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</p:sldIdLst>
  <p:sldSz cx="13004800" cy="9753600"/>
  <p:notesSz cx="13004800" cy="97536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6" d="100"/>
          <a:sy n="76" d="100"/>
        </p:scale>
        <p:origin x="1722" y="11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0T16:29:21.628"/>
    </inkml:context>
    <inkml:brush xml:id="br0">
      <inkml:brushProperty name="width" value="0.2" units="cm"/>
      <inkml:brushProperty name="height" value="0.2" units="cm"/>
      <inkml:brushProperty name="color" value="#71B6BD"/>
    </inkml:brush>
  </inkml:definitions>
  <inkml:trace contextRef="#ctx0" brushRef="#br0">1 32 24575,'3'1'0,"1"0"0,0 0 0,0 0 0,-1 0 0,1 0 0,0 1 0,-1-1 0,0 1 0,1 0 0,-1 0 0,0 0 0,0 1 0,0-1 0,0 1 0,0 0 0,-1 0 0,1 0 0,2 5 0,7 9 0,0 1 0,9 22 0,-12-23 0,-2 15 0,-6-21 0,-1-14 0,0 0 0,-1 0 0,1 0 0,0 0 0,0 1 0,1-1 0,-1 0 0,1 0 0,-1 1 0,1-1 0,0 0 0,0 1 0,0-1 0,2-3 0,23-39 0,-19 35 0,5-12 0,-7 13 0,0-1 0,0 1 0,1 0 0,0 1 0,1-1 0,0 1 0,0 0 0,12-9 0,-19 17 0,0 1 0,0-1 0,1 0 0,-1 0 0,0 1 0,0-1 0,1 0 0,-1 0 0,0 1 0,0-1 0,0 0 0,0 1 0,1-1 0,-1 0 0,0 1 0,0-1 0,0 0 0,0 1 0,0-1 0,0 0 0,0 1 0,0-1 0,0 1 0,0-1 0,0 0 0,0 1 0,0-1 0,-1 0 0,1 1 0,0-1 0,0 0 0,0 1 0,0-1 0,-1 0 0,1 0 0,0 1 0,0-1 0,-1 1 0,-5 17 0,-4 5 0,5-14 0,0 0 0,1 1 0,0-1 0,1 1 0,0-1 0,0 1 0,1 0 0,1 0 0,-1 0 0,2 0 0,-1 0 0,3 17 0,-2-25 6,1-1 0,-1 1 0,1-1-1,0 1 1,0-1 0,0 0 0,0 1 0,0-1-1,0 0 1,0 1 0,0-1 0,0 0 0,1 0-1,-1 0 1,0 0 0,1-1 0,-1 1-1,1 0 1,-1 0 0,3 0 0,-2 0-80,-1-1-1,1 1 1,-1 0-1,1-1 1,-1 1 0,1 0-1,-1 0 1,1 0 0,-1 0-1,0 0 1,0 1 0,1-1-1,-1 0 1,0 1 0,0-1-1,0 0 1,-1 1 0,1-1-1,1 3 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0T16:31:40.220"/>
    </inkml:context>
    <inkml:brush xml:id="br0">
      <inkml:brushProperty name="width" value="0.2" units="cm"/>
      <inkml:brushProperty name="height" value="0.2" units="cm"/>
      <inkml:brushProperty name="color" value="#71B6BD"/>
    </inkml:brush>
  </inkml:definitions>
  <inkml:trace contextRef="#ctx0" brushRef="#br0">1 0 24575,'0'460'0,"1"-434"0,2 0 0,11 50 0,-7-48 0,-2-1 0,2 37 0,-7-28 0,2 31 0,-2-66 0,0 0 0,0 0 0,0 0 0,1 0 0,-1 0 0,0 0 0,0 0 0,1 0 0,-1 0 0,0-1 0,1 1 0,-1 0 0,1 0 0,-1 0 0,1 0 0,0 0 0,-1-1 0,1 1 0,0 0 0,-1-1 0,1 1 0,0 0 0,0-1 0,0 1 0,-1-1 0,1 1 0,1-1 0,0 0 0,-1 0 0,1 0 0,-1 0 0,0-1 0,1 1 0,-1-1 0,0 1 0,1-1 0,-1 1 0,0-1 0,1 0 0,-1 1 0,0-1 0,0 0 0,0 0 0,1-1 0,7-7 0,-1 0 0,0 0 0,9-15 0,0-4 0,-2-1 0,-1 0 0,-1-1 0,-2 0 0,-1-1 0,8-39 0,-7 9 0,-2 0 0,2-86 0,-11 141 0,0 0 0,0 0 0,1 0 0,0 0 0,0 0 0,1 0 0,0 0 0,0 1 0,0-1 0,1 0 0,5-8 0,-6 12 0,0-1 0,0 1 0,0 0 0,1 0 0,-1 0 0,1 0 0,-1 0 0,1 1 0,-1-1 0,1 1 0,0 0 0,0 0 0,0 0 0,0 0 0,0 0 0,0 1 0,0-1 0,0 1 0,0 0 0,0 0 0,0 0 0,0 0 0,0 0 0,6 2 0,-4-1 0,1 0 0,-1 1 0,0-1 0,0 1 0,0 0 0,0 0 0,0 1 0,0-1 0,-1 1 0,1 0 0,-1 1 0,0-1 0,0 1 0,0 0 0,3 4 0,-2-1 0,0 0 0,-1 0 0,0 1 0,0-1 0,-1 1 0,0 0 0,0 0 0,2 16 0,-2 1 0,0 0 0,-2 1 0,-1-1 0,-1 0 0,-7 39 0,-2-4 0,-4 0 0,-1-1 0,-3-1 0,-46 99 0,48-127 0,65-138 0,151-296 0,-193 391 0,-2 0 0,1 0 0,-1-1 0,-1 0 0,3-19 0,-4 61 0,-2 0 0,0 1 0,-2-1 0,-5 32 0,-25 120 0,21-130 0,2-13 0,4-24 0,1 0 0,1 0 0,0 0 0,1 1 0,0-1 0,1 0 0,1 15 0,-1-27 0,0-1 0,0 1 0,0 0 0,0-1 0,1 1 0,-1 0 0,0-1 0,0 1 0,0 0 0,1-1 0,-1 1 0,0-1 0,1 1 0,-1 0 0,1-1 0,-1 1 0,1-1 0,-1 1 0,1-1 0,-1 0 0,1 1 0,-1-1 0,1 1 0,-1-1 0,1 0 0,0 0 0,-1 1 0,1-1 0,0 0 0,-1 0 0,1 0 0,0 0 0,-1 1 0,1-1 0,0 0 0,-1 0 0,1 0 0,0-1 0,-1 1 0,1 0 0,0 0 0,-1 0 0,1 0 0,0-1 0,-1 1 0,1 0 0,-1 0 0,1-1 0,0 1 0,-1-1 0,1 1 0,0-1 0,29-24 0,-16 10-341,-2-1 0,0 0-1,10-19 1,2-7-6485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0T16:31:40.845"/>
    </inkml:context>
    <inkml:brush xml:id="br0">
      <inkml:brushProperty name="width" value="0.2" units="cm"/>
      <inkml:brushProperty name="height" value="0.2" units="cm"/>
      <inkml:brushProperty name="color" value="#71B6BD"/>
    </inkml:brush>
  </inkml:definitions>
  <inkml:trace contextRef="#ctx0" brushRef="#br0">42 0 24575,'-6'0'0,"-8"0"0,-8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0T16:31:48.745"/>
    </inkml:context>
    <inkml:brush xml:id="br0">
      <inkml:brushProperty name="width" value="0.2" units="cm"/>
      <inkml:brushProperty name="height" value="0.2" units="cm"/>
      <inkml:brushProperty name="color" value="#71B6BD"/>
    </inkml:brush>
  </inkml:definitions>
  <inkml:trace contextRef="#ctx0" brushRef="#br0">2 1 24575,'-1'96'0,"3"110"0,0-171 0,2 0 0,1-1 0,19 61 0,-23-90 0,1 0 0,-1-1 0,1 1 0,0-1 0,1 1 0,-1-1 0,1 0 0,0 0 0,0 0 0,0 0 0,1-1 0,4 5 0,-6-7 0,0 0 0,-1 0 0,1-1 0,0 1 0,0-1 0,-1 1 0,1-1 0,0 1 0,0-1 0,0 0 0,0 0 0,0 0 0,-1 0 0,1 0 0,0 0 0,0-1 0,0 1 0,0-1 0,-1 1 0,1-1 0,0 0 0,0 1 0,-1-1 0,1 0 0,-1 0 0,1 0 0,-1 0 0,1-1 0,-1 1 0,1 0 0,-1-1 0,0 1 0,0-1 0,2-1 0,3-5 0,-1-1 0,1 1 0,-1-1 0,0 0 0,-1 0 0,0-1 0,-1 1 0,4-14 0,14-87 0,-18 88 0,-1 6 0,0 0 0,1 0 0,1 0 0,0 0 0,1 1 0,1 0 0,0 0 0,1 0 0,1 1 0,0 0 0,1 0 0,12-14 0,-12 19 0,-1 0 0,1 0 0,0 1 0,1 0 0,20-11 0,-29 17 0,1 1 0,0 0 0,0 0 0,0 0 0,0 1 0,0-1 0,0 0 0,0 1 0,0-1 0,0 1 0,0 0 0,0-1 0,0 1 0,0 0 0,0 0 0,0 0 0,1 1 0,-1-1 0,0 1 0,0-1 0,0 1 0,0-1 0,0 1 0,0 0 0,0 0 0,-1 0 0,1 0 0,0 0 0,0 1 0,-1-1 0,1 1 0,-1-1 0,1 1 0,-1-1 0,0 1 0,1 0 0,-1-1 0,0 1 0,0 0 0,0 0 0,-1 0 0,2 3 0,4 10 0,-1 1 0,-1 0 0,-1 0 0,0 1 0,1 25 0,-3 89 0,-2-95 0,1-11 0,-2 0 0,-6 29 0,18-86 0,2 1 0,1 0 0,25-43 0,21-47 0,-59 119 0,1 0 0,0 0 0,-1 0 0,1 0 0,0 0 0,0 0 0,0 1 0,1-1 0,-1 0 0,0 0 0,0 1 0,1-1 0,2-1 0,-3 3 0,-1-1 0,1 1 0,-1 0 0,1 0 0,-1 0 0,1 0 0,-1 0 0,1 0 0,-1 0 0,1 1 0,-1-1 0,1 0 0,-1 0 0,0 0 0,1 0 0,-1 1 0,1-1 0,-1 0 0,1 0 0,-1 1 0,0-1 0,1 0 0,-1 1 0,0-1 0,1 0 0,-1 1 0,0-1 0,1 1 0,-1-1 0,0 0 0,0 1 0,1-1 0,-1 2 0,3 4 0,0 2 0,-1-1 0,0 0 0,0 0 0,1 15 0,1 13 0,-2 0 0,-2 0 0,-5 44 0,4-67 0,-1 1 0,0-1 0,-1 1 0,0-1 0,-1 0 0,0 0 0,-1 0 0,0-1 0,-1 0 0,0 0 0,-1 0 0,-12 14 0,13-20 0,1-1 0,-1 0 0,1 0 0,-1-1 0,0 1 0,-1-1 0,1-1 0,0 1 0,-1-1 0,0 0 0,1-1 0,-1 1 0,-14 0 0,-9-1 0,-59-4 0,41 0 0,37 3 0,-30 0 0,40 0 0,-1 0 0,1 1 0,-1-2 0,1 1 0,0 0 0,-1 0 0,1 0 0,-1-1 0,1 1 0,0 0 0,-1-1 0,1 1 0,0-1 0,0 0 0,-1 1 0,1-1 0,0 0 0,-2-2 0,5 1 0,0 0 0,1 0 0,-1-1 0,0 1 0,1 0 0,-1 1 0,1-1 0,0 0 0,-1 1 0,1 0 0,0-1 0,6 0 0,-1-2 0,47-18-1365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0T16:31:54.828"/>
    </inkml:context>
    <inkml:brush xml:id="br0">
      <inkml:brushProperty name="width" value="0.2" units="cm"/>
      <inkml:brushProperty name="height" value="0.2" units="cm"/>
      <inkml:brushProperty name="color" value="#71B6BD"/>
    </inkml:brush>
  </inkml:definitions>
  <inkml:trace contextRef="#ctx0" brushRef="#br0">1 0 24575,'0'641'0,"4"-617"0,-4-24 0,0 0 0,0 0 0,1 0 0,-1 0 0,0 0 0,1 0 0,-1 0 0,0 0 0,1 0 0,-1 0 0,0 0 0,0 0 0,1 0 0,-1 0 0,0 0 0,1 0 0,-1 0 0,0 0 0,0 0 0,1 0 0,-1 0 0,0-1 0,1 1 0,-1 0 0,0 0 0,0 0 0,1 0 0,-1-1 0,0 1 0,0 0 0,0 0 0,1-1 0,-1 1 0,0 0 0,0 0 0,0-1 0,0 1 0,25-44 0,-22 37 0,33-69 0,75-141 0,-85 169 0,-21 36 0,0 2 0,1-1 0,0 1 0,0 0 0,13-15 0,-19 25 0,1 0 0,-1 0 0,0-1 0,0 1 0,0 0 0,1 0 0,-1 0 0,0 0 0,0 0 0,1-1 0,-1 1 0,0 0 0,0 0 0,1 0 0,-1 0 0,0 0 0,0 0 0,1 0 0,-1 0 0,0 0 0,0 0 0,1 0 0,-1 0 0,0 0 0,0 0 0,1 0 0,-1 0 0,0 0 0,0 1 0,1-1 0,-1 0 0,0 0 0,0 0 0,1 0 0,-1 0 0,0 1 0,0-1 0,0 0 0,1 0 0,-1 0 0,0 1 0,0-1 0,0 0 0,0 0 0,0 1 0,1-1 0,-1 0 0,0 0 0,0 1 0,0-1 0,0 0 0,0 1 0,3 7 0,-1 0 0,0 1 0,-1-1 0,0 0 0,0 1 0,-1 0 0,0-1 0,0 1 0,-1-1 0,-2 13 0,-3 9 0,-16 50 0,-4-5 0,-55 110 0,72-166 0,13-19 0,18-29 0,67-105 0,102-208 0,-187 335 0,-2 2 0,0-1 0,1 1 0,0-1 0,0 1 0,1 0 0,-1 0 0,8-7 0,-10 12 0,-1 0 0,0-1 0,0 1 0,1 0 0,-1 0 0,0 0 0,0-1 0,1 1 0,-1 0 0,0 0 0,1 0 0,-1 0 0,0 0 0,1 0 0,-1 0 0,0 0 0,1 0 0,-1 0 0,0 0 0,1 0 0,-1 0 0,0 0 0,0 0 0,1 0 0,-1 0 0,0 0 0,1 0 0,-1 0 0,0 0 0,1 0 0,-1 1 0,0-1 0,0 0 0,1 0 0,-1 0 0,0 1 0,0-1 0,1 0 0,-1 0 0,0 1 0,0-1 0,0 0 0,1 0 0,-1 1 0,0-1 0,0 0 0,0 1 0,0-1 0,0 0 0,0 0 0,0 1 0,0-1 0,0 1 0,3 20 0,-5 2 0,-1 0 0,-1 0 0,-1-1 0,-12 33 0,-40 91 0,30-82 0,25-58 0,0-2 0,1 1 0,-1-1 0,0 0 0,0 1 0,0-1 0,0 0 0,-1 0 0,0-1 0,1 1 0,-1-1 0,-6 5 0,9-8 0,0 0 0,-1 0 0,1 0 0,0 0 0,-1 0 0,1-1 0,0 1 0,-1 0 0,1 0 0,0 0 0,0-1 0,-1 1 0,1 0 0,0-1 0,0 1 0,0 0 0,-1 0 0,1-1 0,0 1 0,0 0 0,0-1 0,0 1 0,0-1 0,0 1 0,-1 0 0,1-1 0,0 1 0,0 0 0,0-1 0,0 1 0,0 0 0,0-1 0,1 1 0,-1 0 0,0-1 0,0 1 0,0 0 0,0-1 0,0 1 0,0 0 0,1-1 0,-1 1 0,0-1 0,5-21 0,5-11 0,3 0 0,0 2 0,27-44 0,63-85 0,-93 145 0,-4 2 0,0-1 0,0 0 0,-1-1 0,4-20 0,-5 20 0,-3 17 0,-27 390 0,26-385 0,-8 47 0,4-39 0,2-28 0,1-11 0,1-18 0,-3-1 0,-11-60 0,12 91 0,-1 0 0,-1 0 0,0 1 0,0-1 0,-1 1 0,-1 0 0,0 0 0,0 1 0,-1-1 0,-1 2 0,0-1 0,0 1 0,-12-11 0,8 10 0,-108-83 0,109 88-124,1 1 0,-2-1 0,1 2 0,0 0 0,-1 0 0,1 1-1,-1 0 1,0 1 0,0 0 0,-18 2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0T16:29:47.768"/>
    </inkml:context>
    <inkml:brush xml:id="br0">
      <inkml:brushProperty name="width" value="0.2" units="cm"/>
      <inkml:brushProperty name="height" value="0.2" units="cm"/>
      <inkml:brushProperty name="color" value="#71B6BD"/>
    </inkml:brush>
  </inkml:definitions>
  <inkml:trace contextRef="#ctx0" brushRef="#br0">223 0 24575,'16'1'0,"-1"1"0,0 0 0,0 1 0,0 1 0,0 0 0,17 8 0,1 2 0,49 28 0,-74-37 0,1 1 0,-1-1 0,0 1 0,-1 1 0,0-1 0,0 1 0,0 1 0,-1-1 0,11 17 0,-16-22 0,0 1 0,0-1 0,0 0 0,0 1 0,0-1 0,-1 1 0,1-1 0,-1 1 0,1-1 0,-1 1 0,0 0 0,0-1 0,0 1 0,-1-1 0,1 1 0,0-1 0,-2 4 0,0-3 0,1 0 0,-1 0 0,0 0 0,0 0 0,0 0 0,-1-1 0,1 1 0,-1-1 0,0 0 0,1 1 0,-1-1 0,0 0 0,0-1 0,0 1 0,0 0 0,-5 0 0,-5 4 0,-1-1 0,-1 0 0,-24 3 0,33-6 0,-1-1 0,1-1 0,0 1 0,-1-1 0,1 0 0,0-1 0,-1 0 0,1 0 0,0 0 0,0 0 0,-8-4 0,13 4 0,0 0 0,0 1 0,0-1 0,0 0 0,0 0 0,0 0 0,0-1 0,1 1 0,-1 0 0,0 0 0,1 0 0,-1-1 0,1 1 0,-1 0 0,1 0 0,-1-1 0,1 1 0,0 0 0,0-1 0,0 1 0,0-1 0,0 1 0,0 0 0,0-1 0,0 1 0,1 0 0,-1-1 0,0 1 0,2-3 0,16-42 0,-15 40 0,1-3 0,0-1 0,-1 0 0,0 1 0,3-17 0,-6 24 0,1 1 0,-1 0 0,0-1 0,0 1 0,0 0 0,0-1 0,0 1 0,-1 0 0,1-1 0,0 1 0,-1 0 0,1 0 0,0-1 0,-1 1 0,0 0 0,1 0 0,-1 0 0,-1-3 0,1 4 0,-1-1 0,1 1 0,0-1 0,-1 1 0,1-1 0,0 1 0,-1 0 0,1 0 0,0-1 0,-1 1 0,1 0 0,-1 0 0,1 1 0,0-1 0,-1 0 0,1 0 0,0 1 0,-1-1 0,1 0 0,0 1 0,-1 0 0,1-1 0,-1 2 0,-9 3 0,1 1 0,0 0 0,1 1 0,-1 0 0,1 0 0,1 1 0,-13 14 0,-54 71 0,49-58 0,-22 20 0,34-41 0,1 0 0,1 1 0,0 1 0,0 0 0,-15 30 0,27-45 0,-1 0 0,1 0 0,-1 0 0,1 0 0,0 0 0,-1 0 0,1 0 0,0 0 0,0 0 0,0 0 0,0 0 0,0 0 0,0 0 0,0 0 0,0 0 0,1 1 0,-1-1 0,0-1 0,0 1 0,1 0 0,-1 0 0,1 0 0,-1 0 0,1 0 0,-1 0 0,2 1 0,0 0 0,0-1 0,-1 0 0,1 0 0,0 0 0,0 0 0,0 0 0,0-1 0,0 1 0,0-1 0,0 1 0,0-1 0,4 1 0,1-1 0,0 0 0,0 0 0,1 0 0,-1-1 0,0 0 0,14-4 0,0-5 0,0 0 0,-1-1 0,32-25 0,-34 23 0,1 0 0,1 1 0,40-18 0,-45 24 0,-1-1 0,1 0 0,-1-1 0,-1-1 0,1 0 0,-2-1 0,21-19 0,-1-6 0,36-50 0,-43 53 0,-21 27 0,1 0 0,-1 0 0,1 1 0,0 0 0,0-1 0,0 2 0,0-1 0,1 1 0,-1 0 0,10-4 0,-13 6 0,0 1 0,0-1 0,-1 1 0,1-1 0,0 1 0,0 0 0,0 0 0,0-1 0,0 2 0,0-1 0,0 0 0,-1 0 0,1 0 0,0 1 0,0-1 0,0 1 0,0 0 0,-1 0 0,1-1 0,0 1 0,-1 0 0,1 0 0,0 0 0,-1 1 0,1-1 0,-1 0 0,0 1 0,1-1 0,-1 1 0,0-1 0,0 1 0,0-1 0,0 1 0,0 0 0,0-1 0,-1 1 0,1 0 0,-1 0 0,1 2 0,4 14 0,-1-1 0,0 2 0,-2-1 0,0 0 0,-1 0 0,-1 1 0,-4 30 0,-3 0 0,-21 79 0,16-85 0,4-15 0,1 0 0,-6 45 0,13-67 0,-1 1 0,1-1 0,-1 1 0,-1-1 0,1 0 0,-1 1 0,0-1 0,-1 0 0,1 0 0,-1-1 0,-6 9 0,6-11 0,0 0 0,0 0 0,-1 0 0,1 0 0,-1-1 0,0 0 0,0 0 0,0 0 0,0 0 0,0 0 0,-1-1 0,1 0 0,0 0 0,-1 0 0,1-1 0,-1 1 0,-6-1 0,4 1 0,0-1 0,1 0 0,-1 0 0,1-1 0,-1 0 0,1 0 0,-1 0 0,1-1 0,0 0 0,0 0 0,0-1 0,0 0 0,0 0 0,0 0 0,-6-5 0,9 5 0,0 0 0,0-1 0,0 1 0,0-1 0,0 0 0,1 0 0,-1 0 0,1 0 0,0-1 0,1 1 0,-1 0 0,1-1 0,-1 1 0,1-1 0,1 1 0,-1-1 0,1 0 0,0 1 0,0-1 0,0 0 0,2-9 0,-1 3 0,2 1 0,-1-1 0,1 0 0,1 1 0,0-1 0,0 1 0,1 0 0,1 1 0,-1-1 0,1 1 0,1 0 0,11-12 0,-7 10 0,2-1 0,0 2 0,0 0 0,0 0 0,1 1 0,1 1 0,24-10 0,-43 19 0,1 0 0,-1-1 0,1 1 0,0 1 0,0-1 0,0 0 0,0 1 0,0 0 0,0-1 0,1 1 0,-1 0 0,1 0 0,-5 5 0,-10 18 0,2 0 0,1 0 0,1 2 0,-12 33 0,18-45 0,-5 18 33,-9 42 0,6-23-1464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0T16:36:08.256"/>
    </inkml:context>
    <inkml:brush xml:id="br0">
      <inkml:brushProperty name="width" value="0.2" units="cm"/>
      <inkml:brushProperty name="height" value="0.2" units="cm"/>
      <inkml:brushProperty name="color" value="#2A4547"/>
    </inkml:brush>
  </inkml:definitions>
  <inkml:trace contextRef="#ctx0" brushRef="#br0">170 0 24575,'-3'34'0,"-2"-1"0,-1 0 0,-2 0 0,-1-1 0,-24 56 0,29-78 0,-14 38 0,-2-1 0,-29 47 0,49-93 0,0-1 0,0 1 0,-1 0 0,1-1 0,0 1 0,-1 0 0,1-1 0,0 1 0,-1-1 0,1 1 0,-1-1 0,1 1 0,-1-1 0,1 1 0,-1-1 0,1 1 0,-1-1 0,1 0 0,-1 1 0,0-1 0,1 0 0,-1 0 0,0 1 0,0-1 0,-2-14 0,9-30 0,3 15 0,2 1 0,0 0 0,2 1 0,0 0 0,2 1 0,1 1 0,2 0 0,19-22 0,-22 33 0,-1 1 0,2 0 0,-1 1 0,2 1 0,-1 0 0,2 1 0,-1 1 0,1 1 0,1 1 0,36-10 0,-54 16 0,0 1 0,0-1 0,0 1 0,0-1 0,0 1 0,0 0 0,1 0 0,-1-1 0,0 1 0,0 0 0,0 0 0,0 0 0,0 0 0,1 1 0,-1-1 0,0 0 0,0 0 0,0 1 0,0-1 0,0 1 0,0-1 0,0 1 0,0-1 0,0 1 0,0-1 0,0 1 0,2 1 0,-3 0 0,0 0 0,1-1 0,-1 1 0,0-1 0,0 1 0,0 0 0,0-1 0,0 1 0,0 0 0,0-1 0,0 1 0,-1 0 0,1-1 0,-1 1 0,1-1 0,-2 3 0,-5 11 0,0-1 0,-17 24 0,23-36 0,-38 58 0,19-29 0,-1 0 0,-34 39 0,51-67 0,1 1 0,0 0 0,1 0 0,-1 0 0,0 0 0,1 1 0,-2 4 0,4-8 0,0-1 0,0 0 0,-1 1 0,1-1 0,0 1 0,0-1 0,0 1 0,0-1 0,0 1 0,0-1 0,0 0 0,0 1 0,0-1 0,0 1 0,0-1 0,0 1 0,0-1 0,1 1 0,-1-1 0,0 0 0,0 1 0,0-1 0,1 1 0,-1-1 0,0 0 0,0 1 0,1-1 0,-1 0 0,1 1 0,0-1 0,1 1 0,-1-1 0,0 0 0,1 0 0,-1 0 0,1 0 0,-1 0 0,1 0 0,-1 0 0,0 0 0,1-1 0,-1 1 0,0-1 0,1 1 0,1-1 0,16-7 0,0-1 0,-1 0 0,0-2 0,-1 0 0,0 0 0,0-2 0,-1 0 0,16-17 0,-9 5 0,-1-1 0,-1 0 0,-1-2 0,19-35 0,-36 57 0,1 0 0,-1 0 0,1 0 0,0 1 0,1-1 0,-1 1 0,7-5 0,-11 10 0,1-1 0,-1 1 0,1 0 0,-1-1 0,0 1 0,1 0 0,-1 0 0,1 0 0,-1-1 0,1 1 0,-1 0 0,1 0 0,-1 0 0,1 0 0,-1 0 0,1 0 0,-1 0 0,0 0 0,1 0 0,-1 0 0,1 0 0,-1 0 0,1 0 0,-1 0 0,1 1 0,-1-1 0,1 0 0,-1 0 0,0 1 0,1-1 0,-1 0 0,1 0 0,-1 1 0,0-1 0,1 0 0,-1 1 0,2 2 0,-1 0 0,0 0 0,0-1 0,0 1 0,0 0 0,0 0 0,-1 0 0,1 1 0,-1-1 0,0 4 0,1 39 0,-3 0 0,-1 0 0,-2-1 0,-21 83 0,7-61 0,-3 0 0,-46 95 0,66-155 0,-2-1 0,1 0 0,-1 0 0,0 0 0,0-1 0,0 0 0,-1 1 0,-7 6 0,-2-7 0,12-16 0,12-21 0,158-320 0,-161 339 0,-1 0 0,0-1 0,-1 0 0,-1 0 0,0 0 0,-1 0 0,2-21 0,-5 34 0,0-1 0,0 1 0,0-1 0,0 1 0,-1-1 0,1 1 0,0 0 0,-1-1 0,1 1 0,-1-1 0,0 1 0,1 0 0,-1-1 0,0 1 0,0 0 0,0 0 0,0 0 0,0 0 0,0 0 0,0 0 0,0 0 0,0 0 0,0 0 0,-3-1 0,1 1 0,0 0 0,-1 0 0,1 0 0,-1 0 0,1 1 0,0 0 0,-1-1 0,1 1 0,-1 1 0,-4-1 0,-8 3 0,0 1 0,1 0 0,-21 9 0,35-13 0,-18 6 0,0 1 0,0 2 0,1 0 0,0 0 0,0 2 0,1 0 0,0 1 0,1 1 0,1 0 0,0 1 0,1 1 0,0 0 0,-20 30 0,32-41 0,-8 11 0,0 0 0,2 1 0,0 0 0,-8 23 0,15-37 0,0 0 0,0 0 0,0 0 0,1 1 0,-1-1 0,1 0 0,-1 0 0,1 0 0,0 0 0,0 0 0,0 1 0,0-1 0,0 0 0,1 0 0,-1 0 0,1 0 0,-1 0 0,1 0 0,0 0 0,-1 0 0,1 0 0,0 0 0,1 0 0,-1 0 0,0 0 0,0-1 0,1 1 0,-1-1 0,1 1 0,0-1 0,-1 1 0,1-1 0,0 0 0,0 0 0,0 0 0,-1 0 0,1 0 0,0 0 0,0 0 0,1-1 0,-1 1 0,0-1 0,0 1 0,0-1 0,0 0 0,4 0 0,-1 0 0,0 0 0,0 0 0,0-1 0,0 0 0,0 0 0,-1 0 0,1 0 0,0-1 0,-1 0 0,1 0 0,-1 0 0,1 0 0,4-4 0,52-44 0,-43 34 0,32-28 0,90-73 0,-137 114 0,0 0 0,1 1 0,0 0 0,0-1 0,0 2 0,0-1 0,0 0 0,0 1 0,0 0 0,0 0 0,1 0 0,-1 0 0,6 0 0,-8 2 0,0-1 0,0 1 0,-1-1 0,1 1 0,0 0 0,-1-1 0,1 1 0,-1 0 0,1 0 0,-1 0 0,1 1 0,-1-1 0,0 0 0,0 0 0,1 1 0,-1-1 0,0 1 0,0-1 0,0 1 0,-1-1 0,1 1 0,0 0 0,0-1 0,-1 1 0,1 0 0,-1-1 0,0 1 0,1 0 0,-1 0 0,0 0 0,0-1 0,0 1 0,0 0 0,-1 3 0,-6 43 35,6-43-152,-1 1 1,1 0-1,0-1 0,1 1 1,-1 0-1,1-1 0,0 1 1,1 0-1,-1 0 0,1-1 1,2 9-1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0T16:31:26.032"/>
    </inkml:context>
    <inkml:brush xml:id="br0">
      <inkml:brushProperty name="width" value="0.2" units="cm"/>
      <inkml:brushProperty name="height" value="0.2" units="cm"/>
      <inkml:brushProperty name="color" value="#71B6BD"/>
    </inkml:brush>
  </inkml:definitions>
  <inkml:trace contextRef="#ctx0" brushRef="#br0">23 280 24575,'2'-11'0,"0"0"0,1 0 0,0 1 0,1-1 0,1 1 0,-1 0 0,1 0 0,1 0 0,7-10 0,4-8 0,-11 16 0,2-4 0,1 1 0,0 0 0,1 1 0,18-21 0,-26 33 0,1-1 0,0 0 0,0 1 0,0-1 0,0 1 0,0 0 0,0 0 0,1 0 0,-1 0 0,1 1 0,0-1 0,-1 1 0,1 0 0,0 0 0,0 0 0,-1 1 0,1-1 0,0 1 0,0 0 0,0 0 0,0 1 0,0-1 0,0 1 0,-1-1 0,1 1 0,4 2 0,0 0 0,-1 0 0,0 0 0,0 0 0,0 1 0,0 0 0,-1 0 0,0 1 0,0 0 0,0 0 0,0 0 0,-1 1 0,0 0 0,0 0 0,6 10 0,-9-11 0,1 1 0,-1-1 0,-1 1 0,1-1 0,-1 1 0,0 0 0,0 0 0,0-1 0,-1 1 0,0 0 0,0 0 0,-1 0 0,1-1 0,-1 1 0,-1 0 0,1-1 0,-1 1 0,0 0 0,0-1 0,-3 6 0,-2 1 0,0 1 0,-1-1 0,0-1 0,0 1 0,-2-1 0,-13 12 0,-71 56 0,67-58 0,0 1 0,-43 46 0,59-55 0,1 0 0,0 1 0,0 0 0,-11 23 0,21-37 0,0 0 0,0 1 0,0-1 0,0 0 0,-1 0 0,1 0 0,0 0 0,0 0 0,0 0 0,0 0 0,0 1 0,0-1 0,0 0 0,0 0 0,0 0 0,0 0 0,0 0 0,0 0 0,0 1 0,0-1 0,0 0 0,0 0 0,0 0 0,0 0 0,0 0 0,0 1 0,0-1 0,0 0 0,0 0 0,0 0 0,0 0 0,0 0 0,0 0 0,0 0 0,0 1 0,1-1 0,-1 0 0,0 0 0,0 0 0,0 0 0,0 0 0,0 0 0,0 0 0,0 0 0,0 0 0,1 1 0,-1-1 0,0 0 0,0 0 0,0 0 0,0 0 0,0 0 0,1 0 0,-1 0 0,0 0 0,0 0 0,0 0 0,0 0 0,0 0 0,0 0 0,1 0 0,-1 0 0,14-6 0,14-12 0,3-7 0,0-2 0,-1 0 0,-2-3 0,-1 0 0,28-42 0,-45 58 0,1 1 0,0 0 0,1 0 0,1 2 0,-1-1 0,22-13 0,89-50 0,-120 73 0,0 0 0,1 1 0,-1-1 0,1 1 0,-1-1 0,1 1 0,0 0 0,-1 1 0,1-1 0,0 1 0,0-1 0,4 1 0,-6 1 0,-1-1 0,1 1 0,0-1 0,-1 1 0,1 0 0,-1 0 0,1 0 0,-1 0 0,1 0 0,-1 0 0,1 0 0,-1 0 0,0 0 0,0 1 0,1-1 0,-1 1 0,0-1 0,0 1 0,-1-1 0,1 1 0,0-1 0,0 1 0,-1 0 0,1-1 0,-1 1 0,1 0 0,-1 0 0,0 2 0,1 7 0,0 0 0,-1 0 0,-1 0 0,0 0 0,0 1 0,-1-1 0,0 0 0,-1-1 0,0 1 0,-1 0 0,-1-1 0,-9 18 0,-2 2 0,-2-1 0,-42 52 0,48-66 0,-2 4 0,-1 0 0,-1-2 0,0 0 0,-2 0 0,0-2 0,0 0 0,-24 14 0,11-9 0,25-8 0,6-12 0,1 1 0,-1-1 0,1 1 0,0-1 0,-1 1 0,1-1 0,0 0 0,-1 1 0,1-1 0,0 0 0,0 1 0,-1-1 0,1 0 0,0 0 0,0 0 0,-1 0 0,1 0 0,0 0 0,0 0 0,-1 0 0,1 0 0,1 0 0,11-1 0,0 0 0,1-1 0,-1 0 0,0-1 0,0 0 0,0-1 0,-1-1 0,0 0 0,0-1 0,0 0 0,21-15 0,-19 12 0,-1-1 0,0-1 0,-1 0 0,0-1 0,0 0 0,-2-1 0,1 0 0,-2-1 0,11-18 0,-8 7 0,-7 13 0,0 0 0,1 0 0,0 1 0,1 0 0,0 0 0,1 1 0,0 0 0,0 0 0,1 1 0,1 0 0,14-11 0,-23 19 0,0 1 0,-1-1 0,1 1 0,0-1 0,0 1 0,0 0 0,-1-1 0,1 1 0,0 0 0,0-1 0,0 1 0,0 0 0,0 0 0,-1 0 0,1 0 0,0 0 0,0 0 0,0 0 0,0 0 0,0 0 0,0 0 0,0 0 0,-1 1 0,1-1 0,0 0 0,0 1 0,0-1 0,0 0 0,-1 1 0,1-1 0,0 1 0,0-1 0,-1 1 0,1 0 0,-1-1 0,1 1 0,0 0 0,-1-1 0,1 1 0,-1 0 0,1 0 0,-1 0 0,0-1 0,1 1 0,-1 0 0,0 0 0,0 0 0,1 1 0,6 52 0,-7-48 0,2 26 0,-3-1 0,0 0 0,-2 0 0,-1 0 0,-2 0 0,-13 44 0,18-71 0,-1-1 0,1 1 0,-1-1 0,0 1 0,0-1 0,0 0 0,-1 0 0,1 0 0,-1 0 0,0 0 0,1 0 0,-1-1 0,0 0 0,-1 1 0,1-1 0,0 0 0,-1 0 0,1-1 0,-1 1 0,-7 1 0,-6 2 0,0-2 0,0 0 0,-28 0 0,-13 3 0,-20 4-190,-1-4 0,-108-4-1,140-2-603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0T16:35:30.903"/>
    </inkml:context>
    <inkml:brush xml:id="br0">
      <inkml:brushProperty name="width" value="0.2" units="cm"/>
      <inkml:brushProperty name="height" value="0.2" units="cm"/>
      <inkml:brushProperty name="color" value="#558A8F"/>
    </inkml:brush>
  </inkml:definitions>
  <inkml:trace contextRef="#ctx0" brushRef="#br0">163 1 24575,'24'2'0,"0"1"0,0 1 0,-1 1 0,41 14 0,18 4 0,-65-19 0,54 13 0,-66-16 0,0 1 0,0 0 0,0 0 0,0 0 0,0 1 0,0-1 0,-1 1 0,1 0 0,7 7 0,-12-9 0,1 0 0,-1 0 0,1 0 0,-1 0 0,0 0 0,0 0 0,1 0 0,-1 0 0,0 0 0,0 0 0,0 0 0,0 0 0,0 0 0,0 0 0,-1 0 0,1 0 0,0 0 0,0 0 0,-1 0 0,1 0 0,0-1 0,-1 1 0,1 0 0,-1 0 0,0 0 0,1 0 0,-1-1 0,1 1 0,-1 0 0,0 0 0,0-1 0,1 1 0,-1-1 0,0 1 0,0 0 0,0-1 0,0 0 0,0 1 0,-1 0 0,-40 20 0,40-20 0,-69 28 0,-80 21 0,145-49 0,2 0 0,0 0 0,0 0 0,0 0 0,0 1 0,0 0 0,0-1 0,0 1 0,0 0 0,-5 5 0,9-7 0,0 0 0,0 0 0,0 0 0,0 0 0,0 1 0,-1-1 0,1 0 0,0 0 0,0 0 0,0 0 0,0 0 0,0 0 0,0 1 0,0-1 0,0 0 0,0 0 0,0 0 0,0 0 0,0 1 0,0-1 0,0 0 0,0 0 0,0 0 0,0 0 0,0 0 0,0 1 0,0-1 0,1 0 0,-1 0 0,0 0 0,0 0 0,0 0 0,0 0 0,0 0 0,0 1 0,0-1 0,0 0 0,0 0 0,1 0 0,-1 0 0,0 0 0,0 0 0,0 0 0,0 0 0,0 0 0,1 0 0,-1 0 0,0 0 0,0 1 0,0-1 0,0 0 0,0 0 0,1 0 0,-1 0 0,0 0 0,0 0 0,0-1 0,0 1 0,1 0 0,18 1 0,20-5 0,24-14 0,-2-2 0,103-51 0,-109 46 0,122-48 0,-200 81 0,0 1 0,0 1 0,1 0 0,1 2 0,-37 27 0,7 0 0,-47 47 0,84-72 0,1 0 0,0 1 0,1 0 0,1 0 0,1 1 0,0 1 0,0 0 0,2 0 0,0 1 0,1 0 0,1 0 0,1 1 0,1 0 0,0 0 0,1 0 0,1 0 0,1 23 0,1-39 0,-1-1 0,1 1 0,1 0 0,-1 0 0,0-1 0,1 1 0,-1 0 0,1-1 0,0 1 0,0-1 0,0 1 0,0-1 0,0 1 0,0-1 0,1 1 0,-1-1 0,1 0 0,0 0 0,0 0 0,0 0 0,0 0 0,0 0 0,0-1 0,0 1 0,0-1 0,1 1 0,-1-1 0,1 0 0,-1 0 0,1 0 0,-1 0 0,1 0 0,0-1 0,-1 1 0,1-1 0,0 0 0,-1 1 0,1-1 0,0-1 0,5 0 0,0 0 0,0 0 0,0-1 0,-1 0 0,1-1 0,0 0 0,-1 0 0,1-1 0,-1 0 0,0 0 0,-1 0 0,1-1 0,10-10 0,-6 4 0,-2-1 0,1 0 0,-1-1 0,-1 0 0,0 0 0,9-24 0,25-90 0,-11 27 0,-5 47 0,-24 51 0,-1 0 0,1-1 0,-1 1 0,1 0 0,0 0 0,0 0 0,0 0 0,0 0 0,0 1 0,0-1 0,0 0 0,1 1 0,-1 0 0,1-1 0,-1 1 0,1 0 0,-1 0 0,5 0 0,-6 1 0,0 0 0,1 1 0,-1-1 0,0 0 0,0 1 0,0-1 0,1 1 0,-1 0 0,0-1 0,0 1 0,0 0 0,0 0 0,0 0 0,0-1 0,0 1 0,0 0 0,-1 0 0,1 0 0,0 1 0,-1-1 0,1 0 0,0 0 0,-1 0 0,1 0 0,-1 1 0,0-1 0,1 0 0,-1 0 0,0 1 0,0-1 0,0 0 0,0 2 0,-1 45 0,1-41 0,-1 0 0,-1 0 0,0 1 0,0-1 0,0 0 0,-1 0 0,1-1 0,-2 1 0,1 0 0,-1-1 0,0 0 0,0 0 0,-1 0 0,0-1 0,0 1 0,0-1 0,-1 0 0,1-1 0,-1 1 0,0-1 0,-1 0 0,1-1 0,-1 1 0,0-1 0,1-1 0,-1 1 0,0-1 0,-1 0 0,1-1 0,0 0 0,0 0 0,-9 0 0,-193-4 0,141-1 0,-86 6 0,72 11 0,76-12 0,0 0 0,1 1 0,0 0 0,-1 0 0,1 1 0,0-1 0,0 1 0,0 0 0,0 0 0,1 1 0,0-1 0,-5 6 0,8-8 0,0 0 0,1 0 0,-1 0 0,1 0 0,-1 0 0,1 0 0,-1 0 0,1 0 0,-1 1 0,1-1 0,0 0 0,0 0 0,0 0 0,0 1 0,0-1 0,0 0 0,0 0 0,0 1 0,0-1 0,0 0 0,1 0 0,-1 0 0,0 0 0,1 1 0,-1-1 0,1 0 0,0 0 0,-1 0 0,1 0 0,0 0 0,-1 0 0,1 0 0,0 0 0,0-1 0,0 1 0,0 0 0,0 0 0,0-1 0,0 1 0,0 0 0,0-1 0,3 1 0,53 23 0,-52-23 0,19 5-341,1 0 0,1-2-1,47 2 1,-41-5-6485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0T16:31:31.844"/>
    </inkml:context>
    <inkml:brush xml:id="br0">
      <inkml:brushProperty name="width" value="0.2" units="cm"/>
      <inkml:brushProperty name="height" value="0.2" units="cm"/>
      <inkml:brushProperty name="color" value="#71B6BD"/>
    </inkml:brush>
  </inkml:definitions>
  <inkml:trace contextRef="#ctx0" brushRef="#br0">3 180 24575,'-2'175'0,"5"193"0,-3-366 0,0-1 0,0 1 0,0-1 0,0 1 0,0-1 0,0 1 0,1-1 0,-1 0 0,0 1 0,1-1 0,-1 1 0,1-1 0,0 0 0,-1 1 0,1-1 0,0 0 0,0 0 0,1 2 0,-1-3 0,0 0 0,-1 0 0,1 0 0,0 0 0,-1 0 0,1 0 0,0 0 0,-1 0 0,1-1 0,0 1 0,-1 0 0,1 0 0,0-1 0,-1 1 0,1 0 0,0-1 0,-1 1 0,1-1 0,-1 1 0,1-1 0,-1 1 0,1-1 0,-1 1 0,0-1 0,2-1 0,31-53 0,-31 51 0,108-246 0,-69 149 0,-29 76 0,1 1 0,0 0 0,2 0 0,1 1 0,31-34 0,-12 21 0,2 1 0,47-34 0,-83 67 0,1 1 0,-1 0 0,1-1 0,-1 1 0,1 0 0,-1 0 0,1 0 0,0 0 0,0 0 0,0 1 0,-1-1 0,1 1 0,0-1 0,0 1 0,0-1 0,0 1 0,0 0 0,4 0 0,-5 1 0,-1-1 0,1 1 0,0 0 0,0-1 0,0 1 0,-1 0 0,1-1 0,0 1 0,-1 0 0,1 0 0,-1 0 0,1 0 0,-1 0 0,1 0 0,-1 0 0,0 0 0,1 0 0,-1 0 0,0 0 0,0 0 0,0 0 0,0 0 0,0 0 0,0 1 0,0 11 0,-1-1 0,0 0 0,-1 0 0,-5 15 0,-2 20 0,2 2 0,2-1 0,2 68 0,-2 25 0,4-133 0,1 0 0,-2 0 0,1-1 0,-1 1 0,0 0 0,0-1 0,-1 1 0,0-1 0,-1 0 0,1 0 0,-1 0 0,-7 8 0,8-12 0,-1 1 0,0-1 0,1 0 0,-1 0 0,-1 0 0,1 0 0,0-1 0,-1 1 0,1-1 0,-1 0 0,0-1 0,0 1 0,0-1 0,0 0 0,0 0 0,0-1 0,0 1 0,0-1 0,-8-1 0,-39-10 0,50 11 0,-1-1 0,1 0 0,0 0 0,0 0 0,0 0 0,0 0 0,0-1 0,0 1 0,0 0 0,0-1 0,1 0 0,-1 1 0,0-1 0,1 0 0,0 0 0,-1 0 0,1 0 0,0 0 0,-1-3 0,2 4 0,0 0 0,0 0 0,0 0 0,0 0 0,1 0 0,-1 0 0,0 0 0,1 0 0,-1 0 0,1 0 0,-1 0 0,1 0 0,-1 0 0,1 0 0,0 0 0,-1 0 0,1 0 0,0 1 0,0-1 0,0 0 0,0 1 0,0-1 0,-1 0 0,1 1 0,0-1 0,0 1 0,1 0 0,-1-1 0,0 1 0,0 0 0,0-1 0,0 1 0,0 0 0,2 0 0,43-7 0,-43 7 0,31-2-1365,-2 2-5461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0T16:31:32.938"/>
    </inkml:context>
    <inkml:brush xml:id="br0">
      <inkml:brushProperty name="width" value="0.2" units="cm"/>
      <inkml:brushProperty name="height" value="0.2" units="cm"/>
      <inkml:brushProperty name="color" value="#71B6BD"/>
    </inkml:brush>
  </inkml:definitions>
  <inkml:trace contextRef="#ctx0" brushRef="#br0">104 0 24575,'0'6'0,"0"20"0,0 24 0,0 21 0,-11 16 0,-5 6 0,-5-7 0,1-6 0,3-11 0,6-11 0,3-10 0,11-12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0T16:36:57.703"/>
    </inkml:context>
    <inkml:brush xml:id="br0">
      <inkml:brushProperty name="width" value="0.2" units="cm"/>
      <inkml:brushProperty name="height" value="0.2" units="cm"/>
      <inkml:brushProperty name="color" value="#54898E"/>
    </inkml:brush>
  </inkml:definitions>
  <inkml:trace contextRef="#ctx0" brushRef="#br0">3 12 24575,'-2'193'0,"5"214"0,5-366 0,3-32 0,-10-9 0,0-1 0,0 1 0,0 0 0,0-1 0,-1 1 0,1-1 0,0 1 0,0-1 0,0 0 0,0 1 0,-1-1 0,1 0 0,0 1 0,-1-1 0,1 0 0,0 0 0,-1 0 0,1 1 0,0-2 0,24-44 0,-2-1 0,-2-1 0,-2-1 0,16-61 0,-8 25 0,-22 69 0,2 1 0,-1 0 0,2 0 0,11-16 0,-16 27 0,0-1 0,1 1 0,-1 0 0,1 0 0,0 1 0,0-1 0,7-4 0,-9 7 0,0 0 0,0 0 0,-1 0 0,1 1 0,0-1 0,0 0 0,0 1 0,0-1 0,1 1 0,-1 0 0,0 0 0,0 0 0,0 0 0,0 0 0,0 0 0,0 0 0,0 1 0,0-1 0,3 2 0,-3-2 0,-1 1 0,0 0 0,1-1 0,-1 1 0,0 0 0,0 0 0,0 0 0,0 0 0,0 0 0,0 0 0,0 0 0,0 0 0,0 0 0,0 1 0,0-1 0,-1 0 0,1 1 0,0-1 0,-1 0 0,1 1 0,0 2 0,-1 0 0,1 0 0,-1 0 0,0 0 0,0 0 0,-1 0 0,1 0 0,-2 8 0,-2 2 0,-1 0 0,-1 0 0,-9 20 0,-8 11 0,-2-2 0,-2 0 0,-2-2 0,-43 48 0,71-88 0,0 1 0,0-1 0,-1 0 0,1 0 0,0 1 0,-1-1 0,1 0 0,-1 0 0,1 0 0,-1 0 0,0-1 0,0 1 0,1 0 0,-1-1 0,0 1 0,0-1 0,-2 1 0,3-2 0,0 1 0,0 0 0,0 0 0,1-1 0,-1 1 0,0-1 0,0 1 0,0-1 0,0 1 0,0-1 0,1 1 0,-1-1 0,0 0 0,1 1 0,-1-1 0,0 0 0,1 0 0,-1 1 0,1-1 0,-1 0 0,1 0 0,-1-2 0,-2-4 0,1-1 0,0 0 0,1 0 0,-1 0 0,2 0 0,-1-11 0,4-26 0,1 1 0,2 0 0,3 0 0,1 1 0,2 0 0,31-73 0,-41 111 0,0-1 0,0 1 0,1 0 0,0 0 0,0 0 0,0 0 0,1 1 0,-1-1 0,1 1 0,0 0 0,0 0 0,1 0 0,-1 1 0,1-1 0,8-3 0,-5 3 0,1 2 0,-1-1 0,1 1 0,-1 0 0,1 1 0,0 0 0,0 1 0,0-1 0,12 3 0,32-1 0,-32-2 0,0 1 0,0 1 0,0 1 0,0 2 0,29 6 0,-45-7 0,0-1 0,0 1 0,-1 0 0,1 0 0,0 1 0,-1-1 0,0 1 0,0 0 0,0 0 0,-1 1 0,1-1 0,-1 1 0,0-1 0,0 1 0,0 0 0,-1 0 0,0 1 0,0-1 0,0 0 0,-1 1 0,0-1 0,0 1 0,0-1 0,0 11 0,-1-4 0,1-1 0,-2 0 0,0 0 0,0 0 0,-1 0 0,0 0 0,-1 0 0,0 0 0,-1 0 0,0-1 0,-9 17 0,12-25 0,-1 0 0,1 0 0,0 0 0,-1 0 0,1 0 0,-1 0 0,1-1 0,-1 1 0,0-1 0,0 1 0,1-1 0,-1 1 0,0-1 0,0 0 0,-4 1 0,5-1 0,0-1 0,0 0 0,0 0 0,0 0 0,-1 0 0,1-1 0,0 1 0,0 0 0,0 0 0,0-1 0,0 1 0,0 0 0,0-1 0,0 1 0,0-1 0,1 1 0,-1-1 0,0 0 0,0 1 0,0-1 0,1 0 0,-1 0 0,-1-1 0,-1-2 0,0 0 0,1-1 0,0 0 0,0 1 0,0-1 0,0 0 0,1 0 0,-1 0 0,1 0 0,1 0 0,-1 0 0,1-7 0,-1 7 0,2-1 0,-1 1 0,0 0 0,1-1 0,0 1 0,0 0 0,1 0 0,0 0 0,-1 0 0,2 0 0,-1 0 0,1 0 0,-1 0 0,4-4 0,-5 9 0,0 0 0,-1-1 0,1 1 0,0 0 0,0 0 0,-1-1 0,1 1 0,0 0 0,-1 0 0,1 0 0,0 0 0,0 0 0,-1 0 0,1 0 0,0 0 0,0 0 0,-1 1 0,1-1 0,0 0 0,0 0 0,-1 1 0,1-1 0,0 0 0,-1 1 0,1-1 0,-1 0 0,1 1 0,0-1 0,-1 1 0,1-1 0,-1 1 0,1 0 0,-1-1 0,0 1 0,1-1 0,-1 1 0,1 0 0,-1-1 0,0 1 0,0 0 0,1 0 0,-1-1 0,0 1 0,0 0 0,0-1 0,0 2 0,10 36 0,-9-21 0,-1 0 0,-1 0 0,0-1 0,-1 1 0,-1 0 0,-1-1 0,0 0 0,-1 0 0,-8 18 0,-12 22 0,-33 56 0,51-101 0,-32 56 0,39-67 0,0 0 0,0 0 0,0 0 0,0 0 0,0 0 0,0 0 0,1 0 0,-1 0 0,0 0 0,0 0 0,0 0 0,0 0 0,0 0 0,0 0 0,0 0 0,0 0 0,0 0 0,0 0 0,0 0 0,1 0 0,-1 1 0,0-1 0,0 0 0,0 0 0,0 0 0,0 0 0,0 0 0,0 0 0,0 0 0,0 0 0,0 0 0,0 0 0,0 0 0,0 0 0,0 1 0,0-1 0,0 0 0,0 0 0,0 0 0,0 0 0,0 0 0,0 0 0,0 0 0,0 0 0,0 0 0,0 1 0,0-1 0,0 0 0,0 0 0,0 0 0,0 0 0,0 0 0,0 0 0,0 0 0,0 0 0,0 0 0,0 0 0,13-6 0,16-13 0,-21 13 0,0-1 0,0 0 0,0-1 0,-1 0 0,-1 0 0,1 0 0,-1-1 0,-1 0 0,1 0 0,-2-1 0,1 1 0,-1-1 0,-1 0 0,4-12 0,-7 19 0,1 0 0,0 0 0,0 0 0,0 1 0,0-1 0,0 0 0,1 0 0,0 1 0,-1-1 0,1 1 0,0-1 0,0 1 0,0 0 0,0 0 0,1 0 0,-1 0 0,0 0 0,1 0 0,4-1 0,-4 2 0,-1 1 0,1-1 0,-1 1 0,1 0 0,-1 0 0,1 0 0,0 1 0,-1-1 0,1 1 0,-1-1 0,1 1 0,-1 0 0,1 0 0,-1 0 0,0 0 0,1 0 0,-1 0 0,0 1 0,0-1 0,0 1 0,0 0 0,0-1 0,3 5 0,2 2-295,1 1 0,-1 0 0,10 18 0,-16-25 110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0T16:36:59.844"/>
    </inkml:context>
    <inkml:brush xml:id="br0">
      <inkml:brushProperty name="width" value="0.2" units="cm"/>
      <inkml:brushProperty name="height" value="0.2" units="cm"/>
      <inkml:brushProperty name="color" value="#54898E"/>
    </inkml:brush>
  </inkml:definitions>
  <inkml:trace contextRef="#ctx0" brushRef="#br0">1 69 24575,'0'-6'0,"6"-2"0,1-6 0,7 0 0,6 2 0,6 3 0,4 3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75360" y="3023616"/>
            <a:ext cx="11054080" cy="20482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950720" y="5462016"/>
            <a:ext cx="9103360" cy="24384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12/21/2023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12/21/2023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50240" y="2243328"/>
            <a:ext cx="5657088" cy="643737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697472" y="2243328"/>
            <a:ext cx="5657088" cy="643737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12/21/2023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12/21/2023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12/21/2023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50240" y="390144"/>
            <a:ext cx="11704320" cy="156057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50240" y="2243328"/>
            <a:ext cx="11704320" cy="643737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421632" y="9070848"/>
            <a:ext cx="4161536" cy="4876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50240" y="9070848"/>
            <a:ext cx="2991104" cy="4876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12/21/2023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9363456" y="9070848"/>
            <a:ext cx="2991104" cy="4876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53.png"/><Relationship Id="rId3" Type="http://schemas.openxmlformats.org/officeDocument/2006/relationships/image" Target="../media/image45.jpg"/><Relationship Id="rId7" Type="http://schemas.openxmlformats.org/officeDocument/2006/relationships/image" Target="../media/image49.png"/><Relationship Id="rId12" Type="http://schemas.openxmlformats.org/officeDocument/2006/relationships/image" Target="../media/image5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8.png"/><Relationship Id="rId11" Type="http://schemas.openxmlformats.org/officeDocument/2006/relationships/image" Target="../media/image51.png"/><Relationship Id="rId5" Type="http://schemas.openxmlformats.org/officeDocument/2006/relationships/image" Target="../media/image47.png"/><Relationship Id="rId10" Type="http://schemas.openxmlformats.org/officeDocument/2006/relationships/image" Target="../media/image16.png"/><Relationship Id="rId4" Type="http://schemas.openxmlformats.org/officeDocument/2006/relationships/image" Target="../media/image46.png"/><Relationship Id="rId9" Type="http://schemas.openxmlformats.org/officeDocument/2006/relationships/image" Target="../media/image5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61.png"/><Relationship Id="rId3" Type="http://schemas.openxmlformats.org/officeDocument/2006/relationships/image" Target="../media/image54.png"/><Relationship Id="rId7" Type="http://schemas.openxmlformats.org/officeDocument/2006/relationships/image" Target="../media/image36.png"/><Relationship Id="rId12" Type="http://schemas.openxmlformats.org/officeDocument/2006/relationships/image" Target="../media/image60.pn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3.png"/><Relationship Id="rId11" Type="http://schemas.openxmlformats.org/officeDocument/2006/relationships/image" Target="../media/image59.png"/><Relationship Id="rId5" Type="http://schemas.openxmlformats.org/officeDocument/2006/relationships/image" Target="../media/image22.png"/><Relationship Id="rId10" Type="http://schemas.openxmlformats.org/officeDocument/2006/relationships/image" Target="../media/image58.png"/><Relationship Id="rId4" Type="http://schemas.openxmlformats.org/officeDocument/2006/relationships/image" Target="../media/image55.png"/><Relationship Id="rId9" Type="http://schemas.openxmlformats.org/officeDocument/2006/relationships/image" Target="../media/image57.png"/><Relationship Id="rId14" Type="http://schemas.openxmlformats.org/officeDocument/2006/relationships/image" Target="../media/image6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22.png"/><Relationship Id="rId7" Type="http://schemas.openxmlformats.org/officeDocument/2006/relationships/image" Target="../media/image69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Relationship Id="rId9" Type="http://schemas.openxmlformats.org/officeDocument/2006/relationships/image" Target="../media/image7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76.png"/><Relationship Id="rId3" Type="http://schemas.openxmlformats.org/officeDocument/2006/relationships/image" Target="../media/image73.png"/><Relationship Id="rId7" Type="http://schemas.openxmlformats.org/officeDocument/2006/relationships/image" Target="../media/image22.png"/><Relationship Id="rId12" Type="http://schemas.openxmlformats.org/officeDocument/2006/relationships/image" Target="../media/image70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5.png"/><Relationship Id="rId11" Type="http://schemas.openxmlformats.org/officeDocument/2006/relationships/image" Target="../media/image69.png"/><Relationship Id="rId5" Type="http://schemas.openxmlformats.org/officeDocument/2006/relationships/image" Target="../media/image75.png"/><Relationship Id="rId10" Type="http://schemas.openxmlformats.org/officeDocument/2006/relationships/image" Target="../media/image68.png"/><Relationship Id="rId4" Type="http://schemas.openxmlformats.org/officeDocument/2006/relationships/image" Target="../media/image74.png"/><Relationship Id="rId9" Type="http://schemas.openxmlformats.org/officeDocument/2006/relationships/image" Target="../media/image6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1.png"/><Relationship Id="rId5" Type="http://schemas.openxmlformats.org/officeDocument/2006/relationships/image" Target="../media/image80.jpg"/><Relationship Id="rId4" Type="http://schemas.openxmlformats.org/officeDocument/2006/relationships/image" Target="../media/image7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13" Type="http://schemas.openxmlformats.org/officeDocument/2006/relationships/image" Target="../media/image91.png"/><Relationship Id="rId3" Type="http://schemas.openxmlformats.org/officeDocument/2006/relationships/image" Target="../media/image22.png"/><Relationship Id="rId7" Type="http://schemas.openxmlformats.org/officeDocument/2006/relationships/image" Target="../media/image85.png"/><Relationship Id="rId12" Type="http://schemas.openxmlformats.org/officeDocument/2006/relationships/image" Target="../media/image90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4.png"/><Relationship Id="rId11" Type="http://schemas.openxmlformats.org/officeDocument/2006/relationships/image" Target="../media/image89.png"/><Relationship Id="rId5" Type="http://schemas.openxmlformats.org/officeDocument/2006/relationships/image" Target="../media/image83.png"/><Relationship Id="rId15" Type="http://schemas.openxmlformats.org/officeDocument/2006/relationships/image" Target="../media/image78.png"/><Relationship Id="rId10" Type="http://schemas.openxmlformats.org/officeDocument/2006/relationships/image" Target="../media/image88.jpg"/><Relationship Id="rId4" Type="http://schemas.openxmlformats.org/officeDocument/2006/relationships/image" Target="../media/image82.png"/><Relationship Id="rId9" Type="http://schemas.openxmlformats.org/officeDocument/2006/relationships/image" Target="../media/image87.png"/><Relationship Id="rId14" Type="http://schemas.openxmlformats.org/officeDocument/2006/relationships/image" Target="../media/image9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13" Type="http://schemas.openxmlformats.org/officeDocument/2006/relationships/image" Target="../media/image91.png"/><Relationship Id="rId18" Type="http://schemas.openxmlformats.org/officeDocument/2006/relationships/image" Target="../media/image96.png"/><Relationship Id="rId3" Type="http://schemas.openxmlformats.org/officeDocument/2006/relationships/image" Target="../media/image22.png"/><Relationship Id="rId21" Type="http://schemas.openxmlformats.org/officeDocument/2006/relationships/image" Target="../media/image99.png"/><Relationship Id="rId7" Type="http://schemas.openxmlformats.org/officeDocument/2006/relationships/image" Target="../media/image85.png"/><Relationship Id="rId12" Type="http://schemas.openxmlformats.org/officeDocument/2006/relationships/image" Target="../media/image90.png"/><Relationship Id="rId17" Type="http://schemas.openxmlformats.org/officeDocument/2006/relationships/image" Target="../media/image95.png"/><Relationship Id="rId2" Type="http://schemas.openxmlformats.org/officeDocument/2006/relationships/image" Target="../media/image93.png"/><Relationship Id="rId16" Type="http://schemas.openxmlformats.org/officeDocument/2006/relationships/image" Target="../media/image94.png"/><Relationship Id="rId20" Type="http://schemas.openxmlformats.org/officeDocument/2006/relationships/image" Target="../media/image9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4.png"/><Relationship Id="rId11" Type="http://schemas.openxmlformats.org/officeDocument/2006/relationships/image" Target="../media/image89.png"/><Relationship Id="rId5" Type="http://schemas.openxmlformats.org/officeDocument/2006/relationships/image" Target="../media/image83.png"/><Relationship Id="rId15" Type="http://schemas.openxmlformats.org/officeDocument/2006/relationships/image" Target="../media/image78.png"/><Relationship Id="rId10" Type="http://schemas.openxmlformats.org/officeDocument/2006/relationships/image" Target="../media/image88.jpg"/><Relationship Id="rId19" Type="http://schemas.openxmlformats.org/officeDocument/2006/relationships/image" Target="../media/image97.png"/><Relationship Id="rId4" Type="http://schemas.openxmlformats.org/officeDocument/2006/relationships/image" Target="../media/image82.png"/><Relationship Id="rId9" Type="http://schemas.openxmlformats.org/officeDocument/2006/relationships/image" Target="../media/image87.png"/><Relationship Id="rId14" Type="http://schemas.openxmlformats.org/officeDocument/2006/relationships/image" Target="../media/image9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13" Type="http://schemas.openxmlformats.org/officeDocument/2006/relationships/image" Target="../media/image86.png"/><Relationship Id="rId18" Type="http://schemas.openxmlformats.org/officeDocument/2006/relationships/image" Target="../media/image111.png"/><Relationship Id="rId3" Type="http://schemas.openxmlformats.org/officeDocument/2006/relationships/image" Target="../media/image100.png"/><Relationship Id="rId21" Type="http://schemas.openxmlformats.org/officeDocument/2006/relationships/image" Target="../media/image113.png"/><Relationship Id="rId7" Type="http://schemas.openxmlformats.org/officeDocument/2006/relationships/image" Target="../media/image103.png"/><Relationship Id="rId12" Type="http://schemas.openxmlformats.org/officeDocument/2006/relationships/image" Target="../media/image108.png"/><Relationship Id="rId17" Type="http://schemas.openxmlformats.org/officeDocument/2006/relationships/image" Target="../media/image110.jpg"/><Relationship Id="rId2" Type="http://schemas.openxmlformats.org/officeDocument/2006/relationships/image" Target="../media/image5.png"/><Relationship Id="rId16" Type="http://schemas.openxmlformats.org/officeDocument/2006/relationships/image" Target="../media/image109.png"/><Relationship Id="rId20" Type="http://schemas.openxmlformats.org/officeDocument/2006/relationships/customXml" Target="../ink/ink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2.png"/><Relationship Id="rId11" Type="http://schemas.openxmlformats.org/officeDocument/2006/relationships/image" Target="../media/image107.png"/><Relationship Id="rId5" Type="http://schemas.openxmlformats.org/officeDocument/2006/relationships/image" Target="../media/image22.png"/><Relationship Id="rId15" Type="http://schemas.openxmlformats.org/officeDocument/2006/relationships/image" Target="../media/image16.png"/><Relationship Id="rId10" Type="http://schemas.openxmlformats.org/officeDocument/2006/relationships/image" Target="../media/image106.png"/><Relationship Id="rId19" Type="http://schemas.openxmlformats.org/officeDocument/2006/relationships/image" Target="../media/image112.jpg"/><Relationship Id="rId4" Type="http://schemas.openxmlformats.org/officeDocument/2006/relationships/image" Target="../media/image101.png"/><Relationship Id="rId9" Type="http://schemas.openxmlformats.org/officeDocument/2006/relationships/image" Target="../media/image105.png"/><Relationship Id="rId14" Type="http://schemas.openxmlformats.org/officeDocument/2006/relationships/image" Target="../media/image8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image" Target="../media/image114.png"/><Relationship Id="rId7" Type="http://schemas.openxmlformats.org/officeDocument/2006/relationships/image" Target="../media/image87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6.png"/><Relationship Id="rId5" Type="http://schemas.openxmlformats.org/officeDocument/2006/relationships/image" Target="../media/image108.png"/><Relationship Id="rId4" Type="http://schemas.openxmlformats.org/officeDocument/2006/relationships/image" Target="../media/image22.png"/><Relationship Id="rId9" Type="http://schemas.openxmlformats.org/officeDocument/2006/relationships/image" Target="../media/image116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2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1.png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2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png"/><Relationship Id="rId3" Type="http://schemas.openxmlformats.org/officeDocument/2006/relationships/image" Target="../media/image124.png"/><Relationship Id="rId7" Type="http://schemas.openxmlformats.org/officeDocument/2006/relationships/image" Target="../media/image125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0.jpg"/><Relationship Id="rId11" Type="http://schemas.openxmlformats.org/officeDocument/2006/relationships/image" Target="../media/image23.png"/><Relationship Id="rId5" Type="http://schemas.openxmlformats.org/officeDocument/2006/relationships/image" Target="../media/image92.png"/><Relationship Id="rId10" Type="http://schemas.openxmlformats.org/officeDocument/2006/relationships/image" Target="../media/image22.png"/><Relationship Id="rId4" Type="http://schemas.openxmlformats.org/officeDocument/2006/relationships/image" Target="../media/image79.png"/><Relationship Id="rId9" Type="http://schemas.openxmlformats.org/officeDocument/2006/relationships/image" Target="../media/image12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8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13" Type="http://schemas.openxmlformats.org/officeDocument/2006/relationships/image" Target="../media/image138.png"/><Relationship Id="rId18" Type="http://schemas.openxmlformats.org/officeDocument/2006/relationships/image" Target="../media/image143.png"/><Relationship Id="rId3" Type="http://schemas.openxmlformats.org/officeDocument/2006/relationships/image" Target="../media/image130.png"/><Relationship Id="rId21" Type="http://schemas.openxmlformats.org/officeDocument/2006/relationships/image" Target="../media/image145.png"/><Relationship Id="rId7" Type="http://schemas.openxmlformats.org/officeDocument/2006/relationships/image" Target="../media/image22.png"/><Relationship Id="rId12" Type="http://schemas.openxmlformats.org/officeDocument/2006/relationships/image" Target="../media/image137.png"/><Relationship Id="rId17" Type="http://schemas.openxmlformats.org/officeDocument/2006/relationships/image" Target="../media/image142.png"/><Relationship Id="rId2" Type="http://schemas.openxmlformats.org/officeDocument/2006/relationships/image" Target="../media/image129.png"/><Relationship Id="rId16" Type="http://schemas.openxmlformats.org/officeDocument/2006/relationships/image" Target="../media/image141.png"/><Relationship Id="rId20" Type="http://schemas.openxmlformats.org/officeDocument/2006/relationships/customXml" Target="../ink/ink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1.png"/><Relationship Id="rId11" Type="http://schemas.openxmlformats.org/officeDocument/2006/relationships/image" Target="../media/image136.png"/><Relationship Id="rId5" Type="http://schemas.openxmlformats.org/officeDocument/2006/relationships/image" Target="../media/image132.png"/><Relationship Id="rId15" Type="http://schemas.openxmlformats.org/officeDocument/2006/relationships/image" Target="../media/image140.png"/><Relationship Id="rId10" Type="http://schemas.openxmlformats.org/officeDocument/2006/relationships/image" Target="../media/image135.png"/><Relationship Id="rId19" Type="http://schemas.openxmlformats.org/officeDocument/2006/relationships/image" Target="../media/image144.png"/><Relationship Id="rId4" Type="http://schemas.openxmlformats.org/officeDocument/2006/relationships/image" Target="../media/image131.png"/><Relationship Id="rId9" Type="http://schemas.openxmlformats.org/officeDocument/2006/relationships/image" Target="../media/image134.png"/><Relationship Id="rId14" Type="http://schemas.openxmlformats.org/officeDocument/2006/relationships/image" Target="../media/image139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13" Type="http://schemas.openxmlformats.org/officeDocument/2006/relationships/image" Target="../media/image74.png"/><Relationship Id="rId18" Type="http://schemas.openxmlformats.org/officeDocument/2006/relationships/image" Target="../media/image142.png"/><Relationship Id="rId3" Type="http://schemas.openxmlformats.org/officeDocument/2006/relationships/image" Target="../media/image130.png"/><Relationship Id="rId21" Type="http://schemas.openxmlformats.org/officeDocument/2006/relationships/image" Target="../media/image147.png"/><Relationship Id="rId7" Type="http://schemas.openxmlformats.org/officeDocument/2006/relationships/image" Target="../media/image22.png"/><Relationship Id="rId12" Type="http://schemas.openxmlformats.org/officeDocument/2006/relationships/image" Target="../media/image146.png"/><Relationship Id="rId17" Type="http://schemas.openxmlformats.org/officeDocument/2006/relationships/image" Target="../media/image141.png"/><Relationship Id="rId2" Type="http://schemas.openxmlformats.org/officeDocument/2006/relationships/image" Target="../media/image129.png"/><Relationship Id="rId16" Type="http://schemas.openxmlformats.org/officeDocument/2006/relationships/image" Target="../media/image140.png"/><Relationship Id="rId20" Type="http://schemas.openxmlformats.org/officeDocument/2006/relationships/image" Target="../media/image14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1.png"/><Relationship Id="rId11" Type="http://schemas.openxmlformats.org/officeDocument/2006/relationships/image" Target="../media/image136.png"/><Relationship Id="rId5" Type="http://schemas.openxmlformats.org/officeDocument/2006/relationships/image" Target="../media/image132.png"/><Relationship Id="rId15" Type="http://schemas.openxmlformats.org/officeDocument/2006/relationships/image" Target="../media/image139.png"/><Relationship Id="rId23" Type="http://schemas.openxmlformats.org/officeDocument/2006/relationships/image" Target="../media/image148.png"/><Relationship Id="rId10" Type="http://schemas.openxmlformats.org/officeDocument/2006/relationships/image" Target="../media/image135.png"/><Relationship Id="rId19" Type="http://schemas.openxmlformats.org/officeDocument/2006/relationships/image" Target="../media/image143.png"/><Relationship Id="rId4" Type="http://schemas.openxmlformats.org/officeDocument/2006/relationships/image" Target="../media/image131.png"/><Relationship Id="rId9" Type="http://schemas.openxmlformats.org/officeDocument/2006/relationships/image" Target="../media/image134.png"/><Relationship Id="rId14" Type="http://schemas.openxmlformats.org/officeDocument/2006/relationships/image" Target="../media/image138.png"/><Relationship Id="rId22" Type="http://schemas.openxmlformats.org/officeDocument/2006/relationships/customXml" Target="../ink/ink3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13" Type="http://schemas.openxmlformats.org/officeDocument/2006/relationships/image" Target="../media/image149.png"/><Relationship Id="rId3" Type="http://schemas.openxmlformats.org/officeDocument/2006/relationships/image" Target="../media/image130.png"/><Relationship Id="rId7" Type="http://schemas.openxmlformats.org/officeDocument/2006/relationships/image" Target="../media/image22.png"/><Relationship Id="rId12" Type="http://schemas.openxmlformats.org/officeDocument/2006/relationships/customXml" Target="../ink/ink4.xml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7.png"/><Relationship Id="rId11" Type="http://schemas.openxmlformats.org/officeDocument/2006/relationships/image" Target="../media/image136.png"/><Relationship Id="rId5" Type="http://schemas.openxmlformats.org/officeDocument/2006/relationships/image" Target="../media/image132.png"/><Relationship Id="rId10" Type="http://schemas.openxmlformats.org/officeDocument/2006/relationships/image" Target="../media/image135.png"/><Relationship Id="rId4" Type="http://schemas.openxmlformats.org/officeDocument/2006/relationships/image" Target="../media/image131.png"/><Relationship Id="rId9" Type="http://schemas.openxmlformats.org/officeDocument/2006/relationships/image" Target="../media/image134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13" Type="http://schemas.openxmlformats.org/officeDocument/2006/relationships/image" Target="../media/image151.png"/><Relationship Id="rId3" Type="http://schemas.openxmlformats.org/officeDocument/2006/relationships/image" Target="../media/image130.png"/><Relationship Id="rId7" Type="http://schemas.openxmlformats.org/officeDocument/2006/relationships/image" Target="../media/image22.png"/><Relationship Id="rId12" Type="http://schemas.openxmlformats.org/officeDocument/2006/relationships/image" Target="../media/image150.png"/><Relationship Id="rId2" Type="http://schemas.openxmlformats.org/officeDocument/2006/relationships/image" Target="../media/image129.png"/><Relationship Id="rId16" Type="http://schemas.openxmlformats.org/officeDocument/2006/relationships/image" Target="../media/image15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7.png"/><Relationship Id="rId11" Type="http://schemas.openxmlformats.org/officeDocument/2006/relationships/image" Target="../media/image136.png"/><Relationship Id="rId5" Type="http://schemas.openxmlformats.org/officeDocument/2006/relationships/image" Target="../media/image132.png"/><Relationship Id="rId15" Type="http://schemas.openxmlformats.org/officeDocument/2006/relationships/customXml" Target="../ink/ink5.xml"/><Relationship Id="rId10" Type="http://schemas.openxmlformats.org/officeDocument/2006/relationships/image" Target="../media/image135.png"/><Relationship Id="rId4" Type="http://schemas.openxmlformats.org/officeDocument/2006/relationships/image" Target="../media/image131.png"/><Relationship Id="rId9" Type="http://schemas.openxmlformats.org/officeDocument/2006/relationships/image" Target="../media/image134.png"/><Relationship Id="rId14" Type="http://schemas.openxmlformats.org/officeDocument/2006/relationships/image" Target="../media/image15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4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customXml" Target="../ink/ink6.xml"/><Relationship Id="rId3" Type="http://schemas.openxmlformats.org/officeDocument/2006/relationships/image" Target="../media/image22.png"/><Relationship Id="rId7" Type="http://schemas.openxmlformats.org/officeDocument/2006/relationships/image" Target="../media/image158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7.png"/><Relationship Id="rId11" Type="http://schemas.openxmlformats.org/officeDocument/2006/relationships/image" Target="../media/image160.png"/><Relationship Id="rId5" Type="http://schemas.openxmlformats.org/officeDocument/2006/relationships/image" Target="../media/image156.png"/><Relationship Id="rId10" Type="http://schemas.openxmlformats.org/officeDocument/2006/relationships/customXml" Target="../ink/ink7.xml"/><Relationship Id="rId4" Type="http://schemas.openxmlformats.org/officeDocument/2006/relationships/image" Target="../media/image23.png"/><Relationship Id="rId9" Type="http://schemas.openxmlformats.org/officeDocument/2006/relationships/image" Target="../media/image159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1.png"/><Relationship Id="rId13" Type="http://schemas.openxmlformats.org/officeDocument/2006/relationships/customXml" Target="../ink/ink9.xml"/><Relationship Id="rId3" Type="http://schemas.openxmlformats.org/officeDocument/2006/relationships/image" Target="../media/image22.png"/><Relationship Id="rId7" Type="http://schemas.openxmlformats.org/officeDocument/2006/relationships/image" Target="../media/image158.png"/><Relationship Id="rId12" Type="http://schemas.openxmlformats.org/officeDocument/2006/relationships/image" Target="../media/image163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7.png"/><Relationship Id="rId11" Type="http://schemas.openxmlformats.org/officeDocument/2006/relationships/customXml" Target="../ink/ink8.xml"/><Relationship Id="rId5" Type="http://schemas.openxmlformats.org/officeDocument/2006/relationships/image" Target="../media/image156.png"/><Relationship Id="rId10" Type="http://schemas.openxmlformats.org/officeDocument/2006/relationships/image" Target="../media/image162.png"/><Relationship Id="rId4" Type="http://schemas.openxmlformats.org/officeDocument/2006/relationships/image" Target="../media/image23.png"/><Relationship Id="rId9" Type="http://schemas.openxmlformats.org/officeDocument/2006/relationships/image" Target="../media/image74.png"/><Relationship Id="rId14" Type="http://schemas.openxmlformats.org/officeDocument/2006/relationships/image" Target="../media/image164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customXml" Target="../ink/ink10.xml"/><Relationship Id="rId3" Type="http://schemas.openxmlformats.org/officeDocument/2006/relationships/image" Target="../media/image22.png"/><Relationship Id="rId7" Type="http://schemas.openxmlformats.org/officeDocument/2006/relationships/image" Target="../media/image167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6.png"/><Relationship Id="rId11" Type="http://schemas.openxmlformats.org/officeDocument/2006/relationships/image" Target="../media/image169.png"/><Relationship Id="rId5" Type="http://schemas.openxmlformats.org/officeDocument/2006/relationships/image" Target="../media/image165.png"/><Relationship Id="rId10" Type="http://schemas.openxmlformats.org/officeDocument/2006/relationships/customXml" Target="../ink/ink11.xml"/><Relationship Id="rId4" Type="http://schemas.openxmlformats.org/officeDocument/2006/relationships/image" Target="../media/image23.png"/><Relationship Id="rId9" Type="http://schemas.openxmlformats.org/officeDocument/2006/relationships/image" Target="../media/image16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0.png"/><Relationship Id="rId5" Type="http://schemas.openxmlformats.org/officeDocument/2006/relationships/customXml" Target="../ink/ink12.xml"/><Relationship Id="rId4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4.png"/><Relationship Id="rId13" Type="http://schemas.openxmlformats.org/officeDocument/2006/relationships/image" Target="../media/image179.png"/><Relationship Id="rId3" Type="http://schemas.openxmlformats.org/officeDocument/2006/relationships/image" Target="../media/image22.png"/><Relationship Id="rId7" Type="http://schemas.openxmlformats.org/officeDocument/2006/relationships/image" Target="../media/image173.png"/><Relationship Id="rId12" Type="http://schemas.openxmlformats.org/officeDocument/2006/relationships/image" Target="../media/image178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2.png"/><Relationship Id="rId11" Type="http://schemas.openxmlformats.org/officeDocument/2006/relationships/image" Target="../media/image177.png"/><Relationship Id="rId5" Type="http://schemas.openxmlformats.org/officeDocument/2006/relationships/image" Target="../media/image171.png"/><Relationship Id="rId15" Type="http://schemas.openxmlformats.org/officeDocument/2006/relationships/image" Target="../media/image180.png"/><Relationship Id="rId10" Type="http://schemas.openxmlformats.org/officeDocument/2006/relationships/image" Target="../media/image176.png"/><Relationship Id="rId4" Type="http://schemas.openxmlformats.org/officeDocument/2006/relationships/image" Target="../media/image23.png"/><Relationship Id="rId9" Type="http://schemas.openxmlformats.org/officeDocument/2006/relationships/image" Target="../media/image175.png"/><Relationship Id="rId14" Type="http://schemas.openxmlformats.org/officeDocument/2006/relationships/customXml" Target="../ink/ink1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181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86.png"/><Relationship Id="rId4" Type="http://schemas.openxmlformats.org/officeDocument/2006/relationships/image" Target="../media/image18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89.png"/><Relationship Id="rId4" Type="http://schemas.openxmlformats.org/officeDocument/2006/relationships/image" Target="../media/image18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423667" y="3786428"/>
            <a:ext cx="4296410" cy="959485"/>
          </a:xfrm>
          <a:custGeom>
            <a:avLst/>
            <a:gdLst/>
            <a:ahLst/>
            <a:cxnLst/>
            <a:rect l="l" t="t" r="r" b="b"/>
            <a:pathLst>
              <a:path w="4296409" h="959485">
                <a:moveTo>
                  <a:pt x="502310" y="0"/>
                </a:moveTo>
                <a:lnTo>
                  <a:pt x="444246" y="1904"/>
                </a:lnTo>
                <a:lnTo>
                  <a:pt x="389534" y="7619"/>
                </a:lnTo>
                <a:lnTo>
                  <a:pt x="338175" y="17144"/>
                </a:lnTo>
                <a:lnTo>
                  <a:pt x="290169" y="30479"/>
                </a:lnTo>
                <a:lnTo>
                  <a:pt x="245516" y="47624"/>
                </a:lnTo>
                <a:lnTo>
                  <a:pt x="204216" y="68579"/>
                </a:lnTo>
                <a:lnTo>
                  <a:pt x="166268" y="93344"/>
                </a:lnTo>
                <a:lnTo>
                  <a:pt x="131673" y="121919"/>
                </a:lnTo>
                <a:lnTo>
                  <a:pt x="100812" y="153923"/>
                </a:lnTo>
                <a:lnTo>
                  <a:pt x="74066" y="189788"/>
                </a:lnTo>
                <a:lnTo>
                  <a:pt x="51435" y="229514"/>
                </a:lnTo>
                <a:lnTo>
                  <a:pt x="32918" y="273100"/>
                </a:lnTo>
                <a:lnTo>
                  <a:pt x="18516" y="320548"/>
                </a:lnTo>
                <a:lnTo>
                  <a:pt x="8229" y="371856"/>
                </a:lnTo>
                <a:lnTo>
                  <a:pt x="2057" y="427024"/>
                </a:lnTo>
                <a:lnTo>
                  <a:pt x="0" y="486054"/>
                </a:lnTo>
                <a:lnTo>
                  <a:pt x="1955" y="543864"/>
                </a:lnTo>
                <a:lnTo>
                  <a:pt x="7823" y="597814"/>
                </a:lnTo>
                <a:lnTo>
                  <a:pt x="17602" y="647903"/>
                </a:lnTo>
                <a:lnTo>
                  <a:pt x="31292" y="694131"/>
                </a:lnTo>
                <a:lnTo>
                  <a:pt x="48895" y="736498"/>
                </a:lnTo>
                <a:lnTo>
                  <a:pt x="70408" y="775004"/>
                </a:lnTo>
                <a:lnTo>
                  <a:pt x="95834" y="809650"/>
                </a:lnTo>
                <a:lnTo>
                  <a:pt x="125171" y="840435"/>
                </a:lnTo>
                <a:lnTo>
                  <a:pt x="157962" y="867486"/>
                </a:lnTo>
                <a:lnTo>
                  <a:pt x="193751" y="890930"/>
                </a:lnTo>
                <a:lnTo>
                  <a:pt x="232537" y="910767"/>
                </a:lnTo>
                <a:lnTo>
                  <a:pt x="274320" y="926998"/>
                </a:lnTo>
                <a:lnTo>
                  <a:pt x="319100" y="939622"/>
                </a:lnTo>
                <a:lnTo>
                  <a:pt x="366877" y="948639"/>
                </a:lnTo>
                <a:lnTo>
                  <a:pt x="417652" y="954049"/>
                </a:lnTo>
                <a:lnTo>
                  <a:pt x="471424" y="955852"/>
                </a:lnTo>
                <a:lnTo>
                  <a:pt x="506272" y="955141"/>
                </a:lnTo>
                <a:lnTo>
                  <a:pt x="580237" y="949452"/>
                </a:lnTo>
                <a:lnTo>
                  <a:pt x="619353" y="944473"/>
                </a:lnTo>
                <a:lnTo>
                  <a:pt x="657961" y="937869"/>
                </a:lnTo>
                <a:lnTo>
                  <a:pt x="727862" y="919175"/>
                </a:lnTo>
                <a:lnTo>
                  <a:pt x="759155" y="907084"/>
                </a:lnTo>
                <a:lnTo>
                  <a:pt x="742496" y="729894"/>
                </a:lnTo>
                <a:lnTo>
                  <a:pt x="546201" y="729894"/>
                </a:lnTo>
                <a:lnTo>
                  <a:pt x="502412" y="728675"/>
                </a:lnTo>
                <a:lnTo>
                  <a:pt x="434949" y="718921"/>
                </a:lnTo>
                <a:lnTo>
                  <a:pt x="391058" y="698195"/>
                </a:lnTo>
                <a:lnTo>
                  <a:pt x="356108" y="659180"/>
                </a:lnTo>
                <a:lnTo>
                  <a:pt x="329285" y="599135"/>
                </a:lnTo>
                <a:lnTo>
                  <a:pt x="320649" y="559612"/>
                </a:lnTo>
                <a:lnTo>
                  <a:pt x="315468" y="513791"/>
                </a:lnTo>
                <a:lnTo>
                  <a:pt x="313740" y="461670"/>
                </a:lnTo>
                <a:lnTo>
                  <a:pt x="314553" y="429666"/>
                </a:lnTo>
                <a:lnTo>
                  <a:pt x="321056" y="363829"/>
                </a:lnTo>
                <a:lnTo>
                  <a:pt x="333959" y="297992"/>
                </a:lnTo>
                <a:lnTo>
                  <a:pt x="352653" y="251663"/>
                </a:lnTo>
                <a:lnTo>
                  <a:pt x="389737" y="227990"/>
                </a:lnTo>
                <a:lnTo>
                  <a:pt x="440537" y="222707"/>
                </a:lnTo>
                <a:lnTo>
                  <a:pt x="517347" y="219049"/>
                </a:lnTo>
                <a:lnTo>
                  <a:pt x="564591" y="218135"/>
                </a:lnTo>
                <a:lnTo>
                  <a:pt x="720140" y="217830"/>
                </a:lnTo>
                <a:lnTo>
                  <a:pt x="723392" y="202488"/>
                </a:lnTo>
                <a:lnTo>
                  <a:pt x="729894" y="157784"/>
                </a:lnTo>
                <a:lnTo>
                  <a:pt x="735990" y="97942"/>
                </a:lnTo>
                <a:lnTo>
                  <a:pt x="739241" y="49174"/>
                </a:lnTo>
                <a:lnTo>
                  <a:pt x="739648" y="30886"/>
                </a:lnTo>
                <a:lnTo>
                  <a:pt x="690619" y="19767"/>
                </a:lnTo>
                <a:lnTo>
                  <a:pt x="642372" y="11119"/>
                </a:lnTo>
                <a:lnTo>
                  <a:pt x="594904" y="4941"/>
                </a:lnTo>
                <a:lnTo>
                  <a:pt x="548217" y="1235"/>
                </a:lnTo>
                <a:lnTo>
                  <a:pt x="502310" y="0"/>
                </a:lnTo>
                <a:close/>
              </a:path>
              <a:path w="4296409" h="959485">
                <a:moveTo>
                  <a:pt x="741273" y="716889"/>
                </a:moveTo>
                <a:lnTo>
                  <a:pt x="683971" y="722579"/>
                </a:lnTo>
                <a:lnTo>
                  <a:pt x="632358" y="726643"/>
                </a:lnTo>
                <a:lnTo>
                  <a:pt x="586435" y="729081"/>
                </a:lnTo>
                <a:lnTo>
                  <a:pt x="546201" y="729894"/>
                </a:lnTo>
                <a:lnTo>
                  <a:pt x="742496" y="729894"/>
                </a:lnTo>
                <a:lnTo>
                  <a:pt x="741273" y="716889"/>
                </a:lnTo>
                <a:close/>
              </a:path>
              <a:path w="4296409" h="959485">
                <a:moveTo>
                  <a:pt x="1319491" y="0"/>
                </a:moveTo>
                <a:lnTo>
                  <a:pt x="1265974" y="1778"/>
                </a:lnTo>
                <a:lnTo>
                  <a:pt x="1215148" y="7112"/>
                </a:lnTo>
                <a:lnTo>
                  <a:pt x="1167015" y="16002"/>
                </a:lnTo>
                <a:lnTo>
                  <a:pt x="1121575" y="28447"/>
                </a:lnTo>
                <a:lnTo>
                  <a:pt x="1078826" y="44449"/>
                </a:lnTo>
                <a:lnTo>
                  <a:pt x="1038771" y="64007"/>
                </a:lnTo>
                <a:lnTo>
                  <a:pt x="1001407" y="87121"/>
                </a:lnTo>
                <a:lnTo>
                  <a:pt x="966736" y="113791"/>
                </a:lnTo>
                <a:lnTo>
                  <a:pt x="935494" y="144348"/>
                </a:lnTo>
                <a:lnTo>
                  <a:pt x="908418" y="179120"/>
                </a:lnTo>
                <a:lnTo>
                  <a:pt x="885507" y="218109"/>
                </a:lnTo>
                <a:lnTo>
                  <a:pt x="866762" y="261315"/>
                </a:lnTo>
                <a:lnTo>
                  <a:pt x="852182" y="308736"/>
                </a:lnTo>
                <a:lnTo>
                  <a:pt x="841768" y="360375"/>
                </a:lnTo>
                <a:lnTo>
                  <a:pt x="835520" y="416229"/>
                </a:lnTo>
                <a:lnTo>
                  <a:pt x="833437" y="476300"/>
                </a:lnTo>
                <a:lnTo>
                  <a:pt x="835317" y="537540"/>
                </a:lnTo>
                <a:lnTo>
                  <a:pt x="840955" y="594461"/>
                </a:lnTo>
                <a:lnTo>
                  <a:pt x="850353" y="647065"/>
                </a:lnTo>
                <a:lnTo>
                  <a:pt x="863511" y="695350"/>
                </a:lnTo>
                <a:lnTo>
                  <a:pt x="880427" y="739317"/>
                </a:lnTo>
                <a:lnTo>
                  <a:pt x="901103" y="778967"/>
                </a:lnTo>
                <a:lnTo>
                  <a:pt x="925537" y="814298"/>
                </a:lnTo>
                <a:lnTo>
                  <a:pt x="953731" y="845312"/>
                </a:lnTo>
                <a:lnTo>
                  <a:pt x="986091" y="871982"/>
                </a:lnTo>
                <a:lnTo>
                  <a:pt x="1022210" y="895096"/>
                </a:lnTo>
                <a:lnTo>
                  <a:pt x="1062088" y="914654"/>
                </a:lnTo>
                <a:lnTo>
                  <a:pt x="1105725" y="930656"/>
                </a:lnTo>
                <a:lnTo>
                  <a:pt x="1153121" y="943102"/>
                </a:lnTo>
                <a:lnTo>
                  <a:pt x="1204277" y="951992"/>
                </a:lnTo>
                <a:lnTo>
                  <a:pt x="1259192" y="957326"/>
                </a:lnTo>
                <a:lnTo>
                  <a:pt x="1317866" y="959104"/>
                </a:lnTo>
                <a:lnTo>
                  <a:pt x="1375244" y="957021"/>
                </a:lnTo>
                <a:lnTo>
                  <a:pt x="1428711" y="950772"/>
                </a:lnTo>
                <a:lnTo>
                  <a:pt x="1478267" y="940358"/>
                </a:lnTo>
                <a:lnTo>
                  <a:pt x="1523911" y="925779"/>
                </a:lnTo>
                <a:lnTo>
                  <a:pt x="1565643" y="907034"/>
                </a:lnTo>
                <a:lnTo>
                  <a:pt x="1603463" y="884123"/>
                </a:lnTo>
                <a:lnTo>
                  <a:pt x="1637372" y="857046"/>
                </a:lnTo>
                <a:lnTo>
                  <a:pt x="1667370" y="825804"/>
                </a:lnTo>
                <a:lnTo>
                  <a:pt x="1694040" y="790930"/>
                </a:lnTo>
                <a:lnTo>
                  <a:pt x="1708434" y="767283"/>
                </a:lnTo>
                <a:lnTo>
                  <a:pt x="1311363" y="767283"/>
                </a:lnTo>
                <a:lnTo>
                  <a:pt x="1287995" y="766063"/>
                </a:lnTo>
                <a:lnTo>
                  <a:pt x="1247355" y="756310"/>
                </a:lnTo>
                <a:lnTo>
                  <a:pt x="1214742" y="735584"/>
                </a:lnTo>
                <a:lnTo>
                  <a:pt x="1189545" y="701446"/>
                </a:lnTo>
                <a:lnTo>
                  <a:pt x="1168311" y="643229"/>
                </a:lnTo>
                <a:lnTo>
                  <a:pt x="1160183" y="597814"/>
                </a:lnTo>
                <a:lnTo>
                  <a:pt x="1155306" y="543255"/>
                </a:lnTo>
                <a:lnTo>
                  <a:pt x="1153680" y="479552"/>
                </a:lnTo>
                <a:lnTo>
                  <a:pt x="1154290" y="436575"/>
                </a:lnTo>
                <a:lnTo>
                  <a:pt x="1156119" y="395427"/>
                </a:lnTo>
                <a:lnTo>
                  <a:pt x="1159167" y="356107"/>
                </a:lnTo>
                <a:lnTo>
                  <a:pt x="1169631" y="284479"/>
                </a:lnTo>
                <a:lnTo>
                  <a:pt x="1185075" y="235712"/>
                </a:lnTo>
                <a:lnTo>
                  <a:pt x="1223581" y="205232"/>
                </a:lnTo>
                <a:lnTo>
                  <a:pt x="1276413" y="195478"/>
                </a:lnTo>
                <a:lnTo>
                  <a:pt x="1311363" y="193446"/>
                </a:lnTo>
                <a:lnTo>
                  <a:pt x="1723463" y="193446"/>
                </a:lnTo>
                <a:lnTo>
                  <a:pt x="1716239" y="179704"/>
                </a:lnTo>
                <a:lnTo>
                  <a:pt x="1692795" y="145561"/>
                </a:lnTo>
                <a:lnTo>
                  <a:pt x="1665744" y="115011"/>
                </a:lnTo>
                <a:lnTo>
                  <a:pt x="1635086" y="88055"/>
                </a:lnTo>
                <a:lnTo>
                  <a:pt x="1600822" y="64693"/>
                </a:lnTo>
                <a:lnTo>
                  <a:pt x="1562950" y="44926"/>
                </a:lnTo>
                <a:lnTo>
                  <a:pt x="1521472" y="28752"/>
                </a:lnTo>
                <a:lnTo>
                  <a:pt x="1476387" y="16173"/>
                </a:lnTo>
                <a:lnTo>
                  <a:pt x="1427695" y="7188"/>
                </a:lnTo>
                <a:lnTo>
                  <a:pt x="1375397" y="1797"/>
                </a:lnTo>
                <a:lnTo>
                  <a:pt x="1319491" y="0"/>
                </a:lnTo>
                <a:close/>
              </a:path>
              <a:path w="4296409" h="959485">
                <a:moveTo>
                  <a:pt x="1723463" y="193446"/>
                </a:moveTo>
                <a:lnTo>
                  <a:pt x="1311363" y="193446"/>
                </a:lnTo>
                <a:lnTo>
                  <a:pt x="1353324" y="199135"/>
                </a:lnTo>
                <a:lnTo>
                  <a:pt x="1388173" y="212953"/>
                </a:lnTo>
                <a:lnTo>
                  <a:pt x="1436535" y="264972"/>
                </a:lnTo>
                <a:lnTo>
                  <a:pt x="1451470" y="303377"/>
                </a:lnTo>
                <a:lnTo>
                  <a:pt x="1462138" y="351942"/>
                </a:lnTo>
                <a:lnTo>
                  <a:pt x="1468539" y="410667"/>
                </a:lnTo>
                <a:lnTo>
                  <a:pt x="1470672" y="479552"/>
                </a:lnTo>
                <a:lnTo>
                  <a:pt x="1468539" y="549859"/>
                </a:lnTo>
                <a:lnTo>
                  <a:pt x="1462138" y="609600"/>
                </a:lnTo>
                <a:lnTo>
                  <a:pt x="1451470" y="658774"/>
                </a:lnTo>
                <a:lnTo>
                  <a:pt x="1436535" y="697382"/>
                </a:lnTo>
                <a:lnTo>
                  <a:pt x="1415402" y="730707"/>
                </a:lnTo>
                <a:lnTo>
                  <a:pt x="1371409" y="759053"/>
                </a:lnTo>
                <a:lnTo>
                  <a:pt x="1333207" y="766368"/>
                </a:lnTo>
                <a:lnTo>
                  <a:pt x="1311363" y="767283"/>
                </a:lnTo>
                <a:lnTo>
                  <a:pt x="1708434" y="767283"/>
                </a:lnTo>
                <a:lnTo>
                  <a:pt x="1736712" y="711885"/>
                </a:lnTo>
                <a:lnTo>
                  <a:pt x="1752714" y="667715"/>
                </a:lnTo>
                <a:lnTo>
                  <a:pt x="1765160" y="620445"/>
                </a:lnTo>
                <a:lnTo>
                  <a:pt x="1774050" y="570077"/>
                </a:lnTo>
                <a:lnTo>
                  <a:pt x="1779384" y="516610"/>
                </a:lnTo>
                <a:lnTo>
                  <a:pt x="1781162" y="460044"/>
                </a:lnTo>
                <a:lnTo>
                  <a:pt x="1779358" y="404336"/>
                </a:lnTo>
                <a:lnTo>
                  <a:pt x="1773948" y="352221"/>
                </a:lnTo>
                <a:lnTo>
                  <a:pt x="1764931" y="303701"/>
                </a:lnTo>
                <a:lnTo>
                  <a:pt x="1752307" y="258775"/>
                </a:lnTo>
                <a:lnTo>
                  <a:pt x="1736077" y="217443"/>
                </a:lnTo>
                <a:lnTo>
                  <a:pt x="1723463" y="193446"/>
                </a:lnTo>
                <a:close/>
              </a:path>
              <a:path w="4296409" h="959485">
                <a:moveTo>
                  <a:pt x="2139734" y="11379"/>
                </a:moveTo>
                <a:lnTo>
                  <a:pt x="1829244" y="11379"/>
                </a:lnTo>
                <a:lnTo>
                  <a:pt x="2081212" y="937971"/>
                </a:lnTo>
                <a:lnTo>
                  <a:pt x="2505494" y="937971"/>
                </a:lnTo>
                <a:lnTo>
                  <a:pt x="2559954" y="736396"/>
                </a:lnTo>
                <a:lnTo>
                  <a:pt x="2289289" y="736396"/>
                </a:lnTo>
                <a:lnTo>
                  <a:pt x="2139734" y="11379"/>
                </a:lnTo>
                <a:close/>
              </a:path>
              <a:path w="4296409" h="959485">
                <a:moveTo>
                  <a:pt x="2755836" y="11379"/>
                </a:moveTo>
                <a:lnTo>
                  <a:pt x="2446972" y="11379"/>
                </a:lnTo>
                <a:lnTo>
                  <a:pt x="2297417" y="736396"/>
                </a:lnTo>
                <a:lnTo>
                  <a:pt x="2559954" y="736396"/>
                </a:lnTo>
                <a:lnTo>
                  <a:pt x="2755836" y="11379"/>
                </a:lnTo>
                <a:close/>
              </a:path>
              <a:path w="4296409" h="959485">
                <a:moveTo>
                  <a:pt x="3504120" y="11379"/>
                </a:moveTo>
                <a:lnTo>
                  <a:pt x="2829496" y="11379"/>
                </a:lnTo>
                <a:lnTo>
                  <a:pt x="2829496" y="937971"/>
                </a:lnTo>
                <a:lnTo>
                  <a:pt x="3502495" y="937971"/>
                </a:lnTo>
                <a:lnTo>
                  <a:pt x="3502495" y="739648"/>
                </a:lnTo>
                <a:lnTo>
                  <a:pt x="3122104" y="739648"/>
                </a:lnTo>
                <a:lnTo>
                  <a:pt x="3122104" y="551078"/>
                </a:lnTo>
                <a:lnTo>
                  <a:pt x="3443973" y="551078"/>
                </a:lnTo>
                <a:lnTo>
                  <a:pt x="3443973" y="375513"/>
                </a:lnTo>
                <a:lnTo>
                  <a:pt x="3122104" y="375513"/>
                </a:lnTo>
                <a:lnTo>
                  <a:pt x="3122104" y="206451"/>
                </a:lnTo>
                <a:lnTo>
                  <a:pt x="3504120" y="206451"/>
                </a:lnTo>
                <a:lnTo>
                  <a:pt x="3504120" y="11379"/>
                </a:lnTo>
                <a:close/>
              </a:path>
              <a:path w="4296409" h="959485">
                <a:moveTo>
                  <a:pt x="3917556" y="11379"/>
                </a:moveTo>
                <a:lnTo>
                  <a:pt x="3624948" y="11379"/>
                </a:lnTo>
                <a:lnTo>
                  <a:pt x="3624948" y="937971"/>
                </a:lnTo>
                <a:lnTo>
                  <a:pt x="4296321" y="937971"/>
                </a:lnTo>
                <a:lnTo>
                  <a:pt x="4296321" y="723392"/>
                </a:lnTo>
                <a:lnTo>
                  <a:pt x="3917556" y="723392"/>
                </a:lnTo>
                <a:lnTo>
                  <a:pt x="3917556" y="11379"/>
                </a:lnTo>
                <a:close/>
              </a:path>
            </a:pathLst>
          </a:custGeom>
          <a:solidFill>
            <a:srgbClr val="06483C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971283" y="4314139"/>
            <a:ext cx="4019611" cy="418185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2540000" y="4965700"/>
            <a:ext cx="8458200" cy="520700"/>
            <a:chOff x="2540000" y="4965700"/>
            <a:chExt cx="8458200" cy="520700"/>
          </a:xfrm>
        </p:grpSpPr>
        <p:sp>
          <p:nvSpPr>
            <p:cNvPr id="5" name="object 5"/>
            <p:cNvSpPr/>
            <p:nvPr/>
          </p:nvSpPr>
          <p:spPr>
            <a:xfrm>
              <a:off x="2540000" y="4965700"/>
              <a:ext cx="8458200" cy="520700"/>
            </a:xfrm>
            <a:custGeom>
              <a:avLst/>
              <a:gdLst/>
              <a:ahLst/>
              <a:cxnLst/>
              <a:rect l="l" t="t" r="r" b="b"/>
              <a:pathLst>
                <a:path w="8458200" h="520700">
                  <a:moveTo>
                    <a:pt x="8458200" y="0"/>
                  </a:moveTo>
                  <a:lnTo>
                    <a:pt x="0" y="0"/>
                  </a:lnTo>
                  <a:lnTo>
                    <a:pt x="0" y="520700"/>
                  </a:lnTo>
                  <a:lnTo>
                    <a:pt x="8458200" y="520700"/>
                  </a:lnTo>
                  <a:lnTo>
                    <a:pt x="8458200" y="0"/>
                  </a:lnTo>
                  <a:close/>
                </a:path>
              </a:pathLst>
            </a:custGeom>
            <a:solidFill>
              <a:srgbClr val="9DD0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545835" y="5106923"/>
              <a:ext cx="2576780" cy="237490"/>
            </a:xfrm>
            <a:prstGeom prst="rect">
              <a:avLst/>
            </a:prstGeom>
          </p:spPr>
        </p:pic>
      </p:grp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035292" y="5657341"/>
            <a:ext cx="1871755" cy="86486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092692" y="5657596"/>
            <a:ext cx="1889281" cy="54737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69136" y="705307"/>
            <a:ext cx="2322195" cy="368300"/>
          </a:xfrm>
          <a:custGeom>
            <a:avLst/>
            <a:gdLst/>
            <a:ahLst/>
            <a:cxnLst/>
            <a:rect l="l" t="t" r="r" b="b"/>
            <a:pathLst>
              <a:path w="2322195" h="368300">
                <a:moveTo>
                  <a:pt x="101193" y="32105"/>
                </a:moveTo>
                <a:lnTo>
                  <a:pt x="95097" y="32105"/>
                </a:lnTo>
                <a:lnTo>
                  <a:pt x="95097" y="97942"/>
                </a:lnTo>
                <a:lnTo>
                  <a:pt x="87725" y="148177"/>
                </a:lnTo>
                <a:lnTo>
                  <a:pt x="67513" y="195326"/>
                </a:lnTo>
                <a:lnTo>
                  <a:pt x="37318" y="234930"/>
                </a:lnTo>
                <a:lnTo>
                  <a:pt x="0" y="262534"/>
                </a:lnTo>
                <a:lnTo>
                  <a:pt x="20726" y="289356"/>
                </a:lnTo>
                <a:lnTo>
                  <a:pt x="53651" y="265392"/>
                </a:lnTo>
                <a:lnTo>
                  <a:pt x="81738" y="232044"/>
                </a:lnTo>
                <a:lnTo>
                  <a:pt x="103563" y="191537"/>
                </a:lnTo>
                <a:lnTo>
                  <a:pt x="112184" y="163830"/>
                </a:lnTo>
                <a:lnTo>
                  <a:pt x="106086" y="144480"/>
                </a:lnTo>
                <a:lnTo>
                  <a:pt x="101193" y="97942"/>
                </a:lnTo>
                <a:lnTo>
                  <a:pt x="101193" y="32105"/>
                </a:lnTo>
                <a:close/>
              </a:path>
              <a:path w="2322195" h="368300">
                <a:moveTo>
                  <a:pt x="128422" y="32105"/>
                </a:moveTo>
                <a:lnTo>
                  <a:pt x="122732" y="32105"/>
                </a:lnTo>
                <a:lnTo>
                  <a:pt x="122732" y="97942"/>
                </a:lnTo>
                <a:lnTo>
                  <a:pt x="117703" y="146095"/>
                </a:lnTo>
                <a:lnTo>
                  <a:pt x="119855" y="188169"/>
                </a:lnTo>
                <a:lnTo>
                  <a:pt x="141134" y="227041"/>
                </a:lnTo>
                <a:lnTo>
                  <a:pt x="168558" y="259123"/>
                </a:lnTo>
                <a:lnTo>
                  <a:pt x="200761" y="282448"/>
                </a:lnTo>
                <a:lnTo>
                  <a:pt x="221488" y="255625"/>
                </a:lnTo>
                <a:lnTo>
                  <a:pt x="185000" y="229101"/>
                </a:lnTo>
                <a:lnTo>
                  <a:pt x="155448" y="191261"/>
                </a:lnTo>
                <a:lnTo>
                  <a:pt x="135648" y="146183"/>
                </a:lnTo>
                <a:lnTo>
                  <a:pt x="128422" y="97942"/>
                </a:lnTo>
                <a:lnTo>
                  <a:pt x="128422" y="32105"/>
                </a:lnTo>
                <a:close/>
              </a:path>
              <a:path w="2322195" h="368300">
                <a:moveTo>
                  <a:pt x="122732" y="32105"/>
                </a:moveTo>
                <a:lnTo>
                  <a:pt x="101193" y="32105"/>
                </a:lnTo>
                <a:lnTo>
                  <a:pt x="101193" y="97942"/>
                </a:lnTo>
                <a:lnTo>
                  <a:pt x="106086" y="144480"/>
                </a:lnTo>
                <a:lnTo>
                  <a:pt x="112184" y="163830"/>
                </a:lnTo>
                <a:lnTo>
                  <a:pt x="117703" y="146095"/>
                </a:lnTo>
                <a:lnTo>
                  <a:pt x="122732" y="97942"/>
                </a:lnTo>
                <a:lnTo>
                  <a:pt x="122732" y="32105"/>
                </a:lnTo>
                <a:close/>
              </a:path>
              <a:path w="2322195" h="368300">
                <a:moveTo>
                  <a:pt x="287731" y="406"/>
                </a:moveTo>
                <a:lnTo>
                  <a:pt x="253593" y="406"/>
                </a:lnTo>
                <a:lnTo>
                  <a:pt x="253593" y="367791"/>
                </a:lnTo>
                <a:lnTo>
                  <a:pt x="287731" y="367791"/>
                </a:lnTo>
                <a:lnTo>
                  <a:pt x="287731" y="177596"/>
                </a:lnTo>
                <a:lnTo>
                  <a:pt x="279603" y="177596"/>
                </a:lnTo>
                <a:lnTo>
                  <a:pt x="279603" y="149148"/>
                </a:lnTo>
                <a:lnTo>
                  <a:pt x="287731" y="149148"/>
                </a:lnTo>
                <a:lnTo>
                  <a:pt x="287731" y="406"/>
                </a:lnTo>
                <a:close/>
              </a:path>
              <a:path w="2322195" h="368300">
                <a:moveTo>
                  <a:pt x="287731" y="149148"/>
                </a:moveTo>
                <a:lnTo>
                  <a:pt x="279603" y="149148"/>
                </a:lnTo>
                <a:lnTo>
                  <a:pt x="279603" y="177596"/>
                </a:lnTo>
                <a:lnTo>
                  <a:pt x="287731" y="177596"/>
                </a:lnTo>
                <a:lnTo>
                  <a:pt x="287731" y="149148"/>
                </a:lnTo>
                <a:close/>
              </a:path>
              <a:path w="2322195" h="368300">
                <a:moveTo>
                  <a:pt x="347878" y="149148"/>
                </a:moveTo>
                <a:lnTo>
                  <a:pt x="287731" y="149148"/>
                </a:lnTo>
                <a:lnTo>
                  <a:pt x="287731" y="177596"/>
                </a:lnTo>
                <a:lnTo>
                  <a:pt x="347878" y="177596"/>
                </a:lnTo>
                <a:lnTo>
                  <a:pt x="347878" y="149148"/>
                </a:lnTo>
                <a:close/>
              </a:path>
              <a:path w="2322195" h="368300">
                <a:moveTo>
                  <a:pt x="679469" y="0"/>
                </a:moveTo>
                <a:lnTo>
                  <a:pt x="645737" y="0"/>
                </a:lnTo>
                <a:lnTo>
                  <a:pt x="645737" y="368198"/>
                </a:lnTo>
                <a:lnTo>
                  <a:pt x="679469" y="368198"/>
                </a:lnTo>
                <a:lnTo>
                  <a:pt x="679469" y="0"/>
                </a:lnTo>
                <a:close/>
              </a:path>
              <a:path w="2322195" h="368300">
                <a:moveTo>
                  <a:pt x="485616" y="28447"/>
                </a:moveTo>
                <a:lnTo>
                  <a:pt x="448271" y="37477"/>
                </a:lnTo>
                <a:lnTo>
                  <a:pt x="418814" y="63195"/>
                </a:lnTo>
                <a:lnTo>
                  <a:pt x="399491" y="103543"/>
                </a:lnTo>
                <a:lnTo>
                  <a:pt x="392550" y="156463"/>
                </a:lnTo>
                <a:lnTo>
                  <a:pt x="399491" y="209619"/>
                </a:lnTo>
                <a:lnTo>
                  <a:pt x="418814" y="250088"/>
                </a:lnTo>
                <a:lnTo>
                  <a:pt x="448271" y="275850"/>
                </a:lnTo>
                <a:lnTo>
                  <a:pt x="485616" y="284886"/>
                </a:lnTo>
                <a:lnTo>
                  <a:pt x="523195" y="275850"/>
                </a:lnTo>
                <a:lnTo>
                  <a:pt x="546882" y="255219"/>
                </a:lnTo>
                <a:lnTo>
                  <a:pt x="485616" y="255219"/>
                </a:lnTo>
                <a:lnTo>
                  <a:pt x="461003" y="248189"/>
                </a:lnTo>
                <a:lnTo>
                  <a:pt x="441725" y="228244"/>
                </a:lnTo>
                <a:lnTo>
                  <a:pt x="429152" y="197097"/>
                </a:lnTo>
                <a:lnTo>
                  <a:pt x="424656" y="156463"/>
                </a:lnTo>
                <a:lnTo>
                  <a:pt x="429152" y="116192"/>
                </a:lnTo>
                <a:lnTo>
                  <a:pt x="441725" y="85445"/>
                </a:lnTo>
                <a:lnTo>
                  <a:pt x="461003" y="65824"/>
                </a:lnTo>
                <a:lnTo>
                  <a:pt x="485616" y="58927"/>
                </a:lnTo>
                <a:lnTo>
                  <a:pt x="547866" y="58927"/>
                </a:lnTo>
                <a:lnTo>
                  <a:pt x="523195" y="37477"/>
                </a:lnTo>
                <a:lnTo>
                  <a:pt x="485616" y="28447"/>
                </a:lnTo>
                <a:close/>
              </a:path>
              <a:path w="2322195" h="368300">
                <a:moveTo>
                  <a:pt x="547866" y="58927"/>
                </a:moveTo>
                <a:lnTo>
                  <a:pt x="485616" y="58927"/>
                </a:lnTo>
                <a:lnTo>
                  <a:pt x="510400" y="65824"/>
                </a:lnTo>
                <a:lnTo>
                  <a:pt x="529659" y="85445"/>
                </a:lnTo>
                <a:lnTo>
                  <a:pt x="542137" y="116192"/>
                </a:lnTo>
                <a:lnTo>
                  <a:pt x="546576" y="156463"/>
                </a:lnTo>
                <a:lnTo>
                  <a:pt x="542137" y="197097"/>
                </a:lnTo>
                <a:lnTo>
                  <a:pt x="529659" y="228244"/>
                </a:lnTo>
                <a:lnTo>
                  <a:pt x="510400" y="248189"/>
                </a:lnTo>
                <a:lnTo>
                  <a:pt x="485616" y="255219"/>
                </a:lnTo>
                <a:lnTo>
                  <a:pt x="546882" y="255219"/>
                </a:lnTo>
                <a:lnTo>
                  <a:pt x="552773" y="250088"/>
                </a:lnTo>
                <a:lnTo>
                  <a:pt x="572141" y="209619"/>
                </a:lnTo>
                <a:lnTo>
                  <a:pt x="579088" y="156463"/>
                </a:lnTo>
                <a:lnTo>
                  <a:pt x="572141" y="103543"/>
                </a:lnTo>
                <a:lnTo>
                  <a:pt x="552773" y="63195"/>
                </a:lnTo>
                <a:lnTo>
                  <a:pt x="547866" y="58927"/>
                </a:lnTo>
                <a:close/>
              </a:path>
              <a:path w="2322195" h="368300">
                <a:moveTo>
                  <a:pt x="1043978" y="31699"/>
                </a:moveTo>
                <a:lnTo>
                  <a:pt x="795667" y="31699"/>
                </a:lnTo>
                <a:lnTo>
                  <a:pt x="795667" y="225551"/>
                </a:lnTo>
                <a:lnTo>
                  <a:pt x="1048042" y="225551"/>
                </a:lnTo>
                <a:lnTo>
                  <a:pt x="1048042" y="206857"/>
                </a:lnTo>
                <a:lnTo>
                  <a:pt x="829805" y="206857"/>
                </a:lnTo>
                <a:lnTo>
                  <a:pt x="829805" y="140614"/>
                </a:lnTo>
                <a:lnTo>
                  <a:pt x="818832" y="140614"/>
                </a:lnTo>
                <a:lnTo>
                  <a:pt x="818832" y="113791"/>
                </a:lnTo>
                <a:lnTo>
                  <a:pt x="829805" y="113791"/>
                </a:lnTo>
                <a:lnTo>
                  <a:pt x="829805" y="59334"/>
                </a:lnTo>
                <a:lnTo>
                  <a:pt x="1043978" y="59334"/>
                </a:lnTo>
                <a:lnTo>
                  <a:pt x="1043978" y="31699"/>
                </a:lnTo>
                <a:close/>
              </a:path>
              <a:path w="2322195" h="368300">
                <a:moveTo>
                  <a:pt x="1048042" y="198323"/>
                </a:moveTo>
                <a:lnTo>
                  <a:pt x="829805" y="198323"/>
                </a:lnTo>
                <a:lnTo>
                  <a:pt x="829805" y="206857"/>
                </a:lnTo>
                <a:lnTo>
                  <a:pt x="1048042" y="206857"/>
                </a:lnTo>
                <a:lnTo>
                  <a:pt x="1048042" y="198323"/>
                </a:lnTo>
                <a:close/>
              </a:path>
              <a:path w="2322195" h="368300">
                <a:moveTo>
                  <a:pt x="829805" y="113791"/>
                </a:moveTo>
                <a:lnTo>
                  <a:pt x="818832" y="113791"/>
                </a:lnTo>
                <a:lnTo>
                  <a:pt x="818832" y="140614"/>
                </a:lnTo>
                <a:lnTo>
                  <a:pt x="829805" y="140614"/>
                </a:lnTo>
                <a:lnTo>
                  <a:pt x="829805" y="113791"/>
                </a:lnTo>
                <a:close/>
              </a:path>
              <a:path w="2322195" h="368300">
                <a:moveTo>
                  <a:pt x="1036256" y="113791"/>
                </a:moveTo>
                <a:lnTo>
                  <a:pt x="829805" y="113791"/>
                </a:lnTo>
                <a:lnTo>
                  <a:pt x="829805" y="140614"/>
                </a:lnTo>
                <a:lnTo>
                  <a:pt x="1036256" y="140614"/>
                </a:lnTo>
                <a:lnTo>
                  <a:pt x="1036256" y="113791"/>
                </a:lnTo>
                <a:close/>
              </a:path>
              <a:path w="2322195" h="368300">
                <a:moveTo>
                  <a:pt x="1085837" y="292608"/>
                </a:moveTo>
                <a:lnTo>
                  <a:pt x="752995" y="292608"/>
                </a:lnTo>
                <a:lnTo>
                  <a:pt x="752995" y="320649"/>
                </a:lnTo>
                <a:lnTo>
                  <a:pt x="1085837" y="320649"/>
                </a:lnTo>
                <a:lnTo>
                  <a:pt x="1085837" y="292608"/>
                </a:lnTo>
                <a:close/>
              </a:path>
              <a:path w="2322195" h="368300">
                <a:moveTo>
                  <a:pt x="1423219" y="200355"/>
                </a:moveTo>
                <a:lnTo>
                  <a:pt x="1389487" y="200355"/>
                </a:lnTo>
                <a:lnTo>
                  <a:pt x="1389487" y="368198"/>
                </a:lnTo>
                <a:lnTo>
                  <a:pt x="1423219" y="368198"/>
                </a:lnTo>
                <a:lnTo>
                  <a:pt x="1423219" y="200355"/>
                </a:lnTo>
                <a:close/>
              </a:path>
              <a:path w="2322195" h="368300">
                <a:moveTo>
                  <a:pt x="1484721" y="182067"/>
                </a:moveTo>
                <a:lnTo>
                  <a:pt x="1241151" y="182067"/>
                </a:lnTo>
                <a:lnTo>
                  <a:pt x="1241151" y="209702"/>
                </a:lnTo>
                <a:lnTo>
                  <a:pt x="1389487" y="209702"/>
                </a:lnTo>
                <a:lnTo>
                  <a:pt x="1389487" y="200355"/>
                </a:lnTo>
                <a:lnTo>
                  <a:pt x="1573180" y="200355"/>
                </a:lnTo>
                <a:lnTo>
                  <a:pt x="1573180" y="199542"/>
                </a:lnTo>
                <a:lnTo>
                  <a:pt x="1515471" y="199542"/>
                </a:lnTo>
                <a:lnTo>
                  <a:pt x="1482147" y="195071"/>
                </a:lnTo>
                <a:lnTo>
                  <a:pt x="1484721" y="182067"/>
                </a:lnTo>
                <a:close/>
              </a:path>
              <a:path w="2322195" h="368300">
                <a:moveTo>
                  <a:pt x="1573180" y="200355"/>
                </a:moveTo>
                <a:lnTo>
                  <a:pt x="1423219" y="200355"/>
                </a:lnTo>
                <a:lnTo>
                  <a:pt x="1423219" y="209702"/>
                </a:lnTo>
                <a:lnTo>
                  <a:pt x="1573180" y="209702"/>
                </a:lnTo>
                <a:lnTo>
                  <a:pt x="1573180" y="200355"/>
                </a:lnTo>
                <a:close/>
              </a:path>
              <a:path w="2322195" h="368300">
                <a:moveTo>
                  <a:pt x="1512220" y="24383"/>
                </a:moveTo>
                <a:lnTo>
                  <a:pt x="1496371" y="24383"/>
                </a:lnTo>
                <a:lnTo>
                  <a:pt x="1496371" y="56083"/>
                </a:lnTo>
                <a:lnTo>
                  <a:pt x="1496148" y="85058"/>
                </a:lnTo>
                <a:lnTo>
                  <a:pt x="1494593" y="117195"/>
                </a:lnTo>
                <a:lnTo>
                  <a:pt x="1490370" y="153523"/>
                </a:lnTo>
                <a:lnTo>
                  <a:pt x="1482147" y="195071"/>
                </a:lnTo>
                <a:lnTo>
                  <a:pt x="1515471" y="199542"/>
                </a:lnTo>
                <a:lnTo>
                  <a:pt x="1523460" y="156267"/>
                </a:lnTo>
                <a:lnTo>
                  <a:pt x="1527562" y="118821"/>
                </a:lnTo>
                <a:lnTo>
                  <a:pt x="1529073" y="85871"/>
                </a:lnTo>
                <a:lnTo>
                  <a:pt x="1529289" y="56083"/>
                </a:lnTo>
                <a:lnTo>
                  <a:pt x="1529289" y="51612"/>
                </a:lnTo>
                <a:lnTo>
                  <a:pt x="1512220" y="51612"/>
                </a:lnTo>
                <a:lnTo>
                  <a:pt x="1512220" y="24383"/>
                </a:lnTo>
                <a:close/>
              </a:path>
              <a:path w="2322195" h="368300">
                <a:moveTo>
                  <a:pt x="1573180" y="182067"/>
                </a:moveTo>
                <a:lnTo>
                  <a:pt x="1518697" y="182067"/>
                </a:lnTo>
                <a:lnTo>
                  <a:pt x="1515471" y="199542"/>
                </a:lnTo>
                <a:lnTo>
                  <a:pt x="1573180" y="199542"/>
                </a:lnTo>
                <a:lnTo>
                  <a:pt x="1573180" y="182067"/>
                </a:lnTo>
                <a:close/>
              </a:path>
              <a:path w="2322195" h="368300">
                <a:moveTo>
                  <a:pt x="1496371" y="24383"/>
                </a:moveTo>
                <a:lnTo>
                  <a:pt x="1282604" y="24383"/>
                </a:lnTo>
                <a:lnTo>
                  <a:pt x="1282604" y="51612"/>
                </a:lnTo>
                <a:lnTo>
                  <a:pt x="1496371" y="51612"/>
                </a:lnTo>
                <a:lnTo>
                  <a:pt x="1496371" y="24383"/>
                </a:lnTo>
                <a:close/>
              </a:path>
              <a:path w="2322195" h="368300">
                <a:moveTo>
                  <a:pt x="1529289" y="24383"/>
                </a:moveTo>
                <a:lnTo>
                  <a:pt x="1512220" y="24383"/>
                </a:lnTo>
                <a:lnTo>
                  <a:pt x="1512220" y="51612"/>
                </a:lnTo>
                <a:lnTo>
                  <a:pt x="1529289" y="51612"/>
                </a:lnTo>
                <a:lnTo>
                  <a:pt x="1529289" y="24383"/>
                </a:lnTo>
                <a:close/>
              </a:path>
              <a:path w="2322195" h="368300">
                <a:moveTo>
                  <a:pt x="1764563" y="292608"/>
                </a:moveTo>
                <a:lnTo>
                  <a:pt x="1615008" y="292608"/>
                </a:lnTo>
                <a:lnTo>
                  <a:pt x="1615008" y="320649"/>
                </a:lnTo>
                <a:lnTo>
                  <a:pt x="1947849" y="320649"/>
                </a:lnTo>
                <a:lnTo>
                  <a:pt x="1947849" y="301955"/>
                </a:lnTo>
                <a:lnTo>
                  <a:pt x="1764563" y="301955"/>
                </a:lnTo>
                <a:lnTo>
                  <a:pt x="1764563" y="292608"/>
                </a:lnTo>
                <a:close/>
              </a:path>
              <a:path w="2322195" h="368300">
                <a:moveTo>
                  <a:pt x="1797888" y="203606"/>
                </a:moveTo>
                <a:lnTo>
                  <a:pt x="1764563" y="203606"/>
                </a:lnTo>
                <a:lnTo>
                  <a:pt x="1764563" y="301955"/>
                </a:lnTo>
                <a:lnTo>
                  <a:pt x="1797888" y="301955"/>
                </a:lnTo>
                <a:lnTo>
                  <a:pt x="1797888" y="203606"/>
                </a:lnTo>
                <a:close/>
              </a:path>
              <a:path w="2322195" h="368300">
                <a:moveTo>
                  <a:pt x="1947849" y="292608"/>
                </a:moveTo>
                <a:lnTo>
                  <a:pt x="1797888" y="292608"/>
                </a:lnTo>
                <a:lnTo>
                  <a:pt x="1797888" y="301955"/>
                </a:lnTo>
                <a:lnTo>
                  <a:pt x="1947849" y="301955"/>
                </a:lnTo>
                <a:lnTo>
                  <a:pt x="1947849" y="292608"/>
                </a:lnTo>
                <a:close/>
              </a:path>
              <a:path w="2322195" h="368300">
                <a:moveTo>
                  <a:pt x="1769846" y="46735"/>
                </a:moveTo>
                <a:lnTo>
                  <a:pt x="1763750" y="46735"/>
                </a:lnTo>
                <a:lnTo>
                  <a:pt x="1763750" y="69494"/>
                </a:lnTo>
                <a:lnTo>
                  <a:pt x="1751901" y="111321"/>
                </a:lnTo>
                <a:lnTo>
                  <a:pt x="1721078" y="147472"/>
                </a:lnTo>
                <a:lnTo>
                  <a:pt x="1678368" y="174707"/>
                </a:lnTo>
                <a:lnTo>
                  <a:pt x="1630857" y="189788"/>
                </a:lnTo>
                <a:lnTo>
                  <a:pt x="1644675" y="216611"/>
                </a:lnTo>
                <a:lnTo>
                  <a:pt x="1687796" y="202754"/>
                </a:lnTo>
                <a:lnTo>
                  <a:pt x="1727854" y="179983"/>
                </a:lnTo>
                <a:lnTo>
                  <a:pt x="1761104" y="149428"/>
                </a:lnTo>
                <a:lnTo>
                  <a:pt x="1781094" y="116658"/>
                </a:lnTo>
                <a:lnTo>
                  <a:pt x="1778296" y="112133"/>
                </a:lnTo>
                <a:lnTo>
                  <a:pt x="1769846" y="69494"/>
                </a:lnTo>
                <a:lnTo>
                  <a:pt x="1769846" y="46735"/>
                </a:lnTo>
                <a:close/>
              </a:path>
              <a:path w="2322195" h="368300">
                <a:moveTo>
                  <a:pt x="1798294" y="46735"/>
                </a:moveTo>
                <a:lnTo>
                  <a:pt x="1792198" y="46735"/>
                </a:lnTo>
                <a:lnTo>
                  <a:pt x="1792198" y="69494"/>
                </a:lnTo>
                <a:lnTo>
                  <a:pt x="1783800" y="112221"/>
                </a:lnTo>
                <a:lnTo>
                  <a:pt x="1801162" y="149116"/>
                </a:lnTo>
                <a:lnTo>
                  <a:pt x="1834717" y="179368"/>
                </a:lnTo>
                <a:lnTo>
                  <a:pt x="1875237" y="201818"/>
                </a:lnTo>
                <a:lnTo>
                  <a:pt x="1918995" y="215391"/>
                </a:lnTo>
                <a:lnTo>
                  <a:pt x="1932406" y="188569"/>
                </a:lnTo>
                <a:lnTo>
                  <a:pt x="1884362" y="173678"/>
                </a:lnTo>
                <a:lnTo>
                  <a:pt x="1841271" y="146862"/>
                </a:lnTo>
                <a:lnTo>
                  <a:pt x="1810219" y="111131"/>
                </a:lnTo>
                <a:lnTo>
                  <a:pt x="1798294" y="69494"/>
                </a:lnTo>
                <a:lnTo>
                  <a:pt x="1798294" y="46735"/>
                </a:lnTo>
                <a:close/>
              </a:path>
              <a:path w="2322195" h="368300">
                <a:moveTo>
                  <a:pt x="1792198" y="46735"/>
                </a:moveTo>
                <a:lnTo>
                  <a:pt x="1769846" y="46735"/>
                </a:lnTo>
                <a:lnTo>
                  <a:pt x="1769846" y="69494"/>
                </a:lnTo>
                <a:lnTo>
                  <a:pt x="1778296" y="112133"/>
                </a:lnTo>
                <a:lnTo>
                  <a:pt x="1781094" y="116658"/>
                </a:lnTo>
                <a:lnTo>
                  <a:pt x="1783800" y="112221"/>
                </a:lnTo>
                <a:lnTo>
                  <a:pt x="1792198" y="69494"/>
                </a:lnTo>
                <a:lnTo>
                  <a:pt x="1792198" y="46735"/>
                </a:lnTo>
                <a:close/>
              </a:path>
              <a:path w="2322195" h="368300">
                <a:moveTo>
                  <a:pt x="1919808" y="33731"/>
                </a:moveTo>
                <a:lnTo>
                  <a:pt x="1642237" y="33731"/>
                </a:lnTo>
                <a:lnTo>
                  <a:pt x="1642237" y="61366"/>
                </a:lnTo>
                <a:lnTo>
                  <a:pt x="1763750" y="61366"/>
                </a:lnTo>
                <a:lnTo>
                  <a:pt x="1763750" y="46735"/>
                </a:lnTo>
                <a:lnTo>
                  <a:pt x="1919808" y="46735"/>
                </a:lnTo>
                <a:lnTo>
                  <a:pt x="1919808" y="33731"/>
                </a:lnTo>
                <a:close/>
              </a:path>
              <a:path w="2322195" h="368300">
                <a:moveTo>
                  <a:pt x="1919808" y="46735"/>
                </a:moveTo>
                <a:lnTo>
                  <a:pt x="1798294" y="46735"/>
                </a:lnTo>
                <a:lnTo>
                  <a:pt x="1798294" y="61366"/>
                </a:lnTo>
                <a:lnTo>
                  <a:pt x="1919808" y="61366"/>
                </a:lnTo>
                <a:lnTo>
                  <a:pt x="1919808" y="46735"/>
                </a:lnTo>
                <a:close/>
              </a:path>
              <a:path w="2322195" h="368300">
                <a:moveTo>
                  <a:pt x="2137606" y="293420"/>
                </a:moveTo>
                <a:lnTo>
                  <a:pt x="1988864" y="293420"/>
                </a:lnTo>
                <a:lnTo>
                  <a:pt x="1988864" y="321868"/>
                </a:lnTo>
                <a:lnTo>
                  <a:pt x="2321706" y="321868"/>
                </a:lnTo>
                <a:lnTo>
                  <a:pt x="2321706" y="304799"/>
                </a:lnTo>
                <a:lnTo>
                  <a:pt x="2137606" y="304799"/>
                </a:lnTo>
                <a:lnTo>
                  <a:pt x="2137606" y="293420"/>
                </a:lnTo>
                <a:close/>
              </a:path>
              <a:path w="2322195" h="368300">
                <a:moveTo>
                  <a:pt x="2171338" y="183692"/>
                </a:moveTo>
                <a:lnTo>
                  <a:pt x="2137606" y="183692"/>
                </a:lnTo>
                <a:lnTo>
                  <a:pt x="2137606" y="304799"/>
                </a:lnTo>
                <a:lnTo>
                  <a:pt x="2171338" y="304799"/>
                </a:lnTo>
                <a:lnTo>
                  <a:pt x="2171338" y="183692"/>
                </a:lnTo>
                <a:close/>
              </a:path>
              <a:path w="2322195" h="368300">
                <a:moveTo>
                  <a:pt x="2321706" y="293420"/>
                </a:moveTo>
                <a:lnTo>
                  <a:pt x="2171338" y="293420"/>
                </a:lnTo>
                <a:lnTo>
                  <a:pt x="2171338" y="304799"/>
                </a:lnTo>
                <a:lnTo>
                  <a:pt x="2321706" y="304799"/>
                </a:lnTo>
                <a:lnTo>
                  <a:pt x="2321706" y="293420"/>
                </a:lnTo>
                <a:close/>
              </a:path>
              <a:path w="2322195" h="368300">
                <a:moveTo>
                  <a:pt x="2279440" y="29667"/>
                </a:moveTo>
                <a:lnTo>
                  <a:pt x="2030723" y="29667"/>
                </a:lnTo>
                <a:lnTo>
                  <a:pt x="2030723" y="199542"/>
                </a:lnTo>
                <a:lnTo>
                  <a:pt x="2137606" y="199542"/>
                </a:lnTo>
                <a:lnTo>
                  <a:pt x="2137606" y="184099"/>
                </a:lnTo>
                <a:lnTo>
                  <a:pt x="2064454" y="184099"/>
                </a:lnTo>
                <a:lnTo>
                  <a:pt x="2064454" y="57302"/>
                </a:lnTo>
                <a:lnTo>
                  <a:pt x="2279440" y="57302"/>
                </a:lnTo>
                <a:lnTo>
                  <a:pt x="2279440" y="29667"/>
                </a:lnTo>
                <a:close/>
              </a:path>
              <a:path w="2322195" h="368300">
                <a:moveTo>
                  <a:pt x="2283098" y="183692"/>
                </a:moveTo>
                <a:lnTo>
                  <a:pt x="2171338" y="183692"/>
                </a:lnTo>
                <a:lnTo>
                  <a:pt x="2171338" y="199542"/>
                </a:lnTo>
                <a:lnTo>
                  <a:pt x="2283098" y="199542"/>
                </a:lnTo>
                <a:lnTo>
                  <a:pt x="2283098" y="183692"/>
                </a:lnTo>
                <a:close/>
              </a:path>
              <a:path w="2322195" h="368300">
                <a:moveTo>
                  <a:pt x="2283098" y="171907"/>
                </a:moveTo>
                <a:lnTo>
                  <a:pt x="2064454" y="171907"/>
                </a:lnTo>
                <a:lnTo>
                  <a:pt x="2064454" y="184099"/>
                </a:lnTo>
                <a:lnTo>
                  <a:pt x="2137606" y="184099"/>
                </a:lnTo>
                <a:lnTo>
                  <a:pt x="2137606" y="183692"/>
                </a:lnTo>
                <a:lnTo>
                  <a:pt x="2283098" y="183692"/>
                </a:lnTo>
                <a:lnTo>
                  <a:pt x="2283098" y="1719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62482" y="425132"/>
            <a:ext cx="2629698" cy="174117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32100" y="7023100"/>
            <a:ext cx="7340600" cy="2006600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558800" y="0"/>
            <a:ext cx="355600" cy="1041400"/>
          </a:xfrm>
          <a:custGeom>
            <a:avLst/>
            <a:gdLst/>
            <a:ahLst/>
            <a:cxnLst/>
            <a:rect l="l" t="t" r="r" b="b"/>
            <a:pathLst>
              <a:path w="355600" h="1041400">
                <a:moveTo>
                  <a:pt x="355600" y="0"/>
                </a:moveTo>
                <a:lnTo>
                  <a:pt x="0" y="0"/>
                </a:lnTo>
                <a:lnTo>
                  <a:pt x="0" y="1041400"/>
                </a:lnTo>
                <a:lnTo>
                  <a:pt x="355600" y="1041400"/>
                </a:lnTo>
                <a:lnTo>
                  <a:pt x="355600" y="0"/>
                </a:lnTo>
                <a:close/>
              </a:path>
            </a:pathLst>
          </a:custGeom>
          <a:solidFill>
            <a:srgbClr val="EDF8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587500" y="3683000"/>
            <a:ext cx="2133600" cy="1168400"/>
          </a:xfrm>
          <a:custGeom>
            <a:avLst/>
            <a:gdLst/>
            <a:ahLst/>
            <a:cxnLst/>
            <a:rect l="l" t="t" r="r" b="b"/>
            <a:pathLst>
              <a:path w="2133600" h="1168400">
                <a:moveTo>
                  <a:pt x="584200" y="0"/>
                </a:moveTo>
                <a:lnTo>
                  <a:pt x="536286" y="1936"/>
                </a:lnTo>
                <a:lnTo>
                  <a:pt x="489439" y="7646"/>
                </a:lnTo>
                <a:lnTo>
                  <a:pt x="443810" y="16978"/>
                </a:lnTo>
                <a:lnTo>
                  <a:pt x="399547" y="29782"/>
                </a:lnTo>
                <a:lnTo>
                  <a:pt x="356803" y="45909"/>
                </a:lnTo>
                <a:lnTo>
                  <a:pt x="315726" y="65207"/>
                </a:lnTo>
                <a:lnTo>
                  <a:pt x="276468" y="87526"/>
                </a:lnTo>
                <a:lnTo>
                  <a:pt x="239179" y="112716"/>
                </a:lnTo>
                <a:lnTo>
                  <a:pt x="204008" y="140627"/>
                </a:lnTo>
                <a:lnTo>
                  <a:pt x="171108" y="171108"/>
                </a:lnTo>
                <a:lnTo>
                  <a:pt x="140627" y="204008"/>
                </a:lnTo>
                <a:lnTo>
                  <a:pt x="112716" y="239179"/>
                </a:lnTo>
                <a:lnTo>
                  <a:pt x="87526" y="276468"/>
                </a:lnTo>
                <a:lnTo>
                  <a:pt x="65207" y="315726"/>
                </a:lnTo>
                <a:lnTo>
                  <a:pt x="45909" y="356803"/>
                </a:lnTo>
                <a:lnTo>
                  <a:pt x="29782" y="399547"/>
                </a:lnTo>
                <a:lnTo>
                  <a:pt x="16978" y="443810"/>
                </a:lnTo>
                <a:lnTo>
                  <a:pt x="7646" y="489439"/>
                </a:lnTo>
                <a:lnTo>
                  <a:pt x="1936" y="536286"/>
                </a:lnTo>
                <a:lnTo>
                  <a:pt x="0" y="584200"/>
                </a:lnTo>
                <a:lnTo>
                  <a:pt x="1936" y="632113"/>
                </a:lnTo>
                <a:lnTo>
                  <a:pt x="7646" y="678960"/>
                </a:lnTo>
                <a:lnTo>
                  <a:pt x="16978" y="724589"/>
                </a:lnTo>
                <a:lnTo>
                  <a:pt x="29782" y="768852"/>
                </a:lnTo>
                <a:lnTo>
                  <a:pt x="45909" y="811596"/>
                </a:lnTo>
                <a:lnTo>
                  <a:pt x="65207" y="852673"/>
                </a:lnTo>
                <a:lnTo>
                  <a:pt x="87526" y="891931"/>
                </a:lnTo>
                <a:lnTo>
                  <a:pt x="112716" y="929220"/>
                </a:lnTo>
                <a:lnTo>
                  <a:pt x="140627" y="964391"/>
                </a:lnTo>
                <a:lnTo>
                  <a:pt x="171108" y="997291"/>
                </a:lnTo>
                <a:lnTo>
                  <a:pt x="204008" y="1027772"/>
                </a:lnTo>
                <a:lnTo>
                  <a:pt x="239179" y="1055683"/>
                </a:lnTo>
                <a:lnTo>
                  <a:pt x="276468" y="1080873"/>
                </a:lnTo>
                <a:lnTo>
                  <a:pt x="315726" y="1103192"/>
                </a:lnTo>
                <a:lnTo>
                  <a:pt x="356803" y="1122490"/>
                </a:lnTo>
                <a:lnTo>
                  <a:pt x="399547" y="1138617"/>
                </a:lnTo>
                <a:lnTo>
                  <a:pt x="443810" y="1151421"/>
                </a:lnTo>
                <a:lnTo>
                  <a:pt x="489439" y="1160753"/>
                </a:lnTo>
                <a:lnTo>
                  <a:pt x="536286" y="1166463"/>
                </a:lnTo>
                <a:lnTo>
                  <a:pt x="584200" y="1168400"/>
                </a:lnTo>
                <a:lnTo>
                  <a:pt x="584200" y="1155700"/>
                </a:lnTo>
                <a:lnTo>
                  <a:pt x="537328" y="1153805"/>
                </a:lnTo>
                <a:lnTo>
                  <a:pt x="491499" y="1148220"/>
                </a:lnTo>
                <a:lnTo>
                  <a:pt x="446861" y="1139090"/>
                </a:lnTo>
                <a:lnTo>
                  <a:pt x="403561" y="1126564"/>
                </a:lnTo>
                <a:lnTo>
                  <a:pt x="361746" y="1110788"/>
                </a:lnTo>
                <a:lnTo>
                  <a:pt x="321562" y="1091910"/>
                </a:lnTo>
                <a:lnTo>
                  <a:pt x="283158" y="1070076"/>
                </a:lnTo>
                <a:lnTo>
                  <a:pt x="246679" y="1045433"/>
                </a:lnTo>
                <a:lnTo>
                  <a:pt x="212273" y="1018129"/>
                </a:lnTo>
                <a:lnTo>
                  <a:pt x="180088" y="988311"/>
                </a:lnTo>
                <a:lnTo>
                  <a:pt x="150270" y="956126"/>
                </a:lnTo>
                <a:lnTo>
                  <a:pt x="122966" y="921720"/>
                </a:lnTo>
                <a:lnTo>
                  <a:pt x="98323" y="885241"/>
                </a:lnTo>
                <a:lnTo>
                  <a:pt x="76489" y="846837"/>
                </a:lnTo>
                <a:lnTo>
                  <a:pt x="57611" y="806653"/>
                </a:lnTo>
                <a:lnTo>
                  <a:pt x="41835" y="764838"/>
                </a:lnTo>
                <a:lnTo>
                  <a:pt x="29309" y="721538"/>
                </a:lnTo>
                <a:lnTo>
                  <a:pt x="20179" y="676900"/>
                </a:lnTo>
                <a:lnTo>
                  <a:pt x="14594" y="631071"/>
                </a:lnTo>
                <a:lnTo>
                  <a:pt x="12700" y="584200"/>
                </a:lnTo>
                <a:lnTo>
                  <a:pt x="14594" y="537328"/>
                </a:lnTo>
                <a:lnTo>
                  <a:pt x="20179" y="491499"/>
                </a:lnTo>
                <a:lnTo>
                  <a:pt x="29309" y="446861"/>
                </a:lnTo>
                <a:lnTo>
                  <a:pt x="41835" y="403561"/>
                </a:lnTo>
                <a:lnTo>
                  <a:pt x="57611" y="361746"/>
                </a:lnTo>
                <a:lnTo>
                  <a:pt x="76489" y="321562"/>
                </a:lnTo>
                <a:lnTo>
                  <a:pt x="98323" y="283158"/>
                </a:lnTo>
                <a:lnTo>
                  <a:pt x="122966" y="246679"/>
                </a:lnTo>
                <a:lnTo>
                  <a:pt x="150270" y="212273"/>
                </a:lnTo>
                <a:lnTo>
                  <a:pt x="180088" y="180088"/>
                </a:lnTo>
                <a:lnTo>
                  <a:pt x="212273" y="150270"/>
                </a:lnTo>
                <a:lnTo>
                  <a:pt x="246679" y="122966"/>
                </a:lnTo>
                <a:lnTo>
                  <a:pt x="283158" y="98323"/>
                </a:lnTo>
                <a:lnTo>
                  <a:pt x="321562" y="76489"/>
                </a:lnTo>
                <a:lnTo>
                  <a:pt x="361746" y="57611"/>
                </a:lnTo>
                <a:lnTo>
                  <a:pt x="403561" y="41835"/>
                </a:lnTo>
                <a:lnTo>
                  <a:pt x="446861" y="29309"/>
                </a:lnTo>
                <a:lnTo>
                  <a:pt x="491499" y="20179"/>
                </a:lnTo>
                <a:lnTo>
                  <a:pt x="537328" y="14594"/>
                </a:lnTo>
                <a:lnTo>
                  <a:pt x="584200" y="12700"/>
                </a:lnTo>
                <a:lnTo>
                  <a:pt x="584200" y="0"/>
                </a:lnTo>
                <a:close/>
              </a:path>
              <a:path w="2133600" h="1168400">
                <a:moveTo>
                  <a:pt x="1549400" y="1155700"/>
                </a:moveTo>
                <a:lnTo>
                  <a:pt x="584200" y="1155700"/>
                </a:lnTo>
                <a:lnTo>
                  <a:pt x="584200" y="1168400"/>
                </a:lnTo>
                <a:lnTo>
                  <a:pt x="1549400" y="1168400"/>
                </a:lnTo>
                <a:lnTo>
                  <a:pt x="1549400" y="1155700"/>
                </a:lnTo>
                <a:close/>
              </a:path>
              <a:path w="2133600" h="1168400">
                <a:moveTo>
                  <a:pt x="1549399" y="0"/>
                </a:moveTo>
                <a:lnTo>
                  <a:pt x="1549399" y="12700"/>
                </a:lnTo>
                <a:lnTo>
                  <a:pt x="1596271" y="14594"/>
                </a:lnTo>
                <a:lnTo>
                  <a:pt x="1642100" y="20179"/>
                </a:lnTo>
                <a:lnTo>
                  <a:pt x="1686738" y="29309"/>
                </a:lnTo>
                <a:lnTo>
                  <a:pt x="1730038" y="41835"/>
                </a:lnTo>
                <a:lnTo>
                  <a:pt x="1771853" y="57611"/>
                </a:lnTo>
                <a:lnTo>
                  <a:pt x="1812037" y="76489"/>
                </a:lnTo>
                <a:lnTo>
                  <a:pt x="1850441" y="98323"/>
                </a:lnTo>
                <a:lnTo>
                  <a:pt x="1886920" y="122966"/>
                </a:lnTo>
                <a:lnTo>
                  <a:pt x="1921326" y="150270"/>
                </a:lnTo>
                <a:lnTo>
                  <a:pt x="1953511" y="180088"/>
                </a:lnTo>
                <a:lnTo>
                  <a:pt x="1983329" y="212273"/>
                </a:lnTo>
                <a:lnTo>
                  <a:pt x="2010633" y="246679"/>
                </a:lnTo>
                <a:lnTo>
                  <a:pt x="2035276" y="283158"/>
                </a:lnTo>
                <a:lnTo>
                  <a:pt x="2057110" y="321562"/>
                </a:lnTo>
                <a:lnTo>
                  <a:pt x="2075988" y="361746"/>
                </a:lnTo>
                <a:lnTo>
                  <a:pt x="2091764" y="403561"/>
                </a:lnTo>
                <a:lnTo>
                  <a:pt x="2104290" y="446861"/>
                </a:lnTo>
                <a:lnTo>
                  <a:pt x="2113420" y="491499"/>
                </a:lnTo>
                <a:lnTo>
                  <a:pt x="2119005" y="537328"/>
                </a:lnTo>
                <a:lnTo>
                  <a:pt x="2120900" y="584200"/>
                </a:lnTo>
                <a:lnTo>
                  <a:pt x="2119005" y="631071"/>
                </a:lnTo>
                <a:lnTo>
                  <a:pt x="2113420" y="676900"/>
                </a:lnTo>
                <a:lnTo>
                  <a:pt x="2104290" y="721538"/>
                </a:lnTo>
                <a:lnTo>
                  <a:pt x="2091764" y="764838"/>
                </a:lnTo>
                <a:lnTo>
                  <a:pt x="2075988" y="806653"/>
                </a:lnTo>
                <a:lnTo>
                  <a:pt x="2057110" y="846837"/>
                </a:lnTo>
                <a:lnTo>
                  <a:pt x="2035276" y="885241"/>
                </a:lnTo>
                <a:lnTo>
                  <a:pt x="2010633" y="921720"/>
                </a:lnTo>
                <a:lnTo>
                  <a:pt x="1983329" y="956126"/>
                </a:lnTo>
                <a:lnTo>
                  <a:pt x="1953511" y="988311"/>
                </a:lnTo>
                <a:lnTo>
                  <a:pt x="1921326" y="1018129"/>
                </a:lnTo>
                <a:lnTo>
                  <a:pt x="1886920" y="1045433"/>
                </a:lnTo>
                <a:lnTo>
                  <a:pt x="1850441" y="1070076"/>
                </a:lnTo>
                <a:lnTo>
                  <a:pt x="1812037" y="1091910"/>
                </a:lnTo>
                <a:lnTo>
                  <a:pt x="1771853" y="1110788"/>
                </a:lnTo>
                <a:lnTo>
                  <a:pt x="1730038" y="1126564"/>
                </a:lnTo>
                <a:lnTo>
                  <a:pt x="1686738" y="1139090"/>
                </a:lnTo>
                <a:lnTo>
                  <a:pt x="1642100" y="1148220"/>
                </a:lnTo>
                <a:lnTo>
                  <a:pt x="1596271" y="1153805"/>
                </a:lnTo>
                <a:lnTo>
                  <a:pt x="1549400" y="1155700"/>
                </a:lnTo>
                <a:lnTo>
                  <a:pt x="1549400" y="1168400"/>
                </a:lnTo>
                <a:lnTo>
                  <a:pt x="1597313" y="1166463"/>
                </a:lnTo>
                <a:lnTo>
                  <a:pt x="1644160" y="1160753"/>
                </a:lnTo>
                <a:lnTo>
                  <a:pt x="1689789" y="1151421"/>
                </a:lnTo>
                <a:lnTo>
                  <a:pt x="1734052" y="1138617"/>
                </a:lnTo>
                <a:lnTo>
                  <a:pt x="1776796" y="1122490"/>
                </a:lnTo>
                <a:lnTo>
                  <a:pt x="1817873" y="1103192"/>
                </a:lnTo>
                <a:lnTo>
                  <a:pt x="1857131" y="1080873"/>
                </a:lnTo>
                <a:lnTo>
                  <a:pt x="1894420" y="1055683"/>
                </a:lnTo>
                <a:lnTo>
                  <a:pt x="1929591" y="1027772"/>
                </a:lnTo>
                <a:lnTo>
                  <a:pt x="1962491" y="997291"/>
                </a:lnTo>
                <a:lnTo>
                  <a:pt x="1992972" y="964391"/>
                </a:lnTo>
                <a:lnTo>
                  <a:pt x="2020883" y="929220"/>
                </a:lnTo>
                <a:lnTo>
                  <a:pt x="2046073" y="891931"/>
                </a:lnTo>
                <a:lnTo>
                  <a:pt x="2068392" y="852673"/>
                </a:lnTo>
                <a:lnTo>
                  <a:pt x="2087690" y="811596"/>
                </a:lnTo>
                <a:lnTo>
                  <a:pt x="2103817" y="768852"/>
                </a:lnTo>
                <a:lnTo>
                  <a:pt x="2116621" y="724589"/>
                </a:lnTo>
                <a:lnTo>
                  <a:pt x="2125953" y="678960"/>
                </a:lnTo>
                <a:lnTo>
                  <a:pt x="2131663" y="632113"/>
                </a:lnTo>
                <a:lnTo>
                  <a:pt x="2133600" y="584200"/>
                </a:lnTo>
                <a:lnTo>
                  <a:pt x="2131663" y="536286"/>
                </a:lnTo>
                <a:lnTo>
                  <a:pt x="2125953" y="489439"/>
                </a:lnTo>
                <a:lnTo>
                  <a:pt x="2116621" y="443810"/>
                </a:lnTo>
                <a:lnTo>
                  <a:pt x="2103817" y="399547"/>
                </a:lnTo>
                <a:lnTo>
                  <a:pt x="2087690" y="356803"/>
                </a:lnTo>
                <a:lnTo>
                  <a:pt x="2068392" y="315726"/>
                </a:lnTo>
                <a:lnTo>
                  <a:pt x="2046073" y="276468"/>
                </a:lnTo>
                <a:lnTo>
                  <a:pt x="2020883" y="239179"/>
                </a:lnTo>
                <a:lnTo>
                  <a:pt x="1992972" y="204008"/>
                </a:lnTo>
                <a:lnTo>
                  <a:pt x="1962491" y="171108"/>
                </a:lnTo>
                <a:lnTo>
                  <a:pt x="1929591" y="140627"/>
                </a:lnTo>
                <a:lnTo>
                  <a:pt x="1894420" y="112716"/>
                </a:lnTo>
                <a:lnTo>
                  <a:pt x="1857131" y="87526"/>
                </a:lnTo>
                <a:lnTo>
                  <a:pt x="1817873" y="65207"/>
                </a:lnTo>
                <a:lnTo>
                  <a:pt x="1776796" y="45909"/>
                </a:lnTo>
                <a:lnTo>
                  <a:pt x="1734052" y="29782"/>
                </a:lnTo>
                <a:lnTo>
                  <a:pt x="1689789" y="16978"/>
                </a:lnTo>
                <a:lnTo>
                  <a:pt x="1644160" y="7646"/>
                </a:lnTo>
                <a:lnTo>
                  <a:pt x="1597313" y="1936"/>
                </a:lnTo>
                <a:lnTo>
                  <a:pt x="1549399" y="0"/>
                </a:lnTo>
                <a:close/>
              </a:path>
              <a:path w="2133600" h="1168400">
                <a:moveTo>
                  <a:pt x="1549399" y="0"/>
                </a:moveTo>
                <a:lnTo>
                  <a:pt x="584200" y="0"/>
                </a:lnTo>
                <a:lnTo>
                  <a:pt x="584200" y="12700"/>
                </a:lnTo>
                <a:lnTo>
                  <a:pt x="1549399" y="12700"/>
                </a:lnTo>
                <a:lnTo>
                  <a:pt x="1549399" y="0"/>
                </a:lnTo>
                <a:close/>
              </a:path>
            </a:pathLst>
          </a:custGeom>
          <a:solidFill>
            <a:srgbClr val="94D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" name="object 7"/>
          <p:cNvGrpSpPr/>
          <p:nvPr/>
        </p:nvGrpSpPr>
        <p:grpSpPr>
          <a:xfrm>
            <a:off x="5118100" y="3517900"/>
            <a:ext cx="2806700" cy="1485900"/>
            <a:chOff x="5118100" y="3517900"/>
            <a:chExt cx="2806700" cy="1485900"/>
          </a:xfrm>
        </p:grpSpPr>
        <p:sp>
          <p:nvSpPr>
            <p:cNvPr id="8" name="object 8"/>
            <p:cNvSpPr/>
            <p:nvPr/>
          </p:nvSpPr>
          <p:spPr>
            <a:xfrm>
              <a:off x="5118100" y="3517900"/>
              <a:ext cx="2806700" cy="1485900"/>
            </a:xfrm>
            <a:custGeom>
              <a:avLst/>
              <a:gdLst/>
              <a:ahLst/>
              <a:cxnLst/>
              <a:rect l="l" t="t" r="r" b="b"/>
              <a:pathLst>
                <a:path w="2806700" h="1485900">
                  <a:moveTo>
                    <a:pt x="2425700" y="0"/>
                  </a:moveTo>
                  <a:lnTo>
                    <a:pt x="381000" y="0"/>
                  </a:lnTo>
                  <a:lnTo>
                    <a:pt x="333208" y="2968"/>
                  </a:lnTo>
                  <a:lnTo>
                    <a:pt x="287187" y="11636"/>
                  </a:lnTo>
                  <a:lnTo>
                    <a:pt x="243296" y="25645"/>
                  </a:lnTo>
                  <a:lnTo>
                    <a:pt x="201889" y="44640"/>
                  </a:lnTo>
                  <a:lnTo>
                    <a:pt x="163326" y="68262"/>
                  </a:lnTo>
                  <a:lnTo>
                    <a:pt x="127962" y="96155"/>
                  </a:lnTo>
                  <a:lnTo>
                    <a:pt x="96155" y="127962"/>
                  </a:lnTo>
                  <a:lnTo>
                    <a:pt x="68262" y="163326"/>
                  </a:lnTo>
                  <a:lnTo>
                    <a:pt x="44640" y="201889"/>
                  </a:lnTo>
                  <a:lnTo>
                    <a:pt x="25645" y="243296"/>
                  </a:lnTo>
                  <a:lnTo>
                    <a:pt x="11636" y="287187"/>
                  </a:lnTo>
                  <a:lnTo>
                    <a:pt x="2968" y="333208"/>
                  </a:lnTo>
                  <a:lnTo>
                    <a:pt x="0" y="381000"/>
                  </a:lnTo>
                  <a:lnTo>
                    <a:pt x="0" y="1104900"/>
                  </a:lnTo>
                  <a:lnTo>
                    <a:pt x="2968" y="1152691"/>
                  </a:lnTo>
                  <a:lnTo>
                    <a:pt x="11636" y="1198712"/>
                  </a:lnTo>
                  <a:lnTo>
                    <a:pt x="25645" y="1242603"/>
                  </a:lnTo>
                  <a:lnTo>
                    <a:pt x="44640" y="1284010"/>
                  </a:lnTo>
                  <a:lnTo>
                    <a:pt x="68262" y="1322573"/>
                  </a:lnTo>
                  <a:lnTo>
                    <a:pt x="96155" y="1357937"/>
                  </a:lnTo>
                  <a:lnTo>
                    <a:pt x="127962" y="1389744"/>
                  </a:lnTo>
                  <a:lnTo>
                    <a:pt x="163326" y="1417637"/>
                  </a:lnTo>
                  <a:lnTo>
                    <a:pt x="201889" y="1441259"/>
                  </a:lnTo>
                  <a:lnTo>
                    <a:pt x="243296" y="1460254"/>
                  </a:lnTo>
                  <a:lnTo>
                    <a:pt x="287187" y="1474263"/>
                  </a:lnTo>
                  <a:lnTo>
                    <a:pt x="333208" y="1482931"/>
                  </a:lnTo>
                  <a:lnTo>
                    <a:pt x="380999" y="1485900"/>
                  </a:lnTo>
                  <a:lnTo>
                    <a:pt x="2425700" y="1485900"/>
                  </a:lnTo>
                  <a:lnTo>
                    <a:pt x="2473491" y="1482931"/>
                  </a:lnTo>
                  <a:lnTo>
                    <a:pt x="2519512" y="1474263"/>
                  </a:lnTo>
                  <a:lnTo>
                    <a:pt x="2563403" y="1460254"/>
                  </a:lnTo>
                  <a:lnTo>
                    <a:pt x="2604810" y="1441259"/>
                  </a:lnTo>
                  <a:lnTo>
                    <a:pt x="2643373" y="1417637"/>
                  </a:lnTo>
                  <a:lnTo>
                    <a:pt x="2678737" y="1389744"/>
                  </a:lnTo>
                  <a:lnTo>
                    <a:pt x="2710544" y="1357937"/>
                  </a:lnTo>
                  <a:lnTo>
                    <a:pt x="2738437" y="1322573"/>
                  </a:lnTo>
                  <a:lnTo>
                    <a:pt x="2762059" y="1284010"/>
                  </a:lnTo>
                  <a:lnTo>
                    <a:pt x="2781054" y="1242603"/>
                  </a:lnTo>
                  <a:lnTo>
                    <a:pt x="2795063" y="1198712"/>
                  </a:lnTo>
                  <a:lnTo>
                    <a:pt x="2803731" y="1152691"/>
                  </a:lnTo>
                  <a:lnTo>
                    <a:pt x="2806700" y="1104900"/>
                  </a:lnTo>
                  <a:lnTo>
                    <a:pt x="2806700" y="381000"/>
                  </a:lnTo>
                  <a:lnTo>
                    <a:pt x="2803731" y="333208"/>
                  </a:lnTo>
                  <a:lnTo>
                    <a:pt x="2795063" y="287187"/>
                  </a:lnTo>
                  <a:lnTo>
                    <a:pt x="2781054" y="243296"/>
                  </a:lnTo>
                  <a:lnTo>
                    <a:pt x="2762059" y="201889"/>
                  </a:lnTo>
                  <a:lnTo>
                    <a:pt x="2738437" y="163326"/>
                  </a:lnTo>
                  <a:lnTo>
                    <a:pt x="2710544" y="127962"/>
                  </a:lnTo>
                  <a:lnTo>
                    <a:pt x="2678737" y="96155"/>
                  </a:lnTo>
                  <a:lnTo>
                    <a:pt x="2643373" y="68262"/>
                  </a:lnTo>
                  <a:lnTo>
                    <a:pt x="2604810" y="44640"/>
                  </a:lnTo>
                  <a:lnTo>
                    <a:pt x="2563403" y="25645"/>
                  </a:lnTo>
                  <a:lnTo>
                    <a:pt x="2519512" y="11636"/>
                  </a:lnTo>
                  <a:lnTo>
                    <a:pt x="2473491" y="2968"/>
                  </a:lnTo>
                  <a:lnTo>
                    <a:pt x="2425700" y="0"/>
                  </a:lnTo>
                  <a:close/>
                </a:path>
              </a:pathLst>
            </a:custGeom>
            <a:solidFill>
              <a:srgbClr val="94D0C8">
                <a:alpha val="2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949823" y="4158095"/>
              <a:ext cx="1153160" cy="304165"/>
            </a:xfrm>
            <a:custGeom>
              <a:avLst/>
              <a:gdLst/>
              <a:ahLst/>
              <a:cxnLst/>
              <a:rect l="l" t="t" r="r" b="b"/>
              <a:pathLst>
                <a:path w="1153159" h="304164">
                  <a:moveTo>
                    <a:pt x="35790" y="4040"/>
                  </a:moveTo>
                  <a:lnTo>
                    <a:pt x="0" y="4040"/>
                  </a:lnTo>
                  <a:lnTo>
                    <a:pt x="0" y="299604"/>
                  </a:lnTo>
                  <a:lnTo>
                    <a:pt x="35790" y="299604"/>
                  </a:lnTo>
                  <a:lnTo>
                    <a:pt x="35790" y="167409"/>
                  </a:lnTo>
                  <a:lnTo>
                    <a:pt x="229177" y="167409"/>
                  </a:lnTo>
                  <a:lnTo>
                    <a:pt x="229177" y="135659"/>
                  </a:lnTo>
                  <a:lnTo>
                    <a:pt x="35790" y="135659"/>
                  </a:lnTo>
                  <a:lnTo>
                    <a:pt x="35790" y="4040"/>
                  </a:lnTo>
                  <a:close/>
                </a:path>
                <a:path w="1153159" h="304164">
                  <a:moveTo>
                    <a:pt x="229177" y="167409"/>
                  </a:moveTo>
                  <a:lnTo>
                    <a:pt x="193386" y="167409"/>
                  </a:lnTo>
                  <a:lnTo>
                    <a:pt x="193386" y="299604"/>
                  </a:lnTo>
                  <a:lnTo>
                    <a:pt x="229177" y="299604"/>
                  </a:lnTo>
                  <a:lnTo>
                    <a:pt x="229177" y="167409"/>
                  </a:lnTo>
                  <a:close/>
                </a:path>
                <a:path w="1153159" h="304164">
                  <a:moveTo>
                    <a:pt x="229177" y="4040"/>
                  </a:moveTo>
                  <a:lnTo>
                    <a:pt x="193386" y="4040"/>
                  </a:lnTo>
                  <a:lnTo>
                    <a:pt x="193386" y="135659"/>
                  </a:lnTo>
                  <a:lnTo>
                    <a:pt x="229177" y="135659"/>
                  </a:lnTo>
                  <a:lnTo>
                    <a:pt x="229177" y="4040"/>
                  </a:lnTo>
                  <a:close/>
                </a:path>
                <a:path w="1153159" h="304164">
                  <a:moveTo>
                    <a:pt x="419749" y="0"/>
                  </a:moveTo>
                  <a:lnTo>
                    <a:pt x="367740" y="10390"/>
                  </a:lnTo>
                  <a:lnTo>
                    <a:pt x="326195" y="40842"/>
                  </a:lnTo>
                  <a:lnTo>
                    <a:pt x="298783" y="88827"/>
                  </a:lnTo>
                  <a:lnTo>
                    <a:pt x="290341" y="129236"/>
                  </a:lnTo>
                  <a:lnTo>
                    <a:pt x="289285" y="151822"/>
                  </a:lnTo>
                  <a:lnTo>
                    <a:pt x="290341" y="174408"/>
                  </a:lnTo>
                  <a:lnTo>
                    <a:pt x="298783" y="214817"/>
                  </a:lnTo>
                  <a:lnTo>
                    <a:pt x="326195" y="262803"/>
                  </a:lnTo>
                  <a:lnTo>
                    <a:pt x="367740" y="293254"/>
                  </a:lnTo>
                  <a:lnTo>
                    <a:pt x="419749" y="303645"/>
                  </a:lnTo>
                  <a:lnTo>
                    <a:pt x="438131" y="302490"/>
                  </a:lnTo>
                  <a:lnTo>
                    <a:pt x="487001" y="285172"/>
                  </a:lnTo>
                  <a:lnTo>
                    <a:pt x="505817" y="270163"/>
                  </a:lnTo>
                  <a:lnTo>
                    <a:pt x="419749" y="270163"/>
                  </a:lnTo>
                  <a:lnTo>
                    <a:pt x="406643" y="269315"/>
                  </a:lnTo>
                  <a:lnTo>
                    <a:pt x="360840" y="249012"/>
                  </a:lnTo>
                  <a:lnTo>
                    <a:pt x="336622" y="216621"/>
                  </a:lnTo>
                  <a:lnTo>
                    <a:pt x="324715" y="170268"/>
                  </a:lnTo>
                  <a:lnTo>
                    <a:pt x="323922" y="151822"/>
                  </a:lnTo>
                  <a:lnTo>
                    <a:pt x="324715" y="133377"/>
                  </a:lnTo>
                  <a:lnTo>
                    <a:pt x="336622" y="87023"/>
                  </a:lnTo>
                  <a:lnTo>
                    <a:pt x="360840" y="54633"/>
                  </a:lnTo>
                  <a:lnTo>
                    <a:pt x="406643" y="34329"/>
                  </a:lnTo>
                  <a:lnTo>
                    <a:pt x="419749" y="33481"/>
                  </a:lnTo>
                  <a:lnTo>
                    <a:pt x="505817" y="33481"/>
                  </a:lnTo>
                  <a:lnTo>
                    <a:pt x="500937" y="28683"/>
                  </a:lnTo>
                  <a:lnTo>
                    <a:pt x="487001" y="18472"/>
                  </a:lnTo>
                  <a:lnTo>
                    <a:pt x="471758" y="10390"/>
                  </a:lnTo>
                  <a:lnTo>
                    <a:pt x="455468" y="4618"/>
                  </a:lnTo>
                  <a:lnTo>
                    <a:pt x="438131" y="1154"/>
                  </a:lnTo>
                  <a:lnTo>
                    <a:pt x="419749" y="0"/>
                  </a:lnTo>
                  <a:close/>
                </a:path>
                <a:path w="1153159" h="304164">
                  <a:moveTo>
                    <a:pt x="505817" y="33481"/>
                  </a:moveTo>
                  <a:lnTo>
                    <a:pt x="419749" y="33481"/>
                  </a:lnTo>
                  <a:lnTo>
                    <a:pt x="432846" y="34329"/>
                  </a:lnTo>
                  <a:lnTo>
                    <a:pt x="445293" y="36873"/>
                  </a:lnTo>
                  <a:lnTo>
                    <a:pt x="487759" y="63824"/>
                  </a:lnTo>
                  <a:lnTo>
                    <a:pt x="508351" y="100977"/>
                  </a:lnTo>
                  <a:lnTo>
                    <a:pt x="515576" y="151822"/>
                  </a:lnTo>
                  <a:lnTo>
                    <a:pt x="514773" y="170268"/>
                  </a:lnTo>
                  <a:lnTo>
                    <a:pt x="502732" y="216621"/>
                  </a:lnTo>
                  <a:lnTo>
                    <a:pt x="478568" y="249012"/>
                  </a:lnTo>
                  <a:lnTo>
                    <a:pt x="432846" y="269315"/>
                  </a:lnTo>
                  <a:lnTo>
                    <a:pt x="419749" y="270163"/>
                  </a:lnTo>
                  <a:lnTo>
                    <a:pt x="505817" y="270163"/>
                  </a:lnTo>
                  <a:lnTo>
                    <a:pt x="533327" y="232640"/>
                  </a:lnTo>
                  <a:lnTo>
                    <a:pt x="545991" y="195406"/>
                  </a:lnTo>
                  <a:lnTo>
                    <a:pt x="550213" y="151822"/>
                  </a:lnTo>
                  <a:lnTo>
                    <a:pt x="549157" y="129236"/>
                  </a:lnTo>
                  <a:lnTo>
                    <a:pt x="540715" y="88827"/>
                  </a:lnTo>
                  <a:lnTo>
                    <a:pt x="513303" y="40842"/>
                  </a:lnTo>
                  <a:lnTo>
                    <a:pt x="505817" y="33481"/>
                  </a:lnTo>
                  <a:close/>
                </a:path>
                <a:path w="1153159" h="304164">
                  <a:moveTo>
                    <a:pt x="653111" y="4040"/>
                  </a:moveTo>
                  <a:lnTo>
                    <a:pt x="610393" y="4040"/>
                  </a:lnTo>
                  <a:lnTo>
                    <a:pt x="610393" y="299604"/>
                  </a:lnTo>
                  <a:lnTo>
                    <a:pt x="643875" y="299604"/>
                  </a:lnTo>
                  <a:lnTo>
                    <a:pt x="643875" y="75045"/>
                  </a:lnTo>
                  <a:lnTo>
                    <a:pt x="682182" y="75045"/>
                  </a:lnTo>
                  <a:lnTo>
                    <a:pt x="653111" y="4040"/>
                  </a:lnTo>
                  <a:close/>
                </a:path>
                <a:path w="1153159" h="304164">
                  <a:moveTo>
                    <a:pt x="682182" y="75045"/>
                  </a:moveTo>
                  <a:lnTo>
                    <a:pt x="646761" y="75045"/>
                  </a:lnTo>
                  <a:lnTo>
                    <a:pt x="739125" y="299604"/>
                  </a:lnTo>
                  <a:lnTo>
                    <a:pt x="771452" y="299604"/>
                  </a:lnTo>
                  <a:lnTo>
                    <a:pt x="792110" y="249381"/>
                  </a:lnTo>
                  <a:lnTo>
                    <a:pt x="753557" y="249381"/>
                  </a:lnTo>
                  <a:lnTo>
                    <a:pt x="682182" y="75045"/>
                  </a:lnTo>
                  <a:close/>
                </a:path>
                <a:path w="1153159" h="304164">
                  <a:moveTo>
                    <a:pt x="900184" y="75045"/>
                  </a:moveTo>
                  <a:lnTo>
                    <a:pt x="866702" y="75045"/>
                  </a:lnTo>
                  <a:lnTo>
                    <a:pt x="866702" y="299604"/>
                  </a:lnTo>
                  <a:lnTo>
                    <a:pt x="900184" y="299604"/>
                  </a:lnTo>
                  <a:lnTo>
                    <a:pt x="900184" y="75045"/>
                  </a:lnTo>
                  <a:close/>
                </a:path>
                <a:path w="1153159" h="304164">
                  <a:moveTo>
                    <a:pt x="900184" y="4040"/>
                  </a:moveTo>
                  <a:lnTo>
                    <a:pt x="857466" y="4040"/>
                  </a:lnTo>
                  <a:lnTo>
                    <a:pt x="757021" y="249381"/>
                  </a:lnTo>
                  <a:lnTo>
                    <a:pt x="792110" y="249381"/>
                  </a:lnTo>
                  <a:lnTo>
                    <a:pt x="863816" y="75045"/>
                  </a:lnTo>
                  <a:lnTo>
                    <a:pt x="900184" y="75045"/>
                  </a:lnTo>
                  <a:lnTo>
                    <a:pt x="900184" y="4040"/>
                  </a:lnTo>
                  <a:close/>
                </a:path>
                <a:path w="1153159" h="304164">
                  <a:moveTo>
                    <a:pt x="1150324" y="4040"/>
                  </a:moveTo>
                  <a:lnTo>
                    <a:pt x="971946" y="4040"/>
                  </a:lnTo>
                  <a:lnTo>
                    <a:pt x="971946" y="299604"/>
                  </a:lnTo>
                  <a:lnTo>
                    <a:pt x="1152633" y="299604"/>
                  </a:lnTo>
                  <a:lnTo>
                    <a:pt x="1152633" y="267854"/>
                  </a:lnTo>
                  <a:lnTo>
                    <a:pt x="1007737" y="267854"/>
                  </a:lnTo>
                  <a:lnTo>
                    <a:pt x="1007737" y="167409"/>
                  </a:lnTo>
                  <a:lnTo>
                    <a:pt x="1141087" y="167409"/>
                  </a:lnTo>
                  <a:lnTo>
                    <a:pt x="1141087" y="135659"/>
                  </a:lnTo>
                  <a:lnTo>
                    <a:pt x="1007737" y="135659"/>
                  </a:lnTo>
                  <a:lnTo>
                    <a:pt x="1007737" y="35790"/>
                  </a:lnTo>
                  <a:lnTo>
                    <a:pt x="1150324" y="35790"/>
                  </a:lnTo>
                  <a:lnTo>
                    <a:pt x="1150324" y="404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/>
          <p:nvPr/>
        </p:nvSpPr>
        <p:spPr>
          <a:xfrm>
            <a:off x="1979227" y="4116730"/>
            <a:ext cx="1336675" cy="276225"/>
          </a:xfrm>
          <a:custGeom>
            <a:avLst/>
            <a:gdLst/>
            <a:ahLst/>
            <a:cxnLst/>
            <a:rect l="l" t="t" r="r" b="b"/>
            <a:pathLst>
              <a:path w="1336675" h="276225">
                <a:moveTo>
                  <a:pt x="126492" y="27736"/>
                </a:moveTo>
                <a:lnTo>
                  <a:pt x="0" y="27736"/>
                </a:lnTo>
                <a:lnTo>
                  <a:pt x="0" y="206044"/>
                </a:lnTo>
                <a:lnTo>
                  <a:pt x="126492" y="206044"/>
                </a:lnTo>
                <a:lnTo>
                  <a:pt x="126492" y="185623"/>
                </a:lnTo>
                <a:lnTo>
                  <a:pt x="24688" y="185623"/>
                </a:lnTo>
                <a:lnTo>
                  <a:pt x="24688" y="48158"/>
                </a:lnTo>
                <a:lnTo>
                  <a:pt x="126492" y="48158"/>
                </a:lnTo>
                <a:lnTo>
                  <a:pt x="126492" y="27736"/>
                </a:lnTo>
                <a:close/>
              </a:path>
              <a:path w="1336675" h="276225">
                <a:moveTo>
                  <a:pt x="126492" y="48158"/>
                </a:moveTo>
                <a:lnTo>
                  <a:pt x="101803" y="48158"/>
                </a:lnTo>
                <a:lnTo>
                  <a:pt x="101803" y="185623"/>
                </a:lnTo>
                <a:lnTo>
                  <a:pt x="126492" y="185623"/>
                </a:lnTo>
                <a:lnTo>
                  <a:pt x="126492" y="48158"/>
                </a:lnTo>
                <a:close/>
              </a:path>
              <a:path w="1336675" h="276225">
                <a:moveTo>
                  <a:pt x="201168" y="304"/>
                </a:moveTo>
                <a:lnTo>
                  <a:pt x="175564" y="304"/>
                </a:lnTo>
                <a:lnTo>
                  <a:pt x="175564" y="275843"/>
                </a:lnTo>
                <a:lnTo>
                  <a:pt x="201168" y="275843"/>
                </a:lnTo>
                <a:lnTo>
                  <a:pt x="201168" y="131673"/>
                </a:lnTo>
                <a:lnTo>
                  <a:pt x="195072" y="131673"/>
                </a:lnTo>
                <a:lnTo>
                  <a:pt x="195072" y="110337"/>
                </a:lnTo>
                <a:lnTo>
                  <a:pt x="201168" y="110337"/>
                </a:lnTo>
                <a:lnTo>
                  <a:pt x="201168" y="304"/>
                </a:lnTo>
                <a:close/>
              </a:path>
              <a:path w="1336675" h="276225">
                <a:moveTo>
                  <a:pt x="201168" y="110337"/>
                </a:moveTo>
                <a:lnTo>
                  <a:pt x="195072" y="110337"/>
                </a:lnTo>
                <a:lnTo>
                  <a:pt x="195072" y="131673"/>
                </a:lnTo>
                <a:lnTo>
                  <a:pt x="201168" y="131673"/>
                </a:lnTo>
                <a:lnTo>
                  <a:pt x="201168" y="110337"/>
                </a:lnTo>
                <a:close/>
              </a:path>
              <a:path w="1336675" h="276225">
                <a:moveTo>
                  <a:pt x="246278" y="110337"/>
                </a:moveTo>
                <a:lnTo>
                  <a:pt x="201168" y="110337"/>
                </a:lnTo>
                <a:lnTo>
                  <a:pt x="201168" y="131673"/>
                </a:lnTo>
                <a:lnTo>
                  <a:pt x="246278" y="131673"/>
                </a:lnTo>
                <a:lnTo>
                  <a:pt x="246278" y="110337"/>
                </a:lnTo>
                <a:close/>
              </a:path>
              <a:path w="1336675" h="276225">
                <a:moveTo>
                  <a:pt x="494971" y="0"/>
                </a:moveTo>
                <a:lnTo>
                  <a:pt x="469673" y="0"/>
                </a:lnTo>
                <a:lnTo>
                  <a:pt x="469673" y="276148"/>
                </a:lnTo>
                <a:lnTo>
                  <a:pt x="494971" y="276148"/>
                </a:lnTo>
                <a:lnTo>
                  <a:pt x="494971" y="0"/>
                </a:lnTo>
                <a:close/>
              </a:path>
              <a:path w="1336675" h="276225">
                <a:moveTo>
                  <a:pt x="349581" y="21335"/>
                </a:moveTo>
                <a:lnTo>
                  <a:pt x="321573" y="28108"/>
                </a:lnTo>
                <a:lnTo>
                  <a:pt x="299480" y="47396"/>
                </a:lnTo>
                <a:lnTo>
                  <a:pt x="284988" y="77657"/>
                </a:lnTo>
                <a:lnTo>
                  <a:pt x="279782" y="117347"/>
                </a:lnTo>
                <a:lnTo>
                  <a:pt x="284988" y="157214"/>
                </a:lnTo>
                <a:lnTo>
                  <a:pt x="299480" y="187566"/>
                </a:lnTo>
                <a:lnTo>
                  <a:pt x="321573" y="206887"/>
                </a:lnTo>
                <a:lnTo>
                  <a:pt x="349581" y="213664"/>
                </a:lnTo>
                <a:lnTo>
                  <a:pt x="377766" y="206887"/>
                </a:lnTo>
                <a:lnTo>
                  <a:pt x="395531" y="191414"/>
                </a:lnTo>
                <a:lnTo>
                  <a:pt x="349581" y="191414"/>
                </a:lnTo>
                <a:lnTo>
                  <a:pt x="331122" y="186142"/>
                </a:lnTo>
                <a:lnTo>
                  <a:pt x="316663" y="171183"/>
                </a:lnTo>
                <a:lnTo>
                  <a:pt x="307233" y="147823"/>
                </a:lnTo>
                <a:lnTo>
                  <a:pt x="303861" y="117347"/>
                </a:lnTo>
                <a:lnTo>
                  <a:pt x="307233" y="87144"/>
                </a:lnTo>
                <a:lnTo>
                  <a:pt x="316663" y="64084"/>
                </a:lnTo>
                <a:lnTo>
                  <a:pt x="331122" y="49368"/>
                </a:lnTo>
                <a:lnTo>
                  <a:pt x="349581" y="44195"/>
                </a:lnTo>
                <a:lnTo>
                  <a:pt x="396269" y="44195"/>
                </a:lnTo>
                <a:lnTo>
                  <a:pt x="377766" y="28108"/>
                </a:lnTo>
                <a:lnTo>
                  <a:pt x="349581" y="21335"/>
                </a:lnTo>
                <a:close/>
              </a:path>
              <a:path w="1336675" h="276225">
                <a:moveTo>
                  <a:pt x="396269" y="44195"/>
                </a:moveTo>
                <a:lnTo>
                  <a:pt x="349581" y="44195"/>
                </a:lnTo>
                <a:lnTo>
                  <a:pt x="368169" y="49368"/>
                </a:lnTo>
                <a:lnTo>
                  <a:pt x="382614" y="64084"/>
                </a:lnTo>
                <a:lnTo>
                  <a:pt x="391972" y="87144"/>
                </a:lnTo>
                <a:lnTo>
                  <a:pt x="395301" y="117347"/>
                </a:lnTo>
                <a:lnTo>
                  <a:pt x="391972" y="147823"/>
                </a:lnTo>
                <a:lnTo>
                  <a:pt x="382614" y="171183"/>
                </a:lnTo>
                <a:lnTo>
                  <a:pt x="368169" y="186142"/>
                </a:lnTo>
                <a:lnTo>
                  <a:pt x="349581" y="191414"/>
                </a:lnTo>
                <a:lnTo>
                  <a:pt x="395531" y="191414"/>
                </a:lnTo>
                <a:lnTo>
                  <a:pt x="399950" y="187566"/>
                </a:lnTo>
                <a:lnTo>
                  <a:pt x="414475" y="157214"/>
                </a:lnTo>
                <a:lnTo>
                  <a:pt x="419685" y="117347"/>
                </a:lnTo>
                <a:lnTo>
                  <a:pt x="414475" y="77657"/>
                </a:lnTo>
                <a:lnTo>
                  <a:pt x="399950" y="47396"/>
                </a:lnTo>
                <a:lnTo>
                  <a:pt x="396269" y="44195"/>
                </a:lnTo>
                <a:close/>
              </a:path>
              <a:path w="1336675" h="276225">
                <a:moveTo>
                  <a:pt x="785421" y="304"/>
                </a:moveTo>
                <a:lnTo>
                  <a:pt x="761037" y="304"/>
                </a:lnTo>
                <a:lnTo>
                  <a:pt x="761037" y="275843"/>
                </a:lnTo>
                <a:lnTo>
                  <a:pt x="785421" y="275843"/>
                </a:lnTo>
                <a:lnTo>
                  <a:pt x="785421" y="304"/>
                </a:lnTo>
                <a:close/>
              </a:path>
              <a:path w="1336675" h="276225">
                <a:moveTo>
                  <a:pt x="731777" y="7010"/>
                </a:moveTo>
                <a:lnTo>
                  <a:pt x="707698" y="7010"/>
                </a:lnTo>
                <a:lnTo>
                  <a:pt x="707698" y="261518"/>
                </a:lnTo>
                <a:lnTo>
                  <a:pt x="731777" y="261518"/>
                </a:lnTo>
                <a:lnTo>
                  <a:pt x="731777" y="127406"/>
                </a:lnTo>
                <a:lnTo>
                  <a:pt x="715927" y="127406"/>
                </a:lnTo>
                <a:lnTo>
                  <a:pt x="715927" y="105155"/>
                </a:lnTo>
                <a:lnTo>
                  <a:pt x="731777" y="105155"/>
                </a:lnTo>
                <a:lnTo>
                  <a:pt x="731777" y="7010"/>
                </a:lnTo>
                <a:close/>
              </a:path>
              <a:path w="1336675" h="276225">
                <a:moveTo>
                  <a:pt x="575109" y="186589"/>
                </a:moveTo>
                <a:lnTo>
                  <a:pt x="547068" y="186842"/>
                </a:lnTo>
                <a:lnTo>
                  <a:pt x="550116" y="208178"/>
                </a:lnTo>
                <a:lnTo>
                  <a:pt x="580229" y="207859"/>
                </a:lnTo>
                <a:lnTo>
                  <a:pt x="615229" y="206540"/>
                </a:lnTo>
                <a:lnTo>
                  <a:pt x="651657" y="203677"/>
                </a:lnTo>
                <a:lnTo>
                  <a:pt x="686057" y="198729"/>
                </a:lnTo>
                <a:lnTo>
                  <a:pt x="685457" y="192633"/>
                </a:lnTo>
                <a:lnTo>
                  <a:pt x="575109" y="192633"/>
                </a:lnTo>
                <a:lnTo>
                  <a:pt x="575109" y="186589"/>
                </a:lnTo>
                <a:close/>
              </a:path>
              <a:path w="1336675" h="276225">
                <a:moveTo>
                  <a:pt x="598274" y="185977"/>
                </a:moveTo>
                <a:lnTo>
                  <a:pt x="577672" y="186566"/>
                </a:lnTo>
                <a:lnTo>
                  <a:pt x="575109" y="186589"/>
                </a:lnTo>
                <a:lnTo>
                  <a:pt x="575109" y="192633"/>
                </a:lnTo>
                <a:lnTo>
                  <a:pt x="598274" y="192633"/>
                </a:lnTo>
                <a:lnTo>
                  <a:pt x="598274" y="185977"/>
                </a:lnTo>
                <a:close/>
              </a:path>
              <a:path w="1336675" h="276225">
                <a:moveTo>
                  <a:pt x="632412" y="184487"/>
                </a:moveTo>
                <a:lnTo>
                  <a:pt x="613362" y="185546"/>
                </a:lnTo>
                <a:lnTo>
                  <a:pt x="598274" y="185977"/>
                </a:lnTo>
                <a:lnTo>
                  <a:pt x="598274" y="192633"/>
                </a:lnTo>
                <a:lnTo>
                  <a:pt x="632412" y="192633"/>
                </a:lnTo>
                <a:lnTo>
                  <a:pt x="632412" y="184487"/>
                </a:lnTo>
                <a:close/>
              </a:path>
              <a:path w="1336675" h="276225">
                <a:moveTo>
                  <a:pt x="655577" y="182967"/>
                </a:moveTo>
                <a:lnTo>
                  <a:pt x="650195" y="183499"/>
                </a:lnTo>
                <a:lnTo>
                  <a:pt x="632412" y="184487"/>
                </a:lnTo>
                <a:lnTo>
                  <a:pt x="632412" y="192633"/>
                </a:lnTo>
                <a:lnTo>
                  <a:pt x="655577" y="192633"/>
                </a:lnTo>
                <a:lnTo>
                  <a:pt x="655577" y="182967"/>
                </a:lnTo>
                <a:close/>
              </a:path>
              <a:path w="1336675" h="276225">
                <a:moveTo>
                  <a:pt x="684228" y="180136"/>
                </a:moveTo>
                <a:lnTo>
                  <a:pt x="655577" y="182967"/>
                </a:lnTo>
                <a:lnTo>
                  <a:pt x="655577" y="192633"/>
                </a:lnTo>
                <a:lnTo>
                  <a:pt x="685457" y="192633"/>
                </a:lnTo>
                <a:lnTo>
                  <a:pt x="684228" y="180136"/>
                </a:lnTo>
                <a:close/>
              </a:path>
              <a:path w="1336675" h="276225">
                <a:moveTo>
                  <a:pt x="598274" y="48463"/>
                </a:moveTo>
                <a:lnTo>
                  <a:pt x="575109" y="48463"/>
                </a:lnTo>
                <a:lnTo>
                  <a:pt x="575109" y="186589"/>
                </a:lnTo>
                <a:lnTo>
                  <a:pt x="577672" y="186566"/>
                </a:lnTo>
                <a:lnTo>
                  <a:pt x="598274" y="185977"/>
                </a:lnTo>
                <a:lnTo>
                  <a:pt x="598274" y="48463"/>
                </a:lnTo>
                <a:close/>
              </a:path>
              <a:path w="1336675" h="276225">
                <a:moveTo>
                  <a:pt x="655577" y="48463"/>
                </a:moveTo>
                <a:lnTo>
                  <a:pt x="632412" y="48463"/>
                </a:lnTo>
                <a:lnTo>
                  <a:pt x="632412" y="184487"/>
                </a:lnTo>
                <a:lnTo>
                  <a:pt x="650195" y="183499"/>
                </a:lnTo>
                <a:lnTo>
                  <a:pt x="655577" y="182967"/>
                </a:lnTo>
                <a:lnTo>
                  <a:pt x="655577" y="48463"/>
                </a:lnTo>
                <a:close/>
              </a:path>
              <a:path w="1336675" h="276225">
                <a:moveTo>
                  <a:pt x="707698" y="105155"/>
                </a:moveTo>
                <a:lnTo>
                  <a:pt x="670207" y="105155"/>
                </a:lnTo>
                <a:lnTo>
                  <a:pt x="670207" y="127406"/>
                </a:lnTo>
                <a:lnTo>
                  <a:pt x="707698" y="127406"/>
                </a:lnTo>
                <a:lnTo>
                  <a:pt x="707698" y="105155"/>
                </a:lnTo>
                <a:close/>
              </a:path>
              <a:path w="1336675" h="276225">
                <a:moveTo>
                  <a:pt x="731777" y="105155"/>
                </a:moveTo>
                <a:lnTo>
                  <a:pt x="715927" y="105155"/>
                </a:lnTo>
                <a:lnTo>
                  <a:pt x="715927" y="127406"/>
                </a:lnTo>
                <a:lnTo>
                  <a:pt x="731777" y="127406"/>
                </a:lnTo>
                <a:lnTo>
                  <a:pt x="731777" y="105155"/>
                </a:lnTo>
                <a:close/>
              </a:path>
              <a:path w="1336675" h="276225">
                <a:moveTo>
                  <a:pt x="678437" y="35051"/>
                </a:moveTo>
                <a:lnTo>
                  <a:pt x="552554" y="35051"/>
                </a:lnTo>
                <a:lnTo>
                  <a:pt x="552554" y="55778"/>
                </a:lnTo>
                <a:lnTo>
                  <a:pt x="575109" y="55778"/>
                </a:lnTo>
                <a:lnTo>
                  <a:pt x="575109" y="48463"/>
                </a:lnTo>
                <a:lnTo>
                  <a:pt x="678437" y="48463"/>
                </a:lnTo>
                <a:lnTo>
                  <a:pt x="678437" y="35051"/>
                </a:lnTo>
                <a:close/>
              </a:path>
              <a:path w="1336675" h="276225">
                <a:moveTo>
                  <a:pt x="632412" y="48463"/>
                </a:moveTo>
                <a:lnTo>
                  <a:pt x="598274" y="48463"/>
                </a:lnTo>
                <a:lnTo>
                  <a:pt x="598274" y="55778"/>
                </a:lnTo>
                <a:lnTo>
                  <a:pt x="632412" y="55778"/>
                </a:lnTo>
                <a:lnTo>
                  <a:pt x="632412" y="48463"/>
                </a:lnTo>
                <a:close/>
              </a:path>
              <a:path w="1336675" h="276225">
                <a:moveTo>
                  <a:pt x="678437" y="48463"/>
                </a:moveTo>
                <a:lnTo>
                  <a:pt x="655577" y="48463"/>
                </a:lnTo>
                <a:lnTo>
                  <a:pt x="655577" y="55778"/>
                </a:lnTo>
                <a:lnTo>
                  <a:pt x="678437" y="55778"/>
                </a:lnTo>
                <a:lnTo>
                  <a:pt x="678437" y="48463"/>
                </a:lnTo>
                <a:close/>
              </a:path>
              <a:path w="1336675" h="276225">
                <a:moveTo>
                  <a:pt x="1055755" y="0"/>
                </a:moveTo>
                <a:lnTo>
                  <a:pt x="1030457" y="0"/>
                </a:lnTo>
                <a:lnTo>
                  <a:pt x="1030457" y="276148"/>
                </a:lnTo>
                <a:lnTo>
                  <a:pt x="1055755" y="276148"/>
                </a:lnTo>
                <a:lnTo>
                  <a:pt x="1055755" y="0"/>
                </a:lnTo>
                <a:close/>
              </a:path>
              <a:path w="1336675" h="276225">
                <a:moveTo>
                  <a:pt x="910366" y="21335"/>
                </a:moveTo>
                <a:lnTo>
                  <a:pt x="882357" y="28108"/>
                </a:lnTo>
                <a:lnTo>
                  <a:pt x="860264" y="47396"/>
                </a:lnTo>
                <a:lnTo>
                  <a:pt x="845772" y="77657"/>
                </a:lnTo>
                <a:lnTo>
                  <a:pt x="840566" y="117347"/>
                </a:lnTo>
                <a:lnTo>
                  <a:pt x="845772" y="157214"/>
                </a:lnTo>
                <a:lnTo>
                  <a:pt x="860264" y="187566"/>
                </a:lnTo>
                <a:lnTo>
                  <a:pt x="882357" y="206887"/>
                </a:lnTo>
                <a:lnTo>
                  <a:pt x="910366" y="213664"/>
                </a:lnTo>
                <a:lnTo>
                  <a:pt x="938550" y="206887"/>
                </a:lnTo>
                <a:lnTo>
                  <a:pt x="956316" y="191414"/>
                </a:lnTo>
                <a:lnTo>
                  <a:pt x="910366" y="191414"/>
                </a:lnTo>
                <a:lnTo>
                  <a:pt x="891906" y="186142"/>
                </a:lnTo>
                <a:lnTo>
                  <a:pt x="877447" y="171183"/>
                </a:lnTo>
                <a:lnTo>
                  <a:pt x="868018" y="147823"/>
                </a:lnTo>
                <a:lnTo>
                  <a:pt x="864646" y="117347"/>
                </a:lnTo>
                <a:lnTo>
                  <a:pt x="868018" y="87144"/>
                </a:lnTo>
                <a:lnTo>
                  <a:pt x="877447" y="64084"/>
                </a:lnTo>
                <a:lnTo>
                  <a:pt x="891906" y="49368"/>
                </a:lnTo>
                <a:lnTo>
                  <a:pt x="910366" y="44195"/>
                </a:lnTo>
                <a:lnTo>
                  <a:pt x="957053" y="44195"/>
                </a:lnTo>
                <a:lnTo>
                  <a:pt x="938550" y="28108"/>
                </a:lnTo>
                <a:lnTo>
                  <a:pt x="910366" y="21335"/>
                </a:lnTo>
                <a:close/>
              </a:path>
              <a:path w="1336675" h="276225">
                <a:moveTo>
                  <a:pt x="957053" y="44195"/>
                </a:moveTo>
                <a:lnTo>
                  <a:pt x="910366" y="44195"/>
                </a:lnTo>
                <a:lnTo>
                  <a:pt x="928954" y="49368"/>
                </a:lnTo>
                <a:lnTo>
                  <a:pt x="943398" y="64084"/>
                </a:lnTo>
                <a:lnTo>
                  <a:pt x="952757" y="87144"/>
                </a:lnTo>
                <a:lnTo>
                  <a:pt x="956086" y="117347"/>
                </a:lnTo>
                <a:lnTo>
                  <a:pt x="952757" y="147823"/>
                </a:lnTo>
                <a:lnTo>
                  <a:pt x="943398" y="171183"/>
                </a:lnTo>
                <a:lnTo>
                  <a:pt x="928954" y="186142"/>
                </a:lnTo>
                <a:lnTo>
                  <a:pt x="910366" y="191414"/>
                </a:lnTo>
                <a:lnTo>
                  <a:pt x="956316" y="191414"/>
                </a:lnTo>
                <a:lnTo>
                  <a:pt x="960734" y="187566"/>
                </a:lnTo>
                <a:lnTo>
                  <a:pt x="975260" y="157214"/>
                </a:lnTo>
                <a:lnTo>
                  <a:pt x="980470" y="117347"/>
                </a:lnTo>
                <a:lnTo>
                  <a:pt x="975260" y="77657"/>
                </a:lnTo>
                <a:lnTo>
                  <a:pt x="960734" y="47396"/>
                </a:lnTo>
                <a:lnTo>
                  <a:pt x="957053" y="44195"/>
                </a:lnTo>
                <a:close/>
              </a:path>
              <a:path w="1336675" h="276225">
                <a:moveTo>
                  <a:pt x="1188624" y="39623"/>
                </a:moveTo>
                <a:lnTo>
                  <a:pt x="1183747" y="39623"/>
                </a:lnTo>
                <a:lnTo>
                  <a:pt x="1183747" y="84429"/>
                </a:lnTo>
                <a:lnTo>
                  <a:pt x="1177932" y="120310"/>
                </a:lnTo>
                <a:lnTo>
                  <a:pt x="1162145" y="154304"/>
                </a:lnTo>
                <a:lnTo>
                  <a:pt x="1138870" y="182927"/>
                </a:lnTo>
                <a:lnTo>
                  <a:pt x="1110595" y="202691"/>
                </a:lnTo>
                <a:lnTo>
                  <a:pt x="1125226" y="222808"/>
                </a:lnTo>
                <a:lnTo>
                  <a:pt x="1156077" y="200244"/>
                </a:lnTo>
                <a:lnTo>
                  <a:pt x="1181157" y="167335"/>
                </a:lnTo>
                <a:lnTo>
                  <a:pt x="1196760" y="130509"/>
                </a:lnTo>
                <a:lnTo>
                  <a:pt x="1194844" y="126263"/>
                </a:lnTo>
                <a:lnTo>
                  <a:pt x="1188624" y="84429"/>
                </a:lnTo>
                <a:lnTo>
                  <a:pt x="1188624" y="39623"/>
                </a:lnTo>
                <a:close/>
              </a:path>
              <a:path w="1336675" h="276225">
                <a:moveTo>
                  <a:pt x="1209046" y="39623"/>
                </a:moveTo>
                <a:lnTo>
                  <a:pt x="1204169" y="39623"/>
                </a:lnTo>
                <a:lnTo>
                  <a:pt x="1204169" y="84429"/>
                </a:lnTo>
                <a:lnTo>
                  <a:pt x="1198006" y="127568"/>
                </a:lnTo>
                <a:lnTo>
                  <a:pt x="1196760" y="130509"/>
                </a:lnTo>
                <a:lnTo>
                  <a:pt x="1211865" y="163982"/>
                </a:lnTo>
                <a:lnTo>
                  <a:pt x="1237230" y="194843"/>
                </a:lnTo>
                <a:lnTo>
                  <a:pt x="1268482" y="216103"/>
                </a:lnTo>
                <a:lnTo>
                  <a:pt x="1282807" y="195986"/>
                </a:lnTo>
                <a:lnTo>
                  <a:pt x="1254180" y="177784"/>
                </a:lnTo>
                <a:lnTo>
                  <a:pt x="1230725" y="151180"/>
                </a:lnTo>
                <a:lnTo>
                  <a:pt x="1214870" y="119091"/>
                </a:lnTo>
                <a:lnTo>
                  <a:pt x="1209046" y="84429"/>
                </a:lnTo>
                <a:lnTo>
                  <a:pt x="1209046" y="39623"/>
                </a:lnTo>
                <a:close/>
              </a:path>
              <a:path w="1336675" h="276225">
                <a:moveTo>
                  <a:pt x="1204169" y="39623"/>
                </a:moveTo>
                <a:lnTo>
                  <a:pt x="1188624" y="39623"/>
                </a:lnTo>
                <a:lnTo>
                  <a:pt x="1188624" y="84429"/>
                </a:lnTo>
                <a:lnTo>
                  <a:pt x="1194844" y="126263"/>
                </a:lnTo>
                <a:lnTo>
                  <a:pt x="1196760" y="130509"/>
                </a:lnTo>
                <a:lnTo>
                  <a:pt x="1198006" y="127568"/>
                </a:lnTo>
                <a:lnTo>
                  <a:pt x="1204169" y="84429"/>
                </a:lnTo>
                <a:lnTo>
                  <a:pt x="1204169" y="39623"/>
                </a:lnTo>
                <a:close/>
              </a:path>
              <a:path w="1336675" h="276225">
                <a:moveTo>
                  <a:pt x="1273663" y="28346"/>
                </a:moveTo>
                <a:lnTo>
                  <a:pt x="1119740" y="28346"/>
                </a:lnTo>
                <a:lnTo>
                  <a:pt x="1119740" y="49682"/>
                </a:lnTo>
                <a:lnTo>
                  <a:pt x="1183747" y="49682"/>
                </a:lnTo>
                <a:lnTo>
                  <a:pt x="1183747" y="39623"/>
                </a:lnTo>
                <a:lnTo>
                  <a:pt x="1273663" y="39623"/>
                </a:lnTo>
                <a:lnTo>
                  <a:pt x="1273663" y="28346"/>
                </a:lnTo>
                <a:close/>
              </a:path>
              <a:path w="1336675" h="276225">
                <a:moveTo>
                  <a:pt x="1273663" y="39623"/>
                </a:moveTo>
                <a:lnTo>
                  <a:pt x="1209046" y="39623"/>
                </a:lnTo>
                <a:lnTo>
                  <a:pt x="1209046" y="49682"/>
                </a:lnTo>
                <a:lnTo>
                  <a:pt x="1273663" y="49682"/>
                </a:lnTo>
                <a:lnTo>
                  <a:pt x="1273663" y="39623"/>
                </a:lnTo>
                <a:close/>
              </a:path>
              <a:path w="1336675" h="276225">
                <a:moveTo>
                  <a:pt x="1336148" y="304"/>
                </a:moveTo>
                <a:lnTo>
                  <a:pt x="1310849" y="304"/>
                </a:lnTo>
                <a:lnTo>
                  <a:pt x="1310849" y="275843"/>
                </a:lnTo>
                <a:lnTo>
                  <a:pt x="1336148" y="275843"/>
                </a:lnTo>
                <a:lnTo>
                  <a:pt x="1336148" y="3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1" name="object 11"/>
          <p:cNvGrpSpPr/>
          <p:nvPr/>
        </p:nvGrpSpPr>
        <p:grpSpPr>
          <a:xfrm>
            <a:off x="9232900" y="3683000"/>
            <a:ext cx="2133600" cy="1168400"/>
            <a:chOff x="9232900" y="3683000"/>
            <a:chExt cx="2133600" cy="1168400"/>
          </a:xfrm>
        </p:grpSpPr>
        <p:sp>
          <p:nvSpPr>
            <p:cNvPr id="12" name="object 12"/>
            <p:cNvSpPr/>
            <p:nvPr/>
          </p:nvSpPr>
          <p:spPr>
            <a:xfrm>
              <a:off x="9232900" y="3683000"/>
              <a:ext cx="2133600" cy="1168400"/>
            </a:xfrm>
            <a:custGeom>
              <a:avLst/>
              <a:gdLst/>
              <a:ahLst/>
              <a:cxnLst/>
              <a:rect l="l" t="t" r="r" b="b"/>
              <a:pathLst>
                <a:path w="2133600" h="1168400">
                  <a:moveTo>
                    <a:pt x="584200" y="0"/>
                  </a:moveTo>
                  <a:lnTo>
                    <a:pt x="536286" y="1936"/>
                  </a:lnTo>
                  <a:lnTo>
                    <a:pt x="489439" y="7646"/>
                  </a:lnTo>
                  <a:lnTo>
                    <a:pt x="443810" y="16978"/>
                  </a:lnTo>
                  <a:lnTo>
                    <a:pt x="399547" y="29782"/>
                  </a:lnTo>
                  <a:lnTo>
                    <a:pt x="356803" y="45909"/>
                  </a:lnTo>
                  <a:lnTo>
                    <a:pt x="315726" y="65207"/>
                  </a:lnTo>
                  <a:lnTo>
                    <a:pt x="276468" y="87526"/>
                  </a:lnTo>
                  <a:lnTo>
                    <a:pt x="239179" y="112716"/>
                  </a:lnTo>
                  <a:lnTo>
                    <a:pt x="204008" y="140627"/>
                  </a:lnTo>
                  <a:lnTo>
                    <a:pt x="171108" y="171108"/>
                  </a:lnTo>
                  <a:lnTo>
                    <a:pt x="140627" y="204008"/>
                  </a:lnTo>
                  <a:lnTo>
                    <a:pt x="112716" y="239179"/>
                  </a:lnTo>
                  <a:lnTo>
                    <a:pt x="87526" y="276468"/>
                  </a:lnTo>
                  <a:lnTo>
                    <a:pt x="65207" y="315726"/>
                  </a:lnTo>
                  <a:lnTo>
                    <a:pt x="45909" y="356803"/>
                  </a:lnTo>
                  <a:lnTo>
                    <a:pt x="29782" y="399547"/>
                  </a:lnTo>
                  <a:lnTo>
                    <a:pt x="16978" y="443810"/>
                  </a:lnTo>
                  <a:lnTo>
                    <a:pt x="7646" y="489439"/>
                  </a:lnTo>
                  <a:lnTo>
                    <a:pt x="1936" y="536286"/>
                  </a:lnTo>
                  <a:lnTo>
                    <a:pt x="0" y="584200"/>
                  </a:lnTo>
                  <a:lnTo>
                    <a:pt x="1936" y="632113"/>
                  </a:lnTo>
                  <a:lnTo>
                    <a:pt x="7646" y="678960"/>
                  </a:lnTo>
                  <a:lnTo>
                    <a:pt x="16978" y="724589"/>
                  </a:lnTo>
                  <a:lnTo>
                    <a:pt x="29782" y="768852"/>
                  </a:lnTo>
                  <a:lnTo>
                    <a:pt x="45909" y="811596"/>
                  </a:lnTo>
                  <a:lnTo>
                    <a:pt x="65207" y="852673"/>
                  </a:lnTo>
                  <a:lnTo>
                    <a:pt x="87526" y="891931"/>
                  </a:lnTo>
                  <a:lnTo>
                    <a:pt x="112716" y="929220"/>
                  </a:lnTo>
                  <a:lnTo>
                    <a:pt x="140627" y="964391"/>
                  </a:lnTo>
                  <a:lnTo>
                    <a:pt x="171108" y="997291"/>
                  </a:lnTo>
                  <a:lnTo>
                    <a:pt x="204008" y="1027772"/>
                  </a:lnTo>
                  <a:lnTo>
                    <a:pt x="239179" y="1055683"/>
                  </a:lnTo>
                  <a:lnTo>
                    <a:pt x="276468" y="1080873"/>
                  </a:lnTo>
                  <a:lnTo>
                    <a:pt x="315726" y="1103192"/>
                  </a:lnTo>
                  <a:lnTo>
                    <a:pt x="356803" y="1122490"/>
                  </a:lnTo>
                  <a:lnTo>
                    <a:pt x="399547" y="1138617"/>
                  </a:lnTo>
                  <a:lnTo>
                    <a:pt x="443810" y="1151421"/>
                  </a:lnTo>
                  <a:lnTo>
                    <a:pt x="489439" y="1160753"/>
                  </a:lnTo>
                  <a:lnTo>
                    <a:pt x="536286" y="1166463"/>
                  </a:lnTo>
                  <a:lnTo>
                    <a:pt x="584200" y="1168400"/>
                  </a:lnTo>
                  <a:lnTo>
                    <a:pt x="584200" y="1155700"/>
                  </a:lnTo>
                  <a:lnTo>
                    <a:pt x="537328" y="1153805"/>
                  </a:lnTo>
                  <a:lnTo>
                    <a:pt x="491499" y="1148220"/>
                  </a:lnTo>
                  <a:lnTo>
                    <a:pt x="446861" y="1139090"/>
                  </a:lnTo>
                  <a:lnTo>
                    <a:pt x="403561" y="1126564"/>
                  </a:lnTo>
                  <a:lnTo>
                    <a:pt x="361746" y="1110788"/>
                  </a:lnTo>
                  <a:lnTo>
                    <a:pt x="321562" y="1091910"/>
                  </a:lnTo>
                  <a:lnTo>
                    <a:pt x="283158" y="1070076"/>
                  </a:lnTo>
                  <a:lnTo>
                    <a:pt x="246679" y="1045433"/>
                  </a:lnTo>
                  <a:lnTo>
                    <a:pt x="212273" y="1018129"/>
                  </a:lnTo>
                  <a:lnTo>
                    <a:pt x="180088" y="988311"/>
                  </a:lnTo>
                  <a:lnTo>
                    <a:pt x="150270" y="956126"/>
                  </a:lnTo>
                  <a:lnTo>
                    <a:pt x="122966" y="921720"/>
                  </a:lnTo>
                  <a:lnTo>
                    <a:pt x="98323" y="885241"/>
                  </a:lnTo>
                  <a:lnTo>
                    <a:pt x="76489" y="846837"/>
                  </a:lnTo>
                  <a:lnTo>
                    <a:pt x="57611" y="806653"/>
                  </a:lnTo>
                  <a:lnTo>
                    <a:pt x="41835" y="764838"/>
                  </a:lnTo>
                  <a:lnTo>
                    <a:pt x="29309" y="721538"/>
                  </a:lnTo>
                  <a:lnTo>
                    <a:pt x="20179" y="676900"/>
                  </a:lnTo>
                  <a:lnTo>
                    <a:pt x="14594" y="631071"/>
                  </a:lnTo>
                  <a:lnTo>
                    <a:pt x="12700" y="584200"/>
                  </a:lnTo>
                  <a:lnTo>
                    <a:pt x="14594" y="537328"/>
                  </a:lnTo>
                  <a:lnTo>
                    <a:pt x="20179" y="491499"/>
                  </a:lnTo>
                  <a:lnTo>
                    <a:pt x="29309" y="446861"/>
                  </a:lnTo>
                  <a:lnTo>
                    <a:pt x="41835" y="403561"/>
                  </a:lnTo>
                  <a:lnTo>
                    <a:pt x="57611" y="361746"/>
                  </a:lnTo>
                  <a:lnTo>
                    <a:pt x="76489" y="321562"/>
                  </a:lnTo>
                  <a:lnTo>
                    <a:pt x="98323" y="283158"/>
                  </a:lnTo>
                  <a:lnTo>
                    <a:pt x="122966" y="246679"/>
                  </a:lnTo>
                  <a:lnTo>
                    <a:pt x="150270" y="212273"/>
                  </a:lnTo>
                  <a:lnTo>
                    <a:pt x="180088" y="180088"/>
                  </a:lnTo>
                  <a:lnTo>
                    <a:pt x="212273" y="150270"/>
                  </a:lnTo>
                  <a:lnTo>
                    <a:pt x="246679" y="122966"/>
                  </a:lnTo>
                  <a:lnTo>
                    <a:pt x="283158" y="98323"/>
                  </a:lnTo>
                  <a:lnTo>
                    <a:pt x="321562" y="76489"/>
                  </a:lnTo>
                  <a:lnTo>
                    <a:pt x="361746" y="57611"/>
                  </a:lnTo>
                  <a:lnTo>
                    <a:pt x="403561" y="41835"/>
                  </a:lnTo>
                  <a:lnTo>
                    <a:pt x="446861" y="29309"/>
                  </a:lnTo>
                  <a:lnTo>
                    <a:pt x="491499" y="20179"/>
                  </a:lnTo>
                  <a:lnTo>
                    <a:pt x="537328" y="14594"/>
                  </a:lnTo>
                  <a:lnTo>
                    <a:pt x="584200" y="12700"/>
                  </a:lnTo>
                  <a:lnTo>
                    <a:pt x="584200" y="0"/>
                  </a:lnTo>
                  <a:close/>
                </a:path>
                <a:path w="2133600" h="1168400">
                  <a:moveTo>
                    <a:pt x="1549400" y="1155700"/>
                  </a:moveTo>
                  <a:lnTo>
                    <a:pt x="584200" y="1155700"/>
                  </a:lnTo>
                  <a:lnTo>
                    <a:pt x="584200" y="1168400"/>
                  </a:lnTo>
                  <a:lnTo>
                    <a:pt x="1549400" y="1168400"/>
                  </a:lnTo>
                  <a:lnTo>
                    <a:pt x="1549400" y="1155700"/>
                  </a:lnTo>
                  <a:close/>
                </a:path>
                <a:path w="2133600" h="1168400">
                  <a:moveTo>
                    <a:pt x="1549399" y="0"/>
                  </a:moveTo>
                  <a:lnTo>
                    <a:pt x="1549399" y="12700"/>
                  </a:lnTo>
                  <a:lnTo>
                    <a:pt x="1596271" y="14594"/>
                  </a:lnTo>
                  <a:lnTo>
                    <a:pt x="1642100" y="20179"/>
                  </a:lnTo>
                  <a:lnTo>
                    <a:pt x="1686738" y="29309"/>
                  </a:lnTo>
                  <a:lnTo>
                    <a:pt x="1730038" y="41835"/>
                  </a:lnTo>
                  <a:lnTo>
                    <a:pt x="1771853" y="57611"/>
                  </a:lnTo>
                  <a:lnTo>
                    <a:pt x="1812037" y="76489"/>
                  </a:lnTo>
                  <a:lnTo>
                    <a:pt x="1850441" y="98323"/>
                  </a:lnTo>
                  <a:lnTo>
                    <a:pt x="1886920" y="122966"/>
                  </a:lnTo>
                  <a:lnTo>
                    <a:pt x="1921326" y="150270"/>
                  </a:lnTo>
                  <a:lnTo>
                    <a:pt x="1953511" y="180088"/>
                  </a:lnTo>
                  <a:lnTo>
                    <a:pt x="1983329" y="212273"/>
                  </a:lnTo>
                  <a:lnTo>
                    <a:pt x="2010633" y="246679"/>
                  </a:lnTo>
                  <a:lnTo>
                    <a:pt x="2035276" y="283158"/>
                  </a:lnTo>
                  <a:lnTo>
                    <a:pt x="2057110" y="321562"/>
                  </a:lnTo>
                  <a:lnTo>
                    <a:pt x="2075988" y="361746"/>
                  </a:lnTo>
                  <a:lnTo>
                    <a:pt x="2091764" y="403561"/>
                  </a:lnTo>
                  <a:lnTo>
                    <a:pt x="2104290" y="446861"/>
                  </a:lnTo>
                  <a:lnTo>
                    <a:pt x="2113420" y="491499"/>
                  </a:lnTo>
                  <a:lnTo>
                    <a:pt x="2119005" y="537328"/>
                  </a:lnTo>
                  <a:lnTo>
                    <a:pt x="2120900" y="584200"/>
                  </a:lnTo>
                  <a:lnTo>
                    <a:pt x="2119005" y="631071"/>
                  </a:lnTo>
                  <a:lnTo>
                    <a:pt x="2113420" y="676900"/>
                  </a:lnTo>
                  <a:lnTo>
                    <a:pt x="2104290" y="721538"/>
                  </a:lnTo>
                  <a:lnTo>
                    <a:pt x="2091764" y="764838"/>
                  </a:lnTo>
                  <a:lnTo>
                    <a:pt x="2075988" y="806653"/>
                  </a:lnTo>
                  <a:lnTo>
                    <a:pt x="2057110" y="846837"/>
                  </a:lnTo>
                  <a:lnTo>
                    <a:pt x="2035276" y="885241"/>
                  </a:lnTo>
                  <a:lnTo>
                    <a:pt x="2010633" y="921720"/>
                  </a:lnTo>
                  <a:lnTo>
                    <a:pt x="1983329" y="956126"/>
                  </a:lnTo>
                  <a:lnTo>
                    <a:pt x="1953511" y="988311"/>
                  </a:lnTo>
                  <a:lnTo>
                    <a:pt x="1921326" y="1018129"/>
                  </a:lnTo>
                  <a:lnTo>
                    <a:pt x="1886920" y="1045433"/>
                  </a:lnTo>
                  <a:lnTo>
                    <a:pt x="1850441" y="1070076"/>
                  </a:lnTo>
                  <a:lnTo>
                    <a:pt x="1812037" y="1091910"/>
                  </a:lnTo>
                  <a:lnTo>
                    <a:pt x="1771853" y="1110788"/>
                  </a:lnTo>
                  <a:lnTo>
                    <a:pt x="1730038" y="1126564"/>
                  </a:lnTo>
                  <a:lnTo>
                    <a:pt x="1686738" y="1139090"/>
                  </a:lnTo>
                  <a:lnTo>
                    <a:pt x="1642100" y="1148220"/>
                  </a:lnTo>
                  <a:lnTo>
                    <a:pt x="1596271" y="1153805"/>
                  </a:lnTo>
                  <a:lnTo>
                    <a:pt x="1549400" y="1155700"/>
                  </a:lnTo>
                  <a:lnTo>
                    <a:pt x="1549400" y="1168400"/>
                  </a:lnTo>
                  <a:lnTo>
                    <a:pt x="1597313" y="1166463"/>
                  </a:lnTo>
                  <a:lnTo>
                    <a:pt x="1644160" y="1160753"/>
                  </a:lnTo>
                  <a:lnTo>
                    <a:pt x="1689789" y="1151421"/>
                  </a:lnTo>
                  <a:lnTo>
                    <a:pt x="1734052" y="1138617"/>
                  </a:lnTo>
                  <a:lnTo>
                    <a:pt x="1776796" y="1122490"/>
                  </a:lnTo>
                  <a:lnTo>
                    <a:pt x="1817873" y="1103192"/>
                  </a:lnTo>
                  <a:lnTo>
                    <a:pt x="1857131" y="1080873"/>
                  </a:lnTo>
                  <a:lnTo>
                    <a:pt x="1894420" y="1055683"/>
                  </a:lnTo>
                  <a:lnTo>
                    <a:pt x="1929591" y="1027772"/>
                  </a:lnTo>
                  <a:lnTo>
                    <a:pt x="1962491" y="997291"/>
                  </a:lnTo>
                  <a:lnTo>
                    <a:pt x="1992972" y="964391"/>
                  </a:lnTo>
                  <a:lnTo>
                    <a:pt x="2020883" y="929220"/>
                  </a:lnTo>
                  <a:lnTo>
                    <a:pt x="2046073" y="891931"/>
                  </a:lnTo>
                  <a:lnTo>
                    <a:pt x="2068392" y="852673"/>
                  </a:lnTo>
                  <a:lnTo>
                    <a:pt x="2087690" y="811596"/>
                  </a:lnTo>
                  <a:lnTo>
                    <a:pt x="2103817" y="768852"/>
                  </a:lnTo>
                  <a:lnTo>
                    <a:pt x="2116621" y="724589"/>
                  </a:lnTo>
                  <a:lnTo>
                    <a:pt x="2125953" y="678960"/>
                  </a:lnTo>
                  <a:lnTo>
                    <a:pt x="2131663" y="632113"/>
                  </a:lnTo>
                  <a:lnTo>
                    <a:pt x="2133600" y="584200"/>
                  </a:lnTo>
                  <a:lnTo>
                    <a:pt x="2131663" y="536286"/>
                  </a:lnTo>
                  <a:lnTo>
                    <a:pt x="2125953" y="489439"/>
                  </a:lnTo>
                  <a:lnTo>
                    <a:pt x="2116621" y="443810"/>
                  </a:lnTo>
                  <a:lnTo>
                    <a:pt x="2103817" y="399547"/>
                  </a:lnTo>
                  <a:lnTo>
                    <a:pt x="2087690" y="356803"/>
                  </a:lnTo>
                  <a:lnTo>
                    <a:pt x="2068392" y="315726"/>
                  </a:lnTo>
                  <a:lnTo>
                    <a:pt x="2046073" y="276468"/>
                  </a:lnTo>
                  <a:lnTo>
                    <a:pt x="2020883" y="239179"/>
                  </a:lnTo>
                  <a:lnTo>
                    <a:pt x="1992972" y="204008"/>
                  </a:lnTo>
                  <a:lnTo>
                    <a:pt x="1962491" y="171108"/>
                  </a:lnTo>
                  <a:lnTo>
                    <a:pt x="1929591" y="140627"/>
                  </a:lnTo>
                  <a:lnTo>
                    <a:pt x="1894420" y="112716"/>
                  </a:lnTo>
                  <a:lnTo>
                    <a:pt x="1857131" y="87526"/>
                  </a:lnTo>
                  <a:lnTo>
                    <a:pt x="1817873" y="65207"/>
                  </a:lnTo>
                  <a:lnTo>
                    <a:pt x="1776796" y="45909"/>
                  </a:lnTo>
                  <a:lnTo>
                    <a:pt x="1734052" y="29782"/>
                  </a:lnTo>
                  <a:lnTo>
                    <a:pt x="1689789" y="16978"/>
                  </a:lnTo>
                  <a:lnTo>
                    <a:pt x="1644160" y="7646"/>
                  </a:lnTo>
                  <a:lnTo>
                    <a:pt x="1597313" y="1936"/>
                  </a:lnTo>
                  <a:lnTo>
                    <a:pt x="1549399" y="0"/>
                  </a:lnTo>
                  <a:close/>
                </a:path>
                <a:path w="2133600" h="1168400">
                  <a:moveTo>
                    <a:pt x="1549399" y="0"/>
                  </a:moveTo>
                  <a:lnTo>
                    <a:pt x="584200" y="0"/>
                  </a:lnTo>
                  <a:lnTo>
                    <a:pt x="584200" y="12700"/>
                  </a:lnTo>
                  <a:lnTo>
                    <a:pt x="1549399" y="12700"/>
                  </a:lnTo>
                  <a:lnTo>
                    <a:pt x="1549399" y="0"/>
                  </a:lnTo>
                  <a:close/>
                </a:path>
              </a:pathLst>
            </a:custGeom>
            <a:solidFill>
              <a:srgbClr val="94D0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0037291" y="4117035"/>
              <a:ext cx="509905" cy="275590"/>
            </a:xfrm>
            <a:custGeom>
              <a:avLst/>
              <a:gdLst/>
              <a:ahLst/>
              <a:cxnLst/>
              <a:rect l="l" t="t" r="r" b="b"/>
              <a:pathLst>
                <a:path w="509904" h="275589">
                  <a:moveTo>
                    <a:pt x="128930" y="17678"/>
                  </a:moveTo>
                  <a:lnTo>
                    <a:pt x="111861" y="17678"/>
                  </a:lnTo>
                  <a:lnTo>
                    <a:pt x="111861" y="28346"/>
                  </a:lnTo>
                  <a:lnTo>
                    <a:pt x="104198" y="64498"/>
                  </a:lnTo>
                  <a:lnTo>
                    <a:pt x="82105" y="95592"/>
                  </a:lnTo>
                  <a:lnTo>
                    <a:pt x="46924" y="120800"/>
                  </a:lnTo>
                  <a:lnTo>
                    <a:pt x="0" y="139293"/>
                  </a:lnTo>
                  <a:lnTo>
                    <a:pt x="10363" y="159105"/>
                  </a:lnTo>
                  <a:lnTo>
                    <a:pt x="63798" y="137393"/>
                  </a:lnTo>
                  <a:lnTo>
                    <a:pt x="104089" y="106108"/>
                  </a:lnTo>
                  <a:lnTo>
                    <a:pt x="129520" y="65965"/>
                  </a:lnTo>
                  <a:lnTo>
                    <a:pt x="134632" y="38099"/>
                  </a:lnTo>
                  <a:lnTo>
                    <a:pt x="128930" y="38099"/>
                  </a:lnTo>
                  <a:lnTo>
                    <a:pt x="128930" y="17678"/>
                  </a:lnTo>
                  <a:close/>
                </a:path>
                <a:path w="509904" h="275589">
                  <a:moveTo>
                    <a:pt x="111861" y="17678"/>
                  </a:moveTo>
                  <a:lnTo>
                    <a:pt x="14325" y="17678"/>
                  </a:lnTo>
                  <a:lnTo>
                    <a:pt x="14325" y="38099"/>
                  </a:lnTo>
                  <a:lnTo>
                    <a:pt x="109794" y="38099"/>
                  </a:lnTo>
                  <a:lnTo>
                    <a:pt x="111861" y="28346"/>
                  </a:lnTo>
                  <a:lnTo>
                    <a:pt x="111861" y="17678"/>
                  </a:lnTo>
                  <a:close/>
                </a:path>
                <a:path w="509904" h="275589">
                  <a:moveTo>
                    <a:pt x="138379" y="17678"/>
                  </a:moveTo>
                  <a:lnTo>
                    <a:pt x="128930" y="17678"/>
                  </a:lnTo>
                  <a:lnTo>
                    <a:pt x="128930" y="38099"/>
                  </a:lnTo>
                  <a:lnTo>
                    <a:pt x="134632" y="38099"/>
                  </a:lnTo>
                  <a:lnTo>
                    <a:pt x="138379" y="17678"/>
                  </a:lnTo>
                  <a:close/>
                </a:path>
                <a:path w="509904" h="275589">
                  <a:moveTo>
                    <a:pt x="223723" y="0"/>
                  </a:moveTo>
                  <a:lnTo>
                    <a:pt x="198424" y="0"/>
                  </a:lnTo>
                  <a:lnTo>
                    <a:pt x="198424" y="157276"/>
                  </a:lnTo>
                  <a:lnTo>
                    <a:pt x="223723" y="157276"/>
                  </a:lnTo>
                  <a:lnTo>
                    <a:pt x="223723" y="91744"/>
                  </a:lnTo>
                  <a:lnTo>
                    <a:pt x="203301" y="91744"/>
                  </a:lnTo>
                  <a:lnTo>
                    <a:pt x="203301" y="70713"/>
                  </a:lnTo>
                  <a:lnTo>
                    <a:pt x="223723" y="70713"/>
                  </a:lnTo>
                  <a:lnTo>
                    <a:pt x="223723" y="0"/>
                  </a:lnTo>
                  <a:close/>
                </a:path>
                <a:path w="509904" h="275589">
                  <a:moveTo>
                    <a:pt x="198424" y="70713"/>
                  </a:moveTo>
                  <a:lnTo>
                    <a:pt x="138683" y="70713"/>
                  </a:lnTo>
                  <a:lnTo>
                    <a:pt x="138683" y="91744"/>
                  </a:lnTo>
                  <a:lnTo>
                    <a:pt x="198424" y="91744"/>
                  </a:lnTo>
                  <a:lnTo>
                    <a:pt x="198424" y="70713"/>
                  </a:lnTo>
                  <a:close/>
                </a:path>
                <a:path w="509904" h="275589">
                  <a:moveTo>
                    <a:pt x="223723" y="70713"/>
                  </a:moveTo>
                  <a:lnTo>
                    <a:pt x="203301" y="70713"/>
                  </a:lnTo>
                  <a:lnTo>
                    <a:pt x="203301" y="91744"/>
                  </a:lnTo>
                  <a:lnTo>
                    <a:pt x="223723" y="91744"/>
                  </a:lnTo>
                  <a:lnTo>
                    <a:pt x="223723" y="70713"/>
                  </a:lnTo>
                  <a:close/>
                </a:path>
                <a:path w="509904" h="275589">
                  <a:moveTo>
                    <a:pt x="223723" y="168859"/>
                  </a:moveTo>
                  <a:lnTo>
                    <a:pt x="46024" y="168859"/>
                  </a:lnTo>
                  <a:lnTo>
                    <a:pt x="46024" y="271881"/>
                  </a:lnTo>
                  <a:lnTo>
                    <a:pt x="223723" y="271881"/>
                  </a:lnTo>
                  <a:lnTo>
                    <a:pt x="223723" y="251155"/>
                  </a:lnTo>
                  <a:lnTo>
                    <a:pt x="71018" y="251155"/>
                  </a:lnTo>
                  <a:lnTo>
                    <a:pt x="71018" y="189280"/>
                  </a:lnTo>
                  <a:lnTo>
                    <a:pt x="223723" y="189280"/>
                  </a:lnTo>
                  <a:lnTo>
                    <a:pt x="223723" y="168859"/>
                  </a:lnTo>
                  <a:close/>
                </a:path>
                <a:path w="509904" h="275589">
                  <a:moveTo>
                    <a:pt x="223723" y="189280"/>
                  </a:moveTo>
                  <a:lnTo>
                    <a:pt x="199034" y="189280"/>
                  </a:lnTo>
                  <a:lnTo>
                    <a:pt x="199034" y="251155"/>
                  </a:lnTo>
                  <a:lnTo>
                    <a:pt x="223723" y="251155"/>
                  </a:lnTo>
                  <a:lnTo>
                    <a:pt x="223723" y="189280"/>
                  </a:lnTo>
                  <a:close/>
                </a:path>
                <a:path w="509904" h="275589">
                  <a:moveTo>
                    <a:pt x="339218" y="16459"/>
                  </a:moveTo>
                  <a:lnTo>
                    <a:pt x="335256" y="16459"/>
                  </a:lnTo>
                  <a:lnTo>
                    <a:pt x="335256" y="53340"/>
                  </a:lnTo>
                  <a:lnTo>
                    <a:pt x="331312" y="77409"/>
                  </a:lnTo>
                  <a:lnTo>
                    <a:pt x="319939" y="100965"/>
                  </a:lnTo>
                  <a:lnTo>
                    <a:pt x="301823" y="121662"/>
                  </a:lnTo>
                  <a:lnTo>
                    <a:pt x="277649" y="137160"/>
                  </a:lnTo>
                  <a:lnTo>
                    <a:pt x="291365" y="156971"/>
                  </a:lnTo>
                  <a:lnTo>
                    <a:pt x="318468" y="138764"/>
                  </a:lnTo>
                  <a:lnTo>
                    <a:pt x="338570" y="113728"/>
                  </a:lnTo>
                  <a:lnTo>
                    <a:pt x="347503" y="92776"/>
                  </a:lnTo>
                  <a:lnTo>
                    <a:pt x="343366" y="83439"/>
                  </a:lnTo>
                  <a:lnTo>
                    <a:pt x="339218" y="53340"/>
                  </a:lnTo>
                  <a:lnTo>
                    <a:pt x="339218" y="16459"/>
                  </a:lnTo>
                  <a:close/>
                </a:path>
                <a:path w="509904" h="275589">
                  <a:moveTo>
                    <a:pt x="359335" y="16459"/>
                  </a:moveTo>
                  <a:lnTo>
                    <a:pt x="355372" y="16459"/>
                  </a:lnTo>
                  <a:lnTo>
                    <a:pt x="355372" y="53340"/>
                  </a:lnTo>
                  <a:lnTo>
                    <a:pt x="351072" y="84405"/>
                  </a:lnTo>
                  <a:lnTo>
                    <a:pt x="347503" y="92776"/>
                  </a:lnTo>
                  <a:lnTo>
                    <a:pt x="355487" y="110794"/>
                  </a:lnTo>
                  <a:lnTo>
                    <a:pt x="375094" y="133578"/>
                  </a:lnTo>
                  <a:lnTo>
                    <a:pt x="401702" y="149961"/>
                  </a:lnTo>
                  <a:lnTo>
                    <a:pt x="415113" y="130454"/>
                  </a:lnTo>
                  <a:lnTo>
                    <a:pt x="391482" y="116776"/>
                  </a:lnTo>
                  <a:lnTo>
                    <a:pt x="373965" y="98298"/>
                  </a:lnTo>
                  <a:lnTo>
                    <a:pt x="363078" y="76619"/>
                  </a:lnTo>
                  <a:lnTo>
                    <a:pt x="359335" y="53340"/>
                  </a:lnTo>
                  <a:lnTo>
                    <a:pt x="359335" y="16459"/>
                  </a:lnTo>
                  <a:close/>
                </a:path>
                <a:path w="509904" h="275589">
                  <a:moveTo>
                    <a:pt x="355372" y="16459"/>
                  </a:moveTo>
                  <a:lnTo>
                    <a:pt x="339218" y="16459"/>
                  </a:lnTo>
                  <a:lnTo>
                    <a:pt x="339218" y="53340"/>
                  </a:lnTo>
                  <a:lnTo>
                    <a:pt x="343366" y="83439"/>
                  </a:lnTo>
                  <a:lnTo>
                    <a:pt x="347503" y="92776"/>
                  </a:lnTo>
                  <a:lnTo>
                    <a:pt x="351072" y="84405"/>
                  </a:lnTo>
                  <a:lnTo>
                    <a:pt x="355372" y="53340"/>
                  </a:lnTo>
                  <a:lnTo>
                    <a:pt x="355372" y="16459"/>
                  </a:lnTo>
                  <a:close/>
                </a:path>
                <a:path w="509904" h="275589">
                  <a:moveTo>
                    <a:pt x="509601" y="304"/>
                  </a:moveTo>
                  <a:lnTo>
                    <a:pt x="485522" y="304"/>
                  </a:lnTo>
                  <a:lnTo>
                    <a:pt x="485522" y="166725"/>
                  </a:lnTo>
                  <a:lnTo>
                    <a:pt x="509601" y="166725"/>
                  </a:lnTo>
                  <a:lnTo>
                    <a:pt x="509601" y="92659"/>
                  </a:lnTo>
                  <a:lnTo>
                    <a:pt x="493142" y="92659"/>
                  </a:lnTo>
                  <a:lnTo>
                    <a:pt x="493142" y="71628"/>
                  </a:lnTo>
                  <a:lnTo>
                    <a:pt x="509601" y="71628"/>
                  </a:lnTo>
                  <a:lnTo>
                    <a:pt x="509601" y="304"/>
                  </a:lnTo>
                  <a:close/>
                </a:path>
                <a:path w="509904" h="275589">
                  <a:moveTo>
                    <a:pt x="450470" y="4876"/>
                  </a:moveTo>
                  <a:lnTo>
                    <a:pt x="426391" y="4876"/>
                  </a:lnTo>
                  <a:lnTo>
                    <a:pt x="426391" y="165201"/>
                  </a:lnTo>
                  <a:lnTo>
                    <a:pt x="450470" y="165201"/>
                  </a:lnTo>
                  <a:lnTo>
                    <a:pt x="450470" y="92659"/>
                  </a:lnTo>
                  <a:lnTo>
                    <a:pt x="441021" y="92659"/>
                  </a:lnTo>
                  <a:lnTo>
                    <a:pt x="441021" y="71628"/>
                  </a:lnTo>
                  <a:lnTo>
                    <a:pt x="450470" y="71628"/>
                  </a:lnTo>
                  <a:lnTo>
                    <a:pt x="450470" y="4876"/>
                  </a:lnTo>
                  <a:close/>
                </a:path>
                <a:path w="509904" h="275589">
                  <a:moveTo>
                    <a:pt x="450470" y="71628"/>
                  </a:moveTo>
                  <a:lnTo>
                    <a:pt x="441021" y="71628"/>
                  </a:lnTo>
                  <a:lnTo>
                    <a:pt x="441021" y="92659"/>
                  </a:lnTo>
                  <a:lnTo>
                    <a:pt x="450470" y="92659"/>
                  </a:lnTo>
                  <a:lnTo>
                    <a:pt x="450470" y="71628"/>
                  </a:lnTo>
                  <a:close/>
                </a:path>
                <a:path w="509904" h="275589">
                  <a:moveTo>
                    <a:pt x="485522" y="71628"/>
                  </a:moveTo>
                  <a:lnTo>
                    <a:pt x="450470" y="71628"/>
                  </a:lnTo>
                  <a:lnTo>
                    <a:pt x="450470" y="92659"/>
                  </a:lnTo>
                  <a:lnTo>
                    <a:pt x="485522" y="92659"/>
                  </a:lnTo>
                  <a:lnTo>
                    <a:pt x="485522" y="71628"/>
                  </a:lnTo>
                  <a:close/>
                </a:path>
                <a:path w="509904" h="275589">
                  <a:moveTo>
                    <a:pt x="509601" y="71628"/>
                  </a:moveTo>
                  <a:lnTo>
                    <a:pt x="493142" y="71628"/>
                  </a:lnTo>
                  <a:lnTo>
                    <a:pt x="493142" y="92659"/>
                  </a:lnTo>
                  <a:lnTo>
                    <a:pt x="509601" y="92659"/>
                  </a:lnTo>
                  <a:lnTo>
                    <a:pt x="509601" y="71628"/>
                  </a:lnTo>
                  <a:close/>
                </a:path>
                <a:path w="509904" h="275589">
                  <a:moveTo>
                    <a:pt x="509601" y="181660"/>
                  </a:moveTo>
                  <a:lnTo>
                    <a:pt x="324893" y="181660"/>
                  </a:lnTo>
                  <a:lnTo>
                    <a:pt x="324893" y="202387"/>
                  </a:lnTo>
                  <a:lnTo>
                    <a:pt x="484608" y="202387"/>
                  </a:lnTo>
                  <a:lnTo>
                    <a:pt x="484608" y="275539"/>
                  </a:lnTo>
                  <a:lnTo>
                    <a:pt x="509601" y="275539"/>
                  </a:lnTo>
                  <a:lnTo>
                    <a:pt x="509601" y="1816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4" name="object 1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936876" y="5225541"/>
            <a:ext cx="2752590" cy="534924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900678" y="5225796"/>
            <a:ext cx="1500151" cy="534416"/>
          </a:xfrm>
          <a:prstGeom prst="rect">
            <a:avLst/>
          </a:prstGeom>
        </p:spPr>
      </p:pic>
      <p:grpSp>
        <p:nvGrpSpPr>
          <p:cNvPr id="16" name="object 16"/>
          <p:cNvGrpSpPr/>
          <p:nvPr/>
        </p:nvGrpSpPr>
        <p:grpSpPr>
          <a:xfrm>
            <a:off x="5397500" y="1320800"/>
            <a:ext cx="2222500" cy="1104900"/>
            <a:chOff x="5397500" y="1320800"/>
            <a:chExt cx="2222500" cy="1104900"/>
          </a:xfrm>
        </p:grpSpPr>
        <p:sp>
          <p:nvSpPr>
            <p:cNvPr id="17" name="object 17"/>
            <p:cNvSpPr/>
            <p:nvPr/>
          </p:nvSpPr>
          <p:spPr>
            <a:xfrm>
              <a:off x="5397500" y="1320800"/>
              <a:ext cx="2222500" cy="1104900"/>
            </a:xfrm>
            <a:custGeom>
              <a:avLst/>
              <a:gdLst/>
              <a:ahLst/>
              <a:cxnLst/>
              <a:rect l="l" t="t" r="r" b="b"/>
              <a:pathLst>
                <a:path w="2222500" h="1104900">
                  <a:moveTo>
                    <a:pt x="1111250" y="0"/>
                  </a:moveTo>
                  <a:lnTo>
                    <a:pt x="1048191" y="874"/>
                  </a:lnTo>
                  <a:lnTo>
                    <a:pt x="986055" y="3467"/>
                  </a:lnTo>
                  <a:lnTo>
                    <a:pt x="924935" y="7730"/>
                  </a:lnTo>
                  <a:lnTo>
                    <a:pt x="864927" y="13619"/>
                  </a:lnTo>
                  <a:lnTo>
                    <a:pt x="806122" y="21086"/>
                  </a:lnTo>
                  <a:lnTo>
                    <a:pt x="748616" y="30084"/>
                  </a:lnTo>
                  <a:lnTo>
                    <a:pt x="692501" y="40566"/>
                  </a:lnTo>
                  <a:lnTo>
                    <a:pt x="637872" y="52487"/>
                  </a:lnTo>
                  <a:lnTo>
                    <a:pt x="584823" y="65800"/>
                  </a:lnTo>
                  <a:lnTo>
                    <a:pt x="533447" y="80457"/>
                  </a:lnTo>
                  <a:lnTo>
                    <a:pt x="483838" y="96413"/>
                  </a:lnTo>
                  <a:lnTo>
                    <a:pt x="436090" y="113620"/>
                  </a:lnTo>
                  <a:lnTo>
                    <a:pt x="390297" y="132033"/>
                  </a:lnTo>
                  <a:lnTo>
                    <a:pt x="346552" y="151603"/>
                  </a:lnTo>
                  <a:lnTo>
                    <a:pt x="304950" y="172285"/>
                  </a:lnTo>
                  <a:lnTo>
                    <a:pt x="265583" y="194033"/>
                  </a:lnTo>
                  <a:lnTo>
                    <a:pt x="228547" y="216799"/>
                  </a:lnTo>
                  <a:lnTo>
                    <a:pt x="193935" y="240536"/>
                  </a:lnTo>
                  <a:lnTo>
                    <a:pt x="161840" y="265199"/>
                  </a:lnTo>
                  <a:lnTo>
                    <a:pt x="132357" y="290740"/>
                  </a:lnTo>
                  <a:lnTo>
                    <a:pt x="81600" y="344272"/>
                  </a:lnTo>
                  <a:lnTo>
                    <a:pt x="42414" y="400757"/>
                  </a:lnTo>
                  <a:lnTo>
                    <a:pt x="15550" y="459825"/>
                  </a:lnTo>
                  <a:lnTo>
                    <a:pt x="1759" y="521100"/>
                  </a:lnTo>
                  <a:lnTo>
                    <a:pt x="0" y="552450"/>
                  </a:lnTo>
                  <a:lnTo>
                    <a:pt x="1759" y="583799"/>
                  </a:lnTo>
                  <a:lnTo>
                    <a:pt x="15550" y="645074"/>
                  </a:lnTo>
                  <a:lnTo>
                    <a:pt x="42414" y="704142"/>
                  </a:lnTo>
                  <a:lnTo>
                    <a:pt x="81600" y="760627"/>
                  </a:lnTo>
                  <a:lnTo>
                    <a:pt x="132357" y="814159"/>
                  </a:lnTo>
                  <a:lnTo>
                    <a:pt x="161840" y="839700"/>
                  </a:lnTo>
                  <a:lnTo>
                    <a:pt x="193935" y="864363"/>
                  </a:lnTo>
                  <a:lnTo>
                    <a:pt x="228547" y="888100"/>
                  </a:lnTo>
                  <a:lnTo>
                    <a:pt x="265583" y="910866"/>
                  </a:lnTo>
                  <a:lnTo>
                    <a:pt x="304950" y="932614"/>
                  </a:lnTo>
                  <a:lnTo>
                    <a:pt x="346552" y="953296"/>
                  </a:lnTo>
                  <a:lnTo>
                    <a:pt x="390297" y="972866"/>
                  </a:lnTo>
                  <a:lnTo>
                    <a:pt x="436090" y="991279"/>
                  </a:lnTo>
                  <a:lnTo>
                    <a:pt x="483838" y="1008486"/>
                  </a:lnTo>
                  <a:lnTo>
                    <a:pt x="533447" y="1024442"/>
                  </a:lnTo>
                  <a:lnTo>
                    <a:pt x="584823" y="1039099"/>
                  </a:lnTo>
                  <a:lnTo>
                    <a:pt x="637872" y="1052412"/>
                  </a:lnTo>
                  <a:lnTo>
                    <a:pt x="692501" y="1064333"/>
                  </a:lnTo>
                  <a:lnTo>
                    <a:pt x="748616" y="1074815"/>
                  </a:lnTo>
                  <a:lnTo>
                    <a:pt x="806122" y="1083813"/>
                  </a:lnTo>
                  <a:lnTo>
                    <a:pt x="864927" y="1091280"/>
                  </a:lnTo>
                  <a:lnTo>
                    <a:pt x="924935" y="1097169"/>
                  </a:lnTo>
                  <a:lnTo>
                    <a:pt x="986055" y="1101432"/>
                  </a:lnTo>
                  <a:lnTo>
                    <a:pt x="1048191" y="1104025"/>
                  </a:lnTo>
                  <a:lnTo>
                    <a:pt x="1111250" y="1104900"/>
                  </a:lnTo>
                  <a:lnTo>
                    <a:pt x="1111250" y="1092200"/>
                  </a:lnTo>
                  <a:lnTo>
                    <a:pt x="1054358" y="1091484"/>
                  </a:lnTo>
                  <a:lnTo>
                    <a:pt x="998228" y="1089361"/>
                  </a:lnTo>
                  <a:lnTo>
                    <a:pt x="942928" y="1085867"/>
                  </a:lnTo>
                  <a:lnTo>
                    <a:pt x="888529" y="1081036"/>
                  </a:lnTo>
                  <a:lnTo>
                    <a:pt x="835098" y="1074904"/>
                  </a:lnTo>
                  <a:lnTo>
                    <a:pt x="782706" y="1067507"/>
                  </a:lnTo>
                  <a:lnTo>
                    <a:pt x="731422" y="1058879"/>
                  </a:lnTo>
                  <a:lnTo>
                    <a:pt x="681314" y="1049057"/>
                  </a:lnTo>
                  <a:lnTo>
                    <a:pt x="632453" y="1038075"/>
                  </a:lnTo>
                  <a:lnTo>
                    <a:pt x="584907" y="1025970"/>
                  </a:lnTo>
                  <a:lnTo>
                    <a:pt x="538745" y="1012776"/>
                  </a:lnTo>
                  <a:lnTo>
                    <a:pt x="494038" y="998529"/>
                  </a:lnTo>
                  <a:lnTo>
                    <a:pt x="450853" y="983264"/>
                  </a:lnTo>
                  <a:lnTo>
                    <a:pt x="409261" y="967017"/>
                  </a:lnTo>
                  <a:lnTo>
                    <a:pt x="369330" y="949824"/>
                  </a:lnTo>
                  <a:lnTo>
                    <a:pt x="331131" y="931718"/>
                  </a:lnTo>
                  <a:lnTo>
                    <a:pt x="278686" y="903770"/>
                  </a:lnTo>
                  <a:lnTo>
                    <a:pt x="230433" y="874175"/>
                  </a:lnTo>
                  <a:lnTo>
                    <a:pt x="186541" y="843045"/>
                  </a:lnTo>
                  <a:lnTo>
                    <a:pt x="147179" y="810496"/>
                  </a:lnTo>
                  <a:lnTo>
                    <a:pt x="112516" y="776640"/>
                  </a:lnTo>
                  <a:lnTo>
                    <a:pt x="82722" y="741592"/>
                  </a:lnTo>
                  <a:lnTo>
                    <a:pt x="57965" y="705466"/>
                  </a:lnTo>
                  <a:lnTo>
                    <a:pt x="38415" y="668374"/>
                  </a:lnTo>
                  <a:lnTo>
                    <a:pt x="24242" y="630432"/>
                  </a:lnTo>
                  <a:lnTo>
                    <a:pt x="15613" y="591752"/>
                  </a:lnTo>
                  <a:lnTo>
                    <a:pt x="12700" y="552450"/>
                  </a:lnTo>
                  <a:lnTo>
                    <a:pt x="15613" y="513147"/>
                  </a:lnTo>
                  <a:lnTo>
                    <a:pt x="24242" y="474467"/>
                  </a:lnTo>
                  <a:lnTo>
                    <a:pt x="38415" y="436525"/>
                  </a:lnTo>
                  <a:lnTo>
                    <a:pt x="57965" y="399433"/>
                  </a:lnTo>
                  <a:lnTo>
                    <a:pt x="82722" y="363307"/>
                  </a:lnTo>
                  <a:lnTo>
                    <a:pt x="112516" y="328259"/>
                  </a:lnTo>
                  <a:lnTo>
                    <a:pt x="147179" y="294403"/>
                  </a:lnTo>
                  <a:lnTo>
                    <a:pt x="186541" y="261854"/>
                  </a:lnTo>
                  <a:lnTo>
                    <a:pt x="230433" y="230724"/>
                  </a:lnTo>
                  <a:lnTo>
                    <a:pt x="278686" y="201129"/>
                  </a:lnTo>
                  <a:lnTo>
                    <a:pt x="331131" y="173181"/>
                  </a:lnTo>
                  <a:lnTo>
                    <a:pt x="369330" y="155075"/>
                  </a:lnTo>
                  <a:lnTo>
                    <a:pt x="409261" y="137882"/>
                  </a:lnTo>
                  <a:lnTo>
                    <a:pt x="450853" y="121635"/>
                  </a:lnTo>
                  <a:lnTo>
                    <a:pt x="494038" y="106370"/>
                  </a:lnTo>
                  <a:lnTo>
                    <a:pt x="538745" y="92123"/>
                  </a:lnTo>
                  <a:lnTo>
                    <a:pt x="584907" y="78929"/>
                  </a:lnTo>
                  <a:lnTo>
                    <a:pt x="632453" y="66824"/>
                  </a:lnTo>
                  <a:lnTo>
                    <a:pt x="681314" y="55842"/>
                  </a:lnTo>
                  <a:lnTo>
                    <a:pt x="731422" y="46020"/>
                  </a:lnTo>
                  <a:lnTo>
                    <a:pt x="782706" y="37392"/>
                  </a:lnTo>
                  <a:lnTo>
                    <a:pt x="835098" y="29995"/>
                  </a:lnTo>
                  <a:lnTo>
                    <a:pt x="888529" y="23863"/>
                  </a:lnTo>
                  <a:lnTo>
                    <a:pt x="942928" y="19032"/>
                  </a:lnTo>
                  <a:lnTo>
                    <a:pt x="998228" y="15538"/>
                  </a:lnTo>
                  <a:lnTo>
                    <a:pt x="1054358" y="13415"/>
                  </a:lnTo>
                  <a:lnTo>
                    <a:pt x="1111250" y="12700"/>
                  </a:lnTo>
                  <a:lnTo>
                    <a:pt x="1111250" y="0"/>
                  </a:lnTo>
                  <a:close/>
                </a:path>
                <a:path w="2222500" h="1104900">
                  <a:moveTo>
                    <a:pt x="1111250" y="0"/>
                  </a:moveTo>
                  <a:lnTo>
                    <a:pt x="1111250" y="12700"/>
                  </a:lnTo>
                  <a:lnTo>
                    <a:pt x="1168141" y="13415"/>
                  </a:lnTo>
                  <a:lnTo>
                    <a:pt x="1224271" y="15538"/>
                  </a:lnTo>
                  <a:lnTo>
                    <a:pt x="1279571" y="19032"/>
                  </a:lnTo>
                  <a:lnTo>
                    <a:pt x="1333970" y="23863"/>
                  </a:lnTo>
                  <a:lnTo>
                    <a:pt x="1387401" y="29995"/>
                  </a:lnTo>
                  <a:lnTo>
                    <a:pt x="1439793" y="37392"/>
                  </a:lnTo>
                  <a:lnTo>
                    <a:pt x="1491077" y="46020"/>
                  </a:lnTo>
                  <a:lnTo>
                    <a:pt x="1541185" y="55842"/>
                  </a:lnTo>
                  <a:lnTo>
                    <a:pt x="1590046" y="66824"/>
                  </a:lnTo>
                  <a:lnTo>
                    <a:pt x="1637592" y="78929"/>
                  </a:lnTo>
                  <a:lnTo>
                    <a:pt x="1683754" y="92123"/>
                  </a:lnTo>
                  <a:lnTo>
                    <a:pt x="1728461" y="106370"/>
                  </a:lnTo>
                  <a:lnTo>
                    <a:pt x="1771646" y="121635"/>
                  </a:lnTo>
                  <a:lnTo>
                    <a:pt x="1813238" y="137882"/>
                  </a:lnTo>
                  <a:lnTo>
                    <a:pt x="1853169" y="155075"/>
                  </a:lnTo>
                  <a:lnTo>
                    <a:pt x="1891368" y="173181"/>
                  </a:lnTo>
                  <a:lnTo>
                    <a:pt x="1943813" y="201129"/>
                  </a:lnTo>
                  <a:lnTo>
                    <a:pt x="1992066" y="230724"/>
                  </a:lnTo>
                  <a:lnTo>
                    <a:pt x="2035958" y="261854"/>
                  </a:lnTo>
                  <a:lnTo>
                    <a:pt x="2075320" y="294403"/>
                  </a:lnTo>
                  <a:lnTo>
                    <a:pt x="2109983" y="328259"/>
                  </a:lnTo>
                  <a:lnTo>
                    <a:pt x="2139777" y="363307"/>
                  </a:lnTo>
                  <a:lnTo>
                    <a:pt x="2164534" y="399433"/>
                  </a:lnTo>
                  <a:lnTo>
                    <a:pt x="2184084" y="436525"/>
                  </a:lnTo>
                  <a:lnTo>
                    <a:pt x="2198257" y="474467"/>
                  </a:lnTo>
                  <a:lnTo>
                    <a:pt x="2206886" y="513147"/>
                  </a:lnTo>
                  <a:lnTo>
                    <a:pt x="2209800" y="552450"/>
                  </a:lnTo>
                  <a:lnTo>
                    <a:pt x="2206886" y="591752"/>
                  </a:lnTo>
                  <a:lnTo>
                    <a:pt x="2198257" y="630432"/>
                  </a:lnTo>
                  <a:lnTo>
                    <a:pt x="2184084" y="668374"/>
                  </a:lnTo>
                  <a:lnTo>
                    <a:pt x="2164534" y="705466"/>
                  </a:lnTo>
                  <a:lnTo>
                    <a:pt x="2139777" y="741592"/>
                  </a:lnTo>
                  <a:lnTo>
                    <a:pt x="2109983" y="776640"/>
                  </a:lnTo>
                  <a:lnTo>
                    <a:pt x="2075320" y="810496"/>
                  </a:lnTo>
                  <a:lnTo>
                    <a:pt x="2035958" y="843045"/>
                  </a:lnTo>
                  <a:lnTo>
                    <a:pt x="1992066" y="874175"/>
                  </a:lnTo>
                  <a:lnTo>
                    <a:pt x="1943813" y="903770"/>
                  </a:lnTo>
                  <a:lnTo>
                    <a:pt x="1891368" y="931718"/>
                  </a:lnTo>
                  <a:lnTo>
                    <a:pt x="1853169" y="949824"/>
                  </a:lnTo>
                  <a:lnTo>
                    <a:pt x="1813238" y="967017"/>
                  </a:lnTo>
                  <a:lnTo>
                    <a:pt x="1771646" y="983264"/>
                  </a:lnTo>
                  <a:lnTo>
                    <a:pt x="1728461" y="998529"/>
                  </a:lnTo>
                  <a:lnTo>
                    <a:pt x="1683754" y="1012776"/>
                  </a:lnTo>
                  <a:lnTo>
                    <a:pt x="1637592" y="1025970"/>
                  </a:lnTo>
                  <a:lnTo>
                    <a:pt x="1590046" y="1038075"/>
                  </a:lnTo>
                  <a:lnTo>
                    <a:pt x="1541185" y="1049057"/>
                  </a:lnTo>
                  <a:lnTo>
                    <a:pt x="1491077" y="1058879"/>
                  </a:lnTo>
                  <a:lnTo>
                    <a:pt x="1439793" y="1067507"/>
                  </a:lnTo>
                  <a:lnTo>
                    <a:pt x="1387401" y="1074904"/>
                  </a:lnTo>
                  <a:lnTo>
                    <a:pt x="1333970" y="1081036"/>
                  </a:lnTo>
                  <a:lnTo>
                    <a:pt x="1279571" y="1085867"/>
                  </a:lnTo>
                  <a:lnTo>
                    <a:pt x="1224271" y="1089361"/>
                  </a:lnTo>
                  <a:lnTo>
                    <a:pt x="1168141" y="1091484"/>
                  </a:lnTo>
                  <a:lnTo>
                    <a:pt x="1111250" y="1092200"/>
                  </a:lnTo>
                  <a:lnTo>
                    <a:pt x="1111250" y="1104900"/>
                  </a:lnTo>
                  <a:lnTo>
                    <a:pt x="1174308" y="1104025"/>
                  </a:lnTo>
                  <a:lnTo>
                    <a:pt x="1236444" y="1101432"/>
                  </a:lnTo>
                  <a:lnTo>
                    <a:pt x="1297564" y="1097169"/>
                  </a:lnTo>
                  <a:lnTo>
                    <a:pt x="1357572" y="1091280"/>
                  </a:lnTo>
                  <a:lnTo>
                    <a:pt x="1416377" y="1083813"/>
                  </a:lnTo>
                  <a:lnTo>
                    <a:pt x="1473884" y="1074815"/>
                  </a:lnTo>
                  <a:lnTo>
                    <a:pt x="1529998" y="1064333"/>
                  </a:lnTo>
                  <a:lnTo>
                    <a:pt x="1584627" y="1052412"/>
                  </a:lnTo>
                  <a:lnTo>
                    <a:pt x="1637676" y="1039099"/>
                  </a:lnTo>
                  <a:lnTo>
                    <a:pt x="1689052" y="1024442"/>
                  </a:lnTo>
                  <a:lnTo>
                    <a:pt x="1738661" y="1008486"/>
                  </a:lnTo>
                  <a:lnTo>
                    <a:pt x="1786409" y="991279"/>
                  </a:lnTo>
                  <a:lnTo>
                    <a:pt x="1832203" y="972866"/>
                  </a:lnTo>
                  <a:lnTo>
                    <a:pt x="1875947" y="953296"/>
                  </a:lnTo>
                  <a:lnTo>
                    <a:pt x="1917550" y="932614"/>
                  </a:lnTo>
                  <a:lnTo>
                    <a:pt x="1956916" y="910866"/>
                  </a:lnTo>
                  <a:lnTo>
                    <a:pt x="1993952" y="888100"/>
                  </a:lnTo>
                  <a:lnTo>
                    <a:pt x="2028564" y="864363"/>
                  </a:lnTo>
                  <a:lnTo>
                    <a:pt x="2060659" y="839700"/>
                  </a:lnTo>
                  <a:lnTo>
                    <a:pt x="2090142" y="814159"/>
                  </a:lnTo>
                  <a:lnTo>
                    <a:pt x="2140899" y="760627"/>
                  </a:lnTo>
                  <a:lnTo>
                    <a:pt x="2180085" y="704142"/>
                  </a:lnTo>
                  <a:lnTo>
                    <a:pt x="2206949" y="645074"/>
                  </a:lnTo>
                  <a:lnTo>
                    <a:pt x="2220740" y="583799"/>
                  </a:lnTo>
                  <a:lnTo>
                    <a:pt x="2222500" y="552450"/>
                  </a:lnTo>
                  <a:lnTo>
                    <a:pt x="2220740" y="521100"/>
                  </a:lnTo>
                  <a:lnTo>
                    <a:pt x="2206949" y="459825"/>
                  </a:lnTo>
                  <a:lnTo>
                    <a:pt x="2180085" y="400757"/>
                  </a:lnTo>
                  <a:lnTo>
                    <a:pt x="2140899" y="344272"/>
                  </a:lnTo>
                  <a:lnTo>
                    <a:pt x="2090142" y="290740"/>
                  </a:lnTo>
                  <a:lnTo>
                    <a:pt x="2060659" y="265199"/>
                  </a:lnTo>
                  <a:lnTo>
                    <a:pt x="2028564" y="240536"/>
                  </a:lnTo>
                  <a:lnTo>
                    <a:pt x="1993952" y="216799"/>
                  </a:lnTo>
                  <a:lnTo>
                    <a:pt x="1956916" y="194033"/>
                  </a:lnTo>
                  <a:lnTo>
                    <a:pt x="1917550" y="172285"/>
                  </a:lnTo>
                  <a:lnTo>
                    <a:pt x="1875947" y="151603"/>
                  </a:lnTo>
                  <a:lnTo>
                    <a:pt x="1832203" y="132033"/>
                  </a:lnTo>
                  <a:lnTo>
                    <a:pt x="1786409" y="113620"/>
                  </a:lnTo>
                  <a:lnTo>
                    <a:pt x="1738661" y="96413"/>
                  </a:lnTo>
                  <a:lnTo>
                    <a:pt x="1689052" y="80457"/>
                  </a:lnTo>
                  <a:lnTo>
                    <a:pt x="1637676" y="65800"/>
                  </a:lnTo>
                  <a:lnTo>
                    <a:pt x="1584627" y="52487"/>
                  </a:lnTo>
                  <a:lnTo>
                    <a:pt x="1529998" y="40566"/>
                  </a:lnTo>
                  <a:lnTo>
                    <a:pt x="1473884" y="30084"/>
                  </a:lnTo>
                  <a:lnTo>
                    <a:pt x="1416377" y="21086"/>
                  </a:lnTo>
                  <a:lnTo>
                    <a:pt x="1357572" y="13619"/>
                  </a:lnTo>
                  <a:lnTo>
                    <a:pt x="1297564" y="7730"/>
                  </a:lnTo>
                  <a:lnTo>
                    <a:pt x="1236444" y="3467"/>
                  </a:lnTo>
                  <a:lnTo>
                    <a:pt x="1174308" y="874"/>
                  </a:lnTo>
                  <a:lnTo>
                    <a:pt x="1111250" y="0"/>
                  </a:lnTo>
                  <a:close/>
                </a:path>
              </a:pathLst>
            </a:custGeom>
            <a:solidFill>
              <a:srgbClr val="94D0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5958379" y="1729130"/>
              <a:ext cx="1065530" cy="276225"/>
            </a:xfrm>
            <a:custGeom>
              <a:avLst/>
              <a:gdLst/>
              <a:ahLst/>
              <a:cxnLst/>
              <a:rect l="l" t="t" r="r" b="b"/>
              <a:pathLst>
                <a:path w="1065529" h="276225">
                  <a:moveTo>
                    <a:pt x="76809" y="201124"/>
                  </a:moveTo>
                  <a:lnTo>
                    <a:pt x="41776" y="201996"/>
                  </a:lnTo>
                  <a:lnTo>
                    <a:pt x="0" y="202387"/>
                  </a:lnTo>
                  <a:lnTo>
                    <a:pt x="3352" y="223418"/>
                  </a:lnTo>
                  <a:lnTo>
                    <a:pt x="44119" y="223161"/>
                  </a:lnTo>
                  <a:lnTo>
                    <a:pt x="88773" y="221818"/>
                  </a:lnTo>
                  <a:lnTo>
                    <a:pt x="135369" y="218532"/>
                  </a:lnTo>
                  <a:lnTo>
                    <a:pt x="181965" y="212445"/>
                  </a:lnTo>
                  <a:lnTo>
                    <a:pt x="181815" y="210921"/>
                  </a:lnTo>
                  <a:lnTo>
                    <a:pt x="76809" y="210921"/>
                  </a:lnTo>
                  <a:lnTo>
                    <a:pt x="76809" y="201124"/>
                  </a:lnTo>
                  <a:close/>
                </a:path>
                <a:path w="1065529" h="276225">
                  <a:moveTo>
                    <a:pt x="102412" y="200057"/>
                  </a:moveTo>
                  <a:lnTo>
                    <a:pt x="87325" y="200863"/>
                  </a:lnTo>
                  <a:lnTo>
                    <a:pt x="76809" y="201124"/>
                  </a:lnTo>
                  <a:lnTo>
                    <a:pt x="76809" y="210921"/>
                  </a:lnTo>
                  <a:lnTo>
                    <a:pt x="102412" y="210921"/>
                  </a:lnTo>
                  <a:lnTo>
                    <a:pt x="102412" y="200057"/>
                  </a:lnTo>
                  <a:close/>
                </a:path>
                <a:path w="1065529" h="276225">
                  <a:moveTo>
                    <a:pt x="180136" y="193852"/>
                  </a:moveTo>
                  <a:lnTo>
                    <a:pt x="134245" y="198358"/>
                  </a:lnTo>
                  <a:lnTo>
                    <a:pt x="102412" y="200057"/>
                  </a:lnTo>
                  <a:lnTo>
                    <a:pt x="102412" y="210921"/>
                  </a:lnTo>
                  <a:lnTo>
                    <a:pt x="181815" y="210921"/>
                  </a:lnTo>
                  <a:lnTo>
                    <a:pt x="180136" y="193852"/>
                  </a:lnTo>
                  <a:close/>
                </a:path>
                <a:path w="1065529" h="276225">
                  <a:moveTo>
                    <a:pt x="76809" y="170244"/>
                  </a:moveTo>
                  <a:lnTo>
                    <a:pt x="76809" y="201124"/>
                  </a:lnTo>
                  <a:lnTo>
                    <a:pt x="87325" y="200863"/>
                  </a:lnTo>
                  <a:lnTo>
                    <a:pt x="102412" y="200057"/>
                  </a:lnTo>
                  <a:lnTo>
                    <a:pt x="102412" y="171907"/>
                  </a:lnTo>
                  <a:lnTo>
                    <a:pt x="89306" y="171907"/>
                  </a:lnTo>
                  <a:lnTo>
                    <a:pt x="76809" y="170244"/>
                  </a:lnTo>
                  <a:close/>
                </a:path>
                <a:path w="1065529" h="276225">
                  <a:moveTo>
                    <a:pt x="102412" y="165506"/>
                  </a:moveTo>
                  <a:lnTo>
                    <a:pt x="76809" y="165506"/>
                  </a:lnTo>
                  <a:lnTo>
                    <a:pt x="76809" y="170244"/>
                  </a:lnTo>
                  <a:lnTo>
                    <a:pt x="89306" y="171907"/>
                  </a:lnTo>
                  <a:lnTo>
                    <a:pt x="102412" y="170175"/>
                  </a:lnTo>
                  <a:lnTo>
                    <a:pt x="102412" y="165506"/>
                  </a:lnTo>
                  <a:close/>
                </a:path>
                <a:path w="1065529" h="276225">
                  <a:moveTo>
                    <a:pt x="102412" y="170175"/>
                  </a:moveTo>
                  <a:lnTo>
                    <a:pt x="89306" y="171907"/>
                  </a:lnTo>
                  <a:lnTo>
                    <a:pt x="102412" y="171907"/>
                  </a:lnTo>
                  <a:lnTo>
                    <a:pt x="102412" y="170175"/>
                  </a:lnTo>
                  <a:close/>
                </a:path>
                <a:path w="1065529" h="276225">
                  <a:moveTo>
                    <a:pt x="89306" y="70104"/>
                  </a:moveTo>
                  <a:lnTo>
                    <a:pt x="62384" y="73728"/>
                  </a:lnTo>
                  <a:lnTo>
                    <a:pt x="41490" y="84010"/>
                  </a:lnTo>
                  <a:lnTo>
                    <a:pt x="27970" y="100064"/>
                  </a:lnTo>
                  <a:lnTo>
                    <a:pt x="23164" y="121005"/>
                  </a:lnTo>
                  <a:lnTo>
                    <a:pt x="27970" y="142074"/>
                  </a:lnTo>
                  <a:lnTo>
                    <a:pt x="41490" y="158115"/>
                  </a:lnTo>
                  <a:lnTo>
                    <a:pt x="62384" y="168325"/>
                  </a:lnTo>
                  <a:lnTo>
                    <a:pt x="76809" y="170244"/>
                  </a:lnTo>
                  <a:lnTo>
                    <a:pt x="76809" y="165506"/>
                  </a:lnTo>
                  <a:lnTo>
                    <a:pt x="122199" y="165506"/>
                  </a:lnTo>
                  <a:lnTo>
                    <a:pt x="137388" y="158115"/>
                  </a:lnTo>
                  <a:lnTo>
                    <a:pt x="142217" y="152400"/>
                  </a:lnTo>
                  <a:lnTo>
                    <a:pt x="89306" y="152400"/>
                  </a:lnTo>
                  <a:lnTo>
                    <a:pt x="72318" y="150152"/>
                  </a:lnTo>
                  <a:lnTo>
                    <a:pt x="59016" y="143789"/>
                  </a:lnTo>
                  <a:lnTo>
                    <a:pt x="50344" y="133883"/>
                  </a:lnTo>
                  <a:lnTo>
                    <a:pt x="47244" y="121005"/>
                  </a:lnTo>
                  <a:lnTo>
                    <a:pt x="50344" y="108127"/>
                  </a:lnTo>
                  <a:lnTo>
                    <a:pt x="59016" y="98221"/>
                  </a:lnTo>
                  <a:lnTo>
                    <a:pt x="72318" y="91859"/>
                  </a:lnTo>
                  <a:lnTo>
                    <a:pt x="89306" y="89611"/>
                  </a:lnTo>
                  <a:lnTo>
                    <a:pt x="142117" y="89611"/>
                  </a:lnTo>
                  <a:lnTo>
                    <a:pt x="137388" y="84010"/>
                  </a:lnTo>
                  <a:lnTo>
                    <a:pt x="116405" y="73728"/>
                  </a:lnTo>
                  <a:lnTo>
                    <a:pt x="89306" y="70104"/>
                  </a:lnTo>
                  <a:close/>
                </a:path>
                <a:path w="1065529" h="276225">
                  <a:moveTo>
                    <a:pt x="122199" y="165506"/>
                  </a:moveTo>
                  <a:lnTo>
                    <a:pt x="102412" y="165506"/>
                  </a:lnTo>
                  <a:lnTo>
                    <a:pt x="102412" y="170175"/>
                  </a:lnTo>
                  <a:lnTo>
                    <a:pt x="116405" y="168325"/>
                  </a:lnTo>
                  <a:lnTo>
                    <a:pt x="122199" y="165506"/>
                  </a:lnTo>
                  <a:close/>
                </a:path>
                <a:path w="1065529" h="276225">
                  <a:moveTo>
                    <a:pt x="142117" y="89611"/>
                  </a:moveTo>
                  <a:lnTo>
                    <a:pt x="89306" y="89611"/>
                  </a:lnTo>
                  <a:lnTo>
                    <a:pt x="106470" y="91859"/>
                  </a:lnTo>
                  <a:lnTo>
                    <a:pt x="119862" y="98221"/>
                  </a:lnTo>
                  <a:lnTo>
                    <a:pt x="128568" y="108127"/>
                  </a:lnTo>
                  <a:lnTo>
                    <a:pt x="131673" y="121005"/>
                  </a:lnTo>
                  <a:lnTo>
                    <a:pt x="128568" y="133883"/>
                  </a:lnTo>
                  <a:lnTo>
                    <a:pt x="119862" y="143789"/>
                  </a:lnTo>
                  <a:lnTo>
                    <a:pt x="106470" y="150152"/>
                  </a:lnTo>
                  <a:lnTo>
                    <a:pt x="89306" y="152400"/>
                  </a:lnTo>
                  <a:lnTo>
                    <a:pt x="142217" y="152400"/>
                  </a:lnTo>
                  <a:lnTo>
                    <a:pt x="150942" y="142074"/>
                  </a:lnTo>
                  <a:lnTo>
                    <a:pt x="155752" y="121005"/>
                  </a:lnTo>
                  <a:lnTo>
                    <a:pt x="150942" y="100064"/>
                  </a:lnTo>
                  <a:lnTo>
                    <a:pt x="142117" y="89611"/>
                  </a:lnTo>
                  <a:close/>
                </a:path>
                <a:path w="1065529" h="276225">
                  <a:moveTo>
                    <a:pt x="222808" y="304"/>
                  </a:moveTo>
                  <a:lnTo>
                    <a:pt x="197510" y="304"/>
                  </a:lnTo>
                  <a:lnTo>
                    <a:pt x="197510" y="275844"/>
                  </a:lnTo>
                  <a:lnTo>
                    <a:pt x="222808" y="275844"/>
                  </a:lnTo>
                  <a:lnTo>
                    <a:pt x="222808" y="304"/>
                  </a:lnTo>
                  <a:close/>
                </a:path>
                <a:path w="1065529" h="276225">
                  <a:moveTo>
                    <a:pt x="76809" y="33832"/>
                  </a:moveTo>
                  <a:lnTo>
                    <a:pt x="5791" y="33832"/>
                  </a:lnTo>
                  <a:lnTo>
                    <a:pt x="5791" y="54254"/>
                  </a:lnTo>
                  <a:lnTo>
                    <a:pt x="173126" y="54254"/>
                  </a:lnTo>
                  <a:lnTo>
                    <a:pt x="173126" y="45110"/>
                  </a:lnTo>
                  <a:lnTo>
                    <a:pt x="76809" y="45110"/>
                  </a:lnTo>
                  <a:lnTo>
                    <a:pt x="76809" y="33832"/>
                  </a:lnTo>
                  <a:close/>
                </a:path>
                <a:path w="1065529" h="276225">
                  <a:moveTo>
                    <a:pt x="102108" y="304"/>
                  </a:moveTo>
                  <a:lnTo>
                    <a:pt x="76809" y="304"/>
                  </a:lnTo>
                  <a:lnTo>
                    <a:pt x="76809" y="45110"/>
                  </a:lnTo>
                  <a:lnTo>
                    <a:pt x="102108" y="45110"/>
                  </a:lnTo>
                  <a:lnTo>
                    <a:pt x="102108" y="304"/>
                  </a:lnTo>
                  <a:close/>
                </a:path>
                <a:path w="1065529" h="276225">
                  <a:moveTo>
                    <a:pt x="173126" y="33832"/>
                  </a:moveTo>
                  <a:lnTo>
                    <a:pt x="102108" y="33832"/>
                  </a:lnTo>
                  <a:lnTo>
                    <a:pt x="102108" y="45110"/>
                  </a:lnTo>
                  <a:lnTo>
                    <a:pt x="173126" y="45110"/>
                  </a:lnTo>
                  <a:lnTo>
                    <a:pt x="173126" y="33832"/>
                  </a:lnTo>
                  <a:close/>
                </a:path>
                <a:path w="1065529" h="276225">
                  <a:moveTo>
                    <a:pt x="341657" y="189585"/>
                  </a:moveTo>
                  <a:lnTo>
                    <a:pt x="316358" y="189585"/>
                  </a:lnTo>
                  <a:lnTo>
                    <a:pt x="316358" y="269747"/>
                  </a:lnTo>
                  <a:lnTo>
                    <a:pt x="511125" y="269747"/>
                  </a:lnTo>
                  <a:lnTo>
                    <a:pt x="511125" y="254812"/>
                  </a:lnTo>
                  <a:lnTo>
                    <a:pt x="341657" y="254812"/>
                  </a:lnTo>
                  <a:lnTo>
                    <a:pt x="341657" y="189585"/>
                  </a:lnTo>
                  <a:close/>
                </a:path>
                <a:path w="1065529" h="276225">
                  <a:moveTo>
                    <a:pt x="511125" y="249021"/>
                  </a:moveTo>
                  <a:lnTo>
                    <a:pt x="341657" y="249021"/>
                  </a:lnTo>
                  <a:lnTo>
                    <a:pt x="341657" y="254812"/>
                  </a:lnTo>
                  <a:lnTo>
                    <a:pt x="511125" y="254812"/>
                  </a:lnTo>
                  <a:lnTo>
                    <a:pt x="511125" y="249021"/>
                  </a:lnTo>
                  <a:close/>
                </a:path>
                <a:path w="1065529" h="276225">
                  <a:moveTo>
                    <a:pt x="504420" y="304"/>
                  </a:moveTo>
                  <a:lnTo>
                    <a:pt x="479121" y="304"/>
                  </a:lnTo>
                  <a:lnTo>
                    <a:pt x="479121" y="210007"/>
                  </a:lnTo>
                  <a:lnTo>
                    <a:pt x="504420" y="210007"/>
                  </a:lnTo>
                  <a:lnTo>
                    <a:pt x="504420" y="181660"/>
                  </a:lnTo>
                  <a:lnTo>
                    <a:pt x="485522" y="181660"/>
                  </a:lnTo>
                  <a:lnTo>
                    <a:pt x="485522" y="163067"/>
                  </a:lnTo>
                  <a:lnTo>
                    <a:pt x="504420" y="163067"/>
                  </a:lnTo>
                  <a:lnTo>
                    <a:pt x="504420" y="304"/>
                  </a:lnTo>
                  <a:close/>
                </a:path>
                <a:path w="1065529" h="276225">
                  <a:moveTo>
                    <a:pt x="382195" y="145650"/>
                  </a:moveTo>
                  <a:lnTo>
                    <a:pt x="365240" y="146799"/>
                  </a:lnTo>
                  <a:lnTo>
                    <a:pt x="356897" y="147053"/>
                  </a:lnTo>
                  <a:lnTo>
                    <a:pt x="356897" y="200253"/>
                  </a:lnTo>
                  <a:lnTo>
                    <a:pt x="382195" y="200253"/>
                  </a:lnTo>
                  <a:lnTo>
                    <a:pt x="382195" y="145650"/>
                  </a:lnTo>
                  <a:close/>
                </a:path>
                <a:path w="1065529" h="276225">
                  <a:moveTo>
                    <a:pt x="479121" y="163067"/>
                  </a:moveTo>
                  <a:lnTo>
                    <a:pt x="423038" y="163067"/>
                  </a:lnTo>
                  <a:lnTo>
                    <a:pt x="423038" y="181660"/>
                  </a:lnTo>
                  <a:lnTo>
                    <a:pt x="479121" y="181660"/>
                  </a:lnTo>
                  <a:lnTo>
                    <a:pt x="479121" y="163067"/>
                  </a:lnTo>
                  <a:close/>
                </a:path>
                <a:path w="1065529" h="276225">
                  <a:moveTo>
                    <a:pt x="504420" y="163067"/>
                  </a:moveTo>
                  <a:lnTo>
                    <a:pt x="485522" y="163067"/>
                  </a:lnTo>
                  <a:lnTo>
                    <a:pt x="485522" y="181660"/>
                  </a:lnTo>
                  <a:lnTo>
                    <a:pt x="504420" y="181660"/>
                  </a:lnTo>
                  <a:lnTo>
                    <a:pt x="504420" y="163067"/>
                  </a:lnTo>
                  <a:close/>
                </a:path>
                <a:path w="1065529" h="276225">
                  <a:moveTo>
                    <a:pt x="455042" y="119481"/>
                  </a:moveTo>
                  <a:lnTo>
                    <a:pt x="409746" y="123982"/>
                  </a:lnTo>
                  <a:lnTo>
                    <a:pt x="363335" y="126453"/>
                  </a:lnTo>
                  <a:lnTo>
                    <a:pt x="318354" y="127496"/>
                  </a:lnTo>
                  <a:lnTo>
                    <a:pt x="277344" y="127711"/>
                  </a:lnTo>
                  <a:lnTo>
                    <a:pt x="280697" y="148437"/>
                  </a:lnTo>
                  <a:lnTo>
                    <a:pt x="320954" y="148147"/>
                  </a:lnTo>
                  <a:lnTo>
                    <a:pt x="356897" y="147053"/>
                  </a:lnTo>
                  <a:lnTo>
                    <a:pt x="356897" y="138988"/>
                  </a:lnTo>
                  <a:lnTo>
                    <a:pt x="449437" y="138988"/>
                  </a:lnTo>
                  <a:lnTo>
                    <a:pt x="456871" y="138074"/>
                  </a:lnTo>
                  <a:lnTo>
                    <a:pt x="455042" y="119481"/>
                  </a:lnTo>
                  <a:close/>
                </a:path>
                <a:path w="1065529" h="276225">
                  <a:moveTo>
                    <a:pt x="382195" y="138988"/>
                  </a:moveTo>
                  <a:lnTo>
                    <a:pt x="356897" y="138988"/>
                  </a:lnTo>
                  <a:lnTo>
                    <a:pt x="356897" y="147053"/>
                  </a:lnTo>
                  <a:lnTo>
                    <a:pt x="365240" y="146799"/>
                  </a:lnTo>
                  <a:lnTo>
                    <a:pt x="382195" y="145650"/>
                  </a:lnTo>
                  <a:lnTo>
                    <a:pt x="382195" y="138988"/>
                  </a:lnTo>
                  <a:close/>
                </a:path>
                <a:path w="1065529" h="276225">
                  <a:moveTo>
                    <a:pt x="449437" y="138988"/>
                  </a:moveTo>
                  <a:lnTo>
                    <a:pt x="382195" y="138988"/>
                  </a:lnTo>
                  <a:lnTo>
                    <a:pt x="382195" y="145650"/>
                  </a:lnTo>
                  <a:lnTo>
                    <a:pt x="411299" y="143679"/>
                  </a:lnTo>
                  <a:lnTo>
                    <a:pt x="449437" y="138988"/>
                  </a:lnTo>
                  <a:close/>
                </a:path>
                <a:path w="1065529" h="276225">
                  <a:moveTo>
                    <a:pt x="366955" y="11582"/>
                  </a:moveTo>
                  <a:lnTo>
                    <a:pt x="339232" y="14987"/>
                  </a:lnTo>
                  <a:lnTo>
                    <a:pt x="317768" y="24650"/>
                  </a:lnTo>
                  <a:lnTo>
                    <a:pt x="303904" y="39743"/>
                  </a:lnTo>
                  <a:lnTo>
                    <a:pt x="298984" y="59435"/>
                  </a:lnTo>
                  <a:lnTo>
                    <a:pt x="303904" y="79305"/>
                  </a:lnTo>
                  <a:lnTo>
                    <a:pt x="317768" y="94487"/>
                  </a:lnTo>
                  <a:lnTo>
                    <a:pt x="339232" y="104184"/>
                  </a:lnTo>
                  <a:lnTo>
                    <a:pt x="366955" y="107594"/>
                  </a:lnTo>
                  <a:lnTo>
                    <a:pt x="394501" y="104184"/>
                  </a:lnTo>
                  <a:lnTo>
                    <a:pt x="415875" y="94487"/>
                  </a:lnTo>
                  <a:lnTo>
                    <a:pt x="421428" y="88392"/>
                  </a:lnTo>
                  <a:lnTo>
                    <a:pt x="366955" y="88392"/>
                  </a:lnTo>
                  <a:lnTo>
                    <a:pt x="349167" y="86353"/>
                  </a:lnTo>
                  <a:lnTo>
                    <a:pt x="335294" y="80543"/>
                  </a:lnTo>
                  <a:lnTo>
                    <a:pt x="326278" y="71418"/>
                  </a:lnTo>
                  <a:lnTo>
                    <a:pt x="323064" y="59435"/>
                  </a:lnTo>
                  <a:lnTo>
                    <a:pt x="326278" y="47453"/>
                  </a:lnTo>
                  <a:lnTo>
                    <a:pt x="335294" y="38328"/>
                  </a:lnTo>
                  <a:lnTo>
                    <a:pt x="349167" y="32518"/>
                  </a:lnTo>
                  <a:lnTo>
                    <a:pt x="366955" y="30479"/>
                  </a:lnTo>
                  <a:lnTo>
                    <a:pt x="421217" y="30479"/>
                  </a:lnTo>
                  <a:lnTo>
                    <a:pt x="415875" y="24650"/>
                  </a:lnTo>
                  <a:lnTo>
                    <a:pt x="394501" y="14987"/>
                  </a:lnTo>
                  <a:lnTo>
                    <a:pt x="366955" y="11582"/>
                  </a:lnTo>
                  <a:close/>
                </a:path>
                <a:path w="1065529" h="276225">
                  <a:moveTo>
                    <a:pt x="421217" y="30479"/>
                  </a:moveTo>
                  <a:lnTo>
                    <a:pt x="366955" y="30479"/>
                  </a:lnTo>
                  <a:lnTo>
                    <a:pt x="384567" y="32518"/>
                  </a:lnTo>
                  <a:lnTo>
                    <a:pt x="398349" y="38328"/>
                  </a:lnTo>
                  <a:lnTo>
                    <a:pt x="407331" y="47453"/>
                  </a:lnTo>
                  <a:lnTo>
                    <a:pt x="410541" y="59435"/>
                  </a:lnTo>
                  <a:lnTo>
                    <a:pt x="407331" y="71418"/>
                  </a:lnTo>
                  <a:lnTo>
                    <a:pt x="398349" y="80543"/>
                  </a:lnTo>
                  <a:lnTo>
                    <a:pt x="384567" y="86353"/>
                  </a:lnTo>
                  <a:lnTo>
                    <a:pt x="366955" y="88392"/>
                  </a:lnTo>
                  <a:lnTo>
                    <a:pt x="421428" y="88392"/>
                  </a:lnTo>
                  <a:lnTo>
                    <a:pt x="429706" y="79305"/>
                  </a:lnTo>
                  <a:lnTo>
                    <a:pt x="434621" y="59435"/>
                  </a:lnTo>
                  <a:lnTo>
                    <a:pt x="429706" y="39743"/>
                  </a:lnTo>
                  <a:lnTo>
                    <a:pt x="421217" y="30479"/>
                  </a:lnTo>
                  <a:close/>
                </a:path>
                <a:path w="1065529" h="276225">
                  <a:moveTo>
                    <a:pt x="771096" y="0"/>
                  </a:moveTo>
                  <a:lnTo>
                    <a:pt x="745493" y="0"/>
                  </a:lnTo>
                  <a:lnTo>
                    <a:pt x="745493" y="275844"/>
                  </a:lnTo>
                  <a:lnTo>
                    <a:pt x="771096" y="275844"/>
                  </a:lnTo>
                  <a:lnTo>
                    <a:pt x="771096" y="132892"/>
                  </a:lnTo>
                  <a:lnTo>
                    <a:pt x="764086" y="132892"/>
                  </a:lnTo>
                  <a:lnTo>
                    <a:pt x="764086" y="111861"/>
                  </a:lnTo>
                  <a:lnTo>
                    <a:pt x="771096" y="111861"/>
                  </a:lnTo>
                  <a:lnTo>
                    <a:pt x="771096" y="0"/>
                  </a:lnTo>
                  <a:close/>
                </a:path>
                <a:path w="1065529" h="276225">
                  <a:moveTo>
                    <a:pt x="771096" y="111861"/>
                  </a:moveTo>
                  <a:lnTo>
                    <a:pt x="764086" y="111861"/>
                  </a:lnTo>
                  <a:lnTo>
                    <a:pt x="764086" y="132892"/>
                  </a:lnTo>
                  <a:lnTo>
                    <a:pt x="771096" y="132892"/>
                  </a:lnTo>
                  <a:lnTo>
                    <a:pt x="771096" y="111861"/>
                  </a:lnTo>
                  <a:close/>
                </a:path>
                <a:path w="1065529" h="276225">
                  <a:moveTo>
                    <a:pt x="814987" y="111861"/>
                  </a:moveTo>
                  <a:lnTo>
                    <a:pt x="771096" y="111861"/>
                  </a:lnTo>
                  <a:lnTo>
                    <a:pt x="771096" y="132892"/>
                  </a:lnTo>
                  <a:lnTo>
                    <a:pt x="814987" y="132892"/>
                  </a:lnTo>
                  <a:lnTo>
                    <a:pt x="814987" y="111861"/>
                  </a:lnTo>
                  <a:close/>
                </a:path>
                <a:path w="1065529" h="276225">
                  <a:moveTo>
                    <a:pt x="688190" y="29870"/>
                  </a:moveTo>
                  <a:lnTo>
                    <a:pt x="675084" y="29870"/>
                  </a:lnTo>
                  <a:lnTo>
                    <a:pt x="675084" y="33832"/>
                  </a:lnTo>
                  <a:lnTo>
                    <a:pt x="667940" y="85744"/>
                  </a:lnTo>
                  <a:lnTo>
                    <a:pt x="646509" y="131826"/>
                  </a:lnTo>
                  <a:lnTo>
                    <a:pt x="610790" y="171507"/>
                  </a:lnTo>
                  <a:lnTo>
                    <a:pt x="560784" y="204216"/>
                  </a:lnTo>
                  <a:lnTo>
                    <a:pt x="574805" y="223723"/>
                  </a:lnTo>
                  <a:lnTo>
                    <a:pt x="621978" y="193877"/>
                  </a:lnTo>
                  <a:lnTo>
                    <a:pt x="657242" y="158691"/>
                  </a:lnTo>
                  <a:lnTo>
                    <a:pt x="681416" y="119042"/>
                  </a:lnTo>
                  <a:lnTo>
                    <a:pt x="695320" y="75809"/>
                  </a:lnTo>
                  <a:lnTo>
                    <a:pt x="697764" y="50596"/>
                  </a:lnTo>
                  <a:lnTo>
                    <a:pt x="688190" y="50596"/>
                  </a:lnTo>
                  <a:lnTo>
                    <a:pt x="688190" y="29870"/>
                  </a:lnTo>
                  <a:close/>
                </a:path>
                <a:path w="1065529" h="276225">
                  <a:moveTo>
                    <a:pt x="675084" y="29870"/>
                  </a:moveTo>
                  <a:lnTo>
                    <a:pt x="573585" y="29870"/>
                  </a:lnTo>
                  <a:lnTo>
                    <a:pt x="573585" y="50596"/>
                  </a:lnTo>
                  <a:lnTo>
                    <a:pt x="672777" y="50596"/>
                  </a:lnTo>
                  <a:lnTo>
                    <a:pt x="675084" y="33832"/>
                  </a:lnTo>
                  <a:lnTo>
                    <a:pt x="675084" y="29870"/>
                  </a:lnTo>
                  <a:close/>
                </a:path>
                <a:path w="1065529" h="276225">
                  <a:moveTo>
                    <a:pt x="699773" y="29870"/>
                  </a:moveTo>
                  <a:lnTo>
                    <a:pt x="688190" y="29870"/>
                  </a:lnTo>
                  <a:lnTo>
                    <a:pt x="688190" y="50596"/>
                  </a:lnTo>
                  <a:lnTo>
                    <a:pt x="697764" y="50596"/>
                  </a:lnTo>
                  <a:lnTo>
                    <a:pt x="699773" y="29870"/>
                  </a:lnTo>
                  <a:close/>
                </a:path>
                <a:path w="1065529" h="276225">
                  <a:moveTo>
                    <a:pt x="1065509" y="304"/>
                  </a:moveTo>
                  <a:lnTo>
                    <a:pt x="1039906" y="304"/>
                  </a:lnTo>
                  <a:lnTo>
                    <a:pt x="1039906" y="148132"/>
                  </a:lnTo>
                  <a:lnTo>
                    <a:pt x="1065509" y="148132"/>
                  </a:lnTo>
                  <a:lnTo>
                    <a:pt x="1065509" y="304"/>
                  </a:lnTo>
                  <a:close/>
                </a:path>
                <a:path w="1065529" h="276225">
                  <a:moveTo>
                    <a:pt x="912804" y="161848"/>
                  </a:moveTo>
                  <a:lnTo>
                    <a:pt x="887810" y="161848"/>
                  </a:lnTo>
                  <a:lnTo>
                    <a:pt x="887810" y="272186"/>
                  </a:lnTo>
                  <a:lnTo>
                    <a:pt x="1065509" y="272186"/>
                  </a:lnTo>
                  <a:lnTo>
                    <a:pt x="1065509" y="251764"/>
                  </a:lnTo>
                  <a:lnTo>
                    <a:pt x="912804" y="251764"/>
                  </a:lnTo>
                  <a:lnTo>
                    <a:pt x="912804" y="215493"/>
                  </a:lnTo>
                  <a:lnTo>
                    <a:pt x="1065509" y="215493"/>
                  </a:lnTo>
                  <a:lnTo>
                    <a:pt x="1065509" y="195376"/>
                  </a:lnTo>
                  <a:lnTo>
                    <a:pt x="912804" y="195376"/>
                  </a:lnTo>
                  <a:lnTo>
                    <a:pt x="912804" y="161848"/>
                  </a:lnTo>
                  <a:close/>
                </a:path>
                <a:path w="1065529" h="276225">
                  <a:moveTo>
                    <a:pt x="1065509" y="215493"/>
                  </a:moveTo>
                  <a:lnTo>
                    <a:pt x="1040515" y="215493"/>
                  </a:lnTo>
                  <a:lnTo>
                    <a:pt x="1040515" y="251764"/>
                  </a:lnTo>
                  <a:lnTo>
                    <a:pt x="1065509" y="251764"/>
                  </a:lnTo>
                  <a:lnTo>
                    <a:pt x="1065509" y="215493"/>
                  </a:lnTo>
                  <a:close/>
                </a:path>
                <a:path w="1065529" h="276225">
                  <a:moveTo>
                    <a:pt x="1065509" y="161848"/>
                  </a:moveTo>
                  <a:lnTo>
                    <a:pt x="1040515" y="161848"/>
                  </a:lnTo>
                  <a:lnTo>
                    <a:pt x="1040515" y="195376"/>
                  </a:lnTo>
                  <a:lnTo>
                    <a:pt x="1065509" y="195376"/>
                  </a:lnTo>
                  <a:lnTo>
                    <a:pt x="1065509" y="161848"/>
                  </a:lnTo>
                  <a:close/>
                </a:path>
                <a:path w="1065529" h="276225">
                  <a:moveTo>
                    <a:pt x="917681" y="13411"/>
                  </a:moveTo>
                  <a:lnTo>
                    <a:pt x="888825" y="18045"/>
                  </a:lnTo>
                  <a:lnTo>
                    <a:pt x="866055" y="31051"/>
                  </a:lnTo>
                  <a:lnTo>
                    <a:pt x="851115" y="51087"/>
                  </a:lnTo>
                  <a:lnTo>
                    <a:pt x="845748" y="76809"/>
                  </a:lnTo>
                  <a:lnTo>
                    <a:pt x="851115" y="102708"/>
                  </a:lnTo>
                  <a:lnTo>
                    <a:pt x="866055" y="122834"/>
                  </a:lnTo>
                  <a:lnTo>
                    <a:pt x="888825" y="135874"/>
                  </a:lnTo>
                  <a:lnTo>
                    <a:pt x="917681" y="140512"/>
                  </a:lnTo>
                  <a:lnTo>
                    <a:pt x="946489" y="135874"/>
                  </a:lnTo>
                  <a:lnTo>
                    <a:pt x="969154" y="122834"/>
                  </a:lnTo>
                  <a:lnTo>
                    <a:pt x="971850" y="119176"/>
                  </a:lnTo>
                  <a:lnTo>
                    <a:pt x="917681" y="119176"/>
                  </a:lnTo>
                  <a:lnTo>
                    <a:pt x="898726" y="116071"/>
                  </a:lnTo>
                  <a:lnTo>
                    <a:pt x="883772" y="107365"/>
                  </a:lnTo>
                  <a:lnTo>
                    <a:pt x="873961" y="93973"/>
                  </a:lnTo>
                  <a:lnTo>
                    <a:pt x="870437" y="76809"/>
                  </a:lnTo>
                  <a:lnTo>
                    <a:pt x="873961" y="59645"/>
                  </a:lnTo>
                  <a:lnTo>
                    <a:pt x="883772" y="46253"/>
                  </a:lnTo>
                  <a:lnTo>
                    <a:pt x="898726" y="37547"/>
                  </a:lnTo>
                  <a:lnTo>
                    <a:pt x="917681" y="34442"/>
                  </a:lnTo>
                  <a:lnTo>
                    <a:pt x="971665" y="34442"/>
                  </a:lnTo>
                  <a:lnTo>
                    <a:pt x="969154" y="31051"/>
                  </a:lnTo>
                  <a:lnTo>
                    <a:pt x="946489" y="18045"/>
                  </a:lnTo>
                  <a:lnTo>
                    <a:pt x="917681" y="13411"/>
                  </a:lnTo>
                  <a:close/>
                </a:path>
                <a:path w="1065529" h="276225">
                  <a:moveTo>
                    <a:pt x="971665" y="34442"/>
                  </a:moveTo>
                  <a:lnTo>
                    <a:pt x="917681" y="34442"/>
                  </a:lnTo>
                  <a:lnTo>
                    <a:pt x="936636" y="37547"/>
                  </a:lnTo>
                  <a:lnTo>
                    <a:pt x="951590" y="46253"/>
                  </a:lnTo>
                  <a:lnTo>
                    <a:pt x="961401" y="59645"/>
                  </a:lnTo>
                  <a:lnTo>
                    <a:pt x="964925" y="76809"/>
                  </a:lnTo>
                  <a:lnTo>
                    <a:pt x="961401" y="93973"/>
                  </a:lnTo>
                  <a:lnTo>
                    <a:pt x="951590" y="107365"/>
                  </a:lnTo>
                  <a:lnTo>
                    <a:pt x="936636" y="116071"/>
                  </a:lnTo>
                  <a:lnTo>
                    <a:pt x="917681" y="119176"/>
                  </a:lnTo>
                  <a:lnTo>
                    <a:pt x="971850" y="119176"/>
                  </a:lnTo>
                  <a:lnTo>
                    <a:pt x="983989" y="102708"/>
                  </a:lnTo>
                  <a:lnTo>
                    <a:pt x="989309" y="76809"/>
                  </a:lnTo>
                  <a:lnTo>
                    <a:pt x="983989" y="51087"/>
                  </a:lnTo>
                  <a:lnTo>
                    <a:pt x="971665" y="3444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/>
          <p:nvPr/>
        </p:nvSpPr>
        <p:spPr>
          <a:xfrm>
            <a:off x="3859560" y="3931137"/>
            <a:ext cx="1106170" cy="189865"/>
          </a:xfrm>
          <a:custGeom>
            <a:avLst/>
            <a:gdLst/>
            <a:ahLst/>
            <a:cxnLst/>
            <a:rect l="l" t="t" r="r" b="b"/>
            <a:pathLst>
              <a:path w="1106170" h="189864">
                <a:moveTo>
                  <a:pt x="90741" y="189524"/>
                </a:moveTo>
                <a:lnTo>
                  <a:pt x="98782" y="189524"/>
                </a:lnTo>
                <a:lnTo>
                  <a:pt x="108702" y="179605"/>
                </a:lnTo>
                <a:lnTo>
                  <a:pt x="108702" y="171563"/>
                </a:lnTo>
                <a:lnTo>
                  <a:pt x="31900" y="94762"/>
                </a:lnTo>
                <a:lnTo>
                  <a:pt x="108702" y="17960"/>
                </a:lnTo>
                <a:lnTo>
                  <a:pt x="108702" y="9919"/>
                </a:lnTo>
                <a:lnTo>
                  <a:pt x="98782" y="0"/>
                </a:lnTo>
                <a:lnTo>
                  <a:pt x="90741" y="0"/>
                </a:lnTo>
                <a:lnTo>
                  <a:pt x="8679" y="82062"/>
                </a:lnTo>
                <a:lnTo>
                  <a:pt x="13939" y="82062"/>
                </a:lnTo>
                <a:lnTo>
                  <a:pt x="13939" y="107462"/>
                </a:lnTo>
                <a:lnTo>
                  <a:pt x="8679" y="107462"/>
                </a:lnTo>
                <a:lnTo>
                  <a:pt x="90741" y="189524"/>
                </a:lnTo>
                <a:close/>
              </a:path>
              <a:path w="1106170" h="189864">
                <a:moveTo>
                  <a:pt x="44600" y="107462"/>
                </a:moveTo>
                <a:lnTo>
                  <a:pt x="1106139" y="107462"/>
                </a:lnTo>
                <a:lnTo>
                  <a:pt x="1106139" y="82062"/>
                </a:lnTo>
                <a:lnTo>
                  <a:pt x="44600" y="82062"/>
                </a:lnTo>
                <a:lnTo>
                  <a:pt x="31900" y="94762"/>
                </a:lnTo>
                <a:lnTo>
                  <a:pt x="44600" y="107462"/>
                </a:lnTo>
                <a:close/>
              </a:path>
              <a:path w="1106170" h="189864">
                <a:moveTo>
                  <a:pt x="8679" y="107462"/>
                </a:moveTo>
                <a:lnTo>
                  <a:pt x="13939" y="107462"/>
                </a:lnTo>
                <a:lnTo>
                  <a:pt x="13939" y="82062"/>
                </a:lnTo>
                <a:lnTo>
                  <a:pt x="8679" y="82062"/>
                </a:lnTo>
                <a:lnTo>
                  <a:pt x="0" y="90741"/>
                </a:lnTo>
                <a:lnTo>
                  <a:pt x="0" y="98782"/>
                </a:lnTo>
                <a:lnTo>
                  <a:pt x="8679" y="107462"/>
                </a:lnTo>
                <a:close/>
              </a:path>
            </a:pathLst>
          </a:custGeom>
          <a:solidFill>
            <a:srgbClr val="94D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873500" y="4312137"/>
            <a:ext cx="1106170" cy="189865"/>
          </a:xfrm>
          <a:custGeom>
            <a:avLst/>
            <a:gdLst/>
            <a:ahLst/>
            <a:cxnLst/>
            <a:rect l="l" t="t" r="r" b="b"/>
            <a:pathLst>
              <a:path w="1106170" h="189864">
                <a:moveTo>
                  <a:pt x="1015398" y="189524"/>
                </a:moveTo>
                <a:lnTo>
                  <a:pt x="1007357" y="189524"/>
                </a:lnTo>
                <a:lnTo>
                  <a:pt x="997437" y="179605"/>
                </a:lnTo>
                <a:lnTo>
                  <a:pt x="997437" y="171563"/>
                </a:lnTo>
                <a:lnTo>
                  <a:pt x="1074239" y="94762"/>
                </a:lnTo>
                <a:lnTo>
                  <a:pt x="997437" y="17960"/>
                </a:lnTo>
                <a:lnTo>
                  <a:pt x="997437" y="9919"/>
                </a:lnTo>
                <a:lnTo>
                  <a:pt x="1007357" y="0"/>
                </a:lnTo>
                <a:lnTo>
                  <a:pt x="1015398" y="0"/>
                </a:lnTo>
                <a:lnTo>
                  <a:pt x="1097460" y="82062"/>
                </a:lnTo>
                <a:lnTo>
                  <a:pt x="1092200" y="82062"/>
                </a:lnTo>
                <a:lnTo>
                  <a:pt x="1092200" y="107462"/>
                </a:lnTo>
                <a:lnTo>
                  <a:pt x="1097460" y="107462"/>
                </a:lnTo>
                <a:lnTo>
                  <a:pt x="1015398" y="189524"/>
                </a:lnTo>
                <a:close/>
              </a:path>
              <a:path w="1106170" h="189864">
                <a:moveTo>
                  <a:pt x="1061539" y="107462"/>
                </a:moveTo>
                <a:lnTo>
                  <a:pt x="0" y="107462"/>
                </a:lnTo>
                <a:lnTo>
                  <a:pt x="0" y="82062"/>
                </a:lnTo>
                <a:lnTo>
                  <a:pt x="1061539" y="82062"/>
                </a:lnTo>
                <a:lnTo>
                  <a:pt x="1074239" y="94762"/>
                </a:lnTo>
                <a:lnTo>
                  <a:pt x="1061539" y="107462"/>
                </a:lnTo>
                <a:close/>
              </a:path>
              <a:path w="1106170" h="189864">
                <a:moveTo>
                  <a:pt x="1097460" y="107462"/>
                </a:moveTo>
                <a:lnTo>
                  <a:pt x="1092200" y="107462"/>
                </a:lnTo>
                <a:lnTo>
                  <a:pt x="1092200" y="82062"/>
                </a:lnTo>
                <a:lnTo>
                  <a:pt x="1097460" y="82062"/>
                </a:lnTo>
                <a:lnTo>
                  <a:pt x="1106139" y="90741"/>
                </a:lnTo>
                <a:lnTo>
                  <a:pt x="1106139" y="98782"/>
                </a:lnTo>
                <a:lnTo>
                  <a:pt x="1097460" y="107462"/>
                </a:lnTo>
                <a:close/>
              </a:path>
            </a:pathLst>
          </a:custGeom>
          <a:solidFill>
            <a:srgbClr val="94D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012459" y="3931137"/>
            <a:ext cx="1106170" cy="189865"/>
          </a:xfrm>
          <a:custGeom>
            <a:avLst/>
            <a:gdLst/>
            <a:ahLst/>
            <a:cxnLst/>
            <a:rect l="l" t="t" r="r" b="b"/>
            <a:pathLst>
              <a:path w="1106170" h="189864">
                <a:moveTo>
                  <a:pt x="90741" y="189524"/>
                </a:moveTo>
                <a:lnTo>
                  <a:pt x="98782" y="189524"/>
                </a:lnTo>
                <a:lnTo>
                  <a:pt x="108702" y="179605"/>
                </a:lnTo>
                <a:lnTo>
                  <a:pt x="108702" y="171563"/>
                </a:lnTo>
                <a:lnTo>
                  <a:pt x="31900" y="94762"/>
                </a:lnTo>
                <a:lnTo>
                  <a:pt x="108702" y="17960"/>
                </a:lnTo>
                <a:lnTo>
                  <a:pt x="108702" y="9919"/>
                </a:lnTo>
                <a:lnTo>
                  <a:pt x="98782" y="0"/>
                </a:lnTo>
                <a:lnTo>
                  <a:pt x="90741" y="0"/>
                </a:lnTo>
                <a:lnTo>
                  <a:pt x="8679" y="82062"/>
                </a:lnTo>
                <a:lnTo>
                  <a:pt x="13939" y="82062"/>
                </a:lnTo>
                <a:lnTo>
                  <a:pt x="13939" y="107462"/>
                </a:lnTo>
                <a:lnTo>
                  <a:pt x="8679" y="107462"/>
                </a:lnTo>
                <a:lnTo>
                  <a:pt x="90741" y="189524"/>
                </a:lnTo>
                <a:close/>
              </a:path>
              <a:path w="1106170" h="189864">
                <a:moveTo>
                  <a:pt x="44600" y="107462"/>
                </a:moveTo>
                <a:lnTo>
                  <a:pt x="1106139" y="107462"/>
                </a:lnTo>
                <a:lnTo>
                  <a:pt x="1106139" y="82062"/>
                </a:lnTo>
                <a:lnTo>
                  <a:pt x="44600" y="82062"/>
                </a:lnTo>
                <a:lnTo>
                  <a:pt x="31900" y="94762"/>
                </a:lnTo>
                <a:lnTo>
                  <a:pt x="44600" y="107462"/>
                </a:lnTo>
                <a:close/>
              </a:path>
              <a:path w="1106170" h="189864">
                <a:moveTo>
                  <a:pt x="8679" y="107462"/>
                </a:moveTo>
                <a:lnTo>
                  <a:pt x="13939" y="107462"/>
                </a:lnTo>
                <a:lnTo>
                  <a:pt x="13939" y="82062"/>
                </a:lnTo>
                <a:lnTo>
                  <a:pt x="8679" y="82062"/>
                </a:lnTo>
                <a:lnTo>
                  <a:pt x="0" y="90741"/>
                </a:lnTo>
                <a:lnTo>
                  <a:pt x="0" y="98782"/>
                </a:lnTo>
                <a:lnTo>
                  <a:pt x="8679" y="107462"/>
                </a:lnTo>
                <a:close/>
              </a:path>
            </a:pathLst>
          </a:custGeom>
          <a:solidFill>
            <a:srgbClr val="94D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026400" y="4312137"/>
            <a:ext cx="1106170" cy="189865"/>
          </a:xfrm>
          <a:custGeom>
            <a:avLst/>
            <a:gdLst/>
            <a:ahLst/>
            <a:cxnLst/>
            <a:rect l="l" t="t" r="r" b="b"/>
            <a:pathLst>
              <a:path w="1106170" h="189864">
                <a:moveTo>
                  <a:pt x="1015398" y="189524"/>
                </a:moveTo>
                <a:lnTo>
                  <a:pt x="1007357" y="189524"/>
                </a:lnTo>
                <a:lnTo>
                  <a:pt x="997437" y="179605"/>
                </a:lnTo>
                <a:lnTo>
                  <a:pt x="997437" y="171563"/>
                </a:lnTo>
                <a:lnTo>
                  <a:pt x="1074239" y="94762"/>
                </a:lnTo>
                <a:lnTo>
                  <a:pt x="997437" y="17960"/>
                </a:lnTo>
                <a:lnTo>
                  <a:pt x="997437" y="9919"/>
                </a:lnTo>
                <a:lnTo>
                  <a:pt x="1007357" y="0"/>
                </a:lnTo>
                <a:lnTo>
                  <a:pt x="1015398" y="0"/>
                </a:lnTo>
                <a:lnTo>
                  <a:pt x="1097460" y="82062"/>
                </a:lnTo>
                <a:lnTo>
                  <a:pt x="1092200" y="82062"/>
                </a:lnTo>
                <a:lnTo>
                  <a:pt x="1092200" y="107462"/>
                </a:lnTo>
                <a:lnTo>
                  <a:pt x="1097460" y="107462"/>
                </a:lnTo>
                <a:lnTo>
                  <a:pt x="1015398" y="189524"/>
                </a:lnTo>
                <a:close/>
              </a:path>
              <a:path w="1106170" h="189864">
                <a:moveTo>
                  <a:pt x="1061539" y="107462"/>
                </a:moveTo>
                <a:lnTo>
                  <a:pt x="0" y="107462"/>
                </a:lnTo>
                <a:lnTo>
                  <a:pt x="0" y="82062"/>
                </a:lnTo>
                <a:lnTo>
                  <a:pt x="1061539" y="82062"/>
                </a:lnTo>
                <a:lnTo>
                  <a:pt x="1074239" y="94762"/>
                </a:lnTo>
                <a:lnTo>
                  <a:pt x="1061539" y="107462"/>
                </a:lnTo>
                <a:close/>
              </a:path>
              <a:path w="1106170" h="189864">
                <a:moveTo>
                  <a:pt x="1097460" y="107462"/>
                </a:moveTo>
                <a:lnTo>
                  <a:pt x="1092200" y="107462"/>
                </a:lnTo>
                <a:lnTo>
                  <a:pt x="1092200" y="82062"/>
                </a:lnTo>
                <a:lnTo>
                  <a:pt x="1097460" y="82062"/>
                </a:lnTo>
                <a:lnTo>
                  <a:pt x="1106139" y="90741"/>
                </a:lnTo>
                <a:lnTo>
                  <a:pt x="1106139" y="98782"/>
                </a:lnTo>
                <a:lnTo>
                  <a:pt x="1097460" y="107462"/>
                </a:lnTo>
                <a:close/>
              </a:path>
            </a:pathLst>
          </a:custGeom>
          <a:solidFill>
            <a:srgbClr val="94D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3" name="object 23"/>
          <p:cNvGrpSpPr/>
          <p:nvPr/>
        </p:nvGrpSpPr>
        <p:grpSpPr>
          <a:xfrm>
            <a:off x="6369567" y="2552700"/>
            <a:ext cx="1483360" cy="876300"/>
            <a:chOff x="6369567" y="2552700"/>
            <a:chExt cx="1483360" cy="876300"/>
          </a:xfrm>
        </p:grpSpPr>
        <p:sp>
          <p:nvSpPr>
            <p:cNvPr id="24" name="object 24"/>
            <p:cNvSpPr/>
            <p:nvPr/>
          </p:nvSpPr>
          <p:spPr>
            <a:xfrm>
              <a:off x="6369558" y="2552699"/>
              <a:ext cx="253365" cy="876300"/>
            </a:xfrm>
            <a:custGeom>
              <a:avLst/>
              <a:gdLst/>
              <a:ahLst/>
              <a:cxnLst/>
              <a:rect l="l" t="t" r="r" b="b"/>
              <a:pathLst>
                <a:path w="253365" h="876300">
                  <a:moveTo>
                    <a:pt x="252971" y="676275"/>
                  </a:moveTo>
                  <a:lnTo>
                    <a:pt x="183642" y="676275"/>
                  </a:lnTo>
                  <a:lnTo>
                    <a:pt x="183642" y="647700"/>
                  </a:lnTo>
                  <a:lnTo>
                    <a:pt x="183642" y="50800"/>
                  </a:lnTo>
                  <a:lnTo>
                    <a:pt x="183642" y="0"/>
                  </a:lnTo>
                  <a:lnTo>
                    <a:pt x="82042" y="0"/>
                  </a:lnTo>
                  <a:lnTo>
                    <a:pt x="82042" y="50800"/>
                  </a:lnTo>
                  <a:lnTo>
                    <a:pt x="82042" y="647700"/>
                  </a:lnTo>
                  <a:lnTo>
                    <a:pt x="82042" y="676275"/>
                  </a:lnTo>
                  <a:lnTo>
                    <a:pt x="0" y="676275"/>
                  </a:lnTo>
                  <a:lnTo>
                    <a:pt x="126492" y="876300"/>
                  </a:lnTo>
                  <a:lnTo>
                    <a:pt x="252971" y="676275"/>
                  </a:lnTo>
                  <a:close/>
                </a:path>
              </a:pathLst>
            </a:custGeom>
            <a:solidFill>
              <a:srgbClr val="94D0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6623105" y="2823514"/>
              <a:ext cx="1229360" cy="162560"/>
            </a:xfrm>
            <a:custGeom>
              <a:avLst/>
              <a:gdLst/>
              <a:ahLst/>
              <a:cxnLst/>
              <a:rect l="l" t="t" r="r" b="b"/>
              <a:pathLst>
                <a:path w="1229359" h="162560">
                  <a:moveTo>
                    <a:pt x="44272" y="15290"/>
                  </a:moveTo>
                  <a:lnTo>
                    <a:pt x="41605" y="15290"/>
                  </a:lnTo>
                  <a:lnTo>
                    <a:pt x="41605" y="44094"/>
                  </a:lnTo>
                  <a:lnTo>
                    <a:pt x="38379" y="66072"/>
                  </a:lnTo>
                  <a:lnTo>
                    <a:pt x="29537" y="86699"/>
                  </a:lnTo>
                  <a:lnTo>
                    <a:pt x="16327" y="104026"/>
                  </a:lnTo>
                  <a:lnTo>
                    <a:pt x="0" y="116103"/>
                  </a:lnTo>
                  <a:lnTo>
                    <a:pt x="9067" y="127838"/>
                  </a:lnTo>
                  <a:lnTo>
                    <a:pt x="26767" y="114053"/>
                  </a:lnTo>
                  <a:lnTo>
                    <a:pt x="40916" y="94234"/>
                  </a:lnTo>
                  <a:lnTo>
                    <a:pt x="49124" y="73276"/>
                  </a:lnTo>
                  <a:lnTo>
                    <a:pt x="47578" y="69383"/>
                  </a:lnTo>
                  <a:lnTo>
                    <a:pt x="44272" y="44094"/>
                  </a:lnTo>
                  <a:lnTo>
                    <a:pt x="44272" y="15290"/>
                  </a:lnTo>
                  <a:close/>
                </a:path>
                <a:path w="1229359" h="162560">
                  <a:moveTo>
                    <a:pt x="56184" y="15290"/>
                  </a:moveTo>
                  <a:lnTo>
                    <a:pt x="53695" y="15290"/>
                  </a:lnTo>
                  <a:lnTo>
                    <a:pt x="53695" y="44094"/>
                  </a:lnTo>
                  <a:lnTo>
                    <a:pt x="50297" y="70281"/>
                  </a:lnTo>
                  <a:lnTo>
                    <a:pt x="49124" y="73276"/>
                  </a:lnTo>
                  <a:lnTo>
                    <a:pt x="56718" y="92389"/>
                  </a:lnTo>
                  <a:lnTo>
                    <a:pt x="70525" y="111427"/>
                  </a:lnTo>
                  <a:lnTo>
                    <a:pt x="87833" y="124815"/>
                  </a:lnTo>
                  <a:lnTo>
                    <a:pt x="96901" y="113080"/>
                  </a:lnTo>
                  <a:lnTo>
                    <a:pt x="80937" y="101476"/>
                  </a:lnTo>
                  <a:lnTo>
                    <a:pt x="68008" y="84921"/>
                  </a:lnTo>
                  <a:lnTo>
                    <a:pt x="59346" y="65199"/>
                  </a:lnTo>
                  <a:lnTo>
                    <a:pt x="56184" y="44094"/>
                  </a:lnTo>
                  <a:lnTo>
                    <a:pt x="56184" y="15290"/>
                  </a:lnTo>
                  <a:close/>
                </a:path>
                <a:path w="1229359" h="162560">
                  <a:moveTo>
                    <a:pt x="53695" y="15290"/>
                  </a:moveTo>
                  <a:lnTo>
                    <a:pt x="44272" y="15290"/>
                  </a:lnTo>
                  <a:lnTo>
                    <a:pt x="44272" y="44094"/>
                  </a:lnTo>
                  <a:lnTo>
                    <a:pt x="47578" y="69383"/>
                  </a:lnTo>
                  <a:lnTo>
                    <a:pt x="49124" y="73276"/>
                  </a:lnTo>
                  <a:lnTo>
                    <a:pt x="50297" y="70281"/>
                  </a:lnTo>
                  <a:lnTo>
                    <a:pt x="53695" y="44094"/>
                  </a:lnTo>
                  <a:lnTo>
                    <a:pt x="53695" y="15290"/>
                  </a:lnTo>
                  <a:close/>
                </a:path>
                <a:path w="1229359" h="162560">
                  <a:moveTo>
                    <a:pt x="125882" y="1422"/>
                  </a:moveTo>
                  <a:lnTo>
                    <a:pt x="110947" y="1422"/>
                  </a:lnTo>
                  <a:lnTo>
                    <a:pt x="110947" y="162153"/>
                  </a:lnTo>
                  <a:lnTo>
                    <a:pt x="125882" y="162153"/>
                  </a:lnTo>
                  <a:lnTo>
                    <a:pt x="125882" y="78943"/>
                  </a:lnTo>
                  <a:lnTo>
                    <a:pt x="122326" y="78943"/>
                  </a:lnTo>
                  <a:lnTo>
                    <a:pt x="122326" y="66497"/>
                  </a:lnTo>
                  <a:lnTo>
                    <a:pt x="125882" y="66497"/>
                  </a:lnTo>
                  <a:lnTo>
                    <a:pt x="125882" y="1422"/>
                  </a:lnTo>
                  <a:close/>
                </a:path>
                <a:path w="1229359" h="162560">
                  <a:moveTo>
                    <a:pt x="125882" y="66497"/>
                  </a:moveTo>
                  <a:lnTo>
                    <a:pt x="122326" y="66497"/>
                  </a:lnTo>
                  <a:lnTo>
                    <a:pt x="122326" y="78943"/>
                  </a:lnTo>
                  <a:lnTo>
                    <a:pt x="125882" y="78943"/>
                  </a:lnTo>
                  <a:lnTo>
                    <a:pt x="125882" y="66497"/>
                  </a:lnTo>
                  <a:close/>
                </a:path>
                <a:path w="1229359" h="162560">
                  <a:moveTo>
                    <a:pt x="152196" y="66497"/>
                  </a:moveTo>
                  <a:lnTo>
                    <a:pt x="125882" y="66497"/>
                  </a:lnTo>
                  <a:lnTo>
                    <a:pt x="125882" y="78943"/>
                  </a:lnTo>
                  <a:lnTo>
                    <a:pt x="152196" y="78943"/>
                  </a:lnTo>
                  <a:lnTo>
                    <a:pt x="152196" y="66497"/>
                  </a:lnTo>
                  <a:close/>
                </a:path>
                <a:path w="1229359" h="162560">
                  <a:moveTo>
                    <a:pt x="201611" y="80899"/>
                  </a:moveTo>
                  <a:lnTo>
                    <a:pt x="165695" y="80899"/>
                  </a:lnTo>
                  <a:lnTo>
                    <a:pt x="165695" y="92811"/>
                  </a:lnTo>
                  <a:lnTo>
                    <a:pt x="310958" y="92811"/>
                  </a:lnTo>
                  <a:lnTo>
                    <a:pt x="310958" y="86233"/>
                  </a:lnTo>
                  <a:lnTo>
                    <a:pt x="201611" y="86233"/>
                  </a:lnTo>
                  <a:lnTo>
                    <a:pt x="201611" y="80899"/>
                  </a:lnTo>
                  <a:close/>
                </a:path>
                <a:path w="1229359" h="162560">
                  <a:moveTo>
                    <a:pt x="201611" y="57670"/>
                  </a:moveTo>
                  <a:lnTo>
                    <a:pt x="201611" y="86233"/>
                  </a:lnTo>
                  <a:lnTo>
                    <a:pt x="216190" y="86233"/>
                  </a:lnTo>
                  <a:lnTo>
                    <a:pt x="216120" y="62106"/>
                  </a:lnTo>
                  <a:lnTo>
                    <a:pt x="214804" y="61993"/>
                  </a:lnTo>
                  <a:lnTo>
                    <a:pt x="201611" y="57670"/>
                  </a:lnTo>
                  <a:close/>
                </a:path>
                <a:path w="1229359" h="162560">
                  <a:moveTo>
                    <a:pt x="260640" y="80899"/>
                  </a:moveTo>
                  <a:lnTo>
                    <a:pt x="216190" y="80899"/>
                  </a:lnTo>
                  <a:lnTo>
                    <a:pt x="216190" y="86233"/>
                  </a:lnTo>
                  <a:lnTo>
                    <a:pt x="260640" y="86233"/>
                  </a:lnTo>
                  <a:lnTo>
                    <a:pt x="260640" y="80899"/>
                  </a:lnTo>
                  <a:close/>
                </a:path>
                <a:path w="1229359" h="162560">
                  <a:moveTo>
                    <a:pt x="275220" y="57647"/>
                  </a:moveTo>
                  <a:lnTo>
                    <a:pt x="261952" y="61993"/>
                  </a:lnTo>
                  <a:lnTo>
                    <a:pt x="260640" y="62106"/>
                  </a:lnTo>
                  <a:lnTo>
                    <a:pt x="260640" y="86233"/>
                  </a:lnTo>
                  <a:lnTo>
                    <a:pt x="275220" y="86233"/>
                  </a:lnTo>
                  <a:lnTo>
                    <a:pt x="275220" y="57647"/>
                  </a:lnTo>
                  <a:close/>
                </a:path>
                <a:path w="1229359" h="162560">
                  <a:moveTo>
                    <a:pt x="310958" y="80899"/>
                  </a:moveTo>
                  <a:lnTo>
                    <a:pt x="275220" y="80899"/>
                  </a:lnTo>
                  <a:lnTo>
                    <a:pt x="275220" y="86233"/>
                  </a:lnTo>
                  <a:lnTo>
                    <a:pt x="310958" y="86233"/>
                  </a:lnTo>
                  <a:lnTo>
                    <a:pt x="310958" y="80899"/>
                  </a:lnTo>
                  <a:close/>
                </a:path>
                <a:path w="1229359" h="162560">
                  <a:moveTo>
                    <a:pt x="260640" y="55829"/>
                  </a:moveTo>
                  <a:lnTo>
                    <a:pt x="216190" y="55829"/>
                  </a:lnTo>
                  <a:lnTo>
                    <a:pt x="216190" y="62112"/>
                  </a:lnTo>
                  <a:lnTo>
                    <a:pt x="238415" y="64008"/>
                  </a:lnTo>
                  <a:lnTo>
                    <a:pt x="260570" y="62112"/>
                  </a:lnTo>
                  <a:lnTo>
                    <a:pt x="260640" y="55829"/>
                  </a:lnTo>
                  <a:close/>
                </a:path>
                <a:path w="1229359" h="162560">
                  <a:moveTo>
                    <a:pt x="216190" y="55829"/>
                  </a:moveTo>
                  <a:lnTo>
                    <a:pt x="201611" y="55829"/>
                  </a:lnTo>
                  <a:lnTo>
                    <a:pt x="201611" y="57670"/>
                  </a:lnTo>
                  <a:lnTo>
                    <a:pt x="214804" y="61993"/>
                  </a:lnTo>
                  <a:lnTo>
                    <a:pt x="216190" y="62112"/>
                  </a:lnTo>
                  <a:lnTo>
                    <a:pt x="216190" y="55829"/>
                  </a:lnTo>
                  <a:close/>
                </a:path>
                <a:path w="1229359" h="162560">
                  <a:moveTo>
                    <a:pt x="275220" y="55829"/>
                  </a:moveTo>
                  <a:lnTo>
                    <a:pt x="260640" y="55829"/>
                  </a:lnTo>
                  <a:lnTo>
                    <a:pt x="260640" y="62106"/>
                  </a:lnTo>
                  <a:lnTo>
                    <a:pt x="261952" y="61993"/>
                  </a:lnTo>
                  <a:lnTo>
                    <a:pt x="275151" y="57670"/>
                  </a:lnTo>
                  <a:lnTo>
                    <a:pt x="275220" y="55829"/>
                  </a:lnTo>
                  <a:close/>
                </a:path>
                <a:path w="1229359" h="162560">
                  <a:moveTo>
                    <a:pt x="238415" y="4267"/>
                  </a:moveTo>
                  <a:lnTo>
                    <a:pt x="214804" y="6311"/>
                  </a:lnTo>
                  <a:lnTo>
                    <a:pt x="197010" y="12223"/>
                  </a:lnTo>
                  <a:lnTo>
                    <a:pt x="185784" y="21669"/>
                  </a:lnTo>
                  <a:lnTo>
                    <a:pt x="181875" y="34315"/>
                  </a:lnTo>
                  <a:lnTo>
                    <a:pt x="185784" y="46830"/>
                  </a:lnTo>
                  <a:lnTo>
                    <a:pt x="197010" y="56162"/>
                  </a:lnTo>
                  <a:lnTo>
                    <a:pt x="201611" y="57670"/>
                  </a:lnTo>
                  <a:lnTo>
                    <a:pt x="201611" y="55829"/>
                  </a:lnTo>
                  <a:lnTo>
                    <a:pt x="280156" y="55829"/>
                  </a:lnTo>
                  <a:lnTo>
                    <a:pt x="284021" y="52628"/>
                  </a:lnTo>
                  <a:lnTo>
                    <a:pt x="238415" y="52628"/>
                  </a:lnTo>
                  <a:lnTo>
                    <a:pt x="221141" y="51392"/>
                  </a:lnTo>
                  <a:lnTo>
                    <a:pt x="208101" y="47805"/>
                  </a:lnTo>
                  <a:lnTo>
                    <a:pt x="199861" y="42052"/>
                  </a:lnTo>
                  <a:lnTo>
                    <a:pt x="196988" y="34315"/>
                  </a:lnTo>
                  <a:lnTo>
                    <a:pt x="199861" y="26475"/>
                  </a:lnTo>
                  <a:lnTo>
                    <a:pt x="208101" y="20669"/>
                  </a:lnTo>
                  <a:lnTo>
                    <a:pt x="221141" y="17063"/>
                  </a:lnTo>
                  <a:lnTo>
                    <a:pt x="238415" y="15824"/>
                  </a:lnTo>
                  <a:lnTo>
                    <a:pt x="284049" y="15824"/>
                  </a:lnTo>
                  <a:lnTo>
                    <a:pt x="279754" y="12223"/>
                  </a:lnTo>
                  <a:lnTo>
                    <a:pt x="261952" y="6311"/>
                  </a:lnTo>
                  <a:lnTo>
                    <a:pt x="238415" y="4267"/>
                  </a:lnTo>
                  <a:close/>
                </a:path>
                <a:path w="1229359" h="162560">
                  <a:moveTo>
                    <a:pt x="280156" y="55829"/>
                  </a:moveTo>
                  <a:lnTo>
                    <a:pt x="275220" y="55829"/>
                  </a:lnTo>
                  <a:lnTo>
                    <a:pt x="275220" y="57647"/>
                  </a:lnTo>
                  <a:lnTo>
                    <a:pt x="279754" y="56162"/>
                  </a:lnTo>
                  <a:lnTo>
                    <a:pt x="280156" y="55829"/>
                  </a:lnTo>
                  <a:close/>
                </a:path>
                <a:path w="1229359" h="162560">
                  <a:moveTo>
                    <a:pt x="284049" y="15824"/>
                  </a:moveTo>
                  <a:lnTo>
                    <a:pt x="238415" y="15824"/>
                  </a:lnTo>
                  <a:lnTo>
                    <a:pt x="255690" y="17063"/>
                  </a:lnTo>
                  <a:lnTo>
                    <a:pt x="268730" y="20669"/>
                  </a:lnTo>
                  <a:lnTo>
                    <a:pt x="276970" y="26475"/>
                  </a:lnTo>
                  <a:lnTo>
                    <a:pt x="279843" y="34315"/>
                  </a:lnTo>
                  <a:lnTo>
                    <a:pt x="276970" y="42052"/>
                  </a:lnTo>
                  <a:lnTo>
                    <a:pt x="268730" y="47805"/>
                  </a:lnTo>
                  <a:lnTo>
                    <a:pt x="255690" y="51392"/>
                  </a:lnTo>
                  <a:lnTo>
                    <a:pt x="238415" y="52628"/>
                  </a:lnTo>
                  <a:lnTo>
                    <a:pt x="284021" y="52628"/>
                  </a:lnTo>
                  <a:lnTo>
                    <a:pt x="291022" y="46830"/>
                  </a:lnTo>
                  <a:lnTo>
                    <a:pt x="294956" y="34315"/>
                  </a:lnTo>
                  <a:lnTo>
                    <a:pt x="291022" y="21669"/>
                  </a:lnTo>
                  <a:lnTo>
                    <a:pt x="284049" y="15824"/>
                  </a:lnTo>
                  <a:close/>
                </a:path>
                <a:path w="1229359" h="162560">
                  <a:moveTo>
                    <a:pt x="238238" y="104902"/>
                  </a:moveTo>
                  <a:lnTo>
                    <a:pt x="215074" y="106771"/>
                  </a:lnTo>
                  <a:lnTo>
                    <a:pt x="197744" y="112258"/>
                  </a:lnTo>
                  <a:lnTo>
                    <a:pt x="186881" y="121179"/>
                  </a:lnTo>
                  <a:lnTo>
                    <a:pt x="183120" y="133350"/>
                  </a:lnTo>
                  <a:lnTo>
                    <a:pt x="186881" y="145548"/>
                  </a:lnTo>
                  <a:lnTo>
                    <a:pt x="197744" y="154530"/>
                  </a:lnTo>
                  <a:lnTo>
                    <a:pt x="215074" y="160078"/>
                  </a:lnTo>
                  <a:lnTo>
                    <a:pt x="238238" y="161975"/>
                  </a:lnTo>
                  <a:lnTo>
                    <a:pt x="261402" y="160078"/>
                  </a:lnTo>
                  <a:lnTo>
                    <a:pt x="278732" y="154530"/>
                  </a:lnTo>
                  <a:lnTo>
                    <a:pt x="283704" y="150418"/>
                  </a:lnTo>
                  <a:lnTo>
                    <a:pt x="238238" y="150418"/>
                  </a:lnTo>
                  <a:lnTo>
                    <a:pt x="221383" y="149301"/>
                  </a:lnTo>
                  <a:lnTo>
                    <a:pt x="208745" y="146018"/>
                  </a:lnTo>
                  <a:lnTo>
                    <a:pt x="200808" y="140667"/>
                  </a:lnTo>
                  <a:lnTo>
                    <a:pt x="198055" y="133350"/>
                  </a:lnTo>
                  <a:lnTo>
                    <a:pt x="200808" y="126107"/>
                  </a:lnTo>
                  <a:lnTo>
                    <a:pt x="208745" y="120748"/>
                  </a:lnTo>
                  <a:lnTo>
                    <a:pt x="221383" y="117423"/>
                  </a:lnTo>
                  <a:lnTo>
                    <a:pt x="238238" y="116281"/>
                  </a:lnTo>
                  <a:lnTo>
                    <a:pt x="283630" y="116281"/>
                  </a:lnTo>
                  <a:lnTo>
                    <a:pt x="278732" y="112258"/>
                  </a:lnTo>
                  <a:lnTo>
                    <a:pt x="261402" y="106771"/>
                  </a:lnTo>
                  <a:lnTo>
                    <a:pt x="238238" y="104902"/>
                  </a:lnTo>
                  <a:close/>
                </a:path>
                <a:path w="1229359" h="162560">
                  <a:moveTo>
                    <a:pt x="283630" y="116281"/>
                  </a:moveTo>
                  <a:lnTo>
                    <a:pt x="238238" y="116281"/>
                  </a:lnTo>
                  <a:lnTo>
                    <a:pt x="255168" y="117423"/>
                  </a:lnTo>
                  <a:lnTo>
                    <a:pt x="267797" y="120748"/>
                  </a:lnTo>
                  <a:lnTo>
                    <a:pt x="275692" y="126107"/>
                  </a:lnTo>
                  <a:lnTo>
                    <a:pt x="278420" y="133350"/>
                  </a:lnTo>
                  <a:lnTo>
                    <a:pt x="275692" y="140667"/>
                  </a:lnTo>
                  <a:lnTo>
                    <a:pt x="267797" y="146018"/>
                  </a:lnTo>
                  <a:lnTo>
                    <a:pt x="255168" y="149301"/>
                  </a:lnTo>
                  <a:lnTo>
                    <a:pt x="238238" y="150418"/>
                  </a:lnTo>
                  <a:lnTo>
                    <a:pt x="283704" y="150418"/>
                  </a:lnTo>
                  <a:lnTo>
                    <a:pt x="289594" y="145548"/>
                  </a:lnTo>
                  <a:lnTo>
                    <a:pt x="293356" y="133350"/>
                  </a:lnTo>
                  <a:lnTo>
                    <a:pt x="289594" y="121179"/>
                  </a:lnTo>
                  <a:lnTo>
                    <a:pt x="283630" y="116281"/>
                  </a:lnTo>
                  <a:close/>
                </a:path>
                <a:path w="1229359" h="162560">
                  <a:moveTo>
                    <a:pt x="371752" y="24358"/>
                  </a:moveTo>
                  <a:lnTo>
                    <a:pt x="369084" y="24358"/>
                  </a:lnTo>
                  <a:lnTo>
                    <a:pt x="369084" y="50495"/>
                  </a:lnTo>
                  <a:lnTo>
                    <a:pt x="365698" y="71175"/>
                  </a:lnTo>
                  <a:lnTo>
                    <a:pt x="356527" y="90989"/>
                  </a:lnTo>
                  <a:lnTo>
                    <a:pt x="343056" y="107802"/>
                  </a:lnTo>
                  <a:lnTo>
                    <a:pt x="326768" y="119481"/>
                  </a:lnTo>
                  <a:lnTo>
                    <a:pt x="335303" y="131216"/>
                  </a:lnTo>
                  <a:lnTo>
                    <a:pt x="352991" y="117903"/>
                  </a:lnTo>
                  <a:lnTo>
                    <a:pt x="367462" y="98590"/>
                  </a:lnTo>
                  <a:lnTo>
                    <a:pt x="376484" y="77186"/>
                  </a:lnTo>
                  <a:lnTo>
                    <a:pt x="375177" y="74148"/>
                  </a:lnTo>
                  <a:lnTo>
                    <a:pt x="371752" y="50495"/>
                  </a:lnTo>
                  <a:lnTo>
                    <a:pt x="371752" y="24358"/>
                  </a:lnTo>
                  <a:close/>
                </a:path>
                <a:path w="1229359" h="162560">
                  <a:moveTo>
                    <a:pt x="383486" y="24358"/>
                  </a:moveTo>
                  <a:lnTo>
                    <a:pt x="380819" y="24358"/>
                  </a:lnTo>
                  <a:lnTo>
                    <a:pt x="380819" y="50495"/>
                  </a:lnTo>
                  <a:lnTo>
                    <a:pt x="377233" y="75409"/>
                  </a:lnTo>
                  <a:lnTo>
                    <a:pt x="376484" y="77186"/>
                  </a:lnTo>
                  <a:lnTo>
                    <a:pt x="384620" y="96100"/>
                  </a:lnTo>
                  <a:lnTo>
                    <a:pt x="398830" y="114453"/>
                  </a:lnTo>
                  <a:lnTo>
                    <a:pt x="416557" y="127304"/>
                  </a:lnTo>
                  <a:lnTo>
                    <a:pt x="424914" y="115570"/>
                  </a:lnTo>
                  <a:lnTo>
                    <a:pt x="408614" y="104326"/>
                  </a:lnTo>
                  <a:lnTo>
                    <a:pt x="395466" y="88433"/>
                  </a:lnTo>
                  <a:lnTo>
                    <a:pt x="386684" y="69839"/>
                  </a:lnTo>
                  <a:lnTo>
                    <a:pt x="383486" y="50495"/>
                  </a:lnTo>
                  <a:lnTo>
                    <a:pt x="383486" y="24358"/>
                  </a:lnTo>
                  <a:close/>
                </a:path>
                <a:path w="1229359" h="162560">
                  <a:moveTo>
                    <a:pt x="380819" y="24358"/>
                  </a:moveTo>
                  <a:lnTo>
                    <a:pt x="371752" y="24358"/>
                  </a:lnTo>
                  <a:lnTo>
                    <a:pt x="371752" y="50495"/>
                  </a:lnTo>
                  <a:lnTo>
                    <a:pt x="375177" y="74148"/>
                  </a:lnTo>
                  <a:lnTo>
                    <a:pt x="376484" y="77186"/>
                  </a:lnTo>
                  <a:lnTo>
                    <a:pt x="377233" y="75409"/>
                  </a:lnTo>
                  <a:lnTo>
                    <a:pt x="380819" y="50495"/>
                  </a:lnTo>
                  <a:lnTo>
                    <a:pt x="380819" y="24358"/>
                  </a:lnTo>
                  <a:close/>
                </a:path>
                <a:path w="1229359" h="162560">
                  <a:moveTo>
                    <a:pt x="419046" y="17780"/>
                  </a:moveTo>
                  <a:lnTo>
                    <a:pt x="332458" y="17780"/>
                  </a:lnTo>
                  <a:lnTo>
                    <a:pt x="332458" y="30226"/>
                  </a:lnTo>
                  <a:lnTo>
                    <a:pt x="369084" y="30226"/>
                  </a:lnTo>
                  <a:lnTo>
                    <a:pt x="369084" y="24358"/>
                  </a:lnTo>
                  <a:lnTo>
                    <a:pt x="419046" y="24358"/>
                  </a:lnTo>
                  <a:lnTo>
                    <a:pt x="419046" y="17780"/>
                  </a:lnTo>
                  <a:close/>
                </a:path>
                <a:path w="1229359" h="162560">
                  <a:moveTo>
                    <a:pt x="419046" y="24358"/>
                  </a:moveTo>
                  <a:lnTo>
                    <a:pt x="383486" y="24358"/>
                  </a:lnTo>
                  <a:lnTo>
                    <a:pt x="383486" y="30226"/>
                  </a:lnTo>
                  <a:lnTo>
                    <a:pt x="419046" y="30226"/>
                  </a:lnTo>
                  <a:lnTo>
                    <a:pt x="419046" y="24358"/>
                  </a:lnTo>
                  <a:close/>
                </a:path>
                <a:path w="1229359" h="162560">
                  <a:moveTo>
                    <a:pt x="453006" y="1422"/>
                  </a:moveTo>
                  <a:lnTo>
                    <a:pt x="438071" y="1422"/>
                  </a:lnTo>
                  <a:lnTo>
                    <a:pt x="438071" y="162153"/>
                  </a:lnTo>
                  <a:lnTo>
                    <a:pt x="453006" y="162153"/>
                  </a:lnTo>
                  <a:lnTo>
                    <a:pt x="453006" y="78765"/>
                  </a:lnTo>
                  <a:lnTo>
                    <a:pt x="449450" y="78765"/>
                  </a:lnTo>
                  <a:lnTo>
                    <a:pt x="449450" y="66319"/>
                  </a:lnTo>
                  <a:lnTo>
                    <a:pt x="453006" y="66319"/>
                  </a:lnTo>
                  <a:lnTo>
                    <a:pt x="453006" y="1422"/>
                  </a:lnTo>
                  <a:close/>
                </a:path>
                <a:path w="1229359" h="162560">
                  <a:moveTo>
                    <a:pt x="453006" y="66319"/>
                  </a:moveTo>
                  <a:lnTo>
                    <a:pt x="449450" y="66319"/>
                  </a:lnTo>
                  <a:lnTo>
                    <a:pt x="449450" y="78765"/>
                  </a:lnTo>
                  <a:lnTo>
                    <a:pt x="453006" y="78765"/>
                  </a:lnTo>
                  <a:lnTo>
                    <a:pt x="453006" y="66319"/>
                  </a:lnTo>
                  <a:close/>
                </a:path>
                <a:path w="1229359" h="162560">
                  <a:moveTo>
                    <a:pt x="479321" y="66319"/>
                  </a:moveTo>
                  <a:lnTo>
                    <a:pt x="453006" y="66319"/>
                  </a:lnTo>
                  <a:lnTo>
                    <a:pt x="453006" y="78765"/>
                  </a:lnTo>
                  <a:lnTo>
                    <a:pt x="479321" y="78765"/>
                  </a:lnTo>
                  <a:lnTo>
                    <a:pt x="479321" y="66319"/>
                  </a:lnTo>
                  <a:close/>
                </a:path>
                <a:path w="1229359" h="162560">
                  <a:moveTo>
                    <a:pt x="591365" y="29514"/>
                  </a:moveTo>
                  <a:lnTo>
                    <a:pt x="588698" y="29514"/>
                  </a:lnTo>
                  <a:lnTo>
                    <a:pt x="588698" y="31648"/>
                  </a:lnTo>
                  <a:lnTo>
                    <a:pt x="585895" y="43930"/>
                  </a:lnTo>
                  <a:lnTo>
                    <a:pt x="578008" y="54695"/>
                  </a:lnTo>
                  <a:lnTo>
                    <a:pt x="565820" y="63227"/>
                  </a:lnTo>
                  <a:lnTo>
                    <a:pt x="550115" y="68808"/>
                  </a:lnTo>
                  <a:lnTo>
                    <a:pt x="556161" y="80543"/>
                  </a:lnTo>
                  <a:lnTo>
                    <a:pt x="574610" y="73378"/>
                  </a:lnTo>
                  <a:lnTo>
                    <a:pt x="588676" y="62430"/>
                  </a:lnTo>
                  <a:lnTo>
                    <a:pt x="596355" y="50338"/>
                  </a:lnTo>
                  <a:lnTo>
                    <a:pt x="594507" y="47553"/>
                  </a:lnTo>
                  <a:lnTo>
                    <a:pt x="591365" y="31648"/>
                  </a:lnTo>
                  <a:lnTo>
                    <a:pt x="591365" y="29514"/>
                  </a:lnTo>
                  <a:close/>
                </a:path>
                <a:path w="1229359" h="162560">
                  <a:moveTo>
                    <a:pt x="603455" y="29514"/>
                  </a:moveTo>
                  <a:lnTo>
                    <a:pt x="600788" y="29514"/>
                  </a:lnTo>
                  <a:lnTo>
                    <a:pt x="600788" y="31648"/>
                  </a:lnTo>
                  <a:lnTo>
                    <a:pt x="597641" y="48314"/>
                  </a:lnTo>
                  <a:lnTo>
                    <a:pt x="596355" y="50338"/>
                  </a:lnTo>
                  <a:lnTo>
                    <a:pt x="603433" y="61007"/>
                  </a:lnTo>
                  <a:lnTo>
                    <a:pt x="617393" y="71428"/>
                  </a:lnTo>
                  <a:lnTo>
                    <a:pt x="635637" y="78232"/>
                  </a:lnTo>
                  <a:lnTo>
                    <a:pt x="641682" y="66675"/>
                  </a:lnTo>
                  <a:lnTo>
                    <a:pt x="626108" y="61302"/>
                  </a:lnTo>
                  <a:lnTo>
                    <a:pt x="614035" y="53295"/>
                  </a:lnTo>
                  <a:lnTo>
                    <a:pt x="606228" y="43222"/>
                  </a:lnTo>
                  <a:lnTo>
                    <a:pt x="603455" y="31648"/>
                  </a:lnTo>
                  <a:lnTo>
                    <a:pt x="603455" y="29514"/>
                  </a:lnTo>
                  <a:close/>
                </a:path>
                <a:path w="1229359" h="162560">
                  <a:moveTo>
                    <a:pt x="600788" y="29514"/>
                  </a:moveTo>
                  <a:lnTo>
                    <a:pt x="591365" y="29514"/>
                  </a:lnTo>
                  <a:lnTo>
                    <a:pt x="591365" y="31648"/>
                  </a:lnTo>
                  <a:lnTo>
                    <a:pt x="594507" y="47553"/>
                  </a:lnTo>
                  <a:lnTo>
                    <a:pt x="596355" y="50338"/>
                  </a:lnTo>
                  <a:lnTo>
                    <a:pt x="597641" y="48314"/>
                  </a:lnTo>
                  <a:lnTo>
                    <a:pt x="600788" y="31648"/>
                  </a:lnTo>
                  <a:lnTo>
                    <a:pt x="600788" y="29514"/>
                  </a:lnTo>
                  <a:close/>
                </a:path>
                <a:path w="1229359" h="162560">
                  <a:moveTo>
                    <a:pt x="588520" y="19558"/>
                  </a:moveTo>
                  <a:lnTo>
                    <a:pt x="553494" y="19558"/>
                  </a:lnTo>
                  <a:lnTo>
                    <a:pt x="553494" y="31292"/>
                  </a:lnTo>
                  <a:lnTo>
                    <a:pt x="588698" y="31292"/>
                  </a:lnTo>
                  <a:lnTo>
                    <a:pt x="588698" y="29514"/>
                  </a:lnTo>
                  <a:lnTo>
                    <a:pt x="638660" y="29514"/>
                  </a:lnTo>
                  <a:lnTo>
                    <a:pt x="638660" y="27381"/>
                  </a:lnTo>
                  <a:lnTo>
                    <a:pt x="588520" y="27381"/>
                  </a:lnTo>
                  <a:lnTo>
                    <a:pt x="588520" y="19558"/>
                  </a:lnTo>
                  <a:close/>
                </a:path>
                <a:path w="1229359" h="162560">
                  <a:moveTo>
                    <a:pt x="638660" y="29514"/>
                  </a:moveTo>
                  <a:lnTo>
                    <a:pt x="603455" y="29514"/>
                  </a:lnTo>
                  <a:lnTo>
                    <a:pt x="603455" y="31292"/>
                  </a:lnTo>
                  <a:lnTo>
                    <a:pt x="638660" y="31292"/>
                  </a:lnTo>
                  <a:lnTo>
                    <a:pt x="638660" y="29514"/>
                  </a:lnTo>
                  <a:close/>
                </a:path>
                <a:path w="1229359" h="162560">
                  <a:moveTo>
                    <a:pt x="603455" y="1778"/>
                  </a:moveTo>
                  <a:lnTo>
                    <a:pt x="588520" y="1778"/>
                  </a:lnTo>
                  <a:lnTo>
                    <a:pt x="588520" y="27381"/>
                  </a:lnTo>
                  <a:lnTo>
                    <a:pt x="603455" y="27381"/>
                  </a:lnTo>
                  <a:lnTo>
                    <a:pt x="603455" y="1778"/>
                  </a:lnTo>
                  <a:close/>
                </a:path>
                <a:path w="1229359" h="162560">
                  <a:moveTo>
                    <a:pt x="638660" y="19558"/>
                  </a:moveTo>
                  <a:lnTo>
                    <a:pt x="603455" y="19558"/>
                  </a:lnTo>
                  <a:lnTo>
                    <a:pt x="603455" y="27381"/>
                  </a:lnTo>
                  <a:lnTo>
                    <a:pt x="638660" y="27381"/>
                  </a:lnTo>
                  <a:lnTo>
                    <a:pt x="638660" y="19558"/>
                  </a:lnTo>
                  <a:close/>
                </a:path>
                <a:path w="1229359" h="162560">
                  <a:moveTo>
                    <a:pt x="603633" y="102492"/>
                  </a:moveTo>
                  <a:lnTo>
                    <a:pt x="594810" y="103146"/>
                  </a:lnTo>
                  <a:lnTo>
                    <a:pt x="588876" y="103341"/>
                  </a:lnTo>
                  <a:lnTo>
                    <a:pt x="588876" y="157530"/>
                  </a:lnTo>
                  <a:lnTo>
                    <a:pt x="603633" y="157530"/>
                  </a:lnTo>
                  <a:lnTo>
                    <a:pt x="603633" y="102492"/>
                  </a:lnTo>
                  <a:close/>
                </a:path>
                <a:path w="1229359" h="162560">
                  <a:moveTo>
                    <a:pt x="648617" y="86588"/>
                  </a:moveTo>
                  <a:lnTo>
                    <a:pt x="621483" y="89494"/>
                  </a:lnTo>
                  <a:lnTo>
                    <a:pt x="593832" y="91033"/>
                  </a:lnTo>
                  <a:lnTo>
                    <a:pt x="567082" y="91639"/>
                  </a:lnTo>
                  <a:lnTo>
                    <a:pt x="542648" y="91744"/>
                  </a:lnTo>
                  <a:lnTo>
                    <a:pt x="544604" y="104190"/>
                  </a:lnTo>
                  <a:lnTo>
                    <a:pt x="568548" y="104010"/>
                  </a:lnTo>
                  <a:lnTo>
                    <a:pt x="588876" y="103341"/>
                  </a:lnTo>
                  <a:lnTo>
                    <a:pt x="588876" y="93345"/>
                  </a:lnTo>
                  <a:lnTo>
                    <a:pt x="649281" y="93345"/>
                  </a:lnTo>
                  <a:lnTo>
                    <a:pt x="648617" y="86588"/>
                  </a:lnTo>
                  <a:close/>
                </a:path>
                <a:path w="1229359" h="162560">
                  <a:moveTo>
                    <a:pt x="603633" y="93345"/>
                  </a:moveTo>
                  <a:lnTo>
                    <a:pt x="588876" y="93345"/>
                  </a:lnTo>
                  <a:lnTo>
                    <a:pt x="588876" y="103341"/>
                  </a:lnTo>
                  <a:lnTo>
                    <a:pt x="594810" y="103146"/>
                  </a:lnTo>
                  <a:lnTo>
                    <a:pt x="603633" y="102492"/>
                  </a:lnTo>
                  <a:lnTo>
                    <a:pt x="603633" y="93345"/>
                  </a:lnTo>
                  <a:close/>
                </a:path>
                <a:path w="1229359" h="162560">
                  <a:moveTo>
                    <a:pt x="649281" y="93345"/>
                  </a:moveTo>
                  <a:lnTo>
                    <a:pt x="603633" y="93345"/>
                  </a:lnTo>
                  <a:lnTo>
                    <a:pt x="603633" y="102492"/>
                  </a:lnTo>
                  <a:lnTo>
                    <a:pt x="622238" y="101115"/>
                  </a:lnTo>
                  <a:lnTo>
                    <a:pt x="649684" y="97434"/>
                  </a:lnTo>
                  <a:lnTo>
                    <a:pt x="649281" y="93345"/>
                  </a:lnTo>
                  <a:close/>
                </a:path>
                <a:path w="1229359" h="162560">
                  <a:moveTo>
                    <a:pt x="674575" y="1422"/>
                  </a:moveTo>
                  <a:lnTo>
                    <a:pt x="659996" y="1422"/>
                  </a:lnTo>
                  <a:lnTo>
                    <a:pt x="659996" y="162331"/>
                  </a:lnTo>
                  <a:lnTo>
                    <a:pt x="674575" y="162331"/>
                  </a:lnTo>
                  <a:lnTo>
                    <a:pt x="674575" y="1422"/>
                  </a:lnTo>
                  <a:close/>
                </a:path>
                <a:path w="1229359" h="162560">
                  <a:moveTo>
                    <a:pt x="831203" y="1422"/>
                  </a:moveTo>
                  <a:lnTo>
                    <a:pt x="816446" y="1422"/>
                  </a:lnTo>
                  <a:lnTo>
                    <a:pt x="816446" y="104902"/>
                  </a:lnTo>
                  <a:lnTo>
                    <a:pt x="831203" y="104902"/>
                  </a:lnTo>
                  <a:lnTo>
                    <a:pt x="831203" y="75742"/>
                  </a:lnTo>
                  <a:lnTo>
                    <a:pt x="826758" y="75742"/>
                  </a:lnTo>
                  <a:lnTo>
                    <a:pt x="826758" y="63474"/>
                  </a:lnTo>
                  <a:lnTo>
                    <a:pt x="831203" y="63474"/>
                  </a:lnTo>
                  <a:lnTo>
                    <a:pt x="831203" y="41427"/>
                  </a:lnTo>
                  <a:lnTo>
                    <a:pt x="826758" y="41427"/>
                  </a:lnTo>
                  <a:lnTo>
                    <a:pt x="826758" y="29159"/>
                  </a:lnTo>
                  <a:lnTo>
                    <a:pt x="831203" y="29159"/>
                  </a:lnTo>
                  <a:lnTo>
                    <a:pt x="831203" y="1422"/>
                  </a:lnTo>
                  <a:close/>
                </a:path>
                <a:path w="1229359" h="162560">
                  <a:moveTo>
                    <a:pt x="831203" y="63474"/>
                  </a:moveTo>
                  <a:lnTo>
                    <a:pt x="826758" y="63474"/>
                  </a:lnTo>
                  <a:lnTo>
                    <a:pt x="826758" y="75742"/>
                  </a:lnTo>
                  <a:lnTo>
                    <a:pt x="831203" y="75742"/>
                  </a:lnTo>
                  <a:lnTo>
                    <a:pt x="831203" y="63474"/>
                  </a:lnTo>
                  <a:close/>
                </a:path>
                <a:path w="1229359" h="162560">
                  <a:moveTo>
                    <a:pt x="854673" y="63474"/>
                  </a:moveTo>
                  <a:lnTo>
                    <a:pt x="831203" y="63474"/>
                  </a:lnTo>
                  <a:lnTo>
                    <a:pt x="831203" y="75742"/>
                  </a:lnTo>
                  <a:lnTo>
                    <a:pt x="854673" y="75742"/>
                  </a:lnTo>
                  <a:lnTo>
                    <a:pt x="854673" y="63474"/>
                  </a:lnTo>
                  <a:close/>
                </a:path>
                <a:path w="1229359" h="162560">
                  <a:moveTo>
                    <a:pt x="831203" y="29159"/>
                  </a:moveTo>
                  <a:lnTo>
                    <a:pt x="826758" y="29159"/>
                  </a:lnTo>
                  <a:lnTo>
                    <a:pt x="826758" y="41427"/>
                  </a:lnTo>
                  <a:lnTo>
                    <a:pt x="831203" y="41427"/>
                  </a:lnTo>
                  <a:lnTo>
                    <a:pt x="831203" y="29159"/>
                  </a:lnTo>
                  <a:close/>
                </a:path>
                <a:path w="1229359" h="162560">
                  <a:moveTo>
                    <a:pt x="854673" y="29159"/>
                  </a:moveTo>
                  <a:lnTo>
                    <a:pt x="831203" y="29159"/>
                  </a:lnTo>
                  <a:lnTo>
                    <a:pt x="831203" y="41427"/>
                  </a:lnTo>
                  <a:lnTo>
                    <a:pt x="854673" y="41427"/>
                  </a:lnTo>
                  <a:lnTo>
                    <a:pt x="854673" y="29159"/>
                  </a:lnTo>
                  <a:close/>
                </a:path>
                <a:path w="1229359" h="162560">
                  <a:moveTo>
                    <a:pt x="780708" y="106324"/>
                  </a:moveTo>
                  <a:lnTo>
                    <a:pt x="758889" y="108182"/>
                  </a:lnTo>
                  <a:lnTo>
                    <a:pt x="742437" y="113591"/>
                  </a:lnTo>
                  <a:lnTo>
                    <a:pt x="732052" y="122301"/>
                  </a:lnTo>
                  <a:lnTo>
                    <a:pt x="728435" y="134061"/>
                  </a:lnTo>
                  <a:lnTo>
                    <a:pt x="732052" y="145821"/>
                  </a:lnTo>
                  <a:lnTo>
                    <a:pt x="742437" y="154530"/>
                  </a:lnTo>
                  <a:lnTo>
                    <a:pt x="758889" y="159939"/>
                  </a:lnTo>
                  <a:lnTo>
                    <a:pt x="780708" y="161798"/>
                  </a:lnTo>
                  <a:lnTo>
                    <a:pt x="802603" y="159939"/>
                  </a:lnTo>
                  <a:lnTo>
                    <a:pt x="819046" y="154530"/>
                  </a:lnTo>
                  <a:lnTo>
                    <a:pt x="823929" y="150418"/>
                  </a:lnTo>
                  <a:lnTo>
                    <a:pt x="780708" y="150418"/>
                  </a:lnTo>
                  <a:lnTo>
                    <a:pt x="764917" y="149338"/>
                  </a:lnTo>
                  <a:lnTo>
                    <a:pt x="753060" y="146173"/>
                  </a:lnTo>
                  <a:lnTo>
                    <a:pt x="745604" y="141042"/>
                  </a:lnTo>
                  <a:lnTo>
                    <a:pt x="743015" y="134061"/>
                  </a:lnTo>
                  <a:lnTo>
                    <a:pt x="745604" y="127154"/>
                  </a:lnTo>
                  <a:lnTo>
                    <a:pt x="753060" y="122015"/>
                  </a:lnTo>
                  <a:lnTo>
                    <a:pt x="764917" y="118809"/>
                  </a:lnTo>
                  <a:lnTo>
                    <a:pt x="780708" y="117703"/>
                  </a:lnTo>
                  <a:lnTo>
                    <a:pt x="823929" y="117703"/>
                  </a:lnTo>
                  <a:lnTo>
                    <a:pt x="819046" y="113591"/>
                  </a:lnTo>
                  <a:lnTo>
                    <a:pt x="802603" y="108182"/>
                  </a:lnTo>
                  <a:lnTo>
                    <a:pt x="780708" y="106324"/>
                  </a:lnTo>
                  <a:close/>
                </a:path>
                <a:path w="1229359" h="162560">
                  <a:moveTo>
                    <a:pt x="823929" y="117703"/>
                  </a:moveTo>
                  <a:lnTo>
                    <a:pt x="780708" y="117703"/>
                  </a:lnTo>
                  <a:lnTo>
                    <a:pt x="796602" y="118809"/>
                  </a:lnTo>
                  <a:lnTo>
                    <a:pt x="808512" y="122015"/>
                  </a:lnTo>
                  <a:lnTo>
                    <a:pt x="815988" y="127154"/>
                  </a:lnTo>
                  <a:lnTo>
                    <a:pt x="818580" y="134061"/>
                  </a:lnTo>
                  <a:lnTo>
                    <a:pt x="815988" y="141042"/>
                  </a:lnTo>
                  <a:lnTo>
                    <a:pt x="808512" y="146173"/>
                  </a:lnTo>
                  <a:lnTo>
                    <a:pt x="796602" y="149338"/>
                  </a:lnTo>
                  <a:lnTo>
                    <a:pt x="780708" y="150418"/>
                  </a:lnTo>
                  <a:lnTo>
                    <a:pt x="823929" y="150418"/>
                  </a:lnTo>
                  <a:lnTo>
                    <a:pt x="829389" y="145821"/>
                  </a:lnTo>
                  <a:lnTo>
                    <a:pt x="832981" y="134061"/>
                  </a:lnTo>
                  <a:lnTo>
                    <a:pt x="829389" y="122301"/>
                  </a:lnTo>
                  <a:lnTo>
                    <a:pt x="823929" y="117703"/>
                  </a:lnTo>
                  <a:close/>
                </a:path>
                <a:path w="1229359" h="162560">
                  <a:moveTo>
                    <a:pt x="746926" y="19558"/>
                  </a:moveTo>
                  <a:lnTo>
                    <a:pt x="706921" y="19558"/>
                  </a:lnTo>
                  <a:lnTo>
                    <a:pt x="706921" y="31292"/>
                  </a:lnTo>
                  <a:lnTo>
                    <a:pt x="801866" y="31292"/>
                  </a:lnTo>
                  <a:lnTo>
                    <a:pt x="801866" y="26136"/>
                  </a:lnTo>
                  <a:lnTo>
                    <a:pt x="746926" y="26136"/>
                  </a:lnTo>
                  <a:lnTo>
                    <a:pt x="746926" y="19558"/>
                  </a:lnTo>
                  <a:close/>
                </a:path>
                <a:path w="1229359" h="162560">
                  <a:moveTo>
                    <a:pt x="761684" y="0"/>
                  </a:moveTo>
                  <a:lnTo>
                    <a:pt x="746926" y="0"/>
                  </a:lnTo>
                  <a:lnTo>
                    <a:pt x="746926" y="26136"/>
                  </a:lnTo>
                  <a:lnTo>
                    <a:pt x="761684" y="26136"/>
                  </a:lnTo>
                  <a:lnTo>
                    <a:pt x="761684" y="0"/>
                  </a:lnTo>
                  <a:close/>
                </a:path>
                <a:path w="1229359" h="162560">
                  <a:moveTo>
                    <a:pt x="801866" y="19558"/>
                  </a:moveTo>
                  <a:lnTo>
                    <a:pt x="761684" y="19558"/>
                  </a:lnTo>
                  <a:lnTo>
                    <a:pt x="761684" y="26136"/>
                  </a:lnTo>
                  <a:lnTo>
                    <a:pt x="801866" y="26136"/>
                  </a:lnTo>
                  <a:lnTo>
                    <a:pt x="801866" y="19558"/>
                  </a:lnTo>
                  <a:close/>
                </a:path>
                <a:path w="1229359" h="162560">
                  <a:moveTo>
                    <a:pt x="754394" y="39471"/>
                  </a:moveTo>
                  <a:lnTo>
                    <a:pt x="738614" y="41463"/>
                  </a:lnTo>
                  <a:lnTo>
                    <a:pt x="726435" y="47139"/>
                  </a:lnTo>
                  <a:lnTo>
                    <a:pt x="718589" y="56048"/>
                  </a:lnTo>
                  <a:lnTo>
                    <a:pt x="715811" y="67741"/>
                  </a:lnTo>
                  <a:lnTo>
                    <a:pt x="718589" y="79537"/>
                  </a:lnTo>
                  <a:lnTo>
                    <a:pt x="726435" y="88499"/>
                  </a:lnTo>
                  <a:lnTo>
                    <a:pt x="738614" y="94195"/>
                  </a:lnTo>
                  <a:lnTo>
                    <a:pt x="754394" y="96189"/>
                  </a:lnTo>
                  <a:lnTo>
                    <a:pt x="770071" y="94195"/>
                  </a:lnTo>
                  <a:lnTo>
                    <a:pt x="782197" y="88499"/>
                  </a:lnTo>
                  <a:lnTo>
                    <a:pt x="785264" y="84988"/>
                  </a:lnTo>
                  <a:lnTo>
                    <a:pt x="754394" y="84988"/>
                  </a:lnTo>
                  <a:lnTo>
                    <a:pt x="744334" y="83768"/>
                  </a:lnTo>
                  <a:lnTo>
                    <a:pt x="736592" y="80298"/>
                  </a:lnTo>
                  <a:lnTo>
                    <a:pt x="731616" y="74862"/>
                  </a:lnTo>
                  <a:lnTo>
                    <a:pt x="729857" y="67741"/>
                  </a:lnTo>
                  <a:lnTo>
                    <a:pt x="731616" y="60724"/>
                  </a:lnTo>
                  <a:lnTo>
                    <a:pt x="736592" y="55340"/>
                  </a:lnTo>
                  <a:lnTo>
                    <a:pt x="744334" y="51889"/>
                  </a:lnTo>
                  <a:lnTo>
                    <a:pt x="754394" y="50673"/>
                  </a:lnTo>
                  <a:lnTo>
                    <a:pt x="785301" y="50673"/>
                  </a:lnTo>
                  <a:lnTo>
                    <a:pt x="782197" y="47139"/>
                  </a:lnTo>
                  <a:lnTo>
                    <a:pt x="770071" y="41463"/>
                  </a:lnTo>
                  <a:lnTo>
                    <a:pt x="754394" y="39471"/>
                  </a:lnTo>
                  <a:close/>
                </a:path>
                <a:path w="1229359" h="162560">
                  <a:moveTo>
                    <a:pt x="785301" y="50673"/>
                  </a:moveTo>
                  <a:lnTo>
                    <a:pt x="754394" y="50673"/>
                  </a:lnTo>
                  <a:lnTo>
                    <a:pt x="764276" y="51889"/>
                  </a:lnTo>
                  <a:lnTo>
                    <a:pt x="771974" y="55340"/>
                  </a:lnTo>
                  <a:lnTo>
                    <a:pt x="776972" y="60724"/>
                  </a:lnTo>
                  <a:lnTo>
                    <a:pt x="778752" y="67741"/>
                  </a:lnTo>
                  <a:lnTo>
                    <a:pt x="776972" y="74862"/>
                  </a:lnTo>
                  <a:lnTo>
                    <a:pt x="771974" y="80298"/>
                  </a:lnTo>
                  <a:lnTo>
                    <a:pt x="764276" y="83768"/>
                  </a:lnTo>
                  <a:lnTo>
                    <a:pt x="754394" y="84988"/>
                  </a:lnTo>
                  <a:lnTo>
                    <a:pt x="785264" y="84988"/>
                  </a:lnTo>
                  <a:lnTo>
                    <a:pt x="790023" y="79537"/>
                  </a:lnTo>
                  <a:lnTo>
                    <a:pt x="792799" y="67741"/>
                  </a:lnTo>
                  <a:lnTo>
                    <a:pt x="790023" y="56048"/>
                  </a:lnTo>
                  <a:lnTo>
                    <a:pt x="785301" y="50673"/>
                  </a:lnTo>
                  <a:close/>
                </a:path>
                <a:path w="1229359" h="162560">
                  <a:moveTo>
                    <a:pt x="1052239" y="1422"/>
                  </a:moveTo>
                  <a:lnTo>
                    <a:pt x="1037482" y="1422"/>
                  </a:lnTo>
                  <a:lnTo>
                    <a:pt x="1037482" y="97256"/>
                  </a:lnTo>
                  <a:lnTo>
                    <a:pt x="1052239" y="97256"/>
                  </a:lnTo>
                  <a:lnTo>
                    <a:pt x="1052239" y="55295"/>
                  </a:lnTo>
                  <a:lnTo>
                    <a:pt x="1042105" y="55295"/>
                  </a:lnTo>
                  <a:lnTo>
                    <a:pt x="1042105" y="43027"/>
                  </a:lnTo>
                  <a:lnTo>
                    <a:pt x="1052239" y="43027"/>
                  </a:lnTo>
                  <a:lnTo>
                    <a:pt x="1052239" y="1422"/>
                  </a:lnTo>
                  <a:close/>
                </a:path>
                <a:path w="1229359" h="162560">
                  <a:moveTo>
                    <a:pt x="963873" y="17602"/>
                  </a:moveTo>
                  <a:lnTo>
                    <a:pt x="961028" y="17602"/>
                  </a:lnTo>
                  <a:lnTo>
                    <a:pt x="961028" y="30581"/>
                  </a:lnTo>
                  <a:lnTo>
                    <a:pt x="958072" y="47442"/>
                  </a:lnTo>
                  <a:lnTo>
                    <a:pt x="949782" y="62652"/>
                  </a:lnTo>
                  <a:lnTo>
                    <a:pt x="937025" y="75162"/>
                  </a:lnTo>
                  <a:lnTo>
                    <a:pt x="920667" y="83921"/>
                  </a:lnTo>
                  <a:lnTo>
                    <a:pt x="928313" y="95656"/>
                  </a:lnTo>
                  <a:lnTo>
                    <a:pt x="946565" y="85463"/>
                  </a:lnTo>
                  <a:lnTo>
                    <a:pt x="960717" y="70519"/>
                  </a:lnTo>
                  <a:lnTo>
                    <a:pt x="968879" y="53891"/>
                  </a:lnTo>
                  <a:lnTo>
                    <a:pt x="966976" y="50131"/>
                  </a:lnTo>
                  <a:lnTo>
                    <a:pt x="963873" y="30581"/>
                  </a:lnTo>
                  <a:lnTo>
                    <a:pt x="963873" y="17602"/>
                  </a:lnTo>
                  <a:close/>
                </a:path>
                <a:path w="1229359" h="162560">
                  <a:moveTo>
                    <a:pt x="975785" y="17602"/>
                  </a:moveTo>
                  <a:lnTo>
                    <a:pt x="973118" y="17602"/>
                  </a:lnTo>
                  <a:lnTo>
                    <a:pt x="973118" y="30581"/>
                  </a:lnTo>
                  <a:lnTo>
                    <a:pt x="969868" y="51875"/>
                  </a:lnTo>
                  <a:lnTo>
                    <a:pt x="968879" y="53891"/>
                  </a:lnTo>
                  <a:lnTo>
                    <a:pt x="975763" y="67497"/>
                  </a:lnTo>
                  <a:lnTo>
                    <a:pt x="989451" y="81562"/>
                  </a:lnTo>
                  <a:lnTo>
                    <a:pt x="1007256" y="91211"/>
                  </a:lnTo>
                  <a:lnTo>
                    <a:pt x="1014724" y="79476"/>
                  </a:lnTo>
                  <a:lnTo>
                    <a:pt x="998813" y="71311"/>
                  </a:lnTo>
                  <a:lnTo>
                    <a:pt x="986520" y="59763"/>
                  </a:lnTo>
                  <a:lnTo>
                    <a:pt x="978594" y="45847"/>
                  </a:lnTo>
                  <a:lnTo>
                    <a:pt x="975785" y="30581"/>
                  </a:lnTo>
                  <a:lnTo>
                    <a:pt x="975785" y="17602"/>
                  </a:lnTo>
                  <a:close/>
                </a:path>
                <a:path w="1229359" h="162560">
                  <a:moveTo>
                    <a:pt x="1037482" y="43027"/>
                  </a:moveTo>
                  <a:lnTo>
                    <a:pt x="1005834" y="43027"/>
                  </a:lnTo>
                  <a:lnTo>
                    <a:pt x="1005834" y="55295"/>
                  </a:lnTo>
                  <a:lnTo>
                    <a:pt x="1037482" y="55295"/>
                  </a:lnTo>
                  <a:lnTo>
                    <a:pt x="1037482" y="43027"/>
                  </a:lnTo>
                  <a:close/>
                </a:path>
                <a:path w="1229359" h="162560">
                  <a:moveTo>
                    <a:pt x="1052239" y="43027"/>
                  </a:moveTo>
                  <a:lnTo>
                    <a:pt x="1042105" y="43027"/>
                  </a:lnTo>
                  <a:lnTo>
                    <a:pt x="1042105" y="55295"/>
                  </a:lnTo>
                  <a:lnTo>
                    <a:pt x="1052239" y="55295"/>
                  </a:lnTo>
                  <a:lnTo>
                    <a:pt x="1052239" y="43027"/>
                  </a:lnTo>
                  <a:close/>
                </a:path>
                <a:path w="1229359" h="162560">
                  <a:moveTo>
                    <a:pt x="973118" y="17602"/>
                  </a:moveTo>
                  <a:lnTo>
                    <a:pt x="963873" y="17602"/>
                  </a:lnTo>
                  <a:lnTo>
                    <a:pt x="963873" y="30581"/>
                  </a:lnTo>
                  <a:lnTo>
                    <a:pt x="966976" y="50131"/>
                  </a:lnTo>
                  <a:lnTo>
                    <a:pt x="968879" y="53891"/>
                  </a:lnTo>
                  <a:lnTo>
                    <a:pt x="969868" y="51875"/>
                  </a:lnTo>
                  <a:lnTo>
                    <a:pt x="973118" y="30581"/>
                  </a:lnTo>
                  <a:lnTo>
                    <a:pt x="973118" y="17602"/>
                  </a:lnTo>
                  <a:close/>
                </a:path>
                <a:path w="1229359" h="162560">
                  <a:moveTo>
                    <a:pt x="1010990" y="13157"/>
                  </a:moveTo>
                  <a:lnTo>
                    <a:pt x="925112" y="13157"/>
                  </a:lnTo>
                  <a:lnTo>
                    <a:pt x="925112" y="25247"/>
                  </a:lnTo>
                  <a:lnTo>
                    <a:pt x="961028" y="25247"/>
                  </a:lnTo>
                  <a:lnTo>
                    <a:pt x="961028" y="17602"/>
                  </a:lnTo>
                  <a:lnTo>
                    <a:pt x="1010990" y="17602"/>
                  </a:lnTo>
                  <a:lnTo>
                    <a:pt x="1010990" y="13157"/>
                  </a:lnTo>
                  <a:close/>
                </a:path>
                <a:path w="1229359" h="162560">
                  <a:moveTo>
                    <a:pt x="1010990" y="17602"/>
                  </a:moveTo>
                  <a:lnTo>
                    <a:pt x="975785" y="17602"/>
                  </a:lnTo>
                  <a:lnTo>
                    <a:pt x="975785" y="25247"/>
                  </a:lnTo>
                  <a:lnTo>
                    <a:pt x="1010990" y="25247"/>
                  </a:lnTo>
                  <a:lnTo>
                    <a:pt x="1010990" y="17602"/>
                  </a:lnTo>
                  <a:close/>
                </a:path>
                <a:path w="1229359" h="162560">
                  <a:moveTo>
                    <a:pt x="999433" y="102057"/>
                  </a:moveTo>
                  <a:lnTo>
                    <a:pt x="977016" y="104101"/>
                  </a:lnTo>
                  <a:lnTo>
                    <a:pt x="960117" y="110013"/>
                  </a:lnTo>
                  <a:lnTo>
                    <a:pt x="949452" y="119459"/>
                  </a:lnTo>
                  <a:lnTo>
                    <a:pt x="945737" y="132105"/>
                  </a:lnTo>
                  <a:lnTo>
                    <a:pt x="949452" y="144798"/>
                  </a:lnTo>
                  <a:lnTo>
                    <a:pt x="960117" y="154174"/>
                  </a:lnTo>
                  <a:lnTo>
                    <a:pt x="977016" y="159983"/>
                  </a:lnTo>
                  <a:lnTo>
                    <a:pt x="999433" y="161975"/>
                  </a:lnTo>
                  <a:lnTo>
                    <a:pt x="1021747" y="159983"/>
                  </a:lnTo>
                  <a:lnTo>
                    <a:pt x="1038593" y="154174"/>
                  </a:lnTo>
                  <a:lnTo>
                    <a:pt x="1042858" y="150418"/>
                  </a:lnTo>
                  <a:lnTo>
                    <a:pt x="999433" y="150418"/>
                  </a:lnTo>
                  <a:lnTo>
                    <a:pt x="983147" y="149182"/>
                  </a:lnTo>
                  <a:lnTo>
                    <a:pt x="970896" y="145595"/>
                  </a:lnTo>
                  <a:lnTo>
                    <a:pt x="963178" y="139842"/>
                  </a:lnTo>
                  <a:lnTo>
                    <a:pt x="960495" y="132105"/>
                  </a:lnTo>
                  <a:lnTo>
                    <a:pt x="963178" y="124265"/>
                  </a:lnTo>
                  <a:lnTo>
                    <a:pt x="970896" y="118459"/>
                  </a:lnTo>
                  <a:lnTo>
                    <a:pt x="983147" y="114853"/>
                  </a:lnTo>
                  <a:lnTo>
                    <a:pt x="999433" y="113614"/>
                  </a:lnTo>
                  <a:lnTo>
                    <a:pt x="1042651" y="113614"/>
                  </a:lnTo>
                  <a:lnTo>
                    <a:pt x="1038593" y="110013"/>
                  </a:lnTo>
                  <a:lnTo>
                    <a:pt x="1021747" y="104101"/>
                  </a:lnTo>
                  <a:lnTo>
                    <a:pt x="999433" y="102057"/>
                  </a:lnTo>
                  <a:close/>
                </a:path>
                <a:path w="1229359" h="162560">
                  <a:moveTo>
                    <a:pt x="1042651" y="113614"/>
                  </a:moveTo>
                  <a:lnTo>
                    <a:pt x="999433" y="113614"/>
                  </a:lnTo>
                  <a:lnTo>
                    <a:pt x="1015718" y="114853"/>
                  </a:lnTo>
                  <a:lnTo>
                    <a:pt x="1027970" y="118459"/>
                  </a:lnTo>
                  <a:lnTo>
                    <a:pt x="1035687" y="124265"/>
                  </a:lnTo>
                  <a:lnTo>
                    <a:pt x="1038371" y="132105"/>
                  </a:lnTo>
                  <a:lnTo>
                    <a:pt x="1035687" y="139842"/>
                  </a:lnTo>
                  <a:lnTo>
                    <a:pt x="1027970" y="145595"/>
                  </a:lnTo>
                  <a:lnTo>
                    <a:pt x="1015718" y="149182"/>
                  </a:lnTo>
                  <a:lnTo>
                    <a:pt x="999433" y="150418"/>
                  </a:lnTo>
                  <a:lnTo>
                    <a:pt x="1042858" y="150418"/>
                  </a:lnTo>
                  <a:lnTo>
                    <a:pt x="1049239" y="144798"/>
                  </a:lnTo>
                  <a:lnTo>
                    <a:pt x="1052951" y="132105"/>
                  </a:lnTo>
                  <a:lnTo>
                    <a:pt x="1049239" y="119459"/>
                  </a:lnTo>
                  <a:lnTo>
                    <a:pt x="1042651" y="113614"/>
                  </a:lnTo>
                  <a:close/>
                </a:path>
                <a:path w="1229359" h="162560">
                  <a:moveTo>
                    <a:pt x="1148771" y="129438"/>
                  </a:moveTo>
                  <a:lnTo>
                    <a:pt x="1083696" y="129438"/>
                  </a:lnTo>
                  <a:lnTo>
                    <a:pt x="1083696" y="141706"/>
                  </a:lnTo>
                  <a:lnTo>
                    <a:pt x="1229314" y="141706"/>
                  </a:lnTo>
                  <a:lnTo>
                    <a:pt x="1229314" y="132994"/>
                  </a:lnTo>
                  <a:lnTo>
                    <a:pt x="1148771" y="132994"/>
                  </a:lnTo>
                  <a:lnTo>
                    <a:pt x="1148771" y="129438"/>
                  </a:lnTo>
                  <a:close/>
                </a:path>
                <a:path w="1229359" h="162560">
                  <a:moveTo>
                    <a:pt x="1163528" y="91033"/>
                  </a:moveTo>
                  <a:lnTo>
                    <a:pt x="1148771" y="91033"/>
                  </a:lnTo>
                  <a:lnTo>
                    <a:pt x="1148771" y="132994"/>
                  </a:lnTo>
                  <a:lnTo>
                    <a:pt x="1163528" y="132994"/>
                  </a:lnTo>
                  <a:lnTo>
                    <a:pt x="1163528" y="91033"/>
                  </a:lnTo>
                  <a:close/>
                </a:path>
                <a:path w="1229359" h="162560">
                  <a:moveTo>
                    <a:pt x="1229314" y="129438"/>
                  </a:moveTo>
                  <a:lnTo>
                    <a:pt x="1163528" y="129438"/>
                  </a:lnTo>
                  <a:lnTo>
                    <a:pt x="1163528" y="132994"/>
                  </a:lnTo>
                  <a:lnTo>
                    <a:pt x="1229314" y="132994"/>
                  </a:lnTo>
                  <a:lnTo>
                    <a:pt x="1229314" y="129438"/>
                  </a:lnTo>
                  <a:close/>
                </a:path>
                <a:path w="1229359" h="162560">
                  <a:moveTo>
                    <a:pt x="1115344" y="12801"/>
                  </a:moveTo>
                  <a:lnTo>
                    <a:pt x="1100765" y="12801"/>
                  </a:lnTo>
                  <a:lnTo>
                    <a:pt x="1100765" y="94945"/>
                  </a:lnTo>
                  <a:lnTo>
                    <a:pt x="1148771" y="94945"/>
                  </a:lnTo>
                  <a:lnTo>
                    <a:pt x="1148771" y="91033"/>
                  </a:lnTo>
                  <a:lnTo>
                    <a:pt x="1211890" y="91033"/>
                  </a:lnTo>
                  <a:lnTo>
                    <a:pt x="1211890" y="82854"/>
                  </a:lnTo>
                  <a:lnTo>
                    <a:pt x="1115344" y="82854"/>
                  </a:lnTo>
                  <a:lnTo>
                    <a:pt x="1115344" y="53340"/>
                  </a:lnTo>
                  <a:lnTo>
                    <a:pt x="1211890" y="53340"/>
                  </a:lnTo>
                  <a:lnTo>
                    <a:pt x="1211890" y="41427"/>
                  </a:lnTo>
                  <a:lnTo>
                    <a:pt x="1115344" y="41427"/>
                  </a:lnTo>
                  <a:lnTo>
                    <a:pt x="1115344" y="12801"/>
                  </a:lnTo>
                  <a:close/>
                </a:path>
                <a:path w="1229359" h="162560">
                  <a:moveTo>
                    <a:pt x="1211890" y="91033"/>
                  </a:moveTo>
                  <a:lnTo>
                    <a:pt x="1163528" y="91033"/>
                  </a:lnTo>
                  <a:lnTo>
                    <a:pt x="1163528" y="94945"/>
                  </a:lnTo>
                  <a:lnTo>
                    <a:pt x="1211890" y="94945"/>
                  </a:lnTo>
                  <a:lnTo>
                    <a:pt x="1211890" y="91033"/>
                  </a:lnTo>
                  <a:close/>
                </a:path>
                <a:path w="1229359" h="162560">
                  <a:moveTo>
                    <a:pt x="1211890" y="53340"/>
                  </a:moveTo>
                  <a:lnTo>
                    <a:pt x="1197310" y="53340"/>
                  </a:lnTo>
                  <a:lnTo>
                    <a:pt x="1197310" y="82854"/>
                  </a:lnTo>
                  <a:lnTo>
                    <a:pt x="1211890" y="82854"/>
                  </a:lnTo>
                  <a:lnTo>
                    <a:pt x="1211890" y="53340"/>
                  </a:lnTo>
                  <a:close/>
                </a:path>
                <a:path w="1229359" h="162560">
                  <a:moveTo>
                    <a:pt x="1211890" y="12801"/>
                  </a:moveTo>
                  <a:lnTo>
                    <a:pt x="1197310" y="12801"/>
                  </a:lnTo>
                  <a:lnTo>
                    <a:pt x="1197310" y="41427"/>
                  </a:lnTo>
                  <a:lnTo>
                    <a:pt x="1211890" y="41427"/>
                  </a:lnTo>
                  <a:lnTo>
                    <a:pt x="1211890" y="1280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6" name="object 26"/>
          <p:cNvGrpSpPr/>
          <p:nvPr/>
        </p:nvGrpSpPr>
        <p:grpSpPr>
          <a:xfrm>
            <a:off x="4420901" y="2908300"/>
            <a:ext cx="3846829" cy="2235200"/>
            <a:chOff x="4420901" y="2908300"/>
            <a:chExt cx="3846829" cy="2235200"/>
          </a:xfrm>
        </p:grpSpPr>
        <p:sp>
          <p:nvSpPr>
            <p:cNvPr id="27" name="object 27"/>
            <p:cNvSpPr/>
            <p:nvPr/>
          </p:nvSpPr>
          <p:spPr>
            <a:xfrm>
              <a:off x="4420901" y="2908300"/>
              <a:ext cx="1038225" cy="1002665"/>
            </a:xfrm>
            <a:custGeom>
              <a:avLst/>
              <a:gdLst/>
              <a:ahLst/>
              <a:cxnLst/>
              <a:rect l="l" t="t" r="r" b="b"/>
              <a:pathLst>
                <a:path w="1038225" h="1002664">
                  <a:moveTo>
                    <a:pt x="518861" y="0"/>
                  </a:moveTo>
                  <a:lnTo>
                    <a:pt x="396374" y="382930"/>
                  </a:lnTo>
                  <a:lnTo>
                    <a:pt x="0" y="382930"/>
                  </a:lnTo>
                  <a:lnTo>
                    <a:pt x="320674" y="619594"/>
                  </a:lnTo>
                  <a:lnTo>
                    <a:pt x="198187" y="1002524"/>
                  </a:lnTo>
                  <a:lnTo>
                    <a:pt x="518861" y="765860"/>
                  </a:lnTo>
                  <a:lnTo>
                    <a:pt x="839535" y="1002524"/>
                  </a:lnTo>
                  <a:lnTo>
                    <a:pt x="717049" y="619594"/>
                  </a:lnTo>
                  <a:lnTo>
                    <a:pt x="1037723" y="382930"/>
                  </a:lnTo>
                  <a:lnTo>
                    <a:pt x="641348" y="382930"/>
                  </a:lnTo>
                  <a:lnTo>
                    <a:pt x="518861" y="0"/>
                  </a:lnTo>
                  <a:close/>
                </a:path>
              </a:pathLst>
            </a:custGeom>
            <a:solidFill>
              <a:srgbClr val="E51B1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4848834" y="3388601"/>
              <a:ext cx="3419475" cy="1755139"/>
            </a:xfrm>
            <a:custGeom>
              <a:avLst/>
              <a:gdLst/>
              <a:ahLst/>
              <a:cxnLst/>
              <a:rect l="l" t="t" r="r" b="b"/>
              <a:pathLst>
                <a:path w="3419475" h="1755139">
                  <a:moveTo>
                    <a:pt x="3418865" y="0"/>
                  </a:moveTo>
                  <a:lnTo>
                    <a:pt x="3393465" y="0"/>
                  </a:lnTo>
                  <a:lnTo>
                    <a:pt x="3393465" y="25400"/>
                  </a:lnTo>
                  <a:lnTo>
                    <a:pt x="3393465" y="1729498"/>
                  </a:lnTo>
                  <a:lnTo>
                    <a:pt x="25400" y="1729498"/>
                  </a:lnTo>
                  <a:lnTo>
                    <a:pt x="25400" y="25400"/>
                  </a:lnTo>
                  <a:lnTo>
                    <a:pt x="3393465" y="25400"/>
                  </a:lnTo>
                  <a:lnTo>
                    <a:pt x="3393465" y="0"/>
                  </a:lnTo>
                  <a:lnTo>
                    <a:pt x="25400" y="0"/>
                  </a:lnTo>
                  <a:lnTo>
                    <a:pt x="0" y="0"/>
                  </a:lnTo>
                  <a:lnTo>
                    <a:pt x="0" y="1754898"/>
                  </a:lnTo>
                  <a:lnTo>
                    <a:pt x="25400" y="1754898"/>
                  </a:lnTo>
                  <a:lnTo>
                    <a:pt x="3393465" y="1754898"/>
                  </a:lnTo>
                  <a:lnTo>
                    <a:pt x="3418865" y="1754898"/>
                  </a:lnTo>
                  <a:lnTo>
                    <a:pt x="3418865" y="0"/>
                  </a:lnTo>
                  <a:close/>
                </a:path>
              </a:pathLst>
            </a:custGeom>
            <a:solidFill>
              <a:srgbClr val="E61C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/>
          <p:nvPr/>
        </p:nvSpPr>
        <p:spPr>
          <a:xfrm>
            <a:off x="4940300" y="5892800"/>
            <a:ext cx="3111500" cy="1600200"/>
          </a:xfrm>
          <a:custGeom>
            <a:avLst/>
            <a:gdLst/>
            <a:ahLst/>
            <a:cxnLst/>
            <a:rect l="l" t="t" r="r" b="b"/>
            <a:pathLst>
              <a:path w="3111500" h="1600200">
                <a:moveTo>
                  <a:pt x="3111500" y="673100"/>
                </a:moveTo>
                <a:lnTo>
                  <a:pt x="1587500" y="673100"/>
                </a:lnTo>
                <a:lnTo>
                  <a:pt x="1587500" y="0"/>
                </a:lnTo>
                <a:lnTo>
                  <a:pt x="1562100" y="0"/>
                </a:lnTo>
                <a:lnTo>
                  <a:pt x="1562100" y="673100"/>
                </a:lnTo>
                <a:lnTo>
                  <a:pt x="0" y="673100"/>
                </a:lnTo>
                <a:lnTo>
                  <a:pt x="0" y="698500"/>
                </a:lnTo>
                <a:lnTo>
                  <a:pt x="0" y="1600200"/>
                </a:lnTo>
                <a:lnTo>
                  <a:pt x="25400" y="1600200"/>
                </a:lnTo>
                <a:lnTo>
                  <a:pt x="25400" y="698500"/>
                </a:lnTo>
                <a:lnTo>
                  <a:pt x="1562100" y="698500"/>
                </a:lnTo>
                <a:lnTo>
                  <a:pt x="1587500" y="698500"/>
                </a:lnTo>
                <a:lnTo>
                  <a:pt x="3086100" y="698500"/>
                </a:lnTo>
                <a:lnTo>
                  <a:pt x="3086100" y="1600200"/>
                </a:lnTo>
                <a:lnTo>
                  <a:pt x="3111500" y="1600200"/>
                </a:lnTo>
                <a:lnTo>
                  <a:pt x="3111500" y="698500"/>
                </a:lnTo>
                <a:lnTo>
                  <a:pt x="3111500" y="673100"/>
                </a:lnTo>
                <a:close/>
              </a:path>
            </a:pathLst>
          </a:custGeom>
          <a:solidFill>
            <a:srgbClr val="94D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0" name="object 3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537469" y="5225541"/>
            <a:ext cx="1976362" cy="534924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69136" y="705307"/>
            <a:ext cx="1926589" cy="368300"/>
          </a:xfrm>
          <a:custGeom>
            <a:avLst/>
            <a:gdLst/>
            <a:ahLst/>
            <a:cxnLst/>
            <a:rect l="l" t="t" r="r" b="b"/>
            <a:pathLst>
              <a:path w="1926589" h="368300">
                <a:moveTo>
                  <a:pt x="101193" y="32105"/>
                </a:moveTo>
                <a:lnTo>
                  <a:pt x="95097" y="32105"/>
                </a:lnTo>
                <a:lnTo>
                  <a:pt x="95097" y="97942"/>
                </a:lnTo>
                <a:lnTo>
                  <a:pt x="87725" y="148177"/>
                </a:lnTo>
                <a:lnTo>
                  <a:pt x="67513" y="195326"/>
                </a:lnTo>
                <a:lnTo>
                  <a:pt x="37318" y="234930"/>
                </a:lnTo>
                <a:lnTo>
                  <a:pt x="0" y="262534"/>
                </a:lnTo>
                <a:lnTo>
                  <a:pt x="20726" y="289356"/>
                </a:lnTo>
                <a:lnTo>
                  <a:pt x="53651" y="265392"/>
                </a:lnTo>
                <a:lnTo>
                  <a:pt x="81738" y="232044"/>
                </a:lnTo>
                <a:lnTo>
                  <a:pt x="103563" y="191537"/>
                </a:lnTo>
                <a:lnTo>
                  <a:pt x="112184" y="163830"/>
                </a:lnTo>
                <a:lnTo>
                  <a:pt x="106086" y="144480"/>
                </a:lnTo>
                <a:lnTo>
                  <a:pt x="101193" y="97942"/>
                </a:lnTo>
                <a:lnTo>
                  <a:pt x="101193" y="32105"/>
                </a:lnTo>
                <a:close/>
              </a:path>
              <a:path w="1926589" h="368300">
                <a:moveTo>
                  <a:pt x="128422" y="32105"/>
                </a:moveTo>
                <a:lnTo>
                  <a:pt x="122732" y="32105"/>
                </a:lnTo>
                <a:lnTo>
                  <a:pt x="122732" y="97942"/>
                </a:lnTo>
                <a:lnTo>
                  <a:pt x="117703" y="146095"/>
                </a:lnTo>
                <a:lnTo>
                  <a:pt x="119855" y="188169"/>
                </a:lnTo>
                <a:lnTo>
                  <a:pt x="141134" y="227041"/>
                </a:lnTo>
                <a:lnTo>
                  <a:pt x="168558" y="259123"/>
                </a:lnTo>
                <a:lnTo>
                  <a:pt x="200761" y="282448"/>
                </a:lnTo>
                <a:lnTo>
                  <a:pt x="221488" y="255625"/>
                </a:lnTo>
                <a:lnTo>
                  <a:pt x="185000" y="229101"/>
                </a:lnTo>
                <a:lnTo>
                  <a:pt x="155448" y="191261"/>
                </a:lnTo>
                <a:lnTo>
                  <a:pt x="135648" y="146183"/>
                </a:lnTo>
                <a:lnTo>
                  <a:pt x="128422" y="97942"/>
                </a:lnTo>
                <a:lnTo>
                  <a:pt x="128422" y="32105"/>
                </a:lnTo>
                <a:close/>
              </a:path>
              <a:path w="1926589" h="368300">
                <a:moveTo>
                  <a:pt x="122732" y="32105"/>
                </a:moveTo>
                <a:lnTo>
                  <a:pt x="101193" y="32105"/>
                </a:lnTo>
                <a:lnTo>
                  <a:pt x="101193" y="97942"/>
                </a:lnTo>
                <a:lnTo>
                  <a:pt x="106086" y="144480"/>
                </a:lnTo>
                <a:lnTo>
                  <a:pt x="112184" y="163830"/>
                </a:lnTo>
                <a:lnTo>
                  <a:pt x="117703" y="146095"/>
                </a:lnTo>
                <a:lnTo>
                  <a:pt x="122732" y="97942"/>
                </a:lnTo>
                <a:lnTo>
                  <a:pt x="122732" y="32105"/>
                </a:lnTo>
                <a:close/>
              </a:path>
              <a:path w="1926589" h="368300">
                <a:moveTo>
                  <a:pt x="287731" y="406"/>
                </a:moveTo>
                <a:lnTo>
                  <a:pt x="253593" y="406"/>
                </a:lnTo>
                <a:lnTo>
                  <a:pt x="253593" y="367791"/>
                </a:lnTo>
                <a:lnTo>
                  <a:pt x="287731" y="367791"/>
                </a:lnTo>
                <a:lnTo>
                  <a:pt x="287731" y="177596"/>
                </a:lnTo>
                <a:lnTo>
                  <a:pt x="279603" y="177596"/>
                </a:lnTo>
                <a:lnTo>
                  <a:pt x="279603" y="149148"/>
                </a:lnTo>
                <a:lnTo>
                  <a:pt x="287731" y="149148"/>
                </a:lnTo>
                <a:lnTo>
                  <a:pt x="287731" y="406"/>
                </a:lnTo>
                <a:close/>
              </a:path>
              <a:path w="1926589" h="368300">
                <a:moveTo>
                  <a:pt x="287731" y="149148"/>
                </a:moveTo>
                <a:lnTo>
                  <a:pt x="279603" y="149148"/>
                </a:lnTo>
                <a:lnTo>
                  <a:pt x="279603" y="177596"/>
                </a:lnTo>
                <a:lnTo>
                  <a:pt x="287731" y="177596"/>
                </a:lnTo>
                <a:lnTo>
                  <a:pt x="287731" y="149148"/>
                </a:lnTo>
                <a:close/>
              </a:path>
              <a:path w="1926589" h="368300">
                <a:moveTo>
                  <a:pt x="347878" y="149148"/>
                </a:moveTo>
                <a:lnTo>
                  <a:pt x="287731" y="149148"/>
                </a:lnTo>
                <a:lnTo>
                  <a:pt x="287731" y="177596"/>
                </a:lnTo>
                <a:lnTo>
                  <a:pt x="347878" y="177596"/>
                </a:lnTo>
                <a:lnTo>
                  <a:pt x="347878" y="149148"/>
                </a:lnTo>
                <a:close/>
              </a:path>
              <a:path w="1926589" h="368300">
                <a:moveTo>
                  <a:pt x="679469" y="0"/>
                </a:moveTo>
                <a:lnTo>
                  <a:pt x="645737" y="0"/>
                </a:lnTo>
                <a:lnTo>
                  <a:pt x="645737" y="368198"/>
                </a:lnTo>
                <a:lnTo>
                  <a:pt x="679469" y="368198"/>
                </a:lnTo>
                <a:lnTo>
                  <a:pt x="679469" y="0"/>
                </a:lnTo>
                <a:close/>
              </a:path>
              <a:path w="1926589" h="368300">
                <a:moveTo>
                  <a:pt x="485616" y="28447"/>
                </a:moveTo>
                <a:lnTo>
                  <a:pt x="448271" y="37477"/>
                </a:lnTo>
                <a:lnTo>
                  <a:pt x="418814" y="63195"/>
                </a:lnTo>
                <a:lnTo>
                  <a:pt x="399491" y="103543"/>
                </a:lnTo>
                <a:lnTo>
                  <a:pt x="392550" y="156463"/>
                </a:lnTo>
                <a:lnTo>
                  <a:pt x="399491" y="209619"/>
                </a:lnTo>
                <a:lnTo>
                  <a:pt x="418814" y="250088"/>
                </a:lnTo>
                <a:lnTo>
                  <a:pt x="448271" y="275850"/>
                </a:lnTo>
                <a:lnTo>
                  <a:pt x="485616" y="284886"/>
                </a:lnTo>
                <a:lnTo>
                  <a:pt x="523195" y="275850"/>
                </a:lnTo>
                <a:lnTo>
                  <a:pt x="546882" y="255219"/>
                </a:lnTo>
                <a:lnTo>
                  <a:pt x="485616" y="255219"/>
                </a:lnTo>
                <a:lnTo>
                  <a:pt x="461003" y="248189"/>
                </a:lnTo>
                <a:lnTo>
                  <a:pt x="441725" y="228244"/>
                </a:lnTo>
                <a:lnTo>
                  <a:pt x="429152" y="197097"/>
                </a:lnTo>
                <a:lnTo>
                  <a:pt x="424656" y="156463"/>
                </a:lnTo>
                <a:lnTo>
                  <a:pt x="429152" y="116192"/>
                </a:lnTo>
                <a:lnTo>
                  <a:pt x="441725" y="85445"/>
                </a:lnTo>
                <a:lnTo>
                  <a:pt x="461003" y="65824"/>
                </a:lnTo>
                <a:lnTo>
                  <a:pt x="485616" y="58927"/>
                </a:lnTo>
                <a:lnTo>
                  <a:pt x="547866" y="58927"/>
                </a:lnTo>
                <a:lnTo>
                  <a:pt x="523195" y="37477"/>
                </a:lnTo>
                <a:lnTo>
                  <a:pt x="485616" y="28447"/>
                </a:lnTo>
                <a:close/>
              </a:path>
              <a:path w="1926589" h="368300">
                <a:moveTo>
                  <a:pt x="547866" y="58927"/>
                </a:moveTo>
                <a:lnTo>
                  <a:pt x="485616" y="58927"/>
                </a:lnTo>
                <a:lnTo>
                  <a:pt x="510400" y="65824"/>
                </a:lnTo>
                <a:lnTo>
                  <a:pt x="529659" y="85445"/>
                </a:lnTo>
                <a:lnTo>
                  <a:pt x="542137" y="116192"/>
                </a:lnTo>
                <a:lnTo>
                  <a:pt x="546576" y="156463"/>
                </a:lnTo>
                <a:lnTo>
                  <a:pt x="542137" y="197097"/>
                </a:lnTo>
                <a:lnTo>
                  <a:pt x="529659" y="228244"/>
                </a:lnTo>
                <a:lnTo>
                  <a:pt x="510400" y="248189"/>
                </a:lnTo>
                <a:lnTo>
                  <a:pt x="485616" y="255219"/>
                </a:lnTo>
                <a:lnTo>
                  <a:pt x="546882" y="255219"/>
                </a:lnTo>
                <a:lnTo>
                  <a:pt x="552773" y="250088"/>
                </a:lnTo>
                <a:lnTo>
                  <a:pt x="572141" y="209619"/>
                </a:lnTo>
                <a:lnTo>
                  <a:pt x="579088" y="156463"/>
                </a:lnTo>
                <a:lnTo>
                  <a:pt x="572141" y="103543"/>
                </a:lnTo>
                <a:lnTo>
                  <a:pt x="552773" y="63195"/>
                </a:lnTo>
                <a:lnTo>
                  <a:pt x="547866" y="58927"/>
                </a:lnTo>
                <a:close/>
              </a:path>
              <a:path w="1926589" h="368300">
                <a:moveTo>
                  <a:pt x="1043978" y="31699"/>
                </a:moveTo>
                <a:lnTo>
                  <a:pt x="795667" y="31699"/>
                </a:lnTo>
                <a:lnTo>
                  <a:pt x="795667" y="225551"/>
                </a:lnTo>
                <a:lnTo>
                  <a:pt x="1048042" y="225551"/>
                </a:lnTo>
                <a:lnTo>
                  <a:pt x="1048042" y="206857"/>
                </a:lnTo>
                <a:lnTo>
                  <a:pt x="829805" y="206857"/>
                </a:lnTo>
                <a:lnTo>
                  <a:pt x="829805" y="140614"/>
                </a:lnTo>
                <a:lnTo>
                  <a:pt x="818832" y="140614"/>
                </a:lnTo>
                <a:lnTo>
                  <a:pt x="818832" y="113791"/>
                </a:lnTo>
                <a:lnTo>
                  <a:pt x="829805" y="113791"/>
                </a:lnTo>
                <a:lnTo>
                  <a:pt x="829805" y="59334"/>
                </a:lnTo>
                <a:lnTo>
                  <a:pt x="1043978" y="59334"/>
                </a:lnTo>
                <a:lnTo>
                  <a:pt x="1043978" y="31699"/>
                </a:lnTo>
                <a:close/>
              </a:path>
              <a:path w="1926589" h="368300">
                <a:moveTo>
                  <a:pt x="1048042" y="198323"/>
                </a:moveTo>
                <a:lnTo>
                  <a:pt x="829805" y="198323"/>
                </a:lnTo>
                <a:lnTo>
                  <a:pt x="829805" y="206857"/>
                </a:lnTo>
                <a:lnTo>
                  <a:pt x="1048042" y="206857"/>
                </a:lnTo>
                <a:lnTo>
                  <a:pt x="1048042" y="198323"/>
                </a:lnTo>
                <a:close/>
              </a:path>
              <a:path w="1926589" h="368300">
                <a:moveTo>
                  <a:pt x="829805" y="113791"/>
                </a:moveTo>
                <a:lnTo>
                  <a:pt x="818832" y="113791"/>
                </a:lnTo>
                <a:lnTo>
                  <a:pt x="818832" y="140614"/>
                </a:lnTo>
                <a:lnTo>
                  <a:pt x="829805" y="140614"/>
                </a:lnTo>
                <a:lnTo>
                  <a:pt x="829805" y="113791"/>
                </a:lnTo>
                <a:close/>
              </a:path>
              <a:path w="1926589" h="368300">
                <a:moveTo>
                  <a:pt x="1036256" y="113791"/>
                </a:moveTo>
                <a:lnTo>
                  <a:pt x="829805" y="113791"/>
                </a:lnTo>
                <a:lnTo>
                  <a:pt x="829805" y="140614"/>
                </a:lnTo>
                <a:lnTo>
                  <a:pt x="1036256" y="140614"/>
                </a:lnTo>
                <a:lnTo>
                  <a:pt x="1036256" y="113791"/>
                </a:lnTo>
                <a:close/>
              </a:path>
              <a:path w="1926589" h="368300">
                <a:moveTo>
                  <a:pt x="1085837" y="292608"/>
                </a:moveTo>
                <a:lnTo>
                  <a:pt x="752995" y="292608"/>
                </a:lnTo>
                <a:lnTo>
                  <a:pt x="752995" y="320649"/>
                </a:lnTo>
                <a:lnTo>
                  <a:pt x="1085837" y="320649"/>
                </a:lnTo>
                <a:lnTo>
                  <a:pt x="1085837" y="292608"/>
                </a:lnTo>
                <a:close/>
              </a:path>
              <a:path w="1926589" h="368300">
                <a:moveTo>
                  <a:pt x="1389081" y="292201"/>
                </a:moveTo>
                <a:lnTo>
                  <a:pt x="1241151" y="292201"/>
                </a:lnTo>
                <a:lnTo>
                  <a:pt x="1241151" y="320243"/>
                </a:lnTo>
                <a:lnTo>
                  <a:pt x="1573993" y="320243"/>
                </a:lnTo>
                <a:lnTo>
                  <a:pt x="1573993" y="301548"/>
                </a:lnTo>
                <a:lnTo>
                  <a:pt x="1389081" y="301548"/>
                </a:lnTo>
                <a:lnTo>
                  <a:pt x="1389081" y="292201"/>
                </a:lnTo>
                <a:close/>
              </a:path>
              <a:path w="1926589" h="368300">
                <a:moveTo>
                  <a:pt x="1422406" y="203199"/>
                </a:moveTo>
                <a:lnTo>
                  <a:pt x="1389081" y="203199"/>
                </a:lnTo>
                <a:lnTo>
                  <a:pt x="1389081" y="301548"/>
                </a:lnTo>
                <a:lnTo>
                  <a:pt x="1422406" y="301548"/>
                </a:lnTo>
                <a:lnTo>
                  <a:pt x="1422406" y="203199"/>
                </a:lnTo>
                <a:close/>
              </a:path>
              <a:path w="1926589" h="368300">
                <a:moveTo>
                  <a:pt x="1573993" y="292201"/>
                </a:moveTo>
                <a:lnTo>
                  <a:pt x="1422406" y="292201"/>
                </a:lnTo>
                <a:lnTo>
                  <a:pt x="1422406" y="301548"/>
                </a:lnTo>
                <a:lnTo>
                  <a:pt x="1573993" y="301548"/>
                </a:lnTo>
                <a:lnTo>
                  <a:pt x="1573993" y="292201"/>
                </a:lnTo>
                <a:close/>
              </a:path>
              <a:path w="1926589" h="368300">
                <a:moveTo>
                  <a:pt x="1394364" y="24790"/>
                </a:moveTo>
                <a:lnTo>
                  <a:pt x="1388268" y="24790"/>
                </a:lnTo>
                <a:lnTo>
                  <a:pt x="1388268" y="53238"/>
                </a:lnTo>
                <a:lnTo>
                  <a:pt x="1376400" y="96875"/>
                </a:lnTo>
                <a:lnTo>
                  <a:pt x="1345444" y="134721"/>
                </a:lnTo>
                <a:lnTo>
                  <a:pt x="1302372" y="163423"/>
                </a:lnTo>
                <a:lnTo>
                  <a:pt x="1254156" y="179628"/>
                </a:lnTo>
                <a:lnTo>
                  <a:pt x="1268380" y="207670"/>
                </a:lnTo>
                <a:lnTo>
                  <a:pt x="1312294" y="193209"/>
                </a:lnTo>
                <a:lnTo>
                  <a:pt x="1352833" y="169228"/>
                </a:lnTo>
                <a:lnTo>
                  <a:pt x="1386331" y="137034"/>
                </a:lnTo>
                <a:lnTo>
                  <a:pt x="1405947" y="103377"/>
                </a:lnTo>
                <a:lnTo>
                  <a:pt x="1402775" y="97935"/>
                </a:lnTo>
                <a:lnTo>
                  <a:pt x="1394364" y="53238"/>
                </a:lnTo>
                <a:lnTo>
                  <a:pt x="1394364" y="24790"/>
                </a:lnTo>
                <a:close/>
              </a:path>
              <a:path w="1926589" h="368300">
                <a:moveTo>
                  <a:pt x="1423625" y="24790"/>
                </a:moveTo>
                <a:lnTo>
                  <a:pt x="1417529" y="24790"/>
                </a:lnTo>
                <a:lnTo>
                  <a:pt x="1417529" y="53238"/>
                </a:lnTo>
                <a:lnTo>
                  <a:pt x="1409118" y="97935"/>
                </a:lnTo>
                <a:lnTo>
                  <a:pt x="1425563" y="137034"/>
                </a:lnTo>
                <a:lnTo>
                  <a:pt x="1459060" y="169228"/>
                </a:lnTo>
                <a:lnTo>
                  <a:pt x="1499599" y="193209"/>
                </a:lnTo>
                <a:lnTo>
                  <a:pt x="1543513" y="207670"/>
                </a:lnTo>
                <a:lnTo>
                  <a:pt x="1558143" y="179628"/>
                </a:lnTo>
                <a:lnTo>
                  <a:pt x="1509864" y="163480"/>
                </a:lnTo>
                <a:lnTo>
                  <a:pt x="1466653" y="134873"/>
                </a:lnTo>
                <a:lnTo>
                  <a:pt x="1435557" y="97047"/>
                </a:lnTo>
                <a:lnTo>
                  <a:pt x="1423625" y="53238"/>
                </a:lnTo>
                <a:lnTo>
                  <a:pt x="1423625" y="24790"/>
                </a:lnTo>
                <a:close/>
              </a:path>
              <a:path w="1926589" h="368300">
                <a:moveTo>
                  <a:pt x="1417529" y="24790"/>
                </a:moveTo>
                <a:lnTo>
                  <a:pt x="1394364" y="24790"/>
                </a:lnTo>
                <a:lnTo>
                  <a:pt x="1394364" y="53238"/>
                </a:lnTo>
                <a:lnTo>
                  <a:pt x="1402775" y="97935"/>
                </a:lnTo>
                <a:lnTo>
                  <a:pt x="1405947" y="103377"/>
                </a:lnTo>
                <a:lnTo>
                  <a:pt x="1409118" y="97935"/>
                </a:lnTo>
                <a:lnTo>
                  <a:pt x="1417529" y="53238"/>
                </a:lnTo>
                <a:lnTo>
                  <a:pt x="1417529" y="24790"/>
                </a:lnTo>
                <a:close/>
              </a:path>
              <a:path w="1926589" h="368300">
                <a:moveTo>
                  <a:pt x="1926310" y="406"/>
                </a:moveTo>
                <a:lnTo>
                  <a:pt x="1893798" y="406"/>
                </a:lnTo>
                <a:lnTo>
                  <a:pt x="1893798" y="367791"/>
                </a:lnTo>
                <a:lnTo>
                  <a:pt x="1926310" y="367791"/>
                </a:lnTo>
                <a:lnTo>
                  <a:pt x="1926310" y="175564"/>
                </a:lnTo>
                <a:lnTo>
                  <a:pt x="1904771" y="175564"/>
                </a:lnTo>
                <a:lnTo>
                  <a:pt x="1904771" y="147929"/>
                </a:lnTo>
                <a:lnTo>
                  <a:pt x="1926310" y="147929"/>
                </a:lnTo>
                <a:lnTo>
                  <a:pt x="1926310" y="406"/>
                </a:lnTo>
                <a:close/>
              </a:path>
              <a:path w="1926589" h="368300">
                <a:moveTo>
                  <a:pt x="1844217" y="10159"/>
                </a:moveTo>
                <a:lnTo>
                  <a:pt x="1812112" y="10159"/>
                </a:lnTo>
                <a:lnTo>
                  <a:pt x="1812112" y="349910"/>
                </a:lnTo>
                <a:lnTo>
                  <a:pt x="1844217" y="349910"/>
                </a:lnTo>
                <a:lnTo>
                  <a:pt x="1844217" y="175564"/>
                </a:lnTo>
                <a:lnTo>
                  <a:pt x="1834464" y="175564"/>
                </a:lnTo>
                <a:lnTo>
                  <a:pt x="1834464" y="147929"/>
                </a:lnTo>
                <a:lnTo>
                  <a:pt x="1844217" y="147929"/>
                </a:lnTo>
                <a:lnTo>
                  <a:pt x="1844217" y="10159"/>
                </a:lnTo>
                <a:close/>
              </a:path>
              <a:path w="1926589" h="368300">
                <a:moveTo>
                  <a:pt x="1844217" y="147929"/>
                </a:moveTo>
                <a:lnTo>
                  <a:pt x="1834464" y="147929"/>
                </a:lnTo>
                <a:lnTo>
                  <a:pt x="1834464" y="175564"/>
                </a:lnTo>
                <a:lnTo>
                  <a:pt x="1844217" y="175564"/>
                </a:lnTo>
                <a:lnTo>
                  <a:pt x="1844217" y="147929"/>
                </a:lnTo>
                <a:close/>
              </a:path>
              <a:path w="1926589" h="368300">
                <a:moveTo>
                  <a:pt x="1893798" y="147929"/>
                </a:moveTo>
                <a:lnTo>
                  <a:pt x="1844217" y="147929"/>
                </a:lnTo>
                <a:lnTo>
                  <a:pt x="1844217" y="175564"/>
                </a:lnTo>
                <a:lnTo>
                  <a:pt x="1893798" y="175564"/>
                </a:lnTo>
                <a:lnTo>
                  <a:pt x="1893798" y="147929"/>
                </a:lnTo>
                <a:close/>
              </a:path>
              <a:path w="1926589" h="368300">
                <a:moveTo>
                  <a:pt x="1926310" y="147929"/>
                </a:moveTo>
                <a:lnTo>
                  <a:pt x="1904771" y="147929"/>
                </a:lnTo>
                <a:lnTo>
                  <a:pt x="1904771" y="175564"/>
                </a:lnTo>
                <a:lnTo>
                  <a:pt x="1926310" y="175564"/>
                </a:lnTo>
                <a:lnTo>
                  <a:pt x="1926310" y="147929"/>
                </a:lnTo>
                <a:close/>
              </a:path>
              <a:path w="1926589" h="368300">
                <a:moveTo>
                  <a:pt x="1750745" y="47548"/>
                </a:moveTo>
                <a:lnTo>
                  <a:pt x="1739366" y="47548"/>
                </a:lnTo>
                <a:lnTo>
                  <a:pt x="1739366" y="54051"/>
                </a:lnTo>
                <a:lnTo>
                  <a:pt x="1735247" y="103648"/>
                </a:lnTo>
                <a:lnTo>
                  <a:pt x="1722018" y="150124"/>
                </a:lnTo>
                <a:lnTo>
                  <a:pt x="1698372" y="192893"/>
                </a:lnTo>
                <a:lnTo>
                  <a:pt x="1663002" y="231371"/>
                </a:lnTo>
                <a:lnTo>
                  <a:pt x="1614601" y="264972"/>
                </a:lnTo>
                <a:lnTo>
                  <a:pt x="1634515" y="288950"/>
                </a:lnTo>
                <a:lnTo>
                  <a:pt x="1681097" y="257183"/>
                </a:lnTo>
                <a:lnTo>
                  <a:pt x="1716728" y="221217"/>
                </a:lnTo>
                <a:lnTo>
                  <a:pt x="1742516" y="181660"/>
                </a:lnTo>
                <a:lnTo>
                  <a:pt x="1759566" y="139124"/>
                </a:lnTo>
                <a:lnTo>
                  <a:pt x="1768984" y="94217"/>
                </a:lnTo>
                <a:lnTo>
                  <a:pt x="1770139" y="75590"/>
                </a:lnTo>
                <a:lnTo>
                  <a:pt x="1750745" y="75590"/>
                </a:lnTo>
                <a:lnTo>
                  <a:pt x="1750745" y="47548"/>
                </a:lnTo>
                <a:close/>
              </a:path>
              <a:path w="1926589" h="368300">
                <a:moveTo>
                  <a:pt x="1739366" y="47548"/>
                </a:moveTo>
                <a:lnTo>
                  <a:pt x="1628825" y="47548"/>
                </a:lnTo>
                <a:lnTo>
                  <a:pt x="1628825" y="75590"/>
                </a:lnTo>
                <a:lnTo>
                  <a:pt x="1737577" y="75590"/>
                </a:lnTo>
                <a:lnTo>
                  <a:pt x="1739366" y="54051"/>
                </a:lnTo>
                <a:lnTo>
                  <a:pt x="1739366" y="47548"/>
                </a:lnTo>
                <a:close/>
              </a:path>
              <a:path w="1926589" h="368300">
                <a:moveTo>
                  <a:pt x="1771878" y="47548"/>
                </a:moveTo>
                <a:lnTo>
                  <a:pt x="1750745" y="47548"/>
                </a:lnTo>
                <a:lnTo>
                  <a:pt x="1750745" y="75590"/>
                </a:lnTo>
                <a:lnTo>
                  <a:pt x="1770139" y="75590"/>
                </a:lnTo>
                <a:lnTo>
                  <a:pt x="1771878" y="475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62482" y="425132"/>
            <a:ext cx="2629698" cy="174117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558800" y="0"/>
            <a:ext cx="355600" cy="1041400"/>
          </a:xfrm>
          <a:custGeom>
            <a:avLst/>
            <a:gdLst/>
            <a:ahLst/>
            <a:cxnLst/>
            <a:rect l="l" t="t" r="r" b="b"/>
            <a:pathLst>
              <a:path w="355600" h="1041400">
                <a:moveTo>
                  <a:pt x="355600" y="0"/>
                </a:moveTo>
                <a:lnTo>
                  <a:pt x="0" y="0"/>
                </a:lnTo>
                <a:lnTo>
                  <a:pt x="0" y="1041400"/>
                </a:lnTo>
                <a:lnTo>
                  <a:pt x="355600" y="1041400"/>
                </a:lnTo>
                <a:lnTo>
                  <a:pt x="355600" y="0"/>
                </a:lnTo>
                <a:close/>
              </a:path>
            </a:pathLst>
          </a:custGeom>
          <a:solidFill>
            <a:srgbClr val="EDF8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284728" y="828294"/>
            <a:ext cx="1410335" cy="233679"/>
          </a:xfrm>
          <a:custGeom>
            <a:avLst/>
            <a:gdLst/>
            <a:ahLst/>
            <a:cxnLst/>
            <a:rect l="l" t="t" r="r" b="b"/>
            <a:pathLst>
              <a:path w="1410335" h="233680">
                <a:moveTo>
                  <a:pt x="141224" y="8127"/>
                </a:moveTo>
                <a:lnTo>
                  <a:pt x="121158" y="8127"/>
                </a:lnTo>
                <a:lnTo>
                  <a:pt x="121158" y="221488"/>
                </a:lnTo>
                <a:lnTo>
                  <a:pt x="141224" y="221488"/>
                </a:lnTo>
                <a:lnTo>
                  <a:pt x="141224" y="107188"/>
                </a:lnTo>
                <a:lnTo>
                  <a:pt x="129794" y="107188"/>
                </a:lnTo>
                <a:lnTo>
                  <a:pt x="129794" y="89662"/>
                </a:lnTo>
                <a:lnTo>
                  <a:pt x="141224" y="89662"/>
                </a:lnTo>
                <a:lnTo>
                  <a:pt x="141224" y="8127"/>
                </a:lnTo>
                <a:close/>
              </a:path>
              <a:path w="1410335" h="233680">
                <a:moveTo>
                  <a:pt x="87630" y="29717"/>
                </a:moveTo>
                <a:lnTo>
                  <a:pt x="0" y="29717"/>
                </a:lnTo>
                <a:lnTo>
                  <a:pt x="0" y="171450"/>
                </a:lnTo>
                <a:lnTo>
                  <a:pt x="87630" y="171450"/>
                </a:lnTo>
                <a:lnTo>
                  <a:pt x="87630" y="154686"/>
                </a:lnTo>
                <a:lnTo>
                  <a:pt x="19812" y="154686"/>
                </a:lnTo>
                <a:lnTo>
                  <a:pt x="19812" y="46482"/>
                </a:lnTo>
                <a:lnTo>
                  <a:pt x="87630" y="46482"/>
                </a:lnTo>
                <a:lnTo>
                  <a:pt x="87630" y="29717"/>
                </a:lnTo>
                <a:close/>
              </a:path>
              <a:path w="1410335" h="233680">
                <a:moveTo>
                  <a:pt x="87630" y="46482"/>
                </a:moveTo>
                <a:lnTo>
                  <a:pt x="67818" y="46482"/>
                </a:lnTo>
                <a:lnTo>
                  <a:pt x="67818" y="154686"/>
                </a:lnTo>
                <a:lnTo>
                  <a:pt x="87630" y="154686"/>
                </a:lnTo>
                <a:lnTo>
                  <a:pt x="87630" y="107188"/>
                </a:lnTo>
                <a:lnTo>
                  <a:pt x="76962" y="107188"/>
                </a:lnTo>
                <a:lnTo>
                  <a:pt x="76962" y="89662"/>
                </a:lnTo>
                <a:lnTo>
                  <a:pt x="87630" y="89662"/>
                </a:lnTo>
                <a:lnTo>
                  <a:pt x="87630" y="46482"/>
                </a:lnTo>
                <a:close/>
              </a:path>
              <a:path w="1410335" h="233680">
                <a:moveTo>
                  <a:pt x="87630" y="89662"/>
                </a:moveTo>
                <a:lnTo>
                  <a:pt x="76962" y="89662"/>
                </a:lnTo>
                <a:lnTo>
                  <a:pt x="76962" y="107188"/>
                </a:lnTo>
                <a:lnTo>
                  <a:pt x="87630" y="107188"/>
                </a:lnTo>
                <a:lnTo>
                  <a:pt x="87630" y="89662"/>
                </a:lnTo>
                <a:close/>
              </a:path>
              <a:path w="1410335" h="233680">
                <a:moveTo>
                  <a:pt x="121158" y="89662"/>
                </a:moveTo>
                <a:lnTo>
                  <a:pt x="87630" y="89662"/>
                </a:lnTo>
                <a:lnTo>
                  <a:pt x="87630" y="107188"/>
                </a:lnTo>
                <a:lnTo>
                  <a:pt x="121158" y="107188"/>
                </a:lnTo>
                <a:lnTo>
                  <a:pt x="121158" y="89662"/>
                </a:lnTo>
                <a:close/>
              </a:path>
              <a:path w="1410335" h="233680">
                <a:moveTo>
                  <a:pt x="141224" y="89662"/>
                </a:moveTo>
                <a:lnTo>
                  <a:pt x="129794" y="89662"/>
                </a:lnTo>
                <a:lnTo>
                  <a:pt x="129794" y="107188"/>
                </a:lnTo>
                <a:lnTo>
                  <a:pt x="141224" y="107188"/>
                </a:lnTo>
                <a:lnTo>
                  <a:pt x="141224" y="89662"/>
                </a:lnTo>
                <a:close/>
              </a:path>
              <a:path w="1410335" h="233680">
                <a:moveTo>
                  <a:pt x="186944" y="3302"/>
                </a:moveTo>
                <a:lnTo>
                  <a:pt x="166624" y="3302"/>
                </a:lnTo>
                <a:lnTo>
                  <a:pt x="166624" y="232918"/>
                </a:lnTo>
                <a:lnTo>
                  <a:pt x="186944" y="232918"/>
                </a:lnTo>
                <a:lnTo>
                  <a:pt x="186944" y="3302"/>
                </a:lnTo>
                <a:close/>
              </a:path>
              <a:path w="1410335" h="233680">
                <a:moveTo>
                  <a:pt x="413746" y="3556"/>
                </a:moveTo>
                <a:lnTo>
                  <a:pt x="392410" y="3556"/>
                </a:lnTo>
                <a:lnTo>
                  <a:pt x="392410" y="171196"/>
                </a:lnTo>
                <a:lnTo>
                  <a:pt x="413746" y="171196"/>
                </a:lnTo>
                <a:lnTo>
                  <a:pt x="413746" y="3556"/>
                </a:lnTo>
                <a:close/>
              </a:path>
              <a:path w="1410335" h="233680">
                <a:moveTo>
                  <a:pt x="287000" y="153924"/>
                </a:moveTo>
                <a:lnTo>
                  <a:pt x="266172" y="153924"/>
                </a:lnTo>
                <a:lnTo>
                  <a:pt x="266172" y="227838"/>
                </a:lnTo>
                <a:lnTo>
                  <a:pt x="420604" y="227838"/>
                </a:lnTo>
                <a:lnTo>
                  <a:pt x="420604" y="216408"/>
                </a:lnTo>
                <a:lnTo>
                  <a:pt x="287000" y="216408"/>
                </a:lnTo>
                <a:lnTo>
                  <a:pt x="287000" y="153924"/>
                </a:lnTo>
                <a:close/>
              </a:path>
              <a:path w="1410335" h="233680">
                <a:moveTo>
                  <a:pt x="420604" y="210566"/>
                </a:moveTo>
                <a:lnTo>
                  <a:pt x="287000" y="210566"/>
                </a:lnTo>
                <a:lnTo>
                  <a:pt x="287000" y="216408"/>
                </a:lnTo>
                <a:lnTo>
                  <a:pt x="420604" y="216408"/>
                </a:lnTo>
                <a:lnTo>
                  <a:pt x="420604" y="210566"/>
                </a:lnTo>
                <a:close/>
              </a:path>
              <a:path w="1410335" h="233680">
                <a:moveTo>
                  <a:pt x="290556" y="19304"/>
                </a:moveTo>
                <a:lnTo>
                  <a:pt x="266723" y="23475"/>
                </a:lnTo>
                <a:lnTo>
                  <a:pt x="247725" y="35147"/>
                </a:lnTo>
                <a:lnTo>
                  <a:pt x="235156" y="53058"/>
                </a:lnTo>
                <a:lnTo>
                  <a:pt x="230612" y="75946"/>
                </a:lnTo>
                <a:lnTo>
                  <a:pt x="235156" y="98726"/>
                </a:lnTo>
                <a:lnTo>
                  <a:pt x="247725" y="116649"/>
                </a:lnTo>
                <a:lnTo>
                  <a:pt x="266723" y="128381"/>
                </a:lnTo>
                <a:lnTo>
                  <a:pt x="290556" y="132588"/>
                </a:lnTo>
                <a:lnTo>
                  <a:pt x="314348" y="128381"/>
                </a:lnTo>
                <a:lnTo>
                  <a:pt x="333259" y="116649"/>
                </a:lnTo>
                <a:lnTo>
                  <a:pt x="335073" y="114046"/>
                </a:lnTo>
                <a:lnTo>
                  <a:pt x="290556" y="114046"/>
                </a:lnTo>
                <a:lnTo>
                  <a:pt x="274974" y="111236"/>
                </a:lnTo>
                <a:lnTo>
                  <a:pt x="262489" y="103378"/>
                </a:lnTo>
                <a:lnTo>
                  <a:pt x="254194" y="91328"/>
                </a:lnTo>
                <a:lnTo>
                  <a:pt x="251186" y="75946"/>
                </a:lnTo>
                <a:lnTo>
                  <a:pt x="254194" y="60416"/>
                </a:lnTo>
                <a:lnTo>
                  <a:pt x="262489" y="48291"/>
                </a:lnTo>
                <a:lnTo>
                  <a:pt x="274974" y="40405"/>
                </a:lnTo>
                <a:lnTo>
                  <a:pt x="290556" y="37592"/>
                </a:lnTo>
                <a:lnTo>
                  <a:pt x="334963" y="37592"/>
                </a:lnTo>
                <a:lnTo>
                  <a:pt x="333259" y="35147"/>
                </a:lnTo>
                <a:lnTo>
                  <a:pt x="314348" y="23475"/>
                </a:lnTo>
                <a:lnTo>
                  <a:pt x="290556" y="19304"/>
                </a:lnTo>
                <a:close/>
              </a:path>
              <a:path w="1410335" h="233680">
                <a:moveTo>
                  <a:pt x="334963" y="37592"/>
                </a:moveTo>
                <a:lnTo>
                  <a:pt x="290556" y="37592"/>
                </a:lnTo>
                <a:lnTo>
                  <a:pt x="306137" y="40405"/>
                </a:lnTo>
                <a:lnTo>
                  <a:pt x="318623" y="48291"/>
                </a:lnTo>
                <a:lnTo>
                  <a:pt x="326917" y="60416"/>
                </a:lnTo>
                <a:lnTo>
                  <a:pt x="329926" y="75946"/>
                </a:lnTo>
                <a:lnTo>
                  <a:pt x="326917" y="91328"/>
                </a:lnTo>
                <a:lnTo>
                  <a:pt x="318623" y="103378"/>
                </a:lnTo>
                <a:lnTo>
                  <a:pt x="306137" y="111236"/>
                </a:lnTo>
                <a:lnTo>
                  <a:pt x="290556" y="114046"/>
                </a:lnTo>
                <a:lnTo>
                  <a:pt x="335073" y="114046"/>
                </a:lnTo>
                <a:lnTo>
                  <a:pt x="345741" y="98726"/>
                </a:lnTo>
                <a:lnTo>
                  <a:pt x="350246" y="75946"/>
                </a:lnTo>
                <a:lnTo>
                  <a:pt x="345741" y="53058"/>
                </a:lnTo>
                <a:lnTo>
                  <a:pt x="334963" y="37592"/>
                </a:lnTo>
                <a:close/>
              </a:path>
              <a:path w="1410335" h="233680">
                <a:moveTo>
                  <a:pt x="703068" y="164338"/>
                </a:moveTo>
                <a:lnTo>
                  <a:pt x="546350" y="164338"/>
                </a:lnTo>
                <a:lnTo>
                  <a:pt x="546350" y="229870"/>
                </a:lnTo>
                <a:lnTo>
                  <a:pt x="703068" y="229870"/>
                </a:lnTo>
                <a:lnTo>
                  <a:pt x="703068" y="213868"/>
                </a:lnTo>
                <a:lnTo>
                  <a:pt x="567178" y="213868"/>
                </a:lnTo>
                <a:lnTo>
                  <a:pt x="567178" y="180594"/>
                </a:lnTo>
                <a:lnTo>
                  <a:pt x="703068" y="180594"/>
                </a:lnTo>
                <a:lnTo>
                  <a:pt x="703068" y="164338"/>
                </a:lnTo>
                <a:close/>
              </a:path>
              <a:path w="1410335" h="233680">
                <a:moveTo>
                  <a:pt x="703068" y="180594"/>
                </a:moveTo>
                <a:lnTo>
                  <a:pt x="682494" y="180594"/>
                </a:lnTo>
                <a:lnTo>
                  <a:pt x="682494" y="213868"/>
                </a:lnTo>
                <a:lnTo>
                  <a:pt x="703068" y="213868"/>
                </a:lnTo>
                <a:lnTo>
                  <a:pt x="703068" y="180594"/>
                </a:lnTo>
                <a:close/>
              </a:path>
              <a:path w="1410335" h="233680">
                <a:moveTo>
                  <a:pt x="614422" y="22098"/>
                </a:moveTo>
                <a:lnTo>
                  <a:pt x="531872" y="22098"/>
                </a:lnTo>
                <a:lnTo>
                  <a:pt x="531872" y="38608"/>
                </a:lnTo>
                <a:lnTo>
                  <a:pt x="716530" y="38608"/>
                </a:lnTo>
                <a:lnTo>
                  <a:pt x="716530" y="32766"/>
                </a:lnTo>
                <a:lnTo>
                  <a:pt x="614422" y="32766"/>
                </a:lnTo>
                <a:lnTo>
                  <a:pt x="614422" y="22098"/>
                </a:lnTo>
                <a:close/>
              </a:path>
              <a:path w="1410335" h="233680">
                <a:moveTo>
                  <a:pt x="635250" y="0"/>
                </a:moveTo>
                <a:lnTo>
                  <a:pt x="614422" y="0"/>
                </a:lnTo>
                <a:lnTo>
                  <a:pt x="614422" y="32766"/>
                </a:lnTo>
                <a:lnTo>
                  <a:pt x="635250" y="32766"/>
                </a:lnTo>
                <a:lnTo>
                  <a:pt x="635250" y="0"/>
                </a:lnTo>
                <a:close/>
              </a:path>
              <a:path w="1410335" h="233680">
                <a:moveTo>
                  <a:pt x="716530" y="22098"/>
                </a:moveTo>
                <a:lnTo>
                  <a:pt x="635250" y="22098"/>
                </a:lnTo>
                <a:lnTo>
                  <a:pt x="635250" y="32766"/>
                </a:lnTo>
                <a:lnTo>
                  <a:pt x="716530" y="32766"/>
                </a:lnTo>
                <a:lnTo>
                  <a:pt x="716530" y="22098"/>
                </a:lnTo>
                <a:close/>
              </a:path>
              <a:path w="1410335" h="233680">
                <a:moveTo>
                  <a:pt x="614422" y="130302"/>
                </a:moveTo>
                <a:lnTo>
                  <a:pt x="520950" y="130302"/>
                </a:lnTo>
                <a:lnTo>
                  <a:pt x="520950" y="146812"/>
                </a:lnTo>
                <a:lnTo>
                  <a:pt x="728468" y="146812"/>
                </a:lnTo>
                <a:lnTo>
                  <a:pt x="728468" y="139445"/>
                </a:lnTo>
                <a:lnTo>
                  <a:pt x="614422" y="139445"/>
                </a:lnTo>
                <a:lnTo>
                  <a:pt x="614422" y="130302"/>
                </a:lnTo>
                <a:close/>
              </a:path>
              <a:path w="1410335" h="233680">
                <a:moveTo>
                  <a:pt x="614422" y="112091"/>
                </a:moveTo>
                <a:lnTo>
                  <a:pt x="614422" y="139445"/>
                </a:lnTo>
                <a:lnTo>
                  <a:pt x="635250" y="139445"/>
                </a:lnTo>
                <a:lnTo>
                  <a:pt x="635250" y="112776"/>
                </a:lnTo>
                <a:lnTo>
                  <a:pt x="624836" y="112776"/>
                </a:lnTo>
                <a:lnTo>
                  <a:pt x="614422" y="112091"/>
                </a:lnTo>
                <a:close/>
              </a:path>
              <a:path w="1410335" h="233680">
                <a:moveTo>
                  <a:pt x="728468" y="130302"/>
                </a:moveTo>
                <a:lnTo>
                  <a:pt x="635250" y="130302"/>
                </a:lnTo>
                <a:lnTo>
                  <a:pt x="635250" y="139445"/>
                </a:lnTo>
                <a:lnTo>
                  <a:pt x="728468" y="139445"/>
                </a:lnTo>
                <a:lnTo>
                  <a:pt x="728468" y="130302"/>
                </a:lnTo>
                <a:close/>
              </a:path>
              <a:path w="1410335" h="233680">
                <a:moveTo>
                  <a:pt x="635250" y="107696"/>
                </a:moveTo>
                <a:lnTo>
                  <a:pt x="614422" y="107696"/>
                </a:lnTo>
                <a:lnTo>
                  <a:pt x="614422" y="112091"/>
                </a:lnTo>
                <a:lnTo>
                  <a:pt x="624836" y="112776"/>
                </a:lnTo>
                <a:lnTo>
                  <a:pt x="635214" y="112091"/>
                </a:lnTo>
                <a:lnTo>
                  <a:pt x="635250" y="107696"/>
                </a:lnTo>
                <a:close/>
              </a:path>
              <a:path w="1410335" h="233680">
                <a:moveTo>
                  <a:pt x="635250" y="112088"/>
                </a:moveTo>
                <a:lnTo>
                  <a:pt x="624836" y="112776"/>
                </a:lnTo>
                <a:lnTo>
                  <a:pt x="635250" y="112776"/>
                </a:lnTo>
                <a:lnTo>
                  <a:pt x="635250" y="112088"/>
                </a:lnTo>
                <a:close/>
              </a:path>
              <a:path w="1410335" h="233680">
                <a:moveTo>
                  <a:pt x="624836" y="47752"/>
                </a:moveTo>
                <a:lnTo>
                  <a:pt x="593209" y="49831"/>
                </a:lnTo>
                <a:lnTo>
                  <a:pt x="569940" y="56006"/>
                </a:lnTo>
                <a:lnTo>
                  <a:pt x="555577" y="66182"/>
                </a:lnTo>
                <a:lnTo>
                  <a:pt x="550668" y="80264"/>
                </a:lnTo>
                <a:lnTo>
                  <a:pt x="555577" y="94345"/>
                </a:lnTo>
                <a:lnTo>
                  <a:pt x="569940" y="104521"/>
                </a:lnTo>
                <a:lnTo>
                  <a:pt x="593209" y="110696"/>
                </a:lnTo>
                <a:lnTo>
                  <a:pt x="614422" y="112091"/>
                </a:lnTo>
                <a:lnTo>
                  <a:pt x="614422" y="107696"/>
                </a:lnTo>
                <a:lnTo>
                  <a:pt x="667667" y="107696"/>
                </a:lnTo>
                <a:lnTo>
                  <a:pt x="679636" y="104521"/>
                </a:lnTo>
                <a:lnTo>
                  <a:pt x="688816" y="98044"/>
                </a:lnTo>
                <a:lnTo>
                  <a:pt x="624836" y="98044"/>
                </a:lnTo>
                <a:lnTo>
                  <a:pt x="602702" y="96873"/>
                </a:lnTo>
                <a:lnTo>
                  <a:pt x="586450" y="93440"/>
                </a:lnTo>
                <a:lnTo>
                  <a:pt x="576437" y="87864"/>
                </a:lnTo>
                <a:lnTo>
                  <a:pt x="573020" y="80264"/>
                </a:lnTo>
                <a:lnTo>
                  <a:pt x="576437" y="72663"/>
                </a:lnTo>
                <a:lnTo>
                  <a:pt x="586450" y="67087"/>
                </a:lnTo>
                <a:lnTo>
                  <a:pt x="602702" y="63654"/>
                </a:lnTo>
                <a:lnTo>
                  <a:pt x="624836" y="62484"/>
                </a:lnTo>
                <a:lnTo>
                  <a:pt x="688816" y="62484"/>
                </a:lnTo>
                <a:lnTo>
                  <a:pt x="679636" y="56006"/>
                </a:lnTo>
                <a:lnTo>
                  <a:pt x="656355" y="49831"/>
                </a:lnTo>
                <a:lnTo>
                  <a:pt x="624836" y="47752"/>
                </a:lnTo>
                <a:close/>
              </a:path>
              <a:path w="1410335" h="233680">
                <a:moveTo>
                  <a:pt x="667667" y="107696"/>
                </a:moveTo>
                <a:lnTo>
                  <a:pt x="635250" y="107696"/>
                </a:lnTo>
                <a:lnTo>
                  <a:pt x="635250" y="112088"/>
                </a:lnTo>
                <a:lnTo>
                  <a:pt x="656355" y="110696"/>
                </a:lnTo>
                <a:lnTo>
                  <a:pt x="667667" y="107696"/>
                </a:lnTo>
                <a:close/>
              </a:path>
              <a:path w="1410335" h="233680">
                <a:moveTo>
                  <a:pt x="688816" y="62484"/>
                </a:moveTo>
                <a:lnTo>
                  <a:pt x="624836" y="62484"/>
                </a:lnTo>
                <a:lnTo>
                  <a:pt x="646822" y="63654"/>
                </a:lnTo>
                <a:lnTo>
                  <a:pt x="662999" y="67087"/>
                </a:lnTo>
                <a:lnTo>
                  <a:pt x="672984" y="72663"/>
                </a:lnTo>
                <a:lnTo>
                  <a:pt x="676398" y="80264"/>
                </a:lnTo>
                <a:lnTo>
                  <a:pt x="672984" y="87864"/>
                </a:lnTo>
                <a:lnTo>
                  <a:pt x="662999" y="93440"/>
                </a:lnTo>
                <a:lnTo>
                  <a:pt x="646822" y="96873"/>
                </a:lnTo>
                <a:lnTo>
                  <a:pt x="624836" y="98044"/>
                </a:lnTo>
                <a:lnTo>
                  <a:pt x="688816" y="98044"/>
                </a:lnTo>
                <a:lnTo>
                  <a:pt x="694058" y="94345"/>
                </a:lnTo>
                <a:lnTo>
                  <a:pt x="699004" y="80264"/>
                </a:lnTo>
                <a:lnTo>
                  <a:pt x="694058" y="66182"/>
                </a:lnTo>
                <a:lnTo>
                  <a:pt x="688816" y="62484"/>
                </a:lnTo>
                <a:close/>
              </a:path>
              <a:path w="1410335" h="233680">
                <a:moveTo>
                  <a:pt x="950952" y="3302"/>
                </a:moveTo>
                <a:lnTo>
                  <a:pt x="930632" y="3302"/>
                </a:lnTo>
                <a:lnTo>
                  <a:pt x="930632" y="232918"/>
                </a:lnTo>
                <a:lnTo>
                  <a:pt x="950952" y="232918"/>
                </a:lnTo>
                <a:lnTo>
                  <a:pt x="950952" y="3302"/>
                </a:lnTo>
                <a:close/>
              </a:path>
              <a:path w="1410335" h="233680">
                <a:moveTo>
                  <a:pt x="906248" y="8890"/>
                </a:moveTo>
                <a:lnTo>
                  <a:pt x="886182" y="8890"/>
                </a:lnTo>
                <a:lnTo>
                  <a:pt x="886182" y="220980"/>
                </a:lnTo>
                <a:lnTo>
                  <a:pt x="906248" y="220980"/>
                </a:lnTo>
                <a:lnTo>
                  <a:pt x="906248" y="109220"/>
                </a:lnTo>
                <a:lnTo>
                  <a:pt x="893040" y="109220"/>
                </a:lnTo>
                <a:lnTo>
                  <a:pt x="893040" y="90678"/>
                </a:lnTo>
                <a:lnTo>
                  <a:pt x="906248" y="90678"/>
                </a:lnTo>
                <a:lnTo>
                  <a:pt x="906248" y="8890"/>
                </a:lnTo>
                <a:close/>
              </a:path>
              <a:path w="1410335" h="233680">
                <a:moveTo>
                  <a:pt x="775692" y="158539"/>
                </a:moveTo>
                <a:lnTo>
                  <a:pt x="752324" y="158750"/>
                </a:lnTo>
                <a:lnTo>
                  <a:pt x="754864" y="176530"/>
                </a:lnTo>
                <a:lnTo>
                  <a:pt x="779958" y="176264"/>
                </a:lnTo>
                <a:lnTo>
                  <a:pt x="809124" y="175164"/>
                </a:lnTo>
                <a:lnTo>
                  <a:pt x="839481" y="172779"/>
                </a:lnTo>
                <a:lnTo>
                  <a:pt x="868148" y="168656"/>
                </a:lnTo>
                <a:lnTo>
                  <a:pt x="867648" y="163576"/>
                </a:lnTo>
                <a:lnTo>
                  <a:pt x="775692" y="163576"/>
                </a:lnTo>
                <a:lnTo>
                  <a:pt x="775692" y="158539"/>
                </a:lnTo>
                <a:close/>
              </a:path>
              <a:path w="1410335" h="233680">
                <a:moveTo>
                  <a:pt x="794996" y="158029"/>
                </a:moveTo>
                <a:lnTo>
                  <a:pt x="777827" y="158519"/>
                </a:lnTo>
                <a:lnTo>
                  <a:pt x="775692" y="158539"/>
                </a:lnTo>
                <a:lnTo>
                  <a:pt x="775692" y="163576"/>
                </a:lnTo>
                <a:lnTo>
                  <a:pt x="794996" y="163576"/>
                </a:lnTo>
                <a:lnTo>
                  <a:pt x="794996" y="158029"/>
                </a:lnTo>
                <a:close/>
              </a:path>
              <a:path w="1410335" h="233680">
                <a:moveTo>
                  <a:pt x="823444" y="156787"/>
                </a:moveTo>
                <a:lnTo>
                  <a:pt x="807569" y="157670"/>
                </a:lnTo>
                <a:lnTo>
                  <a:pt x="794996" y="158029"/>
                </a:lnTo>
                <a:lnTo>
                  <a:pt x="794996" y="163576"/>
                </a:lnTo>
                <a:lnTo>
                  <a:pt x="823444" y="163576"/>
                </a:lnTo>
                <a:lnTo>
                  <a:pt x="823444" y="156787"/>
                </a:lnTo>
                <a:close/>
              </a:path>
              <a:path w="1410335" h="233680">
                <a:moveTo>
                  <a:pt x="842748" y="155520"/>
                </a:moveTo>
                <a:lnTo>
                  <a:pt x="838263" y="155963"/>
                </a:lnTo>
                <a:lnTo>
                  <a:pt x="823444" y="156787"/>
                </a:lnTo>
                <a:lnTo>
                  <a:pt x="823444" y="163576"/>
                </a:lnTo>
                <a:lnTo>
                  <a:pt x="842748" y="163576"/>
                </a:lnTo>
                <a:lnTo>
                  <a:pt x="842748" y="155520"/>
                </a:lnTo>
                <a:close/>
              </a:path>
              <a:path w="1410335" h="233680">
                <a:moveTo>
                  <a:pt x="866624" y="153161"/>
                </a:moveTo>
                <a:lnTo>
                  <a:pt x="842748" y="155520"/>
                </a:lnTo>
                <a:lnTo>
                  <a:pt x="842748" y="163576"/>
                </a:lnTo>
                <a:lnTo>
                  <a:pt x="867648" y="163576"/>
                </a:lnTo>
                <a:lnTo>
                  <a:pt x="866624" y="153161"/>
                </a:lnTo>
                <a:close/>
              </a:path>
              <a:path w="1410335" h="233680">
                <a:moveTo>
                  <a:pt x="794996" y="43434"/>
                </a:moveTo>
                <a:lnTo>
                  <a:pt x="775692" y="43434"/>
                </a:lnTo>
                <a:lnTo>
                  <a:pt x="775692" y="158539"/>
                </a:lnTo>
                <a:lnTo>
                  <a:pt x="777827" y="158519"/>
                </a:lnTo>
                <a:lnTo>
                  <a:pt x="794996" y="158029"/>
                </a:lnTo>
                <a:lnTo>
                  <a:pt x="794996" y="43434"/>
                </a:lnTo>
                <a:close/>
              </a:path>
              <a:path w="1410335" h="233680">
                <a:moveTo>
                  <a:pt x="842748" y="43434"/>
                </a:moveTo>
                <a:lnTo>
                  <a:pt x="823444" y="43434"/>
                </a:lnTo>
                <a:lnTo>
                  <a:pt x="823444" y="156787"/>
                </a:lnTo>
                <a:lnTo>
                  <a:pt x="838263" y="155963"/>
                </a:lnTo>
                <a:lnTo>
                  <a:pt x="842748" y="155520"/>
                </a:lnTo>
                <a:lnTo>
                  <a:pt x="842748" y="43434"/>
                </a:lnTo>
                <a:close/>
              </a:path>
              <a:path w="1410335" h="233680">
                <a:moveTo>
                  <a:pt x="886182" y="90678"/>
                </a:moveTo>
                <a:lnTo>
                  <a:pt x="854940" y="90678"/>
                </a:lnTo>
                <a:lnTo>
                  <a:pt x="854940" y="109220"/>
                </a:lnTo>
                <a:lnTo>
                  <a:pt x="886182" y="109220"/>
                </a:lnTo>
                <a:lnTo>
                  <a:pt x="886182" y="90678"/>
                </a:lnTo>
                <a:close/>
              </a:path>
              <a:path w="1410335" h="233680">
                <a:moveTo>
                  <a:pt x="906248" y="90678"/>
                </a:moveTo>
                <a:lnTo>
                  <a:pt x="893040" y="90678"/>
                </a:lnTo>
                <a:lnTo>
                  <a:pt x="893040" y="109220"/>
                </a:lnTo>
                <a:lnTo>
                  <a:pt x="906248" y="109220"/>
                </a:lnTo>
                <a:lnTo>
                  <a:pt x="906248" y="90678"/>
                </a:lnTo>
                <a:close/>
              </a:path>
              <a:path w="1410335" h="233680">
                <a:moveTo>
                  <a:pt x="861798" y="32258"/>
                </a:moveTo>
                <a:lnTo>
                  <a:pt x="756896" y="32258"/>
                </a:lnTo>
                <a:lnTo>
                  <a:pt x="756896" y="49530"/>
                </a:lnTo>
                <a:lnTo>
                  <a:pt x="775692" y="49530"/>
                </a:lnTo>
                <a:lnTo>
                  <a:pt x="775692" y="43434"/>
                </a:lnTo>
                <a:lnTo>
                  <a:pt x="861798" y="43434"/>
                </a:lnTo>
                <a:lnTo>
                  <a:pt x="861798" y="32258"/>
                </a:lnTo>
                <a:close/>
              </a:path>
              <a:path w="1410335" h="233680">
                <a:moveTo>
                  <a:pt x="823444" y="43434"/>
                </a:moveTo>
                <a:lnTo>
                  <a:pt x="794996" y="43434"/>
                </a:lnTo>
                <a:lnTo>
                  <a:pt x="794996" y="49530"/>
                </a:lnTo>
                <a:lnTo>
                  <a:pt x="823444" y="49530"/>
                </a:lnTo>
                <a:lnTo>
                  <a:pt x="823444" y="43434"/>
                </a:lnTo>
                <a:close/>
              </a:path>
              <a:path w="1410335" h="233680">
                <a:moveTo>
                  <a:pt x="861798" y="43434"/>
                </a:moveTo>
                <a:lnTo>
                  <a:pt x="842748" y="43434"/>
                </a:lnTo>
                <a:lnTo>
                  <a:pt x="842748" y="49530"/>
                </a:lnTo>
                <a:lnTo>
                  <a:pt x="861798" y="49530"/>
                </a:lnTo>
                <a:lnTo>
                  <a:pt x="861798" y="43434"/>
                </a:lnTo>
                <a:close/>
              </a:path>
              <a:path w="1410335" h="233680">
                <a:moveTo>
                  <a:pt x="1176230" y="3048"/>
                </a:moveTo>
                <a:lnTo>
                  <a:pt x="1155148" y="3048"/>
                </a:lnTo>
                <a:lnTo>
                  <a:pt x="1155148" y="233172"/>
                </a:lnTo>
                <a:lnTo>
                  <a:pt x="1176230" y="233172"/>
                </a:lnTo>
                <a:lnTo>
                  <a:pt x="1176230" y="3048"/>
                </a:lnTo>
                <a:close/>
              </a:path>
              <a:path w="1410335" h="233680">
                <a:moveTo>
                  <a:pt x="1055072" y="20828"/>
                </a:moveTo>
                <a:lnTo>
                  <a:pt x="1031732" y="26471"/>
                </a:lnTo>
                <a:lnTo>
                  <a:pt x="1013321" y="42545"/>
                </a:lnTo>
                <a:lnTo>
                  <a:pt x="1001244" y="67762"/>
                </a:lnTo>
                <a:lnTo>
                  <a:pt x="996906" y="100838"/>
                </a:lnTo>
                <a:lnTo>
                  <a:pt x="1001244" y="134060"/>
                </a:lnTo>
                <a:lnTo>
                  <a:pt x="1013321" y="159353"/>
                </a:lnTo>
                <a:lnTo>
                  <a:pt x="1031732" y="175454"/>
                </a:lnTo>
                <a:lnTo>
                  <a:pt x="1055072" y="181102"/>
                </a:lnTo>
                <a:lnTo>
                  <a:pt x="1078559" y="175454"/>
                </a:lnTo>
                <a:lnTo>
                  <a:pt x="1093364" y="162560"/>
                </a:lnTo>
                <a:lnTo>
                  <a:pt x="1055072" y="162560"/>
                </a:lnTo>
                <a:lnTo>
                  <a:pt x="1039689" y="158166"/>
                </a:lnTo>
                <a:lnTo>
                  <a:pt x="1027640" y="145700"/>
                </a:lnTo>
                <a:lnTo>
                  <a:pt x="1019782" y="126234"/>
                </a:lnTo>
                <a:lnTo>
                  <a:pt x="1016972" y="100838"/>
                </a:lnTo>
                <a:lnTo>
                  <a:pt x="1019782" y="75668"/>
                </a:lnTo>
                <a:lnTo>
                  <a:pt x="1027640" y="56451"/>
                </a:lnTo>
                <a:lnTo>
                  <a:pt x="1039689" y="44188"/>
                </a:lnTo>
                <a:lnTo>
                  <a:pt x="1055072" y="39877"/>
                </a:lnTo>
                <a:lnTo>
                  <a:pt x="1093978" y="39877"/>
                </a:lnTo>
                <a:lnTo>
                  <a:pt x="1078559" y="26471"/>
                </a:lnTo>
                <a:lnTo>
                  <a:pt x="1055072" y="20828"/>
                </a:lnTo>
                <a:close/>
              </a:path>
              <a:path w="1410335" h="233680">
                <a:moveTo>
                  <a:pt x="1093978" y="39877"/>
                </a:moveTo>
                <a:lnTo>
                  <a:pt x="1055072" y="39877"/>
                </a:lnTo>
                <a:lnTo>
                  <a:pt x="1070562" y="44188"/>
                </a:lnTo>
                <a:lnTo>
                  <a:pt x="1082599" y="56451"/>
                </a:lnTo>
                <a:lnTo>
                  <a:pt x="1090398" y="75668"/>
                </a:lnTo>
                <a:lnTo>
                  <a:pt x="1093172" y="100838"/>
                </a:lnTo>
                <a:lnTo>
                  <a:pt x="1090398" y="126234"/>
                </a:lnTo>
                <a:lnTo>
                  <a:pt x="1082599" y="145700"/>
                </a:lnTo>
                <a:lnTo>
                  <a:pt x="1070562" y="158166"/>
                </a:lnTo>
                <a:lnTo>
                  <a:pt x="1055072" y="162560"/>
                </a:lnTo>
                <a:lnTo>
                  <a:pt x="1093364" y="162560"/>
                </a:lnTo>
                <a:lnTo>
                  <a:pt x="1097045" y="159353"/>
                </a:lnTo>
                <a:lnTo>
                  <a:pt x="1109150" y="134060"/>
                </a:lnTo>
                <a:lnTo>
                  <a:pt x="1113492" y="100838"/>
                </a:lnTo>
                <a:lnTo>
                  <a:pt x="1109150" y="67762"/>
                </a:lnTo>
                <a:lnTo>
                  <a:pt x="1097045" y="42545"/>
                </a:lnTo>
                <a:lnTo>
                  <a:pt x="1093978" y="39877"/>
                </a:lnTo>
                <a:close/>
              </a:path>
              <a:path w="1410335" h="233680">
                <a:moveTo>
                  <a:pt x="1286954" y="36068"/>
                </a:moveTo>
                <a:lnTo>
                  <a:pt x="1282890" y="36068"/>
                </a:lnTo>
                <a:lnTo>
                  <a:pt x="1282890" y="73406"/>
                </a:lnTo>
                <a:lnTo>
                  <a:pt x="1278044" y="103306"/>
                </a:lnTo>
                <a:lnTo>
                  <a:pt x="1264888" y="131635"/>
                </a:lnTo>
                <a:lnTo>
                  <a:pt x="1245492" y="155487"/>
                </a:lnTo>
                <a:lnTo>
                  <a:pt x="1221930" y="171958"/>
                </a:lnTo>
                <a:lnTo>
                  <a:pt x="1234122" y="188722"/>
                </a:lnTo>
                <a:lnTo>
                  <a:pt x="1259832" y="169918"/>
                </a:lnTo>
                <a:lnTo>
                  <a:pt x="1280731" y="142494"/>
                </a:lnTo>
                <a:lnTo>
                  <a:pt x="1293734" y="111805"/>
                </a:lnTo>
                <a:lnTo>
                  <a:pt x="1292137" y="108267"/>
                </a:lnTo>
                <a:lnTo>
                  <a:pt x="1286954" y="73406"/>
                </a:lnTo>
                <a:lnTo>
                  <a:pt x="1286954" y="36068"/>
                </a:lnTo>
                <a:close/>
              </a:path>
              <a:path w="1410335" h="233680">
                <a:moveTo>
                  <a:pt x="1303972" y="36068"/>
                </a:moveTo>
                <a:lnTo>
                  <a:pt x="1299908" y="36068"/>
                </a:lnTo>
                <a:lnTo>
                  <a:pt x="1299908" y="73406"/>
                </a:lnTo>
                <a:lnTo>
                  <a:pt x="1294772" y="109354"/>
                </a:lnTo>
                <a:lnTo>
                  <a:pt x="1293734" y="111805"/>
                </a:lnTo>
                <a:lnTo>
                  <a:pt x="1306321" y="139700"/>
                </a:lnTo>
                <a:lnTo>
                  <a:pt x="1327459" y="165417"/>
                </a:lnTo>
                <a:lnTo>
                  <a:pt x="1353502" y="183134"/>
                </a:lnTo>
                <a:lnTo>
                  <a:pt x="1365440" y="166370"/>
                </a:lnTo>
                <a:lnTo>
                  <a:pt x="1341584" y="151201"/>
                </a:lnTo>
                <a:lnTo>
                  <a:pt x="1322038" y="129032"/>
                </a:lnTo>
                <a:lnTo>
                  <a:pt x="1308826" y="102290"/>
                </a:lnTo>
                <a:lnTo>
                  <a:pt x="1303972" y="73406"/>
                </a:lnTo>
                <a:lnTo>
                  <a:pt x="1303972" y="36068"/>
                </a:lnTo>
                <a:close/>
              </a:path>
              <a:path w="1410335" h="233680">
                <a:moveTo>
                  <a:pt x="1299908" y="36068"/>
                </a:moveTo>
                <a:lnTo>
                  <a:pt x="1286954" y="36068"/>
                </a:lnTo>
                <a:lnTo>
                  <a:pt x="1286954" y="73406"/>
                </a:lnTo>
                <a:lnTo>
                  <a:pt x="1292137" y="108267"/>
                </a:lnTo>
                <a:lnTo>
                  <a:pt x="1293734" y="111805"/>
                </a:lnTo>
                <a:lnTo>
                  <a:pt x="1294772" y="109354"/>
                </a:lnTo>
                <a:lnTo>
                  <a:pt x="1299908" y="73406"/>
                </a:lnTo>
                <a:lnTo>
                  <a:pt x="1299908" y="36068"/>
                </a:lnTo>
                <a:close/>
              </a:path>
              <a:path w="1410335" h="233680">
                <a:moveTo>
                  <a:pt x="1357820" y="26670"/>
                </a:moveTo>
                <a:lnTo>
                  <a:pt x="1229550" y="26670"/>
                </a:lnTo>
                <a:lnTo>
                  <a:pt x="1229550" y="44450"/>
                </a:lnTo>
                <a:lnTo>
                  <a:pt x="1282890" y="44450"/>
                </a:lnTo>
                <a:lnTo>
                  <a:pt x="1282890" y="36068"/>
                </a:lnTo>
                <a:lnTo>
                  <a:pt x="1357820" y="36068"/>
                </a:lnTo>
                <a:lnTo>
                  <a:pt x="1357820" y="26670"/>
                </a:lnTo>
                <a:close/>
              </a:path>
              <a:path w="1410335" h="233680">
                <a:moveTo>
                  <a:pt x="1357820" y="36068"/>
                </a:moveTo>
                <a:lnTo>
                  <a:pt x="1303972" y="36068"/>
                </a:lnTo>
                <a:lnTo>
                  <a:pt x="1303972" y="44450"/>
                </a:lnTo>
                <a:lnTo>
                  <a:pt x="1357820" y="44450"/>
                </a:lnTo>
                <a:lnTo>
                  <a:pt x="1357820" y="36068"/>
                </a:lnTo>
                <a:close/>
              </a:path>
              <a:path w="1410335" h="233680">
                <a:moveTo>
                  <a:pt x="1409890" y="3302"/>
                </a:moveTo>
                <a:lnTo>
                  <a:pt x="1388808" y="3302"/>
                </a:lnTo>
                <a:lnTo>
                  <a:pt x="1388808" y="232918"/>
                </a:lnTo>
                <a:lnTo>
                  <a:pt x="1409890" y="232918"/>
                </a:lnTo>
                <a:lnTo>
                  <a:pt x="1409890" y="3302"/>
                </a:lnTo>
                <a:close/>
              </a:path>
            </a:pathLst>
          </a:custGeom>
          <a:solidFill>
            <a:srgbClr val="1E66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341292" y="1545679"/>
            <a:ext cx="473075" cy="194310"/>
          </a:xfrm>
          <a:custGeom>
            <a:avLst/>
            <a:gdLst/>
            <a:ahLst/>
            <a:cxnLst/>
            <a:rect l="l" t="t" r="r" b="b"/>
            <a:pathLst>
              <a:path w="473075" h="194310">
                <a:moveTo>
                  <a:pt x="38695" y="0"/>
                </a:moveTo>
                <a:lnTo>
                  <a:pt x="0" y="0"/>
                </a:lnTo>
                <a:lnTo>
                  <a:pt x="0" y="194220"/>
                </a:lnTo>
                <a:lnTo>
                  <a:pt x="30807" y="194220"/>
                </a:lnTo>
                <a:lnTo>
                  <a:pt x="30807" y="53429"/>
                </a:lnTo>
                <a:lnTo>
                  <a:pt x="60506" y="53429"/>
                </a:lnTo>
                <a:lnTo>
                  <a:pt x="38695" y="0"/>
                </a:lnTo>
                <a:close/>
              </a:path>
              <a:path w="473075" h="194310">
                <a:moveTo>
                  <a:pt x="60506" y="53429"/>
                </a:moveTo>
                <a:lnTo>
                  <a:pt x="30807" y="53429"/>
                </a:lnTo>
                <a:lnTo>
                  <a:pt x="88403" y="194220"/>
                </a:lnTo>
                <a:lnTo>
                  <a:pt x="124122" y="194220"/>
                </a:lnTo>
                <a:lnTo>
                  <a:pt x="124122" y="133796"/>
                </a:lnTo>
                <a:lnTo>
                  <a:pt x="93315" y="133796"/>
                </a:lnTo>
                <a:lnTo>
                  <a:pt x="60506" y="53429"/>
                </a:lnTo>
                <a:close/>
              </a:path>
              <a:path w="473075" h="194310">
                <a:moveTo>
                  <a:pt x="124122" y="0"/>
                </a:moveTo>
                <a:lnTo>
                  <a:pt x="93315" y="0"/>
                </a:lnTo>
                <a:lnTo>
                  <a:pt x="93315" y="133796"/>
                </a:lnTo>
                <a:lnTo>
                  <a:pt x="124122" y="133796"/>
                </a:lnTo>
                <a:lnTo>
                  <a:pt x="124122" y="0"/>
                </a:lnTo>
                <a:close/>
              </a:path>
              <a:path w="473075" h="194310">
                <a:moveTo>
                  <a:pt x="246310" y="0"/>
                </a:moveTo>
                <a:lnTo>
                  <a:pt x="210889" y="0"/>
                </a:lnTo>
                <a:lnTo>
                  <a:pt x="150316" y="194220"/>
                </a:lnTo>
                <a:lnTo>
                  <a:pt x="182612" y="194220"/>
                </a:lnTo>
                <a:lnTo>
                  <a:pt x="196304" y="147935"/>
                </a:lnTo>
                <a:lnTo>
                  <a:pt x="292448" y="147935"/>
                </a:lnTo>
                <a:lnTo>
                  <a:pt x="283954" y="120699"/>
                </a:lnTo>
                <a:lnTo>
                  <a:pt x="204489" y="120699"/>
                </a:lnTo>
                <a:lnTo>
                  <a:pt x="228599" y="40630"/>
                </a:lnTo>
                <a:lnTo>
                  <a:pt x="258982" y="40630"/>
                </a:lnTo>
                <a:lnTo>
                  <a:pt x="246310" y="0"/>
                </a:lnTo>
                <a:close/>
              </a:path>
              <a:path w="473075" h="194310">
                <a:moveTo>
                  <a:pt x="292448" y="147935"/>
                </a:moveTo>
                <a:lnTo>
                  <a:pt x="260598" y="147935"/>
                </a:lnTo>
                <a:lnTo>
                  <a:pt x="274587" y="194220"/>
                </a:lnTo>
                <a:lnTo>
                  <a:pt x="306883" y="194220"/>
                </a:lnTo>
                <a:lnTo>
                  <a:pt x="292448" y="147935"/>
                </a:lnTo>
                <a:close/>
              </a:path>
              <a:path w="473075" h="194310">
                <a:moveTo>
                  <a:pt x="258982" y="40630"/>
                </a:moveTo>
                <a:lnTo>
                  <a:pt x="228599" y="40630"/>
                </a:lnTo>
                <a:lnTo>
                  <a:pt x="252412" y="120699"/>
                </a:lnTo>
                <a:lnTo>
                  <a:pt x="283954" y="120699"/>
                </a:lnTo>
                <a:lnTo>
                  <a:pt x="258982" y="40630"/>
                </a:lnTo>
                <a:close/>
              </a:path>
              <a:path w="473075" h="194310">
                <a:moveTo>
                  <a:pt x="349001" y="0"/>
                </a:moveTo>
                <a:lnTo>
                  <a:pt x="316706" y="0"/>
                </a:lnTo>
                <a:lnTo>
                  <a:pt x="377279" y="194220"/>
                </a:lnTo>
                <a:lnTo>
                  <a:pt x="412402" y="194220"/>
                </a:lnTo>
                <a:lnTo>
                  <a:pt x="425027" y="153739"/>
                </a:lnTo>
                <a:lnTo>
                  <a:pt x="394989" y="153739"/>
                </a:lnTo>
                <a:lnTo>
                  <a:pt x="349001" y="0"/>
                </a:lnTo>
                <a:close/>
              </a:path>
              <a:path w="473075" h="194310">
                <a:moveTo>
                  <a:pt x="472975" y="0"/>
                </a:moveTo>
                <a:lnTo>
                  <a:pt x="440680" y="0"/>
                </a:lnTo>
                <a:lnTo>
                  <a:pt x="394989" y="153739"/>
                </a:lnTo>
                <a:lnTo>
                  <a:pt x="425027" y="153739"/>
                </a:lnTo>
                <a:lnTo>
                  <a:pt x="47297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024876" y="891539"/>
            <a:ext cx="683260" cy="236220"/>
          </a:xfrm>
          <a:custGeom>
            <a:avLst/>
            <a:gdLst/>
            <a:ahLst/>
            <a:cxnLst/>
            <a:rect l="l" t="t" r="r" b="b"/>
            <a:pathLst>
              <a:path w="683259" h="236219">
                <a:moveTo>
                  <a:pt x="108204" y="14224"/>
                </a:moveTo>
                <a:lnTo>
                  <a:pt x="84836" y="14224"/>
                </a:lnTo>
                <a:lnTo>
                  <a:pt x="84836" y="30226"/>
                </a:lnTo>
                <a:lnTo>
                  <a:pt x="79474" y="55999"/>
                </a:lnTo>
                <a:lnTo>
                  <a:pt x="63468" y="78676"/>
                </a:lnTo>
                <a:lnTo>
                  <a:pt x="36937" y="97448"/>
                </a:lnTo>
                <a:lnTo>
                  <a:pt x="0" y="111506"/>
                </a:lnTo>
                <a:lnTo>
                  <a:pt x="13208" y="137668"/>
                </a:lnTo>
                <a:lnTo>
                  <a:pt x="58955" y="119165"/>
                </a:lnTo>
                <a:lnTo>
                  <a:pt x="92487" y="92138"/>
                </a:lnTo>
                <a:lnTo>
                  <a:pt x="113113" y="57015"/>
                </a:lnTo>
                <a:lnTo>
                  <a:pt x="115761" y="40894"/>
                </a:lnTo>
                <a:lnTo>
                  <a:pt x="108204" y="40894"/>
                </a:lnTo>
                <a:lnTo>
                  <a:pt x="108204" y="14224"/>
                </a:lnTo>
                <a:close/>
              </a:path>
              <a:path w="683259" h="236219">
                <a:moveTo>
                  <a:pt x="84836" y="14224"/>
                </a:moveTo>
                <a:lnTo>
                  <a:pt x="12954" y="14224"/>
                </a:lnTo>
                <a:lnTo>
                  <a:pt x="12954" y="40894"/>
                </a:lnTo>
                <a:lnTo>
                  <a:pt x="82616" y="40894"/>
                </a:lnTo>
                <a:lnTo>
                  <a:pt x="84836" y="30226"/>
                </a:lnTo>
                <a:lnTo>
                  <a:pt x="84836" y="14224"/>
                </a:lnTo>
                <a:close/>
              </a:path>
              <a:path w="683259" h="236219">
                <a:moveTo>
                  <a:pt x="120142" y="14224"/>
                </a:moveTo>
                <a:lnTo>
                  <a:pt x="108204" y="14224"/>
                </a:lnTo>
                <a:lnTo>
                  <a:pt x="108204" y="40894"/>
                </a:lnTo>
                <a:lnTo>
                  <a:pt x="115761" y="40894"/>
                </a:lnTo>
                <a:lnTo>
                  <a:pt x="120142" y="14224"/>
                </a:lnTo>
                <a:close/>
              </a:path>
              <a:path w="683259" h="236219">
                <a:moveTo>
                  <a:pt x="195834" y="762"/>
                </a:moveTo>
                <a:lnTo>
                  <a:pt x="162052" y="762"/>
                </a:lnTo>
                <a:lnTo>
                  <a:pt x="162052" y="132334"/>
                </a:lnTo>
                <a:lnTo>
                  <a:pt x="195834" y="132334"/>
                </a:lnTo>
                <a:lnTo>
                  <a:pt x="195834" y="83820"/>
                </a:lnTo>
                <a:lnTo>
                  <a:pt x="166878" y="83820"/>
                </a:lnTo>
                <a:lnTo>
                  <a:pt x="166878" y="56388"/>
                </a:lnTo>
                <a:lnTo>
                  <a:pt x="195834" y="56388"/>
                </a:lnTo>
                <a:lnTo>
                  <a:pt x="195834" y="762"/>
                </a:lnTo>
                <a:close/>
              </a:path>
              <a:path w="683259" h="236219">
                <a:moveTo>
                  <a:pt x="162052" y="56388"/>
                </a:moveTo>
                <a:lnTo>
                  <a:pt x="121412" y="56388"/>
                </a:lnTo>
                <a:lnTo>
                  <a:pt x="121412" y="83820"/>
                </a:lnTo>
                <a:lnTo>
                  <a:pt x="162052" y="83820"/>
                </a:lnTo>
                <a:lnTo>
                  <a:pt x="162052" y="56388"/>
                </a:lnTo>
                <a:close/>
              </a:path>
              <a:path w="683259" h="236219">
                <a:moveTo>
                  <a:pt x="195834" y="56388"/>
                </a:moveTo>
                <a:lnTo>
                  <a:pt x="166878" y="56388"/>
                </a:lnTo>
                <a:lnTo>
                  <a:pt x="166878" y="83820"/>
                </a:lnTo>
                <a:lnTo>
                  <a:pt x="195834" y="83820"/>
                </a:lnTo>
                <a:lnTo>
                  <a:pt x="195834" y="56388"/>
                </a:lnTo>
                <a:close/>
              </a:path>
              <a:path w="683259" h="236219">
                <a:moveTo>
                  <a:pt x="195834" y="141732"/>
                </a:moveTo>
                <a:lnTo>
                  <a:pt x="40894" y="141732"/>
                </a:lnTo>
                <a:lnTo>
                  <a:pt x="40894" y="233426"/>
                </a:lnTo>
                <a:lnTo>
                  <a:pt x="195834" y="233426"/>
                </a:lnTo>
                <a:lnTo>
                  <a:pt x="195834" y="206756"/>
                </a:lnTo>
                <a:lnTo>
                  <a:pt x="74168" y="206756"/>
                </a:lnTo>
                <a:lnTo>
                  <a:pt x="74168" y="168402"/>
                </a:lnTo>
                <a:lnTo>
                  <a:pt x="195834" y="168402"/>
                </a:lnTo>
                <a:lnTo>
                  <a:pt x="195834" y="141732"/>
                </a:lnTo>
                <a:close/>
              </a:path>
              <a:path w="683259" h="236219">
                <a:moveTo>
                  <a:pt x="195834" y="168402"/>
                </a:moveTo>
                <a:lnTo>
                  <a:pt x="162560" y="168402"/>
                </a:lnTo>
                <a:lnTo>
                  <a:pt x="162560" y="206756"/>
                </a:lnTo>
                <a:lnTo>
                  <a:pt x="195834" y="206756"/>
                </a:lnTo>
                <a:lnTo>
                  <a:pt x="195834" y="168402"/>
                </a:lnTo>
                <a:close/>
              </a:path>
              <a:path w="683259" h="236219">
                <a:moveTo>
                  <a:pt x="281158" y="14224"/>
                </a:moveTo>
                <a:lnTo>
                  <a:pt x="275062" y="14224"/>
                </a:lnTo>
                <a:lnTo>
                  <a:pt x="275062" y="41148"/>
                </a:lnTo>
                <a:lnTo>
                  <a:pt x="272526" y="61356"/>
                </a:lnTo>
                <a:lnTo>
                  <a:pt x="264489" y="80899"/>
                </a:lnTo>
                <a:lnTo>
                  <a:pt x="250309" y="98155"/>
                </a:lnTo>
                <a:lnTo>
                  <a:pt x="229342" y="111506"/>
                </a:lnTo>
                <a:lnTo>
                  <a:pt x="247122" y="137668"/>
                </a:lnTo>
                <a:lnTo>
                  <a:pt x="271795" y="121265"/>
                </a:lnTo>
                <a:lnTo>
                  <a:pt x="288682" y="98266"/>
                </a:lnTo>
                <a:lnTo>
                  <a:pt x="291581" y="90067"/>
                </a:lnTo>
                <a:lnTo>
                  <a:pt x="284150" y="69631"/>
                </a:lnTo>
                <a:lnTo>
                  <a:pt x="281158" y="41148"/>
                </a:lnTo>
                <a:lnTo>
                  <a:pt x="281158" y="14224"/>
                </a:lnTo>
                <a:close/>
              </a:path>
              <a:path w="683259" h="236219">
                <a:moveTo>
                  <a:pt x="307574" y="14224"/>
                </a:moveTo>
                <a:lnTo>
                  <a:pt x="301478" y="14224"/>
                </a:lnTo>
                <a:lnTo>
                  <a:pt x="301478" y="41148"/>
                </a:lnTo>
                <a:lnTo>
                  <a:pt x="298378" y="70838"/>
                </a:lnTo>
                <a:lnTo>
                  <a:pt x="291581" y="90067"/>
                </a:lnTo>
                <a:lnTo>
                  <a:pt x="293477" y="95281"/>
                </a:lnTo>
                <a:lnTo>
                  <a:pt x="309661" y="116407"/>
                </a:lnTo>
                <a:lnTo>
                  <a:pt x="333228" y="131318"/>
                </a:lnTo>
                <a:lnTo>
                  <a:pt x="351008" y="105664"/>
                </a:lnTo>
                <a:lnTo>
                  <a:pt x="331148" y="93797"/>
                </a:lnTo>
                <a:lnTo>
                  <a:pt x="317670" y="78359"/>
                </a:lnTo>
                <a:lnTo>
                  <a:pt x="310003" y="60444"/>
                </a:lnTo>
                <a:lnTo>
                  <a:pt x="307574" y="41148"/>
                </a:lnTo>
                <a:lnTo>
                  <a:pt x="307574" y="14224"/>
                </a:lnTo>
                <a:close/>
              </a:path>
              <a:path w="683259" h="236219">
                <a:moveTo>
                  <a:pt x="301478" y="14224"/>
                </a:moveTo>
                <a:lnTo>
                  <a:pt x="281158" y="14224"/>
                </a:lnTo>
                <a:lnTo>
                  <a:pt x="281158" y="41148"/>
                </a:lnTo>
                <a:lnTo>
                  <a:pt x="284150" y="69631"/>
                </a:lnTo>
                <a:lnTo>
                  <a:pt x="291581" y="90067"/>
                </a:lnTo>
                <a:lnTo>
                  <a:pt x="298378" y="70838"/>
                </a:lnTo>
                <a:lnTo>
                  <a:pt x="301478" y="41148"/>
                </a:lnTo>
                <a:lnTo>
                  <a:pt x="301478" y="14224"/>
                </a:lnTo>
                <a:close/>
              </a:path>
              <a:path w="683259" h="236219">
                <a:moveTo>
                  <a:pt x="433050" y="1016"/>
                </a:moveTo>
                <a:lnTo>
                  <a:pt x="401046" y="1016"/>
                </a:lnTo>
                <a:lnTo>
                  <a:pt x="401046" y="143510"/>
                </a:lnTo>
                <a:lnTo>
                  <a:pt x="433050" y="143510"/>
                </a:lnTo>
                <a:lnTo>
                  <a:pt x="433050" y="85344"/>
                </a:lnTo>
                <a:lnTo>
                  <a:pt x="410190" y="85344"/>
                </a:lnTo>
                <a:lnTo>
                  <a:pt x="410190" y="57912"/>
                </a:lnTo>
                <a:lnTo>
                  <a:pt x="433050" y="57912"/>
                </a:lnTo>
                <a:lnTo>
                  <a:pt x="433050" y="1016"/>
                </a:lnTo>
                <a:close/>
              </a:path>
              <a:path w="683259" h="236219">
                <a:moveTo>
                  <a:pt x="382758" y="4572"/>
                </a:moveTo>
                <a:lnTo>
                  <a:pt x="351262" y="4572"/>
                </a:lnTo>
                <a:lnTo>
                  <a:pt x="351262" y="142240"/>
                </a:lnTo>
                <a:lnTo>
                  <a:pt x="382758" y="142240"/>
                </a:lnTo>
                <a:lnTo>
                  <a:pt x="382758" y="85344"/>
                </a:lnTo>
                <a:lnTo>
                  <a:pt x="372852" y="85344"/>
                </a:lnTo>
                <a:lnTo>
                  <a:pt x="372852" y="57912"/>
                </a:lnTo>
                <a:lnTo>
                  <a:pt x="382758" y="57912"/>
                </a:lnTo>
                <a:lnTo>
                  <a:pt x="382758" y="4572"/>
                </a:lnTo>
                <a:close/>
              </a:path>
              <a:path w="683259" h="236219">
                <a:moveTo>
                  <a:pt x="382758" y="57912"/>
                </a:moveTo>
                <a:lnTo>
                  <a:pt x="372852" y="57912"/>
                </a:lnTo>
                <a:lnTo>
                  <a:pt x="372852" y="85344"/>
                </a:lnTo>
                <a:lnTo>
                  <a:pt x="382758" y="85344"/>
                </a:lnTo>
                <a:lnTo>
                  <a:pt x="382758" y="57912"/>
                </a:lnTo>
                <a:close/>
              </a:path>
              <a:path w="683259" h="236219">
                <a:moveTo>
                  <a:pt x="401046" y="57912"/>
                </a:moveTo>
                <a:lnTo>
                  <a:pt x="382758" y="57912"/>
                </a:lnTo>
                <a:lnTo>
                  <a:pt x="382758" y="85344"/>
                </a:lnTo>
                <a:lnTo>
                  <a:pt x="401046" y="85344"/>
                </a:lnTo>
                <a:lnTo>
                  <a:pt x="401046" y="57912"/>
                </a:lnTo>
                <a:close/>
              </a:path>
              <a:path w="683259" h="236219">
                <a:moveTo>
                  <a:pt x="433050" y="57912"/>
                </a:moveTo>
                <a:lnTo>
                  <a:pt x="410190" y="57912"/>
                </a:lnTo>
                <a:lnTo>
                  <a:pt x="410190" y="85344"/>
                </a:lnTo>
                <a:lnTo>
                  <a:pt x="433050" y="85344"/>
                </a:lnTo>
                <a:lnTo>
                  <a:pt x="433050" y="57912"/>
                </a:lnTo>
                <a:close/>
              </a:path>
              <a:path w="683259" h="236219">
                <a:moveTo>
                  <a:pt x="433050" y="153670"/>
                </a:moveTo>
                <a:lnTo>
                  <a:pt x="271506" y="153670"/>
                </a:lnTo>
                <a:lnTo>
                  <a:pt x="271506" y="180594"/>
                </a:lnTo>
                <a:lnTo>
                  <a:pt x="399522" y="180594"/>
                </a:lnTo>
                <a:lnTo>
                  <a:pt x="399522" y="235966"/>
                </a:lnTo>
                <a:lnTo>
                  <a:pt x="433050" y="235966"/>
                </a:lnTo>
                <a:lnTo>
                  <a:pt x="433050" y="153670"/>
                </a:lnTo>
                <a:close/>
              </a:path>
              <a:path w="683259" h="236219">
                <a:moveTo>
                  <a:pt x="525486" y="42164"/>
                </a:moveTo>
                <a:lnTo>
                  <a:pt x="519136" y="42164"/>
                </a:lnTo>
                <a:lnTo>
                  <a:pt x="519013" y="51562"/>
                </a:lnTo>
                <a:lnTo>
                  <a:pt x="515961" y="70445"/>
                </a:lnTo>
                <a:lnTo>
                  <a:pt x="506118" y="88709"/>
                </a:lnTo>
                <a:lnTo>
                  <a:pt x="489132" y="104020"/>
                </a:lnTo>
                <a:lnTo>
                  <a:pt x="464526" y="114808"/>
                </a:lnTo>
                <a:lnTo>
                  <a:pt x="480528" y="140970"/>
                </a:lnTo>
                <a:lnTo>
                  <a:pt x="509666" y="127166"/>
                </a:lnTo>
                <a:lnTo>
                  <a:pt x="530185" y="106362"/>
                </a:lnTo>
                <a:lnTo>
                  <a:pt x="536575" y="92650"/>
                </a:lnTo>
                <a:lnTo>
                  <a:pt x="529486" y="78410"/>
                </a:lnTo>
                <a:lnTo>
                  <a:pt x="525596" y="51562"/>
                </a:lnTo>
                <a:lnTo>
                  <a:pt x="525486" y="42164"/>
                </a:lnTo>
                <a:close/>
              </a:path>
              <a:path w="683259" h="236219">
                <a:moveTo>
                  <a:pt x="552918" y="42164"/>
                </a:moveTo>
                <a:lnTo>
                  <a:pt x="546314" y="42164"/>
                </a:lnTo>
                <a:lnTo>
                  <a:pt x="546211" y="51562"/>
                </a:lnTo>
                <a:lnTo>
                  <a:pt x="542321" y="80319"/>
                </a:lnTo>
                <a:lnTo>
                  <a:pt x="536575" y="92650"/>
                </a:lnTo>
                <a:lnTo>
                  <a:pt x="541678" y="102901"/>
                </a:lnTo>
                <a:lnTo>
                  <a:pt x="562348" y="122487"/>
                </a:lnTo>
                <a:lnTo>
                  <a:pt x="591780" y="135382"/>
                </a:lnTo>
                <a:lnTo>
                  <a:pt x="607020" y="108966"/>
                </a:lnTo>
                <a:lnTo>
                  <a:pt x="582600" y="99056"/>
                </a:lnTo>
                <a:lnTo>
                  <a:pt x="565777" y="85121"/>
                </a:lnTo>
                <a:lnTo>
                  <a:pt x="556049" y="68568"/>
                </a:lnTo>
                <a:lnTo>
                  <a:pt x="552918" y="50800"/>
                </a:lnTo>
                <a:lnTo>
                  <a:pt x="552918" y="42164"/>
                </a:lnTo>
                <a:close/>
              </a:path>
              <a:path w="683259" h="236219">
                <a:moveTo>
                  <a:pt x="546314" y="42164"/>
                </a:moveTo>
                <a:lnTo>
                  <a:pt x="525486" y="42164"/>
                </a:lnTo>
                <a:lnTo>
                  <a:pt x="525596" y="51562"/>
                </a:lnTo>
                <a:lnTo>
                  <a:pt x="529486" y="78410"/>
                </a:lnTo>
                <a:lnTo>
                  <a:pt x="536575" y="92650"/>
                </a:lnTo>
                <a:lnTo>
                  <a:pt x="542321" y="80319"/>
                </a:lnTo>
                <a:lnTo>
                  <a:pt x="546211" y="51562"/>
                </a:lnTo>
                <a:lnTo>
                  <a:pt x="546314" y="42164"/>
                </a:lnTo>
                <a:close/>
              </a:path>
              <a:path w="683259" h="236219">
                <a:moveTo>
                  <a:pt x="519136" y="25145"/>
                </a:moveTo>
                <a:lnTo>
                  <a:pt x="472908" y="25145"/>
                </a:lnTo>
                <a:lnTo>
                  <a:pt x="472908" y="51562"/>
                </a:lnTo>
                <a:lnTo>
                  <a:pt x="519013" y="51562"/>
                </a:lnTo>
                <a:lnTo>
                  <a:pt x="519136" y="42164"/>
                </a:lnTo>
                <a:lnTo>
                  <a:pt x="599146" y="42164"/>
                </a:lnTo>
                <a:lnTo>
                  <a:pt x="599146" y="35560"/>
                </a:lnTo>
                <a:lnTo>
                  <a:pt x="519136" y="35560"/>
                </a:lnTo>
                <a:lnTo>
                  <a:pt x="519136" y="25145"/>
                </a:lnTo>
                <a:close/>
              </a:path>
              <a:path w="683259" h="236219">
                <a:moveTo>
                  <a:pt x="599146" y="42164"/>
                </a:moveTo>
                <a:lnTo>
                  <a:pt x="552918" y="42164"/>
                </a:lnTo>
                <a:lnTo>
                  <a:pt x="552918" y="50800"/>
                </a:lnTo>
                <a:lnTo>
                  <a:pt x="553052" y="51562"/>
                </a:lnTo>
                <a:lnTo>
                  <a:pt x="599146" y="51562"/>
                </a:lnTo>
                <a:lnTo>
                  <a:pt x="599146" y="42164"/>
                </a:lnTo>
                <a:close/>
              </a:path>
              <a:path w="683259" h="236219">
                <a:moveTo>
                  <a:pt x="552918" y="0"/>
                </a:moveTo>
                <a:lnTo>
                  <a:pt x="519136" y="0"/>
                </a:lnTo>
                <a:lnTo>
                  <a:pt x="519136" y="35560"/>
                </a:lnTo>
                <a:lnTo>
                  <a:pt x="552918" y="35560"/>
                </a:lnTo>
                <a:lnTo>
                  <a:pt x="552918" y="0"/>
                </a:lnTo>
                <a:close/>
              </a:path>
              <a:path w="683259" h="236219">
                <a:moveTo>
                  <a:pt x="599146" y="25145"/>
                </a:moveTo>
                <a:lnTo>
                  <a:pt x="552918" y="25145"/>
                </a:lnTo>
                <a:lnTo>
                  <a:pt x="552918" y="35560"/>
                </a:lnTo>
                <a:lnTo>
                  <a:pt x="599146" y="35560"/>
                </a:lnTo>
                <a:lnTo>
                  <a:pt x="599146" y="25145"/>
                </a:lnTo>
                <a:close/>
              </a:path>
              <a:path w="683259" h="236219">
                <a:moveTo>
                  <a:pt x="651470" y="762"/>
                </a:moveTo>
                <a:lnTo>
                  <a:pt x="617688" y="762"/>
                </a:lnTo>
                <a:lnTo>
                  <a:pt x="617688" y="142494"/>
                </a:lnTo>
                <a:lnTo>
                  <a:pt x="651470" y="142494"/>
                </a:lnTo>
                <a:lnTo>
                  <a:pt x="651470" y="83566"/>
                </a:lnTo>
                <a:lnTo>
                  <a:pt x="642072" y="83566"/>
                </a:lnTo>
                <a:lnTo>
                  <a:pt x="642072" y="55880"/>
                </a:lnTo>
                <a:lnTo>
                  <a:pt x="651470" y="55880"/>
                </a:lnTo>
                <a:lnTo>
                  <a:pt x="651470" y="762"/>
                </a:lnTo>
                <a:close/>
              </a:path>
              <a:path w="683259" h="236219">
                <a:moveTo>
                  <a:pt x="651470" y="55880"/>
                </a:moveTo>
                <a:lnTo>
                  <a:pt x="642072" y="55880"/>
                </a:lnTo>
                <a:lnTo>
                  <a:pt x="642072" y="83566"/>
                </a:lnTo>
                <a:lnTo>
                  <a:pt x="651470" y="83566"/>
                </a:lnTo>
                <a:lnTo>
                  <a:pt x="651470" y="55880"/>
                </a:lnTo>
                <a:close/>
              </a:path>
              <a:path w="683259" h="236219">
                <a:moveTo>
                  <a:pt x="682712" y="55880"/>
                </a:moveTo>
                <a:lnTo>
                  <a:pt x="651470" y="55880"/>
                </a:lnTo>
                <a:lnTo>
                  <a:pt x="651470" y="83566"/>
                </a:lnTo>
                <a:lnTo>
                  <a:pt x="682712" y="83566"/>
                </a:lnTo>
                <a:lnTo>
                  <a:pt x="682712" y="55880"/>
                </a:lnTo>
                <a:close/>
              </a:path>
              <a:path w="683259" h="236219">
                <a:moveTo>
                  <a:pt x="574762" y="146812"/>
                </a:moveTo>
                <a:lnTo>
                  <a:pt x="541512" y="149832"/>
                </a:lnTo>
                <a:lnTo>
                  <a:pt x="516405" y="158591"/>
                </a:lnTo>
                <a:lnTo>
                  <a:pt x="500538" y="172636"/>
                </a:lnTo>
                <a:lnTo>
                  <a:pt x="495006" y="191516"/>
                </a:lnTo>
                <a:lnTo>
                  <a:pt x="500538" y="210355"/>
                </a:lnTo>
                <a:lnTo>
                  <a:pt x="516405" y="224313"/>
                </a:lnTo>
                <a:lnTo>
                  <a:pt x="541512" y="232985"/>
                </a:lnTo>
                <a:lnTo>
                  <a:pt x="574762" y="235966"/>
                </a:lnTo>
                <a:lnTo>
                  <a:pt x="607865" y="232985"/>
                </a:lnTo>
                <a:lnTo>
                  <a:pt x="632896" y="224313"/>
                </a:lnTo>
                <a:lnTo>
                  <a:pt x="648735" y="210355"/>
                </a:lnTo>
                <a:lnTo>
                  <a:pt x="574762" y="210312"/>
                </a:lnTo>
                <a:lnTo>
                  <a:pt x="554787" y="209161"/>
                </a:lnTo>
                <a:lnTo>
                  <a:pt x="540313" y="205676"/>
                </a:lnTo>
                <a:lnTo>
                  <a:pt x="531506" y="199810"/>
                </a:lnTo>
                <a:lnTo>
                  <a:pt x="528534" y="191516"/>
                </a:lnTo>
                <a:lnTo>
                  <a:pt x="531506" y="183114"/>
                </a:lnTo>
                <a:lnTo>
                  <a:pt x="540313" y="177260"/>
                </a:lnTo>
                <a:lnTo>
                  <a:pt x="554787" y="173835"/>
                </a:lnTo>
                <a:lnTo>
                  <a:pt x="574762" y="172720"/>
                </a:lnTo>
                <a:lnTo>
                  <a:pt x="648760" y="172720"/>
                </a:lnTo>
                <a:lnTo>
                  <a:pt x="632896" y="158591"/>
                </a:lnTo>
                <a:lnTo>
                  <a:pt x="607865" y="149832"/>
                </a:lnTo>
                <a:lnTo>
                  <a:pt x="574762" y="146812"/>
                </a:lnTo>
                <a:close/>
              </a:path>
              <a:path w="683259" h="236219">
                <a:moveTo>
                  <a:pt x="648760" y="172720"/>
                </a:moveTo>
                <a:lnTo>
                  <a:pt x="574762" y="172720"/>
                </a:lnTo>
                <a:lnTo>
                  <a:pt x="594590" y="173835"/>
                </a:lnTo>
                <a:lnTo>
                  <a:pt x="608988" y="177260"/>
                </a:lnTo>
                <a:lnTo>
                  <a:pt x="617767" y="183114"/>
                </a:lnTo>
                <a:lnTo>
                  <a:pt x="620736" y="191516"/>
                </a:lnTo>
                <a:lnTo>
                  <a:pt x="617767" y="199810"/>
                </a:lnTo>
                <a:lnTo>
                  <a:pt x="608988" y="205676"/>
                </a:lnTo>
                <a:lnTo>
                  <a:pt x="594590" y="209161"/>
                </a:lnTo>
                <a:lnTo>
                  <a:pt x="574762" y="210312"/>
                </a:lnTo>
                <a:lnTo>
                  <a:pt x="648748" y="210312"/>
                </a:lnTo>
                <a:lnTo>
                  <a:pt x="654264" y="191516"/>
                </a:lnTo>
                <a:lnTo>
                  <a:pt x="648760" y="1727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9897871" y="892047"/>
            <a:ext cx="1123315" cy="236220"/>
          </a:xfrm>
          <a:custGeom>
            <a:avLst/>
            <a:gdLst/>
            <a:ahLst/>
            <a:cxnLst/>
            <a:rect l="l" t="t" r="r" b="b"/>
            <a:pathLst>
              <a:path w="1123315" h="236219">
                <a:moveTo>
                  <a:pt x="112522" y="22351"/>
                </a:moveTo>
                <a:lnTo>
                  <a:pt x="0" y="22351"/>
                </a:lnTo>
                <a:lnTo>
                  <a:pt x="0" y="178308"/>
                </a:lnTo>
                <a:lnTo>
                  <a:pt x="112522" y="178308"/>
                </a:lnTo>
                <a:lnTo>
                  <a:pt x="112522" y="151638"/>
                </a:lnTo>
                <a:lnTo>
                  <a:pt x="33273" y="151638"/>
                </a:lnTo>
                <a:lnTo>
                  <a:pt x="33273" y="48768"/>
                </a:lnTo>
                <a:lnTo>
                  <a:pt x="112522" y="48768"/>
                </a:lnTo>
                <a:lnTo>
                  <a:pt x="112522" y="22351"/>
                </a:lnTo>
                <a:close/>
              </a:path>
              <a:path w="1123315" h="236219">
                <a:moveTo>
                  <a:pt x="112522" y="48768"/>
                </a:moveTo>
                <a:lnTo>
                  <a:pt x="79247" y="48768"/>
                </a:lnTo>
                <a:lnTo>
                  <a:pt x="79247" y="151638"/>
                </a:lnTo>
                <a:lnTo>
                  <a:pt x="112522" y="151638"/>
                </a:lnTo>
                <a:lnTo>
                  <a:pt x="112522" y="48768"/>
                </a:lnTo>
                <a:close/>
              </a:path>
              <a:path w="1123315" h="236219">
                <a:moveTo>
                  <a:pt x="177292" y="254"/>
                </a:moveTo>
                <a:lnTo>
                  <a:pt x="143255" y="254"/>
                </a:lnTo>
                <a:lnTo>
                  <a:pt x="143255" y="235458"/>
                </a:lnTo>
                <a:lnTo>
                  <a:pt x="177292" y="235458"/>
                </a:lnTo>
                <a:lnTo>
                  <a:pt x="177292" y="116840"/>
                </a:lnTo>
                <a:lnTo>
                  <a:pt x="169672" y="116840"/>
                </a:lnTo>
                <a:lnTo>
                  <a:pt x="169672" y="88900"/>
                </a:lnTo>
                <a:lnTo>
                  <a:pt x="177292" y="88900"/>
                </a:lnTo>
                <a:lnTo>
                  <a:pt x="177292" y="254"/>
                </a:lnTo>
                <a:close/>
              </a:path>
              <a:path w="1123315" h="236219">
                <a:moveTo>
                  <a:pt x="177292" y="88900"/>
                </a:moveTo>
                <a:lnTo>
                  <a:pt x="169672" y="88900"/>
                </a:lnTo>
                <a:lnTo>
                  <a:pt x="169672" y="116840"/>
                </a:lnTo>
                <a:lnTo>
                  <a:pt x="177292" y="116840"/>
                </a:lnTo>
                <a:lnTo>
                  <a:pt x="177292" y="88900"/>
                </a:lnTo>
                <a:close/>
              </a:path>
              <a:path w="1123315" h="236219">
                <a:moveTo>
                  <a:pt x="211327" y="88900"/>
                </a:moveTo>
                <a:lnTo>
                  <a:pt x="177292" y="88900"/>
                </a:lnTo>
                <a:lnTo>
                  <a:pt x="177292" y="116840"/>
                </a:lnTo>
                <a:lnTo>
                  <a:pt x="211327" y="116840"/>
                </a:lnTo>
                <a:lnTo>
                  <a:pt x="211327" y="88900"/>
                </a:lnTo>
                <a:close/>
              </a:path>
              <a:path w="1123315" h="236219">
                <a:moveTo>
                  <a:pt x="421874" y="0"/>
                </a:moveTo>
                <a:lnTo>
                  <a:pt x="387838" y="0"/>
                </a:lnTo>
                <a:lnTo>
                  <a:pt x="387838" y="235966"/>
                </a:lnTo>
                <a:lnTo>
                  <a:pt x="421874" y="235966"/>
                </a:lnTo>
                <a:lnTo>
                  <a:pt x="421874" y="0"/>
                </a:lnTo>
                <a:close/>
              </a:path>
              <a:path w="1123315" h="236219">
                <a:moveTo>
                  <a:pt x="295128" y="16510"/>
                </a:moveTo>
                <a:lnTo>
                  <a:pt x="270482" y="22391"/>
                </a:lnTo>
                <a:lnTo>
                  <a:pt x="250932" y="39179"/>
                </a:lnTo>
                <a:lnTo>
                  <a:pt x="238049" y="65587"/>
                </a:lnTo>
                <a:lnTo>
                  <a:pt x="233406" y="100330"/>
                </a:lnTo>
                <a:lnTo>
                  <a:pt x="238049" y="135366"/>
                </a:lnTo>
                <a:lnTo>
                  <a:pt x="250932" y="161925"/>
                </a:lnTo>
                <a:lnTo>
                  <a:pt x="270482" y="178768"/>
                </a:lnTo>
                <a:lnTo>
                  <a:pt x="295128" y="184658"/>
                </a:lnTo>
                <a:lnTo>
                  <a:pt x="319774" y="178768"/>
                </a:lnTo>
                <a:lnTo>
                  <a:pt x="339324" y="161925"/>
                </a:lnTo>
                <a:lnTo>
                  <a:pt x="343081" y="154178"/>
                </a:lnTo>
                <a:lnTo>
                  <a:pt x="295128" y="154178"/>
                </a:lnTo>
                <a:lnTo>
                  <a:pt x="283130" y="150693"/>
                </a:lnTo>
                <a:lnTo>
                  <a:pt x="273823" y="140398"/>
                </a:lnTo>
                <a:lnTo>
                  <a:pt x="267803" y="123531"/>
                </a:lnTo>
                <a:lnTo>
                  <a:pt x="265664" y="100330"/>
                </a:lnTo>
                <a:lnTo>
                  <a:pt x="267803" y="77462"/>
                </a:lnTo>
                <a:lnTo>
                  <a:pt x="273823" y="60833"/>
                </a:lnTo>
                <a:lnTo>
                  <a:pt x="283130" y="50680"/>
                </a:lnTo>
                <a:lnTo>
                  <a:pt x="295128" y="47244"/>
                </a:lnTo>
                <a:lnTo>
                  <a:pt x="343258" y="47244"/>
                </a:lnTo>
                <a:lnTo>
                  <a:pt x="339324" y="39179"/>
                </a:lnTo>
                <a:lnTo>
                  <a:pt x="319774" y="22391"/>
                </a:lnTo>
                <a:lnTo>
                  <a:pt x="295128" y="16510"/>
                </a:lnTo>
                <a:close/>
              </a:path>
              <a:path w="1123315" h="236219">
                <a:moveTo>
                  <a:pt x="343258" y="47244"/>
                </a:moveTo>
                <a:lnTo>
                  <a:pt x="295128" y="47244"/>
                </a:lnTo>
                <a:lnTo>
                  <a:pt x="307086" y="50680"/>
                </a:lnTo>
                <a:lnTo>
                  <a:pt x="316305" y="60833"/>
                </a:lnTo>
                <a:lnTo>
                  <a:pt x="322238" y="77462"/>
                </a:lnTo>
                <a:lnTo>
                  <a:pt x="324338" y="100330"/>
                </a:lnTo>
                <a:lnTo>
                  <a:pt x="322238" y="123531"/>
                </a:lnTo>
                <a:lnTo>
                  <a:pt x="316305" y="140398"/>
                </a:lnTo>
                <a:lnTo>
                  <a:pt x="307086" y="150693"/>
                </a:lnTo>
                <a:lnTo>
                  <a:pt x="295128" y="154178"/>
                </a:lnTo>
                <a:lnTo>
                  <a:pt x="343081" y="154178"/>
                </a:lnTo>
                <a:lnTo>
                  <a:pt x="352206" y="135366"/>
                </a:lnTo>
                <a:lnTo>
                  <a:pt x="356850" y="100330"/>
                </a:lnTo>
                <a:lnTo>
                  <a:pt x="352206" y="65587"/>
                </a:lnTo>
                <a:lnTo>
                  <a:pt x="343258" y="47244"/>
                </a:lnTo>
                <a:close/>
              </a:path>
              <a:path w="1123315" h="236219">
                <a:moveTo>
                  <a:pt x="664424" y="254"/>
                </a:moveTo>
                <a:lnTo>
                  <a:pt x="632166" y="254"/>
                </a:lnTo>
                <a:lnTo>
                  <a:pt x="632166" y="235458"/>
                </a:lnTo>
                <a:lnTo>
                  <a:pt x="664424" y="235458"/>
                </a:lnTo>
                <a:lnTo>
                  <a:pt x="664424" y="254"/>
                </a:lnTo>
                <a:close/>
              </a:path>
              <a:path w="1123315" h="236219">
                <a:moveTo>
                  <a:pt x="617180" y="4826"/>
                </a:moveTo>
                <a:lnTo>
                  <a:pt x="585430" y="4826"/>
                </a:lnTo>
                <a:lnTo>
                  <a:pt x="585430" y="224536"/>
                </a:lnTo>
                <a:lnTo>
                  <a:pt x="617180" y="224536"/>
                </a:lnTo>
                <a:lnTo>
                  <a:pt x="617180" y="115570"/>
                </a:lnTo>
                <a:lnTo>
                  <a:pt x="594828" y="115570"/>
                </a:lnTo>
                <a:lnTo>
                  <a:pt x="594828" y="85852"/>
                </a:lnTo>
                <a:lnTo>
                  <a:pt x="617180" y="85852"/>
                </a:lnTo>
                <a:lnTo>
                  <a:pt x="617180" y="4826"/>
                </a:lnTo>
                <a:close/>
              </a:path>
              <a:path w="1123315" h="236219">
                <a:moveTo>
                  <a:pt x="476464" y="154543"/>
                </a:moveTo>
                <a:lnTo>
                  <a:pt x="457922" y="154686"/>
                </a:lnTo>
                <a:lnTo>
                  <a:pt x="461478" y="182118"/>
                </a:lnTo>
                <a:lnTo>
                  <a:pt x="486251" y="181875"/>
                </a:lnTo>
                <a:lnTo>
                  <a:pt x="515262" y="180752"/>
                </a:lnTo>
                <a:lnTo>
                  <a:pt x="545703" y="178153"/>
                </a:lnTo>
                <a:lnTo>
                  <a:pt x="574762" y="173482"/>
                </a:lnTo>
                <a:lnTo>
                  <a:pt x="573666" y="161798"/>
                </a:lnTo>
                <a:lnTo>
                  <a:pt x="476464" y="161798"/>
                </a:lnTo>
                <a:lnTo>
                  <a:pt x="476464" y="154543"/>
                </a:lnTo>
                <a:close/>
              </a:path>
              <a:path w="1123315" h="236219">
                <a:moveTo>
                  <a:pt x="506690" y="153867"/>
                </a:moveTo>
                <a:lnTo>
                  <a:pt x="483250" y="154491"/>
                </a:lnTo>
                <a:lnTo>
                  <a:pt x="476464" y="154543"/>
                </a:lnTo>
                <a:lnTo>
                  <a:pt x="476464" y="161798"/>
                </a:lnTo>
                <a:lnTo>
                  <a:pt x="506690" y="161798"/>
                </a:lnTo>
                <a:lnTo>
                  <a:pt x="506690" y="153867"/>
                </a:lnTo>
                <a:close/>
              </a:path>
              <a:path w="1123315" h="236219">
                <a:moveTo>
                  <a:pt x="523708" y="153107"/>
                </a:moveTo>
                <a:lnTo>
                  <a:pt x="512913" y="153701"/>
                </a:lnTo>
                <a:lnTo>
                  <a:pt x="506690" y="153867"/>
                </a:lnTo>
                <a:lnTo>
                  <a:pt x="506690" y="161798"/>
                </a:lnTo>
                <a:lnTo>
                  <a:pt x="523708" y="161798"/>
                </a:lnTo>
                <a:lnTo>
                  <a:pt x="523708" y="153107"/>
                </a:lnTo>
                <a:close/>
              </a:path>
              <a:path w="1123315" h="236219">
                <a:moveTo>
                  <a:pt x="554188" y="150948"/>
                </a:moveTo>
                <a:lnTo>
                  <a:pt x="543718" y="152007"/>
                </a:lnTo>
                <a:lnTo>
                  <a:pt x="523708" y="153107"/>
                </a:lnTo>
                <a:lnTo>
                  <a:pt x="523708" y="161798"/>
                </a:lnTo>
                <a:lnTo>
                  <a:pt x="554188" y="161798"/>
                </a:lnTo>
                <a:lnTo>
                  <a:pt x="554188" y="150948"/>
                </a:lnTo>
                <a:close/>
              </a:path>
              <a:path w="1123315" h="236219">
                <a:moveTo>
                  <a:pt x="572476" y="149098"/>
                </a:moveTo>
                <a:lnTo>
                  <a:pt x="554188" y="150948"/>
                </a:lnTo>
                <a:lnTo>
                  <a:pt x="554188" y="161798"/>
                </a:lnTo>
                <a:lnTo>
                  <a:pt x="573666" y="161798"/>
                </a:lnTo>
                <a:lnTo>
                  <a:pt x="572476" y="149098"/>
                </a:lnTo>
                <a:close/>
              </a:path>
              <a:path w="1123315" h="236219">
                <a:moveTo>
                  <a:pt x="506690" y="43942"/>
                </a:moveTo>
                <a:lnTo>
                  <a:pt x="476464" y="43942"/>
                </a:lnTo>
                <a:lnTo>
                  <a:pt x="476464" y="154543"/>
                </a:lnTo>
                <a:lnTo>
                  <a:pt x="483250" y="154491"/>
                </a:lnTo>
                <a:lnTo>
                  <a:pt x="506690" y="153867"/>
                </a:lnTo>
                <a:lnTo>
                  <a:pt x="506690" y="43942"/>
                </a:lnTo>
                <a:close/>
              </a:path>
              <a:path w="1123315" h="236219">
                <a:moveTo>
                  <a:pt x="554188" y="43942"/>
                </a:moveTo>
                <a:lnTo>
                  <a:pt x="523708" y="43942"/>
                </a:lnTo>
                <a:lnTo>
                  <a:pt x="523708" y="153107"/>
                </a:lnTo>
                <a:lnTo>
                  <a:pt x="543718" y="152007"/>
                </a:lnTo>
                <a:lnTo>
                  <a:pt x="554188" y="150948"/>
                </a:lnTo>
                <a:lnTo>
                  <a:pt x="554188" y="43942"/>
                </a:lnTo>
                <a:close/>
              </a:path>
              <a:path w="1123315" h="236219">
                <a:moveTo>
                  <a:pt x="585430" y="85852"/>
                </a:moveTo>
                <a:lnTo>
                  <a:pt x="563332" y="85852"/>
                </a:lnTo>
                <a:lnTo>
                  <a:pt x="563332" y="115570"/>
                </a:lnTo>
                <a:lnTo>
                  <a:pt x="585430" y="115570"/>
                </a:lnTo>
                <a:lnTo>
                  <a:pt x="585430" y="85852"/>
                </a:lnTo>
                <a:close/>
              </a:path>
              <a:path w="1123315" h="236219">
                <a:moveTo>
                  <a:pt x="617180" y="85852"/>
                </a:moveTo>
                <a:lnTo>
                  <a:pt x="594828" y="85852"/>
                </a:lnTo>
                <a:lnTo>
                  <a:pt x="594828" y="115570"/>
                </a:lnTo>
                <a:lnTo>
                  <a:pt x="617180" y="115570"/>
                </a:lnTo>
                <a:lnTo>
                  <a:pt x="617180" y="85852"/>
                </a:lnTo>
                <a:close/>
              </a:path>
              <a:path w="1123315" h="236219">
                <a:moveTo>
                  <a:pt x="568920" y="26670"/>
                </a:moveTo>
                <a:lnTo>
                  <a:pt x="461986" y="26670"/>
                </a:lnTo>
                <a:lnTo>
                  <a:pt x="461986" y="53594"/>
                </a:lnTo>
                <a:lnTo>
                  <a:pt x="476464" y="53594"/>
                </a:lnTo>
                <a:lnTo>
                  <a:pt x="476464" y="43942"/>
                </a:lnTo>
                <a:lnTo>
                  <a:pt x="568920" y="43942"/>
                </a:lnTo>
                <a:lnTo>
                  <a:pt x="568920" y="26670"/>
                </a:lnTo>
                <a:close/>
              </a:path>
              <a:path w="1123315" h="236219">
                <a:moveTo>
                  <a:pt x="523708" y="43942"/>
                </a:moveTo>
                <a:lnTo>
                  <a:pt x="506690" y="43942"/>
                </a:lnTo>
                <a:lnTo>
                  <a:pt x="506690" y="53594"/>
                </a:lnTo>
                <a:lnTo>
                  <a:pt x="523708" y="53594"/>
                </a:lnTo>
                <a:lnTo>
                  <a:pt x="523708" y="43942"/>
                </a:lnTo>
                <a:close/>
              </a:path>
              <a:path w="1123315" h="236219">
                <a:moveTo>
                  <a:pt x="568920" y="43942"/>
                </a:moveTo>
                <a:lnTo>
                  <a:pt x="554188" y="43942"/>
                </a:lnTo>
                <a:lnTo>
                  <a:pt x="554188" y="53594"/>
                </a:lnTo>
                <a:lnTo>
                  <a:pt x="568920" y="53594"/>
                </a:lnTo>
                <a:lnTo>
                  <a:pt x="568920" y="43942"/>
                </a:lnTo>
                <a:close/>
              </a:path>
              <a:path w="1123315" h="236219">
                <a:moveTo>
                  <a:pt x="889194" y="0"/>
                </a:moveTo>
                <a:lnTo>
                  <a:pt x="855158" y="0"/>
                </a:lnTo>
                <a:lnTo>
                  <a:pt x="855158" y="235966"/>
                </a:lnTo>
                <a:lnTo>
                  <a:pt x="889194" y="235966"/>
                </a:lnTo>
                <a:lnTo>
                  <a:pt x="889194" y="0"/>
                </a:lnTo>
                <a:close/>
              </a:path>
              <a:path w="1123315" h="236219">
                <a:moveTo>
                  <a:pt x="762448" y="16510"/>
                </a:moveTo>
                <a:lnTo>
                  <a:pt x="737802" y="22391"/>
                </a:lnTo>
                <a:lnTo>
                  <a:pt x="718252" y="39179"/>
                </a:lnTo>
                <a:lnTo>
                  <a:pt x="705369" y="65587"/>
                </a:lnTo>
                <a:lnTo>
                  <a:pt x="700726" y="100330"/>
                </a:lnTo>
                <a:lnTo>
                  <a:pt x="705369" y="135366"/>
                </a:lnTo>
                <a:lnTo>
                  <a:pt x="718252" y="161925"/>
                </a:lnTo>
                <a:lnTo>
                  <a:pt x="737802" y="178768"/>
                </a:lnTo>
                <a:lnTo>
                  <a:pt x="762448" y="184658"/>
                </a:lnTo>
                <a:lnTo>
                  <a:pt x="787094" y="178768"/>
                </a:lnTo>
                <a:lnTo>
                  <a:pt x="806644" y="161925"/>
                </a:lnTo>
                <a:lnTo>
                  <a:pt x="810402" y="154178"/>
                </a:lnTo>
                <a:lnTo>
                  <a:pt x="762448" y="154178"/>
                </a:lnTo>
                <a:lnTo>
                  <a:pt x="750450" y="150693"/>
                </a:lnTo>
                <a:lnTo>
                  <a:pt x="741144" y="140398"/>
                </a:lnTo>
                <a:lnTo>
                  <a:pt x="735123" y="123531"/>
                </a:lnTo>
                <a:lnTo>
                  <a:pt x="732984" y="100330"/>
                </a:lnTo>
                <a:lnTo>
                  <a:pt x="735123" y="77462"/>
                </a:lnTo>
                <a:lnTo>
                  <a:pt x="741144" y="60833"/>
                </a:lnTo>
                <a:lnTo>
                  <a:pt x="750450" y="50680"/>
                </a:lnTo>
                <a:lnTo>
                  <a:pt x="762448" y="47244"/>
                </a:lnTo>
                <a:lnTo>
                  <a:pt x="810578" y="47244"/>
                </a:lnTo>
                <a:lnTo>
                  <a:pt x="806644" y="39179"/>
                </a:lnTo>
                <a:lnTo>
                  <a:pt x="787094" y="22391"/>
                </a:lnTo>
                <a:lnTo>
                  <a:pt x="762448" y="16510"/>
                </a:lnTo>
                <a:close/>
              </a:path>
              <a:path w="1123315" h="236219">
                <a:moveTo>
                  <a:pt x="810578" y="47244"/>
                </a:moveTo>
                <a:lnTo>
                  <a:pt x="762448" y="47244"/>
                </a:lnTo>
                <a:lnTo>
                  <a:pt x="774406" y="50680"/>
                </a:lnTo>
                <a:lnTo>
                  <a:pt x="783625" y="60833"/>
                </a:lnTo>
                <a:lnTo>
                  <a:pt x="789558" y="77462"/>
                </a:lnTo>
                <a:lnTo>
                  <a:pt x="791658" y="100330"/>
                </a:lnTo>
                <a:lnTo>
                  <a:pt x="789558" y="123531"/>
                </a:lnTo>
                <a:lnTo>
                  <a:pt x="783625" y="140398"/>
                </a:lnTo>
                <a:lnTo>
                  <a:pt x="774406" y="150693"/>
                </a:lnTo>
                <a:lnTo>
                  <a:pt x="762448" y="154178"/>
                </a:lnTo>
                <a:lnTo>
                  <a:pt x="810402" y="154178"/>
                </a:lnTo>
                <a:lnTo>
                  <a:pt x="819527" y="135366"/>
                </a:lnTo>
                <a:lnTo>
                  <a:pt x="824170" y="100330"/>
                </a:lnTo>
                <a:lnTo>
                  <a:pt x="819527" y="65587"/>
                </a:lnTo>
                <a:lnTo>
                  <a:pt x="810578" y="47244"/>
                </a:lnTo>
                <a:close/>
              </a:path>
              <a:path w="1123315" h="236219">
                <a:moveTo>
                  <a:pt x="991790" y="37337"/>
                </a:moveTo>
                <a:lnTo>
                  <a:pt x="984170" y="37337"/>
                </a:lnTo>
                <a:lnTo>
                  <a:pt x="984170" y="63754"/>
                </a:lnTo>
                <a:lnTo>
                  <a:pt x="980578" y="93868"/>
                </a:lnTo>
                <a:lnTo>
                  <a:pt x="969724" y="122555"/>
                </a:lnTo>
                <a:lnTo>
                  <a:pt x="951488" y="147050"/>
                </a:lnTo>
                <a:lnTo>
                  <a:pt x="925750" y="164592"/>
                </a:lnTo>
                <a:lnTo>
                  <a:pt x="944800" y="191262"/>
                </a:lnTo>
                <a:lnTo>
                  <a:pt x="973804" y="170517"/>
                </a:lnTo>
                <a:lnTo>
                  <a:pt x="994521" y="140366"/>
                </a:lnTo>
                <a:lnTo>
                  <a:pt x="1001842" y="118819"/>
                </a:lnTo>
                <a:lnTo>
                  <a:pt x="995902" y="102123"/>
                </a:lnTo>
                <a:lnTo>
                  <a:pt x="991790" y="63754"/>
                </a:lnTo>
                <a:lnTo>
                  <a:pt x="991790" y="37337"/>
                </a:lnTo>
                <a:close/>
              </a:path>
              <a:path w="1123315" h="236219">
                <a:moveTo>
                  <a:pt x="1018460" y="37337"/>
                </a:moveTo>
                <a:lnTo>
                  <a:pt x="1011094" y="37337"/>
                </a:lnTo>
                <a:lnTo>
                  <a:pt x="1011094" y="63754"/>
                </a:lnTo>
                <a:lnTo>
                  <a:pt x="1006951" y="103786"/>
                </a:lnTo>
                <a:lnTo>
                  <a:pt x="1001842" y="118819"/>
                </a:lnTo>
                <a:lnTo>
                  <a:pt x="1008300" y="136969"/>
                </a:lnTo>
                <a:lnTo>
                  <a:pt x="1029081" y="165623"/>
                </a:lnTo>
                <a:lnTo>
                  <a:pt x="1058338" y="185420"/>
                </a:lnTo>
                <a:lnTo>
                  <a:pt x="1076626" y="158750"/>
                </a:lnTo>
                <a:lnTo>
                  <a:pt x="1050928" y="142406"/>
                </a:lnTo>
                <a:lnTo>
                  <a:pt x="1032779" y="119443"/>
                </a:lnTo>
                <a:lnTo>
                  <a:pt x="1022012" y="92384"/>
                </a:lnTo>
                <a:lnTo>
                  <a:pt x="1018460" y="63754"/>
                </a:lnTo>
                <a:lnTo>
                  <a:pt x="1018460" y="37337"/>
                </a:lnTo>
                <a:close/>
              </a:path>
              <a:path w="1123315" h="236219">
                <a:moveTo>
                  <a:pt x="1011094" y="37337"/>
                </a:moveTo>
                <a:lnTo>
                  <a:pt x="991790" y="37337"/>
                </a:lnTo>
                <a:lnTo>
                  <a:pt x="991790" y="63754"/>
                </a:lnTo>
                <a:lnTo>
                  <a:pt x="995902" y="102123"/>
                </a:lnTo>
                <a:lnTo>
                  <a:pt x="1001842" y="118819"/>
                </a:lnTo>
                <a:lnTo>
                  <a:pt x="1006951" y="103786"/>
                </a:lnTo>
                <a:lnTo>
                  <a:pt x="1011094" y="63754"/>
                </a:lnTo>
                <a:lnTo>
                  <a:pt x="1011094" y="37337"/>
                </a:lnTo>
                <a:close/>
              </a:path>
              <a:path w="1123315" h="236219">
                <a:moveTo>
                  <a:pt x="1066974" y="22860"/>
                </a:moveTo>
                <a:lnTo>
                  <a:pt x="935148" y="22860"/>
                </a:lnTo>
                <a:lnTo>
                  <a:pt x="935148" y="50546"/>
                </a:lnTo>
                <a:lnTo>
                  <a:pt x="984170" y="50546"/>
                </a:lnTo>
                <a:lnTo>
                  <a:pt x="984170" y="37337"/>
                </a:lnTo>
                <a:lnTo>
                  <a:pt x="1066974" y="37337"/>
                </a:lnTo>
                <a:lnTo>
                  <a:pt x="1066974" y="22860"/>
                </a:lnTo>
                <a:close/>
              </a:path>
              <a:path w="1123315" h="236219">
                <a:moveTo>
                  <a:pt x="1066974" y="37337"/>
                </a:moveTo>
                <a:lnTo>
                  <a:pt x="1018460" y="37337"/>
                </a:lnTo>
                <a:lnTo>
                  <a:pt x="1018460" y="50546"/>
                </a:lnTo>
                <a:lnTo>
                  <a:pt x="1066974" y="50546"/>
                </a:lnTo>
                <a:lnTo>
                  <a:pt x="1066974" y="37337"/>
                </a:lnTo>
                <a:close/>
              </a:path>
              <a:path w="1123315" h="236219">
                <a:moveTo>
                  <a:pt x="1122854" y="254"/>
                </a:moveTo>
                <a:lnTo>
                  <a:pt x="1088818" y="254"/>
                </a:lnTo>
                <a:lnTo>
                  <a:pt x="1088818" y="235458"/>
                </a:lnTo>
                <a:lnTo>
                  <a:pt x="1122854" y="235458"/>
                </a:lnTo>
                <a:lnTo>
                  <a:pt x="1122854" y="25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0933815" y="1191691"/>
            <a:ext cx="802640" cy="847090"/>
          </a:xfrm>
          <a:custGeom>
            <a:avLst/>
            <a:gdLst/>
            <a:ahLst/>
            <a:cxnLst/>
            <a:rect l="l" t="t" r="r" b="b"/>
            <a:pathLst>
              <a:path w="802640" h="847089">
                <a:moveTo>
                  <a:pt x="802140" y="820887"/>
                </a:moveTo>
                <a:lnTo>
                  <a:pt x="27713" y="0"/>
                </a:lnTo>
                <a:lnTo>
                  <a:pt x="0" y="26145"/>
                </a:lnTo>
                <a:lnTo>
                  <a:pt x="774427" y="847032"/>
                </a:lnTo>
                <a:lnTo>
                  <a:pt x="802140" y="820887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564214" y="1182317"/>
            <a:ext cx="811530" cy="856615"/>
          </a:xfrm>
          <a:custGeom>
            <a:avLst/>
            <a:gdLst/>
            <a:ahLst/>
            <a:cxnLst/>
            <a:rect l="l" t="t" r="r" b="b"/>
            <a:pathLst>
              <a:path w="811529" h="856614">
                <a:moveTo>
                  <a:pt x="810982" y="830259"/>
                </a:moveTo>
                <a:lnTo>
                  <a:pt x="27713" y="0"/>
                </a:lnTo>
                <a:lnTo>
                  <a:pt x="0" y="26145"/>
                </a:lnTo>
                <a:lnTo>
                  <a:pt x="783269" y="856404"/>
                </a:lnTo>
                <a:lnTo>
                  <a:pt x="810982" y="83025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378979" y="6730623"/>
            <a:ext cx="345440" cy="363220"/>
          </a:xfrm>
          <a:custGeom>
            <a:avLst/>
            <a:gdLst/>
            <a:ahLst/>
            <a:cxnLst/>
            <a:rect l="l" t="t" r="r" b="b"/>
            <a:pathLst>
              <a:path w="345440" h="363220">
                <a:moveTo>
                  <a:pt x="345216" y="336550"/>
                </a:moveTo>
                <a:lnTo>
                  <a:pt x="27713" y="0"/>
                </a:lnTo>
                <a:lnTo>
                  <a:pt x="0" y="26145"/>
                </a:lnTo>
                <a:lnTo>
                  <a:pt x="317502" y="362695"/>
                </a:lnTo>
                <a:lnTo>
                  <a:pt x="345216" y="33655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238779" y="8191123"/>
            <a:ext cx="345440" cy="363220"/>
          </a:xfrm>
          <a:custGeom>
            <a:avLst/>
            <a:gdLst/>
            <a:ahLst/>
            <a:cxnLst/>
            <a:rect l="l" t="t" r="r" b="b"/>
            <a:pathLst>
              <a:path w="345439" h="363220">
                <a:moveTo>
                  <a:pt x="345216" y="336550"/>
                </a:moveTo>
                <a:lnTo>
                  <a:pt x="27713" y="0"/>
                </a:lnTo>
                <a:lnTo>
                  <a:pt x="0" y="26145"/>
                </a:lnTo>
                <a:lnTo>
                  <a:pt x="317502" y="362695"/>
                </a:lnTo>
                <a:lnTo>
                  <a:pt x="345216" y="33655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045479" y="1676029"/>
            <a:ext cx="345440" cy="363220"/>
          </a:xfrm>
          <a:custGeom>
            <a:avLst/>
            <a:gdLst/>
            <a:ahLst/>
            <a:cxnLst/>
            <a:rect l="l" t="t" r="r" b="b"/>
            <a:pathLst>
              <a:path w="345439" h="363219">
                <a:moveTo>
                  <a:pt x="345216" y="336550"/>
                </a:moveTo>
                <a:lnTo>
                  <a:pt x="27713" y="0"/>
                </a:lnTo>
                <a:lnTo>
                  <a:pt x="0" y="26145"/>
                </a:lnTo>
                <a:lnTo>
                  <a:pt x="317502" y="362695"/>
                </a:lnTo>
                <a:lnTo>
                  <a:pt x="345216" y="33655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137517" y="6814946"/>
            <a:ext cx="1126490" cy="172720"/>
          </a:xfrm>
          <a:custGeom>
            <a:avLst/>
            <a:gdLst/>
            <a:ahLst/>
            <a:cxnLst/>
            <a:rect l="l" t="t" r="r" b="b"/>
            <a:pathLst>
              <a:path w="1126489" h="172720">
                <a:moveTo>
                  <a:pt x="137731" y="0"/>
                </a:moveTo>
                <a:lnTo>
                  <a:pt x="122491" y="0"/>
                </a:lnTo>
                <a:lnTo>
                  <a:pt x="122491" y="172211"/>
                </a:lnTo>
                <a:lnTo>
                  <a:pt x="137731" y="172211"/>
                </a:lnTo>
                <a:lnTo>
                  <a:pt x="137731" y="83057"/>
                </a:lnTo>
                <a:lnTo>
                  <a:pt x="126682" y="83057"/>
                </a:lnTo>
                <a:lnTo>
                  <a:pt x="126682" y="70103"/>
                </a:lnTo>
                <a:lnTo>
                  <a:pt x="137731" y="70103"/>
                </a:lnTo>
                <a:lnTo>
                  <a:pt x="137731" y="0"/>
                </a:lnTo>
                <a:close/>
              </a:path>
              <a:path w="1126489" h="172720">
                <a:moveTo>
                  <a:pt x="98298" y="3809"/>
                </a:moveTo>
                <a:lnTo>
                  <a:pt x="83439" y="3809"/>
                </a:lnTo>
                <a:lnTo>
                  <a:pt x="83439" y="163448"/>
                </a:lnTo>
                <a:lnTo>
                  <a:pt x="98298" y="163448"/>
                </a:lnTo>
                <a:lnTo>
                  <a:pt x="98298" y="83057"/>
                </a:lnTo>
                <a:lnTo>
                  <a:pt x="93535" y="83057"/>
                </a:lnTo>
                <a:lnTo>
                  <a:pt x="93535" y="70103"/>
                </a:lnTo>
                <a:lnTo>
                  <a:pt x="98298" y="70103"/>
                </a:lnTo>
                <a:lnTo>
                  <a:pt x="98298" y="3809"/>
                </a:lnTo>
                <a:close/>
              </a:path>
              <a:path w="1126489" h="172720">
                <a:moveTo>
                  <a:pt x="98298" y="70103"/>
                </a:moveTo>
                <a:lnTo>
                  <a:pt x="93535" y="70103"/>
                </a:lnTo>
                <a:lnTo>
                  <a:pt x="93535" y="83057"/>
                </a:lnTo>
                <a:lnTo>
                  <a:pt x="98298" y="83057"/>
                </a:lnTo>
                <a:lnTo>
                  <a:pt x="98298" y="70103"/>
                </a:lnTo>
                <a:close/>
              </a:path>
              <a:path w="1126489" h="172720">
                <a:moveTo>
                  <a:pt x="122491" y="70103"/>
                </a:moveTo>
                <a:lnTo>
                  <a:pt x="98298" y="70103"/>
                </a:lnTo>
                <a:lnTo>
                  <a:pt x="98298" y="83057"/>
                </a:lnTo>
                <a:lnTo>
                  <a:pt x="122491" y="83057"/>
                </a:lnTo>
                <a:lnTo>
                  <a:pt x="122491" y="70103"/>
                </a:lnTo>
                <a:close/>
              </a:path>
              <a:path w="1126489" h="172720">
                <a:moveTo>
                  <a:pt x="137731" y="70103"/>
                </a:moveTo>
                <a:lnTo>
                  <a:pt x="126682" y="70103"/>
                </a:lnTo>
                <a:lnTo>
                  <a:pt x="126682" y="83057"/>
                </a:lnTo>
                <a:lnTo>
                  <a:pt x="137731" y="83057"/>
                </a:lnTo>
                <a:lnTo>
                  <a:pt x="137731" y="70103"/>
                </a:lnTo>
                <a:close/>
              </a:path>
              <a:path w="1126489" h="172720">
                <a:moveTo>
                  <a:pt x="15811" y="20764"/>
                </a:moveTo>
                <a:lnTo>
                  <a:pt x="0" y="20764"/>
                </a:lnTo>
                <a:lnTo>
                  <a:pt x="0" y="127634"/>
                </a:lnTo>
                <a:lnTo>
                  <a:pt x="11049" y="127634"/>
                </a:lnTo>
                <a:lnTo>
                  <a:pt x="25193" y="127414"/>
                </a:lnTo>
                <a:lnTo>
                  <a:pt x="40052" y="126587"/>
                </a:lnTo>
                <a:lnTo>
                  <a:pt x="55840" y="124902"/>
                </a:lnTo>
                <a:lnTo>
                  <a:pt x="72771" y="122110"/>
                </a:lnTo>
                <a:lnTo>
                  <a:pt x="72532" y="120205"/>
                </a:lnTo>
                <a:lnTo>
                  <a:pt x="15811" y="120205"/>
                </a:lnTo>
                <a:lnTo>
                  <a:pt x="15811" y="113918"/>
                </a:lnTo>
                <a:lnTo>
                  <a:pt x="11049" y="113918"/>
                </a:lnTo>
                <a:lnTo>
                  <a:pt x="15811" y="113833"/>
                </a:lnTo>
                <a:lnTo>
                  <a:pt x="15811" y="20764"/>
                </a:lnTo>
                <a:close/>
              </a:path>
              <a:path w="1126489" h="172720">
                <a:moveTo>
                  <a:pt x="71056" y="108394"/>
                </a:moveTo>
                <a:lnTo>
                  <a:pt x="54688" y="111106"/>
                </a:lnTo>
                <a:lnTo>
                  <a:pt x="39266" y="112799"/>
                </a:lnTo>
                <a:lnTo>
                  <a:pt x="24738" y="113671"/>
                </a:lnTo>
                <a:lnTo>
                  <a:pt x="15811" y="113833"/>
                </a:lnTo>
                <a:lnTo>
                  <a:pt x="15811" y="120205"/>
                </a:lnTo>
                <a:lnTo>
                  <a:pt x="72532" y="120205"/>
                </a:lnTo>
                <a:lnTo>
                  <a:pt x="71056" y="108394"/>
                </a:lnTo>
                <a:close/>
              </a:path>
              <a:path w="1126489" h="172720">
                <a:moveTo>
                  <a:pt x="15811" y="113833"/>
                </a:moveTo>
                <a:lnTo>
                  <a:pt x="11049" y="113918"/>
                </a:lnTo>
                <a:lnTo>
                  <a:pt x="15811" y="113918"/>
                </a:lnTo>
                <a:close/>
              </a:path>
              <a:path w="1126489" h="172720">
                <a:moveTo>
                  <a:pt x="358080" y="0"/>
                </a:moveTo>
                <a:lnTo>
                  <a:pt x="342268" y="0"/>
                </a:lnTo>
                <a:lnTo>
                  <a:pt x="342268" y="172211"/>
                </a:lnTo>
                <a:lnTo>
                  <a:pt x="358080" y="172211"/>
                </a:lnTo>
                <a:lnTo>
                  <a:pt x="358080" y="82105"/>
                </a:lnTo>
                <a:lnTo>
                  <a:pt x="349888" y="82105"/>
                </a:lnTo>
                <a:lnTo>
                  <a:pt x="349888" y="68960"/>
                </a:lnTo>
                <a:lnTo>
                  <a:pt x="358080" y="68960"/>
                </a:lnTo>
                <a:lnTo>
                  <a:pt x="358080" y="0"/>
                </a:lnTo>
                <a:close/>
              </a:path>
              <a:path w="1126489" h="172720">
                <a:moveTo>
                  <a:pt x="297255" y="60579"/>
                </a:moveTo>
                <a:lnTo>
                  <a:pt x="287023" y="60579"/>
                </a:lnTo>
                <a:lnTo>
                  <a:pt x="287023" y="72580"/>
                </a:lnTo>
                <a:lnTo>
                  <a:pt x="276082" y="73603"/>
                </a:lnTo>
                <a:lnTo>
                  <a:pt x="272188" y="83272"/>
                </a:lnTo>
                <a:lnTo>
                  <a:pt x="250123" y="109498"/>
                </a:lnTo>
                <a:lnTo>
                  <a:pt x="216538" y="131635"/>
                </a:lnTo>
                <a:lnTo>
                  <a:pt x="225492" y="143827"/>
                </a:lnTo>
                <a:lnTo>
                  <a:pt x="263193" y="118285"/>
                </a:lnTo>
                <a:lnTo>
                  <a:pt x="287071" y="88082"/>
                </a:lnTo>
                <a:lnTo>
                  <a:pt x="297255" y="60579"/>
                </a:lnTo>
                <a:close/>
              </a:path>
              <a:path w="1126489" h="172720">
                <a:moveTo>
                  <a:pt x="342268" y="68960"/>
                </a:moveTo>
                <a:lnTo>
                  <a:pt x="302835" y="68960"/>
                </a:lnTo>
                <a:lnTo>
                  <a:pt x="302835" y="82105"/>
                </a:lnTo>
                <a:lnTo>
                  <a:pt x="342268" y="82105"/>
                </a:lnTo>
                <a:lnTo>
                  <a:pt x="342268" y="68960"/>
                </a:lnTo>
                <a:close/>
              </a:path>
              <a:path w="1126489" h="172720">
                <a:moveTo>
                  <a:pt x="358080" y="68960"/>
                </a:moveTo>
                <a:lnTo>
                  <a:pt x="349888" y="68960"/>
                </a:lnTo>
                <a:lnTo>
                  <a:pt x="349888" y="82105"/>
                </a:lnTo>
                <a:lnTo>
                  <a:pt x="358080" y="82105"/>
                </a:lnTo>
                <a:lnTo>
                  <a:pt x="358080" y="68960"/>
                </a:lnTo>
                <a:close/>
              </a:path>
              <a:path w="1126489" h="172720">
                <a:moveTo>
                  <a:pt x="281172" y="60961"/>
                </a:moveTo>
                <a:lnTo>
                  <a:pt x="217110" y="65150"/>
                </a:lnTo>
                <a:lnTo>
                  <a:pt x="219777" y="78866"/>
                </a:lnTo>
                <a:lnTo>
                  <a:pt x="276082" y="73603"/>
                </a:lnTo>
                <a:lnTo>
                  <a:pt x="281172" y="60961"/>
                </a:lnTo>
                <a:close/>
              </a:path>
              <a:path w="1126489" h="172720">
                <a:moveTo>
                  <a:pt x="287023" y="60579"/>
                </a:moveTo>
                <a:lnTo>
                  <a:pt x="281172" y="60961"/>
                </a:lnTo>
                <a:lnTo>
                  <a:pt x="276082" y="73603"/>
                </a:lnTo>
                <a:lnTo>
                  <a:pt x="287023" y="72580"/>
                </a:lnTo>
                <a:lnTo>
                  <a:pt x="287023" y="60579"/>
                </a:lnTo>
                <a:close/>
              </a:path>
              <a:path w="1126489" h="172720">
                <a:moveTo>
                  <a:pt x="297501" y="17906"/>
                </a:moveTo>
                <a:lnTo>
                  <a:pt x="287976" y="17906"/>
                </a:lnTo>
                <a:lnTo>
                  <a:pt x="287976" y="19621"/>
                </a:lnTo>
                <a:lnTo>
                  <a:pt x="284288" y="53223"/>
                </a:lnTo>
                <a:lnTo>
                  <a:pt x="281172" y="60961"/>
                </a:lnTo>
                <a:lnTo>
                  <a:pt x="287023" y="60579"/>
                </a:lnTo>
                <a:lnTo>
                  <a:pt x="297255" y="60579"/>
                </a:lnTo>
                <a:lnTo>
                  <a:pt x="299591" y="54271"/>
                </a:lnTo>
                <a:lnTo>
                  <a:pt x="301943" y="30670"/>
                </a:lnTo>
                <a:lnTo>
                  <a:pt x="297501" y="30670"/>
                </a:lnTo>
                <a:lnTo>
                  <a:pt x="297501" y="17906"/>
                </a:lnTo>
                <a:close/>
              </a:path>
              <a:path w="1126489" h="172720">
                <a:moveTo>
                  <a:pt x="287976" y="17906"/>
                </a:moveTo>
                <a:lnTo>
                  <a:pt x="225873" y="17906"/>
                </a:lnTo>
                <a:lnTo>
                  <a:pt x="225873" y="30670"/>
                </a:lnTo>
                <a:lnTo>
                  <a:pt x="286763" y="30670"/>
                </a:lnTo>
                <a:lnTo>
                  <a:pt x="287976" y="19621"/>
                </a:lnTo>
                <a:lnTo>
                  <a:pt x="287976" y="17906"/>
                </a:lnTo>
                <a:close/>
              </a:path>
              <a:path w="1126489" h="172720">
                <a:moveTo>
                  <a:pt x="303216" y="17906"/>
                </a:moveTo>
                <a:lnTo>
                  <a:pt x="297501" y="17906"/>
                </a:lnTo>
                <a:lnTo>
                  <a:pt x="297501" y="30670"/>
                </a:lnTo>
                <a:lnTo>
                  <a:pt x="301943" y="30670"/>
                </a:lnTo>
                <a:lnTo>
                  <a:pt x="303216" y="17906"/>
                </a:lnTo>
                <a:close/>
              </a:path>
              <a:path w="1126489" h="172720">
                <a:moveTo>
                  <a:pt x="463602" y="11810"/>
                </a:moveTo>
                <a:lnTo>
                  <a:pt x="460745" y="11810"/>
                </a:lnTo>
                <a:lnTo>
                  <a:pt x="460745" y="24955"/>
                </a:lnTo>
                <a:lnTo>
                  <a:pt x="455211" y="46112"/>
                </a:lnTo>
                <a:lnTo>
                  <a:pt x="440766" y="64484"/>
                </a:lnTo>
                <a:lnTo>
                  <a:pt x="420641" y="78426"/>
                </a:lnTo>
                <a:lnTo>
                  <a:pt x="398070" y="86296"/>
                </a:lnTo>
                <a:lnTo>
                  <a:pt x="405119" y="99440"/>
                </a:lnTo>
                <a:lnTo>
                  <a:pt x="430500" y="89785"/>
                </a:lnTo>
                <a:lnTo>
                  <a:pt x="452720" y="73342"/>
                </a:lnTo>
                <a:lnTo>
                  <a:pt x="468475" y="51327"/>
                </a:lnTo>
                <a:lnTo>
                  <a:pt x="469035" y="48858"/>
                </a:lnTo>
                <a:lnTo>
                  <a:pt x="463602" y="24955"/>
                </a:lnTo>
                <a:lnTo>
                  <a:pt x="463602" y="11810"/>
                </a:lnTo>
                <a:close/>
              </a:path>
              <a:path w="1126489" h="172720">
                <a:moveTo>
                  <a:pt x="477318" y="11810"/>
                </a:moveTo>
                <a:lnTo>
                  <a:pt x="474461" y="11810"/>
                </a:lnTo>
                <a:lnTo>
                  <a:pt x="474461" y="24955"/>
                </a:lnTo>
                <a:lnTo>
                  <a:pt x="469035" y="48858"/>
                </a:lnTo>
                <a:lnTo>
                  <a:pt x="469615" y="51408"/>
                </a:lnTo>
                <a:lnTo>
                  <a:pt x="485414" y="73413"/>
                </a:lnTo>
                <a:lnTo>
                  <a:pt x="507643" y="89811"/>
                </a:lnTo>
                <a:lnTo>
                  <a:pt x="532944" y="99440"/>
                </a:lnTo>
                <a:lnTo>
                  <a:pt x="539993" y="86296"/>
                </a:lnTo>
                <a:lnTo>
                  <a:pt x="517463" y="78426"/>
                </a:lnTo>
                <a:lnTo>
                  <a:pt x="497368" y="64555"/>
                </a:lnTo>
                <a:lnTo>
                  <a:pt x="482878" y="46193"/>
                </a:lnTo>
                <a:lnTo>
                  <a:pt x="477318" y="24955"/>
                </a:lnTo>
                <a:lnTo>
                  <a:pt x="477318" y="11810"/>
                </a:lnTo>
                <a:close/>
              </a:path>
              <a:path w="1126489" h="172720">
                <a:moveTo>
                  <a:pt x="474461" y="11810"/>
                </a:moveTo>
                <a:lnTo>
                  <a:pt x="463602" y="11810"/>
                </a:lnTo>
                <a:lnTo>
                  <a:pt x="463602" y="24955"/>
                </a:lnTo>
                <a:lnTo>
                  <a:pt x="469035" y="48858"/>
                </a:lnTo>
                <a:lnTo>
                  <a:pt x="474461" y="24955"/>
                </a:lnTo>
                <a:lnTo>
                  <a:pt x="474461" y="11810"/>
                </a:lnTo>
                <a:close/>
              </a:path>
              <a:path w="1126489" h="172720">
                <a:moveTo>
                  <a:pt x="547803" y="136016"/>
                </a:moveTo>
                <a:lnTo>
                  <a:pt x="391784" y="136016"/>
                </a:lnTo>
                <a:lnTo>
                  <a:pt x="391784" y="148971"/>
                </a:lnTo>
                <a:lnTo>
                  <a:pt x="547803" y="148971"/>
                </a:lnTo>
                <a:lnTo>
                  <a:pt x="547803" y="136016"/>
                </a:lnTo>
                <a:close/>
              </a:path>
              <a:path w="1126489" h="172720">
                <a:moveTo>
                  <a:pt x="708570" y="0"/>
                </a:moveTo>
                <a:lnTo>
                  <a:pt x="692759" y="0"/>
                </a:lnTo>
                <a:lnTo>
                  <a:pt x="692759" y="101917"/>
                </a:lnTo>
                <a:lnTo>
                  <a:pt x="708570" y="101917"/>
                </a:lnTo>
                <a:lnTo>
                  <a:pt x="708570" y="56006"/>
                </a:lnTo>
                <a:lnTo>
                  <a:pt x="695807" y="56006"/>
                </a:lnTo>
                <a:lnTo>
                  <a:pt x="695807" y="43052"/>
                </a:lnTo>
                <a:lnTo>
                  <a:pt x="708570" y="43052"/>
                </a:lnTo>
                <a:lnTo>
                  <a:pt x="708570" y="0"/>
                </a:lnTo>
                <a:close/>
              </a:path>
              <a:path w="1126489" h="172720">
                <a:moveTo>
                  <a:pt x="652754" y="10096"/>
                </a:moveTo>
                <a:lnTo>
                  <a:pt x="575601" y="10096"/>
                </a:lnTo>
                <a:lnTo>
                  <a:pt x="575601" y="93725"/>
                </a:lnTo>
                <a:lnTo>
                  <a:pt x="588174" y="93725"/>
                </a:lnTo>
                <a:lnTo>
                  <a:pt x="610856" y="93541"/>
                </a:lnTo>
                <a:lnTo>
                  <a:pt x="629751" y="92821"/>
                </a:lnTo>
                <a:lnTo>
                  <a:pt x="646574" y="91314"/>
                </a:lnTo>
                <a:lnTo>
                  <a:pt x="663041" y="88772"/>
                </a:lnTo>
                <a:lnTo>
                  <a:pt x="662768" y="86486"/>
                </a:lnTo>
                <a:lnTo>
                  <a:pt x="591222" y="86486"/>
                </a:lnTo>
                <a:lnTo>
                  <a:pt x="591222" y="80581"/>
                </a:lnTo>
                <a:lnTo>
                  <a:pt x="588174" y="80581"/>
                </a:lnTo>
                <a:lnTo>
                  <a:pt x="591222" y="80560"/>
                </a:lnTo>
                <a:lnTo>
                  <a:pt x="591222" y="57149"/>
                </a:lnTo>
                <a:lnTo>
                  <a:pt x="586079" y="57149"/>
                </a:lnTo>
                <a:lnTo>
                  <a:pt x="586079" y="44576"/>
                </a:lnTo>
                <a:lnTo>
                  <a:pt x="591222" y="44576"/>
                </a:lnTo>
                <a:lnTo>
                  <a:pt x="591222" y="23050"/>
                </a:lnTo>
                <a:lnTo>
                  <a:pt x="652754" y="23050"/>
                </a:lnTo>
                <a:lnTo>
                  <a:pt x="652754" y="10096"/>
                </a:lnTo>
                <a:close/>
              </a:path>
              <a:path w="1126489" h="172720">
                <a:moveTo>
                  <a:pt x="661517" y="76009"/>
                </a:moveTo>
                <a:lnTo>
                  <a:pt x="645369" y="78411"/>
                </a:lnTo>
                <a:lnTo>
                  <a:pt x="628917" y="79795"/>
                </a:lnTo>
                <a:lnTo>
                  <a:pt x="610430" y="80429"/>
                </a:lnTo>
                <a:lnTo>
                  <a:pt x="591222" y="80560"/>
                </a:lnTo>
                <a:lnTo>
                  <a:pt x="591222" y="86486"/>
                </a:lnTo>
                <a:lnTo>
                  <a:pt x="662768" y="86486"/>
                </a:lnTo>
                <a:lnTo>
                  <a:pt x="661517" y="76009"/>
                </a:lnTo>
                <a:close/>
              </a:path>
              <a:path w="1126489" h="172720">
                <a:moveTo>
                  <a:pt x="591222" y="80560"/>
                </a:moveTo>
                <a:lnTo>
                  <a:pt x="588174" y="80581"/>
                </a:lnTo>
                <a:lnTo>
                  <a:pt x="591222" y="80581"/>
                </a:lnTo>
                <a:close/>
              </a:path>
              <a:path w="1126489" h="172720">
                <a:moveTo>
                  <a:pt x="591222" y="44576"/>
                </a:moveTo>
                <a:lnTo>
                  <a:pt x="586079" y="44576"/>
                </a:lnTo>
                <a:lnTo>
                  <a:pt x="586079" y="57149"/>
                </a:lnTo>
                <a:lnTo>
                  <a:pt x="591222" y="57149"/>
                </a:lnTo>
                <a:lnTo>
                  <a:pt x="591222" y="44576"/>
                </a:lnTo>
                <a:close/>
              </a:path>
              <a:path w="1126489" h="172720">
                <a:moveTo>
                  <a:pt x="647991" y="44576"/>
                </a:moveTo>
                <a:lnTo>
                  <a:pt x="591222" y="44576"/>
                </a:lnTo>
                <a:lnTo>
                  <a:pt x="591222" y="57149"/>
                </a:lnTo>
                <a:lnTo>
                  <a:pt x="647991" y="57149"/>
                </a:lnTo>
                <a:lnTo>
                  <a:pt x="647991" y="44576"/>
                </a:lnTo>
                <a:close/>
              </a:path>
              <a:path w="1126489" h="172720">
                <a:moveTo>
                  <a:pt x="692759" y="43052"/>
                </a:moveTo>
                <a:lnTo>
                  <a:pt x="659802" y="43052"/>
                </a:lnTo>
                <a:lnTo>
                  <a:pt x="659802" y="56006"/>
                </a:lnTo>
                <a:lnTo>
                  <a:pt x="692759" y="56006"/>
                </a:lnTo>
                <a:lnTo>
                  <a:pt x="692759" y="43052"/>
                </a:lnTo>
                <a:close/>
              </a:path>
              <a:path w="1126489" h="172720">
                <a:moveTo>
                  <a:pt x="708570" y="43052"/>
                </a:moveTo>
                <a:lnTo>
                  <a:pt x="695807" y="43052"/>
                </a:lnTo>
                <a:lnTo>
                  <a:pt x="695807" y="56006"/>
                </a:lnTo>
                <a:lnTo>
                  <a:pt x="708570" y="56006"/>
                </a:lnTo>
                <a:lnTo>
                  <a:pt x="708570" y="43052"/>
                </a:lnTo>
                <a:close/>
              </a:path>
              <a:path w="1126489" h="172720">
                <a:moveTo>
                  <a:pt x="708570" y="110871"/>
                </a:moveTo>
                <a:lnTo>
                  <a:pt x="596937" y="110871"/>
                </a:lnTo>
                <a:lnTo>
                  <a:pt x="596937" y="169925"/>
                </a:lnTo>
                <a:lnTo>
                  <a:pt x="708570" y="169925"/>
                </a:lnTo>
                <a:lnTo>
                  <a:pt x="708570" y="157162"/>
                </a:lnTo>
                <a:lnTo>
                  <a:pt x="612368" y="157162"/>
                </a:lnTo>
                <a:lnTo>
                  <a:pt x="612368" y="123443"/>
                </a:lnTo>
                <a:lnTo>
                  <a:pt x="708570" y="123443"/>
                </a:lnTo>
                <a:lnTo>
                  <a:pt x="708570" y="110871"/>
                </a:lnTo>
                <a:close/>
              </a:path>
              <a:path w="1126489" h="172720">
                <a:moveTo>
                  <a:pt x="708570" y="123443"/>
                </a:moveTo>
                <a:lnTo>
                  <a:pt x="693140" y="123443"/>
                </a:lnTo>
                <a:lnTo>
                  <a:pt x="693140" y="157162"/>
                </a:lnTo>
                <a:lnTo>
                  <a:pt x="708570" y="157162"/>
                </a:lnTo>
                <a:lnTo>
                  <a:pt x="708570" y="123443"/>
                </a:lnTo>
                <a:close/>
              </a:path>
              <a:path w="1126489" h="172720">
                <a:moveTo>
                  <a:pt x="830621" y="31622"/>
                </a:moveTo>
                <a:lnTo>
                  <a:pt x="827573" y="31622"/>
                </a:lnTo>
                <a:lnTo>
                  <a:pt x="827573" y="37147"/>
                </a:lnTo>
                <a:lnTo>
                  <a:pt x="825237" y="53194"/>
                </a:lnTo>
                <a:lnTo>
                  <a:pt x="818453" y="67794"/>
                </a:lnTo>
                <a:lnTo>
                  <a:pt x="807562" y="79929"/>
                </a:lnTo>
                <a:lnTo>
                  <a:pt x="792902" y="88582"/>
                </a:lnTo>
                <a:lnTo>
                  <a:pt x="800713" y="100393"/>
                </a:lnTo>
                <a:lnTo>
                  <a:pt x="817313" y="90002"/>
                </a:lnTo>
                <a:lnTo>
                  <a:pt x="829502" y="75271"/>
                </a:lnTo>
                <a:lnTo>
                  <a:pt x="835358" y="61249"/>
                </a:lnTo>
                <a:lnTo>
                  <a:pt x="833190" y="56331"/>
                </a:lnTo>
                <a:lnTo>
                  <a:pt x="830621" y="37147"/>
                </a:lnTo>
                <a:lnTo>
                  <a:pt x="830621" y="31622"/>
                </a:lnTo>
                <a:close/>
              </a:path>
              <a:path w="1126489" h="172720">
                <a:moveTo>
                  <a:pt x="842432" y="31622"/>
                </a:moveTo>
                <a:lnTo>
                  <a:pt x="839575" y="31622"/>
                </a:lnTo>
                <a:lnTo>
                  <a:pt x="839575" y="37147"/>
                </a:lnTo>
                <a:lnTo>
                  <a:pt x="837012" y="57289"/>
                </a:lnTo>
                <a:lnTo>
                  <a:pt x="835358" y="61249"/>
                </a:lnTo>
                <a:lnTo>
                  <a:pt x="840741" y="73461"/>
                </a:lnTo>
                <a:lnTo>
                  <a:pt x="853044" y="87484"/>
                </a:lnTo>
                <a:lnTo>
                  <a:pt x="869864" y="97345"/>
                </a:lnTo>
                <a:lnTo>
                  <a:pt x="877294" y="85534"/>
                </a:lnTo>
                <a:lnTo>
                  <a:pt x="862685" y="77331"/>
                </a:lnTo>
                <a:lnTo>
                  <a:pt x="851719" y="65913"/>
                </a:lnTo>
                <a:lnTo>
                  <a:pt x="844825" y="52208"/>
                </a:lnTo>
                <a:lnTo>
                  <a:pt x="842432" y="37147"/>
                </a:lnTo>
                <a:lnTo>
                  <a:pt x="842432" y="31622"/>
                </a:lnTo>
                <a:close/>
              </a:path>
              <a:path w="1126489" h="172720">
                <a:moveTo>
                  <a:pt x="839575" y="31622"/>
                </a:moveTo>
                <a:lnTo>
                  <a:pt x="830621" y="31622"/>
                </a:lnTo>
                <a:lnTo>
                  <a:pt x="830621" y="37147"/>
                </a:lnTo>
                <a:lnTo>
                  <a:pt x="833190" y="56331"/>
                </a:lnTo>
                <a:lnTo>
                  <a:pt x="835358" y="61249"/>
                </a:lnTo>
                <a:lnTo>
                  <a:pt x="837012" y="57289"/>
                </a:lnTo>
                <a:lnTo>
                  <a:pt x="839575" y="37147"/>
                </a:lnTo>
                <a:lnTo>
                  <a:pt x="839575" y="31622"/>
                </a:lnTo>
                <a:close/>
              </a:path>
              <a:path w="1126489" h="172720">
                <a:moveTo>
                  <a:pt x="827573" y="22669"/>
                </a:moveTo>
                <a:lnTo>
                  <a:pt x="796331" y="22669"/>
                </a:lnTo>
                <a:lnTo>
                  <a:pt x="796331" y="35432"/>
                </a:lnTo>
                <a:lnTo>
                  <a:pt x="827573" y="35432"/>
                </a:lnTo>
                <a:lnTo>
                  <a:pt x="827573" y="31622"/>
                </a:lnTo>
                <a:lnTo>
                  <a:pt x="873103" y="31622"/>
                </a:lnTo>
                <a:lnTo>
                  <a:pt x="873103" y="28003"/>
                </a:lnTo>
                <a:lnTo>
                  <a:pt x="827573" y="28003"/>
                </a:lnTo>
                <a:lnTo>
                  <a:pt x="827573" y="22669"/>
                </a:lnTo>
                <a:close/>
              </a:path>
              <a:path w="1126489" h="172720">
                <a:moveTo>
                  <a:pt x="873103" y="31622"/>
                </a:moveTo>
                <a:lnTo>
                  <a:pt x="842432" y="31622"/>
                </a:lnTo>
                <a:lnTo>
                  <a:pt x="842432" y="35432"/>
                </a:lnTo>
                <a:lnTo>
                  <a:pt x="873103" y="35432"/>
                </a:lnTo>
                <a:lnTo>
                  <a:pt x="873103" y="31622"/>
                </a:lnTo>
                <a:close/>
              </a:path>
              <a:path w="1126489" h="172720">
                <a:moveTo>
                  <a:pt x="842432" y="1904"/>
                </a:moveTo>
                <a:lnTo>
                  <a:pt x="827573" y="1904"/>
                </a:lnTo>
                <a:lnTo>
                  <a:pt x="827573" y="28003"/>
                </a:lnTo>
                <a:lnTo>
                  <a:pt x="842432" y="28003"/>
                </a:lnTo>
                <a:lnTo>
                  <a:pt x="842432" y="1904"/>
                </a:lnTo>
                <a:close/>
              </a:path>
              <a:path w="1126489" h="172720">
                <a:moveTo>
                  <a:pt x="873103" y="22669"/>
                </a:moveTo>
                <a:lnTo>
                  <a:pt x="842432" y="22669"/>
                </a:lnTo>
                <a:lnTo>
                  <a:pt x="842432" y="28003"/>
                </a:lnTo>
                <a:lnTo>
                  <a:pt x="873103" y="28003"/>
                </a:lnTo>
                <a:lnTo>
                  <a:pt x="873103" y="22669"/>
                </a:lnTo>
                <a:close/>
              </a:path>
              <a:path w="1126489" h="172720">
                <a:moveTo>
                  <a:pt x="936730" y="190"/>
                </a:moveTo>
                <a:lnTo>
                  <a:pt x="921680" y="190"/>
                </a:lnTo>
                <a:lnTo>
                  <a:pt x="921680" y="105727"/>
                </a:lnTo>
                <a:lnTo>
                  <a:pt x="936730" y="105727"/>
                </a:lnTo>
                <a:lnTo>
                  <a:pt x="936730" y="58864"/>
                </a:lnTo>
                <a:lnTo>
                  <a:pt x="926443" y="58864"/>
                </a:lnTo>
                <a:lnTo>
                  <a:pt x="926443" y="45910"/>
                </a:lnTo>
                <a:lnTo>
                  <a:pt x="936730" y="45910"/>
                </a:lnTo>
                <a:lnTo>
                  <a:pt x="936730" y="190"/>
                </a:lnTo>
                <a:close/>
              </a:path>
              <a:path w="1126489" h="172720">
                <a:moveTo>
                  <a:pt x="899963" y="3047"/>
                </a:moveTo>
                <a:lnTo>
                  <a:pt x="885104" y="3047"/>
                </a:lnTo>
                <a:lnTo>
                  <a:pt x="885104" y="104584"/>
                </a:lnTo>
                <a:lnTo>
                  <a:pt x="899963" y="104584"/>
                </a:lnTo>
                <a:lnTo>
                  <a:pt x="899963" y="58864"/>
                </a:lnTo>
                <a:lnTo>
                  <a:pt x="893867" y="58864"/>
                </a:lnTo>
                <a:lnTo>
                  <a:pt x="893867" y="45910"/>
                </a:lnTo>
                <a:lnTo>
                  <a:pt x="899963" y="45910"/>
                </a:lnTo>
                <a:lnTo>
                  <a:pt x="899963" y="3047"/>
                </a:lnTo>
                <a:close/>
              </a:path>
              <a:path w="1126489" h="172720">
                <a:moveTo>
                  <a:pt x="899963" y="45910"/>
                </a:moveTo>
                <a:lnTo>
                  <a:pt x="893867" y="45910"/>
                </a:lnTo>
                <a:lnTo>
                  <a:pt x="893867" y="58864"/>
                </a:lnTo>
                <a:lnTo>
                  <a:pt x="899963" y="58864"/>
                </a:lnTo>
                <a:lnTo>
                  <a:pt x="899963" y="45910"/>
                </a:lnTo>
                <a:close/>
              </a:path>
              <a:path w="1126489" h="172720">
                <a:moveTo>
                  <a:pt x="921680" y="45910"/>
                </a:moveTo>
                <a:lnTo>
                  <a:pt x="899963" y="45910"/>
                </a:lnTo>
                <a:lnTo>
                  <a:pt x="899963" y="58864"/>
                </a:lnTo>
                <a:lnTo>
                  <a:pt x="921680" y="58864"/>
                </a:lnTo>
                <a:lnTo>
                  <a:pt x="921680" y="45910"/>
                </a:lnTo>
                <a:close/>
              </a:path>
              <a:path w="1126489" h="172720">
                <a:moveTo>
                  <a:pt x="936730" y="45910"/>
                </a:moveTo>
                <a:lnTo>
                  <a:pt x="926443" y="45910"/>
                </a:lnTo>
                <a:lnTo>
                  <a:pt x="926443" y="58864"/>
                </a:lnTo>
                <a:lnTo>
                  <a:pt x="936730" y="58864"/>
                </a:lnTo>
                <a:lnTo>
                  <a:pt x="936730" y="45910"/>
                </a:lnTo>
                <a:close/>
              </a:path>
              <a:path w="1126489" h="172720">
                <a:moveTo>
                  <a:pt x="936730" y="114871"/>
                </a:moveTo>
                <a:lnTo>
                  <a:pt x="821287" y="114871"/>
                </a:lnTo>
                <a:lnTo>
                  <a:pt x="821287" y="127634"/>
                </a:lnTo>
                <a:lnTo>
                  <a:pt x="921109" y="127634"/>
                </a:lnTo>
                <a:lnTo>
                  <a:pt x="921109" y="172211"/>
                </a:lnTo>
                <a:lnTo>
                  <a:pt x="936730" y="172211"/>
                </a:lnTo>
                <a:lnTo>
                  <a:pt x="936730" y="114871"/>
                </a:lnTo>
                <a:close/>
              </a:path>
              <a:path w="1126489" h="172720">
                <a:moveTo>
                  <a:pt x="1012153" y="18478"/>
                </a:moveTo>
                <a:lnTo>
                  <a:pt x="1009295" y="18478"/>
                </a:lnTo>
                <a:lnTo>
                  <a:pt x="1009295" y="32384"/>
                </a:lnTo>
                <a:lnTo>
                  <a:pt x="1006212" y="50217"/>
                </a:lnTo>
                <a:lnTo>
                  <a:pt x="997484" y="66174"/>
                </a:lnTo>
                <a:lnTo>
                  <a:pt x="983899" y="79239"/>
                </a:lnTo>
                <a:lnTo>
                  <a:pt x="966242" y="88391"/>
                </a:lnTo>
                <a:lnTo>
                  <a:pt x="974243" y="100964"/>
                </a:lnTo>
                <a:lnTo>
                  <a:pt x="993960" y="90276"/>
                </a:lnTo>
                <a:lnTo>
                  <a:pt x="1009105" y="74604"/>
                </a:lnTo>
                <a:lnTo>
                  <a:pt x="1017641" y="57351"/>
                </a:lnTo>
                <a:lnTo>
                  <a:pt x="1015460" y="53143"/>
                </a:lnTo>
                <a:lnTo>
                  <a:pt x="1012183" y="32384"/>
                </a:lnTo>
                <a:lnTo>
                  <a:pt x="1012153" y="18478"/>
                </a:lnTo>
                <a:close/>
              </a:path>
              <a:path w="1126489" h="172720">
                <a:moveTo>
                  <a:pt x="1025107" y="18478"/>
                </a:moveTo>
                <a:lnTo>
                  <a:pt x="1022249" y="18478"/>
                </a:lnTo>
                <a:lnTo>
                  <a:pt x="1022249" y="32384"/>
                </a:lnTo>
                <a:lnTo>
                  <a:pt x="1018820" y="54968"/>
                </a:lnTo>
                <a:lnTo>
                  <a:pt x="1017641" y="57351"/>
                </a:lnTo>
                <a:lnTo>
                  <a:pt x="1024892" y="71342"/>
                </a:lnTo>
                <a:lnTo>
                  <a:pt x="1039719" y="85826"/>
                </a:lnTo>
                <a:lnTo>
                  <a:pt x="1059206" y="95631"/>
                </a:lnTo>
                <a:lnTo>
                  <a:pt x="1066826" y="83248"/>
                </a:lnTo>
                <a:lnTo>
                  <a:pt x="1049619" y="74896"/>
                </a:lnTo>
                <a:lnTo>
                  <a:pt x="1036465" y="63007"/>
                </a:lnTo>
                <a:lnTo>
                  <a:pt x="1028062" y="48476"/>
                </a:lnTo>
                <a:lnTo>
                  <a:pt x="1025141" y="32384"/>
                </a:lnTo>
                <a:lnTo>
                  <a:pt x="1025107" y="18478"/>
                </a:lnTo>
                <a:close/>
              </a:path>
              <a:path w="1126489" h="172720">
                <a:moveTo>
                  <a:pt x="1022249" y="18478"/>
                </a:moveTo>
                <a:lnTo>
                  <a:pt x="1012153" y="18478"/>
                </a:lnTo>
                <a:lnTo>
                  <a:pt x="1012183" y="32384"/>
                </a:lnTo>
                <a:lnTo>
                  <a:pt x="1015460" y="53143"/>
                </a:lnTo>
                <a:lnTo>
                  <a:pt x="1017641" y="57351"/>
                </a:lnTo>
                <a:lnTo>
                  <a:pt x="1018820" y="54968"/>
                </a:lnTo>
                <a:lnTo>
                  <a:pt x="1022249" y="32384"/>
                </a:lnTo>
                <a:lnTo>
                  <a:pt x="1022249" y="18478"/>
                </a:lnTo>
                <a:close/>
              </a:path>
              <a:path w="1126489" h="172720">
                <a:moveTo>
                  <a:pt x="1063016" y="12763"/>
                </a:moveTo>
                <a:lnTo>
                  <a:pt x="971005" y="12763"/>
                </a:lnTo>
                <a:lnTo>
                  <a:pt x="971005" y="25717"/>
                </a:lnTo>
                <a:lnTo>
                  <a:pt x="1009295" y="25717"/>
                </a:lnTo>
                <a:lnTo>
                  <a:pt x="1009295" y="18478"/>
                </a:lnTo>
                <a:lnTo>
                  <a:pt x="1063016" y="18478"/>
                </a:lnTo>
                <a:lnTo>
                  <a:pt x="1063016" y="12763"/>
                </a:lnTo>
                <a:close/>
              </a:path>
              <a:path w="1126489" h="172720">
                <a:moveTo>
                  <a:pt x="1063016" y="18478"/>
                </a:moveTo>
                <a:lnTo>
                  <a:pt x="1025107" y="18478"/>
                </a:lnTo>
                <a:lnTo>
                  <a:pt x="1025107" y="25717"/>
                </a:lnTo>
                <a:lnTo>
                  <a:pt x="1063016" y="25717"/>
                </a:lnTo>
                <a:lnTo>
                  <a:pt x="1063016" y="18478"/>
                </a:lnTo>
                <a:close/>
              </a:path>
              <a:path w="1126489" h="172720">
                <a:moveTo>
                  <a:pt x="1100545" y="0"/>
                </a:moveTo>
                <a:lnTo>
                  <a:pt x="1084733" y="0"/>
                </a:lnTo>
                <a:lnTo>
                  <a:pt x="1084733" y="103822"/>
                </a:lnTo>
                <a:lnTo>
                  <a:pt x="1100545" y="103822"/>
                </a:lnTo>
                <a:lnTo>
                  <a:pt x="1100545" y="56959"/>
                </a:lnTo>
                <a:lnTo>
                  <a:pt x="1096163" y="56959"/>
                </a:lnTo>
                <a:lnTo>
                  <a:pt x="1096163" y="43624"/>
                </a:lnTo>
                <a:lnTo>
                  <a:pt x="1100545" y="43624"/>
                </a:lnTo>
                <a:lnTo>
                  <a:pt x="1100545" y="0"/>
                </a:lnTo>
                <a:close/>
              </a:path>
              <a:path w="1126489" h="172720">
                <a:moveTo>
                  <a:pt x="1100545" y="43624"/>
                </a:moveTo>
                <a:lnTo>
                  <a:pt x="1096163" y="43624"/>
                </a:lnTo>
                <a:lnTo>
                  <a:pt x="1096163" y="56959"/>
                </a:lnTo>
                <a:lnTo>
                  <a:pt x="1100545" y="56959"/>
                </a:lnTo>
                <a:lnTo>
                  <a:pt x="1100545" y="43624"/>
                </a:lnTo>
                <a:close/>
              </a:path>
              <a:path w="1126489" h="172720">
                <a:moveTo>
                  <a:pt x="1126072" y="43624"/>
                </a:moveTo>
                <a:lnTo>
                  <a:pt x="1100545" y="43624"/>
                </a:lnTo>
                <a:lnTo>
                  <a:pt x="1100545" y="56959"/>
                </a:lnTo>
                <a:lnTo>
                  <a:pt x="1126072" y="56959"/>
                </a:lnTo>
                <a:lnTo>
                  <a:pt x="1126072" y="43624"/>
                </a:lnTo>
                <a:close/>
              </a:path>
              <a:path w="1126489" h="172720">
                <a:moveTo>
                  <a:pt x="1045681" y="108394"/>
                </a:moveTo>
                <a:lnTo>
                  <a:pt x="1022053" y="110522"/>
                </a:lnTo>
                <a:lnTo>
                  <a:pt x="1004247" y="116705"/>
                </a:lnTo>
                <a:lnTo>
                  <a:pt x="993013" y="126637"/>
                </a:lnTo>
                <a:lnTo>
                  <a:pt x="989102" y="140017"/>
                </a:lnTo>
                <a:lnTo>
                  <a:pt x="993013" y="153507"/>
                </a:lnTo>
                <a:lnTo>
                  <a:pt x="1004247" y="163496"/>
                </a:lnTo>
                <a:lnTo>
                  <a:pt x="1022053" y="169699"/>
                </a:lnTo>
                <a:lnTo>
                  <a:pt x="1045681" y="171830"/>
                </a:lnTo>
                <a:lnTo>
                  <a:pt x="1069309" y="169699"/>
                </a:lnTo>
                <a:lnTo>
                  <a:pt x="1087115" y="163496"/>
                </a:lnTo>
                <a:lnTo>
                  <a:pt x="1091667" y="159448"/>
                </a:lnTo>
                <a:lnTo>
                  <a:pt x="1045681" y="159448"/>
                </a:lnTo>
                <a:lnTo>
                  <a:pt x="1028482" y="158126"/>
                </a:lnTo>
                <a:lnTo>
                  <a:pt x="1015534" y="154305"/>
                </a:lnTo>
                <a:lnTo>
                  <a:pt x="1007372" y="148197"/>
                </a:lnTo>
                <a:lnTo>
                  <a:pt x="1004533" y="140017"/>
                </a:lnTo>
                <a:lnTo>
                  <a:pt x="1007372" y="132007"/>
                </a:lnTo>
                <a:lnTo>
                  <a:pt x="1015534" y="126087"/>
                </a:lnTo>
                <a:lnTo>
                  <a:pt x="1028482" y="122417"/>
                </a:lnTo>
                <a:lnTo>
                  <a:pt x="1045681" y="121157"/>
                </a:lnTo>
                <a:lnTo>
                  <a:pt x="1092151" y="121157"/>
                </a:lnTo>
                <a:lnTo>
                  <a:pt x="1087115" y="116705"/>
                </a:lnTo>
                <a:lnTo>
                  <a:pt x="1069309" y="110522"/>
                </a:lnTo>
                <a:lnTo>
                  <a:pt x="1045681" y="108394"/>
                </a:lnTo>
                <a:close/>
              </a:path>
              <a:path w="1126489" h="172720">
                <a:moveTo>
                  <a:pt x="1092151" y="121157"/>
                </a:moveTo>
                <a:lnTo>
                  <a:pt x="1045681" y="121157"/>
                </a:lnTo>
                <a:lnTo>
                  <a:pt x="1062879" y="122417"/>
                </a:lnTo>
                <a:lnTo>
                  <a:pt x="1075827" y="126087"/>
                </a:lnTo>
                <a:lnTo>
                  <a:pt x="1083989" y="132007"/>
                </a:lnTo>
                <a:lnTo>
                  <a:pt x="1086829" y="140017"/>
                </a:lnTo>
                <a:lnTo>
                  <a:pt x="1083989" y="148197"/>
                </a:lnTo>
                <a:lnTo>
                  <a:pt x="1075827" y="154305"/>
                </a:lnTo>
                <a:lnTo>
                  <a:pt x="1062879" y="158126"/>
                </a:lnTo>
                <a:lnTo>
                  <a:pt x="1045681" y="159448"/>
                </a:lnTo>
                <a:lnTo>
                  <a:pt x="1091667" y="159448"/>
                </a:lnTo>
                <a:lnTo>
                  <a:pt x="1098348" y="153507"/>
                </a:lnTo>
                <a:lnTo>
                  <a:pt x="1102259" y="140017"/>
                </a:lnTo>
                <a:lnTo>
                  <a:pt x="1098348" y="126637"/>
                </a:lnTo>
                <a:lnTo>
                  <a:pt x="1092151" y="121157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079500" y="7433487"/>
            <a:ext cx="2096135" cy="1255395"/>
          </a:xfrm>
          <a:custGeom>
            <a:avLst/>
            <a:gdLst/>
            <a:ahLst/>
            <a:cxnLst/>
            <a:rect l="l" t="t" r="r" b="b"/>
            <a:pathLst>
              <a:path w="2096135" h="1255395">
                <a:moveTo>
                  <a:pt x="2095989" y="0"/>
                </a:moveTo>
                <a:lnTo>
                  <a:pt x="0" y="0"/>
                </a:lnTo>
                <a:lnTo>
                  <a:pt x="0" y="1254957"/>
                </a:lnTo>
                <a:lnTo>
                  <a:pt x="2095989" y="1254957"/>
                </a:lnTo>
                <a:lnTo>
                  <a:pt x="2095989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289099" y="7124780"/>
            <a:ext cx="387350" cy="187960"/>
          </a:xfrm>
          <a:custGeom>
            <a:avLst/>
            <a:gdLst/>
            <a:ahLst/>
            <a:cxnLst/>
            <a:rect l="l" t="t" r="r" b="b"/>
            <a:pathLst>
              <a:path w="387350" h="187959">
                <a:moveTo>
                  <a:pt x="292997" y="0"/>
                </a:moveTo>
                <a:lnTo>
                  <a:pt x="93954" y="0"/>
                </a:lnTo>
                <a:lnTo>
                  <a:pt x="57382" y="7383"/>
                </a:lnTo>
                <a:lnTo>
                  <a:pt x="27518" y="27518"/>
                </a:lnTo>
                <a:lnTo>
                  <a:pt x="7383" y="57382"/>
                </a:lnTo>
                <a:lnTo>
                  <a:pt x="0" y="93954"/>
                </a:lnTo>
                <a:lnTo>
                  <a:pt x="7383" y="130525"/>
                </a:lnTo>
                <a:lnTo>
                  <a:pt x="27518" y="160389"/>
                </a:lnTo>
                <a:lnTo>
                  <a:pt x="57382" y="180524"/>
                </a:lnTo>
                <a:lnTo>
                  <a:pt x="93954" y="187908"/>
                </a:lnTo>
                <a:lnTo>
                  <a:pt x="292997" y="187908"/>
                </a:lnTo>
                <a:lnTo>
                  <a:pt x="329569" y="180524"/>
                </a:lnTo>
                <a:lnTo>
                  <a:pt x="359433" y="160389"/>
                </a:lnTo>
                <a:lnTo>
                  <a:pt x="379568" y="130525"/>
                </a:lnTo>
                <a:lnTo>
                  <a:pt x="386951" y="93954"/>
                </a:lnTo>
                <a:lnTo>
                  <a:pt x="379568" y="57382"/>
                </a:lnTo>
                <a:lnTo>
                  <a:pt x="359433" y="27518"/>
                </a:lnTo>
                <a:lnTo>
                  <a:pt x="329569" y="7383"/>
                </a:lnTo>
                <a:lnTo>
                  <a:pt x="292997" y="0"/>
                </a:lnTo>
                <a:close/>
              </a:path>
            </a:pathLst>
          </a:custGeom>
          <a:solidFill>
            <a:srgbClr val="70B6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756667" y="7118070"/>
            <a:ext cx="492125" cy="187960"/>
          </a:xfrm>
          <a:custGeom>
            <a:avLst/>
            <a:gdLst/>
            <a:ahLst/>
            <a:cxnLst/>
            <a:rect l="l" t="t" r="r" b="b"/>
            <a:pathLst>
              <a:path w="492125" h="187959">
                <a:moveTo>
                  <a:pt x="397797" y="0"/>
                </a:moveTo>
                <a:lnTo>
                  <a:pt x="93954" y="0"/>
                </a:lnTo>
                <a:lnTo>
                  <a:pt x="57382" y="7383"/>
                </a:lnTo>
                <a:lnTo>
                  <a:pt x="27518" y="27518"/>
                </a:lnTo>
                <a:lnTo>
                  <a:pt x="7383" y="57382"/>
                </a:lnTo>
                <a:lnTo>
                  <a:pt x="0" y="93954"/>
                </a:lnTo>
                <a:lnTo>
                  <a:pt x="7383" y="130525"/>
                </a:lnTo>
                <a:lnTo>
                  <a:pt x="27518" y="160389"/>
                </a:lnTo>
                <a:lnTo>
                  <a:pt x="57382" y="180524"/>
                </a:lnTo>
                <a:lnTo>
                  <a:pt x="93954" y="187908"/>
                </a:lnTo>
                <a:lnTo>
                  <a:pt x="397797" y="187908"/>
                </a:lnTo>
                <a:lnTo>
                  <a:pt x="434368" y="180524"/>
                </a:lnTo>
                <a:lnTo>
                  <a:pt x="464233" y="160389"/>
                </a:lnTo>
                <a:lnTo>
                  <a:pt x="484368" y="130525"/>
                </a:lnTo>
                <a:lnTo>
                  <a:pt x="491751" y="93954"/>
                </a:lnTo>
                <a:lnTo>
                  <a:pt x="484368" y="57382"/>
                </a:lnTo>
                <a:lnTo>
                  <a:pt x="464232" y="27518"/>
                </a:lnTo>
                <a:lnTo>
                  <a:pt x="434368" y="7383"/>
                </a:lnTo>
                <a:lnTo>
                  <a:pt x="397797" y="0"/>
                </a:lnTo>
                <a:close/>
              </a:path>
            </a:pathLst>
          </a:custGeom>
          <a:solidFill>
            <a:srgbClr val="F0F2F4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8" name="object 1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65901" y="7160700"/>
            <a:ext cx="221605" cy="113284"/>
          </a:xfrm>
          <a:prstGeom prst="rect">
            <a:avLst/>
          </a:prstGeom>
        </p:spPr>
      </p:pic>
      <p:sp>
        <p:nvSpPr>
          <p:cNvPr id="19" name="object 19"/>
          <p:cNvSpPr/>
          <p:nvPr/>
        </p:nvSpPr>
        <p:spPr>
          <a:xfrm>
            <a:off x="1847577" y="7150983"/>
            <a:ext cx="333375" cy="113664"/>
          </a:xfrm>
          <a:custGeom>
            <a:avLst/>
            <a:gdLst/>
            <a:ahLst/>
            <a:cxnLst/>
            <a:rect l="l" t="t" r="r" b="b"/>
            <a:pathLst>
              <a:path w="333375" h="113665">
                <a:moveTo>
                  <a:pt x="97409" y="0"/>
                </a:moveTo>
                <a:lnTo>
                  <a:pt x="87249" y="0"/>
                </a:lnTo>
                <a:lnTo>
                  <a:pt x="87249" y="71119"/>
                </a:lnTo>
                <a:lnTo>
                  <a:pt x="97409" y="71119"/>
                </a:lnTo>
                <a:lnTo>
                  <a:pt x="97409" y="0"/>
                </a:lnTo>
                <a:close/>
              </a:path>
              <a:path w="333375" h="113665">
                <a:moveTo>
                  <a:pt x="36195" y="51676"/>
                </a:moveTo>
                <a:lnTo>
                  <a:pt x="29749" y="52196"/>
                </a:lnTo>
                <a:lnTo>
                  <a:pt x="26162" y="52321"/>
                </a:lnTo>
                <a:lnTo>
                  <a:pt x="26162" y="70738"/>
                </a:lnTo>
                <a:lnTo>
                  <a:pt x="36195" y="70738"/>
                </a:lnTo>
                <a:lnTo>
                  <a:pt x="36195" y="51676"/>
                </a:lnTo>
                <a:close/>
              </a:path>
              <a:path w="333375" h="113665">
                <a:moveTo>
                  <a:pt x="76581" y="2031"/>
                </a:moveTo>
                <a:lnTo>
                  <a:pt x="66548" y="2031"/>
                </a:lnTo>
                <a:lnTo>
                  <a:pt x="66548" y="70738"/>
                </a:lnTo>
                <a:lnTo>
                  <a:pt x="76581" y="70738"/>
                </a:lnTo>
                <a:lnTo>
                  <a:pt x="76581" y="64388"/>
                </a:lnTo>
                <a:lnTo>
                  <a:pt x="71501" y="64388"/>
                </a:lnTo>
                <a:lnTo>
                  <a:pt x="71501" y="56895"/>
                </a:lnTo>
                <a:lnTo>
                  <a:pt x="76581" y="56895"/>
                </a:lnTo>
                <a:lnTo>
                  <a:pt x="76581" y="2031"/>
                </a:lnTo>
                <a:close/>
              </a:path>
              <a:path w="333375" h="113665">
                <a:moveTo>
                  <a:pt x="66548" y="56895"/>
                </a:moveTo>
                <a:lnTo>
                  <a:pt x="46482" y="56895"/>
                </a:lnTo>
                <a:lnTo>
                  <a:pt x="46482" y="64388"/>
                </a:lnTo>
                <a:lnTo>
                  <a:pt x="66548" y="64388"/>
                </a:lnTo>
                <a:lnTo>
                  <a:pt x="66548" y="56895"/>
                </a:lnTo>
                <a:close/>
              </a:path>
              <a:path w="333375" h="113665">
                <a:moveTo>
                  <a:pt x="76581" y="56895"/>
                </a:moveTo>
                <a:lnTo>
                  <a:pt x="71501" y="56895"/>
                </a:lnTo>
                <a:lnTo>
                  <a:pt x="71501" y="64388"/>
                </a:lnTo>
                <a:lnTo>
                  <a:pt x="76581" y="64388"/>
                </a:lnTo>
                <a:lnTo>
                  <a:pt x="76581" y="56895"/>
                </a:lnTo>
                <a:close/>
              </a:path>
              <a:path w="333375" h="113665">
                <a:moveTo>
                  <a:pt x="60452" y="41274"/>
                </a:moveTo>
                <a:lnTo>
                  <a:pt x="45184" y="43076"/>
                </a:lnTo>
                <a:lnTo>
                  <a:pt x="28987" y="44068"/>
                </a:lnTo>
                <a:lnTo>
                  <a:pt x="13410" y="44489"/>
                </a:lnTo>
                <a:lnTo>
                  <a:pt x="0" y="44576"/>
                </a:lnTo>
                <a:lnTo>
                  <a:pt x="1143" y="52831"/>
                </a:lnTo>
                <a:lnTo>
                  <a:pt x="14458" y="52728"/>
                </a:lnTo>
                <a:lnTo>
                  <a:pt x="26162" y="52321"/>
                </a:lnTo>
                <a:lnTo>
                  <a:pt x="26162" y="48640"/>
                </a:lnTo>
                <a:lnTo>
                  <a:pt x="60392" y="48640"/>
                </a:lnTo>
                <a:lnTo>
                  <a:pt x="61214" y="48513"/>
                </a:lnTo>
                <a:lnTo>
                  <a:pt x="60452" y="41274"/>
                </a:lnTo>
                <a:close/>
              </a:path>
              <a:path w="333375" h="113665">
                <a:moveTo>
                  <a:pt x="36195" y="48640"/>
                </a:moveTo>
                <a:lnTo>
                  <a:pt x="26162" y="48640"/>
                </a:lnTo>
                <a:lnTo>
                  <a:pt x="26162" y="52321"/>
                </a:lnTo>
                <a:lnTo>
                  <a:pt x="29749" y="52196"/>
                </a:lnTo>
                <a:lnTo>
                  <a:pt x="36195" y="51676"/>
                </a:lnTo>
                <a:lnTo>
                  <a:pt x="36195" y="48640"/>
                </a:lnTo>
                <a:close/>
              </a:path>
              <a:path w="333375" h="113665">
                <a:moveTo>
                  <a:pt x="60392" y="48640"/>
                </a:moveTo>
                <a:lnTo>
                  <a:pt x="36195" y="48640"/>
                </a:lnTo>
                <a:lnTo>
                  <a:pt x="36195" y="51676"/>
                </a:lnTo>
                <a:lnTo>
                  <a:pt x="45755" y="50903"/>
                </a:lnTo>
                <a:lnTo>
                  <a:pt x="60392" y="48640"/>
                </a:lnTo>
                <a:close/>
              </a:path>
              <a:path w="333375" h="113665">
                <a:moveTo>
                  <a:pt x="30988" y="3936"/>
                </a:moveTo>
                <a:lnTo>
                  <a:pt x="20756" y="5131"/>
                </a:lnTo>
                <a:lnTo>
                  <a:pt x="12858" y="8540"/>
                </a:lnTo>
                <a:lnTo>
                  <a:pt x="7770" y="13902"/>
                </a:lnTo>
                <a:lnTo>
                  <a:pt x="5969" y="20954"/>
                </a:lnTo>
                <a:lnTo>
                  <a:pt x="7770" y="28080"/>
                </a:lnTo>
                <a:lnTo>
                  <a:pt x="12858" y="33480"/>
                </a:lnTo>
                <a:lnTo>
                  <a:pt x="20756" y="36903"/>
                </a:lnTo>
                <a:lnTo>
                  <a:pt x="30988" y="38099"/>
                </a:lnTo>
                <a:lnTo>
                  <a:pt x="41146" y="36903"/>
                </a:lnTo>
                <a:lnTo>
                  <a:pt x="49006" y="33480"/>
                </a:lnTo>
                <a:lnTo>
                  <a:pt x="51825" y="30479"/>
                </a:lnTo>
                <a:lnTo>
                  <a:pt x="21590" y="30479"/>
                </a:lnTo>
                <a:lnTo>
                  <a:pt x="15494" y="26923"/>
                </a:lnTo>
                <a:lnTo>
                  <a:pt x="15494" y="15112"/>
                </a:lnTo>
                <a:lnTo>
                  <a:pt x="21590" y="11429"/>
                </a:lnTo>
                <a:lnTo>
                  <a:pt x="51740" y="11429"/>
                </a:lnTo>
                <a:lnTo>
                  <a:pt x="49006" y="8540"/>
                </a:lnTo>
                <a:lnTo>
                  <a:pt x="41146" y="5131"/>
                </a:lnTo>
                <a:lnTo>
                  <a:pt x="30988" y="3936"/>
                </a:lnTo>
                <a:close/>
              </a:path>
              <a:path w="333375" h="113665">
                <a:moveTo>
                  <a:pt x="51740" y="11429"/>
                </a:moveTo>
                <a:lnTo>
                  <a:pt x="40259" y="11429"/>
                </a:lnTo>
                <a:lnTo>
                  <a:pt x="46355" y="15112"/>
                </a:lnTo>
                <a:lnTo>
                  <a:pt x="46355" y="26923"/>
                </a:lnTo>
                <a:lnTo>
                  <a:pt x="40259" y="30479"/>
                </a:lnTo>
                <a:lnTo>
                  <a:pt x="51825" y="30479"/>
                </a:lnTo>
                <a:lnTo>
                  <a:pt x="54080" y="28080"/>
                </a:lnTo>
                <a:lnTo>
                  <a:pt x="55880" y="20954"/>
                </a:lnTo>
                <a:lnTo>
                  <a:pt x="54080" y="13902"/>
                </a:lnTo>
                <a:lnTo>
                  <a:pt x="51740" y="11429"/>
                </a:lnTo>
                <a:close/>
              </a:path>
              <a:path w="333375" h="113665">
                <a:moveTo>
                  <a:pt x="30607" y="75310"/>
                </a:moveTo>
                <a:lnTo>
                  <a:pt x="20193" y="75310"/>
                </a:lnTo>
                <a:lnTo>
                  <a:pt x="20193" y="113283"/>
                </a:lnTo>
                <a:lnTo>
                  <a:pt x="97409" y="113283"/>
                </a:lnTo>
                <a:lnTo>
                  <a:pt x="97409" y="104901"/>
                </a:lnTo>
                <a:lnTo>
                  <a:pt x="30607" y="104901"/>
                </a:lnTo>
                <a:lnTo>
                  <a:pt x="30607" y="94106"/>
                </a:lnTo>
                <a:lnTo>
                  <a:pt x="97409" y="94106"/>
                </a:lnTo>
                <a:lnTo>
                  <a:pt x="97409" y="85978"/>
                </a:lnTo>
                <a:lnTo>
                  <a:pt x="30607" y="85978"/>
                </a:lnTo>
                <a:lnTo>
                  <a:pt x="30607" y="75310"/>
                </a:lnTo>
                <a:close/>
              </a:path>
              <a:path w="333375" h="113665">
                <a:moveTo>
                  <a:pt x="97409" y="94106"/>
                </a:moveTo>
                <a:lnTo>
                  <a:pt x="86995" y="94106"/>
                </a:lnTo>
                <a:lnTo>
                  <a:pt x="86995" y="104901"/>
                </a:lnTo>
                <a:lnTo>
                  <a:pt x="97409" y="104901"/>
                </a:lnTo>
                <a:lnTo>
                  <a:pt x="97409" y="94106"/>
                </a:lnTo>
                <a:close/>
              </a:path>
              <a:path w="333375" h="113665">
                <a:moveTo>
                  <a:pt x="97409" y="75310"/>
                </a:moveTo>
                <a:lnTo>
                  <a:pt x="86995" y="75310"/>
                </a:lnTo>
                <a:lnTo>
                  <a:pt x="86995" y="85978"/>
                </a:lnTo>
                <a:lnTo>
                  <a:pt x="97409" y="85978"/>
                </a:lnTo>
                <a:lnTo>
                  <a:pt x="97409" y="75310"/>
                </a:lnTo>
                <a:close/>
              </a:path>
              <a:path w="333375" h="113665">
                <a:moveTo>
                  <a:pt x="163820" y="91185"/>
                </a:moveTo>
                <a:lnTo>
                  <a:pt x="117592" y="91185"/>
                </a:lnTo>
                <a:lnTo>
                  <a:pt x="117592" y="99948"/>
                </a:lnTo>
                <a:lnTo>
                  <a:pt x="221605" y="99948"/>
                </a:lnTo>
                <a:lnTo>
                  <a:pt x="221605" y="94106"/>
                </a:lnTo>
                <a:lnTo>
                  <a:pt x="163820" y="94106"/>
                </a:lnTo>
                <a:lnTo>
                  <a:pt x="163820" y="91185"/>
                </a:lnTo>
                <a:close/>
              </a:path>
              <a:path w="333375" h="113665">
                <a:moveTo>
                  <a:pt x="174234" y="63372"/>
                </a:moveTo>
                <a:lnTo>
                  <a:pt x="163820" y="63372"/>
                </a:lnTo>
                <a:lnTo>
                  <a:pt x="163820" y="94106"/>
                </a:lnTo>
                <a:lnTo>
                  <a:pt x="174234" y="94106"/>
                </a:lnTo>
                <a:lnTo>
                  <a:pt x="174234" y="63372"/>
                </a:lnTo>
                <a:close/>
              </a:path>
              <a:path w="333375" h="113665">
                <a:moveTo>
                  <a:pt x="221605" y="91185"/>
                </a:moveTo>
                <a:lnTo>
                  <a:pt x="174234" y="91185"/>
                </a:lnTo>
                <a:lnTo>
                  <a:pt x="174234" y="94106"/>
                </a:lnTo>
                <a:lnTo>
                  <a:pt x="221605" y="94106"/>
                </a:lnTo>
                <a:lnTo>
                  <a:pt x="221605" y="91185"/>
                </a:lnTo>
                <a:close/>
              </a:path>
              <a:path w="333375" h="113665">
                <a:moveTo>
                  <a:pt x="165471" y="7619"/>
                </a:moveTo>
                <a:lnTo>
                  <a:pt x="163566" y="7619"/>
                </a:lnTo>
                <a:lnTo>
                  <a:pt x="163566" y="16509"/>
                </a:lnTo>
                <a:lnTo>
                  <a:pt x="159857" y="30146"/>
                </a:lnTo>
                <a:lnTo>
                  <a:pt x="150183" y="41973"/>
                </a:lnTo>
                <a:lnTo>
                  <a:pt x="136723" y="50942"/>
                </a:lnTo>
                <a:lnTo>
                  <a:pt x="121656" y="56006"/>
                </a:lnTo>
                <a:lnTo>
                  <a:pt x="126101" y="64769"/>
                </a:lnTo>
                <a:lnTo>
                  <a:pt x="143134" y="58640"/>
                </a:lnTo>
                <a:lnTo>
                  <a:pt x="158073" y="48021"/>
                </a:lnTo>
                <a:lnTo>
                  <a:pt x="168677" y="33712"/>
                </a:lnTo>
                <a:lnTo>
                  <a:pt x="169090" y="31951"/>
                </a:lnTo>
                <a:lnTo>
                  <a:pt x="165471" y="16509"/>
                </a:lnTo>
                <a:lnTo>
                  <a:pt x="165471" y="7619"/>
                </a:lnTo>
                <a:close/>
              </a:path>
              <a:path w="333375" h="113665">
                <a:moveTo>
                  <a:pt x="174615" y="7619"/>
                </a:moveTo>
                <a:lnTo>
                  <a:pt x="172710" y="7619"/>
                </a:lnTo>
                <a:lnTo>
                  <a:pt x="172710" y="16509"/>
                </a:lnTo>
                <a:lnTo>
                  <a:pt x="169090" y="31951"/>
                </a:lnTo>
                <a:lnTo>
                  <a:pt x="169503" y="33712"/>
                </a:lnTo>
                <a:lnTo>
                  <a:pt x="180107" y="48021"/>
                </a:lnTo>
                <a:lnTo>
                  <a:pt x="195046" y="58640"/>
                </a:lnTo>
                <a:lnTo>
                  <a:pt x="212080" y="64769"/>
                </a:lnTo>
                <a:lnTo>
                  <a:pt x="216652" y="56006"/>
                </a:lnTo>
                <a:lnTo>
                  <a:pt x="201537" y="50942"/>
                </a:lnTo>
                <a:lnTo>
                  <a:pt x="188061" y="42021"/>
                </a:lnTo>
                <a:lnTo>
                  <a:pt x="178343" y="30200"/>
                </a:lnTo>
                <a:lnTo>
                  <a:pt x="174615" y="16509"/>
                </a:lnTo>
                <a:lnTo>
                  <a:pt x="174615" y="7619"/>
                </a:lnTo>
                <a:close/>
              </a:path>
              <a:path w="333375" h="113665">
                <a:moveTo>
                  <a:pt x="172710" y="7619"/>
                </a:moveTo>
                <a:lnTo>
                  <a:pt x="165471" y="7619"/>
                </a:lnTo>
                <a:lnTo>
                  <a:pt x="165471" y="16509"/>
                </a:lnTo>
                <a:lnTo>
                  <a:pt x="169090" y="31951"/>
                </a:lnTo>
                <a:lnTo>
                  <a:pt x="172710" y="16509"/>
                </a:lnTo>
                <a:lnTo>
                  <a:pt x="172710" y="7619"/>
                </a:lnTo>
                <a:close/>
              </a:path>
              <a:path w="333375" h="113665">
                <a:moveTo>
                  <a:pt x="264775" y="3555"/>
                </a:moveTo>
                <a:lnTo>
                  <a:pt x="262997" y="3555"/>
                </a:lnTo>
                <a:lnTo>
                  <a:pt x="262997" y="14350"/>
                </a:lnTo>
                <a:lnTo>
                  <a:pt x="260941" y="26302"/>
                </a:lnTo>
                <a:lnTo>
                  <a:pt x="255123" y="36814"/>
                </a:lnTo>
                <a:lnTo>
                  <a:pt x="246066" y="45301"/>
                </a:lnTo>
                <a:lnTo>
                  <a:pt x="234295" y="51180"/>
                </a:lnTo>
                <a:lnTo>
                  <a:pt x="239756" y="59562"/>
                </a:lnTo>
                <a:lnTo>
                  <a:pt x="252827" y="52587"/>
                </a:lnTo>
                <a:lnTo>
                  <a:pt x="262886" y="42338"/>
                </a:lnTo>
                <a:lnTo>
                  <a:pt x="268518" y="31062"/>
                </a:lnTo>
                <a:lnTo>
                  <a:pt x="267049" y="28267"/>
                </a:lnTo>
                <a:lnTo>
                  <a:pt x="264775" y="14350"/>
                </a:lnTo>
                <a:lnTo>
                  <a:pt x="264775" y="3555"/>
                </a:lnTo>
                <a:close/>
              </a:path>
              <a:path w="333375" h="113665">
                <a:moveTo>
                  <a:pt x="328783" y="0"/>
                </a:moveTo>
                <a:lnTo>
                  <a:pt x="318242" y="0"/>
                </a:lnTo>
                <a:lnTo>
                  <a:pt x="318242" y="59181"/>
                </a:lnTo>
                <a:lnTo>
                  <a:pt x="328783" y="59181"/>
                </a:lnTo>
                <a:lnTo>
                  <a:pt x="328783" y="29463"/>
                </a:lnTo>
                <a:lnTo>
                  <a:pt x="322687" y="29463"/>
                </a:lnTo>
                <a:lnTo>
                  <a:pt x="322687" y="20700"/>
                </a:lnTo>
                <a:lnTo>
                  <a:pt x="328783" y="20700"/>
                </a:lnTo>
                <a:lnTo>
                  <a:pt x="328783" y="0"/>
                </a:lnTo>
                <a:close/>
              </a:path>
              <a:path w="333375" h="113665">
                <a:moveTo>
                  <a:pt x="273284" y="3555"/>
                </a:moveTo>
                <a:lnTo>
                  <a:pt x="271633" y="3555"/>
                </a:lnTo>
                <a:lnTo>
                  <a:pt x="271633" y="14350"/>
                </a:lnTo>
                <a:lnTo>
                  <a:pt x="269349" y="29398"/>
                </a:lnTo>
                <a:lnTo>
                  <a:pt x="268518" y="31062"/>
                </a:lnTo>
                <a:lnTo>
                  <a:pt x="273442" y="40433"/>
                </a:lnTo>
                <a:lnTo>
                  <a:pt x="283313" y="50194"/>
                </a:lnTo>
                <a:lnTo>
                  <a:pt x="296017" y="56895"/>
                </a:lnTo>
                <a:lnTo>
                  <a:pt x="301478" y="48640"/>
                </a:lnTo>
                <a:lnTo>
                  <a:pt x="290054" y="43086"/>
                </a:lnTo>
                <a:lnTo>
                  <a:pt x="281142" y="35067"/>
                </a:lnTo>
                <a:lnTo>
                  <a:pt x="275349" y="25263"/>
                </a:lnTo>
                <a:lnTo>
                  <a:pt x="273284" y="14350"/>
                </a:lnTo>
                <a:lnTo>
                  <a:pt x="273284" y="3555"/>
                </a:lnTo>
                <a:close/>
              </a:path>
              <a:path w="333375" h="113665">
                <a:moveTo>
                  <a:pt x="271633" y="3555"/>
                </a:moveTo>
                <a:lnTo>
                  <a:pt x="264775" y="3555"/>
                </a:lnTo>
                <a:lnTo>
                  <a:pt x="264775" y="14350"/>
                </a:lnTo>
                <a:lnTo>
                  <a:pt x="267049" y="28267"/>
                </a:lnTo>
                <a:lnTo>
                  <a:pt x="268518" y="31062"/>
                </a:lnTo>
                <a:lnTo>
                  <a:pt x="269349" y="29398"/>
                </a:lnTo>
                <a:lnTo>
                  <a:pt x="271633" y="14350"/>
                </a:lnTo>
                <a:lnTo>
                  <a:pt x="271633" y="3555"/>
                </a:lnTo>
                <a:close/>
              </a:path>
              <a:path w="333375" h="113665">
                <a:moveTo>
                  <a:pt x="318242" y="20700"/>
                </a:moveTo>
                <a:lnTo>
                  <a:pt x="293350" y="20700"/>
                </a:lnTo>
                <a:lnTo>
                  <a:pt x="293350" y="29463"/>
                </a:lnTo>
                <a:lnTo>
                  <a:pt x="318242" y="29463"/>
                </a:lnTo>
                <a:lnTo>
                  <a:pt x="318242" y="20700"/>
                </a:lnTo>
                <a:close/>
              </a:path>
              <a:path w="333375" h="113665">
                <a:moveTo>
                  <a:pt x="328783" y="20700"/>
                </a:moveTo>
                <a:lnTo>
                  <a:pt x="322687" y="20700"/>
                </a:lnTo>
                <a:lnTo>
                  <a:pt x="322687" y="29463"/>
                </a:lnTo>
                <a:lnTo>
                  <a:pt x="328783" y="29463"/>
                </a:lnTo>
                <a:lnTo>
                  <a:pt x="328783" y="20700"/>
                </a:lnTo>
                <a:close/>
              </a:path>
              <a:path w="333375" h="113665">
                <a:moveTo>
                  <a:pt x="328783" y="65150"/>
                </a:moveTo>
                <a:lnTo>
                  <a:pt x="254869" y="65150"/>
                </a:lnTo>
                <a:lnTo>
                  <a:pt x="254869" y="73532"/>
                </a:lnTo>
                <a:lnTo>
                  <a:pt x="318369" y="73532"/>
                </a:lnTo>
                <a:lnTo>
                  <a:pt x="318369" y="84708"/>
                </a:lnTo>
                <a:lnTo>
                  <a:pt x="255250" y="84708"/>
                </a:lnTo>
                <a:lnTo>
                  <a:pt x="255250" y="113283"/>
                </a:lnTo>
                <a:lnTo>
                  <a:pt x="333101" y="113283"/>
                </a:lnTo>
                <a:lnTo>
                  <a:pt x="333101" y="109981"/>
                </a:lnTo>
                <a:lnTo>
                  <a:pt x="265537" y="109981"/>
                </a:lnTo>
                <a:lnTo>
                  <a:pt x="265537" y="92582"/>
                </a:lnTo>
                <a:lnTo>
                  <a:pt x="328783" y="92582"/>
                </a:lnTo>
                <a:lnTo>
                  <a:pt x="328783" y="65150"/>
                </a:lnTo>
                <a:close/>
              </a:path>
              <a:path w="333375" h="113665">
                <a:moveTo>
                  <a:pt x="333101" y="104901"/>
                </a:moveTo>
                <a:lnTo>
                  <a:pt x="265537" y="104901"/>
                </a:lnTo>
                <a:lnTo>
                  <a:pt x="265537" y="109981"/>
                </a:lnTo>
                <a:lnTo>
                  <a:pt x="333101" y="109981"/>
                </a:lnTo>
                <a:lnTo>
                  <a:pt x="333101" y="104901"/>
                </a:lnTo>
                <a:close/>
              </a:path>
            </a:pathLst>
          </a:custGeom>
          <a:solidFill>
            <a:srgbClr val="BDBDBD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0" name="object 20"/>
          <p:cNvGrpSpPr/>
          <p:nvPr/>
        </p:nvGrpSpPr>
        <p:grpSpPr>
          <a:xfrm>
            <a:off x="1958206" y="7916682"/>
            <a:ext cx="346710" cy="288925"/>
            <a:chOff x="1958206" y="7916682"/>
            <a:chExt cx="346710" cy="288925"/>
          </a:xfrm>
        </p:grpSpPr>
        <p:sp>
          <p:nvSpPr>
            <p:cNvPr id="21" name="object 21"/>
            <p:cNvSpPr/>
            <p:nvPr/>
          </p:nvSpPr>
          <p:spPr>
            <a:xfrm>
              <a:off x="1958200" y="7916684"/>
              <a:ext cx="346710" cy="288925"/>
            </a:xfrm>
            <a:custGeom>
              <a:avLst/>
              <a:gdLst/>
              <a:ahLst/>
              <a:cxnLst/>
              <a:rect l="l" t="t" r="r" b="b"/>
              <a:pathLst>
                <a:path w="346710" h="288925">
                  <a:moveTo>
                    <a:pt x="346646" y="144284"/>
                  </a:moveTo>
                  <a:lnTo>
                    <a:pt x="337807" y="98679"/>
                  </a:lnTo>
                  <a:lnTo>
                    <a:pt x="313207" y="59080"/>
                  </a:lnTo>
                  <a:lnTo>
                    <a:pt x="275678" y="27838"/>
                  </a:lnTo>
                  <a:lnTo>
                    <a:pt x="228104" y="7366"/>
                  </a:lnTo>
                  <a:lnTo>
                    <a:pt x="173316" y="0"/>
                  </a:lnTo>
                  <a:lnTo>
                    <a:pt x="118541" y="7366"/>
                  </a:lnTo>
                  <a:lnTo>
                    <a:pt x="70954" y="27838"/>
                  </a:lnTo>
                  <a:lnTo>
                    <a:pt x="33439" y="59080"/>
                  </a:lnTo>
                  <a:lnTo>
                    <a:pt x="8839" y="98679"/>
                  </a:lnTo>
                  <a:lnTo>
                    <a:pt x="0" y="144284"/>
                  </a:lnTo>
                  <a:lnTo>
                    <a:pt x="8839" y="189890"/>
                  </a:lnTo>
                  <a:lnTo>
                    <a:pt x="33439" y="229501"/>
                  </a:lnTo>
                  <a:lnTo>
                    <a:pt x="70954" y="260743"/>
                  </a:lnTo>
                  <a:lnTo>
                    <a:pt x="118541" y="281216"/>
                  </a:lnTo>
                  <a:lnTo>
                    <a:pt x="173316" y="288582"/>
                  </a:lnTo>
                  <a:lnTo>
                    <a:pt x="228104" y="281216"/>
                  </a:lnTo>
                  <a:lnTo>
                    <a:pt x="275678" y="260743"/>
                  </a:lnTo>
                  <a:lnTo>
                    <a:pt x="313207" y="229501"/>
                  </a:lnTo>
                  <a:lnTo>
                    <a:pt x="337807" y="189890"/>
                  </a:lnTo>
                  <a:lnTo>
                    <a:pt x="346646" y="144284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2030755" y="7977085"/>
              <a:ext cx="210185" cy="174625"/>
            </a:xfrm>
            <a:custGeom>
              <a:avLst/>
              <a:gdLst/>
              <a:ahLst/>
              <a:cxnLst/>
              <a:rect l="l" t="t" r="r" b="b"/>
              <a:pathLst>
                <a:path w="210185" h="174625">
                  <a:moveTo>
                    <a:pt x="209600" y="78333"/>
                  </a:moveTo>
                  <a:lnTo>
                    <a:pt x="205092" y="73825"/>
                  </a:lnTo>
                  <a:lnTo>
                    <a:pt x="112864" y="73825"/>
                  </a:lnTo>
                  <a:lnTo>
                    <a:pt x="112864" y="5410"/>
                  </a:lnTo>
                  <a:lnTo>
                    <a:pt x="107442" y="0"/>
                  </a:lnTo>
                  <a:lnTo>
                    <a:pt x="94094" y="0"/>
                  </a:lnTo>
                  <a:lnTo>
                    <a:pt x="88671" y="5410"/>
                  </a:lnTo>
                  <a:lnTo>
                    <a:pt x="88671" y="73825"/>
                  </a:lnTo>
                  <a:lnTo>
                    <a:pt x="4508" y="73825"/>
                  </a:lnTo>
                  <a:lnTo>
                    <a:pt x="0" y="78333"/>
                  </a:lnTo>
                  <a:lnTo>
                    <a:pt x="0" y="83883"/>
                  </a:lnTo>
                  <a:lnTo>
                    <a:pt x="0" y="89446"/>
                  </a:lnTo>
                  <a:lnTo>
                    <a:pt x="4508" y="93954"/>
                  </a:lnTo>
                  <a:lnTo>
                    <a:pt x="88671" y="93954"/>
                  </a:lnTo>
                  <a:lnTo>
                    <a:pt x="88671" y="169075"/>
                  </a:lnTo>
                  <a:lnTo>
                    <a:pt x="94094" y="174485"/>
                  </a:lnTo>
                  <a:lnTo>
                    <a:pt x="100761" y="174485"/>
                  </a:lnTo>
                  <a:lnTo>
                    <a:pt x="107442" y="174485"/>
                  </a:lnTo>
                  <a:lnTo>
                    <a:pt x="112864" y="169075"/>
                  </a:lnTo>
                  <a:lnTo>
                    <a:pt x="112864" y="93954"/>
                  </a:lnTo>
                  <a:lnTo>
                    <a:pt x="205092" y="93954"/>
                  </a:lnTo>
                  <a:lnTo>
                    <a:pt x="209600" y="89446"/>
                  </a:lnTo>
                  <a:lnTo>
                    <a:pt x="209600" y="78333"/>
                  </a:lnTo>
                  <a:close/>
                </a:path>
              </a:pathLst>
            </a:custGeom>
            <a:solidFill>
              <a:srgbClr val="D8D8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/>
          <p:nvPr/>
        </p:nvSpPr>
        <p:spPr>
          <a:xfrm>
            <a:off x="7670800" y="7048500"/>
            <a:ext cx="4356100" cy="508000"/>
          </a:xfrm>
          <a:custGeom>
            <a:avLst/>
            <a:gdLst/>
            <a:ahLst/>
            <a:cxnLst/>
            <a:rect l="l" t="t" r="r" b="b"/>
            <a:pathLst>
              <a:path w="4356100" h="508000">
                <a:moveTo>
                  <a:pt x="4356100" y="0"/>
                </a:moveTo>
                <a:lnTo>
                  <a:pt x="4318000" y="0"/>
                </a:lnTo>
                <a:lnTo>
                  <a:pt x="4279900" y="0"/>
                </a:lnTo>
                <a:lnTo>
                  <a:pt x="4279900" y="76200"/>
                </a:lnTo>
                <a:lnTo>
                  <a:pt x="4279900" y="431800"/>
                </a:lnTo>
                <a:lnTo>
                  <a:pt x="76200" y="431800"/>
                </a:lnTo>
                <a:lnTo>
                  <a:pt x="76200" y="76200"/>
                </a:lnTo>
                <a:lnTo>
                  <a:pt x="4279900" y="76200"/>
                </a:lnTo>
                <a:lnTo>
                  <a:pt x="4279900" y="0"/>
                </a:lnTo>
                <a:lnTo>
                  <a:pt x="38100" y="0"/>
                </a:lnTo>
                <a:lnTo>
                  <a:pt x="0" y="0"/>
                </a:lnTo>
                <a:lnTo>
                  <a:pt x="0" y="76200"/>
                </a:lnTo>
                <a:lnTo>
                  <a:pt x="0" y="431800"/>
                </a:lnTo>
                <a:lnTo>
                  <a:pt x="0" y="508000"/>
                </a:lnTo>
                <a:lnTo>
                  <a:pt x="38100" y="508000"/>
                </a:lnTo>
                <a:lnTo>
                  <a:pt x="4318000" y="508000"/>
                </a:lnTo>
                <a:lnTo>
                  <a:pt x="4356100" y="508000"/>
                </a:lnTo>
                <a:lnTo>
                  <a:pt x="4356100" y="431800"/>
                </a:lnTo>
                <a:lnTo>
                  <a:pt x="4356100" y="76200"/>
                </a:lnTo>
                <a:lnTo>
                  <a:pt x="435610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543300" y="8509000"/>
            <a:ext cx="3886200" cy="558800"/>
          </a:xfrm>
          <a:custGeom>
            <a:avLst/>
            <a:gdLst/>
            <a:ahLst/>
            <a:cxnLst/>
            <a:rect l="l" t="t" r="r" b="b"/>
            <a:pathLst>
              <a:path w="3886200" h="558800">
                <a:moveTo>
                  <a:pt x="3886200" y="0"/>
                </a:moveTo>
                <a:lnTo>
                  <a:pt x="3848100" y="0"/>
                </a:lnTo>
                <a:lnTo>
                  <a:pt x="3810000" y="0"/>
                </a:lnTo>
                <a:lnTo>
                  <a:pt x="3810000" y="76200"/>
                </a:lnTo>
                <a:lnTo>
                  <a:pt x="3810000" y="482600"/>
                </a:lnTo>
                <a:lnTo>
                  <a:pt x="76200" y="482600"/>
                </a:lnTo>
                <a:lnTo>
                  <a:pt x="76200" y="76200"/>
                </a:lnTo>
                <a:lnTo>
                  <a:pt x="3810000" y="76200"/>
                </a:lnTo>
                <a:lnTo>
                  <a:pt x="3810000" y="0"/>
                </a:lnTo>
                <a:lnTo>
                  <a:pt x="38100" y="0"/>
                </a:lnTo>
                <a:lnTo>
                  <a:pt x="0" y="0"/>
                </a:lnTo>
                <a:lnTo>
                  <a:pt x="0" y="76200"/>
                </a:lnTo>
                <a:lnTo>
                  <a:pt x="0" y="482600"/>
                </a:lnTo>
                <a:lnTo>
                  <a:pt x="0" y="558800"/>
                </a:lnTo>
                <a:lnTo>
                  <a:pt x="38100" y="558800"/>
                </a:lnTo>
                <a:lnTo>
                  <a:pt x="3848100" y="558800"/>
                </a:lnTo>
                <a:lnTo>
                  <a:pt x="3886200" y="558800"/>
                </a:lnTo>
                <a:lnTo>
                  <a:pt x="3886200" y="482600"/>
                </a:lnTo>
                <a:lnTo>
                  <a:pt x="3886200" y="76200"/>
                </a:lnTo>
                <a:lnTo>
                  <a:pt x="388620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886700" y="812799"/>
            <a:ext cx="965200" cy="406400"/>
          </a:xfrm>
          <a:custGeom>
            <a:avLst/>
            <a:gdLst/>
            <a:ahLst/>
            <a:cxnLst/>
            <a:rect l="l" t="t" r="r" b="b"/>
            <a:pathLst>
              <a:path w="965200" h="406400">
                <a:moveTo>
                  <a:pt x="965200" y="0"/>
                </a:moveTo>
                <a:lnTo>
                  <a:pt x="927100" y="0"/>
                </a:lnTo>
                <a:lnTo>
                  <a:pt x="889000" y="0"/>
                </a:lnTo>
                <a:lnTo>
                  <a:pt x="889000" y="76200"/>
                </a:lnTo>
                <a:lnTo>
                  <a:pt x="889000" y="330200"/>
                </a:lnTo>
                <a:lnTo>
                  <a:pt x="76200" y="330200"/>
                </a:lnTo>
                <a:lnTo>
                  <a:pt x="76200" y="76200"/>
                </a:lnTo>
                <a:lnTo>
                  <a:pt x="889000" y="76200"/>
                </a:lnTo>
                <a:lnTo>
                  <a:pt x="889000" y="0"/>
                </a:lnTo>
                <a:lnTo>
                  <a:pt x="38100" y="0"/>
                </a:lnTo>
                <a:lnTo>
                  <a:pt x="0" y="0"/>
                </a:lnTo>
                <a:lnTo>
                  <a:pt x="0" y="76200"/>
                </a:lnTo>
                <a:lnTo>
                  <a:pt x="0" y="330200"/>
                </a:lnTo>
                <a:lnTo>
                  <a:pt x="0" y="406400"/>
                </a:lnTo>
                <a:lnTo>
                  <a:pt x="38100" y="406400"/>
                </a:lnTo>
                <a:lnTo>
                  <a:pt x="927100" y="406400"/>
                </a:lnTo>
                <a:lnTo>
                  <a:pt x="965200" y="406400"/>
                </a:lnTo>
                <a:lnTo>
                  <a:pt x="965200" y="330200"/>
                </a:lnTo>
                <a:lnTo>
                  <a:pt x="965200" y="76200"/>
                </a:lnTo>
                <a:lnTo>
                  <a:pt x="96520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105400" y="1447799"/>
            <a:ext cx="965200" cy="406400"/>
          </a:xfrm>
          <a:custGeom>
            <a:avLst/>
            <a:gdLst/>
            <a:ahLst/>
            <a:cxnLst/>
            <a:rect l="l" t="t" r="r" b="b"/>
            <a:pathLst>
              <a:path w="965200" h="406400">
                <a:moveTo>
                  <a:pt x="965200" y="0"/>
                </a:moveTo>
                <a:lnTo>
                  <a:pt x="927100" y="0"/>
                </a:lnTo>
                <a:lnTo>
                  <a:pt x="889000" y="0"/>
                </a:lnTo>
                <a:lnTo>
                  <a:pt x="889000" y="76200"/>
                </a:lnTo>
                <a:lnTo>
                  <a:pt x="889000" y="330200"/>
                </a:lnTo>
                <a:lnTo>
                  <a:pt x="76200" y="330200"/>
                </a:lnTo>
                <a:lnTo>
                  <a:pt x="76200" y="76200"/>
                </a:lnTo>
                <a:lnTo>
                  <a:pt x="889000" y="76200"/>
                </a:lnTo>
                <a:lnTo>
                  <a:pt x="889000" y="0"/>
                </a:lnTo>
                <a:lnTo>
                  <a:pt x="38100" y="0"/>
                </a:lnTo>
                <a:lnTo>
                  <a:pt x="0" y="0"/>
                </a:lnTo>
                <a:lnTo>
                  <a:pt x="0" y="76200"/>
                </a:lnTo>
                <a:lnTo>
                  <a:pt x="0" y="330200"/>
                </a:lnTo>
                <a:lnTo>
                  <a:pt x="0" y="406400"/>
                </a:lnTo>
                <a:lnTo>
                  <a:pt x="38100" y="406400"/>
                </a:lnTo>
                <a:lnTo>
                  <a:pt x="927100" y="406400"/>
                </a:lnTo>
                <a:lnTo>
                  <a:pt x="965200" y="406400"/>
                </a:lnTo>
                <a:lnTo>
                  <a:pt x="965200" y="330200"/>
                </a:lnTo>
                <a:lnTo>
                  <a:pt x="965200" y="76200"/>
                </a:lnTo>
                <a:lnTo>
                  <a:pt x="96520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9766300" y="812799"/>
            <a:ext cx="1358900" cy="406400"/>
          </a:xfrm>
          <a:custGeom>
            <a:avLst/>
            <a:gdLst/>
            <a:ahLst/>
            <a:cxnLst/>
            <a:rect l="l" t="t" r="r" b="b"/>
            <a:pathLst>
              <a:path w="1358900" h="406400">
                <a:moveTo>
                  <a:pt x="1358900" y="0"/>
                </a:moveTo>
                <a:lnTo>
                  <a:pt x="1320800" y="0"/>
                </a:lnTo>
                <a:lnTo>
                  <a:pt x="1282700" y="0"/>
                </a:lnTo>
                <a:lnTo>
                  <a:pt x="1282700" y="76200"/>
                </a:lnTo>
                <a:lnTo>
                  <a:pt x="1282700" y="330200"/>
                </a:lnTo>
                <a:lnTo>
                  <a:pt x="76200" y="330200"/>
                </a:lnTo>
                <a:lnTo>
                  <a:pt x="76200" y="76200"/>
                </a:lnTo>
                <a:lnTo>
                  <a:pt x="1282700" y="76200"/>
                </a:lnTo>
                <a:lnTo>
                  <a:pt x="1282700" y="0"/>
                </a:lnTo>
                <a:lnTo>
                  <a:pt x="38100" y="0"/>
                </a:lnTo>
                <a:lnTo>
                  <a:pt x="0" y="0"/>
                </a:lnTo>
                <a:lnTo>
                  <a:pt x="0" y="76200"/>
                </a:lnTo>
                <a:lnTo>
                  <a:pt x="0" y="330200"/>
                </a:lnTo>
                <a:lnTo>
                  <a:pt x="0" y="406400"/>
                </a:lnTo>
                <a:lnTo>
                  <a:pt x="38100" y="406400"/>
                </a:lnTo>
                <a:lnTo>
                  <a:pt x="1320800" y="406400"/>
                </a:lnTo>
                <a:lnTo>
                  <a:pt x="1358900" y="406400"/>
                </a:lnTo>
                <a:lnTo>
                  <a:pt x="1358900" y="330200"/>
                </a:lnTo>
                <a:lnTo>
                  <a:pt x="1358900" y="76200"/>
                </a:lnTo>
                <a:lnTo>
                  <a:pt x="135890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8" name="object 28"/>
          <p:cNvGrpSpPr/>
          <p:nvPr/>
        </p:nvGrpSpPr>
        <p:grpSpPr>
          <a:xfrm>
            <a:off x="1079500" y="2530996"/>
            <a:ext cx="11074400" cy="2041525"/>
            <a:chOff x="1079500" y="2530996"/>
            <a:chExt cx="11074400" cy="2041525"/>
          </a:xfrm>
        </p:grpSpPr>
        <p:sp>
          <p:nvSpPr>
            <p:cNvPr id="29" name="object 29"/>
            <p:cNvSpPr/>
            <p:nvPr/>
          </p:nvSpPr>
          <p:spPr>
            <a:xfrm>
              <a:off x="1079500" y="2531008"/>
              <a:ext cx="11074400" cy="2041525"/>
            </a:xfrm>
            <a:custGeom>
              <a:avLst/>
              <a:gdLst/>
              <a:ahLst/>
              <a:cxnLst/>
              <a:rect l="l" t="t" r="r" b="b"/>
              <a:pathLst>
                <a:path w="11074400" h="2041525">
                  <a:moveTo>
                    <a:pt x="11074400" y="0"/>
                  </a:moveTo>
                  <a:lnTo>
                    <a:pt x="11049000" y="0"/>
                  </a:lnTo>
                  <a:lnTo>
                    <a:pt x="11023600" y="0"/>
                  </a:lnTo>
                  <a:lnTo>
                    <a:pt x="11023600" y="47091"/>
                  </a:lnTo>
                  <a:lnTo>
                    <a:pt x="11023600" y="1990191"/>
                  </a:lnTo>
                  <a:lnTo>
                    <a:pt x="50800" y="1990191"/>
                  </a:lnTo>
                  <a:lnTo>
                    <a:pt x="50800" y="47091"/>
                  </a:lnTo>
                  <a:lnTo>
                    <a:pt x="11023600" y="47091"/>
                  </a:lnTo>
                  <a:lnTo>
                    <a:pt x="11023600" y="0"/>
                  </a:lnTo>
                  <a:lnTo>
                    <a:pt x="25400" y="0"/>
                  </a:lnTo>
                  <a:lnTo>
                    <a:pt x="0" y="0"/>
                  </a:lnTo>
                  <a:lnTo>
                    <a:pt x="0" y="47091"/>
                  </a:lnTo>
                  <a:lnTo>
                    <a:pt x="0" y="1990191"/>
                  </a:lnTo>
                  <a:lnTo>
                    <a:pt x="0" y="2040991"/>
                  </a:lnTo>
                  <a:lnTo>
                    <a:pt x="25400" y="2040991"/>
                  </a:lnTo>
                  <a:lnTo>
                    <a:pt x="11049000" y="2040991"/>
                  </a:lnTo>
                  <a:lnTo>
                    <a:pt x="11074400" y="2040991"/>
                  </a:lnTo>
                  <a:lnTo>
                    <a:pt x="11074400" y="1990191"/>
                  </a:lnTo>
                  <a:lnTo>
                    <a:pt x="11074400" y="47091"/>
                  </a:lnTo>
                  <a:lnTo>
                    <a:pt x="110744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213858" y="3292348"/>
              <a:ext cx="3038519" cy="508304"/>
            </a:xfrm>
            <a:prstGeom prst="rect">
              <a:avLst/>
            </a:prstGeom>
          </p:spPr>
        </p:pic>
      </p:grpSp>
      <p:sp>
        <p:nvSpPr>
          <p:cNvPr id="31" name="object 31"/>
          <p:cNvSpPr/>
          <p:nvPr/>
        </p:nvSpPr>
        <p:spPr>
          <a:xfrm>
            <a:off x="7058659" y="1381556"/>
            <a:ext cx="1558925" cy="184150"/>
          </a:xfrm>
          <a:custGeom>
            <a:avLst/>
            <a:gdLst/>
            <a:ahLst/>
            <a:cxnLst/>
            <a:rect l="l" t="t" r="r" b="b"/>
            <a:pathLst>
              <a:path w="1558925" h="184150">
                <a:moveTo>
                  <a:pt x="74371" y="146304"/>
                </a:moveTo>
                <a:lnTo>
                  <a:pt x="0" y="146304"/>
                </a:lnTo>
                <a:lnTo>
                  <a:pt x="0" y="160324"/>
                </a:lnTo>
                <a:lnTo>
                  <a:pt x="166420" y="160324"/>
                </a:lnTo>
                <a:lnTo>
                  <a:pt x="166420" y="150368"/>
                </a:lnTo>
                <a:lnTo>
                  <a:pt x="74371" y="150368"/>
                </a:lnTo>
                <a:lnTo>
                  <a:pt x="74371" y="146304"/>
                </a:lnTo>
                <a:close/>
              </a:path>
              <a:path w="1558925" h="184150">
                <a:moveTo>
                  <a:pt x="91236" y="102412"/>
                </a:moveTo>
                <a:lnTo>
                  <a:pt x="74371" y="102412"/>
                </a:lnTo>
                <a:lnTo>
                  <a:pt x="74371" y="150368"/>
                </a:lnTo>
                <a:lnTo>
                  <a:pt x="91236" y="150368"/>
                </a:lnTo>
                <a:lnTo>
                  <a:pt x="91236" y="102412"/>
                </a:lnTo>
                <a:close/>
              </a:path>
              <a:path w="1558925" h="184150">
                <a:moveTo>
                  <a:pt x="166420" y="146304"/>
                </a:moveTo>
                <a:lnTo>
                  <a:pt x="91236" y="146304"/>
                </a:lnTo>
                <a:lnTo>
                  <a:pt x="91236" y="150368"/>
                </a:lnTo>
                <a:lnTo>
                  <a:pt x="166420" y="150368"/>
                </a:lnTo>
                <a:lnTo>
                  <a:pt x="166420" y="146304"/>
                </a:lnTo>
                <a:close/>
              </a:path>
              <a:path w="1558925" h="184150">
                <a:moveTo>
                  <a:pt x="36169" y="13004"/>
                </a:moveTo>
                <a:lnTo>
                  <a:pt x="19507" y="13004"/>
                </a:lnTo>
                <a:lnTo>
                  <a:pt x="19507" y="106883"/>
                </a:lnTo>
                <a:lnTo>
                  <a:pt x="74371" y="106883"/>
                </a:lnTo>
                <a:lnTo>
                  <a:pt x="74371" y="102412"/>
                </a:lnTo>
                <a:lnTo>
                  <a:pt x="146507" y="102412"/>
                </a:lnTo>
                <a:lnTo>
                  <a:pt x="146507" y="93065"/>
                </a:lnTo>
                <a:lnTo>
                  <a:pt x="36169" y="93065"/>
                </a:lnTo>
                <a:lnTo>
                  <a:pt x="36169" y="59334"/>
                </a:lnTo>
                <a:lnTo>
                  <a:pt x="146507" y="59334"/>
                </a:lnTo>
                <a:lnTo>
                  <a:pt x="146507" y="45720"/>
                </a:lnTo>
                <a:lnTo>
                  <a:pt x="36169" y="45720"/>
                </a:lnTo>
                <a:lnTo>
                  <a:pt x="36169" y="13004"/>
                </a:lnTo>
                <a:close/>
              </a:path>
              <a:path w="1558925" h="184150">
                <a:moveTo>
                  <a:pt x="146507" y="102412"/>
                </a:moveTo>
                <a:lnTo>
                  <a:pt x="91236" y="102412"/>
                </a:lnTo>
                <a:lnTo>
                  <a:pt x="91236" y="106883"/>
                </a:lnTo>
                <a:lnTo>
                  <a:pt x="146507" y="106883"/>
                </a:lnTo>
                <a:lnTo>
                  <a:pt x="146507" y="102412"/>
                </a:lnTo>
                <a:close/>
              </a:path>
              <a:path w="1558925" h="184150">
                <a:moveTo>
                  <a:pt x="146507" y="59334"/>
                </a:moveTo>
                <a:lnTo>
                  <a:pt x="129844" y="59334"/>
                </a:lnTo>
                <a:lnTo>
                  <a:pt x="129844" y="93065"/>
                </a:lnTo>
                <a:lnTo>
                  <a:pt x="146507" y="93065"/>
                </a:lnTo>
                <a:lnTo>
                  <a:pt x="146507" y="59334"/>
                </a:lnTo>
                <a:close/>
              </a:path>
              <a:path w="1558925" h="184150">
                <a:moveTo>
                  <a:pt x="146507" y="13004"/>
                </a:moveTo>
                <a:lnTo>
                  <a:pt x="129844" y="13004"/>
                </a:lnTo>
                <a:lnTo>
                  <a:pt x="129844" y="45720"/>
                </a:lnTo>
                <a:lnTo>
                  <a:pt x="146507" y="45720"/>
                </a:lnTo>
                <a:lnTo>
                  <a:pt x="146507" y="13004"/>
                </a:lnTo>
                <a:close/>
              </a:path>
              <a:path w="1558925" h="184150">
                <a:moveTo>
                  <a:pt x="251342" y="144068"/>
                </a:moveTo>
                <a:lnTo>
                  <a:pt x="186928" y="144068"/>
                </a:lnTo>
                <a:lnTo>
                  <a:pt x="186928" y="158089"/>
                </a:lnTo>
                <a:lnTo>
                  <a:pt x="352942" y="158089"/>
                </a:lnTo>
                <a:lnTo>
                  <a:pt x="352942" y="150977"/>
                </a:lnTo>
                <a:lnTo>
                  <a:pt x="251342" y="150977"/>
                </a:lnTo>
                <a:lnTo>
                  <a:pt x="251342" y="144068"/>
                </a:lnTo>
                <a:close/>
              </a:path>
              <a:path w="1558925" h="184150">
                <a:moveTo>
                  <a:pt x="268208" y="78435"/>
                </a:moveTo>
                <a:lnTo>
                  <a:pt x="251342" y="78435"/>
                </a:lnTo>
                <a:lnTo>
                  <a:pt x="251342" y="150977"/>
                </a:lnTo>
                <a:lnTo>
                  <a:pt x="268208" y="150977"/>
                </a:lnTo>
                <a:lnTo>
                  <a:pt x="268208" y="78435"/>
                </a:lnTo>
                <a:close/>
              </a:path>
              <a:path w="1558925" h="184150">
                <a:moveTo>
                  <a:pt x="352942" y="144068"/>
                </a:moveTo>
                <a:lnTo>
                  <a:pt x="268208" y="144068"/>
                </a:lnTo>
                <a:lnTo>
                  <a:pt x="268208" y="150977"/>
                </a:lnTo>
                <a:lnTo>
                  <a:pt x="352942" y="150977"/>
                </a:lnTo>
                <a:lnTo>
                  <a:pt x="352942" y="144068"/>
                </a:lnTo>
                <a:close/>
              </a:path>
              <a:path w="1558925" h="184150">
                <a:moveTo>
                  <a:pt x="322665" y="18288"/>
                </a:moveTo>
                <a:lnTo>
                  <a:pt x="316366" y="18288"/>
                </a:lnTo>
                <a:lnTo>
                  <a:pt x="316242" y="54251"/>
                </a:lnTo>
                <a:lnTo>
                  <a:pt x="315502" y="73075"/>
                </a:lnTo>
                <a:lnTo>
                  <a:pt x="313451" y="94783"/>
                </a:lnTo>
                <a:lnTo>
                  <a:pt x="309457" y="119481"/>
                </a:lnTo>
                <a:lnTo>
                  <a:pt x="326323" y="121716"/>
                </a:lnTo>
                <a:lnTo>
                  <a:pt x="330200" y="95926"/>
                </a:lnTo>
                <a:lnTo>
                  <a:pt x="332190" y="73736"/>
                </a:lnTo>
                <a:lnTo>
                  <a:pt x="332924" y="54251"/>
                </a:lnTo>
                <a:lnTo>
                  <a:pt x="333028" y="32308"/>
                </a:lnTo>
                <a:lnTo>
                  <a:pt x="322665" y="32308"/>
                </a:lnTo>
                <a:lnTo>
                  <a:pt x="322665" y="18288"/>
                </a:lnTo>
                <a:close/>
              </a:path>
              <a:path w="1558925" h="184150">
                <a:moveTo>
                  <a:pt x="316366" y="18288"/>
                </a:moveTo>
                <a:lnTo>
                  <a:pt x="204403" y="18288"/>
                </a:lnTo>
                <a:lnTo>
                  <a:pt x="204403" y="32308"/>
                </a:lnTo>
                <a:lnTo>
                  <a:pt x="316366" y="32308"/>
                </a:lnTo>
                <a:lnTo>
                  <a:pt x="316366" y="18288"/>
                </a:lnTo>
                <a:close/>
              </a:path>
              <a:path w="1558925" h="184150">
                <a:moveTo>
                  <a:pt x="333028" y="18288"/>
                </a:moveTo>
                <a:lnTo>
                  <a:pt x="322665" y="18288"/>
                </a:lnTo>
                <a:lnTo>
                  <a:pt x="322665" y="32308"/>
                </a:lnTo>
                <a:lnTo>
                  <a:pt x="333028" y="32308"/>
                </a:lnTo>
                <a:lnTo>
                  <a:pt x="333028" y="18288"/>
                </a:lnTo>
                <a:close/>
              </a:path>
              <a:path w="1558925" h="184150">
                <a:moveTo>
                  <a:pt x="524427" y="203"/>
                </a:moveTo>
                <a:lnTo>
                  <a:pt x="507358" y="203"/>
                </a:lnTo>
                <a:lnTo>
                  <a:pt x="507358" y="102006"/>
                </a:lnTo>
                <a:lnTo>
                  <a:pt x="524427" y="102006"/>
                </a:lnTo>
                <a:lnTo>
                  <a:pt x="524427" y="203"/>
                </a:lnTo>
                <a:close/>
              </a:path>
              <a:path w="1558925" h="184150">
                <a:moveTo>
                  <a:pt x="424656" y="6705"/>
                </a:moveTo>
                <a:lnTo>
                  <a:pt x="421608" y="6705"/>
                </a:lnTo>
                <a:lnTo>
                  <a:pt x="421608" y="24587"/>
                </a:lnTo>
                <a:lnTo>
                  <a:pt x="418191" y="43821"/>
                </a:lnTo>
                <a:lnTo>
                  <a:pt x="408603" y="61112"/>
                </a:lnTo>
                <a:lnTo>
                  <a:pt x="393833" y="75279"/>
                </a:lnTo>
                <a:lnTo>
                  <a:pt x="374872" y="85140"/>
                </a:lnTo>
                <a:lnTo>
                  <a:pt x="383406" y="98348"/>
                </a:lnTo>
                <a:lnTo>
                  <a:pt x="404682" y="86880"/>
                </a:lnTo>
                <a:lnTo>
                  <a:pt x="421176" y="70002"/>
                </a:lnTo>
                <a:lnTo>
                  <a:pt x="430396" y="51721"/>
                </a:lnTo>
                <a:lnTo>
                  <a:pt x="428440" y="48006"/>
                </a:lnTo>
                <a:lnTo>
                  <a:pt x="424656" y="24587"/>
                </a:lnTo>
                <a:lnTo>
                  <a:pt x="424656" y="6705"/>
                </a:lnTo>
                <a:close/>
              </a:path>
              <a:path w="1558925" h="184150">
                <a:moveTo>
                  <a:pt x="438473" y="6705"/>
                </a:moveTo>
                <a:lnTo>
                  <a:pt x="435629" y="6705"/>
                </a:lnTo>
                <a:lnTo>
                  <a:pt x="435629" y="24587"/>
                </a:lnTo>
                <a:lnTo>
                  <a:pt x="431841" y="48856"/>
                </a:lnTo>
                <a:lnTo>
                  <a:pt x="430396" y="51721"/>
                </a:lnTo>
                <a:lnTo>
                  <a:pt x="439083" y="68224"/>
                </a:lnTo>
                <a:lnTo>
                  <a:pt x="455517" y="84251"/>
                </a:lnTo>
                <a:lnTo>
                  <a:pt x="476675" y="95097"/>
                </a:lnTo>
                <a:lnTo>
                  <a:pt x="485006" y="81686"/>
                </a:lnTo>
                <a:lnTo>
                  <a:pt x="466248" y="72593"/>
                </a:lnTo>
                <a:lnTo>
                  <a:pt x="451529" y="59385"/>
                </a:lnTo>
                <a:lnTo>
                  <a:pt x="441915" y="43053"/>
                </a:lnTo>
                <a:lnTo>
                  <a:pt x="438473" y="24587"/>
                </a:lnTo>
                <a:lnTo>
                  <a:pt x="438473" y="6705"/>
                </a:lnTo>
                <a:close/>
              </a:path>
              <a:path w="1558925" h="184150">
                <a:moveTo>
                  <a:pt x="435629" y="6705"/>
                </a:moveTo>
                <a:lnTo>
                  <a:pt x="424656" y="6705"/>
                </a:lnTo>
                <a:lnTo>
                  <a:pt x="424656" y="24587"/>
                </a:lnTo>
                <a:lnTo>
                  <a:pt x="428440" y="48006"/>
                </a:lnTo>
                <a:lnTo>
                  <a:pt x="430396" y="51721"/>
                </a:lnTo>
                <a:lnTo>
                  <a:pt x="431841" y="48856"/>
                </a:lnTo>
                <a:lnTo>
                  <a:pt x="435629" y="24587"/>
                </a:lnTo>
                <a:lnTo>
                  <a:pt x="435629" y="6705"/>
                </a:lnTo>
                <a:close/>
              </a:path>
              <a:path w="1558925" h="184150">
                <a:moveTo>
                  <a:pt x="428110" y="167640"/>
                </a:moveTo>
                <a:lnTo>
                  <a:pt x="401085" y="167640"/>
                </a:lnTo>
                <a:lnTo>
                  <a:pt x="401085" y="181254"/>
                </a:lnTo>
                <a:lnTo>
                  <a:pt x="527475" y="181254"/>
                </a:lnTo>
                <a:lnTo>
                  <a:pt x="527475" y="175564"/>
                </a:lnTo>
                <a:lnTo>
                  <a:pt x="428110" y="175564"/>
                </a:lnTo>
                <a:lnTo>
                  <a:pt x="428110" y="167640"/>
                </a:lnTo>
                <a:close/>
              </a:path>
              <a:path w="1558925" h="184150">
                <a:moveTo>
                  <a:pt x="444569" y="118872"/>
                </a:moveTo>
                <a:lnTo>
                  <a:pt x="428110" y="118872"/>
                </a:lnTo>
                <a:lnTo>
                  <a:pt x="428110" y="175564"/>
                </a:lnTo>
                <a:lnTo>
                  <a:pt x="444569" y="175564"/>
                </a:lnTo>
                <a:lnTo>
                  <a:pt x="444569" y="118872"/>
                </a:lnTo>
                <a:close/>
              </a:path>
              <a:path w="1558925" h="184150">
                <a:moveTo>
                  <a:pt x="483787" y="167640"/>
                </a:moveTo>
                <a:lnTo>
                  <a:pt x="444569" y="167640"/>
                </a:lnTo>
                <a:lnTo>
                  <a:pt x="444569" y="175564"/>
                </a:lnTo>
                <a:lnTo>
                  <a:pt x="483787" y="175564"/>
                </a:lnTo>
                <a:lnTo>
                  <a:pt x="483787" y="167640"/>
                </a:lnTo>
                <a:close/>
              </a:path>
              <a:path w="1558925" h="184150">
                <a:moveTo>
                  <a:pt x="500449" y="118872"/>
                </a:moveTo>
                <a:lnTo>
                  <a:pt x="483787" y="118872"/>
                </a:lnTo>
                <a:lnTo>
                  <a:pt x="483787" y="175564"/>
                </a:lnTo>
                <a:lnTo>
                  <a:pt x="500449" y="175564"/>
                </a:lnTo>
                <a:lnTo>
                  <a:pt x="500449" y="118872"/>
                </a:lnTo>
                <a:close/>
              </a:path>
              <a:path w="1558925" h="184150">
                <a:moveTo>
                  <a:pt x="527475" y="167640"/>
                </a:moveTo>
                <a:lnTo>
                  <a:pt x="500449" y="167640"/>
                </a:lnTo>
                <a:lnTo>
                  <a:pt x="500449" y="175564"/>
                </a:lnTo>
                <a:lnTo>
                  <a:pt x="527475" y="175564"/>
                </a:lnTo>
                <a:lnTo>
                  <a:pt x="527475" y="167640"/>
                </a:lnTo>
                <a:close/>
              </a:path>
              <a:path w="1558925" h="184150">
                <a:moveTo>
                  <a:pt x="525443" y="112979"/>
                </a:moveTo>
                <a:lnTo>
                  <a:pt x="402913" y="112979"/>
                </a:lnTo>
                <a:lnTo>
                  <a:pt x="402913" y="126796"/>
                </a:lnTo>
                <a:lnTo>
                  <a:pt x="428110" y="126796"/>
                </a:lnTo>
                <a:lnTo>
                  <a:pt x="428110" y="118872"/>
                </a:lnTo>
                <a:lnTo>
                  <a:pt x="525443" y="118872"/>
                </a:lnTo>
                <a:lnTo>
                  <a:pt x="525443" y="112979"/>
                </a:lnTo>
                <a:close/>
              </a:path>
              <a:path w="1558925" h="184150">
                <a:moveTo>
                  <a:pt x="483787" y="118872"/>
                </a:moveTo>
                <a:lnTo>
                  <a:pt x="444569" y="118872"/>
                </a:lnTo>
                <a:lnTo>
                  <a:pt x="444569" y="126796"/>
                </a:lnTo>
                <a:lnTo>
                  <a:pt x="483787" y="126796"/>
                </a:lnTo>
                <a:lnTo>
                  <a:pt x="483787" y="118872"/>
                </a:lnTo>
                <a:close/>
              </a:path>
              <a:path w="1558925" h="184150">
                <a:moveTo>
                  <a:pt x="525443" y="118872"/>
                </a:moveTo>
                <a:lnTo>
                  <a:pt x="500449" y="118872"/>
                </a:lnTo>
                <a:lnTo>
                  <a:pt x="500449" y="126796"/>
                </a:lnTo>
                <a:lnTo>
                  <a:pt x="525443" y="126796"/>
                </a:lnTo>
                <a:lnTo>
                  <a:pt x="525443" y="118872"/>
                </a:lnTo>
                <a:close/>
              </a:path>
              <a:path w="1558925" h="184150">
                <a:moveTo>
                  <a:pt x="726595" y="96520"/>
                </a:moveTo>
                <a:lnTo>
                  <a:pt x="560581" y="96520"/>
                </a:lnTo>
                <a:lnTo>
                  <a:pt x="560581" y="110337"/>
                </a:lnTo>
                <a:lnTo>
                  <a:pt x="726595" y="110337"/>
                </a:lnTo>
                <a:lnTo>
                  <a:pt x="726595" y="96520"/>
                </a:lnTo>
                <a:close/>
              </a:path>
              <a:path w="1558925" h="184150">
                <a:moveTo>
                  <a:pt x="598985" y="126390"/>
                </a:moveTo>
                <a:lnTo>
                  <a:pt x="582120" y="126390"/>
                </a:lnTo>
                <a:lnTo>
                  <a:pt x="582120" y="179628"/>
                </a:lnTo>
                <a:lnTo>
                  <a:pt x="708307" y="179628"/>
                </a:lnTo>
                <a:lnTo>
                  <a:pt x="708307" y="170078"/>
                </a:lnTo>
                <a:lnTo>
                  <a:pt x="598985" y="170078"/>
                </a:lnTo>
                <a:lnTo>
                  <a:pt x="598985" y="126390"/>
                </a:lnTo>
                <a:close/>
              </a:path>
              <a:path w="1558925" h="184150">
                <a:moveTo>
                  <a:pt x="708307" y="165811"/>
                </a:moveTo>
                <a:lnTo>
                  <a:pt x="598985" y="165811"/>
                </a:lnTo>
                <a:lnTo>
                  <a:pt x="598985" y="170078"/>
                </a:lnTo>
                <a:lnTo>
                  <a:pt x="708307" y="170078"/>
                </a:lnTo>
                <a:lnTo>
                  <a:pt x="708307" y="165811"/>
                </a:lnTo>
                <a:close/>
              </a:path>
              <a:path w="1558925" h="184150">
                <a:moveTo>
                  <a:pt x="643689" y="6096"/>
                </a:moveTo>
                <a:lnTo>
                  <a:pt x="616962" y="8613"/>
                </a:lnTo>
                <a:lnTo>
                  <a:pt x="596598" y="15875"/>
                </a:lnTo>
                <a:lnTo>
                  <a:pt x="583625" y="27441"/>
                </a:lnTo>
                <a:lnTo>
                  <a:pt x="579072" y="42875"/>
                </a:lnTo>
                <a:lnTo>
                  <a:pt x="583625" y="58191"/>
                </a:lnTo>
                <a:lnTo>
                  <a:pt x="596598" y="69697"/>
                </a:lnTo>
                <a:lnTo>
                  <a:pt x="616962" y="76936"/>
                </a:lnTo>
                <a:lnTo>
                  <a:pt x="643689" y="79451"/>
                </a:lnTo>
                <a:lnTo>
                  <a:pt x="670331" y="76936"/>
                </a:lnTo>
                <a:lnTo>
                  <a:pt x="690705" y="69697"/>
                </a:lnTo>
                <a:lnTo>
                  <a:pt x="695074" y="65836"/>
                </a:lnTo>
                <a:lnTo>
                  <a:pt x="643689" y="65836"/>
                </a:lnTo>
                <a:lnTo>
                  <a:pt x="624119" y="64277"/>
                </a:lnTo>
                <a:lnTo>
                  <a:pt x="609196" y="59766"/>
                </a:lnTo>
                <a:lnTo>
                  <a:pt x="599684" y="52549"/>
                </a:lnTo>
                <a:lnTo>
                  <a:pt x="596344" y="42875"/>
                </a:lnTo>
                <a:lnTo>
                  <a:pt x="599684" y="33200"/>
                </a:lnTo>
                <a:lnTo>
                  <a:pt x="609196" y="25984"/>
                </a:lnTo>
                <a:lnTo>
                  <a:pt x="624119" y="21472"/>
                </a:lnTo>
                <a:lnTo>
                  <a:pt x="643689" y="19913"/>
                </a:lnTo>
                <a:lnTo>
                  <a:pt x="695251" y="19913"/>
                </a:lnTo>
                <a:lnTo>
                  <a:pt x="690705" y="15875"/>
                </a:lnTo>
                <a:lnTo>
                  <a:pt x="670331" y="8613"/>
                </a:lnTo>
                <a:lnTo>
                  <a:pt x="643689" y="6096"/>
                </a:lnTo>
                <a:close/>
              </a:path>
              <a:path w="1558925" h="184150">
                <a:moveTo>
                  <a:pt x="695251" y="19913"/>
                </a:moveTo>
                <a:lnTo>
                  <a:pt x="643689" y="19913"/>
                </a:lnTo>
                <a:lnTo>
                  <a:pt x="663260" y="21472"/>
                </a:lnTo>
                <a:lnTo>
                  <a:pt x="678183" y="25984"/>
                </a:lnTo>
                <a:lnTo>
                  <a:pt x="687695" y="33200"/>
                </a:lnTo>
                <a:lnTo>
                  <a:pt x="691035" y="42875"/>
                </a:lnTo>
                <a:lnTo>
                  <a:pt x="687695" y="52549"/>
                </a:lnTo>
                <a:lnTo>
                  <a:pt x="678183" y="59766"/>
                </a:lnTo>
                <a:lnTo>
                  <a:pt x="663260" y="64277"/>
                </a:lnTo>
                <a:lnTo>
                  <a:pt x="643689" y="65836"/>
                </a:lnTo>
                <a:lnTo>
                  <a:pt x="695074" y="65836"/>
                </a:lnTo>
                <a:lnTo>
                  <a:pt x="703726" y="58191"/>
                </a:lnTo>
                <a:lnTo>
                  <a:pt x="708307" y="42875"/>
                </a:lnTo>
                <a:lnTo>
                  <a:pt x="703726" y="27441"/>
                </a:lnTo>
                <a:lnTo>
                  <a:pt x="695251" y="19913"/>
                </a:lnTo>
                <a:close/>
              </a:path>
              <a:path w="1558925" h="184150">
                <a:moveTo>
                  <a:pt x="949972" y="0"/>
                </a:moveTo>
                <a:lnTo>
                  <a:pt x="933716" y="0"/>
                </a:lnTo>
                <a:lnTo>
                  <a:pt x="933716" y="113792"/>
                </a:lnTo>
                <a:lnTo>
                  <a:pt x="949972" y="113792"/>
                </a:lnTo>
                <a:lnTo>
                  <a:pt x="949972" y="0"/>
                </a:lnTo>
                <a:close/>
              </a:path>
              <a:path w="1558925" h="184150">
                <a:moveTo>
                  <a:pt x="852030" y="82681"/>
                </a:moveTo>
                <a:lnTo>
                  <a:pt x="841717" y="83515"/>
                </a:lnTo>
                <a:lnTo>
                  <a:pt x="835977" y="83714"/>
                </a:lnTo>
                <a:lnTo>
                  <a:pt x="835977" y="113182"/>
                </a:lnTo>
                <a:lnTo>
                  <a:pt x="852030" y="113182"/>
                </a:lnTo>
                <a:lnTo>
                  <a:pt x="852030" y="82681"/>
                </a:lnTo>
                <a:close/>
              </a:path>
              <a:path w="1558925" h="184150">
                <a:moveTo>
                  <a:pt x="916647" y="3251"/>
                </a:moveTo>
                <a:lnTo>
                  <a:pt x="900595" y="3251"/>
                </a:lnTo>
                <a:lnTo>
                  <a:pt x="900595" y="113182"/>
                </a:lnTo>
                <a:lnTo>
                  <a:pt x="916647" y="113182"/>
                </a:lnTo>
                <a:lnTo>
                  <a:pt x="916647" y="103022"/>
                </a:lnTo>
                <a:lnTo>
                  <a:pt x="908519" y="103022"/>
                </a:lnTo>
                <a:lnTo>
                  <a:pt x="908519" y="91033"/>
                </a:lnTo>
                <a:lnTo>
                  <a:pt x="916647" y="91033"/>
                </a:lnTo>
                <a:lnTo>
                  <a:pt x="916647" y="3251"/>
                </a:lnTo>
                <a:close/>
              </a:path>
              <a:path w="1558925" h="184150">
                <a:moveTo>
                  <a:pt x="900595" y="91033"/>
                </a:moveTo>
                <a:lnTo>
                  <a:pt x="868489" y="91033"/>
                </a:lnTo>
                <a:lnTo>
                  <a:pt x="868489" y="103022"/>
                </a:lnTo>
                <a:lnTo>
                  <a:pt x="900595" y="103022"/>
                </a:lnTo>
                <a:lnTo>
                  <a:pt x="900595" y="91033"/>
                </a:lnTo>
                <a:close/>
              </a:path>
              <a:path w="1558925" h="184150">
                <a:moveTo>
                  <a:pt x="916647" y="91033"/>
                </a:moveTo>
                <a:lnTo>
                  <a:pt x="908519" y="91033"/>
                </a:lnTo>
                <a:lnTo>
                  <a:pt x="908519" y="103022"/>
                </a:lnTo>
                <a:lnTo>
                  <a:pt x="916647" y="103022"/>
                </a:lnTo>
                <a:lnTo>
                  <a:pt x="916647" y="91033"/>
                </a:lnTo>
                <a:close/>
              </a:path>
              <a:path w="1558925" h="184150">
                <a:moveTo>
                  <a:pt x="890841" y="66040"/>
                </a:moveTo>
                <a:lnTo>
                  <a:pt x="866413" y="68922"/>
                </a:lnTo>
                <a:lnTo>
                  <a:pt x="840498" y="70510"/>
                </a:lnTo>
                <a:lnTo>
                  <a:pt x="815574" y="71183"/>
                </a:lnTo>
                <a:lnTo>
                  <a:pt x="794118" y="71323"/>
                </a:lnTo>
                <a:lnTo>
                  <a:pt x="795947" y="84531"/>
                </a:lnTo>
                <a:lnTo>
                  <a:pt x="817251" y="84366"/>
                </a:lnTo>
                <a:lnTo>
                  <a:pt x="835977" y="83714"/>
                </a:lnTo>
                <a:lnTo>
                  <a:pt x="835977" y="77825"/>
                </a:lnTo>
                <a:lnTo>
                  <a:pt x="890746" y="77825"/>
                </a:lnTo>
                <a:lnTo>
                  <a:pt x="892060" y="77622"/>
                </a:lnTo>
                <a:lnTo>
                  <a:pt x="890841" y="66040"/>
                </a:lnTo>
                <a:close/>
              </a:path>
              <a:path w="1558925" h="184150">
                <a:moveTo>
                  <a:pt x="852030" y="77825"/>
                </a:moveTo>
                <a:lnTo>
                  <a:pt x="835977" y="77825"/>
                </a:lnTo>
                <a:lnTo>
                  <a:pt x="835977" y="83714"/>
                </a:lnTo>
                <a:lnTo>
                  <a:pt x="841717" y="83515"/>
                </a:lnTo>
                <a:lnTo>
                  <a:pt x="852030" y="82681"/>
                </a:lnTo>
                <a:lnTo>
                  <a:pt x="852030" y="77825"/>
                </a:lnTo>
                <a:close/>
              </a:path>
              <a:path w="1558925" h="184150">
                <a:moveTo>
                  <a:pt x="890746" y="77825"/>
                </a:moveTo>
                <a:lnTo>
                  <a:pt x="852030" y="77825"/>
                </a:lnTo>
                <a:lnTo>
                  <a:pt x="852030" y="82681"/>
                </a:lnTo>
                <a:lnTo>
                  <a:pt x="867327" y="81445"/>
                </a:lnTo>
                <a:lnTo>
                  <a:pt x="890746" y="77825"/>
                </a:lnTo>
                <a:close/>
              </a:path>
              <a:path w="1558925" h="184150">
                <a:moveTo>
                  <a:pt x="843699" y="6299"/>
                </a:moveTo>
                <a:lnTo>
                  <a:pt x="827328" y="8210"/>
                </a:lnTo>
                <a:lnTo>
                  <a:pt x="814692" y="13665"/>
                </a:lnTo>
                <a:lnTo>
                  <a:pt x="806551" y="22244"/>
                </a:lnTo>
                <a:lnTo>
                  <a:pt x="803668" y="33528"/>
                </a:lnTo>
                <a:lnTo>
                  <a:pt x="806551" y="44929"/>
                </a:lnTo>
                <a:lnTo>
                  <a:pt x="814692" y="53568"/>
                </a:lnTo>
                <a:lnTo>
                  <a:pt x="827328" y="59045"/>
                </a:lnTo>
                <a:lnTo>
                  <a:pt x="843699" y="60960"/>
                </a:lnTo>
                <a:lnTo>
                  <a:pt x="859951" y="59045"/>
                </a:lnTo>
                <a:lnTo>
                  <a:pt x="872528" y="53568"/>
                </a:lnTo>
                <a:lnTo>
                  <a:pt x="877039" y="48768"/>
                </a:lnTo>
                <a:lnTo>
                  <a:pt x="843699" y="48768"/>
                </a:lnTo>
                <a:lnTo>
                  <a:pt x="833481" y="47729"/>
                </a:lnTo>
                <a:lnTo>
                  <a:pt x="825665" y="44729"/>
                </a:lnTo>
                <a:lnTo>
                  <a:pt x="820667" y="39938"/>
                </a:lnTo>
                <a:lnTo>
                  <a:pt x="818908" y="33528"/>
                </a:lnTo>
                <a:lnTo>
                  <a:pt x="820667" y="27203"/>
                </a:lnTo>
                <a:lnTo>
                  <a:pt x="825665" y="22402"/>
                </a:lnTo>
                <a:lnTo>
                  <a:pt x="833481" y="19354"/>
                </a:lnTo>
                <a:lnTo>
                  <a:pt x="843699" y="18288"/>
                </a:lnTo>
                <a:lnTo>
                  <a:pt x="876902" y="18288"/>
                </a:lnTo>
                <a:lnTo>
                  <a:pt x="872528" y="13665"/>
                </a:lnTo>
                <a:lnTo>
                  <a:pt x="859951" y="8210"/>
                </a:lnTo>
                <a:lnTo>
                  <a:pt x="843699" y="6299"/>
                </a:lnTo>
                <a:close/>
              </a:path>
              <a:path w="1558925" h="184150">
                <a:moveTo>
                  <a:pt x="876902" y="18288"/>
                </a:moveTo>
                <a:lnTo>
                  <a:pt x="843699" y="18288"/>
                </a:lnTo>
                <a:lnTo>
                  <a:pt x="853798" y="19354"/>
                </a:lnTo>
                <a:lnTo>
                  <a:pt x="861555" y="22402"/>
                </a:lnTo>
                <a:lnTo>
                  <a:pt x="866530" y="27203"/>
                </a:lnTo>
                <a:lnTo>
                  <a:pt x="868286" y="33528"/>
                </a:lnTo>
                <a:lnTo>
                  <a:pt x="866530" y="39938"/>
                </a:lnTo>
                <a:lnTo>
                  <a:pt x="861555" y="44729"/>
                </a:lnTo>
                <a:lnTo>
                  <a:pt x="853798" y="47729"/>
                </a:lnTo>
                <a:lnTo>
                  <a:pt x="843699" y="48768"/>
                </a:lnTo>
                <a:lnTo>
                  <a:pt x="877039" y="48768"/>
                </a:lnTo>
                <a:lnTo>
                  <a:pt x="880646" y="44929"/>
                </a:lnTo>
                <a:lnTo>
                  <a:pt x="883526" y="33528"/>
                </a:lnTo>
                <a:lnTo>
                  <a:pt x="880646" y="22244"/>
                </a:lnTo>
                <a:lnTo>
                  <a:pt x="876902" y="18288"/>
                </a:lnTo>
                <a:close/>
              </a:path>
              <a:path w="1558925" h="184150">
                <a:moveTo>
                  <a:pt x="843089" y="120497"/>
                </a:moveTo>
                <a:lnTo>
                  <a:pt x="826427" y="120497"/>
                </a:lnTo>
                <a:lnTo>
                  <a:pt x="826427" y="181254"/>
                </a:lnTo>
                <a:lnTo>
                  <a:pt x="949972" y="181254"/>
                </a:lnTo>
                <a:lnTo>
                  <a:pt x="949972" y="167843"/>
                </a:lnTo>
                <a:lnTo>
                  <a:pt x="843089" y="167843"/>
                </a:lnTo>
                <a:lnTo>
                  <a:pt x="843089" y="150571"/>
                </a:lnTo>
                <a:lnTo>
                  <a:pt x="949972" y="150571"/>
                </a:lnTo>
                <a:lnTo>
                  <a:pt x="949972" y="137566"/>
                </a:lnTo>
                <a:lnTo>
                  <a:pt x="843089" y="137566"/>
                </a:lnTo>
                <a:lnTo>
                  <a:pt x="843089" y="120497"/>
                </a:lnTo>
                <a:close/>
              </a:path>
              <a:path w="1558925" h="184150">
                <a:moveTo>
                  <a:pt x="949972" y="150571"/>
                </a:moveTo>
                <a:lnTo>
                  <a:pt x="933310" y="150571"/>
                </a:lnTo>
                <a:lnTo>
                  <a:pt x="933310" y="167843"/>
                </a:lnTo>
                <a:lnTo>
                  <a:pt x="949972" y="167843"/>
                </a:lnTo>
                <a:lnTo>
                  <a:pt x="949972" y="150571"/>
                </a:lnTo>
                <a:close/>
              </a:path>
              <a:path w="1558925" h="184150">
                <a:moveTo>
                  <a:pt x="949972" y="120497"/>
                </a:moveTo>
                <a:lnTo>
                  <a:pt x="933310" y="120497"/>
                </a:lnTo>
                <a:lnTo>
                  <a:pt x="933310" y="137566"/>
                </a:lnTo>
                <a:lnTo>
                  <a:pt x="949972" y="137566"/>
                </a:lnTo>
                <a:lnTo>
                  <a:pt x="949972" y="120497"/>
                </a:lnTo>
                <a:close/>
              </a:path>
              <a:path w="1558925" h="184150">
                <a:moveTo>
                  <a:pt x="1019857" y="130657"/>
                </a:moveTo>
                <a:lnTo>
                  <a:pt x="1003195" y="130657"/>
                </a:lnTo>
                <a:lnTo>
                  <a:pt x="1003195" y="179628"/>
                </a:lnTo>
                <a:lnTo>
                  <a:pt x="1129992" y="179628"/>
                </a:lnTo>
                <a:lnTo>
                  <a:pt x="1129992" y="172110"/>
                </a:lnTo>
                <a:lnTo>
                  <a:pt x="1019857" y="172110"/>
                </a:lnTo>
                <a:lnTo>
                  <a:pt x="1019857" y="130657"/>
                </a:lnTo>
                <a:close/>
              </a:path>
              <a:path w="1558925" h="184150">
                <a:moveTo>
                  <a:pt x="1129992" y="165811"/>
                </a:moveTo>
                <a:lnTo>
                  <a:pt x="1019857" y="165811"/>
                </a:lnTo>
                <a:lnTo>
                  <a:pt x="1019857" y="172110"/>
                </a:lnTo>
                <a:lnTo>
                  <a:pt x="1129992" y="172110"/>
                </a:lnTo>
                <a:lnTo>
                  <a:pt x="1129992" y="165811"/>
                </a:lnTo>
                <a:close/>
              </a:path>
              <a:path w="1558925" h="184150">
                <a:moveTo>
                  <a:pt x="1074924" y="105664"/>
                </a:moveTo>
                <a:lnTo>
                  <a:pt x="1058059" y="105664"/>
                </a:lnTo>
                <a:lnTo>
                  <a:pt x="1058059" y="147523"/>
                </a:lnTo>
                <a:lnTo>
                  <a:pt x="1074924" y="147523"/>
                </a:lnTo>
                <a:lnTo>
                  <a:pt x="1074924" y="105664"/>
                </a:lnTo>
                <a:close/>
              </a:path>
              <a:path w="1558925" h="184150">
                <a:moveTo>
                  <a:pt x="1148686" y="100380"/>
                </a:moveTo>
                <a:lnTo>
                  <a:pt x="982062" y="100380"/>
                </a:lnTo>
                <a:lnTo>
                  <a:pt x="982062" y="114198"/>
                </a:lnTo>
                <a:lnTo>
                  <a:pt x="1058059" y="114198"/>
                </a:lnTo>
                <a:lnTo>
                  <a:pt x="1058059" y="105664"/>
                </a:lnTo>
                <a:lnTo>
                  <a:pt x="1148686" y="105664"/>
                </a:lnTo>
                <a:lnTo>
                  <a:pt x="1148686" y="100380"/>
                </a:lnTo>
                <a:close/>
              </a:path>
              <a:path w="1558925" h="184150">
                <a:moveTo>
                  <a:pt x="1148686" y="105664"/>
                </a:moveTo>
                <a:lnTo>
                  <a:pt x="1074924" y="105664"/>
                </a:lnTo>
                <a:lnTo>
                  <a:pt x="1074924" y="114198"/>
                </a:lnTo>
                <a:lnTo>
                  <a:pt x="1148686" y="114198"/>
                </a:lnTo>
                <a:lnTo>
                  <a:pt x="1148686" y="105664"/>
                </a:lnTo>
                <a:close/>
              </a:path>
              <a:path w="1558925" h="184150">
                <a:moveTo>
                  <a:pt x="1127756" y="6705"/>
                </a:moveTo>
                <a:lnTo>
                  <a:pt x="1004008" y="6705"/>
                </a:lnTo>
                <a:lnTo>
                  <a:pt x="1004008" y="84937"/>
                </a:lnTo>
                <a:lnTo>
                  <a:pt x="1128569" y="84937"/>
                </a:lnTo>
                <a:lnTo>
                  <a:pt x="1128569" y="77622"/>
                </a:lnTo>
                <a:lnTo>
                  <a:pt x="1020670" y="77622"/>
                </a:lnTo>
                <a:lnTo>
                  <a:pt x="1020670" y="52019"/>
                </a:lnTo>
                <a:lnTo>
                  <a:pt x="1015793" y="52019"/>
                </a:lnTo>
                <a:lnTo>
                  <a:pt x="1015793" y="39014"/>
                </a:lnTo>
                <a:lnTo>
                  <a:pt x="1020670" y="39014"/>
                </a:lnTo>
                <a:lnTo>
                  <a:pt x="1020670" y="20320"/>
                </a:lnTo>
                <a:lnTo>
                  <a:pt x="1127756" y="20320"/>
                </a:lnTo>
                <a:lnTo>
                  <a:pt x="1127756" y="6705"/>
                </a:lnTo>
                <a:close/>
              </a:path>
              <a:path w="1558925" h="184150">
                <a:moveTo>
                  <a:pt x="1128569" y="71323"/>
                </a:moveTo>
                <a:lnTo>
                  <a:pt x="1020670" y="71323"/>
                </a:lnTo>
                <a:lnTo>
                  <a:pt x="1020670" y="77622"/>
                </a:lnTo>
                <a:lnTo>
                  <a:pt x="1128569" y="77622"/>
                </a:lnTo>
                <a:lnTo>
                  <a:pt x="1128569" y="71323"/>
                </a:lnTo>
                <a:close/>
              </a:path>
              <a:path w="1558925" h="184150">
                <a:moveTo>
                  <a:pt x="1020670" y="39014"/>
                </a:moveTo>
                <a:lnTo>
                  <a:pt x="1015793" y="39014"/>
                </a:lnTo>
                <a:lnTo>
                  <a:pt x="1015793" y="52019"/>
                </a:lnTo>
                <a:lnTo>
                  <a:pt x="1020670" y="52019"/>
                </a:lnTo>
                <a:lnTo>
                  <a:pt x="1020670" y="39014"/>
                </a:lnTo>
                <a:close/>
              </a:path>
              <a:path w="1558925" h="184150">
                <a:moveTo>
                  <a:pt x="1122880" y="39014"/>
                </a:moveTo>
                <a:lnTo>
                  <a:pt x="1020670" y="39014"/>
                </a:lnTo>
                <a:lnTo>
                  <a:pt x="1020670" y="52019"/>
                </a:lnTo>
                <a:lnTo>
                  <a:pt x="1122880" y="52019"/>
                </a:lnTo>
                <a:lnTo>
                  <a:pt x="1122880" y="39014"/>
                </a:lnTo>
                <a:close/>
              </a:path>
              <a:path w="1558925" h="184150">
                <a:moveTo>
                  <a:pt x="1304601" y="11785"/>
                </a:moveTo>
                <a:lnTo>
                  <a:pt x="1293221" y="11785"/>
                </a:lnTo>
                <a:lnTo>
                  <a:pt x="1293221" y="18897"/>
                </a:lnTo>
                <a:lnTo>
                  <a:pt x="1288113" y="42999"/>
                </a:lnTo>
                <a:lnTo>
                  <a:pt x="1273384" y="63728"/>
                </a:lnTo>
                <a:lnTo>
                  <a:pt x="1249930" y="80533"/>
                </a:lnTo>
                <a:lnTo>
                  <a:pt x="1218647" y="92862"/>
                </a:lnTo>
                <a:lnTo>
                  <a:pt x="1225556" y="106070"/>
                </a:lnTo>
                <a:lnTo>
                  <a:pt x="1261179" y="91595"/>
                </a:lnTo>
                <a:lnTo>
                  <a:pt x="1288040" y="70739"/>
                </a:lnTo>
                <a:lnTo>
                  <a:pt x="1304994" y="43976"/>
                </a:lnTo>
                <a:lnTo>
                  <a:pt x="1308402" y="25400"/>
                </a:lnTo>
                <a:lnTo>
                  <a:pt x="1304601" y="25400"/>
                </a:lnTo>
                <a:lnTo>
                  <a:pt x="1304601" y="11785"/>
                </a:lnTo>
                <a:close/>
              </a:path>
              <a:path w="1558925" h="184150">
                <a:moveTo>
                  <a:pt x="1293221" y="11785"/>
                </a:moveTo>
                <a:lnTo>
                  <a:pt x="1228197" y="11785"/>
                </a:lnTo>
                <a:lnTo>
                  <a:pt x="1228197" y="25400"/>
                </a:lnTo>
                <a:lnTo>
                  <a:pt x="1291843" y="25400"/>
                </a:lnTo>
                <a:lnTo>
                  <a:pt x="1293221" y="18897"/>
                </a:lnTo>
                <a:lnTo>
                  <a:pt x="1293221" y="11785"/>
                </a:lnTo>
                <a:close/>
              </a:path>
              <a:path w="1558925" h="184150">
                <a:moveTo>
                  <a:pt x="1310900" y="11785"/>
                </a:moveTo>
                <a:lnTo>
                  <a:pt x="1304601" y="11785"/>
                </a:lnTo>
                <a:lnTo>
                  <a:pt x="1304601" y="25400"/>
                </a:lnTo>
                <a:lnTo>
                  <a:pt x="1308402" y="25400"/>
                </a:lnTo>
                <a:lnTo>
                  <a:pt x="1310900" y="11785"/>
                </a:lnTo>
                <a:close/>
              </a:path>
              <a:path w="1558925" h="184150">
                <a:moveTo>
                  <a:pt x="1367796" y="0"/>
                </a:moveTo>
                <a:lnTo>
                  <a:pt x="1350930" y="0"/>
                </a:lnTo>
                <a:lnTo>
                  <a:pt x="1350930" y="104851"/>
                </a:lnTo>
                <a:lnTo>
                  <a:pt x="1367796" y="104851"/>
                </a:lnTo>
                <a:lnTo>
                  <a:pt x="1367796" y="61163"/>
                </a:lnTo>
                <a:lnTo>
                  <a:pt x="1354181" y="61163"/>
                </a:lnTo>
                <a:lnTo>
                  <a:pt x="1354181" y="47142"/>
                </a:lnTo>
                <a:lnTo>
                  <a:pt x="1367796" y="47142"/>
                </a:lnTo>
                <a:lnTo>
                  <a:pt x="1367796" y="0"/>
                </a:lnTo>
                <a:close/>
              </a:path>
              <a:path w="1558925" h="184150">
                <a:moveTo>
                  <a:pt x="1350930" y="47142"/>
                </a:moveTo>
                <a:lnTo>
                  <a:pt x="1311103" y="47142"/>
                </a:lnTo>
                <a:lnTo>
                  <a:pt x="1311103" y="61163"/>
                </a:lnTo>
                <a:lnTo>
                  <a:pt x="1350930" y="61163"/>
                </a:lnTo>
                <a:lnTo>
                  <a:pt x="1350930" y="47142"/>
                </a:lnTo>
                <a:close/>
              </a:path>
              <a:path w="1558925" h="184150">
                <a:moveTo>
                  <a:pt x="1367796" y="47142"/>
                </a:moveTo>
                <a:lnTo>
                  <a:pt x="1354181" y="47142"/>
                </a:lnTo>
                <a:lnTo>
                  <a:pt x="1354181" y="61163"/>
                </a:lnTo>
                <a:lnTo>
                  <a:pt x="1367796" y="61163"/>
                </a:lnTo>
                <a:lnTo>
                  <a:pt x="1367796" y="47142"/>
                </a:lnTo>
                <a:close/>
              </a:path>
              <a:path w="1558925" h="184150">
                <a:moveTo>
                  <a:pt x="1367796" y="112572"/>
                </a:moveTo>
                <a:lnTo>
                  <a:pt x="1249330" y="112572"/>
                </a:lnTo>
                <a:lnTo>
                  <a:pt x="1249330" y="181254"/>
                </a:lnTo>
                <a:lnTo>
                  <a:pt x="1367796" y="181254"/>
                </a:lnTo>
                <a:lnTo>
                  <a:pt x="1367796" y="167436"/>
                </a:lnTo>
                <a:lnTo>
                  <a:pt x="1265993" y="167436"/>
                </a:lnTo>
                <a:lnTo>
                  <a:pt x="1265993" y="126187"/>
                </a:lnTo>
                <a:lnTo>
                  <a:pt x="1367796" y="126187"/>
                </a:lnTo>
                <a:lnTo>
                  <a:pt x="1367796" y="112572"/>
                </a:lnTo>
                <a:close/>
              </a:path>
              <a:path w="1558925" h="184150">
                <a:moveTo>
                  <a:pt x="1367796" y="126187"/>
                </a:moveTo>
                <a:lnTo>
                  <a:pt x="1351337" y="126187"/>
                </a:lnTo>
                <a:lnTo>
                  <a:pt x="1351337" y="167436"/>
                </a:lnTo>
                <a:lnTo>
                  <a:pt x="1367796" y="167436"/>
                </a:lnTo>
                <a:lnTo>
                  <a:pt x="1367796" y="126187"/>
                </a:lnTo>
                <a:close/>
              </a:path>
              <a:path w="1558925" h="184150">
                <a:moveTo>
                  <a:pt x="1444793" y="10972"/>
                </a:moveTo>
                <a:lnTo>
                  <a:pt x="1442151" y="10972"/>
                </a:lnTo>
                <a:lnTo>
                  <a:pt x="1442151" y="35560"/>
                </a:lnTo>
                <a:lnTo>
                  <a:pt x="1439522" y="51606"/>
                </a:lnTo>
                <a:lnTo>
                  <a:pt x="1431940" y="67310"/>
                </a:lnTo>
                <a:lnTo>
                  <a:pt x="1419863" y="81108"/>
                </a:lnTo>
                <a:lnTo>
                  <a:pt x="1403746" y="91440"/>
                </a:lnTo>
                <a:lnTo>
                  <a:pt x="1412890" y="104648"/>
                </a:lnTo>
                <a:lnTo>
                  <a:pt x="1430959" y="92509"/>
                </a:lnTo>
                <a:lnTo>
                  <a:pt x="1444361" y="75819"/>
                </a:lnTo>
                <a:lnTo>
                  <a:pt x="1450316" y="61850"/>
                </a:lnTo>
                <a:lnTo>
                  <a:pt x="1447558" y="55626"/>
                </a:lnTo>
                <a:lnTo>
                  <a:pt x="1444793" y="35560"/>
                </a:lnTo>
                <a:lnTo>
                  <a:pt x="1444793" y="10972"/>
                </a:lnTo>
                <a:close/>
              </a:path>
              <a:path w="1558925" h="184150">
                <a:moveTo>
                  <a:pt x="1458204" y="10972"/>
                </a:moveTo>
                <a:lnTo>
                  <a:pt x="1455562" y="10972"/>
                </a:lnTo>
                <a:lnTo>
                  <a:pt x="1455562" y="35560"/>
                </a:lnTo>
                <a:lnTo>
                  <a:pt x="1452695" y="56270"/>
                </a:lnTo>
                <a:lnTo>
                  <a:pt x="1450316" y="61850"/>
                </a:lnTo>
                <a:lnTo>
                  <a:pt x="1455639" y="73863"/>
                </a:lnTo>
                <a:lnTo>
                  <a:pt x="1468710" y="89052"/>
                </a:lnTo>
                <a:lnTo>
                  <a:pt x="1486449" y="99974"/>
                </a:lnTo>
                <a:lnTo>
                  <a:pt x="1495390" y="86969"/>
                </a:lnTo>
                <a:lnTo>
                  <a:pt x="1479635" y="77851"/>
                </a:lnTo>
                <a:lnTo>
                  <a:pt x="1467958" y="65532"/>
                </a:lnTo>
                <a:lnTo>
                  <a:pt x="1460699" y="51079"/>
                </a:lnTo>
                <a:lnTo>
                  <a:pt x="1458204" y="35560"/>
                </a:lnTo>
                <a:lnTo>
                  <a:pt x="1458204" y="10972"/>
                </a:lnTo>
                <a:close/>
              </a:path>
              <a:path w="1558925" h="184150">
                <a:moveTo>
                  <a:pt x="1455562" y="10972"/>
                </a:moveTo>
                <a:lnTo>
                  <a:pt x="1444793" y="10972"/>
                </a:lnTo>
                <a:lnTo>
                  <a:pt x="1444793" y="35560"/>
                </a:lnTo>
                <a:lnTo>
                  <a:pt x="1447558" y="55626"/>
                </a:lnTo>
                <a:lnTo>
                  <a:pt x="1450316" y="61850"/>
                </a:lnTo>
                <a:lnTo>
                  <a:pt x="1452695" y="56270"/>
                </a:lnTo>
                <a:lnTo>
                  <a:pt x="1455562" y="35560"/>
                </a:lnTo>
                <a:lnTo>
                  <a:pt x="1455562" y="10972"/>
                </a:lnTo>
                <a:close/>
              </a:path>
              <a:path w="1558925" h="184150">
                <a:moveTo>
                  <a:pt x="1558382" y="203"/>
                </a:moveTo>
                <a:lnTo>
                  <a:pt x="1542329" y="203"/>
                </a:lnTo>
                <a:lnTo>
                  <a:pt x="1542329" y="111150"/>
                </a:lnTo>
                <a:lnTo>
                  <a:pt x="1558382" y="111150"/>
                </a:lnTo>
                <a:lnTo>
                  <a:pt x="1558382" y="61772"/>
                </a:lnTo>
                <a:lnTo>
                  <a:pt x="1547409" y="61772"/>
                </a:lnTo>
                <a:lnTo>
                  <a:pt x="1547409" y="47752"/>
                </a:lnTo>
                <a:lnTo>
                  <a:pt x="1558382" y="47752"/>
                </a:lnTo>
                <a:lnTo>
                  <a:pt x="1558382" y="203"/>
                </a:lnTo>
                <a:close/>
              </a:path>
              <a:path w="1558925" h="184150">
                <a:moveTo>
                  <a:pt x="1518961" y="3251"/>
                </a:moveTo>
                <a:lnTo>
                  <a:pt x="1502908" y="3251"/>
                </a:lnTo>
                <a:lnTo>
                  <a:pt x="1502908" y="110134"/>
                </a:lnTo>
                <a:lnTo>
                  <a:pt x="1518961" y="110134"/>
                </a:lnTo>
                <a:lnTo>
                  <a:pt x="1518961" y="61772"/>
                </a:lnTo>
                <a:lnTo>
                  <a:pt x="1512662" y="61772"/>
                </a:lnTo>
                <a:lnTo>
                  <a:pt x="1512662" y="47752"/>
                </a:lnTo>
                <a:lnTo>
                  <a:pt x="1518961" y="47752"/>
                </a:lnTo>
                <a:lnTo>
                  <a:pt x="1518961" y="3251"/>
                </a:lnTo>
                <a:close/>
              </a:path>
              <a:path w="1558925" h="184150">
                <a:moveTo>
                  <a:pt x="1518961" y="47752"/>
                </a:moveTo>
                <a:lnTo>
                  <a:pt x="1512662" y="47752"/>
                </a:lnTo>
                <a:lnTo>
                  <a:pt x="1512662" y="61772"/>
                </a:lnTo>
                <a:lnTo>
                  <a:pt x="1518961" y="61772"/>
                </a:lnTo>
                <a:lnTo>
                  <a:pt x="1518961" y="47752"/>
                </a:lnTo>
                <a:close/>
              </a:path>
              <a:path w="1558925" h="184150">
                <a:moveTo>
                  <a:pt x="1542329" y="47752"/>
                </a:moveTo>
                <a:lnTo>
                  <a:pt x="1518961" y="47752"/>
                </a:lnTo>
                <a:lnTo>
                  <a:pt x="1518961" y="61772"/>
                </a:lnTo>
                <a:lnTo>
                  <a:pt x="1542329" y="61772"/>
                </a:lnTo>
                <a:lnTo>
                  <a:pt x="1542329" y="47752"/>
                </a:lnTo>
                <a:close/>
              </a:path>
              <a:path w="1558925" h="184150">
                <a:moveTo>
                  <a:pt x="1558382" y="47752"/>
                </a:moveTo>
                <a:lnTo>
                  <a:pt x="1547409" y="47752"/>
                </a:lnTo>
                <a:lnTo>
                  <a:pt x="1547409" y="61772"/>
                </a:lnTo>
                <a:lnTo>
                  <a:pt x="1558382" y="61772"/>
                </a:lnTo>
                <a:lnTo>
                  <a:pt x="1558382" y="47752"/>
                </a:lnTo>
                <a:close/>
              </a:path>
              <a:path w="1558925" h="184150">
                <a:moveTo>
                  <a:pt x="1558382" y="121107"/>
                </a:moveTo>
                <a:lnTo>
                  <a:pt x="1435242" y="121107"/>
                </a:lnTo>
                <a:lnTo>
                  <a:pt x="1435242" y="134924"/>
                </a:lnTo>
                <a:lnTo>
                  <a:pt x="1541719" y="134924"/>
                </a:lnTo>
                <a:lnTo>
                  <a:pt x="1541719" y="183692"/>
                </a:lnTo>
                <a:lnTo>
                  <a:pt x="1558382" y="183692"/>
                </a:lnTo>
                <a:lnTo>
                  <a:pt x="1558382" y="1211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9814559" y="1318056"/>
            <a:ext cx="984250" cy="194310"/>
          </a:xfrm>
          <a:custGeom>
            <a:avLst/>
            <a:gdLst/>
            <a:ahLst/>
            <a:cxnLst/>
            <a:rect l="l" t="t" r="r" b="b"/>
            <a:pathLst>
              <a:path w="984250" h="194309">
                <a:moveTo>
                  <a:pt x="74371" y="147116"/>
                </a:moveTo>
                <a:lnTo>
                  <a:pt x="0" y="147116"/>
                </a:lnTo>
                <a:lnTo>
                  <a:pt x="0" y="161137"/>
                </a:lnTo>
                <a:lnTo>
                  <a:pt x="166420" y="161137"/>
                </a:lnTo>
                <a:lnTo>
                  <a:pt x="166420" y="153009"/>
                </a:lnTo>
                <a:lnTo>
                  <a:pt x="74371" y="153009"/>
                </a:lnTo>
                <a:lnTo>
                  <a:pt x="74371" y="147116"/>
                </a:lnTo>
                <a:close/>
              </a:path>
              <a:path w="984250" h="194309">
                <a:moveTo>
                  <a:pt x="91236" y="107696"/>
                </a:moveTo>
                <a:lnTo>
                  <a:pt x="74371" y="107696"/>
                </a:lnTo>
                <a:lnTo>
                  <a:pt x="74371" y="153009"/>
                </a:lnTo>
                <a:lnTo>
                  <a:pt x="91236" y="153009"/>
                </a:lnTo>
                <a:lnTo>
                  <a:pt x="91236" y="107696"/>
                </a:lnTo>
                <a:close/>
              </a:path>
              <a:path w="984250" h="194309">
                <a:moveTo>
                  <a:pt x="166420" y="147116"/>
                </a:moveTo>
                <a:lnTo>
                  <a:pt x="91236" y="147116"/>
                </a:lnTo>
                <a:lnTo>
                  <a:pt x="91236" y="153009"/>
                </a:lnTo>
                <a:lnTo>
                  <a:pt x="166420" y="153009"/>
                </a:lnTo>
                <a:lnTo>
                  <a:pt x="166420" y="147116"/>
                </a:lnTo>
                <a:close/>
              </a:path>
              <a:path w="984250" h="194309">
                <a:moveTo>
                  <a:pt x="145897" y="13614"/>
                </a:moveTo>
                <a:lnTo>
                  <a:pt x="20116" y="13614"/>
                </a:lnTo>
                <a:lnTo>
                  <a:pt x="20116" y="27228"/>
                </a:lnTo>
                <a:lnTo>
                  <a:pt x="129235" y="27228"/>
                </a:lnTo>
                <a:lnTo>
                  <a:pt x="129235" y="55676"/>
                </a:lnTo>
                <a:lnTo>
                  <a:pt x="20726" y="55676"/>
                </a:lnTo>
                <a:lnTo>
                  <a:pt x="20726" y="112776"/>
                </a:lnTo>
                <a:lnTo>
                  <a:pt x="74371" y="112776"/>
                </a:lnTo>
                <a:lnTo>
                  <a:pt x="74371" y="107696"/>
                </a:lnTo>
                <a:lnTo>
                  <a:pt x="150164" y="107696"/>
                </a:lnTo>
                <a:lnTo>
                  <a:pt x="150164" y="106070"/>
                </a:lnTo>
                <a:lnTo>
                  <a:pt x="37388" y="106070"/>
                </a:lnTo>
                <a:lnTo>
                  <a:pt x="37388" y="69291"/>
                </a:lnTo>
                <a:lnTo>
                  <a:pt x="145897" y="69291"/>
                </a:lnTo>
                <a:lnTo>
                  <a:pt x="145897" y="13614"/>
                </a:lnTo>
                <a:close/>
              </a:path>
              <a:path w="984250" h="194309">
                <a:moveTo>
                  <a:pt x="150164" y="107696"/>
                </a:moveTo>
                <a:lnTo>
                  <a:pt x="91236" y="107696"/>
                </a:lnTo>
                <a:lnTo>
                  <a:pt x="91236" y="112776"/>
                </a:lnTo>
                <a:lnTo>
                  <a:pt x="150164" y="112776"/>
                </a:lnTo>
                <a:lnTo>
                  <a:pt x="150164" y="107696"/>
                </a:lnTo>
                <a:close/>
              </a:path>
              <a:path w="984250" h="194309">
                <a:moveTo>
                  <a:pt x="150164" y="98958"/>
                </a:moveTo>
                <a:lnTo>
                  <a:pt x="37388" y="98958"/>
                </a:lnTo>
                <a:lnTo>
                  <a:pt x="37388" y="106070"/>
                </a:lnTo>
                <a:lnTo>
                  <a:pt x="150164" y="106070"/>
                </a:lnTo>
                <a:lnTo>
                  <a:pt x="150164" y="98958"/>
                </a:lnTo>
                <a:close/>
              </a:path>
              <a:path w="984250" h="194309">
                <a:moveTo>
                  <a:pt x="323072" y="19507"/>
                </a:moveTo>
                <a:lnTo>
                  <a:pt x="314131" y="19507"/>
                </a:lnTo>
                <a:lnTo>
                  <a:pt x="314004" y="56137"/>
                </a:lnTo>
                <a:lnTo>
                  <a:pt x="313216" y="76123"/>
                </a:lnTo>
                <a:lnTo>
                  <a:pt x="311045" y="99202"/>
                </a:lnTo>
                <a:lnTo>
                  <a:pt x="306816" y="125577"/>
                </a:lnTo>
                <a:lnTo>
                  <a:pt x="323681" y="127203"/>
                </a:lnTo>
                <a:lnTo>
                  <a:pt x="327675" y="99831"/>
                </a:lnTo>
                <a:lnTo>
                  <a:pt x="329726" y="76479"/>
                </a:lnTo>
                <a:lnTo>
                  <a:pt x="330482" y="56137"/>
                </a:lnTo>
                <a:lnTo>
                  <a:pt x="330590" y="33121"/>
                </a:lnTo>
                <a:lnTo>
                  <a:pt x="323072" y="33121"/>
                </a:lnTo>
                <a:lnTo>
                  <a:pt x="323072" y="19507"/>
                </a:lnTo>
                <a:close/>
              </a:path>
              <a:path w="984250" h="194309">
                <a:moveTo>
                  <a:pt x="314131" y="19507"/>
                </a:moveTo>
                <a:lnTo>
                  <a:pt x="204809" y="19507"/>
                </a:lnTo>
                <a:lnTo>
                  <a:pt x="204809" y="33121"/>
                </a:lnTo>
                <a:lnTo>
                  <a:pt x="314131" y="33121"/>
                </a:lnTo>
                <a:lnTo>
                  <a:pt x="314131" y="19507"/>
                </a:lnTo>
                <a:close/>
              </a:path>
              <a:path w="984250" h="194309">
                <a:moveTo>
                  <a:pt x="330590" y="19507"/>
                </a:moveTo>
                <a:lnTo>
                  <a:pt x="323072" y="19507"/>
                </a:lnTo>
                <a:lnTo>
                  <a:pt x="323072" y="33121"/>
                </a:lnTo>
                <a:lnTo>
                  <a:pt x="330590" y="33121"/>
                </a:lnTo>
                <a:lnTo>
                  <a:pt x="330590" y="19507"/>
                </a:lnTo>
                <a:close/>
              </a:path>
              <a:path w="984250" h="194309">
                <a:moveTo>
                  <a:pt x="352942" y="142849"/>
                </a:moveTo>
                <a:lnTo>
                  <a:pt x="186928" y="142849"/>
                </a:lnTo>
                <a:lnTo>
                  <a:pt x="186928" y="156870"/>
                </a:lnTo>
                <a:lnTo>
                  <a:pt x="352942" y="156870"/>
                </a:lnTo>
                <a:lnTo>
                  <a:pt x="352942" y="142849"/>
                </a:lnTo>
                <a:close/>
              </a:path>
              <a:path w="984250" h="194309">
                <a:moveTo>
                  <a:pt x="524427" y="203"/>
                </a:moveTo>
                <a:lnTo>
                  <a:pt x="507358" y="203"/>
                </a:lnTo>
                <a:lnTo>
                  <a:pt x="507358" y="134315"/>
                </a:lnTo>
                <a:lnTo>
                  <a:pt x="524427" y="134315"/>
                </a:lnTo>
                <a:lnTo>
                  <a:pt x="524427" y="203"/>
                </a:lnTo>
                <a:close/>
              </a:path>
              <a:path w="984250" h="194309">
                <a:moveTo>
                  <a:pt x="423030" y="120497"/>
                </a:moveTo>
                <a:lnTo>
                  <a:pt x="406368" y="120497"/>
                </a:lnTo>
                <a:lnTo>
                  <a:pt x="406368" y="179628"/>
                </a:lnTo>
                <a:lnTo>
                  <a:pt x="529913" y="179628"/>
                </a:lnTo>
                <a:lnTo>
                  <a:pt x="529913" y="170484"/>
                </a:lnTo>
                <a:lnTo>
                  <a:pt x="423030" y="170484"/>
                </a:lnTo>
                <a:lnTo>
                  <a:pt x="423030" y="120497"/>
                </a:lnTo>
                <a:close/>
              </a:path>
              <a:path w="984250" h="194309">
                <a:moveTo>
                  <a:pt x="529913" y="165811"/>
                </a:moveTo>
                <a:lnTo>
                  <a:pt x="423030" y="165811"/>
                </a:lnTo>
                <a:lnTo>
                  <a:pt x="423030" y="170484"/>
                </a:lnTo>
                <a:lnTo>
                  <a:pt x="529913" y="170484"/>
                </a:lnTo>
                <a:lnTo>
                  <a:pt x="529913" y="165811"/>
                </a:lnTo>
                <a:close/>
              </a:path>
              <a:path w="984250" h="194309">
                <a:moveTo>
                  <a:pt x="425875" y="12801"/>
                </a:moveTo>
                <a:lnTo>
                  <a:pt x="406809" y="16138"/>
                </a:lnTo>
                <a:lnTo>
                  <a:pt x="391610" y="25476"/>
                </a:lnTo>
                <a:lnTo>
                  <a:pt x="381555" y="39804"/>
                </a:lnTo>
                <a:lnTo>
                  <a:pt x="377920" y="58115"/>
                </a:lnTo>
                <a:lnTo>
                  <a:pt x="381555" y="76339"/>
                </a:lnTo>
                <a:lnTo>
                  <a:pt x="391610" y="90678"/>
                </a:lnTo>
                <a:lnTo>
                  <a:pt x="406809" y="100063"/>
                </a:lnTo>
                <a:lnTo>
                  <a:pt x="425875" y="103428"/>
                </a:lnTo>
                <a:lnTo>
                  <a:pt x="444909" y="100063"/>
                </a:lnTo>
                <a:lnTo>
                  <a:pt x="460038" y="90678"/>
                </a:lnTo>
                <a:lnTo>
                  <a:pt x="461488" y="88595"/>
                </a:lnTo>
                <a:lnTo>
                  <a:pt x="425875" y="88595"/>
                </a:lnTo>
                <a:lnTo>
                  <a:pt x="413410" y="86347"/>
                </a:lnTo>
                <a:lnTo>
                  <a:pt x="403421" y="80060"/>
                </a:lnTo>
                <a:lnTo>
                  <a:pt x="396786" y="70421"/>
                </a:lnTo>
                <a:lnTo>
                  <a:pt x="394379" y="58115"/>
                </a:lnTo>
                <a:lnTo>
                  <a:pt x="396786" y="45691"/>
                </a:lnTo>
                <a:lnTo>
                  <a:pt x="403421" y="35991"/>
                </a:lnTo>
                <a:lnTo>
                  <a:pt x="413410" y="29683"/>
                </a:lnTo>
                <a:lnTo>
                  <a:pt x="425875" y="27432"/>
                </a:lnTo>
                <a:lnTo>
                  <a:pt x="461401" y="27432"/>
                </a:lnTo>
                <a:lnTo>
                  <a:pt x="460038" y="25476"/>
                </a:lnTo>
                <a:lnTo>
                  <a:pt x="444909" y="16138"/>
                </a:lnTo>
                <a:lnTo>
                  <a:pt x="425875" y="12801"/>
                </a:lnTo>
                <a:close/>
              </a:path>
              <a:path w="984250" h="194309">
                <a:moveTo>
                  <a:pt x="461401" y="27432"/>
                </a:moveTo>
                <a:lnTo>
                  <a:pt x="425875" y="27432"/>
                </a:lnTo>
                <a:lnTo>
                  <a:pt x="438340" y="29683"/>
                </a:lnTo>
                <a:lnTo>
                  <a:pt x="448329" y="35991"/>
                </a:lnTo>
                <a:lnTo>
                  <a:pt x="454964" y="45691"/>
                </a:lnTo>
                <a:lnTo>
                  <a:pt x="457371" y="58115"/>
                </a:lnTo>
                <a:lnTo>
                  <a:pt x="454964" y="70421"/>
                </a:lnTo>
                <a:lnTo>
                  <a:pt x="448329" y="80060"/>
                </a:lnTo>
                <a:lnTo>
                  <a:pt x="438340" y="86347"/>
                </a:lnTo>
                <a:lnTo>
                  <a:pt x="425875" y="88595"/>
                </a:lnTo>
                <a:lnTo>
                  <a:pt x="461488" y="88595"/>
                </a:lnTo>
                <a:lnTo>
                  <a:pt x="470023" y="76339"/>
                </a:lnTo>
                <a:lnTo>
                  <a:pt x="473627" y="58115"/>
                </a:lnTo>
                <a:lnTo>
                  <a:pt x="470023" y="39804"/>
                </a:lnTo>
                <a:lnTo>
                  <a:pt x="461401" y="27432"/>
                </a:lnTo>
                <a:close/>
              </a:path>
              <a:path w="984250" h="194309">
                <a:moveTo>
                  <a:pt x="575008" y="145288"/>
                </a:moveTo>
                <a:lnTo>
                  <a:pt x="569318" y="145288"/>
                </a:lnTo>
                <a:lnTo>
                  <a:pt x="568776" y="150435"/>
                </a:lnTo>
                <a:lnTo>
                  <a:pt x="567964" y="155515"/>
                </a:lnTo>
                <a:lnTo>
                  <a:pt x="566880" y="160528"/>
                </a:lnTo>
                <a:lnTo>
                  <a:pt x="565932" y="165540"/>
                </a:lnTo>
                <a:lnTo>
                  <a:pt x="564780" y="170755"/>
                </a:lnTo>
                <a:lnTo>
                  <a:pt x="562071" y="181593"/>
                </a:lnTo>
                <a:lnTo>
                  <a:pt x="560378" y="187553"/>
                </a:lnTo>
                <a:lnTo>
                  <a:pt x="558346" y="194056"/>
                </a:lnTo>
                <a:lnTo>
                  <a:pt x="562816" y="194056"/>
                </a:lnTo>
                <a:lnTo>
                  <a:pt x="572366" y="163169"/>
                </a:lnTo>
                <a:lnTo>
                  <a:pt x="573721" y="157750"/>
                </a:lnTo>
                <a:lnTo>
                  <a:pt x="574805" y="152670"/>
                </a:lnTo>
                <a:lnTo>
                  <a:pt x="575617" y="147929"/>
                </a:lnTo>
                <a:lnTo>
                  <a:pt x="575008" y="145288"/>
                </a:lnTo>
                <a:close/>
              </a:path>
              <a:path w="984250" h="194309">
                <a:moveTo>
                  <a:pt x="693486" y="5689"/>
                </a:moveTo>
                <a:lnTo>
                  <a:pt x="690641" y="5689"/>
                </a:lnTo>
                <a:lnTo>
                  <a:pt x="690641" y="22961"/>
                </a:lnTo>
                <a:lnTo>
                  <a:pt x="687352" y="42084"/>
                </a:lnTo>
                <a:lnTo>
                  <a:pt x="678043" y="58902"/>
                </a:lnTo>
                <a:lnTo>
                  <a:pt x="663552" y="72482"/>
                </a:lnTo>
                <a:lnTo>
                  <a:pt x="644718" y="81889"/>
                </a:lnTo>
                <a:lnTo>
                  <a:pt x="653456" y="95300"/>
                </a:lnTo>
                <a:lnTo>
                  <a:pt x="674369" y="84140"/>
                </a:lnTo>
                <a:lnTo>
                  <a:pt x="690464" y="67741"/>
                </a:lnTo>
                <a:lnTo>
                  <a:pt x="699475" y="49699"/>
                </a:lnTo>
                <a:lnTo>
                  <a:pt x="697125" y="45227"/>
                </a:lnTo>
                <a:lnTo>
                  <a:pt x="693486" y="22961"/>
                </a:lnTo>
                <a:lnTo>
                  <a:pt x="693486" y="5689"/>
                </a:lnTo>
                <a:close/>
              </a:path>
              <a:path w="984250" h="194309">
                <a:moveTo>
                  <a:pt x="795899" y="0"/>
                </a:moveTo>
                <a:lnTo>
                  <a:pt x="779033" y="0"/>
                </a:lnTo>
                <a:lnTo>
                  <a:pt x="779033" y="94691"/>
                </a:lnTo>
                <a:lnTo>
                  <a:pt x="795899" y="94691"/>
                </a:lnTo>
                <a:lnTo>
                  <a:pt x="795899" y="47142"/>
                </a:lnTo>
                <a:lnTo>
                  <a:pt x="786145" y="47142"/>
                </a:lnTo>
                <a:lnTo>
                  <a:pt x="786145" y="33121"/>
                </a:lnTo>
                <a:lnTo>
                  <a:pt x="795899" y="33121"/>
                </a:lnTo>
                <a:lnTo>
                  <a:pt x="795899" y="0"/>
                </a:lnTo>
                <a:close/>
              </a:path>
              <a:path w="984250" h="194309">
                <a:moveTo>
                  <a:pt x="707101" y="5689"/>
                </a:moveTo>
                <a:lnTo>
                  <a:pt x="704459" y="5689"/>
                </a:lnTo>
                <a:lnTo>
                  <a:pt x="704459" y="22961"/>
                </a:lnTo>
                <a:lnTo>
                  <a:pt x="700805" y="47037"/>
                </a:lnTo>
                <a:lnTo>
                  <a:pt x="699475" y="49699"/>
                </a:lnTo>
                <a:lnTo>
                  <a:pt x="707355" y="64693"/>
                </a:lnTo>
                <a:lnTo>
                  <a:pt x="723147" y="80311"/>
                </a:lnTo>
                <a:lnTo>
                  <a:pt x="743473" y="91033"/>
                </a:lnTo>
                <a:lnTo>
                  <a:pt x="752211" y="77825"/>
                </a:lnTo>
                <a:lnTo>
                  <a:pt x="733933" y="68938"/>
                </a:lnTo>
                <a:lnTo>
                  <a:pt x="719674" y="56108"/>
                </a:lnTo>
                <a:lnTo>
                  <a:pt x="710406" y="40420"/>
                </a:lnTo>
                <a:lnTo>
                  <a:pt x="707101" y="22961"/>
                </a:lnTo>
                <a:lnTo>
                  <a:pt x="707101" y="5689"/>
                </a:lnTo>
                <a:close/>
              </a:path>
              <a:path w="984250" h="194309">
                <a:moveTo>
                  <a:pt x="704459" y="5689"/>
                </a:moveTo>
                <a:lnTo>
                  <a:pt x="693486" y="5689"/>
                </a:lnTo>
                <a:lnTo>
                  <a:pt x="693486" y="22961"/>
                </a:lnTo>
                <a:lnTo>
                  <a:pt x="697125" y="45227"/>
                </a:lnTo>
                <a:lnTo>
                  <a:pt x="699475" y="49699"/>
                </a:lnTo>
                <a:lnTo>
                  <a:pt x="700805" y="47037"/>
                </a:lnTo>
                <a:lnTo>
                  <a:pt x="704459" y="22961"/>
                </a:lnTo>
                <a:lnTo>
                  <a:pt x="704459" y="5689"/>
                </a:lnTo>
                <a:close/>
              </a:path>
              <a:path w="984250" h="194309">
                <a:moveTo>
                  <a:pt x="779033" y="33121"/>
                </a:moveTo>
                <a:lnTo>
                  <a:pt x="739206" y="33121"/>
                </a:lnTo>
                <a:lnTo>
                  <a:pt x="739206" y="47142"/>
                </a:lnTo>
                <a:lnTo>
                  <a:pt x="779033" y="47142"/>
                </a:lnTo>
                <a:lnTo>
                  <a:pt x="779033" y="33121"/>
                </a:lnTo>
                <a:close/>
              </a:path>
              <a:path w="984250" h="194309">
                <a:moveTo>
                  <a:pt x="795899" y="33121"/>
                </a:moveTo>
                <a:lnTo>
                  <a:pt x="786145" y="33121"/>
                </a:lnTo>
                <a:lnTo>
                  <a:pt x="786145" y="47142"/>
                </a:lnTo>
                <a:lnTo>
                  <a:pt x="795899" y="47142"/>
                </a:lnTo>
                <a:lnTo>
                  <a:pt x="795899" y="33121"/>
                </a:lnTo>
                <a:close/>
              </a:path>
              <a:path w="984250" h="194309">
                <a:moveTo>
                  <a:pt x="795899" y="104241"/>
                </a:moveTo>
                <a:lnTo>
                  <a:pt x="677637" y="104241"/>
                </a:lnTo>
                <a:lnTo>
                  <a:pt x="677637" y="117652"/>
                </a:lnTo>
                <a:lnTo>
                  <a:pt x="779237" y="117652"/>
                </a:lnTo>
                <a:lnTo>
                  <a:pt x="779237" y="135534"/>
                </a:lnTo>
                <a:lnTo>
                  <a:pt x="678246" y="135534"/>
                </a:lnTo>
                <a:lnTo>
                  <a:pt x="678246" y="181254"/>
                </a:lnTo>
                <a:lnTo>
                  <a:pt x="802808" y="181254"/>
                </a:lnTo>
                <a:lnTo>
                  <a:pt x="802808" y="175971"/>
                </a:lnTo>
                <a:lnTo>
                  <a:pt x="694705" y="175971"/>
                </a:lnTo>
                <a:lnTo>
                  <a:pt x="694705" y="148132"/>
                </a:lnTo>
                <a:lnTo>
                  <a:pt x="795899" y="148132"/>
                </a:lnTo>
                <a:lnTo>
                  <a:pt x="795899" y="104241"/>
                </a:lnTo>
                <a:close/>
              </a:path>
              <a:path w="984250" h="194309">
                <a:moveTo>
                  <a:pt x="802808" y="167843"/>
                </a:moveTo>
                <a:lnTo>
                  <a:pt x="694705" y="167843"/>
                </a:lnTo>
                <a:lnTo>
                  <a:pt x="694705" y="175971"/>
                </a:lnTo>
                <a:lnTo>
                  <a:pt x="802808" y="175971"/>
                </a:lnTo>
                <a:lnTo>
                  <a:pt x="802808" y="167843"/>
                </a:lnTo>
                <a:close/>
              </a:path>
              <a:path w="984250" h="194309">
                <a:moveTo>
                  <a:pt x="982827" y="0"/>
                </a:moveTo>
                <a:lnTo>
                  <a:pt x="965962" y="0"/>
                </a:lnTo>
                <a:lnTo>
                  <a:pt x="965962" y="109524"/>
                </a:lnTo>
                <a:lnTo>
                  <a:pt x="982827" y="109524"/>
                </a:lnTo>
                <a:lnTo>
                  <a:pt x="982827" y="61569"/>
                </a:lnTo>
                <a:lnTo>
                  <a:pt x="971245" y="61569"/>
                </a:lnTo>
                <a:lnTo>
                  <a:pt x="971245" y="47548"/>
                </a:lnTo>
                <a:lnTo>
                  <a:pt x="982827" y="47548"/>
                </a:lnTo>
                <a:lnTo>
                  <a:pt x="982827" y="0"/>
                </a:lnTo>
                <a:close/>
              </a:path>
              <a:path w="984250" h="194309">
                <a:moveTo>
                  <a:pt x="881837" y="18491"/>
                </a:moveTo>
                <a:lnTo>
                  <a:pt x="878586" y="18491"/>
                </a:lnTo>
                <a:lnTo>
                  <a:pt x="878586" y="33324"/>
                </a:lnTo>
                <a:lnTo>
                  <a:pt x="875207" y="52593"/>
                </a:lnTo>
                <a:lnTo>
                  <a:pt x="865733" y="69977"/>
                </a:lnTo>
                <a:lnTo>
                  <a:pt x="851153" y="84274"/>
                </a:lnTo>
                <a:lnTo>
                  <a:pt x="832459" y="94284"/>
                </a:lnTo>
                <a:lnTo>
                  <a:pt x="841197" y="107696"/>
                </a:lnTo>
                <a:lnTo>
                  <a:pt x="862056" y="96046"/>
                </a:lnTo>
                <a:lnTo>
                  <a:pt x="878230" y="78968"/>
                </a:lnTo>
                <a:lnTo>
                  <a:pt x="887558" y="59964"/>
                </a:lnTo>
                <a:lnTo>
                  <a:pt x="885383" y="55667"/>
                </a:lnTo>
                <a:lnTo>
                  <a:pt x="881837" y="33324"/>
                </a:lnTo>
                <a:lnTo>
                  <a:pt x="881837" y="18491"/>
                </a:lnTo>
                <a:close/>
              </a:path>
              <a:path w="984250" h="194309">
                <a:moveTo>
                  <a:pt x="895451" y="18491"/>
                </a:moveTo>
                <a:lnTo>
                  <a:pt x="892403" y="18491"/>
                </a:lnTo>
                <a:lnTo>
                  <a:pt x="892403" y="33324"/>
                </a:lnTo>
                <a:lnTo>
                  <a:pt x="888688" y="57661"/>
                </a:lnTo>
                <a:lnTo>
                  <a:pt x="887558" y="59964"/>
                </a:lnTo>
                <a:lnTo>
                  <a:pt x="895426" y="75514"/>
                </a:lnTo>
                <a:lnTo>
                  <a:pt x="911069" y="91589"/>
                </a:lnTo>
                <a:lnTo>
                  <a:pt x="931417" y="102616"/>
                </a:lnTo>
                <a:lnTo>
                  <a:pt x="939952" y="89204"/>
                </a:lnTo>
                <a:lnTo>
                  <a:pt x="921769" y="79873"/>
                </a:lnTo>
                <a:lnTo>
                  <a:pt x="907719" y="66675"/>
                </a:lnTo>
                <a:lnTo>
                  <a:pt x="898661" y="50771"/>
                </a:lnTo>
                <a:lnTo>
                  <a:pt x="895451" y="33324"/>
                </a:lnTo>
                <a:lnTo>
                  <a:pt x="895451" y="18491"/>
                </a:lnTo>
                <a:close/>
              </a:path>
              <a:path w="984250" h="194309">
                <a:moveTo>
                  <a:pt x="965962" y="47548"/>
                </a:moveTo>
                <a:lnTo>
                  <a:pt x="929792" y="47548"/>
                </a:lnTo>
                <a:lnTo>
                  <a:pt x="929792" y="61569"/>
                </a:lnTo>
                <a:lnTo>
                  <a:pt x="965962" y="61569"/>
                </a:lnTo>
                <a:lnTo>
                  <a:pt x="965962" y="47548"/>
                </a:lnTo>
                <a:close/>
              </a:path>
              <a:path w="984250" h="194309">
                <a:moveTo>
                  <a:pt x="982827" y="47548"/>
                </a:moveTo>
                <a:lnTo>
                  <a:pt x="971245" y="47548"/>
                </a:lnTo>
                <a:lnTo>
                  <a:pt x="971245" y="61569"/>
                </a:lnTo>
                <a:lnTo>
                  <a:pt x="982827" y="61569"/>
                </a:lnTo>
                <a:lnTo>
                  <a:pt x="982827" y="47548"/>
                </a:lnTo>
                <a:close/>
              </a:path>
              <a:path w="984250" h="194309">
                <a:moveTo>
                  <a:pt x="892403" y="18491"/>
                </a:moveTo>
                <a:lnTo>
                  <a:pt x="881837" y="18491"/>
                </a:lnTo>
                <a:lnTo>
                  <a:pt x="881837" y="33324"/>
                </a:lnTo>
                <a:lnTo>
                  <a:pt x="885383" y="55667"/>
                </a:lnTo>
                <a:lnTo>
                  <a:pt x="887558" y="59964"/>
                </a:lnTo>
                <a:lnTo>
                  <a:pt x="888688" y="57661"/>
                </a:lnTo>
                <a:lnTo>
                  <a:pt x="892403" y="33324"/>
                </a:lnTo>
                <a:lnTo>
                  <a:pt x="892403" y="18491"/>
                </a:lnTo>
                <a:close/>
              </a:path>
              <a:path w="984250" h="194309">
                <a:moveTo>
                  <a:pt x="935685" y="13411"/>
                </a:moveTo>
                <a:lnTo>
                  <a:pt x="837539" y="13411"/>
                </a:lnTo>
                <a:lnTo>
                  <a:pt x="837539" y="27228"/>
                </a:lnTo>
                <a:lnTo>
                  <a:pt x="878586" y="27228"/>
                </a:lnTo>
                <a:lnTo>
                  <a:pt x="878586" y="18491"/>
                </a:lnTo>
                <a:lnTo>
                  <a:pt x="935685" y="18491"/>
                </a:lnTo>
                <a:lnTo>
                  <a:pt x="935685" y="13411"/>
                </a:lnTo>
                <a:close/>
              </a:path>
              <a:path w="984250" h="194309">
                <a:moveTo>
                  <a:pt x="935685" y="18491"/>
                </a:moveTo>
                <a:lnTo>
                  <a:pt x="895451" y="18491"/>
                </a:lnTo>
                <a:lnTo>
                  <a:pt x="895451" y="27228"/>
                </a:lnTo>
                <a:lnTo>
                  <a:pt x="935685" y="27228"/>
                </a:lnTo>
                <a:lnTo>
                  <a:pt x="935685" y="18491"/>
                </a:lnTo>
                <a:close/>
              </a:path>
              <a:path w="984250" h="194309">
                <a:moveTo>
                  <a:pt x="922477" y="115011"/>
                </a:moveTo>
                <a:lnTo>
                  <a:pt x="896858" y="117348"/>
                </a:lnTo>
                <a:lnTo>
                  <a:pt x="877544" y="124104"/>
                </a:lnTo>
                <a:lnTo>
                  <a:pt x="865355" y="134899"/>
                </a:lnTo>
                <a:lnTo>
                  <a:pt x="861110" y="149352"/>
                </a:lnTo>
                <a:lnTo>
                  <a:pt x="865355" y="163858"/>
                </a:lnTo>
                <a:lnTo>
                  <a:pt x="877544" y="174574"/>
                </a:lnTo>
                <a:lnTo>
                  <a:pt x="896858" y="181213"/>
                </a:lnTo>
                <a:lnTo>
                  <a:pt x="922477" y="183489"/>
                </a:lnTo>
                <a:lnTo>
                  <a:pt x="947978" y="181213"/>
                </a:lnTo>
                <a:lnTo>
                  <a:pt x="967232" y="174574"/>
                </a:lnTo>
                <a:lnTo>
                  <a:pt x="972105" y="170281"/>
                </a:lnTo>
                <a:lnTo>
                  <a:pt x="922477" y="170281"/>
                </a:lnTo>
                <a:lnTo>
                  <a:pt x="903865" y="168868"/>
                </a:lnTo>
                <a:lnTo>
                  <a:pt x="889863" y="164769"/>
                </a:lnTo>
                <a:lnTo>
                  <a:pt x="881043" y="158194"/>
                </a:lnTo>
                <a:lnTo>
                  <a:pt x="877976" y="149352"/>
                </a:lnTo>
                <a:lnTo>
                  <a:pt x="881043" y="140392"/>
                </a:lnTo>
                <a:lnTo>
                  <a:pt x="889863" y="133756"/>
                </a:lnTo>
                <a:lnTo>
                  <a:pt x="903865" y="129635"/>
                </a:lnTo>
                <a:lnTo>
                  <a:pt x="922477" y="128219"/>
                </a:lnTo>
                <a:lnTo>
                  <a:pt x="971869" y="128219"/>
                </a:lnTo>
                <a:lnTo>
                  <a:pt x="967232" y="124104"/>
                </a:lnTo>
                <a:lnTo>
                  <a:pt x="947978" y="117348"/>
                </a:lnTo>
                <a:lnTo>
                  <a:pt x="922477" y="115011"/>
                </a:lnTo>
                <a:close/>
              </a:path>
              <a:path w="984250" h="194309">
                <a:moveTo>
                  <a:pt x="971869" y="128219"/>
                </a:moveTo>
                <a:lnTo>
                  <a:pt x="922477" y="128219"/>
                </a:lnTo>
                <a:lnTo>
                  <a:pt x="941089" y="129635"/>
                </a:lnTo>
                <a:lnTo>
                  <a:pt x="955090" y="133756"/>
                </a:lnTo>
                <a:lnTo>
                  <a:pt x="963910" y="140392"/>
                </a:lnTo>
                <a:lnTo>
                  <a:pt x="966978" y="149352"/>
                </a:lnTo>
                <a:lnTo>
                  <a:pt x="963910" y="158194"/>
                </a:lnTo>
                <a:lnTo>
                  <a:pt x="955090" y="164769"/>
                </a:lnTo>
                <a:lnTo>
                  <a:pt x="941089" y="168868"/>
                </a:lnTo>
                <a:lnTo>
                  <a:pt x="922477" y="170281"/>
                </a:lnTo>
                <a:lnTo>
                  <a:pt x="972105" y="170281"/>
                </a:lnTo>
                <a:lnTo>
                  <a:pt x="979398" y="163858"/>
                </a:lnTo>
                <a:lnTo>
                  <a:pt x="983640" y="149352"/>
                </a:lnTo>
                <a:lnTo>
                  <a:pt x="979398" y="134899"/>
                </a:lnTo>
                <a:lnTo>
                  <a:pt x="971869" y="1282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3" name="object 3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847583" y="7191247"/>
            <a:ext cx="3920863" cy="235966"/>
          </a:xfrm>
          <a:prstGeom prst="rect">
            <a:avLst/>
          </a:prstGeom>
        </p:spPr>
      </p:pic>
      <p:pic>
        <p:nvPicPr>
          <p:cNvPr id="34" name="object 3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738371" y="8689847"/>
            <a:ext cx="3535763" cy="235966"/>
          </a:xfrm>
          <a:prstGeom prst="rect">
            <a:avLst/>
          </a:prstGeom>
        </p:spPr>
      </p:pic>
      <p:grpSp>
        <p:nvGrpSpPr>
          <p:cNvPr id="35" name="object 35"/>
          <p:cNvGrpSpPr/>
          <p:nvPr/>
        </p:nvGrpSpPr>
        <p:grpSpPr>
          <a:xfrm>
            <a:off x="1079500" y="1955800"/>
            <a:ext cx="11074400" cy="717550"/>
            <a:chOff x="1079500" y="1955800"/>
            <a:chExt cx="11074400" cy="717550"/>
          </a:xfrm>
        </p:grpSpPr>
        <p:sp>
          <p:nvSpPr>
            <p:cNvPr id="36" name="object 36"/>
            <p:cNvSpPr/>
            <p:nvPr/>
          </p:nvSpPr>
          <p:spPr>
            <a:xfrm>
              <a:off x="1079500" y="2008091"/>
              <a:ext cx="11074400" cy="523240"/>
            </a:xfrm>
            <a:custGeom>
              <a:avLst/>
              <a:gdLst/>
              <a:ahLst/>
              <a:cxnLst/>
              <a:rect l="l" t="t" r="r" b="b"/>
              <a:pathLst>
                <a:path w="11074400" h="523239">
                  <a:moveTo>
                    <a:pt x="11074400" y="0"/>
                  </a:moveTo>
                  <a:lnTo>
                    <a:pt x="0" y="0"/>
                  </a:lnTo>
                  <a:lnTo>
                    <a:pt x="0" y="522904"/>
                  </a:lnTo>
                  <a:lnTo>
                    <a:pt x="11074400" y="522904"/>
                  </a:lnTo>
                  <a:lnTo>
                    <a:pt x="11074400" y="0"/>
                  </a:lnTo>
                  <a:close/>
                </a:path>
              </a:pathLst>
            </a:custGeom>
            <a:solidFill>
              <a:srgbClr val="70B6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8047142" y="2082790"/>
              <a:ext cx="3022600" cy="344170"/>
            </a:xfrm>
            <a:custGeom>
              <a:avLst/>
              <a:gdLst/>
              <a:ahLst/>
              <a:cxnLst/>
              <a:rect l="l" t="t" r="r" b="b"/>
              <a:pathLst>
                <a:path w="3022600" h="344169">
                  <a:moveTo>
                    <a:pt x="2850576" y="0"/>
                  </a:moveTo>
                  <a:lnTo>
                    <a:pt x="171811" y="0"/>
                  </a:lnTo>
                  <a:lnTo>
                    <a:pt x="126137" y="6137"/>
                  </a:lnTo>
                  <a:lnTo>
                    <a:pt x="85094" y="23457"/>
                  </a:lnTo>
                  <a:lnTo>
                    <a:pt x="50322" y="50322"/>
                  </a:lnTo>
                  <a:lnTo>
                    <a:pt x="23457" y="85094"/>
                  </a:lnTo>
                  <a:lnTo>
                    <a:pt x="6137" y="126137"/>
                  </a:lnTo>
                  <a:lnTo>
                    <a:pt x="0" y="171811"/>
                  </a:lnTo>
                  <a:lnTo>
                    <a:pt x="6137" y="217485"/>
                  </a:lnTo>
                  <a:lnTo>
                    <a:pt x="23457" y="258528"/>
                  </a:lnTo>
                  <a:lnTo>
                    <a:pt x="50322" y="293300"/>
                  </a:lnTo>
                  <a:lnTo>
                    <a:pt x="85094" y="320165"/>
                  </a:lnTo>
                  <a:lnTo>
                    <a:pt x="126137" y="337485"/>
                  </a:lnTo>
                  <a:lnTo>
                    <a:pt x="171811" y="343623"/>
                  </a:lnTo>
                  <a:lnTo>
                    <a:pt x="2850576" y="343623"/>
                  </a:lnTo>
                  <a:lnTo>
                    <a:pt x="2896251" y="337485"/>
                  </a:lnTo>
                  <a:lnTo>
                    <a:pt x="2937293" y="320165"/>
                  </a:lnTo>
                  <a:lnTo>
                    <a:pt x="2972065" y="293300"/>
                  </a:lnTo>
                  <a:lnTo>
                    <a:pt x="2998931" y="258528"/>
                  </a:lnTo>
                  <a:lnTo>
                    <a:pt x="3016251" y="217485"/>
                  </a:lnTo>
                  <a:lnTo>
                    <a:pt x="3022388" y="171811"/>
                  </a:lnTo>
                  <a:lnTo>
                    <a:pt x="3016251" y="126137"/>
                  </a:lnTo>
                  <a:lnTo>
                    <a:pt x="2998931" y="85094"/>
                  </a:lnTo>
                  <a:lnTo>
                    <a:pt x="2972065" y="50322"/>
                  </a:lnTo>
                  <a:lnTo>
                    <a:pt x="2937293" y="23457"/>
                  </a:lnTo>
                  <a:lnTo>
                    <a:pt x="2896251" y="6137"/>
                  </a:lnTo>
                  <a:lnTo>
                    <a:pt x="2850576" y="0"/>
                  </a:lnTo>
                  <a:close/>
                </a:path>
              </a:pathLst>
            </a:custGeom>
            <a:solidFill>
              <a:srgbClr val="EFF2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8" name="object 3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200950" y="2164962"/>
              <a:ext cx="193708" cy="177380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669396" y="2157493"/>
              <a:ext cx="207645" cy="201691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11292548" y="2097734"/>
              <a:ext cx="646430" cy="321310"/>
            </a:xfrm>
            <a:custGeom>
              <a:avLst/>
              <a:gdLst/>
              <a:ahLst/>
              <a:cxnLst/>
              <a:rect l="l" t="t" r="r" b="b"/>
              <a:pathLst>
                <a:path w="646429" h="321310">
                  <a:moveTo>
                    <a:pt x="199961" y="214185"/>
                  </a:moveTo>
                  <a:lnTo>
                    <a:pt x="194945" y="209169"/>
                  </a:lnTo>
                  <a:lnTo>
                    <a:pt x="5016" y="209169"/>
                  </a:lnTo>
                  <a:lnTo>
                    <a:pt x="0" y="214185"/>
                  </a:lnTo>
                  <a:lnTo>
                    <a:pt x="0" y="220370"/>
                  </a:lnTo>
                  <a:lnTo>
                    <a:pt x="0" y="226555"/>
                  </a:lnTo>
                  <a:lnTo>
                    <a:pt x="5016" y="231571"/>
                  </a:lnTo>
                  <a:lnTo>
                    <a:pt x="194945" y="231571"/>
                  </a:lnTo>
                  <a:lnTo>
                    <a:pt x="199961" y="226555"/>
                  </a:lnTo>
                  <a:lnTo>
                    <a:pt x="199961" y="214185"/>
                  </a:lnTo>
                  <a:close/>
                </a:path>
                <a:path w="646429" h="321310">
                  <a:moveTo>
                    <a:pt x="199961" y="154419"/>
                  </a:moveTo>
                  <a:lnTo>
                    <a:pt x="194945" y="149402"/>
                  </a:lnTo>
                  <a:lnTo>
                    <a:pt x="5016" y="149402"/>
                  </a:lnTo>
                  <a:lnTo>
                    <a:pt x="0" y="154419"/>
                  </a:lnTo>
                  <a:lnTo>
                    <a:pt x="0" y="160604"/>
                  </a:lnTo>
                  <a:lnTo>
                    <a:pt x="0" y="166801"/>
                  </a:lnTo>
                  <a:lnTo>
                    <a:pt x="5016" y="171818"/>
                  </a:lnTo>
                  <a:lnTo>
                    <a:pt x="194945" y="171818"/>
                  </a:lnTo>
                  <a:lnTo>
                    <a:pt x="199961" y="166801"/>
                  </a:lnTo>
                  <a:lnTo>
                    <a:pt x="199961" y="154419"/>
                  </a:lnTo>
                  <a:close/>
                </a:path>
                <a:path w="646429" h="321310">
                  <a:moveTo>
                    <a:pt x="199961" y="94653"/>
                  </a:moveTo>
                  <a:lnTo>
                    <a:pt x="194945" y="89636"/>
                  </a:lnTo>
                  <a:lnTo>
                    <a:pt x="5016" y="89636"/>
                  </a:lnTo>
                  <a:lnTo>
                    <a:pt x="0" y="94653"/>
                  </a:lnTo>
                  <a:lnTo>
                    <a:pt x="0" y="100850"/>
                  </a:lnTo>
                  <a:lnTo>
                    <a:pt x="0" y="107035"/>
                  </a:lnTo>
                  <a:lnTo>
                    <a:pt x="5016" y="112052"/>
                  </a:lnTo>
                  <a:lnTo>
                    <a:pt x="194945" y="112052"/>
                  </a:lnTo>
                  <a:lnTo>
                    <a:pt x="199961" y="107035"/>
                  </a:lnTo>
                  <a:lnTo>
                    <a:pt x="199961" y="94653"/>
                  </a:lnTo>
                  <a:close/>
                </a:path>
                <a:path w="646429" h="321310">
                  <a:moveTo>
                    <a:pt x="646010" y="160604"/>
                  </a:moveTo>
                  <a:lnTo>
                    <a:pt x="640105" y="117919"/>
                  </a:lnTo>
                  <a:lnTo>
                    <a:pt x="623443" y="79552"/>
                  </a:lnTo>
                  <a:lnTo>
                    <a:pt x="620610" y="75996"/>
                  </a:lnTo>
                  <a:lnTo>
                    <a:pt x="620610" y="160604"/>
                  </a:lnTo>
                  <a:lnTo>
                    <a:pt x="613549" y="203085"/>
                  </a:lnTo>
                  <a:lnTo>
                    <a:pt x="593813" y="240157"/>
                  </a:lnTo>
                  <a:lnTo>
                    <a:pt x="563626" y="269532"/>
                  </a:lnTo>
                  <a:lnTo>
                    <a:pt x="525170" y="288861"/>
                  </a:lnTo>
                  <a:lnTo>
                    <a:pt x="480669" y="295821"/>
                  </a:lnTo>
                  <a:lnTo>
                    <a:pt x="436168" y="288861"/>
                  </a:lnTo>
                  <a:lnTo>
                    <a:pt x="397713" y="269532"/>
                  </a:lnTo>
                  <a:lnTo>
                    <a:pt x="367525" y="240157"/>
                  </a:lnTo>
                  <a:lnTo>
                    <a:pt x="347789" y="203085"/>
                  </a:lnTo>
                  <a:lnTo>
                    <a:pt x="340715" y="160604"/>
                  </a:lnTo>
                  <a:lnTo>
                    <a:pt x="347789" y="118135"/>
                  </a:lnTo>
                  <a:lnTo>
                    <a:pt x="367525" y="81051"/>
                  </a:lnTo>
                  <a:lnTo>
                    <a:pt x="397713" y="51689"/>
                  </a:lnTo>
                  <a:lnTo>
                    <a:pt x="436168" y="32359"/>
                  </a:lnTo>
                  <a:lnTo>
                    <a:pt x="480669" y="25400"/>
                  </a:lnTo>
                  <a:lnTo>
                    <a:pt x="525170" y="32359"/>
                  </a:lnTo>
                  <a:lnTo>
                    <a:pt x="563626" y="51689"/>
                  </a:lnTo>
                  <a:lnTo>
                    <a:pt x="593813" y="81051"/>
                  </a:lnTo>
                  <a:lnTo>
                    <a:pt x="613549" y="118135"/>
                  </a:lnTo>
                  <a:lnTo>
                    <a:pt x="620610" y="160604"/>
                  </a:lnTo>
                  <a:lnTo>
                    <a:pt x="620610" y="75996"/>
                  </a:lnTo>
                  <a:lnTo>
                    <a:pt x="597585" y="47040"/>
                  </a:lnTo>
                  <a:lnTo>
                    <a:pt x="564121" y="21932"/>
                  </a:lnTo>
                  <a:lnTo>
                    <a:pt x="524624" y="5740"/>
                  </a:lnTo>
                  <a:lnTo>
                    <a:pt x="480669" y="0"/>
                  </a:lnTo>
                  <a:lnTo>
                    <a:pt x="436714" y="5740"/>
                  </a:lnTo>
                  <a:lnTo>
                    <a:pt x="397217" y="21932"/>
                  </a:lnTo>
                  <a:lnTo>
                    <a:pt x="363753" y="47040"/>
                  </a:lnTo>
                  <a:lnTo>
                    <a:pt x="337896" y="79552"/>
                  </a:lnTo>
                  <a:lnTo>
                    <a:pt x="321221" y="117919"/>
                  </a:lnTo>
                  <a:lnTo>
                    <a:pt x="315315" y="160604"/>
                  </a:lnTo>
                  <a:lnTo>
                    <a:pt x="321221" y="203301"/>
                  </a:lnTo>
                  <a:lnTo>
                    <a:pt x="337896" y="241668"/>
                  </a:lnTo>
                  <a:lnTo>
                    <a:pt x="363753" y="274180"/>
                  </a:lnTo>
                  <a:lnTo>
                    <a:pt x="397217" y="299288"/>
                  </a:lnTo>
                  <a:lnTo>
                    <a:pt x="436714" y="315480"/>
                  </a:lnTo>
                  <a:lnTo>
                    <a:pt x="480669" y="321221"/>
                  </a:lnTo>
                  <a:lnTo>
                    <a:pt x="524624" y="315480"/>
                  </a:lnTo>
                  <a:lnTo>
                    <a:pt x="564121" y="299288"/>
                  </a:lnTo>
                  <a:lnTo>
                    <a:pt x="597585" y="274180"/>
                  </a:lnTo>
                  <a:lnTo>
                    <a:pt x="623443" y="241668"/>
                  </a:lnTo>
                  <a:lnTo>
                    <a:pt x="640105" y="203301"/>
                  </a:lnTo>
                  <a:lnTo>
                    <a:pt x="646010" y="160604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1" name="object 4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25642" y="1955800"/>
              <a:ext cx="984390" cy="717126"/>
            </a:xfrm>
            <a:prstGeom prst="rect">
              <a:avLst/>
            </a:prstGeom>
          </p:spPr>
        </p:pic>
      </p:grpSp>
      <p:sp>
        <p:nvSpPr>
          <p:cNvPr id="42" name="object 42"/>
          <p:cNvSpPr/>
          <p:nvPr/>
        </p:nvSpPr>
        <p:spPr>
          <a:xfrm>
            <a:off x="1079500" y="4781296"/>
            <a:ext cx="756285" cy="229870"/>
          </a:xfrm>
          <a:custGeom>
            <a:avLst/>
            <a:gdLst/>
            <a:ahLst/>
            <a:cxnLst/>
            <a:rect l="l" t="t" r="r" b="b"/>
            <a:pathLst>
              <a:path w="756285" h="229870">
                <a:moveTo>
                  <a:pt x="91440" y="27685"/>
                </a:moveTo>
                <a:lnTo>
                  <a:pt x="70866" y="27685"/>
                </a:lnTo>
                <a:lnTo>
                  <a:pt x="0" y="209803"/>
                </a:lnTo>
                <a:lnTo>
                  <a:pt x="23113" y="209803"/>
                </a:lnTo>
                <a:lnTo>
                  <a:pt x="44704" y="153669"/>
                </a:lnTo>
                <a:lnTo>
                  <a:pt x="140287" y="153669"/>
                </a:lnTo>
                <a:lnTo>
                  <a:pt x="132408" y="133349"/>
                </a:lnTo>
                <a:lnTo>
                  <a:pt x="52324" y="133349"/>
                </a:lnTo>
                <a:lnTo>
                  <a:pt x="72898" y="78485"/>
                </a:lnTo>
                <a:lnTo>
                  <a:pt x="73575" y="76453"/>
                </a:lnTo>
                <a:lnTo>
                  <a:pt x="74337" y="73998"/>
                </a:lnTo>
                <a:lnTo>
                  <a:pt x="75184" y="71119"/>
                </a:lnTo>
                <a:lnTo>
                  <a:pt x="76200" y="68241"/>
                </a:lnTo>
                <a:lnTo>
                  <a:pt x="77131" y="65108"/>
                </a:lnTo>
                <a:lnTo>
                  <a:pt x="77978" y="61721"/>
                </a:lnTo>
                <a:lnTo>
                  <a:pt x="78994" y="58165"/>
                </a:lnTo>
                <a:lnTo>
                  <a:pt x="79925" y="54694"/>
                </a:lnTo>
                <a:lnTo>
                  <a:pt x="80772" y="51307"/>
                </a:lnTo>
                <a:lnTo>
                  <a:pt x="100598" y="51307"/>
                </a:lnTo>
                <a:lnTo>
                  <a:pt x="91440" y="27685"/>
                </a:lnTo>
                <a:close/>
              </a:path>
              <a:path w="756285" h="229870">
                <a:moveTo>
                  <a:pt x="140287" y="153669"/>
                </a:moveTo>
                <a:lnTo>
                  <a:pt x="116586" y="153669"/>
                </a:lnTo>
                <a:lnTo>
                  <a:pt x="138430" y="209803"/>
                </a:lnTo>
                <a:lnTo>
                  <a:pt x="162052" y="209803"/>
                </a:lnTo>
                <a:lnTo>
                  <a:pt x="140287" y="153669"/>
                </a:lnTo>
                <a:close/>
              </a:path>
              <a:path w="756285" h="229870">
                <a:moveTo>
                  <a:pt x="100598" y="51307"/>
                </a:moveTo>
                <a:lnTo>
                  <a:pt x="80772" y="51307"/>
                </a:lnTo>
                <a:lnTo>
                  <a:pt x="81449" y="53339"/>
                </a:lnTo>
                <a:lnTo>
                  <a:pt x="82296" y="56303"/>
                </a:lnTo>
                <a:lnTo>
                  <a:pt x="109728" y="133349"/>
                </a:lnTo>
                <a:lnTo>
                  <a:pt x="132408" y="133349"/>
                </a:lnTo>
                <a:lnTo>
                  <a:pt x="100598" y="51307"/>
                </a:lnTo>
                <a:close/>
              </a:path>
              <a:path w="756285" h="229870">
                <a:moveTo>
                  <a:pt x="237914" y="28447"/>
                </a:moveTo>
                <a:lnTo>
                  <a:pt x="172382" y="28447"/>
                </a:lnTo>
                <a:lnTo>
                  <a:pt x="172382" y="41655"/>
                </a:lnTo>
                <a:lnTo>
                  <a:pt x="193718" y="46735"/>
                </a:lnTo>
                <a:lnTo>
                  <a:pt x="193718" y="191769"/>
                </a:lnTo>
                <a:lnTo>
                  <a:pt x="172382" y="196595"/>
                </a:lnTo>
                <a:lnTo>
                  <a:pt x="172382" y="209803"/>
                </a:lnTo>
                <a:lnTo>
                  <a:pt x="237914" y="209803"/>
                </a:lnTo>
                <a:lnTo>
                  <a:pt x="237914" y="196595"/>
                </a:lnTo>
                <a:lnTo>
                  <a:pt x="216578" y="191769"/>
                </a:lnTo>
                <a:lnTo>
                  <a:pt x="216578" y="46735"/>
                </a:lnTo>
                <a:lnTo>
                  <a:pt x="237914" y="41655"/>
                </a:lnTo>
                <a:lnTo>
                  <a:pt x="237914" y="28447"/>
                </a:lnTo>
                <a:close/>
              </a:path>
              <a:path w="756285" h="229870">
                <a:moveTo>
                  <a:pt x="441021" y="146049"/>
                </a:moveTo>
                <a:lnTo>
                  <a:pt x="420193" y="146049"/>
                </a:lnTo>
                <a:lnTo>
                  <a:pt x="420193" y="229869"/>
                </a:lnTo>
                <a:lnTo>
                  <a:pt x="441021" y="229869"/>
                </a:lnTo>
                <a:lnTo>
                  <a:pt x="441021" y="146049"/>
                </a:lnTo>
                <a:close/>
              </a:path>
              <a:path w="756285" h="229870">
                <a:moveTo>
                  <a:pt x="534493" y="138683"/>
                </a:moveTo>
                <a:lnTo>
                  <a:pt x="326975" y="138683"/>
                </a:lnTo>
                <a:lnTo>
                  <a:pt x="326975" y="156210"/>
                </a:lnTo>
                <a:lnTo>
                  <a:pt x="420193" y="156210"/>
                </a:lnTo>
                <a:lnTo>
                  <a:pt x="420193" y="146049"/>
                </a:lnTo>
                <a:lnTo>
                  <a:pt x="534493" y="146049"/>
                </a:lnTo>
                <a:lnTo>
                  <a:pt x="534493" y="138683"/>
                </a:lnTo>
                <a:close/>
              </a:path>
              <a:path w="756285" h="229870">
                <a:moveTo>
                  <a:pt x="534493" y="146049"/>
                </a:moveTo>
                <a:lnTo>
                  <a:pt x="441021" y="146049"/>
                </a:lnTo>
                <a:lnTo>
                  <a:pt x="441021" y="156210"/>
                </a:lnTo>
                <a:lnTo>
                  <a:pt x="534493" y="156210"/>
                </a:lnTo>
                <a:lnTo>
                  <a:pt x="534493" y="146049"/>
                </a:lnTo>
                <a:close/>
              </a:path>
              <a:path w="756285" h="229870">
                <a:moveTo>
                  <a:pt x="422733" y="39369"/>
                </a:moveTo>
                <a:lnTo>
                  <a:pt x="419939" y="39369"/>
                </a:lnTo>
                <a:lnTo>
                  <a:pt x="419857" y="45465"/>
                </a:lnTo>
                <a:lnTo>
                  <a:pt x="413259" y="65821"/>
                </a:lnTo>
                <a:lnTo>
                  <a:pt x="395460" y="83597"/>
                </a:lnTo>
                <a:lnTo>
                  <a:pt x="369897" y="97039"/>
                </a:lnTo>
                <a:lnTo>
                  <a:pt x="339929" y="104647"/>
                </a:lnTo>
                <a:lnTo>
                  <a:pt x="347295" y="121411"/>
                </a:lnTo>
                <a:lnTo>
                  <a:pt x="381902" y="111970"/>
                </a:lnTo>
                <a:lnTo>
                  <a:pt x="410985" y="95408"/>
                </a:lnTo>
                <a:lnTo>
                  <a:pt x="430662" y="73202"/>
                </a:lnTo>
                <a:lnTo>
                  <a:pt x="430151" y="72620"/>
                </a:lnTo>
                <a:lnTo>
                  <a:pt x="422802" y="45465"/>
                </a:lnTo>
                <a:lnTo>
                  <a:pt x="422733" y="39369"/>
                </a:lnTo>
                <a:close/>
              </a:path>
              <a:path w="756285" h="229870">
                <a:moveTo>
                  <a:pt x="441021" y="39369"/>
                </a:moveTo>
                <a:lnTo>
                  <a:pt x="438481" y="39369"/>
                </a:lnTo>
                <a:lnTo>
                  <a:pt x="438412" y="45465"/>
                </a:lnTo>
                <a:lnTo>
                  <a:pt x="431020" y="72798"/>
                </a:lnTo>
                <a:lnTo>
                  <a:pt x="430662" y="73202"/>
                </a:lnTo>
                <a:lnTo>
                  <a:pt x="450070" y="95313"/>
                </a:lnTo>
                <a:lnTo>
                  <a:pt x="478990" y="112006"/>
                </a:lnTo>
                <a:lnTo>
                  <a:pt x="513411" y="121411"/>
                </a:lnTo>
                <a:lnTo>
                  <a:pt x="521031" y="104647"/>
                </a:lnTo>
                <a:lnTo>
                  <a:pt x="491170" y="97004"/>
                </a:lnTo>
                <a:lnTo>
                  <a:pt x="465595" y="83502"/>
                </a:lnTo>
                <a:lnTo>
                  <a:pt x="447736" y="65714"/>
                </a:lnTo>
                <a:lnTo>
                  <a:pt x="441104" y="45465"/>
                </a:lnTo>
                <a:lnTo>
                  <a:pt x="441021" y="39369"/>
                </a:lnTo>
                <a:close/>
              </a:path>
              <a:path w="756285" h="229870">
                <a:moveTo>
                  <a:pt x="438481" y="39369"/>
                </a:moveTo>
                <a:lnTo>
                  <a:pt x="422733" y="39369"/>
                </a:lnTo>
                <a:lnTo>
                  <a:pt x="422802" y="45465"/>
                </a:lnTo>
                <a:lnTo>
                  <a:pt x="430151" y="72620"/>
                </a:lnTo>
                <a:lnTo>
                  <a:pt x="430662" y="73202"/>
                </a:lnTo>
                <a:lnTo>
                  <a:pt x="431020" y="72798"/>
                </a:lnTo>
                <a:lnTo>
                  <a:pt x="438412" y="45465"/>
                </a:lnTo>
                <a:lnTo>
                  <a:pt x="438481" y="39369"/>
                </a:lnTo>
                <a:close/>
              </a:path>
              <a:path w="756285" h="229870">
                <a:moveTo>
                  <a:pt x="420193" y="28193"/>
                </a:moveTo>
                <a:lnTo>
                  <a:pt x="347041" y="28193"/>
                </a:lnTo>
                <a:lnTo>
                  <a:pt x="347041" y="45465"/>
                </a:lnTo>
                <a:lnTo>
                  <a:pt x="419857" y="45465"/>
                </a:lnTo>
                <a:lnTo>
                  <a:pt x="419939" y="39369"/>
                </a:lnTo>
                <a:lnTo>
                  <a:pt x="514427" y="39369"/>
                </a:lnTo>
                <a:lnTo>
                  <a:pt x="514427" y="34289"/>
                </a:lnTo>
                <a:lnTo>
                  <a:pt x="420193" y="34289"/>
                </a:lnTo>
                <a:lnTo>
                  <a:pt x="420193" y="28193"/>
                </a:lnTo>
                <a:close/>
              </a:path>
              <a:path w="756285" h="229870">
                <a:moveTo>
                  <a:pt x="514427" y="39369"/>
                </a:moveTo>
                <a:lnTo>
                  <a:pt x="441021" y="39369"/>
                </a:lnTo>
                <a:lnTo>
                  <a:pt x="441104" y="45465"/>
                </a:lnTo>
                <a:lnTo>
                  <a:pt x="514427" y="45465"/>
                </a:lnTo>
                <a:lnTo>
                  <a:pt x="514427" y="39369"/>
                </a:lnTo>
                <a:close/>
              </a:path>
              <a:path w="756285" h="229870">
                <a:moveTo>
                  <a:pt x="441021" y="0"/>
                </a:moveTo>
                <a:lnTo>
                  <a:pt x="420193" y="0"/>
                </a:lnTo>
                <a:lnTo>
                  <a:pt x="420193" y="34289"/>
                </a:lnTo>
                <a:lnTo>
                  <a:pt x="441021" y="34289"/>
                </a:lnTo>
                <a:lnTo>
                  <a:pt x="441021" y="0"/>
                </a:lnTo>
                <a:close/>
              </a:path>
              <a:path w="756285" h="229870">
                <a:moveTo>
                  <a:pt x="514427" y="28193"/>
                </a:moveTo>
                <a:lnTo>
                  <a:pt x="441021" y="28193"/>
                </a:lnTo>
                <a:lnTo>
                  <a:pt x="441021" y="34289"/>
                </a:lnTo>
                <a:lnTo>
                  <a:pt x="514427" y="34289"/>
                </a:lnTo>
                <a:lnTo>
                  <a:pt x="514427" y="28193"/>
                </a:lnTo>
                <a:close/>
              </a:path>
              <a:path w="756285" h="229870">
                <a:moveTo>
                  <a:pt x="623881" y="156210"/>
                </a:moveTo>
                <a:lnTo>
                  <a:pt x="602799" y="156210"/>
                </a:lnTo>
                <a:lnTo>
                  <a:pt x="602799" y="224535"/>
                </a:lnTo>
                <a:lnTo>
                  <a:pt x="755707" y="224535"/>
                </a:lnTo>
                <a:lnTo>
                  <a:pt x="755707" y="216662"/>
                </a:lnTo>
                <a:lnTo>
                  <a:pt x="623881" y="216662"/>
                </a:lnTo>
                <a:lnTo>
                  <a:pt x="623881" y="156210"/>
                </a:lnTo>
                <a:close/>
              </a:path>
              <a:path w="756285" h="229870">
                <a:moveTo>
                  <a:pt x="755707" y="207263"/>
                </a:moveTo>
                <a:lnTo>
                  <a:pt x="623881" y="207263"/>
                </a:lnTo>
                <a:lnTo>
                  <a:pt x="623881" y="216662"/>
                </a:lnTo>
                <a:lnTo>
                  <a:pt x="755707" y="216662"/>
                </a:lnTo>
                <a:lnTo>
                  <a:pt x="755707" y="207263"/>
                </a:lnTo>
                <a:close/>
              </a:path>
              <a:path w="756285" h="229870">
                <a:moveTo>
                  <a:pt x="749357" y="253"/>
                </a:moveTo>
                <a:lnTo>
                  <a:pt x="728275" y="253"/>
                </a:lnTo>
                <a:lnTo>
                  <a:pt x="728275" y="171449"/>
                </a:lnTo>
                <a:lnTo>
                  <a:pt x="749357" y="171449"/>
                </a:lnTo>
                <a:lnTo>
                  <a:pt x="749357" y="88137"/>
                </a:lnTo>
                <a:lnTo>
                  <a:pt x="739705" y="88137"/>
                </a:lnTo>
                <a:lnTo>
                  <a:pt x="739705" y="70611"/>
                </a:lnTo>
                <a:lnTo>
                  <a:pt x="749357" y="70611"/>
                </a:lnTo>
                <a:lnTo>
                  <a:pt x="749357" y="253"/>
                </a:lnTo>
                <a:close/>
              </a:path>
              <a:path w="756285" h="229870">
                <a:moveTo>
                  <a:pt x="621341" y="43179"/>
                </a:moveTo>
                <a:lnTo>
                  <a:pt x="617785" y="43179"/>
                </a:lnTo>
                <a:lnTo>
                  <a:pt x="617785" y="54609"/>
                </a:lnTo>
                <a:lnTo>
                  <a:pt x="613721" y="77886"/>
                </a:lnTo>
                <a:lnTo>
                  <a:pt x="602228" y="98520"/>
                </a:lnTo>
                <a:lnTo>
                  <a:pt x="584352" y="115296"/>
                </a:lnTo>
                <a:lnTo>
                  <a:pt x="561143" y="126999"/>
                </a:lnTo>
                <a:lnTo>
                  <a:pt x="571557" y="143509"/>
                </a:lnTo>
                <a:lnTo>
                  <a:pt x="597660" y="129762"/>
                </a:lnTo>
                <a:lnTo>
                  <a:pt x="617690" y="109537"/>
                </a:lnTo>
                <a:lnTo>
                  <a:pt x="628694" y="87713"/>
                </a:lnTo>
                <a:lnTo>
                  <a:pt x="626028" y="82796"/>
                </a:lnTo>
                <a:lnTo>
                  <a:pt x="621341" y="54609"/>
                </a:lnTo>
                <a:lnTo>
                  <a:pt x="621341" y="43179"/>
                </a:lnTo>
                <a:close/>
              </a:path>
              <a:path w="756285" h="229870">
                <a:moveTo>
                  <a:pt x="638867" y="43179"/>
                </a:moveTo>
                <a:lnTo>
                  <a:pt x="635057" y="43179"/>
                </a:lnTo>
                <a:lnTo>
                  <a:pt x="635057" y="54609"/>
                </a:lnTo>
                <a:lnTo>
                  <a:pt x="630529" y="84073"/>
                </a:lnTo>
                <a:lnTo>
                  <a:pt x="628694" y="87713"/>
                </a:lnTo>
                <a:lnTo>
                  <a:pt x="639216" y="107124"/>
                </a:lnTo>
                <a:lnTo>
                  <a:pt x="659596" y="126404"/>
                </a:lnTo>
                <a:lnTo>
                  <a:pt x="685857" y="139445"/>
                </a:lnTo>
                <a:lnTo>
                  <a:pt x="696271" y="122681"/>
                </a:lnTo>
                <a:lnTo>
                  <a:pt x="672943" y="111831"/>
                </a:lnTo>
                <a:lnTo>
                  <a:pt x="654806" y="96075"/>
                </a:lnTo>
                <a:lnTo>
                  <a:pt x="643050" y="76604"/>
                </a:lnTo>
                <a:lnTo>
                  <a:pt x="638867" y="54609"/>
                </a:lnTo>
                <a:lnTo>
                  <a:pt x="638867" y="43179"/>
                </a:lnTo>
                <a:close/>
              </a:path>
              <a:path w="756285" h="229870">
                <a:moveTo>
                  <a:pt x="728275" y="70611"/>
                </a:moveTo>
                <a:lnTo>
                  <a:pt x="681793" y="70611"/>
                </a:lnTo>
                <a:lnTo>
                  <a:pt x="681793" y="88137"/>
                </a:lnTo>
                <a:lnTo>
                  <a:pt x="728275" y="88137"/>
                </a:lnTo>
                <a:lnTo>
                  <a:pt x="728275" y="70611"/>
                </a:lnTo>
                <a:close/>
              </a:path>
              <a:path w="756285" h="229870">
                <a:moveTo>
                  <a:pt x="749357" y="70611"/>
                </a:moveTo>
                <a:lnTo>
                  <a:pt x="739705" y="70611"/>
                </a:lnTo>
                <a:lnTo>
                  <a:pt x="739705" y="88137"/>
                </a:lnTo>
                <a:lnTo>
                  <a:pt x="749357" y="88137"/>
                </a:lnTo>
                <a:lnTo>
                  <a:pt x="749357" y="70611"/>
                </a:lnTo>
                <a:close/>
              </a:path>
              <a:path w="756285" h="229870">
                <a:moveTo>
                  <a:pt x="635057" y="43179"/>
                </a:moveTo>
                <a:lnTo>
                  <a:pt x="621341" y="43179"/>
                </a:lnTo>
                <a:lnTo>
                  <a:pt x="621341" y="54609"/>
                </a:lnTo>
                <a:lnTo>
                  <a:pt x="626028" y="82796"/>
                </a:lnTo>
                <a:lnTo>
                  <a:pt x="628694" y="87713"/>
                </a:lnTo>
                <a:lnTo>
                  <a:pt x="630529" y="84073"/>
                </a:lnTo>
                <a:lnTo>
                  <a:pt x="635057" y="54609"/>
                </a:lnTo>
                <a:lnTo>
                  <a:pt x="635057" y="43179"/>
                </a:lnTo>
                <a:close/>
              </a:path>
              <a:path w="756285" h="229870">
                <a:moveTo>
                  <a:pt x="617785" y="30733"/>
                </a:moveTo>
                <a:lnTo>
                  <a:pt x="566985" y="30733"/>
                </a:lnTo>
                <a:lnTo>
                  <a:pt x="566985" y="47751"/>
                </a:lnTo>
                <a:lnTo>
                  <a:pt x="617785" y="47751"/>
                </a:lnTo>
                <a:lnTo>
                  <a:pt x="617785" y="43179"/>
                </a:lnTo>
                <a:lnTo>
                  <a:pt x="689413" y="43179"/>
                </a:lnTo>
                <a:lnTo>
                  <a:pt x="689413" y="37083"/>
                </a:lnTo>
                <a:lnTo>
                  <a:pt x="617785" y="37083"/>
                </a:lnTo>
                <a:lnTo>
                  <a:pt x="617785" y="30733"/>
                </a:lnTo>
                <a:close/>
              </a:path>
              <a:path w="756285" h="229870">
                <a:moveTo>
                  <a:pt x="689413" y="43179"/>
                </a:moveTo>
                <a:lnTo>
                  <a:pt x="638867" y="43179"/>
                </a:lnTo>
                <a:lnTo>
                  <a:pt x="638867" y="47751"/>
                </a:lnTo>
                <a:lnTo>
                  <a:pt x="689413" y="47751"/>
                </a:lnTo>
                <a:lnTo>
                  <a:pt x="689413" y="43179"/>
                </a:lnTo>
                <a:close/>
              </a:path>
              <a:path w="756285" h="229870">
                <a:moveTo>
                  <a:pt x="638867" y="1523"/>
                </a:moveTo>
                <a:lnTo>
                  <a:pt x="617785" y="1523"/>
                </a:lnTo>
                <a:lnTo>
                  <a:pt x="617785" y="37083"/>
                </a:lnTo>
                <a:lnTo>
                  <a:pt x="638867" y="37083"/>
                </a:lnTo>
                <a:lnTo>
                  <a:pt x="638867" y="1523"/>
                </a:lnTo>
                <a:close/>
              </a:path>
              <a:path w="756285" h="229870">
                <a:moveTo>
                  <a:pt x="689413" y="30733"/>
                </a:moveTo>
                <a:lnTo>
                  <a:pt x="638867" y="30733"/>
                </a:lnTo>
                <a:lnTo>
                  <a:pt x="638867" y="37083"/>
                </a:lnTo>
                <a:lnTo>
                  <a:pt x="689413" y="37083"/>
                </a:lnTo>
                <a:lnTo>
                  <a:pt x="689413" y="30733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079500" y="5351276"/>
            <a:ext cx="2018664" cy="1209040"/>
          </a:xfrm>
          <a:custGeom>
            <a:avLst/>
            <a:gdLst/>
            <a:ahLst/>
            <a:cxnLst/>
            <a:rect l="l" t="t" r="r" b="b"/>
            <a:pathLst>
              <a:path w="2018664" h="1209040">
                <a:moveTo>
                  <a:pt x="2018419" y="0"/>
                </a:moveTo>
                <a:lnTo>
                  <a:pt x="0" y="0"/>
                </a:lnTo>
                <a:lnTo>
                  <a:pt x="0" y="1208513"/>
                </a:lnTo>
                <a:lnTo>
                  <a:pt x="2018419" y="1208513"/>
                </a:lnTo>
                <a:lnTo>
                  <a:pt x="2018419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3260935" y="5351276"/>
            <a:ext cx="2018664" cy="1209040"/>
          </a:xfrm>
          <a:custGeom>
            <a:avLst/>
            <a:gdLst/>
            <a:ahLst/>
            <a:cxnLst/>
            <a:rect l="l" t="t" r="r" b="b"/>
            <a:pathLst>
              <a:path w="2018664" h="1209040">
                <a:moveTo>
                  <a:pt x="2018419" y="0"/>
                </a:moveTo>
                <a:lnTo>
                  <a:pt x="0" y="0"/>
                </a:lnTo>
                <a:lnTo>
                  <a:pt x="0" y="1208513"/>
                </a:lnTo>
                <a:lnTo>
                  <a:pt x="2018419" y="1208513"/>
                </a:lnTo>
                <a:lnTo>
                  <a:pt x="2018419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5442390" y="5351276"/>
            <a:ext cx="2018664" cy="1209040"/>
          </a:xfrm>
          <a:custGeom>
            <a:avLst/>
            <a:gdLst/>
            <a:ahLst/>
            <a:cxnLst/>
            <a:rect l="l" t="t" r="r" b="b"/>
            <a:pathLst>
              <a:path w="2018665" h="1209040">
                <a:moveTo>
                  <a:pt x="2018419" y="0"/>
                </a:moveTo>
                <a:lnTo>
                  <a:pt x="0" y="0"/>
                </a:lnTo>
                <a:lnTo>
                  <a:pt x="0" y="1208513"/>
                </a:lnTo>
                <a:lnTo>
                  <a:pt x="2018419" y="1208513"/>
                </a:lnTo>
                <a:lnTo>
                  <a:pt x="2018419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7623838" y="5351276"/>
            <a:ext cx="2018664" cy="1209040"/>
          </a:xfrm>
          <a:custGeom>
            <a:avLst/>
            <a:gdLst/>
            <a:ahLst/>
            <a:cxnLst/>
            <a:rect l="l" t="t" r="r" b="b"/>
            <a:pathLst>
              <a:path w="2018665" h="1209040">
                <a:moveTo>
                  <a:pt x="2018419" y="0"/>
                </a:moveTo>
                <a:lnTo>
                  <a:pt x="0" y="0"/>
                </a:lnTo>
                <a:lnTo>
                  <a:pt x="0" y="1208513"/>
                </a:lnTo>
                <a:lnTo>
                  <a:pt x="2018419" y="1208513"/>
                </a:lnTo>
                <a:lnTo>
                  <a:pt x="2018419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9805280" y="5351276"/>
            <a:ext cx="2018664" cy="1209040"/>
          </a:xfrm>
          <a:custGeom>
            <a:avLst/>
            <a:gdLst/>
            <a:ahLst/>
            <a:cxnLst/>
            <a:rect l="l" t="t" r="r" b="b"/>
            <a:pathLst>
              <a:path w="2018665" h="1209040">
                <a:moveTo>
                  <a:pt x="2018419" y="0"/>
                </a:moveTo>
                <a:lnTo>
                  <a:pt x="0" y="0"/>
                </a:lnTo>
                <a:lnTo>
                  <a:pt x="0" y="1208513"/>
                </a:lnTo>
                <a:lnTo>
                  <a:pt x="2018419" y="1208513"/>
                </a:lnTo>
                <a:lnTo>
                  <a:pt x="2018419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242522" y="5066921"/>
            <a:ext cx="372745" cy="180975"/>
          </a:xfrm>
          <a:custGeom>
            <a:avLst/>
            <a:gdLst/>
            <a:ahLst/>
            <a:cxnLst/>
            <a:rect l="l" t="t" r="r" b="b"/>
            <a:pathLst>
              <a:path w="372744" h="180975">
                <a:moveTo>
                  <a:pt x="282154" y="0"/>
                </a:moveTo>
                <a:lnTo>
                  <a:pt x="90476" y="0"/>
                </a:lnTo>
                <a:lnTo>
                  <a:pt x="55259" y="7110"/>
                </a:lnTo>
                <a:lnTo>
                  <a:pt x="26500" y="26500"/>
                </a:lnTo>
                <a:lnTo>
                  <a:pt x="7110" y="55259"/>
                </a:lnTo>
                <a:lnTo>
                  <a:pt x="0" y="90476"/>
                </a:lnTo>
                <a:lnTo>
                  <a:pt x="7110" y="125694"/>
                </a:lnTo>
                <a:lnTo>
                  <a:pt x="26500" y="154453"/>
                </a:lnTo>
                <a:lnTo>
                  <a:pt x="55259" y="173843"/>
                </a:lnTo>
                <a:lnTo>
                  <a:pt x="90476" y="180953"/>
                </a:lnTo>
                <a:lnTo>
                  <a:pt x="282154" y="180953"/>
                </a:lnTo>
                <a:lnTo>
                  <a:pt x="317372" y="173843"/>
                </a:lnTo>
                <a:lnTo>
                  <a:pt x="346131" y="154453"/>
                </a:lnTo>
                <a:lnTo>
                  <a:pt x="365521" y="125694"/>
                </a:lnTo>
                <a:lnTo>
                  <a:pt x="372631" y="90476"/>
                </a:lnTo>
                <a:lnTo>
                  <a:pt x="365521" y="55259"/>
                </a:lnTo>
                <a:lnTo>
                  <a:pt x="346131" y="26500"/>
                </a:lnTo>
                <a:lnTo>
                  <a:pt x="317372" y="7110"/>
                </a:lnTo>
                <a:lnTo>
                  <a:pt x="282154" y="0"/>
                </a:lnTo>
                <a:close/>
              </a:path>
            </a:pathLst>
          </a:custGeom>
          <a:solidFill>
            <a:srgbClr val="70B6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692783" y="5060453"/>
            <a:ext cx="473709" cy="180975"/>
          </a:xfrm>
          <a:custGeom>
            <a:avLst/>
            <a:gdLst/>
            <a:ahLst/>
            <a:cxnLst/>
            <a:rect l="l" t="t" r="r" b="b"/>
            <a:pathLst>
              <a:path w="473710" h="180975">
                <a:moveTo>
                  <a:pt x="383075" y="0"/>
                </a:moveTo>
                <a:lnTo>
                  <a:pt x="90476" y="0"/>
                </a:lnTo>
                <a:lnTo>
                  <a:pt x="55259" y="7110"/>
                </a:lnTo>
                <a:lnTo>
                  <a:pt x="26500" y="26500"/>
                </a:lnTo>
                <a:lnTo>
                  <a:pt x="7110" y="55259"/>
                </a:lnTo>
                <a:lnTo>
                  <a:pt x="0" y="90476"/>
                </a:lnTo>
                <a:lnTo>
                  <a:pt x="7110" y="125694"/>
                </a:lnTo>
                <a:lnTo>
                  <a:pt x="26500" y="154453"/>
                </a:lnTo>
                <a:lnTo>
                  <a:pt x="55259" y="173843"/>
                </a:lnTo>
                <a:lnTo>
                  <a:pt x="90476" y="180953"/>
                </a:lnTo>
                <a:lnTo>
                  <a:pt x="383075" y="180953"/>
                </a:lnTo>
                <a:lnTo>
                  <a:pt x="418293" y="173843"/>
                </a:lnTo>
                <a:lnTo>
                  <a:pt x="447052" y="154453"/>
                </a:lnTo>
                <a:lnTo>
                  <a:pt x="466442" y="125694"/>
                </a:lnTo>
                <a:lnTo>
                  <a:pt x="473552" y="90476"/>
                </a:lnTo>
                <a:lnTo>
                  <a:pt x="466442" y="55259"/>
                </a:lnTo>
                <a:lnTo>
                  <a:pt x="447052" y="26500"/>
                </a:lnTo>
                <a:lnTo>
                  <a:pt x="418293" y="7110"/>
                </a:lnTo>
                <a:lnTo>
                  <a:pt x="383075" y="0"/>
                </a:lnTo>
                <a:close/>
              </a:path>
            </a:pathLst>
          </a:custGeom>
          <a:solidFill>
            <a:srgbClr val="F0F2F4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0" name="object 50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326388" y="5102097"/>
            <a:ext cx="221605" cy="113283"/>
          </a:xfrm>
          <a:prstGeom prst="rect">
            <a:avLst/>
          </a:prstGeom>
        </p:spPr>
      </p:pic>
      <p:sp>
        <p:nvSpPr>
          <p:cNvPr id="51" name="object 51"/>
          <p:cNvSpPr/>
          <p:nvPr/>
        </p:nvSpPr>
        <p:spPr>
          <a:xfrm>
            <a:off x="1758188" y="5102097"/>
            <a:ext cx="333375" cy="113664"/>
          </a:xfrm>
          <a:custGeom>
            <a:avLst/>
            <a:gdLst/>
            <a:ahLst/>
            <a:cxnLst/>
            <a:rect l="l" t="t" r="r" b="b"/>
            <a:pathLst>
              <a:path w="333375" h="113664">
                <a:moveTo>
                  <a:pt x="97409" y="0"/>
                </a:moveTo>
                <a:lnTo>
                  <a:pt x="87249" y="0"/>
                </a:lnTo>
                <a:lnTo>
                  <a:pt x="87249" y="71119"/>
                </a:lnTo>
                <a:lnTo>
                  <a:pt x="97409" y="71119"/>
                </a:lnTo>
                <a:lnTo>
                  <a:pt x="97409" y="0"/>
                </a:lnTo>
                <a:close/>
              </a:path>
              <a:path w="333375" h="113664">
                <a:moveTo>
                  <a:pt x="36195" y="51676"/>
                </a:moveTo>
                <a:lnTo>
                  <a:pt x="29749" y="52196"/>
                </a:lnTo>
                <a:lnTo>
                  <a:pt x="26162" y="52321"/>
                </a:lnTo>
                <a:lnTo>
                  <a:pt x="26162" y="70738"/>
                </a:lnTo>
                <a:lnTo>
                  <a:pt x="36195" y="70738"/>
                </a:lnTo>
                <a:lnTo>
                  <a:pt x="36195" y="51676"/>
                </a:lnTo>
                <a:close/>
              </a:path>
              <a:path w="333375" h="113664">
                <a:moveTo>
                  <a:pt x="76581" y="2031"/>
                </a:moveTo>
                <a:lnTo>
                  <a:pt x="66548" y="2031"/>
                </a:lnTo>
                <a:lnTo>
                  <a:pt x="66548" y="70738"/>
                </a:lnTo>
                <a:lnTo>
                  <a:pt x="76581" y="70738"/>
                </a:lnTo>
                <a:lnTo>
                  <a:pt x="76581" y="64388"/>
                </a:lnTo>
                <a:lnTo>
                  <a:pt x="71501" y="64388"/>
                </a:lnTo>
                <a:lnTo>
                  <a:pt x="71501" y="56895"/>
                </a:lnTo>
                <a:lnTo>
                  <a:pt x="76581" y="56895"/>
                </a:lnTo>
                <a:lnTo>
                  <a:pt x="76581" y="2031"/>
                </a:lnTo>
                <a:close/>
              </a:path>
              <a:path w="333375" h="113664">
                <a:moveTo>
                  <a:pt x="66548" y="56895"/>
                </a:moveTo>
                <a:lnTo>
                  <a:pt x="46482" y="56895"/>
                </a:lnTo>
                <a:lnTo>
                  <a:pt x="46482" y="64388"/>
                </a:lnTo>
                <a:lnTo>
                  <a:pt x="66548" y="64388"/>
                </a:lnTo>
                <a:lnTo>
                  <a:pt x="66548" y="56895"/>
                </a:lnTo>
                <a:close/>
              </a:path>
              <a:path w="333375" h="113664">
                <a:moveTo>
                  <a:pt x="76581" y="56895"/>
                </a:moveTo>
                <a:lnTo>
                  <a:pt x="71501" y="56895"/>
                </a:lnTo>
                <a:lnTo>
                  <a:pt x="71501" y="64388"/>
                </a:lnTo>
                <a:lnTo>
                  <a:pt x="76581" y="64388"/>
                </a:lnTo>
                <a:lnTo>
                  <a:pt x="76581" y="56895"/>
                </a:lnTo>
                <a:close/>
              </a:path>
              <a:path w="333375" h="113664">
                <a:moveTo>
                  <a:pt x="60452" y="41274"/>
                </a:moveTo>
                <a:lnTo>
                  <a:pt x="45184" y="43076"/>
                </a:lnTo>
                <a:lnTo>
                  <a:pt x="28987" y="44068"/>
                </a:lnTo>
                <a:lnTo>
                  <a:pt x="13410" y="44489"/>
                </a:lnTo>
                <a:lnTo>
                  <a:pt x="0" y="44576"/>
                </a:lnTo>
                <a:lnTo>
                  <a:pt x="1143" y="52831"/>
                </a:lnTo>
                <a:lnTo>
                  <a:pt x="14458" y="52728"/>
                </a:lnTo>
                <a:lnTo>
                  <a:pt x="26162" y="52321"/>
                </a:lnTo>
                <a:lnTo>
                  <a:pt x="26162" y="48640"/>
                </a:lnTo>
                <a:lnTo>
                  <a:pt x="60392" y="48640"/>
                </a:lnTo>
                <a:lnTo>
                  <a:pt x="61214" y="48513"/>
                </a:lnTo>
                <a:lnTo>
                  <a:pt x="60452" y="41274"/>
                </a:lnTo>
                <a:close/>
              </a:path>
              <a:path w="333375" h="113664">
                <a:moveTo>
                  <a:pt x="36195" y="48640"/>
                </a:moveTo>
                <a:lnTo>
                  <a:pt x="26162" y="48640"/>
                </a:lnTo>
                <a:lnTo>
                  <a:pt x="26162" y="52321"/>
                </a:lnTo>
                <a:lnTo>
                  <a:pt x="29749" y="52196"/>
                </a:lnTo>
                <a:lnTo>
                  <a:pt x="36195" y="51676"/>
                </a:lnTo>
                <a:lnTo>
                  <a:pt x="36195" y="48640"/>
                </a:lnTo>
                <a:close/>
              </a:path>
              <a:path w="333375" h="113664">
                <a:moveTo>
                  <a:pt x="60392" y="48640"/>
                </a:moveTo>
                <a:lnTo>
                  <a:pt x="36195" y="48640"/>
                </a:lnTo>
                <a:lnTo>
                  <a:pt x="36195" y="51676"/>
                </a:lnTo>
                <a:lnTo>
                  <a:pt x="45755" y="50903"/>
                </a:lnTo>
                <a:lnTo>
                  <a:pt x="60392" y="48640"/>
                </a:lnTo>
                <a:close/>
              </a:path>
              <a:path w="333375" h="113664">
                <a:moveTo>
                  <a:pt x="30988" y="3936"/>
                </a:moveTo>
                <a:lnTo>
                  <a:pt x="20756" y="5131"/>
                </a:lnTo>
                <a:lnTo>
                  <a:pt x="12858" y="8540"/>
                </a:lnTo>
                <a:lnTo>
                  <a:pt x="7770" y="13902"/>
                </a:lnTo>
                <a:lnTo>
                  <a:pt x="5969" y="20954"/>
                </a:lnTo>
                <a:lnTo>
                  <a:pt x="7770" y="28080"/>
                </a:lnTo>
                <a:lnTo>
                  <a:pt x="12858" y="33480"/>
                </a:lnTo>
                <a:lnTo>
                  <a:pt x="20756" y="36903"/>
                </a:lnTo>
                <a:lnTo>
                  <a:pt x="30988" y="38099"/>
                </a:lnTo>
                <a:lnTo>
                  <a:pt x="41146" y="36903"/>
                </a:lnTo>
                <a:lnTo>
                  <a:pt x="49006" y="33480"/>
                </a:lnTo>
                <a:lnTo>
                  <a:pt x="51825" y="30479"/>
                </a:lnTo>
                <a:lnTo>
                  <a:pt x="21590" y="30479"/>
                </a:lnTo>
                <a:lnTo>
                  <a:pt x="15494" y="26923"/>
                </a:lnTo>
                <a:lnTo>
                  <a:pt x="15494" y="15112"/>
                </a:lnTo>
                <a:lnTo>
                  <a:pt x="21590" y="11429"/>
                </a:lnTo>
                <a:lnTo>
                  <a:pt x="51740" y="11429"/>
                </a:lnTo>
                <a:lnTo>
                  <a:pt x="49006" y="8540"/>
                </a:lnTo>
                <a:lnTo>
                  <a:pt x="41146" y="5131"/>
                </a:lnTo>
                <a:lnTo>
                  <a:pt x="30988" y="3936"/>
                </a:lnTo>
                <a:close/>
              </a:path>
              <a:path w="333375" h="113664">
                <a:moveTo>
                  <a:pt x="51740" y="11429"/>
                </a:moveTo>
                <a:lnTo>
                  <a:pt x="40259" y="11429"/>
                </a:lnTo>
                <a:lnTo>
                  <a:pt x="46355" y="15112"/>
                </a:lnTo>
                <a:lnTo>
                  <a:pt x="46355" y="26923"/>
                </a:lnTo>
                <a:lnTo>
                  <a:pt x="40259" y="30479"/>
                </a:lnTo>
                <a:lnTo>
                  <a:pt x="51825" y="30479"/>
                </a:lnTo>
                <a:lnTo>
                  <a:pt x="54080" y="28080"/>
                </a:lnTo>
                <a:lnTo>
                  <a:pt x="55880" y="20954"/>
                </a:lnTo>
                <a:lnTo>
                  <a:pt x="54080" y="13902"/>
                </a:lnTo>
                <a:lnTo>
                  <a:pt x="51740" y="11429"/>
                </a:lnTo>
                <a:close/>
              </a:path>
              <a:path w="333375" h="113664">
                <a:moveTo>
                  <a:pt x="30607" y="75310"/>
                </a:moveTo>
                <a:lnTo>
                  <a:pt x="20193" y="75310"/>
                </a:lnTo>
                <a:lnTo>
                  <a:pt x="20193" y="113283"/>
                </a:lnTo>
                <a:lnTo>
                  <a:pt x="97409" y="113283"/>
                </a:lnTo>
                <a:lnTo>
                  <a:pt x="97409" y="104901"/>
                </a:lnTo>
                <a:lnTo>
                  <a:pt x="30607" y="104901"/>
                </a:lnTo>
                <a:lnTo>
                  <a:pt x="30607" y="94106"/>
                </a:lnTo>
                <a:lnTo>
                  <a:pt x="97409" y="94106"/>
                </a:lnTo>
                <a:lnTo>
                  <a:pt x="97409" y="85978"/>
                </a:lnTo>
                <a:lnTo>
                  <a:pt x="30607" y="85978"/>
                </a:lnTo>
                <a:lnTo>
                  <a:pt x="30607" y="75310"/>
                </a:lnTo>
                <a:close/>
              </a:path>
              <a:path w="333375" h="113664">
                <a:moveTo>
                  <a:pt x="97409" y="94106"/>
                </a:moveTo>
                <a:lnTo>
                  <a:pt x="86995" y="94106"/>
                </a:lnTo>
                <a:lnTo>
                  <a:pt x="86995" y="104901"/>
                </a:lnTo>
                <a:lnTo>
                  <a:pt x="97409" y="104901"/>
                </a:lnTo>
                <a:lnTo>
                  <a:pt x="97409" y="94106"/>
                </a:lnTo>
                <a:close/>
              </a:path>
              <a:path w="333375" h="113664">
                <a:moveTo>
                  <a:pt x="97409" y="75310"/>
                </a:moveTo>
                <a:lnTo>
                  <a:pt x="86995" y="75310"/>
                </a:lnTo>
                <a:lnTo>
                  <a:pt x="86995" y="85978"/>
                </a:lnTo>
                <a:lnTo>
                  <a:pt x="97409" y="85978"/>
                </a:lnTo>
                <a:lnTo>
                  <a:pt x="97409" y="75310"/>
                </a:lnTo>
                <a:close/>
              </a:path>
              <a:path w="333375" h="113664">
                <a:moveTo>
                  <a:pt x="163820" y="91185"/>
                </a:moveTo>
                <a:lnTo>
                  <a:pt x="117592" y="91185"/>
                </a:lnTo>
                <a:lnTo>
                  <a:pt x="117592" y="99948"/>
                </a:lnTo>
                <a:lnTo>
                  <a:pt x="221605" y="99948"/>
                </a:lnTo>
                <a:lnTo>
                  <a:pt x="221605" y="94106"/>
                </a:lnTo>
                <a:lnTo>
                  <a:pt x="163820" y="94106"/>
                </a:lnTo>
                <a:lnTo>
                  <a:pt x="163820" y="91185"/>
                </a:lnTo>
                <a:close/>
              </a:path>
              <a:path w="333375" h="113664">
                <a:moveTo>
                  <a:pt x="174234" y="63372"/>
                </a:moveTo>
                <a:lnTo>
                  <a:pt x="163820" y="63372"/>
                </a:lnTo>
                <a:lnTo>
                  <a:pt x="163820" y="94106"/>
                </a:lnTo>
                <a:lnTo>
                  <a:pt x="174234" y="94106"/>
                </a:lnTo>
                <a:lnTo>
                  <a:pt x="174234" y="63372"/>
                </a:lnTo>
                <a:close/>
              </a:path>
              <a:path w="333375" h="113664">
                <a:moveTo>
                  <a:pt x="221605" y="91185"/>
                </a:moveTo>
                <a:lnTo>
                  <a:pt x="174234" y="91185"/>
                </a:lnTo>
                <a:lnTo>
                  <a:pt x="174234" y="94106"/>
                </a:lnTo>
                <a:lnTo>
                  <a:pt x="221605" y="94106"/>
                </a:lnTo>
                <a:lnTo>
                  <a:pt x="221605" y="91185"/>
                </a:lnTo>
                <a:close/>
              </a:path>
              <a:path w="333375" h="113664">
                <a:moveTo>
                  <a:pt x="165471" y="7619"/>
                </a:moveTo>
                <a:lnTo>
                  <a:pt x="163566" y="7619"/>
                </a:lnTo>
                <a:lnTo>
                  <a:pt x="163566" y="16509"/>
                </a:lnTo>
                <a:lnTo>
                  <a:pt x="159857" y="30146"/>
                </a:lnTo>
                <a:lnTo>
                  <a:pt x="150183" y="41973"/>
                </a:lnTo>
                <a:lnTo>
                  <a:pt x="136723" y="50942"/>
                </a:lnTo>
                <a:lnTo>
                  <a:pt x="121656" y="56006"/>
                </a:lnTo>
                <a:lnTo>
                  <a:pt x="126101" y="64769"/>
                </a:lnTo>
                <a:lnTo>
                  <a:pt x="143134" y="58640"/>
                </a:lnTo>
                <a:lnTo>
                  <a:pt x="158073" y="48021"/>
                </a:lnTo>
                <a:lnTo>
                  <a:pt x="168677" y="33712"/>
                </a:lnTo>
                <a:lnTo>
                  <a:pt x="169090" y="31951"/>
                </a:lnTo>
                <a:lnTo>
                  <a:pt x="165471" y="16509"/>
                </a:lnTo>
                <a:lnTo>
                  <a:pt x="165471" y="7619"/>
                </a:lnTo>
                <a:close/>
              </a:path>
              <a:path w="333375" h="113664">
                <a:moveTo>
                  <a:pt x="174615" y="7619"/>
                </a:moveTo>
                <a:lnTo>
                  <a:pt x="172710" y="7619"/>
                </a:lnTo>
                <a:lnTo>
                  <a:pt x="172710" y="16509"/>
                </a:lnTo>
                <a:lnTo>
                  <a:pt x="169090" y="31951"/>
                </a:lnTo>
                <a:lnTo>
                  <a:pt x="169503" y="33712"/>
                </a:lnTo>
                <a:lnTo>
                  <a:pt x="180107" y="48021"/>
                </a:lnTo>
                <a:lnTo>
                  <a:pt x="195046" y="58640"/>
                </a:lnTo>
                <a:lnTo>
                  <a:pt x="212080" y="64769"/>
                </a:lnTo>
                <a:lnTo>
                  <a:pt x="216652" y="56006"/>
                </a:lnTo>
                <a:lnTo>
                  <a:pt x="201537" y="50942"/>
                </a:lnTo>
                <a:lnTo>
                  <a:pt x="188061" y="42021"/>
                </a:lnTo>
                <a:lnTo>
                  <a:pt x="178343" y="30200"/>
                </a:lnTo>
                <a:lnTo>
                  <a:pt x="174615" y="16509"/>
                </a:lnTo>
                <a:lnTo>
                  <a:pt x="174615" y="7619"/>
                </a:lnTo>
                <a:close/>
              </a:path>
              <a:path w="333375" h="113664">
                <a:moveTo>
                  <a:pt x="172710" y="7619"/>
                </a:moveTo>
                <a:lnTo>
                  <a:pt x="165471" y="7619"/>
                </a:lnTo>
                <a:lnTo>
                  <a:pt x="165471" y="16509"/>
                </a:lnTo>
                <a:lnTo>
                  <a:pt x="169090" y="31951"/>
                </a:lnTo>
                <a:lnTo>
                  <a:pt x="172710" y="16509"/>
                </a:lnTo>
                <a:lnTo>
                  <a:pt x="172710" y="7619"/>
                </a:lnTo>
                <a:close/>
              </a:path>
              <a:path w="333375" h="113664">
                <a:moveTo>
                  <a:pt x="264775" y="3555"/>
                </a:moveTo>
                <a:lnTo>
                  <a:pt x="262997" y="3555"/>
                </a:lnTo>
                <a:lnTo>
                  <a:pt x="262997" y="14350"/>
                </a:lnTo>
                <a:lnTo>
                  <a:pt x="260941" y="26302"/>
                </a:lnTo>
                <a:lnTo>
                  <a:pt x="255123" y="36814"/>
                </a:lnTo>
                <a:lnTo>
                  <a:pt x="246066" y="45301"/>
                </a:lnTo>
                <a:lnTo>
                  <a:pt x="234295" y="51180"/>
                </a:lnTo>
                <a:lnTo>
                  <a:pt x="239756" y="59562"/>
                </a:lnTo>
                <a:lnTo>
                  <a:pt x="252827" y="52587"/>
                </a:lnTo>
                <a:lnTo>
                  <a:pt x="262886" y="42338"/>
                </a:lnTo>
                <a:lnTo>
                  <a:pt x="268518" y="31062"/>
                </a:lnTo>
                <a:lnTo>
                  <a:pt x="267049" y="28267"/>
                </a:lnTo>
                <a:lnTo>
                  <a:pt x="264775" y="14350"/>
                </a:lnTo>
                <a:lnTo>
                  <a:pt x="264775" y="3555"/>
                </a:lnTo>
                <a:close/>
              </a:path>
              <a:path w="333375" h="113664">
                <a:moveTo>
                  <a:pt x="328783" y="0"/>
                </a:moveTo>
                <a:lnTo>
                  <a:pt x="318242" y="0"/>
                </a:lnTo>
                <a:lnTo>
                  <a:pt x="318242" y="59181"/>
                </a:lnTo>
                <a:lnTo>
                  <a:pt x="328783" y="59181"/>
                </a:lnTo>
                <a:lnTo>
                  <a:pt x="328783" y="29463"/>
                </a:lnTo>
                <a:lnTo>
                  <a:pt x="322687" y="29463"/>
                </a:lnTo>
                <a:lnTo>
                  <a:pt x="322687" y="20700"/>
                </a:lnTo>
                <a:lnTo>
                  <a:pt x="328783" y="20700"/>
                </a:lnTo>
                <a:lnTo>
                  <a:pt x="328783" y="0"/>
                </a:lnTo>
                <a:close/>
              </a:path>
              <a:path w="333375" h="113664">
                <a:moveTo>
                  <a:pt x="273284" y="3555"/>
                </a:moveTo>
                <a:lnTo>
                  <a:pt x="271633" y="3555"/>
                </a:lnTo>
                <a:lnTo>
                  <a:pt x="271633" y="14350"/>
                </a:lnTo>
                <a:lnTo>
                  <a:pt x="269349" y="29398"/>
                </a:lnTo>
                <a:lnTo>
                  <a:pt x="268518" y="31062"/>
                </a:lnTo>
                <a:lnTo>
                  <a:pt x="273442" y="40433"/>
                </a:lnTo>
                <a:lnTo>
                  <a:pt x="283313" y="50194"/>
                </a:lnTo>
                <a:lnTo>
                  <a:pt x="296017" y="56895"/>
                </a:lnTo>
                <a:lnTo>
                  <a:pt x="301478" y="48640"/>
                </a:lnTo>
                <a:lnTo>
                  <a:pt x="290054" y="43086"/>
                </a:lnTo>
                <a:lnTo>
                  <a:pt x="281142" y="35067"/>
                </a:lnTo>
                <a:lnTo>
                  <a:pt x="275349" y="25263"/>
                </a:lnTo>
                <a:lnTo>
                  <a:pt x="273284" y="14350"/>
                </a:lnTo>
                <a:lnTo>
                  <a:pt x="273284" y="3555"/>
                </a:lnTo>
                <a:close/>
              </a:path>
              <a:path w="333375" h="113664">
                <a:moveTo>
                  <a:pt x="271633" y="3555"/>
                </a:moveTo>
                <a:lnTo>
                  <a:pt x="264775" y="3555"/>
                </a:lnTo>
                <a:lnTo>
                  <a:pt x="264775" y="14350"/>
                </a:lnTo>
                <a:lnTo>
                  <a:pt x="267049" y="28267"/>
                </a:lnTo>
                <a:lnTo>
                  <a:pt x="268518" y="31062"/>
                </a:lnTo>
                <a:lnTo>
                  <a:pt x="269349" y="29398"/>
                </a:lnTo>
                <a:lnTo>
                  <a:pt x="271633" y="14350"/>
                </a:lnTo>
                <a:lnTo>
                  <a:pt x="271633" y="3555"/>
                </a:lnTo>
                <a:close/>
              </a:path>
              <a:path w="333375" h="113664">
                <a:moveTo>
                  <a:pt x="318242" y="20700"/>
                </a:moveTo>
                <a:lnTo>
                  <a:pt x="293350" y="20700"/>
                </a:lnTo>
                <a:lnTo>
                  <a:pt x="293350" y="29463"/>
                </a:lnTo>
                <a:lnTo>
                  <a:pt x="318242" y="29463"/>
                </a:lnTo>
                <a:lnTo>
                  <a:pt x="318242" y="20700"/>
                </a:lnTo>
                <a:close/>
              </a:path>
              <a:path w="333375" h="113664">
                <a:moveTo>
                  <a:pt x="328783" y="20700"/>
                </a:moveTo>
                <a:lnTo>
                  <a:pt x="322687" y="20700"/>
                </a:lnTo>
                <a:lnTo>
                  <a:pt x="322687" y="29463"/>
                </a:lnTo>
                <a:lnTo>
                  <a:pt x="328783" y="29463"/>
                </a:lnTo>
                <a:lnTo>
                  <a:pt x="328783" y="20700"/>
                </a:lnTo>
                <a:close/>
              </a:path>
              <a:path w="333375" h="113664">
                <a:moveTo>
                  <a:pt x="328783" y="65150"/>
                </a:moveTo>
                <a:lnTo>
                  <a:pt x="254869" y="65150"/>
                </a:lnTo>
                <a:lnTo>
                  <a:pt x="254869" y="73532"/>
                </a:lnTo>
                <a:lnTo>
                  <a:pt x="318369" y="73532"/>
                </a:lnTo>
                <a:lnTo>
                  <a:pt x="318369" y="84708"/>
                </a:lnTo>
                <a:lnTo>
                  <a:pt x="255250" y="84708"/>
                </a:lnTo>
                <a:lnTo>
                  <a:pt x="255250" y="113283"/>
                </a:lnTo>
                <a:lnTo>
                  <a:pt x="333101" y="113283"/>
                </a:lnTo>
                <a:lnTo>
                  <a:pt x="333101" y="109981"/>
                </a:lnTo>
                <a:lnTo>
                  <a:pt x="265537" y="109981"/>
                </a:lnTo>
                <a:lnTo>
                  <a:pt x="265537" y="92582"/>
                </a:lnTo>
                <a:lnTo>
                  <a:pt x="328783" y="92582"/>
                </a:lnTo>
                <a:lnTo>
                  <a:pt x="328783" y="65150"/>
                </a:lnTo>
                <a:close/>
              </a:path>
              <a:path w="333375" h="113664">
                <a:moveTo>
                  <a:pt x="333101" y="104901"/>
                </a:moveTo>
                <a:lnTo>
                  <a:pt x="265537" y="104901"/>
                </a:lnTo>
                <a:lnTo>
                  <a:pt x="265537" y="109981"/>
                </a:lnTo>
                <a:lnTo>
                  <a:pt x="333101" y="109981"/>
                </a:lnTo>
                <a:lnTo>
                  <a:pt x="333101" y="104901"/>
                </a:lnTo>
                <a:close/>
              </a:path>
            </a:pathLst>
          </a:custGeom>
          <a:solidFill>
            <a:srgbClr val="BDBDBD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2" name="object 52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1668080" y="5852064"/>
            <a:ext cx="144422" cy="2134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69136" y="705307"/>
            <a:ext cx="1926589" cy="368300"/>
          </a:xfrm>
          <a:custGeom>
            <a:avLst/>
            <a:gdLst/>
            <a:ahLst/>
            <a:cxnLst/>
            <a:rect l="l" t="t" r="r" b="b"/>
            <a:pathLst>
              <a:path w="1926589" h="368300">
                <a:moveTo>
                  <a:pt x="101193" y="32105"/>
                </a:moveTo>
                <a:lnTo>
                  <a:pt x="95097" y="32105"/>
                </a:lnTo>
                <a:lnTo>
                  <a:pt x="95097" y="97942"/>
                </a:lnTo>
                <a:lnTo>
                  <a:pt x="87725" y="148177"/>
                </a:lnTo>
                <a:lnTo>
                  <a:pt x="67513" y="195326"/>
                </a:lnTo>
                <a:lnTo>
                  <a:pt x="37318" y="234930"/>
                </a:lnTo>
                <a:lnTo>
                  <a:pt x="0" y="262534"/>
                </a:lnTo>
                <a:lnTo>
                  <a:pt x="20726" y="289356"/>
                </a:lnTo>
                <a:lnTo>
                  <a:pt x="53651" y="265392"/>
                </a:lnTo>
                <a:lnTo>
                  <a:pt x="81738" y="232044"/>
                </a:lnTo>
                <a:lnTo>
                  <a:pt x="103563" y="191537"/>
                </a:lnTo>
                <a:lnTo>
                  <a:pt x="112184" y="163830"/>
                </a:lnTo>
                <a:lnTo>
                  <a:pt x="106086" y="144480"/>
                </a:lnTo>
                <a:lnTo>
                  <a:pt x="101193" y="97942"/>
                </a:lnTo>
                <a:lnTo>
                  <a:pt x="101193" y="32105"/>
                </a:lnTo>
                <a:close/>
              </a:path>
              <a:path w="1926589" h="368300">
                <a:moveTo>
                  <a:pt x="128422" y="32105"/>
                </a:moveTo>
                <a:lnTo>
                  <a:pt x="122732" y="32105"/>
                </a:lnTo>
                <a:lnTo>
                  <a:pt x="122732" y="97942"/>
                </a:lnTo>
                <a:lnTo>
                  <a:pt x="117703" y="146095"/>
                </a:lnTo>
                <a:lnTo>
                  <a:pt x="119855" y="188169"/>
                </a:lnTo>
                <a:lnTo>
                  <a:pt x="141134" y="227041"/>
                </a:lnTo>
                <a:lnTo>
                  <a:pt x="168558" y="259123"/>
                </a:lnTo>
                <a:lnTo>
                  <a:pt x="200761" y="282448"/>
                </a:lnTo>
                <a:lnTo>
                  <a:pt x="221488" y="255625"/>
                </a:lnTo>
                <a:lnTo>
                  <a:pt x="185000" y="229101"/>
                </a:lnTo>
                <a:lnTo>
                  <a:pt x="155448" y="191261"/>
                </a:lnTo>
                <a:lnTo>
                  <a:pt x="135648" y="146183"/>
                </a:lnTo>
                <a:lnTo>
                  <a:pt x="128422" y="97942"/>
                </a:lnTo>
                <a:lnTo>
                  <a:pt x="128422" y="32105"/>
                </a:lnTo>
                <a:close/>
              </a:path>
              <a:path w="1926589" h="368300">
                <a:moveTo>
                  <a:pt x="122732" y="32105"/>
                </a:moveTo>
                <a:lnTo>
                  <a:pt x="101193" y="32105"/>
                </a:lnTo>
                <a:lnTo>
                  <a:pt x="101193" y="97942"/>
                </a:lnTo>
                <a:lnTo>
                  <a:pt x="106086" y="144480"/>
                </a:lnTo>
                <a:lnTo>
                  <a:pt x="112184" y="163830"/>
                </a:lnTo>
                <a:lnTo>
                  <a:pt x="117703" y="146095"/>
                </a:lnTo>
                <a:lnTo>
                  <a:pt x="122732" y="97942"/>
                </a:lnTo>
                <a:lnTo>
                  <a:pt x="122732" y="32105"/>
                </a:lnTo>
                <a:close/>
              </a:path>
              <a:path w="1926589" h="368300">
                <a:moveTo>
                  <a:pt x="287731" y="406"/>
                </a:moveTo>
                <a:lnTo>
                  <a:pt x="253593" y="406"/>
                </a:lnTo>
                <a:lnTo>
                  <a:pt x="253593" y="367791"/>
                </a:lnTo>
                <a:lnTo>
                  <a:pt x="287731" y="367791"/>
                </a:lnTo>
                <a:lnTo>
                  <a:pt x="287731" y="177596"/>
                </a:lnTo>
                <a:lnTo>
                  <a:pt x="279603" y="177596"/>
                </a:lnTo>
                <a:lnTo>
                  <a:pt x="279603" y="149148"/>
                </a:lnTo>
                <a:lnTo>
                  <a:pt x="287731" y="149148"/>
                </a:lnTo>
                <a:lnTo>
                  <a:pt x="287731" y="406"/>
                </a:lnTo>
                <a:close/>
              </a:path>
              <a:path w="1926589" h="368300">
                <a:moveTo>
                  <a:pt x="287731" y="149148"/>
                </a:moveTo>
                <a:lnTo>
                  <a:pt x="279603" y="149148"/>
                </a:lnTo>
                <a:lnTo>
                  <a:pt x="279603" y="177596"/>
                </a:lnTo>
                <a:lnTo>
                  <a:pt x="287731" y="177596"/>
                </a:lnTo>
                <a:lnTo>
                  <a:pt x="287731" y="149148"/>
                </a:lnTo>
                <a:close/>
              </a:path>
              <a:path w="1926589" h="368300">
                <a:moveTo>
                  <a:pt x="347878" y="149148"/>
                </a:moveTo>
                <a:lnTo>
                  <a:pt x="287731" y="149148"/>
                </a:lnTo>
                <a:lnTo>
                  <a:pt x="287731" y="177596"/>
                </a:lnTo>
                <a:lnTo>
                  <a:pt x="347878" y="177596"/>
                </a:lnTo>
                <a:lnTo>
                  <a:pt x="347878" y="149148"/>
                </a:lnTo>
                <a:close/>
              </a:path>
              <a:path w="1926589" h="368300">
                <a:moveTo>
                  <a:pt x="679469" y="0"/>
                </a:moveTo>
                <a:lnTo>
                  <a:pt x="645737" y="0"/>
                </a:lnTo>
                <a:lnTo>
                  <a:pt x="645737" y="368198"/>
                </a:lnTo>
                <a:lnTo>
                  <a:pt x="679469" y="368198"/>
                </a:lnTo>
                <a:lnTo>
                  <a:pt x="679469" y="0"/>
                </a:lnTo>
                <a:close/>
              </a:path>
              <a:path w="1926589" h="368300">
                <a:moveTo>
                  <a:pt x="485616" y="28447"/>
                </a:moveTo>
                <a:lnTo>
                  <a:pt x="448271" y="37477"/>
                </a:lnTo>
                <a:lnTo>
                  <a:pt x="418814" y="63195"/>
                </a:lnTo>
                <a:lnTo>
                  <a:pt x="399491" y="103543"/>
                </a:lnTo>
                <a:lnTo>
                  <a:pt x="392550" y="156463"/>
                </a:lnTo>
                <a:lnTo>
                  <a:pt x="399491" y="209619"/>
                </a:lnTo>
                <a:lnTo>
                  <a:pt x="418814" y="250088"/>
                </a:lnTo>
                <a:lnTo>
                  <a:pt x="448271" y="275850"/>
                </a:lnTo>
                <a:lnTo>
                  <a:pt x="485616" y="284886"/>
                </a:lnTo>
                <a:lnTo>
                  <a:pt x="523195" y="275850"/>
                </a:lnTo>
                <a:lnTo>
                  <a:pt x="546882" y="255219"/>
                </a:lnTo>
                <a:lnTo>
                  <a:pt x="485616" y="255219"/>
                </a:lnTo>
                <a:lnTo>
                  <a:pt x="461003" y="248189"/>
                </a:lnTo>
                <a:lnTo>
                  <a:pt x="441725" y="228244"/>
                </a:lnTo>
                <a:lnTo>
                  <a:pt x="429152" y="197097"/>
                </a:lnTo>
                <a:lnTo>
                  <a:pt x="424656" y="156463"/>
                </a:lnTo>
                <a:lnTo>
                  <a:pt x="429152" y="116192"/>
                </a:lnTo>
                <a:lnTo>
                  <a:pt x="441725" y="85445"/>
                </a:lnTo>
                <a:lnTo>
                  <a:pt x="461003" y="65824"/>
                </a:lnTo>
                <a:lnTo>
                  <a:pt x="485616" y="58927"/>
                </a:lnTo>
                <a:lnTo>
                  <a:pt x="547866" y="58927"/>
                </a:lnTo>
                <a:lnTo>
                  <a:pt x="523195" y="37477"/>
                </a:lnTo>
                <a:lnTo>
                  <a:pt x="485616" y="28447"/>
                </a:lnTo>
                <a:close/>
              </a:path>
              <a:path w="1926589" h="368300">
                <a:moveTo>
                  <a:pt x="547866" y="58927"/>
                </a:moveTo>
                <a:lnTo>
                  <a:pt x="485616" y="58927"/>
                </a:lnTo>
                <a:lnTo>
                  <a:pt x="510400" y="65824"/>
                </a:lnTo>
                <a:lnTo>
                  <a:pt x="529659" y="85445"/>
                </a:lnTo>
                <a:lnTo>
                  <a:pt x="542137" y="116192"/>
                </a:lnTo>
                <a:lnTo>
                  <a:pt x="546576" y="156463"/>
                </a:lnTo>
                <a:lnTo>
                  <a:pt x="542137" y="197097"/>
                </a:lnTo>
                <a:lnTo>
                  <a:pt x="529659" y="228244"/>
                </a:lnTo>
                <a:lnTo>
                  <a:pt x="510400" y="248189"/>
                </a:lnTo>
                <a:lnTo>
                  <a:pt x="485616" y="255219"/>
                </a:lnTo>
                <a:lnTo>
                  <a:pt x="546882" y="255219"/>
                </a:lnTo>
                <a:lnTo>
                  <a:pt x="552773" y="250088"/>
                </a:lnTo>
                <a:lnTo>
                  <a:pt x="572141" y="209619"/>
                </a:lnTo>
                <a:lnTo>
                  <a:pt x="579088" y="156463"/>
                </a:lnTo>
                <a:lnTo>
                  <a:pt x="572141" y="103543"/>
                </a:lnTo>
                <a:lnTo>
                  <a:pt x="552773" y="63195"/>
                </a:lnTo>
                <a:lnTo>
                  <a:pt x="547866" y="58927"/>
                </a:lnTo>
                <a:close/>
              </a:path>
              <a:path w="1926589" h="368300">
                <a:moveTo>
                  <a:pt x="1043978" y="31699"/>
                </a:moveTo>
                <a:lnTo>
                  <a:pt x="795667" y="31699"/>
                </a:lnTo>
                <a:lnTo>
                  <a:pt x="795667" y="225551"/>
                </a:lnTo>
                <a:lnTo>
                  <a:pt x="1048042" y="225551"/>
                </a:lnTo>
                <a:lnTo>
                  <a:pt x="1048042" y="206857"/>
                </a:lnTo>
                <a:lnTo>
                  <a:pt x="829805" y="206857"/>
                </a:lnTo>
                <a:lnTo>
                  <a:pt x="829805" y="140614"/>
                </a:lnTo>
                <a:lnTo>
                  <a:pt x="818832" y="140614"/>
                </a:lnTo>
                <a:lnTo>
                  <a:pt x="818832" y="113791"/>
                </a:lnTo>
                <a:lnTo>
                  <a:pt x="829805" y="113791"/>
                </a:lnTo>
                <a:lnTo>
                  <a:pt x="829805" y="59334"/>
                </a:lnTo>
                <a:lnTo>
                  <a:pt x="1043978" y="59334"/>
                </a:lnTo>
                <a:lnTo>
                  <a:pt x="1043978" y="31699"/>
                </a:lnTo>
                <a:close/>
              </a:path>
              <a:path w="1926589" h="368300">
                <a:moveTo>
                  <a:pt x="1048042" y="198323"/>
                </a:moveTo>
                <a:lnTo>
                  <a:pt x="829805" y="198323"/>
                </a:lnTo>
                <a:lnTo>
                  <a:pt x="829805" y="206857"/>
                </a:lnTo>
                <a:lnTo>
                  <a:pt x="1048042" y="206857"/>
                </a:lnTo>
                <a:lnTo>
                  <a:pt x="1048042" y="198323"/>
                </a:lnTo>
                <a:close/>
              </a:path>
              <a:path w="1926589" h="368300">
                <a:moveTo>
                  <a:pt x="829805" y="113791"/>
                </a:moveTo>
                <a:lnTo>
                  <a:pt x="818832" y="113791"/>
                </a:lnTo>
                <a:lnTo>
                  <a:pt x="818832" y="140614"/>
                </a:lnTo>
                <a:lnTo>
                  <a:pt x="829805" y="140614"/>
                </a:lnTo>
                <a:lnTo>
                  <a:pt x="829805" y="113791"/>
                </a:lnTo>
                <a:close/>
              </a:path>
              <a:path w="1926589" h="368300">
                <a:moveTo>
                  <a:pt x="1036256" y="113791"/>
                </a:moveTo>
                <a:lnTo>
                  <a:pt x="829805" y="113791"/>
                </a:lnTo>
                <a:lnTo>
                  <a:pt x="829805" y="140614"/>
                </a:lnTo>
                <a:lnTo>
                  <a:pt x="1036256" y="140614"/>
                </a:lnTo>
                <a:lnTo>
                  <a:pt x="1036256" y="113791"/>
                </a:lnTo>
                <a:close/>
              </a:path>
              <a:path w="1926589" h="368300">
                <a:moveTo>
                  <a:pt x="1085837" y="292608"/>
                </a:moveTo>
                <a:lnTo>
                  <a:pt x="752995" y="292608"/>
                </a:lnTo>
                <a:lnTo>
                  <a:pt x="752995" y="320649"/>
                </a:lnTo>
                <a:lnTo>
                  <a:pt x="1085837" y="320649"/>
                </a:lnTo>
                <a:lnTo>
                  <a:pt x="1085837" y="292608"/>
                </a:lnTo>
                <a:close/>
              </a:path>
              <a:path w="1926589" h="368300">
                <a:moveTo>
                  <a:pt x="1389081" y="292201"/>
                </a:moveTo>
                <a:lnTo>
                  <a:pt x="1241151" y="292201"/>
                </a:lnTo>
                <a:lnTo>
                  <a:pt x="1241151" y="320243"/>
                </a:lnTo>
                <a:lnTo>
                  <a:pt x="1573993" y="320243"/>
                </a:lnTo>
                <a:lnTo>
                  <a:pt x="1573993" y="301548"/>
                </a:lnTo>
                <a:lnTo>
                  <a:pt x="1389081" y="301548"/>
                </a:lnTo>
                <a:lnTo>
                  <a:pt x="1389081" y="292201"/>
                </a:lnTo>
                <a:close/>
              </a:path>
              <a:path w="1926589" h="368300">
                <a:moveTo>
                  <a:pt x="1422406" y="203199"/>
                </a:moveTo>
                <a:lnTo>
                  <a:pt x="1389081" y="203199"/>
                </a:lnTo>
                <a:lnTo>
                  <a:pt x="1389081" y="301548"/>
                </a:lnTo>
                <a:lnTo>
                  <a:pt x="1422406" y="301548"/>
                </a:lnTo>
                <a:lnTo>
                  <a:pt x="1422406" y="203199"/>
                </a:lnTo>
                <a:close/>
              </a:path>
              <a:path w="1926589" h="368300">
                <a:moveTo>
                  <a:pt x="1573993" y="292201"/>
                </a:moveTo>
                <a:lnTo>
                  <a:pt x="1422406" y="292201"/>
                </a:lnTo>
                <a:lnTo>
                  <a:pt x="1422406" y="301548"/>
                </a:lnTo>
                <a:lnTo>
                  <a:pt x="1573993" y="301548"/>
                </a:lnTo>
                <a:lnTo>
                  <a:pt x="1573993" y="292201"/>
                </a:lnTo>
                <a:close/>
              </a:path>
              <a:path w="1926589" h="368300">
                <a:moveTo>
                  <a:pt x="1394364" y="24790"/>
                </a:moveTo>
                <a:lnTo>
                  <a:pt x="1388268" y="24790"/>
                </a:lnTo>
                <a:lnTo>
                  <a:pt x="1388268" y="53238"/>
                </a:lnTo>
                <a:lnTo>
                  <a:pt x="1376400" y="96875"/>
                </a:lnTo>
                <a:lnTo>
                  <a:pt x="1345444" y="134721"/>
                </a:lnTo>
                <a:lnTo>
                  <a:pt x="1302372" y="163423"/>
                </a:lnTo>
                <a:lnTo>
                  <a:pt x="1254156" y="179628"/>
                </a:lnTo>
                <a:lnTo>
                  <a:pt x="1268380" y="207670"/>
                </a:lnTo>
                <a:lnTo>
                  <a:pt x="1312294" y="193209"/>
                </a:lnTo>
                <a:lnTo>
                  <a:pt x="1352833" y="169228"/>
                </a:lnTo>
                <a:lnTo>
                  <a:pt x="1386331" y="137034"/>
                </a:lnTo>
                <a:lnTo>
                  <a:pt x="1405947" y="103377"/>
                </a:lnTo>
                <a:lnTo>
                  <a:pt x="1402775" y="97935"/>
                </a:lnTo>
                <a:lnTo>
                  <a:pt x="1394364" y="53238"/>
                </a:lnTo>
                <a:lnTo>
                  <a:pt x="1394364" y="24790"/>
                </a:lnTo>
                <a:close/>
              </a:path>
              <a:path w="1926589" h="368300">
                <a:moveTo>
                  <a:pt x="1423625" y="24790"/>
                </a:moveTo>
                <a:lnTo>
                  <a:pt x="1417529" y="24790"/>
                </a:lnTo>
                <a:lnTo>
                  <a:pt x="1417529" y="53238"/>
                </a:lnTo>
                <a:lnTo>
                  <a:pt x="1409118" y="97935"/>
                </a:lnTo>
                <a:lnTo>
                  <a:pt x="1425563" y="137034"/>
                </a:lnTo>
                <a:lnTo>
                  <a:pt x="1459060" y="169228"/>
                </a:lnTo>
                <a:lnTo>
                  <a:pt x="1499599" y="193209"/>
                </a:lnTo>
                <a:lnTo>
                  <a:pt x="1543513" y="207670"/>
                </a:lnTo>
                <a:lnTo>
                  <a:pt x="1558143" y="179628"/>
                </a:lnTo>
                <a:lnTo>
                  <a:pt x="1509864" y="163480"/>
                </a:lnTo>
                <a:lnTo>
                  <a:pt x="1466653" y="134873"/>
                </a:lnTo>
                <a:lnTo>
                  <a:pt x="1435557" y="97047"/>
                </a:lnTo>
                <a:lnTo>
                  <a:pt x="1423625" y="53238"/>
                </a:lnTo>
                <a:lnTo>
                  <a:pt x="1423625" y="24790"/>
                </a:lnTo>
                <a:close/>
              </a:path>
              <a:path w="1926589" h="368300">
                <a:moveTo>
                  <a:pt x="1417529" y="24790"/>
                </a:moveTo>
                <a:lnTo>
                  <a:pt x="1394364" y="24790"/>
                </a:lnTo>
                <a:lnTo>
                  <a:pt x="1394364" y="53238"/>
                </a:lnTo>
                <a:lnTo>
                  <a:pt x="1402775" y="97935"/>
                </a:lnTo>
                <a:lnTo>
                  <a:pt x="1405947" y="103377"/>
                </a:lnTo>
                <a:lnTo>
                  <a:pt x="1409118" y="97935"/>
                </a:lnTo>
                <a:lnTo>
                  <a:pt x="1417529" y="53238"/>
                </a:lnTo>
                <a:lnTo>
                  <a:pt x="1417529" y="24790"/>
                </a:lnTo>
                <a:close/>
              </a:path>
              <a:path w="1926589" h="368300">
                <a:moveTo>
                  <a:pt x="1926310" y="406"/>
                </a:moveTo>
                <a:lnTo>
                  <a:pt x="1893798" y="406"/>
                </a:lnTo>
                <a:lnTo>
                  <a:pt x="1893798" y="367791"/>
                </a:lnTo>
                <a:lnTo>
                  <a:pt x="1926310" y="367791"/>
                </a:lnTo>
                <a:lnTo>
                  <a:pt x="1926310" y="175564"/>
                </a:lnTo>
                <a:lnTo>
                  <a:pt x="1904771" y="175564"/>
                </a:lnTo>
                <a:lnTo>
                  <a:pt x="1904771" y="147929"/>
                </a:lnTo>
                <a:lnTo>
                  <a:pt x="1926310" y="147929"/>
                </a:lnTo>
                <a:lnTo>
                  <a:pt x="1926310" y="406"/>
                </a:lnTo>
                <a:close/>
              </a:path>
              <a:path w="1926589" h="368300">
                <a:moveTo>
                  <a:pt x="1844217" y="10159"/>
                </a:moveTo>
                <a:lnTo>
                  <a:pt x="1812112" y="10159"/>
                </a:lnTo>
                <a:lnTo>
                  <a:pt x="1812112" y="349910"/>
                </a:lnTo>
                <a:lnTo>
                  <a:pt x="1844217" y="349910"/>
                </a:lnTo>
                <a:lnTo>
                  <a:pt x="1844217" y="175564"/>
                </a:lnTo>
                <a:lnTo>
                  <a:pt x="1834464" y="175564"/>
                </a:lnTo>
                <a:lnTo>
                  <a:pt x="1834464" y="147929"/>
                </a:lnTo>
                <a:lnTo>
                  <a:pt x="1844217" y="147929"/>
                </a:lnTo>
                <a:lnTo>
                  <a:pt x="1844217" y="10159"/>
                </a:lnTo>
                <a:close/>
              </a:path>
              <a:path w="1926589" h="368300">
                <a:moveTo>
                  <a:pt x="1844217" y="147929"/>
                </a:moveTo>
                <a:lnTo>
                  <a:pt x="1834464" y="147929"/>
                </a:lnTo>
                <a:lnTo>
                  <a:pt x="1834464" y="175564"/>
                </a:lnTo>
                <a:lnTo>
                  <a:pt x="1844217" y="175564"/>
                </a:lnTo>
                <a:lnTo>
                  <a:pt x="1844217" y="147929"/>
                </a:lnTo>
                <a:close/>
              </a:path>
              <a:path w="1926589" h="368300">
                <a:moveTo>
                  <a:pt x="1893798" y="147929"/>
                </a:moveTo>
                <a:lnTo>
                  <a:pt x="1844217" y="147929"/>
                </a:lnTo>
                <a:lnTo>
                  <a:pt x="1844217" y="175564"/>
                </a:lnTo>
                <a:lnTo>
                  <a:pt x="1893798" y="175564"/>
                </a:lnTo>
                <a:lnTo>
                  <a:pt x="1893798" y="147929"/>
                </a:lnTo>
                <a:close/>
              </a:path>
              <a:path w="1926589" h="368300">
                <a:moveTo>
                  <a:pt x="1926310" y="147929"/>
                </a:moveTo>
                <a:lnTo>
                  <a:pt x="1904771" y="147929"/>
                </a:lnTo>
                <a:lnTo>
                  <a:pt x="1904771" y="175564"/>
                </a:lnTo>
                <a:lnTo>
                  <a:pt x="1926310" y="175564"/>
                </a:lnTo>
                <a:lnTo>
                  <a:pt x="1926310" y="147929"/>
                </a:lnTo>
                <a:close/>
              </a:path>
              <a:path w="1926589" h="368300">
                <a:moveTo>
                  <a:pt x="1750745" y="47548"/>
                </a:moveTo>
                <a:lnTo>
                  <a:pt x="1739366" y="47548"/>
                </a:lnTo>
                <a:lnTo>
                  <a:pt x="1739366" y="54051"/>
                </a:lnTo>
                <a:lnTo>
                  <a:pt x="1735247" y="103648"/>
                </a:lnTo>
                <a:lnTo>
                  <a:pt x="1722018" y="150124"/>
                </a:lnTo>
                <a:lnTo>
                  <a:pt x="1698372" y="192893"/>
                </a:lnTo>
                <a:lnTo>
                  <a:pt x="1663002" y="231371"/>
                </a:lnTo>
                <a:lnTo>
                  <a:pt x="1614601" y="264972"/>
                </a:lnTo>
                <a:lnTo>
                  <a:pt x="1634515" y="288950"/>
                </a:lnTo>
                <a:lnTo>
                  <a:pt x="1681097" y="257183"/>
                </a:lnTo>
                <a:lnTo>
                  <a:pt x="1716728" y="221217"/>
                </a:lnTo>
                <a:lnTo>
                  <a:pt x="1742516" y="181660"/>
                </a:lnTo>
                <a:lnTo>
                  <a:pt x="1759566" y="139124"/>
                </a:lnTo>
                <a:lnTo>
                  <a:pt x="1768984" y="94217"/>
                </a:lnTo>
                <a:lnTo>
                  <a:pt x="1770139" y="75590"/>
                </a:lnTo>
                <a:lnTo>
                  <a:pt x="1750745" y="75590"/>
                </a:lnTo>
                <a:lnTo>
                  <a:pt x="1750745" y="47548"/>
                </a:lnTo>
                <a:close/>
              </a:path>
              <a:path w="1926589" h="368300">
                <a:moveTo>
                  <a:pt x="1739366" y="47548"/>
                </a:moveTo>
                <a:lnTo>
                  <a:pt x="1628825" y="47548"/>
                </a:lnTo>
                <a:lnTo>
                  <a:pt x="1628825" y="75590"/>
                </a:lnTo>
                <a:lnTo>
                  <a:pt x="1737577" y="75590"/>
                </a:lnTo>
                <a:lnTo>
                  <a:pt x="1739366" y="54051"/>
                </a:lnTo>
                <a:lnTo>
                  <a:pt x="1739366" y="47548"/>
                </a:lnTo>
                <a:close/>
              </a:path>
              <a:path w="1926589" h="368300">
                <a:moveTo>
                  <a:pt x="1771878" y="47548"/>
                </a:moveTo>
                <a:lnTo>
                  <a:pt x="1750745" y="47548"/>
                </a:lnTo>
                <a:lnTo>
                  <a:pt x="1750745" y="75590"/>
                </a:lnTo>
                <a:lnTo>
                  <a:pt x="1770139" y="75590"/>
                </a:lnTo>
                <a:lnTo>
                  <a:pt x="1771878" y="475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62482" y="425132"/>
            <a:ext cx="2629698" cy="174117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558800" y="0"/>
            <a:ext cx="355600" cy="1041400"/>
          </a:xfrm>
          <a:custGeom>
            <a:avLst/>
            <a:gdLst/>
            <a:ahLst/>
            <a:cxnLst/>
            <a:rect l="l" t="t" r="r" b="b"/>
            <a:pathLst>
              <a:path w="355600" h="1041400">
                <a:moveTo>
                  <a:pt x="355600" y="0"/>
                </a:moveTo>
                <a:lnTo>
                  <a:pt x="0" y="0"/>
                </a:lnTo>
                <a:lnTo>
                  <a:pt x="0" y="1041400"/>
                </a:lnTo>
                <a:lnTo>
                  <a:pt x="355600" y="1041400"/>
                </a:lnTo>
                <a:lnTo>
                  <a:pt x="355600" y="0"/>
                </a:lnTo>
                <a:close/>
              </a:path>
            </a:pathLst>
          </a:custGeom>
          <a:solidFill>
            <a:srgbClr val="EDF8F7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181600" y="470341"/>
            <a:ext cx="6540500" cy="1735049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5371130" y="2491944"/>
            <a:ext cx="862330" cy="132080"/>
          </a:xfrm>
          <a:custGeom>
            <a:avLst/>
            <a:gdLst/>
            <a:ahLst/>
            <a:cxnLst/>
            <a:rect l="l" t="t" r="r" b="b"/>
            <a:pathLst>
              <a:path w="862329" h="132080">
                <a:moveTo>
                  <a:pt x="36917" y="93958"/>
                </a:moveTo>
                <a:lnTo>
                  <a:pt x="19489" y="94383"/>
                </a:lnTo>
                <a:lnTo>
                  <a:pt x="0" y="94473"/>
                </a:lnTo>
                <a:lnTo>
                  <a:pt x="1744" y="104648"/>
                </a:lnTo>
                <a:lnTo>
                  <a:pt x="20752" y="104454"/>
                </a:lnTo>
                <a:lnTo>
                  <a:pt x="41968" y="103757"/>
                </a:lnTo>
                <a:lnTo>
                  <a:pt x="64328" y="102052"/>
                </a:lnTo>
                <a:lnTo>
                  <a:pt x="86770" y="98834"/>
                </a:lnTo>
                <a:lnTo>
                  <a:pt x="86687" y="98107"/>
                </a:lnTo>
                <a:lnTo>
                  <a:pt x="36917" y="98107"/>
                </a:lnTo>
                <a:lnTo>
                  <a:pt x="36917" y="93958"/>
                </a:lnTo>
                <a:close/>
              </a:path>
              <a:path w="862329" h="132080">
                <a:moveTo>
                  <a:pt x="49126" y="93378"/>
                </a:moveTo>
                <a:lnTo>
                  <a:pt x="41132" y="93856"/>
                </a:lnTo>
                <a:lnTo>
                  <a:pt x="36917" y="93958"/>
                </a:lnTo>
                <a:lnTo>
                  <a:pt x="36917" y="98107"/>
                </a:lnTo>
                <a:lnTo>
                  <a:pt x="49126" y="98107"/>
                </a:lnTo>
                <a:lnTo>
                  <a:pt x="49126" y="93378"/>
                </a:lnTo>
                <a:close/>
              </a:path>
              <a:path w="862329" h="132080">
                <a:moveTo>
                  <a:pt x="85753" y="89968"/>
                </a:moveTo>
                <a:lnTo>
                  <a:pt x="63647" y="92511"/>
                </a:lnTo>
                <a:lnTo>
                  <a:pt x="49126" y="93378"/>
                </a:lnTo>
                <a:lnTo>
                  <a:pt x="49126" y="98107"/>
                </a:lnTo>
                <a:lnTo>
                  <a:pt x="86687" y="98107"/>
                </a:lnTo>
                <a:lnTo>
                  <a:pt x="85753" y="89968"/>
                </a:lnTo>
                <a:close/>
              </a:path>
              <a:path w="862329" h="132080">
                <a:moveTo>
                  <a:pt x="49126" y="69619"/>
                </a:moveTo>
                <a:lnTo>
                  <a:pt x="36917" y="69619"/>
                </a:lnTo>
                <a:lnTo>
                  <a:pt x="36917" y="93958"/>
                </a:lnTo>
                <a:lnTo>
                  <a:pt x="41132" y="93856"/>
                </a:lnTo>
                <a:lnTo>
                  <a:pt x="49126" y="93378"/>
                </a:lnTo>
                <a:lnTo>
                  <a:pt x="49126" y="69619"/>
                </a:lnTo>
                <a:close/>
              </a:path>
              <a:path w="862329" h="132080">
                <a:moveTo>
                  <a:pt x="39243" y="23400"/>
                </a:moveTo>
                <a:lnTo>
                  <a:pt x="36917" y="23400"/>
                </a:lnTo>
                <a:lnTo>
                  <a:pt x="36917" y="26307"/>
                </a:lnTo>
                <a:lnTo>
                  <a:pt x="34523" y="38943"/>
                </a:lnTo>
                <a:lnTo>
                  <a:pt x="27797" y="49889"/>
                </a:lnTo>
                <a:lnTo>
                  <a:pt x="17418" y="58601"/>
                </a:lnTo>
                <a:lnTo>
                  <a:pt x="4069" y="64532"/>
                </a:lnTo>
                <a:lnTo>
                  <a:pt x="9592" y="73980"/>
                </a:lnTo>
                <a:lnTo>
                  <a:pt x="24704" y="66817"/>
                </a:lnTo>
                <a:lnTo>
                  <a:pt x="36408" y="56139"/>
                </a:lnTo>
                <a:lnTo>
                  <a:pt x="43125" y="43993"/>
                </a:lnTo>
                <a:lnTo>
                  <a:pt x="41972" y="41990"/>
                </a:lnTo>
                <a:lnTo>
                  <a:pt x="39369" y="27034"/>
                </a:lnTo>
                <a:lnTo>
                  <a:pt x="39243" y="23400"/>
                </a:lnTo>
                <a:close/>
              </a:path>
              <a:path w="862329" h="132080">
                <a:moveTo>
                  <a:pt x="48981" y="23400"/>
                </a:moveTo>
                <a:lnTo>
                  <a:pt x="46655" y="23400"/>
                </a:lnTo>
                <a:lnTo>
                  <a:pt x="46534" y="27034"/>
                </a:lnTo>
                <a:lnTo>
                  <a:pt x="43971" y="42463"/>
                </a:lnTo>
                <a:lnTo>
                  <a:pt x="43125" y="43993"/>
                </a:lnTo>
                <a:lnTo>
                  <a:pt x="49635" y="55303"/>
                </a:lnTo>
                <a:lnTo>
                  <a:pt x="61439" y="65672"/>
                </a:lnTo>
                <a:lnTo>
                  <a:pt x="76596" y="72526"/>
                </a:lnTo>
                <a:lnTo>
                  <a:pt x="82119" y="63224"/>
                </a:lnTo>
                <a:lnTo>
                  <a:pt x="68786" y="57456"/>
                </a:lnTo>
                <a:lnTo>
                  <a:pt x="58301" y="49017"/>
                </a:lnTo>
                <a:lnTo>
                  <a:pt x="51440" y="38452"/>
                </a:lnTo>
                <a:lnTo>
                  <a:pt x="48981" y="26307"/>
                </a:lnTo>
                <a:lnTo>
                  <a:pt x="48981" y="23400"/>
                </a:lnTo>
                <a:close/>
              </a:path>
              <a:path w="862329" h="132080">
                <a:moveTo>
                  <a:pt x="46655" y="23400"/>
                </a:moveTo>
                <a:lnTo>
                  <a:pt x="39243" y="23400"/>
                </a:lnTo>
                <a:lnTo>
                  <a:pt x="39369" y="27034"/>
                </a:lnTo>
                <a:lnTo>
                  <a:pt x="41972" y="41990"/>
                </a:lnTo>
                <a:lnTo>
                  <a:pt x="43125" y="43993"/>
                </a:lnTo>
                <a:lnTo>
                  <a:pt x="43971" y="42463"/>
                </a:lnTo>
                <a:lnTo>
                  <a:pt x="46534" y="27034"/>
                </a:lnTo>
                <a:lnTo>
                  <a:pt x="46655" y="23400"/>
                </a:lnTo>
                <a:close/>
              </a:path>
              <a:path w="862329" h="132080">
                <a:moveTo>
                  <a:pt x="36917" y="17295"/>
                </a:moveTo>
                <a:lnTo>
                  <a:pt x="7121" y="17295"/>
                </a:lnTo>
                <a:lnTo>
                  <a:pt x="7121" y="27034"/>
                </a:lnTo>
                <a:lnTo>
                  <a:pt x="36779" y="27034"/>
                </a:lnTo>
                <a:lnTo>
                  <a:pt x="36917" y="26307"/>
                </a:lnTo>
                <a:lnTo>
                  <a:pt x="36917" y="23400"/>
                </a:lnTo>
                <a:lnTo>
                  <a:pt x="79358" y="23400"/>
                </a:lnTo>
                <a:lnTo>
                  <a:pt x="79358" y="21510"/>
                </a:lnTo>
                <a:lnTo>
                  <a:pt x="36917" y="21510"/>
                </a:lnTo>
                <a:lnTo>
                  <a:pt x="36917" y="17295"/>
                </a:lnTo>
                <a:close/>
              </a:path>
              <a:path w="862329" h="132080">
                <a:moveTo>
                  <a:pt x="79358" y="23400"/>
                </a:moveTo>
                <a:lnTo>
                  <a:pt x="48981" y="23400"/>
                </a:lnTo>
                <a:lnTo>
                  <a:pt x="48981" y="26307"/>
                </a:lnTo>
                <a:lnTo>
                  <a:pt x="49128" y="27034"/>
                </a:lnTo>
                <a:lnTo>
                  <a:pt x="79358" y="27034"/>
                </a:lnTo>
                <a:lnTo>
                  <a:pt x="79358" y="23400"/>
                </a:lnTo>
                <a:close/>
              </a:path>
              <a:path w="862329" h="132080">
                <a:moveTo>
                  <a:pt x="49126" y="1017"/>
                </a:moveTo>
                <a:lnTo>
                  <a:pt x="36917" y="1017"/>
                </a:lnTo>
                <a:lnTo>
                  <a:pt x="36917" y="21510"/>
                </a:lnTo>
                <a:lnTo>
                  <a:pt x="49126" y="21510"/>
                </a:lnTo>
                <a:lnTo>
                  <a:pt x="49126" y="1017"/>
                </a:lnTo>
                <a:close/>
              </a:path>
              <a:path w="862329" h="132080">
                <a:moveTo>
                  <a:pt x="79358" y="17295"/>
                </a:moveTo>
                <a:lnTo>
                  <a:pt x="49126" y="17295"/>
                </a:lnTo>
                <a:lnTo>
                  <a:pt x="49126" y="21510"/>
                </a:lnTo>
                <a:lnTo>
                  <a:pt x="79358" y="21510"/>
                </a:lnTo>
                <a:lnTo>
                  <a:pt x="79358" y="17295"/>
                </a:lnTo>
                <a:close/>
              </a:path>
              <a:path w="862329" h="132080">
                <a:moveTo>
                  <a:pt x="106392" y="0"/>
                </a:moveTo>
                <a:lnTo>
                  <a:pt x="94328" y="0"/>
                </a:lnTo>
                <a:lnTo>
                  <a:pt x="94328" y="131682"/>
                </a:lnTo>
                <a:lnTo>
                  <a:pt x="106392" y="131682"/>
                </a:lnTo>
                <a:lnTo>
                  <a:pt x="106392" y="0"/>
                </a:lnTo>
                <a:close/>
              </a:path>
              <a:path w="862329" h="132080">
                <a:moveTo>
                  <a:pt x="221286" y="60463"/>
                </a:moveTo>
                <a:lnTo>
                  <a:pt x="133124" y="60463"/>
                </a:lnTo>
                <a:lnTo>
                  <a:pt x="133124" y="70492"/>
                </a:lnTo>
                <a:lnTo>
                  <a:pt x="252161" y="70492"/>
                </a:lnTo>
                <a:lnTo>
                  <a:pt x="252161" y="64678"/>
                </a:lnTo>
                <a:lnTo>
                  <a:pt x="232539" y="64678"/>
                </a:lnTo>
                <a:lnTo>
                  <a:pt x="220766" y="63370"/>
                </a:lnTo>
                <a:lnTo>
                  <a:pt x="221286" y="60463"/>
                </a:lnTo>
                <a:close/>
              </a:path>
              <a:path w="862329" h="132080">
                <a:moveTo>
                  <a:pt x="232103" y="7848"/>
                </a:moveTo>
                <a:lnTo>
                  <a:pt x="224981" y="7848"/>
                </a:lnTo>
                <a:lnTo>
                  <a:pt x="224905" y="27704"/>
                </a:lnTo>
                <a:lnTo>
                  <a:pt x="224454" y="37880"/>
                </a:lnTo>
                <a:lnTo>
                  <a:pt x="223203" y="49746"/>
                </a:lnTo>
                <a:lnTo>
                  <a:pt x="220766" y="63370"/>
                </a:lnTo>
                <a:lnTo>
                  <a:pt x="232539" y="64678"/>
                </a:lnTo>
                <a:lnTo>
                  <a:pt x="234976" y="50645"/>
                </a:lnTo>
                <a:lnTo>
                  <a:pt x="236227" y="38425"/>
                </a:lnTo>
                <a:lnTo>
                  <a:pt x="236688" y="27704"/>
                </a:lnTo>
                <a:lnTo>
                  <a:pt x="236754" y="17732"/>
                </a:lnTo>
                <a:lnTo>
                  <a:pt x="232103" y="17732"/>
                </a:lnTo>
                <a:lnTo>
                  <a:pt x="232103" y="7848"/>
                </a:lnTo>
                <a:close/>
              </a:path>
              <a:path w="862329" h="132080">
                <a:moveTo>
                  <a:pt x="252161" y="60463"/>
                </a:moveTo>
                <a:lnTo>
                  <a:pt x="233271" y="60463"/>
                </a:lnTo>
                <a:lnTo>
                  <a:pt x="232539" y="64678"/>
                </a:lnTo>
                <a:lnTo>
                  <a:pt x="252161" y="64678"/>
                </a:lnTo>
                <a:lnTo>
                  <a:pt x="252161" y="60463"/>
                </a:lnTo>
                <a:close/>
              </a:path>
              <a:path w="862329" h="132080">
                <a:moveTo>
                  <a:pt x="224981" y="7848"/>
                </a:moveTo>
                <a:lnTo>
                  <a:pt x="148239" y="7848"/>
                </a:lnTo>
                <a:lnTo>
                  <a:pt x="148239" y="17732"/>
                </a:lnTo>
                <a:lnTo>
                  <a:pt x="224981" y="17732"/>
                </a:lnTo>
                <a:lnTo>
                  <a:pt x="224981" y="7848"/>
                </a:lnTo>
                <a:close/>
              </a:path>
              <a:path w="862329" h="132080">
                <a:moveTo>
                  <a:pt x="236754" y="7848"/>
                </a:moveTo>
                <a:lnTo>
                  <a:pt x="232103" y="7848"/>
                </a:lnTo>
                <a:lnTo>
                  <a:pt x="232103" y="17732"/>
                </a:lnTo>
                <a:lnTo>
                  <a:pt x="236754" y="17732"/>
                </a:lnTo>
                <a:lnTo>
                  <a:pt x="236754" y="7848"/>
                </a:lnTo>
                <a:close/>
              </a:path>
              <a:path w="862329" h="132080">
                <a:moveTo>
                  <a:pt x="160739" y="85026"/>
                </a:moveTo>
                <a:lnTo>
                  <a:pt x="148676" y="85026"/>
                </a:lnTo>
                <a:lnTo>
                  <a:pt x="148676" y="128629"/>
                </a:lnTo>
                <a:lnTo>
                  <a:pt x="240679" y="128629"/>
                </a:lnTo>
                <a:lnTo>
                  <a:pt x="240679" y="120054"/>
                </a:lnTo>
                <a:lnTo>
                  <a:pt x="160739" y="120054"/>
                </a:lnTo>
                <a:lnTo>
                  <a:pt x="160739" y="85026"/>
                </a:lnTo>
                <a:close/>
              </a:path>
              <a:path w="862329" h="132080">
                <a:moveTo>
                  <a:pt x="240679" y="118601"/>
                </a:moveTo>
                <a:lnTo>
                  <a:pt x="160739" y="118601"/>
                </a:lnTo>
                <a:lnTo>
                  <a:pt x="160739" y="120054"/>
                </a:lnTo>
                <a:lnTo>
                  <a:pt x="240679" y="120054"/>
                </a:lnTo>
                <a:lnTo>
                  <a:pt x="240679" y="118601"/>
                </a:lnTo>
                <a:close/>
              </a:path>
              <a:path w="862329" h="132080">
                <a:moveTo>
                  <a:pt x="352292" y="2906"/>
                </a:moveTo>
                <a:lnTo>
                  <a:pt x="340810" y="2906"/>
                </a:lnTo>
                <a:lnTo>
                  <a:pt x="340810" y="124996"/>
                </a:lnTo>
                <a:lnTo>
                  <a:pt x="352292" y="124996"/>
                </a:lnTo>
                <a:lnTo>
                  <a:pt x="352292" y="61190"/>
                </a:lnTo>
                <a:lnTo>
                  <a:pt x="344879" y="61190"/>
                </a:lnTo>
                <a:lnTo>
                  <a:pt x="344879" y="51161"/>
                </a:lnTo>
                <a:lnTo>
                  <a:pt x="352292" y="51161"/>
                </a:lnTo>
                <a:lnTo>
                  <a:pt x="352292" y="2906"/>
                </a:lnTo>
                <a:close/>
              </a:path>
              <a:path w="862329" h="132080">
                <a:moveTo>
                  <a:pt x="296334" y="11046"/>
                </a:moveTo>
                <a:lnTo>
                  <a:pt x="284800" y="14234"/>
                </a:lnTo>
                <a:lnTo>
                  <a:pt x="276004" y="23364"/>
                </a:lnTo>
                <a:lnTo>
                  <a:pt x="270397" y="37780"/>
                </a:lnTo>
                <a:lnTo>
                  <a:pt x="268428" y="56829"/>
                </a:lnTo>
                <a:lnTo>
                  <a:pt x="270397" y="75878"/>
                </a:lnTo>
                <a:lnTo>
                  <a:pt x="276004" y="90295"/>
                </a:lnTo>
                <a:lnTo>
                  <a:pt x="284800" y="99424"/>
                </a:lnTo>
                <a:lnTo>
                  <a:pt x="296334" y="102613"/>
                </a:lnTo>
                <a:lnTo>
                  <a:pt x="307891" y="99424"/>
                </a:lnTo>
                <a:lnTo>
                  <a:pt x="315645" y="91421"/>
                </a:lnTo>
                <a:lnTo>
                  <a:pt x="296334" y="91421"/>
                </a:lnTo>
                <a:lnTo>
                  <a:pt x="289346" y="89000"/>
                </a:lnTo>
                <a:lnTo>
                  <a:pt x="284034" y="82083"/>
                </a:lnTo>
                <a:lnTo>
                  <a:pt x="280657" y="71186"/>
                </a:lnTo>
                <a:lnTo>
                  <a:pt x="279474" y="56829"/>
                </a:lnTo>
                <a:lnTo>
                  <a:pt x="280657" y="42472"/>
                </a:lnTo>
                <a:lnTo>
                  <a:pt x="284034" y="31576"/>
                </a:lnTo>
                <a:lnTo>
                  <a:pt x="289346" y="24658"/>
                </a:lnTo>
                <a:lnTo>
                  <a:pt x="296334" y="22237"/>
                </a:lnTo>
                <a:lnTo>
                  <a:pt x="315645" y="22237"/>
                </a:lnTo>
                <a:lnTo>
                  <a:pt x="307891" y="14234"/>
                </a:lnTo>
                <a:lnTo>
                  <a:pt x="296334" y="11046"/>
                </a:lnTo>
                <a:close/>
              </a:path>
              <a:path w="862329" h="132080">
                <a:moveTo>
                  <a:pt x="315645" y="22237"/>
                </a:moveTo>
                <a:lnTo>
                  <a:pt x="296334" y="22237"/>
                </a:lnTo>
                <a:lnTo>
                  <a:pt x="303406" y="24658"/>
                </a:lnTo>
                <a:lnTo>
                  <a:pt x="308761" y="31576"/>
                </a:lnTo>
                <a:lnTo>
                  <a:pt x="312154" y="42472"/>
                </a:lnTo>
                <a:lnTo>
                  <a:pt x="313339" y="56829"/>
                </a:lnTo>
                <a:lnTo>
                  <a:pt x="312154" y="71186"/>
                </a:lnTo>
                <a:lnTo>
                  <a:pt x="308761" y="82083"/>
                </a:lnTo>
                <a:lnTo>
                  <a:pt x="303406" y="89000"/>
                </a:lnTo>
                <a:lnTo>
                  <a:pt x="296334" y="91421"/>
                </a:lnTo>
                <a:lnTo>
                  <a:pt x="315645" y="91421"/>
                </a:lnTo>
                <a:lnTo>
                  <a:pt x="316737" y="90295"/>
                </a:lnTo>
                <a:lnTo>
                  <a:pt x="322394" y="75878"/>
                </a:lnTo>
                <a:lnTo>
                  <a:pt x="323930" y="61190"/>
                </a:lnTo>
                <a:lnTo>
                  <a:pt x="320025" y="61190"/>
                </a:lnTo>
                <a:lnTo>
                  <a:pt x="320025" y="51161"/>
                </a:lnTo>
                <a:lnTo>
                  <a:pt x="323793" y="51161"/>
                </a:lnTo>
                <a:lnTo>
                  <a:pt x="322394" y="37780"/>
                </a:lnTo>
                <a:lnTo>
                  <a:pt x="316737" y="23364"/>
                </a:lnTo>
                <a:lnTo>
                  <a:pt x="315645" y="22237"/>
                </a:lnTo>
                <a:close/>
              </a:path>
              <a:path w="862329" h="132080">
                <a:moveTo>
                  <a:pt x="323793" y="51161"/>
                </a:moveTo>
                <a:lnTo>
                  <a:pt x="320025" y="51161"/>
                </a:lnTo>
                <a:lnTo>
                  <a:pt x="320025" y="61190"/>
                </a:lnTo>
                <a:lnTo>
                  <a:pt x="323930" y="61190"/>
                </a:lnTo>
                <a:lnTo>
                  <a:pt x="324386" y="56829"/>
                </a:lnTo>
                <a:lnTo>
                  <a:pt x="323793" y="51161"/>
                </a:lnTo>
                <a:close/>
              </a:path>
              <a:path w="862329" h="132080">
                <a:moveTo>
                  <a:pt x="340810" y="51161"/>
                </a:moveTo>
                <a:lnTo>
                  <a:pt x="323793" y="51161"/>
                </a:lnTo>
                <a:lnTo>
                  <a:pt x="324386" y="56829"/>
                </a:lnTo>
                <a:lnTo>
                  <a:pt x="323930" y="61190"/>
                </a:lnTo>
                <a:lnTo>
                  <a:pt x="340810" y="61190"/>
                </a:lnTo>
                <a:lnTo>
                  <a:pt x="340810" y="51161"/>
                </a:lnTo>
                <a:close/>
              </a:path>
              <a:path w="862329" h="132080">
                <a:moveTo>
                  <a:pt x="352292" y="51161"/>
                </a:moveTo>
                <a:lnTo>
                  <a:pt x="344879" y="51161"/>
                </a:lnTo>
                <a:lnTo>
                  <a:pt x="344879" y="61190"/>
                </a:lnTo>
                <a:lnTo>
                  <a:pt x="352292" y="61190"/>
                </a:lnTo>
                <a:lnTo>
                  <a:pt x="352292" y="51161"/>
                </a:lnTo>
                <a:close/>
              </a:path>
              <a:path w="862329" h="132080">
                <a:moveTo>
                  <a:pt x="378454" y="145"/>
                </a:moveTo>
                <a:lnTo>
                  <a:pt x="366826" y="145"/>
                </a:lnTo>
                <a:lnTo>
                  <a:pt x="366826" y="131536"/>
                </a:lnTo>
                <a:lnTo>
                  <a:pt x="378454" y="131536"/>
                </a:lnTo>
                <a:lnTo>
                  <a:pt x="378454" y="145"/>
                </a:lnTo>
                <a:close/>
              </a:path>
              <a:path w="862329" h="132080">
                <a:moveTo>
                  <a:pt x="491632" y="71800"/>
                </a:moveTo>
                <a:lnTo>
                  <a:pt x="438145" y="71800"/>
                </a:lnTo>
                <a:lnTo>
                  <a:pt x="438145" y="81683"/>
                </a:lnTo>
                <a:lnTo>
                  <a:pt x="556891" y="81683"/>
                </a:lnTo>
                <a:lnTo>
                  <a:pt x="556891" y="76160"/>
                </a:lnTo>
                <a:lnTo>
                  <a:pt x="491632" y="76160"/>
                </a:lnTo>
                <a:lnTo>
                  <a:pt x="491632" y="71800"/>
                </a:lnTo>
                <a:close/>
              </a:path>
              <a:path w="862329" h="132080">
                <a:moveTo>
                  <a:pt x="503550" y="52178"/>
                </a:moveTo>
                <a:lnTo>
                  <a:pt x="491632" y="52178"/>
                </a:lnTo>
                <a:lnTo>
                  <a:pt x="491632" y="76160"/>
                </a:lnTo>
                <a:lnTo>
                  <a:pt x="503550" y="76160"/>
                </a:lnTo>
                <a:lnTo>
                  <a:pt x="503550" y="52178"/>
                </a:lnTo>
                <a:close/>
              </a:path>
              <a:path w="862329" h="132080">
                <a:moveTo>
                  <a:pt x="556891" y="71800"/>
                </a:moveTo>
                <a:lnTo>
                  <a:pt x="503550" y="71800"/>
                </a:lnTo>
                <a:lnTo>
                  <a:pt x="503550" y="76160"/>
                </a:lnTo>
                <a:lnTo>
                  <a:pt x="556891" y="76160"/>
                </a:lnTo>
                <a:lnTo>
                  <a:pt x="556891" y="71800"/>
                </a:lnTo>
                <a:close/>
              </a:path>
              <a:path w="862329" h="132080">
                <a:moveTo>
                  <a:pt x="465906" y="5377"/>
                </a:moveTo>
                <a:lnTo>
                  <a:pt x="453987" y="5377"/>
                </a:lnTo>
                <a:lnTo>
                  <a:pt x="453987" y="57847"/>
                </a:lnTo>
                <a:lnTo>
                  <a:pt x="491632" y="57847"/>
                </a:lnTo>
                <a:lnTo>
                  <a:pt x="491632" y="52178"/>
                </a:lnTo>
                <a:lnTo>
                  <a:pt x="541485" y="52178"/>
                </a:lnTo>
                <a:lnTo>
                  <a:pt x="541485" y="48109"/>
                </a:lnTo>
                <a:lnTo>
                  <a:pt x="465906" y="48109"/>
                </a:lnTo>
                <a:lnTo>
                  <a:pt x="465906" y="31394"/>
                </a:lnTo>
                <a:lnTo>
                  <a:pt x="541485" y="31394"/>
                </a:lnTo>
                <a:lnTo>
                  <a:pt x="541485" y="21801"/>
                </a:lnTo>
                <a:lnTo>
                  <a:pt x="465906" y="21801"/>
                </a:lnTo>
                <a:lnTo>
                  <a:pt x="465906" y="5377"/>
                </a:lnTo>
                <a:close/>
              </a:path>
              <a:path w="862329" h="132080">
                <a:moveTo>
                  <a:pt x="541485" y="52178"/>
                </a:moveTo>
                <a:lnTo>
                  <a:pt x="503550" y="52178"/>
                </a:lnTo>
                <a:lnTo>
                  <a:pt x="503550" y="57847"/>
                </a:lnTo>
                <a:lnTo>
                  <a:pt x="541485" y="57847"/>
                </a:lnTo>
                <a:lnTo>
                  <a:pt x="541485" y="52178"/>
                </a:lnTo>
                <a:close/>
              </a:path>
              <a:path w="862329" h="132080">
                <a:moveTo>
                  <a:pt x="541485" y="31394"/>
                </a:moveTo>
                <a:lnTo>
                  <a:pt x="529421" y="31394"/>
                </a:lnTo>
                <a:lnTo>
                  <a:pt x="529421" y="48109"/>
                </a:lnTo>
                <a:lnTo>
                  <a:pt x="541485" y="48109"/>
                </a:lnTo>
                <a:lnTo>
                  <a:pt x="541485" y="31394"/>
                </a:lnTo>
                <a:close/>
              </a:path>
              <a:path w="862329" h="132080">
                <a:moveTo>
                  <a:pt x="541485" y="5377"/>
                </a:moveTo>
                <a:lnTo>
                  <a:pt x="529421" y="5377"/>
                </a:lnTo>
                <a:lnTo>
                  <a:pt x="529421" y="21801"/>
                </a:lnTo>
                <a:lnTo>
                  <a:pt x="541485" y="21801"/>
                </a:lnTo>
                <a:lnTo>
                  <a:pt x="541485" y="5377"/>
                </a:lnTo>
                <a:close/>
              </a:path>
              <a:path w="862329" h="132080">
                <a:moveTo>
                  <a:pt x="465615" y="92293"/>
                </a:moveTo>
                <a:lnTo>
                  <a:pt x="453551" y="92293"/>
                </a:lnTo>
                <a:lnTo>
                  <a:pt x="453551" y="128629"/>
                </a:lnTo>
                <a:lnTo>
                  <a:pt x="543810" y="128629"/>
                </a:lnTo>
                <a:lnTo>
                  <a:pt x="543810" y="122089"/>
                </a:lnTo>
                <a:lnTo>
                  <a:pt x="465615" y="122089"/>
                </a:lnTo>
                <a:lnTo>
                  <a:pt x="465615" y="92293"/>
                </a:lnTo>
                <a:close/>
              </a:path>
              <a:path w="862329" h="132080">
                <a:moveTo>
                  <a:pt x="543810" y="118746"/>
                </a:moveTo>
                <a:lnTo>
                  <a:pt x="465615" y="118746"/>
                </a:lnTo>
                <a:lnTo>
                  <a:pt x="465615" y="122089"/>
                </a:lnTo>
                <a:lnTo>
                  <a:pt x="543810" y="122089"/>
                </a:lnTo>
                <a:lnTo>
                  <a:pt x="543810" y="118746"/>
                </a:lnTo>
                <a:close/>
              </a:path>
              <a:path w="862329" h="132080">
                <a:moveTo>
                  <a:pt x="644198" y="13662"/>
                </a:moveTo>
                <a:lnTo>
                  <a:pt x="642018" y="13662"/>
                </a:lnTo>
                <a:lnTo>
                  <a:pt x="642018" y="24272"/>
                </a:lnTo>
                <a:lnTo>
                  <a:pt x="639663" y="37855"/>
                </a:lnTo>
                <a:lnTo>
                  <a:pt x="632988" y="49980"/>
                </a:lnTo>
                <a:lnTo>
                  <a:pt x="622580" y="59897"/>
                </a:lnTo>
                <a:lnTo>
                  <a:pt x="609025" y="66858"/>
                </a:lnTo>
                <a:lnTo>
                  <a:pt x="615420" y="76305"/>
                </a:lnTo>
                <a:lnTo>
                  <a:pt x="630379" y="68257"/>
                </a:lnTo>
                <a:lnTo>
                  <a:pt x="641891" y="56393"/>
                </a:lnTo>
                <a:lnTo>
                  <a:pt x="648289" y="43490"/>
                </a:lnTo>
                <a:lnTo>
                  <a:pt x="646716" y="40373"/>
                </a:lnTo>
                <a:lnTo>
                  <a:pt x="644220" y="24272"/>
                </a:lnTo>
                <a:lnTo>
                  <a:pt x="644198" y="13662"/>
                </a:lnTo>
                <a:close/>
              </a:path>
              <a:path w="862329" h="132080">
                <a:moveTo>
                  <a:pt x="654081" y="13662"/>
                </a:moveTo>
                <a:lnTo>
                  <a:pt x="651901" y="13662"/>
                </a:lnTo>
                <a:lnTo>
                  <a:pt x="651901" y="24272"/>
                </a:lnTo>
                <a:lnTo>
                  <a:pt x="649287" y="41477"/>
                </a:lnTo>
                <a:lnTo>
                  <a:pt x="648289" y="43490"/>
                </a:lnTo>
                <a:lnTo>
                  <a:pt x="653881" y="54576"/>
                </a:lnTo>
                <a:lnTo>
                  <a:pt x="665107" y="65945"/>
                </a:lnTo>
                <a:lnTo>
                  <a:pt x="679807" y="73689"/>
                </a:lnTo>
                <a:lnTo>
                  <a:pt x="686057" y="64242"/>
                </a:lnTo>
                <a:lnTo>
                  <a:pt x="672906" y="57667"/>
                </a:lnTo>
                <a:lnTo>
                  <a:pt x="662820" y="48272"/>
                </a:lnTo>
                <a:lnTo>
                  <a:pt x="656359" y="36833"/>
                </a:lnTo>
                <a:lnTo>
                  <a:pt x="654107" y="24272"/>
                </a:lnTo>
                <a:lnTo>
                  <a:pt x="654081" y="13662"/>
                </a:lnTo>
                <a:close/>
              </a:path>
              <a:path w="862329" h="132080">
                <a:moveTo>
                  <a:pt x="651901" y="13662"/>
                </a:moveTo>
                <a:lnTo>
                  <a:pt x="644198" y="13662"/>
                </a:lnTo>
                <a:lnTo>
                  <a:pt x="644220" y="24272"/>
                </a:lnTo>
                <a:lnTo>
                  <a:pt x="646716" y="40373"/>
                </a:lnTo>
                <a:lnTo>
                  <a:pt x="648289" y="43490"/>
                </a:lnTo>
                <a:lnTo>
                  <a:pt x="649287" y="41477"/>
                </a:lnTo>
                <a:lnTo>
                  <a:pt x="651901" y="24272"/>
                </a:lnTo>
                <a:lnTo>
                  <a:pt x="651901" y="13662"/>
                </a:lnTo>
                <a:close/>
              </a:path>
              <a:path w="862329" h="132080">
                <a:moveTo>
                  <a:pt x="683005" y="9302"/>
                </a:moveTo>
                <a:lnTo>
                  <a:pt x="612804" y="9302"/>
                </a:lnTo>
                <a:lnTo>
                  <a:pt x="612804" y="19185"/>
                </a:lnTo>
                <a:lnTo>
                  <a:pt x="642018" y="19185"/>
                </a:lnTo>
                <a:lnTo>
                  <a:pt x="642018" y="13662"/>
                </a:lnTo>
                <a:lnTo>
                  <a:pt x="683005" y="13662"/>
                </a:lnTo>
                <a:lnTo>
                  <a:pt x="683005" y="9302"/>
                </a:lnTo>
                <a:close/>
              </a:path>
              <a:path w="862329" h="132080">
                <a:moveTo>
                  <a:pt x="683005" y="13662"/>
                </a:moveTo>
                <a:lnTo>
                  <a:pt x="654081" y="13662"/>
                </a:lnTo>
                <a:lnTo>
                  <a:pt x="654081" y="19185"/>
                </a:lnTo>
                <a:lnTo>
                  <a:pt x="683005" y="19185"/>
                </a:lnTo>
                <a:lnTo>
                  <a:pt x="683005" y="13662"/>
                </a:lnTo>
                <a:close/>
              </a:path>
              <a:path w="862329" h="132080">
                <a:moveTo>
                  <a:pt x="711638" y="145"/>
                </a:moveTo>
                <a:lnTo>
                  <a:pt x="699574" y="145"/>
                </a:lnTo>
                <a:lnTo>
                  <a:pt x="699574" y="79212"/>
                </a:lnTo>
                <a:lnTo>
                  <a:pt x="711638" y="79212"/>
                </a:lnTo>
                <a:lnTo>
                  <a:pt x="711638" y="44766"/>
                </a:lnTo>
                <a:lnTo>
                  <a:pt x="708295" y="44766"/>
                </a:lnTo>
                <a:lnTo>
                  <a:pt x="708295" y="34737"/>
                </a:lnTo>
                <a:lnTo>
                  <a:pt x="711638" y="34737"/>
                </a:lnTo>
                <a:lnTo>
                  <a:pt x="711638" y="145"/>
                </a:lnTo>
                <a:close/>
              </a:path>
              <a:path w="862329" h="132080">
                <a:moveTo>
                  <a:pt x="711638" y="34737"/>
                </a:moveTo>
                <a:lnTo>
                  <a:pt x="708295" y="34737"/>
                </a:lnTo>
                <a:lnTo>
                  <a:pt x="708295" y="44766"/>
                </a:lnTo>
                <a:lnTo>
                  <a:pt x="711638" y="44766"/>
                </a:lnTo>
                <a:lnTo>
                  <a:pt x="711638" y="34737"/>
                </a:lnTo>
                <a:close/>
              </a:path>
              <a:path w="862329" h="132080">
                <a:moveTo>
                  <a:pt x="731114" y="34737"/>
                </a:moveTo>
                <a:lnTo>
                  <a:pt x="711638" y="34737"/>
                </a:lnTo>
                <a:lnTo>
                  <a:pt x="711638" y="44766"/>
                </a:lnTo>
                <a:lnTo>
                  <a:pt x="731114" y="44766"/>
                </a:lnTo>
                <a:lnTo>
                  <a:pt x="731114" y="34737"/>
                </a:lnTo>
                <a:close/>
              </a:path>
              <a:path w="862329" h="132080">
                <a:moveTo>
                  <a:pt x="711638" y="86189"/>
                </a:moveTo>
                <a:lnTo>
                  <a:pt x="626321" y="86189"/>
                </a:lnTo>
                <a:lnTo>
                  <a:pt x="626321" y="96218"/>
                </a:lnTo>
                <a:lnTo>
                  <a:pt x="699574" y="96218"/>
                </a:lnTo>
                <a:lnTo>
                  <a:pt x="699574" y="131536"/>
                </a:lnTo>
                <a:lnTo>
                  <a:pt x="711638" y="131536"/>
                </a:lnTo>
                <a:lnTo>
                  <a:pt x="711638" y="86189"/>
                </a:lnTo>
                <a:close/>
              </a:path>
              <a:path w="862329" h="132080">
                <a:moveTo>
                  <a:pt x="796798" y="88660"/>
                </a:moveTo>
                <a:lnTo>
                  <a:pt x="757846" y="88660"/>
                </a:lnTo>
                <a:lnTo>
                  <a:pt x="757846" y="129792"/>
                </a:lnTo>
                <a:lnTo>
                  <a:pt x="847523" y="129792"/>
                </a:lnTo>
                <a:lnTo>
                  <a:pt x="847523" y="120054"/>
                </a:lnTo>
                <a:lnTo>
                  <a:pt x="769764" y="120054"/>
                </a:lnTo>
                <a:lnTo>
                  <a:pt x="769764" y="98252"/>
                </a:lnTo>
                <a:lnTo>
                  <a:pt x="847523" y="98252"/>
                </a:lnTo>
                <a:lnTo>
                  <a:pt x="847523" y="92584"/>
                </a:lnTo>
                <a:lnTo>
                  <a:pt x="796798" y="92584"/>
                </a:lnTo>
                <a:lnTo>
                  <a:pt x="796798" y="88660"/>
                </a:lnTo>
                <a:close/>
              </a:path>
              <a:path w="862329" h="132080">
                <a:moveTo>
                  <a:pt x="847523" y="98252"/>
                </a:moveTo>
                <a:lnTo>
                  <a:pt x="835751" y="98252"/>
                </a:lnTo>
                <a:lnTo>
                  <a:pt x="835751" y="120054"/>
                </a:lnTo>
                <a:lnTo>
                  <a:pt x="847523" y="120054"/>
                </a:lnTo>
                <a:lnTo>
                  <a:pt x="847523" y="98252"/>
                </a:lnTo>
                <a:close/>
              </a:path>
              <a:path w="862329" h="132080">
                <a:moveTo>
                  <a:pt x="808716" y="69910"/>
                </a:moveTo>
                <a:lnTo>
                  <a:pt x="796798" y="69910"/>
                </a:lnTo>
                <a:lnTo>
                  <a:pt x="796798" y="92584"/>
                </a:lnTo>
                <a:lnTo>
                  <a:pt x="808716" y="92584"/>
                </a:lnTo>
                <a:lnTo>
                  <a:pt x="808716" y="69910"/>
                </a:lnTo>
                <a:close/>
              </a:path>
              <a:path w="862329" h="132080">
                <a:moveTo>
                  <a:pt x="847523" y="88660"/>
                </a:moveTo>
                <a:lnTo>
                  <a:pt x="808716" y="88660"/>
                </a:lnTo>
                <a:lnTo>
                  <a:pt x="808716" y="92584"/>
                </a:lnTo>
                <a:lnTo>
                  <a:pt x="847523" y="92584"/>
                </a:lnTo>
                <a:lnTo>
                  <a:pt x="847523" y="88660"/>
                </a:lnTo>
                <a:close/>
              </a:path>
              <a:path w="862329" h="132080">
                <a:moveTo>
                  <a:pt x="862058" y="63515"/>
                </a:moveTo>
                <a:lnTo>
                  <a:pt x="743311" y="63515"/>
                </a:lnTo>
                <a:lnTo>
                  <a:pt x="743311" y="73398"/>
                </a:lnTo>
                <a:lnTo>
                  <a:pt x="796798" y="73398"/>
                </a:lnTo>
                <a:lnTo>
                  <a:pt x="796798" y="69910"/>
                </a:lnTo>
                <a:lnTo>
                  <a:pt x="862058" y="69910"/>
                </a:lnTo>
                <a:lnTo>
                  <a:pt x="862058" y="63515"/>
                </a:lnTo>
                <a:close/>
              </a:path>
              <a:path w="862329" h="132080">
                <a:moveTo>
                  <a:pt x="862058" y="69910"/>
                </a:moveTo>
                <a:lnTo>
                  <a:pt x="808716" y="69910"/>
                </a:lnTo>
                <a:lnTo>
                  <a:pt x="808716" y="73398"/>
                </a:lnTo>
                <a:lnTo>
                  <a:pt x="862058" y="73398"/>
                </a:lnTo>
                <a:lnTo>
                  <a:pt x="862058" y="69910"/>
                </a:lnTo>
                <a:close/>
              </a:path>
              <a:path w="862329" h="132080">
                <a:moveTo>
                  <a:pt x="774270" y="41568"/>
                </a:moveTo>
                <a:lnTo>
                  <a:pt x="754939" y="41568"/>
                </a:lnTo>
                <a:lnTo>
                  <a:pt x="754939" y="51451"/>
                </a:lnTo>
                <a:lnTo>
                  <a:pt x="850285" y="51451"/>
                </a:lnTo>
                <a:lnTo>
                  <a:pt x="850285" y="47963"/>
                </a:lnTo>
                <a:lnTo>
                  <a:pt x="774270" y="47963"/>
                </a:lnTo>
                <a:lnTo>
                  <a:pt x="774270" y="41568"/>
                </a:lnTo>
                <a:close/>
              </a:path>
              <a:path w="862329" h="132080">
                <a:moveTo>
                  <a:pt x="786333" y="8575"/>
                </a:moveTo>
                <a:lnTo>
                  <a:pt x="774270" y="8575"/>
                </a:lnTo>
                <a:lnTo>
                  <a:pt x="774270" y="47963"/>
                </a:lnTo>
                <a:lnTo>
                  <a:pt x="786333" y="47963"/>
                </a:lnTo>
                <a:lnTo>
                  <a:pt x="786333" y="8575"/>
                </a:lnTo>
                <a:close/>
              </a:path>
              <a:path w="862329" h="132080">
                <a:moveTo>
                  <a:pt x="819036" y="41568"/>
                </a:moveTo>
                <a:lnTo>
                  <a:pt x="786333" y="41568"/>
                </a:lnTo>
                <a:lnTo>
                  <a:pt x="786333" y="47963"/>
                </a:lnTo>
                <a:lnTo>
                  <a:pt x="819036" y="47963"/>
                </a:lnTo>
                <a:lnTo>
                  <a:pt x="819036" y="41568"/>
                </a:lnTo>
                <a:close/>
              </a:path>
              <a:path w="862329" h="132080">
                <a:moveTo>
                  <a:pt x="830954" y="8575"/>
                </a:moveTo>
                <a:lnTo>
                  <a:pt x="819036" y="8575"/>
                </a:lnTo>
                <a:lnTo>
                  <a:pt x="819036" y="47963"/>
                </a:lnTo>
                <a:lnTo>
                  <a:pt x="830954" y="47963"/>
                </a:lnTo>
                <a:lnTo>
                  <a:pt x="830954" y="8575"/>
                </a:lnTo>
                <a:close/>
              </a:path>
              <a:path w="862329" h="132080">
                <a:moveTo>
                  <a:pt x="850285" y="41568"/>
                </a:moveTo>
                <a:lnTo>
                  <a:pt x="830954" y="41568"/>
                </a:lnTo>
                <a:lnTo>
                  <a:pt x="830954" y="47963"/>
                </a:lnTo>
                <a:lnTo>
                  <a:pt x="850285" y="47963"/>
                </a:lnTo>
                <a:lnTo>
                  <a:pt x="850285" y="41568"/>
                </a:lnTo>
                <a:close/>
              </a:path>
              <a:path w="862329" h="132080">
                <a:moveTo>
                  <a:pt x="850866" y="4214"/>
                </a:moveTo>
                <a:lnTo>
                  <a:pt x="754358" y="4214"/>
                </a:lnTo>
                <a:lnTo>
                  <a:pt x="754358" y="14098"/>
                </a:lnTo>
                <a:lnTo>
                  <a:pt x="774270" y="14098"/>
                </a:lnTo>
                <a:lnTo>
                  <a:pt x="774270" y="8575"/>
                </a:lnTo>
                <a:lnTo>
                  <a:pt x="850866" y="8575"/>
                </a:lnTo>
                <a:lnTo>
                  <a:pt x="850866" y="4214"/>
                </a:lnTo>
                <a:close/>
              </a:path>
              <a:path w="862329" h="132080">
                <a:moveTo>
                  <a:pt x="819036" y="8575"/>
                </a:moveTo>
                <a:lnTo>
                  <a:pt x="786333" y="8575"/>
                </a:lnTo>
                <a:lnTo>
                  <a:pt x="786333" y="14098"/>
                </a:lnTo>
                <a:lnTo>
                  <a:pt x="819036" y="14098"/>
                </a:lnTo>
                <a:lnTo>
                  <a:pt x="819036" y="8575"/>
                </a:lnTo>
                <a:close/>
              </a:path>
              <a:path w="862329" h="132080">
                <a:moveTo>
                  <a:pt x="850866" y="8575"/>
                </a:moveTo>
                <a:lnTo>
                  <a:pt x="830954" y="8575"/>
                </a:lnTo>
                <a:lnTo>
                  <a:pt x="830954" y="14098"/>
                </a:lnTo>
                <a:lnTo>
                  <a:pt x="850866" y="14098"/>
                </a:lnTo>
                <a:lnTo>
                  <a:pt x="850866" y="8575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363281" y="2900322"/>
            <a:ext cx="1181100" cy="849630"/>
          </a:xfrm>
          <a:custGeom>
            <a:avLst/>
            <a:gdLst/>
            <a:ahLst/>
            <a:cxnLst/>
            <a:rect l="l" t="t" r="r" b="b"/>
            <a:pathLst>
              <a:path w="1181100" h="849629">
                <a:moveTo>
                  <a:pt x="1180923" y="0"/>
                </a:moveTo>
                <a:lnTo>
                  <a:pt x="0" y="0"/>
                </a:lnTo>
                <a:lnTo>
                  <a:pt x="0" y="849356"/>
                </a:lnTo>
                <a:lnTo>
                  <a:pt x="1180923" y="849356"/>
                </a:lnTo>
                <a:lnTo>
                  <a:pt x="1180923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639588" y="2900322"/>
            <a:ext cx="1181100" cy="849630"/>
          </a:xfrm>
          <a:custGeom>
            <a:avLst/>
            <a:gdLst/>
            <a:ahLst/>
            <a:cxnLst/>
            <a:rect l="l" t="t" r="r" b="b"/>
            <a:pathLst>
              <a:path w="1181100" h="849629">
                <a:moveTo>
                  <a:pt x="1180923" y="0"/>
                </a:moveTo>
                <a:lnTo>
                  <a:pt x="0" y="0"/>
                </a:lnTo>
                <a:lnTo>
                  <a:pt x="0" y="849356"/>
                </a:lnTo>
                <a:lnTo>
                  <a:pt x="1180923" y="849356"/>
                </a:lnTo>
                <a:lnTo>
                  <a:pt x="1180923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915895" y="2900322"/>
            <a:ext cx="1181100" cy="849630"/>
          </a:xfrm>
          <a:custGeom>
            <a:avLst/>
            <a:gdLst/>
            <a:ahLst/>
            <a:cxnLst/>
            <a:rect l="l" t="t" r="r" b="b"/>
            <a:pathLst>
              <a:path w="1181100" h="849629">
                <a:moveTo>
                  <a:pt x="1180923" y="0"/>
                </a:moveTo>
                <a:lnTo>
                  <a:pt x="0" y="0"/>
                </a:lnTo>
                <a:lnTo>
                  <a:pt x="0" y="849356"/>
                </a:lnTo>
                <a:lnTo>
                  <a:pt x="1180923" y="849356"/>
                </a:lnTo>
                <a:lnTo>
                  <a:pt x="1180923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192201" y="2900322"/>
            <a:ext cx="1181100" cy="849630"/>
          </a:xfrm>
          <a:custGeom>
            <a:avLst/>
            <a:gdLst/>
            <a:ahLst/>
            <a:cxnLst/>
            <a:rect l="l" t="t" r="r" b="b"/>
            <a:pathLst>
              <a:path w="1181100" h="849629">
                <a:moveTo>
                  <a:pt x="1180923" y="0"/>
                </a:moveTo>
                <a:lnTo>
                  <a:pt x="0" y="0"/>
                </a:lnTo>
                <a:lnTo>
                  <a:pt x="0" y="849356"/>
                </a:lnTo>
                <a:lnTo>
                  <a:pt x="1180923" y="849356"/>
                </a:lnTo>
                <a:lnTo>
                  <a:pt x="1180923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1" name="object 11"/>
          <p:cNvGrpSpPr/>
          <p:nvPr/>
        </p:nvGrpSpPr>
        <p:grpSpPr>
          <a:xfrm>
            <a:off x="10468508" y="2900322"/>
            <a:ext cx="1181100" cy="849630"/>
            <a:chOff x="10468508" y="2900322"/>
            <a:chExt cx="1181100" cy="849630"/>
          </a:xfrm>
        </p:grpSpPr>
        <p:sp>
          <p:nvSpPr>
            <p:cNvPr id="12" name="object 12"/>
            <p:cNvSpPr/>
            <p:nvPr/>
          </p:nvSpPr>
          <p:spPr>
            <a:xfrm>
              <a:off x="10468508" y="2900322"/>
              <a:ext cx="1181100" cy="849630"/>
            </a:xfrm>
            <a:custGeom>
              <a:avLst/>
              <a:gdLst/>
              <a:ahLst/>
              <a:cxnLst/>
              <a:rect l="l" t="t" r="r" b="b"/>
              <a:pathLst>
                <a:path w="1181100" h="849629">
                  <a:moveTo>
                    <a:pt x="1180923" y="0"/>
                  </a:moveTo>
                  <a:lnTo>
                    <a:pt x="0" y="0"/>
                  </a:lnTo>
                  <a:lnTo>
                    <a:pt x="0" y="849356"/>
                  </a:lnTo>
                  <a:lnTo>
                    <a:pt x="1180923" y="849356"/>
                  </a:lnTo>
                  <a:lnTo>
                    <a:pt x="1180923" y="0"/>
                  </a:lnTo>
                  <a:close/>
                </a:path>
              </a:pathLst>
            </a:custGeom>
            <a:solidFill>
              <a:srgbClr val="D8D8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559921" y="3255928"/>
              <a:ext cx="77765" cy="142683"/>
            </a:xfrm>
            <a:prstGeom prst="rect">
              <a:avLst/>
            </a:prstGeom>
          </p:spPr>
        </p:pic>
      </p:grpSp>
      <p:pic>
        <p:nvPicPr>
          <p:cNvPr id="14" name="object 1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458668" y="2700473"/>
            <a:ext cx="218016" cy="127176"/>
          </a:xfrm>
          <a:prstGeom prst="rect">
            <a:avLst/>
          </a:prstGeom>
        </p:spPr>
      </p:pic>
      <p:sp>
        <p:nvSpPr>
          <p:cNvPr id="15" name="object 15"/>
          <p:cNvSpPr/>
          <p:nvPr/>
        </p:nvSpPr>
        <p:spPr>
          <a:xfrm>
            <a:off x="5722100" y="2695931"/>
            <a:ext cx="277495" cy="127635"/>
          </a:xfrm>
          <a:custGeom>
            <a:avLst/>
            <a:gdLst/>
            <a:ahLst/>
            <a:cxnLst/>
            <a:rect l="l" t="t" r="r" b="b"/>
            <a:pathLst>
              <a:path w="277495" h="127635">
                <a:moveTo>
                  <a:pt x="213474" y="0"/>
                </a:moveTo>
                <a:lnTo>
                  <a:pt x="63588" y="0"/>
                </a:lnTo>
                <a:lnTo>
                  <a:pt x="38836" y="4997"/>
                </a:lnTo>
                <a:lnTo>
                  <a:pt x="18624" y="18624"/>
                </a:lnTo>
                <a:lnTo>
                  <a:pt x="4997" y="38836"/>
                </a:lnTo>
                <a:lnTo>
                  <a:pt x="0" y="63588"/>
                </a:lnTo>
                <a:lnTo>
                  <a:pt x="4997" y="88339"/>
                </a:lnTo>
                <a:lnTo>
                  <a:pt x="18624" y="108551"/>
                </a:lnTo>
                <a:lnTo>
                  <a:pt x="38836" y="122179"/>
                </a:lnTo>
                <a:lnTo>
                  <a:pt x="63588" y="127176"/>
                </a:lnTo>
                <a:lnTo>
                  <a:pt x="213474" y="127176"/>
                </a:lnTo>
                <a:lnTo>
                  <a:pt x="238226" y="122179"/>
                </a:lnTo>
                <a:lnTo>
                  <a:pt x="258438" y="108551"/>
                </a:lnTo>
                <a:lnTo>
                  <a:pt x="272065" y="88339"/>
                </a:lnTo>
                <a:lnTo>
                  <a:pt x="277062" y="63588"/>
                </a:lnTo>
                <a:lnTo>
                  <a:pt x="272065" y="38836"/>
                </a:lnTo>
                <a:lnTo>
                  <a:pt x="258438" y="18624"/>
                </a:lnTo>
                <a:lnTo>
                  <a:pt x="238226" y="4997"/>
                </a:lnTo>
                <a:lnTo>
                  <a:pt x="213474" y="0"/>
                </a:lnTo>
                <a:close/>
              </a:path>
            </a:pathLst>
          </a:custGeom>
          <a:solidFill>
            <a:srgbClr val="F0F2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507083" y="2738564"/>
            <a:ext cx="119380" cy="60960"/>
          </a:xfrm>
          <a:custGeom>
            <a:avLst/>
            <a:gdLst/>
            <a:ahLst/>
            <a:cxnLst/>
            <a:rect l="l" t="t" r="r" b="b"/>
            <a:pathLst>
              <a:path w="119379" h="60960">
                <a:moveTo>
                  <a:pt x="52255" y="0"/>
                </a:moveTo>
                <a:lnTo>
                  <a:pt x="46805" y="0"/>
                </a:lnTo>
                <a:lnTo>
                  <a:pt x="46805" y="38152"/>
                </a:lnTo>
                <a:lnTo>
                  <a:pt x="52255" y="38152"/>
                </a:lnTo>
                <a:lnTo>
                  <a:pt x="52255" y="0"/>
                </a:lnTo>
                <a:close/>
              </a:path>
              <a:path w="119379" h="60960">
                <a:moveTo>
                  <a:pt x="19417" y="27722"/>
                </a:moveTo>
                <a:lnTo>
                  <a:pt x="15959" y="28001"/>
                </a:lnTo>
                <a:lnTo>
                  <a:pt x="14034" y="28068"/>
                </a:lnTo>
                <a:lnTo>
                  <a:pt x="14034" y="37948"/>
                </a:lnTo>
                <a:lnTo>
                  <a:pt x="19417" y="37948"/>
                </a:lnTo>
                <a:lnTo>
                  <a:pt x="19417" y="27722"/>
                </a:lnTo>
                <a:close/>
              </a:path>
              <a:path w="119379" h="60960">
                <a:moveTo>
                  <a:pt x="41082" y="1090"/>
                </a:moveTo>
                <a:lnTo>
                  <a:pt x="35700" y="1090"/>
                </a:lnTo>
                <a:lnTo>
                  <a:pt x="35700" y="37948"/>
                </a:lnTo>
                <a:lnTo>
                  <a:pt x="41082" y="37948"/>
                </a:lnTo>
                <a:lnTo>
                  <a:pt x="41082" y="34542"/>
                </a:lnTo>
                <a:lnTo>
                  <a:pt x="38357" y="34542"/>
                </a:lnTo>
                <a:lnTo>
                  <a:pt x="38357" y="30522"/>
                </a:lnTo>
                <a:lnTo>
                  <a:pt x="41082" y="30522"/>
                </a:lnTo>
                <a:lnTo>
                  <a:pt x="41082" y="1090"/>
                </a:lnTo>
                <a:close/>
              </a:path>
              <a:path w="119379" h="60960">
                <a:moveTo>
                  <a:pt x="35700" y="30522"/>
                </a:moveTo>
                <a:lnTo>
                  <a:pt x="24935" y="30522"/>
                </a:lnTo>
                <a:lnTo>
                  <a:pt x="24935" y="34542"/>
                </a:lnTo>
                <a:lnTo>
                  <a:pt x="35700" y="34542"/>
                </a:lnTo>
                <a:lnTo>
                  <a:pt x="35700" y="30522"/>
                </a:lnTo>
                <a:close/>
              </a:path>
              <a:path w="119379" h="60960">
                <a:moveTo>
                  <a:pt x="41082" y="30522"/>
                </a:moveTo>
                <a:lnTo>
                  <a:pt x="38357" y="30522"/>
                </a:lnTo>
                <a:lnTo>
                  <a:pt x="38357" y="34542"/>
                </a:lnTo>
                <a:lnTo>
                  <a:pt x="41082" y="34542"/>
                </a:lnTo>
                <a:lnTo>
                  <a:pt x="41082" y="30522"/>
                </a:lnTo>
                <a:close/>
              </a:path>
              <a:path w="119379" h="60960">
                <a:moveTo>
                  <a:pt x="32429" y="22142"/>
                </a:moveTo>
                <a:lnTo>
                  <a:pt x="24239" y="23108"/>
                </a:lnTo>
                <a:lnTo>
                  <a:pt x="15550" y="23641"/>
                </a:lnTo>
                <a:lnTo>
                  <a:pt x="7194" y="23866"/>
                </a:lnTo>
                <a:lnTo>
                  <a:pt x="0" y="23913"/>
                </a:lnTo>
                <a:lnTo>
                  <a:pt x="613" y="28342"/>
                </a:lnTo>
                <a:lnTo>
                  <a:pt x="7756" y="28286"/>
                </a:lnTo>
                <a:lnTo>
                  <a:pt x="14034" y="28068"/>
                </a:lnTo>
                <a:lnTo>
                  <a:pt x="14034" y="26093"/>
                </a:lnTo>
                <a:lnTo>
                  <a:pt x="32397" y="26093"/>
                </a:lnTo>
                <a:lnTo>
                  <a:pt x="32838" y="26025"/>
                </a:lnTo>
                <a:lnTo>
                  <a:pt x="32429" y="22142"/>
                </a:lnTo>
                <a:close/>
              </a:path>
              <a:path w="119379" h="60960">
                <a:moveTo>
                  <a:pt x="19417" y="26093"/>
                </a:moveTo>
                <a:lnTo>
                  <a:pt x="14034" y="26093"/>
                </a:lnTo>
                <a:lnTo>
                  <a:pt x="14034" y="28068"/>
                </a:lnTo>
                <a:lnTo>
                  <a:pt x="15959" y="28001"/>
                </a:lnTo>
                <a:lnTo>
                  <a:pt x="19417" y="27722"/>
                </a:lnTo>
                <a:lnTo>
                  <a:pt x="19417" y="26093"/>
                </a:lnTo>
                <a:close/>
              </a:path>
              <a:path w="119379" h="60960">
                <a:moveTo>
                  <a:pt x="32397" y="26093"/>
                </a:moveTo>
                <a:lnTo>
                  <a:pt x="19417" y="26093"/>
                </a:lnTo>
                <a:lnTo>
                  <a:pt x="19417" y="27722"/>
                </a:lnTo>
                <a:lnTo>
                  <a:pt x="24546" y="27307"/>
                </a:lnTo>
                <a:lnTo>
                  <a:pt x="32397" y="26093"/>
                </a:lnTo>
                <a:close/>
              </a:path>
              <a:path w="119379" h="60960">
                <a:moveTo>
                  <a:pt x="24594" y="2112"/>
                </a:moveTo>
                <a:lnTo>
                  <a:pt x="8584" y="2112"/>
                </a:lnTo>
                <a:lnTo>
                  <a:pt x="3202" y="5654"/>
                </a:lnTo>
                <a:lnTo>
                  <a:pt x="3202" y="16896"/>
                </a:lnTo>
                <a:lnTo>
                  <a:pt x="8584" y="20439"/>
                </a:lnTo>
                <a:lnTo>
                  <a:pt x="24594" y="20439"/>
                </a:lnTo>
                <a:lnTo>
                  <a:pt x="29977" y="16896"/>
                </a:lnTo>
                <a:lnTo>
                  <a:pt x="29977" y="16351"/>
                </a:lnTo>
                <a:lnTo>
                  <a:pt x="11582" y="16351"/>
                </a:lnTo>
                <a:lnTo>
                  <a:pt x="8311" y="14443"/>
                </a:lnTo>
                <a:lnTo>
                  <a:pt x="8311" y="8107"/>
                </a:lnTo>
                <a:lnTo>
                  <a:pt x="11582" y="6131"/>
                </a:lnTo>
                <a:lnTo>
                  <a:pt x="29977" y="6131"/>
                </a:lnTo>
                <a:lnTo>
                  <a:pt x="29977" y="5654"/>
                </a:lnTo>
                <a:lnTo>
                  <a:pt x="24594" y="2112"/>
                </a:lnTo>
                <a:close/>
              </a:path>
              <a:path w="119379" h="60960">
                <a:moveTo>
                  <a:pt x="29977" y="6131"/>
                </a:moveTo>
                <a:lnTo>
                  <a:pt x="21597" y="6131"/>
                </a:lnTo>
                <a:lnTo>
                  <a:pt x="24867" y="8107"/>
                </a:lnTo>
                <a:lnTo>
                  <a:pt x="24867" y="14443"/>
                </a:lnTo>
                <a:lnTo>
                  <a:pt x="21597" y="16351"/>
                </a:lnTo>
                <a:lnTo>
                  <a:pt x="29977" y="16351"/>
                </a:lnTo>
                <a:lnTo>
                  <a:pt x="29977" y="6131"/>
                </a:lnTo>
                <a:close/>
              </a:path>
              <a:path w="119379" h="60960">
                <a:moveTo>
                  <a:pt x="16419" y="40401"/>
                </a:moveTo>
                <a:lnTo>
                  <a:pt x="10832" y="40401"/>
                </a:lnTo>
                <a:lnTo>
                  <a:pt x="10832" y="60772"/>
                </a:lnTo>
                <a:lnTo>
                  <a:pt x="52255" y="60772"/>
                </a:lnTo>
                <a:lnTo>
                  <a:pt x="52255" y="56275"/>
                </a:lnTo>
                <a:lnTo>
                  <a:pt x="16419" y="56275"/>
                </a:lnTo>
                <a:lnTo>
                  <a:pt x="16419" y="50484"/>
                </a:lnTo>
                <a:lnTo>
                  <a:pt x="52255" y="50484"/>
                </a:lnTo>
                <a:lnTo>
                  <a:pt x="52255" y="46124"/>
                </a:lnTo>
                <a:lnTo>
                  <a:pt x="16419" y="46124"/>
                </a:lnTo>
                <a:lnTo>
                  <a:pt x="16419" y="40401"/>
                </a:lnTo>
                <a:close/>
              </a:path>
              <a:path w="119379" h="60960">
                <a:moveTo>
                  <a:pt x="52255" y="50484"/>
                </a:moveTo>
                <a:lnTo>
                  <a:pt x="46669" y="50484"/>
                </a:lnTo>
                <a:lnTo>
                  <a:pt x="46669" y="56275"/>
                </a:lnTo>
                <a:lnTo>
                  <a:pt x="52255" y="56275"/>
                </a:lnTo>
                <a:lnTo>
                  <a:pt x="52255" y="50484"/>
                </a:lnTo>
                <a:close/>
              </a:path>
              <a:path w="119379" h="60960">
                <a:moveTo>
                  <a:pt x="52255" y="40401"/>
                </a:moveTo>
                <a:lnTo>
                  <a:pt x="46669" y="40401"/>
                </a:lnTo>
                <a:lnTo>
                  <a:pt x="46669" y="46124"/>
                </a:lnTo>
                <a:lnTo>
                  <a:pt x="52255" y="46124"/>
                </a:lnTo>
                <a:lnTo>
                  <a:pt x="52255" y="40401"/>
                </a:lnTo>
                <a:close/>
              </a:path>
              <a:path w="119379" h="60960">
                <a:moveTo>
                  <a:pt x="75687" y="43807"/>
                </a:moveTo>
                <a:lnTo>
                  <a:pt x="70100" y="43807"/>
                </a:lnTo>
                <a:lnTo>
                  <a:pt x="70100" y="60227"/>
                </a:lnTo>
                <a:lnTo>
                  <a:pt x="112613" y="60227"/>
                </a:lnTo>
                <a:lnTo>
                  <a:pt x="112613" y="57706"/>
                </a:lnTo>
                <a:lnTo>
                  <a:pt x="75687" y="57706"/>
                </a:lnTo>
                <a:lnTo>
                  <a:pt x="75687" y="43807"/>
                </a:lnTo>
                <a:close/>
              </a:path>
              <a:path w="119379" h="60960">
                <a:moveTo>
                  <a:pt x="112613" y="55594"/>
                </a:moveTo>
                <a:lnTo>
                  <a:pt x="75687" y="55594"/>
                </a:lnTo>
                <a:lnTo>
                  <a:pt x="75687" y="57706"/>
                </a:lnTo>
                <a:lnTo>
                  <a:pt x="112613" y="57706"/>
                </a:lnTo>
                <a:lnTo>
                  <a:pt x="112613" y="55594"/>
                </a:lnTo>
                <a:close/>
              </a:path>
              <a:path w="119379" h="60960">
                <a:moveTo>
                  <a:pt x="94150" y="35427"/>
                </a:moveTo>
                <a:lnTo>
                  <a:pt x="88495" y="35427"/>
                </a:lnTo>
                <a:lnTo>
                  <a:pt x="88495" y="49462"/>
                </a:lnTo>
                <a:lnTo>
                  <a:pt x="94150" y="49462"/>
                </a:lnTo>
                <a:lnTo>
                  <a:pt x="94150" y="35427"/>
                </a:lnTo>
                <a:close/>
              </a:path>
              <a:path w="119379" h="60960">
                <a:moveTo>
                  <a:pt x="118881" y="33656"/>
                </a:moveTo>
                <a:lnTo>
                  <a:pt x="63015" y="33656"/>
                </a:lnTo>
                <a:lnTo>
                  <a:pt x="63015" y="38289"/>
                </a:lnTo>
                <a:lnTo>
                  <a:pt x="88495" y="38289"/>
                </a:lnTo>
                <a:lnTo>
                  <a:pt x="88495" y="35427"/>
                </a:lnTo>
                <a:lnTo>
                  <a:pt x="118881" y="35427"/>
                </a:lnTo>
                <a:lnTo>
                  <a:pt x="118881" y="33656"/>
                </a:lnTo>
                <a:close/>
              </a:path>
              <a:path w="119379" h="60960">
                <a:moveTo>
                  <a:pt x="118881" y="35427"/>
                </a:moveTo>
                <a:lnTo>
                  <a:pt x="94150" y="35427"/>
                </a:lnTo>
                <a:lnTo>
                  <a:pt x="94150" y="38289"/>
                </a:lnTo>
                <a:lnTo>
                  <a:pt x="118881" y="38289"/>
                </a:lnTo>
                <a:lnTo>
                  <a:pt x="118881" y="35427"/>
                </a:lnTo>
                <a:close/>
              </a:path>
              <a:path w="119379" h="60960">
                <a:moveTo>
                  <a:pt x="111864" y="2248"/>
                </a:moveTo>
                <a:lnTo>
                  <a:pt x="70373" y="2248"/>
                </a:lnTo>
                <a:lnTo>
                  <a:pt x="70373" y="28478"/>
                </a:lnTo>
                <a:lnTo>
                  <a:pt x="112136" y="28478"/>
                </a:lnTo>
                <a:lnTo>
                  <a:pt x="112136" y="26025"/>
                </a:lnTo>
                <a:lnTo>
                  <a:pt x="75959" y="26025"/>
                </a:lnTo>
                <a:lnTo>
                  <a:pt x="75959" y="17441"/>
                </a:lnTo>
                <a:lnTo>
                  <a:pt x="74324" y="17441"/>
                </a:lnTo>
                <a:lnTo>
                  <a:pt x="74324" y="13081"/>
                </a:lnTo>
                <a:lnTo>
                  <a:pt x="75959" y="13081"/>
                </a:lnTo>
                <a:lnTo>
                  <a:pt x="75959" y="6813"/>
                </a:lnTo>
                <a:lnTo>
                  <a:pt x="111864" y="6813"/>
                </a:lnTo>
                <a:lnTo>
                  <a:pt x="111864" y="2248"/>
                </a:lnTo>
                <a:close/>
              </a:path>
              <a:path w="119379" h="60960">
                <a:moveTo>
                  <a:pt x="112136" y="23913"/>
                </a:moveTo>
                <a:lnTo>
                  <a:pt x="75959" y="23913"/>
                </a:lnTo>
                <a:lnTo>
                  <a:pt x="75959" y="26025"/>
                </a:lnTo>
                <a:lnTo>
                  <a:pt x="112136" y="26025"/>
                </a:lnTo>
                <a:lnTo>
                  <a:pt x="112136" y="23913"/>
                </a:lnTo>
                <a:close/>
              </a:path>
              <a:path w="119379" h="60960">
                <a:moveTo>
                  <a:pt x="75959" y="13081"/>
                </a:moveTo>
                <a:lnTo>
                  <a:pt x="74324" y="13081"/>
                </a:lnTo>
                <a:lnTo>
                  <a:pt x="74324" y="17441"/>
                </a:lnTo>
                <a:lnTo>
                  <a:pt x="75959" y="17441"/>
                </a:lnTo>
                <a:lnTo>
                  <a:pt x="75959" y="13081"/>
                </a:lnTo>
                <a:close/>
              </a:path>
              <a:path w="119379" h="60960">
                <a:moveTo>
                  <a:pt x="110229" y="13081"/>
                </a:moveTo>
                <a:lnTo>
                  <a:pt x="75959" y="13081"/>
                </a:lnTo>
                <a:lnTo>
                  <a:pt x="75959" y="17441"/>
                </a:lnTo>
                <a:lnTo>
                  <a:pt x="110229" y="17441"/>
                </a:lnTo>
                <a:lnTo>
                  <a:pt x="110229" y="1308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770521" y="2734022"/>
            <a:ext cx="179070" cy="60960"/>
          </a:xfrm>
          <a:custGeom>
            <a:avLst/>
            <a:gdLst/>
            <a:ahLst/>
            <a:cxnLst/>
            <a:rect l="l" t="t" r="r" b="b"/>
            <a:pathLst>
              <a:path w="179070" h="60960">
                <a:moveTo>
                  <a:pt x="52255" y="0"/>
                </a:moveTo>
                <a:lnTo>
                  <a:pt x="46805" y="0"/>
                </a:lnTo>
                <a:lnTo>
                  <a:pt x="46805" y="38152"/>
                </a:lnTo>
                <a:lnTo>
                  <a:pt x="52255" y="38152"/>
                </a:lnTo>
                <a:lnTo>
                  <a:pt x="52255" y="0"/>
                </a:lnTo>
                <a:close/>
              </a:path>
              <a:path w="179070" h="60960">
                <a:moveTo>
                  <a:pt x="19417" y="27722"/>
                </a:moveTo>
                <a:lnTo>
                  <a:pt x="15959" y="28001"/>
                </a:lnTo>
                <a:lnTo>
                  <a:pt x="14034" y="28068"/>
                </a:lnTo>
                <a:lnTo>
                  <a:pt x="14034" y="37948"/>
                </a:lnTo>
                <a:lnTo>
                  <a:pt x="19417" y="37948"/>
                </a:lnTo>
                <a:lnTo>
                  <a:pt x="19417" y="27722"/>
                </a:lnTo>
                <a:close/>
              </a:path>
              <a:path w="179070" h="60960">
                <a:moveTo>
                  <a:pt x="41082" y="1090"/>
                </a:moveTo>
                <a:lnTo>
                  <a:pt x="35700" y="1090"/>
                </a:lnTo>
                <a:lnTo>
                  <a:pt x="35700" y="37948"/>
                </a:lnTo>
                <a:lnTo>
                  <a:pt x="41082" y="37948"/>
                </a:lnTo>
                <a:lnTo>
                  <a:pt x="41082" y="34542"/>
                </a:lnTo>
                <a:lnTo>
                  <a:pt x="38357" y="34542"/>
                </a:lnTo>
                <a:lnTo>
                  <a:pt x="38357" y="30522"/>
                </a:lnTo>
                <a:lnTo>
                  <a:pt x="41082" y="30522"/>
                </a:lnTo>
                <a:lnTo>
                  <a:pt x="41082" y="1090"/>
                </a:lnTo>
                <a:close/>
              </a:path>
              <a:path w="179070" h="60960">
                <a:moveTo>
                  <a:pt x="35700" y="30522"/>
                </a:moveTo>
                <a:lnTo>
                  <a:pt x="24935" y="30522"/>
                </a:lnTo>
                <a:lnTo>
                  <a:pt x="24935" y="34542"/>
                </a:lnTo>
                <a:lnTo>
                  <a:pt x="35700" y="34542"/>
                </a:lnTo>
                <a:lnTo>
                  <a:pt x="35700" y="30522"/>
                </a:lnTo>
                <a:close/>
              </a:path>
              <a:path w="179070" h="60960">
                <a:moveTo>
                  <a:pt x="41082" y="30522"/>
                </a:moveTo>
                <a:lnTo>
                  <a:pt x="38357" y="30522"/>
                </a:lnTo>
                <a:lnTo>
                  <a:pt x="38357" y="34542"/>
                </a:lnTo>
                <a:lnTo>
                  <a:pt x="41082" y="34542"/>
                </a:lnTo>
                <a:lnTo>
                  <a:pt x="41082" y="30522"/>
                </a:lnTo>
                <a:close/>
              </a:path>
              <a:path w="179070" h="60960">
                <a:moveTo>
                  <a:pt x="32429" y="22142"/>
                </a:moveTo>
                <a:lnTo>
                  <a:pt x="24239" y="23108"/>
                </a:lnTo>
                <a:lnTo>
                  <a:pt x="15550" y="23641"/>
                </a:lnTo>
                <a:lnTo>
                  <a:pt x="7194" y="23866"/>
                </a:lnTo>
                <a:lnTo>
                  <a:pt x="0" y="23913"/>
                </a:lnTo>
                <a:lnTo>
                  <a:pt x="613" y="28342"/>
                </a:lnTo>
                <a:lnTo>
                  <a:pt x="7756" y="28286"/>
                </a:lnTo>
                <a:lnTo>
                  <a:pt x="14034" y="28068"/>
                </a:lnTo>
                <a:lnTo>
                  <a:pt x="14034" y="26093"/>
                </a:lnTo>
                <a:lnTo>
                  <a:pt x="32397" y="26093"/>
                </a:lnTo>
                <a:lnTo>
                  <a:pt x="32838" y="26025"/>
                </a:lnTo>
                <a:lnTo>
                  <a:pt x="32429" y="22142"/>
                </a:lnTo>
                <a:close/>
              </a:path>
              <a:path w="179070" h="60960">
                <a:moveTo>
                  <a:pt x="19417" y="26093"/>
                </a:moveTo>
                <a:lnTo>
                  <a:pt x="14034" y="26093"/>
                </a:lnTo>
                <a:lnTo>
                  <a:pt x="14034" y="28068"/>
                </a:lnTo>
                <a:lnTo>
                  <a:pt x="15959" y="28001"/>
                </a:lnTo>
                <a:lnTo>
                  <a:pt x="19417" y="27722"/>
                </a:lnTo>
                <a:lnTo>
                  <a:pt x="19417" y="26093"/>
                </a:lnTo>
                <a:close/>
              </a:path>
              <a:path w="179070" h="60960">
                <a:moveTo>
                  <a:pt x="32397" y="26093"/>
                </a:moveTo>
                <a:lnTo>
                  <a:pt x="19417" y="26093"/>
                </a:lnTo>
                <a:lnTo>
                  <a:pt x="19417" y="27722"/>
                </a:lnTo>
                <a:lnTo>
                  <a:pt x="24546" y="27307"/>
                </a:lnTo>
                <a:lnTo>
                  <a:pt x="32397" y="26093"/>
                </a:lnTo>
                <a:close/>
              </a:path>
              <a:path w="179070" h="60960">
                <a:moveTo>
                  <a:pt x="24594" y="2112"/>
                </a:moveTo>
                <a:lnTo>
                  <a:pt x="8584" y="2112"/>
                </a:lnTo>
                <a:lnTo>
                  <a:pt x="3202" y="5654"/>
                </a:lnTo>
                <a:lnTo>
                  <a:pt x="3202" y="16896"/>
                </a:lnTo>
                <a:lnTo>
                  <a:pt x="8584" y="20439"/>
                </a:lnTo>
                <a:lnTo>
                  <a:pt x="24594" y="20439"/>
                </a:lnTo>
                <a:lnTo>
                  <a:pt x="29977" y="16896"/>
                </a:lnTo>
                <a:lnTo>
                  <a:pt x="29977" y="16351"/>
                </a:lnTo>
                <a:lnTo>
                  <a:pt x="11582" y="16351"/>
                </a:lnTo>
                <a:lnTo>
                  <a:pt x="8311" y="14443"/>
                </a:lnTo>
                <a:lnTo>
                  <a:pt x="8311" y="8107"/>
                </a:lnTo>
                <a:lnTo>
                  <a:pt x="11582" y="6131"/>
                </a:lnTo>
                <a:lnTo>
                  <a:pt x="29977" y="6131"/>
                </a:lnTo>
                <a:lnTo>
                  <a:pt x="29977" y="5654"/>
                </a:lnTo>
                <a:lnTo>
                  <a:pt x="24594" y="2112"/>
                </a:lnTo>
                <a:close/>
              </a:path>
              <a:path w="179070" h="60960">
                <a:moveTo>
                  <a:pt x="29977" y="6131"/>
                </a:moveTo>
                <a:lnTo>
                  <a:pt x="21597" y="6131"/>
                </a:lnTo>
                <a:lnTo>
                  <a:pt x="24867" y="8107"/>
                </a:lnTo>
                <a:lnTo>
                  <a:pt x="24867" y="14443"/>
                </a:lnTo>
                <a:lnTo>
                  <a:pt x="21597" y="16351"/>
                </a:lnTo>
                <a:lnTo>
                  <a:pt x="29977" y="16351"/>
                </a:lnTo>
                <a:lnTo>
                  <a:pt x="29977" y="6131"/>
                </a:lnTo>
                <a:close/>
              </a:path>
              <a:path w="179070" h="60960">
                <a:moveTo>
                  <a:pt x="16419" y="40401"/>
                </a:moveTo>
                <a:lnTo>
                  <a:pt x="10832" y="40401"/>
                </a:lnTo>
                <a:lnTo>
                  <a:pt x="10832" y="60772"/>
                </a:lnTo>
                <a:lnTo>
                  <a:pt x="52255" y="60772"/>
                </a:lnTo>
                <a:lnTo>
                  <a:pt x="52255" y="56275"/>
                </a:lnTo>
                <a:lnTo>
                  <a:pt x="16419" y="56275"/>
                </a:lnTo>
                <a:lnTo>
                  <a:pt x="16419" y="50484"/>
                </a:lnTo>
                <a:lnTo>
                  <a:pt x="52255" y="50484"/>
                </a:lnTo>
                <a:lnTo>
                  <a:pt x="52255" y="46124"/>
                </a:lnTo>
                <a:lnTo>
                  <a:pt x="16419" y="46124"/>
                </a:lnTo>
                <a:lnTo>
                  <a:pt x="16419" y="40401"/>
                </a:lnTo>
                <a:close/>
              </a:path>
              <a:path w="179070" h="60960">
                <a:moveTo>
                  <a:pt x="52255" y="50484"/>
                </a:moveTo>
                <a:lnTo>
                  <a:pt x="46669" y="50484"/>
                </a:lnTo>
                <a:lnTo>
                  <a:pt x="46669" y="56275"/>
                </a:lnTo>
                <a:lnTo>
                  <a:pt x="52255" y="56275"/>
                </a:lnTo>
                <a:lnTo>
                  <a:pt x="52255" y="50484"/>
                </a:lnTo>
                <a:close/>
              </a:path>
              <a:path w="179070" h="60960">
                <a:moveTo>
                  <a:pt x="52255" y="40401"/>
                </a:moveTo>
                <a:lnTo>
                  <a:pt x="46669" y="40401"/>
                </a:lnTo>
                <a:lnTo>
                  <a:pt x="46669" y="46124"/>
                </a:lnTo>
                <a:lnTo>
                  <a:pt x="52255" y="46124"/>
                </a:lnTo>
                <a:lnTo>
                  <a:pt x="52255" y="40401"/>
                </a:lnTo>
                <a:close/>
              </a:path>
              <a:path w="179070" h="60960">
                <a:moveTo>
                  <a:pt x="87882" y="48917"/>
                </a:moveTo>
                <a:lnTo>
                  <a:pt x="63083" y="48917"/>
                </a:lnTo>
                <a:lnTo>
                  <a:pt x="63083" y="53618"/>
                </a:lnTo>
                <a:lnTo>
                  <a:pt x="118881" y="53618"/>
                </a:lnTo>
                <a:lnTo>
                  <a:pt x="118881" y="50484"/>
                </a:lnTo>
                <a:lnTo>
                  <a:pt x="87882" y="50484"/>
                </a:lnTo>
                <a:lnTo>
                  <a:pt x="87882" y="48917"/>
                </a:lnTo>
                <a:close/>
              </a:path>
              <a:path w="179070" h="60960">
                <a:moveTo>
                  <a:pt x="93469" y="33996"/>
                </a:moveTo>
                <a:lnTo>
                  <a:pt x="87882" y="33996"/>
                </a:lnTo>
                <a:lnTo>
                  <a:pt x="87882" y="50484"/>
                </a:lnTo>
                <a:lnTo>
                  <a:pt x="93469" y="50484"/>
                </a:lnTo>
                <a:lnTo>
                  <a:pt x="93469" y="33996"/>
                </a:lnTo>
                <a:close/>
              </a:path>
              <a:path w="179070" h="60960">
                <a:moveTo>
                  <a:pt x="118881" y="48917"/>
                </a:moveTo>
                <a:lnTo>
                  <a:pt x="93469" y="48917"/>
                </a:lnTo>
                <a:lnTo>
                  <a:pt x="93469" y="50484"/>
                </a:lnTo>
                <a:lnTo>
                  <a:pt x="118881" y="50484"/>
                </a:lnTo>
                <a:lnTo>
                  <a:pt x="118881" y="48917"/>
                </a:lnTo>
                <a:close/>
              </a:path>
              <a:path w="179070" h="60960">
                <a:moveTo>
                  <a:pt x="88768" y="4087"/>
                </a:moveTo>
                <a:lnTo>
                  <a:pt x="87746" y="4087"/>
                </a:lnTo>
                <a:lnTo>
                  <a:pt x="87746" y="8856"/>
                </a:lnTo>
                <a:lnTo>
                  <a:pt x="85756" y="16172"/>
                </a:lnTo>
                <a:lnTo>
                  <a:pt x="80567" y="22517"/>
                </a:lnTo>
                <a:lnTo>
                  <a:pt x="73317" y="27338"/>
                </a:lnTo>
                <a:lnTo>
                  <a:pt x="65263" y="30045"/>
                </a:lnTo>
                <a:lnTo>
                  <a:pt x="67647" y="34746"/>
                </a:lnTo>
                <a:lnTo>
                  <a:pt x="76785" y="31458"/>
                </a:lnTo>
                <a:lnTo>
                  <a:pt x="84799" y="25761"/>
                </a:lnTo>
                <a:lnTo>
                  <a:pt x="90488" y="18085"/>
                </a:lnTo>
                <a:lnTo>
                  <a:pt x="90710" y="17140"/>
                </a:lnTo>
                <a:lnTo>
                  <a:pt x="88768" y="8856"/>
                </a:lnTo>
                <a:lnTo>
                  <a:pt x="88768" y="4087"/>
                </a:lnTo>
                <a:close/>
              </a:path>
              <a:path w="179070" h="60960">
                <a:moveTo>
                  <a:pt x="93673" y="4087"/>
                </a:moveTo>
                <a:lnTo>
                  <a:pt x="92651" y="4087"/>
                </a:lnTo>
                <a:lnTo>
                  <a:pt x="92651" y="8856"/>
                </a:lnTo>
                <a:lnTo>
                  <a:pt x="90710" y="17140"/>
                </a:lnTo>
                <a:lnTo>
                  <a:pt x="90931" y="18085"/>
                </a:lnTo>
                <a:lnTo>
                  <a:pt x="96620" y="25761"/>
                </a:lnTo>
                <a:lnTo>
                  <a:pt x="104634" y="31458"/>
                </a:lnTo>
                <a:lnTo>
                  <a:pt x="113772" y="34746"/>
                </a:lnTo>
                <a:lnTo>
                  <a:pt x="116224" y="30045"/>
                </a:lnTo>
                <a:lnTo>
                  <a:pt x="108116" y="27328"/>
                </a:lnTo>
                <a:lnTo>
                  <a:pt x="100865" y="22517"/>
                </a:lnTo>
                <a:lnTo>
                  <a:pt x="95666" y="16172"/>
                </a:lnTo>
                <a:lnTo>
                  <a:pt x="93673" y="8856"/>
                </a:lnTo>
                <a:lnTo>
                  <a:pt x="93673" y="4087"/>
                </a:lnTo>
                <a:close/>
              </a:path>
              <a:path w="179070" h="60960">
                <a:moveTo>
                  <a:pt x="92651" y="4087"/>
                </a:moveTo>
                <a:lnTo>
                  <a:pt x="88768" y="4087"/>
                </a:lnTo>
                <a:lnTo>
                  <a:pt x="88768" y="8856"/>
                </a:lnTo>
                <a:lnTo>
                  <a:pt x="90710" y="17140"/>
                </a:lnTo>
                <a:lnTo>
                  <a:pt x="92651" y="8856"/>
                </a:lnTo>
                <a:lnTo>
                  <a:pt x="92651" y="4087"/>
                </a:lnTo>
                <a:close/>
              </a:path>
              <a:path w="179070" h="60960">
                <a:moveTo>
                  <a:pt x="142040" y="1907"/>
                </a:moveTo>
                <a:lnTo>
                  <a:pt x="141087" y="1907"/>
                </a:lnTo>
                <a:lnTo>
                  <a:pt x="141055" y="16663"/>
                </a:lnTo>
                <a:lnTo>
                  <a:pt x="134955" y="24322"/>
                </a:lnTo>
                <a:lnTo>
                  <a:pt x="125689" y="27456"/>
                </a:lnTo>
                <a:lnTo>
                  <a:pt x="128619" y="31953"/>
                </a:lnTo>
                <a:lnTo>
                  <a:pt x="135631" y="28211"/>
                </a:lnTo>
                <a:lnTo>
                  <a:pt x="141027" y="22712"/>
                </a:lnTo>
                <a:lnTo>
                  <a:pt x="144048" y="16663"/>
                </a:lnTo>
                <a:lnTo>
                  <a:pt x="143260" y="15164"/>
                </a:lnTo>
                <a:lnTo>
                  <a:pt x="142040" y="7698"/>
                </a:lnTo>
                <a:lnTo>
                  <a:pt x="142040" y="1907"/>
                </a:lnTo>
                <a:close/>
              </a:path>
              <a:path w="179070" h="60960">
                <a:moveTo>
                  <a:pt x="176378" y="0"/>
                </a:moveTo>
                <a:lnTo>
                  <a:pt x="170723" y="0"/>
                </a:lnTo>
                <a:lnTo>
                  <a:pt x="170723" y="31748"/>
                </a:lnTo>
                <a:lnTo>
                  <a:pt x="176378" y="31748"/>
                </a:lnTo>
                <a:lnTo>
                  <a:pt x="176378" y="15806"/>
                </a:lnTo>
                <a:lnTo>
                  <a:pt x="173108" y="15806"/>
                </a:lnTo>
                <a:lnTo>
                  <a:pt x="173108" y="11105"/>
                </a:lnTo>
                <a:lnTo>
                  <a:pt x="176378" y="11105"/>
                </a:lnTo>
                <a:lnTo>
                  <a:pt x="176378" y="0"/>
                </a:lnTo>
                <a:close/>
              </a:path>
              <a:path w="179070" h="60960">
                <a:moveTo>
                  <a:pt x="146605" y="1907"/>
                </a:moveTo>
                <a:lnTo>
                  <a:pt x="145719" y="1907"/>
                </a:lnTo>
                <a:lnTo>
                  <a:pt x="145719" y="7698"/>
                </a:lnTo>
                <a:lnTo>
                  <a:pt x="144477" y="15806"/>
                </a:lnTo>
                <a:lnTo>
                  <a:pt x="144048" y="16663"/>
                </a:lnTo>
                <a:lnTo>
                  <a:pt x="146690" y="21690"/>
                </a:lnTo>
                <a:lnTo>
                  <a:pt x="151985" y="26927"/>
                </a:lnTo>
                <a:lnTo>
                  <a:pt x="158800" y="30522"/>
                </a:lnTo>
                <a:lnTo>
                  <a:pt x="161730" y="26093"/>
                </a:lnTo>
                <a:lnTo>
                  <a:pt x="152805" y="23164"/>
                </a:lnTo>
                <a:lnTo>
                  <a:pt x="146662" y="15806"/>
                </a:lnTo>
                <a:lnTo>
                  <a:pt x="146605" y="1907"/>
                </a:lnTo>
                <a:close/>
              </a:path>
              <a:path w="179070" h="60960">
                <a:moveTo>
                  <a:pt x="145719" y="1907"/>
                </a:moveTo>
                <a:lnTo>
                  <a:pt x="142040" y="1907"/>
                </a:lnTo>
                <a:lnTo>
                  <a:pt x="142040" y="7698"/>
                </a:lnTo>
                <a:lnTo>
                  <a:pt x="143260" y="15164"/>
                </a:lnTo>
                <a:lnTo>
                  <a:pt x="144048" y="16663"/>
                </a:lnTo>
                <a:lnTo>
                  <a:pt x="144477" y="15806"/>
                </a:lnTo>
                <a:lnTo>
                  <a:pt x="145719" y="7698"/>
                </a:lnTo>
                <a:lnTo>
                  <a:pt x="145719" y="1907"/>
                </a:lnTo>
                <a:close/>
              </a:path>
              <a:path w="179070" h="60960">
                <a:moveTo>
                  <a:pt x="170723" y="11105"/>
                </a:moveTo>
                <a:lnTo>
                  <a:pt x="157370" y="11105"/>
                </a:lnTo>
                <a:lnTo>
                  <a:pt x="157370" y="15806"/>
                </a:lnTo>
                <a:lnTo>
                  <a:pt x="170723" y="15806"/>
                </a:lnTo>
                <a:lnTo>
                  <a:pt x="170723" y="11105"/>
                </a:lnTo>
                <a:close/>
              </a:path>
              <a:path w="179070" h="60960">
                <a:moveTo>
                  <a:pt x="176378" y="11105"/>
                </a:moveTo>
                <a:lnTo>
                  <a:pt x="173108" y="11105"/>
                </a:lnTo>
                <a:lnTo>
                  <a:pt x="173108" y="15806"/>
                </a:lnTo>
                <a:lnTo>
                  <a:pt x="176378" y="15806"/>
                </a:lnTo>
                <a:lnTo>
                  <a:pt x="176378" y="11105"/>
                </a:lnTo>
                <a:close/>
              </a:path>
              <a:path w="179070" h="60960">
                <a:moveTo>
                  <a:pt x="176378" y="34950"/>
                </a:moveTo>
                <a:lnTo>
                  <a:pt x="136726" y="34950"/>
                </a:lnTo>
                <a:lnTo>
                  <a:pt x="136726" y="39447"/>
                </a:lnTo>
                <a:lnTo>
                  <a:pt x="170791" y="39447"/>
                </a:lnTo>
                <a:lnTo>
                  <a:pt x="170791" y="45442"/>
                </a:lnTo>
                <a:lnTo>
                  <a:pt x="136931" y="45442"/>
                </a:lnTo>
                <a:lnTo>
                  <a:pt x="136931" y="60772"/>
                </a:lnTo>
                <a:lnTo>
                  <a:pt x="178694" y="60772"/>
                </a:lnTo>
                <a:lnTo>
                  <a:pt x="178694" y="59000"/>
                </a:lnTo>
                <a:lnTo>
                  <a:pt x="142449" y="59000"/>
                </a:lnTo>
                <a:lnTo>
                  <a:pt x="142449" y="49666"/>
                </a:lnTo>
                <a:lnTo>
                  <a:pt x="176378" y="49666"/>
                </a:lnTo>
                <a:lnTo>
                  <a:pt x="176378" y="34950"/>
                </a:lnTo>
                <a:close/>
              </a:path>
              <a:path w="179070" h="60960">
                <a:moveTo>
                  <a:pt x="178694" y="56275"/>
                </a:moveTo>
                <a:lnTo>
                  <a:pt x="142449" y="56275"/>
                </a:lnTo>
                <a:lnTo>
                  <a:pt x="142449" y="59000"/>
                </a:lnTo>
                <a:lnTo>
                  <a:pt x="178694" y="59000"/>
                </a:lnTo>
                <a:lnTo>
                  <a:pt x="178694" y="56275"/>
                </a:lnTo>
                <a:close/>
              </a:path>
            </a:pathLst>
          </a:custGeom>
          <a:solidFill>
            <a:srgbClr val="BDBD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385990" y="5589742"/>
            <a:ext cx="432434" cy="132080"/>
          </a:xfrm>
          <a:custGeom>
            <a:avLst/>
            <a:gdLst/>
            <a:ahLst/>
            <a:cxnLst/>
            <a:rect l="l" t="t" r="r" b="b"/>
            <a:pathLst>
              <a:path w="432435" h="132079">
                <a:moveTo>
                  <a:pt x="52324" y="15842"/>
                </a:moveTo>
                <a:lnTo>
                  <a:pt x="40551" y="15842"/>
                </a:lnTo>
                <a:lnTo>
                  <a:pt x="0" y="120054"/>
                </a:lnTo>
                <a:lnTo>
                  <a:pt x="13226" y="120054"/>
                </a:lnTo>
                <a:lnTo>
                  <a:pt x="25580" y="87933"/>
                </a:lnTo>
                <a:lnTo>
                  <a:pt x="80275" y="87933"/>
                </a:lnTo>
                <a:lnTo>
                  <a:pt x="75767" y="76305"/>
                </a:lnTo>
                <a:lnTo>
                  <a:pt x="29940" y="76305"/>
                </a:lnTo>
                <a:lnTo>
                  <a:pt x="41713" y="44911"/>
                </a:lnTo>
                <a:lnTo>
                  <a:pt x="42101" y="43748"/>
                </a:lnTo>
                <a:lnTo>
                  <a:pt x="43021" y="40696"/>
                </a:lnTo>
                <a:lnTo>
                  <a:pt x="43603" y="39049"/>
                </a:lnTo>
                <a:lnTo>
                  <a:pt x="44136" y="37256"/>
                </a:lnTo>
                <a:lnTo>
                  <a:pt x="44620" y="35318"/>
                </a:lnTo>
                <a:lnTo>
                  <a:pt x="45202" y="33283"/>
                </a:lnTo>
                <a:lnTo>
                  <a:pt x="45735" y="31297"/>
                </a:lnTo>
                <a:lnTo>
                  <a:pt x="46219" y="29359"/>
                </a:lnTo>
                <a:lnTo>
                  <a:pt x="57564" y="29359"/>
                </a:lnTo>
                <a:lnTo>
                  <a:pt x="52324" y="15842"/>
                </a:lnTo>
                <a:close/>
              </a:path>
              <a:path w="432435" h="132079">
                <a:moveTo>
                  <a:pt x="80275" y="87933"/>
                </a:moveTo>
                <a:lnTo>
                  <a:pt x="66713" y="87933"/>
                </a:lnTo>
                <a:lnTo>
                  <a:pt x="79212" y="120054"/>
                </a:lnTo>
                <a:lnTo>
                  <a:pt x="92729" y="120054"/>
                </a:lnTo>
                <a:lnTo>
                  <a:pt x="80275" y="87933"/>
                </a:lnTo>
                <a:close/>
              </a:path>
              <a:path w="432435" h="132079">
                <a:moveTo>
                  <a:pt x="57564" y="29359"/>
                </a:moveTo>
                <a:lnTo>
                  <a:pt x="46219" y="29359"/>
                </a:lnTo>
                <a:lnTo>
                  <a:pt x="46607" y="30522"/>
                </a:lnTo>
                <a:lnTo>
                  <a:pt x="47091" y="32218"/>
                </a:lnTo>
                <a:lnTo>
                  <a:pt x="62788" y="76305"/>
                </a:lnTo>
                <a:lnTo>
                  <a:pt x="75767" y="76305"/>
                </a:lnTo>
                <a:lnTo>
                  <a:pt x="57564" y="29359"/>
                </a:lnTo>
                <a:close/>
              </a:path>
              <a:path w="432435" h="132079">
                <a:moveTo>
                  <a:pt x="136140" y="16278"/>
                </a:moveTo>
                <a:lnTo>
                  <a:pt x="98641" y="16278"/>
                </a:lnTo>
                <a:lnTo>
                  <a:pt x="98641" y="23836"/>
                </a:lnTo>
                <a:lnTo>
                  <a:pt x="110850" y="26743"/>
                </a:lnTo>
                <a:lnTo>
                  <a:pt x="110850" y="109735"/>
                </a:lnTo>
                <a:lnTo>
                  <a:pt x="98641" y="112496"/>
                </a:lnTo>
                <a:lnTo>
                  <a:pt x="98641" y="120054"/>
                </a:lnTo>
                <a:lnTo>
                  <a:pt x="136140" y="120054"/>
                </a:lnTo>
                <a:lnTo>
                  <a:pt x="136140" y="112496"/>
                </a:lnTo>
                <a:lnTo>
                  <a:pt x="123931" y="109735"/>
                </a:lnTo>
                <a:lnTo>
                  <a:pt x="123931" y="26743"/>
                </a:lnTo>
                <a:lnTo>
                  <a:pt x="136140" y="23836"/>
                </a:lnTo>
                <a:lnTo>
                  <a:pt x="136140" y="16278"/>
                </a:lnTo>
                <a:close/>
              </a:path>
              <a:path w="432435" h="132079">
                <a:moveTo>
                  <a:pt x="252362" y="83573"/>
                </a:moveTo>
                <a:lnTo>
                  <a:pt x="240443" y="83573"/>
                </a:lnTo>
                <a:lnTo>
                  <a:pt x="240443" y="131536"/>
                </a:lnTo>
                <a:lnTo>
                  <a:pt x="252362" y="131536"/>
                </a:lnTo>
                <a:lnTo>
                  <a:pt x="252362" y="83573"/>
                </a:lnTo>
                <a:close/>
              </a:path>
              <a:path w="432435" h="132079">
                <a:moveTo>
                  <a:pt x="305849" y="79358"/>
                </a:moveTo>
                <a:lnTo>
                  <a:pt x="187102" y="79358"/>
                </a:lnTo>
                <a:lnTo>
                  <a:pt x="187102" y="89386"/>
                </a:lnTo>
                <a:lnTo>
                  <a:pt x="240443" y="89386"/>
                </a:lnTo>
                <a:lnTo>
                  <a:pt x="240443" y="83573"/>
                </a:lnTo>
                <a:lnTo>
                  <a:pt x="305849" y="83573"/>
                </a:lnTo>
                <a:lnTo>
                  <a:pt x="305849" y="79358"/>
                </a:lnTo>
                <a:close/>
              </a:path>
              <a:path w="432435" h="132079">
                <a:moveTo>
                  <a:pt x="305849" y="83573"/>
                </a:moveTo>
                <a:lnTo>
                  <a:pt x="252362" y="83573"/>
                </a:lnTo>
                <a:lnTo>
                  <a:pt x="252362" y="89386"/>
                </a:lnTo>
                <a:lnTo>
                  <a:pt x="305849" y="89386"/>
                </a:lnTo>
                <a:lnTo>
                  <a:pt x="305849" y="83573"/>
                </a:lnTo>
                <a:close/>
              </a:path>
              <a:path w="432435" h="132079">
                <a:moveTo>
                  <a:pt x="241897" y="22528"/>
                </a:moveTo>
                <a:lnTo>
                  <a:pt x="240298" y="22528"/>
                </a:lnTo>
                <a:lnTo>
                  <a:pt x="240251" y="26016"/>
                </a:lnTo>
                <a:lnTo>
                  <a:pt x="236476" y="37664"/>
                </a:lnTo>
                <a:lnTo>
                  <a:pt x="226291" y="47836"/>
                </a:lnTo>
                <a:lnTo>
                  <a:pt x="211663" y="55528"/>
                </a:lnTo>
                <a:lnTo>
                  <a:pt x="194515" y="59881"/>
                </a:lnTo>
                <a:lnTo>
                  <a:pt x="198730" y="69474"/>
                </a:lnTo>
                <a:lnTo>
                  <a:pt x="218533" y="64071"/>
                </a:lnTo>
                <a:lnTo>
                  <a:pt x="235175" y="54595"/>
                </a:lnTo>
                <a:lnTo>
                  <a:pt x="246434" y="41888"/>
                </a:lnTo>
                <a:lnTo>
                  <a:pt x="246141" y="41554"/>
                </a:lnTo>
                <a:lnTo>
                  <a:pt x="241936" y="26016"/>
                </a:lnTo>
                <a:lnTo>
                  <a:pt x="241897" y="22528"/>
                </a:lnTo>
                <a:close/>
              </a:path>
              <a:path w="432435" h="132079">
                <a:moveTo>
                  <a:pt x="252362" y="22528"/>
                </a:moveTo>
                <a:lnTo>
                  <a:pt x="250908" y="22528"/>
                </a:lnTo>
                <a:lnTo>
                  <a:pt x="250869" y="26016"/>
                </a:lnTo>
                <a:lnTo>
                  <a:pt x="246639" y="41657"/>
                </a:lnTo>
                <a:lnTo>
                  <a:pt x="246434" y="41888"/>
                </a:lnTo>
                <a:lnTo>
                  <a:pt x="257540" y="54540"/>
                </a:lnTo>
                <a:lnTo>
                  <a:pt x="274088" y="64092"/>
                </a:lnTo>
                <a:lnTo>
                  <a:pt x="293785" y="69474"/>
                </a:lnTo>
                <a:lnTo>
                  <a:pt x="298145" y="59881"/>
                </a:lnTo>
                <a:lnTo>
                  <a:pt x="281058" y="55507"/>
                </a:lnTo>
                <a:lnTo>
                  <a:pt x="266424" y="47781"/>
                </a:lnTo>
                <a:lnTo>
                  <a:pt x="256204" y="37603"/>
                </a:lnTo>
                <a:lnTo>
                  <a:pt x="252409" y="26016"/>
                </a:lnTo>
                <a:lnTo>
                  <a:pt x="252362" y="22528"/>
                </a:lnTo>
                <a:close/>
              </a:path>
              <a:path w="432435" h="132079">
                <a:moveTo>
                  <a:pt x="250908" y="22528"/>
                </a:moveTo>
                <a:lnTo>
                  <a:pt x="241897" y="22528"/>
                </a:lnTo>
                <a:lnTo>
                  <a:pt x="241936" y="26016"/>
                </a:lnTo>
                <a:lnTo>
                  <a:pt x="246141" y="41554"/>
                </a:lnTo>
                <a:lnTo>
                  <a:pt x="246434" y="41888"/>
                </a:lnTo>
                <a:lnTo>
                  <a:pt x="246639" y="41657"/>
                </a:lnTo>
                <a:lnTo>
                  <a:pt x="250869" y="26016"/>
                </a:lnTo>
                <a:lnTo>
                  <a:pt x="250908" y="22528"/>
                </a:lnTo>
                <a:close/>
              </a:path>
              <a:path w="432435" h="132079">
                <a:moveTo>
                  <a:pt x="240443" y="16133"/>
                </a:moveTo>
                <a:lnTo>
                  <a:pt x="198584" y="16133"/>
                </a:lnTo>
                <a:lnTo>
                  <a:pt x="198584" y="26016"/>
                </a:lnTo>
                <a:lnTo>
                  <a:pt x="240251" y="26016"/>
                </a:lnTo>
                <a:lnTo>
                  <a:pt x="240298" y="22528"/>
                </a:lnTo>
                <a:lnTo>
                  <a:pt x="294366" y="22528"/>
                </a:lnTo>
                <a:lnTo>
                  <a:pt x="294366" y="19621"/>
                </a:lnTo>
                <a:lnTo>
                  <a:pt x="240443" y="19621"/>
                </a:lnTo>
                <a:lnTo>
                  <a:pt x="240443" y="16133"/>
                </a:lnTo>
                <a:close/>
              </a:path>
              <a:path w="432435" h="132079">
                <a:moveTo>
                  <a:pt x="294366" y="22528"/>
                </a:moveTo>
                <a:lnTo>
                  <a:pt x="252362" y="22528"/>
                </a:lnTo>
                <a:lnTo>
                  <a:pt x="252409" y="26016"/>
                </a:lnTo>
                <a:lnTo>
                  <a:pt x="294366" y="26016"/>
                </a:lnTo>
                <a:lnTo>
                  <a:pt x="294366" y="22528"/>
                </a:lnTo>
                <a:close/>
              </a:path>
              <a:path w="432435" h="132079">
                <a:moveTo>
                  <a:pt x="252362" y="0"/>
                </a:moveTo>
                <a:lnTo>
                  <a:pt x="240443" y="0"/>
                </a:lnTo>
                <a:lnTo>
                  <a:pt x="240443" y="19621"/>
                </a:lnTo>
                <a:lnTo>
                  <a:pt x="252362" y="19621"/>
                </a:lnTo>
                <a:lnTo>
                  <a:pt x="252362" y="0"/>
                </a:lnTo>
                <a:close/>
              </a:path>
              <a:path w="432435" h="132079">
                <a:moveTo>
                  <a:pt x="294366" y="16133"/>
                </a:moveTo>
                <a:lnTo>
                  <a:pt x="252362" y="16133"/>
                </a:lnTo>
                <a:lnTo>
                  <a:pt x="252362" y="19621"/>
                </a:lnTo>
                <a:lnTo>
                  <a:pt x="294366" y="19621"/>
                </a:lnTo>
                <a:lnTo>
                  <a:pt x="294366" y="16133"/>
                </a:lnTo>
                <a:close/>
              </a:path>
              <a:path w="432435" h="132079">
                <a:moveTo>
                  <a:pt x="356998" y="89386"/>
                </a:moveTo>
                <a:lnTo>
                  <a:pt x="344935" y="89386"/>
                </a:lnTo>
                <a:lnTo>
                  <a:pt x="344935" y="128484"/>
                </a:lnTo>
                <a:lnTo>
                  <a:pt x="432432" y="128484"/>
                </a:lnTo>
                <a:lnTo>
                  <a:pt x="432432" y="123978"/>
                </a:lnTo>
                <a:lnTo>
                  <a:pt x="356998" y="123978"/>
                </a:lnTo>
                <a:lnTo>
                  <a:pt x="356998" y="89386"/>
                </a:lnTo>
                <a:close/>
              </a:path>
              <a:path w="432435" h="132079">
                <a:moveTo>
                  <a:pt x="432432" y="118601"/>
                </a:moveTo>
                <a:lnTo>
                  <a:pt x="356998" y="118601"/>
                </a:lnTo>
                <a:lnTo>
                  <a:pt x="356998" y="123978"/>
                </a:lnTo>
                <a:lnTo>
                  <a:pt x="432432" y="123978"/>
                </a:lnTo>
                <a:lnTo>
                  <a:pt x="432432" y="118601"/>
                </a:lnTo>
                <a:close/>
              </a:path>
              <a:path w="432435" h="132079">
                <a:moveTo>
                  <a:pt x="428799" y="145"/>
                </a:moveTo>
                <a:lnTo>
                  <a:pt x="416735" y="145"/>
                </a:lnTo>
                <a:lnTo>
                  <a:pt x="416735" y="98107"/>
                </a:lnTo>
                <a:lnTo>
                  <a:pt x="428799" y="98107"/>
                </a:lnTo>
                <a:lnTo>
                  <a:pt x="428799" y="50434"/>
                </a:lnTo>
                <a:lnTo>
                  <a:pt x="423276" y="50434"/>
                </a:lnTo>
                <a:lnTo>
                  <a:pt x="423276" y="40405"/>
                </a:lnTo>
                <a:lnTo>
                  <a:pt x="428799" y="40405"/>
                </a:lnTo>
                <a:lnTo>
                  <a:pt x="428799" y="145"/>
                </a:lnTo>
                <a:close/>
              </a:path>
              <a:path w="432435" h="132079">
                <a:moveTo>
                  <a:pt x="355545" y="24708"/>
                </a:moveTo>
                <a:lnTo>
                  <a:pt x="353510" y="24708"/>
                </a:lnTo>
                <a:lnTo>
                  <a:pt x="353510" y="31249"/>
                </a:lnTo>
                <a:lnTo>
                  <a:pt x="351185" y="44568"/>
                </a:lnTo>
                <a:lnTo>
                  <a:pt x="344608" y="56375"/>
                </a:lnTo>
                <a:lnTo>
                  <a:pt x="334379" y="65975"/>
                </a:lnTo>
                <a:lnTo>
                  <a:pt x="321098" y="72672"/>
                </a:lnTo>
                <a:lnTo>
                  <a:pt x="327057" y="82119"/>
                </a:lnTo>
                <a:lnTo>
                  <a:pt x="341994" y="74252"/>
                </a:lnTo>
                <a:lnTo>
                  <a:pt x="353456" y="62679"/>
                </a:lnTo>
                <a:lnTo>
                  <a:pt x="359752" y="50191"/>
                </a:lnTo>
                <a:lnTo>
                  <a:pt x="358227" y="47377"/>
                </a:lnTo>
                <a:lnTo>
                  <a:pt x="355545" y="31249"/>
                </a:lnTo>
                <a:lnTo>
                  <a:pt x="355545" y="24708"/>
                </a:lnTo>
                <a:close/>
              </a:path>
              <a:path w="432435" h="132079">
                <a:moveTo>
                  <a:pt x="365574" y="24708"/>
                </a:moveTo>
                <a:lnTo>
                  <a:pt x="363394" y="24708"/>
                </a:lnTo>
                <a:lnTo>
                  <a:pt x="363394" y="31249"/>
                </a:lnTo>
                <a:lnTo>
                  <a:pt x="360802" y="48109"/>
                </a:lnTo>
                <a:lnTo>
                  <a:pt x="359752" y="50191"/>
                </a:lnTo>
                <a:lnTo>
                  <a:pt x="365774" y="61299"/>
                </a:lnTo>
                <a:lnTo>
                  <a:pt x="377435" y="72331"/>
                </a:lnTo>
                <a:lnTo>
                  <a:pt x="392462" y="79794"/>
                </a:lnTo>
                <a:lnTo>
                  <a:pt x="398422" y="70201"/>
                </a:lnTo>
                <a:lnTo>
                  <a:pt x="385073" y="63992"/>
                </a:lnTo>
                <a:lnTo>
                  <a:pt x="374694" y="54976"/>
                </a:lnTo>
                <a:lnTo>
                  <a:pt x="367967" y="43834"/>
                </a:lnTo>
                <a:lnTo>
                  <a:pt x="365574" y="31249"/>
                </a:lnTo>
                <a:lnTo>
                  <a:pt x="365574" y="24708"/>
                </a:lnTo>
                <a:close/>
              </a:path>
              <a:path w="432435" h="132079">
                <a:moveTo>
                  <a:pt x="416735" y="40405"/>
                </a:moveTo>
                <a:lnTo>
                  <a:pt x="390137" y="40405"/>
                </a:lnTo>
                <a:lnTo>
                  <a:pt x="390137" y="50434"/>
                </a:lnTo>
                <a:lnTo>
                  <a:pt x="416735" y="50434"/>
                </a:lnTo>
                <a:lnTo>
                  <a:pt x="416735" y="40405"/>
                </a:lnTo>
                <a:close/>
              </a:path>
              <a:path w="432435" h="132079">
                <a:moveTo>
                  <a:pt x="428799" y="40405"/>
                </a:moveTo>
                <a:lnTo>
                  <a:pt x="423276" y="40405"/>
                </a:lnTo>
                <a:lnTo>
                  <a:pt x="423276" y="50434"/>
                </a:lnTo>
                <a:lnTo>
                  <a:pt x="428799" y="50434"/>
                </a:lnTo>
                <a:lnTo>
                  <a:pt x="428799" y="40405"/>
                </a:lnTo>
                <a:close/>
              </a:path>
              <a:path w="432435" h="132079">
                <a:moveTo>
                  <a:pt x="363394" y="24708"/>
                </a:moveTo>
                <a:lnTo>
                  <a:pt x="355545" y="24708"/>
                </a:lnTo>
                <a:lnTo>
                  <a:pt x="355545" y="31249"/>
                </a:lnTo>
                <a:lnTo>
                  <a:pt x="358227" y="47377"/>
                </a:lnTo>
                <a:lnTo>
                  <a:pt x="359752" y="50191"/>
                </a:lnTo>
                <a:lnTo>
                  <a:pt x="360802" y="48109"/>
                </a:lnTo>
                <a:lnTo>
                  <a:pt x="363394" y="31249"/>
                </a:lnTo>
                <a:lnTo>
                  <a:pt x="363394" y="24708"/>
                </a:lnTo>
                <a:close/>
              </a:path>
              <a:path w="432435" h="132079">
                <a:moveTo>
                  <a:pt x="353510" y="17586"/>
                </a:moveTo>
                <a:lnTo>
                  <a:pt x="324441" y="17586"/>
                </a:lnTo>
                <a:lnTo>
                  <a:pt x="324441" y="27324"/>
                </a:lnTo>
                <a:lnTo>
                  <a:pt x="353510" y="27324"/>
                </a:lnTo>
                <a:lnTo>
                  <a:pt x="353510" y="24708"/>
                </a:lnTo>
                <a:lnTo>
                  <a:pt x="394497" y="24708"/>
                </a:lnTo>
                <a:lnTo>
                  <a:pt x="394497" y="21220"/>
                </a:lnTo>
                <a:lnTo>
                  <a:pt x="353510" y="21220"/>
                </a:lnTo>
                <a:lnTo>
                  <a:pt x="353510" y="17586"/>
                </a:lnTo>
                <a:close/>
              </a:path>
              <a:path w="432435" h="132079">
                <a:moveTo>
                  <a:pt x="394497" y="24708"/>
                </a:moveTo>
                <a:lnTo>
                  <a:pt x="365574" y="24708"/>
                </a:lnTo>
                <a:lnTo>
                  <a:pt x="365574" y="27324"/>
                </a:lnTo>
                <a:lnTo>
                  <a:pt x="394497" y="27324"/>
                </a:lnTo>
                <a:lnTo>
                  <a:pt x="394497" y="24708"/>
                </a:lnTo>
                <a:close/>
              </a:path>
              <a:path w="432435" h="132079">
                <a:moveTo>
                  <a:pt x="365574" y="872"/>
                </a:moveTo>
                <a:lnTo>
                  <a:pt x="353510" y="872"/>
                </a:lnTo>
                <a:lnTo>
                  <a:pt x="353510" y="21220"/>
                </a:lnTo>
                <a:lnTo>
                  <a:pt x="365574" y="21220"/>
                </a:lnTo>
                <a:lnTo>
                  <a:pt x="365574" y="872"/>
                </a:lnTo>
                <a:close/>
              </a:path>
              <a:path w="432435" h="132079">
                <a:moveTo>
                  <a:pt x="394497" y="17586"/>
                </a:moveTo>
                <a:lnTo>
                  <a:pt x="365574" y="17586"/>
                </a:lnTo>
                <a:lnTo>
                  <a:pt x="365574" y="21220"/>
                </a:lnTo>
                <a:lnTo>
                  <a:pt x="394497" y="21220"/>
                </a:lnTo>
                <a:lnTo>
                  <a:pt x="394497" y="17586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385990" y="5997971"/>
            <a:ext cx="1181100" cy="849630"/>
          </a:xfrm>
          <a:custGeom>
            <a:avLst/>
            <a:gdLst/>
            <a:ahLst/>
            <a:cxnLst/>
            <a:rect l="l" t="t" r="r" b="b"/>
            <a:pathLst>
              <a:path w="1181100" h="849629">
                <a:moveTo>
                  <a:pt x="1180923" y="0"/>
                </a:moveTo>
                <a:lnTo>
                  <a:pt x="0" y="0"/>
                </a:lnTo>
                <a:lnTo>
                  <a:pt x="0" y="849356"/>
                </a:lnTo>
                <a:lnTo>
                  <a:pt x="1180923" y="849356"/>
                </a:lnTo>
                <a:lnTo>
                  <a:pt x="1180923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662297" y="5997971"/>
            <a:ext cx="1181100" cy="849630"/>
          </a:xfrm>
          <a:custGeom>
            <a:avLst/>
            <a:gdLst/>
            <a:ahLst/>
            <a:cxnLst/>
            <a:rect l="l" t="t" r="r" b="b"/>
            <a:pathLst>
              <a:path w="1181100" h="849629">
                <a:moveTo>
                  <a:pt x="1180923" y="0"/>
                </a:moveTo>
                <a:lnTo>
                  <a:pt x="0" y="0"/>
                </a:lnTo>
                <a:lnTo>
                  <a:pt x="0" y="849356"/>
                </a:lnTo>
                <a:lnTo>
                  <a:pt x="1180923" y="849356"/>
                </a:lnTo>
                <a:lnTo>
                  <a:pt x="1180923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938603" y="5997971"/>
            <a:ext cx="1181100" cy="849630"/>
          </a:xfrm>
          <a:custGeom>
            <a:avLst/>
            <a:gdLst/>
            <a:ahLst/>
            <a:cxnLst/>
            <a:rect l="l" t="t" r="r" b="b"/>
            <a:pathLst>
              <a:path w="1181100" h="849629">
                <a:moveTo>
                  <a:pt x="1180923" y="0"/>
                </a:moveTo>
                <a:lnTo>
                  <a:pt x="0" y="0"/>
                </a:lnTo>
                <a:lnTo>
                  <a:pt x="0" y="849356"/>
                </a:lnTo>
                <a:lnTo>
                  <a:pt x="1180923" y="849356"/>
                </a:lnTo>
                <a:lnTo>
                  <a:pt x="1180923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9214910" y="5997971"/>
            <a:ext cx="1181100" cy="849630"/>
          </a:xfrm>
          <a:custGeom>
            <a:avLst/>
            <a:gdLst/>
            <a:ahLst/>
            <a:cxnLst/>
            <a:rect l="l" t="t" r="r" b="b"/>
            <a:pathLst>
              <a:path w="1181100" h="849629">
                <a:moveTo>
                  <a:pt x="1180923" y="0"/>
                </a:moveTo>
                <a:lnTo>
                  <a:pt x="0" y="0"/>
                </a:lnTo>
                <a:lnTo>
                  <a:pt x="0" y="849356"/>
                </a:lnTo>
                <a:lnTo>
                  <a:pt x="1180923" y="849356"/>
                </a:lnTo>
                <a:lnTo>
                  <a:pt x="1180923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0491216" y="5997971"/>
            <a:ext cx="1181100" cy="849630"/>
          </a:xfrm>
          <a:custGeom>
            <a:avLst/>
            <a:gdLst/>
            <a:ahLst/>
            <a:cxnLst/>
            <a:rect l="l" t="t" r="r" b="b"/>
            <a:pathLst>
              <a:path w="1181100" h="849629">
                <a:moveTo>
                  <a:pt x="1180923" y="0"/>
                </a:moveTo>
                <a:lnTo>
                  <a:pt x="0" y="0"/>
                </a:lnTo>
                <a:lnTo>
                  <a:pt x="0" y="849356"/>
                </a:lnTo>
                <a:lnTo>
                  <a:pt x="1180923" y="849356"/>
                </a:lnTo>
                <a:lnTo>
                  <a:pt x="1180923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4" name="object 2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481377" y="5798126"/>
            <a:ext cx="218016" cy="127176"/>
          </a:xfrm>
          <a:prstGeom prst="rect">
            <a:avLst/>
          </a:prstGeom>
        </p:spPr>
      </p:pic>
      <p:sp>
        <p:nvSpPr>
          <p:cNvPr id="25" name="object 25"/>
          <p:cNvSpPr/>
          <p:nvPr/>
        </p:nvSpPr>
        <p:spPr>
          <a:xfrm>
            <a:off x="5744809" y="5793581"/>
            <a:ext cx="277495" cy="127635"/>
          </a:xfrm>
          <a:custGeom>
            <a:avLst/>
            <a:gdLst/>
            <a:ahLst/>
            <a:cxnLst/>
            <a:rect l="l" t="t" r="r" b="b"/>
            <a:pathLst>
              <a:path w="277495" h="127635">
                <a:moveTo>
                  <a:pt x="213474" y="0"/>
                </a:moveTo>
                <a:lnTo>
                  <a:pt x="63588" y="0"/>
                </a:lnTo>
                <a:lnTo>
                  <a:pt x="38836" y="4997"/>
                </a:lnTo>
                <a:lnTo>
                  <a:pt x="18624" y="18624"/>
                </a:lnTo>
                <a:lnTo>
                  <a:pt x="4997" y="38836"/>
                </a:lnTo>
                <a:lnTo>
                  <a:pt x="0" y="63588"/>
                </a:lnTo>
                <a:lnTo>
                  <a:pt x="4997" y="88339"/>
                </a:lnTo>
                <a:lnTo>
                  <a:pt x="18624" y="108551"/>
                </a:lnTo>
                <a:lnTo>
                  <a:pt x="38836" y="122179"/>
                </a:lnTo>
                <a:lnTo>
                  <a:pt x="63588" y="127176"/>
                </a:lnTo>
                <a:lnTo>
                  <a:pt x="213474" y="127176"/>
                </a:lnTo>
                <a:lnTo>
                  <a:pt x="238226" y="122179"/>
                </a:lnTo>
                <a:lnTo>
                  <a:pt x="258438" y="108551"/>
                </a:lnTo>
                <a:lnTo>
                  <a:pt x="272065" y="88339"/>
                </a:lnTo>
                <a:lnTo>
                  <a:pt x="277062" y="63588"/>
                </a:lnTo>
                <a:lnTo>
                  <a:pt x="272065" y="38836"/>
                </a:lnTo>
                <a:lnTo>
                  <a:pt x="258438" y="18624"/>
                </a:lnTo>
                <a:lnTo>
                  <a:pt x="238226" y="4997"/>
                </a:lnTo>
                <a:lnTo>
                  <a:pt x="213474" y="0"/>
                </a:lnTo>
                <a:close/>
              </a:path>
            </a:pathLst>
          </a:custGeom>
          <a:solidFill>
            <a:srgbClr val="F0F2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529792" y="5836220"/>
            <a:ext cx="119380" cy="60960"/>
          </a:xfrm>
          <a:custGeom>
            <a:avLst/>
            <a:gdLst/>
            <a:ahLst/>
            <a:cxnLst/>
            <a:rect l="l" t="t" r="r" b="b"/>
            <a:pathLst>
              <a:path w="119379" h="60960">
                <a:moveTo>
                  <a:pt x="52255" y="0"/>
                </a:moveTo>
                <a:lnTo>
                  <a:pt x="46805" y="0"/>
                </a:lnTo>
                <a:lnTo>
                  <a:pt x="46805" y="38152"/>
                </a:lnTo>
                <a:lnTo>
                  <a:pt x="52255" y="38152"/>
                </a:lnTo>
                <a:lnTo>
                  <a:pt x="52255" y="0"/>
                </a:lnTo>
                <a:close/>
              </a:path>
              <a:path w="119379" h="60960">
                <a:moveTo>
                  <a:pt x="19417" y="27722"/>
                </a:moveTo>
                <a:lnTo>
                  <a:pt x="15959" y="28001"/>
                </a:lnTo>
                <a:lnTo>
                  <a:pt x="14034" y="28068"/>
                </a:lnTo>
                <a:lnTo>
                  <a:pt x="14034" y="37948"/>
                </a:lnTo>
                <a:lnTo>
                  <a:pt x="19417" y="37948"/>
                </a:lnTo>
                <a:lnTo>
                  <a:pt x="19417" y="27722"/>
                </a:lnTo>
                <a:close/>
              </a:path>
              <a:path w="119379" h="60960">
                <a:moveTo>
                  <a:pt x="41082" y="1090"/>
                </a:moveTo>
                <a:lnTo>
                  <a:pt x="35700" y="1090"/>
                </a:lnTo>
                <a:lnTo>
                  <a:pt x="35700" y="37948"/>
                </a:lnTo>
                <a:lnTo>
                  <a:pt x="41082" y="37948"/>
                </a:lnTo>
                <a:lnTo>
                  <a:pt x="41082" y="34542"/>
                </a:lnTo>
                <a:lnTo>
                  <a:pt x="38357" y="34542"/>
                </a:lnTo>
                <a:lnTo>
                  <a:pt x="38357" y="30522"/>
                </a:lnTo>
                <a:lnTo>
                  <a:pt x="41082" y="30522"/>
                </a:lnTo>
                <a:lnTo>
                  <a:pt x="41082" y="1090"/>
                </a:lnTo>
                <a:close/>
              </a:path>
              <a:path w="119379" h="60960">
                <a:moveTo>
                  <a:pt x="35700" y="30522"/>
                </a:moveTo>
                <a:lnTo>
                  <a:pt x="24935" y="30522"/>
                </a:lnTo>
                <a:lnTo>
                  <a:pt x="24935" y="34542"/>
                </a:lnTo>
                <a:lnTo>
                  <a:pt x="35700" y="34542"/>
                </a:lnTo>
                <a:lnTo>
                  <a:pt x="35700" y="30522"/>
                </a:lnTo>
                <a:close/>
              </a:path>
              <a:path w="119379" h="60960">
                <a:moveTo>
                  <a:pt x="41082" y="30522"/>
                </a:moveTo>
                <a:lnTo>
                  <a:pt x="38357" y="30522"/>
                </a:lnTo>
                <a:lnTo>
                  <a:pt x="38357" y="34542"/>
                </a:lnTo>
                <a:lnTo>
                  <a:pt x="41082" y="34542"/>
                </a:lnTo>
                <a:lnTo>
                  <a:pt x="41082" y="30522"/>
                </a:lnTo>
                <a:close/>
              </a:path>
              <a:path w="119379" h="60960">
                <a:moveTo>
                  <a:pt x="32429" y="22142"/>
                </a:moveTo>
                <a:lnTo>
                  <a:pt x="24239" y="23108"/>
                </a:lnTo>
                <a:lnTo>
                  <a:pt x="15550" y="23641"/>
                </a:lnTo>
                <a:lnTo>
                  <a:pt x="7194" y="23866"/>
                </a:lnTo>
                <a:lnTo>
                  <a:pt x="0" y="23913"/>
                </a:lnTo>
                <a:lnTo>
                  <a:pt x="613" y="28342"/>
                </a:lnTo>
                <a:lnTo>
                  <a:pt x="7756" y="28286"/>
                </a:lnTo>
                <a:lnTo>
                  <a:pt x="14034" y="28068"/>
                </a:lnTo>
                <a:lnTo>
                  <a:pt x="14034" y="26093"/>
                </a:lnTo>
                <a:lnTo>
                  <a:pt x="32397" y="26093"/>
                </a:lnTo>
                <a:lnTo>
                  <a:pt x="32838" y="26025"/>
                </a:lnTo>
                <a:lnTo>
                  <a:pt x="32429" y="22142"/>
                </a:lnTo>
                <a:close/>
              </a:path>
              <a:path w="119379" h="60960">
                <a:moveTo>
                  <a:pt x="19417" y="26093"/>
                </a:moveTo>
                <a:lnTo>
                  <a:pt x="14034" y="26093"/>
                </a:lnTo>
                <a:lnTo>
                  <a:pt x="14034" y="28068"/>
                </a:lnTo>
                <a:lnTo>
                  <a:pt x="15959" y="28001"/>
                </a:lnTo>
                <a:lnTo>
                  <a:pt x="19417" y="27722"/>
                </a:lnTo>
                <a:lnTo>
                  <a:pt x="19417" y="26093"/>
                </a:lnTo>
                <a:close/>
              </a:path>
              <a:path w="119379" h="60960">
                <a:moveTo>
                  <a:pt x="32397" y="26093"/>
                </a:moveTo>
                <a:lnTo>
                  <a:pt x="19417" y="26093"/>
                </a:lnTo>
                <a:lnTo>
                  <a:pt x="19417" y="27722"/>
                </a:lnTo>
                <a:lnTo>
                  <a:pt x="24546" y="27307"/>
                </a:lnTo>
                <a:lnTo>
                  <a:pt x="32397" y="26093"/>
                </a:lnTo>
                <a:close/>
              </a:path>
              <a:path w="119379" h="60960">
                <a:moveTo>
                  <a:pt x="24594" y="2112"/>
                </a:moveTo>
                <a:lnTo>
                  <a:pt x="8584" y="2112"/>
                </a:lnTo>
                <a:lnTo>
                  <a:pt x="3202" y="5654"/>
                </a:lnTo>
                <a:lnTo>
                  <a:pt x="3202" y="16896"/>
                </a:lnTo>
                <a:lnTo>
                  <a:pt x="8584" y="20439"/>
                </a:lnTo>
                <a:lnTo>
                  <a:pt x="24594" y="20439"/>
                </a:lnTo>
                <a:lnTo>
                  <a:pt x="29977" y="16896"/>
                </a:lnTo>
                <a:lnTo>
                  <a:pt x="29977" y="16351"/>
                </a:lnTo>
                <a:lnTo>
                  <a:pt x="11582" y="16351"/>
                </a:lnTo>
                <a:lnTo>
                  <a:pt x="8311" y="14443"/>
                </a:lnTo>
                <a:lnTo>
                  <a:pt x="8311" y="8107"/>
                </a:lnTo>
                <a:lnTo>
                  <a:pt x="11582" y="6131"/>
                </a:lnTo>
                <a:lnTo>
                  <a:pt x="29977" y="6131"/>
                </a:lnTo>
                <a:lnTo>
                  <a:pt x="29977" y="5654"/>
                </a:lnTo>
                <a:lnTo>
                  <a:pt x="24594" y="2112"/>
                </a:lnTo>
                <a:close/>
              </a:path>
              <a:path w="119379" h="60960">
                <a:moveTo>
                  <a:pt x="29977" y="6131"/>
                </a:moveTo>
                <a:lnTo>
                  <a:pt x="21597" y="6131"/>
                </a:lnTo>
                <a:lnTo>
                  <a:pt x="24867" y="8107"/>
                </a:lnTo>
                <a:lnTo>
                  <a:pt x="24867" y="14443"/>
                </a:lnTo>
                <a:lnTo>
                  <a:pt x="21597" y="16351"/>
                </a:lnTo>
                <a:lnTo>
                  <a:pt x="29977" y="16351"/>
                </a:lnTo>
                <a:lnTo>
                  <a:pt x="29977" y="6131"/>
                </a:lnTo>
                <a:close/>
              </a:path>
              <a:path w="119379" h="60960">
                <a:moveTo>
                  <a:pt x="16419" y="40401"/>
                </a:moveTo>
                <a:lnTo>
                  <a:pt x="10832" y="40401"/>
                </a:lnTo>
                <a:lnTo>
                  <a:pt x="10832" y="60772"/>
                </a:lnTo>
                <a:lnTo>
                  <a:pt x="52255" y="60772"/>
                </a:lnTo>
                <a:lnTo>
                  <a:pt x="52255" y="56275"/>
                </a:lnTo>
                <a:lnTo>
                  <a:pt x="16419" y="56275"/>
                </a:lnTo>
                <a:lnTo>
                  <a:pt x="16419" y="50484"/>
                </a:lnTo>
                <a:lnTo>
                  <a:pt x="52255" y="50484"/>
                </a:lnTo>
                <a:lnTo>
                  <a:pt x="52255" y="46124"/>
                </a:lnTo>
                <a:lnTo>
                  <a:pt x="16419" y="46124"/>
                </a:lnTo>
                <a:lnTo>
                  <a:pt x="16419" y="40401"/>
                </a:lnTo>
                <a:close/>
              </a:path>
              <a:path w="119379" h="60960">
                <a:moveTo>
                  <a:pt x="52255" y="50484"/>
                </a:moveTo>
                <a:lnTo>
                  <a:pt x="46669" y="50484"/>
                </a:lnTo>
                <a:lnTo>
                  <a:pt x="46669" y="56275"/>
                </a:lnTo>
                <a:lnTo>
                  <a:pt x="52255" y="56275"/>
                </a:lnTo>
                <a:lnTo>
                  <a:pt x="52255" y="50484"/>
                </a:lnTo>
                <a:close/>
              </a:path>
              <a:path w="119379" h="60960">
                <a:moveTo>
                  <a:pt x="52255" y="40401"/>
                </a:moveTo>
                <a:lnTo>
                  <a:pt x="46669" y="40401"/>
                </a:lnTo>
                <a:lnTo>
                  <a:pt x="46669" y="46124"/>
                </a:lnTo>
                <a:lnTo>
                  <a:pt x="52255" y="46124"/>
                </a:lnTo>
                <a:lnTo>
                  <a:pt x="52255" y="40401"/>
                </a:lnTo>
                <a:close/>
              </a:path>
              <a:path w="119379" h="60960">
                <a:moveTo>
                  <a:pt x="75687" y="43807"/>
                </a:moveTo>
                <a:lnTo>
                  <a:pt x="70100" y="43807"/>
                </a:lnTo>
                <a:lnTo>
                  <a:pt x="70100" y="60227"/>
                </a:lnTo>
                <a:lnTo>
                  <a:pt x="112613" y="60227"/>
                </a:lnTo>
                <a:lnTo>
                  <a:pt x="112613" y="57706"/>
                </a:lnTo>
                <a:lnTo>
                  <a:pt x="75687" y="57706"/>
                </a:lnTo>
                <a:lnTo>
                  <a:pt x="75687" y="43807"/>
                </a:lnTo>
                <a:close/>
              </a:path>
              <a:path w="119379" h="60960">
                <a:moveTo>
                  <a:pt x="112613" y="55594"/>
                </a:moveTo>
                <a:lnTo>
                  <a:pt x="75687" y="55594"/>
                </a:lnTo>
                <a:lnTo>
                  <a:pt x="75687" y="57706"/>
                </a:lnTo>
                <a:lnTo>
                  <a:pt x="112613" y="57706"/>
                </a:lnTo>
                <a:lnTo>
                  <a:pt x="112613" y="55594"/>
                </a:lnTo>
                <a:close/>
              </a:path>
              <a:path w="119379" h="60960">
                <a:moveTo>
                  <a:pt x="94150" y="35427"/>
                </a:moveTo>
                <a:lnTo>
                  <a:pt x="88495" y="35427"/>
                </a:lnTo>
                <a:lnTo>
                  <a:pt x="88495" y="49462"/>
                </a:lnTo>
                <a:lnTo>
                  <a:pt x="94150" y="49462"/>
                </a:lnTo>
                <a:lnTo>
                  <a:pt x="94150" y="35427"/>
                </a:lnTo>
                <a:close/>
              </a:path>
              <a:path w="119379" h="60960">
                <a:moveTo>
                  <a:pt x="118881" y="33656"/>
                </a:moveTo>
                <a:lnTo>
                  <a:pt x="63015" y="33656"/>
                </a:lnTo>
                <a:lnTo>
                  <a:pt x="63015" y="38289"/>
                </a:lnTo>
                <a:lnTo>
                  <a:pt x="88495" y="38289"/>
                </a:lnTo>
                <a:lnTo>
                  <a:pt x="88495" y="35427"/>
                </a:lnTo>
                <a:lnTo>
                  <a:pt x="118881" y="35427"/>
                </a:lnTo>
                <a:lnTo>
                  <a:pt x="118881" y="33656"/>
                </a:lnTo>
                <a:close/>
              </a:path>
              <a:path w="119379" h="60960">
                <a:moveTo>
                  <a:pt x="118881" y="35427"/>
                </a:moveTo>
                <a:lnTo>
                  <a:pt x="94150" y="35427"/>
                </a:lnTo>
                <a:lnTo>
                  <a:pt x="94150" y="38289"/>
                </a:lnTo>
                <a:lnTo>
                  <a:pt x="118881" y="38289"/>
                </a:lnTo>
                <a:lnTo>
                  <a:pt x="118881" y="35427"/>
                </a:lnTo>
                <a:close/>
              </a:path>
              <a:path w="119379" h="60960">
                <a:moveTo>
                  <a:pt x="111864" y="2248"/>
                </a:moveTo>
                <a:lnTo>
                  <a:pt x="70373" y="2248"/>
                </a:lnTo>
                <a:lnTo>
                  <a:pt x="70373" y="28478"/>
                </a:lnTo>
                <a:lnTo>
                  <a:pt x="112136" y="28478"/>
                </a:lnTo>
                <a:lnTo>
                  <a:pt x="112136" y="26025"/>
                </a:lnTo>
                <a:lnTo>
                  <a:pt x="75959" y="26025"/>
                </a:lnTo>
                <a:lnTo>
                  <a:pt x="75959" y="17441"/>
                </a:lnTo>
                <a:lnTo>
                  <a:pt x="74324" y="17441"/>
                </a:lnTo>
                <a:lnTo>
                  <a:pt x="74324" y="13080"/>
                </a:lnTo>
                <a:lnTo>
                  <a:pt x="75959" y="13080"/>
                </a:lnTo>
                <a:lnTo>
                  <a:pt x="75959" y="6813"/>
                </a:lnTo>
                <a:lnTo>
                  <a:pt x="111864" y="6813"/>
                </a:lnTo>
                <a:lnTo>
                  <a:pt x="111864" y="2248"/>
                </a:lnTo>
                <a:close/>
              </a:path>
              <a:path w="119379" h="60960">
                <a:moveTo>
                  <a:pt x="112136" y="23913"/>
                </a:moveTo>
                <a:lnTo>
                  <a:pt x="75959" y="23913"/>
                </a:lnTo>
                <a:lnTo>
                  <a:pt x="75959" y="26025"/>
                </a:lnTo>
                <a:lnTo>
                  <a:pt x="112136" y="26025"/>
                </a:lnTo>
                <a:lnTo>
                  <a:pt x="112136" y="23913"/>
                </a:lnTo>
                <a:close/>
              </a:path>
              <a:path w="119379" h="60960">
                <a:moveTo>
                  <a:pt x="75959" y="13080"/>
                </a:moveTo>
                <a:lnTo>
                  <a:pt x="74324" y="13080"/>
                </a:lnTo>
                <a:lnTo>
                  <a:pt x="74324" y="17441"/>
                </a:lnTo>
                <a:lnTo>
                  <a:pt x="75959" y="17441"/>
                </a:lnTo>
                <a:lnTo>
                  <a:pt x="75959" y="13080"/>
                </a:lnTo>
                <a:close/>
              </a:path>
              <a:path w="119379" h="60960">
                <a:moveTo>
                  <a:pt x="110229" y="13080"/>
                </a:moveTo>
                <a:lnTo>
                  <a:pt x="75959" y="13080"/>
                </a:lnTo>
                <a:lnTo>
                  <a:pt x="75959" y="17441"/>
                </a:lnTo>
                <a:lnTo>
                  <a:pt x="110229" y="17441"/>
                </a:lnTo>
                <a:lnTo>
                  <a:pt x="110229" y="1308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793230" y="5831675"/>
            <a:ext cx="179070" cy="60960"/>
          </a:xfrm>
          <a:custGeom>
            <a:avLst/>
            <a:gdLst/>
            <a:ahLst/>
            <a:cxnLst/>
            <a:rect l="l" t="t" r="r" b="b"/>
            <a:pathLst>
              <a:path w="179070" h="60960">
                <a:moveTo>
                  <a:pt x="52255" y="0"/>
                </a:moveTo>
                <a:lnTo>
                  <a:pt x="46805" y="0"/>
                </a:lnTo>
                <a:lnTo>
                  <a:pt x="46805" y="38152"/>
                </a:lnTo>
                <a:lnTo>
                  <a:pt x="52255" y="38152"/>
                </a:lnTo>
                <a:lnTo>
                  <a:pt x="52255" y="0"/>
                </a:lnTo>
                <a:close/>
              </a:path>
              <a:path w="179070" h="60960">
                <a:moveTo>
                  <a:pt x="19417" y="27722"/>
                </a:moveTo>
                <a:lnTo>
                  <a:pt x="15959" y="28001"/>
                </a:lnTo>
                <a:lnTo>
                  <a:pt x="14034" y="28068"/>
                </a:lnTo>
                <a:lnTo>
                  <a:pt x="14034" y="37948"/>
                </a:lnTo>
                <a:lnTo>
                  <a:pt x="19417" y="37948"/>
                </a:lnTo>
                <a:lnTo>
                  <a:pt x="19417" y="27722"/>
                </a:lnTo>
                <a:close/>
              </a:path>
              <a:path w="179070" h="60960">
                <a:moveTo>
                  <a:pt x="41082" y="1090"/>
                </a:moveTo>
                <a:lnTo>
                  <a:pt x="35700" y="1090"/>
                </a:lnTo>
                <a:lnTo>
                  <a:pt x="35700" y="37948"/>
                </a:lnTo>
                <a:lnTo>
                  <a:pt x="41082" y="37948"/>
                </a:lnTo>
                <a:lnTo>
                  <a:pt x="41082" y="34542"/>
                </a:lnTo>
                <a:lnTo>
                  <a:pt x="38357" y="34542"/>
                </a:lnTo>
                <a:lnTo>
                  <a:pt x="38357" y="30522"/>
                </a:lnTo>
                <a:lnTo>
                  <a:pt x="41082" y="30522"/>
                </a:lnTo>
                <a:lnTo>
                  <a:pt x="41082" y="1090"/>
                </a:lnTo>
                <a:close/>
              </a:path>
              <a:path w="179070" h="60960">
                <a:moveTo>
                  <a:pt x="35700" y="30522"/>
                </a:moveTo>
                <a:lnTo>
                  <a:pt x="24935" y="30522"/>
                </a:lnTo>
                <a:lnTo>
                  <a:pt x="24935" y="34542"/>
                </a:lnTo>
                <a:lnTo>
                  <a:pt x="35700" y="34542"/>
                </a:lnTo>
                <a:lnTo>
                  <a:pt x="35700" y="30522"/>
                </a:lnTo>
                <a:close/>
              </a:path>
              <a:path w="179070" h="60960">
                <a:moveTo>
                  <a:pt x="41082" y="30522"/>
                </a:moveTo>
                <a:lnTo>
                  <a:pt x="38357" y="30522"/>
                </a:lnTo>
                <a:lnTo>
                  <a:pt x="38357" y="34542"/>
                </a:lnTo>
                <a:lnTo>
                  <a:pt x="41082" y="34542"/>
                </a:lnTo>
                <a:lnTo>
                  <a:pt x="41082" y="30522"/>
                </a:lnTo>
                <a:close/>
              </a:path>
              <a:path w="179070" h="60960">
                <a:moveTo>
                  <a:pt x="32429" y="22142"/>
                </a:moveTo>
                <a:lnTo>
                  <a:pt x="24239" y="23108"/>
                </a:lnTo>
                <a:lnTo>
                  <a:pt x="15550" y="23641"/>
                </a:lnTo>
                <a:lnTo>
                  <a:pt x="7194" y="23866"/>
                </a:lnTo>
                <a:lnTo>
                  <a:pt x="0" y="23913"/>
                </a:lnTo>
                <a:lnTo>
                  <a:pt x="613" y="28342"/>
                </a:lnTo>
                <a:lnTo>
                  <a:pt x="7756" y="28286"/>
                </a:lnTo>
                <a:lnTo>
                  <a:pt x="14034" y="28068"/>
                </a:lnTo>
                <a:lnTo>
                  <a:pt x="14034" y="26093"/>
                </a:lnTo>
                <a:lnTo>
                  <a:pt x="32397" y="26093"/>
                </a:lnTo>
                <a:lnTo>
                  <a:pt x="32838" y="26025"/>
                </a:lnTo>
                <a:lnTo>
                  <a:pt x="32429" y="22142"/>
                </a:lnTo>
                <a:close/>
              </a:path>
              <a:path w="179070" h="60960">
                <a:moveTo>
                  <a:pt x="19417" y="26093"/>
                </a:moveTo>
                <a:lnTo>
                  <a:pt x="14034" y="26093"/>
                </a:lnTo>
                <a:lnTo>
                  <a:pt x="14034" y="28068"/>
                </a:lnTo>
                <a:lnTo>
                  <a:pt x="15959" y="28001"/>
                </a:lnTo>
                <a:lnTo>
                  <a:pt x="19417" y="27722"/>
                </a:lnTo>
                <a:lnTo>
                  <a:pt x="19417" y="26093"/>
                </a:lnTo>
                <a:close/>
              </a:path>
              <a:path w="179070" h="60960">
                <a:moveTo>
                  <a:pt x="32397" y="26093"/>
                </a:moveTo>
                <a:lnTo>
                  <a:pt x="19417" y="26093"/>
                </a:lnTo>
                <a:lnTo>
                  <a:pt x="19417" y="27722"/>
                </a:lnTo>
                <a:lnTo>
                  <a:pt x="24546" y="27307"/>
                </a:lnTo>
                <a:lnTo>
                  <a:pt x="32397" y="26093"/>
                </a:lnTo>
                <a:close/>
              </a:path>
              <a:path w="179070" h="60960">
                <a:moveTo>
                  <a:pt x="24594" y="2112"/>
                </a:moveTo>
                <a:lnTo>
                  <a:pt x="8584" y="2112"/>
                </a:lnTo>
                <a:lnTo>
                  <a:pt x="3202" y="5654"/>
                </a:lnTo>
                <a:lnTo>
                  <a:pt x="3202" y="16896"/>
                </a:lnTo>
                <a:lnTo>
                  <a:pt x="8584" y="20439"/>
                </a:lnTo>
                <a:lnTo>
                  <a:pt x="24594" y="20439"/>
                </a:lnTo>
                <a:lnTo>
                  <a:pt x="29977" y="16896"/>
                </a:lnTo>
                <a:lnTo>
                  <a:pt x="29977" y="16351"/>
                </a:lnTo>
                <a:lnTo>
                  <a:pt x="11582" y="16351"/>
                </a:lnTo>
                <a:lnTo>
                  <a:pt x="8311" y="14443"/>
                </a:lnTo>
                <a:lnTo>
                  <a:pt x="8311" y="8107"/>
                </a:lnTo>
                <a:lnTo>
                  <a:pt x="11582" y="6131"/>
                </a:lnTo>
                <a:lnTo>
                  <a:pt x="29977" y="6131"/>
                </a:lnTo>
                <a:lnTo>
                  <a:pt x="29977" y="5654"/>
                </a:lnTo>
                <a:lnTo>
                  <a:pt x="24594" y="2112"/>
                </a:lnTo>
                <a:close/>
              </a:path>
              <a:path w="179070" h="60960">
                <a:moveTo>
                  <a:pt x="29977" y="6131"/>
                </a:moveTo>
                <a:lnTo>
                  <a:pt x="21597" y="6131"/>
                </a:lnTo>
                <a:lnTo>
                  <a:pt x="24867" y="8107"/>
                </a:lnTo>
                <a:lnTo>
                  <a:pt x="24867" y="14443"/>
                </a:lnTo>
                <a:lnTo>
                  <a:pt x="21597" y="16351"/>
                </a:lnTo>
                <a:lnTo>
                  <a:pt x="29977" y="16351"/>
                </a:lnTo>
                <a:lnTo>
                  <a:pt x="29977" y="6131"/>
                </a:lnTo>
                <a:close/>
              </a:path>
              <a:path w="179070" h="60960">
                <a:moveTo>
                  <a:pt x="16419" y="40401"/>
                </a:moveTo>
                <a:lnTo>
                  <a:pt x="10832" y="40401"/>
                </a:lnTo>
                <a:lnTo>
                  <a:pt x="10832" y="60772"/>
                </a:lnTo>
                <a:lnTo>
                  <a:pt x="52255" y="60772"/>
                </a:lnTo>
                <a:lnTo>
                  <a:pt x="52255" y="56275"/>
                </a:lnTo>
                <a:lnTo>
                  <a:pt x="16419" y="56275"/>
                </a:lnTo>
                <a:lnTo>
                  <a:pt x="16419" y="50484"/>
                </a:lnTo>
                <a:lnTo>
                  <a:pt x="52255" y="50484"/>
                </a:lnTo>
                <a:lnTo>
                  <a:pt x="52255" y="46124"/>
                </a:lnTo>
                <a:lnTo>
                  <a:pt x="16419" y="46124"/>
                </a:lnTo>
                <a:lnTo>
                  <a:pt x="16419" y="40401"/>
                </a:lnTo>
                <a:close/>
              </a:path>
              <a:path w="179070" h="60960">
                <a:moveTo>
                  <a:pt x="52255" y="50484"/>
                </a:moveTo>
                <a:lnTo>
                  <a:pt x="46669" y="50484"/>
                </a:lnTo>
                <a:lnTo>
                  <a:pt x="46669" y="56275"/>
                </a:lnTo>
                <a:lnTo>
                  <a:pt x="52255" y="56275"/>
                </a:lnTo>
                <a:lnTo>
                  <a:pt x="52255" y="50484"/>
                </a:lnTo>
                <a:close/>
              </a:path>
              <a:path w="179070" h="60960">
                <a:moveTo>
                  <a:pt x="52255" y="40401"/>
                </a:moveTo>
                <a:lnTo>
                  <a:pt x="46669" y="40401"/>
                </a:lnTo>
                <a:lnTo>
                  <a:pt x="46669" y="46124"/>
                </a:lnTo>
                <a:lnTo>
                  <a:pt x="52255" y="46124"/>
                </a:lnTo>
                <a:lnTo>
                  <a:pt x="52255" y="40401"/>
                </a:lnTo>
                <a:close/>
              </a:path>
              <a:path w="179070" h="60960">
                <a:moveTo>
                  <a:pt x="87882" y="48917"/>
                </a:moveTo>
                <a:lnTo>
                  <a:pt x="63083" y="48917"/>
                </a:lnTo>
                <a:lnTo>
                  <a:pt x="63083" y="53618"/>
                </a:lnTo>
                <a:lnTo>
                  <a:pt x="118881" y="53618"/>
                </a:lnTo>
                <a:lnTo>
                  <a:pt x="118881" y="50484"/>
                </a:lnTo>
                <a:lnTo>
                  <a:pt x="87882" y="50484"/>
                </a:lnTo>
                <a:lnTo>
                  <a:pt x="87882" y="48917"/>
                </a:lnTo>
                <a:close/>
              </a:path>
              <a:path w="179070" h="60960">
                <a:moveTo>
                  <a:pt x="93469" y="33996"/>
                </a:moveTo>
                <a:lnTo>
                  <a:pt x="87882" y="33996"/>
                </a:lnTo>
                <a:lnTo>
                  <a:pt x="87882" y="50484"/>
                </a:lnTo>
                <a:lnTo>
                  <a:pt x="93469" y="50484"/>
                </a:lnTo>
                <a:lnTo>
                  <a:pt x="93469" y="33996"/>
                </a:lnTo>
                <a:close/>
              </a:path>
              <a:path w="179070" h="60960">
                <a:moveTo>
                  <a:pt x="118881" y="48917"/>
                </a:moveTo>
                <a:lnTo>
                  <a:pt x="93469" y="48917"/>
                </a:lnTo>
                <a:lnTo>
                  <a:pt x="93469" y="50484"/>
                </a:lnTo>
                <a:lnTo>
                  <a:pt x="118881" y="50484"/>
                </a:lnTo>
                <a:lnTo>
                  <a:pt x="118881" y="48917"/>
                </a:lnTo>
                <a:close/>
              </a:path>
              <a:path w="179070" h="60960">
                <a:moveTo>
                  <a:pt x="88768" y="4087"/>
                </a:moveTo>
                <a:lnTo>
                  <a:pt x="87746" y="4087"/>
                </a:lnTo>
                <a:lnTo>
                  <a:pt x="87746" y="8856"/>
                </a:lnTo>
                <a:lnTo>
                  <a:pt x="85756" y="16172"/>
                </a:lnTo>
                <a:lnTo>
                  <a:pt x="80567" y="22517"/>
                </a:lnTo>
                <a:lnTo>
                  <a:pt x="73317" y="27338"/>
                </a:lnTo>
                <a:lnTo>
                  <a:pt x="65263" y="30045"/>
                </a:lnTo>
                <a:lnTo>
                  <a:pt x="67647" y="34746"/>
                </a:lnTo>
                <a:lnTo>
                  <a:pt x="76785" y="31458"/>
                </a:lnTo>
                <a:lnTo>
                  <a:pt x="84799" y="25761"/>
                </a:lnTo>
                <a:lnTo>
                  <a:pt x="90488" y="18085"/>
                </a:lnTo>
                <a:lnTo>
                  <a:pt x="90710" y="17140"/>
                </a:lnTo>
                <a:lnTo>
                  <a:pt x="88768" y="8856"/>
                </a:lnTo>
                <a:lnTo>
                  <a:pt x="88768" y="4087"/>
                </a:lnTo>
                <a:close/>
              </a:path>
              <a:path w="179070" h="60960">
                <a:moveTo>
                  <a:pt x="93673" y="4087"/>
                </a:moveTo>
                <a:lnTo>
                  <a:pt x="92651" y="4087"/>
                </a:lnTo>
                <a:lnTo>
                  <a:pt x="92651" y="8856"/>
                </a:lnTo>
                <a:lnTo>
                  <a:pt x="90710" y="17140"/>
                </a:lnTo>
                <a:lnTo>
                  <a:pt x="90931" y="18085"/>
                </a:lnTo>
                <a:lnTo>
                  <a:pt x="96620" y="25761"/>
                </a:lnTo>
                <a:lnTo>
                  <a:pt x="104634" y="31458"/>
                </a:lnTo>
                <a:lnTo>
                  <a:pt x="113772" y="34746"/>
                </a:lnTo>
                <a:lnTo>
                  <a:pt x="116224" y="30045"/>
                </a:lnTo>
                <a:lnTo>
                  <a:pt x="108116" y="27328"/>
                </a:lnTo>
                <a:lnTo>
                  <a:pt x="100865" y="22517"/>
                </a:lnTo>
                <a:lnTo>
                  <a:pt x="95666" y="16172"/>
                </a:lnTo>
                <a:lnTo>
                  <a:pt x="93673" y="8856"/>
                </a:lnTo>
                <a:lnTo>
                  <a:pt x="93673" y="4087"/>
                </a:lnTo>
                <a:close/>
              </a:path>
              <a:path w="179070" h="60960">
                <a:moveTo>
                  <a:pt x="92651" y="4087"/>
                </a:moveTo>
                <a:lnTo>
                  <a:pt x="88768" y="4087"/>
                </a:lnTo>
                <a:lnTo>
                  <a:pt x="88768" y="8856"/>
                </a:lnTo>
                <a:lnTo>
                  <a:pt x="90710" y="17140"/>
                </a:lnTo>
                <a:lnTo>
                  <a:pt x="92651" y="8856"/>
                </a:lnTo>
                <a:lnTo>
                  <a:pt x="92651" y="4087"/>
                </a:lnTo>
                <a:close/>
              </a:path>
              <a:path w="179070" h="60960">
                <a:moveTo>
                  <a:pt x="142040" y="1907"/>
                </a:moveTo>
                <a:lnTo>
                  <a:pt x="141087" y="1907"/>
                </a:lnTo>
                <a:lnTo>
                  <a:pt x="141055" y="16663"/>
                </a:lnTo>
                <a:lnTo>
                  <a:pt x="134955" y="24322"/>
                </a:lnTo>
                <a:lnTo>
                  <a:pt x="125689" y="27456"/>
                </a:lnTo>
                <a:lnTo>
                  <a:pt x="128619" y="31953"/>
                </a:lnTo>
                <a:lnTo>
                  <a:pt x="135631" y="28211"/>
                </a:lnTo>
                <a:lnTo>
                  <a:pt x="141027" y="22712"/>
                </a:lnTo>
                <a:lnTo>
                  <a:pt x="144048" y="16663"/>
                </a:lnTo>
                <a:lnTo>
                  <a:pt x="143260" y="15164"/>
                </a:lnTo>
                <a:lnTo>
                  <a:pt x="142040" y="7698"/>
                </a:lnTo>
                <a:lnTo>
                  <a:pt x="142040" y="1907"/>
                </a:lnTo>
                <a:close/>
              </a:path>
              <a:path w="179070" h="60960">
                <a:moveTo>
                  <a:pt x="176378" y="0"/>
                </a:moveTo>
                <a:lnTo>
                  <a:pt x="170723" y="0"/>
                </a:lnTo>
                <a:lnTo>
                  <a:pt x="170723" y="31748"/>
                </a:lnTo>
                <a:lnTo>
                  <a:pt x="176378" y="31748"/>
                </a:lnTo>
                <a:lnTo>
                  <a:pt x="176378" y="15806"/>
                </a:lnTo>
                <a:lnTo>
                  <a:pt x="173108" y="15806"/>
                </a:lnTo>
                <a:lnTo>
                  <a:pt x="173108" y="11105"/>
                </a:lnTo>
                <a:lnTo>
                  <a:pt x="176378" y="11105"/>
                </a:lnTo>
                <a:lnTo>
                  <a:pt x="176378" y="0"/>
                </a:lnTo>
                <a:close/>
              </a:path>
              <a:path w="179070" h="60960">
                <a:moveTo>
                  <a:pt x="146605" y="1907"/>
                </a:moveTo>
                <a:lnTo>
                  <a:pt x="145719" y="1907"/>
                </a:lnTo>
                <a:lnTo>
                  <a:pt x="145719" y="7698"/>
                </a:lnTo>
                <a:lnTo>
                  <a:pt x="144477" y="15806"/>
                </a:lnTo>
                <a:lnTo>
                  <a:pt x="144048" y="16663"/>
                </a:lnTo>
                <a:lnTo>
                  <a:pt x="146690" y="21690"/>
                </a:lnTo>
                <a:lnTo>
                  <a:pt x="151985" y="26927"/>
                </a:lnTo>
                <a:lnTo>
                  <a:pt x="158800" y="30522"/>
                </a:lnTo>
                <a:lnTo>
                  <a:pt x="161730" y="26093"/>
                </a:lnTo>
                <a:lnTo>
                  <a:pt x="152805" y="23164"/>
                </a:lnTo>
                <a:lnTo>
                  <a:pt x="146662" y="15806"/>
                </a:lnTo>
                <a:lnTo>
                  <a:pt x="146605" y="1907"/>
                </a:lnTo>
                <a:close/>
              </a:path>
              <a:path w="179070" h="60960">
                <a:moveTo>
                  <a:pt x="145719" y="1907"/>
                </a:moveTo>
                <a:lnTo>
                  <a:pt x="142040" y="1907"/>
                </a:lnTo>
                <a:lnTo>
                  <a:pt x="142040" y="7698"/>
                </a:lnTo>
                <a:lnTo>
                  <a:pt x="143260" y="15164"/>
                </a:lnTo>
                <a:lnTo>
                  <a:pt x="144048" y="16663"/>
                </a:lnTo>
                <a:lnTo>
                  <a:pt x="144477" y="15806"/>
                </a:lnTo>
                <a:lnTo>
                  <a:pt x="145719" y="7698"/>
                </a:lnTo>
                <a:lnTo>
                  <a:pt x="145719" y="1907"/>
                </a:lnTo>
                <a:close/>
              </a:path>
              <a:path w="179070" h="60960">
                <a:moveTo>
                  <a:pt x="170723" y="11105"/>
                </a:moveTo>
                <a:lnTo>
                  <a:pt x="157370" y="11105"/>
                </a:lnTo>
                <a:lnTo>
                  <a:pt x="157370" y="15806"/>
                </a:lnTo>
                <a:lnTo>
                  <a:pt x="170723" y="15806"/>
                </a:lnTo>
                <a:lnTo>
                  <a:pt x="170723" y="11105"/>
                </a:lnTo>
                <a:close/>
              </a:path>
              <a:path w="179070" h="60960">
                <a:moveTo>
                  <a:pt x="176378" y="11105"/>
                </a:moveTo>
                <a:lnTo>
                  <a:pt x="173108" y="11105"/>
                </a:lnTo>
                <a:lnTo>
                  <a:pt x="173108" y="15806"/>
                </a:lnTo>
                <a:lnTo>
                  <a:pt x="176378" y="15806"/>
                </a:lnTo>
                <a:lnTo>
                  <a:pt x="176378" y="11105"/>
                </a:lnTo>
                <a:close/>
              </a:path>
              <a:path w="179070" h="60960">
                <a:moveTo>
                  <a:pt x="176378" y="34950"/>
                </a:moveTo>
                <a:lnTo>
                  <a:pt x="136726" y="34950"/>
                </a:lnTo>
                <a:lnTo>
                  <a:pt x="136726" y="39447"/>
                </a:lnTo>
                <a:lnTo>
                  <a:pt x="170791" y="39447"/>
                </a:lnTo>
                <a:lnTo>
                  <a:pt x="170791" y="45442"/>
                </a:lnTo>
                <a:lnTo>
                  <a:pt x="136931" y="45442"/>
                </a:lnTo>
                <a:lnTo>
                  <a:pt x="136931" y="60772"/>
                </a:lnTo>
                <a:lnTo>
                  <a:pt x="178694" y="60772"/>
                </a:lnTo>
                <a:lnTo>
                  <a:pt x="178694" y="59000"/>
                </a:lnTo>
                <a:lnTo>
                  <a:pt x="142449" y="59000"/>
                </a:lnTo>
                <a:lnTo>
                  <a:pt x="142449" y="49666"/>
                </a:lnTo>
                <a:lnTo>
                  <a:pt x="176378" y="49666"/>
                </a:lnTo>
                <a:lnTo>
                  <a:pt x="176378" y="34950"/>
                </a:lnTo>
                <a:close/>
              </a:path>
              <a:path w="179070" h="60960">
                <a:moveTo>
                  <a:pt x="178694" y="56275"/>
                </a:moveTo>
                <a:lnTo>
                  <a:pt x="142449" y="56275"/>
                </a:lnTo>
                <a:lnTo>
                  <a:pt x="142449" y="59000"/>
                </a:lnTo>
                <a:lnTo>
                  <a:pt x="178694" y="59000"/>
                </a:lnTo>
                <a:lnTo>
                  <a:pt x="178694" y="56275"/>
                </a:lnTo>
                <a:close/>
              </a:path>
            </a:pathLst>
          </a:custGeom>
          <a:solidFill>
            <a:srgbClr val="BDBDBD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8" name="object 2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1582630" y="6353578"/>
            <a:ext cx="77765" cy="142683"/>
          </a:xfrm>
          <a:prstGeom prst="rect">
            <a:avLst/>
          </a:prstGeom>
        </p:spPr>
      </p:pic>
      <p:grpSp>
        <p:nvGrpSpPr>
          <p:cNvPr id="29" name="object 29"/>
          <p:cNvGrpSpPr/>
          <p:nvPr/>
        </p:nvGrpSpPr>
        <p:grpSpPr>
          <a:xfrm>
            <a:off x="5186145" y="120606"/>
            <a:ext cx="6540500" cy="436245"/>
            <a:chOff x="5186145" y="120606"/>
            <a:chExt cx="6540500" cy="436245"/>
          </a:xfrm>
        </p:grpSpPr>
        <p:sp>
          <p:nvSpPr>
            <p:cNvPr id="30" name="object 30"/>
            <p:cNvSpPr/>
            <p:nvPr/>
          </p:nvSpPr>
          <p:spPr>
            <a:xfrm>
              <a:off x="5186145" y="152400"/>
              <a:ext cx="6540500" cy="318135"/>
            </a:xfrm>
            <a:custGeom>
              <a:avLst/>
              <a:gdLst/>
              <a:ahLst/>
              <a:cxnLst/>
              <a:rect l="l" t="t" r="r" b="b"/>
              <a:pathLst>
                <a:path w="6540500" h="318134">
                  <a:moveTo>
                    <a:pt x="6540500" y="0"/>
                  </a:moveTo>
                  <a:lnTo>
                    <a:pt x="0" y="0"/>
                  </a:lnTo>
                  <a:lnTo>
                    <a:pt x="0" y="317940"/>
                  </a:lnTo>
                  <a:lnTo>
                    <a:pt x="6540500" y="317940"/>
                  </a:lnTo>
                  <a:lnTo>
                    <a:pt x="6540500" y="0"/>
                  </a:lnTo>
                  <a:close/>
                </a:path>
              </a:pathLst>
            </a:custGeom>
            <a:solidFill>
              <a:srgbClr val="70B6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9301212" y="197820"/>
              <a:ext cx="1785620" cy="209550"/>
            </a:xfrm>
            <a:custGeom>
              <a:avLst/>
              <a:gdLst/>
              <a:ahLst/>
              <a:cxnLst/>
              <a:rect l="l" t="t" r="r" b="b"/>
              <a:pathLst>
                <a:path w="1785620" h="209550">
                  <a:moveTo>
                    <a:pt x="1680545" y="0"/>
                  </a:moveTo>
                  <a:lnTo>
                    <a:pt x="104466" y="0"/>
                  </a:lnTo>
                  <a:lnTo>
                    <a:pt x="63803" y="8209"/>
                  </a:lnTo>
                  <a:lnTo>
                    <a:pt x="30597" y="30597"/>
                  </a:lnTo>
                  <a:lnTo>
                    <a:pt x="8209" y="63803"/>
                  </a:lnTo>
                  <a:lnTo>
                    <a:pt x="0" y="104466"/>
                  </a:lnTo>
                  <a:lnTo>
                    <a:pt x="8209" y="145129"/>
                  </a:lnTo>
                  <a:lnTo>
                    <a:pt x="30597" y="178335"/>
                  </a:lnTo>
                  <a:lnTo>
                    <a:pt x="63803" y="200723"/>
                  </a:lnTo>
                  <a:lnTo>
                    <a:pt x="104466" y="208932"/>
                  </a:lnTo>
                  <a:lnTo>
                    <a:pt x="1680545" y="208932"/>
                  </a:lnTo>
                  <a:lnTo>
                    <a:pt x="1721208" y="200723"/>
                  </a:lnTo>
                  <a:lnTo>
                    <a:pt x="1754414" y="178335"/>
                  </a:lnTo>
                  <a:lnTo>
                    <a:pt x="1776802" y="145129"/>
                  </a:lnTo>
                  <a:lnTo>
                    <a:pt x="1785011" y="104466"/>
                  </a:lnTo>
                  <a:lnTo>
                    <a:pt x="1776802" y="63803"/>
                  </a:lnTo>
                  <a:lnTo>
                    <a:pt x="1754414" y="30597"/>
                  </a:lnTo>
                  <a:lnTo>
                    <a:pt x="1721208" y="8209"/>
                  </a:lnTo>
                  <a:lnTo>
                    <a:pt x="1680545" y="0"/>
                  </a:lnTo>
                  <a:close/>
                </a:path>
              </a:pathLst>
            </a:custGeom>
            <a:solidFill>
              <a:srgbClr val="EFF2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392053" y="247783"/>
              <a:ext cx="107824" cy="107852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440498" y="243240"/>
              <a:ext cx="122634" cy="122634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404159" y="206908"/>
              <a:ext cx="195306" cy="195306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11217935" y="261416"/>
              <a:ext cx="118110" cy="86360"/>
            </a:xfrm>
            <a:custGeom>
              <a:avLst/>
              <a:gdLst/>
              <a:ahLst/>
              <a:cxnLst/>
              <a:rect l="l" t="t" r="r" b="b"/>
              <a:pathLst>
                <a:path w="118109" h="86360">
                  <a:moveTo>
                    <a:pt x="118084" y="75717"/>
                  </a:moveTo>
                  <a:lnTo>
                    <a:pt x="115036" y="72669"/>
                  </a:lnTo>
                  <a:lnTo>
                    <a:pt x="3048" y="72669"/>
                  </a:lnTo>
                  <a:lnTo>
                    <a:pt x="0" y="75717"/>
                  </a:lnTo>
                  <a:lnTo>
                    <a:pt x="0" y="79489"/>
                  </a:lnTo>
                  <a:lnTo>
                    <a:pt x="0" y="83248"/>
                  </a:lnTo>
                  <a:lnTo>
                    <a:pt x="3048" y="86296"/>
                  </a:lnTo>
                  <a:lnTo>
                    <a:pt x="115036" y="86296"/>
                  </a:lnTo>
                  <a:lnTo>
                    <a:pt x="118084" y="83248"/>
                  </a:lnTo>
                  <a:lnTo>
                    <a:pt x="118084" y="75717"/>
                  </a:lnTo>
                  <a:close/>
                </a:path>
                <a:path w="118109" h="86360">
                  <a:moveTo>
                    <a:pt x="118084" y="39382"/>
                  </a:moveTo>
                  <a:lnTo>
                    <a:pt x="115036" y="36334"/>
                  </a:lnTo>
                  <a:lnTo>
                    <a:pt x="3048" y="36334"/>
                  </a:lnTo>
                  <a:lnTo>
                    <a:pt x="0" y="39382"/>
                  </a:lnTo>
                  <a:lnTo>
                    <a:pt x="0" y="43154"/>
                  </a:lnTo>
                  <a:lnTo>
                    <a:pt x="0" y="46913"/>
                  </a:lnTo>
                  <a:lnTo>
                    <a:pt x="3048" y="49961"/>
                  </a:lnTo>
                  <a:lnTo>
                    <a:pt x="115036" y="49961"/>
                  </a:lnTo>
                  <a:lnTo>
                    <a:pt x="118084" y="46913"/>
                  </a:lnTo>
                  <a:lnTo>
                    <a:pt x="118084" y="39382"/>
                  </a:lnTo>
                  <a:close/>
                </a:path>
                <a:path w="118109" h="86360">
                  <a:moveTo>
                    <a:pt x="118084" y="3048"/>
                  </a:moveTo>
                  <a:lnTo>
                    <a:pt x="115036" y="0"/>
                  </a:lnTo>
                  <a:lnTo>
                    <a:pt x="3048" y="0"/>
                  </a:lnTo>
                  <a:lnTo>
                    <a:pt x="0" y="3048"/>
                  </a:lnTo>
                  <a:lnTo>
                    <a:pt x="0" y="6807"/>
                  </a:lnTo>
                  <a:lnTo>
                    <a:pt x="0" y="10579"/>
                  </a:lnTo>
                  <a:lnTo>
                    <a:pt x="3048" y="13627"/>
                  </a:lnTo>
                  <a:lnTo>
                    <a:pt x="115036" y="13627"/>
                  </a:lnTo>
                  <a:lnTo>
                    <a:pt x="118084" y="10579"/>
                  </a:lnTo>
                  <a:lnTo>
                    <a:pt x="118084" y="3048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6" name="object 3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213399" y="120606"/>
              <a:ext cx="581377" cy="436033"/>
            </a:xfrm>
            <a:prstGeom prst="rect">
              <a:avLst/>
            </a:prstGeom>
          </p:spPr>
        </p:pic>
      </p:grpSp>
      <p:sp>
        <p:nvSpPr>
          <p:cNvPr id="37" name="object 37"/>
          <p:cNvSpPr/>
          <p:nvPr/>
        </p:nvSpPr>
        <p:spPr>
          <a:xfrm>
            <a:off x="5370549" y="8460295"/>
            <a:ext cx="999490" cy="132715"/>
          </a:xfrm>
          <a:custGeom>
            <a:avLst/>
            <a:gdLst/>
            <a:ahLst/>
            <a:cxnLst/>
            <a:rect l="l" t="t" r="r" b="b"/>
            <a:pathLst>
              <a:path w="999489" h="132715">
                <a:moveTo>
                  <a:pt x="53341" y="65550"/>
                </a:moveTo>
                <a:lnTo>
                  <a:pt x="0" y="65550"/>
                </a:lnTo>
                <a:lnTo>
                  <a:pt x="0" y="75143"/>
                </a:lnTo>
                <a:lnTo>
                  <a:pt x="118746" y="75143"/>
                </a:lnTo>
                <a:lnTo>
                  <a:pt x="118746" y="69329"/>
                </a:lnTo>
                <a:lnTo>
                  <a:pt x="53341" y="69329"/>
                </a:lnTo>
                <a:lnTo>
                  <a:pt x="53341" y="65550"/>
                </a:lnTo>
                <a:close/>
              </a:path>
              <a:path w="999489" h="132715">
                <a:moveTo>
                  <a:pt x="65259" y="42876"/>
                </a:moveTo>
                <a:lnTo>
                  <a:pt x="53341" y="42876"/>
                </a:lnTo>
                <a:lnTo>
                  <a:pt x="53341" y="69329"/>
                </a:lnTo>
                <a:lnTo>
                  <a:pt x="65259" y="69329"/>
                </a:lnTo>
                <a:lnTo>
                  <a:pt x="65259" y="42876"/>
                </a:lnTo>
                <a:close/>
              </a:path>
              <a:path w="999489" h="132715">
                <a:moveTo>
                  <a:pt x="118746" y="65550"/>
                </a:moveTo>
                <a:lnTo>
                  <a:pt x="65259" y="65550"/>
                </a:lnTo>
                <a:lnTo>
                  <a:pt x="65259" y="69329"/>
                </a:lnTo>
                <a:lnTo>
                  <a:pt x="118746" y="69329"/>
                </a:lnTo>
                <a:lnTo>
                  <a:pt x="118746" y="65550"/>
                </a:lnTo>
                <a:close/>
              </a:path>
              <a:path w="999489" h="132715">
                <a:moveTo>
                  <a:pt x="103921" y="5232"/>
                </a:moveTo>
                <a:lnTo>
                  <a:pt x="14970" y="5232"/>
                </a:lnTo>
                <a:lnTo>
                  <a:pt x="14970" y="49853"/>
                </a:lnTo>
                <a:lnTo>
                  <a:pt x="53341" y="49853"/>
                </a:lnTo>
                <a:lnTo>
                  <a:pt x="53341" y="45056"/>
                </a:lnTo>
                <a:lnTo>
                  <a:pt x="27034" y="45056"/>
                </a:lnTo>
                <a:lnTo>
                  <a:pt x="27034" y="15115"/>
                </a:lnTo>
                <a:lnTo>
                  <a:pt x="103921" y="15115"/>
                </a:lnTo>
                <a:lnTo>
                  <a:pt x="103921" y="5232"/>
                </a:lnTo>
                <a:close/>
              </a:path>
              <a:path w="999489" h="132715">
                <a:moveTo>
                  <a:pt x="105084" y="42876"/>
                </a:moveTo>
                <a:lnTo>
                  <a:pt x="65259" y="42876"/>
                </a:lnTo>
                <a:lnTo>
                  <a:pt x="65259" y="49853"/>
                </a:lnTo>
                <a:lnTo>
                  <a:pt x="105084" y="49853"/>
                </a:lnTo>
                <a:lnTo>
                  <a:pt x="105084" y="42876"/>
                </a:lnTo>
                <a:close/>
              </a:path>
              <a:path w="999489" h="132715">
                <a:moveTo>
                  <a:pt x="105084" y="39969"/>
                </a:moveTo>
                <a:lnTo>
                  <a:pt x="27034" y="39969"/>
                </a:lnTo>
                <a:lnTo>
                  <a:pt x="27034" y="45056"/>
                </a:lnTo>
                <a:lnTo>
                  <a:pt x="53341" y="45056"/>
                </a:lnTo>
                <a:lnTo>
                  <a:pt x="53341" y="42876"/>
                </a:lnTo>
                <a:lnTo>
                  <a:pt x="105084" y="42876"/>
                </a:lnTo>
                <a:lnTo>
                  <a:pt x="105084" y="39969"/>
                </a:lnTo>
                <a:close/>
              </a:path>
              <a:path w="999489" h="132715">
                <a:moveTo>
                  <a:pt x="104211" y="87933"/>
                </a:moveTo>
                <a:lnTo>
                  <a:pt x="13080" y="87933"/>
                </a:lnTo>
                <a:lnTo>
                  <a:pt x="13080" y="97816"/>
                </a:lnTo>
                <a:lnTo>
                  <a:pt x="92148" y="97816"/>
                </a:lnTo>
                <a:lnTo>
                  <a:pt x="92148" y="132408"/>
                </a:lnTo>
                <a:lnTo>
                  <a:pt x="104211" y="132408"/>
                </a:lnTo>
                <a:lnTo>
                  <a:pt x="104211" y="87933"/>
                </a:lnTo>
                <a:close/>
              </a:path>
              <a:path w="999489" h="132715">
                <a:moveTo>
                  <a:pt x="168297" y="18749"/>
                </a:moveTo>
                <a:lnTo>
                  <a:pt x="166117" y="18749"/>
                </a:lnTo>
                <a:lnTo>
                  <a:pt x="166117" y="40115"/>
                </a:lnTo>
                <a:lnTo>
                  <a:pt x="163348" y="57020"/>
                </a:lnTo>
                <a:lnTo>
                  <a:pt x="155852" y="73217"/>
                </a:lnTo>
                <a:lnTo>
                  <a:pt x="144840" y="86961"/>
                </a:lnTo>
                <a:lnTo>
                  <a:pt x="131525" y="96508"/>
                </a:lnTo>
                <a:lnTo>
                  <a:pt x="138501" y="106101"/>
                </a:lnTo>
                <a:lnTo>
                  <a:pt x="152961" y="95218"/>
                </a:lnTo>
                <a:lnTo>
                  <a:pt x="164791" y="79430"/>
                </a:lnTo>
                <a:lnTo>
                  <a:pt x="172165" y="61933"/>
                </a:lnTo>
                <a:lnTo>
                  <a:pt x="171097" y="59450"/>
                </a:lnTo>
                <a:lnTo>
                  <a:pt x="168297" y="40115"/>
                </a:lnTo>
                <a:lnTo>
                  <a:pt x="168297" y="18749"/>
                </a:lnTo>
                <a:close/>
              </a:path>
              <a:path w="999489" h="132715">
                <a:moveTo>
                  <a:pt x="177890" y="18749"/>
                </a:moveTo>
                <a:lnTo>
                  <a:pt x="175710" y="18749"/>
                </a:lnTo>
                <a:lnTo>
                  <a:pt x="175710" y="40115"/>
                </a:lnTo>
                <a:lnTo>
                  <a:pt x="172778" y="60481"/>
                </a:lnTo>
                <a:lnTo>
                  <a:pt x="172165" y="61933"/>
                </a:lnTo>
                <a:lnTo>
                  <a:pt x="178816" y="77395"/>
                </a:lnTo>
                <a:lnTo>
                  <a:pt x="190433" y="92398"/>
                </a:lnTo>
                <a:lnTo>
                  <a:pt x="204924" y="102903"/>
                </a:lnTo>
                <a:lnTo>
                  <a:pt x="211755" y="93311"/>
                </a:lnTo>
                <a:lnTo>
                  <a:pt x="198431" y="84120"/>
                </a:lnTo>
                <a:lnTo>
                  <a:pt x="187682" y="71127"/>
                </a:lnTo>
                <a:lnTo>
                  <a:pt x="180504" y="55928"/>
                </a:lnTo>
                <a:lnTo>
                  <a:pt x="177890" y="40115"/>
                </a:lnTo>
                <a:lnTo>
                  <a:pt x="177890" y="18749"/>
                </a:lnTo>
                <a:close/>
              </a:path>
              <a:path w="999489" h="132715">
                <a:moveTo>
                  <a:pt x="175710" y="18749"/>
                </a:moveTo>
                <a:lnTo>
                  <a:pt x="168297" y="18749"/>
                </a:lnTo>
                <a:lnTo>
                  <a:pt x="168297" y="40115"/>
                </a:lnTo>
                <a:lnTo>
                  <a:pt x="171097" y="59450"/>
                </a:lnTo>
                <a:lnTo>
                  <a:pt x="172165" y="61933"/>
                </a:lnTo>
                <a:lnTo>
                  <a:pt x="172778" y="60481"/>
                </a:lnTo>
                <a:lnTo>
                  <a:pt x="175710" y="40115"/>
                </a:lnTo>
                <a:lnTo>
                  <a:pt x="175710" y="18749"/>
                </a:lnTo>
                <a:close/>
              </a:path>
              <a:path w="999489" h="132715">
                <a:moveTo>
                  <a:pt x="206959" y="13371"/>
                </a:moveTo>
                <a:lnTo>
                  <a:pt x="136176" y="13371"/>
                </a:lnTo>
                <a:lnTo>
                  <a:pt x="136176" y="23545"/>
                </a:lnTo>
                <a:lnTo>
                  <a:pt x="166117" y="23545"/>
                </a:lnTo>
                <a:lnTo>
                  <a:pt x="166117" y="18749"/>
                </a:lnTo>
                <a:lnTo>
                  <a:pt x="206959" y="18749"/>
                </a:lnTo>
                <a:lnTo>
                  <a:pt x="206959" y="13371"/>
                </a:lnTo>
                <a:close/>
              </a:path>
              <a:path w="999489" h="132715">
                <a:moveTo>
                  <a:pt x="206959" y="18749"/>
                </a:moveTo>
                <a:lnTo>
                  <a:pt x="177890" y="18749"/>
                </a:lnTo>
                <a:lnTo>
                  <a:pt x="177890" y="23545"/>
                </a:lnTo>
                <a:lnTo>
                  <a:pt x="206959" y="23545"/>
                </a:lnTo>
                <a:lnTo>
                  <a:pt x="206959" y="18749"/>
                </a:lnTo>
                <a:close/>
              </a:path>
              <a:path w="999489" h="132715">
                <a:moveTo>
                  <a:pt x="234719" y="0"/>
                </a:moveTo>
                <a:lnTo>
                  <a:pt x="222510" y="0"/>
                </a:lnTo>
                <a:lnTo>
                  <a:pt x="222510" y="131391"/>
                </a:lnTo>
                <a:lnTo>
                  <a:pt x="234719" y="131391"/>
                </a:lnTo>
                <a:lnTo>
                  <a:pt x="234719" y="63224"/>
                </a:lnTo>
                <a:lnTo>
                  <a:pt x="231813" y="63224"/>
                </a:lnTo>
                <a:lnTo>
                  <a:pt x="231813" y="53050"/>
                </a:lnTo>
                <a:lnTo>
                  <a:pt x="234719" y="53050"/>
                </a:lnTo>
                <a:lnTo>
                  <a:pt x="234719" y="0"/>
                </a:lnTo>
                <a:close/>
              </a:path>
              <a:path w="999489" h="132715">
                <a:moveTo>
                  <a:pt x="234719" y="53050"/>
                </a:moveTo>
                <a:lnTo>
                  <a:pt x="231813" y="53050"/>
                </a:lnTo>
                <a:lnTo>
                  <a:pt x="231813" y="63224"/>
                </a:lnTo>
                <a:lnTo>
                  <a:pt x="234719" y="63224"/>
                </a:lnTo>
                <a:lnTo>
                  <a:pt x="234719" y="53050"/>
                </a:lnTo>
                <a:close/>
              </a:path>
              <a:path w="999489" h="132715">
                <a:moveTo>
                  <a:pt x="256230" y="53050"/>
                </a:moveTo>
                <a:lnTo>
                  <a:pt x="234719" y="53050"/>
                </a:lnTo>
                <a:lnTo>
                  <a:pt x="234719" y="63224"/>
                </a:lnTo>
                <a:lnTo>
                  <a:pt x="256230" y="63224"/>
                </a:lnTo>
                <a:lnTo>
                  <a:pt x="256230" y="53050"/>
                </a:lnTo>
                <a:close/>
              </a:path>
              <a:path w="999489" h="132715">
                <a:moveTo>
                  <a:pt x="413157" y="0"/>
                </a:moveTo>
                <a:lnTo>
                  <a:pt x="401093" y="0"/>
                </a:lnTo>
                <a:lnTo>
                  <a:pt x="401093" y="131391"/>
                </a:lnTo>
                <a:lnTo>
                  <a:pt x="413157" y="131391"/>
                </a:lnTo>
                <a:lnTo>
                  <a:pt x="413157" y="62643"/>
                </a:lnTo>
                <a:lnTo>
                  <a:pt x="406907" y="62643"/>
                </a:lnTo>
                <a:lnTo>
                  <a:pt x="406907" y="52614"/>
                </a:lnTo>
                <a:lnTo>
                  <a:pt x="413157" y="52614"/>
                </a:lnTo>
                <a:lnTo>
                  <a:pt x="413157" y="0"/>
                </a:lnTo>
                <a:close/>
              </a:path>
              <a:path w="999489" h="132715">
                <a:moveTo>
                  <a:pt x="366750" y="46219"/>
                </a:moveTo>
                <a:lnTo>
                  <a:pt x="358944" y="46219"/>
                </a:lnTo>
                <a:lnTo>
                  <a:pt x="358944" y="55376"/>
                </a:lnTo>
                <a:lnTo>
                  <a:pt x="350595" y="56156"/>
                </a:lnTo>
                <a:lnTo>
                  <a:pt x="347625" y="63533"/>
                </a:lnTo>
                <a:lnTo>
                  <a:pt x="330790" y="83543"/>
                </a:lnTo>
                <a:lnTo>
                  <a:pt x="305166" y="100433"/>
                </a:lnTo>
                <a:lnTo>
                  <a:pt x="311997" y="109735"/>
                </a:lnTo>
                <a:lnTo>
                  <a:pt x="340762" y="90247"/>
                </a:lnTo>
                <a:lnTo>
                  <a:pt x="358980" y="67203"/>
                </a:lnTo>
                <a:lnTo>
                  <a:pt x="366750" y="46219"/>
                </a:lnTo>
                <a:close/>
              </a:path>
              <a:path w="999489" h="132715">
                <a:moveTo>
                  <a:pt x="401093" y="52614"/>
                </a:moveTo>
                <a:lnTo>
                  <a:pt x="371007" y="52614"/>
                </a:lnTo>
                <a:lnTo>
                  <a:pt x="371007" y="62643"/>
                </a:lnTo>
                <a:lnTo>
                  <a:pt x="401093" y="62643"/>
                </a:lnTo>
                <a:lnTo>
                  <a:pt x="401093" y="52614"/>
                </a:lnTo>
                <a:close/>
              </a:path>
              <a:path w="999489" h="132715">
                <a:moveTo>
                  <a:pt x="413157" y="52614"/>
                </a:moveTo>
                <a:lnTo>
                  <a:pt x="406907" y="52614"/>
                </a:lnTo>
                <a:lnTo>
                  <a:pt x="406907" y="62643"/>
                </a:lnTo>
                <a:lnTo>
                  <a:pt x="413157" y="62643"/>
                </a:lnTo>
                <a:lnTo>
                  <a:pt x="413157" y="52614"/>
                </a:lnTo>
                <a:close/>
              </a:path>
              <a:path w="999489" h="132715">
                <a:moveTo>
                  <a:pt x="354479" y="46511"/>
                </a:moveTo>
                <a:lnTo>
                  <a:pt x="305602" y="49707"/>
                </a:lnTo>
                <a:lnTo>
                  <a:pt x="307637" y="60172"/>
                </a:lnTo>
                <a:lnTo>
                  <a:pt x="350595" y="56156"/>
                </a:lnTo>
                <a:lnTo>
                  <a:pt x="354479" y="46511"/>
                </a:lnTo>
                <a:close/>
              </a:path>
              <a:path w="999489" h="132715">
                <a:moveTo>
                  <a:pt x="358944" y="46219"/>
                </a:moveTo>
                <a:lnTo>
                  <a:pt x="354479" y="46511"/>
                </a:lnTo>
                <a:lnTo>
                  <a:pt x="350595" y="56156"/>
                </a:lnTo>
                <a:lnTo>
                  <a:pt x="358944" y="55376"/>
                </a:lnTo>
                <a:lnTo>
                  <a:pt x="358944" y="46219"/>
                </a:lnTo>
                <a:close/>
              </a:path>
              <a:path w="999489" h="132715">
                <a:moveTo>
                  <a:pt x="366937" y="13662"/>
                </a:moveTo>
                <a:lnTo>
                  <a:pt x="359670" y="13662"/>
                </a:lnTo>
                <a:lnTo>
                  <a:pt x="359670" y="14970"/>
                </a:lnTo>
                <a:lnTo>
                  <a:pt x="356856" y="40607"/>
                </a:lnTo>
                <a:lnTo>
                  <a:pt x="354479" y="46511"/>
                </a:lnTo>
                <a:lnTo>
                  <a:pt x="358944" y="46219"/>
                </a:lnTo>
                <a:lnTo>
                  <a:pt x="366750" y="46219"/>
                </a:lnTo>
                <a:lnTo>
                  <a:pt x="368532" y="41407"/>
                </a:lnTo>
                <a:lnTo>
                  <a:pt x="370327" y="23400"/>
                </a:lnTo>
                <a:lnTo>
                  <a:pt x="366937" y="23400"/>
                </a:lnTo>
                <a:lnTo>
                  <a:pt x="366937" y="13662"/>
                </a:lnTo>
                <a:close/>
              </a:path>
              <a:path w="999489" h="132715">
                <a:moveTo>
                  <a:pt x="359670" y="13662"/>
                </a:moveTo>
                <a:lnTo>
                  <a:pt x="312288" y="13662"/>
                </a:lnTo>
                <a:lnTo>
                  <a:pt x="312288" y="23400"/>
                </a:lnTo>
                <a:lnTo>
                  <a:pt x="358745" y="23400"/>
                </a:lnTo>
                <a:lnTo>
                  <a:pt x="359670" y="14970"/>
                </a:lnTo>
                <a:lnTo>
                  <a:pt x="359670" y="13662"/>
                </a:lnTo>
                <a:close/>
              </a:path>
              <a:path w="999489" h="132715">
                <a:moveTo>
                  <a:pt x="371298" y="13662"/>
                </a:moveTo>
                <a:lnTo>
                  <a:pt x="366937" y="13662"/>
                </a:lnTo>
                <a:lnTo>
                  <a:pt x="366937" y="23400"/>
                </a:lnTo>
                <a:lnTo>
                  <a:pt x="370327" y="23400"/>
                </a:lnTo>
                <a:lnTo>
                  <a:pt x="371298" y="13662"/>
                </a:lnTo>
                <a:close/>
              </a:path>
              <a:path w="999489" h="132715">
                <a:moveTo>
                  <a:pt x="493666" y="9011"/>
                </a:moveTo>
                <a:lnTo>
                  <a:pt x="491486" y="9011"/>
                </a:lnTo>
                <a:lnTo>
                  <a:pt x="491486" y="19040"/>
                </a:lnTo>
                <a:lnTo>
                  <a:pt x="487264" y="35182"/>
                </a:lnTo>
                <a:lnTo>
                  <a:pt x="476243" y="49199"/>
                </a:lnTo>
                <a:lnTo>
                  <a:pt x="460889" y="59836"/>
                </a:lnTo>
                <a:lnTo>
                  <a:pt x="443668" y="65841"/>
                </a:lnTo>
                <a:lnTo>
                  <a:pt x="449046" y="75869"/>
                </a:lnTo>
                <a:lnTo>
                  <a:pt x="468411" y="68502"/>
                </a:lnTo>
                <a:lnTo>
                  <a:pt x="485364" y="55957"/>
                </a:lnTo>
                <a:lnTo>
                  <a:pt x="497384" y="39161"/>
                </a:lnTo>
                <a:lnTo>
                  <a:pt x="497812" y="37277"/>
                </a:lnTo>
                <a:lnTo>
                  <a:pt x="493666" y="19040"/>
                </a:lnTo>
                <a:lnTo>
                  <a:pt x="493666" y="9011"/>
                </a:lnTo>
                <a:close/>
              </a:path>
              <a:path w="999489" h="132715">
                <a:moveTo>
                  <a:pt x="504131" y="9011"/>
                </a:moveTo>
                <a:lnTo>
                  <a:pt x="501951" y="9011"/>
                </a:lnTo>
                <a:lnTo>
                  <a:pt x="501951" y="19040"/>
                </a:lnTo>
                <a:lnTo>
                  <a:pt x="497812" y="37277"/>
                </a:lnTo>
                <a:lnTo>
                  <a:pt x="498254" y="39222"/>
                </a:lnTo>
                <a:lnTo>
                  <a:pt x="510308" y="56012"/>
                </a:lnTo>
                <a:lnTo>
                  <a:pt x="527268" y="68523"/>
                </a:lnTo>
                <a:lnTo>
                  <a:pt x="546572" y="75869"/>
                </a:lnTo>
                <a:lnTo>
                  <a:pt x="551950" y="65841"/>
                </a:lnTo>
                <a:lnTo>
                  <a:pt x="534760" y="59836"/>
                </a:lnTo>
                <a:lnTo>
                  <a:pt x="519429" y="49253"/>
                </a:lnTo>
                <a:lnTo>
                  <a:pt x="508373" y="35243"/>
                </a:lnTo>
                <a:lnTo>
                  <a:pt x="504131" y="19040"/>
                </a:lnTo>
                <a:lnTo>
                  <a:pt x="504131" y="9011"/>
                </a:lnTo>
                <a:close/>
              </a:path>
              <a:path w="999489" h="132715">
                <a:moveTo>
                  <a:pt x="501951" y="9011"/>
                </a:moveTo>
                <a:lnTo>
                  <a:pt x="493666" y="9011"/>
                </a:lnTo>
                <a:lnTo>
                  <a:pt x="493666" y="19040"/>
                </a:lnTo>
                <a:lnTo>
                  <a:pt x="497812" y="37277"/>
                </a:lnTo>
                <a:lnTo>
                  <a:pt x="501951" y="19040"/>
                </a:lnTo>
                <a:lnTo>
                  <a:pt x="501951" y="9011"/>
                </a:lnTo>
                <a:close/>
              </a:path>
              <a:path w="999489" h="132715">
                <a:moveTo>
                  <a:pt x="557909" y="103775"/>
                </a:moveTo>
                <a:lnTo>
                  <a:pt x="438872" y="103775"/>
                </a:lnTo>
                <a:lnTo>
                  <a:pt x="438872" y="113659"/>
                </a:lnTo>
                <a:lnTo>
                  <a:pt x="557909" y="113659"/>
                </a:lnTo>
                <a:lnTo>
                  <a:pt x="557909" y="103775"/>
                </a:lnTo>
                <a:close/>
              </a:path>
              <a:path w="999489" h="132715">
                <a:moveTo>
                  <a:pt x="680568" y="0"/>
                </a:moveTo>
                <a:lnTo>
                  <a:pt x="668505" y="0"/>
                </a:lnTo>
                <a:lnTo>
                  <a:pt x="668505" y="77759"/>
                </a:lnTo>
                <a:lnTo>
                  <a:pt x="680568" y="77759"/>
                </a:lnTo>
                <a:lnTo>
                  <a:pt x="680568" y="42731"/>
                </a:lnTo>
                <a:lnTo>
                  <a:pt x="670830" y="42731"/>
                </a:lnTo>
                <a:lnTo>
                  <a:pt x="670830" y="32847"/>
                </a:lnTo>
                <a:lnTo>
                  <a:pt x="680568" y="32847"/>
                </a:lnTo>
                <a:lnTo>
                  <a:pt x="680568" y="0"/>
                </a:lnTo>
                <a:close/>
              </a:path>
              <a:path w="999489" h="132715">
                <a:moveTo>
                  <a:pt x="637982" y="7703"/>
                </a:moveTo>
                <a:lnTo>
                  <a:pt x="579118" y="7703"/>
                </a:lnTo>
                <a:lnTo>
                  <a:pt x="579118" y="71509"/>
                </a:lnTo>
                <a:lnTo>
                  <a:pt x="588710" y="71509"/>
                </a:lnTo>
                <a:lnTo>
                  <a:pt x="606015" y="71368"/>
                </a:lnTo>
                <a:lnTo>
                  <a:pt x="620432" y="70819"/>
                </a:lnTo>
                <a:lnTo>
                  <a:pt x="633268" y="69669"/>
                </a:lnTo>
                <a:lnTo>
                  <a:pt x="645831" y="67730"/>
                </a:lnTo>
                <a:lnTo>
                  <a:pt x="645622" y="65986"/>
                </a:lnTo>
                <a:lnTo>
                  <a:pt x="591036" y="65986"/>
                </a:lnTo>
                <a:lnTo>
                  <a:pt x="591036" y="61480"/>
                </a:lnTo>
                <a:lnTo>
                  <a:pt x="588710" y="61480"/>
                </a:lnTo>
                <a:lnTo>
                  <a:pt x="591036" y="61464"/>
                </a:lnTo>
                <a:lnTo>
                  <a:pt x="591036" y="43603"/>
                </a:lnTo>
                <a:lnTo>
                  <a:pt x="587112" y="43603"/>
                </a:lnTo>
                <a:lnTo>
                  <a:pt x="587112" y="34010"/>
                </a:lnTo>
                <a:lnTo>
                  <a:pt x="591036" y="34010"/>
                </a:lnTo>
                <a:lnTo>
                  <a:pt x="591036" y="17586"/>
                </a:lnTo>
                <a:lnTo>
                  <a:pt x="637982" y="17586"/>
                </a:lnTo>
                <a:lnTo>
                  <a:pt x="637982" y="7703"/>
                </a:lnTo>
                <a:close/>
              </a:path>
              <a:path w="999489" h="132715">
                <a:moveTo>
                  <a:pt x="644668" y="57992"/>
                </a:moveTo>
                <a:lnTo>
                  <a:pt x="632348" y="59825"/>
                </a:lnTo>
                <a:lnTo>
                  <a:pt x="619796" y="60881"/>
                </a:lnTo>
                <a:lnTo>
                  <a:pt x="605691" y="61364"/>
                </a:lnTo>
                <a:lnTo>
                  <a:pt x="591036" y="61464"/>
                </a:lnTo>
                <a:lnTo>
                  <a:pt x="591036" y="65986"/>
                </a:lnTo>
                <a:lnTo>
                  <a:pt x="645622" y="65986"/>
                </a:lnTo>
                <a:lnTo>
                  <a:pt x="644668" y="57992"/>
                </a:lnTo>
                <a:close/>
              </a:path>
              <a:path w="999489" h="132715">
                <a:moveTo>
                  <a:pt x="591036" y="61464"/>
                </a:moveTo>
                <a:lnTo>
                  <a:pt x="588710" y="61480"/>
                </a:lnTo>
                <a:lnTo>
                  <a:pt x="591036" y="61480"/>
                </a:lnTo>
                <a:close/>
              </a:path>
              <a:path w="999489" h="132715">
                <a:moveTo>
                  <a:pt x="591036" y="34010"/>
                </a:moveTo>
                <a:lnTo>
                  <a:pt x="587112" y="34010"/>
                </a:lnTo>
                <a:lnTo>
                  <a:pt x="587112" y="43603"/>
                </a:lnTo>
                <a:lnTo>
                  <a:pt x="591036" y="43603"/>
                </a:lnTo>
                <a:lnTo>
                  <a:pt x="591036" y="34010"/>
                </a:lnTo>
                <a:close/>
              </a:path>
              <a:path w="999489" h="132715">
                <a:moveTo>
                  <a:pt x="634349" y="34010"/>
                </a:moveTo>
                <a:lnTo>
                  <a:pt x="591036" y="34010"/>
                </a:lnTo>
                <a:lnTo>
                  <a:pt x="591036" y="43603"/>
                </a:lnTo>
                <a:lnTo>
                  <a:pt x="634349" y="43603"/>
                </a:lnTo>
                <a:lnTo>
                  <a:pt x="634349" y="34010"/>
                </a:lnTo>
                <a:close/>
              </a:path>
              <a:path w="999489" h="132715">
                <a:moveTo>
                  <a:pt x="668505" y="32847"/>
                </a:moveTo>
                <a:lnTo>
                  <a:pt x="643360" y="32847"/>
                </a:lnTo>
                <a:lnTo>
                  <a:pt x="643360" y="42731"/>
                </a:lnTo>
                <a:lnTo>
                  <a:pt x="668505" y="42731"/>
                </a:lnTo>
                <a:lnTo>
                  <a:pt x="668505" y="32847"/>
                </a:lnTo>
                <a:close/>
              </a:path>
              <a:path w="999489" h="132715">
                <a:moveTo>
                  <a:pt x="680568" y="32847"/>
                </a:moveTo>
                <a:lnTo>
                  <a:pt x="670830" y="32847"/>
                </a:lnTo>
                <a:lnTo>
                  <a:pt x="670830" y="42731"/>
                </a:lnTo>
                <a:lnTo>
                  <a:pt x="680568" y="42731"/>
                </a:lnTo>
                <a:lnTo>
                  <a:pt x="680568" y="32847"/>
                </a:lnTo>
                <a:close/>
              </a:path>
              <a:path w="999489" h="132715">
                <a:moveTo>
                  <a:pt x="680568" y="84590"/>
                </a:moveTo>
                <a:lnTo>
                  <a:pt x="595396" y="84590"/>
                </a:lnTo>
                <a:lnTo>
                  <a:pt x="595396" y="129647"/>
                </a:lnTo>
                <a:lnTo>
                  <a:pt x="680568" y="129647"/>
                </a:lnTo>
                <a:lnTo>
                  <a:pt x="680568" y="119909"/>
                </a:lnTo>
                <a:lnTo>
                  <a:pt x="607169" y="119909"/>
                </a:lnTo>
                <a:lnTo>
                  <a:pt x="607169" y="94183"/>
                </a:lnTo>
                <a:lnTo>
                  <a:pt x="680568" y="94183"/>
                </a:lnTo>
                <a:lnTo>
                  <a:pt x="680568" y="84590"/>
                </a:lnTo>
                <a:close/>
              </a:path>
              <a:path w="999489" h="132715">
                <a:moveTo>
                  <a:pt x="680568" y="94183"/>
                </a:moveTo>
                <a:lnTo>
                  <a:pt x="668795" y="94183"/>
                </a:lnTo>
                <a:lnTo>
                  <a:pt x="668795" y="119909"/>
                </a:lnTo>
                <a:lnTo>
                  <a:pt x="680568" y="119909"/>
                </a:lnTo>
                <a:lnTo>
                  <a:pt x="680568" y="94183"/>
                </a:lnTo>
                <a:close/>
              </a:path>
              <a:path w="999489" h="132715">
                <a:moveTo>
                  <a:pt x="773688" y="24127"/>
                </a:moveTo>
                <a:lnTo>
                  <a:pt x="771363" y="24127"/>
                </a:lnTo>
                <a:lnTo>
                  <a:pt x="771363" y="28342"/>
                </a:lnTo>
                <a:lnTo>
                  <a:pt x="769580" y="40585"/>
                </a:lnTo>
                <a:lnTo>
                  <a:pt x="764405" y="51724"/>
                </a:lnTo>
                <a:lnTo>
                  <a:pt x="756095" y="60983"/>
                </a:lnTo>
                <a:lnTo>
                  <a:pt x="744910" y="67585"/>
                </a:lnTo>
                <a:lnTo>
                  <a:pt x="750869" y="76596"/>
                </a:lnTo>
                <a:lnTo>
                  <a:pt x="763535" y="68668"/>
                </a:lnTo>
                <a:lnTo>
                  <a:pt x="772835" y="57429"/>
                </a:lnTo>
                <a:lnTo>
                  <a:pt x="777303" y="46731"/>
                </a:lnTo>
                <a:lnTo>
                  <a:pt x="775648" y="42978"/>
                </a:lnTo>
                <a:lnTo>
                  <a:pt x="773688" y="28342"/>
                </a:lnTo>
                <a:lnTo>
                  <a:pt x="773688" y="24127"/>
                </a:lnTo>
                <a:close/>
              </a:path>
              <a:path w="999489" h="132715">
                <a:moveTo>
                  <a:pt x="782700" y="24127"/>
                </a:moveTo>
                <a:lnTo>
                  <a:pt x="780520" y="24127"/>
                </a:lnTo>
                <a:lnTo>
                  <a:pt x="780520" y="28342"/>
                </a:lnTo>
                <a:lnTo>
                  <a:pt x="778564" y="43710"/>
                </a:lnTo>
                <a:lnTo>
                  <a:pt x="777303" y="46731"/>
                </a:lnTo>
                <a:lnTo>
                  <a:pt x="781410" y="56048"/>
                </a:lnTo>
                <a:lnTo>
                  <a:pt x="790796" y="66747"/>
                </a:lnTo>
                <a:lnTo>
                  <a:pt x="803629" y="74271"/>
                </a:lnTo>
                <a:lnTo>
                  <a:pt x="809298" y="65259"/>
                </a:lnTo>
                <a:lnTo>
                  <a:pt x="798152" y="59000"/>
                </a:lnTo>
                <a:lnTo>
                  <a:pt x="789785" y="50289"/>
                </a:lnTo>
                <a:lnTo>
                  <a:pt x="784526" y="39833"/>
                </a:lnTo>
                <a:lnTo>
                  <a:pt x="782700" y="28342"/>
                </a:lnTo>
                <a:lnTo>
                  <a:pt x="782700" y="24127"/>
                </a:lnTo>
                <a:close/>
              </a:path>
              <a:path w="999489" h="132715">
                <a:moveTo>
                  <a:pt x="780520" y="24127"/>
                </a:moveTo>
                <a:lnTo>
                  <a:pt x="773688" y="24127"/>
                </a:lnTo>
                <a:lnTo>
                  <a:pt x="773688" y="28342"/>
                </a:lnTo>
                <a:lnTo>
                  <a:pt x="775648" y="42978"/>
                </a:lnTo>
                <a:lnTo>
                  <a:pt x="777303" y="46731"/>
                </a:lnTo>
                <a:lnTo>
                  <a:pt x="778564" y="43710"/>
                </a:lnTo>
                <a:lnTo>
                  <a:pt x="780520" y="28342"/>
                </a:lnTo>
                <a:lnTo>
                  <a:pt x="780520" y="24127"/>
                </a:lnTo>
                <a:close/>
              </a:path>
              <a:path w="999489" h="132715">
                <a:moveTo>
                  <a:pt x="771363" y="17295"/>
                </a:moveTo>
                <a:lnTo>
                  <a:pt x="747526" y="17295"/>
                </a:lnTo>
                <a:lnTo>
                  <a:pt x="747526" y="27034"/>
                </a:lnTo>
                <a:lnTo>
                  <a:pt x="771363" y="27034"/>
                </a:lnTo>
                <a:lnTo>
                  <a:pt x="771363" y="24127"/>
                </a:lnTo>
                <a:lnTo>
                  <a:pt x="806100" y="24127"/>
                </a:lnTo>
                <a:lnTo>
                  <a:pt x="806100" y="21365"/>
                </a:lnTo>
                <a:lnTo>
                  <a:pt x="771363" y="21365"/>
                </a:lnTo>
                <a:lnTo>
                  <a:pt x="771363" y="17295"/>
                </a:lnTo>
                <a:close/>
              </a:path>
              <a:path w="999489" h="132715">
                <a:moveTo>
                  <a:pt x="806100" y="24127"/>
                </a:moveTo>
                <a:lnTo>
                  <a:pt x="782700" y="24127"/>
                </a:lnTo>
                <a:lnTo>
                  <a:pt x="782700" y="27034"/>
                </a:lnTo>
                <a:lnTo>
                  <a:pt x="806100" y="27034"/>
                </a:lnTo>
                <a:lnTo>
                  <a:pt x="806100" y="24127"/>
                </a:lnTo>
                <a:close/>
              </a:path>
              <a:path w="999489" h="132715">
                <a:moveTo>
                  <a:pt x="782700" y="1453"/>
                </a:moveTo>
                <a:lnTo>
                  <a:pt x="771363" y="1453"/>
                </a:lnTo>
                <a:lnTo>
                  <a:pt x="771363" y="21365"/>
                </a:lnTo>
                <a:lnTo>
                  <a:pt x="782700" y="21365"/>
                </a:lnTo>
                <a:lnTo>
                  <a:pt x="782700" y="1453"/>
                </a:lnTo>
                <a:close/>
              </a:path>
              <a:path w="999489" h="132715">
                <a:moveTo>
                  <a:pt x="806100" y="17295"/>
                </a:moveTo>
                <a:lnTo>
                  <a:pt x="782700" y="17295"/>
                </a:lnTo>
                <a:lnTo>
                  <a:pt x="782700" y="21365"/>
                </a:lnTo>
                <a:lnTo>
                  <a:pt x="806100" y="21365"/>
                </a:lnTo>
                <a:lnTo>
                  <a:pt x="806100" y="17295"/>
                </a:lnTo>
                <a:close/>
              </a:path>
              <a:path w="999489" h="132715">
                <a:moveTo>
                  <a:pt x="854645" y="145"/>
                </a:moveTo>
                <a:lnTo>
                  <a:pt x="843163" y="145"/>
                </a:lnTo>
                <a:lnTo>
                  <a:pt x="843163" y="80666"/>
                </a:lnTo>
                <a:lnTo>
                  <a:pt x="854645" y="80666"/>
                </a:lnTo>
                <a:lnTo>
                  <a:pt x="854645" y="44911"/>
                </a:lnTo>
                <a:lnTo>
                  <a:pt x="846797" y="44911"/>
                </a:lnTo>
                <a:lnTo>
                  <a:pt x="846797" y="35028"/>
                </a:lnTo>
                <a:lnTo>
                  <a:pt x="854645" y="35028"/>
                </a:lnTo>
                <a:lnTo>
                  <a:pt x="854645" y="145"/>
                </a:lnTo>
                <a:close/>
              </a:path>
              <a:path w="999489" h="132715">
                <a:moveTo>
                  <a:pt x="826594" y="2325"/>
                </a:moveTo>
                <a:lnTo>
                  <a:pt x="815257" y="2325"/>
                </a:lnTo>
                <a:lnTo>
                  <a:pt x="815257" y="79794"/>
                </a:lnTo>
                <a:lnTo>
                  <a:pt x="826594" y="79794"/>
                </a:lnTo>
                <a:lnTo>
                  <a:pt x="826594" y="44911"/>
                </a:lnTo>
                <a:lnTo>
                  <a:pt x="821943" y="44911"/>
                </a:lnTo>
                <a:lnTo>
                  <a:pt x="821943" y="35028"/>
                </a:lnTo>
                <a:lnTo>
                  <a:pt x="826594" y="35028"/>
                </a:lnTo>
                <a:lnTo>
                  <a:pt x="826594" y="2325"/>
                </a:lnTo>
                <a:close/>
              </a:path>
              <a:path w="999489" h="132715">
                <a:moveTo>
                  <a:pt x="826594" y="35028"/>
                </a:moveTo>
                <a:lnTo>
                  <a:pt x="821943" y="35028"/>
                </a:lnTo>
                <a:lnTo>
                  <a:pt x="821943" y="44911"/>
                </a:lnTo>
                <a:lnTo>
                  <a:pt x="826594" y="44911"/>
                </a:lnTo>
                <a:lnTo>
                  <a:pt x="826594" y="35028"/>
                </a:lnTo>
                <a:close/>
              </a:path>
              <a:path w="999489" h="132715">
                <a:moveTo>
                  <a:pt x="843163" y="35028"/>
                </a:moveTo>
                <a:lnTo>
                  <a:pt x="826594" y="35028"/>
                </a:lnTo>
                <a:lnTo>
                  <a:pt x="826594" y="44911"/>
                </a:lnTo>
                <a:lnTo>
                  <a:pt x="843163" y="44911"/>
                </a:lnTo>
                <a:lnTo>
                  <a:pt x="843163" y="35028"/>
                </a:lnTo>
                <a:close/>
              </a:path>
              <a:path w="999489" h="132715">
                <a:moveTo>
                  <a:pt x="854645" y="35028"/>
                </a:moveTo>
                <a:lnTo>
                  <a:pt x="846797" y="35028"/>
                </a:lnTo>
                <a:lnTo>
                  <a:pt x="846797" y="44911"/>
                </a:lnTo>
                <a:lnTo>
                  <a:pt x="854645" y="44911"/>
                </a:lnTo>
                <a:lnTo>
                  <a:pt x="854645" y="35028"/>
                </a:lnTo>
                <a:close/>
              </a:path>
              <a:path w="999489" h="132715">
                <a:moveTo>
                  <a:pt x="854645" y="87642"/>
                </a:moveTo>
                <a:lnTo>
                  <a:pt x="766567" y="87642"/>
                </a:lnTo>
                <a:lnTo>
                  <a:pt x="766567" y="97380"/>
                </a:lnTo>
                <a:lnTo>
                  <a:pt x="842727" y="97380"/>
                </a:lnTo>
                <a:lnTo>
                  <a:pt x="842727" y="131391"/>
                </a:lnTo>
                <a:lnTo>
                  <a:pt x="854645" y="131391"/>
                </a:lnTo>
                <a:lnTo>
                  <a:pt x="854645" y="87642"/>
                </a:lnTo>
                <a:close/>
              </a:path>
              <a:path w="999489" h="132715">
                <a:moveTo>
                  <a:pt x="912190" y="14098"/>
                </a:moveTo>
                <a:lnTo>
                  <a:pt x="910010" y="14098"/>
                </a:lnTo>
                <a:lnTo>
                  <a:pt x="910010" y="24708"/>
                </a:lnTo>
                <a:lnTo>
                  <a:pt x="907657" y="38314"/>
                </a:lnTo>
                <a:lnTo>
                  <a:pt x="900999" y="50489"/>
                </a:lnTo>
                <a:lnTo>
                  <a:pt x="890634" y="60456"/>
                </a:lnTo>
                <a:lnTo>
                  <a:pt x="877162" y="67439"/>
                </a:lnTo>
                <a:lnTo>
                  <a:pt x="883267" y="77032"/>
                </a:lnTo>
                <a:lnTo>
                  <a:pt x="898310" y="68877"/>
                </a:lnTo>
                <a:lnTo>
                  <a:pt x="909865" y="56920"/>
                </a:lnTo>
                <a:lnTo>
                  <a:pt x="916378" y="43757"/>
                </a:lnTo>
                <a:lnTo>
                  <a:pt x="914713" y="40546"/>
                </a:lnTo>
                <a:lnTo>
                  <a:pt x="912213" y="24708"/>
                </a:lnTo>
                <a:lnTo>
                  <a:pt x="912190" y="14098"/>
                </a:lnTo>
                <a:close/>
              </a:path>
              <a:path w="999489" h="132715">
                <a:moveTo>
                  <a:pt x="922074" y="14098"/>
                </a:moveTo>
                <a:lnTo>
                  <a:pt x="919894" y="14098"/>
                </a:lnTo>
                <a:lnTo>
                  <a:pt x="919894" y="24708"/>
                </a:lnTo>
                <a:lnTo>
                  <a:pt x="917277" y="41938"/>
                </a:lnTo>
                <a:lnTo>
                  <a:pt x="916378" y="43757"/>
                </a:lnTo>
                <a:lnTo>
                  <a:pt x="921910" y="54431"/>
                </a:lnTo>
                <a:lnTo>
                  <a:pt x="933222" y="65482"/>
                </a:lnTo>
                <a:lnTo>
                  <a:pt x="948090" y="72962"/>
                </a:lnTo>
                <a:lnTo>
                  <a:pt x="953904" y="63515"/>
                </a:lnTo>
                <a:lnTo>
                  <a:pt x="940775" y="57143"/>
                </a:lnTo>
                <a:lnTo>
                  <a:pt x="930740" y="48072"/>
                </a:lnTo>
                <a:lnTo>
                  <a:pt x="924329" y="36985"/>
                </a:lnTo>
                <a:lnTo>
                  <a:pt x="922100" y="24708"/>
                </a:lnTo>
                <a:lnTo>
                  <a:pt x="922074" y="14098"/>
                </a:lnTo>
                <a:close/>
              </a:path>
              <a:path w="999489" h="132715">
                <a:moveTo>
                  <a:pt x="919894" y="14098"/>
                </a:moveTo>
                <a:lnTo>
                  <a:pt x="912190" y="14098"/>
                </a:lnTo>
                <a:lnTo>
                  <a:pt x="912213" y="24708"/>
                </a:lnTo>
                <a:lnTo>
                  <a:pt x="914713" y="40546"/>
                </a:lnTo>
                <a:lnTo>
                  <a:pt x="916378" y="43757"/>
                </a:lnTo>
                <a:lnTo>
                  <a:pt x="917277" y="41938"/>
                </a:lnTo>
                <a:lnTo>
                  <a:pt x="919894" y="24708"/>
                </a:lnTo>
                <a:lnTo>
                  <a:pt x="919894" y="14098"/>
                </a:lnTo>
                <a:close/>
              </a:path>
              <a:path w="999489" h="132715">
                <a:moveTo>
                  <a:pt x="950997" y="9738"/>
                </a:moveTo>
                <a:lnTo>
                  <a:pt x="880796" y="9738"/>
                </a:lnTo>
                <a:lnTo>
                  <a:pt x="880796" y="19621"/>
                </a:lnTo>
                <a:lnTo>
                  <a:pt x="910010" y="19621"/>
                </a:lnTo>
                <a:lnTo>
                  <a:pt x="910010" y="14098"/>
                </a:lnTo>
                <a:lnTo>
                  <a:pt x="950997" y="14098"/>
                </a:lnTo>
                <a:lnTo>
                  <a:pt x="950997" y="9738"/>
                </a:lnTo>
                <a:close/>
              </a:path>
              <a:path w="999489" h="132715">
                <a:moveTo>
                  <a:pt x="950997" y="14098"/>
                </a:moveTo>
                <a:lnTo>
                  <a:pt x="922074" y="14098"/>
                </a:lnTo>
                <a:lnTo>
                  <a:pt x="922074" y="19621"/>
                </a:lnTo>
                <a:lnTo>
                  <a:pt x="950997" y="19621"/>
                </a:lnTo>
                <a:lnTo>
                  <a:pt x="950997" y="14098"/>
                </a:lnTo>
                <a:close/>
              </a:path>
              <a:path w="999489" h="132715">
                <a:moveTo>
                  <a:pt x="979630" y="0"/>
                </a:moveTo>
                <a:lnTo>
                  <a:pt x="967567" y="0"/>
                </a:lnTo>
                <a:lnTo>
                  <a:pt x="967567" y="79212"/>
                </a:lnTo>
                <a:lnTo>
                  <a:pt x="979630" y="79212"/>
                </a:lnTo>
                <a:lnTo>
                  <a:pt x="979630" y="43457"/>
                </a:lnTo>
                <a:lnTo>
                  <a:pt x="976287" y="43457"/>
                </a:lnTo>
                <a:lnTo>
                  <a:pt x="976287" y="33283"/>
                </a:lnTo>
                <a:lnTo>
                  <a:pt x="979630" y="33283"/>
                </a:lnTo>
                <a:lnTo>
                  <a:pt x="979630" y="0"/>
                </a:lnTo>
                <a:close/>
              </a:path>
              <a:path w="999489" h="132715">
                <a:moveTo>
                  <a:pt x="979630" y="33283"/>
                </a:moveTo>
                <a:lnTo>
                  <a:pt x="976287" y="33283"/>
                </a:lnTo>
                <a:lnTo>
                  <a:pt x="976287" y="43457"/>
                </a:lnTo>
                <a:lnTo>
                  <a:pt x="979630" y="43457"/>
                </a:lnTo>
                <a:lnTo>
                  <a:pt x="979630" y="33283"/>
                </a:lnTo>
                <a:close/>
              </a:path>
              <a:path w="999489" h="132715">
                <a:moveTo>
                  <a:pt x="999106" y="33283"/>
                </a:moveTo>
                <a:lnTo>
                  <a:pt x="979630" y="33283"/>
                </a:lnTo>
                <a:lnTo>
                  <a:pt x="979630" y="43457"/>
                </a:lnTo>
                <a:lnTo>
                  <a:pt x="999106" y="43457"/>
                </a:lnTo>
                <a:lnTo>
                  <a:pt x="999106" y="33283"/>
                </a:lnTo>
                <a:close/>
              </a:path>
              <a:path w="999489" h="132715">
                <a:moveTo>
                  <a:pt x="937771" y="82701"/>
                </a:moveTo>
                <a:lnTo>
                  <a:pt x="919744" y="84324"/>
                </a:lnTo>
                <a:lnTo>
                  <a:pt x="906159" y="89041"/>
                </a:lnTo>
                <a:lnTo>
                  <a:pt x="897588" y="96619"/>
                </a:lnTo>
                <a:lnTo>
                  <a:pt x="894604" y="106828"/>
                </a:lnTo>
                <a:lnTo>
                  <a:pt x="897588" y="117120"/>
                </a:lnTo>
                <a:lnTo>
                  <a:pt x="906159" y="124741"/>
                </a:lnTo>
                <a:lnTo>
                  <a:pt x="919744" y="129474"/>
                </a:lnTo>
                <a:lnTo>
                  <a:pt x="937771" y="131100"/>
                </a:lnTo>
                <a:lnTo>
                  <a:pt x="955798" y="129474"/>
                </a:lnTo>
                <a:lnTo>
                  <a:pt x="969383" y="124741"/>
                </a:lnTo>
                <a:lnTo>
                  <a:pt x="972857" y="121653"/>
                </a:lnTo>
                <a:lnTo>
                  <a:pt x="937771" y="121653"/>
                </a:lnTo>
                <a:lnTo>
                  <a:pt x="924649" y="120644"/>
                </a:lnTo>
                <a:lnTo>
                  <a:pt x="914770" y="117729"/>
                </a:lnTo>
                <a:lnTo>
                  <a:pt x="908543" y="113068"/>
                </a:lnTo>
                <a:lnTo>
                  <a:pt x="906377" y="106828"/>
                </a:lnTo>
                <a:lnTo>
                  <a:pt x="908543" y="100716"/>
                </a:lnTo>
                <a:lnTo>
                  <a:pt x="914770" y="96199"/>
                </a:lnTo>
                <a:lnTo>
                  <a:pt x="924649" y="93399"/>
                </a:lnTo>
                <a:lnTo>
                  <a:pt x="937771" y="92439"/>
                </a:lnTo>
                <a:lnTo>
                  <a:pt x="973226" y="92439"/>
                </a:lnTo>
                <a:lnTo>
                  <a:pt x="969383" y="89041"/>
                </a:lnTo>
                <a:lnTo>
                  <a:pt x="955798" y="84324"/>
                </a:lnTo>
                <a:lnTo>
                  <a:pt x="937771" y="82701"/>
                </a:lnTo>
                <a:close/>
              </a:path>
              <a:path w="999489" h="132715">
                <a:moveTo>
                  <a:pt x="973226" y="92439"/>
                </a:moveTo>
                <a:lnTo>
                  <a:pt x="937771" y="92439"/>
                </a:lnTo>
                <a:lnTo>
                  <a:pt x="950893" y="93399"/>
                </a:lnTo>
                <a:lnTo>
                  <a:pt x="960772" y="96199"/>
                </a:lnTo>
                <a:lnTo>
                  <a:pt x="966999" y="100716"/>
                </a:lnTo>
                <a:lnTo>
                  <a:pt x="969165" y="106828"/>
                </a:lnTo>
                <a:lnTo>
                  <a:pt x="966999" y="113068"/>
                </a:lnTo>
                <a:lnTo>
                  <a:pt x="960772" y="117729"/>
                </a:lnTo>
                <a:lnTo>
                  <a:pt x="950893" y="120644"/>
                </a:lnTo>
                <a:lnTo>
                  <a:pt x="937771" y="121653"/>
                </a:lnTo>
                <a:lnTo>
                  <a:pt x="972857" y="121653"/>
                </a:lnTo>
                <a:lnTo>
                  <a:pt x="977954" y="117120"/>
                </a:lnTo>
                <a:lnTo>
                  <a:pt x="980938" y="106828"/>
                </a:lnTo>
                <a:lnTo>
                  <a:pt x="977954" y="96619"/>
                </a:lnTo>
                <a:lnTo>
                  <a:pt x="973226" y="92439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363281" y="8868525"/>
            <a:ext cx="1181100" cy="849630"/>
          </a:xfrm>
          <a:custGeom>
            <a:avLst/>
            <a:gdLst/>
            <a:ahLst/>
            <a:cxnLst/>
            <a:rect l="l" t="t" r="r" b="b"/>
            <a:pathLst>
              <a:path w="1181100" h="849629">
                <a:moveTo>
                  <a:pt x="1180923" y="0"/>
                </a:moveTo>
                <a:lnTo>
                  <a:pt x="0" y="0"/>
                </a:lnTo>
                <a:lnTo>
                  <a:pt x="0" y="849356"/>
                </a:lnTo>
                <a:lnTo>
                  <a:pt x="1180923" y="849356"/>
                </a:lnTo>
                <a:lnTo>
                  <a:pt x="1180923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6639588" y="8868525"/>
            <a:ext cx="1181100" cy="849630"/>
          </a:xfrm>
          <a:custGeom>
            <a:avLst/>
            <a:gdLst/>
            <a:ahLst/>
            <a:cxnLst/>
            <a:rect l="l" t="t" r="r" b="b"/>
            <a:pathLst>
              <a:path w="1181100" h="849629">
                <a:moveTo>
                  <a:pt x="1180923" y="0"/>
                </a:moveTo>
                <a:lnTo>
                  <a:pt x="0" y="0"/>
                </a:lnTo>
                <a:lnTo>
                  <a:pt x="0" y="849356"/>
                </a:lnTo>
                <a:lnTo>
                  <a:pt x="1180923" y="849356"/>
                </a:lnTo>
                <a:lnTo>
                  <a:pt x="1180923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7915895" y="8868525"/>
            <a:ext cx="1181100" cy="849630"/>
          </a:xfrm>
          <a:custGeom>
            <a:avLst/>
            <a:gdLst/>
            <a:ahLst/>
            <a:cxnLst/>
            <a:rect l="l" t="t" r="r" b="b"/>
            <a:pathLst>
              <a:path w="1181100" h="849629">
                <a:moveTo>
                  <a:pt x="1180923" y="0"/>
                </a:moveTo>
                <a:lnTo>
                  <a:pt x="0" y="0"/>
                </a:lnTo>
                <a:lnTo>
                  <a:pt x="0" y="849356"/>
                </a:lnTo>
                <a:lnTo>
                  <a:pt x="1180923" y="849356"/>
                </a:lnTo>
                <a:lnTo>
                  <a:pt x="1180923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9192201" y="8868525"/>
            <a:ext cx="1181100" cy="849630"/>
          </a:xfrm>
          <a:custGeom>
            <a:avLst/>
            <a:gdLst/>
            <a:ahLst/>
            <a:cxnLst/>
            <a:rect l="l" t="t" r="r" b="b"/>
            <a:pathLst>
              <a:path w="1181100" h="849629">
                <a:moveTo>
                  <a:pt x="1180923" y="0"/>
                </a:moveTo>
                <a:lnTo>
                  <a:pt x="0" y="0"/>
                </a:lnTo>
                <a:lnTo>
                  <a:pt x="0" y="849356"/>
                </a:lnTo>
                <a:lnTo>
                  <a:pt x="1180923" y="849356"/>
                </a:lnTo>
                <a:lnTo>
                  <a:pt x="1180923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0468508" y="8868525"/>
            <a:ext cx="1181100" cy="849630"/>
          </a:xfrm>
          <a:custGeom>
            <a:avLst/>
            <a:gdLst/>
            <a:ahLst/>
            <a:cxnLst/>
            <a:rect l="l" t="t" r="r" b="b"/>
            <a:pathLst>
              <a:path w="1181100" h="849629">
                <a:moveTo>
                  <a:pt x="1180923" y="0"/>
                </a:moveTo>
                <a:lnTo>
                  <a:pt x="0" y="0"/>
                </a:lnTo>
                <a:lnTo>
                  <a:pt x="0" y="849356"/>
                </a:lnTo>
                <a:lnTo>
                  <a:pt x="1180923" y="849356"/>
                </a:lnTo>
                <a:lnTo>
                  <a:pt x="1180923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3" name="object 4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458668" y="8668673"/>
            <a:ext cx="218016" cy="127176"/>
          </a:xfrm>
          <a:prstGeom prst="rect">
            <a:avLst/>
          </a:prstGeom>
        </p:spPr>
      </p:pic>
      <p:sp>
        <p:nvSpPr>
          <p:cNvPr id="44" name="object 44"/>
          <p:cNvSpPr/>
          <p:nvPr/>
        </p:nvSpPr>
        <p:spPr>
          <a:xfrm>
            <a:off x="5722100" y="8664134"/>
            <a:ext cx="277495" cy="127635"/>
          </a:xfrm>
          <a:custGeom>
            <a:avLst/>
            <a:gdLst/>
            <a:ahLst/>
            <a:cxnLst/>
            <a:rect l="l" t="t" r="r" b="b"/>
            <a:pathLst>
              <a:path w="277495" h="127634">
                <a:moveTo>
                  <a:pt x="213474" y="0"/>
                </a:moveTo>
                <a:lnTo>
                  <a:pt x="63588" y="0"/>
                </a:lnTo>
                <a:lnTo>
                  <a:pt x="38836" y="4997"/>
                </a:lnTo>
                <a:lnTo>
                  <a:pt x="18624" y="18624"/>
                </a:lnTo>
                <a:lnTo>
                  <a:pt x="4997" y="38836"/>
                </a:lnTo>
                <a:lnTo>
                  <a:pt x="0" y="63588"/>
                </a:lnTo>
                <a:lnTo>
                  <a:pt x="4997" y="88339"/>
                </a:lnTo>
                <a:lnTo>
                  <a:pt x="18624" y="108551"/>
                </a:lnTo>
                <a:lnTo>
                  <a:pt x="38836" y="122179"/>
                </a:lnTo>
                <a:lnTo>
                  <a:pt x="63588" y="127176"/>
                </a:lnTo>
                <a:lnTo>
                  <a:pt x="213474" y="127176"/>
                </a:lnTo>
                <a:lnTo>
                  <a:pt x="238226" y="122179"/>
                </a:lnTo>
                <a:lnTo>
                  <a:pt x="258438" y="108551"/>
                </a:lnTo>
                <a:lnTo>
                  <a:pt x="272065" y="88339"/>
                </a:lnTo>
                <a:lnTo>
                  <a:pt x="277062" y="63588"/>
                </a:lnTo>
                <a:lnTo>
                  <a:pt x="272065" y="38836"/>
                </a:lnTo>
                <a:lnTo>
                  <a:pt x="258438" y="18624"/>
                </a:lnTo>
                <a:lnTo>
                  <a:pt x="238226" y="4997"/>
                </a:lnTo>
                <a:lnTo>
                  <a:pt x="213474" y="0"/>
                </a:lnTo>
                <a:close/>
              </a:path>
            </a:pathLst>
          </a:custGeom>
          <a:solidFill>
            <a:srgbClr val="F0F2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5507083" y="8706767"/>
            <a:ext cx="119380" cy="60960"/>
          </a:xfrm>
          <a:custGeom>
            <a:avLst/>
            <a:gdLst/>
            <a:ahLst/>
            <a:cxnLst/>
            <a:rect l="l" t="t" r="r" b="b"/>
            <a:pathLst>
              <a:path w="119379" h="60959">
                <a:moveTo>
                  <a:pt x="52255" y="0"/>
                </a:moveTo>
                <a:lnTo>
                  <a:pt x="46805" y="0"/>
                </a:lnTo>
                <a:lnTo>
                  <a:pt x="46805" y="38152"/>
                </a:lnTo>
                <a:lnTo>
                  <a:pt x="52255" y="38152"/>
                </a:lnTo>
                <a:lnTo>
                  <a:pt x="52255" y="0"/>
                </a:lnTo>
                <a:close/>
              </a:path>
              <a:path w="119379" h="60959">
                <a:moveTo>
                  <a:pt x="19417" y="27722"/>
                </a:moveTo>
                <a:lnTo>
                  <a:pt x="15959" y="28001"/>
                </a:lnTo>
                <a:lnTo>
                  <a:pt x="14034" y="28068"/>
                </a:lnTo>
                <a:lnTo>
                  <a:pt x="14034" y="37948"/>
                </a:lnTo>
                <a:lnTo>
                  <a:pt x="19417" y="37948"/>
                </a:lnTo>
                <a:lnTo>
                  <a:pt x="19417" y="27722"/>
                </a:lnTo>
                <a:close/>
              </a:path>
              <a:path w="119379" h="60959">
                <a:moveTo>
                  <a:pt x="41082" y="1090"/>
                </a:moveTo>
                <a:lnTo>
                  <a:pt x="35700" y="1090"/>
                </a:lnTo>
                <a:lnTo>
                  <a:pt x="35700" y="37948"/>
                </a:lnTo>
                <a:lnTo>
                  <a:pt x="41082" y="37948"/>
                </a:lnTo>
                <a:lnTo>
                  <a:pt x="41082" y="34542"/>
                </a:lnTo>
                <a:lnTo>
                  <a:pt x="38357" y="34542"/>
                </a:lnTo>
                <a:lnTo>
                  <a:pt x="38357" y="30522"/>
                </a:lnTo>
                <a:lnTo>
                  <a:pt x="41082" y="30522"/>
                </a:lnTo>
                <a:lnTo>
                  <a:pt x="41082" y="1090"/>
                </a:lnTo>
                <a:close/>
              </a:path>
              <a:path w="119379" h="60959">
                <a:moveTo>
                  <a:pt x="35700" y="30522"/>
                </a:moveTo>
                <a:lnTo>
                  <a:pt x="24935" y="30522"/>
                </a:lnTo>
                <a:lnTo>
                  <a:pt x="24935" y="34542"/>
                </a:lnTo>
                <a:lnTo>
                  <a:pt x="35700" y="34542"/>
                </a:lnTo>
                <a:lnTo>
                  <a:pt x="35700" y="30522"/>
                </a:lnTo>
                <a:close/>
              </a:path>
              <a:path w="119379" h="60959">
                <a:moveTo>
                  <a:pt x="41082" y="30522"/>
                </a:moveTo>
                <a:lnTo>
                  <a:pt x="38357" y="30522"/>
                </a:lnTo>
                <a:lnTo>
                  <a:pt x="38357" y="34542"/>
                </a:lnTo>
                <a:lnTo>
                  <a:pt x="41082" y="34542"/>
                </a:lnTo>
                <a:lnTo>
                  <a:pt x="41082" y="30522"/>
                </a:lnTo>
                <a:close/>
              </a:path>
              <a:path w="119379" h="60959">
                <a:moveTo>
                  <a:pt x="32429" y="22142"/>
                </a:moveTo>
                <a:lnTo>
                  <a:pt x="24239" y="23108"/>
                </a:lnTo>
                <a:lnTo>
                  <a:pt x="15550" y="23641"/>
                </a:lnTo>
                <a:lnTo>
                  <a:pt x="7194" y="23866"/>
                </a:lnTo>
                <a:lnTo>
                  <a:pt x="0" y="23913"/>
                </a:lnTo>
                <a:lnTo>
                  <a:pt x="613" y="28342"/>
                </a:lnTo>
                <a:lnTo>
                  <a:pt x="7756" y="28286"/>
                </a:lnTo>
                <a:lnTo>
                  <a:pt x="14034" y="28068"/>
                </a:lnTo>
                <a:lnTo>
                  <a:pt x="14034" y="26093"/>
                </a:lnTo>
                <a:lnTo>
                  <a:pt x="32397" y="26093"/>
                </a:lnTo>
                <a:lnTo>
                  <a:pt x="32838" y="26025"/>
                </a:lnTo>
                <a:lnTo>
                  <a:pt x="32429" y="22142"/>
                </a:lnTo>
                <a:close/>
              </a:path>
              <a:path w="119379" h="60959">
                <a:moveTo>
                  <a:pt x="19417" y="26093"/>
                </a:moveTo>
                <a:lnTo>
                  <a:pt x="14034" y="26093"/>
                </a:lnTo>
                <a:lnTo>
                  <a:pt x="14034" y="28068"/>
                </a:lnTo>
                <a:lnTo>
                  <a:pt x="15959" y="28001"/>
                </a:lnTo>
                <a:lnTo>
                  <a:pt x="19417" y="27722"/>
                </a:lnTo>
                <a:lnTo>
                  <a:pt x="19417" y="26093"/>
                </a:lnTo>
                <a:close/>
              </a:path>
              <a:path w="119379" h="60959">
                <a:moveTo>
                  <a:pt x="32397" y="26093"/>
                </a:moveTo>
                <a:lnTo>
                  <a:pt x="19417" y="26093"/>
                </a:lnTo>
                <a:lnTo>
                  <a:pt x="19417" y="27722"/>
                </a:lnTo>
                <a:lnTo>
                  <a:pt x="24546" y="27307"/>
                </a:lnTo>
                <a:lnTo>
                  <a:pt x="32397" y="26093"/>
                </a:lnTo>
                <a:close/>
              </a:path>
              <a:path w="119379" h="60959">
                <a:moveTo>
                  <a:pt x="24594" y="2112"/>
                </a:moveTo>
                <a:lnTo>
                  <a:pt x="8584" y="2112"/>
                </a:lnTo>
                <a:lnTo>
                  <a:pt x="3202" y="5654"/>
                </a:lnTo>
                <a:lnTo>
                  <a:pt x="3202" y="16896"/>
                </a:lnTo>
                <a:lnTo>
                  <a:pt x="8584" y="20439"/>
                </a:lnTo>
                <a:lnTo>
                  <a:pt x="24594" y="20439"/>
                </a:lnTo>
                <a:lnTo>
                  <a:pt x="29977" y="16896"/>
                </a:lnTo>
                <a:lnTo>
                  <a:pt x="29977" y="16351"/>
                </a:lnTo>
                <a:lnTo>
                  <a:pt x="11582" y="16351"/>
                </a:lnTo>
                <a:lnTo>
                  <a:pt x="8311" y="14443"/>
                </a:lnTo>
                <a:lnTo>
                  <a:pt x="8311" y="8107"/>
                </a:lnTo>
                <a:lnTo>
                  <a:pt x="11582" y="6131"/>
                </a:lnTo>
                <a:lnTo>
                  <a:pt x="29977" y="6131"/>
                </a:lnTo>
                <a:lnTo>
                  <a:pt x="29977" y="5654"/>
                </a:lnTo>
                <a:lnTo>
                  <a:pt x="24594" y="2112"/>
                </a:lnTo>
                <a:close/>
              </a:path>
              <a:path w="119379" h="60959">
                <a:moveTo>
                  <a:pt x="29977" y="6131"/>
                </a:moveTo>
                <a:lnTo>
                  <a:pt x="21597" y="6131"/>
                </a:lnTo>
                <a:lnTo>
                  <a:pt x="24867" y="8107"/>
                </a:lnTo>
                <a:lnTo>
                  <a:pt x="24867" y="14443"/>
                </a:lnTo>
                <a:lnTo>
                  <a:pt x="21597" y="16351"/>
                </a:lnTo>
                <a:lnTo>
                  <a:pt x="29977" y="16351"/>
                </a:lnTo>
                <a:lnTo>
                  <a:pt x="29977" y="6131"/>
                </a:lnTo>
                <a:close/>
              </a:path>
              <a:path w="119379" h="60959">
                <a:moveTo>
                  <a:pt x="16419" y="40401"/>
                </a:moveTo>
                <a:lnTo>
                  <a:pt x="10832" y="40401"/>
                </a:lnTo>
                <a:lnTo>
                  <a:pt x="10832" y="60772"/>
                </a:lnTo>
                <a:lnTo>
                  <a:pt x="52255" y="60772"/>
                </a:lnTo>
                <a:lnTo>
                  <a:pt x="52255" y="56275"/>
                </a:lnTo>
                <a:lnTo>
                  <a:pt x="16419" y="56275"/>
                </a:lnTo>
                <a:lnTo>
                  <a:pt x="16419" y="50484"/>
                </a:lnTo>
                <a:lnTo>
                  <a:pt x="52255" y="50484"/>
                </a:lnTo>
                <a:lnTo>
                  <a:pt x="52255" y="46124"/>
                </a:lnTo>
                <a:lnTo>
                  <a:pt x="16419" y="46124"/>
                </a:lnTo>
                <a:lnTo>
                  <a:pt x="16419" y="40401"/>
                </a:lnTo>
                <a:close/>
              </a:path>
              <a:path w="119379" h="60959">
                <a:moveTo>
                  <a:pt x="52255" y="50484"/>
                </a:moveTo>
                <a:lnTo>
                  <a:pt x="46669" y="50484"/>
                </a:lnTo>
                <a:lnTo>
                  <a:pt x="46669" y="56275"/>
                </a:lnTo>
                <a:lnTo>
                  <a:pt x="52255" y="56275"/>
                </a:lnTo>
                <a:lnTo>
                  <a:pt x="52255" y="50484"/>
                </a:lnTo>
                <a:close/>
              </a:path>
              <a:path w="119379" h="60959">
                <a:moveTo>
                  <a:pt x="52255" y="40401"/>
                </a:moveTo>
                <a:lnTo>
                  <a:pt x="46669" y="40401"/>
                </a:lnTo>
                <a:lnTo>
                  <a:pt x="46669" y="46124"/>
                </a:lnTo>
                <a:lnTo>
                  <a:pt x="52255" y="46124"/>
                </a:lnTo>
                <a:lnTo>
                  <a:pt x="52255" y="40401"/>
                </a:lnTo>
                <a:close/>
              </a:path>
              <a:path w="119379" h="60959">
                <a:moveTo>
                  <a:pt x="75687" y="43807"/>
                </a:moveTo>
                <a:lnTo>
                  <a:pt x="70100" y="43807"/>
                </a:lnTo>
                <a:lnTo>
                  <a:pt x="70100" y="60227"/>
                </a:lnTo>
                <a:lnTo>
                  <a:pt x="112613" y="60227"/>
                </a:lnTo>
                <a:lnTo>
                  <a:pt x="112613" y="57706"/>
                </a:lnTo>
                <a:lnTo>
                  <a:pt x="75687" y="57706"/>
                </a:lnTo>
                <a:lnTo>
                  <a:pt x="75687" y="43807"/>
                </a:lnTo>
                <a:close/>
              </a:path>
              <a:path w="119379" h="60959">
                <a:moveTo>
                  <a:pt x="112613" y="55594"/>
                </a:moveTo>
                <a:lnTo>
                  <a:pt x="75687" y="55594"/>
                </a:lnTo>
                <a:lnTo>
                  <a:pt x="75687" y="57706"/>
                </a:lnTo>
                <a:lnTo>
                  <a:pt x="112613" y="57706"/>
                </a:lnTo>
                <a:lnTo>
                  <a:pt x="112613" y="55594"/>
                </a:lnTo>
                <a:close/>
              </a:path>
              <a:path w="119379" h="60959">
                <a:moveTo>
                  <a:pt x="94150" y="35427"/>
                </a:moveTo>
                <a:lnTo>
                  <a:pt x="88495" y="35427"/>
                </a:lnTo>
                <a:lnTo>
                  <a:pt x="88495" y="49462"/>
                </a:lnTo>
                <a:lnTo>
                  <a:pt x="94150" y="49462"/>
                </a:lnTo>
                <a:lnTo>
                  <a:pt x="94150" y="35427"/>
                </a:lnTo>
                <a:close/>
              </a:path>
              <a:path w="119379" h="60959">
                <a:moveTo>
                  <a:pt x="118881" y="33656"/>
                </a:moveTo>
                <a:lnTo>
                  <a:pt x="63015" y="33656"/>
                </a:lnTo>
                <a:lnTo>
                  <a:pt x="63015" y="38289"/>
                </a:lnTo>
                <a:lnTo>
                  <a:pt x="88495" y="38289"/>
                </a:lnTo>
                <a:lnTo>
                  <a:pt x="88495" y="35427"/>
                </a:lnTo>
                <a:lnTo>
                  <a:pt x="118881" y="35427"/>
                </a:lnTo>
                <a:lnTo>
                  <a:pt x="118881" y="33656"/>
                </a:lnTo>
                <a:close/>
              </a:path>
              <a:path w="119379" h="60959">
                <a:moveTo>
                  <a:pt x="118881" y="35427"/>
                </a:moveTo>
                <a:lnTo>
                  <a:pt x="94150" y="35427"/>
                </a:lnTo>
                <a:lnTo>
                  <a:pt x="94150" y="38289"/>
                </a:lnTo>
                <a:lnTo>
                  <a:pt x="118881" y="38289"/>
                </a:lnTo>
                <a:lnTo>
                  <a:pt x="118881" y="35427"/>
                </a:lnTo>
                <a:close/>
              </a:path>
              <a:path w="119379" h="60959">
                <a:moveTo>
                  <a:pt x="111864" y="2248"/>
                </a:moveTo>
                <a:lnTo>
                  <a:pt x="70373" y="2248"/>
                </a:lnTo>
                <a:lnTo>
                  <a:pt x="70373" y="28478"/>
                </a:lnTo>
                <a:lnTo>
                  <a:pt x="112136" y="28478"/>
                </a:lnTo>
                <a:lnTo>
                  <a:pt x="112136" y="26025"/>
                </a:lnTo>
                <a:lnTo>
                  <a:pt x="75959" y="26025"/>
                </a:lnTo>
                <a:lnTo>
                  <a:pt x="75959" y="17441"/>
                </a:lnTo>
                <a:lnTo>
                  <a:pt x="74324" y="17441"/>
                </a:lnTo>
                <a:lnTo>
                  <a:pt x="74324" y="13080"/>
                </a:lnTo>
                <a:lnTo>
                  <a:pt x="75959" y="13080"/>
                </a:lnTo>
                <a:lnTo>
                  <a:pt x="75959" y="6813"/>
                </a:lnTo>
                <a:lnTo>
                  <a:pt x="111864" y="6813"/>
                </a:lnTo>
                <a:lnTo>
                  <a:pt x="111864" y="2248"/>
                </a:lnTo>
                <a:close/>
              </a:path>
              <a:path w="119379" h="60959">
                <a:moveTo>
                  <a:pt x="112136" y="23913"/>
                </a:moveTo>
                <a:lnTo>
                  <a:pt x="75959" y="23913"/>
                </a:lnTo>
                <a:lnTo>
                  <a:pt x="75959" y="26025"/>
                </a:lnTo>
                <a:lnTo>
                  <a:pt x="112136" y="26025"/>
                </a:lnTo>
                <a:lnTo>
                  <a:pt x="112136" y="23913"/>
                </a:lnTo>
                <a:close/>
              </a:path>
              <a:path w="119379" h="60959">
                <a:moveTo>
                  <a:pt x="75959" y="13080"/>
                </a:moveTo>
                <a:lnTo>
                  <a:pt x="74324" y="13080"/>
                </a:lnTo>
                <a:lnTo>
                  <a:pt x="74324" y="17441"/>
                </a:lnTo>
                <a:lnTo>
                  <a:pt x="75959" y="17441"/>
                </a:lnTo>
                <a:lnTo>
                  <a:pt x="75959" y="13080"/>
                </a:lnTo>
                <a:close/>
              </a:path>
              <a:path w="119379" h="60959">
                <a:moveTo>
                  <a:pt x="110229" y="13080"/>
                </a:moveTo>
                <a:lnTo>
                  <a:pt x="75959" y="13080"/>
                </a:lnTo>
                <a:lnTo>
                  <a:pt x="75959" y="17441"/>
                </a:lnTo>
                <a:lnTo>
                  <a:pt x="110229" y="17441"/>
                </a:lnTo>
                <a:lnTo>
                  <a:pt x="110229" y="1308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5770521" y="8702228"/>
            <a:ext cx="179070" cy="60960"/>
          </a:xfrm>
          <a:custGeom>
            <a:avLst/>
            <a:gdLst/>
            <a:ahLst/>
            <a:cxnLst/>
            <a:rect l="l" t="t" r="r" b="b"/>
            <a:pathLst>
              <a:path w="179070" h="60959">
                <a:moveTo>
                  <a:pt x="52255" y="0"/>
                </a:moveTo>
                <a:lnTo>
                  <a:pt x="46805" y="0"/>
                </a:lnTo>
                <a:lnTo>
                  <a:pt x="46805" y="38152"/>
                </a:lnTo>
                <a:lnTo>
                  <a:pt x="52255" y="38152"/>
                </a:lnTo>
                <a:lnTo>
                  <a:pt x="52255" y="0"/>
                </a:lnTo>
                <a:close/>
              </a:path>
              <a:path w="179070" h="60959">
                <a:moveTo>
                  <a:pt x="19417" y="27722"/>
                </a:moveTo>
                <a:lnTo>
                  <a:pt x="15959" y="28001"/>
                </a:lnTo>
                <a:lnTo>
                  <a:pt x="14034" y="28068"/>
                </a:lnTo>
                <a:lnTo>
                  <a:pt x="14034" y="37948"/>
                </a:lnTo>
                <a:lnTo>
                  <a:pt x="19417" y="37948"/>
                </a:lnTo>
                <a:lnTo>
                  <a:pt x="19417" y="27722"/>
                </a:lnTo>
                <a:close/>
              </a:path>
              <a:path w="179070" h="60959">
                <a:moveTo>
                  <a:pt x="41082" y="1090"/>
                </a:moveTo>
                <a:lnTo>
                  <a:pt x="35700" y="1090"/>
                </a:lnTo>
                <a:lnTo>
                  <a:pt x="35700" y="37948"/>
                </a:lnTo>
                <a:lnTo>
                  <a:pt x="41082" y="37948"/>
                </a:lnTo>
                <a:lnTo>
                  <a:pt x="41082" y="34542"/>
                </a:lnTo>
                <a:lnTo>
                  <a:pt x="38357" y="34542"/>
                </a:lnTo>
                <a:lnTo>
                  <a:pt x="38357" y="30522"/>
                </a:lnTo>
                <a:lnTo>
                  <a:pt x="41082" y="30522"/>
                </a:lnTo>
                <a:lnTo>
                  <a:pt x="41082" y="1090"/>
                </a:lnTo>
                <a:close/>
              </a:path>
              <a:path w="179070" h="60959">
                <a:moveTo>
                  <a:pt x="35700" y="30522"/>
                </a:moveTo>
                <a:lnTo>
                  <a:pt x="24935" y="30522"/>
                </a:lnTo>
                <a:lnTo>
                  <a:pt x="24935" y="34542"/>
                </a:lnTo>
                <a:lnTo>
                  <a:pt x="35700" y="34542"/>
                </a:lnTo>
                <a:lnTo>
                  <a:pt x="35700" y="30522"/>
                </a:lnTo>
                <a:close/>
              </a:path>
              <a:path w="179070" h="60959">
                <a:moveTo>
                  <a:pt x="41082" y="30522"/>
                </a:moveTo>
                <a:lnTo>
                  <a:pt x="38357" y="30522"/>
                </a:lnTo>
                <a:lnTo>
                  <a:pt x="38357" y="34542"/>
                </a:lnTo>
                <a:lnTo>
                  <a:pt x="41082" y="34542"/>
                </a:lnTo>
                <a:lnTo>
                  <a:pt x="41082" y="30522"/>
                </a:lnTo>
                <a:close/>
              </a:path>
              <a:path w="179070" h="60959">
                <a:moveTo>
                  <a:pt x="32429" y="22142"/>
                </a:moveTo>
                <a:lnTo>
                  <a:pt x="24239" y="23108"/>
                </a:lnTo>
                <a:lnTo>
                  <a:pt x="15550" y="23641"/>
                </a:lnTo>
                <a:lnTo>
                  <a:pt x="7194" y="23866"/>
                </a:lnTo>
                <a:lnTo>
                  <a:pt x="0" y="23913"/>
                </a:lnTo>
                <a:lnTo>
                  <a:pt x="613" y="28342"/>
                </a:lnTo>
                <a:lnTo>
                  <a:pt x="7756" y="28286"/>
                </a:lnTo>
                <a:lnTo>
                  <a:pt x="14034" y="28068"/>
                </a:lnTo>
                <a:lnTo>
                  <a:pt x="14034" y="26093"/>
                </a:lnTo>
                <a:lnTo>
                  <a:pt x="32397" y="26093"/>
                </a:lnTo>
                <a:lnTo>
                  <a:pt x="32838" y="26025"/>
                </a:lnTo>
                <a:lnTo>
                  <a:pt x="32429" y="22142"/>
                </a:lnTo>
                <a:close/>
              </a:path>
              <a:path w="179070" h="60959">
                <a:moveTo>
                  <a:pt x="19417" y="26093"/>
                </a:moveTo>
                <a:lnTo>
                  <a:pt x="14034" y="26093"/>
                </a:lnTo>
                <a:lnTo>
                  <a:pt x="14034" y="28068"/>
                </a:lnTo>
                <a:lnTo>
                  <a:pt x="15959" y="28001"/>
                </a:lnTo>
                <a:lnTo>
                  <a:pt x="19417" y="27722"/>
                </a:lnTo>
                <a:lnTo>
                  <a:pt x="19417" y="26093"/>
                </a:lnTo>
                <a:close/>
              </a:path>
              <a:path w="179070" h="60959">
                <a:moveTo>
                  <a:pt x="32397" y="26093"/>
                </a:moveTo>
                <a:lnTo>
                  <a:pt x="19417" y="26093"/>
                </a:lnTo>
                <a:lnTo>
                  <a:pt x="19417" y="27722"/>
                </a:lnTo>
                <a:lnTo>
                  <a:pt x="24546" y="27307"/>
                </a:lnTo>
                <a:lnTo>
                  <a:pt x="32397" y="26093"/>
                </a:lnTo>
                <a:close/>
              </a:path>
              <a:path w="179070" h="60959">
                <a:moveTo>
                  <a:pt x="24594" y="2112"/>
                </a:moveTo>
                <a:lnTo>
                  <a:pt x="8584" y="2112"/>
                </a:lnTo>
                <a:lnTo>
                  <a:pt x="3202" y="5654"/>
                </a:lnTo>
                <a:lnTo>
                  <a:pt x="3202" y="16896"/>
                </a:lnTo>
                <a:lnTo>
                  <a:pt x="8584" y="20439"/>
                </a:lnTo>
                <a:lnTo>
                  <a:pt x="24594" y="20439"/>
                </a:lnTo>
                <a:lnTo>
                  <a:pt x="29977" y="16896"/>
                </a:lnTo>
                <a:lnTo>
                  <a:pt x="29977" y="16351"/>
                </a:lnTo>
                <a:lnTo>
                  <a:pt x="11582" y="16351"/>
                </a:lnTo>
                <a:lnTo>
                  <a:pt x="8311" y="14443"/>
                </a:lnTo>
                <a:lnTo>
                  <a:pt x="8311" y="8107"/>
                </a:lnTo>
                <a:lnTo>
                  <a:pt x="11582" y="6131"/>
                </a:lnTo>
                <a:lnTo>
                  <a:pt x="29977" y="6131"/>
                </a:lnTo>
                <a:lnTo>
                  <a:pt x="29977" y="5654"/>
                </a:lnTo>
                <a:lnTo>
                  <a:pt x="24594" y="2112"/>
                </a:lnTo>
                <a:close/>
              </a:path>
              <a:path w="179070" h="60959">
                <a:moveTo>
                  <a:pt x="29977" y="6131"/>
                </a:moveTo>
                <a:lnTo>
                  <a:pt x="21597" y="6131"/>
                </a:lnTo>
                <a:lnTo>
                  <a:pt x="24867" y="8107"/>
                </a:lnTo>
                <a:lnTo>
                  <a:pt x="24867" y="14443"/>
                </a:lnTo>
                <a:lnTo>
                  <a:pt x="21597" y="16351"/>
                </a:lnTo>
                <a:lnTo>
                  <a:pt x="29977" y="16351"/>
                </a:lnTo>
                <a:lnTo>
                  <a:pt x="29977" y="6131"/>
                </a:lnTo>
                <a:close/>
              </a:path>
              <a:path w="179070" h="60959">
                <a:moveTo>
                  <a:pt x="16419" y="40401"/>
                </a:moveTo>
                <a:lnTo>
                  <a:pt x="10832" y="40401"/>
                </a:lnTo>
                <a:lnTo>
                  <a:pt x="10832" y="60772"/>
                </a:lnTo>
                <a:lnTo>
                  <a:pt x="52255" y="60772"/>
                </a:lnTo>
                <a:lnTo>
                  <a:pt x="52255" y="56275"/>
                </a:lnTo>
                <a:lnTo>
                  <a:pt x="16419" y="56275"/>
                </a:lnTo>
                <a:lnTo>
                  <a:pt x="16419" y="50484"/>
                </a:lnTo>
                <a:lnTo>
                  <a:pt x="52255" y="50484"/>
                </a:lnTo>
                <a:lnTo>
                  <a:pt x="52255" y="46124"/>
                </a:lnTo>
                <a:lnTo>
                  <a:pt x="16419" y="46124"/>
                </a:lnTo>
                <a:lnTo>
                  <a:pt x="16419" y="40401"/>
                </a:lnTo>
                <a:close/>
              </a:path>
              <a:path w="179070" h="60959">
                <a:moveTo>
                  <a:pt x="52255" y="50484"/>
                </a:moveTo>
                <a:lnTo>
                  <a:pt x="46669" y="50484"/>
                </a:lnTo>
                <a:lnTo>
                  <a:pt x="46669" y="56275"/>
                </a:lnTo>
                <a:lnTo>
                  <a:pt x="52255" y="56275"/>
                </a:lnTo>
                <a:lnTo>
                  <a:pt x="52255" y="50484"/>
                </a:lnTo>
                <a:close/>
              </a:path>
              <a:path w="179070" h="60959">
                <a:moveTo>
                  <a:pt x="52255" y="40401"/>
                </a:moveTo>
                <a:lnTo>
                  <a:pt x="46669" y="40401"/>
                </a:lnTo>
                <a:lnTo>
                  <a:pt x="46669" y="46124"/>
                </a:lnTo>
                <a:lnTo>
                  <a:pt x="52255" y="46124"/>
                </a:lnTo>
                <a:lnTo>
                  <a:pt x="52255" y="40401"/>
                </a:lnTo>
                <a:close/>
              </a:path>
              <a:path w="179070" h="60959">
                <a:moveTo>
                  <a:pt x="87882" y="48917"/>
                </a:moveTo>
                <a:lnTo>
                  <a:pt x="63083" y="48917"/>
                </a:lnTo>
                <a:lnTo>
                  <a:pt x="63083" y="53618"/>
                </a:lnTo>
                <a:lnTo>
                  <a:pt x="118881" y="53618"/>
                </a:lnTo>
                <a:lnTo>
                  <a:pt x="118881" y="50484"/>
                </a:lnTo>
                <a:lnTo>
                  <a:pt x="87882" y="50484"/>
                </a:lnTo>
                <a:lnTo>
                  <a:pt x="87882" y="48917"/>
                </a:lnTo>
                <a:close/>
              </a:path>
              <a:path w="179070" h="60959">
                <a:moveTo>
                  <a:pt x="93469" y="33996"/>
                </a:moveTo>
                <a:lnTo>
                  <a:pt x="87882" y="33996"/>
                </a:lnTo>
                <a:lnTo>
                  <a:pt x="87882" y="50484"/>
                </a:lnTo>
                <a:lnTo>
                  <a:pt x="93469" y="50484"/>
                </a:lnTo>
                <a:lnTo>
                  <a:pt x="93469" y="33996"/>
                </a:lnTo>
                <a:close/>
              </a:path>
              <a:path w="179070" h="60959">
                <a:moveTo>
                  <a:pt x="118881" y="48917"/>
                </a:moveTo>
                <a:lnTo>
                  <a:pt x="93469" y="48917"/>
                </a:lnTo>
                <a:lnTo>
                  <a:pt x="93469" y="50484"/>
                </a:lnTo>
                <a:lnTo>
                  <a:pt x="118881" y="50484"/>
                </a:lnTo>
                <a:lnTo>
                  <a:pt x="118881" y="48917"/>
                </a:lnTo>
                <a:close/>
              </a:path>
              <a:path w="179070" h="60959">
                <a:moveTo>
                  <a:pt x="88768" y="4087"/>
                </a:moveTo>
                <a:lnTo>
                  <a:pt x="87746" y="4087"/>
                </a:lnTo>
                <a:lnTo>
                  <a:pt x="87746" y="8856"/>
                </a:lnTo>
                <a:lnTo>
                  <a:pt x="85756" y="16172"/>
                </a:lnTo>
                <a:lnTo>
                  <a:pt x="80567" y="22517"/>
                </a:lnTo>
                <a:lnTo>
                  <a:pt x="73317" y="27338"/>
                </a:lnTo>
                <a:lnTo>
                  <a:pt x="65263" y="30045"/>
                </a:lnTo>
                <a:lnTo>
                  <a:pt x="67647" y="34746"/>
                </a:lnTo>
                <a:lnTo>
                  <a:pt x="76785" y="31458"/>
                </a:lnTo>
                <a:lnTo>
                  <a:pt x="84799" y="25761"/>
                </a:lnTo>
                <a:lnTo>
                  <a:pt x="90488" y="18085"/>
                </a:lnTo>
                <a:lnTo>
                  <a:pt x="90710" y="17140"/>
                </a:lnTo>
                <a:lnTo>
                  <a:pt x="88768" y="8856"/>
                </a:lnTo>
                <a:lnTo>
                  <a:pt x="88768" y="4087"/>
                </a:lnTo>
                <a:close/>
              </a:path>
              <a:path w="179070" h="60959">
                <a:moveTo>
                  <a:pt x="93673" y="4087"/>
                </a:moveTo>
                <a:lnTo>
                  <a:pt x="92651" y="4087"/>
                </a:lnTo>
                <a:lnTo>
                  <a:pt x="92651" y="8856"/>
                </a:lnTo>
                <a:lnTo>
                  <a:pt x="90710" y="17140"/>
                </a:lnTo>
                <a:lnTo>
                  <a:pt x="90931" y="18085"/>
                </a:lnTo>
                <a:lnTo>
                  <a:pt x="96620" y="25761"/>
                </a:lnTo>
                <a:lnTo>
                  <a:pt x="104634" y="31458"/>
                </a:lnTo>
                <a:lnTo>
                  <a:pt x="113772" y="34746"/>
                </a:lnTo>
                <a:lnTo>
                  <a:pt x="116224" y="30045"/>
                </a:lnTo>
                <a:lnTo>
                  <a:pt x="108116" y="27328"/>
                </a:lnTo>
                <a:lnTo>
                  <a:pt x="100865" y="22517"/>
                </a:lnTo>
                <a:lnTo>
                  <a:pt x="95666" y="16172"/>
                </a:lnTo>
                <a:lnTo>
                  <a:pt x="93673" y="8856"/>
                </a:lnTo>
                <a:lnTo>
                  <a:pt x="93673" y="4087"/>
                </a:lnTo>
                <a:close/>
              </a:path>
              <a:path w="179070" h="60959">
                <a:moveTo>
                  <a:pt x="92651" y="4087"/>
                </a:moveTo>
                <a:lnTo>
                  <a:pt x="88768" y="4087"/>
                </a:lnTo>
                <a:lnTo>
                  <a:pt x="88768" y="8856"/>
                </a:lnTo>
                <a:lnTo>
                  <a:pt x="90710" y="17140"/>
                </a:lnTo>
                <a:lnTo>
                  <a:pt x="92651" y="8856"/>
                </a:lnTo>
                <a:lnTo>
                  <a:pt x="92651" y="4087"/>
                </a:lnTo>
                <a:close/>
              </a:path>
              <a:path w="179070" h="60959">
                <a:moveTo>
                  <a:pt x="142040" y="1907"/>
                </a:moveTo>
                <a:lnTo>
                  <a:pt x="141087" y="1907"/>
                </a:lnTo>
                <a:lnTo>
                  <a:pt x="141055" y="16663"/>
                </a:lnTo>
                <a:lnTo>
                  <a:pt x="134955" y="24322"/>
                </a:lnTo>
                <a:lnTo>
                  <a:pt x="125689" y="27456"/>
                </a:lnTo>
                <a:lnTo>
                  <a:pt x="128619" y="31953"/>
                </a:lnTo>
                <a:lnTo>
                  <a:pt x="135631" y="28211"/>
                </a:lnTo>
                <a:lnTo>
                  <a:pt x="141027" y="22712"/>
                </a:lnTo>
                <a:lnTo>
                  <a:pt x="144048" y="16663"/>
                </a:lnTo>
                <a:lnTo>
                  <a:pt x="143260" y="15164"/>
                </a:lnTo>
                <a:lnTo>
                  <a:pt x="142040" y="7698"/>
                </a:lnTo>
                <a:lnTo>
                  <a:pt x="142040" y="1907"/>
                </a:lnTo>
                <a:close/>
              </a:path>
              <a:path w="179070" h="60959">
                <a:moveTo>
                  <a:pt x="176378" y="0"/>
                </a:moveTo>
                <a:lnTo>
                  <a:pt x="170723" y="0"/>
                </a:lnTo>
                <a:lnTo>
                  <a:pt x="170723" y="31748"/>
                </a:lnTo>
                <a:lnTo>
                  <a:pt x="176378" y="31748"/>
                </a:lnTo>
                <a:lnTo>
                  <a:pt x="176378" y="15806"/>
                </a:lnTo>
                <a:lnTo>
                  <a:pt x="173108" y="15806"/>
                </a:lnTo>
                <a:lnTo>
                  <a:pt x="173108" y="11105"/>
                </a:lnTo>
                <a:lnTo>
                  <a:pt x="176378" y="11105"/>
                </a:lnTo>
                <a:lnTo>
                  <a:pt x="176378" y="0"/>
                </a:lnTo>
                <a:close/>
              </a:path>
              <a:path w="179070" h="60959">
                <a:moveTo>
                  <a:pt x="146605" y="1907"/>
                </a:moveTo>
                <a:lnTo>
                  <a:pt x="145719" y="1907"/>
                </a:lnTo>
                <a:lnTo>
                  <a:pt x="145719" y="7698"/>
                </a:lnTo>
                <a:lnTo>
                  <a:pt x="144477" y="15806"/>
                </a:lnTo>
                <a:lnTo>
                  <a:pt x="144048" y="16663"/>
                </a:lnTo>
                <a:lnTo>
                  <a:pt x="146690" y="21690"/>
                </a:lnTo>
                <a:lnTo>
                  <a:pt x="151985" y="26927"/>
                </a:lnTo>
                <a:lnTo>
                  <a:pt x="158800" y="30522"/>
                </a:lnTo>
                <a:lnTo>
                  <a:pt x="161730" y="26093"/>
                </a:lnTo>
                <a:lnTo>
                  <a:pt x="152805" y="23164"/>
                </a:lnTo>
                <a:lnTo>
                  <a:pt x="146662" y="15806"/>
                </a:lnTo>
                <a:lnTo>
                  <a:pt x="146605" y="1907"/>
                </a:lnTo>
                <a:close/>
              </a:path>
              <a:path w="179070" h="60959">
                <a:moveTo>
                  <a:pt x="145719" y="1907"/>
                </a:moveTo>
                <a:lnTo>
                  <a:pt x="142040" y="1907"/>
                </a:lnTo>
                <a:lnTo>
                  <a:pt x="142040" y="7698"/>
                </a:lnTo>
                <a:lnTo>
                  <a:pt x="143260" y="15164"/>
                </a:lnTo>
                <a:lnTo>
                  <a:pt x="144048" y="16663"/>
                </a:lnTo>
                <a:lnTo>
                  <a:pt x="144477" y="15806"/>
                </a:lnTo>
                <a:lnTo>
                  <a:pt x="145719" y="7698"/>
                </a:lnTo>
                <a:lnTo>
                  <a:pt x="145719" y="1907"/>
                </a:lnTo>
                <a:close/>
              </a:path>
              <a:path w="179070" h="60959">
                <a:moveTo>
                  <a:pt x="170723" y="11105"/>
                </a:moveTo>
                <a:lnTo>
                  <a:pt x="157370" y="11105"/>
                </a:lnTo>
                <a:lnTo>
                  <a:pt x="157370" y="15806"/>
                </a:lnTo>
                <a:lnTo>
                  <a:pt x="170723" y="15806"/>
                </a:lnTo>
                <a:lnTo>
                  <a:pt x="170723" y="11105"/>
                </a:lnTo>
                <a:close/>
              </a:path>
              <a:path w="179070" h="60959">
                <a:moveTo>
                  <a:pt x="176378" y="11105"/>
                </a:moveTo>
                <a:lnTo>
                  <a:pt x="173108" y="11105"/>
                </a:lnTo>
                <a:lnTo>
                  <a:pt x="173108" y="15806"/>
                </a:lnTo>
                <a:lnTo>
                  <a:pt x="176378" y="15806"/>
                </a:lnTo>
                <a:lnTo>
                  <a:pt x="176378" y="11105"/>
                </a:lnTo>
                <a:close/>
              </a:path>
              <a:path w="179070" h="60959">
                <a:moveTo>
                  <a:pt x="176378" y="34950"/>
                </a:moveTo>
                <a:lnTo>
                  <a:pt x="136726" y="34950"/>
                </a:lnTo>
                <a:lnTo>
                  <a:pt x="136726" y="39447"/>
                </a:lnTo>
                <a:lnTo>
                  <a:pt x="170791" y="39447"/>
                </a:lnTo>
                <a:lnTo>
                  <a:pt x="170791" y="45442"/>
                </a:lnTo>
                <a:lnTo>
                  <a:pt x="136931" y="45442"/>
                </a:lnTo>
                <a:lnTo>
                  <a:pt x="136931" y="60772"/>
                </a:lnTo>
                <a:lnTo>
                  <a:pt x="178694" y="60772"/>
                </a:lnTo>
                <a:lnTo>
                  <a:pt x="178694" y="59000"/>
                </a:lnTo>
                <a:lnTo>
                  <a:pt x="142449" y="59000"/>
                </a:lnTo>
                <a:lnTo>
                  <a:pt x="142449" y="49666"/>
                </a:lnTo>
                <a:lnTo>
                  <a:pt x="176378" y="49666"/>
                </a:lnTo>
                <a:lnTo>
                  <a:pt x="176378" y="34950"/>
                </a:lnTo>
                <a:close/>
              </a:path>
              <a:path w="179070" h="60959">
                <a:moveTo>
                  <a:pt x="178694" y="56275"/>
                </a:moveTo>
                <a:lnTo>
                  <a:pt x="142449" y="56275"/>
                </a:lnTo>
                <a:lnTo>
                  <a:pt x="142449" y="59000"/>
                </a:lnTo>
                <a:lnTo>
                  <a:pt x="178694" y="59000"/>
                </a:lnTo>
                <a:lnTo>
                  <a:pt x="178694" y="56275"/>
                </a:lnTo>
                <a:close/>
              </a:path>
            </a:pathLst>
          </a:custGeom>
          <a:solidFill>
            <a:srgbClr val="BDBDBD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7" name="object 47"/>
          <p:cNvGrpSpPr/>
          <p:nvPr/>
        </p:nvGrpSpPr>
        <p:grpSpPr>
          <a:xfrm>
            <a:off x="6258061" y="8868525"/>
            <a:ext cx="286385" cy="150495"/>
            <a:chOff x="6258061" y="8868525"/>
            <a:chExt cx="286385" cy="150495"/>
          </a:xfrm>
        </p:grpSpPr>
        <p:sp>
          <p:nvSpPr>
            <p:cNvPr id="48" name="object 48"/>
            <p:cNvSpPr/>
            <p:nvPr/>
          </p:nvSpPr>
          <p:spPr>
            <a:xfrm>
              <a:off x="6258061" y="8868525"/>
              <a:ext cx="286385" cy="150495"/>
            </a:xfrm>
            <a:custGeom>
              <a:avLst/>
              <a:gdLst/>
              <a:ahLst/>
              <a:cxnLst/>
              <a:rect l="l" t="t" r="r" b="b"/>
              <a:pathLst>
                <a:path w="286384" h="150495">
                  <a:moveTo>
                    <a:pt x="286146" y="0"/>
                  </a:moveTo>
                  <a:lnTo>
                    <a:pt x="0" y="0"/>
                  </a:lnTo>
                  <a:lnTo>
                    <a:pt x="0" y="149886"/>
                  </a:lnTo>
                  <a:lnTo>
                    <a:pt x="286146" y="149886"/>
                  </a:lnTo>
                  <a:lnTo>
                    <a:pt x="286146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6289853" y="8913952"/>
              <a:ext cx="81915" cy="54610"/>
            </a:xfrm>
            <a:custGeom>
              <a:avLst/>
              <a:gdLst/>
              <a:ahLst/>
              <a:cxnLst/>
              <a:rect l="l" t="t" r="r" b="b"/>
              <a:pathLst>
                <a:path w="81914" h="54609">
                  <a:moveTo>
                    <a:pt x="81749" y="47459"/>
                  </a:moveTo>
                  <a:lnTo>
                    <a:pt x="79717" y="45415"/>
                  </a:lnTo>
                  <a:lnTo>
                    <a:pt x="2032" y="45415"/>
                  </a:lnTo>
                  <a:lnTo>
                    <a:pt x="0" y="47459"/>
                  </a:lnTo>
                  <a:lnTo>
                    <a:pt x="0" y="49961"/>
                  </a:lnTo>
                  <a:lnTo>
                    <a:pt x="0" y="52476"/>
                  </a:lnTo>
                  <a:lnTo>
                    <a:pt x="2032" y="54508"/>
                  </a:lnTo>
                  <a:lnTo>
                    <a:pt x="79717" y="54508"/>
                  </a:lnTo>
                  <a:lnTo>
                    <a:pt x="81749" y="52476"/>
                  </a:lnTo>
                  <a:lnTo>
                    <a:pt x="81749" y="47459"/>
                  </a:lnTo>
                  <a:close/>
                </a:path>
                <a:path w="81914" h="54609">
                  <a:moveTo>
                    <a:pt x="81749" y="24739"/>
                  </a:moveTo>
                  <a:lnTo>
                    <a:pt x="79717" y="22707"/>
                  </a:lnTo>
                  <a:lnTo>
                    <a:pt x="2032" y="22707"/>
                  </a:lnTo>
                  <a:lnTo>
                    <a:pt x="0" y="24739"/>
                  </a:lnTo>
                  <a:lnTo>
                    <a:pt x="0" y="27254"/>
                  </a:lnTo>
                  <a:lnTo>
                    <a:pt x="0" y="29756"/>
                  </a:lnTo>
                  <a:lnTo>
                    <a:pt x="2032" y="31800"/>
                  </a:lnTo>
                  <a:lnTo>
                    <a:pt x="79717" y="31800"/>
                  </a:lnTo>
                  <a:lnTo>
                    <a:pt x="81749" y="29756"/>
                  </a:lnTo>
                  <a:lnTo>
                    <a:pt x="81749" y="24739"/>
                  </a:lnTo>
                  <a:close/>
                </a:path>
                <a:path w="81914" h="54609">
                  <a:moveTo>
                    <a:pt x="81749" y="2032"/>
                  </a:moveTo>
                  <a:lnTo>
                    <a:pt x="79717" y="0"/>
                  </a:lnTo>
                  <a:lnTo>
                    <a:pt x="2032" y="0"/>
                  </a:lnTo>
                  <a:lnTo>
                    <a:pt x="0" y="2032"/>
                  </a:lnTo>
                  <a:lnTo>
                    <a:pt x="0" y="4533"/>
                  </a:lnTo>
                  <a:lnTo>
                    <a:pt x="0" y="7048"/>
                  </a:lnTo>
                  <a:lnTo>
                    <a:pt x="2032" y="9080"/>
                  </a:lnTo>
                  <a:lnTo>
                    <a:pt x="79717" y="9080"/>
                  </a:lnTo>
                  <a:lnTo>
                    <a:pt x="81749" y="7048"/>
                  </a:lnTo>
                  <a:lnTo>
                    <a:pt x="81749" y="2032"/>
                  </a:lnTo>
                  <a:close/>
                </a:path>
              </a:pathLst>
            </a:custGeom>
            <a:solidFill>
              <a:srgbClr val="D8D8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0" name="object 5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420573" y="8908896"/>
              <a:ext cx="91136" cy="65768"/>
            </a:xfrm>
            <a:prstGeom prst="rect">
              <a:avLst/>
            </a:prstGeom>
          </p:spPr>
        </p:pic>
      </p:grpSp>
      <p:pic>
        <p:nvPicPr>
          <p:cNvPr id="51" name="object 5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559921" y="9224132"/>
            <a:ext cx="77765" cy="142683"/>
          </a:xfrm>
          <a:prstGeom prst="rect">
            <a:avLst/>
          </a:prstGeom>
        </p:spPr>
      </p:pic>
      <p:sp>
        <p:nvSpPr>
          <p:cNvPr id="52" name="object 52"/>
          <p:cNvSpPr/>
          <p:nvPr/>
        </p:nvSpPr>
        <p:spPr>
          <a:xfrm>
            <a:off x="5399507" y="4036370"/>
            <a:ext cx="859155" cy="131445"/>
          </a:xfrm>
          <a:custGeom>
            <a:avLst/>
            <a:gdLst/>
            <a:ahLst/>
            <a:cxnLst/>
            <a:rect l="l" t="t" r="r" b="b"/>
            <a:pathLst>
              <a:path w="859154" h="131445">
                <a:moveTo>
                  <a:pt x="105084" y="0"/>
                </a:moveTo>
                <a:lnTo>
                  <a:pt x="93456" y="0"/>
                </a:lnTo>
                <a:lnTo>
                  <a:pt x="93456" y="131391"/>
                </a:lnTo>
                <a:lnTo>
                  <a:pt x="105084" y="131391"/>
                </a:lnTo>
                <a:lnTo>
                  <a:pt x="105084" y="63370"/>
                </a:lnTo>
                <a:lnTo>
                  <a:pt x="96654" y="63370"/>
                </a:lnTo>
                <a:lnTo>
                  <a:pt x="96654" y="53486"/>
                </a:lnTo>
                <a:lnTo>
                  <a:pt x="105084" y="53486"/>
                </a:lnTo>
                <a:lnTo>
                  <a:pt x="105084" y="0"/>
                </a:lnTo>
                <a:close/>
              </a:path>
              <a:path w="859154" h="131445">
                <a:moveTo>
                  <a:pt x="74997" y="2906"/>
                </a:moveTo>
                <a:lnTo>
                  <a:pt x="63660" y="2906"/>
                </a:lnTo>
                <a:lnTo>
                  <a:pt x="63660" y="124705"/>
                </a:lnTo>
                <a:lnTo>
                  <a:pt x="74997" y="124705"/>
                </a:lnTo>
                <a:lnTo>
                  <a:pt x="74997" y="63370"/>
                </a:lnTo>
                <a:lnTo>
                  <a:pt x="71364" y="63370"/>
                </a:lnTo>
                <a:lnTo>
                  <a:pt x="71364" y="53486"/>
                </a:lnTo>
                <a:lnTo>
                  <a:pt x="74997" y="53486"/>
                </a:lnTo>
                <a:lnTo>
                  <a:pt x="74997" y="2906"/>
                </a:lnTo>
                <a:close/>
              </a:path>
              <a:path w="859154" h="131445">
                <a:moveTo>
                  <a:pt x="74997" y="53486"/>
                </a:moveTo>
                <a:lnTo>
                  <a:pt x="71364" y="53486"/>
                </a:lnTo>
                <a:lnTo>
                  <a:pt x="71364" y="63370"/>
                </a:lnTo>
                <a:lnTo>
                  <a:pt x="74997" y="63370"/>
                </a:lnTo>
                <a:lnTo>
                  <a:pt x="74997" y="53486"/>
                </a:lnTo>
                <a:close/>
              </a:path>
              <a:path w="859154" h="131445">
                <a:moveTo>
                  <a:pt x="93456" y="53486"/>
                </a:moveTo>
                <a:lnTo>
                  <a:pt x="74997" y="53486"/>
                </a:lnTo>
                <a:lnTo>
                  <a:pt x="74997" y="63370"/>
                </a:lnTo>
                <a:lnTo>
                  <a:pt x="93456" y="63370"/>
                </a:lnTo>
                <a:lnTo>
                  <a:pt x="93456" y="53486"/>
                </a:lnTo>
                <a:close/>
              </a:path>
              <a:path w="859154" h="131445">
                <a:moveTo>
                  <a:pt x="105084" y="53486"/>
                </a:moveTo>
                <a:lnTo>
                  <a:pt x="96654" y="53486"/>
                </a:lnTo>
                <a:lnTo>
                  <a:pt x="96654" y="63370"/>
                </a:lnTo>
                <a:lnTo>
                  <a:pt x="105084" y="63370"/>
                </a:lnTo>
                <a:lnTo>
                  <a:pt x="105084" y="53486"/>
                </a:lnTo>
                <a:close/>
              </a:path>
              <a:path w="859154" h="131445">
                <a:moveTo>
                  <a:pt x="12063" y="15842"/>
                </a:moveTo>
                <a:lnTo>
                  <a:pt x="0" y="15842"/>
                </a:lnTo>
                <a:lnTo>
                  <a:pt x="0" y="97380"/>
                </a:lnTo>
                <a:lnTo>
                  <a:pt x="8429" y="97380"/>
                </a:lnTo>
                <a:lnTo>
                  <a:pt x="19221" y="97212"/>
                </a:lnTo>
                <a:lnTo>
                  <a:pt x="30558" y="96581"/>
                </a:lnTo>
                <a:lnTo>
                  <a:pt x="42604" y="95296"/>
                </a:lnTo>
                <a:lnTo>
                  <a:pt x="55521" y="93165"/>
                </a:lnTo>
                <a:lnTo>
                  <a:pt x="55339" y="91712"/>
                </a:lnTo>
                <a:lnTo>
                  <a:pt x="12063" y="91712"/>
                </a:lnTo>
                <a:lnTo>
                  <a:pt x="12063" y="86915"/>
                </a:lnTo>
                <a:lnTo>
                  <a:pt x="8429" y="86915"/>
                </a:lnTo>
                <a:lnTo>
                  <a:pt x="12063" y="86850"/>
                </a:lnTo>
                <a:lnTo>
                  <a:pt x="12063" y="15842"/>
                </a:lnTo>
                <a:close/>
              </a:path>
              <a:path w="859154" h="131445">
                <a:moveTo>
                  <a:pt x="54213" y="82701"/>
                </a:moveTo>
                <a:lnTo>
                  <a:pt x="41725" y="84769"/>
                </a:lnTo>
                <a:lnTo>
                  <a:pt x="29959" y="86062"/>
                </a:lnTo>
                <a:lnTo>
                  <a:pt x="18874" y="86727"/>
                </a:lnTo>
                <a:lnTo>
                  <a:pt x="12063" y="86850"/>
                </a:lnTo>
                <a:lnTo>
                  <a:pt x="12063" y="91712"/>
                </a:lnTo>
                <a:lnTo>
                  <a:pt x="55339" y="91712"/>
                </a:lnTo>
                <a:lnTo>
                  <a:pt x="54213" y="82701"/>
                </a:lnTo>
                <a:close/>
              </a:path>
              <a:path w="859154" h="131445">
                <a:moveTo>
                  <a:pt x="12063" y="86850"/>
                </a:moveTo>
                <a:lnTo>
                  <a:pt x="8429" y="86915"/>
                </a:lnTo>
                <a:lnTo>
                  <a:pt x="12063" y="86915"/>
                </a:lnTo>
                <a:close/>
              </a:path>
              <a:path w="859154" h="131445">
                <a:moveTo>
                  <a:pt x="273202" y="0"/>
                </a:moveTo>
                <a:lnTo>
                  <a:pt x="261138" y="0"/>
                </a:lnTo>
                <a:lnTo>
                  <a:pt x="261138" y="131391"/>
                </a:lnTo>
                <a:lnTo>
                  <a:pt x="273202" y="131391"/>
                </a:lnTo>
                <a:lnTo>
                  <a:pt x="273202" y="62643"/>
                </a:lnTo>
                <a:lnTo>
                  <a:pt x="266952" y="62643"/>
                </a:lnTo>
                <a:lnTo>
                  <a:pt x="266952" y="52614"/>
                </a:lnTo>
                <a:lnTo>
                  <a:pt x="273202" y="52614"/>
                </a:lnTo>
                <a:lnTo>
                  <a:pt x="273202" y="0"/>
                </a:lnTo>
                <a:close/>
              </a:path>
              <a:path w="859154" h="131445">
                <a:moveTo>
                  <a:pt x="226794" y="46219"/>
                </a:moveTo>
                <a:lnTo>
                  <a:pt x="218988" y="46219"/>
                </a:lnTo>
                <a:lnTo>
                  <a:pt x="218988" y="55376"/>
                </a:lnTo>
                <a:lnTo>
                  <a:pt x="210640" y="56156"/>
                </a:lnTo>
                <a:lnTo>
                  <a:pt x="207669" y="63533"/>
                </a:lnTo>
                <a:lnTo>
                  <a:pt x="190834" y="83543"/>
                </a:lnTo>
                <a:lnTo>
                  <a:pt x="165211" y="100433"/>
                </a:lnTo>
                <a:lnTo>
                  <a:pt x="172042" y="109735"/>
                </a:lnTo>
                <a:lnTo>
                  <a:pt x="200806" y="90247"/>
                </a:lnTo>
                <a:lnTo>
                  <a:pt x="219024" y="67203"/>
                </a:lnTo>
                <a:lnTo>
                  <a:pt x="226794" y="46219"/>
                </a:lnTo>
                <a:close/>
              </a:path>
              <a:path w="859154" h="131445">
                <a:moveTo>
                  <a:pt x="261138" y="52614"/>
                </a:moveTo>
                <a:lnTo>
                  <a:pt x="231052" y="52614"/>
                </a:lnTo>
                <a:lnTo>
                  <a:pt x="231052" y="62643"/>
                </a:lnTo>
                <a:lnTo>
                  <a:pt x="261138" y="62643"/>
                </a:lnTo>
                <a:lnTo>
                  <a:pt x="261138" y="52614"/>
                </a:lnTo>
                <a:close/>
              </a:path>
              <a:path w="859154" h="131445">
                <a:moveTo>
                  <a:pt x="273202" y="52614"/>
                </a:moveTo>
                <a:lnTo>
                  <a:pt x="266952" y="52614"/>
                </a:lnTo>
                <a:lnTo>
                  <a:pt x="266952" y="62643"/>
                </a:lnTo>
                <a:lnTo>
                  <a:pt x="273202" y="62643"/>
                </a:lnTo>
                <a:lnTo>
                  <a:pt x="273202" y="52614"/>
                </a:lnTo>
                <a:close/>
              </a:path>
              <a:path w="859154" h="131445">
                <a:moveTo>
                  <a:pt x="214524" y="46511"/>
                </a:moveTo>
                <a:lnTo>
                  <a:pt x="165647" y="49707"/>
                </a:lnTo>
                <a:lnTo>
                  <a:pt x="167682" y="60172"/>
                </a:lnTo>
                <a:lnTo>
                  <a:pt x="210640" y="56156"/>
                </a:lnTo>
                <a:lnTo>
                  <a:pt x="214524" y="46511"/>
                </a:lnTo>
                <a:close/>
              </a:path>
              <a:path w="859154" h="131445">
                <a:moveTo>
                  <a:pt x="218988" y="46219"/>
                </a:moveTo>
                <a:lnTo>
                  <a:pt x="214524" y="46511"/>
                </a:lnTo>
                <a:lnTo>
                  <a:pt x="210640" y="56156"/>
                </a:lnTo>
                <a:lnTo>
                  <a:pt x="218988" y="55376"/>
                </a:lnTo>
                <a:lnTo>
                  <a:pt x="218988" y="46219"/>
                </a:lnTo>
                <a:close/>
              </a:path>
              <a:path w="859154" h="131445">
                <a:moveTo>
                  <a:pt x="226982" y="13662"/>
                </a:moveTo>
                <a:lnTo>
                  <a:pt x="219715" y="13662"/>
                </a:lnTo>
                <a:lnTo>
                  <a:pt x="219715" y="14970"/>
                </a:lnTo>
                <a:lnTo>
                  <a:pt x="216901" y="40607"/>
                </a:lnTo>
                <a:lnTo>
                  <a:pt x="214524" y="46511"/>
                </a:lnTo>
                <a:lnTo>
                  <a:pt x="218988" y="46219"/>
                </a:lnTo>
                <a:lnTo>
                  <a:pt x="226794" y="46219"/>
                </a:lnTo>
                <a:lnTo>
                  <a:pt x="228576" y="41407"/>
                </a:lnTo>
                <a:lnTo>
                  <a:pt x="230372" y="23400"/>
                </a:lnTo>
                <a:lnTo>
                  <a:pt x="226982" y="23400"/>
                </a:lnTo>
                <a:lnTo>
                  <a:pt x="226982" y="13662"/>
                </a:lnTo>
                <a:close/>
              </a:path>
              <a:path w="859154" h="131445">
                <a:moveTo>
                  <a:pt x="219715" y="13662"/>
                </a:moveTo>
                <a:lnTo>
                  <a:pt x="172333" y="13662"/>
                </a:lnTo>
                <a:lnTo>
                  <a:pt x="172333" y="23400"/>
                </a:lnTo>
                <a:lnTo>
                  <a:pt x="218790" y="23400"/>
                </a:lnTo>
                <a:lnTo>
                  <a:pt x="219715" y="14970"/>
                </a:lnTo>
                <a:lnTo>
                  <a:pt x="219715" y="13662"/>
                </a:lnTo>
                <a:close/>
              </a:path>
              <a:path w="859154" h="131445">
                <a:moveTo>
                  <a:pt x="231342" y="13662"/>
                </a:moveTo>
                <a:lnTo>
                  <a:pt x="226982" y="13662"/>
                </a:lnTo>
                <a:lnTo>
                  <a:pt x="226982" y="23400"/>
                </a:lnTo>
                <a:lnTo>
                  <a:pt x="230372" y="23400"/>
                </a:lnTo>
                <a:lnTo>
                  <a:pt x="231342" y="13662"/>
                </a:lnTo>
                <a:close/>
              </a:path>
              <a:path w="859154" h="131445">
                <a:moveTo>
                  <a:pt x="353711" y="9011"/>
                </a:moveTo>
                <a:lnTo>
                  <a:pt x="351531" y="9011"/>
                </a:lnTo>
                <a:lnTo>
                  <a:pt x="351531" y="19040"/>
                </a:lnTo>
                <a:lnTo>
                  <a:pt x="347309" y="35182"/>
                </a:lnTo>
                <a:lnTo>
                  <a:pt x="336288" y="49199"/>
                </a:lnTo>
                <a:lnTo>
                  <a:pt x="320934" y="59836"/>
                </a:lnTo>
                <a:lnTo>
                  <a:pt x="303713" y="65841"/>
                </a:lnTo>
                <a:lnTo>
                  <a:pt x="309090" y="75869"/>
                </a:lnTo>
                <a:lnTo>
                  <a:pt x="328455" y="68502"/>
                </a:lnTo>
                <a:lnTo>
                  <a:pt x="345408" y="55957"/>
                </a:lnTo>
                <a:lnTo>
                  <a:pt x="357429" y="39161"/>
                </a:lnTo>
                <a:lnTo>
                  <a:pt x="357856" y="37277"/>
                </a:lnTo>
                <a:lnTo>
                  <a:pt x="353711" y="19040"/>
                </a:lnTo>
                <a:lnTo>
                  <a:pt x="353711" y="9011"/>
                </a:lnTo>
                <a:close/>
              </a:path>
              <a:path w="859154" h="131445">
                <a:moveTo>
                  <a:pt x="364176" y="9011"/>
                </a:moveTo>
                <a:lnTo>
                  <a:pt x="361996" y="9011"/>
                </a:lnTo>
                <a:lnTo>
                  <a:pt x="361996" y="19040"/>
                </a:lnTo>
                <a:lnTo>
                  <a:pt x="357856" y="37277"/>
                </a:lnTo>
                <a:lnTo>
                  <a:pt x="358299" y="39222"/>
                </a:lnTo>
                <a:lnTo>
                  <a:pt x="370353" y="56012"/>
                </a:lnTo>
                <a:lnTo>
                  <a:pt x="387313" y="68523"/>
                </a:lnTo>
                <a:lnTo>
                  <a:pt x="406617" y="75869"/>
                </a:lnTo>
                <a:lnTo>
                  <a:pt x="411994" y="65841"/>
                </a:lnTo>
                <a:lnTo>
                  <a:pt x="394805" y="59836"/>
                </a:lnTo>
                <a:lnTo>
                  <a:pt x="379473" y="49253"/>
                </a:lnTo>
                <a:lnTo>
                  <a:pt x="368418" y="35243"/>
                </a:lnTo>
                <a:lnTo>
                  <a:pt x="364176" y="19040"/>
                </a:lnTo>
                <a:lnTo>
                  <a:pt x="364176" y="9011"/>
                </a:lnTo>
                <a:close/>
              </a:path>
              <a:path w="859154" h="131445">
                <a:moveTo>
                  <a:pt x="361996" y="9011"/>
                </a:moveTo>
                <a:lnTo>
                  <a:pt x="353711" y="9011"/>
                </a:lnTo>
                <a:lnTo>
                  <a:pt x="353711" y="19040"/>
                </a:lnTo>
                <a:lnTo>
                  <a:pt x="357856" y="37277"/>
                </a:lnTo>
                <a:lnTo>
                  <a:pt x="361996" y="19040"/>
                </a:lnTo>
                <a:lnTo>
                  <a:pt x="361996" y="9011"/>
                </a:lnTo>
                <a:close/>
              </a:path>
              <a:path w="859154" h="131445">
                <a:moveTo>
                  <a:pt x="417953" y="103775"/>
                </a:moveTo>
                <a:lnTo>
                  <a:pt x="298916" y="103775"/>
                </a:lnTo>
                <a:lnTo>
                  <a:pt x="298916" y="113659"/>
                </a:lnTo>
                <a:lnTo>
                  <a:pt x="417953" y="113659"/>
                </a:lnTo>
                <a:lnTo>
                  <a:pt x="417953" y="103775"/>
                </a:lnTo>
                <a:close/>
              </a:path>
              <a:path w="859154" h="131445">
                <a:moveTo>
                  <a:pt x="540613" y="0"/>
                </a:moveTo>
                <a:lnTo>
                  <a:pt x="528549" y="0"/>
                </a:lnTo>
                <a:lnTo>
                  <a:pt x="528549" y="77759"/>
                </a:lnTo>
                <a:lnTo>
                  <a:pt x="540613" y="77759"/>
                </a:lnTo>
                <a:lnTo>
                  <a:pt x="540613" y="42731"/>
                </a:lnTo>
                <a:lnTo>
                  <a:pt x="530875" y="42731"/>
                </a:lnTo>
                <a:lnTo>
                  <a:pt x="530875" y="32847"/>
                </a:lnTo>
                <a:lnTo>
                  <a:pt x="540613" y="32847"/>
                </a:lnTo>
                <a:lnTo>
                  <a:pt x="540613" y="0"/>
                </a:lnTo>
                <a:close/>
              </a:path>
              <a:path w="859154" h="131445">
                <a:moveTo>
                  <a:pt x="498027" y="7703"/>
                </a:moveTo>
                <a:lnTo>
                  <a:pt x="439162" y="7703"/>
                </a:lnTo>
                <a:lnTo>
                  <a:pt x="439162" y="71509"/>
                </a:lnTo>
                <a:lnTo>
                  <a:pt x="448755" y="71509"/>
                </a:lnTo>
                <a:lnTo>
                  <a:pt x="466060" y="71368"/>
                </a:lnTo>
                <a:lnTo>
                  <a:pt x="480476" y="70819"/>
                </a:lnTo>
                <a:lnTo>
                  <a:pt x="493312" y="69669"/>
                </a:lnTo>
                <a:lnTo>
                  <a:pt x="505875" y="67730"/>
                </a:lnTo>
                <a:lnTo>
                  <a:pt x="505667" y="65986"/>
                </a:lnTo>
                <a:lnTo>
                  <a:pt x="451081" y="65986"/>
                </a:lnTo>
                <a:lnTo>
                  <a:pt x="451081" y="61480"/>
                </a:lnTo>
                <a:lnTo>
                  <a:pt x="448755" y="61480"/>
                </a:lnTo>
                <a:lnTo>
                  <a:pt x="451081" y="61464"/>
                </a:lnTo>
                <a:lnTo>
                  <a:pt x="451081" y="43603"/>
                </a:lnTo>
                <a:lnTo>
                  <a:pt x="447156" y="43603"/>
                </a:lnTo>
                <a:lnTo>
                  <a:pt x="447156" y="34010"/>
                </a:lnTo>
                <a:lnTo>
                  <a:pt x="451081" y="34010"/>
                </a:lnTo>
                <a:lnTo>
                  <a:pt x="451081" y="17586"/>
                </a:lnTo>
                <a:lnTo>
                  <a:pt x="498027" y="17586"/>
                </a:lnTo>
                <a:lnTo>
                  <a:pt x="498027" y="7703"/>
                </a:lnTo>
                <a:close/>
              </a:path>
              <a:path w="859154" h="131445">
                <a:moveTo>
                  <a:pt x="504713" y="57992"/>
                </a:moveTo>
                <a:lnTo>
                  <a:pt x="492392" y="59825"/>
                </a:lnTo>
                <a:lnTo>
                  <a:pt x="479841" y="60881"/>
                </a:lnTo>
                <a:lnTo>
                  <a:pt x="465735" y="61364"/>
                </a:lnTo>
                <a:lnTo>
                  <a:pt x="451081" y="61464"/>
                </a:lnTo>
                <a:lnTo>
                  <a:pt x="451081" y="65986"/>
                </a:lnTo>
                <a:lnTo>
                  <a:pt x="505667" y="65986"/>
                </a:lnTo>
                <a:lnTo>
                  <a:pt x="504713" y="57992"/>
                </a:lnTo>
                <a:close/>
              </a:path>
              <a:path w="859154" h="131445">
                <a:moveTo>
                  <a:pt x="451081" y="61464"/>
                </a:moveTo>
                <a:lnTo>
                  <a:pt x="448755" y="61480"/>
                </a:lnTo>
                <a:lnTo>
                  <a:pt x="451081" y="61480"/>
                </a:lnTo>
                <a:close/>
              </a:path>
              <a:path w="859154" h="131445">
                <a:moveTo>
                  <a:pt x="451081" y="34010"/>
                </a:moveTo>
                <a:lnTo>
                  <a:pt x="447156" y="34010"/>
                </a:lnTo>
                <a:lnTo>
                  <a:pt x="447156" y="43603"/>
                </a:lnTo>
                <a:lnTo>
                  <a:pt x="451081" y="43603"/>
                </a:lnTo>
                <a:lnTo>
                  <a:pt x="451081" y="34010"/>
                </a:lnTo>
                <a:close/>
              </a:path>
              <a:path w="859154" h="131445">
                <a:moveTo>
                  <a:pt x="494393" y="34010"/>
                </a:moveTo>
                <a:lnTo>
                  <a:pt x="451081" y="34010"/>
                </a:lnTo>
                <a:lnTo>
                  <a:pt x="451081" y="43603"/>
                </a:lnTo>
                <a:lnTo>
                  <a:pt x="494393" y="43603"/>
                </a:lnTo>
                <a:lnTo>
                  <a:pt x="494393" y="34010"/>
                </a:lnTo>
                <a:close/>
              </a:path>
              <a:path w="859154" h="131445">
                <a:moveTo>
                  <a:pt x="528549" y="32847"/>
                </a:moveTo>
                <a:lnTo>
                  <a:pt x="503405" y="32847"/>
                </a:lnTo>
                <a:lnTo>
                  <a:pt x="503405" y="42731"/>
                </a:lnTo>
                <a:lnTo>
                  <a:pt x="528549" y="42731"/>
                </a:lnTo>
                <a:lnTo>
                  <a:pt x="528549" y="32847"/>
                </a:lnTo>
                <a:close/>
              </a:path>
              <a:path w="859154" h="131445">
                <a:moveTo>
                  <a:pt x="540613" y="32847"/>
                </a:moveTo>
                <a:lnTo>
                  <a:pt x="530875" y="32847"/>
                </a:lnTo>
                <a:lnTo>
                  <a:pt x="530875" y="42731"/>
                </a:lnTo>
                <a:lnTo>
                  <a:pt x="540613" y="42731"/>
                </a:lnTo>
                <a:lnTo>
                  <a:pt x="540613" y="32847"/>
                </a:lnTo>
                <a:close/>
              </a:path>
              <a:path w="859154" h="131445">
                <a:moveTo>
                  <a:pt x="540613" y="84590"/>
                </a:moveTo>
                <a:lnTo>
                  <a:pt x="455441" y="84590"/>
                </a:lnTo>
                <a:lnTo>
                  <a:pt x="455441" y="129647"/>
                </a:lnTo>
                <a:lnTo>
                  <a:pt x="540613" y="129647"/>
                </a:lnTo>
                <a:lnTo>
                  <a:pt x="540613" y="119909"/>
                </a:lnTo>
                <a:lnTo>
                  <a:pt x="467214" y="119909"/>
                </a:lnTo>
                <a:lnTo>
                  <a:pt x="467214" y="94183"/>
                </a:lnTo>
                <a:lnTo>
                  <a:pt x="540613" y="94183"/>
                </a:lnTo>
                <a:lnTo>
                  <a:pt x="540613" y="84590"/>
                </a:lnTo>
                <a:close/>
              </a:path>
              <a:path w="859154" h="131445">
                <a:moveTo>
                  <a:pt x="540613" y="94183"/>
                </a:moveTo>
                <a:lnTo>
                  <a:pt x="528840" y="94183"/>
                </a:lnTo>
                <a:lnTo>
                  <a:pt x="528840" y="119909"/>
                </a:lnTo>
                <a:lnTo>
                  <a:pt x="540613" y="119909"/>
                </a:lnTo>
                <a:lnTo>
                  <a:pt x="540613" y="94183"/>
                </a:lnTo>
                <a:close/>
              </a:path>
              <a:path w="859154" h="131445">
                <a:moveTo>
                  <a:pt x="633733" y="24127"/>
                </a:moveTo>
                <a:lnTo>
                  <a:pt x="631408" y="24127"/>
                </a:lnTo>
                <a:lnTo>
                  <a:pt x="631408" y="28342"/>
                </a:lnTo>
                <a:lnTo>
                  <a:pt x="629625" y="40585"/>
                </a:lnTo>
                <a:lnTo>
                  <a:pt x="624449" y="51724"/>
                </a:lnTo>
                <a:lnTo>
                  <a:pt x="616140" y="60983"/>
                </a:lnTo>
                <a:lnTo>
                  <a:pt x="604955" y="67585"/>
                </a:lnTo>
                <a:lnTo>
                  <a:pt x="610914" y="76596"/>
                </a:lnTo>
                <a:lnTo>
                  <a:pt x="623579" y="68668"/>
                </a:lnTo>
                <a:lnTo>
                  <a:pt x="632879" y="57429"/>
                </a:lnTo>
                <a:lnTo>
                  <a:pt x="637347" y="46731"/>
                </a:lnTo>
                <a:lnTo>
                  <a:pt x="635693" y="42978"/>
                </a:lnTo>
                <a:lnTo>
                  <a:pt x="633733" y="28342"/>
                </a:lnTo>
                <a:lnTo>
                  <a:pt x="633733" y="24127"/>
                </a:lnTo>
                <a:close/>
              </a:path>
              <a:path w="859154" h="131445">
                <a:moveTo>
                  <a:pt x="642744" y="24127"/>
                </a:moveTo>
                <a:lnTo>
                  <a:pt x="640564" y="24127"/>
                </a:lnTo>
                <a:lnTo>
                  <a:pt x="640564" y="28342"/>
                </a:lnTo>
                <a:lnTo>
                  <a:pt x="638609" y="43710"/>
                </a:lnTo>
                <a:lnTo>
                  <a:pt x="637347" y="46731"/>
                </a:lnTo>
                <a:lnTo>
                  <a:pt x="641455" y="56048"/>
                </a:lnTo>
                <a:lnTo>
                  <a:pt x="650841" y="66747"/>
                </a:lnTo>
                <a:lnTo>
                  <a:pt x="663674" y="74271"/>
                </a:lnTo>
                <a:lnTo>
                  <a:pt x="669342" y="65259"/>
                </a:lnTo>
                <a:lnTo>
                  <a:pt x="658196" y="59000"/>
                </a:lnTo>
                <a:lnTo>
                  <a:pt x="649830" y="50289"/>
                </a:lnTo>
                <a:lnTo>
                  <a:pt x="644570" y="39833"/>
                </a:lnTo>
                <a:lnTo>
                  <a:pt x="642744" y="28342"/>
                </a:lnTo>
                <a:lnTo>
                  <a:pt x="642744" y="24127"/>
                </a:lnTo>
                <a:close/>
              </a:path>
              <a:path w="859154" h="131445">
                <a:moveTo>
                  <a:pt x="640564" y="24127"/>
                </a:moveTo>
                <a:lnTo>
                  <a:pt x="633733" y="24127"/>
                </a:lnTo>
                <a:lnTo>
                  <a:pt x="633733" y="28342"/>
                </a:lnTo>
                <a:lnTo>
                  <a:pt x="635693" y="42978"/>
                </a:lnTo>
                <a:lnTo>
                  <a:pt x="637347" y="46731"/>
                </a:lnTo>
                <a:lnTo>
                  <a:pt x="638609" y="43710"/>
                </a:lnTo>
                <a:lnTo>
                  <a:pt x="640564" y="28342"/>
                </a:lnTo>
                <a:lnTo>
                  <a:pt x="640564" y="24127"/>
                </a:lnTo>
                <a:close/>
              </a:path>
              <a:path w="859154" h="131445">
                <a:moveTo>
                  <a:pt x="631408" y="17295"/>
                </a:moveTo>
                <a:lnTo>
                  <a:pt x="607571" y="17295"/>
                </a:lnTo>
                <a:lnTo>
                  <a:pt x="607571" y="27034"/>
                </a:lnTo>
                <a:lnTo>
                  <a:pt x="631408" y="27034"/>
                </a:lnTo>
                <a:lnTo>
                  <a:pt x="631408" y="24127"/>
                </a:lnTo>
                <a:lnTo>
                  <a:pt x="666145" y="24127"/>
                </a:lnTo>
                <a:lnTo>
                  <a:pt x="666145" y="21365"/>
                </a:lnTo>
                <a:lnTo>
                  <a:pt x="631408" y="21365"/>
                </a:lnTo>
                <a:lnTo>
                  <a:pt x="631408" y="17295"/>
                </a:lnTo>
                <a:close/>
              </a:path>
              <a:path w="859154" h="131445">
                <a:moveTo>
                  <a:pt x="666145" y="24127"/>
                </a:moveTo>
                <a:lnTo>
                  <a:pt x="642744" y="24127"/>
                </a:lnTo>
                <a:lnTo>
                  <a:pt x="642744" y="27034"/>
                </a:lnTo>
                <a:lnTo>
                  <a:pt x="666145" y="27034"/>
                </a:lnTo>
                <a:lnTo>
                  <a:pt x="666145" y="24127"/>
                </a:lnTo>
                <a:close/>
              </a:path>
              <a:path w="859154" h="131445">
                <a:moveTo>
                  <a:pt x="642744" y="1453"/>
                </a:moveTo>
                <a:lnTo>
                  <a:pt x="631408" y="1453"/>
                </a:lnTo>
                <a:lnTo>
                  <a:pt x="631408" y="21365"/>
                </a:lnTo>
                <a:lnTo>
                  <a:pt x="642744" y="21365"/>
                </a:lnTo>
                <a:lnTo>
                  <a:pt x="642744" y="1453"/>
                </a:lnTo>
                <a:close/>
              </a:path>
              <a:path w="859154" h="131445">
                <a:moveTo>
                  <a:pt x="666145" y="17295"/>
                </a:moveTo>
                <a:lnTo>
                  <a:pt x="642744" y="17295"/>
                </a:lnTo>
                <a:lnTo>
                  <a:pt x="642744" y="21365"/>
                </a:lnTo>
                <a:lnTo>
                  <a:pt x="666145" y="21365"/>
                </a:lnTo>
                <a:lnTo>
                  <a:pt x="666145" y="17295"/>
                </a:lnTo>
                <a:close/>
              </a:path>
              <a:path w="859154" h="131445">
                <a:moveTo>
                  <a:pt x="714690" y="145"/>
                </a:moveTo>
                <a:lnTo>
                  <a:pt x="703208" y="145"/>
                </a:lnTo>
                <a:lnTo>
                  <a:pt x="703208" y="80666"/>
                </a:lnTo>
                <a:lnTo>
                  <a:pt x="714690" y="80666"/>
                </a:lnTo>
                <a:lnTo>
                  <a:pt x="714690" y="44911"/>
                </a:lnTo>
                <a:lnTo>
                  <a:pt x="706841" y="44911"/>
                </a:lnTo>
                <a:lnTo>
                  <a:pt x="706841" y="35028"/>
                </a:lnTo>
                <a:lnTo>
                  <a:pt x="714690" y="35028"/>
                </a:lnTo>
                <a:lnTo>
                  <a:pt x="714690" y="145"/>
                </a:lnTo>
                <a:close/>
              </a:path>
              <a:path w="859154" h="131445">
                <a:moveTo>
                  <a:pt x="686638" y="2325"/>
                </a:moveTo>
                <a:lnTo>
                  <a:pt x="675302" y="2325"/>
                </a:lnTo>
                <a:lnTo>
                  <a:pt x="675302" y="79794"/>
                </a:lnTo>
                <a:lnTo>
                  <a:pt x="686638" y="79794"/>
                </a:lnTo>
                <a:lnTo>
                  <a:pt x="686638" y="44911"/>
                </a:lnTo>
                <a:lnTo>
                  <a:pt x="681987" y="44911"/>
                </a:lnTo>
                <a:lnTo>
                  <a:pt x="681987" y="35028"/>
                </a:lnTo>
                <a:lnTo>
                  <a:pt x="686638" y="35028"/>
                </a:lnTo>
                <a:lnTo>
                  <a:pt x="686638" y="2325"/>
                </a:lnTo>
                <a:close/>
              </a:path>
              <a:path w="859154" h="131445">
                <a:moveTo>
                  <a:pt x="686638" y="35028"/>
                </a:moveTo>
                <a:lnTo>
                  <a:pt x="681987" y="35028"/>
                </a:lnTo>
                <a:lnTo>
                  <a:pt x="681987" y="44911"/>
                </a:lnTo>
                <a:lnTo>
                  <a:pt x="686638" y="44911"/>
                </a:lnTo>
                <a:lnTo>
                  <a:pt x="686638" y="35028"/>
                </a:lnTo>
                <a:close/>
              </a:path>
              <a:path w="859154" h="131445">
                <a:moveTo>
                  <a:pt x="703208" y="35028"/>
                </a:moveTo>
                <a:lnTo>
                  <a:pt x="686638" y="35028"/>
                </a:lnTo>
                <a:lnTo>
                  <a:pt x="686638" y="44911"/>
                </a:lnTo>
                <a:lnTo>
                  <a:pt x="703208" y="44911"/>
                </a:lnTo>
                <a:lnTo>
                  <a:pt x="703208" y="35028"/>
                </a:lnTo>
                <a:close/>
              </a:path>
              <a:path w="859154" h="131445">
                <a:moveTo>
                  <a:pt x="714690" y="35028"/>
                </a:moveTo>
                <a:lnTo>
                  <a:pt x="706841" y="35028"/>
                </a:lnTo>
                <a:lnTo>
                  <a:pt x="706841" y="44911"/>
                </a:lnTo>
                <a:lnTo>
                  <a:pt x="714690" y="44911"/>
                </a:lnTo>
                <a:lnTo>
                  <a:pt x="714690" y="35028"/>
                </a:lnTo>
                <a:close/>
              </a:path>
              <a:path w="859154" h="131445">
                <a:moveTo>
                  <a:pt x="714690" y="87642"/>
                </a:moveTo>
                <a:lnTo>
                  <a:pt x="626611" y="87642"/>
                </a:lnTo>
                <a:lnTo>
                  <a:pt x="626611" y="97380"/>
                </a:lnTo>
                <a:lnTo>
                  <a:pt x="702772" y="97380"/>
                </a:lnTo>
                <a:lnTo>
                  <a:pt x="702772" y="131391"/>
                </a:lnTo>
                <a:lnTo>
                  <a:pt x="714690" y="131391"/>
                </a:lnTo>
                <a:lnTo>
                  <a:pt x="714690" y="87642"/>
                </a:lnTo>
                <a:close/>
              </a:path>
              <a:path w="859154" h="131445">
                <a:moveTo>
                  <a:pt x="772235" y="14098"/>
                </a:moveTo>
                <a:lnTo>
                  <a:pt x="770055" y="14098"/>
                </a:lnTo>
                <a:lnTo>
                  <a:pt x="770055" y="24708"/>
                </a:lnTo>
                <a:lnTo>
                  <a:pt x="767702" y="38314"/>
                </a:lnTo>
                <a:lnTo>
                  <a:pt x="761043" y="50489"/>
                </a:lnTo>
                <a:lnTo>
                  <a:pt x="750679" y="60456"/>
                </a:lnTo>
                <a:lnTo>
                  <a:pt x="737207" y="67439"/>
                </a:lnTo>
                <a:lnTo>
                  <a:pt x="743311" y="77032"/>
                </a:lnTo>
                <a:lnTo>
                  <a:pt x="758355" y="68877"/>
                </a:lnTo>
                <a:lnTo>
                  <a:pt x="769909" y="56920"/>
                </a:lnTo>
                <a:lnTo>
                  <a:pt x="776422" y="43757"/>
                </a:lnTo>
                <a:lnTo>
                  <a:pt x="774758" y="40546"/>
                </a:lnTo>
                <a:lnTo>
                  <a:pt x="772258" y="24708"/>
                </a:lnTo>
                <a:lnTo>
                  <a:pt x="772235" y="14098"/>
                </a:lnTo>
                <a:close/>
              </a:path>
              <a:path w="859154" h="131445">
                <a:moveTo>
                  <a:pt x="782118" y="14098"/>
                </a:moveTo>
                <a:lnTo>
                  <a:pt x="779938" y="14098"/>
                </a:lnTo>
                <a:lnTo>
                  <a:pt x="779938" y="24708"/>
                </a:lnTo>
                <a:lnTo>
                  <a:pt x="777322" y="41938"/>
                </a:lnTo>
                <a:lnTo>
                  <a:pt x="776422" y="43757"/>
                </a:lnTo>
                <a:lnTo>
                  <a:pt x="781955" y="54431"/>
                </a:lnTo>
                <a:lnTo>
                  <a:pt x="793267" y="65482"/>
                </a:lnTo>
                <a:lnTo>
                  <a:pt x="808135" y="72962"/>
                </a:lnTo>
                <a:lnTo>
                  <a:pt x="813949" y="63515"/>
                </a:lnTo>
                <a:lnTo>
                  <a:pt x="800820" y="57143"/>
                </a:lnTo>
                <a:lnTo>
                  <a:pt x="790785" y="48072"/>
                </a:lnTo>
                <a:lnTo>
                  <a:pt x="784374" y="36985"/>
                </a:lnTo>
                <a:lnTo>
                  <a:pt x="782145" y="24708"/>
                </a:lnTo>
                <a:lnTo>
                  <a:pt x="782118" y="14098"/>
                </a:lnTo>
                <a:close/>
              </a:path>
              <a:path w="859154" h="131445">
                <a:moveTo>
                  <a:pt x="779938" y="14098"/>
                </a:moveTo>
                <a:lnTo>
                  <a:pt x="772235" y="14098"/>
                </a:lnTo>
                <a:lnTo>
                  <a:pt x="772258" y="24708"/>
                </a:lnTo>
                <a:lnTo>
                  <a:pt x="774758" y="40546"/>
                </a:lnTo>
                <a:lnTo>
                  <a:pt x="776422" y="43757"/>
                </a:lnTo>
                <a:lnTo>
                  <a:pt x="777322" y="41938"/>
                </a:lnTo>
                <a:lnTo>
                  <a:pt x="779938" y="24708"/>
                </a:lnTo>
                <a:lnTo>
                  <a:pt x="779938" y="14098"/>
                </a:lnTo>
                <a:close/>
              </a:path>
              <a:path w="859154" h="131445">
                <a:moveTo>
                  <a:pt x="811042" y="9738"/>
                </a:moveTo>
                <a:lnTo>
                  <a:pt x="740841" y="9738"/>
                </a:lnTo>
                <a:lnTo>
                  <a:pt x="740841" y="19621"/>
                </a:lnTo>
                <a:lnTo>
                  <a:pt x="770055" y="19621"/>
                </a:lnTo>
                <a:lnTo>
                  <a:pt x="770055" y="14098"/>
                </a:lnTo>
                <a:lnTo>
                  <a:pt x="811042" y="14098"/>
                </a:lnTo>
                <a:lnTo>
                  <a:pt x="811042" y="9738"/>
                </a:lnTo>
                <a:close/>
              </a:path>
              <a:path w="859154" h="131445">
                <a:moveTo>
                  <a:pt x="811042" y="14098"/>
                </a:moveTo>
                <a:lnTo>
                  <a:pt x="782118" y="14098"/>
                </a:lnTo>
                <a:lnTo>
                  <a:pt x="782118" y="19621"/>
                </a:lnTo>
                <a:lnTo>
                  <a:pt x="811042" y="19621"/>
                </a:lnTo>
                <a:lnTo>
                  <a:pt x="811042" y="14098"/>
                </a:lnTo>
                <a:close/>
              </a:path>
              <a:path w="859154" h="131445">
                <a:moveTo>
                  <a:pt x="839675" y="0"/>
                </a:moveTo>
                <a:lnTo>
                  <a:pt x="827611" y="0"/>
                </a:lnTo>
                <a:lnTo>
                  <a:pt x="827611" y="79212"/>
                </a:lnTo>
                <a:lnTo>
                  <a:pt x="839675" y="79212"/>
                </a:lnTo>
                <a:lnTo>
                  <a:pt x="839675" y="43458"/>
                </a:lnTo>
                <a:lnTo>
                  <a:pt x="836332" y="43458"/>
                </a:lnTo>
                <a:lnTo>
                  <a:pt x="836332" y="33283"/>
                </a:lnTo>
                <a:lnTo>
                  <a:pt x="839675" y="33283"/>
                </a:lnTo>
                <a:lnTo>
                  <a:pt x="839675" y="0"/>
                </a:lnTo>
                <a:close/>
              </a:path>
              <a:path w="859154" h="131445">
                <a:moveTo>
                  <a:pt x="839675" y="33283"/>
                </a:moveTo>
                <a:lnTo>
                  <a:pt x="836332" y="33283"/>
                </a:lnTo>
                <a:lnTo>
                  <a:pt x="836332" y="43458"/>
                </a:lnTo>
                <a:lnTo>
                  <a:pt x="839675" y="43458"/>
                </a:lnTo>
                <a:lnTo>
                  <a:pt x="839675" y="33283"/>
                </a:lnTo>
                <a:close/>
              </a:path>
              <a:path w="859154" h="131445">
                <a:moveTo>
                  <a:pt x="859151" y="33283"/>
                </a:moveTo>
                <a:lnTo>
                  <a:pt x="839675" y="33283"/>
                </a:lnTo>
                <a:lnTo>
                  <a:pt x="839675" y="43458"/>
                </a:lnTo>
                <a:lnTo>
                  <a:pt x="859151" y="43458"/>
                </a:lnTo>
                <a:lnTo>
                  <a:pt x="859151" y="33283"/>
                </a:lnTo>
                <a:close/>
              </a:path>
              <a:path w="859154" h="131445">
                <a:moveTo>
                  <a:pt x="797816" y="82701"/>
                </a:moveTo>
                <a:lnTo>
                  <a:pt x="779788" y="84324"/>
                </a:lnTo>
                <a:lnTo>
                  <a:pt x="766203" y="89041"/>
                </a:lnTo>
                <a:lnTo>
                  <a:pt x="757632" y="96619"/>
                </a:lnTo>
                <a:lnTo>
                  <a:pt x="754648" y="106828"/>
                </a:lnTo>
                <a:lnTo>
                  <a:pt x="757632" y="117120"/>
                </a:lnTo>
                <a:lnTo>
                  <a:pt x="766203" y="124741"/>
                </a:lnTo>
                <a:lnTo>
                  <a:pt x="779788" y="129474"/>
                </a:lnTo>
                <a:lnTo>
                  <a:pt x="797816" y="131100"/>
                </a:lnTo>
                <a:lnTo>
                  <a:pt x="815843" y="129474"/>
                </a:lnTo>
                <a:lnTo>
                  <a:pt x="829428" y="124741"/>
                </a:lnTo>
                <a:lnTo>
                  <a:pt x="832901" y="121653"/>
                </a:lnTo>
                <a:lnTo>
                  <a:pt x="797816" y="121653"/>
                </a:lnTo>
                <a:lnTo>
                  <a:pt x="784694" y="120644"/>
                </a:lnTo>
                <a:lnTo>
                  <a:pt x="774815" y="117729"/>
                </a:lnTo>
                <a:lnTo>
                  <a:pt x="768588" y="113068"/>
                </a:lnTo>
                <a:lnTo>
                  <a:pt x="766421" y="106828"/>
                </a:lnTo>
                <a:lnTo>
                  <a:pt x="768588" y="100716"/>
                </a:lnTo>
                <a:lnTo>
                  <a:pt x="774815" y="96199"/>
                </a:lnTo>
                <a:lnTo>
                  <a:pt x="784694" y="93399"/>
                </a:lnTo>
                <a:lnTo>
                  <a:pt x="797816" y="92439"/>
                </a:lnTo>
                <a:lnTo>
                  <a:pt x="833270" y="92439"/>
                </a:lnTo>
                <a:lnTo>
                  <a:pt x="829428" y="89041"/>
                </a:lnTo>
                <a:lnTo>
                  <a:pt x="815843" y="84324"/>
                </a:lnTo>
                <a:lnTo>
                  <a:pt x="797816" y="82701"/>
                </a:lnTo>
                <a:close/>
              </a:path>
              <a:path w="859154" h="131445">
                <a:moveTo>
                  <a:pt x="833270" y="92439"/>
                </a:moveTo>
                <a:lnTo>
                  <a:pt x="797816" y="92439"/>
                </a:lnTo>
                <a:lnTo>
                  <a:pt x="810938" y="93399"/>
                </a:lnTo>
                <a:lnTo>
                  <a:pt x="820816" y="96199"/>
                </a:lnTo>
                <a:lnTo>
                  <a:pt x="827043" y="100716"/>
                </a:lnTo>
                <a:lnTo>
                  <a:pt x="829210" y="106828"/>
                </a:lnTo>
                <a:lnTo>
                  <a:pt x="827043" y="113068"/>
                </a:lnTo>
                <a:lnTo>
                  <a:pt x="820816" y="117729"/>
                </a:lnTo>
                <a:lnTo>
                  <a:pt x="810938" y="120644"/>
                </a:lnTo>
                <a:lnTo>
                  <a:pt x="797816" y="121653"/>
                </a:lnTo>
                <a:lnTo>
                  <a:pt x="832901" y="121653"/>
                </a:lnTo>
                <a:lnTo>
                  <a:pt x="837999" y="117120"/>
                </a:lnTo>
                <a:lnTo>
                  <a:pt x="840983" y="106828"/>
                </a:lnTo>
                <a:lnTo>
                  <a:pt x="837999" y="96619"/>
                </a:lnTo>
                <a:lnTo>
                  <a:pt x="833270" y="92439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5363281" y="4453684"/>
            <a:ext cx="1181100" cy="849630"/>
          </a:xfrm>
          <a:custGeom>
            <a:avLst/>
            <a:gdLst/>
            <a:ahLst/>
            <a:cxnLst/>
            <a:rect l="l" t="t" r="r" b="b"/>
            <a:pathLst>
              <a:path w="1181100" h="849629">
                <a:moveTo>
                  <a:pt x="1180923" y="0"/>
                </a:moveTo>
                <a:lnTo>
                  <a:pt x="0" y="0"/>
                </a:lnTo>
                <a:lnTo>
                  <a:pt x="0" y="849356"/>
                </a:lnTo>
                <a:lnTo>
                  <a:pt x="1180923" y="849356"/>
                </a:lnTo>
                <a:lnTo>
                  <a:pt x="1180923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4" name="object 5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481377" y="4244754"/>
            <a:ext cx="218016" cy="127176"/>
          </a:xfrm>
          <a:prstGeom prst="rect">
            <a:avLst/>
          </a:prstGeom>
        </p:spPr>
      </p:pic>
      <p:sp>
        <p:nvSpPr>
          <p:cNvPr id="55" name="object 55"/>
          <p:cNvSpPr/>
          <p:nvPr/>
        </p:nvSpPr>
        <p:spPr>
          <a:xfrm>
            <a:off x="5744809" y="4240212"/>
            <a:ext cx="277495" cy="127635"/>
          </a:xfrm>
          <a:custGeom>
            <a:avLst/>
            <a:gdLst/>
            <a:ahLst/>
            <a:cxnLst/>
            <a:rect l="l" t="t" r="r" b="b"/>
            <a:pathLst>
              <a:path w="277495" h="127635">
                <a:moveTo>
                  <a:pt x="213474" y="0"/>
                </a:moveTo>
                <a:lnTo>
                  <a:pt x="63588" y="0"/>
                </a:lnTo>
                <a:lnTo>
                  <a:pt x="38836" y="4997"/>
                </a:lnTo>
                <a:lnTo>
                  <a:pt x="18624" y="18624"/>
                </a:lnTo>
                <a:lnTo>
                  <a:pt x="4997" y="38836"/>
                </a:lnTo>
                <a:lnTo>
                  <a:pt x="0" y="63588"/>
                </a:lnTo>
                <a:lnTo>
                  <a:pt x="4997" y="88339"/>
                </a:lnTo>
                <a:lnTo>
                  <a:pt x="18624" y="108551"/>
                </a:lnTo>
                <a:lnTo>
                  <a:pt x="38836" y="122179"/>
                </a:lnTo>
                <a:lnTo>
                  <a:pt x="63588" y="127176"/>
                </a:lnTo>
                <a:lnTo>
                  <a:pt x="213474" y="127176"/>
                </a:lnTo>
                <a:lnTo>
                  <a:pt x="238226" y="122179"/>
                </a:lnTo>
                <a:lnTo>
                  <a:pt x="258438" y="108551"/>
                </a:lnTo>
                <a:lnTo>
                  <a:pt x="272065" y="88339"/>
                </a:lnTo>
                <a:lnTo>
                  <a:pt x="277062" y="63588"/>
                </a:lnTo>
                <a:lnTo>
                  <a:pt x="272065" y="38836"/>
                </a:lnTo>
                <a:lnTo>
                  <a:pt x="258438" y="18624"/>
                </a:lnTo>
                <a:lnTo>
                  <a:pt x="238226" y="4997"/>
                </a:lnTo>
                <a:lnTo>
                  <a:pt x="213474" y="0"/>
                </a:lnTo>
                <a:close/>
              </a:path>
            </a:pathLst>
          </a:custGeom>
          <a:solidFill>
            <a:srgbClr val="F0F2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5529792" y="4282845"/>
            <a:ext cx="119380" cy="60960"/>
          </a:xfrm>
          <a:custGeom>
            <a:avLst/>
            <a:gdLst/>
            <a:ahLst/>
            <a:cxnLst/>
            <a:rect l="l" t="t" r="r" b="b"/>
            <a:pathLst>
              <a:path w="119379" h="60960">
                <a:moveTo>
                  <a:pt x="52255" y="0"/>
                </a:moveTo>
                <a:lnTo>
                  <a:pt x="46805" y="0"/>
                </a:lnTo>
                <a:lnTo>
                  <a:pt x="46805" y="38152"/>
                </a:lnTo>
                <a:lnTo>
                  <a:pt x="52255" y="38152"/>
                </a:lnTo>
                <a:lnTo>
                  <a:pt x="52255" y="0"/>
                </a:lnTo>
                <a:close/>
              </a:path>
              <a:path w="119379" h="60960">
                <a:moveTo>
                  <a:pt x="19417" y="27722"/>
                </a:moveTo>
                <a:lnTo>
                  <a:pt x="15959" y="28001"/>
                </a:lnTo>
                <a:lnTo>
                  <a:pt x="14034" y="28068"/>
                </a:lnTo>
                <a:lnTo>
                  <a:pt x="14034" y="37948"/>
                </a:lnTo>
                <a:lnTo>
                  <a:pt x="19417" y="37948"/>
                </a:lnTo>
                <a:lnTo>
                  <a:pt x="19417" y="27722"/>
                </a:lnTo>
                <a:close/>
              </a:path>
              <a:path w="119379" h="60960">
                <a:moveTo>
                  <a:pt x="41082" y="1090"/>
                </a:moveTo>
                <a:lnTo>
                  <a:pt x="35700" y="1090"/>
                </a:lnTo>
                <a:lnTo>
                  <a:pt x="35700" y="37948"/>
                </a:lnTo>
                <a:lnTo>
                  <a:pt x="41082" y="37948"/>
                </a:lnTo>
                <a:lnTo>
                  <a:pt x="41082" y="34542"/>
                </a:lnTo>
                <a:lnTo>
                  <a:pt x="38357" y="34542"/>
                </a:lnTo>
                <a:lnTo>
                  <a:pt x="38357" y="30522"/>
                </a:lnTo>
                <a:lnTo>
                  <a:pt x="41082" y="30522"/>
                </a:lnTo>
                <a:lnTo>
                  <a:pt x="41082" y="1090"/>
                </a:lnTo>
                <a:close/>
              </a:path>
              <a:path w="119379" h="60960">
                <a:moveTo>
                  <a:pt x="35700" y="30522"/>
                </a:moveTo>
                <a:lnTo>
                  <a:pt x="24935" y="30522"/>
                </a:lnTo>
                <a:lnTo>
                  <a:pt x="24935" y="34542"/>
                </a:lnTo>
                <a:lnTo>
                  <a:pt x="35700" y="34542"/>
                </a:lnTo>
                <a:lnTo>
                  <a:pt x="35700" y="30522"/>
                </a:lnTo>
                <a:close/>
              </a:path>
              <a:path w="119379" h="60960">
                <a:moveTo>
                  <a:pt x="41082" y="30522"/>
                </a:moveTo>
                <a:lnTo>
                  <a:pt x="38357" y="30522"/>
                </a:lnTo>
                <a:lnTo>
                  <a:pt x="38357" y="34542"/>
                </a:lnTo>
                <a:lnTo>
                  <a:pt x="41082" y="34542"/>
                </a:lnTo>
                <a:lnTo>
                  <a:pt x="41082" y="30522"/>
                </a:lnTo>
                <a:close/>
              </a:path>
              <a:path w="119379" h="60960">
                <a:moveTo>
                  <a:pt x="32429" y="22142"/>
                </a:moveTo>
                <a:lnTo>
                  <a:pt x="24239" y="23108"/>
                </a:lnTo>
                <a:lnTo>
                  <a:pt x="15550" y="23641"/>
                </a:lnTo>
                <a:lnTo>
                  <a:pt x="7194" y="23866"/>
                </a:lnTo>
                <a:lnTo>
                  <a:pt x="0" y="23913"/>
                </a:lnTo>
                <a:lnTo>
                  <a:pt x="613" y="28342"/>
                </a:lnTo>
                <a:lnTo>
                  <a:pt x="7756" y="28286"/>
                </a:lnTo>
                <a:lnTo>
                  <a:pt x="14034" y="28068"/>
                </a:lnTo>
                <a:lnTo>
                  <a:pt x="14034" y="26093"/>
                </a:lnTo>
                <a:lnTo>
                  <a:pt x="32397" y="26093"/>
                </a:lnTo>
                <a:lnTo>
                  <a:pt x="32838" y="26025"/>
                </a:lnTo>
                <a:lnTo>
                  <a:pt x="32429" y="22142"/>
                </a:lnTo>
                <a:close/>
              </a:path>
              <a:path w="119379" h="60960">
                <a:moveTo>
                  <a:pt x="19417" y="26093"/>
                </a:moveTo>
                <a:lnTo>
                  <a:pt x="14034" y="26093"/>
                </a:lnTo>
                <a:lnTo>
                  <a:pt x="14034" y="28068"/>
                </a:lnTo>
                <a:lnTo>
                  <a:pt x="15959" y="28001"/>
                </a:lnTo>
                <a:lnTo>
                  <a:pt x="19417" y="27722"/>
                </a:lnTo>
                <a:lnTo>
                  <a:pt x="19417" y="26093"/>
                </a:lnTo>
                <a:close/>
              </a:path>
              <a:path w="119379" h="60960">
                <a:moveTo>
                  <a:pt x="32397" y="26093"/>
                </a:moveTo>
                <a:lnTo>
                  <a:pt x="19417" y="26093"/>
                </a:lnTo>
                <a:lnTo>
                  <a:pt x="19417" y="27722"/>
                </a:lnTo>
                <a:lnTo>
                  <a:pt x="24546" y="27307"/>
                </a:lnTo>
                <a:lnTo>
                  <a:pt x="32397" y="26093"/>
                </a:lnTo>
                <a:close/>
              </a:path>
              <a:path w="119379" h="60960">
                <a:moveTo>
                  <a:pt x="24594" y="2112"/>
                </a:moveTo>
                <a:lnTo>
                  <a:pt x="8584" y="2112"/>
                </a:lnTo>
                <a:lnTo>
                  <a:pt x="3202" y="5654"/>
                </a:lnTo>
                <a:lnTo>
                  <a:pt x="3202" y="16896"/>
                </a:lnTo>
                <a:lnTo>
                  <a:pt x="8584" y="20439"/>
                </a:lnTo>
                <a:lnTo>
                  <a:pt x="24594" y="20439"/>
                </a:lnTo>
                <a:lnTo>
                  <a:pt x="29977" y="16896"/>
                </a:lnTo>
                <a:lnTo>
                  <a:pt x="29977" y="16351"/>
                </a:lnTo>
                <a:lnTo>
                  <a:pt x="11582" y="16351"/>
                </a:lnTo>
                <a:lnTo>
                  <a:pt x="8311" y="14443"/>
                </a:lnTo>
                <a:lnTo>
                  <a:pt x="8311" y="8107"/>
                </a:lnTo>
                <a:lnTo>
                  <a:pt x="11582" y="6131"/>
                </a:lnTo>
                <a:lnTo>
                  <a:pt x="29977" y="6131"/>
                </a:lnTo>
                <a:lnTo>
                  <a:pt x="29977" y="5654"/>
                </a:lnTo>
                <a:lnTo>
                  <a:pt x="24594" y="2112"/>
                </a:lnTo>
                <a:close/>
              </a:path>
              <a:path w="119379" h="60960">
                <a:moveTo>
                  <a:pt x="29977" y="6131"/>
                </a:moveTo>
                <a:lnTo>
                  <a:pt x="21597" y="6131"/>
                </a:lnTo>
                <a:lnTo>
                  <a:pt x="24867" y="8107"/>
                </a:lnTo>
                <a:lnTo>
                  <a:pt x="24867" y="14443"/>
                </a:lnTo>
                <a:lnTo>
                  <a:pt x="21597" y="16351"/>
                </a:lnTo>
                <a:lnTo>
                  <a:pt x="29977" y="16351"/>
                </a:lnTo>
                <a:lnTo>
                  <a:pt x="29977" y="6131"/>
                </a:lnTo>
                <a:close/>
              </a:path>
              <a:path w="119379" h="60960">
                <a:moveTo>
                  <a:pt x="16419" y="40401"/>
                </a:moveTo>
                <a:lnTo>
                  <a:pt x="10832" y="40401"/>
                </a:lnTo>
                <a:lnTo>
                  <a:pt x="10832" y="60772"/>
                </a:lnTo>
                <a:lnTo>
                  <a:pt x="52255" y="60772"/>
                </a:lnTo>
                <a:lnTo>
                  <a:pt x="52255" y="56275"/>
                </a:lnTo>
                <a:lnTo>
                  <a:pt x="16419" y="56275"/>
                </a:lnTo>
                <a:lnTo>
                  <a:pt x="16419" y="50484"/>
                </a:lnTo>
                <a:lnTo>
                  <a:pt x="52255" y="50484"/>
                </a:lnTo>
                <a:lnTo>
                  <a:pt x="52255" y="46124"/>
                </a:lnTo>
                <a:lnTo>
                  <a:pt x="16419" y="46124"/>
                </a:lnTo>
                <a:lnTo>
                  <a:pt x="16419" y="40401"/>
                </a:lnTo>
                <a:close/>
              </a:path>
              <a:path w="119379" h="60960">
                <a:moveTo>
                  <a:pt x="52255" y="50484"/>
                </a:moveTo>
                <a:lnTo>
                  <a:pt x="46669" y="50484"/>
                </a:lnTo>
                <a:lnTo>
                  <a:pt x="46669" y="56275"/>
                </a:lnTo>
                <a:lnTo>
                  <a:pt x="52255" y="56275"/>
                </a:lnTo>
                <a:lnTo>
                  <a:pt x="52255" y="50484"/>
                </a:lnTo>
                <a:close/>
              </a:path>
              <a:path w="119379" h="60960">
                <a:moveTo>
                  <a:pt x="52255" y="40401"/>
                </a:moveTo>
                <a:lnTo>
                  <a:pt x="46669" y="40401"/>
                </a:lnTo>
                <a:lnTo>
                  <a:pt x="46669" y="46124"/>
                </a:lnTo>
                <a:lnTo>
                  <a:pt x="52255" y="46124"/>
                </a:lnTo>
                <a:lnTo>
                  <a:pt x="52255" y="40401"/>
                </a:lnTo>
                <a:close/>
              </a:path>
              <a:path w="119379" h="60960">
                <a:moveTo>
                  <a:pt x="75687" y="43807"/>
                </a:moveTo>
                <a:lnTo>
                  <a:pt x="70100" y="43807"/>
                </a:lnTo>
                <a:lnTo>
                  <a:pt x="70100" y="60227"/>
                </a:lnTo>
                <a:lnTo>
                  <a:pt x="112613" y="60227"/>
                </a:lnTo>
                <a:lnTo>
                  <a:pt x="112613" y="57706"/>
                </a:lnTo>
                <a:lnTo>
                  <a:pt x="75687" y="57706"/>
                </a:lnTo>
                <a:lnTo>
                  <a:pt x="75687" y="43807"/>
                </a:lnTo>
                <a:close/>
              </a:path>
              <a:path w="119379" h="60960">
                <a:moveTo>
                  <a:pt x="112613" y="55594"/>
                </a:moveTo>
                <a:lnTo>
                  <a:pt x="75687" y="55594"/>
                </a:lnTo>
                <a:lnTo>
                  <a:pt x="75687" y="57706"/>
                </a:lnTo>
                <a:lnTo>
                  <a:pt x="112613" y="57706"/>
                </a:lnTo>
                <a:lnTo>
                  <a:pt x="112613" y="55594"/>
                </a:lnTo>
                <a:close/>
              </a:path>
              <a:path w="119379" h="60960">
                <a:moveTo>
                  <a:pt x="94150" y="35427"/>
                </a:moveTo>
                <a:lnTo>
                  <a:pt x="88495" y="35427"/>
                </a:lnTo>
                <a:lnTo>
                  <a:pt x="88495" y="49462"/>
                </a:lnTo>
                <a:lnTo>
                  <a:pt x="94150" y="49462"/>
                </a:lnTo>
                <a:lnTo>
                  <a:pt x="94150" y="35427"/>
                </a:lnTo>
                <a:close/>
              </a:path>
              <a:path w="119379" h="60960">
                <a:moveTo>
                  <a:pt x="118881" y="33656"/>
                </a:moveTo>
                <a:lnTo>
                  <a:pt x="63015" y="33656"/>
                </a:lnTo>
                <a:lnTo>
                  <a:pt x="63015" y="38289"/>
                </a:lnTo>
                <a:lnTo>
                  <a:pt x="88495" y="38289"/>
                </a:lnTo>
                <a:lnTo>
                  <a:pt x="88495" y="35427"/>
                </a:lnTo>
                <a:lnTo>
                  <a:pt x="118881" y="35427"/>
                </a:lnTo>
                <a:lnTo>
                  <a:pt x="118881" y="33656"/>
                </a:lnTo>
                <a:close/>
              </a:path>
              <a:path w="119379" h="60960">
                <a:moveTo>
                  <a:pt x="118881" y="35427"/>
                </a:moveTo>
                <a:lnTo>
                  <a:pt x="94150" y="35427"/>
                </a:lnTo>
                <a:lnTo>
                  <a:pt x="94150" y="38289"/>
                </a:lnTo>
                <a:lnTo>
                  <a:pt x="118881" y="38289"/>
                </a:lnTo>
                <a:lnTo>
                  <a:pt x="118881" y="35427"/>
                </a:lnTo>
                <a:close/>
              </a:path>
              <a:path w="119379" h="60960">
                <a:moveTo>
                  <a:pt x="111864" y="2248"/>
                </a:moveTo>
                <a:lnTo>
                  <a:pt x="70373" y="2248"/>
                </a:lnTo>
                <a:lnTo>
                  <a:pt x="70373" y="28478"/>
                </a:lnTo>
                <a:lnTo>
                  <a:pt x="112136" y="28478"/>
                </a:lnTo>
                <a:lnTo>
                  <a:pt x="112136" y="26025"/>
                </a:lnTo>
                <a:lnTo>
                  <a:pt x="75959" y="26025"/>
                </a:lnTo>
                <a:lnTo>
                  <a:pt x="75959" y="17441"/>
                </a:lnTo>
                <a:lnTo>
                  <a:pt x="74324" y="17441"/>
                </a:lnTo>
                <a:lnTo>
                  <a:pt x="74324" y="13080"/>
                </a:lnTo>
                <a:lnTo>
                  <a:pt x="75959" y="13080"/>
                </a:lnTo>
                <a:lnTo>
                  <a:pt x="75959" y="6813"/>
                </a:lnTo>
                <a:lnTo>
                  <a:pt x="111864" y="6813"/>
                </a:lnTo>
                <a:lnTo>
                  <a:pt x="111864" y="2248"/>
                </a:lnTo>
                <a:close/>
              </a:path>
              <a:path w="119379" h="60960">
                <a:moveTo>
                  <a:pt x="112136" y="23913"/>
                </a:moveTo>
                <a:lnTo>
                  <a:pt x="75959" y="23913"/>
                </a:lnTo>
                <a:lnTo>
                  <a:pt x="75959" y="26025"/>
                </a:lnTo>
                <a:lnTo>
                  <a:pt x="112136" y="26025"/>
                </a:lnTo>
                <a:lnTo>
                  <a:pt x="112136" y="23913"/>
                </a:lnTo>
                <a:close/>
              </a:path>
              <a:path w="119379" h="60960">
                <a:moveTo>
                  <a:pt x="75959" y="13080"/>
                </a:moveTo>
                <a:lnTo>
                  <a:pt x="74324" y="13080"/>
                </a:lnTo>
                <a:lnTo>
                  <a:pt x="74324" y="17441"/>
                </a:lnTo>
                <a:lnTo>
                  <a:pt x="75959" y="17441"/>
                </a:lnTo>
                <a:lnTo>
                  <a:pt x="75959" y="13080"/>
                </a:lnTo>
                <a:close/>
              </a:path>
              <a:path w="119379" h="60960">
                <a:moveTo>
                  <a:pt x="110229" y="13080"/>
                </a:moveTo>
                <a:lnTo>
                  <a:pt x="75959" y="13080"/>
                </a:lnTo>
                <a:lnTo>
                  <a:pt x="75959" y="17441"/>
                </a:lnTo>
                <a:lnTo>
                  <a:pt x="110229" y="17441"/>
                </a:lnTo>
                <a:lnTo>
                  <a:pt x="110229" y="1308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5793230" y="4278303"/>
            <a:ext cx="179070" cy="60960"/>
          </a:xfrm>
          <a:custGeom>
            <a:avLst/>
            <a:gdLst/>
            <a:ahLst/>
            <a:cxnLst/>
            <a:rect l="l" t="t" r="r" b="b"/>
            <a:pathLst>
              <a:path w="179070" h="60960">
                <a:moveTo>
                  <a:pt x="52255" y="0"/>
                </a:moveTo>
                <a:lnTo>
                  <a:pt x="46805" y="0"/>
                </a:lnTo>
                <a:lnTo>
                  <a:pt x="46805" y="38152"/>
                </a:lnTo>
                <a:lnTo>
                  <a:pt x="52255" y="38152"/>
                </a:lnTo>
                <a:lnTo>
                  <a:pt x="52255" y="0"/>
                </a:lnTo>
                <a:close/>
              </a:path>
              <a:path w="179070" h="60960">
                <a:moveTo>
                  <a:pt x="19417" y="27722"/>
                </a:moveTo>
                <a:lnTo>
                  <a:pt x="15959" y="28001"/>
                </a:lnTo>
                <a:lnTo>
                  <a:pt x="14034" y="28068"/>
                </a:lnTo>
                <a:lnTo>
                  <a:pt x="14034" y="37948"/>
                </a:lnTo>
                <a:lnTo>
                  <a:pt x="19417" y="37948"/>
                </a:lnTo>
                <a:lnTo>
                  <a:pt x="19417" y="27722"/>
                </a:lnTo>
                <a:close/>
              </a:path>
              <a:path w="179070" h="60960">
                <a:moveTo>
                  <a:pt x="41082" y="1090"/>
                </a:moveTo>
                <a:lnTo>
                  <a:pt x="35700" y="1090"/>
                </a:lnTo>
                <a:lnTo>
                  <a:pt x="35700" y="37948"/>
                </a:lnTo>
                <a:lnTo>
                  <a:pt x="41082" y="37948"/>
                </a:lnTo>
                <a:lnTo>
                  <a:pt x="41082" y="34542"/>
                </a:lnTo>
                <a:lnTo>
                  <a:pt x="38357" y="34542"/>
                </a:lnTo>
                <a:lnTo>
                  <a:pt x="38357" y="30522"/>
                </a:lnTo>
                <a:lnTo>
                  <a:pt x="41082" y="30522"/>
                </a:lnTo>
                <a:lnTo>
                  <a:pt x="41082" y="1090"/>
                </a:lnTo>
                <a:close/>
              </a:path>
              <a:path w="179070" h="60960">
                <a:moveTo>
                  <a:pt x="35700" y="30522"/>
                </a:moveTo>
                <a:lnTo>
                  <a:pt x="24935" y="30522"/>
                </a:lnTo>
                <a:lnTo>
                  <a:pt x="24935" y="34542"/>
                </a:lnTo>
                <a:lnTo>
                  <a:pt x="35700" y="34542"/>
                </a:lnTo>
                <a:lnTo>
                  <a:pt x="35700" y="30522"/>
                </a:lnTo>
                <a:close/>
              </a:path>
              <a:path w="179070" h="60960">
                <a:moveTo>
                  <a:pt x="41082" y="30522"/>
                </a:moveTo>
                <a:lnTo>
                  <a:pt x="38357" y="30522"/>
                </a:lnTo>
                <a:lnTo>
                  <a:pt x="38357" y="34542"/>
                </a:lnTo>
                <a:lnTo>
                  <a:pt x="41082" y="34542"/>
                </a:lnTo>
                <a:lnTo>
                  <a:pt x="41082" y="30522"/>
                </a:lnTo>
                <a:close/>
              </a:path>
              <a:path w="179070" h="60960">
                <a:moveTo>
                  <a:pt x="32429" y="22142"/>
                </a:moveTo>
                <a:lnTo>
                  <a:pt x="24239" y="23108"/>
                </a:lnTo>
                <a:lnTo>
                  <a:pt x="15550" y="23641"/>
                </a:lnTo>
                <a:lnTo>
                  <a:pt x="7194" y="23866"/>
                </a:lnTo>
                <a:lnTo>
                  <a:pt x="0" y="23913"/>
                </a:lnTo>
                <a:lnTo>
                  <a:pt x="613" y="28342"/>
                </a:lnTo>
                <a:lnTo>
                  <a:pt x="7756" y="28286"/>
                </a:lnTo>
                <a:lnTo>
                  <a:pt x="14034" y="28068"/>
                </a:lnTo>
                <a:lnTo>
                  <a:pt x="14034" y="26093"/>
                </a:lnTo>
                <a:lnTo>
                  <a:pt x="32397" y="26093"/>
                </a:lnTo>
                <a:lnTo>
                  <a:pt x="32838" y="26025"/>
                </a:lnTo>
                <a:lnTo>
                  <a:pt x="32429" y="22142"/>
                </a:lnTo>
                <a:close/>
              </a:path>
              <a:path w="179070" h="60960">
                <a:moveTo>
                  <a:pt x="19417" y="26093"/>
                </a:moveTo>
                <a:lnTo>
                  <a:pt x="14034" y="26093"/>
                </a:lnTo>
                <a:lnTo>
                  <a:pt x="14034" y="28068"/>
                </a:lnTo>
                <a:lnTo>
                  <a:pt x="15959" y="28001"/>
                </a:lnTo>
                <a:lnTo>
                  <a:pt x="19417" y="27722"/>
                </a:lnTo>
                <a:lnTo>
                  <a:pt x="19417" y="26093"/>
                </a:lnTo>
                <a:close/>
              </a:path>
              <a:path w="179070" h="60960">
                <a:moveTo>
                  <a:pt x="32397" y="26093"/>
                </a:moveTo>
                <a:lnTo>
                  <a:pt x="19417" y="26093"/>
                </a:lnTo>
                <a:lnTo>
                  <a:pt x="19417" y="27722"/>
                </a:lnTo>
                <a:lnTo>
                  <a:pt x="24546" y="27307"/>
                </a:lnTo>
                <a:lnTo>
                  <a:pt x="32397" y="26093"/>
                </a:lnTo>
                <a:close/>
              </a:path>
              <a:path w="179070" h="60960">
                <a:moveTo>
                  <a:pt x="24594" y="2112"/>
                </a:moveTo>
                <a:lnTo>
                  <a:pt x="8584" y="2112"/>
                </a:lnTo>
                <a:lnTo>
                  <a:pt x="3202" y="5654"/>
                </a:lnTo>
                <a:lnTo>
                  <a:pt x="3202" y="16896"/>
                </a:lnTo>
                <a:lnTo>
                  <a:pt x="8584" y="20439"/>
                </a:lnTo>
                <a:lnTo>
                  <a:pt x="24594" y="20439"/>
                </a:lnTo>
                <a:lnTo>
                  <a:pt x="29977" y="16896"/>
                </a:lnTo>
                <a:lnTo>
                  <a:pt x="29977" y="16351"/>
                </a:lnTo>
                <a:lnTo>
                  <a:pt x="11582" y="16351"/>
                </a:lnTo>
                <a:lnTo>
                  <a:pt x="8311" y="14443"/>
                </a:lnTo>
                <a:lnTo>
                  <a:pt x="8311" y="8107"/>
                </a:lnTo>
                <a:lnTo>
                  <a:pt x="11582" y="6131"/>
                </a:lnTo>
                <a:lnTo>
                  <a:pt x="29977" y="6131"/>
                </a:lnTo>
                <a:lnTo>
                  <a:pt x="29977" y="5654"/>
                </a:lnTo>
                <a:lnTo>
                  <a:pt x="24594" y="2112"/>
                </a:lnTo>
                <a:close/>
              </a:path>
              <a:path w="179070" h="60960">
                <a:moveTo>
                  <a:pt x="29977" y="6131"/>
                </a:moveTo>
                <a:lnTo>
                  <a:pt x="21597" y="6131"/>
                </a:lnTo>
                <a:lnTo>
                  <a:pt x="24867" y="8107"/>
                </a:lnTo>
                <a:lnTo>
                  <a:pt x="24867" y="14443"/>
                </a:lnTo>
                <a:lnTo>
                  <a:pt x="21597" y="16351"/>
                </a:lnTo>
                <a:lnTo>
                  <a:pt x="29977" y="16351"/>
                </a:lnTo>
                <a:lnTo>
                  <a:pt x="29977" y="6131"/>
                </a:lnTo>
                <a:close/>
              </a:path>
              <a:path w="179070" h="60960">
                <a:moveTo>
                  <a:pt x="16419" y="40401"/>
                </a:moveTo>
                <a:lnTo>
                  <a:pt x="10832" y="40401"/>
                </a:lnTo>
                <a:lnTo>
                  <a:pt x="10832" y="60772"/>
                </a:lnTo>
                <a:lnTo>
                  <a:pt x="52255" y="60772"/>
                </a:lnTo>
                <a:lnTo>
                  <a:pt x="52255" y="56275"/>
                </a:lnTo>
                <a:lnTo>
                  <a:pt x="16419" y="56275"/>
                </a:lnTo>
                <a:lnTo>
                  <a:pt x="16419" y="50484"/>
                </a:lnTo>
                <a:lnTo>
                  <a:pt x="52255" y="50484"/>
                </a:lnTo>
                <a:lnTo>
                  <a:pt x="52255" y="46124"/>
                </a:lnTo>
                <a:lnTo>
                  <a:pt x="16419" y="46124"/>
                </a:lnTo>
                <a:lnTo>
                  <a:pt x="16419" y="40401"/>
                </a:lnTo>
                <a:close/>
              </a:path>
              <a:path w="179070" h="60960">
                <a:moveTo>
                  <a:pt x="52255" y="50484"/>
                </a:moveTo>
                <a:lnTo>
                  <a:pt x="46669" y="50484"/>
                </a:lnTo>
                <a:lnTo>
                  <a:pt x="46669" y="56275"/>
                </a:lnTo>
                <a:lnTo>
                  <a:pt x="52255" y="56275"/>
                </a:lnTo>
                <a:lnTo>
                  <a:pt x="52255" y="50484"/>
                </a:lnTo>
                <a:close/>
              </a:path>
              <a:path w="179070" h="60960">
                <a:moveTo>
                  <a:pt x="52255" y="40401"/>
                </a:moveTo>
                <a:lnTo>
                  <a:pt x="46669" y="40401"/>
                </a:lnTo>
                <a:lnTo>
                  <a:pt x="46669" y="46124"/>
                </a:lnTo>
                <a:lnTo>
                  <a:pt x="52255" y="46124"/>
                </a:lnTo>
                <a:lnTo>
                  <a:pt x="52255" y="40401"/>
                </a:lnTo>
                <a:close/>
              </a:path>
              <a:path w="179070" h="60960">
                <a:moveTo>
                  <a:pt x="87882" y="48917"/>
                </a:moveTo>
                <a:lnTo>
                  <a:pt x="63083" y="48917"/>
                </a:lnTo>
                <a:lnTo>
                  <a:pt x="63083" y="53618"/>
                </a:lnTo>
                <a:lnTo>
                  <a:pt x="118881" y="53618"/>
                </a:lnTo>
                <a:lnTo>
                  <a:pt x="118881" y="50484"/>
                </a:lnTo>
                <a:lnTo>
                  <a:pt x="87882" y="50484"/>
                </a:lnTo>
                <a:lnTo>
                  <a:pt x="87882" y="48917"/>
                </a:lnTo>
                <a:close/>
              </a:path>
              <a:path w="179070" h="60960">
                <a:moveTo>
                  <a:pt x="93469" y="33996"/>
                </a:moveTo>
                <a:lnTo>
                  <a:pt x="87882" y="33996"/>
                </a:lnTo>
                <a:lnTo>
                  <a:pt x="87882" y="50484"/>
                </a:lnTo>
                <a:lnTo>
                  <a:pt x="93469" y="50484"/>
                </a:lnTo>
                <a:lnTo>
                  <a:pt x="93469" y="33996"/>
                </a:lnTo>
                <a:close/>
              </a:path>
              <a:path w="179070" h="60960">
                <a:moveTo>
                  <a:pt x="118881" y="48917"/>
                </a:moveTo>
                <a:lnTo>
                  <a:pt x="93469" y="48917"/>
                </a:lnTo>
                <a:lnTo>
                  <a:pt x="93469" y="50484"/>
                </a:lnTo>
                <a:lnTo>
                  <a:pt x="118881" y="50484"/>
                </a:lnTo>
                <a:lnTo>
                  <a:pt x="118881" y="48917"/>
                </a:lnTo>
                <a:close/>
              </a:path>
              <a:path w="179070" h="60960">
                <a:moveTo>
                  <a:pt x="88768" y="4087"/>
                </a:moveTo>
                <a:lnTo>
                  <a:pt x="87746" y="4087"/>
                </a:lnTo>
                <a:lnTo>
                  <a:pt x="87746" y="8856"/>
                </a:lnTo>
                <a:lnTo>
                  <a:pt x="85756" y="16172"/>
                </a:lnTo>
                <a:lnTo>
                  <a:pt x="80567" y="22517"/>
                </a:lnTo>
                <a:lnTo>
                  <a:pt x="73317" y="27338"/>
                </a:lnTo>
                <a:lnTo>
                  <a:pt x="65263" y="30045"/>
                </a:lnTo>
                <a:lnTo>
                  <a:pt x="67647" y="34746"/>
                </a:lnTo>
                <a:lnTo>
                  <a:pt x="76785" y="31458"/>
                </a:lnTo>
                <a:lnTo>
                  <a:pt x="84799" y="25761"/>
                </a:lnTo>
                <a:lnTo>
                  <a:pt x="90488" y="18085"/>
                </a:lnTo>
                <a:lnTo>
                  <a:pt x="90710" y="17140"/>
                </a:lnTo>
                <a:lnTo>
                  <a:pt x="88768" y="8856"/>
                </a:lnTo>
                <a:lnTo>
                  <a:pt x="88768" y="4087"/>
                </a:lnTo>
                <a:close/>
              </a:path>
              <a:path w="179070" h="60960">
                <a:moveTo>
                  <a:pt x="93673" y="4087"/>
                </a:moveTo>
                <a:lnTo>
                  <a:pt x="92651" y="4087"/>
                </a:lnTo>
                <a:lnTo>
                  <a:pt x="92651" y="8856"/>
                </a:lnTo>
                <a:lnTo>
                  <a:pt x="90710" y="17140"/>
                </a:lnTo>
                <a:lnTo>
                  <a:pt x="90931" y="18085"/>
                </a:lnTo>
                <a:lnTo>
                  <a:pt x="96620" y="25761"/>
                </a:lnTo>
                <a:lnTo>
                  <a:pt x="104634" y="31458"/>
                </a:lnTo>
                <a:lnTo>
                  <a:pt x="113772" y="34746"/>
                </a:lnTo>
                <a:lnTo>
                  <a:pt x="116224" y="30045"/>
                </a:lnTo>
                <a:lnTo>
                  <a:pt x="108116" y="27328"/>
                </a:lnTo>
                <a:lnTo>
                  <a:pt x="100865" y="22517"/>
                </a:lnTo>
                <a:lnTo>
                  <a:pt x="95666" y="16172"/>
                </a:lnTo>
                <a:lnTo>
                  <a:pt x="93673" y="8856"/>
                </a:lnTo>
                <a:lnTo>
                  <a:pt x="93673" y="4087"/>
                </a:lnTo>
                <a:close/>
              </a:path>
              <a:path w="179070" h="60960">
                <a:moveTo>
                  <a:pt x="92651" y="4087"/>
                </a:moveTo>
                <a:lnTo>
                  <a:pt x="88768" y="4087"/>
                </a:lnTo>
                <a:lnTo>
                  <a:pt x="88768" y="8856"/>
                </a:lnTo>
                <a:lnTo>
                  <a:pt x="90710" y="17140"/>
                </a:lnTo>
                <a:lnTo>
                  <a:pt x="92651" y="8856"/>
                </a:lnTo>
                <a:lnTo>
                  <a:pt x="92651" y="4087"/>
                </a:lnTo>
                <a:close/>
              </a:path>
              <a:path w="179070" h="60960">
                <a:moveTo>
                  <a:pt x="142040" y="1907"/>
                </a:moveTo>
                <a:lnTo>
                  <a:pt x="141087" y="1907"/>
                </a:lnTo>
                <a:lnTo>
                  <a:pt x="141055" y="16663"/>
                </a:lnTo>
                <a:lnTo>
                  <a:pt x="134955" y="24322"/>
                </a:lnTo>
                <a:lnTo>
                  <a:pt x="125689" y="27456"/>
                </a:lnTo>
                <a:lnTo>
                  <a:pt x="128619" y="31953"/>
                </a:lnTo>
                <a:lnTo>
                  <a:pt x="135631" y="28211"/>
                </a:lnTo>
                <a:lnTo>
                  <a:pt x="141027" y="22712"/>
                </a:lnTo>
                <a:lnTo>
                  <a:pt x="144048" y="16663"/>
                </a:lnTo>
                <a:lnTo>
                  <a:pt x="143260" y="15164"/>
                </a:lnTo>
                <a:lnTo>
                  <a:pt x="142040" y="7698"/>
                </a:lnTo>
                <a:lnTo>
                  <a:pt x="142040" y="1907"/>
                </a:lnTo>
                <a:close/>
              </a:path>
              <a:path w="179070" h="60960">
                <a:moveTo>
                  <a:pt x="176378" y="0"/>
                </a:moveTo>
                <a:lnTo>
                  <a:pt x="170723" y="0"/>
                </a:lnTo>
                <a:lnTo>
                  <a:pt x="170723" y="31748"/>
                </a:lnTo>
                <a:lnTo>
                  <a:pt x="176378" y="31748"/>
                </a:lnTo>
                <a:lnTo>
                  <a:pt x="176378" y="15806"/>
                </a:lnTo>
                <a:lnTo>
                  <a:pt x="173108" y="15806"/>
                </a:lnTo>
                <a:lnTo>
                  <a:pt x="173108" y="11105"/>
                </a:lnTo>
                <a:lnTo>
                  <a:pt x="176378" y="11105"/>
                </a:lnTo>
                <a:lnTo>
                  <a:pt x="176378" y="0"/>
                </a:lnTo>
                <a:close/>
              </a:path>
              <a:path w="179070" h="60960">
                <a:moveTo>
                  <a:pt x="146605" y="1907"/>
                </a:moveTo>
                <a:lnTo>
                  <a:pt x="145719" y="1907"/>
                </a:lnTo>
                <a:lnTo>
                  <a:pt x="145719" y="7698"/>
                </a:lnTo>
                <a:lnTo>
                  <a:pt x="144477" y="15806"/>
                </a:lnTo>
                <a:lnTo>
                  <a:pt x="144048" y="16663"/>
                </a:lnTo>
                <a:lnTo>
                  <a:pt x="146690" y="21690"/>
                </a:lnTo>
                <a:lnTo>
                  <a:pt x="151985" y="26927"/>
                </a:lnTo>
                <a:lnTo>
                  <a:pt x="158800" y="30522"/>
                </a:lnTo>
                <a:lnTo>
                  <a:pt x="161730" y="26093"/>
                </a:lnTo>
                <a:lnTo>
                  <a:pt x="152805" y="23164"/>
                </a:lnTo>
                <a:lnTo>
                  <a:pt x="146662" y="15806"/>
                </a:lnTo>
                <a:lnTo>
                  <a:pt x="146605" y="1907"/>
                </a:lnTo>
                <a:close/>
              </a:path>
              <a:path w="179070" h="60960">
                <a:moveTo>
                  <a:pt x="145719" y="1907"/>
                </a:moveTo>
                <a:lnTo>
                  <a:pt x="142040" y="1907"/>
                </a:lnTo>
                <a:lnTo>
                  <a:pt x="142040" y="7698"/>
                </a:lnTo>
                <a:lnTo>
                  <a:pt x="143260" y="15164"/>
                </a:lnTo>
                <a:lnTo>
                  <a:pt x="144048" y="16663"/>
                </a:lnTo>
                <a:lnTo>
                  <a:pt x="144477" y="15806"/>
                </a:lnTo>
                <a:lnTo>
                  <a:pt x="145719" y="7698"/>
                </a:lnTo>
                <a:lnTo>
                  <a:pt x="145719" y="1907"/>
                </a:lnTo>
                <a:close/>
              </a:path>
              <a:path w="179070" h="60960">
                <a:moveTo>
                  <a:pt x="170723" y="11105"/>
                </a:moveTo>
                <a:lnTo>
                  <a:pt x="157370" y="11105"/>
                </a:lnTo>
                <a:lnTo>
                  <a:pt x="157370" y="15806"/>
                </a:lnTo>
                <a:lnTo>
                  <a:pt x="170723" y="15806"/>
                </a:lnTo>
                <a:lnTo>
                  <a:pt x="170723" y="11105"/>
                </a:lnTo>
                <a:close/>
              </a:path>
              <a:path w="179070" h="60960">
                <a:moveTo>
                  <a:pt x="176378" y="11105"/>
                </a:moveTo>
                <a:lnTo>
                  <a:pt x="173108" y="11105"/>
                </a:lnTo>
                <a:lnTo>
                  <a:pt x="173108" y="15806"/>
                </a:lnTo>
                <a:lnTo>
                  <a:pt x="176378" y="15806"/>
                </a:lnTo>
                <a:lnTo>
                  <a:pt x="176378" y="11105"/>
                </a:lnTo>
                <a:close/>
              </a:path>
              <a:path w="179070" h="60960">
                <a:moveTo>
                  <a:pt x="176378" y="34950"/>
                </a:moveTo>
                <a:lnTo>
                  <a:pt x="136726" y="34950"/>
                </a:lnTo>
                <a:lnTo>
                  <a:pt x="136726" y="39447"/>
                </a:lnTo>
                <a:lnTo>
                  <a:pt x="170791" y="39447"/>
                </a:lnTo>
                <a:lnTo>
                  <a:pt x="170791" y="45442"/>
                </a:lnTo>
                <a:lnTo>
                  <a:pt x="136931" y="45442"/>
                </a:lnTo>
                <a:lnTo>
                  <a:pt x="136931" y="60772"/>
                </a:lnTo>
                <a:lnTo>
                  <a:pt x="178694" y="60772"/>
                </a:lnTo>
                <a:lnTo>
                  <a:pt x="178694" y="59000"/>
                </a:lnTo>
                <a:lnTo>
                  <a:pt x="142449" y="59000"/>
                </a:lnTo>
                <a:lnTo>
                  <a:pt x="142449" y="49666"/>
                </a:lnTo>
                <a:lnTo>
                  <a:pt x="176378" y="49666"/>
                </a:lnTo>
                <a:lnTo>
                  <a:pt x="176378" y="34950"/>
                </a:lnTo>
                <a:close/>
              </a:path>
              <a:path w="179070" h="60960">
                <a:moveTo>
                  <a:pt x="178694" y="56275"/>
                </a:moveTo>
                <a:lnTo>
                  <a:pt x="142449" y="56275"/>
                </a:lnTo>
                <a:lnTo>
                  <a:pt x="142449" y="59000"/>
                </a:lnTo>
                <a:lnTo>
                  <a:pt x="178694" y="59000"/>
                </a:lnTo>
                <a:lnTo>
                  <a:pt x="178694" y="56275"/>
                </a:lnTo>
                <a:close/>
              </a:path>
            </a:pathLst>
          </a:custGeom>
          <a:solidFill>
            <a:srgbClr val="BDBDBD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8" name="object 58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5858358" y="4780712"/>
            <a:ext cx="195306" cy="195306"/>
          </a:xfrm>
          <a:prstGeom prst="rect">
            <a:avLst/>
          </a:prstGeom>
        </p:spPr>
      </p:pic>
      <p:pic>
        <p:nvPicPr>
          <p:cNvPr id="59" name="object 59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5387734" y="7025016"/>
            <a:ext cx="1388627" cy="131536"/>
          </a:xfrm>
          <a:prstGeom prst="rect">
            <a:avLst/>
          </a:prstGeom>
        </p:spPr>
      </p:pic>
      <p:sp>
        <p:nvSpPr>
          <p:cNvPr id="60" name="object 60"/>
          <p:cNvSpPr/>
          <p:nvPr/>
        </p:nvSpPr>
        <p:spPr>
          <a:xfrm>
            <a:off x="5385990" y="7433245"/>
            <a:ext cx="1181100" cy="849630"/>
          </a:xfrm>
          <a:custGeom>
            <a:avLst/>
            <a:gdLst/>
            <a:ahLst/>
            <a:cxnLst/>
            <a:rect l="l" t="t" r="r" b="b"/>
            <a:pathLst>
              <a:path w="1181100" h="849629">
                <a:moveTo>
                  <a:pt x="1180923" y="0"/>
                </a:moveTo>
                <a:lnTo>
                  <a:pt x="0" y="0"/>
                </a:lnTo>
                <a:lnTo>
                  <a:pt x="0" y="849356"/>
                </a:lnTo>
                <a:lnTo>
                  <a:pt x="1180923" y="849356"/>
                </a:lnTo>
                <a:lnTo>
                  <a:pt x="1180923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6662297" y="7433245"/>
            <a:ext cx="1181100" cy="849630"/>
          </a:xfrm>
          <a:custGeom>
            <a:avLst/>
            <a:gdLst/>
            <a:ahLst/>
            <a:cxnLst/>
            <a:rect l="l" t="t" r="r" b="b"/>
            <a:pathLst>
              <a:path w="1181100" h="849629">
                <a:moveTo>
                  <a:pt x="1180923" y="0"/>
                </a:moveTo>
                <a:lnTo>
                  <a:pt x="0" y="0"/>
                </a:lnTo>
                <a:lnTo>
                  <a:pt x="0" y="849356"/>
                </a:lnTo>
                <a:lnTo>
                  <a:pt x="1180923" y="849356"/>
                </a:lnTo>
                <a:lnTo>
                  <a:pt x="1180923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7938603" y="7433245"/>
            <a:ext cx="1181100" cy="849630"/>
          </a:xfrm>
          <a:custGeom>
            <a:avLst/>
            <a:gdLst/>
            <a:ahLst/>
            <a:cxnLst/>
            <a:rect l="l" t="t" r="r" b="b"/>
            <a:pathLst>
              <a:path w="1181100" h="849629">
                <a:moveTo>
                  <a:pt x="1180923" y="0"/>
                </a:moveTo>
                <a:lnTo>
                  <a:pt x="0" y="0"/>
                </a:lnTo>
                <a:lnTo>
                  <a:pt x="0" y="849356"/>
                </a:lnTo>
                <a:lnTo>
                  <a:pt x="1180923" y="849356"/>
                </a:lnTo>
                <a:lnTo>
                  <a:pt x="1180923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9214910" y="7433245"/>
            <a:ext cx="1181100" cy="849630"/>
          </a:xfrm>
          <a:custGeom>
            <a:avLst/>
            <a:gdLst/>
            <a:ahLst/>
            <a:cxnLst/>
            <a:rect l="l" t="t" r="r" b="b"/>
            <a:pathLst>
              <a:path w="1181100" h="849629">
                <a:moveTo>
                  <a:pt x="1180923" y="0"/>
                </a:moveTo>
                <a:lnTo>
                  <a:pt x="0" y="0"/>
                </a:lnTo>
                <a:lnTo>
                  <a:pt x="0" y="849356"/>
                </a:lnTo>
                <a:lnTo>
                  <a:pt x="1180923" y="849356"/>
                </a:lnTo>
                <a:lnTo>
                  <a:pt x="1180923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10491216" y="7433245"/>
            <a:ext cx="1181100" cy="849630"/>
          </a:xfrm>
          <a:custGeom>
            <a:avLst/>
            <a:gdLst/>
            <a:ahLst/>
            <a:cxnLst/>
            <a:rect l="l" t="t" r="r" b="b"/>
            <a:pathLst>
              <a:path w="1181100" h="849629">
                <a:moveTo>
                  <a:pt x="1180923" y="0"/>
                </a:moveTo>
                <a:lnTo>
                  <a:pt x="0" y="0"/>
                </a:lnTo>
                <a:lnTo>
                  <a:pt x="0" y="849356"/>
                </a:lnTo>
                <a:lnTo>
                  <a:pt x="1180923" y="849356"/>
                </a:lnTo>
                <a:lnTo>
                  <a:pt x="1180923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5" name="object 6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481377" y="7233394"/>
            <a:ext cx="218016" cy="127176"/>
          </a:xfrm>
          <a:prstGeom prst="rect">
            <a:avLst/>
          </a:prstGeom>
        </p:spPr>
      </p:pic>
      <p:sp>
        <p:nvSpPr>
          <p:cNvPr id="66" name="object 66"/>
          <p:cNvSpPr/>
          <p:nvPr/>
        </p:nvSpPr>
        <p:spPr>
          <a:xfrm>
            <a:off x="5744809" y="7228854"/>
            <a:ext cx="277495" cy="127635"/>
          </a:xfrm>
          <a:custGeom>
            <a:avLst/>
            <a:gdLst/>
            <a:ahLst/>
            <a:cxnLst/>
            <a:rect l="l" t="t" r="r" b="b"/>
            <a:pathLst>
              <a:path w="277495" h="127634">
                <a:moveTo>
                  <a:pt x="213474" y="0"/>
                </a:moveTo>
                <a:lnTo>
                  <a:pt x="63588" y="0"/>
                </a:lnTo>
                <a:lnTo>
                  <a:pt x="38836" y="4997"/>
                </a:lnTo>
                <a:lnTo>
                  <a:pt x="18624" y="18624"/>
                </a:lnTo>
                <a:lnTo>
                  <a:pt x="4997" y="38836"/>
                </a:lnTo>
                <a:lnTo>
                  <a:pt x="0" y="63588"/>
                </a:lnTo>
                <a:lnTo>
                  <a:pt x="4997" y="88339"/>
                </a:lnTo>
                <a:lnTo>
                  <a:pt x="18624" y="108551"/>
                </a:lnTo>
                <a:lnTo>
                  <a:pt x="38836" y="122179"/>
                </a:lnTo>
                <a:lnTo>
                  <a:pt x="63588" y="127176"/>
                </a:lnTo>
                <a:lnTo>
                  <a:pt x="213474" y="127176"/>
                </a:lnTo>
                <a:lnTo>
                  <a:pt x="238226" y="122179"/>
                </a:lnTo>
                <a:lnTo>
                  <a:pt x="258438" y="108551"/>
                </a:lnTo>
                <a:lnTo>
                  <a:pt x="272065" y="88339"/>
                </a:lnTo>
                <a:lnTo>
                  <a:pt x="277062" y="63588"/>
                </a:lnTo>
                <a:lnTo>
                  <a:pt x="272065" y="38836"/>
                </a:lnTo>
                <a:lnTo>
                  <a:pt x="258438" y="18624"/>
                </a:lnTo>
                <a:lnTo>
                  <a:pt x="238226" y="4997"/>
                </a:lnTo>
                <a:lnTo>
                  <a:pt x="213474" y="0"/>
                </a:lnTo>
                <a:close/>
              </a:path>
            </a:pathLst>
          </a:custGeom>
          <a:solidFill>
            <a:srgbClr val="F0F2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5529792" y="7271487"/>
            <a:ext cx="119380" cy="60960"/>
          </a:xfrm>
          <a:custGeom>
            <a:avLst/>
            <a:gdLst/>
            <a:ahLst/>
            <a:cxnLst/>
            <a:rect l="l" t="t" r="r" b="b"/>
            <a:pathLst>
              <a:path w="119379" h="60959">
                <a:moveTo>
                  <a:pt x="52255" y="0"/>
                </a:moveTo>
                <a:lnTo>
                  <a:pt x="46805" y="0"/>
                </a:lnTo>
                <a:lnTo>
                  <a:pt x="46805" y="38152"/>
                </a:lnTo>
                <a:lnTo>
                  <a:pt x="52255" y="38152"/>
                </a:lnTo>
                <a:lnTo>
                  <a:pt x="52255" y="0"/>
                </a:lnTo>
                <a:close/>
              </a:path>
              <a:path w="119379" h="60959">
                <a:moveTo>
                  <a:pt x="19417" y="27722"/>
                </a:moveTo>
                <a:lnTo>
                  <a:pt x="15959" y="28001"/>
                </a:lnTo>
                <a:lnTo>
                  <a:pt x="14034" y="28068"/>
                </a:lnTo>
                <a:lnTo>
                  <a:pt x="14034" y="37948"/>
                </a:lnTo>
                <a:lnTo>
                  <a:pt x="19417" y="37948"/>
                </a:lnTo>
                <a:lnTo>
                  <a:pt x="19417" y="27722"/>
                </a:lnTo>
                <a:close/>
              </a:path>
              <a:path w="119379" h="60959">
                <a:moveTo>
                  <a:pt x="41082" y="1090"/>
                </a:moveTo>
                <a:lnTo>
                  <a:pt x="35700" y="1090"/>
                </a:lnTo>
                <a:lnTo>
                  <a:pt x="35700" y="37948"/>
                </a:lnTo>
                <a:lnTo>
                  <a:pt x="41082" y="37948"/>
                </a:lnTo>
                <a:lnTo>
                  <a:pt x="41082" y="34542"/>
                </a:lnTo>
                <a:lnTo>
                  <a:pt x="38357" y="34542"/>
                </a:lnTo>
                <a:lnTo>
                  <a:pt x="38357" y="30522"/>
                </a:lnTo>
                <a:lnTo>
                  <a:pt x="41082" y="30522"/>
                </a:lnTo>
                <a:lnTo>
                  <a:pt x="41082" y="1090"/>
                </a:lnTo>
                <a:close/>
              </a:path>
              <a:path w="119379" h="60959">
                <a:moveTo>
                  <a:pt x="35700" y="30522"/>
                </a:moveTo>
                <a:lnTo>
                  <a:pt x="24935" y="30522"/>
                </a:lnTo>
                <a:lnTo>
                  <a:pt x="24935" y="34542"/>
                </a:lnTo>
                <a:lnTo>
                  <a:pt x="35700" y="34542"/>
                </a:lnTo>
                <a:lnTo>
                  <a:pt x="35700" y="30522"/>
                </a:lnTo>
                <a:close/>
              </a:path>
              <a:path w="119379" h="60959">
                <a:moveTo>
                  <a:pt x="41082" y="30522"/>
                </a:moveTo>
                <a:lnTo>
                  <a:pt x="38357" y="30522"/>
                </a:lnTo>
                <a:lnTo>
                  <a:pt x="38357" y="34542"/>
                </a:lnTo>
                <a:lnTo>
                  <a:pt x="41082" y="34542"/>
                </a:lnTo>
                <a:lnTo>
                  <a:pt x="41082" y="30522"/>
                </a:lnTo>
                <a:close/>
              </a:path>
              <a:path w="119379" h="60959">
                <a:moveTo>
                  <a:pt x="32429" y="22142"/>
                </a:moveTo>
                <a:lnTo>
                  <a:pt x="24239" y="23108"/>
                </a:lnTo>
                <a:lnTo>
                  <a:pt x="15550" y="23641"/>
                </a:lnTo>
                <a:lnTo>
                  <a:pt x="7194" y="23866"/>
                </a:lnTo>
                <a:lnTo>
                  <a:pt x="0" y="23913"/>
                </a:lnTo>
                <a:lnTo>
                  <a:pt x="613" y="28342"/>
                </a:lnTo>
                <a:lnTo>
                  <a:pt x="7756" y="28286"/>
                </a:lnTo>
                <a:lnTo>
                  <a:pt x="14034" y="28068"/>
                </a:lnTo>
                <a:lnTo>
                  <a:pt x="14034" y="26093"/>
                </a:lnTo>
                <a:lnTo>
                  <a:pt x="32397" y="26093"/>
                </a:lnTo>
                <a:lnTo>
                  <a:pt x="32838" y="26025"/>
                </a:lnTo>
                <a:lnTo>
                  <a:pt x="32429" y="22142"/>
                </a:lnTo>
                <a:close/>
              </a:path>
              <a:path w="119379" h="60959">
                <a:moveTo>
                  <a:pt x="19417" y="26093"/>
                </a:moveTo>
                <a:lnTo>
                  <a:pt x="14034" y="26093"/>
                </a:lnTo>
                <a:lnTo>
                  <a:pt x="14034" y="28068"/>
                </a:lnTo>
                <a:lnTo>
                  <a:pt x="15959" y="28001"/>
                </a:lnTo>
                <a:lnTo>
                  <a:pt x="19417" y="27722"/>
                </a:lnTo>
                <a:lnTo>
                  <a:pt x="19417" y="26093"/>
                </a:lnTo>
                <a:close/>
              </a:path>
              <a:path w="119379" h="60959">
                <a:moveTo>
                  <a:pt x="32397" y="26093"/>
                </a:moveTo>
                <a:lnTo>
                  <a:pt x="19417" y="26093"/>
                </a:lnTo>
                <a:lnTo>
                  <a:pt x="19417" y="27722"/>
                </a:lnTo>
                <a:lnTo>
                  <a:pt x="24546" y="27307"/>
                </a:lnTo>
                <a:lnTo>
                  <a:pt x="32397" y="26093"/>
                </a:lnTo>
                <a:close/>
              </a:path>
              <a:path w="119379" h="60959">
                <a:moveTo>
                  <a:pt x="24594" y="2112"/>
                </a:moveTo>
                <a:lnTo>
                  <a:pt x="8584" y="2112"/>
                </a:lnTo>
                <a:lnTo>
                  <a:pt x="3202" y="5654"/>
                </a:lnTo>
                <a:lnTo>
                  <a:pt x="3202" y="16896"/>
                </a:lnTo>
                <a:lnTo>
                  <a:pt x="8584" y="20439"/>
                </a:lnTo>
                <a:lnTo>
                  <a:pt x="24594" y="20439"/>
                </a:lnTo>
                <a:lnTo>
                  <a:pt x="29977" y="16896"/>
                </a:lnTo>
                <a:lnTo>
                  <a:pt x="29977" y="16351"/>
                </a:lnTo>
                <a:lnTo>
                  <a:pt x="11582" y="16351"/>
                </a:lnTo>
                <a:lnTo>
                  <a:pt x="8311" y="14443"/>
                </a:lnTo>
                <a:lnTo>
                  <a:pt x="8311" y="8107"/>
                </a:lnTo>
                <a:lnTo>
                  <a:pt x="11582" y="6131"/>
                </a:lnTo>
                <a:lnTo>
                  <a:pt x="29977" y="6131"/>
                </a:lnTo>
                <a:lnTo>
                  <a:pt x="29977" y="5654"/>
                </a:lnTo>
                <a:lnTo>
                  <a:pt x="24594" y="2112"/>
                </a:lnTo>
                <a:close/>
              </a:path>
              <a:path w="119379" h="60959">
                <a:moveTo>
                  <a:pt x="29977" y="6131"/>
                </a:moveTo>
                <a:lnTo>
                  <a:pt x="21597" y="6131"/>
                </a:lnTo>
                <a:lnTo>
                  <a:pt x="24867" y="8107"/>
                </a:lnTo>
                <a:lnTo>
                  <a:pt x="24867" y="14443"/>
                </a:lnTo>
                <a:lnTo>
                  <a:pt x="21597" y="16351"/>
                </a:lnTo>
                <a:lnTo>
                  <a:pt x="29977" y="16351"/>
                </a:lnTo>
                <a:lnTo>
                  <a:pt x="29977" y="6131"/>
                </a:lnTo>
                <a:close/>
              </a:path>
              <a:path w="119379" h="60959">
                <a:moveTo>
                  <a:pt x="16419" y="40401"/>
                </a:moveTo>
                <a:lnTo>
                  <a:pt x="10832" y="40401"/>
                </a:lnTo>
                <a:lnTo>
                  <a:pt x="10832" y="60772"/>
                </a:lnTo>
                <a:lnTo>
                  <a:pt x="52255" y="60772"/>
                </a:lnTo>
                <a:lnTo>
                  <a:pt x="52255" y="56275"/>
                </a:lnTo>
                <a:lnTo>
                  <a:pt x="16419" y="56275"/>
                </a:lnTo>
                <a:lnTo>
                  <a:pt x="16419" y="50484"/>
                </a:lnTo>
                <a:lnTo>
                  <a:pt x="52255" y="50484"/>
                </a:lnTo>
                <a:lnTo>
                  <a:pt x="52255" y="46124"/>
                </a:lnTo>
                <a:lnTo>
                  <a:pt x="16419" y="46124"/>
                </a:lnTo>
                <a:lnTo>
                  <a:pt x="16419" y="40401"/>
                </a:lnTo>
                <a:close/>
              </a:path>
              <a:path w="119379" h="60959">
                <a:moveTo>
                  <a:pt x="52255" y="50484"/>
                </a:moveTo>
                <a:lnTo>
                  <a:pt x="46669" y="50484"/>
                </a:lnTo>
                <a:lnTo>
                  <a:pt x="46669" y="56275"/>
                </a:lnTo>
                <a:lnTo>
                  <a:pt x="52255" y="56275"/>
                </a:lnTo>
                <a:lnTo>
                  <a:pt x="52255" y="50484"/>
                </a:lnTo>
                <a:close/>
              </a:path>
              <a:path w="119379" h="60959">
                <a:moveTo>
                  <a:pt x="52255" y="40401"/>
                </a:moveTo>
                <a:lnTo>
                  <a:pt x="46669" y="40401"/>
                </a:lnTo>
                <a:lnTo>
                  <a:pt x="46669" y="46124"/>
                </a:lnTo>
                <a:lnTo>
                  <a:pt x="52255" y="46124"/>
                </a:lnTo>
                <a:lnTo>
                  <a:pt x="52255" y="40401"/>
                </a:lnTo>
                <a:close/>
              </a:path>
              <a:path w="119379" h="60959">
                <a:moveTo>
                  <a:pt x="75687" y="43807"/>
                </a:moveTo>
                <a:lnTo>
                  <a:pt x="70100" y="43807"/>
                </a:lnTo>
                <a:lnTo>
                  <a:pt x="70100" y="60227"/>
                </a:lnTo>
                <a:lnTo>
                  <a:pt x="112613" y="60227"/>
                </a:lnTo>
                <a:lnTo>
                  <a:pt x="112613" y="57706"/>
                </a:lnTo>
                <a:lnTo>
                  <a:pt x="75687" y="57706"/>
                </a:lnTo>
                <a:lnTo>
                  <a:pt x="75687" y="43807"/>
                </a:lnTo>
                <a:close/>
              </a:path>
              <a:path w="119379" h="60959">
                <a:moveTo>
                  <a:pt x="112613" y="55594"/>
                </a:moveTo>
                <a:lnTo>
                  <a:pt x="75687" y="55594"/>
                </a:lnTo>
                <a:lnTo>
                  <a:pt x="75687" y="57706"/>
                </a:lnTo>
                <a:lnTo>
                  <a:pt x="112613" y="57706"/>
                </a:lnTo>
                <a:lnTo>
                  <a:pt x="112613" y="55594"/>
                </a:lnTo>
                <a:close/>
              </a:path>
              <a:path w="119379" h="60959">
                <a:moveTo>
                  <a:pt x="94150" y="35427"/>
                </a:moveTo>
                <a:lnTo>
                  <a:pt x="88495" y="35427"/>
                </a:lnTo>
                <a:lnTo>
                  <a:pt x="88495" y="49462"/>
                </a:lnTo>
                <a:lnTo>
                  <a:pt x="94150" y="49462"/>
                </a:lnTo>
                <a:lnTo>
                  <a:pt x="94150" y="35427"/>
                </a:lnTo>
                <a:close/>
              </a:path>
              <a:path w="119379" h="60959">
                <a:moveTo>
                  <a:pt x="118881" y="33656"/>
                </a:moveTo>
                <a:lnTo>
                  <a:pt x="63015" y="33656"/>
                </a:lnTo>
                <a:lnTo>
                  <a:pt x="63015" y="38289"/>
                </a:lnTo>
                <a:lnTo>
                  <a:pt x="88495" y="38289"/>
                </a:lnTo>
                <a:lnTo>
                  <a:pt x="88495" y="35427"/>
                </a:lnTo>
                <a:lnTo>
                  <a:pt x="118881" y="35427"/>
                </a:lnTo>
                <a:lnTo>
                  <a:pt x="118881" y="33656"/>
                </a:lnTo>
                <a:close/>
              </a:path>
              <a:path w="119379" h="60959">
                <a:moveTo>
                  <a:pt x="118881" y="35427"/>
                </a:moveTo>
                <a:lnTo>
                  <a:pt x="94150" y="35427"/>
                </a:lnTo>
                <a:lnTo>
                  <a:pt x="94150" y="38289"/>
                </a:lnTo>
                <a:lnTo>
                  <a:pt x="118881" y="38289"/>
                </a:lnTo>
                <a:lnTo>
                  <a:pt x="118881" y="35427"/>
                </a:lnTo>
                <a:close/>
              </a:path>
              <a:path w="119379" h="60959">
                <a:moveTo>
                  <a:pt x="111864" y="2248"/>
                </a:moveTo>
                <a:lnTo>
                  <a:pt x="70373" y="2248"/>
                </a:lnTo>
                <a:lnTo>
                  <a:pt x="70373" y="28478"/>
                </a:lnTo>
                <a:lnTo>
                  <a:pt x="112136" y="28478"/>
                </a:lnTo>
                <a:lnTo>
                  <a:pt x="112136" y="26025"/>
                </a:lnTo>
                <a:lnTo>
                  <a:pt x="75959" y="26025"/>
                </a:lnTo>
                <a:lnTo>
                  <a:pt x="75959" y="17441"/>
                </a:lnTo>
                <a:lnTo>
                  <a:pt x="74324" y="17441"/>
                </a:lnTo>
                <a:lnTo>
                  <a:pt x="74324" y="13081"/>
                </a:lnTo>
                <a:lnTo>
                  <a:pt x="75959" y="13081"/>
                </a:lnTo>
                <a:lnTo>
                  <a:pt x="75959" y="6813"/>
                </a:lnTo>
                <a:lnTo>
                  <a:pt x="111864" y="6813"/>
                </a:lnTo>
                <a:lnTo>
                  <a:pt x="111864" y="2248"/>
                </a:lnTo>
                <a:close/>
              </a:path>
              <a:path w="119379" h="60959">
                <a:moveTo>
                  <a:pt x="112136" y="23913"/>
                </a:moveTo>
                <a:lnTo>
                  <a:pt x="75959" y="23913"/>
                </a:lnTo>
                <a:lnTo>
                  <a:pt x="75959" y="26025"/>
                </a:lnTo>
                <a:lnTo>
                  <a:pt x="112136" y="26025"/>
                </a:lnTo>
                <a:lnTo>
                  <a:pt x="112136" y="23913"/>
                </a:lnTo>
                <a:close/>
              </a:path>
              <a:path w="119379" h="60959">
                <a:moveTo>
                  <a:pt x="75959" y="13081"/>
                </a:moveTo>
                <a:lnTo>
                  <a:pt x="74324" y="13081"/>
                </a:lnTo>
                <a:lnTo>
                  <a:pt x="74324" y="17441"/>
                </a:lnTo>
                <a:lnTo>
                  <a:pt x="75959" y="17441"/>
                </a:lnTo>
                <a:lnTo>
                  <a:pt x="75959" y="13081"/>
                </a:lnTo>
                <a:close/>
              </a:path>
              <a:path w="119379" h="60959">
                <a:moveTo>
                  <a:pt x="110229" y="13081"/>
                </a:moveTo>
                <a:lnTo>
                  <a:pt x="75959" y="13081"/>
                </a:lnTo>
                <a:lnTo>
                  <a:pt x="75959" y="17441"/>
                </a:lnTo>
                <a:lnTo>
                  <a:pt x="110229" y="17441"/>
                </a:lnTo>
                <a:lnTo>
                  <a:pt x="110229" y="1308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5793230" y="7266948"/>
            <a:ext cx="179070" cy="60960"/>
          </a:xfrm>
          <a:custGeom>
            <a:avLst/>
            <a:gdLst/>
            <a:ahLst/>
            <a:cxnLst/>
            <a:rect l="l" t="t" r="r" b="b"/>
            <a:pathLst>
              <a:path w="179070" h="60959">
                <a:moveTo>
                  <a:pt x="52255" y="0"/>
                </a:moveTo>
                <a:lnTo>
                  <a:pt x="46805" y="0"/>
                </a:lnTo>
                <a:lnTo>
                  <a:pt x="46805" y="38152"/>
                </a:lnTo>
                <a:lnTo>
                  <a:pt x="52255" y="38152"/>
                </a:lnTo>
                <a:lnTo>
                  <a:pt x="52255" y="0"/>
                </a:lnTo>
                <a:close/>
              </a:path>
              <a:path w="179070" h="60959">
                <a:moveTo>
                  <a:pt x="19417" y="27722"/>
                </a:moveTo>
                <a:lnTo>
                  <a:pt x="15959" y="28001"/>
                </a:lnTo>
                <a:lnTo>
                  <a:pt x="14034" y="28068"/>
                </a:lnTo>
                <a:lnTo>
                  <a:pt x="14034" y="37948"/>
                </a:lnTo>
                <a:lnTo>
                  <a:pt x="19417" y="37948"/>
                </a:lnTo>
                <a:lnTo>
                  <a:pt x="19417" y="27722"/>
                </a:lnTo>
                <a:close/>
              </a:path>
              <a:path w="179070" h="60959">
                <a:moveTo>
                  <a:pt x="41082" y="1090"/>
                </a:moveTo>
                <a:lnTo>
                  <a:pt x="35700" y="1090"/>
                </a:lnTo>
                <a:lnTo>
                  <a:pt x="35700" y="37948"/>
                </a:lnTo>
                <a:lnTo>
                  <a:pt x="41082" y="37948"/>
                </a:lnTo>
                <a:lnTo>
                  <a:pt x="41082" y="34542"/>
                </a:lnTo>
                <a:lnTo>
                  <a:pt x="38357" y="34542"/>
                </a:lnTo>
                <a:lnTo>
                  <a:pt x="38357" y="30522"/>
                </a:lnTo>
                <a:lnTo>
                  <a:pt x="41082" y="30522"/>
                </a:lnTo>
                <a:lnTo>
                  <a:pt x="41082" y="1090"/>
                </a:lnTo>
                <a:close/>
              </a:path>
              <a:path w="179070" h="60959">
                <a:moveTo>
                  <a:pt x="35700" y="30522"/>
                </a:moveTo>
                <a:lnTo>
                  <a:pt x="24935" y="30522"/>
                </a:lnTo>
                <a:lnTo>
                  <a:pt x="24935" y="34542"/>
                </a:lnTo>
                <a:lnTo>
                  <a:pt x="35700" y="34542"/>
                </a:lnTo>
                <a:lnTo>
                  <a:pt x="35700" y="30522"/>
                </a:lnTo>
                <a:close/>
              </a:path>
              <a:path w="179070" h="60959">
                <a:moveTo>
                  <a:pt x="41082" y="30522"/>
                </a:moveTo>
                <a:lnTo>
                  <a:pt x="38357" y="30522"/>
                </a:lnTo>
                <a:lnTo>
                  <a:pt x="38357" y="34542"/>
                </a:lnTo>
                <a:lnTo>
                  <a:pt x="41082" y="34542"/>
                </a:lnTo>
                <a:lnTo>
                  <a:pt x="41082" y="30522"/>
                </a:lnTo>
                <a:close/>
              </a:path>
              <a:path w="179070" h="60959">
                <a:moveTo>
                  <a:pt x="32429" y="22142"/>
                </a:moveTo>
                <a:lnTo>
                  <a:pt x="24239" y="23108"/>
                </a:lnTo>
                <a:lnTo>
                  <a:pt x="15550" y="23641"/>
                </a:lnTo>
                <a:lnTo>
                  <a:pt x="7194" y="23866"/>
                </a:lnTo>
                <a:lnTo>
                  <a:pt x="0" y="23913"/>
                </a:lnTo>
                <a:lnTo>
                  <a:pt x="613" y="28342"/>
                </a:lnTo>
                <a:lnTo>
                  <a:pt x="7756" y="28286"/>
                </a:lnTo>
                <a:lnTo>
                  <a:pt x="14034" y="28068"/>
                </a:lnTo>
                <a:lnTo>
                  <a:pt x="14034" y="26093"/>
                </a:lnTo>
                <a:lnTo>
                  <a:pt x="32397" y="26093"/>
                </a:lnTo>
                <a:lnTo>
                  <a:pt x="32838" y="26025"/>
                </a:lnTo>
                <a:lnTo>
                  <a:pt x="32429" y="22142"/>
                </a:lnTo>
                <a:close/>
              </a:path>
              <a:path w="179070" h="60959">
                <a:moveTo>
                  <a:pt x="19417" y="26093"/>
                </a:moveTo>
                <a:lnTo>
                  <a:pt x="14034" y="26093"/>
                </a:lnTo>
                <a:lnTo>
                  <a:pt x="14034" y="28068"/>
                </a:lnTo>
                <a:lnTo>
                  <a:pt x="15959" y="28001"/>
                </a:lnTo>
                <a:lnTo>
                  <a:pt x="19417" y="27722"/>
                </a:lnTo>
                <a:lnTo>
                  <a:pt x="19417" y="26093"/>
                </a:lnTo>
                <a:close/>
              </a:path>
              <a:path w="179070" h="60959">
                <a:moveTo>
                  <a:pt x="32397" y="26093"/>
                </a:moveTo>
                <a:lnTo>
                  <a:pt x="19417" y="26093"/>
                </a:lnTo>
                <a:lnTo>
                  <a:pt x="19417" y="27722"/>
                </a:lnTo>
                <a:lnTo>
                  <a:pt x="24546" y="27307"/>
                </a:lnTo>
                <a:lnTo>
                  <a:pt x="32397" y="26093"/>
                </a:lnTo>
                <a:close/>
              </a:path>
              <a:path w="179070" h="60959">
                <a:moveTo>
                  <a:pt x="24594" y="2112"/>
                </a:moveTo>
                <a:lnTo>
                  <a:pt x="8584" y="2112"/>
                </a:lnTo>
                <a:lnTo>
                  <a:pt x="3202" y="5654"/>
                </a:lnTo>
                <a:lnTo>
                  <a:pt x="3202" y="16896"/>
                </a:lnTo>
                <a:lnTo>
                  <a:pt x="8584" y="20439"/>
                </a:lnTo>
                <a:lnTo>
                  <a:pt x="24594" y="20439"/>
                </a:lnTo>
                <a:lnTo>
                  <a:pt x="29977" y="16896"/>
                </a:lnTo>
                <a:lnTo>
                  <a:pt x="29977" y="16351"/>
                </a:lnTo>
                <a:lnTo>
                  <a:pt x="11582" y="16351"/>
                </a:lnTo>
                <a:lnTo>
                  <a:pt x="8311" y="14443"/>
                </a:lnTo>
                <a:lnTo>
                  <a:pt x="8311" y="8107"/>
                </a:lnTo>
                <a:lnTo>
                  <a:pt x="11582" y="6131"/>
                </a:lnTo>
                <a:lnTo>
                  <a:pt x="29977" y="6131"/>
                </a:lnTo>
                <a:lnTo>
                  <a:pt x="29977" y="5654"/>
                </a:lnTo>
                <a:lnTo>
                  <a:pt x="24594" y="2112"/>
                </a:lnTo>
                <a:close/>
              </a:path>
              <a:path w="179070" h="60959">
                <a:moveTo>
                  <a:pt x="29977" y="6131"/>
                </a:moveTo>
                <a:lnTo>
                  <a:pt x="21597" y="6131"/>
                </a:lnTo>
                <a:lnTo>
                  <a:pt x="24867" y="8107"/>
                </a:lnTo>
                <a:lnTo>
                  <a:pt x="24867" y="14443"/>
                </a:lnTo>
                <a:lnTo>
                  <a:pt x="21597" y="16351"/>
                </a:lnTo>
                <a:lnTo>
                  <a:pt x="29977" y="16351"/>
                </a:lnTo>
                <a:lnTo>
                  <a:pt x="29977" y="6131"/>
                </a:lnTo>
                <a:close/>
              </a:path>
              <a:path w="179070" h="60959">
                <a:moveTo>
                  <a:pt x="16419" y="40401"/>
                </a:moveTo>
                <a:lnTo>
                  <a:pt x="10832" y="40401"/>
                </a:lnTo>
                <a:lnTo>
                  <a:pt x="10832" y="60772"/>
                </a:lnTo>
                <a:lnTo>
                  <a:pt x="52255" y="60772"/>
                </a:lnTo>
                <a:lnTo>
                  <a:pt x="52255" y="56275"/>
                </a:lnTo>
                <a:lnTo>
                  <a:pt x="16419" y="56275"/>
                </a:lnTo>
                <a:lnTo>
                  <a:pt x="16419" y="50484"/>
                </a:lnTo>
                <a:lnTo>
                  <a:pt x="52255" y="50484"/>
                </a:lnTo>
                <a:lnTo>
                  <a:pt x="52255" y="46124"/>
                </a:lnTo>
                <a:lnTo>
                  <a:pt x="16419" y="46124"/>
                </a:lnTo>
                <a:lnTo>
                  <a:pt x="16419" y="40401"/>
                </a:lnTo>
                <a:close/>
              </a:path>
              <a:path w="179070" h="60959">
                <a:moveTo>
                  <a:pt x="52255" y="50484"/>
                </a:moveTo>
                <a:lnTo>
                  <a:pt x="46669" y="50484"/>
                </a:lnTo>
                <a:lnTo>
                  <a:pt x="46669" y="56275"/>
                </a:lnTo>
                <a:lnTo>
                  <a:pt x="52255" y="56275"/>
                </a:lnTo>
                <a:lnTo>
                  <a:pt x="52255" y="50484"/>
                </a:lnTo>
                <a:close/>
              </a:path>
              <a:path w="179070" h="60959">
                <a:moveTo>
                  <a:pt x="52255" y="40401"/>
                </a:moveTo>
                <a:lnTo>
                  <a:pt x="46669" y="40401"/>
                </a:lnTo>
                <a:lnTo>
                  <a:pt x="46669" y="46124"/>
                </a:lnTo>
                <a:lnTo>
                  <a:pt x="52255" y="46124"/>
                </a:lnTo>
                <a:lnTo>
                  <a:pt x="52255" y="40401"/>
                </a:lnTo>
                <a:close/>
              </a:path>
              <a:path w="179070" h="60959">
                <a:moveTo>
                  <a:pt x="87882" y="48917"/>
                </a:moveTo>
                <a:lnTo>
                  <a:pt x="63083" y="48917"/>
                </a:lnTo>
                <a:lnTo>
                  <a:pt x="63083" y="53618"/>
                </a:lnTo>
                <a:lnTo>
                  <a:pt x="118881" y="53618"/>
                </a:lnTo>
                <a:lnTo>
                  <a:pt x="118881" y="50484"/>
                </a:lnTo>
                <a:lnTo>
                  <a:pt x="87882" y="50484"/>
                </a:lnTo>
                <a:lnTo>
                  <a:pt x="87882" y="48917"/>
                </a:lnTo>
                <a:close/>
              </a:path>
              <a:path w="179070" h="60959">
                <a:moveTo>
                  <a:pt x="93469" y="33996"/>
                </a:moveTo>
                <a:lnTo>
                  <a:pt x="87882" y="33996"/>
                </a:lnTo>
                <a:lnTo>
                  <a:pt x="87882" y="50484"/>
                </a:lnTo>
                <a:lnTo>
                  <a:pt x="93469" y="50484"/>
                </a:lnTo>
                <a:lnTo>
                  <a:pt x="93469" y="33996"/>
                </a:lnTo>
                <a:close/>
              </a:path>
              <a:path w="179070" h="60959">
                <a:moveTo>
                  <a:pt x="118881" y="48917"/>
                </a:moveTo>
                <a:lnTo>
                  <a:pt x="93469" y="48917"/>
                </a:lnTo>
                <a:lnTo>
                  <a:pt x="93469" y="50484"/>
                </a:lnTo>
                <a:lnTo>
                  <a:pt x="118881" y="50484"/>
                </a:lnTo>
                <a:lnTo>
                  <a:pt x="118881" y="48917"/>
                </a:lnTo>
                <a:close/>
              </a:path>
              <a:path w="179070" h="60959">
                <a:moveTo>
                  <a:pt x="88768" y="4087"/>
                </a:moveTo>
                <a:lnTo>
                  <a:pt x="87746" y="4087"/>
                </a:lnTo>
                <a:lnTo>
                  <a:pt x="87746" y="8856"/>
                </a:lnTo>
                <a:lnTo>
                  <a:pt x="85756" y="16172"/>
                </a:lnTo>
                <a:lnTo>
                  <a:pt x="80567" y="22517"/>
                </a:lnTo>
                <a:lnTo>
                  <a:pt x="73317" y="27338"/>
                </a:lnTo>
                <a:lnTo>
                  <a:pt x="65263" y="30045"/>
                </a:lnTo>
                <a:lnTo>
                  <a:pt x="67647" y="34746"/>
                </a:lnTo>
                <a:lnTo>
                  <a:pt x="76785" y="31458"/>
                </a:lnTo>
                <a:lnTo>
                  <a:pt x="84799" y="25761"/>
                </a:lnTo>
                <a:lnTo>
                  <a:pt x="90488" y="18085"/>
                </a:lnTo>
                <a:lnTo>
                  <a:pt x="90710" y="17140"/>
                </a:lnTo>
                <a:lnTo>
                  <a:pt x="88768" y="8856"/>
                </a:lnTo>
                <a:lnTo>
                  <a:pt x="88768" y="4087"/>
                </a:lnTo>
                <a:close/>
              </a:path>
              <a:path w="179070" h="60959">
                <a:moveTo>
                  <a:pt x="93673" y="4087"/>
                </a:moveTo>
                <a:lnTo>
                  <a:pt x="92651" y="4087"/>
                </a:lnTo>
                <a:lnTo>
                  <a:pt x="92651" y="8856"/>
                </a:lnTo>
                <a:lnTo>
                  <a:pt x="90710" y="17140"/>
                </a:lnTo>
                <a:lnTo>
                  <a:pt x="90931" y="18085"/>
                </a:lnTo>
                <a:lnTo>
                  <a:pt x="96620" y="25761"/>
                </a:lnTo>
                <a:lnTo>
                  <a:pt x="104634" y="31458"/>
                </a:lnTo>
                <a:lnTo>
                  <a:pt x="113772" y="34746"/>
                </a:lnTo>
                <a:lnTo>
                  <a:pt x="116224" y="30045"/>
                </a:lnTo>
                <a:lnTo>
                  <a:pt x="108116" y="27328"/>
                </a:lnTo>
                <a:lnTo>
                  <a:pt x="100865" y="22517"/>
                </a:lnTo>
                <a:lnTo>
                  <a:pt x="95666" y="16172"/>
                </a:lnTo>
                <a:lnTo>
                  <a:pt x="93673" y="8856"/>
                </a:lnTo>
                <a:lnTo>
                  <a:pt x="93673" y="4087"/>
                </a:lnTo>
                <a:close/>
              </a:path>
              <a:path w="179070" h="60959">
                <a:moveTo>
                  <a:pt x="92651" y="4087"/>
                </a:moveTo>
                <a:lnTo>
                  <a:pt x="88768" y="4087"/>
                </a:lnTo>
                <a:lnTo>
                  <a:pt x="88768" y="8856"/>
                </a:lnTo>
                <a:lnTo>
                  <a:pt x="90710" y="17140"/>
                </a:lnTo>
                <a:lnTo>
                  <a:pt x="92651" y="8856"/>
                </a:lnTo>
                <a:lnTo>
                  <a:pt x="92651" y="4087"/>
                </a:lnTo>
                <a:close/>
              </a:path>
              <a:path w="179070" h="60959">
                <a:moveTo>
                  <a:pt x="142040" y="1907"/>
                </a:moveTo>
                <a:lnTo>
                  <a:pt x="141087" y="1907"/>
                </a:lnTo>
                <a:lnTo>
                  <a:pt x="141055" y="16663"/>
                </a:lnTo>
                <a:lnTo>
                  <a:pt x="134955" y="24322"/>
                </a:lnTo>
                <a:lnTo>
                  <a:pt x="125689" y="27456"/>
                </a:lnTo>
                <a:lnTo>
                  <a:pt x="128619" y="31953"/>
                </a:lnTo>
                <a:lnTo>
                  <a:pt x="135631" y="28211"/>
                </a:lnTo>
                <a:lnTo>
                  <a:pt x="141027" y="22712"/>
                </a:lnTo>
                <a:lnTo>
                  <a:pt x="144048" y="16663"/>
                </a:lnTo>
                <a:lnTo>
                  <a:pt x="143260" y="15164"/>
                </a:lnTo>
                <a:lnTo>
                  <a:pt x="142040" y="7698"/>
                </a:lnTo>
                <a:lnTo>
                  <a:pt x="142040" y="1907"/>
                </a:lnTo>
                <a:close/>
              </a:path>
              <a:path w="179070" h="60959">
                <a:moveTo>
                  <a:pt x="176378" y="0"/>
                </a:moveTo>
                <a:lnTo>
                  <a:pt x="170723" y="0"/>
                </a:lnTo>
                <a:lnTo>
                  <a:pt x="170723" y="31748"/>
                </a:lnTo>
                <a:lnTo>
                  <a:pt x="176378" y="31748"/>
                </a:lnTo>
                <a:lnTo>
                  <a:pt x="176378" y="15806"/>
                </a:lnTo>
                <a:lnTo>
                  <a:pt x="173108" y="15806"/>
                </a:lnTo>
                <a:lnTo>
                  <a:pt x="173108" y="11105"/>
                </a:lnTo>
                <a:lnTo>
                  <a:pt x="176378" y="11105"/>
                </a:lnTo>
                <a:lnTo>
                  <a:pt x="176378" y="0"/>
                </a:lnTo>
                <a:close/>
              </a:path>
              <a:path w="179070" h="60959">
                <a:moveTo>
                  <a:pt x="146605" y="1907"/>
                </a:moveTo>
                <a:lnTo>
                  <a:pt x="145719" y="1907"/>
                </a:lnTo>
                <a:lnTo>
                  <a:pt x="145719" y="7698"/>
                </a:lnTo>
                <a:lnTo>
                  <a:pt x="144477" y="15806"/>
                </a:lnTo>
                <a:lnTo>
                  <a:pt x="144048" y="16663"/>
                </a:lnTo>
                <a:lnTo>
                  <a:pt x="146690" y="21690"/>
                </a:lnTo>
                <a:lnTo>
                  <a:pt x="151985" y="26927"/>
                </a:lnTo>
                <a:lnTo>
                  <a:pt x="158800" y="30522"/>
                </a:lnTo>
                <a:lnTo>
                  <a:pt x="161730" y="26093"/>
                </a:lnTo>
                <a:lnTo>
                  <a:pt x="152805" y="23164"/>
                </a:lnTo>
                <a:lnTo>
                  <a:pt x="146662" y="15806"/>
                </a:lnTo>
                <a:lnTo>
                  <a:pt x="146605" y="1907"/>
                </a:lnTo>
                <a:close/>
              </a:path>
              <a:path w="179070" h="60959">
                <a:moveTo>
                  <a:pt x="145719" y="1907"/>
                </a:moveTo>
                <a:lnTo>
                  <a:pt x="142040" y="1907"/>
                </a:lnTo>
                <a:lnTo>
                  <a:pt x="142040" y="7698"/>
                </a:lnTo>
                <a:lnTo>
                  <a:pt x="143260" y="15164"/>
                </a:lnTo>
                <a:lnTo>
                  <a:pt x="144048" y="16663"/>
                </a:lnTo>
                <a:lnTo>
                  <a:pt x="144477" y="15806"/>
                </a:lnTo>
                <a:lnTo>
                  <a:pt x="145719" y="7698"/>
                </a:lnTo>
                <a:lnTo>
                  <a:pt x="145719" y="1907"/>
                </a:lnTo>
                <a:close/>
              </a:path>
              <a:path w="179070" h="60959">
                <a:moveTo>
                  <a:pt x="170723" y="11105"/>
                </a:moveTo>
                <a:lnTo>
                  <a:pt x="157370" y="11105"/>
                </a:lnTo>
                <a:lnTo>
                  <a:pt x="157370" y="15806"/>
                </a:lnTo>
                <a:lnTo>
                  <a:pt x="170723" y="15806"/>
                </a:lnTo>
                <a:lnTo>
                  <a:pt x="170723" y="11105"/>
                </a:lnTo>
                <a:close/>
              </a:path>
              <a:path w="179070" h="60959">
                <a:moveTo>
                  <a:pt x="176378" y="11105"/>
                </a:moveTo>
                <a:lnTo>
                  <a:pt x="173108" y="11105"/>
                </a:lnTo>
                <a:lnTo>
                  <a:pt x="173108" y="15806"/>
                </a:lnTo>
                <a:lnTo>
                  <a:pt x="176378" y="15806"/>
                </a:lnTo>
                <a:lnTo>
                  <a:pt x="176378" y="11105"/>
                </a:lnTo>
                <a:close/>
              </a:path>
              <a:path w="179070" h="60959">
                <a:moveTo>
                  <a:pt x="176378" y="34950"/>
                </a:moveTo>
                <a:lnTo>
                  <a:pt x="136726" y="34950"/>
                </a:lnTo>
                <a:lnTo>
                  <a:pt x="136726" y="39447"/>
                </a:lnTo>
                <a:lnTo>
                  <a:pt x="170791" y="39447"/>
                </a:lnTo>
                <a:lnTo>
                  <a:pt x="170791" y="45442"/>
                </a:lnTo>
                <a:lnTo>
                  <a:pt x="136931" y="45442"/>
                </a:lnTo>
                <a:lnTo>
                  <a:pt x="136931" y="60772"/>
                </a:lnTo>
                <a:lnTo>
                  <a:pt x="178694" y="60772"/>
                </a:lnTo>
                <a:lnTo>
                  <a:pt x="178694" y="59000"/>
                </a:lnTo>
                <a:lnTo>
                  <a:pt x="142449" y="59000"/>
                </a:lnTo>
                <a:lnTo>
                  <a:pt x="142449" y="49666"/>
                </a:lnTo>
                <a:lnTo>
                  <a:pt x="176378" y="49666"/>
                </a:lnTo>
                <a:lnTo>
                  <a:pt x="176378" y="34950"/>
                </a:lnTo>
                <a:close/>
              </a:path>
              <a:path w="179070" h="60959">
                <a:moveTo>
                  <a:pt x="178694" y="56275"/>
                </a:moveTo>
                <a:lnTo>
                  <a:pt x="142449" y="56275"/>
                </a:lnTo>
                <a:lnTo>
                  <a:pt x="142449" y="59000"/>
                </a:lnTo>
                <a:lnTo>
                  <a:pt x="178694" y="59000"/>
                </a:lnTo>
                <a:lnTo>
                  <a:pt x="178694" y="56275"/>
                </a:lnTo>
                <a:close/>
              </a:path>
            </a:pathLst>
          </a:custGeom>
          <a:solidFill>
            <a:srgbClr val="BDBDBD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9" name="object 6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1582630" y="7788852"/>
            <a:ext cx="77765" cy="142683"/>
          </a:xfrm>
          <a:prstGeom prst="rect">
            <a:avLst/>
          </a:prstGeom>
        </p:spPr>
      </p:pic>
      <p:sp>
        <p:nvSpPr>
          <p:cNvPr id="70" name="object 70"/>
          <p:cNvSpPr/>
          <p:nvPr/>
        </p:nvSpPr>
        <p:spPr>
          <a:xfrm>
            <a:off x="3310128" y="866394"/>
            <a:ext cx="1410335" cy="233679"/>
          </a:xfrm>
          <a:custGeom>
            <a:avLst/>
            <a:gdLst/>
            <a:ahLst/>
            <a:cxnLst/>
            <a:rect l="l" t="t" r="r" b="b"/>
            <a:pathLst>
              <a:path w="1410335" h="233680">
                <a:moveTo>
                  <a:pt x="141224" y="8127"/>
                </a:moveTo>
                <a:lnTo>
                  <a:pt x="121158" y="8127"/>
                </a:lnTo>
                <a:lnTo>
                  <a:pt x="121158" y="221488"/>
                </a:lnTo>
                <a:lnTo>
                  <a:pt x="141224" y="221488"/>
                </a:lnTo>
                <a:lnTo>
                  <a:pt x="141224" y="107188"/>
                </a:lnTo>
                <a:lnTo>
                  <a:pt x="129794" y="107188"/>
                </a:lnTo>
                <a:lnTo>
                  <a:pt x="129794" y="89662"/>
                </a:lnTo>
                <a:lnTo>
                  <a:pt x="141224" y="89662"/>
                </a:lnTo>
                <a:lnTo>
                  <a:pt x="141224" y="8127"/>
                </a:lnTo>
                <a:close/>
              </a:path>
              <a:path w="1410335" h="233680">
                <a:moveTo>
                  <a:pt x="87630" y="29717"/>
                </a:moveTo>
                <a:lnTo>
                  <a:pt x="0" y="29717"/>
                </a:lnTo>
                <a:lnTo>
                  <a:pt x="0" y="171450"/>
                </a:lnTo>
                <a:lnTo>
                  <a:pt x="87630" y="171450"/>
                </a:lnTo>
                <a:lnTo>
                  <a:pt x="87630" y="154686"/>
                </a:lnTo>
                <a:lnTo>
                  <a:pt x="19812" y="154686"/>
                </a:lnTo>
                <a:lnTo>
                  <a:pt x="19812" y="46482"/>
                </a:lnTo>
                <a:lnTo>
                  <a:pt x="87630" y="46482"/>
                </a:lnTo>
                <a:lnTo>
                  <a:pt x="87630" y="29717"/>
                </a:lnTo>
                <a:close/>
              </a:path>
              <a:path w="1410335" h="233680">
                <a:moveTo>
                  <a:pt x="87630" y="46482"/>
                </a:moveTo>
                <a:lnTo>
                  <a:pt x="67818" y="46482"/>
                </a:lnTo>
                <a:lnTo>
                  <a:pt x="67818" y="154686"/>
                </a:lnTo>
                <a:lnTo>
                  <a:pt x="87630" y="154686"/>
                </a:lnTo>
                <a:lnTo>
                  <a:pt x="87630" y="107188"/>
                </a:lnTo>
                <a:lnTo>
                  <a:pt x="76962" y="107188"/>
                </a:lnTo>
                <a:lnTo>
                  <a:pt x="76962" y="89662"/>
                </a:lnTo>
                <a:lnTo>
                  <a:pt x="87630" y="89662"/>
                </a:lnTo>
                <a:lnTo>
                  <a:pt x="87630" y="46482"/>
                </a:lnTo>
                <a:close/>
              </a:path>
              <a:path w="1410335" h="233680">
                <a:moveTo>
                  <a:pt x="87630" y="89662"/>
                </a:moveTo>
                <a:lnTo>
                  <a:pt x="76962" y="89662"/>
                </a:lnTo>
                <a:lnTo>
                  <a:pt x="76962" y="107188"/>
                </a:lnTo>
                <a:lnTo>
                  <a:pt x="87630" y="107188"/>
                </a:lnTo>
                <a:lnTo>
                  <a:pt x="87630" y="89662"/>
                </a:lnTo>
                <a:close/>
              </a:path>
              <a:path w="1410335" h="233680">
                <a:moveTo>
                  <a:pt x="121158" y="89662"/>
                </a:moveTo>
                <a:lnTo>
                  <a:pt x="87630" y="89662"/>
                </a:lnTo>
                <a:lnTo>
                  <a:pt x="87630" y="107188"/>
                </a:lnTo>
                <a:lnTo>
                  <a:pt x="121158" y="107188"/>
                </a:lnTo>
                <a:lnTo>
                  <a:pt x="121158" y="89662"/>
                </a:lnTo>
                <a:close/>
              </a:path>
              <a:path w="1410335" h="233680">
                <a:moveTo>
                  <a:pt x="141224" y="89662"/>
                </a:moveTo>
                <a:lnTo>
                  <a:pt x="129794" y="89662"/>
                </a:lnTo>
                <a:lnTo>
                  <a:pt x="129794" y="107188"/>
                </a:lnTo>
                <a:lnTo>
                  <a:pt x="141224" y="107188"/>
                </a:lnTo>
                <a:lnTo>
                  <a:pt x="141224" y="89662"/>
                </a:lnTo>
                <a:close/>
              </a:path>
              <a:path w="1410335" h="233680">
                <a:moveTo>
                  <a:pt x="186944" y="3302"/>
                </a:moveTo>
                <a:lnTo>
                  <a:pt x="166624" y="3302"/>
                </a:lnTo>
                <a:lnTo>
                  <a:pt x="166624" y="232918"/>
                </a:lnTo>
                <a:lnTo>
                  <a:pt x="186944" y="232918"/>
                </a:lnTo>
                <a:lnTo>
                  <a:pt x="186944" y="3302"/>
                </a:lnTo>
                <a:close/>
              </a:path>
              <a:path w="1410335" h="233680">
                <a:moveTo>
                  <a:pt x="413746" y="3556"/>
                </a:moveTo>
                <a:lnTo>
                  <a:pt x="392410" y="3556"/>
                </a:lnTo>
                <a:lnTo>
                  <a:pt x="392410" y="171196"/>
                </a:lnTo>
                <a:lnTo>
                  <a:pt x="413746" y="171196"/>
                </a:lnTo>
                <a:lnTo>
                  <a:pt x="413746" y="3556"/>
                </a:lnTo>
                <a:close/>
              </a:path>
              <a:path w="1410335" h="233680">
                <a:moveTo>
                  <a:pt x="287000" y="153924"/>
                </a:moveTo>
                <a:lnTo>
                  <a:pt x="266172" y="153924"/>
                </a:lnTo>
                <a:lnTo>
                  <a:pt x="266172" y="227838"/>
                </a:lnTo>
                <a:lnTo>
                  <a:pt x="420604" y="227838"/>
                </a:lnTo>
                <a:lnTo>
                  <a:pt x="420604" y="216408"/>
                </a:lnTo>
                <a:lnTo>
                  <a:pt x="287000" y="216408"/>
                </a:lnTo>
                <a:lnTo>
                  <a:pt x="287000" y="153924"/>
                </a:lnTo>
                <a:close/>
              </a:path>
              <a:path w="1410335" h="233680">
                <a:moveTo>
                  <a:pt x="420604" y="210566"/>
                </a:moveTo>
                <a:lnTo>
                  <a:pt x="287000" y="210566"/>
                </a:lnTo>
                <a:lnTo>
                  <a:pt x="287000" y="216408"/>
                </a:lnTo>
                <a:lnTo>
                  <a:pt x="420604" y="216408"/>
                </a:lnTo>
                <a:lnTo>
                  <a:pt x="420604" y="210566"/>
                </a:lnTo>
                <a:close/>
              </a:path>
              <a:path w="1410335" h="233680">
                <a:moveTo>
                  <a:pt x="290556" y="19304"/>
                </a:moveTo>
                <a:lnTo>
                  <a:pt x="266723" y="23475"/>
                </a:lnTo>
                <a:lnTo>
                  <a:pt x="247725" y="35147"/>
                </a:lnTo>
                <a:lnTo>
                  <a:pt x="235156" y="53058"/>
                </a:lnTo>
                <a:lnTo>
                  <a:pt x="230612" y="75946"/>
                </a:lnTo>
                <a:lnTo>
                  <a:pt x="235156" y="98726"/>
                </a:lnTo>
                <a:lnTo>
                  <a:pt x="247725" y="116649"/>
                </a:lnTo>
                <a:lnTo>
                  <a:pt x="266723" y="128381"/>
                </a:lnTo>
                <a:lnTo>
                  <a:pt x="290556" y="132588"/>
                </a:lnTo>
                <a:lnTo>
                  <a:pt x="314348" y="128381"/>
                </a:lnTo>
                <a:lnTo>
                  <a:pt x="333259" y="116649"/>
                </a:lnTo>
                <a:lnTo>
                  <a:pt x="335073" y="114046"/>
                </a:lnTo>
                <a:lnTo>
                  <a:pt x="290556" y="114046"/>
                </a:lnTo>
                <a:lnTo>
                  <a:pt x="274974" y="111236"/>
                </a:lnTo>
                <a:lnTo>
                  <a:pt x="262489" y="103378"/>
                </a:lnTo>
                <a:lnTo>
                  <a:pt x="254194" y="91328"/>
                </a:lnTo>
                <a:lnTo>
                  <a:pt x="251186" y="75946"/>
                </a:lnTo>
                <a:lnTo>
                  <a:pt x="254194" y="60416"/>
                </a:lnTo>
                <a:lnTo>
                  <a:pt x="262489" y="48291"/>
                </a:lnTo>
                <a:lnTo>
                  <a:pt x="274974" y="40405"/>
                </a:lnTo>
                <a:lnTo>
                  <a:pt x="290556" y="37592"/>
                </a:lnTo>
                <a:lnTo>
                  <a:pt x="334963" y="37592"/>
                </a:lnTo>
                <a:lnTo>
                  <a:pt x="333259" y="35147"/>
                </a:lnTo>
                <a:lnTo>
                  <a:pt x="314348" y="23475"/>
                </a:lnTo>
                <a:lnTo>
                  <a:pt x="290556" y="19304"/>
                </a:lnTo>
                <a:close/>
              </a:path>
              <a:path w="1410335" h="233680">
                <a:moveTo>
                  <a:pt x="334963" y="37592"/>
                </a:moveTo>
                <a:lnTo>
                  <a:pt x="290556" y="37592"/>
                </a:lnTo>
                <a:lnTo>
                  <a:pt x="306137" y="40405"/>
                </a:lnTo>
                <a:lnTo>
                  <a:pt x="318623" y="48291"/>
                </a:lnTo>
                <a:lnTo>
                  <a:pt x="326917" y="60416"/>
                </a:lnTo>
                <a:lnTo>
                  <a:pt x="329926" y="75946"/>
                </a:lnTo>
                <a:lnTo>
                  <a:pt x="326917" y="91328"/>
                </a:lnTo>
                <a:lnTo>
                  <a:pt x="318623" y="103378"/>
                </a:lnTo>
                <a:lnTo>
                  <a:pt x="306137" y="111236"/>
                </a:lnTo>
                <a:lnTo>
                  <a:pt x="290556" y="114046"/>
                </a:lnTo>
                <a:lnTo>
                  <a:pt x="335073" y="114046"/>
                </a:lnTo>
                <a:lnTo>
                  <a:pt x="345741" y="98726"/>
                </a:lnTo>
                <a:lnTo>
                  <a:pt x="350246" y="75946"/>
                </a:lnTo>
                <a:lnTo>
                  <a:pt x="345741" y="53058"/>
                </a:lnTo>
                <a:lnTo>
                  <a:pt x="334963" y="37592"/>
                </a:lnTo>
                <a:close/>
              </a:path>
              <a:path w="1410335" h="233680">
                <a:moveTo>
                  <a:pt x="703068" y="164338"/>
                </a:moveTo>
                <a:lnTo>
                  <a:pt x="546350" y="164338"/>
                </a:lnTo>
                <a:lnTo>
                  <a:pt x="546350" y="229870"/>
                </a:lnTo>
                <a:lnTo>
                  <a:pt x="703068" y="229870"/>
                </a:lnTo>
                <a:lnTo>
                  <a:pt x="703068" y="213868"/>
                </a:lnTo>
                <a:lnTo>
                  <a:pt x="567178" y="213868"/>
                </a:lnTo>
                <a:lnTo>
                  <a:pt x="567178" y="180594"/>
                </a:lnTo>
                <a:lnTo>
                  <a:pt x="703068" y="180594"/>
                </a:lnTo>
                <a:lnTo>
                  <a:pt x="703068" y="164338"/>
                </a:lnTo>
                <a:close/>
              </a:path>
              <a:path w="1410335" h="233680">
                <a:moveTo>
                  <a:pt x="703068" y="180594"/>
                </a:moveTo>
                <a:lnTo>
                  <a:pt x="682494" y="180594"/>
                </a:lnTo>
                <a:lnTo>
                  <a:pt x="682494" y="213868"/>
                </a:lnTo>
                <a:lnTo>
                  <a:pt x="703068" y="213868"/>
                </a:lnTo>
                <a:lnTo>
                  <a:pt x="703068" y="180594"/>
                </a:lnTo>
                <a:close/>
              </a:path>
              <a:path w="1410335" h="233680">
                <a:moveTo>
                  <a:pt x="614422" y="22098"/>
                </a:moveTo>
                <a:lnTo>
                  <a:pt x="531872" y="22098"/>
                </a:lnTo>
                <a:lnTo>
                  <a:pt x="531872" y="38608"/>
                </a:lnTo>
                <a:lnTo>
                  <a:pt x="716530" y="38608"/>
                </a:lnTo>
                <a:lnTo>
                  <a:pt x="716530" y="32766"/>
                </a:lnTo>
                <a:lnTo>
                  <a:pt x="614422" y="32766"/>
                </a:lnTo>
                <a:lnTo>
                  <a:pt x="614422" y="22098"/>
                </a:lnTo>
                <a:close/>
              </a:path>
              <a:path w="1410335" h="233680">
                <a:moveTo>
                  <a:pt x="635250" y="0"/>
                </a:moveTo>
                <a:lnTo>
                  <a:pt x="614422" y="0"/>
                </a:lnTo>
                <a:lnTo>
                  <a:pt x="614422" y="32766"/>
                </a:lnTo>
                <a:lnTo>
                  <a:pt x="635250" y="32766"/>
                </a:lnTo>
                <a:lnTo>
                  <a:pt x="635250" y="0"/>
                </a:lnTo>
                <a:close/>
              </a:path>
              <a:path w="1410335" h="233680">
                <a:moveTo>
                  <a:pt x="716530" y="22098"/>
                </a:moveTo>
                <a:lnTo>
                  <a:pt x="635250" y="22098"/>
                </a:lnTo>
                <a:lnTo>
                  <a:pt x="635250" y="32766"/>
                </a:lnTo>
                <a:lnTo>
                  <a:pt x="716530" y="32766"/>
                </a:lnTo>
                <a:lnTo>
                  <a:pt x="716530" y="22098"/>
                </a:lnTo>
                <a:close/>
              </a:path>
              <a:path w="1410335" h="233680">
                <a:moveTo>
                  <a:pt x="614422" y="130302"/>
                </a:moveTo>
                <a:lnTo>
                  <a:pt x="520950" y="130302"/>
                </a:lnTo>
                <a:lnTo>
                  <a:pt x="520950" y="146812"/>
                </a:lnTo>
                <a:lnTo>
                  <a:pt x="728468" y="146812"/>
                </a:lnTo>
                <a:lnTo>
                  <a:pt x="728468" y="139445"/>
                </a:lnTo>
                <a:lnTo>
                  <a:pt x="614422" y="139445"/>
                </a:lnTo>
                <a:lnTo>
                  <a:pt x="614422" y="130302"/>
                </a:lnTo>
                <a:close/>
              </a:path>
              <a:path w="1410335" h="233680">
                <a:moveTo>
                  <a:pt x="614422" y="112091"/>
                </a:moveTo>
                <a:lnTo>
                  <a:pt x="614422" y="139445"/>
                </a:lnTo>
                <a:lnTo>
                  <a:pt x="635250" y="139445"/>
                </a:lnTo>
                <a:lnTo>
                  <a:pt x="635250" y="112776"/>
                </a:lnTo>
                <a:lnTo>
                  <a:pt x="624836" y="112776"/>
                </a:lnTo>
                <a:lnTo>
                  <a:pt x="614422" y="112091"/>
                </a:lnTo>
                <a:close/>
              </a:path>
              <a:path w="1410335" h="233680">
                <a:moveTo>
                  <a:pt x="728468" y="130302"/>
                </a:moveTo>
                <a:lnTo>
                  <a:pt x="635250" y="130302"/>
                </a:lnTo>
                <a:lnTo>
                  <a:pt x="635250" y="139445"/>
                </a:lnTo>
                <a:lnTo>
                  <a:pt x="728468" y="139445"/>
                </a:lnTo>
                <a:lnTo>
                  <a:pt x="728468" y="130302"/>
                </a:lnTo>
                <a:close/>
              </a:path>
              <a:path w="1410335" h="233680">
                <a:moveTo>
                  <a:pt x="635250" y="107696"/>
                </a:moveTo>
                <a:lnTo>
                  <a:pt x="614422" y="107696"/>
                </a:lnTo>
                <a:lnTo>
                  <a:pt x="614422" y="112091"/>
                </a:lnTo>
                <a:lnTo>
                  <a:pt x="624836" y="112776"/>
                </a:lnTo>
                <a:lnTo>
                  <a:pt x="635214" y="112091"/>
                </a:lnTo>
                <a:lnTo>
                  <a:pt x="635250" y="107696"/>
                </a:lnTo>
                <a:close/>
              </a:path>
              <a:path w="1410335" h="233680">
                <a:moveTo>
                  <a:pt x="635250" y="112088"/>
                </a:moveTo>
                <a:lnTo>
                  <a:pt x="624836" y="112776"/>
                </a:lnTo>
                <a:lnTo>
                  <a:pt x="635250" y="112776"/>
                </a:lnTo>
                <a:lnTo>
                  <a:pt x="635250" y="112088"/>
                </a:lnTo>
                <a:close/>
              </a:path>
              <a:path w="1410335" h="233680">
                <a:moveTo>
                  <a:pt x="624836" y="47752"/>
                </a:moveTo>
                <a:lnTo>
                  <a:pt x="593209" y="49831"/>
                </a:lnTo>
                <a:lnTo>
                  <a:pt x="569940" y="56006"/>
                </a:lnTo>
                <a:lnTo>
                  <a:pt x="555577" y="66182"/>
                </a:lnTo>
                <a:lnTo>
                  <a:pt x="550668" y="80264"/>
                </a:lnTo>
                <a:lnTo>
                  <a:pt x="555577" y="94345"/>
                </a:lnTo>
                <a:lnTo>
                  <a:pt x="569940" y="104521"/>
                </a:lnTo>
                <a:lnTo>
                  <a:pt x="593209" y="110696"/>
                </a:lnTo>
                <a:lnTo>
                  <a:pt x="614422" y="112091"/>
                </a:lnTo>
                <a:lnTo>
                  <a:pt x="614422" y="107696"/>
                </a:lnTo>
                <a:lnTo>
                  <a:pt x="667667" y="107696"/>
                </a:lnTo>
                <a:lnTo>
                  <a:pt x="679636" y="104521"/>
                </a:lnTo>
                <a:lnTo>
                  <a:pt x="688816" y="98044"/>
                </a:lnTo>
                <a:lnTo>
                  <a:pt x="624836" y="98044"/>
                </a:lnTo>
                <a:lnTo>
                  <a:pt x="602702" y="96873"/>
                </a:lnTo>
                <a:lnTo>
                  <a:pt x="586450" y="93440"/>
                </a:lnTo>
                <a:lnTo>
                  <a:pt x="576437" y="87864"/>
                </a:lnTo>
                <a:lnTo>
                  <a:pt x="573020" y="80264"/>
                </a:lnTo>
                <a:lnTo>
                  <a:pt x="576437" y="72663"/>
                </a:lnTo>
                <a:lnTo>
                  <a:pt x="586450" y="67087"/>
                </a:lnTo>
                <a:lnTo>
                  <a:pt x="602702" y="63654"/>
                </a:lnTo>
                <a:lnTo>
                  <a:pt x="624836" y="62484"/>
                </a:lnTo>
                <a:lnTo>
                  <a:pt x="688816" y="62484"/>
                </a:lnTo>
                <a:lnTo>
                  <a:pt x="679636" y="56006"/>
                </a:lnTo>
                <a:lnTo>
                  <a:pt x="656355" y="49831"/>
                </a:lnTo>
                <a:lnTo>
                  <a:pt x="624836" y="47752"/>
                </a:lnTo>
                <a:close/>
              </a:path>
              <a:path w="1410335" h="233680">
                <a:moveTo>
                  <a:pt x="667667" y="107696"/>
                </a:moveTo>
                <a:lnTo>
                  <a:pt x="635250" y="107696"/>
                </a:lnTo>
                <a:lnTo>
                  <a:pt x="635250" y="112088"/>
                </a:lnTo>
                <a:lnTo>
                  <a:pt x="656355" y="110696"/>
                </a:lnTo>
                <a:lnTo>
                  <a:pt x="667667" y="107696"/>
                </a:lnTo>
                <a:close/>
              </a:path>
              <a:path w="1410335" h="233680">
                <a:moveTo>
                  <a:pt x="688816" y="62484"/>
                </a:moveTo>
                <a:lnTo>
                  <a:pt x="624836" y="62484"/>
                </a:lnTo>
                <a:lnTo>
                  <a:pt x="646822" y="63654"/>
                </a:lnTo>
                <a:lnTo>
                  <a:pt x="662999" y="67087"/>
                </a:lnTo>
                <a:lnTo>
                  <a:pt x="672984" y="72663"/>
                </a:lnTo>
                <a:lnTo>
                  <a:pt x="676398" y="80264"/>
                </a:lnTo>
                <a:lnTo>
                  <a:pt x="672984" y="87864"/>
                </a:lnTo>
                <a:lnTo>
                  <a:pt x="662999" y="93440"/>
                </a:lnTo>
                <a:lnTo>
                  <a:pt x="646822" y="96873"/>
                </a:lnTo>
                <a:lnTo>
                  <a:pt x="624836" y="98044"/>
                </a:lnTo>
                <a:lnTo>
                  <a:pt x="688816" y="98044"/>
                </a:lnTo>
                <a:lnTo>
                  <a:pt x="694058" y="94345"/>
                </a:lnTo>
                <a:lnTo>
                  <a:pt x="699004" y="80264"/>
                </a:lnTo>
                <a:lnTo>
                  <a:pt x="694058" y="66182"/>
                </a:lnTo>
                <a:lnTo>
                  <a:pt x="688816" y="62484"/>
                </a:lnTo>
                <a:close/>
              </a:path>
              <a:path w="1410335" h="233680">
                <a:moveTo>
                  <a:pt x="950952" y="3302"/>
                </a:moveTo>
                <a:lnTo>
                  <a:pt x="930632" y="3302"/>
                </a:lnTo>
                <a:lnTo>
                  <a:pt x="930632" y="232918"/>
                </a:lnTo>
                <a:lnTo>
                  <a:pt x="950952" y="232918"/>
                </a:lnTo>
                <a:lnTo>
                  <a:pt x="950952" y="3302"/>
                </a:lnTo>
                <a:close/>
              </a:path>
              <a:path w="1410335" h="233680">
                <a:moveTo>
                  <a:pt x="906248" y="8890"/>
                </a:moveTo>
                <a:lnTo>
                  <a:pt x="886182" y="8890"/>
                </a:lnTo>
                <a:lnTo>
                  <a:pt x="886182" y="220980"/>
                </a:lnTo>
                <a:lnTo>
                  <a:pt x="906248" y="220980"/>
                </a:lnTo>
                <a:lnTo>
                  <a:pt x="906248" y="109220"/>
                </a:lnTo>
                <a:lnTo>
                  <a:pt x="893040" y="109220"/>
                </a:lnTo>
                <a:lnTo>
                  <a:pt x="893040" y="90678"/>
                </a:lnTo>
                <a:lnTo>
                  <a:pt x="906248" y="90678"/>
                </a:lnTo>
                <a:lnTo>
                  <a:pt x="906248" y="8890"/>
                </a:lnTo>
                <a:close/>
              </a:path>
              <a:path w="1410335" h="233680">
                <a:moveTo>
                  <a:pt x="775692" y="158539"/>
                </a:moveTo>
                <a:lnTo>
                  <a:pt x="752324" y="158750"/>
                </a:lnTo>
                <a:lnTo>
                  <a:pt x="754864" y="176530"/>
                </a:lnTo>
                <a:lnTo>
                  <a:pt x="779958" y="176264"/>
                </a:lnTo>
                <a:lnTo>
                  <a:pt x="809124" y="175164"/>
                </a:lnTo>
                <a:lnTo>
                  <a:pt x="839481" y="172779"/>
                </a:lnTo>
                <a:lnTo>
                  <a:pt x="868148" y="168656"/>
                </a:lnTo>
                <a:lnTo>
                  <a:pt x="867648" y="163576"/>
                </a:lnTo>
                <a:lnTo>
                  <a:pt x="775692" y="163576"/>
                </a:lnTo>
                <a:lnTo>
                  <a:pt x="775692" y="158539"/>
                </a:lnTo>
                <a:close/>
              </a:path>
              <a:path w="1410335" h="233680">
                <a:moveTo>
                  <a:pt x="794996" y="158029"/>
                </a:moveTo>
                <a:lnTo>
                  <a:pt x="777827" y="158519"/>
                </a:lnTo>
                <a:lnTo>
                  <a:pt x="775692" y="158539"/>
                </a:lnTo>
                <a:lnTo>
                  <a:pt x="775692" y="163576"/>
                </a:lnTo>
                <a:lnTo>
                  <a:pt x="794996" y="163576"/>
                </a:lnTo>
                <a:lnTo>
                  <a:pt x="794996" y="158029"/>
                </a:lnTo>
                <a:close/>
              </a:path>
              <a:path w="1410335" h="233680">
                <a:moveTo>
                  <a:pt x="823444" y="156787"/>
                </a:moveTo>
                <a:lnTo>
                  <a:pt x="807569" y="157670"/>
                </a:lnTo>
                <a:lnTo>
                  <a:pt x="794996" y="158029"/>
                </a:lnTo>
                <a:lnTo>
                  <a:pt x="794996" y="163576"/>
                </a:lnTo>
                <a:lnTo>
                  <a:pt x="823444" y="163576"/>
                </a:lnTo>
                <a:lnTo>
                  <a:pt x="823444" y="156787"/>
                </a:lnTo>
                <a:close/>
              </a:path>
              <a:path w="1410335" h="233680">
                <a:moveTo>
                  <a:pt x="842748" y="155520"/>
                </a:moveTo>
                <a:lnTo>
                  <a:pt x="838263" y="155963"/>
                </a:lnTo>
                <a:lnTo>
                  <a:pt x="823444" y="156787"/>
                </a:lnTo>
                <a:lnTo>
                  <a:pt x="823444" y="163576"/>
                </a:lnTo>
                <a:lnTo>
                  <a:pt x="842748" y="163576"/>
                </a:lnTo>
                <a:lnTo>
                  <a:pt x="842748" y="155520"/>
                </a:lnTo>
                <a:close/>
              </a:path>
              <a:path w="1410335" h="233680">
                <a:moveTo>
                  <a:pt x="866624" y="153161"/>
                </a:moveTo>
                <a:lnTo>
                  <a:pt x="842748" y="155520"/>
                </a:lnTo>
                <a:lnTo>
                  <a:pt x="842748" y="163576"/>
                </a:lnTo>
                <a:lnTo>
                  <a:pt x="867648" y="163576"/>
                </a:lnTo>
                <a:lnTo>
                  <a:pt x="866624" y="153161"/>
                </a:lnTo>
                <a:close/>
              </a:path>
              <a:path w="1410335" h="233680">
                <a:moveTo>
                  <a:pt x="794996" y="43434"/>
                </a:moveTo>
                <a:lnTo>
                  <a:pt x="775692" y="43434"/>
                </a:lnTo>
                <a:lnTo>
                  <a:pt x="775692" y="158539"/>
                </a:lnTo>
                <a:lnTo>
                  <a:pt x="777827" y="158519"/>
                </a:lnTo>
                <a:lnTo>
                  <a:pt x="794996" y="158029"/>
                </a:lnTo>
                <a:lnTo>
                  <a:pt x="794996" y="43434"/>
                </a:lnTo>
                <a:close/>
              </a:path>
              <a:path w="1410335" h="233680">
                <a:moveTo>
                  <a:pt x="842748" y="43434"/>
                </a:moveTo>
                <a:lnTo>
                  <a:pt x="823444" y="43434"/>
                </a:lnTo>
                <a:lnTo>
                  <a:pt x="823444" y="156787"/>
                </a:lnTo>
                <a:lnTo>
                  <a:pt x="838263" y="155963"/>
                </a:lnTo>
                <a:lnTo>
                  <a:pt x="842748" y="155520"/>
                </a:lnTo>
                <a:lnTo>
                  <a:pt x="842748" y="43434"/>
                </a:lnTo>
                <a:close/>
              </a:path>
              <a:path w="1410335" h="233680">
                <a:moveTo>
                  <a:pt x="886182" y="90678"/>
                </a:moveTo>
                <a:lnTo>
                  <a:pt x="854940" y="90678"/>
                </a:lnTo>
                <a:lnTo>
                  <a:pt x="854940" y="109220"/>
                </a:lnTo>
                <a:lnTo>
                  <a:pt x="886182" y="109220"/>
                </a:lnTo>
                <a:lnTo>
                  <a:pt x="886182" y="90678"/>
                </a:lnTo>
                <a:close/>
              </a:path>
              <a:path w="1410335" h="233680">
                <a:moveTo>
                  <a:pt x="906248" y="90678"/>
                </a:moveTo>
                <a:lnTo>
                  <a:pt x="893040" y="90678"/>
                </a:lnTo>
                <a:lnTo>
                  <a:pt x="893040" y="109220"/>
                </a:lnTo>
                <a:lnTo>
                  <a:pt x="906248" y="109220"/>
                </a:lnTo>
                <a:lnTo>
                  <a:pt x="906248" y="90678"/>
                </a:lnTo>
                <a:close/>
              </a:path>
              <a:path w="1410335" h="233680">
                <a:moveTo>
                  <a:pt x="861798" y="32258"/>
                </a:moveTo>
                <a:lnTo>
                  <a:pt x="756896" y="32258"/>
                </a:lnTo>
                <a:lnTo>
                  <a:pt x="756896" y="49530"/>
                </a:lnTo>
                <a:lnTo>
                  <a:pt x="775692" y="49530"/>
                </a:lnTo>
                <a:lnTo>
                  <a:pt x="775692" y="43434"/>
                </a:lnTo>
                <a:lnTo>
                  <a:pt x="861798" y="43434"/>
                </a:lnTo>
                <a:lnTo>
                  <a:pt x="861798" y="32258"/>
                </a:lnTo>
                <a:close/>
              </a:path>
              <a:path w="1410335" h="233680">
                <a:moveTo>
                  <a:pt x="823444" y="43434"/>
                </a:moveTo>
                <a:lnTo>
                  <a:pt x="794996" y="43434"/>
                </a:lnTo>
                <a:lnTo>
                  <a:pt x="794996" y="49530"/>
                </a:lnTo>
                <a:lnTo>
                  <a:pt x="823444" y="49530"/>
                </a:lnTo>
                <a:lnTo>
                  <a:pt x="823444" y="43434"/>
                </a:lnTo>
                <a:close/>
              </a:path>
              <a:path w="1410335" h="233680">
                <a:moveTo>
                  <a:pt x="861798" y="43434"/>
                </a:moveTo>
                <a:lnTo>
                  <a:pt x="842748" y="43434"/>
                </a:lnTo>
                <a:lnTo>
                  <a:pt x="842748" y="49530"/>
                </a:lnTo>
                <a:lnTo>
                  <a:pt x="861798" y="49530"/>
                </a:lnTo>
                <a:lnTo>
                  <a:pt x="861798" y="43434"/>
                </a:lnTo>
                <a:close/>
              </a:path>
              <a:path w="1410335" h="233680">
                <a:moveTo>
                  <a:pt x="1176230" y="3048"/>
                </a:moveTo>
                <a:lnTo>
                  <a:pt x="1155148" y="3048"/>
                </a:lnTo>
                <a:lnTo>
                  <a:pt x="1155148" y="233172"/>
                </a:lnTo>
                <a:lnTo>
                  <a:pt x="1176230" y="233172"/>
                </a:lnTo>
                <a:lnTo>
                  <a:pt x="1176230" y="3048"/>
                </a:lnTo>
                <a:close/>
              </a:path>
              <a:path w="1410335" h="233680">
                <a:moveTo>
                  <a:pt x="1055072" y="20828"/>
                </a:moveTo>
                <a:lnTo>
                  <a:pt x="1031732" y="26471"/>
                </a:lnTo>
                <a:lnTo>
                  <a:pt x="1013321" y="42545"/>
                </a:lnTo>
                <a:lnTo>
                  <a:pt x="1001244" y="67762"/>
                </a:lnTo>
                <a:lnTo>
                  <a:pt x="996906" y="100838"/>
                </a:lnTo>
                <a:lnTo>
                  <a:pt x="1001244" y="134060"/>
                </a:lnTo>
                <a:lnTo>
                  <a:pt x="1013321" y="159353"/>
                </a:lnTo>
                <a:lnTo>
                  <a:pt x="1031732" y="175454"/>
                </a:lnTo>
                <a:lnTo>
                  <a:pt x="1055072" y="181102"/>
                </a:lnTo>
                <a:lnTo>
                  <a:pt x="1078559" y="175454"/>
                </a:lnTo>
                <a:lnTo>
                  <a:pt x="1093364" y="162560"/>
                </a:lnTo>
                <a:lnTo>
                  <a:pt x="1055072" y="162560"/>
                </a:lnTo>
                <a:lnTo>
                  <a:pt x="1039689" y="158166"/>
                </a:lnTo>
                <a:lnTo>
                  <a:pt x="1027640" y="145700"/>
                </a:lnTo>
                <a:lnTo>
                  <a:pt x="1019782" y="126234"/>
                </a:lnTo>
                <a:lnTo>
                  <a:pt x="1016972" y="100838"/>
                </a:lnTo>
                <a:lnTo>
                  <a:pt x="1019782" y="75668"/>
                </a:lnTo>
                <a:lnTo>
                  <a:pt x="1027640" y="56451"/>
                </a:lnTo>
                <a:lnTo>
                  <a:pt x="1039689" y="44188"/>
                </a:lnTo>
                <a:lnTo>
                  <a:pt x="1055072" y="39877"/>
                </a:lnTo>
                <a:lnTo>
                  <a:pt x="1093978" y="39877"/>
                </a:lnTo>
                <a:lnTo>
                  <a:pt x="1078559" y="26471"/>
                </a:lnTo>
                <a:lnTo>
                  <a:pt x="1055072" y="20828"/>
                </a:lnTo>
                <a:close/>
              </a:path>
              <a:path w="1410335" h="233680">
                <a:moveTo>
                  <a:pt x="1093978" y="39877"/>
                </a:moveTo>
                <a:lnTo>
                  <a:pt x="1055072" y="39877"/>
                </a:lnTo>
                <a:lnTo>
                  <a:pt x="1070562" y="44188"/>
                </a:lnTo>
                <a:lnTo>
                  <a:pt x="1082599" y="56451"/>
                </a:lnTo>
                <a:lnTo>
                  <a:pt x="1090398" y="75668"/>
                </a:lnTo>
                <a:lnTo>
                  <a:pt x="1093172" y="100838"/>
                </a:lnTo>
                <a:lnTo>
                  <a:pt x="1090398" y="126234"/>
                </a:lnTo>
                <a:lnTo>
                  <a:pt x="1082599" y="145700"/>
                </a:lnTo>
                <a:lnTo>
                  <a:pt x="1070562" y="158166"/>
                </a:lnTo>
                <a:lnTo>
                  <a:pt x="1055072" y="162560"/>
                </a:lnTo>
                <a:lnTo>
                  <a:pt x="1093364" y="162560"/>
                </a:lnTo>
                <a:lnTo>
                  <a:pt x="1097045" y="159353"/>
                </a:lnTo>
                <a:lnTo>
                  <a:pt x="1109150" y="134060"/>
                </a:lnTo>
                <a:lnTo>
                  <a:pt x="1113492" y="100838"/>
                </a:lnTo>
                <a:lnTo>
                  <a:pt x="1109150" y="67762"/>
                </a:lnTo>
                <a:lnTo>
                  <a:pt x="1097045" y="42545"/>
                </a:lnTo>
                <a:lnTo>
                  <a:pt x="1093978" y="39877"/>
                </a:lnTo>
                <a:close/>
              </a:path>
              <a:path w="1410335" h="233680">
                <a:moveTo>
                  <a:pt x="1286954" y="36068"/>
                </a:moveTo>
                <a:lnTo>
                  <a:pt x="1282890" y="36068"/>
                </a:lnTo>
                <a:lnTo>
                  <a:pt x="1282890" y="73406"/>
                </a:lnTo>
                <a:lnTo>
                  <a:pt x="1278044" y="103306"/>
                </a:lnTo>
                <a:lnTo>
                  <a:pt x="1264888" y="131635"/>
                </a:lnTo>
                <a:lnTo>
                  <a:pt x="1245492" y="155487"/>
                </a:lnTo>
                <a:lnTo>
                  <a:pt x="1221930" y="171958"/>
                </a:lnTo>
                <a:lnTo>
                  <a:pt x="1234122" y="188722"/>
                </a:lnTo>
                <a:lnTo>
                  <a:pt x="1259832" y="169918"/>
                </a:lnTo>
                <a:lnTo>
                  <a:pt x="1280731" y="142494"/>
                </a:lnTo>
                <a:lnTo>
                  <a:pt x="1293734" y="111805"/>
                </a:lnTo>
                <a:lnTo>
                  <a:pt x="1292137" y="108267"/>
                </a:lnTo>
                <a:lnTo>
                  <a:pt x="1286954" y="73406"/>
                </a:lnTo>
                <a:lnTo>
                  <a:pt x="1286954" y="36068"/>
                </a:lnTo>
                <a:close/>
              </a:path>
              <a:path w="1410335" h="233680">
                <a:moveTo>
                  <a:pt x="1303972" y="36068"/>
                </a:moveTo>
                <a:lnTo>
                  <a:pt x="1299908" y="36068"/>
                </a:lnTo>
                <a:lnTo>
                  <a:pt x="1299908" y="73406"/>
                </a:lnTo>
                <a:lnTo>
                  <a:pt x="1294772" y="109354"/>
                </a:lnTo>
                <a:lnTo>
                  <a:pt x="1293734" y="111805"/>
                </a:lnTo>
                <a:lnTo>
                  <a:pt x="1306321" y="139700"/>
                </a:lnTo>
                <a:lnTo>
                  <a:pt x="1327459" y="165417"/>
                </a:lnTo>
                <a:lnTo>
                  <a:pt x="1353502" y="183134"/>
                </a:lnTo>
                <a:lnTo>
                  <a:pt x="1365440" y="166370"/>
                </a:lnTo>
                <a:lnTo>
                  <a:pt x="1341584" y="151201"/>
                </a:lnTo>
                <a:lnTo>
                  <a:pt x="1322038" y="129032"/>
                </a:lnTo>
                <a:lnTo>
                  <a:pt x="1308826" y="102290"/>
                </a:lnTo>
                <a:lnTo>
                  <a:pt x="1303972" y="73406"/>
                </a:lnTo>
                <a:lnTo>
                  <a:pt x="1303972" y="36068"/>
                </a:lnTo>
                <a:close/>
              </a:path>
              <a:path w="1410335" h="233680">
                <a:moveTo>
                  <a:pt x="1299908" y="36068"/>
                </a:moveTo>
                <a:lnTo>
                  <a:pt x="1286954" y="36068"/>
                </a:lnTo>
                <a:lnTo>
                  <a:pt x="1286954" y="73406"/>
                </a:lnTo>
                <a:lnTo>
                  <a:pt x="1292137" y="108267"/>
                </a:lnTo>
                <a:lnTo>
                  <a:pt x="1293734" y="111805"/>
                </a:lnTo>
                <a:lnTo>
                  <a:pt x="1294772" y="109354"/>
                </a:lnTo>
                <a:lnTo>
                  <a:pt x="1299908" y="73406"/>
                </a:lnTo>
                <a:lnTo>
                  <a:pt x="1299908" y="36068"/>
                </a:lnTo>
                <a:close/>
              </a:path>
              <a:path w="1410335" h="233680">
                <a:moveTo>
                  <a:pt x="1357820" y="26670"/>
                </a:moveTo>
                <a:lnTo>
                  <a:pt x="1229550" y="26670"/>
                </a:lnTo>
                <a:lnTo>
                  <a:pt x="1229550" y="44450"/>
                </a:lnTo>
                <a:lnTo>
                  <a:pt x="1282890" y="44450"/>
                </a:lnTo>
                <a:lnTo>
                  <a:pt x="1282890" y="36068"/>
                </a:lnTo>
                <a:lnTo>
                  <a:pt x="1357820" y="36068"/>
                </a:lnTo>
                <a:lnTo>
                  <a:pt x="1357820" y="26670"/>
                </a:lnTo>
                <a:close/>
              </a:path>
              <a:path w="1410335" h="233680">
                <a:moveTo>
                  <a:pt x="1357820" y="36068"/>
                </a:moveTo>
                <a:lnTo>
                  <a:pt x="1303972" y="36068"/>
                </a:lnTo>
                <a:lnTo>
                  <a:pt x="1303972" y="44450"/>
                </a:lnTo>
                <a:lnTo>
                  <a:pt x="1357820" y="44450"/>
                </a:lnTo>
                <a:lnTo>
                  <a:pt x="1357820" y="36068"/>
                </a:lnTo>
                <a:close/>
              </a:path>
              <a:path w="1410335" h="233680">
                <a:moveTo>
                  <a:pt x="1409890" y="3302"/>
                </a:moveTo>
                <a:lnTo>
                  <a:pt x="1388808" y="3302"/>
                </a:lnTo>
                <a:lnTo>
                  <a:pt x="1388808" y="232918"/>
                </a:lnTo>
                <a:lnTo>
                  <a:pt x="1409890" y="232918"/>
                </a:lnTo>
                <a:lnTo>
                  <a:pt x="1409890" y="3302"/>
                </a:lnTo>
                <a:close/>
              </a:path>
            </a:pathLst>
          </a:custGeom>
          <a:solidFill>
            <a:srgbClr val="1E665D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3400" y="579799"/>
            <a:ext cx="11927259" cy="3164036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879022" y="4267875"/>
            <a:ext cx="1572260" cy="240665"/>
          </a:xfrm>
          <a:custGeom>
            <a:avLst/>
            <a:gdLst/>
            <a:ahLst/>
            <a:cxnLst/>
            <a:rect l="l" t="t" r="r" b="b"/>
            <a:pathLst>
              <a:path w="1572260" h="240664">
                <a:moveTo>
                  <a:pt x="67322" y="171343"/>
                </a:moveTo>
                <a:lnTo>
                  <a:pt x="35541" y="172116"/>
                </a:lnTo>
                <a:lnTo>
                  <a:pt x="0" y="172282"/>
                </a:lnTo>
                <a:lnTo>
                  <a:pt x="3180" y="190836"/>
                </a:lnTo>
                <a:lnTo>
                  <a:pt x="37844" y="190484"/>
                </a:lnTo>
                <a:lnTo>
                  <a:pt x="76533" y="189212"/>
                </a:lnTo>
                <a:lnTo>
                  <a:pt x="117309" y="186102"/>
                </a:lnTo>
                <a:lnTo>
                  <a:pt x="158234" y="180234"/>
                </a:lnTo>
                <a:lnTo>
                  <a:pt x="158082" y="178908"/>
                </a:lnTo>
                <a:lnTo>
                  <a:pt x="67322" y="178908"/>
                </a:lnTo>
                <a:lnTo>
                  <a:pt x="67322" y="171343"/>
                </a:lnTo>
                <a:close/>
              </a:path>
              <a:path w="1572260" h="240664">
                <a:moveTo>
                  <a:pt x="89586" y="170285"/>
                </a:moveTo>
                <a:lnTo>
                  <a:pt x="75009" y="171156"/>
                </a:lnTo>
                <a:lnTo>
                  <a:pt x="67322" y="171343"/>
                </a:lnTo>
                <a:lnTo>
                  <a:pt x="67322" y="178908"/>
                </a:lnTo>
                <a:lnTo>
                  <a:pt x="89586" y="178908"/>
                </a:lnTo>
                <a:lnTo>
                  <a:pt x="89586" y="170285"/>
                </a:lnTo>
                <a:close/>
              </a:path>
              <a:path w="1572260" h="240664">
                <a:moveTo>
                  <a:pt x="156379" y="164066"/>
                </a:moveTo>
                <a:lnTo>
                  <a:pt x="116067" y="168704"/>
                </a:lnTo>
                <a:lnTo>
                  <a:pt x="89586" y="170285"/>
                </a:lnTo>
                <a:lnTo>
                  <a:pt x="89586" y="178908"/>
                </a:lnTo>
                <a:lnTo>
                  <a:pt x="158082" y="178908"/>
                </a:lnTo>
                <a:lnTo>
                  <a:pt x="156379" y="164066"/>
                </a:lnTo>
                <a:close/>
              </a:path>
              <a:path w="1572260" h="240664">
                <a:moveTo>
                  <a:pt x="89586" y="126959"/>
                </a:moveTo>
                <a:lnTo>
                  <a:pt x="67322" y="126959"/>
                </a:lnTo>
                <a:lnTo>
                  <a:pt x="67322" y="171343"/>
                </a:lnTo>
                <a:lnTo>
                  <a:pt x="75009" y="171156"/>
                </a:lnTo>
                <a:lnTo>
                  <a:pt x="89586" y="170285"/>
                </a:lnTo>
                <a:lnTo>
                  <a:pt x="89586" y="126959"/>
                </a:lnTo>
                <a:close/>
              </a:path>
              <a:path w="1572260" h="240664">
                <a:moveTo>
                  <a:pt x="71563" y="42673"/>
                </a:moveTo>
                <a:lnTo>
                  <a:pt x="67322" y="42673"/>
                </a:lnTo>
                <a:lnTo>
                  <a:pt x="67322" y="47974"/>
                </a:lnTo>
                <a:lnTo>
                  <a:pt x="62957" y="71016"/>
                </a:lnTo>
                <a:lnTo>
                  <a:pt x="50690" y="90978"/>
                </a:lnTo>
                <a:lnTo>
                  <a:pt x="31764" y="106864"/>
                </a:lnTo>
                <a:lnTo>
                  <a:pt x="7421" y="117682"/>
                </a:lnTo>
                <a:lnTo>
                  <a:pt x="17493" y="134910"/>
                </a:lnTo>
                <a:lnTo>
                  <a:pt x="45050" y="121848"/>
                </a:lnTo>
                <a:lnTo>
                  <a:pt x="66395" y="102375"/>
                </a:lnTo>
                <a:lnTo>
                  <a:pt x="78643" y="80226"/>
                </a:lnTo>
                <a:lnTo>
                  <a:pt x="76541" y="76574"/>
                </a:lnTo>
                <a:lnTo>
                  <a:pt x="71563" y="47974"/>
                </a:lnTo>
                <a:lnTo>
                  <a:pt x="71563" y="42673"/>
                </a:lnTo>
                <a:close/>
              </a:path>
              <a:path w="1572260" h="240664">
                <a:moveTo>
                  <a:pt x="89321" y="42673"/>
                </a:moveTo>
                <a:lnTo>
                  <a:pt x="85081" y="42673"/>
                </a:lnTo>
                <a:lnTo>
                  <a:pt x="85081" y="47974"/>
                </a:lnTo>
                <a:lnTo>
                  <a:pt x="80185" y="77436"/>
                </a:lnTo>
                <a:lnTo>
                  <a:pt x="78643" y="80226"/>
                </a:lnTo>
                <a:lnTo>
                  <a:pt x="90514" y="100851"/>
                </a:lnTo>
                <a:lnTo>
                  <a:pt x="112041" y="119761"/>
                </a:lnTo>
                <a:lnTo>
                  <a:pt x="139681" y="132260"/>
                </a:lnTo>
                <a:lnTo>
                  <a:pt x="149753" y="115296"/>
                </a:lnTo>
                <a:lnTo>
                  <a:pt x="125439" y="104777"/>
                </a:lnTo>
                <a:lnTo>
                  <a:pt x="106318" y="89388"/>
                </a:lnTo>
                <a:lnTo>
                  <a:pt x="93807" y="70122"/>
                </a:lnTo>
                <a:lnTo>
                  <a:pt x="89321" y="47974"/>
                </a:lnTo>
                <a:lnTo>
                  <a:pt x="89321" y="42673"/>
                </a:lnTo>
                <a:close/>
              </a:path>
              <a:path w="1572260" h="240664">
                <a:moveTo>
                  <a:pt x="85081" y="42673"/>
                </a:moveTo>
                <a:lnTo>
                  <a:pt x="71563" y="42673"/>
                </a:lnTo>
                <a:lnTo>
                  <a:pt x="71563" y="47974"/>
                </a:lnTo>
                <a:lnTo>
                  <a:pt x="76541" y="76574"/>
                </a:lnTo>
                <a:lnTo>
                  <a:pt x="78643" y="80226"/>
                </a:lnTo>
                <a:lnTo>
                  <a:pt x="80185" y="77436"/>
                </a:lnTo>
                <a:lnTo>
                  <a:pt x="85081" y="47974"/>
                </a:lnTo>
                <a:lnTo>
                  <a:pt x="85081" y="42673"/>
                </a:lnTo>
                <a:close/>
              </a:path>
              <a:path w="1572260" h="240664">
                <a:moveTo>
                  <a:pt x="67322" y="31540"/>
                </a:moveTo>
                <a:lnTo>
                  <a:pt x="12987" y="31540"/>
                </a:lnTo>
                <a:lnTo>
                  <a:pt x="12987" y="49299"/>
                </a:lnTo>
                <a:lnTo>
                  <a:pt x="67071" y="49299"/>
                </a:lnTo>
                <a:lnTo>
                  <a:pt x="67322" y="47974"/>
                </a:lnTo>
                <a:lnTo>
                  <a:pt x="67322" y="42673"/>
                </a:lnTo>
                <a:lnTo>
                  <a:pt x="144717" y="42673"/>
                </a:lnTo>
                <a:lnTo>
                  <a:pt x="144717" y="39227"/>
                </a:lnTo>
                <a:lnTo>
                  <a:pt x="67322" y="39227"/>
                </a:lnTo>
                <a:lnTo>
                  <a:pt x="67322" y="31540"/>
                </a:lnTo>
                <a:close/>
              </a:path>
              <a:path w="1572260" h="240664">
                <a:moveTo>
                  <a:pt x="144717" y="42673"/>
                </a:moveTo>
                <a:lnTo>
                  <a:pt x="89321" y="42673"/>
                </a:lnTo>
                <a:lnTo>
                  <a:pt x="89321" y="47974"/>
                </a:lnTo>
                <a:lnTo>
                  <a:pt x="89590" y="49299"/>
                </a:lnTo>
                <a:lnTo>
                  <a:pt x="144717" y="49299"/>
                </a:lnTo>
                <a:lnTo>
                  <a:pt x="144717" y="42673"/>
                </a:lnTo>
                <a:close/>
              </a:path>
              <a:path w="1572260" h="240664">
                <a:moveTo>
                  <a:pt x="89586" y="1855"/>
                </a:moveTo>
                <a:lnTo>
                  <a:pt x="67322" y="1855"/>
                </a:lnTo>
                <a:lnTo>
                  <a:pt x="67322" y="39227"/>
                </a:lnTo>
                <a:lnTo>
                  <a:pt x="89586" y="39227"/>
                </a:lnTo>
                <a:lnTo>
                  <a:pt x="89586" y="1855"/>
                </a:lnTo>
                <a:close/>
              </a:path>
              <a:path w="1572260" h="240664">
                <a:moveTo>
                  <a:pt x="144717" y="31540"/>
                </a:moveTo>
                <a:lnTo>
                  <a:pt x="89586" y="31540"/>
                </a:lnTo>
                <a:lnTo>
                  <a:pt x="89586" y="39227"/>
                </a:lnTo>
                <a:lnTo>
                  <a:pt x="144717" y="39227"/>
                </a:lnTo>
                <a:lnTo>
                  <a:pt x="144717" y="31540"/>
                </a:lnTo>
                <a:close/>
              </a:path>
              <a:path w="1572260" h="240664">
                <a:moveTo>
                  <a:pt x="194016" y="0"/>
                </a:moveTo>
                <a:lnTo>
                  <a:pt x="172017" y="0"/>
                </a:lnTo>
                <a:lnTo>
                  <a:pt x="172017" y="240135"/>
                </a:lnTo>
                <a:lnTo>
                  <a:pt x="194016" y="240135"/>
                </a:lnTo>
                <a:lnTo>
                  <a:pt x="194016" y="0"/>
                </a:lnTo>
                <a:close/>
              </a:path>
              <a:path w="1572260" h="240664">
                <a:moveTo>
                  <a:pt x="403538" y="110260"/>
                </a:moveTo>
                <a:lnTo>
                  <a:pt x="242765" y="110260"/>
                </a:lnTo>
                <a:lnTo>
                  <a:pt x="242765" y="128549"/>
                </a:lnTo>
                <a:lnTo>
                  <a:pt x="459841" y="128549"/>
                </a:lnTo>
                <a:lnTo>
                  <a:pt x="459841" y="117947"/>
                </a:lnTo>
                <a:lnTo>
                  <a:pt x="424059" y="117947"/>
                </a:lnTo>
                <a:lnTo>
                  <a:pt x="402590" y="115561"/>
                </a:lnTo>
                <a:lnTo>
                  <a:pt x="403538" y="110260"/>
                </a:lnTo>
                <a:close/>
              </a:path>
              <a:path w="1572260" h="240664">
                <a:moveTo>
                  <a:pt x="423264" y="14312"/>
                </a:moveTo>
                <a:lnTo>
                  <a:pt x="410277" y="14312"/>
                </a:lnTo>
                <a:lnTo>
                  <a:pt x="410156" y="50073"/>
                </a:lnTo>
                <a:lnTo>
                  <a:pt x="409316" y="69078"/>
                </a:lnTo>
                <a:lnTo>
                  <a:pt x="407034" y="90717"/>
                </a:lnTo>
                <a:lnTo>
                  <a:pt x="402590" y="115561"/>
                </a:lnTo>
                <a:lnTo>
                  <a:pt x="424059" y="117947"/>
                </a:lnTo>
                <a:lnTo>
                  <a:pt x="428503" y="92357"/>
                </a:lnTo>
                <a:lnTo>
                  <a:pt x="430785" y="70072"/>
                </a:lnTo>
                <a:lnTo>
                  <a:pt x="431625" y="50521"/>
                </a:lnTo>
                <a:lnTo>
                  <a:pt x="431746" y="32336"/>
                </a:lnTo>
                <a:lnTo>
                  <a:pt x="423264" y="32336"/>
                </a:lnTo>
                <a:lnTo>
                  <a:pt x="423264" y="14312"/>
                </a:lnTo>
                <a:close/>
              </a:path>
              <a:path w="1572260" h="240664">
                <a:moveTo>
                  <a:pt x="459841" y="110260"/>
                </a:moveTo>
                <a:lnTo>
                  <a:pt x="425394" y="110260"/>
                </a:lnTo>
                <a:lnTo>
                  <a:pt x="424059" y="117947"/>
                </a:lnTo>
                <a:lnTo>
                  <a:pt x="459841" y="117947"/>
                </a:lnTo>
                <a:lnTo>
                  <a:pt x="459841" y="110260"/>
                </a:lnTo>
                <a:close/>
              </a:path>
              <a:path w="1572260" h="240664">
                <a:moveTo>
                  <a:pt x="410277" y="14312"/>
                </a:moveTo>
                <a:lnTo>
                  <a:pt x="270330" y="14312"/>
                </a:lnTo>
                <a:lnTo>
                  <a:pt x="270330" y="32336"/>
                </a:lnTo>
                <a:lnTo>
                  <a:pt x="410277" y="32336"/>
                </a:lnTo>
                <a:lnTo>
                  <a:pt x="410277" y="14312"/>
                </a:lnTo>
                <a:close/>
              </a:path>
              <a:path w="1572260" h="240664">
                <a:moveTo>
                  <a:pt x="431746" y="14312"/>
                </a:moveTo>
                <a:lnTo>
                  <a:pt x="423264" y="14312"/>
                </a:lnTo>
                <a:lnTo>
                  <a:pt x="423264" y="32336"/>
                </a:lnTo>
                <a:lnTo>
                  <a:pt x="431746" y="32336"/>
                </a:lnTo>
                <a:lnTo>
                  <a:pt x="431746" y="14312"/>
                </a:lnTo>
                <a:close/>
              </a:path>
              <a:path w="1572260" h="240664">
                <a:moveTo>
                  <a:pt x="293124" y="155054"/>
                </a:moveTo>
                <a:lnTo>
                  <a:pt x="271125" y="155054"/>
                </a:lnTo>
                <a:lnTo>
                  <a:pt x="271125" y="234569"/>
                </a:lnTo>
                <a:lnTo>
                  <a:pt x="438902" y="234569"/>
                </a:lnTo>
                <a:lnTo>
                  <a:pt x="438902" y="218931"/>
                </a:lnTo>
                <a:lnTo>
                  <a:pt x="293124" y="218931"/>
                </a:lnTo>
                <a:lnTo>
                  <a:pt x="293124" y="155054"/>
                </a:lnTo>
                <a:close/>
              </a:path>
              <a:path w="1572260" h="240664">
                <a:moveTo>
                  <a:pt x="438902" y="216280"/>
                </a:moveTo>
                <a:lnTo>
                  <a:pt x="293124" y="216280"/>
                </a:lnTo>
                <a:lnTo>
                  <a:pt x="293124" y="218931"/>
                </a:lnTo>
                <a:lnTo>
                  <a:pt x="438902" y="218931"/>
                </a:lnTo>
                <a:lnTo>
                  <a:pt x="438902" y="216280"/>
                </a:lnTo>
                <a:close/>
              </a:path>
              <a:path w="1572260" h="240664">
                <a:moveTo>
                  <a:pt x="642440" y="5300"/>
                </a:moveTo>
                <a:lnTo>
                  <a:pt x="621501" y="5300"/>
                </a:lnTo>
                <a:lnTo>
                  <a:pt x="621501" y="227943"/>
                </a:lnTo>
                <a:lnTo>
                  <a:pt x="642440" y="227943"/>
                </a:lnTo>
                <a:lnTo>
                  <a:pt x="642440" y="111586"/>
                </a:lnTo>
                <a:lnTo>
                  <a:pt x="628922" y="111586"/>
                </a:lnTo>
                <a:lnTo>
                  <a:pt x="628922" y="93297"/>
                </a:lnTo>
                <a:lnTo>
                  <a:pt x="642440" y="93297"/>
                </a:lnTo>
                <a:lnTo>
                  <a:pt x="642440" y="5300"/>
                </a:lnTo>
                <a:close/>
              </a:path>
              <a:path w="1572260" h="240664">
                <a:moveTo>
                  <a:pt x="540395" y="20143"/>
                </a:moveTo>
                <a:lnTo>
                  <a:pt x="519361" y="25958"/>
                </a:lnTo>
                <a:lnTo>
                  <a:pt x="503322" y="42606"/>
                </a:lnTo>
                <a:lnTo>
                  <a:pt x="493096" y="68896"/>
                </a:lnTo>
                <a:lnTo>
                  <a:pt x="489506" y="103634"/>
                </a:lnTo>
                <a:lnTo>
                  <a:pt x="493096" y="138372"/>
                </a:lnTo>
                <a:lnTo>
                  <a:pt x="503322" y="164662"/>
                </a:lnTo>
                <a:lnTo>
                  <a:pt x="519361" y="181310"/>
                </a:lnTo>
                <a:lnTo>
                  <a:pt x="540395" y="187125"/>
                </a:lnTo>
                <a:lnTo>
                  <a:pt x="561471" y="181310"/>
                </a:lnTo>
                <a:lnTo>
                  <a:pt x="575612" y="166716"/>
                </a:lnTo>
                <a:lnTo>
                  <a:pt x="540395" y="166716"/>
                </a:lnTo>
                <a:lnTo>
                  <a:pt x="527652" y="162301"/>
                </a:lnTo>
                <a:lnTo>
                  <a:pt x="517966" y="149687"/>
                </a:lnTo>
                <a:lnTo>
                  <a:pt x="511807" y="129816"/>
                </a:lnTo>
                <a:lnTo>
                  <a:pt x="509650" y="103634"/>
                </a:lnTo>
                <a:lnTo>
                  <a:pt x="511807" y="77452"/>
                </a:lnTo>
                <a:lnTo>
                  <a:pt x="517966" y="57582"/>
                </a:lnTo>
                <a:lnTo>
                  <a:pt x="527652" y="44967"/>
                </a:lnTo>
                <a:lnTo>
                  <a:pt x="540395" y="40552"/>
                </a:lnTo>
                <a:lnTo>
                  <a:pt x="575612" y="40552"/>
                </a:lnTo>
                <a:lnTo>
                  <a:pt x="561471" y="25958"/>
                </a:lnTo>
                <a:lnTo>
                  <a:pt x="540395" y="20143"/>
                </a:lnTo>
                <a:close/>
              </a:path>
              <a:path w="1572260" h="240664">
                <a:moveTo>
                  <a:pt x="575612" y="40552"/>
                </a:moveTo>
                <a:lnTo>
                  <a:pt x="540395" y="40552"/>
                </a:lnTo>
                <a:lnTo>
                  <a:pt x="553292" y="44967"/>
                </a:lnTo>
                <a:lnTo>
                  <a:pt x="563057" y="57582"/>
                </a:lnTo>
                <a:lnTo>
                  <a:pt x="569245" y="77452"/>
                </a:lnTo>
                <a:lnTo>
                  <a:pt x="571406" y="103634"/>
                </a:lnTo>
                <a:lnTo>
                  <a:pt x="569245" y="129816"/>
                </a:lnTo>
                <a:lnTo>
                  <a:pt x="563057" y="149687"/>
                </a:lnTo>
                <a:lnTo>
                  <a:pt x="553292" y="162301"/>
                </a:lnTo>
                <a:lnTo>
                  <a:pt x="540395" y="166716"/>
                </a:lnTo>
                <a:lnTo>
                  <a:pt x="575612" y="166716"/>
                </a:lnTo>
                <a:lnTo>
                  <a:pt x="577602" y="164662"/>
                </a:lnTo>
                <a:lnTo>
                  <a:pt x="587918" y="138372"/>
                </a:lnTo>
                <a:lnTo>
                  <a:pt x="590719" y="111586"/>
                </a:lnTo>
                <a:lnTo>
                  <a:pt x="583599" y="111586"/>
                </a:lnTo>
                <a:lnTo>
                  <a:pt x="583599" y="93297"/>
                </a:lnTo>
                <a:lnTo>
                  <a:pt x="590469" y="93297"/>
                </a:lnTo>
                <a:lnTo>
                  <a:pt x="587918" y="68896"/>
                </a:lnTo>
                <a:lnTo>
                  <a:pt x="577602" y="42606"/>
                </a:lnTo>
                <a:lnTo>
                  <a:pt x="575612" y="40552"/>
                </a:lnTo>
                <a:close/>
              </a:path>
              <a:path w="1572260" h="240664">
                <a:moveTo>
                  <a:pt x="590469" y="93297"/>
                </a:moveTo>
                <a:lnTo>
                  <a:pt x="583599" y="93297"/>
                </a:lnTo>
                <a:lnTo>
                  <a:pt x="583599" y="111586"/>
                </a:lnTo>
                <a:lnTo>
                  <a:pt x="590719" y="111586"/>
                </a:lnTo>
                <a:lnTo>
                  <a:pt x="591550" y="103634"/>
                </a:lnTo>
                <a:lnTo>
                  <a:pt x="590469" y="93297"/>
                </a:lnTo>
                <a:close/>
              </a:path>
              <a:path w="1572260" h="240664">
                <a:moveTo>
                  <a:pt x="621501" y="93297"/>
                </a:moveTo>
                <a:lnTo>
                  <a:pt x="590469" y="93297"/>
                </a:lnTo>
                <a:lnTo>
                  <a:pt x="591550" y="103634"/>
                </a:lnTo>
                <a:lnTo>
                  <a:pt x="590719" y="111586"/>
                </a:lnTo>
                <a:lnTo>
                  <a:pt x="621501" y="111586"/>
                </a:lnTo>
                <a:lnTo>
                  <a:pt x="621501" y="93297"/>
                </a:lnTo>
                <a:close/>
              </a:path>
              <a:path w="1572260" h="240664">
                <a:moveTo>
                  <a:pt x="642440" y="93297"/>
                </a:moveTo>
                <a:lnTo>
                  <a:pt x="628922" y="93297"/>
                </a:lnTo>
                <a:lnTo>
                  <a:pt x="628922" y="111586"/>
                </a:lnTo>
                <a:lnTo>
                  <a:pt x="642440" y="111586"/>
                </a:lnTo>
                <a:lnTo>
                  <a:pt x="642440" y="93297"/>
                </a:lnTo>
                <a:close/>
              </a:path>
              <a:path w="1572260" h="240664">
                <a:moveTo>
                  <a:pt x="690149" y="265"/>
                </a:moveTo>
                <a:lnTo>
                  <a:pt x="668945" y="265"/>
                </a:lnTo>
                <a:lnTo>
                  <a:pt x="668945" y="239870"/>
                </a:lnTo>
                <a:lnTo>
                  <a:pt x="690149" y="239870"/>
                </a:lnTo>
                <a:lnTo>
                  <a:pt x="690149" y="265"/>
                </a:lnTo>
                <a:close/>
              </a:path>
              <a:path w="1572260" h="240664">
                <a:moveTo>
                  <a:pt x="896540" y="130934"/>
                </a:moveTo>
                <a:lnTo>
                  <a:pt x="799002" y="130934"/>
                </a:lnTo>
                <a:lnTo>
                  <a:pt x="799002" y="148958"/>
                </a:lnTo>
                <a:lnTo>
                  <a:pt x="1015548" y="148958"/>
                </a:lnTo>
                <a:lnTo>
                  <a:pt x="1015548" y="138886"/>
                </a:lnTo>
                <a:lnTo>
                  <a:pt x="896540" y="138886"/>
                </a:lnTo>
                <a:lnTo>
                  <a:pt x="896540" y="130934"/>
                </a:lnTo>
                <a:close/>
              </a:path>
              <a:path w="1572260" h="240664">
                <a:moveTo>
                  <a:pt x="918274" y="95153"/>
                </a:moveTo>
                <a:lnTo>
                  <a:pt x="896540" y="95153"/>
                </a:lnTo>
                <a:lnTo>
                  <a:pt x="896540" y="138886"/>
                </a:lnTo>
                <a:lnTo>
                  <a:pt x="918274" y="138886"/>
                </a:lnTo>
                <a:lnTo>
                  <a:pt x="918274" y="95153"/>
                </a:lnTo>
                <a:close/>
              </a:path>
              <a:path w="1572260" h="240664">
                <a:moveTo>
                  <a:pt x="1015548" y="130934"/>
                </a:moveTo>
                <a:lnTo>
                  <a:pt x="918274" y="130934"/>
                </a:lnTo>
                <a:lnTo>
                  <a:pt x="918274" y="138886"/>
                </a:lnTo>
                <a:lnTo>
                  <a:pt x="1015548" y="138886"/>
                </a:lnTo>
                <a:lnTo>
                  <a:pt x="1015548" y="130934"/>
                </a:lnTo>
                <a:close/>
              </a:path>
              <a:path w="1572260" h="240664">
                <a:moveTo>
                  <a:pt x="849626" y="9806"/>
                </a:moveTo>
                <a:lnTo>
                  <a:pt x="827892" y="9806"/>
                </a:lnTo>
                <a:lnTo>
                  <a:pt x="827892" y="105489"/>
                </a:lnTo>
                <a:lnTo>
                  <a:pt x="896540" y="105489"/>
                </a:lnTo>
                <a:lnTo>
                  <a:pt x="896540" y="95153"/>
                </a:lnTo>
                <a:lnTo>
                  <a:pt x="987452" y="95153"/>
                </a:lnTo>
                <a:lnTo>
                  <a:pt x="987452" y="87731"/>
                </a:lnTo>
                <a:lnTo>
                  <a:pt x="849626" y="87731"/>
                </a:lnTo>
                <a:lnTo>
                  <a:pt x="849626" y="57250"/>
                </a:lnTo>
                <a:lnTo>
                  <a:pt x="987452" y="57250"/>
                </a:lnTo>
                <a:lnTo>
                  <a:pt x="987452" y="39757"/>
                </a:lnTo>
                <a:lnTo>
                  <a:pt x="849626" y="39757"/>
                </a:lnTo>
                <a:lnTo>
                  <a:pt x="849626" y="9806"/>
                </a:lnTo>
                <a:close/>
              </a:path>
              <a:path w="1572260" h="240664">
                <a:moveTo>
                  <a:pt x="987452" y="95153"/>
                </a:moveTo>
                <a:lnTo>
                  <a:pt x="918274" y="95153"/>
                </a:lnTo>
                <a:lnTo>
                  <a:pt x="918274" y="105489"/>
                </a:lnTo>
                <a:lnTo>
                  <a:pt x="987452" y="105489"/>
                </a:lnTo>
                <a:lnTo>
                  <a:pt x="987452" y="95153"/>
                </a:lnTo>
                <a:close/>
              </a:path>
              <a:path w="1572260" h="240664">
                <a:moveTo>
                  <a:pt x="987452" y="57250"/>
                </a:moveTo>
                <a:lnTo>
                  <a:pt x="965453" y="57250"/>
                </a:lnTo>
                <a:lnTo>
                  <a:pt x="965453" y="87731"/>
                </a:lnTo>
                <a:lnTo>
                  <a:pt x="987452" y="87731"/>
                </a:lnTo>
                <a:lnTo>
                  <a:pt x="987452" y="57250"/>
                </a:lnTo>
                <a:close/>
              </a:path>
              <a:path w="1572260" h="240664">
                <a:moveTo>
                  <a:pt x="987452" y="9806"/>
                </a:moveTo>
                <a:lnTo>
                  <a:pt x="965453" y="9806"/>
                </a:lnTo>
                <a:lnTo>
                  <a:pt x="965453" y="39757"/>
                </a:lnTo>
                <a:lnTo>
                  <a:pt x="987452" y="39757"/>
                </a:lnTo>
                <a:lnTo>
                  <a:pt x="987452" y="9806"/>
                </a:lnTo>
                <a:close/>
              </a:path>
              <a:path w="1572260" h="240664">
                <a:moveTo>
                  <a:pt x="849096" y="168306"/>
                </a:moveTo>
                <a:lnTo>
                  <a:pt x="827097" y="168306"/>
                </a:lnTo>
                <a:lnTo>
                  <a:pt x="827097" y="234569"/>
                </a:lnTo>
                <a:lnTo>
                  <a:pt x="991693" y="234569"/>
                </a:lnTo>
                <a:lnTo>
                  <a:pt x="991693" y="222642"/>
                </a:lnTo>
                <a:lnTo>
                  <a:pt x="849096" y="222642"/>
                </a:lnTo>
                <a:lnTo>
                  <a:pt x="849096" y="168306"/>
                </a:lnTo>
                <a:close/>
              </a:path>
              <a:path w="1572260" h="240664">
                <a:moveTo>
                  <a:pt x="991693" y="216546"/>
                </a:moveTo>
                <a:lnTo>
                  <a:pt x="849096" y="216546"/>
                </a:lnTo>
                <a:lnTo>
                  <a:pt x="849096" y="222642"/>
                </a:lnTo>
                <a:lnTo>
                  <a:pt x="991693" y="222642"/>
                </a:lnTo>
                <a:lnTo>
                  <a:pt x="991693" y="216546"/>
                </a:lnTo>
                <a:close/>
              </a:path>
              <a:path w="1572260" h="240664">
                <a:moveTo>
                  <a:pt x="1174760" y="24914"/>
                </a:moveTo>
                <a:lnTo>
                  <a:pt x="1170784" y="24914"/>
                </a:lnTo>
                <a:lnTo>
                  <a:pt x="1170784" y="44263"/>
                </a:lnTo>
                <a:lnTo>
                  <a:pt x="1166490" y="69033"/>
                </a:lnTo>
                <a:lnTo>
                  <a:pt x="1154318" y="91144"/>
                </a:lnTo>
                <a:lnTo>
                  <a:pt x="1135338" y="109229"/>
                </a:lnTo>
                <a:lnTo>
                  <a:pt x="1110618" y="121923"/>
                </a:lnTo>
                <a:lnTo>
                  <a:pt x="1122280" y="139151"/>
                </a:lnTo>
                <a:lnTo>
                  <a:pt x="1149559" y="124474"/>
                </a:lnTo>
                <a:lnTo>
                  <a:pt x="1170552" y="102839"/>
                </a:lnTo>
                <a:lnTo>
                  <a:pt x="1182220" y="79310"/>
                </a:lnTo>
                <a:lnTo>
                  <a:pt x="1179353" y="73625"/>
                </a:lnTo>
                <a:lnTo>
                  <a:pt x="1174801" y="44263"/>
                </a:lnTo>
                <a:lnTo>
                  <a:pt x="1174760" y="24914"/>
                </a:lnTo>
                <a:close/>
              </a:path>
              <a:path w="1572260" h="240664">
                <a:moveTo>
                  <a:pt x="1192783" y="24914"/>
                </a:moveTo>
                <a:lnTo>
                  <a:pt x="1188808" y="24914"/>
                </a:lnTo>
                <a:lnTo>
                  <a:pt x="1188808" y="44263"/>
                </a:lnTo>
                <a:lnTo>
                  <a:pt x="1184041" y="75638"/>
                </a:lnTo>
                <a:lnTo>
                  <a:pt x="1182220" y="79310"/>
                </a:lnTo>
                <a:lnTo>
                  <a:pt x="1192419" y="99526"/>
                </a:lnTo>
                <a:lnTo>
                  <a:pt x="1212890" y="120258"/>
                </a:lnTo>
                <a:lnTo>
                  <a:pt x="1239697" y="134380"/>
                </a:lnTo>
                <a:lnTo>
                  <a:pt x="1251094" y="117152"/>
                </a:lnTo>
                <a:lnTo>
                  <a:pt x="1227112" y="105162"/>
                </a:lnTo>
                <a:lnTo>
                  <a:pt x="1208720" y="88029"/>
                </a:lnTo>
                <a:lnTo>
                  <a:pt x="1196937" y="67169"/>
                </a:lnTo>
                <a:lnTo>
                  <a:pt x="1192831" y="44263"/>
                </a:lnTo>
                <a:lnTo>
                  <a:pt x="1192783" y="24914"/>
                </a:lnTo>
                <a:close/>
              </a:path>
              <a:path w="1572260" h="240664">
                <a:moveTo>
                  <a:pt x="1188808" y="24914"/>
                </a:moveTo>
                <a:lnTo>
                  <a:pt x="1174760" y="24914"/>
                </a:lnTo>
                <a:lnTo>
                  <a:pt x="1174801" y="44263"/>
                </a:lnTo>
                <a:lnTo>
                  <a:pt x="1179353" y="73625"/>
                </a:lnTo>
                <a:lnTo>
                  <a:pt x="1182220" y="79310"/>
                </a:lnTo>
                <a:lnTo>
                  <a:pt x="1184041" y="75638"/>
                </a:lnTo>
                <a:lnTo>
                  <a:pt x="1188808" y="44263"/>
                </a:lnTo>
                <a:lnTo>
                  <a:pt x="1188808" y="24914"/>
                </a:lnTo>
                <a:close/>
              </a:path>
              <a:path w="1572260" h="240664">
                <a:moveTo>
                  <a:pt x="1245528" y="16963"/>
                </a:moveTo>
                <a:lnTo>
                  <a:pt x="1117509" y="16963"/>
                </a:lnTo>
                <a:lnTo>
                  <a:pt x="1117509" y="34986"/>
                </a:lnTo>
                <a:lnTo>
                  <a:pt x="1170784" y="34986"/>
                </a:lnTo>
                <a:lnTo>
                  <a:pt x="1170784" y="24914"/>
                </a:lnTo>
                <a:lnTo>
                  <a:pt x="1245528" y="24914"/>
                </a:lnTo>
                <a:lnTo>
                  <a:pt x="1245528" y="16963"/>
                </a:lnTo>
                <a:close/>
              </a:path>
              <a:path w="1572260" h="240664">
                <a:moveTo>
                  <a:pt x="1245528" y="24914"/>
                </a:moveTo>
                <a:lnTo>
                  <a:pt x="1192783" y="24914"/>
                </a:lnTo>
                <a:lnTo>
                  <a:pt x="1192783" y="34986"/>
                </a:lnTo>
                <a:lnTo>
                  <a:pt x="1245528" y="34986"/>
                </a:lnTo>
                <a:lnTo>
                  <a:pt x="1245528" y="24914"/>
                </a:lnTo>
                <a:close/>
              </a:path>
              <a:path w="1572260" h="240664">
                <a:moveTo>
                  <a:pt x="1297743" y="265"/>
                </a:moveTo>
                <a:lnTo>
                  <a:pt x="1275744" y="265"/>
                </a:lnTo>
                <a:lnTo>
                  <a:pt x="1275744" y="144452"/>
                </a:lnTo>
                <a:lnTo>
                  <a:pt x="1297743" y="144452"/>
                </a:lnTo>
                <a:lnTo>
                  <a:pt x="1297743" y="81635"/>
                </a:lnTo>
                <a:lnTo>
                  <a:pt x="1291647" y="81635"/>
                </a:lnTo>
                <a:lnTo>
                  <a:pt x="1291647" y="63347"/>
                </a:lnTo>
                <a:lnTo>
                  <a:pt x="1297743" y="63347"/>
                </a:lnTo>
                <a:lnTo>
                  <a:pt x="1297743" y="265"/>
                </a:lnTo>
                <a:close/>
              </a:path>
              <a:path w="1572260" h="240664">
                <a:moveTo>
                  <a:pt x="1297743" y="63347"/>
                </a:moveTo>
                <a:lnTo>
                  <a:pt x="1291647" y="63347"/>
                </a:lnTo>
                <a:lnTo>
                  <a:pt x="1291647" y="81635"/>
                </a:lnTo>
                <a:lnTo>
                  <a:pt x="1297743" y="81635"/>
                </a:lnTo>
                <a:lnTo>
                  <a:pt x="1297743" y="63347"/>
                </a:lnTo>
                <a:close/>
              </a:path>
              <a:path w="1572260" h="240664">
                <a:moveTo>
                  <a:pt x="1333260" y="63347"/>
                </a:moveTo>
                <a:lnTo>
                  <a:pt x="1297743" y="63347"/>
                </a:lnTo>
                <a:lnTo>
                  <a:pt x="1297743" y="81635"/>
                </a:lnTo>
                <a:lnTo>
                  <a:pt x="1333260" y="81635"/>
                </a:lnTo>
                <a:lnTo>
                  <a:pt x="1333260" y="63347"/>
                </a:lnTo>
                <a:close/>
              </a:path>
              <a:path w="1572260" h="240664">
                <a:moveTo>
                  <a:pt x="1297743" y="157174"/>
                </a:moveTo>
                <a:lnTo>
                  <a:pt x="1142159" y="157174"/>
                </a:lnTo>
                <a:lnTo>
                  <a:pt x="1142159" y="175463"/>
                </a:lnTo>
                <a:lnTo>
                  <a:pt x="1275744" y="175463"/>
                </a:lnTo>
                <a:lnTo>
                  <a:pt x="1275744" y="239870"/>
                </a:lnTo>
                <a:lnTo>
                  <a:pt x="1297743" y="239870"/>
                </a:lnTo>
                <a:lnTo>
                  <a:pt x="1297743" y="157174"/>
                </a:lnTo>
                <a:close/>
              </a:path>
              <a:path w="1572260" h="240664">
                <a:moveTo>
                  <a:pt x="1453042" y="161680"/>
                </a:moveTo>
                <a:lnTo>
                  <a:pt x="1382008" y="161680"/>
                </a:lnTo>
                <a:lnTo>
                  <a:pt x="1382008" y="236689"/>
                </a:lnTo>
                <a:lnTo>
                  <a:pt x="1545544" y="236689"/>
                </a:lnTo>
                <a:lnTo>
                  <a:pt x="1545544" y="218931"/>
                </a:lnTo>
                <a:lnTo>
                  <a:pt x="1403743" y="218931"/>
                </a:lnTo>
                <a:lnTo>
                  <a:pt x="1403743" y="179173"/>
                </a:lnTo>
                <a:lnTo>
                  <a:pt x="1545544" y="179173"/>
                </a:lnTo>
                <a:lnTo>
                  <a:pt x="1545544" y="168836"/>
                </a:lnTo>
                <a:lnTo>
                  <a:pt x="1453042" y="168836"/>
                </a:lnTo>
                <a:lnTo>
                  <a:pt x="1453042" y="161680"/>
                </a:lnTo>
                <a:close/>
              </a:path>
              <a:path w="1572260" h="240664">
                <a:moveTo>
                  <a:pt x="1545544" y="179173"/>
                </a:moveTo>
                <a:lnTo>
                  <a:pt x="1524075" y="179173"/>
                </a:lnTo>
                <a:lnTo>
                  <a:pt x="1524075" y="218931"/>
                </a:lnTo>
                <a:lnTo>
                  <a:pt x="1545544" y="218931"/>
                </a:lnTo>
                <a:lnTo>
                  <a:pt x="1545544" y="179173"/>
                </a:lnTo>
                <a:close/>
              </a:path>
              <a:path w="1572260" h="240664">
                <a:moveTo>
                  <a:pt x="1474776" y="127489"/>
                </a:moveTo>
                <a:lnTo>
                  <a:pt x="1453042" y="127489"/>
                </a:lnTo>
                <a:lnTo>
                  <a:pt x="1453042" y="168836"/>
                </a:lnTo>
                <a:lnTo>
                  <a:pt x="1474776" y="168836"/>
                </a:lnTo>
                <a:lnTo>
                  <a:pt x="1474776" y="127489"/>
                </a:lnTo>
                <a:close/>
              </a:path>
              <a:path w="1572260" h="240664">
                <a:moveTo>
                  <a:pt x="1545544" y="161680"/>
                </a:moveTo>
                <a:lnTo>
                  <a:pt x="1474776" y="161680"/>
                </a:lnTo>
                <a:lnTo>
                  <a:pt x="1474776" y="168836"/>
                </a:lnTo>
                <a:lnTo>
                  <a:pt x="1545544" y="168836"/>
                </a:lnTo>
                <a:lnTo>
                  <a:pt x="1545544" y="161680"/>
                </a:lnTo>
                <a:close/>
              </a:path>
              <a:path w="1572260" h="240664">
                <a:moveTo>
                  <a:pt x="1572049" y="115826"/>
                </a:moveTo>
                <a:lnTo>
                  <a:pt x="1355503" y="115826"/>
                </a:lnTo>
                <a:lnTo>
                  <a:pt x="1355503" y="133850"/>
                </a:lnTo>
                <a:lnTo>
                  <a:pt x="1453042" y="133850"/>
                </a:lnTo>
                <a:lnTo>
                  <a:pt x="1453042" y="127489"/>
                </a:lnTo>
                <a:lnTo>
                  <a:pt x="1572049" y="127489"/>
                </a:lnTo>
                <a:lnTo>
                  <a:pt x="1572049" y="115826"/>
                </a:lnTo>
                <a:close/>
              </a:path>
              <a:path w="1572260" h="240664">
                <a:moveTo>
                  <a:pt x="1572049" y="127489"/>
                </a:moveTo>
                <a:lnTo>
                  <a:pt x="1474776" y="127489"/>
                </a:lnTo>
                <a:lnTo>
                  <a:pt x="1474776" y="133850"/>
                </a:lnTo>
                <a:lnTo>
                  <a:pt x="1572049" y="133850"/>
                </a:lnTo>
                <a:lnTo>
                  <a:pt x="1572049" y="127489"/>
                </a:lnTo>
                <a:close/>
              </a:path>
              <a:path w="1572260" h="240664">
                <a:moveTo>
                  <a:pt x="1411959" y="75804"/>
                </a:moveTo>
                <a:lnTo>
                  <a:pt x="1376708" y="75804"/>
                </a:lnTo>
                <a:lnTo>
                  <a:pt x="1376708" y="93827"/>
                </a:lnTo>
                <a:lnTo>
                  <a:pt x="1550580" y="93827"/>
                </a:lnTo>
                <a:lnTo>
                  <a:pt x="1550580" y="87466"/>
                </a:lnTo>
                <a:lnTo>
                  <a:pt x="1411959" y="87466"/>
                </a:lnTo>
                <a:lnTo>
                  <a:pt x="1411959" y="75804"/>
                </a:lnTo>
                <a:close/>
              </a:path>
              <a:path w="1572260" h="240664">
                <a:moveTo>
                  <a:pt x="1433958" y="15637"/>
                </a:moveTo>
                <a:lnTo>
                  <a:pt x="1411959" y="15637"/>
                </a:lnTo>
                <a:lnTo>
                  <a:pt x="1411959" y="87466"/>
                </a:lnTo>
                <a:lnTo>
                  <a:pt x="1433958" y="87466"/>
                </a:lnTo>
                <a:lnTo>
                  <a:pt x="1433958" y="15637"/>
                </a:lnTo>
                <a:close/>
              </a:path>
              <a:path w="1572260" h="240664">
                <a:moveTo>
                  <a:pt x="1493595" y="75804"/>
                </a:moveTo>
                <a:lnTo>
                  <a:pt x="1433958" y="75804"/>
                </a:lnTo>
                <a:lnTo>
                  <a:pt x="1433958" y="87466"/>
                </a:lnTo>
                <a:lnTo>
                  <a:pt x="1493595" y="87466"/>
                </a:lnTo>
                <a:lnTo>
                  <a:pt x="1493595" y="75804"/>
                </a:lnTo>
                <a:close/>
              </a:path>
              <a:path w="1572260" h="240664">
                <a:moveTo>
                  <a:pt x="1515329" y="15637"/>
                </a:moveTo>
                <a:lnTo>
                  <a:pt x="1493595" y="15637"/>
                </a:lnTo>
                <a:lnTo>
                  <a:pt x="1493595" y="87466"/>
                </a:lnTo>
                <a:lnTo>
                  <a:pt x="1515329" y="87466"/>
                </a:lnTo>
                <a:lnTo>
                  <a:pt x="1515329" y="15637"/>
                </a:lnTo>
                <a:close/>
              </a:path>
              <a:path w="1572260" h="240664">
                <a:moveTo>
                  <a:pt x="1550580" y="75804"/>
                </a:moveTo>
                <a:lnTo>
                  <a:pt x="1515329" y="75804"/>
                </a:lnTo>
                <a:lnTo>
                  <a:pt x="1515329" y="87466"/>
                </a:lnTo>
                <a:lnTo>
                  <a:pt x="1550580" y="87466"/>
                </a:lnTo>
                <a:lnTo>
                  <a:pt x="1550580" y="75804"/>
                </a:lnTo>
                <a:close/>
              </a:path>
              <a:path w="1572260" h="240664">
                <a:moveTo>
                  <a:pt x="1551641" y="7686"/>
                </a:moveTo>
                <a:lnTo>
                  <a:pt x="1375647" y="7686"/>
                </a:lnTo>
                <a:lnTo>
                  <a:pt x="1375647" y="25709"/>
                </a:lnTo>
                <a:lnTo>
                  <a:pt x="1411959" y="25709"/>
                </a:lnTo>
                <a:lnTo>
                  <a:pt x="1411959" y="15637"/>
                </a:lnTo>
                <a:lnTo>
                  <a:pt x="1551641" y="15637"/>
                </a:lnTo>
                <a:lnTo>
                  <a:pt x="1551641" y="7686"/>
                </a:lnTo>
                <a:close/>
              </a:path>
              <a:path w="1572260" h="240664">
                <a:moveTo>
                  <a:pt x="1493595" y="15637"/>
                </a:moveTo>
                <a:lnTo>
                  <a:pt x="1433958" y="15637"/>
                </a:lnTo>
                <a:lnTo>
                  <a:pt x="1433958" y="25709"/>
                </a:lnTo>
                <a:lnTo>
                  <a:pt x="1493595" y="25709"/>
                </a:lnTo>
                <a:lnTo>
                  <a:pt x="1493595" y="15637"/>
                </a:lnTo>
                <a:close/>
              </a:path>
              <a:path w="1572260" h="240664">
                <a:moveTo>
                  <a:pt x="1551641" y="15637"/>
                </a:moveTo>
                <a:lnTo>
                  <a:pt x="1515329" y="15637"/>
                </a:lnTo>
                <a:lnTo>
                  <a:pt x="1515329" y="25709"/>
                </a:lnTo>
                <a:lnTo>
                  <a:pt x="1551641" y="25709"/>
                </a:lnTo>
                <a:lnTo>
                  <a:pt x="1551641" y="15637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64710" y="5011104"/>
            <a:ext cx="2153920" cy="1549400"/>
          </a:xfrm>
          <a:custGeom>
            <a:avLst/>
            <a:gdLst/>
            <a:ahLst/>
            <a:cxnLst/>
            <a:rect l="l" t="t" r="r" b="b"/>
            <a:pathLst>
              <a:path w="2153920" h="1549400">
                <a:moveTo>
                  <a:pt x="2153532" y="0"/>
                </a:moveTo>
                <a:lnTo>
                  <a:pt x="0" y="0"/>
                </a:lnTo>
                <a:lnTo>
                  <a:pt x="0" y="1548887"/>
                </a:lnTo>
                <a:lnTo>
                  <a:pt x="2153532" y="1548887"/>
                </a:lnTo>
                <a:lnTo>
                  <a:pt x="2153532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192183" y="5011104"/>
            <a:ext cx="2153920" cy="1549400"/>
          </a:xfrm>
          <a:custGeom>
            <a:avLst/>
            <a:gdLst/>
            <a:ahLst/>
            <a:cxnLst/>
            <a:rect l="l" t="t" r="r" b="b"/>
            <a:pathLst>
              <a:path w="2153920" h="1549400">
                <a:moveTo>
                  <a:pt x="2153532" y="0"/>
                </a:moveTo>
                <a:lnTo>
                  <a:pt x="0" y="0"/>
                </a:lnTo>
                <a:lnTo>
                  <a:pt x="0" y="1548887"/>
                </a:lnTo>
                <a:lnTo>
                  <a:pt x="2153532" y="1548887"/>
                </a:lnTo>
                <a:lnTo>
                  <a:pt x="2153532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519656" y="5011104"/>
            <a:ext cx="2153920" cy="1549400"/>
          </a:xfrm>
          <a:custGeom>
            <a:avLst/>
            <a:gdLst/>
            <a:ahLst/>
            <a:cxnLst/>
            <a:rect l="l" t="t" r="r" b="b"/>
            <a:pathLst>
              <a:path w="2153920" h="1549400">
                <a:moveTo>
                  <a:pt x="2153532" y="0"/>
                </a:moveTo>
                <a:lnTo>
                  <a:pt x="0" y="0"/>
                </a:lnTo>
                <a:lnTo>
                  <a:pt x="0" y="1548887"/>
                </a:lnTo>
                <a:lnTo>
                  <a:pt x="2153532" y="1548887"/>
                </a:lnTo>
                <a:lnTo>
                  <a:pt x="2153532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847124" y="5011104"/>
            <a:ext cx="2153920" cy="1549400"/>
          </a:xfrm>
          <a:custGeom>
            <a:avLst/>
            <a:gdLst/>
            <a:ahLst/>
            <a:cxnLst/>
            <a:rect l="l" t="t" r="r" b="b"/>
            <a:pathLst>
              <a:path w="2153920" h="1549400">
                <a:moveTo>
                  <a:pt x="2153532" y="0"/>
                </a:moveTo>
                <a:lnTo>
                  <a:pt x="0" y="0"/>
                </a:lnTo>
                <a:lnTo>
                  <a:pt x="0" y="1548887"/>
                </a:lnTo>
                <a:lnTo>
                  <a:pt x="2153532" y="1548887"/>
                </a:lnTo>
                <a:lnTo>
                  <a:pt x="2153532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0174597" y="5011104"/>
            <a:ext cx="2153920" cy="1549400"/>
          </a:xfrm>
          <a:custGeom>
            <a:avLst/>
            <a:gdLst/>
            <a:ahLst/>
            <a:cxnLst/>
            <a:rect l="l" t="t" r="r" b="b"/>
            <a:pathLst>
              <a:path w="2153920" h="1549400">
                <a:moveTo>
                  <a:pt x="2153532" y="0"/>
                </a:moveTo>
                <a:lnTo>
                  <a:pt x="0" y="0"/>
                </a:lnTo>
                <a:lnTo>
                  <a:pt x="0" y="1548887"/>
                </a:lnTo>
                <a:lnTo>
                  <a:pt x="2153532" y="1548887"/>
                </a:lnTo>
                <a:lnTo>
                  <a:pt x="2153532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2164901" y="5659589"/>
            <a:ext cx="142240" cy="260350"/>
          </a:xfrm>
          <a:custGeom>
            <a:avLst/>
            <a:gdLst/>
            <a:ahLst/>
            <a:cxnLst/>
            <a:rect l="l" t="t" r="r" b="b"/>
            <a:pathLst>
              <a:path w="142240" h="260350">
                <a:moveTo>
                  <a:pt x="118385" y="130099"/>
                </a:moveTo>
                <a:lnTo>
                  <a:pt x="0" y="248484"/>
                </a:lnTo>
                <a:lnTo>
                  <a:pt x="11713" y="260198"/>
                </a:lnTo>
                <a:lnTo>
                  <a:pt x="135955" y="135955"/>
                </a:lnTo>
                <a:lnTo>
                  <a:pt x="124242" y="135955"/>
                </a:lnTo>
                <a:lnTo>
                  <a:pt x="118385" y="130099"/>
                </a:lnTo>
                <a:close/>
              </a:path>
              <a:path w="142240" h="260350">
                <a:moveTo>
                  <a:pt x="124242" y="124242"/>
                </a:moveTo>
                <a:lnTo>
                  <a:pt x="118385" y="130099"/>
                </a:lnTo>
                <a:lnTo>
                  <a:pt x="124242" y="135955"/>
                </a:lnTo>
                <a:lnTo>
                  <a:pt x="130099" y="130099"/>
                </a:lnTo>
                <a:lnTo>
                  <a:pt x="124242" y="124242"/>
                </a:lnTo>
                <a:close/>
              </a:path>
              <a:path w="142240" h="260350">
                <a:moveTo>
                  <a:pt x="130099" y="130099"/>
                </a:moveTo>
                <a:lnTo>
                  <a:pt x="124242" y="135955"/>
                </a:lnTo>
                <a:lnTo>
                  <a:pt x="135955" y="135955"/>
                </a:lnTo>
                <a:lnTo>
                  <a:pt x="130099" y="130099"/>
                </a:lnTo>
                <a:close/>
              </a:path>
              <a:path w="142240" h="260350">
                <a:moveTo>
                  <a:pt x="135955" y="124242"/>
                </a:moveTo>
                <a:lnTo>
                  <a:pt x="130099" y="130099"/>
                </a:lnTo>
                <a:lnTo>
                  <a:pt x="135955" y="135955"/>
                </a:lnTo>
                <a:lnTo>
                  <a:pt x="141812" y="130099"/>
                </a:lnTo>
                <a:lnTo>
                  <a:pt x="135955" y="124242"/>
                </a:lnTo>
                <a:close/>
              </a:path>
              <a:path w="142240" h="260350">
                <a:moveTo>
                  <a:pt x="11713" y="0"/>
                </a:moveTo>
                <a:lnTo>
                  <a:pt x="0" y="11713"/>
                </a:lnTo>
                <a:lnTo>
                  <a:pt x="118385" y="130099"/>
                </a:lnTo>
                <a:lnTo>
                  <a:pt x="124242" y="124242"/>
                </a:lnTo>
                <a:lnTo>
                  <a:pt x="135955" y="124242"/>
                </a:lnTo>
                <a:lnTo>
                  <a:pt x="11713" y="0"/>
                </a:lnTo>
                <a:close/>
              </a:path>
              <a:path w="142240" h="260350">
                <a:moveTo>
                  <a:pt x="135955" y="124242"/>
                </a:moveTo>
                <a:lnTo>
                  <a:pt x="124242" y="124242"/>
                </a:lnTo>
                <a:lnTo>
                  <a:pt x="130099" y="130099"/>
                </a:lnTo>
                <a:lnTo>
                  <a:pt x="135955" y="12424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038646" y="4646662"/>
            <a:ext cx="398145" cy="232410"/>
          </a:xfrm>
          <a:custGeom>
            <a:avLst/>
            <a:gdLst/>
            <a:ahLst/>
            <a:cxnLst/>
            <a:rect l="l" t="t" r="r" b="b"/>
            <a:pathLst>
              <a:path w="398144" h="232410">
                <a:moveTo>
                  <a:pt x="281615" y="0"/>
                </a:moveTo>
                <a:lnTo>
                  <a:pt x="115959" y="0"/>
                </a:lnTo>
                <a:lnTo>
                  <a:pt x="70822" y="9112"/>
                </a:lnTo>
                <a:lnTo>
                  <a:pt x="33963" y="33963"/>
                </a:lnTo>
                <a:lnTo>
                  <a:pt x="9112" y="70822"/>
                </a:lnTo>
                <a:lnTo>
                  <a:pt x="0" y="115959"/>
                </a:lnTo>
                <a:lnTo>
                  <a:pt x="9112" y="161096"/>
                </a:lnTo>
                <a:lnTo>
                  <a:pt x="33963" y="197955"/>
                </a:lnTo>
                <a:lnTo>
                  <a:pt x="70822" y="222806"/>
                </a:lnTo>
                <a:lnTo>
                  <a:pt x="115959" y="231918"/>
                </a:lnTo>
                <a:lnTo>
                  <a:pt x="281615" y="231918"/>
                </a:lnTo>
                <a:lnTo>
                  <a:pt x="326752" y="222806"/>
                </a:lnTo>
                <a:lnTo>
                  <a:pt x="363611" y="197955"/>
                </a:lnTo>
                <a:lnTo>
                  <a:pt x="388462" y="161096"/>
                </a:lnTo>
                <a:lnTo>
                  <a:pt x="397575" y="115959"/>
                </a:lnTo>
                <a:lnTo>
                  <a:pt x="388462" y="70822"/>
                </a:lnTo>
                <a:lnTo>
                  <a:pt x="363611" y="33963"/>
                </a:lnTo>
                <a:lnTo>
                  <a:pt x="326752" y="9112"/>
                </a:lnTo>
                <a:lnTo>
                  <a:pt x="281615" y="0"/>
                </a:lnTo>
                <a:close/>
              </a:path>
            </a:pathLst>
          </a:custGeom>
          <a:solidFill>
            <a:srgbClr val="70B6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519051" y="4638377"/>
            <a:ext cx="505459" cy="232410"/>
          </a:xfrm>
          <a:custGeom>
            <a:avLst/>
            <a:gdLst/>
            <a:ahLst/>
            <a:cxnLst/>
            <a:rect l="l" t="t" r="r" b="b"/>
            <a:pathLst>
              <a:path w="505460" h="232410">
                <a:moveTo>
                  <a:pt x="389292" y="0"/>
                </a:moveTo>
                <a:lnTo>
                  <a:pt x="115959" y="0"/>
                </a:lnTo>
                <a:lnTo>
                  <a:pt x="70822" y="9112"/>
                </a:lnTo>
                <a:lnTo>
                  <a:pt x="33963" y="33963"/>
                </a:lnTo>
                <a:lnTo>
                  <a:pt x="9112" y="70822"/>
                </a:lnTo>
                <a:lnTo>
                  <a:pt x="0" y="115959"/>
                </a:lnTo>
                <a:lnTo>
                  <a:pt x="9112" y="161096"/>
                </a:lnTo>
                <a:lnTo>
                  <a:pt x="33963" y="197955"/>
                </a:lnTo>
                <a:lnTo>
                  <a:pt x="70822" y="222806"/>
                </a:lnTo>
                <a:lnTo>
                  <a:pt x="115959" y="231918"/>
                </a:lnTo>
                <a:lnTo>
                  <a:pt x="389292" y="231918"/>
                </a:lnTo>
                <a:lnTo>
                  <a:pt x="434429" y="222806"/>
                </a:lnTo>
                <a:lnTo>
                  <a:pt x="471288" y="197955"/>
                </a:lnTo>
                <a:lnTo>
                  <a:pt x="496139" y="161096"/>
                </a:lnTo>
                <a:lnTo>
                  <a:pt x="505252" y="115959"/>
                </a:lnTo>
                <a:lnTo>
                  <a:pt x="496139" y="70822"/>
                </a:lnTo>
                <a:lnTo>
                  <a:pt x="471288" y="33963"/>
                </a:lnTo>
                <a:lnTo>
                  <a:pt x="434429" y="9112"/>
                </a:lnTo>
                <a:lnTo>
                  <a:pt x="389292" y="0"/>
                </a:lnTo>
                <a:close/>
              </a:path>
            </a:pathLst>
          </a:custGeom>
          <a:solidFill>
            <a:srgbClr val="F0F2F4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3" name="object 1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26942" y="4704167"/>
            <a:ext cx="216793" cy="110824"/>
          </a:xfrm>
          <a:prstGeom prst="rect">
            <a:avLst/>
          </a:prstGeom>
        </p:spPr>
      </p:pic>
      <p:sp>
        <p:nvSpPr>
          <p:cNvPr id="14" name="object 14"/>
          <p:cNvSpPr/>
          <p:nvPr/>
        </p:nvSpPr>
        <p:spPr>
          <a:xfrm>
            <a:off x="1607347" y="4695886"/>
            <a:ext cx="326390" cy="111125"/>
          </a:xfrm>
          <a:custGeom>
            <a:avLst/>
            <a:gdLst/>
            <a:ahLst/>
            <a:cxnLst/>
            <a:rect l="l" t="t" r="r" b="b"/>
            <a:pathLst>
              <a:path w="326389" h="111125">
                <a:moveTo>
                  <a:pt x="95293" y="0"/>
                </a:moveTo>
                <a:lnTo>
                  <a:pt x="85354" y="0"/>
                </a:lnTo>
                <a:lnTo>
                  <a:pt x="85354" y="69575"/>
                </a:lnTo>
                <a:lnTo>
                  <a:pt x="95293" y="69575"/>
                </a:lnTo>
                <a:lnTo>
                  <a:pt x="95293" y="0"/>
                </a:lnTo>
                <a:close/>
              </a:path>
              <a:path w="326389" h="111125">
                <a:moveTo>
                  <a:pt x="35409" y="50553"/>
                </a:moveTo>
                <a:lnTo>
                  <a:pt x="29103" y="51063"/>
                </a:lnTo>
                <a:lnTo>
                  <a:pt x="25593" y="51185"/>
                </a:lnTo>
                <a:lnTo>
                  <a:pt x="25593" y="69202"/>
                </a:lnTo>
                <a:lnTo>
                  <a:pt x="35409" y="69202"/>
                </a:lnTo>
                <a:lnTo>
                  <a:pt x="35409" y="50553"/>
                </a:lnTo>
                <a:close/>
              </a:path>
              <a:path w="326389" h="111125">
                <a:moveTo>
                  <a:pt x="74918" y="1987"/>
                </a:moveTo>
                <a:lnTo>
                  <a:pt x="65102" y="1987"/>
                </a:lnTo>
                <a:lnTo>
                  <a:pt x="65102" y="69202"/>
                </a:lnTo>
                <a:lnTo>
                  <a:pt x="74918" y="69202"/>
                </a:lnTo>
                <a:lnTo>
                  <a:pt x="74918" y="62990"/>
                </a:lnTo>
                <a:lnTo>
                  <a:pt x="69948" y="62990"/>
                </a:lnTo>
                <a:lnTo>
                  <a:pt x="69948" y="55660"/>
                </a:lnTo>
                <a:lnTo>
                  <a:pt x="74918" y="55660"/>
                </a:lnTo>
                <a:lnTo>
                  <a:pt x="74918" y="1987"/>
                </a:lnTo>
                <a:close/>
              </a:path>
              <a:path w="326389" h="111125">
                <a:moveTo>
                  <a:pt x="65102" y="55660"/>
                </a:moveTo>
                <a:lnTo>
                  <a:pt x="45472" y="55660"/>
                </a:lnTo>
                <a:lnTo>
                  <a:pt x="45472" y="62990"/>
                </a:lnTo>
                <a:lnTo>
                  <a:pt x="65102" y="62990"/>
                </a:lnTo>
                <a:lnTo>
                  <a:pt x="65102" y="55660"/>
                </a:lnTo>
                <a:close/>
              </a:path>
              <a:path w="326389" h="111125">
                <a:moveTo>
                  <a:pt x="74918" y="55660"/>
                </a:moveTo>
                <a:lnTo>
                  <a:pt x="69948" y="55660"/>
                </a:lnTo>
                <a:lnTo>
                  <a:pt x="69948" y="62990"/>
                </a:lnTo>
                <a:lnTo>
                  <a:pt x="74918" y="62990"/>
                </a:lnTo>
                <a:lnTo>
                  <a:pt x="74918" y="55660"/>
                </a:lnTo>
                <a:close/>
              </a:path>
              <a:path w="326389" h="111125">
                <a:moveTo>
                  <a:pt x="59139" y="40378"/>
                </a:moveTo>
                <a:lnTo>
                  <a:pt x="44203" y="42141"/>
                </a:lnTo>
                <a:lnTo>
                  <a:pt x="28358" y="43112"/>
                </a:lnTo>
                <a:lnTo>
                  <a:pt x="13119" y="43523"/>
                </a:lnTo>
                <a:lnTo>
                  <a:pt x="0" y="43609"/>
                </a:lnTo>
                <a:lnTo>
                  <a:pt x="1118" y="51684"/>
                </a:lnTo>
                <a:lnTo>
                  <a:pt x="14144" y="51583"/>
                </a:lnTo>
                <a:lnTo>
                  <a:pt x="25593" y="51185"/>
                </a:lnTo>
                <a:lnTo>
                  <a:pt x="25593" y="47584"/>
                </a:lnTo>
                <a:lnTo>
                  <a:pt x="59080" y="47584"/>
                </a:lnTo>
                <a:lnTo>
                  <a:pt x="59884" y="47460"/>
                </a:lnTo>
                <a:lnTo>
                  <a:pt x="59139" y="40378"/>
                </a:lnTo>
                <a:close/>
              </a:path>
              <a:path w="326389" h="111125">
                <a:moveTo>
                  <a:pt x="35409" y="47584"/>
                </a:moveTo>
                <a:lnTo>
                  <a:pt x="25593" y="47584"/>
                </a:lnTo>
                <a:lnTo>
                  <a:pt x="25593" y="51185"/>
                </a:lnTo>
                <a:lnTo>
                  <a:pt x="29103" y="51063"/>
                </a:lnTo>
                <a:lnTo>
                  <a:pt x="35409" y="50553"/>
                </a:lnTo>
                <a:lnTo>
                  <a:pt x="35409" y="47584"/>
                </a:lnTo>
                <a:close/>
              </a:path>
              <a:path w="326389" h="111125">
                <a:moveTo>
                  <a:pt x="59080" y="47584"/>
                </a:moveTo>
                <a:lnTo>
                  <a:pt x="35409" y="47584"/>
                </a:lnTo>
                <a:lnTo>
                  <a:pt x="35409" y="50553"/>
                </a:lnTo>
                <a:lnTo>
                  <a:pt x="44762" y="49797"/>
                </a:lnTo>
                <a:lnTo>
                  <a:pt x="59080" y="47584"/>
                </a:lnTo>
                <a:close/>
              </a:path>
              <a:path w="326389" h="111125">
                <a:moveTo>
                  <a:pt x="30315" y="3851"/>
                </a:moveTo>
                <a:lnTo>
                  <a:pt x="20305" y="5020"/>
                </a:lnTo>
                <a:lnTo>
                  <a:pt x="12579" y="8355"/>
                </a:lnTo>
                <a:lnTo>
                  <a:pt x="7602" y="13600"/>
                </a:lnTo>
                <a:lnTo>
                  <a:pt x="5839" y="20499"/>
                </a:lnTo>
                <a:lnTo>
                  <a:pt x="7602" y="27471"/>
                </a:lnTo>
                <a:lnTo>
                  <a:pt x="12579" y="32753"/>
                </a:lnTo>
                <a:lnTo>
                  <a:pt x="20305" y="36102"/>
                </a:lnTo>
                <a:lnTo>
                  <a:pt x="30315" y="37272"/>
                </a:lnTo>
                <a:lnTo>
                  <a:pt x="40252" y="36102"/>
                </a:lnTo>
                <a:lnTo>
                  <a:pt x="47941" y="32753"/>
                </a:lnTo>
                <a:lnTo>
                  <a:pt x="50700" y="29818"/>
                </a:lnTo>
                <a:lnTo>
                  <a:pt x="21121" y="29818"/>
                </a:lnTo>
                <a:lnTo>
                  <a:pt x="15157" y="26339"/>
                </a:lnTo>
                <a:lnTo>
                  <a:pt x="15157" y="14784"/>
                </a:lnTo>
                <a:lnTo>
                  <a:pt x="21121" y="11181"/>
                </a:lnTo>
                <a:lnTo>
                  <a:pt x="50616" y="11181"/>
                </a:lnTo>
                <a:lnTo>
                  <a:pt x="47941" y="8355"/>
                </a:lnTo>
                <a:lnTo>
                  <a:pt x="40252" y="5020"/>
                </a:lnTo>
                <a:lnTo>
                  <a:pt x="30315" y="3851"/>
                </a:lnTo>
                <a:close/>
              </a:path>
              <a:path w="326389" h="111125">
                <a:moveTo>
                  <a:pt x="50616" y="11181"/>
                </a:moveTo>
                <a:lnTo>
                  <a:pt x="39384" y="11181"/>
                </a:lnTo>
                <a:lnTo>
                  <a:pt x="45348" y="14784"/>
                </a:lnTo>
                <a:lnTo>
                  <a:pt x="45348" y="26339"/>
                </a:lnTo>
                <a:lnTo>
                  <a:pt x="39384" y="29818"/>
                </a:lnTo>
                <a:lnTo>
                  <a:pt x="50700" y="29818"/>
                </a:lnTo>
                <a:lnTo>
                  <a:pt x="52905" y="27471"/>
                </a:lnTo>
                <a:lnTo>
                  <a:pt x="54666" y="20499"/>
                </a:lnTo>
                <a:lnTo>
                  <a:pt x="52905" y="13600"/>
                </a:lnTo>
                <a:lnTo>
                  <a:pt x="50616" y="11181"/>
                </a:lnTo>
                <a:close/>
              </a:path>
              <a:path w="326389" h="111125">
                <a:moveTo>
                  <a:pt x="29942" y="73675"/>
                </a:moveTo>
                <a:lnTo>
                  <a:pt x="19754" y="73675"/>
                </a:lnTo>
                <a:lnTo>
                  <a:pt x="19754" y="110824"/>
                </a:lnTo>
                <a:lnTo>
                  <a:pt x="95293" y="110824"/>
                </a:lnTo>
                <a:lnTo>
                  <a:pt x="95293" y="102624"/>
                </a:lnTo>
                <a:lnTo>
                  <a:pt x="29942" y="102624"/>
                </a:lnTo>
                <a:lnTo>
                  <a:pt x="29942" y="92063"/>
                </a:lnTo>
                <a:lnTo>
                  <a:pt x="95293" y="92063"/>
                </a:lnTo>
                <a:lnTo>
                  <a:pt x="95293" y="84112"/>
                </a:lnTo>
                <a:lnTo>
                  <a:pt x="29942" y="84112"/>
                </a:lnTo>
                <a:lnTo>
                  <a:pt x="29942" y="73675"/>
                </a:lnTo>
                <a:close/>
              </a:path>
              <a:path w="326389" h="111125">
                <a:moveTo>
                  <a:pt x="95293" y="92063"/>
                </a:moveTo>
                <a:lnTo>
                  <a:pt x="85105" y="92063"/>
                </a:lnTo>
                <a:lnTo>
                  <a:pt x="85105" y="102624"/>
                </a:lnTo>
                <a:lnTo>
                  <a:pt x="95293" y="102624"/>
                </a:lnTo>
                <a:lnTo>
                  <a:pt x="95293" y="92063"/>
                </a:lnTo>
                <a:close/>
              </a:path>
              <a:path w="326389" h="111125">
                <a:moveTo>
                  <a:pt x="95293" y="73675"/>
                </a:moveTo>
                <a:lnTo>
                  <a:pt x="85105" y="73675"/>
                </a:lnTo>
                <a:lnTo>
                  <a:pt x="85105" y="84112"/>
                </a:lnTo>
                <a:lnTo>
                  <a:pt x="95293" y="84112"/>
                </a:lnTo>
                <a:lnTo>
                  <a:pt x="95293" y="73675"/>
                </a:lnTo>
                <a:close/>
              </a:path>
              <a:path w="326389" h="111125">
                <a:moveTo>
                  <a:pt x="160262" y="89205"/>
                </a:moveTo>
                <a:lnTo>
                  <a:pt x="115038" y="89205"/>
                </a:lnTo>
                <a:lnTo>
                  <a:pt x="115038" y="97778"/>
                </a:lnTo>
                <a:lnTo>
                  <a:pt x="216793" y="97778"/>
                </a:lnTo>
                <a:lnTo>
                  <a:pt x="216793" y="92063"/>
                </a:lnTo>
                <a:lnTo>
                  <a:pt x="160262" y="92063"/>
                </a:lnTo>
                <a:lnTo>
                  <a:pt x="160262" y="89205"/>
                </a:lnTo>
                <a:close/>
              </a:path>
              <a:path w="326389" h="111125">
                <a:moveTo>
                  <a:pt x="170450" y="61996"/>
                </a:moveTo>
                <a:lnTo>
                  <a:pt x="160262" y="61996"/>
                </a:lnTo>
                <a:lnTo>
                  <a:pt x="160262" y="92063"/>
                </a:lnTo>
                <a:lnTo>
                  <a:pt x="170450" y="92063"/>
                </a:lnTo>
                <a:lnTo>
                  <a:pt x="170450" y="61996"/>
                </a:lnTo>
                <a:close/>
              </a:path>
              <a:path w="326389" h="111125">
                <a:moveTo>
                  <a:pt x="216793" y="89205"/>
                </a:moveTo>
                <a:lnTo>
                  <a:pt x="170450" y="89205"/>
                </a:lnTo>
                <a:lnTo>
                  <a:pt x="170450" y="92063"/>
                </a:lnTo>
                <a:lnTo>
                  <a:pt x="216793" y="92063"/>
                </a:lnTo>
                <a:lnTo>
                  <a:pt x="216793" y="89205"/>
                </a:lnTo>
                <a:close/>
              </a:path>
              <a:path w="326389" h="111125">
                <a:moveTo>
                  <a:pt x="161877" y="7454"/>
                </a:moveTo>
                <a:lnTo>
                  <a:pt x="160014" y="7454"/>
                </a:lnTo>
                <a:lnTo>
                  <a:pt x="160014" y="16151"/>
                </a:lnTo>
                <a:lnTo>
                  <a:pt x="156386" y="29492"/>
                </a:lnTo>
                <a:lnTo>
                  <a:pt x="146922" y="41062"/>
                </a:lnTo>
                <a:lnTo>
                  <a:pt x="133754" y="49836"/>
                </a:lnTo>
                <a:lnTo>
                  <a:pt x="119014" y="54790"/>
                </a:lnTo>
                <a:lnTo>
                  <a:pt x="123362" y="63363"/>
                </a:lnTo>
                <a:lnTo>
                  <a:pt x="140026" y="57366"/>
                </a:lnTo>
                <a:lnTo>
                  <a:pt x="154640" y="46979"/>
                </a:lnTo>
                <a:lnTo>
                  <a:pt x="165015" y="32980"/>
                </a:lnTo>
                <a:lnTo>
                  <a:pt x="165418" y="31257"/>
                </a:lnTo>
                <a:lnTo>
                  <a:pt x="161877" y="16151"/>
                </a:lnTo>
                <a:lnTo>
                  <a:pt x="161877" y="7454"/>
                </a:lnTo>
                <a:close/>
              </a:path>
              <a:path w="326389" h="111125">
                <a:moveTo>
                  <a:pt x="170823" y="7454"/>
                </a:moveTo>
                <a:lnTo>
                  <a:pt x="168959" y="7454"/>
                </a:lnTo>
                <a:lnTo>
                  <a:pt x="168959" y="16151"/>
                </a:lnTo>
                <a:lnTo>
                  <a:pt x="165418" y="31257"/>
                </a:lnTo>
                <a:lnTo>
                  <a:pt x="165822" y="32980"/>
                </a:lnTo>
                <a:lnTo>
                  <a:pt x="176196" y="46979"/>
                </a:lnTo>
                <a:lnTo>
                  <a:pt x="190810" y="57366"/>
                </a:lnTo>
                <a:lnTo>
                  <a:pt x="207474" y="63363"/>
                </a:lnTo>
                <a:lnTo>
                  <a:pt x="211947" y="54790"/>
                </a:lnTo>
                <a:lnTo>
                  <a:pt x="197161" y="49836"/>
                </a:lnTo>
                <a:lnTo>
                  <a:pt x="183977" y="41108"/>
                </a:lnTo>
                <a:lnTo>
                  <a:pt x="174471" y="29544"/>
                </a:lnTo>
                <a:lnTo>
                  <a:pt x="170823" y="16151"/>
                </a:lnTo>
                <a:lnTo>
                  <a:pt x="170823" y="7454"/>
                </a:lnTo>
                <a:close/>
              </a:path>
              <a:path w="326389" h="111125">
                <a:moveTo>
                  <a:pt x="168959" y="7454"/>
                </a:moveTo>
                <a:lnTo>
                  <a:pt x="161877" y="7454"/>
                </a:lnTo>
                <a:lnTo>
                  <a:pt x="161877" y="16151"/>
                </a:lnTo>
                <a:lnTo>
                  <a:pt x="165418" y="31257"/>
                </a:lnTo>
                <a:lnTo>
                  <a:pt x="168959" y="16151"/>
                </a:lnTo>
                <a:lnTo>
                  <a:pt x="168959" y="7454"/>
                </a:lnTo>
                <a:close/>
              </a:path>
              <a:path w="326389" h="111125">
                <a:moveTo>
                  <a:pt x="259025" y="3478"/>
                </a:moveTo>
                <a:lnTo>
                  <a:pt x="257286" y="3478"/>
                </a:lnTo>
                <a:lnTo>
                  <a:pt x="257286" y="14039"/>
                </a:lnTo>
                <a:lnTo>
                  <a:pt x="255275" y="25731"/>
                </a:lnTo>
                <a:lnTo>
                  <a:pt x="249583" y="36014"/>
                </a:lnTo>
                <a:lnTo>
                  <a:pt x="240723" y="44317"/>
                </a:lnTo>
                <a:lnTo>
                  <a:pt x="229207" y="50069"/>
                </a:lnTo>
                <a:lnTo>
                  <a:pt x="234550" y="58269"/>
                </a:lnTo>
                <a:lnTo>
                  <a:pt x="247337" y="51446"/>
                </a:lnTo>
                <a:lnTo>
                  <a:pt x="257177" y="41419"/>
                </a:lnTo>
                <a:lnTo>
                  <a:pt x="262687" y="30387"/>
                </a:lnTo>
                <a:lnTo>
                  <a:pt x="261250" y="27653"/>
                </a:lnTo>
                <a:lnTo>
                  <a:pt x="259025" y="14039"/>
                </a:lnTo>
                <a:lnTo>
                  <a:pt x="259025" y="3478"/>
                </a:lnTo>
                <a:close/>
              </a:path>
              <a:path w="326389" h="111125">
                <a:moveTo>
                  <a:pt x="321643" y="0"/>
                </a:moveTo>
                <a:lnTo>
                  <a:pt x="311331" y="0"/>
                </a:lnTo>
                <a:lnTo>
                  <a:pt x="311331" y="57896"/>
                </a:lnTo>
                <a:lnTo>
                  <a:pt x="321643" y="57896"/>
                </a:lnTo>
                <a:lnTo>
                  <a:pt x="321643" y="28824"/>
                </a:lnTo>
                <a:lnTo>
                  <a:pt x="315680" y="28824"/>
                </a:lnTo>
                <a:lnTo>
                  <a:pt x="315680" y="20251"/>
                </a:lnTo>
                <a:lnTo>
                  <a:pt x="321643" y="20251"/>
                </a:lnTo>
                <a:lnTo>
                  <a:pt x="321643" y="0"/>
                </a:lnTo>
                <a:close/>
              </a:path>
              <a:path w="326389" h="111125">
                <a:moveTo>
                  <a:pt x="267349" y="3478"/>
                </a:moveTo>
                <a:lnTo>
                  <a:pt x="265734" y="3478"/>
                </a:lnTo>
                <a:lnTo>
                  <a:pt x="265734" y="14039"/>
                </a:lnTo>
                <a:lnTo>
                  <a:pt x="263500" y="28760"/>
                </a:lnTo>
                <a:lnTo>
                  <a:pt x="262687" y="30387"/>
                </a:lnTo>
                <a:lnTo>
                  <a:pt x="267505" y="39555"/>
                </a:lnTo>
                <a:lnTo>
                  <a:pt x="277161" y="49104"/>
                </a:lnTo>
                <a:lnTo>
                  <a:pt x="289589" y="55660"/>
                </a:lnTo>
                <a:lnTo>
                  <a:pt x="294931" y="47584"/>
                </a:lnTo>
                <a:lnTo>
                  <a:pt x="283755" y="42151"/>
                </a:lnTo>
                <a:lnTo>
                  <a:pt x="275037" y="34306"/>
                </a:lnTo>
                <a:lnTo>
                  <a:pt x="269370" y="24714"/>
                </a:lnTo>
                <a:lnTo>
                  <a:pt x="267349" y="14039"/>
                </a:lnTo>
                <a:lnTo>
                  <a:pt x="267349" y="3478"/>
                </a:lnTo>
                <a:close/>
              </a:path>
              <a:path w="326389" h="111125">
                <a:moveTo>
                  <a:pt x="265734" y="3478"/>
                </a:moveTo>
                <a:lnTo>
                  <a:pt x="259025" y="3478"/>
                </a:lnTo>
                <a:lnTo>
                  <a:pt x="259025" y="14039"/>
                </a:lnTo>
                <a:lnTo>
                  <a:pt x="261250" y="27653"/>
                </a:lnTo>
                <a:lnTo>
                  <a:pt x="262687" y="30387"/>
                </a:lnTo>
                <a:lnTo>
                  <a:pt x="263500" y="28760"/>
                </a:lnTo>
                <a:lnTo>
                  <a:pt x="265734" y="14039"/>
                </a:lnTo>
                <a:lnTo>
                  <a:pt x="265734" y="3478"/>
                </a:lnTo>
                <a:close/>
              </a:path>
              <a:path w="326389" h="111125">
                <a:moveTo>
                  <a:pt x="311331" y="20251"/>
                </a:moveTo>
                <a:lnTo>
                  <a:pt x="286980" y="20251"/>
                </a:lnTo>
                <a:lnTo>
                  <a:pt x="286980" y="28824"/>
                </a:lnTo>
                <a:lnTo>
                  <a:pt x="311331" y="28824"/>
                </a:lnTo>
                <a:lnTo>
                  <a:pt x="311331" y="20251"/>
                </a:lnTo>
                <a:close/>
              </a:path>
              <a:path w="326389" h="111125">
                <a:moveTo>
                  <a:pt x="321643" y="20251"/>
                </a:moveTo>
                <a:lnTo>
                  <a:pt x="315680" y="20251"/>
                </a:lnTo>
                <a:lnTo>
                  <a:pt x="315680" y="28824"/>
                </a:lnTo>
                <a:lnTo>
                  <a:pt x="321643" y="28824"/>
                </a:lnTo>
                <a:lnTo>
                  <a:pt x="321643" y="20251"/>
                </a:lnTo>
                <a:close/>
              </a:path>
              <a:path w="326389" h="111125">
                <a:moveTo>
                  <a:pt x="321643" y="63736"/>
                </a:moveTo>
                <a:lnTo>
                  <a:pt x="249334" y="63736"/>
                </a:lnTo>
                <a:lnTo>
                  <a:pt x="249334" y="71936"/>
                </a:lnTo>
                <a:lnTo>
                  <a:pt x="311455" y="71936"/>
                </a:lnTo>
                <a:lnTo>
                  <a:pt x="311455" y="82869"/>
                </a:lnTo>
                <a:lnTo>
                  <a:pt x="249707" y="82869"/>
                </a:lnTo>
                <a:lnTo>
                  <a:pt x="249707" y="110824"/>
                </a:lnTo>
                <a:lnTo>
                  <a:pt x="325868" y="110824"/>
                </a:lnTo>
                <a:lnTo>
                  <a:pt x="325868" y="107593"/>
                </a:lnTo>
                <a:lnTo>
                  <a:pt x="259771" y="107593"/>
                </a:lnTo>
                <a:lnTo>
                  <a:pt x="259771" y="90572"/>
                </a:lnTo>
                <a:lnTo>
                  <a:pt x="321643" y="90572"/>
                </a:lnTo>
                <a:lnTo>
                  <a:pt x="321643" y="63736"/>
                </a:lnTo>
                <a:close/>
              </a:path>
              <a:path w="326389" h="111125">
                <a:moveTo>
                  <a:pt x="325868" y="102624"/>
                </a:moveTo>
                <a:lnTo>
                  <a:pt x="259771" y="102624"/>
                </a:lnTo>
                <a:lnTo>
                  <a:pt x="259771" y="107593"/>
                </a:lnTo>
                <a:lnTo>
                  <a:pt x="325868" y="107593"/>
                </a:lnTo>
                <a:lnTo>
                  <a:pt x="325868" y="102624"/>
                </a:lnTo>
                <a:close/>
              </a:path>
            </a:pathLst>
          </a:custGeom>
          <a:solidFill>
            <a:srgbClr val="BDBD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41684" y="0"/>
            <a:ext cx="11927840" cy="580390"/>
          </a:xfrm>
          <a:custGeom>
            <a:avLst/>
            <a:gdLst/>
            <a:ahLst/>
            <a:cxnLst/>
            <a:rect l="l" t="t" r="r" b="b"/>
            <a:pathLst>
              <a:path w="11927840" h="580390">
                <a:moveTo>
                  <a:pt x="11927259" y="0"/>
                </a:moveTo>
                <a:lnTo>
                  <a:pt x="0" y="0"/>
                </a:lnTo>
                <a:lnTo>
                  <a:pt x="0" y="579797"/>
                </a:lnTo>
                <a:lnTo>
                  <a:pt x="11927259" y="579797"/>
                </a:lnTo>
                <a:lnTo>
                  <a:pt x="11927259" y="0"/>
                </a:lnTo>
                <a:close/>
              </a:path>
            </a:pathLst>
          </a:custGeom>
          <a:solidFill>
            <a:srgbClr val="70B6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045921" y="82825"/>
            <a:ext cx="3255645" cy="381635"/>
          </a:xfrm>
          <a:custGeom>
            <a:avLst/>
            <a:gdLst/>
            <a:ahLst/>
            <a:cxnLst/>
            <a:rect l="l" t="t" r="r" b="b"/>
            <a:pathLst>
              <a:path w="3255645" h="381634">
                <a:moveTo>
                  <a:pt x="3064642" y="0"/>
                </a:moveTo>
                <a:lnTo>
                  <a:pt x="190504" y="0"/>
                </a:lnTo>
                <a:lnTo>
                  <a:pt x="146823" y="5031"/>
                </a:lnTo>
                <a:lnTo>
                  <a:pt x="106725" y="19363"/>
                </a:lnTo>
                <a:lnTo>
                  <a:pt x="71353" y="41851"/>
                </a:lnTo>
                <a:lnTo>
                  <a:pt x="41851" y="71353"/>
                </a:lnTo>
                <a:lnTo>
                  <a:pt x="19363" y="106725"/>
                </a:lnTo>
                <a:lnTo>
                  <a:pt x="5031" y="146823"/>
                </a:lnTo>
                <a:lnTo>
                  <a:pt x="0" y="190504"/>
                </a:lnTo>
                <a:lnTo>
                  <a:pt x="5031" y="234185"/>
                </a:lnTo>
                <a:lnTo>
                  <a:pt x="19363" y="274284"/>
                </a:lnTo>
                <a:lnTo>
                  <a:pt x="41851" y="309655"/>
                </a:lnTo>
                <a:lnTo>
                  <a:pt x="71353" y="339157"/>
                </a:lnTo>
                <a:lnTo>
                  <a:pt x="106725" y="361646"/>
                </a:lnTo>
                <a:lnTo>
                  <a:pt x="146823" y="375978"/>
                </a:lnTo>
                <a:lnTo>
                  <a:pt x="190504" y="381009"/>
                </a:lnTo>
                <a:lnTo>
                  <a:pt x="3064642" y="381009"/>
                </a:lnTo>
                <a:lnTo>
                  <a:pt x="3108324" y="375978"/>
                </a:lnTo>
                <a:lnTo>
                  <a:pt x="3148422" y="361646"/>
                </a:lnTo>
                <a:lnTo>
                  <a:pt x="3183794" y="339157"/>
                </a:lnTo>
                <a:lnTo>
                  <a:pt x="3213296" y="309655"/>
                </a:lnTo>
                <a:lnTo>
                  <a:pt x="3235784" y="274284"/>
                </a:lnTo>
                <a:lnTo>
                  <a:pt x="3250116" y="234185"/>
                </a:lnTo>
                <a:lnTo>
                  <a:pt x="3255147" y="190504"/>
                </a:lnTo>
                <a:lnTo>
                  <a:pt x="3250116" y="146823"/>
                </a:lnTo>
                <a:lnTo>
                  <a:pt x="3235784" y="106725"/>
                </a:lnTo>
                <a:lnTo>
                  <a:pt x="3213295" y="71353"/>
                </a:lnTo>
                <a:lnTo>
                  <a:pt x="3183793" y="41851"/>
                </a:lnTo>
                <a:lnTo>
                  <a:pt x="3148422" y="19363"/>
                </a:lnTo>
                <a:lnTo>
                  <a:pt x="3108323" y="5031"/>
                </a:lnTo>
                <a:lnTo>
                  <a:pt x="3064642" y="0"/>
                </a:lnTo>
                <a:close/>
              </a:path>
            </a:pathLst>
          </a:custGeom>
          <a:solidFill>
            <a:srgbClr val="EFF2F4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8" name="object 1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211573" y="173939"/>
            <a:ext cx="196634" cy="196679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1947128" y="165655"/>
            <a:ext cx="223636" cy="223636"/>
          </a:xfrm>
          <a:prstGeom prst="rect">
            <a:avLst/>
          </a:prstGeom>
        </p:spPr>
      </p:pic>
      <p:sp>
        <p:nvSpPr>
          <p:cNvPr id="20" name="object 20"/>
          <p:cNvSpPr/>
          <p:nvPr/>
        </p:nvSpPr>
        <p:spPr>
          <a:xfrm>
            <a:off x="11880862" y="99392"/>
            <a:ext cx="356235" cy="356235"/>
          </a:xfrm>
          <a:custGeom>
            <a:avLst/>
            <a:gdLst/>
            <a:ahLst/>
            <a:cxnLst/>
            <a:rect l="l" t="t" r="r" b="b"/>
            <a:pathLst>
              <a:path w="356234" h="356234">
                <a:moveTo>
                  <a:pt x="178080" y="0"/>
                </a:moveTo>
                <a:lnTo>
                  <a:pt x="130739" y="6361"/>
                </a:lnTo>
                <a:lnTo>
                  <a:pt x="88199" y="24313"/>
                </a:lnTo>
                <a:lnTo>
                  <a:pt x="52158" y="52158"/>
                </a:lnTo>
                <a:lnTo>
                  <a:pt x="24313" y="88199"/>
                </a:lnTo>
                <a:lnTo>
                  <a:pt x="6361" y="130739"/>
                </a:lnTo>
                <a:lnTo>
                  <a:pt x="0" y="178080"/>
                </a:lnTo>
                <a:lnTo>
                  <a:pt x="6361" y="225421"/>
                </a:lnTo>
                <a:lnTo>
                  <a:pt x="24313" y="267961"/>
                </a:lnTo>
                <a:lnTo>
                  <a:pt x="52158" y="304002"/>
                </a:lnTo>
                <a:lnTo>
                  <a:pt x="88199" y="331848"/>
                </a:lnTo>
                <a:lnTo>
                  <a:pt x="130739" y="349799"/>
                </a:lnTo>
                <a:lnTo>
                  <a:pt x="178080" y="356161"/>
                </a:lnTo>
                <a:lnTo>
                  <a:pt x="178080" y="339595"/>
                </a:lnTo>
                <a:lnTo>
                  <a:pt x="135143" y="333826"/>
                </a:lnTo>
                <a:lnTo>
                  <a:pt x="96560" y="317544"/>
                </a:lnTo>
                <a:lnTo>
                  <a:pt x="63872" y="292288"/>
                </a:lnTo>
                <a:lnTo>
                  <a:pt x="38617" y="259600"/>
                </a:lnTo>
                <a:lnTo>
                  <a:pt x="22335" y="221017"/>
                </a:lnTo>
                <a:lnTo>
                  <a:pt x="16565" y="178080"/>
                </a:lnTo>
                <a:lnTo>
                  <a:pt x="22335" y="135143"/>
                </a:lnTo>
                <a:lnTo>
                  <a:pt x="38617" y="96560"/>
                </a:lnTo>
                <a:lnTo>
                  <a:pt x="63872" y="63872"/>
                </a:lnTo>
                <a:lnTo>
                  <a:pt x="96560" y="38617"/>
                </a:lnTo>
                <a:lnTo>
                  <a:pt x="135143" y="22335"/>
                </a:lnTo>
                <a:lnTo>
                  <a:pt x="178080" y="16565"/>
                </a:lnTo>
                <a:lnTo>
                  <a:pt x="178080" y="0"/>
                </a:lnTo>
                <a:close/>
              </a:path>
              <a:path w="356234" h="356234">
                <a:moveTo>
                  <a:pt x="178080" y="0"/>
                </a:moveTo>
                <a:lnTo>
                  <a:pt x="178080" y="16565"/>
                </a:lnTo>
                <a:lnTo>
                  <a:pt x="221017" y="22335"/>
                </a:lnTo>
                <a:lnTo>
                  <a:pt x="259600" y="38617"/>
                </a:lnTo>
                <a:lnTo>
                  <a:pt x="292288" y="63872"/>
                </a:lnTo>
                <a:lnTo>
                  <a:pt x="317544" y="96560"/>
                </a:lnTo>
                <a:lnTo>
                  <a:pt x="333826" y="135143"/>
                </a:lnTo>
                <a:lnTo>
                  <a:pt x="339595" y="178080"/>
                </a:lnTo>
                <a:lnTo>
                  <a:pt x="333826" y="221017"/>
                </a:lnTo>
                <a:lnTo>
                  <a:pt x="317544" y="259600"/>
                </a:lnTo>
                <a:lnTo>
                  <a:pt x="292288" y="292288"/>
                </a:lnTo>
                <a:lnTo>
                  <a:pt x="259600" y="317544"/>
                </a:lnTo>
                <a:lnTo>
                  <a:pt x="221017" y="333826"/>
                </a:lnTo>
                <a:lnTo>
                  <a:pt x="178080" y="339595"/>
                </a:lnTo>
                <a:lnTo>
                  <a:pt x="178080" y="356161"/>
                </a:lnTo>
                <a:lnTo>
                  <a:pt x="225421" y="349799"/>
                </a:lnTo>
                <a:lnTo>
                  <a:pt x="267961" y="331848"/>
                </a:lnTo>
                <a:lnTo>
                  <a:pt x="304002" y="304002"/>
                </a:lnTo>
                <a:lnTo>
                  <a:pt x="331848" y="267961"/>
                </a:lnTo>
                <a:lnTo>
                  <a:pt x="349800" y="225421"/>
                </a:lnTo>
                <a:lnTo>
                  <a:pt x="356161" y="178080"/>
                </a:lnTo>
                <a:lnTo>
                  <a:pt x="349800" y="130739"/>
                </a:lnTo>
                <a:lnTo>
                  <a:pt x="331848" y="88199"/>
                </a:lnTo>
                <a:lnTo>
                  <a:pt x="304002" y="52158"/>
                </a:lnTo>
                <a:lnTo>
                  <a:pt x="267961" y="24313"/>
                </a:lnTo>
                <a:lnTo>
                  <a:pt x="225421" y="6361"/>
                </a:lnTo>
                <a:lnTo>
                  <a:pt x="178080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1" name="object 2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91380" y="0"/>
            <a:ext cx="1060200" cy="737169"/>
          </a:xfrm>
          <a:prstGeom prst="rect">
            <a:avLst/>
          </a:prstGeom>
        </p:spPr>
      </p:pic>
      <p:sp>
        <p:nvSpPr>
          <p:cNvPr id="22" name="object 22"/>
          <p:cNvSpPr/>
          <p:nvPr/>
        </p:nvSpPr>
        <p:spPr>
          <a:xfrm>
            <a:off x="930771" y="7084300"/>
            <a:ext cx="1567180" cy="240029"/>
          </a:xfrm>
          <a:custGeom>
            <a:avLst/>
            <a:gdLst/>
            <a:ahLst/>
            <a:cxnLst/>
            <a:rect l="l" t="t" r="r" b="b"/>
            <a:pathLst>
              <a:path w="1567180" h="240029">
                <a:moveTo>
                  <a:pt x="191631" y="0"/>
                </a:moveTo>
                <a:lnTo>
                  <a:pt x="170427" y="0"/>
                </a:lnTo>
                <a:lnTo>
                  <a:pt x="170427" y="239605"/>
                </a:lnTo>
                <a:lnTo>
                  <a:pt x="191631" y="239605"/>
                </a:lnTo>
                <a:lnTo>
                  <a:pt x="191631" y="115561"/>
                </a:lnTo>
                <a:lnTo>
                  <a:pt x="176258" y="115561"/>
                </a:lnTo>
                <a:lnTo>
                  <a:pt x="176258" y="97538"/>
                </a:lnTo>
                <a:lnTo>
                  <a:pt x="191631" y="97538"/>
                </a:lnTo>
                <a:lnTo>
                  <a:pt x="191631" y="0"/>
                </a:lnTo>
                <a:close/>
              </a:path>
              <a:path w="1567180" h="240029">
                <a:moveTo>
                  <a:pt x="136765" y="5301"/>
                </a:moveTo>
                <a:lnTo>
                  <a:pt x="116091" y="5301"/>
                </a:lnTo>
                <a:lnTo>
                  <a:pt x="116091" y="227413"/>
                </a:lnTo>
                <a:lnTo>
                  <a:pt x="136765" y="227413"/>
                </a:lnTo>
                <a:lnTo>
                  <a:pt x="136765" y="115561"/>
                </a:lnTo>
                <a:lnTo>
                  <a:pt x="130139" y="115561"/>
                </a:lnTo>
                <a:lnTo>
                  <a:pt x="130139" y="97538"/>
                </a:lnTo>
                <a:lnTo>
                  <a:pt x="136765" y="97538"/>
                </a:lnTo>
                <a:lnTo>
                  <a:pt x="136765" y="5301"/>
                </a:lnTo>
                <a:close/>
              </a:path>
              <a:path w="1567180" h="240029">
                <a:moveTo>
                  <a:pt x="136765" y="97538"/>
                </a:moveTo>
                <a:lnTo>
                  <a:pt x="130139" y="97538"/>
                </a:lnTo>
                <a:lnTo>
                  <a:pt x="130139" y="115561"/>
                </a:lnTo>
                <a:lnTo>
                  <a:pt x="136765" y="115561"/>
                </a:lnTo>
                <a:lnTo>
                  <a:pt x="136765" y="97538"/>
                </a:lnTo>
                <a:close/>
              </a:path>
              <a:path w="1567180" h="240029">
                <a:moveTo>
                  <a:pt x="170427" y="97538"/>
                </a:moveTo>
                <a:lnTo>
                  <a:pt x="136765" y="97538"/>
                </a:lnTo>
                <a:lnTo>
                  <a:pt x="136765" y="115561"/>
                </a:lnTo>
                <a:lnTo>
                  <a:pt x="170427" y="115561"/>
                </a:lnTo>
                <a:lnTo>
                  <a:pt x="170427" y="97538"/>
                </a:lnTo>
                <a:close/>
              </a:path>
              <a:path w="1567180" h="240029">
                <a:moveTo>
                  <a:pt x="191631" y="97538"/>
                </a:moveTo>
                <a:lnTo>
                  <a:pt x="176258" y="97538"/>
                </a:lnTo>
                <a:lnTo>
                  <a:pt x="176258" y="115561"/>
                </a:lnTo>
                <a:lnTo>
                  <a:pt x="191631" y="115561"/>
                </a:lnTo>
                <a:lnTo>
                  <a:pt x="191631" y="97538"/>
                </a:lnTo>
                <a:close/>
              </a:path>
              <a:path w="1567180" h="240029">
                <a:moveTo>
                  <a:pt x="21999" y="28890"/>
                </a:moveTo>
                <a:lnTo>
                  <a:pt x="0" y="28890"/>
                </a:lnTo>
                <a:lnTo>
                  <a:pt x="0" y="177583"/>
                </a:lnTo>
                <a:lnTo>
                  <a:pt x="15372" y="177583"/>
                </a:lnTo>
                <a:lnTo>
                  <a:pt x="35052" y="177277"/>
                </a:lnTo>
                <a:lnTo>
                  <a:pt x="55726" y="176125"/>
                </a:lnTo>
                <a:lnTo>
                  <a:pt x="77692" y="173781"/>
                </a:lnTo>
                <a:lnTo>
                  <a:pt x="101249" y="169897"/>
                </a:lnTo>
                <a:lnTo>
                  <a:pt x="100917" y="167246"/>
                </a:lnTo>
                <a:lnTo>
                  <a:pt x="21999" y="167246"/>
                </a:lnTo>
                <a:lnTo>
                  <a:pt x="21999" y="158500"/>
                </a:lnTo>
                <a:lnTo>
                  <a:pt x="15372" y="158500"/>
                </a:lnTo>
                <a:lnTo>
                  <a:pt x="21999" y="158380"/>
                </a:lnTo>
                <a:lnTo>
                  <a:pt x="21999" y="28890"/>
                </a:lnTo>
                <a:close/>
              </a:path>
              <a:path w="1567180" h="240029">
                <a:moveTo>
                  <a:pt x="98863" y="150813"/>
                </a:moveTo>
                <a:lnTo>
                  <a:pt x="76090" y="154586"/>
                </a:lnTo>
                <a:lnTo>
                  <a:pt x="54633" y="156942"/>
                </a:lnTo>
                <a:lnTo>
                  <a:pt x="34419" y="158156"/>
                </a:lnTo>
                <a:lnTo>
                  <a:pt x="21999" y="158380"/>
                </a:lnTo>
                <a:lnTo>
                  <a:pt x="21999" y="167246"/>
                </a:lnTo>
                <a:lnTo>
                  <a:pt x="100917" y="167246"/>
                </a:lnTo>
                <a:lnTo>
                  <a:pt x="98863" y="150813"/>
                </a:lnTo>
                <a:close/>
              </a:path>
              <a:path w="1567180" h="240029">
                <a:moveTo>
                  <a:pt x="21999" y="158380"/>
                </a:moveTo>
                <a:lnTo>
                  <a:pt x="15372" y="158500"/>
                </a:lnTo>
                <a:lnTo>
                  <a:pt x="21999" y="158500"/>
                </a:lnTo>
                <a:close/>
              </a:path>
              <a:path w="1567180" h="240029">
                <a:moveTo>
                  <a:pt x="498211" y="0"/>
                </a:moveTo>
                <a:lnTo>
                  <a:pt x="476212" y="0"/>
                </a:lnTo>
                <a:lnTo>
                  <a:pt x="476212" y="239605"/>
                </a:lnTo>
                <a:lnTo>
                  <a:pt x="498211" y="239605"/>
                </a:lnTo>
                <a:lnTo>
                  <a:pt x="498211" y="114236"/>
                </a:lnTo>
                <a:lnTo>
                  <a:pt x="486814" y="114236"/>
                </a:lnTo>
                <a:lnTo>
                  <a:pt x="486814" y="95948"/>
                </a:lnTo>
                <a:lnTo>
                  <a:pt x="498211" y="95948"/>
                </a:lnTo>
                <a:lnTo>
                  <a:pt x="498211" y="0"/>
                </a:lnTo>
                <a:close/>
              </a:path>
              <a:path w="1567180" h="240029">
                <a:moveTo>
                  <a:pt x="413584" y="84285"/>
                </a:moveTo>
                <a:lnTo>
                  <a:pt x="399347" y="84285"/>
                </a:lnTo>
                <a:lnTo>
                  <a:pt x="399347" y="100984"/>
                </a:lnTo>
                <a:lnTo>
                  <a:pt x="384124" y="102407"/>
                </a:lnTo>
                <a:lnTo>
                  <a:pt x="378707" y="115860"/>
                </a:lnTo>
                <a:lnTo>
                  <a:pt x="348006" y="152350"/>
                </a:lnTo>
                <a:lnTo>
                  <a:pt x="301279" y="183149"/>
                </a:lnTo>
                <a:lnTo>
                  <a:pt x="313736" y="200112"/>
                </a:lnTo>
                <a:lnTo>
                  <a:pt x="357349" y="172248"/>
                </a:lnTo>
                <a:lnTo>
                  <a:pt x="388213" y="140046"/>
                </a:lnTo>
                <a:lnTo>
                  <a:pt x="408086" y="104255"/>
                </a:lnTo>
                <a:lnTo>
                  <a:pt x="413584" y="84285"/>
                </a:lnTo>
                <a:close/>
              </a:path>
              <a:path w="1567180" h="240029">
                <a:moveTo>
                  <a:pt x="476212" y="95948"/>
                </a:moveTo>
                <a:lnTo>
                  <a:pt x="421346" y="95948"/>
                </a:lnTo>
                <a:lnTo>
                  <a:pt x="421346" y="114236"/>
                </a:lnTo>
                <a:lnTo>
                  <a:pt x="476212" y="114236"/>
                </a:lnTo>
                <a:lnTo>
                  <a:pt x="476212" y="95948"/>
                </a:lnTo>
                <a:close/>
              </a:path>
              <a:path w="1567180" h="240029">
                <a:moveTo>
                  <a:pt x="498211" y="95948"/>
                </a:moveTo>
                <a:lnTo>
                  <a:pt x="486814" y="95948"/>
                </a:lnTo>
                <a:lnTo>
                  <a:pt x="486814" y="114236"/>
                </a:lnTo>
                <a:lnTo>
                  <a:pt x="498211" y="114236"/>
                </a:lnTo>
                <a:lnTo>
                  <a:pt x="498211" y="95948"/>
                </a:lnTo>
                <a:close/>
              </a:path>
              <a:path w="1567180" h="240029">
                <a:moveTo>
                  <a:pt x="391206" y="84818"/>
                </a:moveTo>
                <a:lnTo>
                  <a:pt x="302074" y="90647"/>
                </a:lnTo>
                <a:lnTo>
                  <a:pt x="305785" y="109730"/>
                </a:lnTo>
                <a:lnTo>
                  <a:pt x="384124" y="102407"/>
                </a:lnTo>
                <a:lnTo>
                  <a:pt x="391206" y="84818"/>
                </a:lnTo>
                <a:close/>
              </a:path>
              <a:path w="1567180" h="240029">
                <a:moveTo>
                  <a:pt x="399347" y="84285"/>
                </a:moveTo>
                <a:lnTo>
                  <a:pt x="391206" y="84818"/>
                </a:lnTo>
                <a:lnTo>
                  <a:pt x="384124" y="102407"/>
                </a:lnTo>
                <a:lnTo>
                  <a:pt x="399347" y="100984"/>
                </a:lnTo>
                <a:lnTo>
                  <a:pt x="399347" y="84285"/>
                </a:lnTo>
                <a:close/>
              </a:path>
              <a:path w="1567180" h="240029">
                <a:moveTo>
                  <a:pt x="413925" y="24914"/>
                </a:moveTo>
                <a:lnTo>
                  <a:pt x="400673" y="24914"/>
                </a:lnTo>
                <a:lnTo>
                  <a:pt x="400673" y="27300"/>
                </a:lnTo>
                <a:lnTo>
                  <a:pt x="395541" y="74052"/>
                </a:lnTo>
                <a:lnTo>
                  <a:pt x="391206" y="84818"/>
                </a:lnTo>
                <a:lnTo>
                  <a:pt x="399347" y="84285"/>
                </a:lnTo>
                <a:lnTo>
                  <a:pt x="413584" y="84285"/>
                </a:lnTo>
                <a:lnTo>
                  <a:pt x="418721" y="65628"/>
                </a:lnTo>
                <a:lnTo>
                  <a:pt x="420500" y="42673"/>
                </a:lnTo>
                <a:lnTo>
                  <a:pt x="413925" y="42673"/>
                </a:lnTo>
                <a:lnTo>
                  <a:pt x="413925" y="24914"/>
                </a:lnTo>
                <a:close/>
              </a:path>
              <a:path w="1567180" h="240029">
                <a:moveTo>
                  <a:pt x="400673" y="24914"/>
                </a:moveTo>
                <a:lnTo>
                  <a:pt x="314266" y="24914"/>
                </a:lnTo>
                <a:lnTo>
                  <a:pt x="314266" y="42673"/>
                </a:lnTo>
                <a:lnTo>
                  <a:pt x="398985" y="42673"/>
                </a:lnTo>
                <a:lnTo>
                  <a:pt x="400673" y="27300"/>
                </a:lnTo>
                <a:lnTo>
                  <a:pt x="400673" y="24914"/>
                </a:lnTo>
                <a:close/>
              </a:path>
              <a:path w="1567180" h="240029">
                <a:moveTo>
                  <a:pt x="421877" y="24914"/>
                </a:moveTo>
                <a:lnTo>
                  <a:pt x="413925" y="24914"/>
                </a:lnTo>
                <a:lnTo>
                  <a:pt x="413925" y="42673"/>
                </a:lnTo>
                <a:lnTo>
                  <a:pt x="420500" y="42673"/>
                </a:lnTo>
                <a:lnTo>
                  <a:pt x="421877" y="24914"/>
                </a:lnTo>
                <a:close/>
              </a:path>
              <a:path w="1567180" h="240029">
                <a:moveTo>
                  <a:pt x="645028" y="16433"/>
                </a:moveTo>
                <a:lnTo>
                  <a:pt x="641052" y="16433"/>
                </a:lnTo>
                <a:lnTo>
                  <a:pt x="641052" y="34721"/>
                </a:lnTo>
                <a:lnTo>
                  <a:pt x="633354" y="64158"/>
                </a:lnTo>
                <a:lnTo>
                  <a:pt x="613255" y="89719"/>
                </a:lnTo>
                <a:lnTo>
                  <a:pt x="585255" y="109117"/>
                </a:lnTo>
                <a:lnTo>
                  <a:pt x="553851" y="120067"/>
                </a:lnTo>
                <a:lnTo>
                  <a:pt x="563658" y="138356"/>
                </a:lnTo>
                <a:lnTo>
                  <a:pt x="598972" y="124921"/>
                </a:lnTo>
                <a:lnTo>
                  <a:pt x="629887" y="102044"/>
                </a:lnTo>
                <a:lnTo>
                  <a:pt x="651808" y="71414"/>
                </a:lnTo>
                <a:lnTo>
                  <a:pt x="652587" y="67978"/>
                </a:lnTo>
                <a:lnTo>
                  <a:pt x="645028" y="34721"/>
                </a:lnTo>
                <a:lnTo>
                  <a:pt x="645028" y="16433"/>
                </a:lnTo>
                <a:close/>
              </a:path>
              <a:path w="1567180" h="240029">
                <a:moveTo>
                  <a:pt x="664112" y="16433"/>
                </a:moveTo>
                <a:lnTo>
                  <a:pt x="660136" y="16433"/>
                </a:lnTo>
                <a:lnTo>
                  <a:pt x="660136" y="34721"/>
                </a:lnTo>
                <a:lnTo>
                  <a:pt x="652587" y="67978"/>
                </a:lnTo>
                <a:lnTo>
                  <a:pt x="653394" y="71526"/>
                </a:lnTo>
                <a:lnTo>
                  <a:pt x="675376" y="102143"/>
                </a:lnTo>
                <a:lnTo>
                  <a:pt x="706304" y="124958"/>
                </a:lnTo>
                <a:lnTo>
                  <a:pt x="741506" y="138356"/>
                </a:lnTo>
                <a:lnTo>
                  <a:pt x="751313" y="120067"/>
                </a:lnTo>
                <a:lnTo>
                  <a:pt x="720021" y="109155"/>
                </a:lnTo>
                <a:lnTo>
                  <a:pt x="692008" y="89818"/>
                </a:lnTo>
                <a:lnTo>
                  <a:pt x="671848" y="64270"/>
                </a:lnTo>
                <a:lnTo>
                  <a:pt x="664112" y="34721"/>
                </a:lnTo>
                <a:lnTo>
                  <a:pt x="664112" y="16433"/>
                </a:lnTo>
                <a:close/>
              </a:path>
              <a:path w="1567180" h="240029">
                <a:moveTo>
                  <a:pt x="660136" y="16433"/>
                </a:moveTo>
                <a:lnTo>
                  <a:pt x="645028" y="16433"/>
                </a:lnTo>
                <a:lnTo>
                  <a:pt x="645028" y="34721"/>
                </a:lnTo>
                <a:lnTo>
                  <a:pt x="652587" y="67978"/>
                </a:lnTo>
                <a:lnTo>
                  <a:pt x="660136" y="34721"/>
                </a:lnTo>
                <a:lnTo>
                  <a:pt x="660136" y="16433"/>
                </a:lnTo>
                <a:close/>
              </a:path>
              <a:path w="1567180" h="240029">
                <a:moveTo>
                  <a:pt x="762180" y="189245"/>
                </a:moveTo>
                <a:lnTo>
                  <a:pt x="545104" y="189245"/>
                </a:lnTo>
                <a:lnTo>
                  <a:pt x="545104" y="207269"/>
                </a:lnTo>
                <a:lnTo>
                  <a:pt x="762180" y="207269"/>
                </a:lnTo>
                <a:lnTo>
                  <a:pt x="762180" y="189245"/>
                </a:lnTo>
                <a:close/>
              </a:path>
              <a:path w="1567180" h="240029">
                <a:moveTo>
                  <a:pt x="985862" y="0"/>
                </a:moveTo>
                <a:lnTo>
                  <a:pt x="963863" y="0"/>
                </a:lnTo>
                <a:lnTo>
                  <a:pt x="963863" y="141801"/>
                </a:lnTo>
                <a:lnTo>
                  <a:pt x="985862" y="141801"/>
                </a:lnTo>
                <a:lnTo>
                  <a:pt x="985862" y="77924"/>
                </a:lnTo>
                <a:lnTo>
                  <a:pt x="968104" y="77924"/>
                </a:lnTo>
                <a:lnTo>
                  <a:pt x="968104" y="59901"/>
                </a:lnTo>
                <a:lnTo>
                  <a:pt x="985862" y="59901"/>
                </a:lnTo>
                <a:lnTo>
                  <a:pt x="985862" y="0"/>
                </a:lnTo>
                <a:close/>
              </a:path>
              <a:path w="1567180" h="240029">
                <a:moveTo>
                  <a:pt x="908202" y="14047"/>
                </a:moveTo>
                <a:lnTo>
                  <a:pt x="800857" y="14047"/>
                </a:lnTo>
                <a:lnTo>
                  <a:pt x="800857" y="130404"/>
                </a:lnTo>
                <a:lnTo>
                  <a:pt x="818350" y="130404"/>
                </a:lnTo>
                <a:lnTo>
                  <a:pt x="849908" y="130147"/>
                </a:lnTo>
                <a:lnTo>
                  <a:pt x="876197" y="129145"/>
                </a:lnTo>
                <a:lnTo>
                  <a:pt x="899605" y="127050"/>
                </a:lnTo>
                <a:lnTo>
                  <a:pt x="922515" y="123513"/>
                </a:lnTo>
                <a:lnTo>
                  <a:pt x="922135" y="120332"/>
                </a:lnTo>
                <a:lnTo>
                  <a:pt x="822591" y="120332"/>
                </a:lnTo>
                <a:lnTo>
                  <a:pt x="822591" y="112116"/>
                </a:lnTo>
                <a:lnTo>
                  <a:pt x="818350" y="112116"/>
                </a:lnTo>
                <a:lnTo>
                  <a:pt x="822591" y="112087"/>
                </a:lnTo>
                <a:lnTo>
                  <a:pt x="822591" y="79515"/>
                </a:lnTo>
                <a:lnTo>
                  <a:pt x="815435" y="79515"/>
                </a:lnTo>
                <a:lnTo>
                  <a:pt x="815435" y="62021"/>
                </a:lnTo>
                <a:lnTo>
                  <a:pt x="822591" y="62021"/>
                </a:lnTo>
                <a:lnTo>
                  <a:pt x="822591" y="32071"/>
                </a:lnTo>
                <a:lnTo>
                  <a:pt x="908202" y="32071"/>
                </a:lnTo>
                <a:lnTo>
                  <a:pt x="908202" y="14047"/>
                </a:lnTo>
                <a:close/>
              </a:path>
              <a:path w="1567180" h="240029">
                <a:moveTo>
                  <a:pt x="920395" y="105755"/>
                </a:moveTo>
                <a:lnTo>
                  <a:pt x="897927" y="109097"/>
                </a:lnTo>
                <a:lnTo>
                  <a:pt x="875038" y="111022"/>
                </a:lnTo>
                <a:lnTo>
                  <a:pt x="849316" y="111905"/>
                </a:lnTo>
                <a:lnTo>
                  <a:pt x="822591" y="112087"/>
                </a:lnTo>
                <a:lnTo>
                  <a:pt x="822591" y="120332"/>
                </a:lnTo>
                <a:lnTo>
                  <a:pt x="922135" y="120332"/>
                </a:lnTo>
                <a:lnTo>
                  <a:pt x="920395" y="105755"/>
                </a:lnTo>
                <a:close/>
              </a:path>
              <a:path w="1567180" h="240029">
                <a:moveTo>
                  <a:pt x="822591" y="112087"/>
                </a:moveTo>
                <a:lnTo>
                  <a:pt x="818350" y="112116"/>
                </a:lnTo>
                <a:lnTo>
                  <a:pt x="822591" y="112116"/>
                </a:lnTo>
                <a:close/>
              </a:path>
              <a:path w="1567180" h="240029">
                <a:moveTo>
                  <a:pt x="822591" y="62021"/>
                </a:moveTo>
                <a:lnTo>
                  <a:pt x="815435" y="62021"/>
                </a:lnTo>
                <a:lnTo>
                  <a:pt x="815435" y="79515"/>
                </a:lnTo>
                <a:lnTo>
                  <a:pt x="822591" y="79515"/>
                </a:lnTo>
                <a:lnTo>
                  <a:pt x="822591" y="62021"/>
                </a:lnTo>
                <a:close/>
              </a:path>
              <a:path w="1567180" h="240029">
                <a:moveTo>
                  <a:pt x="901576" y="62021"/>
                </a:moveTo>
                <a:lnTo>
                  <a:pt x="822591" y="62021"/>
                </a:lnTo>
                <a:lnTo>
                  <a:pt x="822591" y="79515"/>
                </a:lnTo>
                <a:lnTo>
                  <a:pt x="901576" y="79515"/>
                </a:lnTo>
                <a:lnTo>
                  <a:pt x="901576" y="62021"/>
                </a:lnTo>
                <a:close/>
              </a:path>
              <a:path w="1567180" h="240029">
                <a:moveTo>
                  <a:pt x="963863" y="59901"/>
                </a:moveTo>
                <a:lnTo>
                  <a:pt x="918009" y="59901"/>
                </a:lnTo>
                <a:lnTo>
                  <a:pt x="918009" y="77924"/>
                </a:lnTo>
                <a:lnTo>
                  <a:pt x="963863" y="77924"/>
                </a:lnTo>
                <a:lnTo>
                  <a:pt x="963863" y="59901"/>
                </a:lnTo>
                <a:close/>
              </a:path>
              <a:path w="1567180" h="240029">
                <a:moveTo>
                  <a:pt x="985862" y="59901"/>
                </a:moveTo>
                <a:lnTo>
                  <a:pt x="968104" y="59901"/>
                </a:lnTo>
                <a:lnTo>
                  <a:pt x="968104" y="77924"/>
                </a:lnTo>
                <a:lnTo>
                  <a:pt x="985862" y="77924"/>
                </a:lnTo>
                <a:lnTo>
                  <a:pt x="985862" y="59901"/>
                </a:lnTo>
                <a:close/>
              </a:path>
              <a:path w="1567180" h="240029">
                <a:moveTo>
                  <a:pt x="985862" y="154259"/>
                </a:moveTo>
                <a:lnTo>
                  <a:pt x="830543" y="154259"/>
                </a:lnTo>
                <a:lnTo>
                  <a:pt x="830543" y="236424"/>
                </a:lnTo>
                <a:lnTo>
                  <a:pt x="985862" y="236424"/>
                </a:lnTo>
                <a:lnTo>
                  <a:pt x="985862" y="218666"/>
                </a:lnTo>
                <a:lnTo>
                  <a:pt x="852012" y="218666"/>
                </a:lnTo>
                <a:lnTo>
                  <a:pt x="852012" y="171752"/>
                </a:lnTo>
                <a:lnTo>
                  <a:pt x="985862" y="171752"/>
                </a:lnTo>
                <a:lnTo>
                  <a:pt x="985862" y="154259"/>
                </a:lnTo>
                <a:close/>
              </a:path>
              <a:path w="1567180" h="240029">
                <a:moveTo>
                  <a:pt x="985862" y="171752"/>
                </a:moveTo>
                <a:lnTo>
                  <a:pt x="964393" y="171752"/>
                </a:lnTo>
                <a:lnTo>
                  <a:pt x="964393" y="218666"/>
                </a:lnTo>
                <a:lnTo>
                  <a:pt x="985862" y="218666"/>
                </a:lnTo>
                <a:lnTo>
                  <a:pt x="985862" y="171752"/>
                </a:lnTo>
                <a:close/>
              </a:path>
              <a:path w="1567180" h="240029">
                <a:moveTo>
                  <a:pt x="1155676" y="43998"/>
                </a:moveTo>
                <a:lnTo>
                  <a:pt x="1151436" y="43998"/>
                </a:lnTo>
                <a:lnTo>
                  <a:pt x="1151436" y="51684"/>
                </a:lnTo>
                <a:lnTo>
                  <a:pt x="1148185" y="74011"/>
                </a:lnTo>
                <a:lnTo>
                  <a:pt x="1138746" y="94324"/>
                </a:lnTo>
                <a:lnTo>
                  <a:pt x="1123593" y="111209"/>
                </a:lnTo>
                <a:lnTo>
                  <a:pt x="1103196" y="123248"/>
                </a:lnTo>
                <a:lnTo>
                  <a:pt x="1114063" y="139681"/>
                </a:lnTo>
                <a:lnTo>
                  <a:pt x="1137160" y="125223"/>
                </a:lnTo>
                <a:lnTo>
                  <a:pt x="1154119" y="104727"/>
                </a:lnTo>
                <a:lnTo>
                  <a:pt x="1162267" y="85219"/>
                </a:lnTo>
                <a:lnTo>
                  <a:pt x="1159250" y="78376"/>
                </a:lnTo>
                <a:lnTo>
                  <a:pt x="1155676" y="51684"/>
                </a:lnTo>
                <a:lnTo>
                  <a:pt x="1155676" y="43998"/>
                </a:lnTo>
                <a:close/>
              </a:path>
              <a:path w="1567180" h="240029">
                <a:moveTo>
                  <a:pt x="1172109" y="43998"/>
                </a:moveTo>
                <a:lnTo>
                  <a:pt x="1168134" y="43998"/>
                </a:lnTo>
                <a:lnTo>
                  <a:pt x="1168134" y="51684"/>
                </a:lnTo>
                <a:lnTo>
                  <a:pt x="1164568" y="79709"/>
                </a:lnTo>
                <a:lnTo>
                  <a:pt x="1162267" y="85219"/>
                </a:lnTo>
                <a:lnTo>
                  <a:pt x="1169757" y="102209"/>
                </a:lnTo>
                <a:lnTo>
                  <a:pt x="1186874" y="121720"/>
                </a:lnTo>
                <a:lnTo>
                  <a:pt x="1210277" y="135440"/>
                </a:lnTo>
                <a:lnTo>
                  <a:pt x="1220614" y="119007"/>
                </a:lnTo>
                <a:lnTo>
                  <a:pt x="1200288" y="107593"/>
                </a:lnTo>
                <a:lnTo>
                  <a:pt x="1185031" y="91707"/>
                </a:lnTo>
                <a:lnTo>
                  <a:pt x="1175439" y="72640"/>
                </a:lnTo>
                <a:lnTo>
                  <a:pt x="1172109" y="51684"/>
                </a:lnTo>
                <a:lnTo>
                  <a:pt x="1172109" y="43998"/>
                </a:lnTo>
                <a:close/>
              </a:path>
              <a:path w="1567180" h="240029">
                <a:moveTo>
                  <a:pt x="1168134" y="43998"/>
                </a:moveTo>
                <a:lnTo>
                  <a:pt x="1155676" y="43998"/>
                </a:lnTo>
                <a:lnTo>
                  <a:pt x="1155676" y="51684"/>
                </a:lnTo>
                <a:lnTo>
                  <a:pt x="1159250" y="78376"/>
                </a:lnTo>
                <a:lnTo>
                  <a:pt x="1162267" y="85219"/>
                </a:lnTo>
                <a:lnTo>
                  <a:pt x="1164568" y="79709"/>
                </a:lnTo>
                <a:lnTo>
                  <a:pt x="1168134" y="51684"/>
                </a:lnTo>
                <a:lnTo>
                  <a:pt x="1168134" y="43998"/>
                </a:lnTo>
                <a:close/>
              </a:path>
              <a:path w="1567180" h="240029">
                <a:moveTo>
                  <a:pt x="1151436" y="31540"/>
                </a:moveTo>
                <a:lnTo>
                  <a:pt x="1107967" y="31540"/>
                </a:lnTo>
                <a:lnTo>
                  <a:pt x="1107967" y="49299"/>
                </a:lnTo>
                <a:lnTo>
                  <a:pt x="1151436" y="49299"/>
                </a:lnTo>
                <a:lnTo>
                  <a:pt x="1151436" y="43998"/>
                </a:lnTo>
                <a:lnTo>
                  <a:pt x="1214783" y="43998"/>
                </a:lnTo>
                <a:lnTo>
                  <a:pt x="1214783" y="38962"/>
                </a:lnTo>
                <a:lnTo>
                  <a:pt x="1151436" y="38962"/>
                </a:lnTo>
                <a:lnTo>
                  <a:pt x="1151436" y="31540"/>
                </a:lnTo>
                <a:close/>
              </a:path>
              <a:path w="1567180" h="240029">
                <a:moveTo>
                  <a:pt x="1214783" y="43998"/>
                </a:moveTo>
                <a:lnTo>
                  <a:pt x="1172109" y="43998"/>
                </a:lnTo>
                <a:lnTo>
                  <a:pt x="1172109" y="49299"/>
                </a:lnTo>
                <a:lnTo>
                  <a:pt x="1214783" y="49299"/>
                </a:lnTo>
                <a:lnTo>
                  <a:pt x="1214783" y="43998"/>
                </a:lnTo>
                <a:close/>
              </a:path>
              <a:path w="1567180" h="240029">
                <a:moveTo>
                  <a:pt x="1172109" y="2650"/>
                </a:moveTo>
                <a:lnTo>
                  <a:pt x="1151436" y="2650"/>
                </a:lnTo>
                <a:lnTo>
                  <a:pt x="1151436" y="38962"/>
                </a:lnTo>
                <a:lnTo>
                  <a:pt x="1172109" y="38962"/>
                </a:lnTo>
                <a:lnTo>
                  <a:pt x="1172109" y="2650"/>
                </a:lnTo>
                <a:close/>
              </a:path>
              <a:path w="1567180" h="240029">
                <a:moveTo>
                  <a:pt x="1214783" y="31540"/>
                </a:moveTo>
                <a:lnTo>
                  <a:pt x="1172109" y="31540"/>
                </a:lnTo>
                <a:lnTo>
                  <a:pt x="1172109" y="38962"/>
                </a:lnTo>
                <a:lnTo>
                  <a:pt x="1214783" y="38962"/>
                </a:lnTo>
                <a:lnTo>
                  <a:pt x="1214783" y="31540"/>
                </a:lnTo>
                <a:close/>
              </a:path>
              <a:path w="1567180" h="240029">
                <a:moveTo>
                  <a:pt x="1303309" y="265"/>
                </a:moveTo>
                <a:lnTo>
                  <a:pt x="1282370" y="265"/>
                </a:lnTo>
                <a:lnTo>
                  <a:pt x="1282370" y="147102"/>
                </a:lnTo>
                <a:lnTo>
                  <a:pt x="1303309" y="147102"/>
                </a:lnTo>
                <a:lnTo>
                  <a:pt x="1303309" y="81900"/>
                </a:lnTo>
                <a:lnTo>
                  <a:pt x="1288997" y="81900"/>
                </a:lnTo>
                <a:lnTo>
                  <a:pt x="1288997" y="63877"/>
                </a:lnTo>
                <a:lnTo>
                  <a:pt x="1303309" y="63877"/>
                </a:lnTo>
                <a:lnTo>
                  <a:pt x="1303309" y="265"/>
                </a:lnTo>
                <a:close/>
              </a:path>
              <a:path w="1567180" h="240029">
                <a:moveTo>
                  <a:pt x="1252155" y="4240"/>
                </a:moveTo>
                <a:lnTo>
                  <a:pt x="1231481" y="4240"/>
                </a:lnTo>
                <a:lnTo>
                  <a:pt x="1231481" y="145512"/>
                </a:lnTo>
                <a:lnTo>
                  <a:pt x="1252155" y="145512"/>
                </a:lnTo>
                <a:lnTo>
                  <a:pt x="1252155" y="81900"/>
                </a:lnTo>
                <a:lnTo>
                  <a:pt x="1243673" y="81900"/>
                </a:lnTo>
                <a:lnTo>
                  <a:pt x="1243673" y="63877"/>
                </a:lnTo>
                <a:lnTo>
                  <a:pt x="1252155" y="63877"/>
                </a:lnTo>
                <a:lnTo>
                  <a:pt x="1252155" y="4240"/>
                </a:lnTo>
                <a:close/>
              </a:path>
              <a:path w="1567180" h="240029">
                <a:moveTo>
                  <a:pt x="1252155" y="63877"/>
                </a:moveTo>
                <a:lnTo>
                  <a:pt x="1243673" y="63877"/>
                </a:lnTo>
                <a:lnTo>
                  <a:pt x="1243673" y="81900"/>
                </a:lnTo>
                <a:lnTo>
                  <a:pt x="1252155" y="81900"/>
                </a:lnTo>
                <a:lnTo>
                  <a:pt x="1252155" y="63877"/>
                </a:lnTo>
                <a:close/>
              </a:path>
              <a:path w="1567180" h="240029">
                <a:moveTo>
                  <a:pt x="1282370" y="63877"/>
                </a:moveTo>
                <a:lnTo>
                  <a:pt x="1252155" y="63877"/>
                </a:lnTo>
                <a:lnTo>
                  <a:pt x="1252155" y="81900"/>
                </a:lnTo>
                <a:lnTo>
                  <a:pt x="1282370" y="81900"/>
                </a:lnTo>
                <a:lnTo>
                  <a:pt x="1282370" y="63877"/>
                </a:lnTo>
                <a:close/>
              </a:path>
              <a:path w="1567180" h="240029">
                <a:moveTo>
                  <a:pt x="1303309" y="63877"/>
                </a:moveTo>
                <a:lnTo>
                  <a:pt x="1288997" y="63877"/>
                </a:lnTo>
                <a:lnTo>
                  <a:pt x="1288997" y="81900"/>
                </a:lnTo>
                <a:lnTo>
                  <a:pt x="1303309" y="81900"/>
                </a:lnTo>
                <a:lnTo>
                  <a:pt x="1303309" y="63877"/>
                </a:lnTo>
                <a:close/>
              </a:path>
              <a:path w="1567180" h="240029">
                <a:moveTo>
                  <a:pt x="1303309" y="159825"/>
                </a:moveTo>
                <a:lnTo>
                  <a:pt x="1142689" y="159825"/>
                </a:lnTo>
                <a:lnTo>
                  <a:pt x="1142689" y="177583"/>
                </a:lnTo>
                <a:lnTo>
                  <a:pt x="1281575" y="177583"/>
                </a:lnTo>
                <a:lnTo>
                  <a:pt x="1281575" y="239605"/>
                </a:lnTo>
                <a:lnTo>
                  <a:pt x="1303309" y="239605"/>
                </a:lnTo>
                <a:lnTo>
                  <a:pt x="1303309" y="159825"/>
                </a:lnTo>
                <a:close/>
              </a:path>
              <a:path w="1567180" h="240029">
                <a:moveTo>
                  <a:pt x="1408248" y="25709"/>
                </a:moveTo>
                <a:lnTo>
                  <a:pt x="1404273" y="25709"/>
                </a:lnTo>
                <a:lnTo>
                  <a:pt x="1404273" y="45058"/>
                </a:lnTo>
                <a:lnTo>
                  <a:pt x="1399982" y="69869"/>
                </a:lnTo>
                <a:lnTo>
                  <a:pt x="1387840" y="92071"/>
                </a:lnTo>
                <a:lnTo>
                  <a:pt x="1368938" y="110248"/>
                </a:lnTo>
                <a:lnTo>
                  <a:pt x="1344371" y="122983"/>
                </a:lnTo>
                <a:lnTo>
                  <a:pt x="1355503" y="140476"/>
                </a:lnTo>
                <a:lnTo>
                  <a:pt x="1382936" y="125604"/>
                </a:lnTo>
                <a:lnTo>
                  <a:pt x="1404008" y="103800"/>
                </a:lnTo>
                <a:lnTo>
                  <a:pt x="1415884" y="79795"/>
                </a:lnTo>
                <a:lnTo>
                  <a:pt x="1412850" y="73940"/>
                </a:lnTo>
                <a:lnTo>
                  <a:pt x="1408290" y="45058"/>
                </a:lnTo>
                <a:lnTo>
                  <a:pt x="1408248" y="25709"/>
                </a:lnTo>
                <a:close/>
              </a:path>
              <a:path w="1567180" h="240029">
                <a:moveTo>
                  <a:pt x="1426272" y="25709"/>
                </a:moveTo>
                <a:lnTo>
                  <a:pt x="1422296" y="25709"/>
                </a:lnTo>
                <a:lnTo>
                  <a:pt x="1422296" y="45058"/>
                </a:lnTo>
                <a:lnTo>
                  <a:pt x="1417525" y="76479"/>
                </a:lnTo>
                <a:lnTo>
                  <a:pt x="1415884" y="79795"/>
                </a:lnTo>
                <a:lnTo>
                  <a:pt x="1425974" y="99261"/>
                </a:lnTo>
                <a:lnTo>
                  <a:pt x="1446602" y="119413"/>
                </a:lnTo>
                <a:lnTo>
                  <a:pt x="1473716" y="133055"/>
                </a:lnTo>
                <a:lnTo>
                  <a:pt x="1484318" y="115826"/>
                </a:lnTo>
                <a:lnTo>
                  <a:pt x="1460376" y="104206"/>
                </a:lnTo>
                <a:lnTo>
                  <a:pt x="1442075" y="87665"/>
                </a:lnTo>
                <a:lnTo>
                  <a:pt x="1430384" y="67446"/>
                </a:lnTo>
                <a:lnTo>
                  <a:pt x="1426320" y="45058"/>
                </a:lnTo>
                <a:lnTo>
                  <a:pt x="1426272" y="25709"/>
                </a:lnTo>
                <a:close/>
              </a:path>
              <a:path w="1567180" h="240029">
                <a:moveTo>
                  <a:pt x="1422296" y="25709"/>
                </a:moveTo>
                <a:lnTo>
                  <a:pt x="1408248" y="25709"/>
                </a:lnTo>
                <a:lnTo>
                  <a:pt x="1408290" y="45058"/>
                </a:lnTo>
                <a:lnTo>
                  <a:pt x="1412850" y="73940"/>
                </a:lnTo>
                <a:lnTo>
                  <a:pt x="1415884" y="79795"/>
                </a:lnTo>
                <a:lnTo>
                  <a:pt x="1417525" y="76479"/>
                </a:lnTo>
                <a:lnTo>
                  <a:pt x="1422296" y="45058"/>
                </a:lnTo>
                <a:lnTo>
                  <a:pt x="1422296" y="25709"/>
                </a:lnTo>
                <a:close/>
              </a:path>
              <a:path w="1567180" h="240029">
                <a:moveTo>
                  <a:pt x="1479017" y="17758"/>
                </a:moveTo>
                <a:lnTo>
                  <a:pt x="1350998" y="17758"/>
                </a:lnTo>
                <a:lnTo>
                  <a:pt x="1350998" y="35781"/>
                </a:lnTo>
                <a:lnTo>
                  <a:pt x="1404273" y="35781"/>
                </a:lnTo>
                <a:lnTo>
                  <a:pt x="1404273" y="25709"/>
                </a:lnTo>
                <a:lnTo>
                  <a:pt x="1479017" y="25709"/>
                </a:lnTo>
                <a:lnTo>
                  <a:pt x="1479017" y="17758"/>
                </a:lnTo>
                <a:close/>
              </a:path>
              <a:path w="1567180" h="240029">
                <a:moveTo>
                  <a:pt x="1479017" y="25709"/>
                </a:moveTo>
                <a:lnTo>
                  <a:pt x="1426272" y="25709"/>
                </a:lnTo>
                <a:lnTo>
                  <a:pt x="1426272" y="35781"/>
                </a:lnTo>
                <a:lnTo>
                  <a:pt x="1479017" y="35781"/>
                </a:lnTo>
                <a:lnTo>
                  <a:pt x="1479017" y="25709"/>
                </a:lnTo>
                <a:close/>
              </a:path>
              <a:path w="1567180" h="240029">
                <a:moveTo>
                  <a:pt x="1531232" y="0"/>
                </a:moveTo>
                <a:lnTo>
                  <a:pt x="1509233" y="0"/>
                </a:lnTo>
                <a:lnTo>
                  <a:pt x="1509233" y="144452"/>
                </a:lnTo>
                <a:lnTo>
                  <a:pt x="1531232" y="144452"/>
                </a:lnTo>
                <a:lnTo>
                  <a:pt x="1531232" y="79250"/>
                </a:lnTo>
                <a:lnTo>
                  <a:pt x="1525136" y="79250"/>
                </a:lnTo>
                <a:lnTo>
                  <a:pt x="1525136" y="60696"/>
                </a:lnTo>
                <a:lnTo>
                  <a:pt x="1531232" y="60696"/>
                </a:lnTo>
                <a:lnTo>
                  <a:pt x="1531232" y="0"/>
                </a:lnTo>
                <a:close/>
              </a:path>
              <a:path w="1567180" h="240029">
                <a:moveTo>
                  <a:pt x="1531232" y="60696"/>
                </a:moveTo>
                <a:lnTo>
                  <a:pt x="1525136" y="60696"/>
                </a:lnTo>
                <a:lnTo>
                  <a:pt x="1525136" y="79250"/>
                </a:lnTo>
                <a:lnTo>
                  <a:pt x="1531232" y="79250"/>
                </a:lnTo>
                <a:lnTo>
                  <a:pt x="1531232" y="60696"/>
                </a:lnTo>
                <a:close/>
              </a:path>
              <a:path w="1567180" h="240029">
                <a:moveTo>
                  <a:pt x="1566748" y="60696"/>
                </a:moveTo>
                <a:lnTo>
                  <a:pt x="1531232" y="60696"/>
                </a:lnTo>
                <a:lnTo>
                  <a:pt x="1531232" y="79250"/>
                </a:lnTo>
                <a:lnTo>
                  <a:pt x="1566748" y="79250"/>
                </a:lnTo>
                <a:lnTo>
                  <a:pt x="1566748" y="60696"/>
                </a:lnTo>
                <a:close/>
              </a:path>
              <a:path w="1567180" h="240029">
                <a:moveTo>
                  <a:pt x="1454897" y="150813"/>
                </a:moveTo>
                <a:lnTo>
                  <a:pt x="1422023" y="153774"/>
                </a:lnTo>
                <a:lnTo>
                  <a:pt x="1397249" y="162376"/>
                </a:lnTo>
                <a:lnTo>
                  <a:pt x="1381619" y="176196"/>
                </a:lnTo>
                <a:lnTo>
                  <a:pt x="1376177" y="194811"/>
                </a:lnTo>
                <a:lnTo>
                  <a:pt x="1381619" y="213580"/>
                </a:lnTo>
                <a:lnTo>
                  <a:pt x="1397249" y="227479"/>
                </a:lnTo>
                <a:lnTo>
                  <a:pt x="1422023" y="236110"/>
                </a:lnTo>
                <a:lnTo>
                  <a:pt x="1454897" y="239075"/>
                </a:lnTo>
                <a:lnTo>
                  <a:pt x="1487772" y="236110"/>
                </a:lnTo>
                <a:lnTo>
                  <a:pt x="1512546" y="227479"/>
                </a:lnTo>
                <a:lnTo>
                  <a:pt x="1518880" y="221847"/>
                </a:lnTo>
                <a:lnTo>
                  <a:pt x="1454897" y="221847"/>
                </a:lnTo>
                <a:lnTo>
                  <a:pt x="1430968" y="220008"/>
                </a:lnTo>
                <a:lnTo>
                  <a:pt x="1412953" y="214690"/>
                </a:lnTo>
                <a:lnTo>
                  <a:pt x="1401597" y="206192"/>
                </a:lnTo>
                <a:lnTo>
                  <a:pt x="1397646" y="194811"/>
                </a:lnTo>
                <a:lnTo>
                  <a:pt x="1401597" y="183667"/>
                </a:lnTo>
                <a:lnTo>
                  <a:pt x="1412953" y="175430"/>
                </a:lnTo>
                <a:lnTo>
                  <a:pt x="1430968" y="170323"/>
                </a:lnTo>
                <a:lnTo>
                  <a:pt x="1454897" y="168571"/>
                </a:lnTo>
                <a:lnTo>
                  <a:pt x="1519553" y="168571"/>
                </a:lnTo>
                <a:lnTo>
                  <a:pt x="1512546" y="162376"/>
                </a:lnTo>
                <a:lnTo>
                  <a:pt x="1487772" y="153774"/>
                </a:lnTo>
                <a:lnTo>
                  <a:pt x="1454897" y="150813"/>
                </a:lnTo>
                <a:close/>
              </a:path>
              <a:path w="1567180" h="240029">
                <a:moveTo>
                  <a:pt x="1519553" y="168571"/>
                </a:moveTo>
                <a:lnTo>
                  <a:pt x="1454897" y="168571"/>
                </a:lnTo>
                <a:lnTo>
                  <a:pt x="1478826" y="170323"/>
                </a:lnTo>
                <a:lnTo>
                  <a:pt x="1496841" y="175430"/>
                </a:lnTo>
                <a:lnTo>
                  <a:pt x="1508197" y="183667"/>
                </a:lnTo>
                <a:lnTo>
                  <a:pt x="1512148" y="194811"/>
                </a:lnTo>
                <a:lnTo>
                  <a:pt x="1508197" y="206192"/>
                </a:lnTo>
                <a:lnTo>
                  <a:pt x="1496841" y="214690"/>
                </a:lnTo>
                <a:lnTo>
                  <a:pt x="1478826" y="220008"/>
                </a:lnTo>
                <a:lnTo>
                  <a:pt x="1454897" y="221847"/>
                </a:lnTo>
                <a:lnTo>
                  <a:pt x="1518880" y="221847"/>
                </a:lnTo>
                <a:lnTo>
                  <a:pt x="1528175" y="213580"/>
                </a:lnTo>
                <a:lnTo>
                  <a:pt x="1533617" y="194811"/>
                </a:lnTo>
                <a:lnTo>
                  <a:pt x="1528175" y="176196"/>
                </a:lnTo>
                <a:lnTo>
                  <a:pt x="1519553" y="168571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64710" y="7843831"/>
            <a:ext cx="2153920" cy="1549400"/>
          </a:xfrm>
          <a:custGeom>
            <a:avLst/>
            <a:gdLst/>
            <a:ahLst/>
            <a:cxnLst/>
            <a:rect l="l" t="t" r="r" b="b"/>
            <a:pathLst>
              <a:path w="2153920" h="1549400">
                <a:moveTo>
                  <a:pt x="2153532" y="0"/>
                </a:moveTo>
                <a:lnTo>
                  <a:pt x="0" y="0"/>
                </a:lnTo>
                <a:lnTo>
                  <a:pt x="0" y="1548887"/>
                </a:lnTo>
                <a:lnTo>
                  <a:pt x="2153532" y="1548887"/>
                </a:lnTo>
                <a:lnTo>
                  <a:pt x="2153532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080064" y="7462825"/>
            <a:ext cx="398145" cy="232410"/>
          </a:xfrm>
          <a:custGeom>
            <a:avLst/>
            <a:gdLst/>
            <a:ahLst/>
            <a:cxnLst/>
            <a:rect l="l" t="t" r="r" b="b"/>
            <a:pathLst>
              <a:path w="398144" h="232409">
                <a:moveTo>
                  <a:pt x="281615" y="0"/>
                </a:moveTo>
                <a:lnTo>
                  <a:pt x="115959" y="0"/>
                </a:lnTo>
                <a:lnTo>
                  <a:pt x="70822" y="9112"/>
                </a:lnTo>
                <a:lnTo>
                  <a:pt x="33963" y="33963"/>
                </a:lnTo>
                <a:lnTo>
                  <a:pt x="9112" y="70822"/>
                </a:lnTo>
                <a:lnTo>
                  <a:pt x="0" y="115959"/>
                </a:lnTo>
                <a:lnTo>
                  <a:pt x="9112" y="161096"/>
                </a:lnTo>
                <a:lnTo>
                  <a:pt x="33963" y="197955"/>
                </a:lnTo>
                <a:lnTo>
                  <a:pt x="70822" y="222806"/>
                </a:lnTo>
                <a:lnTo>
                  <a:pt x="115959" y="231918"/>
                </a:lnTo>
                <a:lnTo>
                  <a:pt x="281615" y="231918"/>
                </a:lnTo>
                <a:lnTo>
                  <a:pt x="326752" y="222806"/>
                </a:lnTo>
                <a:lnTo>
                  <a:pt x="363611" y="197955"/>
                </a:lnTo>
                <a:lnTo>
                  <a:pt x="388462" y="161096"/>
                </a:lnTo>
                <a:lnTo>
                  <a:pt x="397575" y="115959"/>
                </a:lnTo>
                <a:lnTo>
                  <a:pt x="388462" y="70822"/>
                </a:lnTo>
                <a:lnTo>
                  <a:pt x="363611" y="33963"/>
                </a:lnTo>
                <a:lnTo>
                  <a:pt x="326752" y="9112"/>
                </a:lnTo>
                <a:lnTo>
                  <a:pt x="281615" y="0"/>
                </a:lnTo>
                <a:close/>
              </a:path>
            </a:pathLst>
          </a:custGeom>
          <a:solidFill>
            <a:srgbClr val="70B6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560469" y="7454540"/>
            <a:ext cx="505459" cy="232410"/>
          </a:xfrm>
          <a:custGeom>
            <a:avLst/>
            <a:gdLst/>
            <a:ahLst/>
            <a:cxnLst/>
            <a:rect l="l" t="t" r="r" b="b"/>
            <a:pathLst>
              <a:path w="505460" h="232409">
                <a:moveTo>
                  <a:pt x="389292" y="0"/>
                </a:moveTo>
                <a:lnTo>
                  <a:pt x="115959" y="0"/>
                </a:lnTo>
                <a:lnTo>
                  <a:pt x="70822" y="9112"/>
                </a:lnTo>
                <a:lnTo>
                  <a:pt x="33963" y="33963"/>
                </a:lnTo>
                <a:lnTo>
                  <a:pt x="9112" y="70822"/>
                </a:lnTo>
                <a:lnTo>
                  <a:pt x="0" y="115959"/>
                </a:lnTo>
                <a:lnTo>
                  <a:pt x="9112" y="161096"/>
                </a:lnTo>
                <a:lnTo>
                  <a:pt x="33963" y="197955"/>
                </a:lnTo>
                <a:lnTo>
                  <a:pt x="70822" y="222806"/>
                </a:lnTo>
                <a:lnTo>
                  <a:pt x="115959" y="231918"/>
                </a:lnTo>
                <a:lnTo>
                  <a:pt x="389292" y="231918"/>
                </a:lnTo>
                <a:lnTo>
                  <a:pt x="434429" y="222806"/>
                </a:lnTo>
                <a:lnTo>
                  <a:pt x="471288" y="197955"/>
                </a:lnTo>
                <a:lnTo>
                  <a:pt x="496139" y="161096"/>
                </a:lnTo>
                <a:lnTo>
                  <a:pt x="505252" y="115959"/>
                </a:lnTo>
                <a:lnTo>
                  <a:pt x="496139" y="70822"/>
                </a:lnTo>
                <a:lnTo>
                  <a:pt x="471288" y="33963"/>
                </a:lnTo>
                <a:lnTo>
                  <a:pt x="434429" y="9112"/>
                </a:lnTo>
                <a:lnTo>
                  <a:pt x="389292" y="0"/>
                </a:lnTo>
                <a:close/>
              </a:path>
            </a:pathLst>
          </a:custGeom>
          <a:solidFill>
            <a:srgbClr val="F0F2F4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6" name="object 2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168359" y="7520327"/>
            <a:ext cx="216793" cy="110824"/>
          </a:xfrm>
          <a:prstGeom prst="rect">
            <a:avLst/>
          </a:prstGeom>
        </p:spPr>
      </p:pic>
      <p:sp>
        <p:nvSpPr>
          <p:cNvPr id="27" name="object 27"/>
          <p:cNvSpPr/>
          <p:nvPr/>
        </p:nvSpPr>
        <p:spPr>
          <a:xfrm>
            <a:off x="1648764" y="7512049"/>
            <a:ext cx="326390" cy="111125"/>
          </a:xfrm>
          <a:custGeom>
            <a:avLst/>
            <a:gdLst/>
            <a:ahLst/>
            <a:cxnLst/>
            <a:rect l="l" t="t" r="r" b="b"/>
            <a:pathLst>
              <a:path w="326389" h="111125">
                <a:moveTo>
                  <a:pt x="95293" y="0"/>
                </a:moveTo>
                <a:lnTo>
                  <a:pt x="85354" y="0"/>
                </a:lnTo>
                <a:lnTo>
                  <a:pt x="85354" y="69575"/>
                </a:lnTo>
                <a:lnTo>
                  <a:pt x="95293" y="69575"/>
                </a:lnTo>
                <a:lnTo>
                  <a:pt x="95293" y="0"/>
                </a:lnTo>
                <a:close/>
              </a:path>
              <a:path w="326389" h="111125">
                <a:moveTo>
                  <a:pt x="35409" y="50553"/>
                </a:moveTo>
                <a:lnTo>
                  <a:pt x="29103" y="51063"/>
                </a:lnTo>
                <a:lnTo>
                  <a:pt x="25593" y="51185"/>
                </a:lnTo>
                <a:lnTo>
                  <a:pt x="25593" y="69202"/>
                </a:lnTo>
                <a:lnTo>
                  <a:pt x="35409" y="69202"/>
                </a:lnTo>
                <a:lnTo>
                  <a:pt x="35409" y="50553"/>
                </a:lnTo>
                <a:close/>
              </a:path>
              <a:path w="326389" h="111125">
                <a:moveTo>
                  <a:pt x="74918" y="1987"/>
                </a:moveTo>
                <a:lnTo>
                  <a:pt x="65102" y="1987"/>
                </a:lnTo>
                <a:lnTo>
                  <a:pt x="65102" y="69202"/>
                </a:lnTo>
                <a:lnTo>
                  <a:pt x="74918" y="69202"/>
                </a:lnTo>
                <a:lnTo>
                  <a:pt x="74918" y="62990"/>
                </a:lnTo>
                <a:lnTo>
                  <a:pt x="69948" y="62990"/>
                </a:lnTo>
                <a:lnTo>
                  <a:pt x="69948" y="55660"/>
                </a:lnTo>
                <a:lnTo>
                  <a:pt x="74918" y="55660"/>
                </a:lnTo>
                <a:lnTo>
                  <a:pt x="74918" y="1987"/>
                </a:lnTo>
                <a:close/>
              </a:path>
              <a:path w="326389" h="111125">
                <a:moveTo>
                  <a:pt x="65102" y="55660"/>
                </a:moveTo>
                <a:lnTo>
                  <a:pt x="45472" y="55660"/>
                </a:lnTo>
                <a:lnTo>
                  <a:pt x="45472" y="62990"/>
                </a:lnTo>
                <a:lnTo>
                  <a:pt x="65102" y="62990"/>
                </a:lnTo>
                <a:lnTo>
                  <a:pt x="65102" y="55660"/>
                </a:lnTo>
                <a:close/>
              </a:path>
              <a:path w="326389" h="111125">
                <a:moveTo>
                  <a:pt x="74918" y="55660"/>
                </a:moveTo>
                <a:lnTo>
                  <a:pt x="69948" y="55660"/>
                </a:lnTo>
                <a:lnTo>
                  <a:pt x="69948" y="62990"/>
                </a:lnTo>
                <a:lnTo>
                  <a:pt x="74918" y="62990"/>
                </a:lnTo>
                <a:lnTo>
                  <a:pt x="74918" y="55660"/>
                </a:lnTo>
                <a:close/>
              </a:path>
              <a:path w="326389" h="111125">
                <a:moveTo>
                  <a:pt x="59139" y="40378"/>
                </a:moveTo>
                <a:lnTo>
                  <a:pt x="44203" y="42141"/>
                </a:lnTo>
                <a:lnTo>
                  <a:pt x="28358" y="43112"/>
                </a:lnTo>
                <a:lnTo>
                  <a:pt x="13119" y="43523"/>
                </a:lnTo>
                <a:lnTo>
                  <a:pt x="0" y="43609"/>
                </a:lnTo>
                <a:lnTo>
                  <a:pt x="1118" y="51684"/>
                </a:lnTo>
                <a:lnTo>
                  <a:pt x="14144" y="51583"/>
                </a:lnTo>
                <a:lnTo>
                  <a:pt x="25593" y="51185"/>
                </a:lnTo>
                <a:lnTo>
                  <a:pt x="25593" y="47584"/>
                </a:lnTo>
                <a:lnTo>
                  <a:pt x="59080" y="47584"/>
                </a:lnTo>
                <a:lnTo>
                  <a:pt x="59884" y="47460"/>
                </a:lnTo>
                <a:lnTo>
                  <a:pt x="59139" y="40378"/>
                </a:lnTo>
                <a:close/>
              </a:path>
              <a:path w="326389" h="111125">
                <a:moveTo>
                  <a:pt x="35409" y="47584"/>
                </a:moveTo>
                <a:lnTo>
                  <a:pt x="25593" y="47584"/>
                </a:lnTo>
                <a:lnTo>
                  <a:pt x="25593" y="51185"/>
                </a:lnTo>
                <a:lnTo>
                  <a:pt x="29103" y="51063"/>
                </a:lnTo>
                <a:lnTo>
                  <a:pt x="35409" y="50553"/>
                </a:lnTo>
                <a:lnTo>
                  <a:pt x="35409" y="47584"/>
                </a:lnTo>
                <a:close/>
              </a:path>
              <a:path w="326389" h="111125">
                <a:moveTo>
                  <a:pt x="59080" y="47584"/>
                </a:moveTo>
                <a:lnTo>
                  <a:pt x="35409" y="47584"/>
                </a:lnTo>
                <a:lnTo>
                  <a:pt x="35409" y="50553"/>
                </a:lnTo>
                <a:lnTo>
                  <a:pt x="44762" y="49797"/>
                </a:lnTo>
                <a:lnTo>
                  <a:pt x="59080" y="47584"/>
                </a:lnTo>
                <a:close/>
              </a:path>
              <a:path w="326389" h="111125">
                <a:moveTo>
                  <a:pt x="30315" y="3851"/>
                </a:moveTo>
                <a:lnTo>
                  <a:pt x="20305" y="5020"/>
                </a:lnTo>
                <a:lnTo>
                  <a:pt x="12579" y="8355"/>
                </a:lnTo>
                <a:lnTo>
                  <a:pt x="7602" y="13600"/>
                </a:lnTo>
                <a:lnTo>
                  <a:pt x="5839" y="20499"/>
                </a:lnTo>
                <a:lnTo>
                  <a:pt x="7602" y="27471"/>
                </a:lnTo>
                <a:lnTo>
                  <a:pt x="12579" y="32753"/>
                </a:lnTo>
                <a:lnTo>
                  <a:pt x="20305" y="36102"/>
                </a:lnTo>
                <a:lnTo>
                  <a:pt x="30315" y="37272"/>
                </a:lnTo>
                <a:lnTo>
                  <a:pt x="40252" y="36102"/>
                </a:lnTo>
                <a:lnTo>
                  <a:pt x="47941" y="32753"/>
                </a:lnTo>
                <a:lnTo>
                  <a:pt x="50700" y="29818"/>
                </a:lnTo>
                <a:lnTo>
                  <a:pt x="21121" y="29818"/>
                </a:lnTo>
                <a:lnTo>
                  <a:pt x="15157" y="26339"/>
                </a:lnTo>
                <a:lnTo>
                  <a:pt x="15157" y="14784"/>
                </a:lnTo>
                <a:lnTo>
                  <a:pt x="21121" y="11181"/>
                </a:lnTo>
                <a:lnTo>
                  <a:pt x="50616" y="11181"/>
                </a:lnTo>
                <a:lnTo>
                  <a:pt x="47941" y="8355"/>
                </a:lnTo>
                <a:lnTo>
                  <a:pt x="40252" y="5020"/>
                </a:lnTo>
                <a:lnTo>
                  <a:pt x="30315" y="3851"/>
                </a:lnTo>
                <a:close/>
              </a:path>
              <a:path w="326389" h="111125">
                <a:moveTo>
                  <a:pt x="50616" y="11181"/>
                </a:moveTo>
                <a:lnTo>
                  <a:pt x="39384" y="11181"/>
                </a:lnTo>
                <a:lnTo>
                  <a:pt x="45348" y="14784"/>
                </a:lnTo>
                <a:lnTo>
                  <a:pt x="45348" y="26339"/>
                </a:lnTo>
                <a:lnTo>
                  <a:pt x="39384" y="29818"/>
                </a:lnTo>
                <a:lnTo>
                  <a:pt x="50700" y="29818"/>
                </a:lnTo>
                <a:lnTo>
                  <a:pt x="52905" y="27471"/>
                </a:lnTo>
                <a:lnTo>
                  <a:pt x="54666" y="20499"/>
                </a:lnTo>
                <a:lnTo>
                  <a:pt x="52905" y="13600"/>
                </a:lnTo>
                <a:lnTo>
                  <a:pt x="50616" y="11181"/>
                </a:lnTo>
                <a:close/>
              </a:path>
              <a:path w="326389" h="111125">
                <a:moveTo>
                  <a:pt x="29942" y="73675"/>
                </a:moveTo>
                <a:lnTo>
                  <a:pt x="19754" y="73675"/>
                </a:lnTo>
                <a:lnTo>
                  <a:pt x="19754" y="110824"/>
                </a:lnTo>
                <a:lnTo>
                  <a:pt x="95293" y="110824"/>
                </a:lnTo>
                <a:lnTo>
                  <a:pt x="95293" y="102624"/>
                </a:lnTo>
                <a:lnTo>
                  <a:pt x="29942" y="102624"/>
                </a:lnTo>
                <a:lnTo>
                  <a:pt x="29942" y="92063"/>
                </a:lnTo>
                <a:lnTo>
                  <a:pt x="95293" y="92063"/>
                </a:lnTo>
                <a:lnTo>
                  <a:pt x="95293" y="84112"/>
                </a:lnTo>
                <a:lnTo>
                  <a:pt x="29942" y="84112"/>
                </a:lnTo>
                <a:lnTo>
                  <a:pt x="29942" y="73675"/>
                </a:lnTo>
                <a:close/>
              </a:path>
              <a:path w="326389" h="111125">
                <a:moveTo>
                  <a:pt x="95293" y="92063"/>
                </a:moveTo>
                <a:lnTo>
                  <a:pt x="85105" y="92063"/>
                </a:lnTo>
                <a:lnTo>
                  <a:pt x="85105" y="102624"/>
                </a:lnTo>
                <a:lnTo>
                  <a:pt x="95293" y="102624"/>
                </a:lnTo>
                <a:lnTo>
                  <a:pt x="95293" y="92063"/>
                </a:lnTo>
                <a:close/>
              </a:path>
              <a:path w="326389" h="111125">
                <a:moveTo>
                  <a:pt x="95293" y="73675"/>
                </a:moveTo>
                <a:lnTo>
                  <a:pt x="85105" y="73675"/>
                </a:lnTo>
                <a:lnTo>
                  <a:pt x="85105" y="84112"/>
                </a:lnTo>
                <a:lnTo>
                  <a:pt x="95293" y="84112"/>
                </a:lnTo>
                <a:lnTo>
                  <a:pt x="95293" y="73675"/>
                </a:lnTo>
                <a:close/>
              </a:path>
              <a:path w="326389" h="111125">
                <a:moveTo>
                  <a:pt x="160262" y="89205"/>
                </a:moveTo>
                <a:lnTo>
                  <a:pt x="115038" y="89205"/>
                </a:lnTo>
                <a:lnTo>
                  <a:pt x="115038" y="97778"/>
                </a:lnTo>
                <a:lnTo>
                  <a:pt x="216793" y="97778"/>
                </a:lnTo>
                <a:lnTo>
                  <a:pt x="216793" y="92063"/>
                </a:lnTo>
                <a:lnTo>
                  <a:pt x="160262" y="92063"/>
                </a:lnTo>
                <a:lnTo>
                  <a:pt x="160262" y="89205"/>
                </a:lnTo>
                <a:close/>
              </a:path>
              <a:path w="326389" h="111125">
                <a:moveTo>
                  <a:pt x="170450" y="61996"/>
                </a:moveTo>
                <a:lnTo>
                  <a:pt x="160262" y="61996"/>
                </a:lnTo>
                <a:lnTo>
                  <a:pt x="160262" y="92063"/>
                </a:lnTo>
                <a:lnTo>
                  <a:pt x="170450" y="92063"/>
                </a:lnTo>
                <a:lnTo>
                  <a:pt x="170450" y="61996"/>
                </a:lnTo>
                <a:close/>
              </a:path>
              <a:path w="326389" h="111125">
                <a:moveTo>
                  <a:pt x="216793" y="89205"/>
                </a:moveTo>
                <a:lnTo>
                  <a:pt x="170450" y="89205"/>
                </a:lnTo>
                <a:lnTo>
                  <a:pt x="170450" y="92063"/>
                </a:lnTo>
                <a:lnTo>
                  <a:pt x="216793" y="92063"/>
                </a:lnTo>
                <a:lnTo>
                  <a:pt x="216793" y="89205"/>
                </a:lnTo>
                <a:close/>
              </a:path>
              <a:path w="326389" h="111125">
                <a:moveTo>
                  <a:pt x="161877" y="7454"/>
                </a:moveTo>
                <a:lnTo>
                  <a:pt x="160014" y="7454"/>
                </a:lnTo>
                <a:lnTo>
                  <a:pt x="160014" y="16151"/>
                </a:lnTo>
                <a:lnTo>
                  <a:pt x="156386" y="29492"/>
                </a:lnTo>
                <a:lnTo>
                  <a:pt x="146922" y="41062"/>
                </a:lnTo>
                <a:lnTo>
                  <a:pt x="133754" y="49836"/>
                </a:lnTo>
                <a:lnTo>
                  <a:pt x="119014" y="54790"/>
                </a:lnTo>
                <a:lnTo>
                  <a:pt x="123362" y="63363"/>
                </a:lnTo>
                <a:lnTo>
                  <a:pt x="140026" y="57366"/>
                </a:lnTo>
                <a:lnTo>
                  <a:pt x="154640" y="46979"/>
                </a:lnTo>
                <a:lnTo>
                  <a:pt x="165015" y="32980"/>
                </a:lnTo>
                <a:lnTo>
                  <a:pt x="165418" y="31257"/>
                </a:lnTo>
                <a:lnTo>
                  <a:pt x="161877" y="16151"/>
                </a:lnTo>
                <a:lnTo>
                  <a:pt x="161877" y="7454"/>
                </a:lnTo>
                <a:close/>
              </a:path>
              <a:path w="326389" h="111125">
                <a:moveTo>
                  <a:pt x="170823" y="7454"/>
                </a:moveTo>
                <a:lnTo>
                  <a:pt x="168959" y="7454"/>
                </a:lnTo>
                <a:lnTo>
                  <a:pt x="168959" y="16151"/>
                </a:lnTo>
                <a:lnTo>
                  <a:pt x="165418" y="31257"/>
                </a:lnTo>
                <a:lnTo>
                  <a:pt x="165822" y="32980"/>
                </a:lnTo>
                <a:lnTo>
                  <a:pt x="176196" y="46979"/>
                </a:lnTo>
                <a:lnTo>
                  <a:pt x="190810" y="57366"/>
                </a:lnTo>
                <a:lnTo>
                  <a:pt x="207474" y="63363"/>
                </a:lnTo>
                <a:lnTo>
                  <a:pt x="211947" y="54790"/>
                </a:lnTo>
                <a:lnTo>
                  <a:pt x="197161" y="49836"/>
                </a:lnTo>
                <a:lnTo>
                  <a:pt x="183977" y="41108"/>
                </a:lnTo>
                <a:lnTo>
                  <a:pt x="174471" y="29544"/>
                </a:lnTo>
                <a:lnTo>
                  <a:pt x="170823" y="16151"/>
                </a:lnTo>
                <a:lnTo>
                  <a:pt x="170823" y="7454"/>
                </a:lnTo>
                <a:close/>
              </a:path>
              <a:path w="326389" h="111125">
                <a:moveTo>
                  <a:pt x="168959" y="7454"/>
                </a:moveTo>
                <a:lnTo>
                  <a:pt x="161877" y="7454"/>
                </a:lnTo>
                <a:lnTo>
                  <a:pt x="161877" y="16151"/>
                </a:lnTo>
                <a:lnTo>
                  <a:pt x="165418" y="31257"/>
                </a:lnTo>
                <a:lnTo>
                  <a:pt x="168959" y="16151"/>
                </a:lnTo>
                <a:lnTo>
                  <a:pt x="168959" y="7454"/>
                </a:lnTo>
                <a:close/>
              </a:path>
              <a:path w="326389" h="111125">
                <a:moveTo>
                  <a:pt x="259025" y="3478"/>
                </a:moveTo>
                <a:lnTo>
                  <a:pt x="257286" y="3478"/>
                </a:lnTo>
                <a:lnTo>
                  <a:pt x="257286" y="14039"/>
                </a:lnTo>
                <a:lnTo>
                  <a:pt x="255275" y="25731"/>
                </a:lnTo>
                <a:lnTo>
                  <a:pt x="249583" y="36014"/>
                </a:lnTo>
                <a:lnTo>
                  <a:pt x="240723" y="44317"/>
                </a:lnTo>
                <a:lnTo>
                  <a:pt x="229207" y="50069"/>
                </a:lnTo>
                <a:lnTo>
                  <a:pt x="234550" y="58269"/>
                </a:lnTo>
                <a:lnTo>
                  <a:pt x="247337" y="51446"/>
                </a:lnTo>
                <a:lnTo>
                  <a:pt x="257177" y="41419"/>
                </a:lnTo>
                <a:lnTo>
                  <a:pt x="262687" y="30387"/>
                </a:lnTo>
                <a:lnTo>
                  <a:pt x="261250" y="27653"/>
                </a:lnTo>
                <a:lnTo>
                  <a:pt x="259025" y="14039"/>
                </a:lnTo>
                <a:lnTo>
                  <a:pt x="259025" y="3478"/>
                </a:lnTo>
                <a:close/>
              </a:path>
              <a:path w="326389" h="111125">
                <a:moveTo>
                  <a:pt x="321643" y="0"/>
                </a:moveTo>
                <a:lnTo>
                  <a:pt x="311331" y="0"/>
                </a:lnTo>
                <a:lnTo>
                  <a:pt x="311331" y="57896"/>
                </a:lnTo>
                <a:lnTo>
                  <a:pt x="321643" y="57896"/>
                </a:lnTo>
                <a:lnTo>
                  <a:pt x="321643" y="28824"/>
                </a:lnTo>
                <a:lnTo>
                  <a:pt x="315680" y="28824"/>
                </a:lnTo>
                <a:lnTo>
                  <a:pt x="315680" y="20251"/>
                </a:lnTo>
                <a:lnTo>
                  <a:pt x="321643" y="20251"/>
                </a:lnTo>
                <a:lnTo>
                  <a:pt x="321643" y="0"/>
                </a:lnTo>
                <a:close/>
              </a:path>
              <a:path w="326389" h="111125">
                <a:moveTo>
                  <a:pt x="267349" y="3478"/>
                </a:moveTo>
                <a:lnTo>
                  <a:pt x="265734" y="3478"/>
                </a:lnTo>
                <a:lnTo>
                  <a:pt x="265734" y="14039"/>
                </a:lnTo>
                <a:lnTo>
                  <a:pt x="263500" y="28760"/>
                </a:lnTo>
                <a:lnTo>
                  <a:pt x="262687" y="30387"/>
                </a:lnTo>
                <a:lnTo>
                  <a:pt x="267505" y="39555"/>
                </a:lnTo>
                <a:lnTo>
                  <a:pt x="277161" y="49104"/>
                </a:lnTo>
                <a:lnTo>
                  <a:pt x="289589" y="55660"/>
                </a:lnTo>
                <a:lnTo>
                  <a:pt x="294931" y="47584"/>
                </a:lnTo>
                <a:lnTo>
                  <a:pt x="283755" y="42151"/>
                </a:lnTo>
                <a:lnTo>
                  <a:pt x="275037" y="34306"/>
                </a:lnTo>
                <a:lnTo>
                  <a:pt x="269370" y="24714"/>
                </a:lnTo>
                <a:lnTo>
                  <a:pt x="267349" y="14039"/>
                </a:lnTo>
                <a:lnTo>
                  <a:pt x="267349" y="3478"/>
                </a:lnTo>
                <a:close/>
              </a:path>
              <a:path w="326389" h="111125">
                <a:moveTo>
                  <a:pt x="265734" y="3478"/>
                </a:moveTo>
                <a:lnTo>
                  <a:pt x="259025" y="3478"/>
                </a:lnTo>
                <a:lnTo>
                  <a:pt x="259025" y="14039"/>
                </a:lnTo>
                <a:lnTo>
                  <a:pt x="261250" y="27653"/>
                </a:lnTo>
                <a:lnTo>
                  <a:pt x="262687" y="30387"/>
                </a:lnTo>
                <a:lnTo>
                  <a:pt x="263500" y="28760"/>
                </a:lnTo>
                <a:lnTo>
                  <a:pt x="265734" y="14039"/>
                </a:lnTo>
                <a:lnTo>
                  <a:pt x="265734" y="3478"/>
                </a:lnTo>
                <a:close/>
              </a:path>
              <a:path w="326389" h="111125">
                <a:moveTo>
                  <a:pt x="311331" y="20251"/>
                </a:moveTo>
                <a:lnTo>
                  <a:pt x="286980" y="20251"/>
                </a:lnTo>
                <a:lnTo>
                  <a:pt x="286980" y="28824"/>
                </a:lnTo>
                <a:lnTo>
                  <a:pt x="311331" y="28824"/>
                </a:lnTo>
                <a:lnTo>
                  <a:pt x="311331" y="20251"/>
                </a:lnTo>
                <a:close/>
              </a:path>
              <a:path w="326389" h="111125">
                <a:moveTo>
                  <a:pt x="321643" y="20251"/>
                </a:moveTo>
                <a:lnTo>
                  <a:pt x="315680" y="20251"/>
                </a:lnTo>
                <a:lnTo>
                  <a:pt x="315680" y="28824"/>
                </a:lnTo>
                <a:lnTo>
                  <a:pt x="321643" y="28824"/>
                </a:lnTo>
                <a:lnTo>
                  <a:pt x="321643" y="20251"/>
                </a:lnTo>
                <a:close/>
              </a:path>
              <a:path w="326389" h="111125">
                <a:moveTo>
                  <a:pt x="321643" y="63736"/>
                </a:moveTo>
                <a:lnTo>
                  <a:pt x="249334" y="63736"/>
                </a:lnTo>
                <a:lnTo>
                  <a:pt x="249334" y="71936"/>
                </a:lnTo>
                <a:lnTo>
                  <a:pt x="311455" y="71936"/>
                </a:lnTo>
                <a:lnTo>
                  <a:pt x="311455" y="82869"/>
                </a:lnTo>
                <a:lnTo>
                  <a:pt x="249707" y="82869"/>
                </a:lnTo>
                <a:lnTo>
                  <a:pt x="249707" y="110824"/>
                </a:lnTo>
                <a:lnTo>
                  <a:pt x="325868" y="110824"/>
                </a:lnTo>
                <a:lnTo>
                  <a:pt x="325868" y="107593"/>
                </a:lnTo>
                <a:lnTo>
                  <a:pt x="259771" y="107593"/>
                </a:lnTo>
                <a:lnTo>
                  <a:pt x="259771" y="90572"/>
                </a:lnTo>
                <a:lnTo>
                  <a:pt x="321643" y="90572"/>
                </a:lnTo>
                <a:lnTo>
                  <a:pt x="321643" y="63736"/>
                </a:lnTo>
                <a:close/>
              </a:path>
              <a:path w="326389" h="111125">
                <a:moveTo>
                  <a:pt x="325868" y="102624"/>
                </a:moveTo>
                <a:lnTo>
                  <a:pt x="259771" y="102624"/>
                </a:lnTo>
                <a:lnTo>
                  <a:pt x="259771" y="107593"/>
                </a:lnTo>
                <a:lnTo>
                  <a:pt x="325868" y="107593"/>
                </a:lnTo>
                <a:lnTo>
                  <a:pt x="325868" y="102624"/>
                </a:lnTo>
                <a:close/>
              </a:path>
            </a:pathLst>
          </a:custGeom>
          <a:solidFill>
            <a:srgbClr val="BDBD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710731" y="8442476"/>
            <a:ext cx="356235" cy="356235"/>
          </a:xfrm>
          <a:custGeom>
            <a:avLst/>
            <a:gdLst/>
            <a:ahLst/>
            <a:cxnLst/>
            <a:rect l="l" t="t" r="r" b="b"/>
            <a:pathLst>
              <a:path w="356235" h="356234">
                <a:moveTo>
                  <a:pt x="356158" y="178079"/>
                </a:moveTo>
                <a:lnTo>
                  <a:pt x="349796" y="130733"/>
                </a:lnTo>
                <a:lnTo>
                  <a:pt x="331851" y="88188"/>
                </a:lnTo>
                <a:lnTo>
                  <a:pt x="303999" y="52158"/>
                </a:lnTo>
                <a:lnTo>
                  <a:pt x="267957" y="24307"/>
                </a:lnTo>
                <a:lnTo>
                  <a:pt x="225412" y="6350"/>
                </a:lnTo>
                <a:lnTo>
                  <a:pt x="178079" y="0"/>
                </a:lnTo>
                <a:lnTo>
                  <a:pt x="130733" y="6350"/>
                </a:lnTo>
                <a:lnTo>
                  <a:pt x="88201" y="24307"/>
                </a:lnTo>
                <a:lnTo>
                  <a:pt x="52158" y="52158"/>
                </a:lnTo>
                <a:lnTo>
                  <a:pt x="24307" y="88188"/>
                </a:lnTo>
                <a:lnTo>
                  <a:pt x="6362" y="130733"/>
                </a:lnTo>
                <a:lnTo>
                  <a:pt x="0" y="178079"/>
                </a:lnTo>
                <a:lnTo>
                  <a:pt x="6362" y="225412"/>
                </a:lnTo>
                <a:lnTo>
                  <a:pt x="24307" y="267957"/>
                </a:lnTo>
                <a:lnTo>
                  <a:pt x="52158" y="303999"/>
                </a:lnTo>
                <a:lnTo>
                  <a:pt x="88201" y="331838"/>
                </a:lnTo>
                <a:lnTo>
                  <a:pt x="130733" y="349796"/>
                </a:lnTo>
                <a:lnTo>
                  <a:pt x="178079" y="356158"/>
                </a:lnTo>
                <a:lnTo>
                  <a:pt x="225412" y="349796"/>
                </a:lnTo>
                <a:lnTo>
                  <a:pt x="267957" y="331838"/>
                </a:lnTo>
                <a:lnTo>
                  <a:pt x="303999" y="303999"/>
                </a:lnTo>
                <a:lnTo>
                  <a:pt x="331851" y="267957"/>
                </a:lnTo>
                <a:lnTo>
                  <a:pt x="349796" y="225412"/>
                </a:lnTo>
                <a:lnTo>
                  <a:pt x="356158" y="178079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0" name="object 3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785278" y="8517008"/>
            <a:ext cx="215353" cy="215353"/>
          </a:xfrm>
          <a:prstGeom prst="rect">
            <a:avLst/>
          </a:prstGeom>
        </p:spPr>
      </p:pic>
      <p:sp>
        <p:nvSpPr>
          <p:cNvPr id="31" name="object 31"/>
          <p:cNvSpPr/>
          <p:nvPr/>
        </p:nvSpPr>
        <p:spPr>
          <a:xfrm>
            <a:off x="0" y="2272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2159615" h="9753600">
                <a:moveTo>
                  <a:pt x="0" y="0"/>
                </a:moveTo>
                <a:lnTo>
                  <a:pt x="12159178" y="0"/>
                </a:lnTo>
                <a:lnTo>
                  <a:pt x="12159178" y="9753600"/>
                </a:lnTo>
                <a:lnTo>
                  <a:pt x="0" y="97536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50000"/>
            </a:srgb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2" name="object 32"/>
          <p:cNvSpPr/>
          <p:nvPr/>
        </p:nvSpPr>
        <p:spPr>
          <a:xfrm>
            <a:off x="7947699" y="582069"/>
            <a:ext cx="4538980" cy="9111615"/>
          </a:xfrm>
          <a:custGeom>
            <a:avLst/>
            <a:gdLst/>
            <a:ahLst/>
            <a:cxnLst/>
            <a:rect l="l" t="t" r="r" b="b"/>
            <a:pathLst>
              <a:path w="4538980" h="9111615">
                <a:moveTo>
                  <a:pt x="4538984" y="0"/>
                </a:moveTo>
                <a:lnTo>
                  <a:pt x="0" y="0"/>
                </a:lnTo>
                <a:lnTo>
                  <a:pt x="0" y="9111101"/>
                </a:lnTo>
                <a:lnTo>
                  <a:pt x="4538984" y="9111101"/>
                </a:lnTo>
                <a:lnTo>
                  <a:pt x="4538984" y="0"/>
                </a:lnTo>
                <a:close/>
              </a:path>
            </a:pathLst>
          </a:custGeom>
          <a:solidFill>
            <a:srgbClr val="46464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pic>
        <p:nvPicPr>
          <p:cNvPr id="33" name="object 33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9745903" y="1368935"/>
            <a:ext cx="1035352" cy="1209291"/>
          </a:xfrm>
          <a:prstGeom prst="rect">
            <a:avLst/>
          </a:prstGeom>
        </p:spPr>
      </p:pic>
      <p:sp>
        <p:nvSpPr>
          <p:cNvPr id="34" name="object 34"/>
          <p:cNvSpPr/>
          <p:nvPr/>
        </p:nvSpPr>
        <p:spPr>
          <a:xfrm>
            <a:off x="9414593" y="1128733"/>
            <a:ext cx="1706880" cy="1697989"/>
          </a:xfrm>
          <a:custGeom>
            <a:avLst/>
            <a:gdLst/>
            <a:ahLst/>
            <a:cxnLst/>
            <a:rect l="l" t="t" r="r" b="b"/>
            <a:pathLst>
              <a:path w="1706879" h="1697989">
                <a:moveTo>
                  <a:pt x="853150" y="0"/>
                </a:moveTo>
                <a:lnTo>
                  <a:pt x="804738" y="1343"/>
                </a:lnTo>
                <a:lnTo>
                  <a:pt x="757034" y="5328"/>
                </a:lnTo>
                <a:lnTo>
                  <a:pt x="710110" y="11880"/>
                </a:lnTo>
                <a:lnTo>
                  <a:pt x="664039" y="20929"/>
                </a:lnTo>
                <a:lnTo>
                  <a:pt x="618892" y="32404"/>
                </a:lnTo>
                <a:lnTo>
                  <a:pt x="574742" y="46232"/>
                </a:lnTo>
                <a:lnTo>
                  <a:pt x="531661" y="62342"/>
                </a:lnTo>
                <a:lnTo>
                  <a:pt x="489720" y="80662"/>
                </a:lnTo>
                <a:lnTo>
                  <a:pt x="448992" y="101120"/>
                </a:lnTo>
                <a:lnTo>
                  <a:pt x="409548" y="123645"/>
                </a:lnTo>
                <a:lnTo>
                  <a:pt x="371462" y="148165"/>
                </a:lnTo>
                <a:lnTo>
                  <a:pt x="334804" y="174609"/>
                </a:lnTo>
                <a:lnTo>
                  <a:pt x="299646" y="202904"/>
                </a:lnTo>
                <a:lnTo>
                  <a:pt x="266062" y="232980"/>
                </a:lnTo>
                <a:lnTo>
                  <a:pt x="234122" y="264764"/>
                </a:lnTo>
                <a:lnTo>
                  <a:pt x="203899" y="298184"/>
                </a:lnTo>
                <a:lnTo>
                  <a:pt x="175465" y="333170"/>
                </a:lnTo>
                <a:lnTo>
                  <a:pt x="148892" y="369649"/>
                </a:lnTo>
                <a:lnTo>
                  <a:pt x="124251" y="407550"/>
                </a:lnTo>
                <a:lnTo>
                  <a:pt x="101616" y="446801"/>
                </a:lnTo>
                <a:lnTo>
                  <a:pt x="81057" y="487331"/>
                </a:lnTo>
                <a:lnTo>
                  <a:pt x="62647" y="529067"/>
                </a:lnTo>
                <a:lnTo>
                  <a:pt x="46459" y="571938"/>
                </a:lnTo>
                <a:lnTo>
                  <a:pt x="32563" y="615873"/>
                </a:lnTo>
                <a:lnTo>
                  <a:pt x="21032" y="660799"/>
                </a:lnTo>
                <a:lnTo>
                  <a:pt x="11938" y="706645"/>
                </a:lnTo>
                <a:lnTo>
                  <a:pt x="5354" y="753340"/>
                </a:lnTo>
                <a:lnTo>
                  <a:pt x="1350" y="800811"/>
                </a:lnTo>
                <a:lnTo>
                  <a:pt x="0" y="848988"/>
                </a:lnTo>
                <a:lnTo>
                  <a:pt x="1350" y="897165"/>
                </a:lnTo>
                <a:lnTo>
                  <a:pt x="5354" y="944636"/>
                </a:lnTo>
                <a:lnTo>
                  <a:pt x="11938" y="991331"/>
                </a:lnTo>
                <a:lnTo>
                  <a:pt x="21032" y="1037177"/>
                </a:lnTo>
                <a:lnTo>
                  <a:pt x="32563" y="1082104"/>
                </a:lnTo>
                <a:lnTo>
                  <a:pt x="46459" y="1126038"/>
                </a:lnTo>
                <a:lnTo>
                  <a:pt x="62647" y="1168910"/>
                </a:lnTo>
                <a:lnTo>
                  <a:pt x="81057" y="1210646"/>
                </a:lnTo>
                <a:lnTo>
                  <a:pt x="101616" y="1251175"/>
                </a:lnTo>
                <a:lnTo>
                  <a:pt x="124251" y="1290426"/>
                </a:lnTo>
                <a:lnTo>
                  <a:pt x="148892" y="1328327"/>
                </a:lnTo>
                <a:lnTo>
                  <a:pt x="175465" y="1364806"/>
                </a:lnTo>
                <a:lnTo>
                  <a:pt x="203899" y="1399792"/>
                </a:lnTo>
                <a:lnTo>
                  <a:pt x="234122" y="1433213"/>
                </a:lnTo>
                <a:lnTo>
                  <a:pt x="266062" y="1464997"/>
                </a:lnTo>
                <a:lnTo>
                  <a:pt x="299646" y="1495072"/>
                </a:lnTo>
                <a:lnTo>
                  <a:pt x="334804" y="1523368"/>
                </a:lnTo>
                <a:lnTo>
                  <a:pt x="371462" y="1549812"/>
                </a:lnTo>
                <a:lnTo>
                  <a:pt x="409548" y="1574332"/>
                </a:lnTo>
                <a:lnTo>
                  <a:pt x="448992" y="1596857"/>
                </a:lnTo>
                <a:lnTo>
                  <a:pt x="489720" y="1617315"/>
                </a:lnTo>
                <a:lnTo>
                  <a:pt x="531661" y="1635635"/>
                </a:lnTo>
                <a:lnTo>
                  <a:pt x="574742" y="1651745"/>
                </a:lnTo>
                <a:lnTo>
                  <a:pt x="618892" y="1665573"/>
                </a:lnTo>
                <a:lnTo>
                  <a:pt x="664039" y="1677047"/>
                </a:lnTo>
                <a:lnTo>
                  <a:pt x="710110" y="1686097"/>
                </a:lnTo>
                <a:lnTo>
                  <a:pt x="757034" y="1692649"/>
                </a:lnTo>
                <a:lnTo>
                  <a:pt x="804738" y="1696633"/>
                </a:lnTo>
                <a:lnTo>
                  <a:pt x="853150" y="1697977"/>
                </a:lnTo>
                <a:lnTo>
                  <a:pt x="853150" y="1681412"/>
                </a:lnTo>
                <a:lnTo>
                  <a:pt x="805670" y="1680094"/>
                </a:lnTo>
                <a:lnTo>
                  <a:pt x="758886" y="1676186"/>
                </a:lnTo>
                <a:lnTo>
                  <a:pt x="712868" y="1669761"/>
                </a:lnTo>
                <a:lnTo>
                  <a:pt x="667687" y="1660886"/>
                </a:lnTo>
                <a:lnTo>
                  <a:pt x="623413" y="1649634"/>
                </a:lnTo>
                <a:lnTo>
                  <a:pt x="580118" y="1636073"/>
                </a:lnTo>
                <a:lnTo>
                  <a:pt x="537871" y="1620276"/>
                </a:lnTo>
                <a:lnTo>
                  <a:pt x="496743" y="1602311"/>
                </a:lnTo>
                <a:lnTo>
                  <a:pt x="456805" y="1582249"/>
                </a:lnTo>
                <a:lnTo>
                  <a:pt x="418128" y="1560161"/>
                </a:lnTo>
                <a:lnTo>
                  <a:pt x="380781" y="1536117"/>
                </a:lnTo>
                <a:lnTo>
                  <a:pt x="344835" y="1510186"/>
                </a:lnTo>
                <a:lnTo>
                  <a:pt x="310362" y="1482441"/>
                </a:lnTo>
                <a:lnTo>
                  <a:pt x="277431" y="1452950"/>
                </a:lnTo>
                <a:lnTo>
                  <a:pt x="246114" y="1421784"/>
                </a:lnTo>
                <a:lnTo>
                  <a:pt x="216480" y="1389014"/>
                </a:lnTo>
                <a:lnTo>
                  <a:pt x="188600" y="1354709"/>
                </a:lnTo>
                <a:lnTo>
                  <a:pt x="162546" y="1318941"/>
                </a:lnTo>
                <a:lnTo>
                  <a:pt x="138386" y="1281779"/>
                </a:lnTo>
                <a:lnTo>
                  <a:pt x="116193" y="1243294"/>
                </a:lnTo>
                <a:lnTo>
                  <a:pt x="96036" y="1203556"/>
                </a:lnTo>
                <a:lnTo>
                  <a:pt x="77986" y="1162636"/>
                </a:lnTo>
                <a:lnTo>
                  <a:pt x="62114" y="1120603"/>
                </a:lnTo>
                <a:lnTo>
                  <a:pt x="48491" y="1077528"/>
                </a:lnTo>
                <a:lnTo>
                  <a:pt x="37186" y="1033482"/>
                </a:lnTo>
                <a:lnTo>
                  <a:pt x="28270" y="988535"/>
                </a:lnTo>
                <a:lnTo>
                  <a:pt x="21814" y="942756"/>
                </a:lnTo>
                <a:lnTo>
                  <a:pt x="17889" y="896218"/>
                </a:lnTo>
                <a:lnTo>
                  <a:pt x="16565" y="848988"/>
                </a:lnTo>
                <a:lnTo>
                  <a:pt x="17889" y="801759"/>
                </a:lnTo>
                <a:lnTo>
                  <a:pt x="21814" y="755220"/>
                </a:lnTo>
                <a:lnTo>
                  <a:pt x="28270" y="709442"/>
                </a:lnTo>
                <a:lnTo>
                  <a:pt x="37186" y="664495"/>
                </a:lnTo>
                <a:lnTo>
                  <a:pt x="48491" y="620448"/>
                </a:lnTo>
                <a:lnTo>
                  <a:pt x="62114" y="577374"/>
                </a:lnTo>
                <a:lnTo>
                  <a:pt x="77986" y="535341"/>
                </a:lnTo>
                <a:lnTo>
                  <a:pt x="96036" y="494421"/>
                </a:lnTo>
                <a:lnTo>
                  <a:pt x="116193" y="454683"/>
                </a:lnTo>
                <a:lnTo>
                  <a:pt x="138386" y="416198"/>
                </a:lnTo>
                <a:lnTo>
                  <a:pt x="162546" y="379036"/>
                </a:lnTo>
                <a:lnTo>
                  <a:pt x="188600" y="343267"/>
                </a:lnTo>
                <a:lnTo>
                  <a:pt x="216480" y="308963"/>
                </a:lnTo>
                <a:lnTo>
                  <a:pt x="246114" y="276193"/>
                </a:lnTo>
                <a:lnTo>
                  <a:pt x="277431" y="245027"/>
                </a:lnTo>
                <a:lnTo>
                  <a:pt x="310362" y="215536"/>
                </a:lnTo>
                <a:lnTo>
                  <a:pt x="344835" y="187790"/>
                </a:lnTo>
                <a:lnTo>
                  <a:pt x="380781" y="161860"/>
                </a:lnTo>
                <a:lnTo>
                  <a:pt x="418128" y="137816"/>
                </a:lnTo>
                <a:lnTo>
                  <a:pt x="456805" y="115728"/>
                </a:lnTo>
                <a:lnTo>
                  <a:pt x="496743" y="95666"/>
                </a:lnTo>
                <a:lnTo>
                  <a:pt x="537871" y="77701"/>
                </a:lnTo>
                <a:lnTo>
                  <a:pt x="580118" y="61903"/>
                </a:lnTo>
                <a:lnTo>
                  <a:pt x="623413" y="48343"/>
                </a:lnTo>
                <a:lnTo>
                  <a:pt x="667687" y="37091"/>
                </a:lnTo>
                <a:lnTo>
                  <a:pt x="712868" y="28216"/>
                </a:lnTo>
                <a:lnTo>
                  <a:pt x="758886" y="21790"/>
                </a:lnTo>
                <a:lnTo>
                  <a:pt x="805670" y="17883"/>
                </a:lnTo>
                <a:lnTo>
                  <a:pt x="853150" y="16565"/>
                </a:lnTo>
                <a:lnTo>
                  <a:pt x="853150" y="0"/>
                </a:lnTo>
                <a:close/>
              </a:path>
              <a:path w="1706879" h="1697989">
                <a:moveTo>
                  <a:pt x="853151" y="0"/>
                </a:moveTo>
                <a:lnTo>
                  <a:pt x="853150" y="16565"/>
                </a:lnTo>
                <a:lnTo>
                  <a:pt x="900630" y="17883"/>
                </a:lnTo>
                <a:lnTo>
                  <a:pt x="947415" y="21790"/>
                </a:lnTo>
                <a:lnTo>
                  <a:pt x="993432" y="28216"/>
                </a:lnTo>
                <a:lnTo>
                  <a:pt x="1038613" y="37091"/>
                </a:lnTo>
                <a:lnTo>
                  <a:pt x="1082887" y="48343"/>
                </a:lnTo>
                <a:lnTo>
                  <a:pt x="1126183" y="61903"/>
                </a:lnTo>
                <a:lnTo>
                  <a:pt x="1168429" y="77701"/>
                </a:lnTo>
                <a:lnTo>
                  <a:pt x="1209557" y="95666"/>
                </a:lnTo>
                <a:lnTo>
                  <a:pt x="1249495" y="115728"/>
                </a:lnTo>
                <a:lnTo>
                  <a:pt x="1288173" y="137816"/>
                </a:lnTo>
                <a:lnTo>
                  <a:pt x="1325520" y="161860"/>
                </a:lnTo>
                <a:lnTo>
                  <a:pt x="1361465" y="187790"/>
                </a:lnTo>
                <a:lnTo>
                  <a:pt x="1395938" y="215536"/>
                </a:lnTo>
                <a:lnTo>
                  <a:pt x="1428869" y="245027"/>
                </a:lnTo>
                <a:lnTo>
                  <a:pt x="1460186" y="276193"/>
                </a:lnTo>
                <a:lnTo>
                  <a:pt x="1489820" y="308963"/>
                </a:lnTo>
                <a:lnTo>
                  <a:pt x="1517700" y="343267"/>
                </a:lnTo>
                <a:lnTo>
                  <a:pt x="1543755" y="379036"/>
                </a:lnTo>
                <a:lnTo>
                  <a:pt x="1567914" y="416198"/>
                </a:lnTo>
                <a:lnTo>
                  <a:pt x="1590107" y="454683"/>
                </a:lnTo>
                <a:lnTo>
                  <a:pt x="1610264" y="494421"/>
                </a:lnTo>
                <a:lnTo>
                  <a:pt x="1628314" y="535341"/>
                </a:lnTo>
                <a:lnTo>
                  <a:pt x="1644186" y="577374"/>
                </a:lnTo>
                <a:lnTo>
                  <a:pt x="1657810" y="620448"/>
                </a:lnTo>
                <a:lnTo>
                  <a:pt x="1669115" y="664495"/>
                </a:lnTo>
                <a:lnTo>
                  <a:pt x="1678030" y="709442"/>
                </a:lnTo>
                <a:lnTo>
                  <a:pt x="1684486" y="755220"/>
                </a:lnTo>
                <a:lnTo>
                  <a:pt x="1688411" y="801759"/>
                </a:lnTo>
                <a:lnTo>
                  <a:pt x="1689735" y="848988"/>
                </a:lnTo>
                <a:lnTo>
                  <a:pt x="1688411" y="896218"/>
                </a:lnTo>
                <a:lnTo>
                  <a:pt x="1684486" y="942756"/>
                </a:lnTo>
                <a:lnTo>
                  <a:pt x="1678030" y="988535"/>
                </a:lnTo>
                <a:lnTo>
                  <a:pt x="1669115" y="1033482"/>
                </a:lnTo>
                <a:lnTo>
                  <a:pt x="1657810" y="1077528"/>
                </a:lnTo>
                <a:lnTo>
                  <a:pt x="1644186" y="1120603"/>
                </a:lnTo>
                <a:lnTo>
                  <a:pt x="1628314" y="1162636"/>
                </a:lnTo>
                <a:lnTo>
                  <a:pt x="1610264" y="1203556"/>
                </a:lnTo>
                <a:lnTo>
                  <a:pt x="1590107" y="1243294"/>
                </a:lnTo>
                <a:lnTo>
                  <a:pt x="1567914" y="1281779"/>
                </a:lnTo>
                <a:lnTo>
                  <a:pt x="1543755" y="1318941"/>
                </a:lnTo>
                <a:lnTo>
                  <a:pt x="1517700" y="1354709"/>
                </a:lnTo>
                <a:lnTo>
                  <a:pt x="1489820" y="1389014"/>
                </a:lnTo>
                <a:lnTo>
                  <a:pt x="1460186" y="1421784"/>
                </a:lnTo>
                <a:lnTo>
                  <a:pt x="1428869" y="1452950"/>
                </a:lnTo>
                <a:lnTo>
                  <a:pt x="1395938" y="1482441"/>
                </a:lnTo>
                <a:lnTo>
                  <a:pt x="1361465" y="1510186"/>
                </a:lnTo>
                <a:lnTo>
                  <a:pt x="1325520" y="1536117"/>
                </a:lnTo>
                <a:lnTo>
                  <a:pt x="1288173" y="1560161"/>
                </a:lnTo>
                <a:lnTo>
                  <a:pt x="1249495" y="1582249"/>
                </a:lnTo>
                <a:lnTo>
                  <a:pt x="1209557" y="1602311"/>
                </a:lnTo>
                <a:lnTo>
                  <a:pt x="1168429" y="1620276"/>
                </a:lnTo>
                <a:lnTo>
                  <a:pt x="1126183" y="1636073"/>
                </a:lnTo>
                <a:lnTo>
                  <a:pt x="1082887" y="1649634"/>
                </a:lnTo>
                <a:lnTo>
                  <a:pt x="1038613" y="1660886"/>
                </a:lnTo>
                <a:lnTo>
                  <a:pt x="993432" y="1669761"/>
                </a:lnTo>
                <a:lnTo>
                  <a:pt x="947415" y="1676186"/>
                </a:lnTo>
                <a:lnTo>
                  <a:pt x="900630" y="1680094"/>
                </a:lnTo>
                <a:lnTo>
                  <a:pt x="853150" y="1681412"/>
                </a:lnTo>
                <a:lnTo>
                  <a:pt x="853150" y="1697977"/>
                </a:lnTo>
                <a:lnTo>
                  <a:pt x="901563" y="1696633"/>
                </a:lnTo>
                <a:lnTo>
                  <a:pt x="949267" y="1692649"/>
                </a:lnTo>
                <a:lnTo>
                  <a:pt x="996191" y="1686097"/>
                </a:lnTo>
                <a:lnTo>
                  <a:pt x="1042262" y="1677047"/>
                </a:lnTo>
                <a:lnTo>
                  <a:pt x="1087409" y="1665573"/>
                </a:lnTo>
                <a:lnTo>
                  <a:pt x="1131559" y="1651745"/>
                </a:lnTo>
                <a:lnTo>
                  <a:pt x="1174640" y="1635635"/>
                </a:lnTo>
                <a:lnTo>
                  <a:pt x="1216581" y="1617315"/>
                </a:lnTo>
                <a:lnTo>
                  <a:pt x="1257309" y="1596857"/>
                </a:lnTo>
                <a:lnTo>
                  <a:pt x="1296753" y="1574332"/>
                </a:lnTo>
                <a:lnTo>
                  <a:pt x="1334839" y="1549812"/>
                </a:lnTo>
                <a:lnTo>
                  <a:pt x="1371497" y="1523368"/>
                </a:lnTo>
                <a:lnTo>
                  <a:pt x="1406654" y="1495072"/>
                </a:lnTo>
                <a:lnTo>
                  <a:pt x="1440239" y="1464997"/>
                </a:lnTo>
                <a:lnTo>
                  <a:pt x="1472179" y="1433213"/>
                </a:lnTo>
                <a:lnTo>
                  <a:pt x="1502402" y="1399792"/>
                </a:lnTo>
                <a:lnTo>
                  <a:pt x="1530836" y="1364806"/>
                </a:lnTo>
                <a:lnTo>
                  <a:pt x="1557409" y="1328327"/>
                </a:lnTo>
                <a:lnTo>
                  <a:pt x="1582049" y="1290426"/>
                </a:lnTo>
                <a:lnTo>
                  <a:pt x="1604685" y="1251175"/>
                </a:lnTo>
                <a:lnTo>
                  <a:pt x="1625243" y="1210646"/>
                </a:lnTo>
                <a:lnTo>
                  <a:pt x="1643653" y="1168910"/>
                </a:lnTo>
                <a:lnTo>
                  <a:pt x="1659842" y="1126038"/>
                </a:lnTo>
                <a:lnTo>
                  <a:pt x="1673737" y="1082104"/>
                </a:lnTo>
                <a:lnTo>
                  <a:pt x="1685268" y="1037177"/>
                </a:lnTo>
                <a:lnTo>
                  <a:pt x="1694362" y="991331"/>
                </a:lnTo>
                <a:lnTo>
                  <a:pt x="1700947" y="944636"/>
                </a:lnTo>
                <a:lnTo>
                  <a:pt x="1704950" y="897165"/>
                </a:lnTo>
                <a:lnTo>
                  <a:pt x="1706301" y="848988"/>
                </a:lnTo>
                <a:lnTo>
                  <a:pt x="1704950" y="800811"/>
                </a:lnTo>
                <a:lnTo>
                  <a:pt x="1700947" y="753340"/>
                </a:lnTo>
                <a:lnTo>
                  <a:pt x="1694362" y="706645"/>
                </a:lnTo>
                <a:lnTo>
                  <a:pt x="1685268" y="660799"/>
                </a:lnTo>
                <a:lnTo>
                  <a:pt x="1673737" y="615873"/>
                </a:lnTo>
                <a:lnTo>
                  <a:pt x="1659842" y="571938"/>
                </a:lnTo>
                <a:lnTo>
                  <a:pt x="1643653" y="529067"/>
                </a:lnTo>
                <a:lnTo>
                  <a:pt x="1625243" y="487331"/>
                </a:lnTo>
                <a:lnTo>
                  <a:pt x="1604685" y="446801"/>
                </a:lnTo>
                <a:lnTo>
                  <a:pt x="1582049" y="407550"/>
                </a:lnTo>
                <a:lnTo>
                  <a:pt x="1557409" y="369649"/>
                </a:lnTo>
                <a:lnTo>
                  <a:pt x="1530836" y="333170"/>
                </a:lnTo>
                <a:lnTo>
                  <a:pt x="1502402" y="298184"/>
                </a:lnTo>
                <a:lnTo>
                  <a:pt x="1472179" y="264764"/>
                </a:lnTo>
                <a:lnTo>
                  <a:pt x="1440239" y="232980"/>
                </a:lnTo>
                <a:lnTo>
                  <a:pt x="1406654" y="202904"/>
                </a:lnTo>
                <a:lnTo>
                  <a:pt x="1371497" y="174609"/>
                </a:lnTo>
                <a:lnTo>
                  <a:pt x="1334839" y="148165"/>
                </a:lnTo>
                <a:lnTo>
                  <a:pt x="1296753" y="123645"/>
                </a:lnTo>
                <a:lnTo>
                  <a:pt x="1257309" y="101120"/>
                </a:lnTo>
                <a:lnTo>
                  <a:pt x="1216581" y="80662"/>
                </a:lnTo>
                <a:lnTo>
                  <a:pt x="1174640" y="62342"/>
                </a:lnTo>
                <a:lnTo>
                  <a:pt x="1131559" y="46232"/>
                </a:lnTo>
                <a:lnTo>
                  <a:pt x="1087409" y="32404"/>
                </a:lnTo>
                <a:lnTo>
                  <a:pt x="1042262" y="20929"/>
                </a:lnTo>
                <a:lnTo>
                  <a:pt x="996191" y="11880"/>
                </a:lnTo>
                <a:lnTo>
                  <a:pt x="949267" y="5328"/>
                </a:lnTo>
                <a:lnTo>
                  <a:pt x="901563" y="1343"/>
                </a:lnTo>
                <a:lnTo>
                  <a:pt x="85315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0761856" y="76820"/>
            <a:ext cx="1584960" cy="1195070"/>
          </a:xfrm>
          <a:custGeom>
            <a:avLst/>
            <a:gdLst/>
            <a:ahLst/>
            <a:cxnLst/>
            <a:rect l="l" t="t" r="r" b="b"/>
            <a:pathLst>
              <a:path w="1584959" h="1195070">
                <a:moveTo>
                  <a:pt x="946645" y="527100"/>
                </a:moveTo>
                <a:lnTo>
                  <a:pt x="919213" y="489115"/>
                </a:lnTo>
                <a:lnTo>
                  <a:pt x="905662" y="486930"/>
                </a:lnTo>
                <a:lnTo>
                  <a:pt x="624840" y="441629"/>
                </a:lnTo>
                <a:lnTo>
                  <a:pt x="611695" y="442150"/>
                </a:lnTo>
                <a:lnTo>
                  <a:pt x="600163" y="447484"/>
                </a:lnTo>
                <a:lnTo>
                  <a:pt x="591477" y="456742"/>
                </a:lnTo>
                <a:lnTo>
                  <a:pt x="586854" y="469061"/>
                </a:lnTo>
                <a:lnTo>
                  <a:pt x="587375" y="482206"/>
                </a:lnTo>
                <a:lnTo>
                  <a:pt x="592696" y="493737"/>
                </a:lnTo>
                <a:lnTo>
                  <a:pt x="601967" y="502424"/>
                </a:lnTo>
                <a:lnTo>
                  <a:pt x="614286" y="507047"/>
                </a:lnTo>
                <a:lnTo>
                  <a:pt x="829691" y="541794"/>
                </a:lnTo>
                <a:lnTo>
                  <a:pt x="0" y="1141018"/>
                </a:lnTo>
                <a:lnTo>
                  <a:pt x="38785" y="1194739"/>
                </a:lnTo>
                <a:lnTo>
                  <a:pt x="868489" y="595515"/>
                </a:lnTo>
                <a:lnTo>
                  <a:pt x="833755" y="810920"/>
                </a:lnTo>
                <a:lnTo>
                  <a:pt x="834263" y="824064"/>
                </a:lnTo>
                <a:lnTo>
                  <a:pt x="839597" y="835596"/>
                </a:lnTo>
                <a:lnTo>
                  <a:pt x="848868" y="844283"/>
                </a:lnTo>
                <a:lnTo>
                  <a:pt x="861187" y="848906"/>
                </a:lnTo>
                <a:lnTo>
                  <a:pt x="874331" y="848385"/>
                </a:lnTo>
                <a:lnTo>
                  <a:pt x="885850" y="843051"/>
                </a:lnTo>
                <a:lnTo>
                  <a:pt x="894537" y="833793"/>
                </a:lnTo>
                <a:lnTo>
                  <a:pt x="899172" y="821474"/>
                </a:lnTo>
                <a:lnTo>
                  <a:pt x="944460" y="540639"/>
                </a:lnTo>
                <a:lnTo>
                  <a:pt x="946645" y="527100"/>
                </a:lnTo>
                <a:close/>
              </a:path>
              <a:path w="1584959" h="1195070">
                <a:moveTo>
                  <a:pt x="1584845" y="260908"/>
                </a:moveTo>
                <a:lnTo>
                  <a:pt x="1580515" y="214007"/>
                </a:lnTo>
                <a:lnTo>
                  <a:pt x="1568005" y="169875"/>
                </a:lnTo>
                <a:lnTo>
                  <a:pt x="1548091" y="129222"/>
                </a:lnTo>
                <a:lnTo>
                  <a:pt x="1521536" y="92811"/>
                </a:lnTo>
                <a:lnTo>
                  <a:pt x="1518589" y="89966"/>
                </a:lnTo>
                <a:lnTo>
                  <a:pt x="1518589" y="260908"/>
                </a:lnTo>
                <a:lnTo>
                  <a:pt x="1513332" y="304927"/>
                </a:lnTo>
                <a:lnTo>
                  <a:pt x="1498307" y="345668"/>
                </a:lnTo>
                <a:lnTo>
                  <a:pt x="1474622" y="381838"/>
                </a:lnTo>
                <a:lnTo>
                  <a:pt x="1443405" y="412191"/>
                </a:lnTo>
                <a:lnTo>
                  <a:pt x="1405763" y="435432"/>
                </a:lnTo>
                <a:lnTo>
                  <a:pt x="1362798" y="450316"/>
                </a:lnTo>
                <a:lnTo>
                  <a:pt x="1315656" y="455561"/>
                </a:lnTo>
                <a:lnTo>
                  <a:pt x="1268501" y="450316"/>
                </a:lnTo>
                <a:lnTo>
                  <a:pt x="1225550" y="435432"/>
                </a:lnTo>
                <a:lnTo>
                  <a:pt x="1187907" y="412191"/>
                </a:lnTo>
                <a:lnTo>
                  <a:pt x="1156690" y="381838"/>
                </a:lnTo>
                <a:lnTo>
                  <a:pt x="1133005" y="345668"/>
                </a:lnTo>
                <a:lnTo>
                  <a:pt x="1117981" y="304927"/>
                </a:lnTo>
                <a:lnTo>
                  <a:pt x="1112723" y="260908"/>
                </a:lnTo>
                <a:lnTo>
                  <a:pt x="1117981" y="216890"/>
                </a:lnTo>
                <a:lnTo>
                  <a:pt x="1133005" y="176161"/>
                </a:lnTo>
                <a:lnTo>
                  <a:pt x="1156690" y="139979"/>
                </a:lnTo>
                <a:lnTo>
                  <a:pt x="1187907" y="109639"/>
                </a:lnTo>
                <a:lnTo>
                  <a:pt x="1225550" y="86385"/>
                </a:lnTo>
                <a:lnTo>
                  <a:pt x="1268501" y="71501"/>
                </a:lnTo>
                <a:lnTo>
                  <a:pt x="1315656" y="66268"/>
                </a:lnTo>
                <a:lnTo>
                  <a:pt x="1362798" y="71501"/>
                </a:lnTo>
                <a:lnTo>
                  <a:pt x="1405763" y="86385"/>
                </a:lnTo>
                <a:lnTo>
                  <a:pt x="1443405" y="109639"/>
                </a:lnTo>
                <a:lnTo>
                  <a:pt x="1474622" y="139979"/>
                </a:lnTo>
                <a:lnTo>
                  <a:pt x="1498307" y="176161"/>
                </a:lnTo>
                <a:lnTo>
                  <a:pt x="1513332" y="216890"/>
                </a:lnTo>
                <a:lnTo>
                  <a:pt x="1518589" y="260908"/>
                </a:lnTo>
                <a:lnTo>
                  <a:pt x="1518589" y="89966"/>
                </a:lnTo>
                <a:lnTo>
                  <a:pt x="1489087" y="61366"/>
                </a:lnTo>
                <a:lnTo>
                  <a:pt x="1451521" y="35623"/>
                </a:lnTo>
                <a:lnTo>
                  <a:pt x="1409585" y="16319"/>
                </a:lnTo>
                <a:lnTo>
                  <a:pt x="1364043" y="4203"/>
                </a:lnTo>
                <a:lnTo>
                  <a:pt x="1315656" y="0"/>
                </a:lnTo>
                <a:lnTo>
                  <a:pt x="1267269" y="4203"/>
                </a:lnTo>
                <a:lnTo>
                  <a:pt x="1221727" y="16319"/>
                </a:lnTo>
                <a:lnTo>
                  <a:pt x="1179791" y="35623"/>
                </a:lnTo>
                <a:lnTo>
                  <a:pt x="1142212" y="61366"/>
                </a:lnTo>
                <a:lnTo>
                  <a:pt x="1109776" y="92811"/>
                </a:lnTo>
                <a:lnTo>
                  <a:pt x="1083221" y="129222"/>
                </a:lnTo>
                <a:lnTo>
                  <a:pt x="1063307" y="169875"/>
                </a:lnTo>
                <a:lnTo>
                  <a:pt x="1050798" y="214007"/>
                </a:lnTo>
                <a:lnTo>
                  <a:pt x="1046467" y="260908"/>
                </a:lnTo>
                <a:lnTo>
                  <a:pt x="1050798" y="307809"/>
                </a:lnTo>
                <a:lnTo>
                  <a:pt x="1063307" y="351955"/>
                </a:lnTo>
                <a:lnTo>
                  <a:pt x="1083221" y="392595"/>
                </a:lnTo>
                <a:lnTo>
                  <a:pt x="1109776" y="429006"/>
                </a:lnTo>
                <a:lnTo>
                  <a:pt x="1142212" y="460451"/>
                </a:lnTo>
                <a:lnTo>
                  <a:pt x="1179791" y="486194"/>
                </a:lnTo>
                <a:lnTo>
                  <a:pt x="1221727" y="505498"/>
                </a:lnTo>
                <a:lnTo>
                  <a:pt x="1267269" y="517613"/>
                </a:lnTo>
                <a:lnTo>
                  <a:pt x="1315656" y="521817"/>
                </a:lnTo>
                <a:lnTo>
                  <a:pt x="1364043" y="517613"/>
                </a:lnTo>
                <a:lnTo>
                  <a:pt x="1409585" y="505498"/>
                </a:lnTo>
                <a:lnTo>
                  <a:pt x="1451521" y="486194"/>
                </a:lnTo>
                <a:lnTo>
                  <a:pt x="1489087" y="460451"/>
                </a:lnTo>
                <a:lnTo>
                  <a:pt x="1521536" y="429006"/>
                </a:lnTo>
                <a:lnTo>
                  <a:pt x="1548091" y="392595"/>
                </a:lnTo>
                <a:lnTo>
                  <a:pt x="1568005" y="351955"/>
                </a:lnTo>
                <a:lnTo>
                  <a:pt x="1580515" y="307809"/>
                </a:lnTo>
                <a:lnTo>
                  <a:pt x="1584845" y="260908"/>
                </a:lnTo>
                <a:close/>
              </a:path>
            </a:pathLst>
          </a:custGeom>
          <a:solidFill>
            <a:srgbClr val="FF232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9727415" y="4159299"/>
            <a:ext cx="996315" cy="4374515"/>
          </a:xfrm>
          <a:custGeom>
            <a:avLst/>
            <a:gdLst/>
            <a:ahLst/>
            <a:cxnLst/>
            <a:rect l="l" t="t" r="r" b="b"/>
            <a:pathLst>
              <a:path w="996315" h="4374515">
                <a:moveTo>
                  <a:pt x="96532" y="3607282"/>
                </a:moveTo>
                <a:lnTo>
                  <a:pt x="87909" y="3607282"/>
                </a:lnTo>
                <a:lnTo>
                  <a:pt x="83273" y="3607282"/>
                </a:lnTo>
                <a:lnTo>
                  <a:pt x="38214" y="3607282"/>
                </a:lnTo>
                <a:lnTo>
                  <a:pt x="38214" y="3618712"/>
                </a:lnTo>
                <a:lnTo>
                  <a:pt x="82334" y="3618712"/>
                </a:lnTo>
                <a:lnTo>
                  <a:pt x="80619" y="3635019"/>
                </a:lnTo>
                <a:lnTo>
                  <a:pt x="71945" y="3658019"/>
                </a:lnTo>
                <a:lnTo>
                  <a:pt x="56222" y="3678466"/>
                </a:lnTo>
                <a:lnTo>
                  <a:pt x="32423" y="3695903"/>
                </a:lnTo>
                <a:lnTo>
                  <a:pt x="40538" y="3705682"/>
                </a:lnTo>
                <a:lnTo>
                  <a:pt x="67310" y="3685603"/>
                </a:lnTo>
                <a:lnTo>
                  <a:pt x="84556" y="3661943"/>
                </a:lnTo>
                <a:lnTo>
                  <a:pt x="93789" y="3635565"/>
                </a:lnTo>
                <a:lnTo>
                  <a:pt x="95415" y="3618712"/>
                </a:lnTo>
                <a:lnTo>
                  <a:pt x="96532" y="3607282"/>
                </a:lnTo>
                <a:close/>
              </a:path>
              <a:path w="996315" h="4374515">
                <a:moveTo>
                  <a:pt x="156705" y="598627"/>
                </a:moveTo>
                <a:lnTo>
                  <a:pt x="141516" y="592061"/>
                </a:lnTo>
                <a:lnTo>
                  <a:pt x="129565" y="582434"/>
                </a:lnTo>
                <a:lnTo>
                  <a:pt x="121742" y="570395"/>
                </a:lnTo>
                <a:lnTo>
                  <a:pt x="119100" y="557377"/>
                </a:lnTo>
                <a:lnTo>
                  <a:pt x="153555" y="557377"/>
                </a:lnTo>
                <a:lnTo>
                  <a:pt x="153555" y="553237"/>
                </a:lnTo>
                <a:lnTo>
                  <a:pt x="153555" y="551091"/>
                </a:lnTo>
                <a:lnTo>
                  <a:pt x="153555" y="546277"/>
                </a:lnTo>
                <a:lnTo>
                  <a:pt x="119100" y="546277"/>
                </a:lnTo>
                <a:lnTo>
                  <a:pt x="119100" y="527735"/>
                </a:lnTo>
                <a:lnTo>
                  <a:pt x="105194" y="527735"/>
                </a:lnTo>
                <a:lnTo>
                  <a:pt x="105194" y="546277"/>
                </a:lnTo>
                <a:lnTo>
                  <a:pt x="71234" y="546277"/>
                </a:lnTo>
                <a:lnTo>
                  <a:pt x="71234" y="557377"/>
                </a:lnTo>
                <a:lnTo>
                  <a:pt x="105029" y="557377"/>
                </a:lnTo>
                <a:lnTo>
                  <a:pt x="102463" y="570953"/>
                </a:lnTo>
                <a:lnTo>
                  <a:pt x="94792" y="583438"/>
                </a:lnTo>
                <a:lnTo>
                  <a:pt x="82969" y="593356"/>
                </a:lnTo>
                <a:lnTo>
                  <a:pt x="67754" y="600125"/>
                </a:lnTo>
                <a:lnTo>
                  <a:pt x="74041" y="610895"/>
                </a:lnTo>
                <a:lnTo>
                  <a:pt x="91262" y="602729"/>
                </a:lnTo>
                <a:lnTo>
                  <a:pt x="104609" y="590550"/>
                </a:lnTo>
                <a:lnTo>
                  <a:pt x="112268" y="576707"/>
                </a:lnTo>
                <a:lnTo>
                  <a:pt x="119684" y="589597"/>
                </a:lnTo>
                <a:lnTo>
                  <a:pt x="133134" y="601421"/>
                </a:lnTo>
                <a:lnTo>
                  <a:pt x="150406" y="609231"/>
                </a:lnTo>
                <a:lnTo>
                  <a:pt x="156705" y="598627"/>
                </a:lnTo>
                <a:close/>
              </a:path>
              <a:path w="996315" h="4374515">
                <a:moveTo>
                  <a:pt x="159473" y="3588067"/>
                </a:moveTo>
                <a:lnTo>
                  <a:pt x="146227" y="3588067"/>
                </a:lnTo>
                <a:lnTo>
                  <a:pt x="146227" y="3648202"/>
                </a:lnTo>
                <a:lnTo>
                  <a:pt x="126009" y="3648202"/>
                </a:lnTo>
                <a:lnTo>
                  <a:pt x="126009" y="3592042"/>
                </a:lnTo>
                <a:lnTo>
                  <a:pt x="112928" y="3592042"/>
                </a:lnTo>
                <a:lnTo>
                  <a:pt x="112928" y="3730536"/>
                </a:lnTo>
                <a:lnTo>
                  <a:pt x="126009" y="3730536"/>
                </a:lnTo>
                <a:lnTo>
                  <a:pt x="126009" y="3659467"/>
                </a:lnTo>
                <a:lnTo>
                  <a:pt x="146227" y="3659467"/>
                </a:lnTo>
                <a:lnTo>
                  <a:pt x="146227" y="3737813"/>
                </a:lnTo>
                <a:lnTo>
                  <a:pt x="159473" y="3737813"/>
                </a:lnTo>
                <a:lnTo>
                  <a:pt x="159473" y="3659467"/>
                </a:lnTo>
                <a:lnTo>
                  <a:pt x="159473" y="3648202"/>
                </a:lnTo>
                <a:lnTo>
                  <a:pt x="159473" y="3588067"/>
                </a:lnTo>
                <a:close/>
              </a:path>
              <a:path w="996315" h="4374515">
                <a:moveTo>
                  <a:pt x="162013" y="639216"/>
                </a:moveTo>
                <a:lnTo>
                  <a:pt x="161912" y="638390"/>
                </a:lnTo>
                <a:lnTo>
                  <a:pt x="160845" y="629107"/>
                </a:lnTo>
                <a:lnTo>
                  <a:pt x="135648" y="632015"/>
                </a:lnTo>
                <a:lnTo>
                  <a:pt x="119100" y="632993"/>
                </a:lnTo>
                <a:lnTo>
                  <a:pt x="119100" y="605917"/>
                </a:lnTo>
                <a:lnTo>
                  <a:pt x="105194" y="605917"/>
                </a:lnTo>
                <a:lnTo>
                  <a:pt x="105194" y="633653"/>
                </a:lnTo>
                <a:lnTo>
                  <a:pt x="85318" y="634149"/>
                </a:lnTo>
                <a:lnTo>
                  <a:pt x="63106" y="634250"/>
                </a:lnTo>
                <a:lnTo>
                  <a:pt x="65100" y="645845"/>
                </a:lnTo>
                <a:lnTo>
                  <a:pt x="86766" y="645617"/>
                </a:lnTo>
                <a:lnTo>
                  <a:pt x="110947" y="644829"/>
                </a:lnTo>
                <a:lnTo>
                  <a:pt x="136436" y="642886"/>
                </a:lnTo>
                <a:lnTo>
                  <a:pt x="162013" y="639216"/>
                </a:lnTo>
                <a:close/>
              </a:path>
              <a:path w="996315" h="4374515">
                <a:moveTo>
                  <a:pt x="183934" y="0"/>
                </a:moveTo>
                <a:lnTo>
                  <a:pt x="142595" y="0"/>
                </a:lnTo>
                <a:lnTo>
                  <a:pt x="91960" y="151866"/>
                </a:lnTo>
                <a:lnTo>
                  <a:pt x="91173" y="151866"/>
                </a:lnTo>
                <a:lnTo>
                  <a:pt x="50647" y="28359"/>
                </a:lnTo>
                <a:lnTo>
                  <a:pt x="41338" y="0"/>
                </a:lnTo>
                <a:lnTo>
                  <a:pt x="0" y="0"/>
                </a:lnTo>
                <a:lnTo>
                  <a:pt x="0" y="189242"/>
                </a:lnTo>
                <a:lnTo>
                  <a:pt x="26758" y="189242"/>
                </a:lnTo>
                <a:lnTo>
                  <a:pt x="26733" y="74650"/>
                </a:lnTo>
                <a:lnTo>
                  <a:pt x="26581" y="68910"/>
                </a:lnTo>
                <a:lnTo>
                  <a:pt x="26238" y="62014"/>
                </a:lnTo>
                <a:lnTo>
                  <a:pt x="26047" y="55041"/>
                </a:lnTo>
                <a:lnTo>
                  <a:pt x="25793" y="48679"/>
                </a:lnTo>
                <a:lnTo>
                  <a:pt x="25438" y="42672"/>
                </a:lnTo>
                <a:lnTo>
                  <a:pt x="25260" y="36664"/>
                </a:lnTo>
                <a:lnTo>
                  <a:pt x="24993" y="31889"/>
                </a:lnTo>
                <a:lnTo>
                  <a:pt x="24638" y="28359"/>
                </a:lnTo>
                <a:lnTo>
                  <a:pt x="25704" y="28359"/>
                </a:lnTo>
                <a:lnTo>
                  <a:pt x="77647" y="189242"/>
                </a:lnTo>
                <a:lnTo>
                  <a:pt x="103365" y="189242"/>
                </a:lnTo>
                <a:lnTo>
                  <a:pt x="115760" y="151866"/>
                </a:lnTo>
                <a:lnTo>
                  <a:pt x="156641" y="28625"/>
                </a:lnTo>
                <a:lnTo>
                  <a:pt x="157695" y="28625"/>
                </a:lnTo>
                <a:lnTo>
                  <a:pt x="157518" y="32334"/>
                </a:lnTo>
                <a:lnTo>
                  <a:pt x="157251" y="37109"/>
                </a:lnTo>
                <a:lnTo>
                  <a:pt x="156552" y="48768"/>
                </a:lnTo>
                <a:lnTo>
                  <a:pt x="156286" y="55130"/>
                </a:lnTo>
                <a:lnTo>
                  <a:pt x="155930" y="68287"/>
                </a:lnTo>
                <a:lnTo>
                  <a:pt x="155841" y="189242"/>
                </a:lnTo>
                <a:lnTo>
                  <a:pt x="183934" y="189242"/>
                </a:lnTo>
                <a:lnTo>
                  <a:pt x="183934" y="28625"/>
                </a:lnTo>
                <a:lnTo>
                  <a:pt x="183934" y="0"/>
                </a:lnTo>
                <a:close/>
              </a:path>
              <a:path w="996315" h="4374515">
                <a:moveTo>
                  <a:pt x="184365" y="526567"/>
                </a:moveTo>
                <a:lnTo>
                  <a:pt x="170624" y="526567"/>
                </a:lnTo>
                <a:lnTo>
                  <a:pt x="170624" y="676656"/>
                </a:lnTo>
                <a:lnTo>
                  <a:pt x="184365" y="676656"/>
                </a:lnTo>
                <a:lnTo>
                  <a:pt x="184365" y="526567"/>
                </a:lnTo>
                <a:close/>
              </a:path>
              <a:path w="996315" h="4374515">
                <a:moveTo>
                  <a:pt x="266306" y="3635438"/>
                </a:moveTo>
                <a:lnTo>
                  <a:pt x="263372" y="3620516"/>
                </a:lnTo>
                <a:lnTo>
                  <a:pt x="256349" y="3610432"/>
                </a:lnTo>
                <a:lnTo>
                  <a:pt x="255231" y="3608832"/>
                </a:lnTo>
                <a:lnTo>
                  <a:pt x="253060" y="3607498"/>
                </a:lnTo>
                <a:lnTo>
                  <a:pt x="253060" y="3635438"/>
                </a:lnTo>
                <a:lnTo>
                  <a:pt x="251091" y="3645471"/>
                </a:lnTo>
                <a:lnTo>
                  <a:pt x="245681" y="3653332"/>
                </a:lnTo>
                <a:lnTo>
                  <a:pt x="237540" y="3658463"/>
                </a:lnTo>
                <a:lnTo>
                  <a:pt x="227380" y="3660292"/>
                </a:lnTo>
                <a:lnTo>
                  <a:pt x="217220" y="3658463"/>
                </a:lnTo>
                <a:lnTo>
                  <a:pt x="209080" y="3653332"/>
                </a:lnTo>
                <a:lnTo>
                  <a:pt x="203669" y="3645471"/>
                </a:lnTo>
                <a:lnTo>
                  <a:pt x="201701" y="3635438"/>
                </a:lnTo>
                <a:lnTo>
                  <a:pt x="203669" y="3625316"/>
                </a:lnTo>
                <a:lnTo>
                  <a:pt x="209080" y="3617404"/>
                </a:lnTo>
                <a:lnTo>
                  <a:pt x="217220" y="3612261"/>
                </a:lnTo>
                <a:lnTo>
                  <a:pt x="227380" y="3610432"/>
                </a:lnTo>
                <a:lnTo>
                  <a:pt x="237540" y="3612261"/>
                </a:lnTo>
                <a:lnTo>
                  <a:pt x="245681" y="3617404"/>
                </a:lnTo>
                <a:lnTo>
                  <a:pt x="251091" y="3625316"/>
                </a:lnTo>
                <a:lnTo>
                  <a:pt x="253060" y="3635438"/>
                </a:lnTo>
                <a:lnTo>
                  <a:pt x="253060" y="3607498"/>
                </a:lnTo>
                <a:lnTo>
                  <a:pt x="242900" y="3601224"/>
                </a:lnTo>
                <a:lnTo>
                  <a:pt x="227380" y="3598507"/>
                </a:lnTo>
                <a:lnTo>
                  <a:pt x="211836" y="3601224"/>
                </a:lnTo>
                <a:lnTo>
                  <a:pt x="199453" y="3608832"/>
                </a:lnTo>
                <a:lnTo>
                  <a:pt x="191249" y="3620516"/>
                </a:lnTo>
                <a:lnTo>
                  <a:pt x="188290" y="3635438"/>
                </a:lnTo>
                <a:lnTo>
                  <a:pt x="191249" y="3650297"/>
                </a:lnTo>
                <a:lnTo>
                  <a:pt x="199453" y="3661994"/>
                </a:lnTo>
                <a:lnTo>
                  <a:pt x="211836" y="3669639"/>
                </a:lnTo>
                <a:lnTo>
                  <a:pt x="227380" y="3672382"/>
                </a:lnTo>
                <a:lnTo>
                  <a:pt x="242900" y="3669639"/>
                </a:lnTo>
                <a:lnTo>
                  <a:pt x="255231" y="3661994"/>
                </a:lnTo>
                <a:lnTo>
                  <a:pt x="256413" y="3660292"/>
                </a:lnTo>
                <a:lnTo>
                  <a:pt x="263372" y="3650297"/>
                </a:lnTo>
                <a:lnTo>
                  <a:pt x="266306" y="3635438"/>
                </a:lnTo>
                <a:close/>
              </a:path>
              <a:path w="996315" h="4374515">
                <a:moveTo>
                  <a:pt x="279717" y="4264609"/>
                </a:moveTo>
                <a:lnTo>
                  <a:pt x="276885" y="4243032"/>
                </a:lnTo>
                <a:lnTo>
                  <a:pt x="268986" y="4226585"/>
                </a:lnTo>
                <a:lnTo>
                  <a:pt x="266979" y="4224845"/>
                </a:lnTo>
                <a:lnTo>
                  <a:pt x="266458" y="4224401"/>
                </a:lnTo>
                <a:lnTo>
                  <a:pt x="266458" y="4264609"/>
                </a:lnTo>
                <a:lnTo>
                  <a:pt x="264655" y="4281170"/>
                </a:lnTo>
                <a:lnTo>
                  <a:pt x="259562" y="4293870"/>
                </a:lnTo>
                <a:lnTo>
                  <a:pt x="251714" y="4301998"/>
                </a:lnTo>
                <a:lnTo>
                  <a:pt x="241604" y="4304868"/>
                </a:lnTo>
                <a:lnTo>
                  <a:pt x="231571" y="4301998"/>
                </a:lnTo>
                <a:lnTo>
                  <a:pt x="223723" y="4293870"/>
                </a:lnTo>
                <a:lnTo>
                  <a:pt x="218592" y="4281170"/>
                </a:lnTo>
                <a:lnTo>
                  <a:pt x="216763" y="4264609"/>
                </a:lnTo>
                <a:lnTo>
                  <a:pt x="218592" y="4248188"/>
                </a:lnTo>
                <a:lnTo>
                  <a:pt x="223723" y="4235653"/>
                </a:lnTo>
                <a:lnTo>
                  <a:pt x="231571" y="4227665"/>
                </a:lnTo>
                <a:lnTo>
                  <a:pt x="241604" y="4224845"/>
                </a:lnTo>
                <a:lnTo>
                  <a:pt x="251714" y="4227665"/>
                </a:lnTo>
                <a:lnTo>
                  <a:pt x="259562" y="4235653"/>
                </a:lnTo>
                <a:lnTo>
                  <a:pt x="264655" y="4248188"/>
                </a:lnTo>
                <a:lnTo>
                  <a:pt x="266458" y="4264609"/>
                </a:lnTo>
                <a:lnTo>
                  <a:pt x="266458" y="4224401"/>
                </a:lnTo>
                <a:lnTo>
                  <a:pt x="256933" y="4216108"/>
                </a:lnTo>
                <a:lnTo>
                  <a:pt x="241604" y="4212425"/>
                </a:lnTo>
                <a:lnTo>
                  <a:pt x="226390" y="4216108"/>
                </a:lnTo>
                <a:lnTo>
                  <a:pt x="214376" y="4226585"/>
                </a:lnTo>
                <a:lnTo>
                  <a:pt x="206502" y="4243032"/>
                </a:lnTo>
                <a:lnTo>
                  <a:pt x="203669" y="4264609"/>
                </a:lnTo>
                <a:lnTo>
                  <a:pt x="206502" y="4286275"/>
                </a:lnTo>
                <a:lnTo>
                  <a:pt x="214376" y="4302772"/>
                </a:lnTo>
                <a:lnTo>
                  <a:pt x="226390" y="4313275"/>
                </a:lnTo>
                <a:lnTo>
                  <a:pt x="241604" y="4316958"/>
                </a:lnTo>
                <a:lnTo>
                  <a:pt x="256933" y="4313275"/>
                </a:lnTo>
                <a:lnTo>
                  <a:pt x="266585" y="4304868"/>
                </a:lnTo>
                <a:lnTo>
                  <a:pt x="268986" y="4302772"/>
                </a:lnTo>
                <a:lnTo>
                  <a:pt x="276885" y="4286275"/>
                </a:lnTo>
                <a:lnTo>
                  <a:pt x="279717" y="4264609"/>
                </a:lnTo>
                <a:close/>
              </a:path>
              <a:path w="996315" h="4374515">
                <a:moveTo>
                  <a:pt x="283248" y="2204847"/>
                </a:moveTo>
                <a:lnTo>
                  <a:pt x="269494" y="2204847"/>
                </a:lnTo>
                <a:lnTo>
                  <a:pt x="269494" y="2226386"/>
                </a:lnTo>
                <a:lnTo>
                  <a:pt x="234403" y="2226386"/>
                </a:lnTo>
                <a:lnTo>
                  <a:pt x="234950" y="2223401"/>
                </a:lnTo>
                <a:lnTo>
                  <a:pt x="237020" y="2212136"/>
                </a:lnTo>
                <a:lnTo>
                  <a:pt x="228409" y="2212136"/>
                </a:lnTo>
                <a:lnTo>
                  <a:pt x="222110" y="2212136"/>
                </a:lnTo>
                <a:lnTo>
                  <a:pt x="170268" y="2212136"/>
                </a:lnTo>
                <a:lnTo>
                  <a:pt x="170268" y="2223401"/>
                </a:lnTo>
                <a:lnTo>
                  <a:pt x="221157" y="2223401"/>
                </a:lnTo>
                <a:lnTo>
                  <a:pt x="218249" y="2237079"/>
                </a:lnTo>
                <a:lnTo>
                  <a:pt x="206832" y="2252510"/>
                </a:lnTo>
                <a:lnTo>
                  <a:pt x="188150" y="2264765"/>
                </a:lnTo>
                <a:lnTo>
                  <a:pt x="162483" y="2273427"/>
                </a:lnTo>
                <a:lnTo>
                  <a:pt x="167284" y="2284692"/>
                </a:lnTo>
                <a:lnTo>
                  <a:pt x="196634" y="2274189"/>
                </a:lnTo>
                <a:lnTo>
                  <a:pt x="218554" y="2258606"/>
                </a:lnTo>
                <a:lnTo>
                  <a:pt x="232283" y="2237917"/>
                </a:lnTo>
                <a:lnTo>
                  <a:pt x="232384" y="2237308"/>
                </a:lnTo>
                <a:lnTo>
                  <a:pt x="269494" y="2237308"/>
                </a:lnTo>
                <a:lnTo>
                  <a:pt x="269494" y="2255037"/>
                </a:lnTo>
                <a:lnTo>
                  <a:pt x="230403" y="2255037"/>
                </a:lnTo>
                <a:lnTo>
                  <a:pt x="230403" y="2265807"/>
                </a:lnTo>
                <a:lnTo>
                  <a:pt x="269494" y="2265807"/>
                </a:lnTo>
                <a:lnTo>
                  <a:pt x="269494" y="2281212"/>
                </a:lnTo>
                <a:lnTo>
                  <a:pt x="283248" y="2281212"/>
                </a:lnTo>
                <a:lnTo>
                  <a:pt x="283248" y="2265807"/>
                </a:lnTo>
                <a:lnTo>
                  <a:pt x="283248" y="2255037"/>
                </a:lnTo>
                <a:lnTo>
                  <a:pt x="283248" y="2237308"/>
                </a:lnTo>
                <a:lnTo>
                  <a:pt x="283248" y="2226386"/>
                </a:lnTo>
                <a:lnTo>
                  <a:pt x="283248" y="2204847"/>
                </a:lnTo>
                <a:close/>
              </a:path>
              <a:path w="996315" h="4374515">
                <a:moveTo>
                  <a:pt x="287350" y="935634"/>
                </a:moveTo>
                <a:lnTo>
                  <a:pt x="287274" y="935494"/>
                </a:lnTo>
                <a:lnTo>
                  <a:pt x="276479" y="927176"/>
                </a:lnTo>
                <a:lnTo>
                  <a:pt x="269138" y="916305"/>
                </a:lnTo>
                <a:lnTo>
                  <a:pt x="264998" y="904341"/>
                </a:lnTo>
                <a:lnTo>
                  <a:pt x="263690" y="892683"/>
                </a:lnTo>
                <a:lnTo>
                  <a:pt x="263690" y="886218"/>
                </a:lnTo>
                <a:lnTo>
                  <a:pt x="281419" y="886218"/>
                </a:lnTo>
                <a:lnTo>
                  <a:pt x="281419" y="879424"/>
                </a:lnTo>
                <a:lnTo>
                  <a:pt x="281419" y="875118"/>
                </a:lnTo>
                <a:lnTo>
                  <a:pt x="239179" y="875118"/>
                </a:lnTo>
                <a:lnTo>
                  <a:pt x="239179" y="886218"/>
                </a:lnTo>
                <a:lnTo>
                  <a:pt x="250444" y="886218"/>
                </a:lnTo>
                <a:lnTo>
                  <a:pt x="250444" y="892683"/>
                </a:lnTo>
                <a:lnTo>
                  <a:pt x="235712" y="931037"/>
                </a:lnTo>
                <a:lnTo>
                  <a:pt x="231571" y="927176"/>
                </a:lnTo>
                <a:lnTo>
                  <a:pt x="225094" y="915454"/>
                </a:lnTo>
                <a:lnTo>
                  <a:pt x="221742" y="903389"/>
                </a:lnTo>
                <a:lnTo>
                  <a:pt x="220789" y="892683"/>
                </a:lnTo>
                <a:lnTo>
                  <a:pt x="220789" y="886218"/>
                </a:lnTo>
                <a:lnTo>
                  <a:pt x="232054" y="886218"/>
                </a:lnTo>
                <a:lnTo>
                  <a:pt x="232054" y="879424"/>
                </a:lnTo>
                <a:lnTo>
                  <a:pt x="232054" y="875118"/>
                </a:lnTo>
                <a:lnTo>
                  <a:pt x="188988" y="875118"/>
                </a:lnTo>
                <a:lnTo>
                  <a:pt x="188988" y="886218"/>
                </a:lnTo>
                <a:lnTo>
                  <a:pt x="207708" y="886218"/>
                </a:lnTo>
                <a:lnTo>
                  <a:pt x="207708" y="892683"/>
                </a:lnTo>
                <a:lnTo>
                  <a:pt x="184124" y="935494"/>
                </a:lnTo>
                <a:lnTo>
                  <a:pt x="184048" y="935634"/>
                </a:lnTo>
                <a:lnTo>
                  <a:pt x="191300" y="945527"/>
                </a:lnTo>
                <a:lnTo>
                  <a:pt x="203619" y="935494"/>
                </a:lnTo>
                <a:lnTo>
                  <a:pt x="211823" y="922210"/>
                </a:lnTo>
                <a:lnTo>
                  <a:pt x="214147" y="914666"/>
                </a:lnTo>
                <a:lnTo>
                  <a:pt x="215950" y="921778"/>
                </a:lnTo>
                <a:lnTo>
                  <a:pt x="223456" y="935990"/>
                </a:lnTo>
                <a:lnTo>
                  <a:pt x="235534" y="947013"/>
                </a:lnTo>
                <a:lnTo>
                  <a:pt x="247700" y="936269"/>
                </a:lnTo>
                <a:lnTo>
                  <a:pt x="255168" y="922451"/>
                </a:lnTo>
                <a:lnTo>
                  <a:pt x="255282" y="922210"/>
                </a:lnTo>
                <a:lnTo>
                  <a:pt x="256997" y="915454"/>
                </a:lnTo>
                <a:lnTo>
                  <a:pt x="257022" y="914666"/>
                </a:lnTo>
                <a:lnTo>
                  <a:pt x="257124" y="914984"/>
                </a:lnTo>
                <a:lnTo>
                  <a:pt x="259435" y="922451"/>
                </a:lnTo>
                <a:lnTo>
                  <a:pt x="267677" y="935634"/>
                </a:lnTo>
                <a:lnTo>
                  <a:pt x="280098" y="945527"/>
                </a:lnTo>
                <a:lnTo>
                  <a:pt x="287350" y="935634"/>
                </a:lnTo>
                <a:close/>
              </a:path>
              <a:path w="996315" h="4374515">
                <a:moveTo>
                  <a:pt x="288213" y="2342172"/>
                </a:moveTo>
                <a:lnTo>
                  <a:pt x="200914" y="2342172"/>
                </a:lnTo>
                <a:lnTo>
                  <a:pt x="200914" y="2324951"/>
                </a:lnTo>
                <a:lnTo>
                  <a:pt x="283248" y="2324951"/>
                </a:lnTo>
                <a:lnTo>
                  <a:pt x="283248" y="2288171"/>
                </a:lnTo>
                <a:lnTo>
                  <a:pt x="186829" y="2288171"/>
                </a:lnTo>
                <a:lnTo>
                  <a:pt x="186829" y="2299271"/>
                </a:lnTo>
                <a:lnTo>
                  <a:pt x="269659" y="2299271"/>
                </a:lnTo>
                <a:lnTo>
                  <a:pt x="269659" y="2314346"/>
                </a:lnTo>
                <a:lnTo>
                  <a:pt x="187325" y="2314346"/>
                </a:lnTo>
                <a:lnTo>
                  <a:pt x="187325" y="2353106"/>
                </a:lnTo>
                <a:lnTo>
                  <a:pt x="288213" y="2353106"/>
                </a:lnTo>
                <a:lnTo>
                  <a:pt x="288213" y="2348801"/>
                </a:lnTo>
                <a:lnTo>
                  <a:pt x="288213" y="2342172"/>
                </a:lnTo>
                <a:close/>
              </a:path>
              <a:path w="996315" h="4374515">
                <a:moveTo>
                  <a:pt x="307721" y="3588232"/>
                </a:moveTo>
                <a:lnTo>
                  <a:pt x="293814" y="3588232"/>
                </a:lnTo>
                <a:lnTo>
                  <a:pt x="293814" y="3697567"/>
                </a:lnTo>
                <a:lnTo>
                  <a:pt x="307721" y="3697567"/>
                </a:lnTo>
                <a:lnTo>
                  <a:pt x="307721" y="3588232"/>
                </a:lnTo>
                <a:close/>
              </a:path>
              <a:path w="996315" h="4374515">
                <a:moveTo>
                  <a:pt x="309410" y="960602"/>
                </a:moveTo>
                <a:lnTo>
                  <a:pt x="295833" y="960602"/>
                </a:lnTo>
                <a:lnTo>
                  <a:pt x="295833" y="971702"/>
                </a:lnTo>
                <a:lnTo>
                  <a:pt x="295833" y="1001179"/>
                </a:lnTo>
                <a:lnTo>
                  <a:pt x="223608" y="1001179"/>
                </a:lnTo>
                <a:lnTo>
                  <a:pt x="223608" y="971702"/>
                </a:lnTo>
                <a:lnTo>
                  <a:pt x="295833" y="971702"/>
                </a:lnTo>
                <a:lnTo>
                  <a:pt x="295833" y="960602"/>
                </a:lnTo>
                <a:lnTo>
                  <a:pt x="210185" y="960602"/>
                </a:lnTo>
                <a:lnTo>
                  <a:pt x="210185" y="1012444"/>
                </a:lnTo>
                <a:lnTo>
                  <a:pt x="309410" y="1012444"/>
                </a:lnTo>
                <a:lnTo>
                  <a:pt x="309410" y="1001179"/>
                </a:lnTo>
                <a:lnTo>
                  <a:pt x="309410" y="971702"/>
                </a:lnTo>
                <a:lnTo>
                  <a:pt x="309410" y="960602"/>
                </a:lnTo>
                <a:close/>
              </a:path>
              <a:path w="996315" h="4374515">
                <a:moveTo>
                  <a:pt x="309410" y="864514"/>
                </a:moveTo>
                <a:lnTo>
                  <a:pt x="295503" y="864514"/>
                </a:lnTo>
                <a:lnTo>
                  <a:pt x="295503" y="952487"/>
                </a:lnTo>
                <a:lnTo>
                  <a:pt x="309410" y="952487"/>
                </a:lnTo>
                <a:lnTo>
                  <a:pt x="309410" y="864514"/>
                </a:lnTo>
                <a:close/>
              </a:path>
              <a:path w="996315" h="4374515">
                <a:moveTo>
                  <a:pt x="312204" y="3723246"/>
                </a:moveTo>
                <a:lnTo>
                  <a:pt x="225056" y="3723246"/>
                </a:lnTo>
                <a:lnTo>
                  <a:pt x="225056" y="3686302"/>
                </a:lnTo>
                <a:lnTo>
                  <a:pt x="211480" y="3686302"/>
                </a:lnTo>
                <a:lnTo>
                  <a:pt x="211480" y="3734511"/>
                </a:lnTo>
                <a:lnTo>
                  <a:pt x="312204" y="3734511"/>
                </a:lnTo>
                <a:lnTo>
                  <a:pt x="312204" y="3727056"/>
                </a:lnTo>
                <a:lnTo>
                  <a:pt x="312204" y="3723246"/>
                </a:lnTo>
                <a:close/>
              </a:path>
              <a:path w="996315" h="4374515">
                <a:moveTo>
                  <a:pt x="320624" y="4200829"/>
                </a:moveTo>
                <a:lnTo>
                  <a:pt x="306882" y="4200829"/>
                </a:lnTo>
                <a:lnTo>
                  <a:pt x="306882" y="4350918"/>
                </a:lnTo>
                <a:lnTo>
                  <a:pt x="320624" y="4350918"/>
                </a:lnTo>
                <a:lnTo>
                  <a:pt x="320624" y="4200829"/>
                </a:lnTo>
                <a:close/>
              </a:path>
              <a:path w="996315" h="4374515">
                <a:moveTo>
                  <a:pt x="321894" y="1755571"/>
                </a:moveTo>
                <a:lnTo>
                  <a:pt x="286689" y="1743290"/>
                </a:lnTo>
                <a:lnTo>
                  <a:pt x="255181" y="1721535"/>
                </a:lnTo>
                <a:lnTo>
                  <a:pt x="232498" y="1692795"/>
                </a:lnTo>
                <a:lnTo>
                  <a:pt x="223799" y="1659559"/>
                </a:lnTo>
                <a:lnTo>
                  <a:pt x="223799" y="1638985"/>
                </a:lnTo>
                <a:lnTo>
                  <a:pt x="219316" y="1638985"/>
                </a:lnTo>
                <a:lnTo>
                  <a:pt x="202323" y="1638985"/>
                </a:lnTo>
                <a:lnTo>
                  <a:pt x="197853" y="1638985"/>
                </a:lnTo>
                <a:lnTo>
                  <a:pt x="197853" y="1659559"/>
                </a:lnTo>
                <a:lnTo>
                  <a:pt x="189191" y="1692668"/>
                </a:lnTo>
                <a:lnTo>
                  <a:pt x="166585" y="1721421"/>
                </a:lnTo>
                <a:lnTo>
                  <a:pt x="135077" y="1743252"/>
                </a:lnTo>
                <a:lnTo>
                  <a:pt x="99745" y="1755571"/>
                </a:lnTo>
                <a:lnTo>
                  <a:pt x="110782" y="1776145"/>
                </a:lnTo>
                <a:lnTo>
                  <a:pt x="150507" y="1761032"/>
                </a:lnTo>
                <a:lnTo>
                  <a:pt x="185293" y="1735289"/>
                </a:lnTo>
                <a:lnTo>
                  <a:pt x="209956" y="1700834"/>
                </a:lnTo>
                <a:lnTo>
                  <a:pt x="210832" y="1696974"/>
                </a:lnTo>
                <a:lnTo>
                  <a:pt x="211734" y="1700961"/>
                </a:lnTo>
                <a:lnTo>
                  <a:pt x="236461" y="1735404"/>
                </a:lnTo>
                <a:lnTo>
                  <a:pt x="271259" y="1761070"/>
                </a:lnTo>
                <a:lnTo>
                  <a:pt x="310857" y="1776145"/>
                </a:lnTo>
                <a:lnTo>
                  <a:pt x="321894" y="1755571"/>
                </a:lnTo>
                <a:close/>
              </a:path>
              <a:path w="996315" h="4374515">
                <a:moveTo>
                  <a:pt x="325602" y="3892880"/>
                </a:moveTo>
                <a:lnTo>
                  <a:pt x="317144" y="3892880"/>
                </a:lnTo>
                <a:lnTo>
                  <a:pt x="312013" y="3892880"/>
                </a:lnTo>
                <a:lnTo>
                  <a:pt x="220738" y="3892880"/>
                </a:lnTo>
                <a:lnTo>
                  <a:pt x="220738" y="3904310"/>
                </a:lnTo>
                <a:lnTo>
                  <a:pt x="311962" y="3904310"/>
                </a:lnTo>
                <a:lnTo>
                  <a:pt x="311912" y="3922191"/>
                </a:lnTo>
                <a:lnTo>
                  <a:pt x="311315" y="3937546"/>
                </a:lnTo>
                <a:lnTo>
                  <a:pt x="309638" y="3955237"/>
                </a:lnTo>
                <a:lnTo>
                  <a:pt x="306374" y="3975379"/>
                </a:lnTo>
                <a:lnTo>
                  <a:pt x="320128" y="3977195"/>
                </a:lnTo>
                <a:lnTo>
                  <a:pt x="323291" y="3956177"/>
                </a:lnTo>
                <a:lnTo>
                  <a:pt x="324916" y="3938079"/>
                </a:lnTo>
                <a:lnTo>
                  <a:pt x="325513" y="3922191"/>
                </a:lnTo>
                <a:lnTo>
                  <a:pt x="325602" y="3904310"/>
                </a:lnTo>
                <a:lnTo>
                  <a:pt x="325602" y="3892880"/>
                </a:lnTo>
                <a:close/>
              </a:path>
              <a:path w="996315" h="4374515">
                <a:moveTo>
                  <a:pt x="334124" y="1833397"/>
                </a:moveTo>
                <a:lnTo>
                  <a:pt x="89916" y="1833397"/>
                </a:lnTo>
                <a:lnTo>
                  <a:pt x="89916" y="1853666"/>
                </a:lnTo>
                <a:lnTo>
                  <a:pt x="334124" y="1853666"/>
                </a:lnTo>
                <a:lnTo>
                  <a:pt x="334124" y="1833397"/>
                </a:lnTo>
                <a:close/>
              </a:path>
              <a:path w="996315" h="4374515">
                <a:moveTo>
                  <a:pt x="337426" y="661746"/>
                </a:moveTo>
                <a:lnTo>
                  <a:pt x="246316" y="661746"/>
                </a:lnTo>
                <a:lnTo>
                  <a:pt x="246316" y="623481"/>
                </a:lnTo>
                <a:lnTo>
                  <a:pt x="232562" y="623481"/>
                </a:lnTo>
                <a:lnTo>
                  <a:pt x="232562" y="673176"/>
                </a:lnTo>
                <a:lnTo>
                  <a:pt x="337426" y="673176"/>
                </a:lnTo>
                <a:lnTo>
                  <a:pt x="337426" y="663397"/>
                </a:lnTo>
                <a:lnTo>
                  <a:pt x="337426" y="661746"/>
                </a:lnTo>
                <a:close/>
              </a:path>
              <a:path w="996315" h="4374515">
                <a:moveTo>
                  <a:pt x="341147" y="46380"/>
                </a:moveTo>
                <a:lnTo>
                  <a:pt x="310134" y="46380"/>
                </a:lnTo>
                <a:lnTo>
                  <a:pt x="284086" y="127482"/>
                </a:lnTo>
                <a:lnTo>
                  <a:pt x="282219" y="133400"/>
                </a:lnTo>
                <a:lnTo>
                  <a:pt x="280454" y="139674"/>
                </a:lnTo>
                <a:lnTo>
                  <a:pt x="278866" y="146037"/>
                </a:lnTo>
                <a:lnTo>
                  <a:pt x="277279" y="152222"/>
                </a:lnTo>
                <a:lnTo>
                  <a:pt x="276034" y="157619"/>
                </a:lnTo>
                <a:lnTo>
                  <a:pt x="275158" y="162204"/>
                </a:lnTo>
                <a:lnTo>
                  <a:pt x="274358" y="162204"/>
                </a:lnTo>
                <a:lnTo>
                  <a:pt x="273824" y="158496"/>
                </a:lnTo>
                <a:lnTo>
                  <a:pt x="273126" y="154787"/>
                </a:lnTo>
                <a:lnTo>
                  <a:pt x="272237" y="151079"/>
                </a:lnTo>
                <a:lnTo>
                  <a:pt x="271526" y="147193"/>
                </a:lnTo>
                <a:lnTo>
                  <a:pt x="270560" y="143306"/>
                </a:lnTo>
                <a:lnTo>
                  <a:pt x="269316" y="139420"/>
                </a:lnTo>
                <a:lnTo>
                  <a:pt x="268262" y="135521"/>
                </a:lnTo>
                <a:lnTo>
                  <a:pt x="267030" y="131546"/>
                </a:lnTo>
                <a:lnTo>
                  <a:pt x="265518" y="127215"/>
                </a:lnTo>
                <a:lnTo>
                  <a:pt x="238315" y="46380"/>
                </a:lnTo>
                <a:lnTo>
                  <a:pt x="207568" y="46380"/>
                </a:lnTo>
                <a:lnTo>
                  <a:pt x="261366" y="189242"/>
                </a:lnTo>
                <a:lnTo>
                  <a:pt x="256070" y="204622"/>
                </a:lnTo>
                <a:lnTo>
                  <a:pt x="254482" y="209740"/>
                </a:lnTo>
                <a:lnTo>
                  <a:pt x="252450" y="214160"/>
                </a:lnTo>
                <a:lnTo>
                  <a:pt x="249974" y="217868"/>
                </a:lnTo>
                <a:lnTo>
                  <a:pt x="247497" y="221754"/>
                </a:lnTo>
                <a:lnTo>
                  <a:pt x="244411" y="224764"/>
                </a:lnTo>
                <a:lnTo>
                  <a:pt x="236982" y="229006"/>
                </a:lnTo>
                <a:lnTo>
                  <a:pt x="232562" y="230060"/>
                </a:lnTo>
                <a:lnTo>
                  <a:pt x="224612" y="230060"/>
                </a:lnTo>
                <a:lnTo>
                  <a:pt x="221881" y="229882"/>
                </a:lnTo>
                <a:lnTo>
                  <a:pt x="216573" y="229184"/>
                </a:lnTo>
                <a:lnTo>
                  <a:pt x="214363" y="228828"/>
                </a:lnTo>
                <a:lnTo>
                  <a:pt x="212598" y="228473"/>
                </a:lnTo>
                <a:lnTo>
                  <a:pt x="212598" y="250736"/>
                </a:lnTo>
                <a:lnTo>
                  <a:pt x="214896" y="251269"/>
                </a:lnTo>
                <a:lnTo>
                  <a:pt x="217551" y="251701"/>
                </a:lnTo>
                <a:lnTo>
                  <a:pt x="220548" y="252056"/>
                </a:lnTo>
                <a:lnTo>
                  <a:pt x="223735" y="252590"/>
                </a:lnTo>
                <a:lnTo>
                  <a:pt x="227266" y="252857"/>
                </a:lnTo>
                <a:lnTo>
                  <a:pt x="240347" y="252857"/>
                </a:lnTo>
                <a:lnTo>
                  <a:pt x="248208" y="251091"/>
                </a:lnTo>
                <a:lnTo>
                  <a:pt x="254749" y="247561"/>
                </a:lnTo>
                <a:lnTo>
                  <a:pt x="261454" y="244017"/>
                </a:lnTo>
                <a:lnTo>
                  <a:pt x="283895" y="208597"/>
                </a:lnTo>
                <a:lnTo>
                  <a:pt x="300266" y="162204"/>
                </a:lnTo>
                <a:lnTo>
                  <a:pt x="341147" y="46380"/>
                </a:lnTo>
                <a:close/>
              </a:path>
              <a:path w="996315" h="4374515">
                <a:moveTo>
                  <a:pt x="341833" y="3995420"/>
                </a:moveTo>
                <a:lnTo>
                  <a:pt x="272757" y="3995420"/>
                </a:lnTo>
                <a:lnTo>
                  <a:pt x="272757" y="3941915"/>
                </a:lnTo>
                <a:lnTo>
                  <a:pt x="259003" y="3941915"/>
                </a:lnTo>
                <a:lnTo>
                  <a:pt x="259003" y="3995420"/>
                </a:lnTo>
                <a:lnTo>
                  <a:pt x="206489" y="3995420"/>
                </a:lnTo>
                <a:lnTo>
                  <a:pt x="206489" y="4006850"/>
                </a:lnTo>
                <a:lnTo>
                  <a:pt x="341833" y="4006850"/>
                </a:lnTo>
                <a:lnTo>
                  <a:pt x="341833" y="4001058"/>
                </a:lnTo>
                <a:lnTo>
                  <a:pt x="341833" y="3995420"/>
                </a:lnTo>
                <a:close/>
              </a:path>
              <a:path w="996315" h="4374515">
                <a:moveTo>
                  <a:pt x="350507" y="595477"/>
                </a:moveTo>
                <a:lnTo>
                  <a:pt x="328980" y="595477"/>
                </a:lnTo>
                <a:lnTo>
                  <a:pt x="330923" y="584288"/>
                </a:lnTo>
                <a:lnTo>
                  <a:pt x="332346" y="570369"/>
                </a:lnTo>
                <a:lnTo>
                  <a:pt x="332879" y="558152"/>
                </a:lnTo>
                <a:lnTo>
                  <a:pt x="332955" y="546785"/>
                </a:lnTo>
                <a:lnTo>
                  <a:pt x="332955" y="535520"/>
                </a:lnTo>
                <a:lnTo>
                  <a:pt x="327647" y="535520"/>
                </a:lnTo>
                <a:lnTo>
                  <a:pt x="319532" y="535520"/>
                </a:lnTo>
                <a:lnTo>
                  <a:pt x="232067" y="535520"/>
                </a:lnTo>
                <a:lnTo>
                  <a:pt x="232067" y="546785"/>
                </a:lnTo>
                <a:lnTo>
                  <a:pt x="319481" y="546785"/>
                </a:lnTo>
                <a:lnTo>
                  <a:pt x="319443" y="558152"/>
                </a:lnTo>
                <a:lnTo>
                  <a:pt x="318935" y="569747"/>
                </a:lnTo>
                <a:lnTo>
                  <a:pt x="317512" y="583272"/>
                </a:lnTo>
                <a:lnTo>
                  <a:pt x="315315" y="595477"/>
                </a:lnTo>
                <a:lnTo>
                  <a:pt x="214845" y="595477"/>
                </a:lnTo>
                <a:lnTo>
                  <a:pt x="214845" y="606907"/>
                </a:lnTo>
                <a:lnTo>
                  <a:pt x="350507" y="606907"/>
                </a:lnTo>
                <a:lnTo>
                  <a:pt x="350507" y="600290"/>
                </a:lnTo>
                <a:lnTo>
                  <a:pt x="350507" y="595477"/>
                </a:lnTo>
                <a:close/>
              </a:path>
              <a:path w="996315" h="4374515">
                <a:moveTo>
                  <a:pt x="388251" y="2311031"/>
                </a:moveTo>
                <a:lnTo>
                  <a:pt x="374624" y="2299665"/>
                </a:lnTo>
                <a:lnTo>
                  <a:pt x="364655" y="2284336"/>
                </a:lnTo>
                <a:lnTo>
                  <a:pt x="358533" y="2266378"/>
                </a:lnTo>
                <a:lnTo>
                  <a:pt x="356450" y="2247087"/>
                </a:lnTo>
                <a:lnTo>
                  <a:pt x="356450" y="2233663"/>
                </a:lnTo>
                <a:lnTo>
                  <a:pt x="383120" y="2233663"/>
                </a:lnTo>
                <a:lnTo>
                  <a:pt x="383120" y="2228037"/>
                </a:lnTo>
                <a:lnTo>
                  <a:pt x="383120" y="2222233"/>
                </a:lnTo>
                <a:lnTo>
                  <a:pt x="314706" y="2222233"/>
                </a:lnTo>
                <a:lnTo>
                  <a:pt x="314706" y="2233663"/>
                </a:lnTo>
                <a:lnTo>
                  <a:pt x="343027" y="2233663"/>
                </a:lnTo>
                <a:lnTo>
                  <a:pt x="343027" y="2247087"/>
                </a:lnTo>
                <a:lnTo>
                  <a:pt x="340893" y="2267458"/>
                </a:lnTo>
                <a:lnTo>
                  <a:pt x="334619" y="2286393"/>
                </a:lnTo>
                <a:lnTo>
                  <a:pt x="324446" y="2302535"/>
                </a:lnTo>
                <a:lnTo>
                  <a:pt x="310565" y="2314511"/>
                </a:lnTo>
                <a:lnTo>
                  <a:pt x="319011" y="2324785"/>
                </a:lnTo>
                <a:lnTo>
                  <a:pt x="333717" y="2311387"/>
                </a:lnTo>
                <a:lnTo>
                  <a:pt x="344589" y="2293010"/>
                </a:lnTo>
                <a:lnTo>
                  <a:pt x="349885" y="2275776"/>
                </a:lnTo>
                <a:lnTo>
                  <a:pt x="354622" y="2290876"/>
                </a:lnTo>
                <a:lnTo>
                  <a:pt x="365277" y="2308377"/>
                </a:lnTo>
                <a:lnTo>
                  <a:pt x="379806" y="2321141"/>
                </a:lnTo>
                <a:lnTo>
                  <a:pt x="388251" y="2311031"/>
                </a:lnTo>
                <a:close/>
              </a:path>
              <a:path w="996315" h="4374515">
                <a:moveTo>
                  <a:pt x="392785" y="3142767"/>
                </a:moveTo>
                <a:lnTo>
                  <a:pt x="365963" y="3129737"/>
                </a:lnTo>
                <a:lnTo>
                  <a:pt x="345033" y="3110903"/>
                </a:lnTo>
                <a:lnTo>
                  <a:pt x="331431" y="3087878"/>
                </a:lnTo>
                <a:lnTo>
                  <a:pt x="326593" y="3062262"/>
                </a:lnTo>
                <a:lnTo>
                  <a:pt x="326593" y="3036913"/>
                </a:lnTo>
                <a:lnTo>
                  <a:pt x="322707" y="3036913"/>
                </a:lnTo>
                <a:lnTo>
                  <a:pt x="306616" y="3036913"/>
                </a:lnTo>
                <a:lnTo>
                  <a:pt x="302437" y="3036913"/>
                </a:lnTo>
                <a:lnTo>
                  <a:pt x="302437" y="3062262"/>
                </a:lnTo>
                <a:lnTo>
                  <a:pt x="297611" y="3090329"/>
                </a:lnTo>
                <a:lnTo>
                  <a:pt x="283946" y="3115005"/>
                </a:lnTo>
                <a:lnTo>
                  <a:pt x="262686" y="3134931"/>
                </a:lnTo>
                <a:lnTo>
                  <a:pt x="235051" y="3148736"/>
                </a:lnTo>
                <a:lnTo>
                  <a:pt x="247865" y="3168421"/>
                </a:lnTo>
                <a:lnTo>
                  <a:pt x="278561" y="3152038"/>
                </a:lnTo>
                <a:lnTo>
                  <a:pt x="302171" y="3127972"/>
                </a:lnTo>
                <a:lnTo>
                  <a:pt x="315391" y="3101505"/>
                </a:lnTo>
                <a:lnTo>
                  <a:pt x="326961" y="3123501"/>
                </a:lnTo>
                <a:lnTo>
                  <a:pt x="350139" y="3146425"/>
                </a:lnTo>
                <a:lnTo>
                  <a:pt x="379958" y="3162147"/>
                </a:lnTo>
                <a:lnTo>
                  <a:pt x="392785" y="3142767"/>
                </a:lnTo>
                <a:close/>
              </a:path>
              <a:path w="996315" h="4374515">
                <a:moveTo>
                  <a:pt x="409295" y="2208326"/>
                </a:moveTo>
                <a:lnTo>
                  <a:pt x="396367" y="2208326"/>
                </a:lnTo>
                <a:lnTo>
                  <a:pt x="396367" y="2258517"/>
                </a:lnTo>
                <a:lnTo>
                  <a:pt x="371856" y="2258517"/>
                </a:lnTo>
                <a:lnTo>
                  <a:pt x="371856" y="2269947"/>
                </a:lnTo>
                <a:lnTo>
                  <a:pt x="396367" y="2269947"/>
                </a:lnTo>
                <a:lnTo>
                  <a:pt x="396367" y="2346972"/>
                </a:lnTo>
                <a:lnTo>
                  <a:pt x="409295" y="2346972"/>
                </a:lnTo>
                <a:lnTo>
                  <a:pt x="409295" y="2269947"/>
                </a:lnTo>
                <a:lnTo>
                  <a:pt x="409295" y="2258517"/>
                </a:lnTo>
                <a:lnTo>
                  <a:pt x="409295" y="2208326"/>
                </a:lnTo>
                <a:close/>
              </a:path>
              <a:path w="996315" h="4374515">
                <a:moveTo>
                  <a:pt x="417741" y="930287"/>
                </a:moveTo>
                <a:lnTo>
                  <a:pt x="415137" y="918781"/>
                </a:lnTo>
                <a:lnTo>
                  <a:pt x="410375" y="913053"/>
                </a:lnTo>
                <a:lnTo>
                  <a:pt x="407797" y="909955"/>
                </a:lnTo>
                <a:lnTo>
                  <a:pt x="404660" y="908392"/>
                </a:lnTo>
                <a:lnTo>
                  <a:pt x="404660" y="930287"/>
                </a:lnTo>
                <a:lnTo>
                  <a:pt x="402996" y="937285"/>
                </a:lnTo>
                <a:lnTo>
                  <a:pt x="398335" y="942670"/>
                </a:lnTo>
                <a:lnTo>
                  <a:pt x="391172" y="946124"/>
                </a:lnTo>
                <a:lnTo>
                  <a:pt x="381965" y="947343"/>
                </a:lnTo>
                <a:lnTo>
                  <a:pt x="372656" y="946124"/>
                </a:lnTo>
                <a:lnTo>
                  <a:pt x="365442" y="942670"/>
                </a:lnTo>
                <a:lnTo>
                  <a:pt x="360756" y="937285"/>
                </a:lnTo>
                <a:lnTo>
                  <a:pt x="359105" y="930287"/>
                </a:lnTo>
                <a:lnTo>
                  <a:pt x="360756" y="923188"/>
                </a:lnTo>
                <a:lnTo>
                  <a:pt x="365442" y="917752"/>
                </a:lnTo>
                <a:lnTo>
                  <a:pt x="372656" y="914285"/>
                </a:lnTo>
                <a:lnTo>
                  <a:pt x="381965" y="913053"/>
                </a:lnTo>
                <a:lnTo>
                  <a:pt x="391172" y="914285"/>
                </a:lnTo>
                <a:lnTo>
                  <a:pt x="398335" y="917752"/>
                </a:lnTo>
                <a:lnTo>
                  <a:pt x="402996" y="923188"/>
                </a:lnTo>
                <a:lnTo>
                  <a:pt x="404660" y="930287"/>
                </a:lnTo>
                <a:lnTo>
                  <a:pt x="404660" y="908392"/>
                </a:lnTo>
                <a:lnTo>
                  <a:pt x="396494" y="904290"/>
                </a:lnTo>
                <a:lnTo>
                  <a:pt x="381965" y="902284"/>
                </a:lnTo>
                <a:lnTo>
                  <a:pt x="367334" y="904290"/>
                </a:lnTo>
                <a:lnTo>
                  <a:pt x="355968" y="909955"/>
                </a:lnTo>
                <a:lnTo>
                  <a:pt x="348627" y="918781"/>
                </a:lnTo>
                <a:lnTo>
                  <a:pt x="346011" y="930287"/>
                </a:lnTo>
                <a:lnTo>
                  <a:pt x="348627" y="941692"/>
                </a:lnTo>
                <a:lnTo>
                  <a:pt x="355968" y="950468"/>
                </a:lnTo>
                <a:lnTo>
                  <a:pt x="367334" y="956119"/>
                </a:lnTo>
                <a:lnTo>
                  <a:pt x="381965" y="958113"/>
                </a:lnTo>
                <a:lnTo>
                  <a:pt x="396494" y="956119"/>
                </a:lnTo>
                <a:lnTo>
                  <a:pt x="407797" y="950468"/>
                </a:lnTo>
                <a:lnTo>
                  <a:pt x="410413" y="947343"/>
                </a:lnTo>
                <a:lnTo>
                  <a:pt x="415137" y="941692"/>
                </a:lnTo>
                <a:lnTo>
                  <a:pt x="417741" y="930287"/>
                </a:lnTo>
                <a:close/>
              </a:path>
              <a:path w="996315" h="4374515">
                <a:moveTo>
                  <a:pt x="423989" y="3889070"/>
                </a:moveTo>
                <a:lnTo>
                  <a:pt x="415036" y="3889070"/>
                </a:lnTo>
                <a:lnTo>
                  <a:pt x="410070" y="3889070"/>
                </a:lnTo>
                <a:lnTo>
                  <a:pt x="365506" y="3889070"/>
                </a:lnTo>
                <a:lnTo>
                  <a:pt x="365506" y="3900335"/>
                </a:lnTo>
                <a:lnTo>
                  <a:pt x="408990" y="3900335"/>
                </a:lnTo>
                <a:lnTo>
                  <a:pt x="406857" y="3913594"/>
                </a:lnTo>
                <a:lnTo>
                  <a:pt x="397294" y="3931081"/>
                </a:lnTo>
                <a:lnTo>
                  <a:pt x="381482" y="3945864"/>
                </a:lnTo>
                <a:lnTo>
                  <a:pt x="359549" y="3957650"/>
                </a:lnTo>
                <a:lnTo>
                  <a:pt x="366331" y="3967759"/>
                </a:lnTo>
                <a:lnTo>
                  <a:pt x="391274" y="3953789"/>
                </a:lnTo>
                <a:lnTo>
                  <a:pt x="409321" y="3935869"/>
                </a:lnTo>
                <a:lnTo>
                  <a:pt x="420293" y="3914229"/>
                </a:lnTo>
                <a:lnTo>
                  <a:pt x="422325" y="3900335"/>
                </a:lnTo>
                <a:lnTo>
                  <a:pt x="423989" y="3889070"/>
                </a:lnTo>
                <a:close/>
              </a:path>
              <a:path w="996315" h="4374515">
                <a:moveTo>
                  <a:pt x="425488" y="3660787"/>
                </a:moveTo>
                <a:lnTo>
                  <a:pt x="410667" y="3653180"/>
                </a:lnTo>
                <a:lnTo>
                  <a:pt x="399211" y="3642423"/>
                </a:lnTo>
                <a:lnTo>
                  <a:pt x="391833" y="3629456"/>
                </a:lnTo>
                <a:lnTo>
                  <a:pt x="389216" y="3615232"/>
                </a:lnTo>
                <a:lnTo>
                  <a:pt x="389216" y="3610267"/>
                </a:lnTo>
                <a:lnTo>
                  <a:pt x="422021" y="3610267"/>
                </a:lnTo>
                <a:lnTo>
                  <a:pt x="422021" y="3603142"/>
                </a:lnTo>
                <a:lnTo>
                  <a:pt x="422021" y="3599002"/>
                </a:lnTo>
                <a:lnTo>
                  <a:pt x="341998" y="3599002"/>
                </a:lnTo>
                <a:lnTo>
                  <a:pt x="341998" y="3610267"/>
                </a:lnTo>
                <a:lnTo>
                  <a:pt x="375462" y="3610267"/>
                </a:lnTo>
                <a:lnTo>
                  <a:pt x="375462" y="3615232"/>
                </a:lnTo>
                <a:lnTo>
                  <a:pt x="372706" y="3630942"/>
                </a:lnTo>
                <a:lnTo>
                  <a:pt x="364985" y="3645116"/>
                </a:lnTo>
                <a:lnTo>
                  <a:pt x="353098" y="3656774"/>
                </a:lnTo>
                <a:lnTo>
                  <a:pt x="337858" y="3664928"/>
                </a:lnTo>
                <a:lnTo>
                  <a:pt x="344982" y="3675862"/>
                </a:lnTo>
                <a:lnTo>
                  <a:pt x="361988" y="3666363"/>
                </a:lnTo>
                <a:lnTo>
                  <a:pt x="375170" y="3652443"/>
                </a:lnTo>
                <a:lnTo>
                  <a:pt x="382778" y="3636949"/>
                </a:lnTo>
                <a:lnTo>
                  <a:pt x="389191" y="3649624"/>
                </a:lnTo>
                <a:lnTo>
                  <a:pt x="401942" y="3662730"/>
                </a:lnTo>
                <a:lnTo>
                  <a:pt x="418541" y="3671722"/>
                </a:lnTo>
                <a:lnTo>
                  <a:pt x="425488" y="3660787"/>
                </a:lnTo>
                <a:close/>
              </a:path>
              <a:path w="996315" h="4374515">
                <a:moveTo>
                  <a:pt x="426186" y="882904"/>
                </a:moveTo>
                <a:lnTo>
                  <a:pt x="388747" y="882904"/>
                </a:lnTo>
                <a:lnTo>
                  <a:pt x="388747" y="864679"/>
                </a:lnTo>
                <a:lnTo>
                  <a:pt x="375005" y="864679"/>
                </a:lnTo>
                <a:lnTo>
                  <a:pt x="375005" y="882904"/>
                </a:lnTo>
                <a:lnTo>
                  <a:pt x="337731" y="882904"/>
                </a:lnTo>
                <a:lnTo>
                  <a:pt x="337731" y="894003"/>
                </a:lnTo>
                <a:lnTo>
                  <a:pt x="426186" y="894003"/>
                </a:lnTo>
                <a:lnTo>
                  <a:pt x="426186" y="888707"/>
                </a:lnTo>
                <a:lnTo>
                  <a:pt x="426186" y="882904"/>
                </a:lnTo>
                <a:close/>
              </a:path>
              <a:path w="996315" h="4374515">
                <a:moveTo>
                  <a:pt x="439610" y="2204847"/>
                </a:moveTo>
                <a:lnTo>
                  <a:pt x="426351" y="2204847"/>
                </a:lnTo>
                <a:lnTo>
                  <a:pt x="426351" y="2354592"/>
                </a:lnTo>
                <a:lnTo>
                  <a:pt x="439610" y="2354592"/>
                </a:lnTo>
                <a:lnTo>
                  <a:pt x="439610" y="2204847"/>
                </a:lnTo>
                <a:close/>
              </a:path>
              <a:path w="996315" h="4374515">
                <a:moveTo>
                  <a:pt x="456895" y="3028569"/>
                </a:moveTo>
                <a:lnTo>
                  <a:pt x="432142" y="3028569"/>
                </a:lnTo>
                <a:lnTo>
                  <a:pt x="432142" y="3077172"/>
                </a:lnTo>
                <a:lnTo>
                  <a:pt x="373697" y="3077172"/>
                </a:lnTo>
                <a:lnTo>
                  <a:pt x="373697" y="3097746"/>
                </a:lnTo>
                <a:lnTo>
                  <a:pt x="432142" y="3097746"/>
                </a:lnTo>
                <a:lnTo>
                  <a:pt x="432142" y="3167519"/>
                </a:lnTo>
                <a:lnTo>
                  <a:pt x="456895" y="3167519"/>
                </a:lnTo>
                <a:lnTo>
                  <a:pt x="456895" y="3097746"/>
                </a:lnTo>
                <a:lnTo>
                  <a:pt x="456895" y="3077172"/>
                </a:lnTo>
                <a:lnTo>
                  <a:pt x="456895" y="3028569"/>
                </a:lnTo>
                <a:close/>
              </a:path>
              <a:path w="996315" h="4374515">
                <a:moveTo>
                  <a:pt x="460311" y="999858"/>
                </a:moveTo>
                <a:lnTo>
                  <a:pt x="374015" y="999858"/>
                </a:lnTo>
                <a:lnTo>
                  <a:pt x="374015" y="968222"/>
                </a:lnTo>
                <a:lnTo>
                  <a:pt x="360260" y="968222"/>
                </a:lnTo>
                <a:lnTo>
                  <a:pt x="360260" y="1011123"/>
                </a:lnTo>
                <a:lnTo>
                  <a:pt x="460311" y="1011123"/>
                </a:lnTo>
                <a:lnTo>
                  <a:pt x="460311" y="1004658"/>
                </a:lnTo>
                <a:lnTo>
                  <a:pt x="460311" y="999858"/>
                </a:lnTo>
                <a:close/>
              </a:path>
              <a:path w="996315" h="4374515">
                <a:moveTo>
                  <a:pt x="460451" y="3588067"/>
                </a:moveTo>
                <a:lnTo>
                  <a:pt x="446697" y="3588067"/>
                </a:lnTo>
                <a:lnTo>
                  <a:pt x="446697" y="3626828"/>
                </a:lnTo>
                <a:lnTo>
                  <a:pt x="417207" y="3626828"/>
                </a:lnTo>
                <a:lnTo>
                  <a:pt x="417207" y="3638258"/>
                </a:lnTo>
                <a:lnTo>
                  <a:pt x="446697" y="3638258"/>
                </a:lnTo>
                <a:lnTo>
                  <a:pt x="446697" y="3677348"/>
                </a:lnTo>
                <a:lnTo>
                  <a:pt x="460451" y="3677348"/>
                </a:lnTo>
                <a:lnTo>
                  <a:pt x="460451" y="3638258"/>
                </a:lnTo>
                <a:lnTo>
                  <a:pt x="460451" y="3626828"/>
                </a:lnTo>
                <a:lnTo>
                  <a:pt x="460451" y="3588067"/>
                </a:lnTo>
                <a:close/>
              </a:path>
              <a:path w="996315" h="4374515">
                <a:moveTo>
                  <a:pt x="461111" y="3709822"/>
                </a:moveTo>
                <a:lnTo>
                  <a:pt x="457657" y="3698036"/>
                </a:lnTo>
                <a:lnTo>
                  <a:pt x="451510" y="3692588"/>
                </a:lnTo>
                <a:lnTo>
                  <a:pt x="447738" y="3689235"/>
                </a:lnTo>
                <a:lnTo>
                  <a:pt x="447522" y="3689172"/>
                </a:lnTo>
                <a:lnTo>
                  <a:pt x="447522" y="3709822"/>
                </a:lnTo>
                <a:lnTo>
                  <a:pt x="445020" y="3717036"/>
                </a:lnTo>
                <a:lnTo>
                  <a:pt x="437832" y="3722395"/>
                </a:lnTo>
                <a:lnTo>
                  <a:pt x="426415" y="3725735"/>
                </a:lnTo>
                <a:lnTo>
                  <a:pt x="411251" y="3726891"/>
                </a:lnTo>
                <a:lnTo>
                  <a:pt x="396074" y="3725735"/>
                </a:lnTo>
                <a:lnTo>
                  <a:pt x="384657" y="3722395"/>
                </a:lnTo>
                <a:lnTo>
                  <a:pt x="377469" y="3717036"/>
                </a:lnTo>
                <a:lnTo>
                  <a:pt x="374967" y="3709822"/>
                </a:lnTo>
                <a:lnTo>
                  <a:pt x="377469" y="3702520"/>
                </a:lnTo>
                <a:lnTo>
                  <a:pt x="384657" y="3697109"/>
                </a:lnTo>
                <a:lnTo>
                  <a:pt x="396074" y="3693744"/>
                </a:lnTo>
                <a:lnTo>
                  <a:pt x="411251" y="3692588"/>
                </a:lnTo>
                <a:lnTo>
                  <a:pt x="426415" y="3693744"/>
                </a:lnTo>
                <a:lnTo>
                  <a:pt x="437832" y="3697109"/>
                </a:lnTo>
                <a:lnTo>
                  <a:pt x="445020" y="3702520"/>
                </a:lnTo>
                <a:lnTo>
                  <a:pt x="447522" y="3709822"/>
                </a:lnTo>
                <a:lnTo>
                  <a:pt x="447522" y="3689172"/>
                </a:lnTo>
                <a:lnTo>
                  <a:pt x="432041" y="3683736"/>
                </a:lnTo>
                <a:lnTo>
                  <a:pt x="411251" y="3681831"/>
                </a:lnTo>
                <a:lnTo>
                  <a:pt x="390359" y="3683736"/>
                </a:lnTo>
                <a:lnTo>
                  <a:pt x="374611" y="3689235"/>
                </a:lnTo>
                <a:lnTo>
                  <a:pt x="364680" y="3698036"/>
                </a:lnTo>
                <a:lnTo>
                  <a:pt x="361213" y="3709822"/>
                </a:lnTo>
                <a:lnTo>
                  <a:pt x="364680" y="3721646"/>
                </a:lnTo>
                <a:lnTo>
                  <a:pt x="374611" y="3730383"/>
                </a:lnTo>
                <a:lnTo>
                  <a:pt x="390359" y="3735794"/>
                </a:lnTo>
                <a:lnTo>
                  <a:pt x="411251" y="3737648"/>
                </a:lnTo>
                <a:lnTo>
                  <a:pt x="432041" y="3735794"/>
                </a:lnTo>
                <a:lnTo>
                  <a:pt x="447738" y="3730383"/>
                </a:lnTo>
                <a:lnTo>
                  <a:pt x="451700" y="3726891"/>
                </a:lnTo>
                <a:lnTo>
                  <a:pt x="457657" y="3721646"/>
                </a:lnTo>
                <a:lnTo>
                  <a:pt x="461111" y="3709822"/>
                </a:lnTo>
                <a:close/>
              </a:path>
              <a:path w="996315" h="4374515">
                <a:moveTo>
                  <a:pt x="467029" y="3274860"/>
                </a:moveTo>
                <a:lnTo>
                  <a:pt x="308394" y="3274860"/>
                </a:lnTo>
                <a:lnTo>
                  <a:pt x="308394" y="3245942"/>
                </a:lnTo>
                <a:lnTo>
                  <a:pt x="456895" y="3245942"/>
                </a:lnTo>
                <a:lnTo>
                  <a:pt x="456895" y="3181540"/>
                </a:lnTo>
                <a:lnTo>
                  <a:pt x="283349" y="3181540"/>
                </a:lnTo>
                <a:lnTo>
                  <a:pt x="283349" y="3201212"/>
                </a:lnTo>
                <a:lnTo>
                  <a:pt x="432447" y="3201212"/>
                </a:lnTo>
                <a:lnTo>
                  <a:pt x="432447" y="3227451"/>
                </a:lnTo>
                <a:lnTo>
                  <a:pt x="284251" y="3227451"/>
                </a:lnTo>
                <a:lnTo>
                  <a:pt x="284251" y="3294545"/>
                </a:lnTo>
                <a:lnTo>
                  <a:pt x="467029" y="3294545"/>
                </a:lnTo>
                <a:lnTo>
                  <a:pt x="467029" y="3286798"/>
                </a:lnTo>
                <a:lnTo>
                  <a:pt x="467029" y="3274860"/>
                </a:lnTo>
                <a:close/>
              </a:path>
              <a:path w="996315" h="4374515">
                <a:moveTo>
                  <a:pt x="469379" y="4323918"/>
                </a:moveTo>
                <a:lnTo>
                  <a:pt x="465874" y="4312577"/>
                </a:lnTo>
                <a:lnTo>
                  <a:pt x="460311" y="4308005"/>
                </a:lnTo>
                <a:lnTo>
                  <a:pt x="455752" y="4304258"/>
                </a:lnTo>
                <a:lnTo>
                  <a:pt x="455460" y="4304169"/>
                </a:lnTo>
                <a:lnTo>
                  <a:pt x="455460" y="4323918"/>
                </a:lnTo>
                <a:lnTo>
                  <a:pt x="452920" y="4330725"/>
                </a:lnTo>
                <a:lnTo>
                  <a:pt x="445566" y="4335716"/>
                </a:lnTo>
                <a:lnTo>
                  <a:pt x="433793" y="4338777"/>
                </a:lnTo>
                <a:lnTo>
                  <a:pt x="418020" y="4339818"/>
                </a:lnTo>
                <a:lnTo>
                  <a:pt x="402323" y="4338777"/>
                </a:lnTo>
                <a:lnTo>
                  <a:pt x="390537" y="4335716"/>
                </a:lnTo>
                <a:lnTo>
                  <a:pt x="383146" y="4330725"/>
                </a:lnTo>
                <a:lnTo>
                  <a:pt x="380580" y="4323918"/>
                </a:lnTo>
                <a:lnTo>
                  <a:pt x="383146" y="4317162"/>
                </a:lnTo>
                <a:lnTo>
                  <a:pt x="390537" y="4312170"/>
                </a:lnTo>
                <a:lnTo>
                  <a:pt x="402323" y="4309072"/>
                </a:lnTo>
                <a:lnTo>
                  <a:pt x="418020" y="4308005"/>
                </a:lnTo>
                <a:lnTo>
                  <a:pt x="433793" y="4309072"/>
                </a:lnTo>
                <a:lnTo>
                  <a:pt x="445566" y="4312170"/>
                </a:lnTo>
                <a:lnTo>
                  <a:pt x="452920" y="4317162"/>
                </a:lnTo>
                <a:lnTo>
                  <a:pt x="455460" y="4323918"/>
                </a:lnTo>
                <a:lnTo>
                  <a:pt x="455460" y="4304169"/>
                </a:lnTo>
                <a:lnTo>
                  <a:pt x="439597" y="4299153"/>
                </a:lnTo>
                <a:lnTo>
                  <a:pt x="418020" y="4297413"/>
                </a:lnTo>
                <a:lnTo>
                  <a:pt x="396443" y="4299153"/>
                </a:lnTo>
                <a:lnTo>
                  <a:pt x="380288" y="4304258"/>
                </a:lnTo>
                <a:lnTo>
                  <a:pt x="370166" y="4312577"/>
                </a:lnTo>
                <a:lnTo>
                  <a:pt x="366661" y="4323918"/>
                </a:lnTo>
                <a:lnTo>
                  <a:pt x="370166" y="4335272"/>
                </a:lnTo>
                <a:lnTo>
                  <a:pt x="380288" y="4343641"/>
                </a:lnTo>
                <a:lnTo>
                  <a:pt x="396443" y="4348810"/>
                </a:lnTo>
                <a:lnTo>
                  <a:pt x="418020" y="4350588"/>
                </a:lnTo>
                <a:lnTo>
                  <a:pt x="439597" y="4348810"/>
                </a:lnTo>
                <a:lnTo>
                  <a:pt x="455752" y="4343641"/>
                </a:lnTo>
                <a:lnTo>
                  <a:pt x="460387" y="4339818"/>
                </a:lnTo>
                <a:lnTo>
                  <a:pt x="465874" y="4335272"/>
                </a:lnTo>
                <a:lnTo>
                  <a:pt x="469379" y="4323918"/>
                </a:lnTo>
                <a:close/>
              </a:path>
              <a:path w="996315" h="4374515">
                <a:moveTo>
                  <a:pt x="475716" y="913879"/>
                </a:moveTo>
                <a:lnTo>
                  <a:pt x="453529" y="913879"/>
                </a:lnTo>
                <a:lnTo>
                  <a:pt x="453529" y="864844"/>
                </a:lnTo>
                <a:lnTo>
                  <a:pt x="439775" y="864844"/>
                </a:lnTo>
                <a:lnTo>
                  <a:pt x="439775" y="977163"/>
                </a:lnTo>
                <a:lnTo>
                  <a:pt x="453529" y="977163"/>
                </a:lnTo>
                <a:lnTo>
                  <a:pt x="453529" y="925474"/>
                </a:lnTo>
                <a:lnTo>
                  <a:pt x="475716" y="925474"/>
                </a:lnTo>
                <a:lnTo>
                  <a:pt x="475716" y="913879"/>
                </a:lnTo>
                <a:close/>
              </a:path>
              <a:path w="996315" h="4374515">
                <a:moveTo>
                  <a:pt x="484949" y="3973385"/>
                </a:moveTo>
                <a:lnTo>
                  <a:pt x="384390" y="3973385"/>
                </a:lnTo>
                <a:lnTo>
                  <a:pt x="384390" y="3984650"/>
                </a:lnTo>
                <a:lnTo>
                  <a:pt x="471360" y="3984650"/>
                </a:lnTo>
                <a:lnTo>
                  <a:pt x="471360" y="4027728"/>
                </a:lnTo>
                <a:lnTo>
                  <a:pt x="484949" y="4027728"/>
                </a:lnTo>
                <a:lnTo>
                  <a:pt x="484949" y="3973385"/>
                </a:lnTo>
                <a:close/>
              </a:path>
              <a:path w="996315" h="4374515">
                <a:moveTo>
                  <a:pt x="484949" y="3877970"/>
                </a:moveTo>
                <a:lnTo>
                  <a:pt x="471855" y="3877970"/>
                </a:lnTo>
                <a:lnTo>
                  <a:pt x="471855" y="3915575"/>
                </a:lnTo>
                <a:lnTo>
                  <a:pt x="452145" y="3915575"/>
                </a:lnTo>
                <a:lnTo>
                  <a:pt x="452145" y="3880789"/>
                </a:lnTo>
                <a:lnTo>
                  <a:pt x="439229" y="3880789"/>
                </a:lnTo>
                <a:lnTo>
                  <a:pt x="439229" y="3965435"/>
                </a:lnTo>
                <a:lnTo>
                  <a:pt x="452145" y="3965435"/>
                </a:lnTo>
                <a:lnTo>
                  <a:pt x="452145" y="3927005"/>
                </a:lnTo>
                <a:lnTo>
                  <a:pt x="471855" y="3927005"/>
                </a:lnTo>
                <a:lnTo>
                  <a:pt x="471855" y="3966260"/>
                </a:lnTo>
                <a:lnTo>
                  <a:pt x="484949" y="3966260"/>
                </a:lnTo>
                <a:lnTo>
                  <a:pt x="484949" y="3927005"/>
                </a:lnTo>
                <a:lnTo>
                  <a:pt x="484949" y="3915575"/>
                </a:lnTo>
                <a:lnTo>
                  <a:pt x="484949" y="3877970"/>
                </a:lnTo>
                <a:close/>
              </a:path>
              <a:path w="996315" h="4374515">
                <a:moveTo>
                  <a:pt x="485775" y="4275048"/>
                </a:moveTo>
                <a:lnTo>
                  <a:pt x="452475" y="4275048"/>
                </a:lnTo>
                <a:lnTo>
                  <a:pt x="452475" y="4253382"/>
                </a:lnTo>
                <a:lnTo>
                  <a:pt x="452475" y="4251680"/>
                </a:lnTo>
                <a:lnTo>
                  <a:pt x="452475" y="4253382"/>
                </a:lnTo>
                <a:lnTo>
                  <a:pt x="456704" y="4251998"/>
                </a:lnTo>
                <a:lnTo>
                  <a:pt x="457073" y="4251680"/>
                </a:lnTo>
                <a:lnTo>
                  <a:pt x="460679" y="4248709"/>
                </a:lnTo>
                <a:lnTo>
                  <a:pt x="467194" y="4243298"/>
                </a:lnTo>
                <a:lnTo>
                  <a:pt x="470865" y="4231640"/>
                </a:lnTo>
                <a:lnTo>
                  <a:pt x="467194" y="4219854"/>
                </a:lnTo>
                <a:lnTo>
                  <a:pt x="460705" y="4214419"/>
                </a:lnTo>
                <a:lnTo>
                  <a:pt x="456780" y="4211129"/>
                </a:lnTo>
                <a:lnTo>
                  <a:pt x="456780" y="4231640"/>
                </a:lnTo>
                <a:lnTo>
                  <a:pt x="454113" y="4238853"/>
                </a:lnTo>
                <a:lnTo>
                  <a:pt x="446430" y="4244213"/>
                </a:lnTo>
                <a:lnTo>
                  <a:pt x="438899" y="4246283"/>
                </a:lnTo>
                <a:lnTo>
                  <a:pt x="438899" y="4251680"/>
                </a:lnTo>
                <a:lnTo>
                  <a:pt x="438899" y="4257535"/>
                </a:lnTo>
                <a:lnTo>
                  <a:pt x="438899" y="4275048"/>
                </a:lnTo>
                <a:lnTo>
                  <a:pt x="397484" y="4275048"/>
                </a:lnTo>
                <a:lnTo>
                  <a:pt x="397484" y="4280014"/>
                </a:lnTo>
                <a:lnTo>
                  <a:pt x="397408" y="4257535"/>
                </a:lnTo>
                <a:lnTo>
                  <a:pt x="418185" y="4259300"/>
                </a:lnTo>
                <a:lnTo>
                  <a:pt x="438823" y="4257535"/>
                </a:lnTo>
                <a:lnTo>
                  <a:pt x="438899" y="4251680"/>
                </a:lnTo>
                <a:lnTo>
                  <a:pt x="438899" y="4246283"/>
                </a:lnTo>
                <a:lnTo>
                  <a:pt x="434276" y="4247553"/>
                </a:lnTo>
                <a:lnTo>
                  <a:pt x="418185" y="4248709"/>
                </a:lnTo>
                <a:lnTo>
                  <a:pt x="402094" y="4247553"/>
                </a:lnTo>
                <a:lnTo>
                  <a:pt x="389940" y="4244213"/>
                </a:lnTo>
                <a:lnTo>
                  <a:pt x="382270" y="4238853"/>
                </a:lnTo>
                <a:lnTo>
                  <a:pt x="379590" y="4231640"/>
                </a:lnTo>
                <a:lnTo>
                  <a:pt x="382270" y="4224337"/>
                </a:lnTo>
                <a:lnTo>
                  <a:pt x="389940" y="4218927"/>
                </a:lnTo>
                <a:lnTo>
                  <a:pt x="402094" y="4215574"/>
                </a:lnTo>
                <a:lnTo>
                  <a:pt x="418185" y="4214419"/>
                </a:lnTo>
                <a:lnTo>
                  <a:pt x="434276" y="4215574"/>
                </a:lnTo>
                <a:lnTo>
                  <a:pt x="446430" y="4218927"/>
                </a:lnTo>
                <a:lnTo>
                  <a:pt x="454113" y="4224337"/>
                </a:lnTo>
                <a:lnTo>
                  <a:pt x="456780" y="4231640"/>
                </a:lnTo>
                <a:lnTo>
                  <a:pt x="456780" y="4211129"/>
                </a:lnTo>
                <a:lnTo>
                  <a:pt x="440118" y="4205554"/>
                </a:lnTo>
                <a:lnTo>
                  <a:pt x="418185" y="4203649"/>
                </a:lnTo>
                <a:lnTo>
                  <a:pt x="396189" y="4205554"/>
                </a:lnTo>
                <a:lnTo>
                  <a:pt x="379615" y="4211053"/>
                </a:lnTo>
                <a:lnTo>
                  <a:pt x="369150" y="4219854"/>
                </a:lnTo>
                <a:lnTo>
                  <a:pt x="365506" y="4231640"/>
                </a:lnTo>
                <a:lnTo>
                  <a:pt x="369150" y="4243298"/>
                </a:lnTo>
                <a:lnTo>
                  <a:pt x="379615" y="4251998"/>
                </a:lnTo>
                <a:lnTo>
                  <a:pt x="383895" y="4253408"/>
                </a:lnTo>
                <a:lnTo>
                  <a:pt x="383895" y="4275048"/>
                </a:lnTo>
                <a:lnTo>
                  <a:pt x="350431" y="4275048"/>
                </a:lnTo>
                <a:lnTo>
                  <a:pt x="350431" y="4286148"/>
                </a:lnTo>
                <a:lnTo>
                  <a:pt x="485775" y="4286148"/>
                </a:lnTo>
                <a:lnTo>
                  <a:pt x="485775" y="4280014"/>
                </a:lnTo>
                <a:lnTo>
                  <a:pt x="485775" y="4275048"/>
                </a:lnTo>
                <a:close/>
              </a:path>
              <a:path w="996315" h="4374515">
                <a:moveTo>
                  <a:pt x="530529" y="661911"/>
                </a:moveTo>
                <a:lnTo>
                  <a:pt x="441401" y="661911"/>
                </a:lnTo>
                <a:lnTo>
                  <a:pt x="441401" y="631761"/>
                </a:lnTo>
                <a:lnTo>
                  <a:pt x="427659" y="631761"/>
                </a:lnTo>
                <a:lnTo>
                  <a:pt x="427659" y="673176"/>
                </a:lnTo>
                <a:lnTo>
                  <a:pt x="530529" y="673176"/>
                </a:lnTo>
                <a:lnTo>
                  <a:pt x="530529" y="665721"/>
                </a:lnTo>
                <a:lnTo>
                  <a:pt x="530529" y="661911"/>
                </a:lnTo>
                <a:close/>
              </a:path>
              <a:path w="996315" h="4374515">
                <a:moveTo>
                  <a:pt x="545439" y="608406"/>
                </a:moveTo>
                <a:lnTo>
                  <a:pt x="484644" y="608406"/>
                </a:lnTo>
                <a:lnTo>
                  <a:pt x="484644" y="592505"/>
                </a:lnTo>
                <a:lnTo>
                  <a:pt x="527875" y="592505"/>
                </a:lnTo>
                <a:lnTo>
                  <a:pt x="527875" y="586041"/>
                </a:lnTo>
                <a:lnTo>
                  <a:pt x="527875" y="581406"/>
                </a:lnTo>
                <a:lnTo>
                  <a:pt x="527875" y="562356"/>
                </a:lnTo>
                <a:lnTo>
                  <a:pt x="527875" y="551421"/>
                </a:lnTo>
                <a:lnTo>
                  <a:pt x="527875" y="532701"/>
                </a:lnTo>
                <a:lnTo>
                  <a:pt x="514134" y="532701"/>
                </a:lnTo>
                <a:lnTo>
                  <a:pt x="514134" y="551421"/>
                </a:lnTo>
                <a:lnTo>
                  <a:pt x="514134" y="562356"/>
                </a:lnTo>
                <a:lnTo>
                  <a:pt x="514134" y="581406"/>
                </a:lnTo>
                <a:lnTo>
                  <a:pt x="441731" y="581406"/>
                </a:lnTo>
                <a:lnTo>
                  <a:pt x="441731" y="562356"/>
                </a:lnTo>
                <a:lnTo>
                  <a:pt x="514134" y="562356"/>
                </a:lnTo>
                <a:lnTo>
                  <a:pt x="514134" y="551421"/>
                </a:lnTo>
                <a:lnTo>
                  <a:pt x="441731" y="551421"/>
                </a:lnTo>
                <a:lnTo>
                  <a:pt x="441731" y="532701"/>
                </a:lnTo>
                <a:lnTo>
                  <a:pt x="428155" y="532701"/>
                </a:lnTo>
                <a:lnTo>
                  <a:pt x="428155" y="592505"/>
                </a:lnTo>
                <a:lnTo>
                  <a:pt x="471055" y="592505"/>
                </a:lnTo>
                <a:lnTo>
                  <a:pt x="471055" y="608406"/>
                </a:lnTo>
                <a:lnTo>
                  <a:pt x="410095" y="608406"/>
                </a:lnTo>
                <a:lnTo>
                  <a:pt x="410095" y="619671"/>
                </a:lnTo>
                <a:lnTo>
                  <a:pt x="545439" y="619671"/>
                </a:lnTo>
                <a:lnTo>
                  <a:pt x="545439" y="613371"/>
                </a:lnTo>
                <a:lnTo>
                  <a:pt x="545439" y="608406"/>
                </a:lnTo>
                <a:close/>
              </a:path>
              <a:path w="996315" h="4374515">
                <a:moveTo>
                  <a:pt x="548157" y="117678"/>
                </a:moveTo>
                <a:lnTo>
                  <a:pt x="539965" y="72707"/>
                </a:lnTo>
                <a:lnTo>
                  <a:pt x="535533" y="65468"/>
                </a:lnTo>
                <a:lnTo>
                  <a:pt x="533577" y="62280"/>
                </a:lnTo>
                <a:lnTo>
                  <a:pt x="525703" y="54165"/>
                </a:lnTo>
                <a:lnTo>
                  <a:pt x="518744" y="49733"/>
                </a:lnTo>
                <a:lnTo>
                  <a:pt x="518744" y="117144"/>
                </a:lnTo>
                <a:lnTo>
                  <a:pt x="518528" y="124599"/>
                </a:lnTo>
                <a:lnTo>
                  <a:pt x="505218" y="162471"/>
                </a:lnTo>
                <a:lnTo>
                  <a:pt x="494792" y="168833"/>
                </a:lnTo>
                <a:lnTo>
                  <a:pt x="479425" y="168833"/>
                </a:lnTo>
                <a:lnTo>
                  <a:pt x="455333" y="132651"/>
                </a:lnTo>
                <a:lnTo>
                  <a:pt x="454596" y="113169"/>
                </a:lnTo>
                <a:lnTo>
                  <a:pt x="454799" y="105702"/>
                </a:lnTo>
                <a:lnTo>
                  <a:pt x="468376" y="72097"/>
                </a:lnTo>
                <a:lnTo>
                  <a:pt x="473151" y="68554"/>
                </a:lnTo>
                <a:lnTo>
                  <a:pt x="479425" y="66789"/>
                </a:lnTo>
                <a:lnTo>
                  <a:pt x="487197" y="66789"/>
                </a:lnTo>
                <a:lnTo>
                  <a:pt x="516750" y="96278"/>
                </a:lnTo>
                <a:lnTo>
                  <a:pt x="518744" y="117144"/>
                </a:lnTo>
                <a:lnTo>
                  <a:pt x="518744" y="49733"/>
                </a:lnTo>
                <a:lnTo>
                  <a:pt x="516623" y="48374"/>
                </a:lnTo>
                <a:lnTo>
                  <a:pt x="506349" y="44894"/>
                </a:lnTo>
                <a:lnTo>
                  <a:pt x="494880" y="43726"/>
                </a:lnTo>
                <a:lnTo>
                  <a:pt x="487997" y="43726"/>
                </a:lnTo>
                <a:lnTo>
                  <a:pt x="454596" y="65468"/>
                </a:lnTo>
                <a:lnTo>
                  <a:pt x="453275" y="65468"/>
                </a:lnTo>
                <a:lnTo>
                  <a:pt x="449300" y="46380"/>
                </a:lnTo>
                <a:lnTo>
                  <a:pt x="425970" y="46380"/>
                </a:lnTo>
                <a:lnTo>
                  <a:pt x="425970" y="252857"/>
                </a:lnTo>
                <a:lnTo>
                  <a:pt x="454596" y="252857"/>
                </a:lnTo>
                <a:lnTo>
                  <a:pt x="454507" y="189242"/>
                </a:lnTo>
                <a:lnTo>
                  <a:pt x="453009" y="171754"/>
                </a:lnTo>
                <a:lnTo>
                  <a:pt x="454596" y="171754"/>
                </a:lnTo>
                <a:lnTo>
                  <a:pt x="487553" y="191897"/>
                </a:lnTo>
                <a:lnTo>
                  <a:pt x="494093" y="191897"/>
                </a:lnTo>
                <a:lnTo>
                  <a:pt x="533247" y="173139"/>
                </a:lnTo>
                <a:lnTo>
                  <a:pt x="536003" y="168833"/>
                </a:lnTo>
                <a:lnTo>
                  <a:pt x="537603" y="166331"/>
                </a:lnTo>
                <a:lnTo>
                  <a:pt x="541274" y="158496"/>
                </a:lnTo>
                <a:lnTo>
                  <a:pt x="544283" y="149682"/>
                </a:lnTo>
                <a:lnTo>
                  <a:pt x="546442" y="139941"/>
                </a:lnTo>
                <a:lnTo>
                  <a:pt x="547725" y="129273"/>
                </a:lnTo>
                <a:lnTo>
                  <a:pt x="548157" y="117678"/>
                </a:lnTo>
                <a:close/>
              </a:path>
              <a:path w="996315" h="4374515">
                <a:moveTo>
                  <a:pt x="583831" y="4245394"/>
                </a:moveTo>
                <a:lnTo>
                  <a:pt x="580885" y="4230954"/>
                </a:lnTo>
                <a:lnTo>
                  <a:pt x="574065" y="4221531"/>
                </a:lnTo>
                <a:lnTo>
                  <a:pt x="572731" y="4219689"/>
                </a:lnTo>
                <a:lnTo>
                  <a:pt x="570407" y="4218330"/>
                </a:lnTo>
                <a:lnTo>
                  <a:pt x="570407" y="4245394"/>
                </a:lnTo>
                <a:lnTo>
                  <a:pt x="568502" y="4255059"/>
                </a:lnTo>
                <a:lnTo>
                  <a:pt x="563168" y="4262602"/>
                </a:lnTo>
                <a:lnTo>
                  <a:pt x="555040" y="4267505"/>
                </a:lnTo>
                <a:lnTo>
                  <a:pt x="544741" y="4269244"/>
                </a:lnTo>
                <a:lnTo>
                  <a:pt x="534428" y="4267505"/>
                </a:lnTo>
                <a:lnTo>
                  <a:pt x="526300" y="4262602"/>
                </a:lnTo>
                <a:lnTo>
                  <a:pt x="520979" y="4255059"/>
                </a:lnTo>
                <a:lnTo>
                  <a:pt x="519061" y="4245394"/>
                </a:lnTo>
                <a:lnTo>
                  <a:pt x="520979" y="4235653"/>
                </a:lnTo>
                <a:lnTo>
                  <a:pt x="526300" y="4228122"/>
                </a:lnTo>
                <a:lnTo>
                  <a:pt x="534428" y="4223258"/>
                </a:lnTo>
                <a:lnTo>
                  <a:pt x="544741" y="4221531"/>
                </a:lnTo>
                <a:lnTo>
                  <a:pt x="555040" y="4223258"/>
                </a:lnTo>
                <a:lnTo>
                  <a:pt x="563168" y="4228122"/>
                </a:lnTo>
                <a:lnTo>
                  <a:pt x="568502" y="4235653"/>
                </a:lnTo>
                <a:lnTo>
                  <a:pt x="570407" y="4245394"/>
                </a:lnTo>
                <a:lnTo>
                  <a:pt x="570407" y="4218330"/>
                </a:lnTo>
                <a:lnTo>
                  <a:pt x="560349" y="4212387"/>
                </a:lnTo>
                <a:lnTo>
                  <a:pt x="544741" y="4209770"/>
                </a:lnTo>
                <a:lnTo>
                  <a:pt x="529120" y="4212387"/>
                </a:lnTo>
                <a:lnTo>
                  <a:pt x="516737" y="4219689"/>
                </a:lnTo>
                <a:lnTo>
                  <a:pt x="508584" y="4230954"/>
                </a:lnTo>
                <a:lnTo>
                  <a:pt x="505637" y="4245394"/>
                </a:lnTo>
                <a:lnTo>
                  <a:pt x="508584" y="4259707"/>
                </a:lnTo>
                <a:lnTo>
                  <a:pt x="516737" y="4270857"/>
                </a:lnTo>
                <a:lnTo>
                  <a:pt x="529120" y="4278096"/>
                </a:lnTo>
                <a:lnTo>
                  <a:pt x="544741" y="4280674"/>
                </a:lnTo>
                <a:lnTo>
                  <a:pt x="560349" y="4278096"/>
                </a:lnTo>
                <a:lnTo>
                  <a:pt x="572731" y="4270857"/>
                </a:lnTo>
                <a:lnTo>
                  <a:pt x="573913" y="4269244"/>
                </a:lnTo>
                <a:lnTo>
                  <a:pt x="580885" y="4259707"/>
                </a:lnTo>
                <a:lnTo>
                  <a:pt x="583831" y="4245394"/>
                </a:lnTo>
                <a:close/>
              </a:path>
              <a:path w="996315" h="4374515">
                <a:moveTo>
                  <a:pt x="584822" y="3954500"/>
                </a:moveTo>
                <a:lnTo>
                  <a:pt x="572350" y="3946550"/>
                </a:lnTo>
                <a:lnTo>
                  <a:pt x="563143" y="3935971"/>
                </a:lnTo>
                <a:lnTo>
                  <a:pt x="557453" y="3923677"/>
                </a:lnTo>
                <a:lnTo>
                  <a:pt x="555498" y="3910609"/>
                </a:lnTo>
                <a:lnTo>
                  <a:pt x="555498" y="3888575"/>
                </a:lnTo>
                <a:lnTo>
                  <a:pt x="553186" y="3888575"/>
                </a:lnTo>
                <a:lnTo>
                  <a:pt x="544728" y="3888575"/>
                </a:lnTo>
                <a:lnTo>
                  <a:pt x="542251" y="3888575"/>
                </a:lnTo>
                <a:lnTo>
                  <a:pt x="542251" y="3910609"/>
                </a:lnTo>
                <a:lnTo>
                  <a:pt x="540156" y="3924211"/>
                </a:lnTo>
                <a:lnTo>
                  <a:pt x="534111" y="3937571"/>
                </a:lnTo>
                <a:lnTo>
                  <a:pt x="524433" y="3949369"/>
                </a:lnTo>
                <a:lnTo>
                  <a:pt x="511441" y="3958310"/>
                </a:lnTo>
                <a:lnTo>
                  <a:pt x="519061" y="3968915"/>
                </a:lnTo>
                <a:lnTo>
                  <a:pt x="533539" y="3958590"/>
                </a:lnTo>
                <a:lnTo>
                  <a:pt x="544258" y="3944480"/>
                </a:lnTo>
                <a:lnTo>
                  <a:pt x="548995" y="3932732"/>
                </a:lnTo>
                <a:lnTo>
                  <a:pt x="553059" y="3942804"/>
                </a:lnTo>
                <a:lnTo>
                  <a:pt x="563181" y="3955681"/>
                </a:lnTo>
                <a:lnTo>
                  <a:pt x="577037" y="3964940"/>
                </a:lnTo>
                <a:lnTo>
                  <a:pt x="584822" y="3954500"/>
                </a:lnTo>
                <a:close/>
              </a:path>
              <a:path w="996315" h="4374515">
                <a:moveTo>
                  <a:pt x="604723" y="892022"/>
                </a:moveTo>
                <a:lnTo>
                  <a:pt x="602373" y="882815"/>
                </a:lnTo>
                <a:lnTo>
                  <a:pt x="599313" y="879589"/>
                </a:lnTo>
                <a:lnTo>
                  <a:pt x="595757" y="875830"/>
                </a:lnTo>
                <a:lnTo>
                  <a:pt x="592289" y="874331"/>
                </a:lnTo>
                <a:lnTo>
                  <a:pt x="592289" y="884402"/>
                </a:lnTo>
                <a:lnTo>
                  <a:pt x="592289" y="899807"/>
                </a:lnTo>
                <a:lnTo>
                  <a:pt x="584339" y="904443"/>
                </a:lnTo>
                <a:lnTo>
                  <a:pt x="559993" y="904443"/>
                </a:lnTo>
                <a:lnTo>
                  <a:pt x="552043" y="899807"/>
                </a:lnTo>
                <a:lnTo>
                  <a:pt x="552043" y="884402"/>
                </a:lnTo>
                <a:lnTo>
                  <a:pt x="559993" y="879589"/>
                </a:lnTo>
                <a:lnTo>
                  <a:pt x="584339" y="879589"/>
                </a:lnTo>
                <a:lnTo>
                  <a:pt x="592289" y="884402"/>
                </a:lnTo>
                <a:lnTo>
                  <a:pt x="592289" y="874331"/>
                </a:lnTo>
                <a:lnTo>
                  <a:pt x="585495" y="871372"/>
                </a:lnTo>
                <a:lnTo>
                  <a:pt x="572249" y="869823"/>
                </a:lnTo>
                <a:lnTo>
                  <a:pt x="558901" y="871372"/>
                </a:lnTo>
                <a:lnTo>
                  <a:pt x="548601" y="875830"/>
                </a:lnTo>
                <a:lnTo>
                  <a:pt x="541959" y="882815"/>
                </a:lnTo>
                <a:lnTo>
                  <a:pt x="539610" y="892022"/>
                </a:lnTo>
                <a:lnTo>
                  <a:pt x="541959" y="901319"/>
                </a:lnTo>
                <a:lnTo>
                  <a:pt x="548601" y="908354"/>
                </a:lnTo>
                <a:lnTo>
                  <a:pt x="558901" y="912825"/>
                </a:lnTo>
                <a:lnTo>
                  <a:pt x="572249" y="914387"/>
                </a:lnTo>
                <a:lnTo>
                  <a:pt x="585495" y="912825"/>
                </a:lnTo>
                <a:lnTo>
                  <a:pt x="595757" y="908354"/>
                </a:lnTo>
                <a:lnTo>
                  <a:pt x="599427" y="904443"/>
                </a:lnTo>
                <a:lnTo>
                  <a:pt x="602373" y="901319"/>
                </a:lnTo>
                <a:lnTo>
                  <a:pt x="604723" y="892022"/>
                </a:lnTo>
                <a:close/>
              </a:path>
              <a:path w="996315" h="4374515">
                <a:moveTo>
                  <a:pt x="608012" y="3880955"/>
                </a:moveTo>
                <a:lnTo>
                  <a:pt x="594931" y="3880955"/>
                </a:lnTo>
                <a:lnTo>
                  <a:pt x="594931" y="3915740"/>
                </a:lnTo>
                <a:lnTo>
                  <a:pt x="571741" y="3915740"/>
                </a:lnTo>
                <a:lnTo>
                  <a:pt x="571741" y="3927005"/>
                </a:lnTo>
                <a:lnTo>
                  <a:pt x="594931" y="3927005"/>
                </a:lnTo>
                <a:lnTo>
                  <a:pt x="594931" y="3985984"/>
                </a:lnTo>
                <a:lnTo>
                  <a:pt x="608012" y="3985984"/>
                </a:lnTo>
                <a:lnTo>
                  <a:pt x="608012" y="3927005"/>
                </a:lnTo>
                <a:lnTo>
                  <a:pt x="608012" y="3915740"/>
                </a:lnTo>
                <a:lnTo>
                  <a:pt x="608012" y="3880955"/>
                </a:lnTo>
                <a:close/>
              </a:path>
              <a:path w="996315" h="4374515">
                <a:moveTo>
                  <a:pt x="608431" y="1836077"/>
                </a:moveTo>
                <a:lnTo>
                  <a:pt x="498094" y="1836077"/>
                </a:lnTo>
                <a:lnTo>
                  <a:pt x="498094" y="1780324"/>
                </a:lnTo>
                <a:lnTo>
                  <a:pt x="580694" y="1780324"/>
                </a:lnTo>
                <a:lnTo>
                  <a:pt x="580694" y="1770773"/>
                </a:lnTo>
                <a:lnTo>
                  <a:pt x="580694" y="1767789"/>
                </a:lnTo>
                <a:lnTo>
                  <a:pt x="580694" y="1760334"/>
                </a:lnTo>
                <a:lnTo>
                  <a:pt x="420573" y="1760334"/>
                </a:lnTo>
                <a:lnTo>
                  <a:pt x="420573" y="1720088"/>
                </a:lnTo>
                <a:lnTo>
                  <a:pt x="572046" y="1720088"/>
                </a:lnTo>
                <a:lnTo>
                  <a:pt x="572046" y="1700110"/>
                </a:lnTo>
                <a:lnTo>
                  <a:pt x="420573" y="1700110"/>
                </a:lnTo>
                <a:lnTo>
                  <a:pt x="420573" y="1662531"/>
                </a:lnTo>
                <a:lnTo>
                  <a:pt x="577710" y="1662531"/>
                </a:lnTo>
                <a:lnTo>
                  <a:pt x="577710" y="1642262"/>
                </a:lnTo>
                <a:lnTo>
                  <a:pt x="395528" y="1642262"/>
                </a:lnTo>
                <a:lnTo>
                  <a:pt x="395528" y="1780324"/>
                </a:lnTo>
                <a:lnTo>
                  <a:pt x="473646" y="1780324"/>
                </a:lnTo>
                <a:lnTo>
                  <a:pt x="473646" y="1836077"/>
                </a:lnTo>
                <a:lnTo>
                  <a:pt x="364210" y="1836077"/>
                </a:lnTo>
                <a:lnTo>
                  <a:pt x="364210" y="1856651"/>
                </a:lnTo>
                <a:lnTo>
                  <a:pt x="608431" y="1856651"/>
                </a:lnTo>
                <a:lnTo>
                  <a:pt x="608431" y="1845614"/>
                </a:lnTo>
                <a:lnTo>
                  <a:pt x="608431" y="1836077"/>
                </a:lnTo>
                <a:close/>
              </a:path>
              <a:path w="996315" h="4374515">
                <a:moveTo>
                  <a:pt x="611670" y="927963"/>
                </a:moveTo>
                <a:lnTo>
                  <a:pt x="610679" y="918527"/>
                </a:lnTo>
                <a:lnTo>
                  <a:pt x="590765" y="920877"/>
                </a:lnTo>
                <a:lnTo>
                  <a:pt x="569633" y="922172"/>
                </a:lnTo>
                <a:lnTo>
                  <a:pt x="549325" y="922718"/>
                </a:lnTo>
                <a:lnTo>
                  <a:pt x="531825" y="922832"/>
                </a:lnTo>
                <a:lnTo>
                  <a:pt x="533323" y="933602"/>
                </a:lnTo>
                <a:lnTo>
                  <a:pt x="550684" y="933462"/>
                </a:lnTo>
                <a:lnTo>
                  <a:pt x="565950" y="932929"/>
                </a:lnTo>
                <a:lnTo>
                  <a:pt x="565950" y="956957"/>
                </a:lnTo>
                <a:lnTo>
                  <a:pt x="579043" y="956957"/>
                </a:lnTo>
                <a:lnTo>
                  <a:pt x="579043" y="932091"/>
                </a:lnTo>
                <a:lnTo>
                  <a:pt x="591515" y="931087"/>
                </a:lnTo>
                <a:lnTo>
                  <a:pt x="610603" y="928128"/>
                </a:lnTo>
                <a:lnTo>
                  <a:pt x="611670" y="927963"/>
                </a:lnTo>
                <a:close/>
              </a:path>
              <a:path w="996315" h="4374515">
                <a:moveTo>
                  <a:pt x="619112" y="4297070"/>
                </a:moveTo>
                <a:lnTo>
                  <a:pt x="521881" y="4297070"/>
                </a:lnTo>
                <a:lnTo>
                  <a:pt x="521881" y="4308170"/>
                </a:lnTo>
                <a:lnTo>
                  <a:pt x="605370" y="4308170"/>
                </a:lnTo>
                <a:lnTo>
                  <a:pt x="605370" y="4350753"/>
                </a:lnTo>
                <a:lnTo>
                  <a:pt x="619112" y="4350753"/>
                </a:lnTo>
                <a:lnTo>
                  <a:pt x="619112" y="4297070"/>
                </a:lnTo>
                <a:close/>
              </a:path>
              <a:path w="996315" h="4374515">
                <a:moveTo>
                  <a:pt x="625424" y="3707333"/>
                </a:moveTo>
                <a:lnTo>
                  <a:pt x="564134" y="3707333"/>
                </a:lnTo>
                <a:lnTo>
                  <a:pt x="564134" y="3675202"/>
                </a:lnTo>
                <a:lnTo>
                  <a:pt x="609193" y="3675202"/>
                </a:lnTo>
                <a:lnTo>
                  <a:pt x="609193" y="3671557"/>
                </a:lnTo>
                <a:lnTo>
                  <a:pt x="609193" y="3663937"/>
                </a:lnTo>
                <a:lnTo>
                  <a:pt x="609193" y="3636441"/>
                </a:lnTo>
                <a:lnTo>
                  <a:pt x="609193" y="3625342"/>
                </a:lnTo>
                <a:lnTo>
                  <a:pt x="609193" y="3598672"/>
                </a:lnTo>
                <a:lnTo>
                  <a:pt x="595604" y="3598672"/>
                </a:lnTo>
                <a:lnTo>
                  <a:pt x="595604" y="3625342"/>
                </a:lnTo>
                <a:lnTo>
                  <a:pt x="595604" y="3636441"/>
                </a:lnTo>
                <a:lnTo>
                  <a:pt x="595604" y="3663937"/>
                </a:lnTo>
                <a:lnTo>
                  <a:pt x="519239" y="3663937"/>
                </a:lnTo>
                <a:lnTo>
                  <a:pt x="519239" y="3636441"/>
                </a:lnTo>
                <a:lnTo>
                  <a:pt x="595604" y="3636441"/>
                </a:lnTo>
                <a:lnTo>
                  <a:pt x="595604" y="3625342"/>
                </a:lnTo>
                <a:lnTo>
                  <a:pt x="519239" y="3625342"/>
                </a:lnTo>
                <a:lnTo>
                  <a:pt x="519239" y="3598672"/>
                </a:lnTo>
                <a:lnTo>
                  <a:pt x="505663" y="3598672"/>
                </a:lnTo>
                <a:lnTo>
                  <a:pt x="505663" y="3675202"/>
                </a:lnTo>
                <a:lnTo>
                  <a:pt x="550392" y="3675202"/>
                </a:lnTo>
                <a:lnTo>
                  <a:pt x="550392" y="3707333"/>
                </a:lnTo>
                <a:lnTo>
                  <a:pt x="489750" y="3707333"/>
                </a:lnTo>
                <a:lnTo>
                  <a:pt x="489750" y="3718763"/>
                </a:lnTo>
                <a:lnTo>
                  <a:pt x="625424" y="3718763"/>
                </a:lnTo>
                <a:lnTo>
                  <a:pt x="625424" y="3710648"/>
                </a:lnTo>
                <a:lnTo>
                  <a:pt x="625424" y="3707333"/>
                </a:lnTo>
                <a:close/>
              </a:path>
              <a:path w="996315" h="4374515">
                <a:moveTo>
                  <a:pt x="625589" y="2209482"/>
                </a:moveTo>
                <a:lnTo>
                  <a:pt x="611835" y="2209482"/>
                </a:lnTo>
                <a:lnTo>
                  <a:pt x="611835" y="2228532"/>
                </a:lnTo>
                <a:lnTo>
                  <a:pt x="611835" y="2239302"/>
                </a:lnTo>
                <a:lnTo>
                  <a:pt x="611835" y="2258352"/>
                </a:lnTo>
                <a:lnTo>
                  <a:pt x="539445" y="2258352"/>
                </a:lnTo>
                <a:lnTo>
                  <a:pt x="539445" y="2239302"/>
                </a:lnTo>
                <a:lnTo>
                  <a:pt x="611835" y="2239302"/>
                </a:lnTo>
                <a:lnTo>
                  <a:pt x="611835" y="2228532"/>
                </a:lnTo>
                <a:lnTo>
                  <a:pt x="539445" y="2228532"/>
                </a:lnTo>
                <a:lnTo>
                  <a:pt x="539445" y="2209482"/>
                </a:lnTo>
                <a:lnTo>
                  <a:pt x="525868" y="2209482"/>
                </a:lnTo>
                <a:lnTo>
                  <a:pt x="525868" y="2269452"/>
                </a:lnTo>
                <a:lnTo>
                  <a:pt x="625589" y="2269452"/>
                </a:lnTo>
                <a:lnTo>
                  <a:pt x="625589" y="2258352"/>
                </a:lnTo>
                <a:lnTo>
                  <a:pt x="625589" y="2239302"/>
                </a:lnTo>
                <a:lnTo>
                  <a:pt x="625589" y="2228532"/>
                </a:lnTo>
                <a:lnTo>
                  <a:pt x="625589" y="2209482"/>
                </a:lnTo>
                <a:close/>
              </a:path>
              <a:path w="996315" h="4374515">
                <a:moveTo>
                  <a:pt x="628408" y="2340025"/>
                </a:moveTo>
                <a:lnTo>
                  <a:pt x="538619" y="2340025"/>
                </a:lnTo>
                <a:lnTo>
                  <a:pt x="538619" y="2310701"/>
                </a:lnTo>
                <a:lnTo>
                  <a:pt x="525030" y="2310701"/>
                </a:lnTo>
                <a:lnTo>
                  <a:pt x="525030" y="2351290"/>
                </a:lnTo>
                <a:lnTo>
                  <a:pt x="628408" y="2351290"/>
                </a:lnTo>
                <a:lnTo>
                  <a:pt x="628408" y="2344331"/>
                </a:lnTo>
                <a:lnTo>
                  <a:pt x="628408" y="2340025"/>
                </a:lnTo>
                <a:close/>
              </a:path>
              <a:path w="996315" h="4374515">
                <a:moveTo>
                  <a:pt x="631723" y="867333"/>
                </a:moveTo>
                <a:lnTo>
                  <a:pt x="618629" y="867333"/>
                </a:lnTo>
                <a:lnTo>
                  <a:pt x="618629" y="938898"/>
                </a:lnTo>
                <a:lnTo>
                  <a:pt x="592455" y="938898"/>
                </a:lnTo>
                <a:lnTo>
                  <a:pt x="592455" y="948677"/>
                </a:lnTo>
                <a:lnTo>
                  <a:pt x="618629" y="948677"/>
                </a:lnTo>
                <a:lnTo>
                  <a:pt x="618629" y="956957"/>
                </a:lnTo>
                <a:lnTo>
                  <a:pt x="631723" y="956957"/>
                </a:lnTo>
                <a:lnTo>
                  <a:pt x="631723" y="948677"/>
                </a:lnTo>
                <a:lnTo>
                  <a:pt x="631723" y="938898"/>
                </a:lnTo>
                <a:lnTo>
                  <a:pt x="631723" y="867333"/>
                </a:lnTo>
                <a:close/>
              </a:path>
              <a:path w="996315" h="4374515">
                <a:moveTo>
                  <a:pt x="637336" y="3877970"/>
                </a:moveTo>
                <a:lnTo>
                  <a:pt x="624255" y="3877970"/>
                </a:lnTo>
                <a:lnTo>
                  <a:pt x="624255" y="3990289"/>
                </a:lnTo>
                <a:lnTo>
                  <a:pt x="637336" y="3990289"/>
                </a:lnTo>
                <a:lnTo>
                  <a:pt x="637336" y="3877970"/>
                </a:lnTo>
                <a:close/>
              </a:path>
              <a:path w="996315" h="4374515">
                <a:moveTo>
                  <a:pt x="640981" y="4223690"/>
                </a:moveTo>
                <a:lnTo>
                  <a:pt x="619112" y="4223690"/>
                </a:lnTo>
                <a:lnTo>
                  <a:pt x="619112" y="4200995"/>
                </a:lnTo>
                <a:lnTo>
                  <a:pt x="605370" y="4200995"/>
                </a:lnTo>
                <a:lnTo>
                  <a:pt x="605370" y="4289958"/>
                </a:lnTo>
                <a:lnTo>
                  <a:pt x="619112" y="4289958"/>
                </a:lnTo>
                <a:lnTo>
                  <a:pt x="619112" y="4267263"/>
                </a:lnTo>
                <a:lnTo>
                  <a:pt x="640981" y="4267263"/>
                </a:lnTo>
                <a:lnTo>
                  <a:pt x="640981" y="4255833"/>
                </a:lnTo>
                <a:lnTo>
                  <a:pt x="619112" y="4255833"/>
                </a:lnTo>
                <a:lnTo>
                  <a:pt x="619112" y="4235285"/>
                </a:lnTo>
                <a:lnTo>
                  <a:pt x="640981" y="4235285"/>
                </a:lnTo>
                <a:lnTo>
                  <a:pt x="640981" y="4223690"/>
                </a:lnTo>
                <a:close/>
              </a:path>
              <a:path w="996315" h="4374515">
                <a:moveTo>
                  <a:pt x="641972" y="4013149"/>
                </a:moveTo>
                <a:lnTo>
                  <a:pt x="553516" y="4013149"/>
                </a:lnTo>
                <a:lnTo>
                  <a:pt x="553516" y="3976535"/>
                </a:lnTo>
                <a:lnTo>
                  <a:pt x="539762" y="3976535"/>
                </a:lnTo>
                <a:lnTo>
                  <a:pt x="539762" y="4024414"/>
                </a:lnTo>
                <a:lnTo>
                  <a:pt x="641972" y="4024414"/>
                </a:lnTo>
                <a:lnTo>
                  <a:pt x="641972" y="4019435"/>
                </a:lnTo>
                <a:lnTo>
                  <a:pt x="641972" y="4013149"/>
                </a:lnTo>
                <a:close/>
              </a:path>
              <a:path w="996315" h="4374515">
                <a:moveTo>
                  <a:pt x="643483" y="2283866"/>
                </a:moveTo>
                <a:lnTo>
                  <a:pt x="507809" y="2283866"/>
                </a:lnTo>
                <a:lnTo>
                  <a:pt x="507809" y="2295131"/>
                </a:lnTo>
                <a:lnTo>
                  <a:pt x="569760" y="2295131"/>
                </a:lnTo>
                <a:lnTo>
                  <a:pt x="569760" y="2323947"/>
                </a:lnTo>
                <a:lnTo>
                  <a:pt x="583514" y="2323947"/>
                </a:lnTo>
                <a:lnTo>
                  <a:pt x="583514" y="2295131"/>
                </a:lnTo>
                <a:lnTo>
                  <a:pt x="643483" y="2295131"/>
                </a:lnTo>
                <a:lnTo>
                  <a:pt x="643483" y="2289492"/>
                </a:lnTo>
                <a:lnTo>
                  <a:pt x="643483" y="2283866"/>
                </a:lnTo>
                <a:close/>
              </a:path>
              <a:path w="996315" h="4374515">
                <a:moveTo>
                  <a:pt x="658888" y="962914"/>
                </a:moveTo>
                <a:lnTo>
                  <a:pt x="645299" y="962914"/>
                </a:lnTo>
                <a:lnTo>
                  <a:pt x="645299" y="976833"/>
                </a:lnTo>
                <a:lnTo>
                  <a:pt x="645299" y="987437"/>
                </a:lnTo>
                <a:lnTo>
                  <a:pt x="645299" y="1001522"/>
                </a:lnTo>
                <a:lnTo>
                  <a:pt x="571754" y="1001522"/>
                </a:lnTo>
                <a:lnTo>
                  <a:pt x="571754" y="987437"/>
                </a:lnTo>
                <a:lnTo>
                  <a:pt x="645299" y="987437"/>
                </a:lnTo>
                <a:lnTo>
                  <a:pt x="645299" y="976833"/>
                </a:lnTo>
                <a:lnTo>
                  <a:pt x="571754" y="976833"/>
                </a:lnTo>
                <a:lnTo>
                  <a:pt x="571754" y="962914"/>
                </a:lnTo>
                <a:lnTo>
                  <a:pt x="558165" y="962914"/>
                </a:lnTo>
                <a:lnTo>
                  <a:pt x="558165" y="1012444"/>
                </a:lnTo>
                <a:lnTo>
                  <a:pt x="658888" y="1012444"/>
                </a:lnTo>
                <a:lnTo>
                  <a:pt x="658888" y="1001522"/>
                </a:lnTo>
                <a:lnTo>
                  <a:pt x="658888" y="987437"/>
                </a:lnTo>
                <a:lnTo>
                  <a:pt x="658888" y="976833"/>
                </a:lnTo>
                <a:lnTo>
                  <a:pt x="658888" y="962914"/>
                </a:lnTo>
                <a:close/>
              </a:path>
              <a:path w="996315" h="4374515">
                <a:moveTo>
                  <a:pt x="658888" y="864679"/>
                </a:moveTo>
                <a:lnTo>
                  <a:pt x="645629" y="864679"/>
                </a:lnTo>
                <a:lnTo>
                  <a:pt x="645629" y="957453"/>
                </a:lnTo>
                <a:lnTo>
                  <a:pt x="658888" y="957453"/>
                </a:lnTo>
                <a:lnTo>
                  <a:pt x="658888" y="864679"/>
                </a:lnTo>
                <a:close/>
              </a:path>
              <a:path w="996315" h="4374515">
                <a:moveTo>
                  <a:pt x="668286" y="3159468"/>
                </a:moveTo>
                <a:lnTo>
                  <a:pt x="641604" y="3145777"/>
                </a:lnTo>
                <a:lnTo>
                  <a:pt x="620979" y="3126409"/>
                </a:lnTo>
                <a:lnTo>
                  <a:pt x="607695" y="3103067"/>
                </a:lnTo>
                <a:lnTo>
                  <a:pt x="602983" y="3077464"/>
                </a:lnTo>
                <a:lnTo>
                  <a:pt x="602983" y="3068523"/>
                </a:lnTo>
                <a:lnTo>
                  <a:pt x="662012" y="3068523"/>
                </a:lnTo>
                <a:lnTo>
                  <a:pt x="662012" y="3055709"/>
                </a:lnTo>
                <a:lnTo>
                  <a:pt x="662012" y="3048254"/>
                </a:lnTo>
                <a:lnTo>
                  <a:pt x="517994" y="3048254"/>
                </a:lnTo>
                <a:lnTo>
                  <a:pt x="517994" y="3068523"/>
                </a:lnTo>
                <a:lnTo>
                  <a:pt x="578231" y="3068523"/>
                </a:lnTo>
                <a:lnTo>
                  <a:pt x="578231" y="3077464"/>
                </a:lnTo>
                <a:lnTo>
                  <a:pt x="573278" y="3105747"/>
                </a:lnTo>
                <a:lnTo>
                  <a:pt x="559371" y="3131248"/>
                </a:lnTo>
                <a:lnTo>
                  <a:pt x="537972" y="3152229"/>
                </a:lnTo>
                <a:lnTo>
                  <a:pt x="510540" y="3166922"/>
                </a:lnTo>
                <a:lnTo>
                  <a:pt x="523367" y="3186607"/>
                </a:lnTo>
                <a:lnTo>
                  <a:pt x="553974" y="3169513"/>
                </a:lnTo>
                <a:lnTo>
                  <a:pt x="577710" y="3144443"/>
                </a:lnTo>
                <a:lnTo>
                  <a:pt x="591400" y="3116567"/>
                </a:lnTo>
                <a:lnTo>
                  <a:pt x="602945" y="3139376"/>
                </a:lnTo>
                <a:lnTo>
                  <a:pt x="625894" y="3162973"/>
                </a:lnTo>
                <a:lnTo>
                  <a:pt x="655751" y="3179153"/>
                </a:lnTo>
                <a:lnTo>
                  <a:pt x="668286" y="3159468"/>
                </a:lnTo>
                <a:close/>
              </a:path>
              <a:path w="996315" h="4374515">
                <a:moveTo>
                  <a:pt x="677583" y="554075"/>
                </a:moveTo>
                <a:lnTo>
                  <a:pt x="675233" y="544868"/>
                </a:lnTo>
                <a:lnTo>
                  <a:pt x="672185" y="541642"/>
                </a:lnTo>
                <a:lnTo>
                  <a:pt x="668616" y="537870"/>
                </a:lnTo>
                <a:lnTo>
                  <a:pt x="665149" y="536371"/>
                </a:lnTo>
                <a:lnTo>
                  <a:pt x="665149" y="546455"/>
                </a:lnTo>
                <a:lnTo>
                  <a:pt x="665149" y="561860"/>
                </a:lnTo>
                <a:lnTo>
                  <a:pt x="657199" y="566496"/>
                </a:lnTo>
                <a:lnTo>
                  <a:pt x="632853" y="566496"/>
                </a:lnTo>
                <a:lnTo>
                  <a:pt x="624903" y="561860"/>
                </a:lnTo>
                <a:lnTo>
                  <a:pt x="624903" y="546455"/>
                </a:lnTo>
                <a:lnTo>
                  <a:pt x="632853" y="541642"/>
                </a:lnTo>
                <a:lnTo>
                  <a:pt x="657199" y="541642"/>
                </a:lnTo>
                <a:lnTo>
                  <a:pt x="665149" y="546455"/>
                </a:lnTo>
                <a:lnTo>
                  <a:pt x="665149" y="536371"/>
                </a:lnTo>
                <a:lnTo>
                  <a:pt x="658355" y="533425"/>
                </a:lnTo>
                <a:lnTo>
                  <a:pt x="645109" y="531876"/>
                </a:lnTo>
                <a:lnTo>
                  <a:pt x="631761" y="533425"/>
                </a:lnTo>
                <a:lnTo>
                  <a:pt x="621461" y="537870"/>
                </a:lnTo>
                <a:lnTo>
                  <a:pt x="614832" y="544868"/>
                </a:lnTo>
                <a:lnTo>
                  <a:pt x="612482" y="554075"/>
                </a:lnTo>
                <a:lnTo>
                  <a:pt x="614832" y="563359"/>
                </a:lnTo>
                <a:lnTo>
                  <a:pt x="621461" y="570407"/>
                </a:lnTo>
                <a:lnTo>
                  <a:pt x="631761" y="574878"/>
                </a:lnTo>
                <a:lnTo>
                  <a:pt x="645109" y="576427"/>
                </a:lnTo>
                <a:lnTo>
                  <a:pt x="658355" y="574878"/>
                </a:lnTo>
                <a:lnTo>
                  <a:pt x="668616" y="570407"/>
                </a:lnTo>
                <a:lnTo>
                  <a:pt x="672287" y="566496"/>
                </a:lnTo>
                <a:lnTo>
                  <a:pt x="675233" y="563359"/>
                </a:lnTo>
                <a:lnTo>
                  <a:pt x="677583" y="554075"/>
                </a:lnTo>
                <a:close/>
              </a:path>
              <a:path w="996315" h="4374515">
                <a:moveTo>
                  <a:pt x="684542" y="590016"/>
                </a:moveTo>
                <a:lnTo>
                  <a:pt x="683539" y="580580"/>
                </a:lnTo>
                <a:lnTo>
                  <a:pt x="663625" y="582930"/>
                </a:lnTo>
                <a:lnTo>
                  <a:pt x="642505" y="584212"/>
                </a:lnTo>
                <a:lnTo>
                  <a:pt x="622185" y="584771"/>
                </a:lnTo>
                <a:lnTo>
                  <a:pt x="604685" y="584885"/>
                </a:lnTo>
                <a:lnTo>
                  <a:pt x="606183" y="595655"/>
                </a:lnTo>
                <a:lnTo>
                  <a:pt x="623544" y="595515"/>
                </a:lnTo>
                <a:lnTo>
                  <a:pt x="638822" y="594982"/>
                </a:lnTo>
                <a:lnTo>
                  <a:pt x="638822" y="619010"/>
                </a:lnTo>
                <a:lnTo>
                  <a:pt x="651903" y="619010"/>
                </a:lnTo>
                <a:lnTo>
                  <a:pt x="651903" y="594144"/>
                </a:lnTo>
                <a:lnTo>
                  <a:pt x="664375" y="593128"/>
                </a:lnTo>
                <a:lnTo>
                  <a:pt x="683463" y="590181"/>
                </a:lnTo>
                <a:lnTo>
                  <a:pt x="684542" y="590016"/>
                </a:lnTo>
                <a:close/>
              </a:path>
              <a:path w="996315" h="4374515">
                <a:moveTo>
                  <a:pt x="685977" y="92506"/>
                </a:moveTo>
                <a:lnTo>
                  <a:pt x="685165" y="80759"/>
                </a:lnTo>
                <a:lnTo>
                  <a:pt x="682726" y="70700"/>
                </a:lnTo>
                <a:lnTo>
                  <a:pt x="680313" y="65735"/>
                </a:lnTo>
                <a:lnTo>
                  <a:pt x="678675" y="62331"/>
                </a:lnTo>
                <a:lnTo>
                  <a:pt x="635088" y="43726"/>
                </a:lnTo>
                <a:lnTo>
                  <a:pt x="628142" y="43967"/>
                </a:lnTo>
                <a:lnTo>
                  <a:pt x="586054" y="56184"/>
                </a:lnTo>
                <a:lnTo>
                  <a:pt x="594804" y="76593"/>
                </a:lnTo>
                <a:lnTo>
                  <a:pt x="600811" y="73596"/>
                </a:lnTo>
                <a:lnTo>
                  <a:pt x="606996" y="71031"/>
                </a:lnTo>
                <a:lnTo>
                  <a:pt x="619709" y="66789"/>
                </a:lnTo>
                <a:lnTo>
                  <a:pt x="626160" y="65735"/>
                </a:lnTo>
                <a:lnTo>
                  <a:pt x="640473" y="65735"/>
                </a:lnTo>
                <a:lnTo>
                  <a:pt x="646480" y="67856"/>
                </a:lnTo>
                <a:lnTo>
                  <a:pt x="650722" y="72097"/>
                </a:lnTo>
                <a:lnTo>
                  <a:pt x="655142" y="76327"/>
                </a:lnTo>
                <a:lnTo>
                  <a:pt x="657352" y="83756"/>
                </a:lnTo>
                <a:lnTo>
                  <a:pt x="657352" y="102311"/>
                </a:lnTo>
                <a:lnTo>
                  <a:pt x="657352" y="120599"/>
                </a:lnTo>
                <a:lnTo>
                  <a:pt x="647280" y="160883"/>
                </a:lnTo>
                <a:lnTo>
                  <a:pt x="622896" y="170154"/>
                </a:lnTo>
                <a:lnTo>
                  <a:pt x="616534" y="170154"/>
                </a:lnTo>
                <a:lnTo>
                  <a:pt x="611327" y="168478"/>
                </a:lnTo>
                <a:lnTo>
                  <a:pt x="607263" y="165125"/>
                </a:lnTo>
                <a:lnTo>
                  <a:pt x="603364" y="161772"/>
                </a:lnTo>
                <a:lnTo>
                  <a:pt x="601421" y="156375"/>
                </a:lnTo>
                <a:lnTo>
                  <a:pt x="601421" y="140474"/>
                </a:lnTo>
                <a:lnTo>
                  <a:pt x="640118" y="121119"/>
                </a:lnTo>
                <a:lnTo>
                  <a:pt x="657352" y="120599"/>
                </a:lnTo>
                <a:lnTo>
                  <a:pt x="657352" y="102311"/>
                </a:lnTo>
                <a:lnTo>
                  <a:pt x="606793" y="106743"/>
                </a:lnTo>
                <a:lnTo>
                  <a:pt x="575589" y="129540"/>
                </a:lnTo>
                <a:lnTo>
                  <a:pt x="571741" y="148691"/>
                </a:lnTo>
                <a:lnTo>
                  <a:pt x="571741" y="158407"/>
                </a:lnTo>
                <a:lnTo>
                  <a:pt x="598779" y="190398"/>
                </a:lnTo>
                <a:lnTo>
                  <a:pt x="605929" y="191897"/>
                </a:lnTo>
                <a:lnTo>
                  <a:pt x="621487" y="191897"/>
                </a:lnTo>
                <a:lnTo>
                  <a:pt x="627837" y="191096"/>
                </a:lnTo>
                <a:lnTo>
                  <a:pt x="632968" y="189509"/>
                </a:lnTo>
                <a:lnTo>
                  <a:pt x="638263" y="187921"/>
                </a:lnTo>
                <a:lnTo>
                  <a:pt x="642861" y="185445"/>
                </a:lnTo>
                <a:lnTo>
                  <a:pt x="646747" y="182092"/>
                </a:lnTo>
                <a:lnTo>
                  <a:pt x="650811" y="178727"/>
                </a:lnTo>
                <a:lnTo>
                  <a:pt x="654875" y="174485"/>
                </a:lnTo>
                <a:lnTo>
                  <a:pt x="658317" y="170154"/>
                </a:lnTo>
                <a:lnTo>
                  <a:pt x="658939" y="169367"/>
                </a:lnTo>
                <a:lnTo>
                  <a:pt x="660006" y="169367"/>
                </a:lnTo>
                <a:lnTo>
                  <a:pt x="665568" y="189242"/>
                </a:lnTo>
                <a:lnTo>
                  <a:pt x="685977" y="189242"/>
                </a:lnTo>
                <a:lnTo>
                  <a:pt x="685977" y="169367"/>
                </a:lnTo>
                <a:lnTo>
                  <a:pt x="685977" y="120599"/>
                </a:lnTo>
                <a:lnTo>
                  <a:pt x="685977" y="92506"/>
                </a:lnTo>
                <a:close/>
              </a:path>
              <a:path w="996315" h="4374515">
                <a:moveTo>
                  <a:pt x="704583" y="529386"/>
                </a:moveTo>
                <a:lnTo>
                  <a:pt x="691489" y="529386"/>
                </a:lnTo>
                <a:lnTo>
                  <a:pt x="691489" y="600951"/>
                </a:lnTo>
                <a:lnTo>
                  <a:pt x="665327" y="600951"/>
                </a:lnTo>
                <a:lnTo>
                  <a:pt x="665327" y="610717"/>
                </a:lnTo>
                <a:lnTo>
                  <a:pt x="691489" y="610717"/>
                </a:lnTo>
                <a:lnTo>
                  <a:pt x="691489" y="619010"/>
                </a:lnTo>
                <a:lnTo>
                  <a:pt x="704583" y="619010"/>
                </a:lnTo>
                <a:lnTo>
                  <a:pt x="704583" y="610717"/>
                </a:lnTo>
                <a:lnTo>
                  <a:pt x="704583" y="600951"/>
                </a:lnTo>
                <a:lnTo>
                  <a:pt x="704583" y="529386"/>
                </a:lnTo>
                <a:close/>
              </a:path>
              <a:path w="996315" h="4374515">
                <a:moveTo>
                  <a:pt x="731202" y="3028569"/>
                </a:moveTo>
                <a:lnTo>
                  <a:pt x="706450" y="3028569"/>
                </a:lnTo>
                <a:lnTo>
                  <a:pt x="706450" y="3098342"/>
                </a:lnTo>
                <a:lnTo>
                  <a:pt x="653376" y="3098342"/>
                </a:lnTo>
                <a:lnTo>
                  <a:pt x="653376" y="3118916"/>
                </a:lnTo>
                <a:lnTo>
                  <a:pt x="706450" y="3118916"/>
                </a:lnTo>
                <a:lnTo>
                  <a:pt x="706450" y="3189287"/>
                </a:lnTo>
                <a:lnTo>
                  <a:pt x="731202" y="3189287"/>
                </a:lnTo>
                <a:lnTo>
                  <a:pt x="731202" y="3118916"/>
                </a:lnTo>
                <a:lnTo>
                  <a:pt x="731202" y="3098342"/>
                </a:lnTo>
                <a:lnTo>
                  <a:pt x="731202" y="3028569"/>
                </a:lnTo>
                <a:close/>
              </a:path>
              <a:path w="996315" h="4374515">
                <a:moveTo>
                  <a:pt x="731748" y="624967"/>
                </a:moveTo>
                <a:lnTo>
                  <a:pt x="718159" y="624967"/>
                </a:lnTo>
                <a:lnTo>
                  <a:pt x="718159" y="638886"/>
                </a:lnTo>
                <a:lnTo>
                  <a:pt x="718159" y="649490"/>
                </a:lnTo>
                <a:lnTo>
                  <a:pt x="718159" y="663562"/>
                </a:lnTo>
                <a:lnTo>
                  <a:pt x="644613" y="663562"/>
                </a:lnTo>
                <a:lnTo>
                  <a:pt x="644613" y="649490"/>
                </a:lnTo>
                <a:lnTo>
                  <a:pt x="718159" y="649490"/>
                </a:lnTo>
                <a:lnTo>
                  <a:pt x="718159" y="638886"/>
                </a:lnTo>
                <a:lnTo>
                  <a:pt x="644613" y="638886"/>
                </a:lnTo>
                <a:lnTo>
                  <a:pt x="644613" y="624967"/>
                </a:lnTo>
                <a:lnTo>
                  <a:pt x="631024" y="624967"/>
                </a:lnTo>
                <a:lnTo>
                  <a:pt x="631024" y="674497"/>
                </a:lnTo>
                <a:lnTo>
                  <a:pt x="731748" y="674497"/>
                </a:lnTo>
                <a:lnTo>
                  <a:pt x="731748" y="663562"/>
                </a:lnTo>
                <a:lnTo>
                  <a:pt x="731748" y="649490"/>
                </a:lnTo>
                <a:lnTo>
                  <a:pt x="731748" y="638886"/>
                </a:lnTo>
                <a:lnTo>
                  <a:pt x="731748" y="624967"/>
                </a:lnTo>
                <a:close/>
              </a:path>
              <a:path w="996315" h="4374515">
                <a:moveTo>
                  <a:pt x="731748" y="526732"/>
                </a:moveTo>
                <a:lnTo>
                  <a:pt x="718502" y="526732"/>
                </a:lnTo>
                <a:lnTo>
                  <a:pt x="718502" y="619506"/>
                </a:lnTo>
                <a:lnTo>
                  <a:pt x="731748" y="619506"/>
                </a:lnTo>
                <a:lnTo>
                  <a:pt x="731748" y="526732"/>
                </a:lnTo>
                <a:close/>
              </a:path>
              <a:path w="996315" h="4374515">
                <a:moveTo>
                  <a:pt x="732383" y="3247733"/>
                </a:moveTo>
                <a:lnTo>
                  <a:pt x="726160" y="3226524"/>
                </a:lnTo>
                <a:lnTo>
                  <a:pt x="715111" y="3216719"/>
                </a:lnTo>
                <a:lnTo>
                  <a:pt x="708317" y="3210687"/>
                </a:lnTo>
                <a:lnTo>
                  <a:pt x="707936" y="3210560"/>
                </a:lnTo>
                <a:lnTo>
                  <a:pt x="707936" y="3247733"/>
                </a:lnTo>
                <a:lnTo>
                  <a:pt x="703440" y="3260712"/>
                </a:lnTo>
                <a:lnTo>
                  <a:pt x="690499" y="3270351"/>
                </a:lnTo>
                <a:lnTo>
                  <a:pt x="669950" y="3276371"/>
                </a:lnTo>
                <a:lnTo>
                  <a:pt x="642632" y="3278441"/>
                </a:lnTo>
                <a:lnTo>
                  <a:pt x="615327" y="3276371"/>
                </a:lnTo>
                <a:lnTo>
                  <a:pt x="594779" y="3270351"/>
                </a:lnTo>
                <a:lnTo>
                  <a:pt x="581837" y="3260712"/>
                </a:lnTo>
                <a:lnTo>
                  <a:pt x="577329" y="3247733"/>
                </a:lnTo>
                <a:lnTo>
                  <a:pt x="581837" y="3234588"/>
                </a:lnTo>
                <a:lnTo>
                  <a:pt x="594779" y="3224847"/>
                </a:lnTo>
                <a:lnTo>
                  <a:pt x="615327" y="3218802"/>
                </a:lnTo>
                <a:lnTo>
                  <a:pt x="642632" y="3216719"/>
                </a:lnTo>
                <a:lnTo>
                  <a:pt x="669950" y="3218802"/>
                </a:lnTo>
                <a:lnTo>
                  <a:pt x="690499" y="3224847"/>
                </a:lnTo>
                <a:lnTo>
                  <a:pt x="703440" y="3234588"/>
                </a:lnTo>
                <a:lnTo>
                  <a:pt x="707936" y="3247733"/>
                </a:lnTo>
                <a:lnTo>
                  <a:pt x="707936" y="3210560"/>
                </a:lnTo>
                <a:lnTo>
                  <a:pt x="680059" y="3200768"/>
                </a:lnTo>
                <a:lnTo>
                  <a:pt x="642632" y="3197339"/>
                </a:lnTo>
                <a:lnTo>
                  <a:pt x="605040" y="3200768"/>
                </a:lnTo>
                <a:lnTo>
                  <a:pt x="576707" y="3210687"/>
                </a:lnTo>
                <a:lnTo>
                  <a:pt x="558812" y="3226524"/>
                </a:lnTo>
                <a:lnTo>
                  <a:pt x="552589" y="3247733"/>
                </a:lnTo>
                <a:lnTo>
                  <a:pt x="558812" y="3269018"/>
                </a:lnTo>
                <a:lnTo>
                  <a:pt x="576707" y="3284740"/>
                </a:lnTo>
                <a:lnTo>
                  <a:pt x="605040" y="3294481"/>
                </a:lnTo>
                <a:lnTo>
                  <a:pt x="642632" y="3297821"/>
                </a:lnTo>
                <a:lnTo>
                  <a:pt x="680059" y="3294481"/>
                </a:lnTo>
                <a:lnTo>
                  <a:pt x="708317" y="3284740"/>
                </a:lnTo>
                <a:lnTo>
                  <a:pt x="715467" y="3278441"/>
                </a:lnTo>
                <a:lnTo>
                  <a:pt x="726160" y="3269018"/>
                </a:lnTo>
                <a:lnTo>
                  <a:pt x="732383" y="3247733"/>
                </a:lnTo>
                <a:close/>
              </a:path>
              <a:path w="996315" h="4374515">
                <a:moveTo>
                  <a:pt x="737717" y="4212590"/>
                </a:moveTo>
                <a:lnTo>
                  <a:pt x="729589" y="4212590"/>
                </a:lnTo>
                <a:lnTo>
                  <a:pt x="724128" y="4212590"/>
                </a:lnTo>
                <a:lnTo>
                  <a:pt x="663333" y="4212590"/>
                </a:lnTo>
                <a:lnTo>
                  <a:pt x="663333" y="4223855"/>
                </a:lnTo>
                <a:lnTo>
                  <a:pt x="724065" y="4223855"/>
                </a:lnTo>
                <a:lnTo>
                  <a:pt x="724052" y="4228833"/>
                </a:lnTo>
                <a:lnTo>
                  <a:pt x="723646" y="4238206"/>
                </a:lnTo>
                <a:lnTo>
                  <a:pt x="722515" y="4249775"/>
                </a:lnTo>
                <a:lnTo>
                  <a:pt x="720318" y="4263453"/>
                </a:lnTo>
                <a:lnTo>
                  <a:pt x="733742" y="4264939"/>
                </a:lnTo>
                <a:lnTo>
                  <a:pt x="736041" y="4251058"/>
                </a:lnTo>
                <a:lnTo>
                  <a:pt x="737209" y="4239018"/>
                </a:lnTo>
                <a:lnTo>
                  <a:pt x="737654" y="4228833"/>
                </a:lnTo>
                <a:lnTo>
                  <a:pt x="737692" y="4223855"/>
                </a:lnTo>
                <a:lnTo>
                  <a:pt x="737717" y="4212590"/>
                </a:lnTo>
                <a:close/>
              </a:path>
              <a:path w="996315" h="4374515">
                <a:moveTo>
                  <a:pt x="747661" y="2276081"/>
                </a:moveTo>
                <a:lnTo>
                  <a:pt x="732891" y="2268347"/>
                </a:lnTo>
                <a:lnTo>
                  <a:pt x="721372" y="2257234"/>
                </a:lnTo>
                <a:lnTo>
                  <a:pt x="713892" y="2243696"/>
                </a:lnTo>
                <a:lnTo>
                  <a:pt x="711225" y="2228697"/>
                </a:lnTo>
                <a:lnTo>
                  <a:pt x="711225" y="2212467"/>
                </a:lnTo>
                <a:lnTo>
                  <a:pt x="708901" y="2212467"/>
                </a:lnTo>
                <a:lnTo>
                  <a:pt x="700125" y="2212467"/>
                </a:lnTo>
                <a:lnTo>
                  <a:pt x="697636" y="2212467"/>
                </a:lnTo>
                <a:lnTo>
                  <a:pt x="697534" y="2228697"/>
                </a:lnTo>
                <a:lnTo>
                  <a:pt x="695007" y="2244509"/>
                </a:lnTo>
                <a:lnTo>
                  <a:pt x="687527" y="2259101"/>
                </a:lnTo>
                <a:lnTo>
                  <a:pt x="675830" y="2270950"/>
                </a:lnTo>
                <a:lnTo>
                  <a:pt x="660527" y="2279218"/>
                </a:lnTo>
                <a:lnTo>
                  <a:pt x="667651" y="2290153"/>
                </a:lnTo>
                <a:lnTo>
                  <a:pt x="684720" y="2280450"/>
                </a:lnTo>
                <a:lnTo>
                  <a:pt x="697725" y="2266302"/>
                </a:lnTo>
                <a:lnTo>
                  <a:pt x="704786" y="2251151"/>
                </a:lnTo>
                <a:lnTo>
                  <a:pt x="711238" y="2264232"/>
                </a:lnTo>
                <a:lnTo>
                  <a:pt x="723950" y="2277618"/>
                </a:lnTo>
                <a:lnTo>
                  <a:pt x="740371" y="2286838"/>
                </a:lnTo>
                <a:lnTo>
                  <a:pt x="747661" y="2276081"/>
                </a:lnTo>
                <a:close/>
              </a:path>
              <a:path w="996315" h="4374515">
                <a:moveTo>
                  <a:pt x="748982" y="4283824"/>
                </a:moveTo>
                <a:lnTo>
                  <a:pt x="748944" y="4283494"/>
                </a:lnTo>
                <a:lnTo>
                  <a:pt x="747979" y="4273880"/>
                </a:lnTo>
                <a:lnTo>
                  <a:pt x="724293" y="4276382"/>
                </a:lnTo>
                <a:lnTo>
                  <a:pt x="699439" y="4277842"/>
                </a:lnTo>
                <a:lnTo>
                  <a:pt x="699439" y="4246054"/>
                </a:lnTo>
                <a:lnTo>
                  <a:pt x="685863" y="4246054"/>
                </a:lnTo>
                <a:lnTo>
                  <a:pt x="685863" y="4278236"/>
                </a:lnTo>
                <a:lnTo>
                  <a:pt x="675855" y="4278515"/>
                </a:lnTo>
                <a:lnTo>
                  <a:pt x="654227" y="4278693"/>
                </a:lnTo>
                <a:lnTo>
                  <a:pt x="655713" y="4289958"/>
                </a:lnTo>
                <a:lnTo>
                  <a:pt x="677011" y="4289768"/>
                </a:lnTo>
                <a:lnTo>
                  <a:pt x="700544" y="4288942"/>
                </a:lnTo>
                <a:lnTo>
                  <a:pt x="724966" y="4287088"/>
                </a:lnTo>
                <a:lnTo>
                  <a:pt x="748982" y="4283824"/>
                </a:lnTo>
                <a:close/>
              </a:path>
              <a:path w="996315" h="4374515">
                <a:moveTo>
                  <a:pt x="750138" y="3987304"/>
                </a:moveTo>
                <a:lnTo>
                  <a:pt x="749808" y="3984485"/>
                </a:lnTo>
                <a:lnTo>
                  <a:pt x="748804" y="3976039"/>
                </a:lnTo>
                <a:lnTo>
                  <a:pt x="733437" y="3978414"/>
                </a:lnTo>
                <a:lnTo>
                  <a:pt x="718019" y="3979761"/>
                </a:lnTo>
                <a:lnTo>
                  <a:pt x="701268" y="3980370"/>
                </a:lnTo>
                <a:lnTo>
                  <a:pt x="684034" y="3980497"/>
                </a:lnTo>
                <a:lnTo>
                  <a:pt x="684034" y="3944734"/>
                </a:lnTo>
                <a:lnTo>
                  <a:pt x="733234" y="3944734"/>
                </a:lnTo>
                <a:lnTo>
                  <a:pt x="733234" y="3933634"/>
                </a:lnTo>
                <a:lnTo>
                  <a:pt x="684034" y="3933634"/>
                </a:lnTo>
                <a:lnTo>
                  <a:pt x="684034" y="3902989"/>
                </a:lnTo>
                <a:lnTo>
                  <a:pt x="739698" y="3902989"/>
                </a:lnTo>
                <a:lnTo>
                  <a:pt x="739698" y="3891559"/>
                </a:lnTo>
                <a:lnTo>
                  <a:pt x="670458" y="3891559"/>
                </a:lnTo>
                <a:lnTo>
                  <a:pt x="670458" y="3991940"/>
                </a:lnTo>
                <a:lnTo>
                  <a:pt x="681888" y="3991940"/>
                </a:lnTo>
                <a:lnTo>
                  <a:pt x="701535" y="3991749"/>
                </a:lnTo>
                <a:lnTo>
                  <a:pt x="718616" y="3991051"/>
                </a:lnTo>
                <a:lnTo>
                  <a:pt x="734390" y="3989641"/>
                </a:lnTo>
                <a:lnTo>
                  <a:pt x="750138" y="3987304"/>
                </a:lnTo>
                <a:close/>
              </a:path>
              <a:path w="996315" h="4374515">
                <a:moveTo>
                  <a:pt x="776643" y="4336173"/>
                </a:moveTo>
                <a:lnTo>
                  <a:pt x="690829" y="4336173"/>
                </a:lnTo>
                <a:lnTo>
                  <a:pt x="690829" y="4303369"/>
                </a:lnTo>
                <a:lnTo>
                  <a:pt x="677252" y="4303369"/>
                </a:lnTo>
                <a:lnTo>
                  <a:pt x="677252" y="4347438"/>
                </a:lnTo>
                <a:lnTo>
                  <a:pt x="776643" y="4347438"/>
                </a:lnTo>
                <a:lnTo>
                  <a:pt x="776643" y="4339653"/>
                </a:lnTo>
                <a:lnTo>
                  <a:pt x="776643" y="4336173"/>
                </a:lnTo>
                <a:close/>
              </a:path>
              <a:path w="996315" h="4374515">
                <a:moveTo>
                  <a:pt x="783450" y="2301583"/>
                </a:moveTo>
                <a:lnTo>
                  <a:pt x="683552" y="2301583"/>
                </a:lnTo>
                <a:lnTo>
                  <a:pt x="683552" y="2312682"/>
                </a:lnTo>
                <a:lnTo>
                  <a:pt x="769696" y="2312682"/>
                </a:lnTo>
                <a:lnTo>
                  <a:pt x="769696" y="2354592"/>
                </a:lnTo>
                <a:lnTo>
                  <a:pt x="783450" y="2354592"/>
                </a:lnTo>
                <a:lnTo>
                  <a:pt x="783450" y="2301583"/>
                </a:lnTo>
                <a:close/>
              </a:path>
              <a:path w="996315" h="4374515">
                <a:moveTo>
                  <a:pt x="783450" y="2204847"/>
                </a:moveTo>
                <a:lnTo>
                  <a:pt x="769696" y="2204847"/>
                </a:lnTo>
                <a:lnTo>
                  <a:pt x="769696" y="2236152"/>
                </a:lnTo>
                <a:lnTo>
                  <a:pt x="737235" y="2236152"/>
                </a:lnTo>
                <a:lnTo>
                  <a:pt x="737235" y="2247582"/>
                </a:lnTo>
                <a:lnTo>
                  <a:pt x="769696" y="2247582"/>
                </a:lnTo>
                <a:lnTo>
                  <a:pt x="769696" y="2293302"/>
                </a:lnTo>
                <a:lnTo>
                  <a:pt x="783450" y="2293302"/>
                </a:lnTo>
                <a:lnTo>
                  <a:pt x="783450" y="2247582"/>
                </a:lnTo>
                <a:lnTo>
                  <a:pt x="783450" y="2236152"/>
                </a:lnTo>
                <a:lnTo>
                  <a:pt x="783450" y="2204847"/>
                </a:lnTo>
                <a:close/>
              </a:path>
              <a:path w="996315" h="4374515">
                <a:moveTo>
                  <a:pt x="786917" y="3877805"/>
                </a:moveTo>
                <a:lnTo>
                  <a:pt x="773328" y="3877805"/>
                </a:lnTo>
                <a:lnTo>
                  <a:pt x="773328" y="3934295"/>
                </a:lnTo>
                <a:lnTo>
                  <a:pt x="742188" y="3934295"/>
                </a:lnTo>
                <a:lnTo>
                  <a:pt x="742188" y="3945725"/>
                </a:lnTo>
                <a:lnTo>
                  <a:pt x="773328" y="3945725"/>
                </a:lnTo>
                <a:lnTo>
                  <a:pt x="773328" y="4027894"/>
                </a:lnTo>
                <a:lnTo>
                  <a:pt x="786917" y="4027894"/>
                </a:lnTo>
                <a:lnTo>
                  <a:pt x="786917" y="3945725"/>
                </a:lnTo>
                <a:lnTo>
                  <a:pt x="786917" y="3934295"/>
                </a:lnTo>
                <a:lnTo>
                  <a:pt x="786917" y="3877805"/>
                </a:lnTo>
                <a:close/>
              </a:path>
              <a:path w="996315" h="4374515">
                <a:moveTo>
                  <a:pt x="793203" y="4249699"/>
                </a:moveTo>
                <a:lnTo>
                  <a:pt x="771842" y="4249699"/>
                </a:lnTo>
                <a:lnTo>
                  <a:pt x="771842" y="4200995"/>
                </a:lnTo>
                <a:lnTo>
                  <a:pt x="758088" y="4200995"/>
                </a:lnTo>
                <a:lnTo>
                  <a:pt x="758088" y="4313809"/>
                </a:lnTo>
                <a:lnTo>
                  <a:pt x="771842" y="4313809"/>
                </a:lnTo>
                <a:lnTo>
                  <a:pt x="771842" y="4261129"/>
                </a:lnTo>
                <a:lnTo>
                  <a:pt x="793203" y="4261129"/>
                </a:lnTo>
                <a:lnTo>
                  <a:pt x="793203" y="4249699"/>
                </a:lnTo>
                <a:close/>
              </a:path>
              <a:path w="996315" h="4374515">
                <a:moveTo>
                  <a:pt x="804481" y="922832"/>
                </a:moveTo>
                <a:lnTo>
                  <a:pt x="716521" y="922832"/>
                </a:lnTo>
                <a:lnTo>
                  <a:pt x="716521" y="907097"/>
                </a:lnTo>
                <a:lnTo>
                  <a:pt x="799846" y="907097"/>
                </a:lnTo>
                <a:lnTo>
                  <a:pt x="799846" y="896493"/>
                </a:lnTo>
                <a:lnTo>
                  <a:pt x="716521" y="896493"/>
                </a:lnTo>
                <a:lnTo>
                  <a:pt x="716521" y="881253"/>
                </a:lnTo>
                <a:lnTo>
                  <a:pt x="803821" y="881253"/>
                </a:lnTo>
                <a:lnTo>
                  <a:pt x="803821" y="870153"/>
                </a:lnTo>
                <a:lnTo>
                  <a:pt x="702932" y="870153"/>
                </a:lnTo>
                <a:lnTo>
                  <a:pt x="702932" y="933932"/>
                </a:lnTo>
                <a:lnTo>
                  <a:pt x="804481" y="933932"/>
                </a:lnTo>
                <a:lnTo>
                  <a:pt x="804481" y="927963"/>
                </a:lnTo>
                <a:lnTo>
                  <a:pt x="804481" y="922832"/>
                </a:lnTo>
                <a:close/>
              </a:path>
              <a:path w="996315" h="4374515">
                <a:moveTo>
                  <a:pt x="805649" y="999858"/>
                </a:moveTo>
                <a:lnTo>
                  <a:pt x="715860" y="999858"/>
                </a:lnTo>
                <a:lnTo>
                  <a:pt x="715860" y="971207"/>
                </a:lnTo>
                <a:lnTo>
                  <a:pt x="702271" y="971207"/>
                </a:lnTo>
                <a:lnTo>
                  <a:pt x="702271" y="1011123"/>
                </a:lnTo>
                <a:lnTo>
                  <a:pt x="805649" y="1011123"/>
                </a:lnTo>
                <a:lnTo>
                  <a:pt x="805649" y="1005001"/>
                </a:lnTo>
                <a:lnTo>
                  <a:pt x="805649" y="999858"/>
                </a:lnTo>
                <a:close/>
              </a:path>
              <a:path w="996315" h="4374515">
                <a:moveTo>
                  <a:pt x="820851" y="3707333"/>
                </a:moveTo>
                <a:lnTo>
                  <a:pt x="759561" y="3707333"/>
                </a:lnTo>
                <a:lnTo>
                  <a:pt x="759561" y="3675202"/>
                </a:lnTo>
                <a:lnTo>
                  <a:pt x="804621" y="3675202"/>
                </a:lnTo>
                <a:lnTo>
                  <a:pt x="804621" y="3671557"/>
                </a:lnTo>
                <a:lnTo>
                  <a:pt x="804621" y="3663937"/>
                </a:lnTo>
                <a:lnTo>
                  <a:pt x="804621" y="3636441"/>
                </a:lnTo>
                <a:lnTo>
                  <a:pt x="804621" y="3625342"/>
                </a:lnTo>
                <a:lnTo>
                  <a:pt x="804621" y="3598672"/>
                </a:lnTo>
                <a:lnTo>
                  <a:pt x="791032" y="3598672"/>
                </a:lnTo>
                <a:lnTo>
                  <a:pt x="791032" y="3625342"/>
                </a:lnTo>
                <a:lnTo>
                  <a:pt x="791032" y="3636441"/>
                </a:lnTo>
                <a:lnTo>
                  <a:pt x="791032" y="3663937"/>
                </a:lnTo>
                <a:lnTo>
                  <a:pt x="714667" y="3663937"/>
                </a:lnTo>
                <a:lnTo>
                  <a:pt x="714667" y="3636441"/>
                </a:lnTo>
                <a:lnTo>
                  <a:pt x="791032" y="3636441"/>
                </a:lnTo>
                <a:lnTo>
                  <a:pt x="791032" y="3625342"/>
                </a:lnTo>
                <a:lnTo>
                  <a:pt x="714667" y="3625342"/>
                </a:lnTo>
                <a:lnTo>
                  <a:pt x="714667" y="3598672"/>
                </a:lnTo>
                <a:lnTo>
                  <a:pt x="701078" y="3598672"/>
                </a:lnTo>
                <a:lnTo>
                  <a:pt x="701078" y="3675202"/>
                </a:lnTo>
                <a:lnTo>
                  <a:pt x="745807" y="3675202"/>
                </a:lnTo>
                <a:lnTo>
                  <a:pt x="745807" y="3707333"/>
                </a:lnTo>
                <a:lnTo>
                  <a:pt x="685177" y="3707333"/>
                </a:lnTo>
                <a:lnTo>
                  <a:pt x="685177" y="3718763"/>
                </a:lnTo>
                <a:lnTo>
                  <a:pt x="820851" y="3718763"/>
                </a:lnTo>
                <a:lnTo>
                  <a:pt x="820851" y="3710648"/>
                </a:lnTo>
                <a:lnTo>
                  <a:pt x="820851" y="3707333"/>
                </a:lnTo>
                <a:close/>
              </a:path>
              <a:path w="996315" h="4374515">
                <a:moveTo>
                  <a:pt x="820889" y="946518"/>
                </a:moveTo>
                <a:lnTo>
                  <a:pt x="685050" y="946518"/>
                </a:lnTo>
                <a:lnTo>
                  <a:pt x="685050" y="957783"/>
                </a:lnTo>
                <a:lnTo>
                  <a:pt x="747001" y="957783"/>
                </a:lnTo>
                <a:lnTo>
                  <a:pt x="747001" y="984948"/>
                </a:lnTo>
                <a:lnTo>
                  <a:pt x="760755" y="984948"/>
                </a:lnTo>
                <a:lnTo>
                  <a:pt x="760755" y="957783"/>
                </a:lnTo>
                <a:lnTo>
                  <a:pt x="820889" y="957783"/>
                </a:lnTo>
                <a:lnTo>
                  <a:pt x="820889" y="950823"/>
                </a:lnTo>
                <a:lnTo>
                  <a:pt x="820889" y="946518"/>
                </a:lnTo>
                <a:close/>
              </a:path>
              <a:path w="996315" h="4374515">
                <a:moveTo>
                  <a:pt x="821905" y="4365993"/>
                </a:moveTo>
                <a:lnTo>
                  <a:pt x="175793" y="4365993"/>
                </a:lnTo>
                <a:lnTo>
                  <a:pt x="175793" y="4374273"/>
                </a:lnTo>
                <a:lnTo>
                  <a:pt x="821905" y="4374273"/>
                </a:lnTo>
                <a:lnTo>
                  <a:pt x="821905" y="4365993"/>
                </a:lnTo>
                <a:close/>
              </a:path>
              <a:path w="996315" h="4374515">
                <a:moveTo>
                  <a:pt x="821905" y="4047109"/>
                </a:moveTo>
                <a:lnTo>
                  <a:pt x="175793" y="4047109"/>
                </a:lnTo>
                <a:lnTo>
                  <a:pt x="175793" y="4055389"/>
                </a:lnTo>
                <a:lnTo>
                  <a:pt x="821905" y="4055389"/>
                </a:lnTo>
                <a:lnTo>
                  <a:pt x="821905" y="4047109"/>
                </a:lnTo>
                <a:close/>
              </a:path>
              <a:path w="996315" h="4374515">
                <a:moveTo>
                  <a:pt x="830199" y="2378125"/>
                </a:moveTo>
                <a:lnTo>
                  <a:pt x="134442" y="2378125"/>
                </a:lnTo>
                <a:lnTo>
                  <a:pt x="134442" y="2386406"/>
                </a:lnTo>
                <a:lnTo>
                  <a:pt x="830199" y="2386406"/>
                </a:lnTo>
                <a:lnTo>
                  <a:pt x="830199" y="2378125"/>
                </a:lnTo>
                <a:close/>
              </a:path>
              <a:path w="996315" h="4374515">
                <a:moveTo>
                  <a:pt x="840219" y="46380"/>
                </a:moveTo>
                <a:lnTo>
                  <a:pt x="816622" y="46380"/>
                </a:lnTo>
                <a:lnTo>
                  <a:pt x="813447" y="65201"/>
                </a:lnTo>
                <a:lnTo>
                  <a:pt x="812914" y="65201"/>
                </a:lnTo>
                <a:lnTo>
                  <a:pt x="812914" y="118211"/>
                </a:lnTo>
                <a:lnTo>
                  <a:pt x="812914" y="131635"/>
                </a:lnTo>
                <a:lnTo>
                  <a:pt x="812203" y="138620"/>
                </a:lnTo>
                <a:lnTo>
                  <a:pt x="810793" y="144449"/>
                </a:lnTo>
                <a:lnTo>
                  <a:pt x="809561" y="150101"/>
                </a:lnTo>
                <a:lnTo>
                  <a:pt x="807529" y="154787"/>
                </a:lnTo>
                <a:lnTo>
                  <a:pt x="804697" y="158496"/>
                </a:lnTo>
                <a:lnTo>
                  <a:pt x="802043" y="162204"/>
                </a:lnTo>
                <a:lnTo>
                  <a:pt x="798601" y="164947"/>
                </a:lnTo>
                <a:lnTo>
                  <a:pt x="790117" y="168478"/>
                </a:lnTo>
                <a:lnTo>
                  <a:pt x="784999" y="169367"/>
                </a:lnTo>
                <a:lnTo>
                  <a:pt x="778992" y="169367"/>
                </a:lnTo>
                <a:lnTo>
                  <a:pt x="749706" y="140411"/>
                </a:lnTo>
                <a:lnTo>
                  <a:pt x="747712" y="118478"/>
                </a:lnTo>
                <a:lnTo>
                  <a:pt x="747928" y="110451"/>
                </a:lnTo>
                <a:lnTo>
                  <a:pt x="761758" y="73152"/>
                </a:lnTo>
                <a:lnTo>
                  <a:pt x="766356" y="69088"/>
                </a:lnTo>
                <a:lnTo>
                  <a:pt x="772007" y="67056"/>
                </a:lnTo>
                <a:lnTo>
                  <a:pt x="786676" y="67056"/>
                </a:lnTo>
                <a:lnTo>
                  <a:pt x="793127" y="68821"/>
                </a:lnTo>
                <a:lnTo>
                  <a:pt x="798068" y="72351"/>
                </a:lnTo>
                <a:lnTo>
                  <a:pt x="803198" y="75717"/>
                </a:lnTo>
                <a:lnTo>
                  <a:pt x="812914" y="118211"/>
                </a:lnTo>
                <a:lnTo>
                  <a:pt x="812914" y="65201"/>
                </a:lnTo>
                <a:lnTo>
                  <a:pt x="812380" y="65201"/>
                </a:lnTo>
                <a:lnTo>
                  <a:pt x="807618" y="57950"/>
                </a:lnTo>
                <a:lnTo>
                  <a:pt x="801789" y="52565"/>
                </a:lnTo>
                <a:lnTo>
                  <a:pt x="794893" y="49034"/>
                </a:lnTo>
                <a:lnTo>
                  <a:pt x="788174" y="45504"/>
                </a:lnTo>
                <a:lnTo>
                  <a:pt x="780491" y="43726"/>
                </a:lnTo>
                <a:lnTo>
                  <a:pt x="771829" y="43726"/>
                </a:lnTo>
                <a:lnTo>
                  <a:pt x="763765" y="44297"/>
                </a:lnTo>
                <a:lnTo>
                  <a:pt x="728027" y="70586"/>
                </a:lnTo>
                <a:lnTo>
                  <a:pt x="718032" y="118211"/>
                </a:lnTo>
                <a:lnTo>
                  <a:pt x="718921" y="134632"/>
                </a:lnTo>
                <a:lnTo>
                  <a:pt x="732345" y="172542"/>
                </a:lnTo>
                <a:lnTo>
                  <a:pt x="771563" y="191897"/>
                </a:lnTo>
                <a:lnTo>
                  <a:pt x="780580" y="191897"/>
                </a:lnTo>
                <a:lnTo>
                  <a:pt x="811593" y="170421"/>
                </a:lnTo>
                <a:lnTo>
                  <a:pt x="812647" y="170421"/>
                </a:lnTo>
                <a:lnTo>
                  <a:pt x="812457" y="172542"/>
                </a:lnTo>
                <a:lnTo>
                  <a:pt x="812292" y="175018"/>
                </a:lnTo>
                <a:lnTo>
                  <a:pt x="811949" y="182613"/>
                </a:lnTo>
                <a:lnTo>
                  <a:pt x="811860" y="192684"/>
                </a:lnTo>
                <a:lnTo>
                  <a:pt x="811288" y="201193"/>
                </a:lnTo>
                <a:lnTo>
                  <a:pt x="785393" y="229958"/>
                </a:lnTo>
                <a:lnTo>
                  <a:pt x="777659" y="230593"/>
                </a:lnTo>
                <a:lnTo>
                  <a:pt x="771296" y="230593"/>
                </a:lnTo>
                <a:lnTo>
                  <a:pt x="765111" y="230149"/>
                </a:lnTo>
                <a:lnTo>
                  <a:pt x="759104" y="229260"/>
                </a:lnTo>
                <a:lnTo>
                  <a:pt x="753275" y="228561"/>
                </a:lnTo>
                <a:lnTo>
                  <a:pt x="747712" y="227317"/>
                </a:lnTo>
                <a:lnTo>
                  <a:pt x="742416" y="225552"/>
                </a:lnTo>
                <a:lnTo>
                  <a:pt x="737108" y="223964"/>
                </a:lnTo>
                <a:lnTo>
                  <a:pt x="732167" y="221932"/>
                </a:lnTo>
                <a:lnTo>
                  <a:pt x="727570" y="219456"/>
                </a:lnTo>
                <a:lnTo>
                  <a:pt x="727570" y="244106"/>
                </a:lnTo>
                <a:lnTo>
                  <a:pt x="769607" y="252717"/>
                </a:lnTo>
                <a:lnTo>
                  <a:pt x="776871" y="252857"/>
                </a:lnTo>
                <a:lnTo>
                  <a:pt x="787133" y="252412"/>
                </a:lnTo>
                <a:lnTo>
                  <a:pt x="824649" y="237083"/>
                </a:lnTo>
                <a:lnTo>
                  <a:pt x="829970" y="230593"/>
                </a:lnTo>
                <a:lnTo>
                  <a:pt x="833323" y="225031"/>
                </a:lnTo>
                <a:lnTo>
                  <a:pt x="840219" y="170421"/>
                </a:lnTo>
                <a:lnTo>
                  <a:pt x="840219" y="169367"/>
                </a:lnTo>
                <a:lnTo>
                  <a:pt x="840219" y="67056"/>
                </a:lnTo>
                <a:lnTo>
                  <a:pt x="840219" y="65201"/>
                </a:lnTo>
                <a:lnTo>
                  <a:pt x="840219" y="46380"/>
                </a:lnTo>
                <a:close/>
              </a:path>
              <a:path w="996315" h="4374515">
                <a:moveTo>
                  <a:pt x="846759" y="1052868"/>
                </a:moveTo>
                <a:lnTo>
                  <a:pt x="142722" y="1052868"/>
                </a:lnTo>
                <a:lnTo>
                  <a:pt x="142722" y="1061148"/>
                </a:lnTo>
                <a:lnTo>
                  <a:pt x="846759" y="1061148"/>
                </a:lnTo>
                <a:lnTo>
                  <a:pt x="846759" y="1052868"/>
                </a:lnTo>
                <a:close/>
              </a:path>
              <a:path w="996315" h="4374515">
                <a:moveTo>
                  <a:pt x="860361" y="1620189"/>
                </a:moveTo>
                <a:lnTo>
                  <a:pt x="835914" y="1620189"/>
                </a:lnTo>
                <a:lnTo>
                  <a:pt x="835914" y="1723072"/>
                </a:lnTo>
                <a:lnTo>
                  <a:pt x="775931" y="1723072"/>
                </a:lnTo>
                <a:lnTo>
                  <a:pt x="772477" y="1696161"/>
                </a:lnTo>
                <a:lnTo>
                  <a:pt x="758571" y="1666557"/>
                </a:lnTo>
                <a:lnTo>
                  <a:pt x="755053" y="1663433"/>
                </a:lnTo>
                <a:lnTo>
                  <a:pt x="753910" y="1662430"/>
                </a:lnTo>
                <a:lnTo>
                  <a:pt x="753910" y="1734997"/>
                </a:lnTo>
                <a:lnTo>
                  <a:pt x="750760" y="1764804"/>
                </a:lnTo>
                <a:lnTo>
                  <a:pt x="741870" y="1787664"/>
                </a:lnTo>
                <a:lnTo>
                  <a:pt x="728129" y="1802295"/>
                </a:lnTo>
                <a:lnTo>
                  <a:pt x="710374" y="1807451"/>
                </a:lnTo>
                <a:lnTo>
                  <a:pt x="692632" y="1802295"/>
                </a:lnTo>
                <a:lnTo>
                  <a:pt x="678878" y="1787664"/>
                </a:lnTo>
                <a:lnTo>
                  <a:pt x="670001" y="1764804"/>
                </a:lnTo>
                <a:lnTo>
                  <a:pt x="666851" y="1734997"/>
                </a:lnTo>
                <a:lnTo>
                  <a:pt x="670001" y="1705444"/>
                </a:lnTo>
                <a:lnTo>
                  <a:pt x="678878" y="1682889"/>
                </a:lnTo>
                <a:lnTo>
                  <a:pt x="692632" y="1668487"/>
                </a:lnTo>
                <a:lnTo>
                  <a:pt x="710374" y="1663433"/>
                </a:lnTo>
                <a:lnTo>
                  <a:pt x="728129" y="1668487"/>
                </a:lnTo>
                <a:lnTo>
                  <a:pt x="741870" y="1682889"/>
                </a:lnTo>
                <a:lnTo>
                  <a:pt x="750760" y="1705444"/>
                </a:lnTo>
                <a:lnTo>
                  <a:pt x="753910" y="1734997"/>
                </a:lnTo>
                <a:lnTo>
                  <a:pt x="753910" y="1662430"/>
                </a:lnTo>
                <a:lnTo>
                  <a:pt x="737336" y="1647698"/>
                </a:lnTo>
                <a:lnTo>
                  <a:pt x="710374" y="1641068"/>
                </a:lnTo>
                <a:lnTo>
                  <a:pt x="683298" y="1647698"/>
                </a:lnTo>
                <a:lnTo>
                  <a:pt x="662076" y="1666557"/>
                </a:lnTo>
                <a:lnTo>
                  <a:pt x="648233" y="1696161"/>
                </a:lnTo>
                <a:lnTo>
                  <a:pt x="643293" y="1734997"/>
                </a:lnTo>
                <a:lnTo>
                  <a:pt x="648233" y="1773999"/>
                </a:lnTo>
                <a:lnTo>
                  <a:pt x="662076" y="1803692"/>
                </a:lnTo>
                <a:lnTo>
                  <a:pt x="683298" y="1822589"/>
                </a:lnTo>
                <a:lnTo>
                  <a:pt x="710374" y="1829219"/>
                </a:lnTo>
                <a:lnTo>
                  <a:pt x="737336" y="1822589"/>
                </a:lnTo>
                <a:lnTo>
                  <a:pt x="754341" y="1807451"/>
                </a:lnTo>
                <a:lnTo>
                  <a:pt x="758571" y="1803692"/>
                </a:lnTo>
                <a:lnTo>
                  <a:pt x="772477" y="1773999"/>
                </a:lnTo>
                <a:lnTo>
                  <a:pt x="776401" y="1743341"/>
                </a:lnTo>
                <a:lnTo>
                  <a:pt x="835914" y="1743341"/>
                </a:lnTo>
                <a:lnTo>
                  <a:pt x="835914" y="1890344"/>
                </a:lnTo>
                <a:lnTo>
                  <a:pt x="860361" y="1890344"/>
                </a:lnTo>
                <a:lnTo>
                  <a:pt x="860361" y="1743341"/>
                </a:lnTo>
                <a:lnTo>
                  <a:pt x="860361" y="1723072"/>
                </a:lnTo>
                <a:lnTo>
                  <a:pt x="860361" y="1620189"/>
                </a:lnTo>
                <a:close/>
              </a:path>
              <a:path w="996315" h="4374515">
                <a:moveTo>
                  <a:pt x="877354" y="584885"/>
                </a:moveTo>
                <a:lnTo>
                  <a:pt x="789381" y="584885"/>
                </a:lnTo>
                <a:lnTo>
                  <a:pt x="789381" y="569150"/>
                </a:lnTo>
                <a:lnTo>
                  <a:pt x="872705" y="569150"/>
                </a:lnTo>
                <a:lnTo>
                  <a:pt x="872705" y="558546"/>
                </a:lnTo>
                <a:lnTo>
                  <a:pt x="789381" y="558546"/>
                </a:lnTo>
                <a:lnTo>
                  <a:pt x="789381" y="543306"/>
                </a:lnTo>
                <a:lnTo>
                  <a:pt x="876681" y="543306"/>
                </a:lnTo>
                <a:lnTo>
                  <a:pt x="876681" y="532206"/>
                </a:lnTo>
                <a:lnTo>
                  <a:pt x="775804" y="532206"/>
                </a:lnTo>
                <a:lnTo>
                  <a:pt x="775804" y="595985"/>
                </a:lnTo>
                <a:lnTo>
                  <a:pt x="877354" y="595985"/>
                </a:lnTo>
                <a:lnTo>
                  <a:pt x="877354" y="590016"/>
                </a:lnTo>
                <a:lnTo>
                  <a:pt x="877354" y="584885"/>
                </a:lnTo>
                <a:close/>
              </a:path>
              <a:path w="996315" h="4374515">
                <a:moveTo>
                  <a:pt x="878509" y="661911"/>
                </a:moveTo>
                <a:lnTo>
                  <a:pt x="788720" y="661911"/>
                </a:lnTo>
                <a:lnTo>
                  <a:pt x="788720" y="633247"/>
                </a:lnTo>
                <a:lnTo>
                  <a:pt x="775144" y="633247"/>
                </a:lnTo>
                <a:lnTo>
                  <a:pt x="775144" y="673176"/>
                </a:lnTo>
                <a:lnTo>
                  <a:pt x="878509" y="673176"/>
                </a:lnTo>
                <a:lnTo>
                  <a:pt x="878509" y="667042"/>
                </a:lnTo>
                <a:lnTo>
                  <a:pt x="878509" y="661911"/>
                </a:lnTo>
                <a:close/>
              </a:path>
              <a:path w="996315" h="4374515">
                <a:moveTo>
                  <a:pt x="893749" y="608571"/>
                </a:moveTo>
                <a:lnTo>
                  <a:pt x="757910" y="608571"/>
                </a:lnTo>
                <a:lnTo>
                  <a:pt x="757910" y="619836"/>
                </a:lnTo>
                <a:lnTo>
                  <a:pt x="819861" y="619836"/>
                </a:lnTo>
                <a:lnTo>
                  <a:pt x="819861" y="647001"/>
                </a:lnTo>
                <a:lnTo>
                  <a:pt x="833615" y="647001"/>
                </a:lnTo>
                <a:lnTo>
                  <a:pt x="833615" y="619836"/>
                </a:lnTo>
                <a:lnTo>
                  <a:pt x="893749" y="619836"/>
                </a:lnTo>
                <a:lnTo>
                  <a:pt x="893749" y="612876"/>
                </a:lnTo>
                <a:lnTo>
                  <a:pt x="893749" y="608571"/>
                </a:lnTo>
                <a:close/>
              </a:path>
              <a:path w="996315" h="4374515">
                <a:moveTo>
                  <a:pt x="946150" y="713270"/>
                </a:moveTo>
                <a:lnTo>
                  <a:pt x="18478" y="713270"/>
                </a:lnTo>
                <a:lnTo>
                  <a:pt x="18478" y="721563"/>
                </a:lnTo>
                <a:lnTo>
                  <a:pt x="946150" y="721563"/>
                </a:lnTo>
                <a:lnTo>
                  <a:pt x="946150" y="713270"/>
                </a:lnTo>
                <a:close/>
              </a:path>
              <a:path w="996315" h="4374515">
                <a:moveTo>
                  <a:pt x="965784" y="3609937"/>
                </a:moveTo>
                <a:lnTo>
                  <a:pt x="911948" y="3609937"/>
                </a:lnTo>
                <a:lnTo>
                  <a:pt x="911948" y="3590556"/>
                </a:lnTo>
                <a:lnTo>
                  <a:pt x="898359" y="3590556"/>
                </a:lnTo>
                <a:lnTo>
                  <a:pt x="898359" y="3609937"/>
                </a:lnTo>
                <a:lnTo>
                  <a:pt x="844194" y="3609937"/>
                </a:lnTo>
                <a:lnTo>
                  <a:pt x="844194" y="3621201"/>
                </a:lnTo>
                <a:lnTo>
                  <a:pt x="965784" y="3621201"/>
                </a:lnTo>
                <a:lnTo>
                  <a:pt x="965784" y="3616883"/>
                </a:lnTo>
                <a:lnTo>
                  <a:pt x="965784" y="3609937"/>
                </a:lnTo>
                <a:close/>
              </a:path>
              <a:path w="996315" h="4374515">
                <a:moveTo>
                  <a:pt x="973239" y="3708997"/>
                </a:moveTo>
                <a:lnTo>
                  <a:pt x="911948" y="3708997"/>
                </a:lnTo>
                <a:lnTo>
                  <a:pt x="911948" y="3688283"/>
                </a:lnTo>
                <a:lnTo>
                  <a:pt x="911948" y="3687635"/>
                </a:lnTo>
                <a:lnTo>
                  <a:pt x="925449" y="3686378"/>
                </a:lnTo>
                <a:lnTo>
                  <a:pt x="928408" y="3685311"/>
                </a:lnTo>
                <a:lnTo>
                  <a:pt x="940879" y="3680815"/>
                </a:lnTo>
                <a:lnTo>
                  <a:pt x="944651" y="3677348"/>
                </a:lnTo>
                <a:lnTo>
                  <a:pt x="950633" y="3671862"/>
                </a:lnTo>
                <a:lnTo>
                  <a:pt x="954024" y="3659797"/>
                </a:lnTo>
                <a:lnTo>
                  <a:pt x="950633" y="3647719"/>
                </a:lnTo>
                <a:lnTo>
                  <a:pt x="944460" y="3642068"/>
                </a:lnTo>
                <a:lnTo>
                  <a:pt x="940879" y="3638778"/>
                </a:lnTo>
                <a:lnTo>
                  <a:pt x="940104" y="3638512"/>
                </a:lnTo>
                <a:lnTo>
                  <a:pt x="940104" y="3659797"/>
                </a:lnTo>
                <a:lnTo>
                  <a:pt x="937704" y="3667226"/>
                </a:lnTo>
                <a:lnTo>
                  <a:pt x="930757" y="3672738"/>
                </a:lnTo>
                <a:lnTo>
                  <a:pt x="919708" y="3676167"/>
                </a:lnTo>
                <a:lnTo>
                  <a:pt x="904989" y="3677348"/>
                </a:lnTo>
                <a:lnTo>
                  <a:pt x="890346" y="3676167"/>
                </a:lnTo>
                <a:lnTo>
                  <a:pt x="879297" y="3672738"/>
                </a:lnTo>
                <a:lnTo>
                  <a:pt x="872312" y="3667226"/>
                </a:lnTo>
                <a:lnTo>
                  <a:pt x="869873" y="3659797"/>
                </a:lnTo>
                <a:lnTo>
                  <a:pt x="872312" y="3652342"/>
                </a:lnTo>
                <a:lnTo>
                  <a:pt x="879297" y="3646767"/>
                </a:lnTo>
                <a:lnTo>
                  <a:pt x="890346" y="3643274"/>
                </a:lnTo>
                <a:lnTo>
                  <a:pt x="904989" y="3642068"/>
                </a:lnTo>
                <a:lnTo>
                  <a:pt x="919708" y="3643274"/>
                </a:lnTo>
                <a:lnTo>
                  <a:pt x="930757" y="3646767"/>
                </a:lnTo>
                <a:lnTo>
                  <a:pt x="937704" y="3652342"/>
                </a:lnTo>
                <a:lnTo>
                  <a:pt x="940104" y="3659797"/>
                </a:lnTo>
                <a:lnTo>
                  <a:pt x="940104" y="3638512"/>
                </a:lnTo>
                <a:lnTo>
                  <a:pt x="925449" y="3633216"/>
                </a:lnTo>
                <a:lnTo>
                  <a:pt x="904989" y="3631298"/>
                </a:lnTo>
                <a:lnTo>
                  <a:pt x="884631" y="3633216"/>
                </a:lnTo>
                <a:lnTo>
                  <a:pt x="869251" y="3638778"/>
                </a:lnTo>
                <a:lnTo>
                  <a:pt x="859523" y="3647719"/>
                </a:lnTo>
                <a:lnTo>
                  <a:pt x="856119" y="3659797"/>
                </a:lnTo>
                <a:lnTo>
                  <a:pt x="859523" y="3671862"/>
                </a:lnTo>
                <a:lnTo>
                  <a:pt x="869251" y="3680815"/>
                </a:lnTo>
                <a:lnTo>
                  <a:pt x="884631" y="3686378"/>
                </a:lnTo>
                <a:lnTo>
                  <a:pt x="898359" y="3687661"/>
                </a:lnTo>
                <a:lnTo>
                  <a:pt x="898359" y="3708997"/>
                </a:lnTo>
                <a:lnTo>
                  <a:pt x="837565" y="3708997"/>
                </a:lnTo>
                <a:lnTo>
                  <a:pt x="837565" y="3720427"/>
                </a:lnTo>
                <a:lnTo>
                  <a:pt x="973239" y="3720427"/>
                </a:lnTo>
                <a:lnTo>
                  <a:pt x="973239" y="3713467"/>
                </a:lnTo>
                <a:lnTo>
                  <a:pt x="973239" y="3708997"/>
                </a:lnTo>
                <a:close/>
              </a:path>
              <a:path w="996315" h="4374515">
                <a:moveTo>
                  <a:pt x="992339" y="123774"/>
                </a:moveTo>
                <a:lnTo>
                  <a:pt x="992301" y="107403"/>
                </a:lnTo>
                <a:lnTo>
                  <a:pt x="992098" y="103098"/>
                </a:lnTo>
                <a:lnTo>
                  <a:pt x="991895" y="98793"/>
                </a:lnTo>
                <a:lnTo>
                  <a:pt x="980122" y="65468"/>
                </a:lnTo>
                <a:lnTo>
                  <a:pt x="976769" y="61087"/>
                </a:lnTo>
                <a:lnTo>
                  <a:pt x="971423" y="55956"/>
                </a:lnTo>
                <a:lnTo>
                  <a:pt x="965314" y="51689"/>
                </a:lnTo>
                <a:lnTo>
                  <a:pt x="963980" y="51015"/>
                </a:lnTo>
                <a:lnTo>
                  <a:pt x="963980" y="95681"/>
                </a:lnTo>
                <a:lnTo>
                  <a:pt x="963980" y="103098"/>
                </a:lnTo>
                <a:lnTo>
                  <a:pt x="903287" y="103098"/>
                </a:lnTo>
                <a:lnTo>
                  <a:pt x="904379" y="94602"/>
                </a:lnTo>
                <a:lnTo>
                  <a:pt x="925550" y="65468"/>
                </a:lnTo>
                <a:lnTo>
                  <a:pt x="941273" y="65468"/>
                </a:lnTo>
                <a:lnTo>
                  <a:pt x="946759" y="67056"/>
                </a:lnTo>
                <a:lnTo>
                  <a:pt x="951001" y="70231"/>
                </a:lnTo>
                <a:lnTo>
                  <a:pt x="955408" y="73418"/>
                </a:lnTo>
                <a:lnTo>
                  <a:pt x="958684" y="77838"/>
                </a:lnTo>
                <a:lnTo>
                  <a:pt x="962926" y="89141"/>
                </a:lnTo>
                <a:lnTo>
                  <a:pt x="963980" y="95681"/>
                </a:lnTo>
                <a:lnTo>
                  <a:pt x="963980" y="51015"/>
                </a:lnTo>
                <a:lnTo>
                  <a:pt x="958519" y="48209"/>
                </a:lnTo>
                <a:lnTo>
                  <a:pt x="951128" y="45720"/>
                </a:lnTo>
                <a:lnTo>
                  <a:pt x="943140" y="44234"/>
                </a:lnTo>
                <a:lnTo>
                  <a:pt x="934567" y="43726"/>
                </a:lnTo>
                <a:lnTo>
                  <a:pt x="925677" y="44297"/>
                </a:lnTo>
                <a:lnTo>
                  <a:pt x="889965" y="63474"/>
                </a:lnTo>
                <a:lnTo>
                  <a:pt x="873556" y="107403"/>
                </a:lnTo>
                <a:lnTo>
                  <a:pt x="873074" y="119011"/>
                </a:lnTo>
                <a:lnTo>
                  <a:pt x="873607" y="130467"/>
                </a:lnTo>
                <a:lnTo>
                  <a:pt x="886206" y="166878"/>
                </a:lnTo>
                <a:lnTo>
                  <a:pt x="921308" y="189839"/>
                </a:lnTo>
                <a:lnTo>
                  <a:pt x="939596" y="191897"/>
                </a:lnTo>
                <a:lnTo>
                  <a:pt x="949490" y="191897"/>
                </a:lnTo>
                <a:lnTo>
                  <a:pt x="957884" y="191096"/>
                </a:lnTo>
                <a:lnTo>
                  <a:pt x="971842" y="187921"/>
                </a:lnTo>
                <a:lnTo>
                  <a:pt x="978738" y="185534"/>
                </a:lnTo>
                <a:lnTo>
                  <a:pt x="985456" y="182346"/>
                </a:lnTo>
                <a:lnTo>
                  <a:pt x="985456" y="169100"/>
                </a:lnTo>
                <a:lnTo>
                  <a:pt x="985456" y="159029"/>
                </a:lnTo>
                <a:lnTo>
                  <a:pt x="950112" y="169100"/>
                </a:lnTo>
                <a:lnTo>
                  <a:pt x="941451" y="169100"/>
                </a:lnTo>
                <a:lnTo>
                  <a:pt x="905408" y="143192"/>
                </a:lnTo>
                <a:lnTo>
                  <a:pt x="902487" y="123774"/>
                </a:lnTo>
                <a:lnTo>
                  <a:pt x="992339" y="123774"/>
                </a:lnTo>
                <a:close/>
              </a:path>
              <a:path w="996315" h="4374515">
                <a:moveTo>
                  <a:pt x="995819" y="3761346"/>
                </a:moveTo>
                <a:lnTo>
                  <a:pt x="18453" y="3761346"/>
                </a:lnTo>
                <a:lnTo>
                  <a:pt x="18453" y="3769626"/>
                </a:lnTo>
                <a:lnTo>
                  <a:pt x="995819" y="3769626"/>
                </a:lnTo>
                <a:lnTo>
                  <a:pt x="995819" y="376134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9058393" y="3845507"/>
            <a:ext cx="2369185" cy="5044440"/>
          </a:xfrm>
          <a:custGeom>
            <a:avLst/>
            <a:gdLst/>
            <a:ahLst/>
            <a:cxnLst/>
            <a:rect l="l" t="t" r="r" b="b"/>
            <a:pathLst>
              <a:path w="2369184" h="5044440">
                <a:moveTo>
                  <a:pt x="2368880" y="0"/>
                </a:moveTo>
                <a:lnTo>
                  <a:pt x="2302624" y="0"/>
                </a:lnTo>
                <a:lnTo>
                  <a:pt x="2302624" y="66255"/>
                </a:lnTo>
                <a:lnTo>
                  <a:pt x="2302624" y="4977968"/>
                </a:lnTo>
                <a:lnTo>
                  <a:pt x="66255" y="4977968"/>
                </a:lnTo>
                <a:lnTo>
                  <a:pt x="66255" y="66255"/>
                </a:lnTo>
                <a:lnTo>
                  <a:pt x="2302624" y="66255"/>
                </a:lnTo>
                <a:lnTo>
                  <a:pt x="2302624" y="0"/>
                </a:lnTo>
                <a:lnTo>
                  <a:pt x="66255" y="0"/>
                </a:lnTo>
                <a:lnTo>
                  <a:pt x="0" y="0"/>
                </a:lnTo>
                <a:lnTo>
                  <a:pt x="0" y="5044237"/>
                </a:lnTo>
                <a:lnTo>
                  <a:pt x="66255" y="5044237"/>
                </a:lnTo>
                <a:lnTo>
                  <a:pt x="2302624" y="5044237"/>
                </a:lnTo>
                <a:lnTo>
                  <a:pt x="2368880" y="5044237"/>
                </a:lnTo>
                <a:lnTo>
                  <a:pt x="2368880" y="4977968"/>
                </a:lnTo>
                <a:lnTo>
                  <a:pt x="2368880" y="66255"/>
                </a:lnTo>
                <a:lnTo>
                  <a:pt x="2368880" y="0"/>
                </a:lnTo>
                <a:close/>
              </a:path>
            </a:pathLst>
          </a:custGeom>
          <a:solidFill>
            <a:srgbClr val="FF232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637589" y="4127114"/>
            <a:ext cx="2733675" cy="1184910"/>
          </a:xfrm>
          <a:custGeom>
            <a:avLst/>
            <a:gdLst/>
            <a:ahLst/>
            <a:cxnLst/>
            <a:rect l="l" t="t" r="r" b="b"/>
            <a:pathLst>
              <a:path w="2733675" h="1184910">
                <a:moveTo>
                  <a:pt x="2733330" y="0"/>
                </a:moveTo>
                <a:lnTo>
                  <a:pt x="0" y="0"/>
                </a:lnTo>
                <a:lnTo>
                  <a:pt x="0" y="1184443"/>
                </a:lnTo>
                <a:lnTo>
                  <a:pt x="2733330" y="1184443"/>
                </a:lnTo>
                <a:lnTo>
                  <a:pt x="2733330" y="0"/>
                </a:lnTo>
                <a:close/>
              </a:path>
            </a:pathLst>
          </a:custGeom>
          <a:solidFill>
            <a:srgbClr val="FEFEFE">
              <a:alpha val="77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5637584" y="4126660"/>
            <a:ext cx="2733675" cy="1184910"/>
          </a:xfrm>
          <a:custGeom>
            <a:avLst/>
            <a:gdLst/>
            <a:ahLst/>
            <a:cxnLst/>
            <a:rect l="l" t="t" r="r" b="b"/>
            <a:pathLst>
              <a:path w="2733675" h="1184910">
                <a:moveTo>
                  <a:pt x="2733332" y="457"/>
                </a:moveTo>
                <a:lnTo>
                  <a:pt x="2708478" y="457"/>
                </a:lnTo>
                <a:lnTo>
                  <a:pt x="2708478" y="25311"/>
                </a:lnTo>
                <a:lnTo>
                  <a:pt x="2708478" y="1160056"/>
                </a:lnTo>
                <a:lnTo>
                  <a:pt x="24853" y="1160056"/>
                </a:lnTo>
                <a:lnTo>
                  <a:pt x="24853" y="25311"/>
                </a:lnTo>
                <a:lnTo>
                  <a:pt x="2708478" y="25311"/>
                </a:lnTo>
                <a:lnTo>
                  <a:pt x="2708478" y="457"/>
                </a:lnTo>
                <a:lnTo>
                  <a:pt x="24853" y="457"/>
                </a:lnTo>
                <a:lnTo>
                  <a:pt x="24853" y="0"/>
                </a:lnTo>
                <a:lnTo>
                  <a:pt x="0" y="0"/>
                </a:lnTo>
                <a:lnTo>
                  <a:pt x="0" y="1184910"/>
                </a:lnTo>
                <a:lnTo>
                  <a:pt x="24853" y="1184910"/>
                </a:lnTo>
                <a:lnTo>
                  <a:pt x="2708478" y="1184910"/>
                </a:lnTo>
                <a:lnTo>
                  <a:pt x="2733332" y="1184910"/>
                </a:lnTo>
                <a:lnTo>
                  <a:pt x="2733332" y="1160056"/>
                </a:lnTo>
                <a:lnTo>
                  <a:pt x="2733332" y="25311"/>
                </a:lnTo>
                <a:lnTo>
                  <a:pt x="2733332" y="45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0" name="object 40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6146603" y="4360842"/>
            <a:ext cx="1711344" cy="713302"/>
          </a:xfrm>
          <a:prstGeom prst="rect">
            <a:avLst/>
          </a:prstGeom>
        </p:spPr>
      </p:pic>
      <p:sp>
        <p:nvSpPr>
          <p:cNvPr id="41" name="object 41"/>
          <p:cNvSpPr/>
          <p:nvPr/>
        </p:nvSpPr>
        <p:spPr>
          <a:xfrm>
            <a:off x="6523879" y="640050"/>
            <a:ext cx="2510155" cy="1151890"/>
          </a:xfrm>
          <a:custGeom>
            <a:avLst/>
            <a:gdLst/>
            <a:ahLst/>
            <a:cxnLst/>
            <a:rect l="l" t="t" r="r" b="b"/>
            <a:pathLst>
              <a:path w="2510154" h="1151889">
                <a:moveTo>
                  <a:pt x="2509693" y="0"/>
                </a:moveTo>
                <a:lnTo>
                  <a:pt x="0" y="0"/>
                </a:lnTo>
                <a:lnTo>
                  <a:pt x="0" y="1151311"/>
                </a:lnTo>
                <a:lnTo>
                  <a:pt x="2509693" y="1151311"/>
                </a:lnTo>
                <a:lnTo>
                  <a:pt x="2509693" y="0"/>
                </a:lnTo>
                <a:close/>
              </a:path>
            </a:pathLst>
          </a:custGeom>
          <a:solidFill>
            <a:srgbClr val="FEFEFE">
              <a:alpha val="77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6523879" y="639481"/>
            <a:ext cx="2510155" cy="1151890"/>
          </a:xfrm>
          <a:custGeom>
            <a:avLst/>
            <a:gdLst/>
            <a:ahLst/>
            <a:cxnLst/>
            <a:rect l="l" t="t" r="r" b="b"/>
            <a:pathLst>
              <a:path w="2510154" h="1151889">
                <a:moveTo>
                  <a:pt x="2509685" y="571"/>
                </a:moveTo>
                <a:lnTo>
                  <a:pt x="2484844" y="571"/>
                </a:lnTo>
                <a:lnTo>
                  <a:pt x="2484844" y="25425"/>
                </a:lnTo>
                <a:lnTo>
                  <a:pt x="2484844" y="1127036"/>
                </a:lnTo>
                <a:lnTo>
                  <a:pt x="24841" y="1127036"/>
                </a:lnTo>
                <a:lnTo>
                  <a:pt x="24841" y="25425"/>
                </a:lnTo>
                <a:lnTo>
                  <a:pt x="2484844" y="25425"/>
                </a:lnTo>
                <a:lnTo>
                  <a:pt x="2484844" y="571"/>
                </a:lnTo>
                <a:lnTo>
                  <a:pt x="24841" y="571"/>
                </a:lnTo>
                <a:lnTo>
                  <a:pt x="24841" y="0"/>
                </a:lnTo>
                <a:lnTo>
                  <a:pt x="0" y="0"/>
                </a:lnTo>
                <a:lnTo>
                  <a:pt x="0" y="1151890"/>
                </a:lnTo>
                <a:lnTo>
                  <a:pt x="24841" y="1151890"/>
                </a:lnTo>
                <a:lnTo>
                  <a:pt x="2484844" y="1151890"/>
                </a:lnTo>
                <a:lnTo>
                  <a:pt x="2509685" y="1151890"/>
                </a:lnTo>
                <a:lnTo>
                  <a:pt x="2509685" y="1127036"/>
                </a:lnTo>
                <a:lnTo>
                  <a:pt x="2509685" y="25425"/>
                </a:lnTo>
                <a:lnTo>
                  <a:pt x="2509685" y="57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3" name="object 43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6725587" y="964884"/>
            <a:ext cx="1960990" cy="446602"/>
          </a:xfrm>
          <a:prstGeom prst="rect">
            <a:avLst/>
          </a:prstGeom>
        </p:spPr>
      </p:pic>
      <p:sp>
        <p:nvSpPr>
          <p:cNvPr id="44" name="object 44"/>
          <p:cNvSpPr/>
          <p:nvPr/>
        </p:nvSpPr>
        <p:spPr>
          <a:xfrm>
            <a:off x="9821181" y="3104687"/>
            <a:ext cx="769620" cy="270510"/>
          </a:xfrm>
          <a:custGeom>
            <a:avLst/>
            <a:gdLst/>
            <a:ahLst/>
            <a:cxnLst/>
            <a:rect l="l" t="t" r="r" b="b"/>
            <a:pathLst>
              <a:path w="769620" h="270510">
                <a:moveTo>
                  <a:pt x="94821" y="212901"/>
                </a:moveTo>
                <a:lnTo>
                  <a:pt x="0" y="212901"/>
                </a:lnTo>
                <a:lnTo>
                  <a:pt x="0" y="233177"/>
                </a:lnTo>
                <a:lnTo>
                  <a:pt x="243614" y="233177"/>
                </a:lnTo>
                <a:lnTo>
                  <a:pt x="243614" y="220356"/>
                </a:lnTo>
                <a:lnTo>
                  <a:pt x="94821" y="220356"/>
                </a:lnTo>
                <a:lnTo>
                  <a:pt x="94821" y="212901"/>
                </a:lnTo>
                <a:close/>
              </a:path>
              <a:path w="769620" h="270510">
                <a:moveTo>
                  <a:pt x="119570" y="143127"/>
                </a:moveTo>
                <a:lnTo>
                  <a:pt x="94821" y="143127"/>
                </a:lnTo>
                <a:lnTo>
                  <a:pt x="94821" y="220356"/>
                </a:lnTo>
                <a:lnTo>
                  <a:pt x="119570" y="220356"/>
                </a:lnTo>
                <a:lnTo>
                  <a:pt x="119570" y="143127"/>
                </a:lnTo>
                <a:close/>
              </a:path>
              <a:path w="769620" h="270510">
                <a:moveTo>
                  <a:pt x="243614" y="212901"/>
                </a:moveTo>
                <a:lnTo>
                  <a:pt x="119570" y="212901"/>
                </a:lnTo>
                <a:lnTo>
                  <a:pt x="119570" y="220356"/>
                </a:lnTo>
                <a:lnTo>
                  <a:pt x="243614" y="220356"/>
                </a:lnTo>
                <a:lnTo>
                  <a:pt x="243614" y="212901"/>
                </a:lnTo>
                <a:close/>
              </a:path>
              <a:path w="769620" h="270510">
                <a:moveTo>
                  <a:pt x="213649" y="91243"/>
                </a:moveTo>
                <a:lnTo>
                  <a:pt x="195607" y="91243"/>
                </a:lnTo>
                <a:lnTo>
                  <a:pt x="195607" y="110028"/>
                </a:lnTo>
                <a:lnTo>
                  <a:pt x="188259" y="110441"/>
                </a:lnTo>
                <a:lnTo>
                  <a:pt x="185333" y="137554"/>
                </a:lnTo>
                <a:lnTo>
                  <a:pt x="178610" y="174137"/>
                </a:lnTo>
                <a:lnTo>
                  <a:pt x="203359" y="177119"/>
                </a:lnTo>
                <a:lnTo>
                  <a:pt x="209738" y="138938"/>
                </a:lnTo>
                <a:lnTo>
                  <a:pt x="213013" y="106264"/>
                </a:lnTo>
                <a:lnTo>
                  <a:pt x="213649" y="91243"/>
                </a:lnTo>
                <a:close/>
              </a:path>
              <a:path w="769620" h="270510">
                <a:moveTo>
                  <a:pt x="189420" y="91487"/>
                </a:moveTo>
                <a:lnTo>
                  <a:pt x="21767" y="98101"/>
                </a:lnTo>
                <a:lnTo>
                  <a:pt x="25643" y="119570"/>
                </a:lnTo>
                <a:lnTo>
                  <a:pt x="188259" y="110441"/>
                </a:lnTo>
                <a:lnTo>
                  <a:pt x="188786" y="105556"/>
                </a:lnTo>
                <a:lnTo>
                  <a:pt x="189420" y="91487"/>
                </a:lnTo>
                <a:close/>
              </a:path>
              <a:path w="769620" h="270510">
                <a:moveTo>
                  <a:pt x="195607" y="91243"/>
                </a:moveTo>
                <a:lnTo>
                  <a:pt x="189420" y="91487"/>
                </a:lnTo>
                <a:lnTo>
                  <a:pt x="188786" y="105556"/>
                </a:lnTo>
                <a:lnTo>
                  <a:pt x="188259" y="110441"/>
                </a:lnTo>
                <a:lnTo>
                  <a:pt x="195607" y="110028"/>
                </a:lnTo>
                <a:lnTo>
                  <a:pt x="195607" y="91243"/>
                </a:lnTo>
                <a:close/>
              </a:path>
              <a:path w="769620" h="270510">
                <a:moveTo>
                  <a:pt x="200377" y="26538"/>
                </a:moveTo>
                <a:lnTo>
                  <a:pt x="190239" y="26538"/>
                </a:lnTo>
                <a:lnTo>
                  <a:pt x="190239" y="52181"/>
                </a:lnTo>
                <a:lnTo>
                  <a:pt x="190058" y="77359"/>
                </a:lnTo>
                <a:lnTo>
                  <a:pt x="189420" y="91487"/>
                </a:lnTo>
                <a:lnTo>
                  <a:pt x="195607" y="91243"/>
                </a:lnTo>
                <a:lnTo>
                  <a:pt x="213649" y="91243"/>
                </a:lnTo>
                <a:lnTo>
                  <a:pt x="214220" y="77783"/>
                </a:lnTo>
                <a:lnTo>
                  <a:pt x="214392" y="52181"/>
                </a:lnTo>
                <a:lnTo>
                  <a:pt x="214392" y="46814"/>
                </a:lnTo>
                <a:lnTo>
                  <a:pt x="200377" y="46814"/>
                </a:lnTo>
                <a:lnTo>
                  <a:pt x="200377" y="26538"/>
                </a:lnTo>
                <a:close/>
              </a:path>
              <a:path w="769620" h="270510">
                <a:moveTo>
                  <a:pt x="190239" y="26538"/>
                </a:moveTo>
                <a:lnTo>
                  <a:pt x="29221" y="26538"/>
                </a:lnTo>
                <a:lnTo>
                  <a:pt x="29221" y="46814"/>
                </a:lnTo>
                <a:lnTo>
                  <a:pt x="190239" y="46814"/>
                </a:lnTo>
                <a:lnTo>
                  <a:pt x="190239" y="26538"/>
                </a:lnTo>
                <a:close/>
              </a:path>
              <a:path w="769620" h="270510">
                <a:moveTo>
                  <a:pt x="214392" y="26538"/>
                </a:moveTo>
                <a:lnTo>
                  <a:pt x="200377" y="26538"/>
                </a:lnTo>
                <a:lnTo>
                  <a:pt x="200377" y="46814"/>
                </a:lnTo>
                <a:lnTo>
                  <a:pt x="214392" y="46814"/>
                </a:lnTo>
                <a:lnTo>
                  <a:pt x="214392" y="26538"/>
                </a:lnTo>
                <a:close/>
              </a:path>
              <a:path w="769620" h="270510">
                <a:moveTo>
                  <a:pt x="501517" y="596"/>
                </a:moveTo>
                <a:lnTo>
                  <a:pt x="477961" y="596"/>
                </a:lnTo>
                <a:lnTo>
                  <a:pt x="477961" y="141934"/>
                </a:lnTo>
                <a:lnTo>
                  <a:pt x="501517" y="141934"/>
                </a:lnTo>
                <a:lnTo>
                  <a:pt x="501517" y="596"/>
                </a:lnTo>
                <a:close/>
              </a:path>
              <a:path w="769620" h="270510">
                <a:moveTo>
                  <a:pt x="448739" y="5963"/>
                </a:moveTo>
                <a:lnTo>
                  <a:pt x="425183" y="5963"/>
                </a:lnTo>
                <a:lnTo>
                  <a:pt x="425183" y="140145"/>
                </a:lnTo>
                <a:lnTo>
                  <a:pt x="448739" y="140145"/>
                </a:lnTo>
                <a:lnTo>
                  <a:pt x="448739" y="81403"/>
                </a:lnTo>
                <a:lnTo>
                  <a:pt x="434725" y="81403"/>
                </a:lnTo>
                <a:lnTo>
                  <a:pt x="434725" y="61425"/>
                </a:lnTo>
                <a:lnTo>
                  <a:pt x="448739" y="61425"/>
                </a:lnTo>
                <a:lnTo>
                  <a:pt x="448739" y="5963"/>
                </a:lnTo>
                <a:close/>
              </a:path>
              <a:path w="769620" h="270510">
                <a:moveTo>
                  <a:pt x="309787" y="15803"/>
                </a:moveTo>
                <a:lnTo>
                  <a:pt x="286529" y="15803"/>
                </a:lnTo>
                <a:lnTo>
                  <a:pt x="286529" y="129410"/>
                </a:lnTo>
                <a:lnTo>
                  <a:pt x="390892" y="129410"/>
                </a:lnTo>
                <a:lnTo>
                  <a:pt x="390892" y="110028"/>
                </a:lnTo>
                <a:lnTo>
                  <a:pt x="309787" y="110028"/>
                </a:lnTo>
                <a:lnTo>
                  <a:pt x="309787" y="70370"/>
                </a:lnTo>
                <a:lnTo>
                  <a:pt x="383736" y="70370"/>
                </a:lnTo>
                <a:lnTo>
                  <a:pt x="383736" y="61425"/>
                </a:lnTo>
                <a:lnTo>
                  <a:pt x="390892" y="61425"/>
                </a:lnTo>
                <a:lnTo>
                  <a:pt x="390892" y="51287"/>
                </a:lnTo>
                <a:lnTo>
                  <a:pt x="309787" y="51287"/>
                </a:lnTo>
                <a:lnTo>
                  <a:pt x="309787" y="15803"/>
                </a:lnTo>
                <a:close/>
              </a:path>
              <a:path w="769620" h="270510">
                <a:moveTo>
                  <a:pt x="383736" y="70370"/>
                </a:moveTo>
                <a:lnTo>
                  <a:pt x="367336" y="70370"/>
                </a:lnTo>
                <a:lnTo>
                  <a:pt x="367336" y="110028"/>
                </a:lnTo>
                <a:lnTo>
                  <a:pt x="390892" y="110028"/>
                </a:lnTo>
                <a:lnTo>
                  <a:pt x="390892" y="81403"/>
                </a:lnTo>
                <a:lnTo>
                  <a:pt x="383736" y="81403"/>
                </a:lnTo>
                <a:lnTo>
                  <a:pt x="383736" y="70370"/>
                </a:lnTo>
                <a:close/>
              </a:path>
              <a:path w="769620" h="270510">
                <a:moveTo>
                  <a:pt x="390892" y="61425"/>
                </a:moveTo>
                <a:lnTo>
                  <a:pt x="383736" y="61425"/>
                </a:lnTo>
                <a:lnTo>
                  <a:pt x="383736" y="81403"/>
                </a:lnTo>
                <a:lnTo>
                  <a:pt x="390892" y="81403"/>
                </a:lnTo>
                <a:lnTo>
                  <a:pt x="390892" y="61425"/>
                </a:lnTo>
                <a:close/>
              </a:path>
              <a:path w="769620" h="270510">
                <a:moveTo>
                  <a:pt x="425183" y="61425"/>
                </a:moveTo>
                <a:lnTo>
                  <a:pt x="390892" y="61425"/>
                </a:lnTo>
                <a:lnTo>
                  <a:pt x="390892" y="81403"/>
                </a:lnTo>
                <a:lnTo>
                  <a:pt x="425183" y="81403"/>
                </a:lnTo>
                <a:lnTo>
                  <a:pt x="425183" y="61425"/>
                </a:lnTo>
                <a:close/>
              </a:path>
              <a:path w="769620" h="270510">
                <a:moveTo>
                  <a:pt x="448739" y="61425"/>
                </a:moveTo>
                <a:lnTo>
                  <a:pt x="434725" y="61425"/>
                </a:lnTo>
                <a:lnTo>
                  <a:pt x="434725" y="81403"/>
                </a:lnTo>
                <a:lnTo>
                  <a:pt x="448739" y="81403"/>
                </a:lnTo>
                <a:lnTo>
                  <a:pt x="448739" y="61425"/>
                </a:lnTo>
                <a:close/>
              </a:path>
              <a:path w="769620" h="270510">
                <a:moveTo>
                  <a:pt x="390892" y="15803"/>
                </a:moveTo>
                <a:lnTo>
                  <a:pt x="367336" y="15803"/>
                </a:lnTo>
                <a:lnTo>
                  <a:pt x="367336" y="51287"/>
                </a:lnTo>
                <a:lnTo>
                  <a:pt x="390892" y="51287"/>
                </a:lnTo>
                <a:lnTo>
                  <a:pt x="390892" y="15803"/>
                </a:lnTo>
                <a:close/>
              </a:path>
              <a:path w="769620" h="270510">
                <a:moveTo>
                  <a:pt x="501517" y="155054"/>
                </a:moveTo>
                <a:lnTo>
                  <a:pt x="323801" y="155054"/>
                </a:lnTo>
                <a:lnTo>
                  <a:pt x="323801" y="174734"/>
                </a:lnTo>
                <a:lnTo>
                  <a:pt x="477365" y="174734"/>
                </a:lnTo>
                <a:lnTo>
                  <a:pt x="477365" y="200377"/>
                </a:lnTo>
                <a:lnTo>
                  <a:pt x="324398" y="200377"/>
                </a:lnTo>
                <a:lnTo>
                  <a:pt x="324398" y="266872"/>
                </a:lnTo>
                <a:lnTo>
                  <a:pt x="511954" y="266872"/>
                </a:lnTo>
                <a:lnTo>
                  <a:pt x="511954" y="259119"/>
                </a:lnTo>
                <a:lnTo>
                  <a:pt x="349147" y="259119"/>
                </a:lnTo>
                <a:lnTo>
                  <a:pt x="349147" y="218865"/>
                </a:lnTo>
                <a:lnTo>
                  <a:pt x="501517" y="218865"/>
                </a:lnTo>
                <a:lnTo>
                  <a:pt x="501517" y="155054"/>
                </a:lnTo>
                <a:close/>
              </a:path>
              <a:path w="769620" h="270510">
                <a:moveTo>
                  <a:pt x="511954" y="247192"/>
                </a:moveTo>
                <a:lnTo>
                  <a:pt x="349147" y="247192"/>
                </a:lnTo>
                <a:lnTo>
                  <a:pt x="349147" y="259119"/>
                </a:lnTo>
                <a:lnTo>
                  <a:pt x="511954" y="259119"/>
                </a:lnTo>
                <a:lnTo>
                  <a:pt x="511954" y="247192"/>
                </a:lnTo>
                <a:close/>
              </a:path>
              <a:path w="769620" h="270510">
                <a:moveTo>
                  <a:pt x="769261" y="0"/>
                </a:moveTo>
                <a:lnTo>
                  <a:pt x="744512" y="0"/>
                </a:lnTo>
                <a:lnTo>
                  <a:pt x="744512" y="270152"/>
                </a:lnTo>
                <a:lnTo>
                  <a:pt x="769261" y="270152"/>
                </a:lnTo>
                <a:lnTo>
                  <a:pt x="769261" y="0"/>
                </a:lnTo>
                <a:close/>
              </a:path>
              <a:path w="769620" h="270510">
                <a:moveTo>
                  <a:pt x="627029" y="20872"/>
                </a:moveTo>
                <a:lnTo>
                  <a:pt x="599628" y="27497"/>
                </a:lnTo>
                <a:lnTo>
                  <a:pt x="578015" y="46367"/>
                </a:lnTo>
                <a:lnTo>
                  <a:pt x="563837" y="75971"/>
                </a:lnTo>
                <a:lnTo>
                  <a:pt x="558745" y="114799"/>
                </a:lnTo>
                <a:lnTo>
                  <a:pt x="563837" y="153801"/>
                </a:lnTo>
                <a:lnTo>
                  <a:pt x="578015" y="183493"/>
                </a:lnTo>
                <a:lnTo>
                  <a:pt x="599628" y="202395"/>
                </a:lnTo>
                <a:lnTo>
                  <a:pt x="627029" y="209025"/>
                </a:lnTo>
                <a:lnTo>
                  <a:pt x="654601" y="202395"/>
                </a:lnTo>
                <a:lnTo>
                  <a:pt x="671981" y="187257"/>
                </a:lnTo>
                <a:lnTo>
                  <a:pt x="627029" y="187257"/>
                </a:lnTo>
                <a:lnTo>
                  <a:pt x="608970" y="182100"/>
                </a:lnTo>
                <a:lnTo>
                  <a:pt x="594825" y="167466"/>
                </a:lnTo>
                <a:lnTo>
                  <a:pt x="585600" y="144613"/>
                </a:lnTo>
                <a:lnTo>
                  <a:pt x="582301" y="114799"/>
                </a:lnTo>
                <a:lnTo>
                  <a:pt x="585600" y="85251"/>
                </a:lnTo>
                <a:lnTo>
                  <a:pt x="594825" y="62692"/>
                </a:lnTo>
                <a:lnTo>
                  <a:pt x="608970" y="48296"/>
                </a:lnTo>
                <a:lnTo>
                  <a:pt x="627029" y="43236"/>
                </a:lnTo>
                <a:lnTo>
                  <a:pt x="672702" y="43236"/>
                </a:lnTo>
                <a:lnTo>
                  <a:pt x="654601" y="27497"/>
                </a:lnTo>
                <a:lnTo>
                  <a:pt x="627029" y="20872"/>
                </a:lnTo>
                <a:close/>
              </a:path>
              <a:path w="769620" h="270510">
                <a:moveTo>
                  <a:pt x="672702" y="43236"/>
                </a:moveTo>
                <a:lnTo>
                  <a:pt x="627029" y="43236"/>
                </a:lnTo>
                <a:lnTo>
                  <a:pt x="645213" y="48296"/>
                </a:lnTo>
                <a:lnTo>
                  <a:pt x="659344" y="62692"/>
                </a:lnTo>
                <a:lnTo>
                  <a:pt x="668499" y="85251"/>
                </a:lnTo>
                <a:lnTo>
                  <a:pt x="671756" y="114799"/>
                </a:lnTo>
                <a:lnTo>
                  <a:pt x="668499" y="144613"/>
                </a:lnTo>
                <a:lnTo>
                  <a:pt x="659344" y="167466"/>
                </a:lnTo>
                <a:lnTo>
                  <a:pt x="645213" y="182100"/>
                </a:lnTo>
                <a:lnTo>
                  <a:pt x="627029" y="187257"/>
                </a:lnTo>
                <a:lnTo>
                  <a:pt x="671981" y="187257"/>
                </a:lnTo>
                <a:lnTo>
                  <a:pt x="676303" y="183493"/>
                </a:lnTo>
                <a:lnTo>
                  <a:pt x="690513" y="153801"/>
                </a:lnTo>
                <a:lnTo>
                  <a:pt x="695610" y="114799"/>
                </a:lnTo>
                <a:lnTo>
                  <a:pt x="690513" y="75971"/>
                </a:lnTo>
                <a:lnTo>
                  <a:pt x="676303" y="46367"/>
                </a:lnTo>
                <a:lnTo>
                  <a:pt x="672702" y="4323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5" name="object 45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8544895" y="2272"/>
            <a:ext cx="2816158" cy="2807876"/>
          </a:xfrm>
          <a:prstGeom prst="rect">
            <a:avLst/>
          </a:prstGeom>
        </p:spPr>
      </p:pic>
      <p:sp>
        <p:nvSpPr>
          <p:cNvPr id="46" name="object 46"/>
          <p:cNvSpPr/>
          <p:nvPr/>
        </p:nvSpPr>
        <p:spPr>
          <a:xfrm>
            <a:off x="3069119" y="7415394"/>
            <a:ext cx="4721225" cy="2021205"/>
          </a:xfrm>
          <a:custGeom>
            <a:avLst/>
            <a:gdLst/>
            <a:ahLst/>
            <a:cxnLst/>
            <a:rect l="l" t="t" r="r" b="b"/>
            <a:pathLst>
              <a:path w="4721225" h="2021204">
                <a:moveTo>
                  <a:pt x="4721207" y="0"/>
                </a:moveTo>
                <a:lnTo>
                  <a:pt x="0" y="0"/>
                </a:lnTo>
                <a:lnTo>
                  <a:pt x="0" y="2021007"/>
                </a:lnTo>
                <a:lnTo>
                  <a:pt x="4721207" y="2021007"/>
                </a:lnTo>
                <a:lnTo>
                  <a:pt x="4721207" y="0"/>
                </a:lnTo>
                <a:close/>
              </a:path>
            </a:pathLst>
          </a:custGeom>
          <a:solidFill>
            <a:srgbClr val="FEFEFE">
              <a:alpha val="77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3069110" y="7415401"/>
            <a:ext cx="4721225" cy="2021205"/>
          </a:xfrm>
          <a:custGeom>
            <a:avLst/>
            <a:gdLst/>
            <a:ahLst/>
            <a:cxnLst/>
            <a:rect l="l" t="t" r="r" b="b"/>
            <a:pathLst>
              <a:path w="4721225" h="2021204">
                <a:moveTo>
                  <a:pt x="4721212" y="0"/>
                </a:moveTo>
                <a:lnTo>
                  <a:pt x="4696358" y="0"/>
                </a:lnTo>
                <a:lnTo>
                  <a:pt x="4696358" y="24853"/>
                </a:lnTo>
                <a:lnTo>
                  <a:pt x="4696358" y="1996160"/>
                </a:lnTo>
                <a:lnTo>
                  <a:pt x="24853" y="1996160"/>
                </a:lnTo>
                <a:lnTo>
                  <a:pt x="24853" y="24853"/>
                </a:lnTo>
                <a:lnTo>
                  <a:pt x="4696358" y="24853"/>
                </a:lnTo>
                <a:lnTo>
                  <a:pt x="4696358" y="0"/>
                </a:lnTo>
                <a:lnTo>
                  <a:pt x="24853" y="0"/>
                </a:lnTo>
                <a:lnTo>
                  <a:pt x="0" y="0"/>
                </a:lnTo>
                <a:lnTo>
                  <a:pt x="0" y="2021001"/>
                </a:lnTo>
                <a:lnTo>
                  <a:pt x="24853" y="2021001"/>
                </a:lnTo>
                <a:lnTo>
                  <a:pt x="4696358" y="2021001"/>
                </a:lnTo>
                <a:lnTo>
                  <a:pt x="4721212" y="2021001"/>
                </a:lnTo>
                <a:lnTo>
                  <a:pt x="472121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819626" y="6881269"/>
            <a:ext cx="1797685" cy="572135"/>
          </a:xfrm>
          <a:custGeom>
            <a:avLst/>
            <a:gdLst/>
            <a:ahLst/>
            <a:cxnLst/>
            <a:rect l="l" t="t" r="r" b="b"/>
            <a:pathLst>
              <a:path w="1797685" h="572134">
                <a:moveTo>
                  <a:pt x="1797367" y="0"/>
                </a:moveTo>
                <a:lnTo>
                  <a:pt x="1731111" y="0"/>
                </a:lnTo>
                <a:lnTo>
                  <a:pt x="1731111" y="66268"/>
                </a:lnTo>
                <a:lnTo>
                  <a:pt x="1731111" y="505256"/>
                </a:lnTo>
                <a:lnTo>
                  <a:pt x="66268" y="505256"/>
                </a:lnTo>
                <a:lnTo>
                  <a:pt x="66268" y="66268"/>
                </a:lnTo>
                <a:lnTo>
                  <a:pt x="1731111" y="66268"/>
                </a:lnTo>
                <a:lnTo>
                  <a:pt x="1731111" y="0"/>
                </a:lnTo>
                <a:lnTo>
                  <a:pt x="66268" y="0"/>
                </a:lnTo>
                <a:lnTo>
                  <a:pt x="0" y="12"/>
                </a:lnTo>
                <a:lnTo>
                  <a:pt x="0" y="571512"/>
                </a:lnTo>
                <a:lnTo>
                  <a:pt x="66268" y="571512"/>
                </a:lnTo>
                <a:lnTo>
                  <a:pt x="1731111" y="571512"/>
                </a:lnTo>
                <a:lnTo>
                  <a:pt x="1797367" y="571512"/>
                </a:lnTo>
                <a:lnTo>
                  <a:pt x="1797367" y="0"/>
                </a:lnTo>
                <a:close/>
              </a:path>
            </a:pathLst>
          </a:custGeom>
          <a:solidFill>
            <a:srgbClr val="FF2323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9" name="object 49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3206663" y="7757476"/>
            <a:ext cx="4456701" cy="1391528"/>
          </a:xfrm>
          <a:prstGeom prst="rect">
            <a:avLst/>
          </a:prstGeom>
        </p:spPr>
      </p:pic>
      <p:pic>
        <p:nvPicPr>
          <p:cNvPr id="50" name="object 50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2754373" y="5029940"/>
            <a:ext cx="2211512" cy="2385451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8827" y="214223"/>
            <a:ext cx="788670" cy="240029"/>
          </a:xfrm>
          <a:custGeom>
            <a:avLst/>
            <a:gdLst/>
            <a:ahLst/>
            <a:cxnLst/>
            <a:rect l="l" t="t" r="r" b="b"/>
            <a:pathLst>
              <a:path w="788669" h="240029">
                <a:moveTo>
                  <a:pt x="95418" y="28890"/>
                </a:moveTo>
                <a:lnTo>
                  <a:pt x="73949" y="28890"/>
                </a:lnTo>
                <a:lnTo>
                  <a:pt x="0" y="218931"/>
                </a:lnTo>
                <a:lnTo>
                  <a:pt x="24119" y="218931"/>
                </a:lnTo>
                <a:lnTo>
                  <a:pt x="46648" y="160355"/>
                </a:lnTo>
                <a:lnTo>
                  <a:pt x="146390" y="160355"/>
                </a:lnTo>
                <a:lnTo>
                  <a:pt x="138169" y="139151"/>
                </a:lnTo>
                <a:lnTo>
                  <a:pt x="54600" y="139151"/>
                </a:lnTo>
                <a:lnTo>
                  <a:pt x="76069" y="81900"/>
                </a:lnTo>
                <a:lnTo>
                  <a:pt x="76776" y="79780"/>
                </a:lnTo>
                <a:lnTo>
                  <a:pt x="77571" y="77217"/>
                </a:lnTo>
                <a:lnTo>
                  <a:pt x="78454" y="74214"/>
                </a:lnTo>
                <a:lnTo>
                  <a:pt x="79515" y="71210"/>
                </a:lnTo>
                <a:lnTo>
                  <a:pt x="80486" y="67941"/>
                </a:lnTo>
                <a:lnTo>
                  <a:pt x="81370" y="64407"/>
                </a:lnTo>
                <a:lnTo>
                  <a:pt x="82430" y="60696"/>
                </a:lnTo>
                <a:lnTo>
                  <a:pt x="83402" y="57074"/>
                </a:lnTo>
                <a:lnTo>
                  <a:pt x="84285" y="53540"/>
                </a:lnTo>
                <a:lnTo>
                  <a:pt x="104975" y="53540"/>
                </a:lnTo>
                <a:lnTo>
                  <a:pt x="95418" y="28890"/>
                </a:lnTo>
                <a:close/>
              </a:path>
              <a:path w="788669" h="240029">
                <a:moveTo>
                  <a:pt x="146390" y="160355"/>
                </a:moveTo>
                <a:lnTo>
                  <a:pt x="121658" y="160355"/>
                </a:lnTo>
                <a:lnTo>
                  <a:pt x="144452" y="218931"/>
                </a:lnTo>
                <a:lnTo>
                  <a:pt x="169102" y="218931"/>
                </a:lnTo>
                <a:lnTo>
                  <a:pt x="146390" y="160355"/>
                </a:lnTo>
                <a:close/>
              </a:path>
              <a:path w="788669" h="240029">
                <a:moveTo>
                  <a:pt x="104975" y="53540"/>
                </a:moveTo>
                <a:lnTo>
                  <a:pt x="84285" y="53540"/>
                </a:lnTo>
                <a:lnTo>
                  <a:pt x="84992" y="55660"/>
                </a:lnTo>
                <a:lnTo>
                  <a:pt x="85876" y="58752"/>
                </a:lnTo>
                <a:lnTo>
                  <a:pt x="114501" y="139151"/>
                </a:lnTo>
                <a:lnTo>
                  <a:pt x="138169" y="139151"/>
                </a:lnTo>
                <a:lnTo>
                  <a:pt x="104975" y="53540"/>
                </a:lnTo>
                <a:close/>
              </a:path>
              <a:path w="788669" h="240029">
                <a:moveTo>
                  <a:pt x="248265" y="29685"/>
                </a:moveTo>
                <a:lnTo>
                  <a:pt x="179882" y="29685"/>
                </a:lnTo>
                <a:lnTo>
                  <a:pt x="179882" y="43468"/>
                </a:lnTo>
                <a:lnTo>
                  <a:pt x="202146" y="48769"/>
                </a:lnTo>
                <a:lnTo>
                  <a:pt x="202146" y="200112"/>
                </a:lnTo>
                <a:lnTo>
                  <a:pt x="179882" y="205148"/>
                </a:lnTo>
                <a:lnTo>
                  <a:pt x="179882" y="218931"/>
                </a:lnTo>
                <a:lnTo>
                  <a:pt x="248265" y="218931"/>
                </a:lnTo>
                <a:lnTo>
                  <a:pt x="248265" y="205148"/>
                </a:lnTo>
                <a:lnTo>
                  <a:pt x="226000" y="200112"/>
                </a:lnTo>
                <a:lnTo>
                  <a:pt x="226000" y="48769"/>
                </a:lnTo>
                <a:lnTo>
                  <a:pt x="248265" y="43468"/>
                </a:lnTo>
                <a:lnTo>
                  <a:pt x="248265" y="29685"/>
                </a:lnTo>
                <a:close/>
              </a:path>
              <a:path w="788669" h="240029">
                <a:moveTo>
                  <a:pt x="460207" y="152403"/>
                </a:moveTo>
                <a:lnTo>
                  <a:pt x="438473" y="152403"/>
                </a:lnTo>
                <a:lnTo>
                  <a:pt x="438473" y="239870"/>
                </a:lnTo>
                <a:lnTo>
                  <a:pt x="460207" y="239870"/>
                </a:lnTo>
                <a:lnTo>
                  <a:pt x="460207" y="152403"/>
                </a:lnTo>
                <a:close/>
              </a:path>
              <a:path w="788669" h="240029">
                <a:moveTo>
                  <a:pt x="557746" y="144717"/>
                </a:moveTo>
                <a:lnTo>
                  <a:pt x="341200" y="144717"/>
                </a:lnTo>
                <a:lnTo>
                  <a:pt x="341200" y="163005"/>
                </a:lnTo>
                <a:lnTo>
                  <a:pt x="438473" y="163005"/>
                </a:lnTo>
                <a:lnTo>
                  <a:pt x="438473" y="152403"/>
                </a:lnTo>
                <a:lnTo>
                  <a:pt x="557746" y="152403"/>
                </a:lnTo>
                <a:lnTo>
                  <a:pt x="557746" y="144717"/>
                </a:lnTo>
                <a:close/>
              </a:path>
              <a:path w="788669" h="240029">
                <a:moveTo>
                  <a:pt x="557746" y="152403"/>
                </a:moveTo>
                <a:lnTo>
                  <a:pt x="460207" y="152403"/>
                </a:lnTo>
                <a:lnTo>
                  <a:pt x="460207" y="163005"/>
                </a:lnTo>
                <a:lnTo>
                  <a:pt x="557746" y="163005"/>
                </a:lnTo>
                <a:lnTo>
                  <a:pt x="557746" y="152403"/>
                </a:lnTo>
                <a:close/>
              </a:path>
              <a:path w="788669" h="240029">
                <a:moveTo>
                  <a:pt x="441124" y="41082"/>
                </a:moveTo>
                <a:lnTo>
                  <a:pt x="438208" y="41082"/>
                </a:lnTo>
                <a:lnTo>
                  <a:pt x="438122" y="47443"/>
                </a:lnTo>
                <a:lnTo>
                  <a:pt x="431238" y="68685"/>
                </a:lnTo>
                <a:lnTo>
                  <a:pt x="412664" y="87234"/>
                </a:lnTo>
                <a:lnTo>
                  <a:pt x="385989" y="101261"/>
                </a:lnTo>
                <a:lnTo>
                  <a:pt x="354717" y="109200"/>
                </a:lnTo>
                <a:lnTo>
                  <a:pt x="362404" y="126693"/>
                </a:lnTo>
                <a:lnTo>
                  <a:pt x="398517" y="116841"/>
                </a:lnTo>
                <a:lnTo>
                  <a:pt x="428865" y="99559"/>
                </a:lnTo>
                <a:lnTo>
                  <a:pt x="449398" y="76387"/>
                </a:lnTo>
                <a:lnTo>
                  <a:pt x="448864" y="75779"/>
                </a:lnTo>
                <a:lnTo>
                  <a:pt x="441196" y="47443"/>
                </a:lnTo>
                <a:lnTo>
                  <a:pt x="441124" y="41082"/>
                </a:lnTo>
                <a:close/>
              </a:path>
              <a:path w="788669" h="240029">
                <a:moveTo>
                  <a:pt x="460207" y="41082"/>
                </a:moveTo>
                <a:lnTo>
                  <a:pt x="457557" y="41082"/>
                </a:lnTo>
                <a:lnTo>
                  <a:pt x="457485" y="47443"/>
                </a:lnTo>
                <a:lnTo>
                  <a:pt x="449771" y="75965"/>
                </a:lnTo>
                <a:lnTo>
                  <a:pt x="449398" y="76387"/>
                </a:lnTo>
                <a:lnTo>
                  <a:pt x="469650" y="99460"/>
                </a:lnTo>
                <a:lnTo>
                  <a:pt x="499828" y="116878"/>
                </a:lnTo>
                <a:lnTo>
                  <a:pt x="535747" y="126693"/>
                </a:lnTo>
                <a:lnTo>
                  <a:pt x="543698" y="109200"/>
                </a:lnTo>
                <a:lnTo>
                  <a:pt x="512538" y="101224"/>
                </a:lnTo>
                <a:lnTo>
                  <a:pt x="485851" y="87135"/>
                </a:lnTo>
                <a:lnTo>
                  <a:pt x="467215" y="68573"/>
                </a:lnTo>
                <a:lnTo>
                  <a:pt x="460294" y="47443"/>
                </a:lnTo>
                <a:lnTo>
                  <a:pt x="460207" y="41082"/>
                </a:lnTo>
                <a:close/>
              </a:path>
              <a:path w="788669" h="240029">
                <a:moveTo>
                  <a:pt x="457557" y="41082"/>
                </a:moveTo>
                <a:lnTo>
                  <a:pt x="441124" y="41082"/>
                </a:lnTo>
                <a:lnTo>
                  <a:pt x="441196" y="47443"/>
                </a:lnTo>
                <a:lnTo>
                  <a:pt x="448864" y="75779"/>
                </a:lnTo>
                <a:lnTo>
                  <a:pt x="449398" y="76387"/>
                </a:lnTo>
                <a:lnTo>
                  <a:pt x="449771" y="75965"/>
                </a:lnTo>
                <a:lnTo>
                  <a:pt x="457485" y="47443"/>
                </a:lnTo>
                <a:lnTo>
                  <a:pt x="457557" y="41082"/>
                </a:lnTo>
                <a:close/>
              </a:path>
              <a:path w="788669" h="240029">
                <a:moveTo>
                  <a:pt x="438473" y="29420"/>
                </a:moveTo>
                <a:lnTo>
                  <a:pt x="362139" y="29420"/>
                </a:lnTo>
                <a:lnTo>
                  <a:pt x="362139" y="47443"/>
                </a:lnTo>
                <a:lnTo>
                  <a:pt x="438122" y="47443"/>
                </a:lnTo>
                <a:lnTo>
                  <a:pt x="438208" y="41082"/>
                </a:lnTo>
                <a:lnTo>
                  <a:pt x="536807" y="41082"/>
                </a:lnTo>
                <a:lnTo>
                  <a:pt x="536807" y="35781"/>
                </a:lnTo>
                <a:lnTo>
                  <a:pt x="438473" y="35781"/>
                </a:lnTo>
                <a:lnTo>
                  <a:pt x="438473" y="29420"/>
                </a:lnTo>
                <a:close/>
              </a:path>
              <a:path w="788669" h="240029">
                <a:moveTo>
                  <a:pt x="536807" y="41082"/>
                </a:moveTo>
                <a:lnTo>
                  <a:pt x="460207" y="41082"/>
                </a:lnTo>
                <a:lnTo>
                  <a:pt x="460294" y="47443"/>
                </a:lnTo>
                <a:lnTo>
                  <a:pt x="536807" y="47443"/>
                </a:lnTo>
                <a:lnTo>
                  <a:pt x="536807" y="41082"/>
                </a:lnTo>
                <a:close/>
              </a:path>
              <a:path w="788669" h="240029">
                <a:moveTo>
                  <a:pt x="460207" y="0"/>
                </a:moveTo>
                <a:lnTo>
                  <a:pt x="438473" y="0"/>
                </a:lnTo>
                <a:lnTo>
                  <a:pt x="438473" y="35781"/>
                </a:lnTo>
                <a:lnTo>
                  <a:pt x="460207" y="35781"/>
                </a:lnTo>
                <a:lnTo>
                  <a:pt x="460207" y="0"/>
                </a:lnTo>
                <a:close/>
              </a:path>
              <a:path w="788669" h="240029">
                <a:moveTo>
                  <a:pt x="536807" y="29420"/>
                </a:moveTo>
                <a:lnTo>
                  <a:pt x="460207" y="29420"/>
                </a:lnTo>
                <a:lnTo>
                  <a:pt x="460207" y="35781"/>
                </a:lnTo>
                <a:lnTo>
                  <a:pt x="536807" y="35781"/>
                </a:lnTo>
                <a:lnTo>
                  <a:pt x="536807" y="29420"/>
                </a:lnTo>
                <a:close/>
              </a:path>
              <a:path w="788669" h="240029">
                <a:moveTo>
                  <a:pt x="651023" y="163005"/>
                </a:moveTo>
                <a:lnTo>
                  <a:pt x="629024" y="163005"/>
                </a:lnTo>
                <a:lnTo>
                  <a:pt x="629024" y="234304"/>
                </a:lnTo>
                <a:lnTo>
                  <a:pt x="788584" y="234304"/>
                </a:lnTo>
                <a:lnTo>
                  <a:pt x="788584" y="226087"/>
                </a:lnTo>
                <a:lnTo>
                  <a:pt x="651023" y="226087"/>
                </a:lnTo>
                <a:lnTo>
                  <a:pt x="651023" y="163005"/>
                </a:lnTo>
                <a:close/>
              </a:path>
              <a:path w="788669" h="240029">
                <a:moveTo>
                  <a:pt x="788584" y="216280"/>
                </a:moveTo>
                <a:lnTo>
                  <a:pt x="651023" y="216280"/>
                </a:lnTo>
                <a:lnTo>
                  <a:pt x="651023" y="226087"/>
                </a:lnTo>
                <a:lnTo>
                  <a:pt x="788584" y="226087"/>
                </a:lnTo>
                <a:lnTo>
                  <a:pt x="788584" y="216280"/>
                </a:lnTo>
                <a:close/>
              </a:path>
              <a:path w="788669" h="240029">
                <a:moveTo>
                  <a:pt x="781958" y="265"/>
                </a:moveTo>
                <a:lnTo>
                  <a:pt x="759958" y="265"/>
                </a:lnTo>
                <a:lnTo>
                  <a:pt x="759958" y="178908"/>
                </a:lnTo>
                <a:lnTo>
                  <a:pt x="781958" y="178908"/>
                </a:lnTo>
                <a:lnTo>
                  <a:pt x="781958" y="91972"/>
                </a:lnTo>
                <a:lnTo>
                  <a:pt x="771886" y="91972"/>
                </a:lnTo>
                <a:lnTo>
                  <a:pt x="771886" y="73683"/>
                </a:lnTo>
                <a:lnTo>
                  <a:pt x="781958" y="73683"/>
                </a:lnTo>
                <a:lnTo>
                  <a:pt x="781958" y="265"/>
                </a:lnTo>
                <a:close/>
              </a:path>
              <a:path w="788669" h="240029">
                <a:moveTo>
                  <a:pt x="648372" y="45058"/>
                </a:moveTo>
                <a:lnTo>
                  <a:pt x="644662" y="45058"/>
                </a:lnTo>
                <a:lnTo>
                  <a:pt x="644662" y="56985"/>
                </a:lnTo>
                <a:lnTo>
                  <a:pt x="640421" y="81275"/>
                </a:lnTo>
                <a:lnTo>
                  <a:pt x="628427" y="102806"/>
                </a:lnTo>
                <a:lnTo>
                  <a:pt x="609774" y="120312"/>
                </a:lnTo>
                <a:lnTo>
                  <a:pt x="585555" y="132525"/>
                </a:lnTo>
                <a:lnTo>
                  <a:pt x="596422" y="149753"/>
                </a:lnTo>
                <a:lnTo>
                  <a:pt x="623661" y="135407"/>
                </a:lnTo>
                <a:lnTo>
                  <a:pt x="644562" y="114302"/>
                </a:lnTo>
                <a:lnTo>
                  <a:pt x="656045" y="91529"/>
                </a:lnTo>
                <a:lnTo>
                  <a:pt x="653263" y="86398"/>
                </a:lnTo>
                <a:lnTo>
                  <a:pt x="648372" y="56985"/>
                </a:lnTo>
                <a:lnTo>
                  <a:pt x="648372" y="45058"/>
                </a:lnTo>
                <a:close/>
              </a:path>
              <a:path w="788669" h="240029">
                <a:moveTo>
                  <a:pt x="666661" y="45058"/>
                </a:moveTo>
                <a:lnTo>
                  <a:pt x="662685" y="45058"/>
                </a:lnTo>
                <a:lnTo>
                  <a:pt x="662685" y="56985"/>
                </a:lnTo>
                <a:lnTo>
                  <a:pt x="657960" y="87731"/>
                </a:lnTo>
                <a:lnTo>
                  <a:pt x="656045" y="91529"/>
                </a:lnTo>
                <a:lnTo>
                  <a:pt x="667025" y="111784"/>
                </a:lnTo>
                <a:lnTo>
                  <a:pt x="688291" y="131903"/>
                </a:lnTo>
                <a:lnTo>
                  <a:pt x="715695" y="145512"/>
                </a:lnTo>
                <a:lnTo>
                  <a:pt x="726562" y="128019"/>
                </a:lnTo>
                <a:lnTo>
                  <a:pt x="702219" y="116696"/>
                </a:lnTo>
                <a:lnTo>
                  <a:pt x="683293" y="100255"/>
                </a:lnTo>
                <a:lnTo>
                  <a:pt x="671026" y="79937"/>
                </a:lnTo>
                <a:lnTo>
                  <a:pt x="666661" y="56985"/>
                </a:lnTo>
                <a:lnTo>
                  <a:pt x="666661" y="45058"/>
                </a:lnTo>
                <a:close/>
              </a:path>
              <a:path w="788669" h="240029">
                <a:moveTo>
                  <a:pt x="759958" y="73683"/>
                </a:moveTo>
                <a:lnTo>
                  <a:pt x="711454" y="73683"/>
                </a:lnTo>
                <a:lnTo>
                  <a:pt x="711454" y="91972"/>
                </a:lnTo>
                <a:lnTo>
                  <a:pt x="759958" y="91972"/>
                </a:lnTo>
                <a:lnTo>
                  <a:pt x="759958" y="73683"/>
                </a:lnTo>
                <a:close/>
              </a:path>
              <a:path w="788669" h="240029">
                <a:moveTo>
                  <a:pt x="781958" y="73683"/>
                </a:moveTo>
                <a:lnTo>
                  <a:pt x="771886" y="73683"/>
                </a:lnTo>
                <a:lnTo>
                  <a:pt x="771886" y="91972"/>
                </a:lnTo>
                <a:lnTo>
                  <a:pt x="781958" y="91972"/>
                </a:lnTo>
                <a:lnTo>
                  <a:pt x="781958" y="73683"/>
                </a:lnTo>
                <a:close/>
              </a:path>
              <a:path w="788669" h="240029">
                <a:moveTo>
                  <a:pt x="662685" y="45058"/>
                </a:moveTo>
                <a:lnTo>
                  <a:pt x="648372" y="45058"/>
                </a:lnTo>
                <a:lnTo>
                  <a:pt x="648372" y="56985"/>
                </a:lnTo>
                <a:lnTo>
                  <a:pt x="653263" y="86398"/>
                </a:lnTo>
                <a:lnTo>
                  <a:pt x="656045" y="91529"/>
                </a:lnTo>
                <a:lnTo>
                  <a:pt x="657960" y="87731"/>
                </a:lnTo>
                <a:lnTo>
                  <a:pt x="662685" y="56985"/>
                </a:lnTo>
                <a:lnTo>
                  <a:pt x="662685" y="45058"/>
                </a:lnTo>
                <a:close/>
              </a:path>
              <a:path w="788669" h="240029">
                <a:moveTo>
                  <a:pt x="644662" y="32071"/>
                </a:moveTo>
                <a:lnTo>
                  <a:pt x="591652" y="32071"/>
                </a:lnTo>
                <a:lnTo>
                  <a:pt x="591652" y="49829"/>
                </a:lnTo>
                <a:lnTo>
                  <a:pt x="644662" y="49829"/>
                </a:lnTo>
                <a:lnTo>
                  <a:pt x="644662" y="45058"/>
                </a:lnTo>
                <a:lnTo>
                  <a:pt x="719406" y="45058"/>
                </a:lnTo>
                <a:lnTo>
                  <a:pt x="719406" y="38697"/>
                </a:lnTo>
                <a:lnTo>
                  <a:pt x="644662" y="38697"/>
                </a:lnTo>
                <a:lnTo>
                  <a:pt x="644662" y="32071"/>
                </a:lnTo>
                <a:close/>
              </a:path>
              <a:path w="788669" h="240029">
                <a:moveTo>
                  <a:pt x="719406" y="45058"/>
                </a:moveTo>
                <a:lnTo>
                  <a:pt x="666661" y="45058"/>
                </a:lnTo>
                <a:lnTo>
                  <a:pt x="666661" y="49829"/>
                </a:lnTo>
                <a:lnTo>
                  <a:pt x="719406" y="49829"/>
                </a:lnTo>
                <a:lnTo>
                  <a:pt x="719406" y="45058"/>
                </a:lnTo>
                <a:close/>
              </a:path>
              <a:path w="788669" h="240029">
                <a:moveTo>
                  <a:pt x="666661" y="1590"/>
                </a:moveTo>
                <a:lnTo>
                  <a:pt x="644662" y="1590"/>
                </a:lnTo>
                <a:lnTo>
                  <a:pt x="644662" y="38697"/>
                </a:lnTo>
                <a:lnTo>
                  <a:pt x="666661" y="38697"/>
                </a:lnTo>
                <a:lnTo>
                  <a:pt x="666661" y="1590"/>
                </a:lnTo>
                <a:close/>
              </a:path>
              <a:path w="788669" h="240029">
                <a:moveTo>
                  <a:pt x="719406" y="32071"/>
                </a:moveTo>
                <a:lnTo>
                  <a:pt x="666661" y="32071"/>
                </a:lnTo>
                <a:lnTo>
                  <a:pt x="666661" y="38697"/>
                </a:lnTo>
                <a:lnTo>
                  <a:pt x="719406" y="38697"/>
                </a:lnTo>
                <a:lnTo>
                  <a:pt x="719406" y="32071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18827" y="957188"/>
            <a:ext cx="2153920" cy="1549400"/>
          </a:xfrm>
          <a:custGeom>
            <a:avLst/>
            <a:gdLst/>
            <a:ahLst/>
            <a:cxnLst/>
            <a:rect l="l" t="t" r="r" b="b"/>
            <a:pathLst>
              <a:path w="2153920" h="1549400">
                <a:moveTo>
                  <a:pt x="2153532" y="0"/>
                </a:moveTo>
                <a:lnTo>
                  <a:pt x="0" y="0"/>
                </a:lnTo>
                <a:lnTo>
                  <a:pt x="0" y="1548887"/>
                </a:lnTo>
                <a:lnTo>
                  <a:pt x="2153532" y="1548887"/>
                </a:lnTo>
                <a:lnTo>
                  <a:pt x="2153532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246301" y="957188"/>
            <a:ext cx="2153920" cy="1549400"/>
          </a:xfrm>
          <a:custGeom>
            <a:avLst/>
            <a:gdLst/>
            <a:ahLst/>
            <a:cxnLst/>
            <a:rect l="l" t="t" r="r" b="b"/>
            <a:pathLst>
              <a:path w="2153920" h="1549400">
                <a:moveTo>
                  <a:pt x="2153532" y="0"/>
                </a:moveTo>
                <a:lnTo>
                  <a:pt x="0" y="0"/>
                </a:lnTo>
                <a:lnTo>
                  <a:pt x="0" y="1548887"/>
                </a:lnTo>
                <a:lnTo>
                  <a:pt x="2153532" y="1548887"/>
                </a:lnTo>
                <a:lnTo>
                  <a:pt x="2153532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573771" y="957188"/>
            <a:ext cx="2153920" cy="1549400"/>
          </a:xfrm>
          <a:custGeom>
            <a:avLst/>
            <a:gdLst/>
            <a:ahLst/>
            <a:cxnLst/>
            <a:rect l="l" t="t" r="r" b="b"/>
            <a:pathLst>
              <a:path w="2153920" h="1549400">
                <a:moveTo>
                  <a:pt x="2153532" y="0"/>
                </a:moveTo>
                <a:lnTo>
                  <a:pt x="0" y="0"/>
                </a:lnTo>
                <a:lnTo>
                  <a:pt x="0" y="1548887"/>
                </a:lnTo>
                <a:lnTo>
                  <a:pt x="2153532" y="1548887"/>
                </a:lnTo>
                <a:lnTo>
                  <a:pt x="2153532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901244" y="957188"/>
            <a:ext cx="2153920" cy="1549400"/>
          </a:xfrm>
          <a:custGeom>
            <a:avLst/>
            <a:gdLst/>
            <a:ahLst/>
            <a:cxnLst/>
            <a:rect l="l" t="t" r="r" b="b"/>
            <a:pathLst>
              <a:path w="2153920" h="1549400">
                <a:moveTo>
                  <a:pt x="2153532" y="0"/>
                </a:moveTo>
                <a:lnTo>
                  <a:pt x="0" y="0"/>
                </a:lnTo>
                <a:lnTo>
                  <a:pt x="0" y="1548887"/>
                </a:lnTo>
                <a:lnTo>
                  <a:pt x="2153532" y="1548887"/>
                </a:lnTo>
                <a:lnTo>
                  <a:pt x="2153532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228715" y="957188"/>
            <a:ext cx="2153920" cy="1549400"/>
          </a:xfrm>
          <a:custGeom>
            <a:avLst/>
            <a:gdLst/>
            <a:ahLst/>
            <a:cxnLst/>
            <a:rect l="l" t="t" r="r" b="b"/>
            <a:pathLst>
              <a:path w="2153920" h="1549400">
                <a:moveTo>
                  <a:pt x="2153532" y="0"/>
                </a:moveTo>
                <a:lnTo>
                  <a:pt x="0" y="0"/>
                </a:lnTo>
                <a:lnTo>
                  <a:pt x="0" y="1548887"/>
                </a:lnTo>
                <a:lnTo>
                  <a:pt x="2153532" y="1548887"/>
                </a:lnTo>
                <a:lnTo>
                  <a:pt x="2153532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92767" y="592742"/>
            <a:ext cx="398145" cy="232410"/>
          </a:xfrm>
          <a:custGeom>
            <a:avLst/>
            <a:gdLst/>
            <a:ahLst/>
            <a:cxnLst/>
            <a:rect l="l" t="t" r="r" b="b"/>
            <a:pathLst>
              <a:path w="398144" h="232409">
                <a:moveTo>
                  <a:pt x="281615" y="0"/>
                </a:moveTo>
                <a:lnTo>
                  <a:pt x="115959" y="0"/>
                </a:lnTo>
                <a:lnTo>
                  <a:pt x="70822" y="9112"/>
                </a:lnTo>
                <a:lnTo>
                  <a:pt x="33963" y="33963"/>
                </a:lnTo>
                <a:lnTo>
                  <a:pt x="9112" y="70822"/>
                </a:lnTo>
                <a:lnTo>
                  <a:pt x="0" y="115959"/>
                </a:lnTo>
                <a:lnTo>
                  <a:pt x="9112" y="161096"/>
                </a:lnTo>
                <a:lnTo>
                  <a:pt x="33963" y="197955"/>
                </a:lnTo>
                <a:lnTo>
                  <a:pt x="70822" y="222806"/>
                </a:lnTo>
                <a:lnTo>
                  <a:pt x="115959" y="231918"/>
                </a:lnTo>
                <a:lnTo>
                  <a:pt x="281615" y="231918"/>
                </a:lnTo>
                <a:lnTo>
                  <a:pt x="326752" y="222806"/>
                </a:lnTo>
                <a:lnTo>
                  <a:pt x="363611" y="197955"/>
                </a:lnTo>
                <a:lnTo>
                  <a:pt x="388462" y="161096"/>
                </a:lnTo>
                <a:lnTo>
                  <a:pt x="397575" y="115959"/>
                </a:lnTo>
                <a:lnTo>
                  <a:pt x="388462" y="70822"/>
                </a:lnTo>
                <a:lnTo>
                  <a:pt x="363611" y="33963"/>
                </a:lnTo>
                <a:lnTo>
                  <a:pt x="326752" y="9112"/>
                </a:lnTo>
                <a:lnTo>
                  <a:pt x="281615" y="0"/>
                </a:lnTo>
                <a:close/>
              </a:path>
            </a:pathLst>
          </a:custGeom>
          <a:solidFill>
            <a:srgbClr val="70B6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573169" y="584460"/>
            <a:ext cx="505459" cy="232410"/>
          </a:xfrm>
          <a:custGeom>
            <a:avLst/>
            <a:gdLst/>
            <a:ahLst/>
            <a:cxnLst/>
            <a:rect l="l" t="t" r="r" b="b"/>
            <a:pathLst>
              <a:path w="505460" h="232409">
                <a:moveTo>
                  <a:pt x="389292" y="0"/>
                </a:moveTo>
                <a:lnTo>
                  <a:pt x="115959" y="0"/>
                </a:lnTo>
                <a:lnTo>
                  <a:pt x="70822" y="9112"/>
                </a:lnTo>
                <a:lnTo>
                  <a:pt x="33963" y="33963"/>
                </a:lnTo>
                <a:lnTo>
                  <a:pt x="9112" y="70822"/>
                </a:lnTo>
                <a:lnTo>
                  <a:pt x="0" y="115959"/>
                </a:lnTo>
                <a:lnTo>
                  <a:pt x="9112" y="161096"/>
                </a:lnTo>
                <a:lnTo>
                  <a:pt x="33963" y="197955"/>
                </a:lnTo>
                <a:lnTo>
                  <a:pt x="70822" y="222806"/>
                </a:lnTo>
                <a:lnTo>
                  <a:pt x="115959" y="231918"/>
                </a:lnTo>
                <a:lnTo>
                  <a:pt x="389292" y="231918"/>
                </a:lnTo>
                <a:lnTo>
                  <a:pt x="434429" y="222806"/>
                </a:lnTo>
                <a:lnTo>
                  <a:pt x="471288" y="197955"/>
                </a:lnTo>
                <a:lnTo>
                  <a:pt x="496139" y="161096"/>
                </a:lnTo>
                <a:lnTo>
                  <a:pt x="505252" y="115959"/>
                </a:lnTo>
                <a:lnTo>
                  <a:pt x="496139" y="70822"/>
                </a:lnTo>
                <a:lnTo>
                  <a:pt x="471288" y="33963"/>
                </a:lnTo>
                <a:lnTo>
                  <a:pt x="434429" y="9112"/>
                </a:lnTo>
                <a:lnTo>
                  <a:pt x="389292" y="0"/>
                </a:lnTo>
                <a:close/>
              </a:path>
            </a:pathLst>
          </a:custGeom>
          <a:solidFill>
            <a:srgbClr val="F0F2F4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81063" y="650250"/>
            <a:ext cx="216793" cy="110824"/>
          </a:xfrm>
          <a:prstGeom prst="rect">
            <a:avLst/>
          </a:prstGeom>
        </p:spPr>
      </p:pic>
      <p:sp>
        <p:nvSpPr>
          <p:cNvPr id="11" name="object 11"/>
          <p:cNvSpPr/>
          <p:nvPr/>
        </p:nvSpPr>
        <p:spPr>
          <a:xfrm>
            <a:off x="1661464" y="641969"/>
            <a:ext cx="326390" cy="111125"/>
          </a:xfrm>
          <a:custGeom>
            <a:avLst/>
            <a:gdLst/>
            <a:ahLst/>
            <a:cxnLst/>
            <a:rect l="l" t="t" r="r" b="b"/>
            <a:pathLst>
              <a:path w="326389" h="111125">
                <a:moveTo>
                  <a:pt x="95293" y="0"/>
                </a:moveTo>
                <a:lnTo>
                  <a:pt x="85354" y="0"/>
                </a:lnTo>
                <a:lnTo>
                  <a:pt x="85354" y="69575"/>
                </a:lnTo>
                <a:lnTo>
                  <a:pt x="95293" y="69575"/>
                </a:lnTo>
                <a:lnTo>
                  <a:pt x="95293" y="0"/>
                </a:lnTo>
                <a:close/>
              </a:path>
              <a:path w="326389" h="111125">
                <a:moveTo>
                  <a:pt x="35409" y="50553"/>
                </a:moveTo>
                <a:lnTo>
                  <a:pt x="29103" y="51063"/>
                </a:lnTo>
                <a:lnTo>
                  <a:pt x="25593" y="51185"/>
                </a:lnTo>
                <a:lnTo>
                  <a:pt x="25593" y="69202"/>
                </a:lnTo>
                <a:lnTo>
                  <a:pt x="35409" y="69202"/>
                </a:lnTo>
                <a:lnTo>
                  <a:pt x="35409" y="50553"/>
                </a:lnTo>
                <a:close/>
              </a:path>
              <a:path w="326389" h="111125">
                <a:moveTo>
                  <a:pt x="74918" y="1987"/>
                </a:moveTo>
                <a:lnTo>
                  <a:pt x="65102" y="1987"/>
                </a:lnTo>
                <a:lnTo>
                  <a:pt x="65102" y="69202"/>
                </a:lnTo>
                <a:lnTo>
                  <a:pt x="74918" y="69202"/>
                </a:lnTo>
                <a:lnTo>
                  <a:pt x="74918" y="62990"/>
                </a:lnTo>
                <a:lnTo>
                  <a:pt x="69948" y="62990"/>
                </a:lnTo>
                <a:lnTo>
                  <a:pt x="69948" y="55660"/>
                </a:lnTo>
                <a:lnTo>
                  <a:pt x="74918" y="55660"/>
                </a:lnTo>
                <a:lnTo>
                  <a:pt x="74918" y="1987"/>
                </a:lnTo>
                <a:close/>
              </a:path>
              <a:path w="326389" h="111125">
                <a:moveTo>
                  <a:pt x="65102" y="55660"/>
                </a:moveTo>
                <a:lnTo>
                  <a:pt x="45472" y="55660"/>
                </a:lnTo>
                <a:lnTo>
                  <a:pt x="45472" y="62990"/>
                </a:lnTo>
                <a:lnTo>
                  <a:pt x="65102" y="62990"/>
                </a:lnTo>
                <a:lnTo>
                  <a:pt x="65102" y="55660"/>
                </a:lnTo>
                <a:close/>
              </a:path>
              <a:path w="326389" h="111125">
                <a:moveTo>
                  <a:pt x="74918" y="55660"/>
                </a:moveTo>
                <a:lnTo>
                  <a:pt x="69948" y="55660"/>
                </a:lnTo>
                <a:lnTo>
                  <a:pt x="69948" y="62990"/>
                </a:lnTo>
                <a:lnTo>
                  <a:pt x="74918" y="62990"/>
                </a:lnTo>
                <a:lnTo>
                  <a:pt x="74918" y="55660"/>
                </a:lnTo>
                <a:close/>
              </a:path>
              <a:path w="326389" h="111125">
                <a:moveTo>
                  <a:pt x="59139" y="40378"/>
                </a:moveTo>
                <a:lnTo>
                  <a:pt x="44203" y="42141"/>
                </a:lnTo>
                <a:lnTo>
                  <a:pt x="28358" y="43112"/>
                </a:lnTo>
                <a:lnTo>
                  <a:pt x="13119" y="43523"/>
                </a:lnTo>
                <a:lnTo>
                  <a:pt x="0" y="43609"/>
                </a:lnTo>
                <a:lnTo>
                  <a:pt x="1118" y="51684"/>
                </a:lnTo>
                <a:lnTo>
                  <a:pt x="14144" y="51583"/>
                </a:lnTo>
                <a:lnTo>
                  <a:pt x="25593" y="51185"/>
                </a:lnTo>
                <a:lnTo>
                  <a:pt x="25593" y="47584"/>
                </a:lnTo>
                <a:lnTo>
                  <a:pt x="59080" y="47584"/>
                </a:lnTo>
                <a:lnTo>
                  <a:pt x="59884" y="47460"/>
                </a:lnTo>
                <a:lnTo>
                  <a:pt x="59139" y="40378"/>
                </a:lnTo>
                <a:close/>
              </a:path>
              <a:path w="326389" h="111125">
                <a:moveTo>
                  <a:pt x="35409" y="47584"/>
                </a:moveTo>
                <a:lnTo>
                  <a:pt x="25593" y="47584"/>
                </a:lnTo>
                <a:lnTo>
                  <a:pt x="25593" y="51185"/>
                </a:lnTo>
                <a:lnTo>
                  <a:pt x="29103" y="51063"/>
                </a:lnTo>
                <a:lnTo>
                  <a:pt x="35409" y="50553"/>
                </a:lnTo>
                <a:lnTo>
                  <a:pt x="35409" y="47584"/>
                </a:lnTo>
                <a:close/>
              </a:path>
              <a:path w="326389" h="111125">
                <a:moveTo>
                  <a:pt x="59080" y="47584"/>
                </a:moveTo>
                <a:lnTo>
                  <a:pt x="35409" y="47584"/>
                </a:lnTo>
                <a:lnTo>
                  <a:pt x="35409" y="50553"/>
                </a:lnTo>
                <a:lnTo>
                  <a:pt x="44762" y="49797"/>
                </a:lnTo>
                <a:lnTo>
                  <a:pt x="59080" y="47584"/>
                </a:lnTo>
                <a:close/>
              </a:path>
              <a:path w="326389" h="111125">
                <a:moveTo>
                  <a:pt x="30315" y="3851"/>
                </a:moveTo>
                <a:lnTo>
                  <a:pt x="20305" y="5020"/>
                </a:lnTo>
                <a:lnTo>
                  <a:pt x="12579" y="8355"/>
                </a:lnTo>
                <a:lnTo>
                  <a:pt x="7602" y="13600"/>
                </a:lnTo>
                <a:lnTo>
                  <a:pt x="5839" y="20499"/>
                </a:lnTo>
                <a:lnTo>
                  <a:pt x="7602" y="27471"/>
                </a:lnTo>
                <a:lnTo>
                  <a:pt x="12579" y="32753"/>
                </a:lnTo>
                <a:lnTo>
                  <a:pt x="20305" y="36102"/>
                </a:lnTo>
                <a:lnTo>
                  <a:pt x="30315" y="37272"/>
                </a:lnTo>
                <a:lnTo>
                  <a:pt x="40252" y="36102"/>
                </a:lnTo>
                <a:lnTo>
                  <a:pt x="47941" y="32753"/>
                </a:lnTo>
                <a:lnTo>
                  <a:pt x="50700" y="29818"/>
                </a:lnTo>
                <a:lnTo>
                  <a:pt x="21121" y="29818"/>
                </a:lnTo>
                <a:lnTo>
                  <a:pt x="15157" y="26339"/>
                </a:lnTo>
                <a:lnTo>
                  <a:pt x="15157" y="14784"/>
                </a:lnTo>
                <a:lnTo>
                  <a:pt x="21121" y="11181"/>
                </a:lnTo>
                <a:lnTo>
                  <a:pt x="50616" y="11181"/>
                </a:lnTo>
                <a:lnTo>
                  <a:pt x="47941" y="8355"/>
                </a:lnTo>
                <a:lnTo>
                  <a:pt x="40252" y="5020"/>
                </a:lnTo>
                <a:lnTo>
                  <a:pt x="30315" y="3851"/>
                </a:lnTo>
                <a:close/>
              </a:path>
              <a:path w="326389" h="111125">
                <a:moveTo>
                  <a:pt x="50616" y="11181"/>
                </a:moveTo>
                <a:lnTo>
                  <a:pt x="39384" y="11181"/>
                </a:lnTo>
                <a:lnTo>
                  <a:pt x="45348" y="14784"/>
                </a:lnTo>
                <a:lnTo>
                  <a:pt x="45348" y="26339"/>
                </a:lnTo>
                <a:lnTo>
                  <a:pt x="39384" y="29818"/>
                </a:lnTo>
                <a:lnTo>
                  <a:pt x="50700" y="29818"/>
                </a:lnTo>
                <a:lnTo>
                  <a:pt x="52905" y="27471"/>
                </a:lnTo>
                <a:lnTo>
                  <a:pt x="54666" y="20499"/>
                </a:lnTo>
                <a:lnTo>
                  <a:pt x="52905" y="13600"/>
                </a:lnTo>
                <a:lnTo>
                  <a:pt x="50616" y="11181"/>
                </a:lnTo>
                <a:close/>
              </a:path>
              <a:path w="326389" h="111125">
                <a:moveTo>
                  <a:pt x="29942" y="73675"/>
                </a:moveTo>
                <a:lnTo>
                  <a:pt x="19754" y="73675"/>
                </a:lnTo>
                <a:lnTo>
                  <a:pt x="19754" y="110824"/>
                </a:lnTo>
                <a:lnTo>
                  <a:pt x="95293" y="110824"/>
                </a:lnTo>
                <a:lnTo>
                  <a:pt x="95293" y="102624"/>
                </a:lnTo>
                <a:lnTo>
                  <a:pt x="29942" y="102624"/>
                </a:lnTo>
                <a:lnTo>
                  <a:pt x="29942" y="92063"/>
                </a:lnTo>
                <a:lnTo>
                  <a:pt x="95293" y="92063"/>
                </a:lnTo>
                <a:lnTo>
                  <a:pt x="95293" y="84112"/>
                </a:lnTo>
                <a:lnTo>
                  <a:pt x="29942" y="84112"/>
                </a:lnTo>
                <a:lnTo>
                  <a:pt x="29942" y="73675"/>
                </a:lnTo>
                <a:close/>
              </a:path>
              <a:path w="326389" h="111125">
                <a:moveTo>
                  <a:pt x="95293" y="92063"/>
                </a:moveTo>
                <a:lnTo>
                  <a:pt x="85105" y="92063"/>
                </a:lnTo>
                <a:lnTo>
                  <a:pt x="85105" y="102624"/>
                </a:lnTo>
                <a:lnTo>
                  <a:pt x="95293" y="102624"/>
                </a:lnTo>
                <a:lnTo>
                  <a:pt x="95293" y="92063"/>
                </a:lnTo>
                <a:close/>
              </a:path>
              <a:path w="326389" h="111125">
                <a:moveTo>
                  <a:pt x="95293" y="73675"/>
                </a:moveTo>
                <a:lnTo>
                  <a:pt x="85105" y="73675"/>
                </a:lnTo>
                <a:lnTo>
                  <a:pt x="85105" y="84112"/>
                </a:lnTo>
                <a:lnTo>
                  <a:pt x="95293" y="84112"/>
                </a:lnTo>
                <a:lnTo>
                  <a:pt x="95293" y="73675"/>
                </a:lnTo>
                <a:close/>
              </a:path>
              <a:path w="326389" h="111125">
                <a:moveTo>
                  <a:pt x="160262" y="89205"/>
                </a:moveTo>
                <a:lnTo>
                  <a:pt x="115038" y="89205"/>
                </a:lnTo>
                <a:lnTo>
                  <a:pt x="115038" y="97778"/>
                </a:lnTo>
                <a:lnTo>
                  <a:pt x="216793" y="97778"/>
                </a:lnTo>
                <a:lnTo>
                  <a:pt x="216793" y="92063"/>
                </a:lnTo>
                <a:lnTo>
                  <a:pt x="160262" y="92063"/>
                </a:lnTo>
                <a:lnTo>
                  <a:pt x="160262" y="89205"/>
                </a:lnTo>
                <a:close/>
              </a:path>
              <a:path w="326389" h="111125">
                <a:moveTo>
                  <a:pt x="170450" y="61996"/>
                </a:moveTo>
                <a:lnTo>
                  <a:pt x="160262" y="61996"/>
                </a:lnTo>
                <a:lnTo>
                  <a:pt x="160262" y="92063"/>
                </a:lnTo>
                <a:lnTo>
                  <a:pt x="170450" y="92063"/>
                </a:lnTo>
                <a:lnTo>
                  <a:pt x="170450" y="61996"/>
                </a:lnTo>
                <a:close/>
              </a:path>
              <a:path w="326389" h="111125">
                <a:moveTo>
                  <a:pt x="216793" y="89205"/>
                </a:moveTo>
                <a:lnTo>
                  <a:pt x="170450" y="89205"/>
                </a:lnTo>
                <a:lnTo>
                  <a:pt x="170450" y="92063"/>
                </a:lnTo>
                <a:lnTo>
                  <a:pt x="216793" y="92063"/>
                </a:lnTo>
                <a:lnTo>
                  <a:pt x="216793" y="89205"/>
                </a:lnTo>
                <a:close/>
              </a:path>
              <a:path w="326389" h="111125">
                <a:moveTo>
                  <a:pt x="161877" y="7454"/>
                </a:moveTo>
                <a:lnTo>
                  <a:pt x="160014" y="7454"/>
                </a:lnTo>
                <a:lnTo>
                  <a:pt x="160014" y="16151"/>
                </a:lnTo>
                <a:lnTo>
                  <a:pt x="156386" y="29492"/>
                </a:lnTo>
                <a:lnTo>
                  <a:pt x="146922" y="41062"/>
                </a:lnTo>
                <a:lnTo>
                  <a:pt x="133754" y="49836"/>
                </a:lnTo>
                <a:lnTo>
                  <a:pt x="119014" y="54790"/>
                </a:lnTo>
                <a:lnTo>
                  <a:pt x="123362" y="63363"/>
                </a:lnTo>
                <a:lnTo>
                  <a:pt x="140026" y="57366"/>
                </a:lnTo>
                <a:lnTo>
                  <a:pt x="154640" y="46979"/>
                </a:lnTo>
                <a:lnTo>
                  <a:pt x="165015" y="32980"/>
                </a:lnTo>
                <a:lnTo>
                  <a:pt x="165418" y="31257"/>
                </a:lnTo>
                <a:lnTo>
                  <a:pt x="161877" y="16151"/>
                </a:lnTo>
                <a:lnTo>
                  <a:pt x="161877" y="7454"/>
                </a:lnTo>
                <a:close/>
              </a:path>
              <a:path w="326389" h="111125">
                <a:moveTo>
                  <a:pt x="170823" y="7454"/>
                </a:moveTo>
                <a:lnTo>
                  <a:pt x="168959" y="7454"/>
                </a:lnTo>
                <a:lnTo>
                  <a:pt x="168959" y="16151"/>
                </a:lnTo>
                <a:lnTo>
                  <a:pt x="165418" y="31257"/>
                </a:lnTo>
                <a:lnTo>
                  <a:pt x="165822" y="32980"/>
                </a:lnTo>
                <a:lnTo>
                  <a:pt x="176196" y="46979"/>
                </a:lnTo>
                <a:lnTo>
                  <a:pt x="190810" y="57366"/>
                </a:lnTo>
                <a:lnTo>
                  <a:pt x="207474" y="63363"/>
                </a:lnTo>
                <a:lnTo>
                  <a:pt x="211947" y="54790"/>
                </a:lnTo>
                <a:lnTo>
                  <a:pt x="197161" y="49836"/>
                </a:lnTo>
                <a:lnTo>
                  <a:pt x="183977" y="41108"/>
                </a:lnTo>
                <a:lnTo>
                  <a:pt x="174471" y="29544"/>
                </a:lnTo>
                <a:lnTo>
                  <a:pt x="170823" y="16151"/>
                </a:lnTo>
                <a:lnTo>
                  <a:pt x="170823" y="7454"/>
                </a:lnTo>
                <a:close/>
              </a:path>
              <a:path w="326389" h="111125">
                <a:moveTo>
                  <a:pt x="168959" y="7454"/>
                </a:moveTo>
                <a:lnTo>
                  <a:pt x="161877" y="7454"/>
                </a:lnTo>
                <a:lnTo>
                  <a:pt x="161877" y="16151"/>
                </a:lnTo>
                <a:lnTo>
                  <a:pt x="165418" y="31257"/>
                </a:lnTo>
                <a:lnTo>
                  <a:pt x="168959" y="16151"/>
                </a:lnTo>
                <a:lnTo>
                  <a:pt x="168959" y="7454"/>
                </a:lnTo>
                <a:close/>
              </a:path>
              <a:path w="326389" h="111125">
                <a:moveTo>
                  <a:pt x="259025" y="3478"/>
                </a:moveTo>
                <a:lnTo>
                  <a:pt x="257286" y="3478"/>
                </a:lnTo>
                <a:lnTo>
                  <a:pt x="257286" y="14039"/>
                </a:lnTo>
                <a:lnTo>
                  <a:pt x="255275" y="25731"/>
                </a:lnTo>
                <a:lnTo>
                  <a:pt x="249583" y="36014"/>
                </a:lnTo>
                <a:lnTo>
                  <a:pt x="240723" y="44317"/>
                </a:lnTo>
                <a:lnTo>
                  <a:pt x="229207" y="50069"/>
                </a:lnTo>
                <a:lnTo>
                  <a:pt x="234550" y="58269"/>
                </a:lnTo>
                <a:lnTo>
                  <a:pt x="247337" y="51446"/>
                </a:lnTo>
                <a:lnTo>
                  <a:pt x="257177" y="41419"/>
                </a:lnTo>
                <a:lnTo>
                  <a:pt x="262687" y="30387"/>
                </a:lnTo>
                <a:lnTo>
                  <a:pt x="261250" y="27653"/>
                </a:lnTo>
                <a:lnTo>
                  <a:pt x="259025" y="14039"/>
                </a:lnTo>
                <a:lnTo>
                  <a:pt x="259025" y="3478"/>
                </a:lnTo>
                <a:close/>
              </a:path>
              <a:path w="326389" h="111125">
                <a:moveTo>
                  <a:pt x="321643" y="0"/>
                </a:moveTo>
                <a:lnTo>
                  <a:pt x="311331" y="0"/>
                </a:lnTo>
                <a:lnTo>
                  <a:pt x="311331" y="57896"/>
                </a:lnTo>
                <a:lnTo>
                  <a:pt x="321643" y="57896"/>
                </a:lnTo>
                <a:lnTo>
                  <a:pt x="321643" y="28824"/>
                </a:lnTo>
                <a:lnTo>
                  <a:pt x="315680" y="28824"/>
                </a:lnTo>
                <a:lnTo>
                  <a:pt x="315680" y="20251"/>
                </a:lnTo>
                <a:lnTo>
                  <a:pt x="321643" y="20251"/>
                </a:lnTo>
                <a:lnTo>
                  <a:pt x="321643" y="0"/>
                </a:lnTo>
                <a:close/>
              </a:path>
              <a:path w="326389" h="111125">
                <a:moveTo>
                  <a:pt x="267349" y="3478"/>
                </a:moveTo>
                <a:lnTo>
                  <a:pt x="265734" y="3478"/>
                </a:lnTo>
                <a:lnTo>
                  <a:pt x="265734" y="14039"/>
                </a:lnTo>
                <a:lnTo>
                  <a:pt x="263500" y="28760"/>
                </a:lnTo>
                <a:lnTo>
                  <a:pt x="262687" y="30387"/>
                </a:lnTo>
                <a:lnTo>
                  <a:pt x="267505" y="39555"/>
                </a:lnTo>
                <a:lnTo>
                  <a:pt x="277161" y="49104"/>
                </a:lnTo>
                <a:lnTo>
                  <a:pt x="289589" y="55660"/>
                </a:lnTo>
                <a:lnTo>
                  <a:pt x="294931" y="47584"/>
                </a:lnTo>
                <a:lnTo>
                  <a:pt x="283755" y="42151"/>
                </a:lnTo>
                <a:lnTo>
                  <a:pt x="275037" y="34306"/>
                </a:lnTo>
                <a:lnTo>
                  <a:pt x="269370" y="24714"/>
                </a:lnTo>
                <a:lnTo>
                  <a:pt x="267349" y="14039"/>
                </a:lnTo>
                <a:lnTo>
                  <a:pt x="267349" y="3478"/>
                </a:lnTo>
                <a:close/>
              </a:path>
              <a:path w="326389" h="111125">
                <a:moveTo>
                  <a:pt x="265734" y="3478"/>
                </a:moveTo>
                <a:lnTo>
                  <a:pt x="259025" y="3478"/>
                </a:lnTo>
                <a:lnTo>
                  <a:pt x="259025" y="14039"/>
                </a:lnTo>
                <a:lnTo>
                  <a:pt x="261250" y="27653"/>
                </a:lnTo>
                <a:lnTo>
                  <a:pt x="262687" y="30387"/>
                </a:lnTo>
                <a:lnTo>
                  <a:pt x="263500" y="28760"/>
                </a:lnTo>
                <a:lnTo>
                  <a:pt x="265734" y="14039"/>
                </a:lnTo>
                <a:lnTo>
                  <a:pt x="265734" y="3478"/>
                </a:lnTo>
                <a:close/>
              </a:path>
              <a:path w="326389" h="111125">
                <a:moveTo>
                  <a:pt x="311331" y="20251"/>
                </a:moveTo>
                <a:lnTo>
                  <a:pt x="286980" y="20251"/>
                </a:lnTo>
                <a:lnTo>
                  <a:pt x="286980" y="28824"/>
                </a:lnTo>
                <a:lnTo>
                  <a:pt x="311331" y="28824"/>
                </a:lnTo>
                <a:lnTo>
                  <a:pt x="311331" y="20251"/>
                </a:lnTo>
                <a:close/>
              </a:path>
              <a:path w="326389" h="111125">
                <a:moveTo>
                  <a:pt x="321643" y="20251"/>
                </a:moveTo>
                <a:lnTo>
                  <a:pt x="315680" y="20251"/>
                </a:lnTo>
                <a:lnTo>
                  <a:pt x="315680" y="28824"/>
                </a:lnTo>
                <a:lnTo>
                  <a:pt x="321643" y="28824"/>
                </a:lnTo>
                <a:lnTo>
                  <a:pt x="321643" y="20251"/>
                </a:lnTo>
                <a:close/>
              </a:path>
              <a:path w="326389" h="111125">
                <a:moveTo>
                  <a:pt x="321643" y="63736"/>
                </a:moveTo>
                <a:lnTo>
                  <a:pt x="249334" y="63736"/>
                </a:lnTo>
                <a:lnTo>
                  <a:pt x="249334" y="71936"/>
                </a:lnTo>
                <a:lnTo>
                  <a:pt x="311455" y="71936"/>
                </a:lnTo>
                <a:lnTo>
                  <a:pt x="311455" y="82869"/>
                </a:lnTo>
                <a:lnTo>
                  <a:pt x="249707" y="82869"/>
                </a:lnTo>
                <a:lnTo>
                  <a:pt x="249707" y="110824"/>
                </a:lnTo>
                <a:lnTo>
                  <a:pt x="325868" y="110824"/>
                </a:lnTo>
                <a:lnTo>
                  <a:pt x="325868" y="107593"/>
                </a:lnTo>
                <a:lnTo>
                  <a:pt x="259771" y="107593"/>
                </a:lnTo>
                <a:lnTo>
                  <a:pt x="259771" y="90572"/>
                </a:lnTo>
                <a:lnTo>
                  <a:pt x="321643" y="90572"/>
                </a:lnTo>
                <a:lnTo>
                  <a:pt x="321643" y="63736"/>
                </a:lnTo>
                <a:close/>
              </a:path>
              <a:path w="326389" h="111125">
                <a:moveTo>
                  <a:pt x="325868" y="102624"/>
                </a:moveTo>
                <a:lnTo>
                  <a:pt x="259771" y="102624"/>
                </a:lnTo>
                <a:lnTo>
                  <a:pt x="259771" y="107593"/>
                </a:lnTo>
                <a:lnTo>
                  <a:pt x="325868" y="107593"/>
                </a:lnTo>
                <a:lnTo>
                  <a:pt x="325868" y="102624"/>
                </a:lnTo>
                <a:close/>
              </a:path>
            </a:pathLst>
          </a:custGeom>
          <a:solidFill>
            <a:srgbClr val="BDBD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2219018" y="1605672"/>
            <a:ext cx="142240" cy="260350"/>
          </a:xfrm>
          <a:custGeom>
            <a:avLst/>
            <a:gdLst/>
            <a:ahLst/>
            <a:cxnLst/>
            <a:rect l="l" t="t" r="r" b="b"/>
            <a:pathLst>
              <a:path w="142240" h="260350">
                <a:moveTo>
                  <a:pt x="124242" y="124242"/>
                </a:moveTo>
                <a:lnTo>
                  <a:pt x="0" y="248484"/>
                </a:lnTo>
                <a:lnTo>
                  <a:pt x="11713" y="260198"/>
                </a:lnTo>
                <a:lnTo>
                  <a:pt x="135955" y="135955"/>
                </a:lnTo>
                <a:lnTo>
                  <a:pt x="124242" y="135955"/>
                </a:lnTo>
                <a:lnTo>
                  <a:pt x="118385" y="130099"/>
                </a:lnTo>
                <a:lnTo>
                  <a:pt x="130099" y="130099"/>
                </a:lnTo>
                <a:lnTo>
                  <a:pt x="124242" y="124242"/>
                </a:lnTo>
                <a:close/>
              </a:path>
              <a:path w="142240" h="260350">
                <a:moveTo>
                  <a:pt x="130099" y="130099"/>
                </a:moveTo>
                <a:lnTo>
                  <a:pt x="118385" y="130099"/>
                </a:lnTo>
                <a:lnTo>
                  <a:pt x="124242" y="135955"/>
                </a:lnTo>
                <a:lnTo>
                  <a:pt x="130099" y="130099"/>
                </a:lnTo>
                <a:close/>
              </a:path>
              <a:path w="142240" h="260350">
                <a:moveTo>
                  <a:pt x="130099" y="130099"/>
                </a:moveTo>
                <a:lnTo>
                  <a:pt x="124242" y="135955"/>
                </a:lnTo>
                <a:lnTo>
                  <a:pt x="135955" y="135955"/>
                </a:lnTo>
                <a:lnTo>
                  <a:pt x="130099" y="130099"/>
                </a:lnTo>
                <a:close/>
              </a:path>
              <a:path w="142240" h="260350">
                <a:moveTo>
                  <a:pt x="135955" y="124242"/>
                </a:moveTo>
                <a:lnTo>
                  <a:pt x="130099" y="130099"/>
                </a:lnTo>
                <a:lnTo>
                  <a:pt x="135955" y="135955"/>
                </a:lnTo>
                <a:lnTo>
                  <a:pt x="141812" y="130099"/>
                </a:lnTo>
                <a:lnTo>
                  <a:pt x="135955" y="124242"/>
                </a:lnTo>
                <a:close/>
              </a:path>
              <a:path w="142240" h="260350">
                <a:moveTo>
                  <a:pt x="11713" y="0"/>
                </a:moveTo>
                <a:lnTo>
                  <a:pt x="0" y="11713"/>
                </a:lnTo>
                <a:lnTo>
                  <a:pt x="118385" y="130099"/>
                </a:lnTo>
                <a:lnTo>
                  <a:pt x="124242" y="124242"/>
                </a:lnTo>
                <a:lnTo>
                  <a:pt x="135955" y="124242"/>
                </a:lnTo>
                <a:lnTo>
                  <a:pt x="11713" y="0"/>
                </a:lnTo>
                <a:close/>
              </a:path>
              <a:path w="142240" h="260350">
                <a:moveTo>
                  <a:pt x="135955" y="124242"/>
                </a:moveTo>
                <a:lnTo>
                  <a:pt x="124242" y="124242"/>
                </a:lnTo>
                <a:lnTo>
                  <a:pt x="130099" y="130099"/>
                </a:lnTo>
                <a:lnTo>
                  <a:pt x="135955" y="12424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90665" y="5448964"/>
            <a:ext cx="1822450" cy="241935"/>
          </a:xfrm>
          <a:custGeom>
            <a:avLst/>
            <a:gdLst/>
            <a:ahLst/>
            <a:cxnLst/>
            <a:rect l="l" t="t" r="r" b="b"/>
            <a:pathLst>
              <a:path w="1822450" h="241935">
                <a:moveTo>
                  <a:pt x="97273" y="119537"/>
                </a:moveTo>
                <a:lnTo>
                  <a:pt x="0" y="119537"/>
                </a:lnTo>
                <a:lnTo>
                  <a:pt x="0" y="137030"/>
                </a:lnTo>
                <a:lnTo>
                  <a:pt x="216546" y="137030"/>
                </a:lnTo>
                <a:lnTo>
                  <a:pt x="216546" y="126428"/>
                </a:lnTo>
                <a:lnTo>
                  <a:pt x="97273" y="126428"/>
                </a:lnTo>
                <a:lnTo>
                  <a:pt x="97273" y="119537"/>
                </a:lnTo>
                <a:close/>
              </a:path>
              <a:path w="1822450" h="241935">
                <a:moveTo>
                  <a:pt x="119007" y="78189"/>
                </a:moveTo>
                <a:lnTo>
                  <a:pt x="97273" y="78189"/>
                </a:lnTo>
                <a:lnTo>
                  <a:pt x="97273" y="126428"/>
                </a:lnTo>
                <a:lnTo>
                  <a:pt x="119007" y="126428"/>
                </a:lnTo>
                <a:lnTo>
                  <a:pt x="119007" y="78189"/>
                </a:lnTo>
                <a:close/>
              </a:path>
              <a:path w="1822450" h="241935">
                <a:moveTo>
                  <a:pt x="216546" y="119537"/>
                </a:moveTo>
                <a:lnTo>
                  <a:pt x="119007" y="119537"/>
                </a:lnTo>
                <a:lnTo>
                  <a:pt x="119007" y="126428"/>
                </a:lnTo>
                <a:lnTo>
                  <a:pt x="216546" y="126428"/>
                </a:lnTo>
                <a:lnTo>
                  <a:pt x="216546" y="119537"/>
                </a:lnTo>
                <a:close/>
              </a:path>
              <a:path w="1822450" h="241935">
                <a:moveTo>
                  <a:pt x="189510" y="9541"/>
                </a:moveTo>
                <a:lnTo>
                  <a:pt x="27300" y="9541"/>
                </a:lnTo>
                <a:lnTo>
                  <a:pt x="27300" y="90912"/>
                </a:lnTo>
                <a:lnTo>
                  <a:pt x="97273" y="90912"/>
                </a:lnTo>
                <a:lnTo>
                  <a:pt x="97273" y="82165"/>
                </a:lnTo>
                <a:lnTo>
                  <a:pt x="49299" y="82165"/>
                </a:lnTo>
                <a:lnTo>
                  <a:pt x="49299" y="27565"/>
                </a:lnTo>
                <a:lnTo>
                  <a:pt x="189510" y="27565"/>
                </a:lnTo>
                <a:lnTo>
                  <a:pt x="189510" y="9541"/>
                </a:lnTo>
                <a:close/>
              </a:path>
              <a:path w="1822450" h="241935">
                <a:moveTo>
                  <a:pt x="191631" y="78189"/>
                </a:moveTo>
                <a:lnTo>
                  <a:pt x="119007" y="78189"/>
                </a:lnTo>
                <a:lnTo>
                  <a:pt x="119007" y="90912"/>
                </a:lnTo>
                <a:lnTo>
                  <a:pt x="191631" y="90912"/>
                </a:lnTo>
                <a:lnTo>
                  <a:pt x="191631" y="78189"/>
                </a:lnTo>
                <a:close/>
              </a:path>
              <a:path w="1822450" h="241935">
                <a:moveTo>
                  <a:pt x="191631" y="72888"/>
                </a:moveTo>
                <a:lnTo>
                  <a:pt x="49299" y="72888"/>
                </a:lnTo>
                <a:lnTo>
                  <a:pt x="49299" y="82165"/>
                </a:lnTo>
                <a:lnTo>
                  <a:pt x="97273" y="82165"/>
                </a:lnTo>
                <a:lnTo>
                  <a:pt x="97273" y="78189"/>
                </a:lnTo>
                <a:lnTo>
                  <a:pt x="191631" y="78189"/>
                </a:lnTo>
                <a:lnTo>
                  <a:pt x="191631" y="72888"/>
                </a:lnTo>
                <a:close/>
              </a:path>
              <a:path w="1822450" h="241935">
                <a:moveTo>
                  <a:pt x="190040" y="160355"/>
                </a:moveTo>
                <a:lnTo>
                  <a:pt x="23854" y="160355"/>
                </a:lnTo>
                <a:lnTo>
                  <a:pt x="23854" y="178378"/>
                </a:lnTo>
                <a:lnTo>
                  <a:pt x="168041" y="178378"/>
                </a:lnTo>
                <a:lnTo>
                  <a:pt x="168041" y="241460"/>
                </a:lnTo>
                <a:lnTo>
                  <a:pt x="190040" y="241460"/>
                </a:lnTo>
                <a:lnTo>
                  <a:pt x="190040" y="160355"/>
                </a:lnTo>
                <a:close/>
              </a:path>
              <a:path w="1822450" h="241935">
                <a:moveTo>
                  <a:pt x="306907" y="34191"/>
                </a:moveTo>
                <a:lnTo>
                  <a:pt x="302931" y="34191"/>
                </a:lnTo>
                <a:lnTo>
                  <a:pt x="302931" y="73153"/>
                </a:lnTo>
                <a:lnTo>
                  <a:pt x="297883" y="103982"/>
                </a:lnTo>
                <a:lnTo>
                  <a:pt x="284212" y="133519"/>
                </a:lnTo>
                <a:lnTo>
                  <a:pt x="264130" y="158582"/>
                </a:lnTo>
                <a:lnTo>
                  <a:pt x="239849" y="175993"/>
                </a:lnTo>
                <a:lnTo>
                  <a:pt x="252572" y="193486"/>
                </a:lnTo>
                <a:lnTo>
                  <a:pt x="278940" y="173641"/>
                </a:lnTo>
                <a:lnTo>
                  <a:pt x="300513" y="144849"/>
                </a:lnTo>
                <a:lnTo>
                  <a:pt x="313961" y="112942"/>
                </a:lnTo>
                <a:lnTo>
                  <a:pt x="312013" y="108413"/>
                </a:lnTo>
                <a:lnTo>
                  <a:pt x="306907" y="73153"/>
                </a:lnTo>
                <a:lnTo>
                  <a:pt x="306907" y="34191"/>
                </a:lnTo>
                <a:close/>
              </a:path>
              <a:path w="1822450" h="241935">
                <a:moveTo>
                  <a:pt x="324400" y="34191"/>
                </a:moveTo>
                <a:lnTo>
                  <a:pt x="320424" y="34191"/>
                </a:lnTo>
                <a:lnTo>
                  <a:pt x="320424" y="73153"/>
                </a:lnTo>
                <a:lnTo>
                  <a:pt x="315078" y="110294"/>
                </a:lnTo>
                <a:lnTo>
                  <a:pt x="313961" y="112942"/>
                </a:lnTo>
                <a:lnTo>
                  <a:pt x="326090" y="141139"/>
                </a:lnTo>
                <a:lnTo>
                  <a:pt x="347273" y="168497"/>
                </a:lnTo>
                <a:lnTo>
                  <a:pt x="373700" y="187655"/>
                </a:lnTo>
                <a:lnTo>
                  <a:pt x="386157" y="170162"/>
                </a:lnTo>
                <a:lnTo>
                  <a:pt x="361859" y="153401"/>
                </a:lnTo>
                <a:lnTo>
                  <a:pt x="342258" y="129708"/>
                </a:lnTo>
                <a:lnTo>
                  <a:pt x="329167" y="101990"/>
                </a:lnTo>
                <a:lnTo>
                  <a:pt x="324400" y="73153"/>
                </a:lnTo>
                <a:lnTo>
                  <a:pt x="324400" y="34191"/>
                </a:lnTo>
                <a:close/>
              </a:path>
              <a:path w="1822450" h="241935">
                <a:moveTo>
                  <a:pt x="320424" y="34191"/>
                </a:moveTo>
                <a:lnTo>
                  <a:pt x="306907" y="34191"/>
                </a:lnTo>
                <a:lnTo>
                  <a:pt x="306907" y="73153"/>
                </a:lnTo>
                <a:lnTo>
                  <a:pt x="312013" y="108413"/>
                </a:lnTo>
                <a:lnTo>
                  <a:pt x="313961" y="112942"/>
                </a:lnTo>
                <a:lnTo>
                  <a:pt x="315078" y="110294"/>
                </a:lnTo>
                <a:lnTo>
                  <a:pt x="320424" y="73153"/>
                </a:lnTo>
                <a:lnTo>
                  <a:pt x="320424" y="34191"/>
                </a:lnTo>
                <a:close/>
              </a:path>
              <a:path w="1822450" h="241935">
                <a:moveTo>
                  <a:pt x="377410" y="24384"/>
                </a:moveTo>
                <a:lnTo>
                  <a:pt x="248331" y="24384"/>
                </a:lnTo>
                <a:lnTo>
                  <a:pt x="248331" y="42938"/>
                </a:lnTo>
                <a:lnTo>
                  <a:pt x="302931" y="42938"/>
                </a:lnTo>
                <a:lnTo>
                  <a:pt x="302931" y="34191"/>
                </a:lnTo>
                <a:lnTo>
                  <a:pt x="377410" y="34191"/>
                </a:lnTo>
                <a:lnTo>
                  <a:pt x="377410" y="24384"/>
                </a:lnTo>
                <a:close/>
              </a:path>
              <a:path w="1822450" h="241935">
                <a:moveTo>
                  <a:pt x="377410" y="34191"/>
                </a:moveTo>
                <a:lnTo>
                  <a:pt x="324400" y="34191"/>
                </a:lnTo>
                <a:lnTo>
                  <a:pt x="324400" y="42938"/>
                </a:lnTo>
                <a:lnTo>
                  <a:pt x="377410" y="42938"/>
                </a:lnTo>
                <a:lnTo>
                  <a:pt x="377410" y="34191"/>
                </a:lnTo>
                <a:close/>
              </a:path>
              <a:path w="1822450" h="241935">
                <a:moveTo>
                  <a:pt x="428035" y="0"/>
                </a:moveTo>
                <a:lnTo>
                  <a:pt x="405771" y="0"/>
                </a:lnTo>
                <a:lnTo>
                  <a:pt x="405771" y="239605"/>
                </a:lnTo>
                <a:lnTo>
                  <a:pt x="428035" y="239605"/>
                </a:lnTo>
                <a:lnTo>
                  <a:pt x="428035" y="115296"/>
                </a:lnTo>
                <a:lnTo>
                  <a:pt x="422734" y="115296"/>
                </a:lnTo>
                <a:lnTo>
                  <a:pt x="422734" y="96743"/>
                </a:lnTo>
                <a:lnTo>
                  <a:pt x="428035" y="96743"/>
                </a:lnTo>
                <a:lnTo>
                  <a:pt x="428035" y="0"/>
                </a:lnTo>
                <a:close/>
              </a:path>
              <a:path w="1822450" h="241935">
                <a:moveTo>
                  <a:pt x="428035" y="96743"/>
                </a:moveTo>
                <a:lnTo>
                  <a:pt x="422734" y="96743"/>
                </a:lnTo>
                <a:lnTo>
                  <a:pt x="422734" y="115296"/>
                </a:lnTo>
                <a:lnTo>
                  <a:pt x="428035" y="115296"/>
                </a:lnTo>
                <a:lnTo>
                  <a:pt x="428035" y="96743"/>
                </a:lnTo>
                <a:close/>
              </a:path>
              <a:path w="1822450" h="241935">
                <a:moveTo>
                  <a:pt x="467262" y="96743"/>
                </a:moveTo>
                <a:lnTo>
                  <a:pt x="428035" y="96743"/>
                </a:lnTo>
                <a:lnTo>
                  <a:pt x="428035" y="115296"/>
                </a:lnTo>
                <a:lnTo>
                  <a:pt x="467262" y="115296"/>
                </a:lnTo>
                <a:lnTo>
                  <a:pt x="467262" y="96743"/>
                </a:lnTo>
                <a:close/>
              </a:path>
              <a:path w="1822450" h="241935">
                <a:moveTo>
                  <a:pt x="753434" y="0"/>
                </a:moveTo>
                <a:lnTo>
                  <a:pt x="731435" y="0"/>
                </a:lnTo>
                <a:lnTo>
                  <a:pt x="731435" y="239605"/>
                </a:lnTo>
                <a:lnTo>
                  <a:pt x="753434" y="239605"/>
                </a:lnTo>
                <a:lnTo>
                  <a:pt x="753434" y="114236"/>
                </a:lnTo>
                <a:lnTo>
                  <a:pt x="742037" y="114236"/>
                </a:lnTo>
                <a:lnTo>
                  <a:pt x="742037" y="95948"/>
                </a:lnTo>
                <a:lnTo>
                  <a:pt x="753434" y="95948"/>
                </a:lnTo>
                <a:lnTo>
                  <a:pt x="753434" y="0"/>
                </a:lnTo>
                <a:close/>
              </a:path>
              <a:path w="1822450" h="241935">
                <a:moveTo>
                  <a:pt x="668807" y="84285"/>
                </a:moveTo>
                <a:lnTo>
                  <a:pt x="654570" y="84285"/>
                </a:lnTo>
                <a:lnTo>
                  <a:pt x="654570" y="100984"/>
                </a:lnTo>
                <a:lnTo>
                  <a:pt x="639346" y="102407"/>
                </a:lnTo>
                <a:lnTo>
                  <a:pt x="633929" y="115860"/>
                </a:lnTo>
                <a:lnTo>
                  <a:pt x="603229" y="152350"/>
                </a:lnTo>
                <a:lnTo>
                  <a:pt x="556501" y="183149"/>
                </a:lnTo>
                <a:lnTo>
                  <a:pt x="568959" y="200112"/>
                </a:lnTo>
                <a:lnTo>
                  <a:pt x="612571" y="172248"/>
                </a:lnTo>
                <a:lnTo>
                  <a:pt x="643436" y="140046"/>
                </a:lnTo>
                <a:lnTo>
                  <a:pt x="663308" y="104255"/>
                </a:lnTo>
                <a:lnTo>
                  <a:pt x="668807" y="84285"/>
                </a:lnTo>
                <a:close/>
              </a:path>
              <a:path w="1822450" h="241935">
                <a:moveTo>
                  <a:pt x="731435" y="95948"/>
                </a:moveTo>
                <a:lnTo>
                  <a:pt x="676569" y="95948"/>
                </a:lnTo>
                <a:lnTo>
                  <a:pt x="676569" y="114236"/>
                </a:lnTo>
                <a:lnTo>
                  <a:pt x="731435" y="114236"/>
                </a:lnTo>
                <a:lnTo>
                  <a:pt x="731435" y="95948"/>
                </a:lnTo>
                <a:close/>
              </a:path>
              <a:path w="1822450" h="241935">
                <a:moveTo>
                  <a:pt x="753434" y="95948"/>
                </a:moveTo>
                <a:lnTo>
                  <a:pt x="742037" y="95948"/>
                </a:lnTo>
                <a:lnTo>
                  <a:pt x="742037" y="114236"/>
                </a:lnTo>
                <a:lnTo>
                  <a:pt x="753434" y="114236"/>
                </a:lnTo>
                <a:lnTo>
                  <a:pt x="753434" y="95948"/>
                </a:lnTo>
                <a:close/>
              </a:path>
              <a:path w="1822450" h="241935">
                <a:moveTo>
                  <a:pt x="646429" y="84818"/>
                </a:moveTo>
                <a:lnTo>
                  <a:pt x="557297" y="90647"/>
                </a:lnTo>
                <a:lnTo>
                  <a:pt x="561007" y="109730"/>
                </a:lnTo>
                <a:lnTo>
                  <a:pt x="639346" y="102407"/>
                </a:lnTo>
                <a:lnTo>
                  <a:pt x="646429" y="84818"/>
                </a:lnTo>
                <a:close/>
              </a:path>
              <a:path w="1822450" h="241935">
                <a:moveTo>
                  <a:pt x="654570" y="84285"/>
                </a:moveTo>
                <a:lnTo>
                  <a:pt x="646429" y="84818"/>
                </a:lnTo>
                <a:lnTo>
                  <a:pt x="639346" y="102407"/>
                </a:lnTo>
                <a:lnTo>
                  <a:pt x="654570" y="100984"/>
                </a:lnTo>
                <a:lnTo>
                  <a:pt x="654570" y="84285"/>
                </a:lnTo>
                <a:close/>
              </a:path>
              <a:path w="1822450" h="241935">
                <a:moveTo>
                  <a:pt x="669148" y="24914"/>
                </a:moveTo>
                <a:lnTo>
                  <a:pt x="655895" y="24914"/>
                </a:lnTo>
                <a:lnTo>
                  <a:pt x="655895" y="27300"/>
                </a:lnTo>
                <a:lnTo>
                  <a:pt x="650764" y="74052"/>
                </a:lnTo>
                <a:lnTo>
                  <a:pt x="646429" y="84818"/>
                </a:lnTo>
                <a:lnTo>
                  <a:pt x="654570" y="84285"/>
                </a:lnTo>
                <a:lnTo>
                  <a:pt x="668807" y="84285"/>
                </a:lnTo>
                <a:lnTo>
                  <a:pt x="673944" y="65628"/>
                </a:lnTo>
                <a:lnTo>
                  <a:pt x="675723" y="42673"/>
                </a:lnTo>
                <a:lnTo>
                  <a:pt x="669148" y="42673"/>
                </a:lnTo>
                <a:lnTo>
                  <a:pt x="669148" y="24914"/>
                </a:lnTo>
                <a:close/>
              </a:path>
              <a:path w="1822450" h="241935">
                <a:moveTo>
                  <a:pt x="655895" y="24914"/>
                </a:moveTo>
                <a:lnTo>
                  <a:pt x="569489" y="24914"/>
                </a:lnTo>
                <a:lnTo>
                  <a:pt x="569489" y="42673"/>
                </a:lnTo>
                <a:lnTo>
                  <a:pt x="654208" y="42673"/>
                </a:lnTo>
                <a:lnTo>
                  <a:pt x="655895" y="27300"/>
                </a:lnTo>
                <a:lnTo>
                  <a:pt x="655895" y="24914"/>
                </a:lnTo>
                <a:close/>
              </a:path>
              <a:path w="1822450" h="241935">
                <a:moveTo>
                  <a:pt x="677099" y="24914"/>
                </a:moveTo>
                <a:lnTo>
                  <a:pt x="669148" y="24914"/>
                </a:lnTo>
                <a:lnTo>
                  <a:pt x="669148" y="42673"/>
                </a:lnTo>
                <a:lnTo>
                  <a:pt x="675723" y="42673"/>
                </a:lnTo>
                <a:lnTo>
                  <a:pt x="677099" y="24914"/>
                </a:lnTo>
                <a:close/>
              </a:path>
              <a:path w="1822450" h="241935">
                <a:moveTo>
                  <a:pt x="900251" y="16433"/>
                </a:moveTo>
                <a:lnTo>
                  <a:pt x="896275" y="16433"/>
                </a:lnTo>
                <a:lnTo>
                  <a:pt x="896275" y="34721"/>
                </a:lnTo>
                <a:lnTo>
                  <a:pt x="888576" y="64158"/>
                </a:lnTo>
                <a:lnTo>
                  <a:pt x="868478" y="89719"/>
                </a:lnTo>
                <a:lnTo>
                  <a:pt x="840478" y="109117"/>
                </a:lnTo>
                <a:lnTo>
                  <a:pt x="809074" y="120067"/>
                </a:lnTo>
                <a:lnTo>
                  <a:pt x="818880" y="138356"/>
                </a:lnTo>
                <a:lnTo>
                  <a:pt x="854194" y="124921"/>
                </a:lnTo>
                <a:lnTo>
                  <a:pt x="885110" y="102044"/>
                </a:lnTo>
                <a:lnTo>
                  <a:pt x="907030" y="71414"/>
                </a:lnTo>
                <a:lnTo>
                  <a:pt x="907810" y="67978"/>
                </a:lnTo>
                <a:lnTo>
                  <a:pt x="900251" y="34721"/>
                </a:lnTo>
                <a:lnTo>
                  <a:pt x="900251" y="16433"/>
                </a:lnTo>
                <a:close/>
              </a:path>
              <a:path w="1822450" h="241935">
                <a:moveTo>
                  <a:pt x="919334" y="16433"/>
                </a:moveTo>
                <a:lnTo>
                  <a:pt x="915359" y="16433"/>
                </a:lnTo>
                <a:lnTo>
                  <a:pt x="915359" y="34721"/>
                </a:lnTo>
                <a:lnTo>
                  <a:pt x="907810" y="67978"/>
                </a:lnTo>
                <a:lnTo>
                  <a:pt x="908616" y="71526"/>
                </a:lnTo>
                <a:lnTo>
                  <a:pt x="930599" y="102143"/>
                </a:lnTo>
                <a:lnTo>
                  <a:pt x="961527" y="124958"/>
                </a:lnTo>
                <a:lnTo>
                  <a:pt x="996729" y="138356"/>
                </a:lnTo>
                <a:lnTo>
                  <a:pt x="1006536" y="120067"/>
                </a:lnTo>
                <a:lnTo>
                  <a:pt x="975243" y="109155"/>
                </a:lnTo>
                <a:lnTo>
                  <a:pt x="947231" y="89818"/>
                </a:lnTo>
                <a:lnTo>
                  <a:pt x="927071" y="64270"/>
                </a:lnTo>
                <a:lnTo>
                  <a:pt x="919334" y="34721"/>
                </a:lnTo>
                <a:lnTo>
                  <a:pt x="919334" y="16433"/>
                </a:lnTo>
                <a:close/>
              </a:path>
              <a:path w="1822450" h="241935">
                <a:moveTo>
                  <a:pt x="915359" y="16433"/>
                </a:moveTo>
                <a:lnTo>
                  <a:pt x="900251" y="16433"/>
                </a:lnTo>
                <a:lnTo>
                  <a:pt x="900251" y="34721"/>
                </a:lnTo>
                <a:lnTo>
                  <a:pt x="907810" y="67978"/>
                </a:lnTo>
                <a:lnTo>
                  <a:pt x="915359" y="34721"/>
                </a:lnTo>
                <a:lnTo>
                  <a:pt x="915359" y="16433"/>
                </a:lnTo>
                <a:close/>
              </a:path>
              <a:path w="1822450" h="241935">
                <a:moveTo>
                  <a:pt x="1017403" y="189245"/>
                </a:moveTo>
                <a:lnTo>
                  <a:pt x="800327" y="189245"/>
                </a:lnTo>
                <a:lnTo>
                  <a:pt x="800327" y="207269"/>
                </a:lnTo>
                <a:lnTo>
                  <a:pt x="1017403" y="207269"/>
                </a:lnTo>
                <a:lnTo>
                  <a:pt x="1017403" y="189245"/>
                </a:lnTo>
                <a:close/>
              </a:path>
              <a:path w="1822450" h="241935">
                <a:moveTo>
                  <a:pt x="1241085" y="0"/>
                </a:moveTo>
                <a:lnTo>
                  <a:pt x="1219085" y="0"/>
                </a:lnTo>
                <a:lnTo>
                  <a:pt x="1219085" y="141801"/>
                </a:lnTo>
                <a:lnTo>
                  <a:pt x="1241085" y="141801"/>
                </a:lnTo>
                <a:lnTo>
                  <a:pt x="1241085" y="77924"/>
                </a:lnTo>
                <a:lnTo>
                  <a:pt x="1223326" y="77924"/>
                </a:lnTo>
                <a:lnTo>
                  <a:pt x="1223326" y="59901"/>
                </a:lnTo>
                <a:lnTo>
                  <a:pt x="1241085" y="59901"/>
                </a:lnTo>
                <a:lnTo>
                  <a:pt x="1241085" y="0"/>
                </a:lnTo>
                <a:close/>
              </a:path>
              <a:path w="1822450" h="241935">
                <a:moveTo>
                  <a:pt x="1163425" y="14047"/>
                </a:moveTo>
                <a:lnTo>
                  <a:pt x="1056080" y="14047"/>
                </a:lnTo>
                <a:lnTo>
                  <a:pt x="1056080" y="130404"/>
                </a:lnTo>
                <a:lnTo>
                  <a:pt x="1073573" y="130404"/>
                </a:lnTo>
                <a:lnTo>
                  <a:pt x="1105130" y="130147"/>
                </a:lnTo>
                <a:lnTo>
                  <a:pt x="1131420" y="129145"/>
                </a:lnTo>
                <a:lnTo>
                  <a:pt x="1154827" y="127050"/>
                </a:lnTo>
                <a:lnTo>
                  <a:pt x="1177738" y="123513"/>
                </a:lnTo>
                <a:lnTo>
                  <a:pt x="1177358" y="120332"/>
                </a:lnTo>
                <a:lnTo>
                  <a:pt x="1077814" y="120332"/>
                </a:lnTo>
                <a:lnTo>
                  <a:pt x="1077814" y="112116"/>
                </a:lnTo>
                <a:lnTo>
                  <a:pt x="1073573" y="112116"/>
                </a:lnTo>
                <a:lnTo>
                  <a:pt x="1077814" y="112087"/>
                </a:lnTo>
                <a:lnTo>
                  <a:pt x="1077814" y="79515"/>
                </a:lnTo>
                <a:lnTo>
                  <a:pt x="1070657" y="79515"/>
                </a:lnTo>
                <a:lnTo>
                  <a:pt x="1070657" y="62021"/>
                </a:lnTo>
                <a:lnTo>
                  <a:pt x="1077814" y="62021"/>
                </a:lnTo>
                <a:lnTo>
                  <a:pt x="1077814" y="32071"/>
                </a:lnTo>
                <a:lnTo>
                  <a:pt x="1163425" y="32071"/>
                </a:lnTo>
                <a:lnTo>
                  <a:pt x="1163425" y="14047"/>
                </a:lnTo>
                <a:close/>
              </a:path>
              <a:path w="1822450" h="241935">
                <a:moveTo>
                  <a:pt x="1175617" y="105755"/>
                </a:moveTo>
                <a:lnTo>
                  <a:pt x="1153150" y="109097"/>
                </a:lnTo>
                <a:lnTo>
                  <a:pt x="1130261" y="111022"/>
                </a:lnTo>
                <a:lnTo>
                  <a:pt x="1104538" y="111905"/>
                </a:lnTo>
                <a:lnTo>
                  <a:pt x="1077814" y="112087"/>
                </a:lnTo>
                <a:lnTo>
                  <a:pt x="1077814" y="120332"/>
                </a:lnTo>
                <a:lnTo>
                  <a:pt x="1177358" y="120332"/>
                </a:lnTo>
                <a:lnTo>
                  <a:pt x="1175617" y="105755"/>
                </a:lnTo>
                <a:close/>
              </a:path>
              <a:path w="1822450" h="241935">
                <a:moveTo>
                  <a:pt x="1077814" y="112087"/>
                </a:moveTo>
                <a:lnTo>
                  <a:pt x="1073573" y="112116"/>
                </a:lnTo>
                <a:lnTo>
                  <a:pt x="1077814" y="112116"/>
                </a:lnTo>
                <a:close/>
              </a:path>
              <a:path w="1822450" h="241935">
                <a:moveTo>
                  <a:pt x="1077814" y="62021"/>
                </a:moveTo>
                <a:lnTo>
                  <a:pt x="1070657" y="62021"/>
                </a:lnTo>
                <a:lnTo>
                  <a:pt x="1070657" y="79515"/>
                </a:lnTo>
                <a:lnTo>
                  <a:pt x="1077814" y="79515"/>
                </a:lnTo>
                <a:lnTo>
                  <a:pt x="1077814" y="62021"/>
                </a:lnTo>
                <a:close/>
              </a:path>
              <a:path w="1822450" h="241935">
                <a:moveTo>
                  <a:pt x="1156799" y="62021"/>
                </a:moveTo>
                <a:lnTo>
                  <a:pt x="1077814" y="62021"/>
                </a:lnTo>
                <a:lnTo>
                  <a:pt x="1077814" y="79515"/>
                </a:lnTo>
                <a:lnTo>
                  <a:pt x="1156799" y="79515"/>
                </a:lnTo>
                <a:lnTo>
                  <a:pt x="1156799" y="62021"/>
                </a:lnTo>
                <a:close/>
              </a:path>
              <a:path w="1822450" h="241935">
                <a:moveTo>
                  <a:pt x="1219085" y="59901"/>
                </a:moveTo>
                <a:lnTo>
                  <a:pt x="1173232" y="59901"/>
                </a:lnTo>
                <a:lnTo>
                  <a:pt x="1173232" y="77924"/>
                </a:lnTo>
                <a:lnTo>
                  <a:pt x="1219085" y="77924"/>
                </a:lnTo>
                <a:lnTo>
                  <a:pt x="1219085" y="59901"/>
                </a:lnTo>
                <a:close/>
              </a:path>
              <a:path w="1822450" h="241935">
                <a:moveTo>
                  <a:pt x="1241085" y="59901"/>
                </a:moveTo>
                <a:lnTo>
                  <a:pt x="1223326" y="59901"/>
                </a:lnTo>
                <a:lnTo>
                  <a:pt x="1223326" y="77924"/>
                </a:lnTo>
                <a:lnTo>
                  <a:pt x="1241085" y="77924"/>
                </a:lnTo>
                <a:lnTo>
                  <a:pt x="1241085" y="59901"/>
                </a:lnTo>
                <a:close/>
              </a:path>
              <a:path w="1822450" h="241935">
                <a:moveTo>
                  <a:pt x="1241085" y="154259"/>
                </a:moveTo>
                <a:lnTo>
                  <a:pt x="1085765" y="154259"/>
                </a:lnTo>
                <a:lnTo>
                  <a:pt x="1085765" y="236424"/>
                </a:lnTo>
                <a:lnTo>
                  <a:pt x="1241085" y="236424"/>
                </a:lnTo>
                <a:lnTo>
                  <a:pt x="1241085" y="218666"/>
                </a:lnTo>
                <a:lnTo>
                  <a:pt x="1107234" y="218666"/>
                </a:lnTo>
                <a:lnTo>
                  <a:pt x="1107234" y="171752"/>
                </a:lnTo>
                <a:lnTo>
                  <a:pt x="1241085" y="171752"/>
                </a:lnTo>
                <a:lnTo>
                  <a:pt x="1241085" y="154259"/>
                </a:lnTo>
                <a:close/>
              </a:path>
              <a:path w="1822450" h="241935">
                <a:moveTo>
                  <a:pt x="1241085" y="171752"/>
                </a:moveTo>
                <a:lnTo>
                  <a:pt x="1219616" y="171752"/>
                </a:lnTo>
                <a:lnTo>
                  <a:pt x="1219616" y="218666"/>
                </a:lnTo>
                <a:lnTo>
                  <a:pt x="1241085" y="218666"/>
                </a:lnTo>
                <a:lnTo>
                  <a:pt x="1241085" y="171752"/>
                </a:lnTo>
                <a:close/>
              </a:path>
              <a:path w="1822450" h="241935">
                <a:moveTo>
                  <a:pt x="1410899" y="43998"/>
                </a:moveTo>
                <a:lnTo>
                  <a:pt x="1406658" y="43998"/>
                </a:lnTo>
                <a:lnTo>
                  <a:pt x="1406658" y="51684"/>
                </a:lnTo>
                <a:lnTo>
                  <a:pt x="1403407" y="74011"/>
                </a:lnTo>
                <a:lnTo>
                  <a:pt x="1393969" y="94324"/>
                </a:lnTo>
                <a:lnTo>
                  <a:pt x="1378815" y="111209"/>
                </a:lnTo>
                <a:lnTo>
                  <a:pt x="1358419" y="123248"/>
                </a:lnTo>
                <a:lnTo>
                  <a:pt x="1369286" y="139681"/>
                </a:lnTo>
                <a:lnTo>
                  <a:pt x="1392383" y="125223"/>
                </a:lnTo>
                <a:lnTo>
                  <a:pt x="1409342" y="104727"/>
                </a:lnTo>
                <a:lnTo>
                  <a:pt x="1417490" y="85219"/>
                </a:lnTo>
                <a:lnTo>
                  <a:pt x="1414473" y="78376"/>
                </a:lnTo>
                <a:lnTo>
                  <a:pt x="1410899" y="51684"/>
                </a:lnTo>
                <a:lnTo>
                  <a:pt x="1410899" y="43998"/>
                </a:lnTo>
                <a:close/>
              </a:path>
              <a:path w="1822450" h="241935">
                <a:moveTo>
                  <a:pt x="1427332" y="43998"/>
                </a:moveTo>
                <a:lnTo>
                  <a:pt x="1423356" y="43998"/>
                </a:lnTo>
                <a:lnTo>
                  <a:pt x="1423356" y="51684"/>
                </a:lnTo>
                <a:lnTo>
                  <a:pt x="1419791" y="79709"/>
                </a:lnTo>
                <a:lnTo>
                  <a:pt x="1417490" y="85219"/>
                </a:lnTo>
                <a:lnTo>
                  <a:pt x="1424980" y="102209"/>
                </a:lnTo>
                <a:lnTo>
                  <a:pt x="1442096" y="121720"/>
                </a:lnTo>
                <a:lnTo>
                  <a:pt x="1465499" y="135440"/>
                </a:lnTo>
                <a:lnTo>
                  <a:pt x="1475836" y="119007"/>
                </a:lnTo>
                <a:lnTo>
                  <a:pt x="1455510" y="107593"/>
                </a:lnTo>
                <a:lnTo>
                  <a:pt x="1440253" y="91707"/>
                </a:lnTo>
                <a:lnTo>
                  <a:pt x="1430662" y="72640"/>
                </a:lnTo>
                <a:lnTo>
                  <a:pt x="1427332" y="51684"/>
                </a:lnTo>
                <a:lnTo>
                  <a:pt x="1427332" y="43998"/>
                </a:lnTo>
                <a:close/>
              </a:path>
              <a:path w="1822450" h="241935">
                <a:moveTo>
                  <a:pt x="1423356" y="43998"/>
                </a:moveTo>
                <a:lnTo>
                  <a:pt x="1410899" y="43998"/>
                </a:lnTo>
                <a:lnTo>
                  <a:pt x="1410899" y="51684"/>
                </a:lnTo>
                <a:lnTo>
                  <a:pt x="1414473" y="78376"/>
                </a:lnTo>
                <a:lnTo>
                  <a:pt x="1417490" y="85219"/>
                </a:lnTo>
                <a:lnTo>
                  <a:pt x="1419791" y="79709"/>
                </a:lnTo>
                <a:lnTo>
                  <a:pt x="1423356" y="51684"/>
                </a:lnTo>
                <a:lnTo>
                  <a:pt x="1423356" y="43998"/>
                </a:lnTo>
                <a:close/>
              </a:path>
              <a:path w="1822450" h="241935">
                <a:moveTo>
                  <a:pt x="1406658" y="31540"/>
                </a:moveTo>
                <a:lnTo>
                  <a:pt x="1363190" y="31540"/>
                </a:lnTo>
                <a:lnTo>
                  <a:pt x="1363190" y="49299"/>
                </a:lnTo>
                <a:lnTo>
                  <a:pt x="1406658" y="49299"/>
                </a:lnTo>
                <a:lnTo>
                  <a:pt x="1406658" y="43998"/>
                </a:lnTo>
                <a:lnTo>
                  <a:pt x="1470005" y="43998"/>
                </a:lnTo>
                <a:lnTo>
                  <a:pt x="1470005" y="38962"/>
                </a:lnTo>
                <a:lnTo>
                  <a:pt x="1406658" y="38962"/>
                </a:lnTo>
                <a:lnTo>
                  <a:pt x="1406658" y="31540"/>
                </a:lnTo>
                <a:close/>
              </a:path>
              <a:path w="1822450" h="241935">
                <a:moveTo>
                  <a:pt x="1470005" y="43998"/>
                </a:moveTo>
                <a:lnTo>
                  <a:pt x="1427332" y="43998"/>
                </a:lnTo>
                <a:lnTo>
                  <a:pt x="1427332" y="49299"/>
                </a:lnTo>
                <a:lnTo>
                  <a:pt x="1470005" y="49299"/>
                </a:lnTo>
                <a:lnTo>
                  <a:pt x="1470005" y="43998"/>
                </a:lnTo>
                <a:close/>
              </a:path>
              <a:path w="1822450" h="241935">
                <a:moveTo>
                  <a:pt x="1427332" y="2650"/>
                </a:moveTo>
                <a:lnTo>
                  <a:pt x="1406658" y="2650"/>
                </a:lnTo>
                <a:lnTo>
                  <a:pt x="1406658" y="38962"/>
                </a:lnTo>
                <a:lnTo>
                  <a:pt x="1427332" y="38962"/>
                </a:lnTo>
                <a:lnTo>
                  <a:pt x="1427332" y="2650"/>
                </a:lnTo>
                <a:close/>
              </a:path>
              <a:path w="1822450" h="241935">
                <a:moveTo>
                  <a:pt x="1470005" y="31540"/>
                </a:moveTo>
                <a:lnTo>
                  <a:pt x="1427332" y="31540"/>
                </a:lnTo>
                <a:lnTo>
                  <a:pt x="1427332" y="38962"/>
                </a:lnTo>
                <a:lnTo>
                  <a:pt x="1470005" y="38962"/>
                </a:lnTo>
                <a:lnTo>
                  <a:pt x="1470005" y="31540"/>
                </a:lnTo>
                <a:close/>
              </a:path>
              <a:path w="1822450" h="241935">
                <a:moveTo>
                  <a:pt x="1558532" y="265"/>
                </a:moveTo>
                <a:lnTo>
                  <a:pt x="1537593" y="265"/>
                </a:lnTo>
                <a:lnTo>
                  <a:pt x="1537593" y="147102"/>
                </a:lnTo>
                <a:lnTo>
                  <a:pt x="1558532" y="147102"/>
                </a:lnTo>
                <a:lnTo>
                  <a:pt x="1558532" y="81900"/>
                </a:lnTo>
                <a:lnTo>
                  <a:pt x="1544219" y="81900"/>
                </a:lnTo>
                <a:lnTo>
                  <a:pt x="1544219" y="63877"/>
                </a:lnTo>
                <a:lnTo>
                  <a:pt x="1558532" y="63877"/>
                </a:lnTo>
                <a:lnTo>
                  <a:pt x="1558532" y="265"/>
                </a:lnTo>
                <a:close/>
              </a:path>
              <a:path w="1822450" h="241935">
                <a:moveTo>
                  <a:pt x="1507377" y="4240"/>
                </a:moveTo>
                <a:lnTo>
                  <a:pt x="1486703" y="4240"/>
                </a:lnTo>
                <a:lnTo>
                  <a:pt x="1486703" y="145512"/>
                </a:lnTo>
                <a:lnTo>
                  <a:pt x="1507377" y="145512"/>
                </a:lnTo>
                <a:lnTo>
                  <a:pt x="1507377" y="81900"/>
                </a:lnTo>
                <a:lnTo>
                  <a:pt x="1498896" y="81900"/>
                </a:lnTo>
                <a:lnTo>
                  <a:pt x="1498896" y="63877"/>
                </a:lnTo>
                <a:lnTo>
                  <a:pt x="1507377" y="63877"/>
                </a:lnTo>
                <a:lnTo>
                  <a:pt x="1507377" y="4240"/>
                </a:lnTo>
                <a:close/>
              </a:path>
              <a:path w="1822450" h="241935">
                <a:moveTo>
                  <a:pt x="1507377" y="63877"/>
                </a:moveTo>
                <a:lnTo>
                  <a:pt x="1498896" y="63877"/>
                </a:lnTo>
                <a:lnTo>
                  <a:pt x="1498896" y="81900"/>
                </a:lnTo>
                <a:lnTo>
                  <a:pt x="1507377" y="81900"/>
                </a:lnTo>
                <a:lnTo>
                  <a:pt x="1507377" y="63877"/>
                </a:lnTo>
                <a:close/>
              </a:path>
              <a:path w="1822450" h="241935">
                <a:moveTo>
                  <a:pt x="1537593" y="63877"/>
                </a:moveTo>
                <a:lnTo>
                  <a:pt x="1507377" y="63877"/>
                </a:lnTo>
                <a:lnTo>
                  <a:pt x="1507377" y="81900"/>
                </a:lnTo>
                <a:lnTo>
                  <a:pt x="1537593" y="81900"/>
                </a:lnTo>
                <a:lnTo>
                  <a:pt x="1537593" y="63877"/>
                </a:lnTo>
                <a:close/>
              </a:path>
              <a:path w="1822450" h="241935">
                <a:moveTo>
                  <a:pt x="1558532" y="63877"/>
                </a:moveTo>
                <a:lnTo>
                  <a:pt x="1544219" y="63877"/>
                </a:lnTo>
                <a:lnTo>
                  <a:pt x="1544219" y="81900"/>
                </a:lnTo>
                <a:lnTo>
                  <a:pt x="1558532" y="81900"/>
                </a:lnTo>
                <a:lnTo>
                  <a:pt x="1558532" y="63877"/>
                </a:lnTo>
                <a:close/>
              </a:path>
              <a:path w="1822450" h="241935">
                <a:moveTo>
                  <a:pt x="1558532" y="159825"/>
                </a:moveTo>
                <a:lnTo>
                  <a:pt x="1397911" y="159825"/>
                </a:lnTo>
                <a:lnTo>
                  <a:pt x="1397911" y="177583"/>
                </a:lnTo>
                <a:lnTo>
                  <a:pt x="1536798" y="177583"/>
                </a:lnTo>
                <a:lnTo>
                  <a:pt x="1536798" y="239605"/>
                </a:lnTo>
                <a:lnTo>
                  <a:pt x="1558532" y="239605"/>
                </a:lnTo>
                <a:lnTo>
                  <a:pt x="1558532" y="159825"/>
                </a:lnTo>
                <a:close/>
              </a:path>
              <a:path w="1822450" h="241935">
                <a:moveTo>
                  <a:pt x="1663471" y="25709"/>
                </a:moveTo>
                <a:lnTo>
                  <a:pt x="1659495" y="25709"/>
                </a:lnTo>
                <a:lnTo>
                  <a:pt x="1659495" y="45058"/>
                </a:lnTo>
                <a:lnTo>
                  <a:pt x="1655205" y="69869"/>
                </a:lnTo>
                <a:lnTo>
                  <a:pt x="1643062" y="92071"/>
                </a:lnTo>
                <a:lnTo>
                  <a:pt x="1624161" y="110248"/>
                </a:lnTo>
                <a:lnTo>
                  <a:pt x="1599594" y="122983"/>
                </a:lnTo>
                <a:lnTo>
                  <a:pt x="1610726" y="140476"/>
                </a:lnTo>
                <a:lnTo>
                  <a:pt x="1638159" y="125604"/>
                </a:lnTo>
                <a:lnTo>
                  <a:pt x="1659230" y="103800"/>
                </a:lnTo>
                <a:lnTo>
                  <a:pt x="1671107" y="79795"/>
                </a:lnTo>
                <a:lnTo>
                  <a:pt x="1668072" y="73940"/>
                </a:lnTo>
                <a:lnTo>
                  <a:pt x="1663513" y="45058"/>
                </a:lnTo>
                <a:lnTo>
                  <a:pt x="1663471" y="25709"/>
                </a:lnTo>
                <a:close/>
              </a:path>
              <a:path w="1822450" h="241935">
                <a:moveTo>
                  <a:pt x="1681495" y="25709"/>
                </a:moveTo>
                <a:lnTo>
                  <a:pt x="1677519" y="25709"/>
                </a:lnTo>
                <a:lnTo>
                  <a:pt x="1677519" y="45058"/>
                </a:lnTo>
                <a:lnTo>
                  <a:pt x="1672748" y="76479"/>
                </a:lnTo>
                <a:lnTo>
                  <a:pt x="1671107" y="79795"/>
                </a:lnTo>
                <a:lnTo>
                  <a:pt x="1681196" y="99261"/>
                </a:lnTo>
                <a:lnTo>
                  <a:pt x="1701825" y="119413"/>
                </a:lnTo>
                <a:lnTo>
                  <a:pt x="1728939" y="133055"/>
                </a:lnTo>
                <a:lnTo>
                  <a:pt x="1739541" y="115826"/>
                </a:lnTo>
                <a:lnTo>
                  <a:pt x="1715599" y="104206"/>
                </a:lnTo>
                <a:lnTo>
                  <a:pt x="1697298" y="87665"/>
                </a:lnTo>
                <a:lnTo>
                  <a:pt x="1685607" y="67446"/>
                </a:lnTo>
                <a:lnTo>
                  <a:pt x="1681543" y="45058"/>
                </a:lnTo>
                <a:lnTo>
                  <a:pt x="1681495" y="25709"/>
                </a:lnTo>
                <a:close/>
              </a:path>
              <a:path w="1822450" h="241935">
                <a:moveTo>
                  <a:pt x="1677519" y="25709"/>
                </a:moveTo>
                <a:lnTo>
                  <a:pt x="1663471" y="25709"/>
                </a:lnTo>
                <a:lnTo>
                  <a:pt x="1663513" y="45058"/>
                </a:lnTo>
                <a:lnTo>
                  <a:pt x="1668072" y="73940"/>
                </a:lnTo>
                <a:lnTo>
                  <a:pt x="1671107" y="79795"/>
                </a:lnTo>
                <a:lnTo>
                  <a:pt x="1672748" y="76479"/>
                </a:lnTo>
                <a:lnTo>
                  <a:pt x="1677519" y="45058"/>
                </a:lnTo>
                <a:lnTo>
                  <a:pt x="1677519" y="25709"/>
                </a:lnTo>
                <a:close/>
              </a:path>
              <a:path w="1822450" h="241935">
                <a:moveTo>
                  <a:pt x="1734240" y="17758"/>
                </a:moveTo>
                <a:lnTo>
                  <a:pt x="1606220" y="17758"/>
                </a:lnTo>
                <a:lnTo>
                  <a:pt x="1606220" y="35781"/>
                </a:lnTo>
                <a:lnTo>
                  <a:pt x="1659495" y="35781"/>
                </a:lnTo>
                <a:lnTo>
                  <a:pt x="1659495" y="25709"/>
                </a:lnTo>
                <a:lnTo>
                  <a:pt x="1734240" y="25709"/>
                </a:lnTo>
                <a:lnTo>
                  <a:pt x="1734240" y="17758"/>
                </a:lnTo>
                <a:close/>
              </a:path>
              <a:path w="1822450" h="241935">
                <a:moveTo>
                  <a:pt x="1734240" y="25709"/>
                </a:moveTo>
                <a:lnTo>
                  <a:pt x="1681495" y="25709"/>
                </a:lnTo>
                <a:lnTo>
                  <a:pt x="1681495" y="35781"/>
                </a:lnTo>
                <a:lnTo>
                  <a:pt x="1734240" y="35781"/>
                </a:lnTo>
                <a:lnTo>
                  <a:pt x="1734240" y="25709"/>
                </a:lnTo>
                <a:close/>
              </a:path>
              <a:path w="1822450" h="241935">
                <a:moveTo>
                  <a:pt x="1786454" y="0"/>
                </a:moveTo>
                <a:lnTo>
                  <a:pt x="1764455" y="0"/>
                </a:lnTo>
                <a:lnTo>
                  <a:pt x="1764455" y="144452"/>
                </a:lnTo>
                <a:lnTo>
                  <a:pt x="1786454" y="144452"/>
                </a:lnTo>
                <a:lnTo>
                  <a:pt x="1786454" y="79250"/>
                </a:lnTo>
                <a:lnTo>
                  <a:pt x="1780358" y="79250"/>
                </a:lnTo>
                <a:lnTo>
                  <a:pt x="1780358" y="60696"/>
                </a:lnTo>
                <a:lnTo>
                  <a:pt x="1786454" y="60696"/>
                </a:lnTo>
                <a:lnTo>
                  <a:pt x="1786454" y="0"/>
                </a:lnTo>
                <a:close/>
              </a:path>
              <a:path w="1822450" h="241935">
                <a:moveTo>
                  <a:pt x="1786454" y="60696"/>
                </a:moveTo>
                <a:lnTo>
                  <a:pt x="1780358" y="60696"/>
                </a:lnTo>
                <a:lnTo>
                  <a:pt x="1780358" y="79250"/>
                </a:lnTo>
                <a:lnTo>
                  <a:pt x="1786454" y="79250"/>
                </a:lnTo>
                <a:lnTo>
                  <a:pt x="1786454" y="60696"/>
                </a:lnTo>
                <a:close/>
              </a:path>
              <a:path w="1822450" h="241935">
                <a:moveTo>
                  <a:pt x="1821971" y="60696"/>
                </a:moveTo>
                <a:lnTo>
                  <a:pt x="1786454" y="60696"/>
                </a:lnTo>
                <a:lnTo>
                  <a:pt x="1786454" y="79250"/>
                </a:lnTo>
                <a:lnTo>
                  <a:pt x="1821971" y="79250"/>
                </a:lnTo>
                <a:lnTo>
                  <a:pt x="1821971" y="60696"/>
                </a:lnTo>
                <a:close/>
              </a:path>
              <a:path w="1822450" h="241935">
                <a:moveTo>
                  <a:pt x="1710120" y="150813"/>
                </a:moveTo>
                <a:lnTo>
                  <a:pt x="1677245" y="153774"/>
                </a:lnTo>
                <a:lnTo>
                  <a:pt x="1652472" y="162376"/>
                </a:lnTo>
                <a:lnTo>
                  <a:pt x="1636842" y="176196"/>
                </a:lnTo>
                <a:lnTo>
                  <a:pt x="1631400" y="194811"/>
                </a:lnTo>
                <a:lnTo>
                  <a:pt x="1636842" y="213580"/>
                </a:lnTo>
                <a:lnTo>
                  <a:pt x="1652472" y="227479"/>
                </a:lnTo>
                <a:lnTo>
                  <a:pt x="1677245" y="236110"/>
                </a:lnTo>
                <a:lnTo>
                  <a:pt x="1710120" y="239075"/>
                </a:lnTo>
                <a:lnTo>
                  <a:pt x="1742994" y="236110"/>
                </a:lnTo>
                <a:lnTo>
                  <a:pt x="1767768" y="227479"/>
                </a:lnTo>
                <a:lnTo>
                  <a:pt x="1774102" y="221847"/>
                </a:lnTo>
                <a:lnTo>
                  <a:pt x="1710120" y="221847"/>
                </a:lnTo>
                <a:lnTo>
                  <a:pt x="1686191" y="220008"/>
                </a:lnTo>
                <a:lnTo>
                  <a:pt x="1668176" y="214690"/>
                </a:lnTo>
                <a:lnTo>
                  <a:pt x="1656820" y="206192"/>
                </a:lnTo>
                <a:lnTo>
                  <a:pt x="1652869" y="194811"/>
                </a:lnTo>
                <a:lnTo>
                  <a:pt x="1656820" y="183667"/>
                </a:lnTo>
                <a:lnTo>
                  <a:pt x="1668176" y="175430"/>
                </a:lnTo>
                <a:lnTo>
                  <a:pt x="1686191" y="170323"/>
                </a:lnTo>
                <a:lnTo>
                  <a:pt x="1710120" y="168571"/>
                </a:lnTo>
                <a:lnTo>
                  <a:pt x="1774775" y="168571"/>
                </a:lnTo>
                <a:lnTo>
                  <a:pt x="1767768" y="162376"/>
                </a:lnTo>
                <a:lnTo>
                  <a:pt x="1742994" y="153774"/>
                </a:lnTo>
                <a:lnTo>
                  <a:pt x="1710120" y="150813"/>
                </a:lnTo>
                <a:close/>
              </a:path>
              <a:path w="1822450" h="241935">
                <a:moveTo>
                  <a:pt x="1774775" y="168571"/>
                </a:moveTo>
                <a:lnTo>
                  <a:pt x="1710120" y="168571"/>
                </a:lnTo>
                <a:lnTo>
                  <a:pt x="1734049" y="170323"/>
                </a:lnTo>
                <a:lnTo>
                  <a:pt x="1752064" y="175430"/>
                </a:lnTo>
                <a:lnTo>
                  <a:pt x="1763420" y="183667"/>
                </a:lnTo>
                <a:lnTo>
                  <a:pt x="1767371" y="194811"/>
                </a:lnTo>
                <a:lnTo>
                  <a:pt x="1763420" y="206192"/>
                </a:lnTo>
                <a:lnTo>
                  <a:pt x="1752064" y="214690"/>
                </a:lnTo>
                <a:lnTo>
                  <a:pt x="1734049" y="220008"/>
                </a:lnTo>
                <a:lnTo>
                  <a:pt x="1710120" y="221847"/>
                </a:lnTo>
                <a:lnTo>
                  <a:pt x="1774102" y="221847"/>
                </a:lnTo>
                <a:lnTo>
                  <a:pt x="1783398" y="213580"/>
                </a:lnTo>
                <a:lnTo>
                  <a:pt x="1788840" y="194811"/>
                </a:lnTo>
                <a:lnTo>
                  <a:pt x="1783398" y="176196"/>
                </a:lnTo>
                <a:lnTo>
                  <a:pt x="1774775" y="168571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77413" y="6191932"/>
            <a:ext cx="2153920" cy="1549400"/>
          </a:xfrm>
          <a:custGeom>
            <a:avLst/>
            <a:gdLst/>
            <a:ahLst/>
            <a:cxnLst/>
            <a:rect l="l" t="t" r="r" b="b"/>
            <a:pathLst>
              <a:path w="2153920" h="1549400">
                <a:moveTo>
                  <a:pt x="2153532" y="0"/>
                </a:moveTo>
                <a:lnTo>
                  <a:pt x="0" y="0"/>
                </a:lnTo>
                <a:lnTo>
                  <a:pt x="0" y="1548887"/>
                </a:lnTo>
                <a:lnTo>
                  <a:pt x="2153532" y="1548887"/>
                </a:lnTo>
                <a:lnTo>
                  <a:pt x="2153532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204886" y="6191932"/>
            <a:ext cx="2153920" cy="1549400"/>
          </a:xfrm>
          <a:custGeom>
            <a:avLst/>
            <a:gdLst/>
            <a:ahLst/>
            <a:cxnLst/>
            <a:rect l="l" t="t" r="r" b="b"/>
            <a:pathLst>
              <a:path w="2153920" h="1549400">
                <a:moveTo>
                  <a:pt x="2153532" y="0"/>
                </a:moveTo>
                <a:lnTo>
                  <a:pt x="0" y="0"/>
                </a:lnTo>
                <a:lnTo>
                  <a:pt x="0" y="1548887"/>
                </a:lnTo>
                <a:lnTo>
                  <a:pt x="2153532" y="1548887"/>
                </a:lnTo>
                <a:lnTo>
                  <a:pt x="2153532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532356" y="6191932"/>
            <a:ext cx="2153920" cy="1549400"/>
          </a:xfrm>
          <a:custGeom>
            <a:avLst/>
            <a:gdLst/>
            <a:ahLst/>
            <a:cxnLst/>
            <a:rect l="l" t="t" r="r" b="b"/>
            <a:pathLst>
              <a:path w="2153920" h="1549400">
                <a:moveTo>
                  <a:pt x="2153532" y="0"/>
                </a:moveTo>
                <a:lnTo>
                  <a:pt x="0" y="0"/>
                </a:lnTo>
                <a:lnTo>
                  <a:pt x="0" y="1548887"/>
                </a:lnTo>
                <a:lnTo>
                  <a:pt x="2153532" y="1548887"/>
                </a:lnTo>
                <a:lnTo>
                  <a:pt x="2153532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859830" y="6191932"/>
            <a:ext cx="2153920" cy="1549400"/>
          </a:xfrm>
          <a:custGeom>
            <a:avLst/>
            <a:gdLst/>
            <a:ahLst/>
            <a:cxnLst/>
            <a:rect l="l" t="t" r="r" b="b"/>
            <a:pathLst>
              <a:path w="2153920" h="1549400">
                <a:moveTo>
                  <a:pt x="2153532" y="0"/>
                </a:moveTo>
                <a:lnTo>
                  <a:pt x="0" y="0"/>
                </a:lnTo>
                <a:lnTo>
                  <a:pt x="0" y="1548887"/>
                </a:lnTo>
                <a:lnTo>
                  <a:pt x="2153532" y="1548887"/>
                </a:lnTo>
                <a:lnTo>
                  <a:pt x="2153532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0187303" y="6191932"/>
            <a:ext cx="2153920" cy="1549400"/>
          </a:xfrm>
          <a:custGeom>
            <a:avLst/>
            <a:gdLst/>
            <a:ahLst/>
            <a:cxnLst/>
            <a:rect l="l" t="t" r="r" b="b"/>
            <a:pathLst>
              <a:path w="2153920" h="1549400">
                <a:moveTo>
                  <a:pt x="2153532" y="0"/>
                </a:moveTo>
                <a:lnTo>
                  <a:pt x="0" y="0"/>
                </a:lnTo>
                <a:lnTo>
                  <a:pt x="0" y="1548887"/>
                </a:lnTo>
                <a:lnTo>
                  <a:pt x="2153532" y="1548887"/>
                </a:lnTo>
                <a:lnTo>
                  <a:pt x="2153532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051352" y="5827489"/>
            <a:ext cx="398145" cy="232410"/>
          </a:xfrm>
          <a:custGeom>
            <a:avLst/>
            <a:gdLst/>
            <a:ahLst/>
            <a:cxnLst/>
            <a:rect l="l" t="t" r="r" b="b"/>
            <a:pathLst>
              <a:path w="398144" h="232410">
                <a:moveTo>
                  <a:pt x="281615" y="0"/>
                </a:moveTo>
                <a:lnTo>
                  <a:pt x="115959" y="0"/>
                </a:lnTo>
                <a:lnTo>
                  <a:pt x="70822" y="9112"/>
                </a:lnTo>
                <a:lnTo>
                  <a:pt x="33963" y="33963"/>
                </a:lnTo>
                <a:lnTo>
                  <a:pt x="9112" y="70822"/>
                </a:lnTo>
                <a:lnTo>
                  <a:pt x="0" y="115959"/>
                </a:lnTo>
                <a:lnTo>
                  <a:pt x="9112" y="161096"/>
                </a:lnTo>
                <a:lnTo>
                  <a:pt x="33963" y="197955"/>
                </a:lnTo>
                <a:lnTo>
                  <a:pt x="70822" y="222806"/>
                </a:lnTo>
                <a:lnTo>
                  <a:pt x="115959" y="231918"/>
                </a:lnTo>
                <a:lnTo>
                  <a:pt x="281615" y="231918"/>
                </a:lnTo>
                <a:lnTo>
                  <a:pt x="326752" y="222806"/>
                </a:lnTo>
                <a:lnTo>
                  <a:pt x="363611" y="197955"/>
                </a:lnTo>
                <a:lnTo>
                  <a:pt x="388462" y="161096"/>
                </a:lnTo>
                <a:lnTo>
                  <a:pt x="397575" y="115959"/>
                </a:lnTo>
                <a:lnTo>
                  <a:pt x="388462" y="70822"/>
                </a:lnTo>
                <a:lnTo>
                  <a:pt x="363611" y="33963"/>
                </a:lnTo>
                <a:lnTo>
                  <a:pt x="326752" y="9112"/>
                </a:lnTo>
                <a:lnTo>
                  <a:pt x="281615" y="0"/>
                </a:lnTo>
                <a:close/>
              </a:path>
            </a:pathLst>
          </a:custGeom>
          <a:solidFill>
            <a:srgbClr val="70B6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531754" y="5819204"/>
            <a:ext cx="505459" cy="232410"/>
          </a:xfrm>
          <a:custGeom>
            <a:avLst/>
            <a:gdLst/>
            <a:ahLst/>
            <a:cxnLst/>
            <a:rect l="l" t="t" r="r" b="b"/>
            <a:pathLst>
              <a:path w="505460" h="232410">
                <a:moveTo>
                  <a:pt x="389292" y="0"/>
                </a:moveTo>
                <a:lnTo>
                  <a:pt x="115959" y="0"/>
                </a:lnTo>
                <a:lnTo>
                  <a:pt x="70822" y="9112"/>
                </a:lnTo>
                <a:lnTo>
                  <a:pt x="33963" y="33963"/>
                </a:lnTo>
                <a:lnTo>
                  <a:pt x="9112" y="70822"/>
                </a:lnTo>
                <a:lnTo>
                  <a:pt x="0" y="115959"/>
                </a:lnTo>
                <a:lnTo>
                  <a:pt x="9112" y="161096"/>
                </a:lnTo>
                <a:lnTo>
                  <a:pt x="33963" y="197955"/>
                </a:lnTo>
                <a:lnTo>
                  <a:pt x="70822" y="222806"/>
                </a:lnTo>
                <a:lnTo>
                  <a:pt x="115959" y="231918"/>
                </a:lnTo>
                <a:lnTo>
                  <a:pt x="389292" y="231918"/>
                </a:lnTo>
                <a:lnTo>
                  <a:pt x="434429" y="222806"/>
                </a:lnTo>
                <a:lnTo>
                  <a:pt x="471288" y="197955"/>
                </a:lnTo>
                <a:lnTo>
                  <a:pt x="496139" y="161096"/>
                </a:lnTo>
                <a:lnTo>
                  <a:pt x="505252" y="115959"/>
                </a:lnTo>
                <a:lnTo>
                  <a:pt x="496139" y="70822"/>
                </a:lnTo>
                <a:lnTo>
                  <a:pt x="471288" y="33963"/>
                </a:lnTo>
                <a:lnTo>
                  <a:pt x="434429" y="9112"/>
                </a:lnTo>
                <a:lnTo>
                  <a:pt x="389292" y="0"/>
                </a:lnTo>
                <a:close/>
              </a:path>
            </a:pathLst>
          </a:custGeom>
          <a:solidFill>
            <a:srgbClr val="F0F2F4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1" name="object 2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39648" y="5884991"/>
            <a:ext cx="216793" cy="110824"/>
          </a:xfrm>
          <a:prstGeom prst="rect">
            <a:avLst/>
          </a:prstGeom>
        </p:spPr>
      </p:pic>
      <p:sp>
        <p:nvSpPr>
          <p:cNvPr id="22" name="object 22"/>
          <p:cNvSpPr/>
          <p:nvPr/>
        </p:nvSpPr>
        <p:spPr>
          <a:xfrm>
            <a:off x="1620050" y="5876713"/>
            <a:ext cx="326390" cy="111125"/>
          </a:xfrm>
          <a:custGeom>
            <a:avLst/>
            <a:gdLst/>
            <a:ahLst/>
            <a:cxnLst/>
            <a:rect l="l" t="t" r="r" b="b"/>
            <a:pathLst>
              <a:path w="326389" h="111125">
                <a:moveTo>
                  <a:pt x="95293" y="0"/>
                </a:moveTo>
                <a:lnTo>
                  <a:pt x="85354" y="0"/>
                </a:lnTo>
                <a:lnTo>
                  <a:pt x="85354" y="69575"/>
                </a:lnTo>
                <a:lnTo>
                  <a:pt x="95293" y="69575"/>
                </a:lnTo>
                <a:lnTo>
                  <a:pt x="95293" y="0"/>
                </a:lnTo>
                <a:close/>
              </a:path>
              <a:path w="326389" h="111125">
                <a:moveTo>
                  <a:pt x="35409" y="50553"/>
                </a:moveTo>
                <a:lnTo>
                  <a:pt x="29103" y="51063"/>
                </a:lnTo>
                <a:lnTo>
                  <a:pt x="25593" y="51185"/>
                </a:lnTo>
                <a:lnTo>
                  <a:pt x="25593" y="69202"/>
                </a:lnTo>
                <a:lnTo>
                  <a:pt x="35409" y="69202"/>
                </a:lnTo>
                <a:lnTo>
                  <a:pt x="35409" y="50553"/>
                </a:lnTo>
                <a:close/>
              </a:path>
              <a:path w="326389" h="111125">
                <a:moveTo>
                  <a:pt x="74918" y="1987"/>
                </a:moveTo>
                <a:lnTo>
                  <a:pt x="65102" y="1987"/>
                </a:lnTo>
                <a:lnTo>
                  <a:pt x="65102" y="69202"/>
                </a:lnTo>
                <a:lnTo>
                  <a:pt x="74918" y="69202"/>
                </a:lnTo>
                <a:lnTo>
                  <a:pt x="74918" y="62990"/>
                </a:lnTo>
                <a:lnTo>
                  <a:pt x="69948" y="62990"/>
                </a:lnTo>
                <a:lnTo>
                  <a:pt x="69948" y="55660"/>
                </a:lnTo>
                <a:lnTo>
                  <a:pt x="74918" y="55660"/>
                </a:lnTo>
                <a:lnTo>
                  <a:pt x="74918" y="1987"/>
                </a:lnTo>
                <a:close/>
              </a:path>
              <a:path w="326389" h="111125">
                <a:moveTo>
                  <a:pt x="65102" y="55660"/>
                </a:moveTo>
                <a:lnTo>
                  <a:pt x="45472" y="55660"/>
                </a:lnTo>
                <a:lnTo>
                  <a:pt x="45472" y="62990"/>
                </a:lnTo>
                <a:lnTo>
                  <a:pt x="65102" y="62990"/>
                </a:lnTo>
                <a:lnTo>
                  <a:pt x="65102" y="55660"/>
                </a:lnTo>
                <a:close/>
              </a:path>
              <a:path w="326389" h="111125">
                <a:moveTo>
                  <a:pt x="74918" y="55660"/>
                </a:moveTo>
                <a:lnTo>
                  <a:pt x="69948" y="55660"/>
                </a:lnTo>
                <a:lnTo>
                  <a:pt x="69948" y="62990"/>
                </a:lnTo>
                <a:lnTo>
                  <a:pt x="74918" y="62990"/>
                </a:lnTo>
                <a:lnTo>
                  <a:pt x="74918" y="55660"/>
                </a:lnTo>
                <a:close/>
              </a:path>
              <a:path w="326389" h="111125">
                <a:moveTo>
                  <a:pt x="59139" y="40378"/>
                </a:moveTo>
                <a:lnTo>
                  <a:pt x="44203" y="42141"/>
                </a:lnTo>
                <a:lnTo>
                  <a:pt x="28358" y="43112"/>
                </a:lnTo>
                <a:lnTo>
                  <a:pt x="13119" y="43523"/>
                </a:lnTo>
                <a:lnTo>
                  <a:pt x="0" y="43609"/>
                </a:lnTo>
                <a:lnTo>
                  <a:pt x="1118" y="51684"/>
                </a:lnTo>
                <a:lnTo>
                  <a:pt x="14144" y="51583"/>
                </a:lnTo>
                <a:lnTo>
                  <a:pt x="25593" y="51185"/>
                </a:lnTo>
                <a:lnTo>
                  <a:pt x="25593" y="47584"/>
                </a:lnTo>
                <a:lnTo>
                  <a:pt x="59080" y="47584"/>
                </a:lnTo>
                <a:lnTo>
                  <a:pt x="59884" y="47460"/>
                </a:lnTo>
                <a:lnTo>
                  <a:pt x="59139" y="40378"/>
                </a:lnTo>
                <a:close/>
              </a:path>
              <a:path w="326389" h="111125">
                <a:moveTo>
                  <a:pt x="35409" y="47584"/>
                </a:moveTo>
                <a:lnTo>
                  <a:pt x="25593" y="47584"/>
                </a:lnTo>
                <a:lnTo>
                  <a:pt x="25593" y="51185"/>
                </a:lnTo>
                <a:lnTo>
                  <a:pt x="29103" y="51063"/>
                </a:lnTo>
                <a:lnTo>
                  <a:pt x="35409" y="50553"/>
                </a:lnTo>
                <a:lnTo>
                  <a:pt x="35409" y="47584"/>
                </a:lnTo>
                <a:close/>
              </a:path>
              <a:path w="326389" h="111125">
                <a:moveTo>
                  <a:pt x="59080" y="47584"/>
                </a:moveTo>
                <a:lnTo>
                  <a:pt x="35409" y="47584"/>
                </a:lnTo>
                <a:lnTo>
                  <a:pt x="35409" y="50553"/>
                </a:lnTo>
                <a:lnTo>
                  <a:pt x="44762" y="49797"/>
                </a:lnTo>
                <a:lnTo>
                  <a:pt x="59080" y="47584"/>
                </a:lnTo>
                <a:close/>
              </a:path>
              <a:path w="326389" h="111125">
                <a:moveTo>
                  <a:pt x="30315" y="3851"/>
                </a:moveTo>
                <a:lnTo>
                  <a:pt x="20305" y="5020"/>
                </a:lnTo>
                <a:lnTo>
                  <a:pt x="12579" y="8355"/>
                </a:lnTo>
                <a:lnTo>
                  <a:pt x="7602" y="13600"/>
                </a:lnTo>
                <a:lnTo>
                  <a:pt x="5839" y="20499"/>
                </a:lnTo>
                <a:lnTo>
                  <a:pt x="7602" y="27471"/>
                </a:lnTo>
                <a:lnTo>
                  <a:pt x="12579" y="32753"/>
                </a:lnTo>
                <a:lnTo>
                  <a:pt x="20305" y="36102"/>
                </a:lnTo>
                <a:lnTo>
                  <a:pt x="30315" y="37272"/>
                </a:lnTo>
                <a:lnTo>
                  <a:pt x="40252" y="36102"/>
                </a:lnTo>
                <a:lnTo>
                  <a:pt x="47941" y="32753"/>
                </a:lnTo>
                <a:lnTo>
                  <a:pt x="50700" y="29818"/>
                </a:lnTo>
                <a:lnTo>
                  <a:pt x="21121" y="29818"/>
                </a:lnTo>
                <a:lnTo>
                  <a:pt x="15157" y="26339"/>
                </a:lnTo>
                <a:lnTo>
                  <a:pt x="15157" y="14784"/>
                </a:lnTo>
                <a:lnTo>
                  <a:pt x="21121" y="11181"/>
                </a:lnTo>
                <a:lnTo>
                  <a:pt x="50616" y="11181"/>
                </a:lnTo>
                <a:lnTo>
                  <a:pt x="47941" y="8355"/>
                </a:lnTo>
                <a:lnTo>
                  <a:pt x="40252" y="5020"/>
                </a:lnTo>
                <a:lnTo>
                  <a:pt x="30315" y="3851"/>
                </a:lnTo>
                <a:close/>
              </a:path>
              <a:path w="326389" h="111125">
                <a:moveTo>
                  <a:pt x="50616" y="11181"/>
                </a:moveTo>
                <a:lnTo>
                  <a:pt x="39384" y="11181"/>
                </a:lnTo>
                <a:lnTo>
                  <a:pt x="45348" y="14784"/>
                </a:lnTo>
                <a:lnTo>
                  <a:pt x="45348" y="26339"/>
                </a:lnTo>
                <a:lnTo>
                  <a:pt x="39384" y="29818"/>
                </a:lnTo>
                <a:lnTo>
                  <a:pt x="50700" y="29818"/>
                </a:lnTo>
                <a:lnTo>
                  <a:pt x="52905" y="27471"/>
                </a:lnTo>
                <a:lnTo>
                  <a:pt x="54666" y="20499"/>
                </a:lnTo>
                <a:lnTo>
                  <a:pt x="52905" y="13600"/>
                </a:lnTo>
                <a:lnTo>
                  <a:pt x="50616" y="11181"/>
                </a:lnTo>
                <a:close/>
              </a:path>
              <a:path w="326389" h="111125">
                <a:moveTo>
                  <a:pt x="29942" y="73675"/>
                </a:moveTo>
                <a:lnTo>
                  <a:pt x="19754" y="73675"/>
                </a:lnTo>
                <a:lnTo>
                  <a:pt x="19754" y="110824"/>
                </a:lnTo>
                <a:lnTo>
                  <a:pt x="95293" y="110824"/>
                </a:lnTo>
                <a:lnTo>
                  <a:pt x="95293" y="102624"/>
                </a:lnTo>
                <a:lnTo>
                  <a:pt x="29942" y="102624"/>
                </a:lnTo>
                <a:lnTo>
                  <a:pt x="29942" y="92063"/>
                </a:lnTo>
                <a:lnTo>
                  <a:pt x="95293" y="92063"/>
                </a:lnTo>
                <a:lnTo>
                  <a:pt x="95293" y="84112"/>
                </a:lnTo>
                <a:lnTo>
                  <a:pt x="29942" y="84112"/>
                </a:lnTo>
                <a:lnTo>
                  <a:pt x="29942" y="73675"/>
                </a:lnTo>
                <a:close/>
              </a:path>
              <a:path w="326389" h="111125">
                <a:moveTo>
                  <a:pt x="95293" y="92063"/>
                </a:moveTo>
                <a:lnTo>
                  <a:pt x="85105" y="92063"/>
                </a:lnTo>
                <a:lnTo>
                  <a:pt x="85105" y="102624"/>
                </a:lnTo>
                <a:lnTo>
                  <a:pt x="95293" y="102624"/>
                </a:lnTo>
                <a:lnTo>
                  <a:pt x="95293" y="92063"/>
                </a:lnTo>
                <a:close/>
              </a:path>
              <a:path w="326389" h="111125">
                <a:moveTo>
                  <a:pt x="95293" y="73675"/>
                </a:moveTo>
                <a:lnTo>
                  <a:pt x="85105" y="73675"/>
                </a:lnTo>
                <a:lnTo>
                  <a:pt x="85105" y="84112"/>
                </a:lnTo>
                <a:lnTo>
                  <a:pt x="95293" y="84112"/>
                </a:lnTo>
                <a:lnTo>
                  <a:pt x="95293" y="73675"/>
                </a:lnTo>
                <a:close/>
              </a:path>
              <a:path w="326389" h="111125">
                <a:moveTo>
                  <a:pt x="160262" y="89205"/>
                </a:moveTo>
                <a:lnTo>
                  <a:pt x="115038" y="89205"/>
                </a:lnTo>
                <a:lnTo>
                  <a:pt x="115038" y="97778"/>
                </a:lnTo>
                <a:lnTo>
                  <a:pt x="216793" y="97778"/>
                </a:lnTo>
                <a:lnTo>
                  <a:pt x="216793" y="92063"/>
                </a:lnTo>
                <a:lnTo>
                  <a:pt x="160262" y="92063"/>
                </a:lnTo>
                <a:lnTo>
                  <a:pt x="160262" y="89205"/>
                </a:lnTo>
                <a:close/>
              </a:path>
              <a:path w="326389" h="111125">
                <a:moveTo>
                  <a:pt x="170450" y="61996"/>
                </a:moveTo>
                <a:lnTo>
                  <a:pt x="160262" y="61996"/>
                </a:lnTo>
                <a:lnTo>
                  <a:pt x="160262" y="92063"/>
                </a:lnTo>
                <a:lnTo>
                  <a:pt x="170450" y="92063"/>
                </a:lnTo>
                <a:lnTo>
                  <a:pt x="170450" y="61996"/>
                </a:lnTo>
                <a:close/>
              </a:path>
              <a:path w="326389" h="111125">
                <a:moveTo>
                  <a:pt x="216793" y="89205"/>
                </a:moveTo>
                <a:lnTo>
                  <a:pt x="170450" y="89205"/>
                </a:lnTo>
                <a:lnTo>
                  <a:pt x="170450" y="92063"/>
                </a:lnTo>
                <a:lnTo>
                  <a:pt x="216793" y="92063"/>
                </a:lnTo>
                <a:lnTo>
                  <a:pt x="216793" y="89205"/>
                </a:lnTo>
                <a:close/>
              </a:path>
              <a:path w="326389" h="111125">
                <a:moveTo>
                  <a:pt x="161877" y="7454"/>
                </a:moveTo>
                <a:lnTo>
                  <a:pt x="160014" y="7454"/>
                </a:lnTo>
                <a:lnTo>
                  <a:pt x="160014" y="16151"/>
                </a:lnTo>
                <a:lnTo>
                  <a:pt x="156386" y="29492"/>
                </a:lnTo>
                <a:lnTo>
                  <a:pt x="146922" y="41062"/>
                </a:lnTo>
                <a:lnTo>
                  <a:pt x="133754" y="49836"/>
                </a:lnTo>
                <a:lnTo>
                  <a:pt x="119014" y="54790"/>
                </a:lnTo>
                <a:lnTo>
                  <a:pt x="123362" y="63363"/>
                </a:lnTo>
                <a:lnTo>
                  <a:pt x="140026" y="57366"/>
                </a:lnTo>
                <a:lnTo>
                  <a:pt x="154640" y="46979"/>
                </a:lnTo>
                <a:lnTo>
                  <a:pt x="165015" y="32980"/>
                </a:lnTo>
                <a:lnTo>
                  <a:pt x="165418" y="31257"/>
                </a:lnTo>
                <a:lnTo>
                  <a:pt x="161877" y="16151"/>
                </a:lnTo>
                <a:lnTo>
                  <a:pt x="161877" y="7454"/>
                </a:lnTo>
                <a:close/>
              </a:path>
              <a:path w="326389" h="111125">
                <a:moveTo>
                  <a:pt x="170823" y="7454"/>
                </a:moveTo>
                <a:lnTo>
                  <a:pt x="168959" y="7454"/>
                </a:lnTo>
                <a:lnTo>
                  <a:pt x="168959" y="16151"/>
                </a:lnTo>
                <a:lnTo>
                  <a:pt x="165418" y="31257"/>
                </a:lnTo>
                <a:lnTo>
                  <a:pt x="165822" y="32980"/>
                </a:lnTo>
                <a:lnTo>
                  <a:pt x="176196" y="46979"/>
                </a:lnTo>
                <a:lnTo>
                  <a:pt x="190810" y="57366"/>
                </a:lnTo>
                <a:lnTo>
                  <a:pt x="207474" y="63363"/>
                </a:lnTo>
                <a:lnTo>
                  <a:pt x="211947" y="54790"/>
                </a:lnTo>
                <a:lnTo>
                  <a:pt x="197161" y="49836"/>
                </a:lnTo>
                <a:lnTo>
                  <a:pt x="183977" y="41108"/>
                </a:lnTo>
                <a:lnTo>
                  <a:pt x="174471" y="29544"/>
                </a:lnTo>
                <a:lnTo>
                  <a:pt x="170823" y="16151"/>
                </a:lnTo>
                <a:lnTo>
                  <a:pt x="170823" y="7454"/>
                </a:lnTo>
                <a:close/>
              </a:path>
              <a:path w="326389" h="111125">
                <a:moveTo>
                  <a:pt x="168959" y="7454"/>
                </a:moveTo>
                <a:lnTo>
                  <a:pt x="161877" y="7454"/>
                </a:lnTo>
                <a:lnTo>
                  <a:pt x="161877" y="16151"/>
                </a:lnTo>
                <a:lnTo>
                  <a:pt x="165418" y="31257"/>
                </a:lnTo>
                <a:lnTo>
                  <a:pt x="168959" y="16151"/>
                </a:lnTo>
                <a:lnTo>
                  <a:pt x="168959" y="7454"/>
                </a:lnTo>
                <a:close/>
              </a:path>
              <a:path w="326389" h="111125">
                <a:moveTo>
                  <a:pt x="259025" y="3478"/>
                </a:moveTo>
                <a:lnTo>
                  <a:pt x="257286" y="3478"/>
                </a:lnTo>
                <a:lnTo>
                  <a:pt x="257286" y="14039"/>
                </a:lnTo>
                <a:lnTo>
                  <a:pt x="255275" y="25731"/>
                </a:lnTo>
                <a:lnTo>
                  <a:pt x="249583" y="36014"/>
                </a:lnTo>
                <a:lnTo>
                  <a:pt x="240723" y="44317"/>
                </a:lnTo>
                <a:lnTo>
                  <a:pt x="229207" y="50069"/>
                </a:lnTo>
                <a:lnTo>
                  <a:pt x="234550" y="58269"/>
                </a:lnTo>
                <a:lnTo>
                  <a:pt x="247337" y="51446"/>
                </a:lnTo>
                <a:lnTo>
                  <a:pt x="257177" y="41419"/>
                </a:lnTo>
                <a:lnTo>
                  <a:pt x="262687" y="30387"/>
                </a:lnTo>
                <a:lnTo>
                  <a:pt x="261250" y="27653"/>
                </a:lnTo>
                <a:lnTo>
                  <a:pt x="259025" y="14039"/>
                </a:lnTo>
                <a:lnTo>
                  <a:pt x="259025" y="3478"/>
                </a:lnTo>
                <a:close/>
              </a:path>
              <a:path w="326389" h="111125">
                <a:moveTo>
                  <a:pt x="321643" y="0"/>
                </a:moveTo>
                <a:lnTo>
                  <a:pt x="311331" y="0"/>
                </a:lnTo>
                <a:lnTo>
                  <a:pt x="311331" y="57896"/>
                </a:lnTo>
                <a:lnTo>
                  <a:pt x="321643" y="57896"/>
                </a:lnTo>
                <a:lnTo>
                  <a:pt x="321643" y="28824"/>
                </a:lnTo>
                <a:lnTo>
                  <a:pt x="315680" y="28824"/>
                </a:lnTo>
                <a:lnTo>
                  <a:pt x="315680" y="20251"/>
                </a:lnTo>
                <a:lnTo>
                  <a:pt x="321643" y="20251"/>
                </a:lnTo>
                <a:lnTo>
                  <a:pt x="321643" y="0"/>
                </a:lnTo>
                <a:close/>
              </a:path>
              <a:path w="326389" h="111125">
                <a:moveTo>
                  <a:pt x="267349" y="3478"/>
                </a:moveTo>
                <a:lnTo>
                  <a:pt x="265734" y="3478"/>
                </a:lnTo>
                <a:lnTo>
                  <a:pt x="265734" y="14039"/>
                </a:lnTo>
                <a:lnTo>
                  <a:pt x="263500" y="28760"/>
                </a:lnTo>
                <a:lnTo>
                  <a:pt x="262687" y="30387"/>
                </a:lnTo>
                <a:lnTo>
                  <a:pt x="267505" y="39555"/>
                </a:lnTo>
                <a:lnTo>
                  <a:pt x="277161" y="49104"/>
                </a:lnTo>
                <a:lnTo>
                  <a:pt x="289589" y="55660"/>
                </a:lnTo>
                <a:lnTo>
                  <a:pt x="294931" y="47584"/>
                </a:lnTo>
                <a:lnTo>
                  <a:pt x="283755" y="42151"/>
                </a:lnTo>
                <a:lnTo>
                  <a:pt x="275037" y="34306"/>
                </a:lnTo>
                <a:lnTo>
                  <a:pt x="269370" y="24714"/>
                </a:lnTo>
                <a:lnTo>
                  <a:pt x="267349" y="14039"/>
                </a:lnTo>
                <a:lnTo>
                  <a:pt x="267349" y="3478"/>
                </a:lnTo>
                <a:close/>
              </a:path>
              <a:path w="326389" h="111125">
                <a:moveTo>
                  <a:pt x="265734" y="3478"/>
                </a:moveTo>
                <a:lnTo>
                  <a:pt x="259025" y="3478"/>
                </a:lnTo>
                <a:lnTo>
                  <a:pt x="259025" y="14039"/>
                </a:lnTo>
                <a:lnTo>
                  <a:pt x="261250" y="27653"/>
                </a:lnTo>
                <a:lnTo>
                  <a:pt x="262687" y="30387"/>
                </a:lnTo>
                <a:lnTo>
                  <a:pt x="263500" y="28760"/>
                </a:lnTo>
                <a:lnTo>
                  <a:pt x="265734" y="14039"/>
                </a:lnTo>
                <a:lnTo>
                  <a:pt x="265734" y="3478"/>
                </a:lnTo>
                <a:close/>
              </a:path>
              <a:path w="326389" h="111125">
                <a:moveTo>
                  <a:pt x="311331" y="20251"/>
                </a:moveTo>
                <a:lnTo>
                  <a:pt x="286980" y="20251"/>
                </a:lnTo>
                <a:lnTo>
                  <a:pt x="286980" y="28824"/>
                </a:lnTo>
                <a:lnTo>
                  <a:pt x="311331" y="28824"/>
                </a:lnTo>
                <a:lnTo>
                  <a:pt x="311331" y="20251"/>
                </a:lnTo>
                <a:close/>
              </a:path>
              <a:path w="326389" h="111125">
                <a:moveTo>
                  <a:pt x="321643" y="20251"/>
                </a:moveTo>
                <a:lnTo>
                  <a:pt x="315680" y="20251"/>
                </a:lnTo>
                <a:lnTo>
                  <a:pt x="315680" y="28824"/>
                </a:lnTo>
                <a:lnTo>
                  <a:pt x="321643" y="28824"/>
                </a:lnTo>
                <a:lnTo>
                  <a:pt x="321643" y="20251"/>
                </a:lnTo>
                <a:close/>
              </a:path>
              <a:path w="326389" h="111125">
                <a:moveTo>
                  <a:pt x="321643" y="63736"/>
                </a:moveTo>
                <a:lnTo>
                  <a:pt x="249334" y="63736"/>
                </a:lnTo>
                <a:lnTo>
                  <a:pt x="249334" y="71936"/>
                </a:lnTo>
                <a:lnTo>
                  <a:pt x="311455" y="71936"/>
                </a:lnTo>
                <a:lnTo>
                  <a:pt x="311455" y="82869"/>
                </a:lnTo>
                <a:lnTo>
                  <a:pt x="249707" y="82869"/>
                </a:lnTo>
                <a:lnTo>
                  <a:pt x="249707" y="110824"/>
                </a:lnTo>
                <a:lnTo>
                  <a:pt x="325868" y="110824"/>
                </a:lnTo>
                <a:lnTo>
                  <a:pt x="325868" y="107593"/>
                </a:lnTo>
                <a:lnTo>
                  <a:pt x="259771" y="107593"/>
                </a:lnTo>
                <a:lnTo>
                  <a:pt x="259771" y="90572"/>
                </a:lnTo>
                <a:lnTo>
                  <a:pt x="321643" y="90572"/>
                </a:lnTo>
                <a:lnTo>
                  <a:pt x="321643" y="63736"/>
                </a:lnTo>
                <a:close/>
              </a:path>
              <a:path w="326389" h="111125">
                <a:moveTo>
                  <a:pt x="325868" y="102624"/>
                </a:moveTo>
                <a:lnTo>
                  <a:pt x="259771" y="102624"/>
                </a:lnTo>
                <a:lnTo>
                  <a:pt x="259771" y="107593"/>
                </a:lnTo>
                <a:lnTo>
                  <a:pt x="325868" y="107593"/>
                </a:lnTo>
                <a:lnTo>
                  <a:pt x="325868" y="102624"/>
                </a:lnTo>
                <a:close/>
              </a:path>
            </a:pathLst>
          </a:custGeom>
          <a:solidFill>
            <a:srgbClr val="BDBDBD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3" name="object 23"/>
          <p:cNvGrpSpPr/>
          <p:nvPr/>
        </p:nvGrpSpPr>
        <p:grpSpPr>
          <a:xfrm>
            <a:off x="2509127" y="6191932"/>
            <a:ext cx="521970" cy="273685"/>
            <a:chOff x="2509127" y="6191932"/>
            <a:chExt cx="521970" cy="273685"/>
          </a:xfrm>
        </p:grpSpPr>
        <p:sp>
          <p:nvSpPr>
            <p:cNvPr id="24" name="object 24"/>
            <p:cNvSpPr/>
            <p:nvPr/>
          </p:nvSpPr>
          <p:spPr>
            <a:xfrm>
              <a:off x="2509127" y="6191932"/>
              <a:ext cx="521970" cy="273685"/>
            </a:xfrm>
            <a:custGeom>
              <a:avLst/>
              <a:gdLst/>
              <a:ahLst/>
              <a:cxnLst/>
              <a:rect l="l" t="t" r="r" b="b"/>
              <a:pathLst>
                <a:path w="521969" h="273685">
                  <a:moveTo>
                    <a:pt x="521817" y="0"/>
                  </a:moveTo>
                  <a:lnTo>
                    <a:pt x="0" y="0"/>
                  </a:lnTo>
                  <a:lnTo>
                    <a:pt x="0" y="273333"/>
                  </a:lnTo>
                  <a:lnTo>
                    <a:pt x="521817" y="273333"/>
                  </a:lnTo>
                  <a:lnTo>
                    <a:pt x="521817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2567101" y="6274765"/>
              <a:ext cx="149225" cy="99695"/>
            </a:xfrm>
            <a:custGeom>
              <a:avLst/>
              <a:gdLst/>
              <a:ahLst/>
              <a:cxnLst/>
              <a:rect l="l" t="t" r="r" b="b"/>
              <a:pathLst>
                <a:path w="149225" h="99695">
                  <a:moveTo>
                    <a:pt x="149085" y="86537"/>
                  </a:moveTo>
                  <a:lnTo>
                    <a:pt x="145376" y="82829"/>
                  </a:lnTo>
                  <a:lnTo>
                    <a:pt x="3708" y="82829"/>
                  </a:lnTo>
                  <a:lnTo>
                    <a:pt x="0" y="86537"/>
                  </a:lnTo>
                  <a:lnTo>
                    <a:pt x="0" y="91109"/>
                  </a:lnTo>
                  <a:lnTo>
                    <a:pt x="0" y="95694"/>
                  </a:lnTo>
                  <a:lnTo>
                    <a:pt x="3708" y="99402"/>
                  </a:lnTo>
                  <a:lnTo>
                    <a:pt x="145376" y="99402"/>
                  </a:lnTo>
                  <a:lnTo>
                    <a:pt x="149085" y="95694"/>
                  </a:lnTo>
                  <a:lnTo>
                    <a:pt x="149085" y="86537"/>
                  </a:lnTo>
                  <a:close/>
                </a:path>
                <a:path w="149225" h="99695">
                  <a:moveTo>
                    <a:pt x="149085" y="45123"/>
                  </a:moveTo>
                  <a:lnTo>
                    <a:pt x="145376" y="41414"/>
                  </a:lnTo>
                  <a:lnTo>
                    <a:pt x="3708" y="41414"/>
                  </a:lnTo>
                  <a:lnTo>
                    <a:pt x="0" y="45123"/>
                  </a:lnTo>
                  <a:lnTo>
                    <a:pt x="0" y="49695"/>
                  </a:lnTo>
                  <a:lnTo>
                    <a:pt x="0" y="54267"/>
                  </a:lnTo>
                  <a:lnTo>
                    <a:pt x="3708" y="57975"/>
                  </a:lnTo>
                  <a:lnTo>
                    <a:pt x="145376" y="57975"/>
                  </a:lnTo>
                  <a:lnTo>
                    <a:pt x="149085" y="54267"/>
                  </a:lnTo>
                  <a:lnTo>
                    <a:pt x="149085" y="45123"/>
                  </a:lnTo>
                  <a:close/>
                </a:path>
                <a:path w="149225" h="99695">
                  <a:moveTo>
                    <a:pt x="149085" y="3708"/>
                  </a:moveTo>
                  <a:lnTo>
                    <a:pt x="145376" y="0"/>
                  </a:lnTo>
                  <a:lnTo>
                    <a:pt x="3708" y="0"/>
                  </a:lnTo>
                  <a:lnTo>
                    <a:pt x="0" y="3708"/>
                  </a:lnTo>
                  <a:lnTo>
                    <a:pt x="0" y="8280"/>
                  </a:lnTo>
                  <a:lnTo>
                    <a:pt x="0" y="12865"/>
                  </a:lnTo>
                  <a:lnTo>
                    <a:pt x="3708" y="16573"/>
                  </a:lnTo>
                  <a:lnTo>
                    <a:pt x="145376" y="16573"/>
                  </a:lnTo>
                  <a:lnTo>
                    <a:pt x="149085" y="12865"/>
                  </a:lnTo>
                  <a:lnTo>
                    <a:pt x="149085" y="3708"/>
                  </a:lnTo>
                  <a:close/>
                </a:path>
              </a:pathLst>
            </a:custGeom>
            <a:solidFill>
              <a:srgbClr val="D8D8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05487" y="6258081"/>
              <a:ext cx="166197" cy="119935"/>
            </a:xfrm>
            <a:prstGeom prst="rect">
              <a:avLst/>
            </a:prstGeom>
          </p:spPr>
        </p:pic>
      </p:grpSp>
      <p:sp>
        <p:nvSpPr>
          <p:cNvPr id="27" name="object 27"/>
          <p:cNvSpPr/>
          <p:nvPr/>
        </p:nvSpPr>
        <p:spPr>
          <a:xfrm>
            <a:off x="12177603" y="6840416"/>
            <a:ext cx="142240" cy="260350"/>
          </a:xfrm>
          <a:custGeom>
            <a:avLst/>
            <a:gdLst/>
            <a:ahLst/>
            <a:cxnLst/>
            <a:rect l="l" t="t" r="r" b="b"/>
            <a:pathLst>
              <a:path w="142240" h="260350">
                <a:moveTo>
                  <a:pt x="118385" y="130099"/>
                </a:moveTo>
                <a:lnTo>
                  <a:pt x="0" y="248484"/>
                </a:lnTo>
                <a:lnTo>
                  <a:pt x="11713" y="260198"/>
                </a:lnTo>
                <a:lnTo>
                  <a:pt x="135955" y="135955"/>
                </a:lnTo>
                <a:lnTo>
                  <a:pt x="124242" y="135955"/>
                </a:lnTo>
                <a:lnTo>
                  <a:pt x="118385" y="130099"/>
                </a:lnTo>
                <a:close/>
              </a:path>
              <a:path w="142240" h="260350">
                <a:moveTo>
                  <a:pt x="124242" y="124242"/>
                </a:moveTo>
                <a:lnTo>
                  <a:pt x="118385" y="130099"/>
                </a:lnTo>
                <a:lnTo>
                  <a:pt x="124242" y="135955"/>
                </a:lnTo>
                <a:lnTo>
                  <a:pt x="130099" y="130099"/>
                </a:lnTo>
                <a:lnTo>
                  <a:pt x="124242" y="124242"/>
                </a:lnTo>
                <a:close/>
              </a:path>
              <a:path w="142240" h="260350">
                <a:moveTo>
                  <a:pt x="130099" y="130099"/>
                </a:moveTo>
                <a:lnTo>
                  <a:pt x="124242" y="135955"/>
                </a:lnTo>
                <a:lnTo>
                  <a:pt x="135955" y="135955"/>
                </a:lnTo>
                <a:lnTo>
                  <a:pt x="130099" y="130099"/>
                </a:lnTo>
                <a:close/>
              </a:path>
              <a:path w="142240" h="260350">
                <a:moveTo>
                  <a:pt x="135955" y="124242"/>
                </a:moveTo>
                <a:lnTo>
                  <a:pt x="130099" y="130099"/>
                </a:lnTo>
                <a:lnTo>
                  <a:pt x="135955" y="135955"/>
                </a:lnTo>
                <a:lnTo>
                  <a:pt x="141812" y="130099"/>
                </a:lnTo>
                <a:lnTo>
                  <a:pt x="135955" y="124242"/>
                </a:lnTo>
                <a:close/>
              </a:path>
              <a:path w="142240" h="260350">
                <a:moveTo>
                  <a:pt x="11713" y="0"/>
                </a:moveTo>
                <a:lnTo>
                  <a:pt x="0" y="11713"/>
                </a:lnTo>
                <a:lnTo>
                  <a:pt x="118385" y="130099"/>
                </a:lnTo>
                <a:lnTo>
                  <a:pt x="124242" y="124242"/>
                </a:lnTo>
                <a:lnTo>
                  <a:pt x="135955" y="124242"/>
                </a:lnTo>
                <a:lnTo>
                  <a:pt x="11713" y="0"/>
                </a:lnTo>
                <a:close/>
              </a:path>
              <a:path w="142240" h="260350">
                <a:moveTo>
                  <a:pt x="135955" y="124242"/>
                </a:moveTo>
                <a:lnTo>
                  <a:pt x="124242" y="124242"/>
                </a:lnTo>
                <a:lnTo>
                  <a:pt x="130099" y="130099"/>
                </a:lnTo>
                <a:lnTo>
                  <a:pt x="135955" y="12424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922008" y="2831595"/>
            <a:ext cx="2532380" cy="240029"/>
          </a:xfrm>
          <a:custGeom>
            <a:avLst/>
            <a:gdLst/>
            <a:ahLst/>
            <a:cxnLst/>
            <a:rect l="l" t="t" r="r" b="b"/>
            <a:pathLst>
              <a:path w="2532379" h="240030">
                <a:moveTo>
                  <a:pt x="40022" y="29685"/>
                </a:moveTo>
                <a:lnTo>
                  <a:pt x="22794" y="29685"/>
                </a:lnTo>
                <a:lnTo>
                  <a:pt x="19967" y="35870"/>
                </a:lnTo>
                <a:lnTo>
                  <a:pt x="3622" y="78808"/>
                </a:lnTo>
                <a:lnTo>
                  <a:pt x="0" y="91707"/>
                </a:lnTo>
                <a:lnTo>
                  <a:pt x="1590" y="94622"/>
                </a:lnTo>
                <a:lnTo>
                  <a:pt x="26770" y="94622"/>
                </a:lnTo>
                <a:lnTo>
                  <a:pt x="27653" y="88438"/>
                </a:lnTo>
                <a:lnTo>
                  <a:pt x="28802" y="81635"/>
                </a:lnTo>
                <a:lnTo>
                  <a:pt x="30215" y="74214"/>
                </a:lnTo>
                <a:lnTo>
                  <a:pt x="31629" y="66615"/>
                </a:lnTo>
                <a:lnTo>
                  <a:pt x="33219" y="59017"/>
                </a:lnTo>
                <a:lnTo>
                  <a:pt x="34986" y="51419"/>
                </a:lnTo>
                <a:lnTo>
                  <a:pt x="36753" y="43644"/>
                </a:lnTo>
                <a:lnTo>
                  <a:pt x="38557" y="35870"/>
                </a:lnTo>
                <a:lnTo>
                  <a:pt x="40022" y="29685"/>
                </a:lnTo>
                <a:close/>
              </a:path>
              <a:path w="2532379" h="240030">
                <a:moveTo>
                  <a:pt x="140424" y="188980"/>
                </a:moveTo>
                <a:lnTo>
                  <a:pt x="56138" y="188980"/>
                </a:lnTo>
                <a:lnTo>
                  <a:pt x="56138" y="207004"/>
                </a:lnTo>
                <a:lnTo>
                  <a:pt x="272684" y="207004"/>
                </a:lnTo>
                <a:lnTo>
                  <a:pt x="272684" y="195607"/>
                </a:lnTo>
                <a:lnTo>
                  <a:pt x="140424" y="195607"/>
                </a:lnTo>
                <a:lnTo>
                  <a:pt x="140424" y="188980"/>
                </a:lnTo>
                <a:close/>
              </a:path>
              <a:path w="2532379" h="240030">
                <a:moveTo>
                  <a:pt x="162424" y="126959"/>
                </a:moveTo>
                <a:lnTo>
                  <a:pt x="140424" y="126959"/>
                </a:lnTo>
                <a:lnTo>
                  <a:pt x="140424" y="195607"/>
                </a:lnTo>
                <a:lnTo>
                  <a:pt x="162424" y="195607"/>
                </a:lnTo>
                <a:lnTo>
                  <a:pt x="162424" y="126959"/>
                </a:lnTo>
                <a:close/>
              </a:path>
              <a:path w="2532379" h="240030">
                <a:moveTo>
                  <a:pt x="272684" y="188980"/>
                </a:moveTo>
                <a:lnTo>
                  <a:pt x="162424" y="188980"/>
                </a:lnTo>
                <a:lnTo>
                  <a:pt x="162424" y="195607"/>
                </a:lnTo>
                <a:lnTo>
                  <a:pt x="272684" y="195607"/>
                </a:lnTo>
                <a:lnTo>
                  <a:pt x="272684" y="188980"/>
                </a:lnTo>
                <a:close/>
              </a:path>
              <a:path w="2532379" h="240030">
                <a:moveTo>
                  <a:pt x="246049" y="80840"/>
                </a:moveTo>
                <a:lnTo>
                  <a:pt x="230011" y="80840"/>
                </a:lnTo>
                <a:lnTo>
                  <a:pt x="230011" y="97538"/>
                </a:lnTo>
                <a:lnTo>
                  <a:pt x="223480" y="97905"/>
                </a:lnTo>
                <a:lnTo>
                  <a:pt x="220880" y="122005"/>
                </a:lnTo>
                <a:lnTo>
                  <a:pt x="214903" y="154524"/>
                </a:lnTo>
                <a:lnTo>
                  <a:pt x="236903" y="157174"/>
                </a:lnTo>
                <a:lnTo>
                  <a:pt x="242572" y="123235"/>
                </a:lnTo>
                <a:lnTo>
                  <a:pt x="245484" y="94192"/>
                </a:lnTo>
                <a:lnTo>
                  <a:pt x="246049" y="80840"/>
                </a:lnTo>
                <a:close/>
              </a:path>
              <a:path w="2532379" h="240030">
                <a:moveTo>
                  <a:pt x="224512" y="81057"/>
                </a:moveTo>
                <a:lnTo>
                  <a:pt x="75487" y="86936"/>
                </a:lnTo>
                <a:lnTo>
                  <a:pt x="78933" y="106020"/>
                </a:lnTo>
                <a:lnTo>
                  <a:pt x="223480" y="97905"/>
                </a:lnTo>
                <a:lnTo>
                  <a:pt x="223948" y="93562"/>
                </a:lnTo>
                <a:lnTo>
                  <a:pt x="224512" y="81057"/>
                </a:lnTo>
                <a:close/>
              </a:path>
              <a:path w="2532379" h="240030">
                <a:moveTo>
                  <a:pt x="230011" y="80840"/>
                </a:moveTo>
                <a:lnTo>
                  <a:pt x="224512" y="81057"/>
                </a:lnTo>
                <a:lnTo>
                  <a:pt x="223948" y="93562"/>
                </a:lnTo>
                <a:lnTo>
                  <a:pt x="223480" y="97905"/>
                </a:lnTo>
                <a:lnTo>
                  <a:pt x="230011" y="97538"/>
                </a:lnTo>
                <a:lnTo>
                  <a:pt x="230011" y="80840"/>
                </a:lnTo>
                <a:close/>
              </a:path>
              <a:path w="2532379" h="240030">
                <a:moveTo>
                  <a:pt x="234252" y="23324"/>
                </a:moveTo>
                <a:lnTo>
                  <a:pt x="225240" y="23324"/>
                </a:lnTo>
                <a:lnTo>
                  <a:pt x="225240" y="46118"/>
                </a:lnTo>
                <a:lnTo>
                  <a:pt x="225079" y="68498"/>
                </a:lnTo>
                <a:lnTo>
                  <a:pt x="224512" y="81057"/>
                </a:lnTo>
                <a:lnTo>
                  <a:pt x="230011" y="80840"/>
                </a:lnTo>
                <a:lnTo>
                  <a:pt x="246049" y="80840"/>
                </a:lnTo>
                <a:lnTo>
                  <a:pt x="246556" y="68875"/>
                </a:lnTo>
                <a:lnTo>
                  <a:pt x="246709" y="46118"/>
                </a:lnTo>
                <a:lnTo>
                  <a:pt x="246709" y="41347"/>
                </a:lnTo>
                <a:lnTo>
                  <a:pt x="234252" y="41347"/>
                </a:lnTo>
                <a:lnTo>
                  <a:pt x="234252" y="23324"/>
                </a:lnTo>
                <a:close/>
              </a:path>
              <a:path w="2532379" h="240030">
                <a:moveTo>
                  <a:pt x="225240" y="23324"/>
                </a:moveTo>
                <a:lnTo>
                  <a:pt x="82113" y="23324"/>
                </a:lnTo>
                <a:lnTo>
                  <a:pt x="82113" y="41347"/>
                </a:lnTo>
                <a:lnTo>
                  <a:pt x="225240" y="41347"/>
                </a:lnTo>
                <a:lnTo>
                  <a:pt x="225240" y="23324"/>
                </a:lnTo>
                <a:close/>
              </a:path>
              <a:path w="2532379" h="240030">
                <a:moveTo>
                  <a:pt x="246709" y="23324"/>
                </a:moveTo>
                <a:lnTo>
                  <a:pt x="234252" y="23324"/>
                </a:lnTo>
                <a:lnTo>
                  <a:pt x="234252" y="41347"/>
                </a:lnTo>
                <a:lnTo>
                  <a:pt x="246709" y="41347"/>
                </a:lnTo>
                <a:lnTo>
                  <a:pt x="246709" y="23324"/>
                </a:lnTo>
                <a:close/>
              </a:path>
              <a:path w="2532379" h="240030">
                <a:moveTo>
                  <a:pt x="501932" y="265"/>
                </a:moveTo>
                <a:lnTo>
                  <a:pt x="480993" y="265"/>
                </a:lnTo>
                <a:lnTo>
                  <a:pt x="480993" y="125898"/>
                </a:lnTo>
                <a:lnTo>
                  <a:pt x="501932" y="125898"/>
                </a:lnTo>
                <a:lnTo>
                  <a:pt x="501932" y="265"/>
                </a:lnTo>
                <a:close/>
              </a:path>
              <a:path w="2532379" h="240030">
                <a:moveTo>
                  <a:pt x="455018" y="5035"/>
                </a:moveTo>
                <a:lnTo>
                  <a:pt x="434079" y="5035"/>
                </a:lnTo>
                <a:lnTo>
                  <a:pt x="434079" y="124308"/>
                </a:lnTo>
                <a:lnTo>
                  <a:pt x="455018" y="124308"/>
                </a:lnTo>
                <a:lnTo>
                  <a:pt x="455018" y="72093"/>
                </a:lnTo>
                <a:lnTo>
                  <a:pt x="442561" y="72093"/>
                </a:lnTo>
                <a:lnTo>
                  <a:pt x="442561" y="54335"/>
                </a:lnTo>
                <a:lnTo>
                  <a:pt x="455018" y="54335"/>
                </a:lnTo>
                <a:lnTo>
                  <a:pt x="455018" y="5035"/>
                </a:lnTo>
                <a:close/>
              </a:path>
              <a:path w="2532379" h="240030">
                <a:moveTo>
                  <a:pt x="331505" y="13782"/>
                </a:moveTo>
                <a:lnTo>
                  <a:pt x="310831" y="13782"/>
                </a:lnTo>
                <a:lnTo>
                  <a:pt x="310831" y="114766"/>
                </a:lnTo>
                <a:lnTo>
                  <a:pt x="403598" y="114766"/>
                </a:lnTo>
                <a:lnTo>
                  <a:pt x="403598" y="97538"/>
                </a:lnTo>
                <a:lnTo>
                  <a:pt x="331505" y="97538"/>
                </a:lnTo>
                <a:lnTo>
                  <a:pt x="331505" y="62286"/>
                </a:lnTo>
                <a:lnTo>
                  <a:pt x="397237" y="62286"/>
                </a:lnTo>
                <a:lnTo>
                  <a:pt x="397237" y="54335"/>
                </a:lnTo>
                <a:lnTo>
                  <a:pt x="403598" y="54335"/>
                </a:lnTo>
                <a:lnTo>
                  <a:pt x="403598" y="45323"/>
                </a:lnTo>
                <a:lnTo>
                  <a:pt x="331505" y="45323"/>
                </a:lnTo>
                <a:lnTo>
                  <a:pt x="331505" y="13782"/>
                </a:lnTo>
                <a:close/>
              </a:path>
              <a:path w="2532379" h="240030">
                <a:moveTo>
                  <a:pt x="397237" y="62286"/>
                </a:moveTo>
                <a:lnTo>
                  <a:pt x="382660" y="62286"/>
                </a:lnTo>
                <a:lnTo>
                  <a:pt x="382660" y="97538"/>
                </a:lnTo>
                <a:lnTo>
                  <a:pt x="403598" y="97538"/>
                </a:lnTo>
                <a:lnTo>
                  <a:pt x="403598" y="72093"/>
                </a:lnTo>
                <a:lnTo>
                  <a:pt x="397237" y="72093"/>
                </a:lnTo>
                <a:lnTo>
                  <a:pt x="397237" y="62286"/>
                </a:lnTo>
                <a:close/>
              </a:path>
              <a:path w="2532379" h="240030">
                <a:moveTo>
                  <a:pt x="403598" y="54335"/>
                </a:moveTo>
                <a:lnTo>
                  <a:pt x="397237" y="54335"/>
                </a:lnTo>
                <a:lnTo>
                  <a:pt x="397237" y="72093"/>
                </a:lnTo>
                <a:lnTo>
                  <a:pt x="403598" y="72093"/>
                </a:lnTo>
                <a:lnTo>
                  <a:pt x="403598" y="54335"/>
                </a:lnTo>
                <a:close/>
              </a:path>
              <a:path w="2532379" h="240030">
                <a:moveTo>
                  <a:pt x="434079" y="54335"/>
                </a:moveTo>
                <a:lnTo>
                  <a:pt x="403598" y="54335"/>
                </a:lnTo>
                <a:lnTo>
                  <a:pt x="403598" y="72093"/>
                </a:lnTo>
                <a:lnTo>
                  <a:pt x="434079" y="72093"/>
                </a:lnTo>
                <a:lnTo>
                  <a:pt x="434079" y="54335"/>
                </a:lnTo>
                <a:close/>
              </a:path>
              <a:path w="2532379" h="240030">
                <a:moveTo>
                  <a:pt x="455018" y="54335"/>
                </a:moveTo>
                <a:lnTo>
                  <a:pt x="442561" y="54335"/>
                </a:lnTo>
                <a:lnTo>
                  <a:pt x="442561" y="72093"/>
                </a:lnTo>
                <a:lnTo>
                  <a:pt x="455018" y="72093"/>
                </a:lnTo>
                <a:lnTo>
                  <a:pt x="455018" y="54335"/>
                </a:lnTo>
                <a:close/>
              </a:path>
              <a:path w="2532379" h="240030">
                <a:moveTo>
                  <a:pt x="403598" y="13782"/>
                </a:moveTo>
                <a:lnTo>
                  <a:pt x="382660" y="13782"/>
                </a:lnTo>
                <a:lnTo>
                  <a:pt x="382660" y="45323"/>
                </a:lnTo>
                <a:lnTo>
                  <a:pt x="403598" y="45323"/>
                </a:lnTo>
                <a:lnTo>
                  <a:pt x="403598" y="13782"/>
                </a:lnTo>
                <a:close/>
              </a:path>
              <a:path w="2532379" h="240030">
                <a:moveTo>
                  <a:pt x="501932" y="137561"/>
                </a:moveTo>
                <a:lnTo>
                  <a:pt x="343962" y="137561"/>
                </a:lnTo>
                <a:lnTo>
                  <a:pt x="343962" y="155054"/>
                </a:lnTo>
                <a:lnTo>
                  <a:pt x="480463" y="155054"/>
                </a:lnTo>
                <a:lnTo>
                  <a:pt x="480463" y="177848"/>
                </a:lnTo>
                <a:lnTo>
                  <a:pt x="344492" y="177848"/>
                </a:lnTo>
                <a:lnTo>
                  <a:pt x="344492" y="236954"/>
                </a:lnTo>
                <a:lnTo>
                  <a:pt x="511209" y="236954"/>
                </a:lnTo>
                <a:lnTo>
                  <a:pt x="511209" y="230063"/>
                </a:lnTo>
                <a:lnTo>
                  <a:pt x="366491" y="230063"/>
                </a:lnTo>
                <a:lnTo>
                  <a:pt x="366491" y="194281"/>
                </a:lnTo>
                <a:lnTo>
                  <a:pt x="501932" y="194281"/>
                </a:lnTo>
                <a:lnTo>
                  <a:pt x="501932" y="137561"/>
                </a:lnTo>
                <a:close/>
              </a:path>
              <a:path w="2532379" h="240030">
                <a:moveTo>
                  <a:pt x="511209" y="219461"/>
                </a:moveTo>
                <a:lnTo>
                  <a:pt x="366491" y="219461"/>
                </a:lnTo>
                <a:lnTo>
                  <a:pt x="366491" y="230063"/>
                </a:lnTo>
                <a:lnTo>
                  <a:pt x="511209" y="230063"/>
                </a:lnTo>
                <a:lnTo>
                  <a:pt x="511209" y="219461"/>
                </a:lnTo>
                <a:close/>
              </a:path>
              <a:path w="2532379" h="240030">
                <a:moveTo>
                  <a:pt x="572150" y="29685"/>
                </a:moveTo>
                <a:lnTo>
                  <a:pt x="547235" y="29685"/>
                </a:lnTo>
                <a:lnTo>
                  <a:pt x="546528" y="34279"/>
                </a:lnTo>
                <a:lnTo>
                  <a:pt x="545645" y="39315"/>
                </a:lnTo>
                <a:lnTo>
                  <a:pt x="544584" y="44793"/>
                </a:lnTo>
                <a:lnTo>
                  <a:pt x="543701" y="50271"/>
                </a:lnTo>
                <a:lnTo>
                  <a:pt x="542641" y="55925"/>
                </a:lnTo>
                <a:lnTo>
                  <a:pt x="541404" y="61756"/>
                </a:lnTo>
                <a:lnTo>
                  <a:pt x="540344" y="67411"/>
                </a:lnTo>
                <a:lnTo>
                  <a:pt x="539107" y="73065"/>
                </a:lnTo>
                <a:lnTo>
                  <a:pt x="537693" y="78719"/>
                </a:lnTo>
                <a:lnTo>
                  <a:pt x="536456" y="84374"/>
                </a:lnTo>
                <a:lnTo>
                  <a:pt x="535219" y="89675"/>
                </a:lnTo>
                <a:lnTo>
                  <a:pt x="533982" y="94622"/>
                </a:lnTo>
                <a:lnTo>
                  <a:pt x="551211" y="94622"/>
                </a:lnTo>
                <a:lnTo>
                  <a:pt x="554038" y="88261"/>
                </a:lnTo>
                <a:lnTo>
                  <a:pt x="556865" y="81547"/>
                </a:lnTo>
                <a:lnTo>
                  <a:pt x="559692" y="74479"/>
                </a:lnTo>
                <a:lnTo>
                  <a:pt x="562696" y="67234"/>
                </a:lnTo>
                <a:lnTo>
                  <a:pt x="565435" y="59989"/>
                </a:lnTo>
                <a:lnTo>
                  <a:pt x="570383" y="45500"/>
                </a:lnTo>
                <a:lnTo>
                  <a:pt x="572415" y="38785"/>
                </a:lnTo>
                <a:lnTo>
                  <a:pt x="574005" y="32601"/>
                </a:lnTo>
                <a:lnTo>
                  <a:pt x="572150" y="29685"/>
                </a:lnTo>
                <a:close/>
              </a:path>
              <a:path w="2532379" h="240030">
                <a:moveTo>
                  <a:pt x="855374" y="0"/>
                </a:moveTo>
                <a:lnTo>
                  <a:pt x="833375" y="0"/>
                </a:lnTo>
                <a:lnTo>
                  <a:pt x="833375" y="135705"/>
                </a:lnTo>
                <a:lnTo>
                  <a:pt x="855374" y="135705"/>
                </a:lnTo>
                <a:lnTo>
                  <a:pt x="855374" y="0"/>
                </a:lnTo>
                <a:close/>
              </a:path>
              <a:path w="2532379" h="240030">
                <a:moveTo>
                  <a:pt x="695814" y="13782"/>
                </a:moveTo>
                <a:lnTo>
                  <a:pt x="674080" y="13782"/>
                </a:lnTo>
                <a:lnTo>
                  <a:pt x="674080" y="117682"/>
                </a:lnTo>
                <a:lnTo>
                  <a:pt x="693429" y="117682"/>
                </a:lnTo>
                <a:lnTo>
                  <a:pt x="723587" y="117135"/>
                </a:lnTo>
                <a:lnTo>
                  <a:pt x="752601" y="115296"/>
                </a:lnTo>
                <a:lnTo>
                  <a:pt x="781318" y="111867"/>
                </a:lnTo>
                <a:lnTo>
                  <a:pt x="784326" y="111321"/>
                </a:lnTo>
                <a:lnTo>
                  <a:pt x="695814" y="111321"/>
                </a:lnTo>
                <a:lnTo>
                  <a:pt x="695814" y="99128"/>
                </a:lnTo>
                <a:lnTo>
                  <a:pt x="693429" y="99128"/>
                </a:lnTo>
                <a:lnTo>
                  <a:pt x="695814" y="99084"/>
                </a:lnTo>
                <a:lnTo>
                  <a:pt x="695814" y="13782"/>
                </a:lnTo>
                <a:close/>
              </a:path>
              <a:path w="2532379" h="240030">
                <a:moveTo>
                  <a:pt x="807400" y="88526"/>
                </a:moveTo>
                <a:lnTo>
                  <a:pt x="779119" y="93537"/>
                </a:lnTo>
                <a:lnTo>
                  <a:pt x="751110" y="96809"/>
                </a:lnTo>
                <a:lnTo>
                  <a:pt x="722754" y="98590"/>
                </a:lnTo>
                <a:lnTo>
                  <a:pt x="695814" y="99084"/>
                </a:lnTo>
                <a:lnTo>
                  <a:pt x="695814" y="111321"/>
                </a:lnTo>
                <a:lnTo>
                  <a:pt x="784326" y="111321"/>
                </a:lnTo>
                <a:lnTo>
                  <a:pt x="810581" y="106550"/>
                </a:lnTo>
                <a:lnTo>
                  <a:pt x="807400" y="88526"/>
                </a:lnTo>
                <a:close/>
              </a:path>
              <a:path w="2532379" h="240030">
                <a:moveTo>
                  <a:pt x="695814" y="99084"/>
                </a:moveTo>
                <a:lnTo>
                  <a:pt x="693429" y="99128"/>
                </a:lnTo>
                <a:lnTo>
                  <a:pt x="695814" y="99128"/>
                </a:lnTo>
                <a:close/>
              </a:path>
              <a:path w="2532379" h="240030">
                <a:moveTo>
                  <a:pt x="855374" y="147367"/>
                </a:moveTo>
                <a:lnTo>
                  <a:pt x="700585" y="147367"/>
                </a:lnTo>
                <a:lnTo>
                  <a:pt x="700585" y="236424"/>
                </a:lnTo>
                <a:lnTo>
                  <a:pt x="855374" y="236424"/>
                </a:lnTo>
                <a:lnTo>
                  <a:pt x="855374" y="218401"/>
                </a:lnTo>
                <a:lnTo>
                  <a:pt x="722054" y="218401"/>
                </a:lnTo>
                <a:lnTo>
                  <a:pt x="722054" y="164861"/>
                </a:lnTo>
                <a:lnTo>
                  <a:pt x="855374" y="164861"/>
                </a:lnTo>
                <a:lnTo>
                  <a:pt x="855374" y="147367"/>
                </a:lnTo>
                <a:close/>
              </a:path>
              <a:path w="2532379" h="240030">
                <a:moveTo>
                  <a:pt x="855374" y="164861"/>
                </a:moveTo>
                <a:lnTo>
                  <a:pt x="833905" y="164861"/>
                </a:lnTo>
                <a:lnTo>
                  <a:pt x="833905" y="218401"/>
                </a:lnTo>
                <a:lnTo>
                  <a:pt x="855374" y="218401"/>
                </a:lnTo>
                <a:lnTo>
                  <a:pt x="855374" y="164861"/>
                </a:lnTo>
                <a:close/>
              </a:path>
              <a:path w="2532379" h="240030">
                <a:moveTo>
                  <a:pt x="1086415" y="15372"/>
                </a:moveTo>
                <a:lnTo>
                  <a:pt x="1071573" y="15372"/>
                </a:lnTo>
                <a:lnTo>
                  <a:pt x="1071573" y="24649"/>
                </a:lnTo>
                <a:lnTo>
                  <a:pt x="1064909" y="56087"/>
                </a:lnTo>
                <a:lnTo>
                  <a:pt x="1045697" y="83126"/>
                </a:lnTo>
                <a:lnTo>
                  <a:pt x="1015105" y="105046"/>
                </a:lnTo>
                <a:lnTo>
                  <a:pt x="974299" y="121127"/>
                </a:lnTo>
                <a:lnTo>
                  <a:pt x="983311" y="138356"/>
                </a:lnTo>
                <a:lnTo>
                  <a:pt x="1029778" y="119475"/>
                </a:lnTo>
                <a:lnTo>
                  <a:pt x="1064814" y="92270"/>
                </a:lnTo>
                <a:lnTo>
                  <a:pt x="1086929" y="57362"/>
                </a:lnTo>
                <a:lnTo>
                  <a:pt x="1091374" y="33131"/>
                </a:lnTo>
                <a:lnTo>
                  <a:pt x="1086415" y="33131"/>
                </a:lnTo>
                <a:lnTo>
                  <a:pt x="1086415" y="15372"/>
                </a:lnTo>
                <a:close/>
              </a:path>
              <a:path w="2532379" h="240030">
                <a:moveTo>
                  <a:pt x="1071573" y="15372"/>
                </a:moveTo>
                <a:lnTo>
                  <a:pt x="986757" y="15372"/>
                </a:lnTo>
                <a:lnTo>
                  <a:pt x="986757" y="33131"/>
                </a:lnTo>
                <a:lnTo>
                  <a:pt x="1069775" y="33131"/>
                </a:lnTo>
                <a:lnTo>
                  <a:pt x="1071573" y="24649"/>
                </a:lnTo>
                <a:lnTo>
                  <a:pt x="1071573" y="15372"/>
                </a:lnTo>
                <a:close/>
              </a:path>
              <a:path w="2532379" h="240030">
                <a:moveTo>
                  <a:pt x="1094632" y="15372"/>
                </a:moveTo>
                <a:lnTo>
                  <a:pt x="1086415" y="15372"/>
                </a:lnTo>
                <a:lnTo>
                  <a:pt x="1086415" y="33131"/>
                </a:lnTo>
                <a:lnTo>
                  <a:pt x="1091374" y="33131"/>
                </a:lnTo>
                <a:lnTo>
                  <a:pt x="1094632" y="15372"/>
                </a:lnTo>
                <a:close/>
              </a:path>
              <a:path w="2532379" h="240030">
                <a:moveTo>
                  <a:pt x="1168846" y="0"/>
                </a:moveTo>
                <a:lnTo>
                  <a:pt x="1146847" y="0"/>
                </a:lnTo>
                <a:lnTo>
                  <a:pt x="1146847" y="136765"/>
                </a:lnTo>
                <a:lnTo>
                  <a:pt x="1168846" y="136765"/>
                </a:lnTo>
                <a:lnTo>
                  <a:pt x="1168846" y="79780"/>
                </a:lnTo>
                <a:lnTo>
                  <a:pt x="1151088" y="79780"/>
                </a:lnTo>
                <a:lnTo>
                  <a:pt x="1151088" y="61491"/>
                </a:lnTo>
                <a:lnTo>
                  <a:pt x="1168846" y="61491"/>
                </a:lnTo>
                <a:lnTo>
                  <a:pt x="1168846" y="0"/>
                </a:lnTo>
                <a:close/>
              </a:path>
              <a:path w="2532379" h="240030">
                <a:moveTo>
                  <a:pt x="1146847" y="61491"/>
                </a:moveTo>
                <a:lnTo>
                  <a:pt x="1094897" y="61491"/>
                </a:lnTo>
                <a:lnTo>
                  <a:pt x="1094897" y="79780"/>
                </a:lnTo>
                <a:lnTo>
                  <a:pt x="1146847" y="79780"/>
                </a:lnTo>
                <a:lnTo>
                  <a:pt x="1146847" y="61491"/>
                </a:lnTo>
                <a:close/>
              </a:path>
              <a:path w="2532379" h="240030">
                <a:moveTo>
                  <a:pt x="1168846" y="61491"/>
                </a:moveTo>
                <a:lnTo>
                  <a:pt x="1151088" y="61491"/>
                </a:lnTo>
                <a:lnTo>
                  <a:pt x="1151088" y="79780"/>
                </a:lnTo>
                <a:lnTo>
                  <a:pt x="1168846" y="79780"/>
                </a:lnTo>
                <a:lnTo>
                  <a:pt x="1168846" y="61491"/>
                </a:lnTo>
                <a:close/>
              </a:path>
              <a:path w="2532379" h="240030">
                <a:moveTo>
                  <a:pt x="1168846" y="146837"/>
                </a:moveTo>
                <a:lnTo>
                  <a:pt x="1014322" y="146837"/>
                </a:lnTo>
                <a:lnTo>
                  <a:pt x="1014322" y="236424"/>
                </a:lnTo>
                <a:lnTo>
                  <a:pt x="1168846" y="236424"/>
                </a:lnTo>
                <a:lnTo>
                  <a:pt x="1168846" y="218401"/>
                </a:lnTo>
                <a:lnTo>
                  <a:pt x="1036056" y="218401"/>
                </a:lnTo>
                <a:lnTo>
                  <a:pt x="1036056" y="164596"/>
                </a:lnTo>
                <a:lnTo>
                  <a:pt x="1168846" y="164596"/>
                </a:lnTo>
                <a:lnTo>
                  <a:pt x="1168846" y="146837"/>
                </a:lnTo>
                <a:close/>
              </a:path>
              <a:path w="2532379" h="240030">
                <a:moveTo>
                  <a:pt x="1168846" y="164596"/>
                </a:moveTo>
                <a:lnTo>
                  <a:pt x="1147377" y="164596"/>
                </a:lnTo>
                <a:lnTo>
                  <a:pt x="1147377" y="218401"/>
                </a:lnTo>
                <a:lnTo>
                  <a:pt x="1168846" y="218401"/>
                </a:lnTo>
                <a:lnTo>
                  <a:pt x="1168846" y="164596"/>
                </a:lnTo>
                <a:close/>
              </a:path>
              <a:path w="2532379" h="240030">
                <a:moveTo>
                  <a:pt x="1269279" y="14312"/>
                </a:moveTo>
                <a:lnTo>
                  <a:pt x="1265834" y="14312"/>
                </a:lnTo>
                <a:lnTo>
                  <a:pt x="1265834" y="46383"/>
                </a:lnTo>
                <a:lnTo>
                  <a:pt x="1262405" y="67314"/>
                </a:lnTo>
                <a:lnTo>
                  <a:pt x="1252515" y="87797"/>
                </a:lnTo>
                <a:lnTo>
                  <a:pt x="1236761" y="105796"/>
                </a:lnTo>
                <a:lnTo>
                  <a:pt x="1215739" y="119272"/>
                </a:lnTo>
                <a:lnTo>
                  <a:pt x="1227666" y="136500"/>
                </a:lnTo>
                <a:lnTo>
                  <a:pt x="1251235" y="120668"/>
                </a:lnTo>
                <a:lnTo>
                  <a:pt x="1268716" y="98896"/>
                </a:lnTo>
                <a:lnTo>
                  <a:pt x="1276484" y="80677"/>
                </a:lnTo>
                <a:lnTo>
                  <a:pt x="1272886" y="72557"/>
                </a:lnTo>
                <a:lnTo>
                  <a:pt x="1269279" y="46383"/>
                </a:lnTo>
                <a:lnTo>
                  <a:pt x="1269279" y="14312"/>
                </a:lnTo>
                <a:close/>
              </a:path>
              <a:path w="2532379" h="240030">
                <a:moveTo>
                  <a:pt x="1286773" y="14312"/>
                </a:moveTo>
                <a:lnTo>
                  <a:pt x="1283327" y="14312"/>
                </a:lnTo>
                <a:lnTo>
                  <a:pt x="1283327" y="46383"/>
                </a:lnTo>
                <a:lnTo>
                  <a:pt x="1279587" y="73398"/>
                </a:lnTo>
                <a:lnTo>
                  <a:pt x="1276484" y="80677"/>
                </a:lnTo>
                <a:lnTo>
                  <a:pt x="1283426" y="96345"/>
                </a:lnTo>
                <a:lnTo>
                  <a:pt x="1300477" y="116158"/>
                </a:lnTo>
                <a:lnTo>
                  <a:pt x="1323615" y="130404"/>
                </a:lnTo>
                <a:lnTo>
                  <a:pt x="1335277" y="113441"/>
                </a:lnTo>
                <a:lnTo>
                  <a:pt x="1314727" y="101547"/>
                </a:lnTo>
                <a:lnTo>
                  <a:pt x="1299495" y="85478"/>
                </a:lnTo>
                <a:lnTo>
                  <a:pt x="1290028" y="66626"/>
                </a:lnTo>
                <a:lnTo>
                  <a:pt x="1286773" y="46383"/>
                </a:lnTo>
                <a:lnTo>
                  <a:pt x="1286773" y="14312"/>
                </a:lnTo>
                <a:close/>
              </a:path>
              <a:path w="2532379" h="240030">
                <a:moveTo>
                  <a:pt x="1283327" y="14312"/>
                </a:moveTo>
                <a:lnTo>
                  <a:pt x="1269279" y="14312"/>
                </a:lnTo>
                <a:lnTo>
                  <a:pt x="1269279" y="46383"/>
                </a:lnTo>
                <a:lnTo>
                  <a:pt x="1272886" y="72557"/>
                </a:lnTo>
                <a:lnTo>
                  <a:pt x="1276484" y="80677"/>
                </a:lnTo>
                <a:lnTo>
                  <a:pt x="1279587" y="73398"/>
                </a:lnTo>
                <a:lnTo>
                  <a:pt x="1283327" y="46383"/>
                </a:lnTo>
                <a:lnTo>
                  <a:pt x="1283327" y="14312"/>
                </a:lnTo>
                <a:close/>
              </a:path>
              <a:path w="2532379" h="240030">
                <a:moveTo>
                  <a:pt x="1417442" y="265"/>
                </a:moveTo>
                <a:lnTo>
                  <a:pt x="1396503" y="265"/>
                </a:lnTo>
                <a:lnTo>
                  <a:pt x="1396503" y="144982"/>
                </a:lnTo>
                <a:lnTo>
                  <a:pt x="1417442" y="144982"/>
                </a:lnTo>
                <a:lnTo>
                  <a:pt x="1417442" y="80575"/>
                </a:lnTo>
                <a:lnTo>
                  <a:pt x="1403130" y="80575"/>
                </a:lnTo>
                <a:lnTo>
                  <a:pt x="1403130" y="62286"/>
                </a:lnTo>
                <a:lnTo>
                  <a:pt x="1417442" y="62286"/>
                </a:lnTo>
                <a:lnTo>
                  <a:pt x="1417442" y="265"/>
                </a:lnTo>
                <a:close/>
              </a:path>
              <a:path w="2532379" h="240030">
                <a:moveTo>
                  <a:pt x="1366023" y="4240"/>
                </a:moveTo>
                <a:lnTo>
                  <a:pt x="1345084" y="4240"/>
                </a:lnTo>
                <a:lnTo>
                  <a:pt x="1345084" y="143657"/>
                </a:lnTo>
                <a:lnTo>
                  <a:pt x="1366023" y="143657"/>
                </a:lnTo>
                <a:lnTo>
                  <a:pt x="1366023" y="80575"/>
                </a:lnTo>
                <a:lnTo>
                  <a:pt x="1357806" y="80575"/>
                </a:lnTo>
                <a:lnTo>
                  <a:pt x="1357806" y="62286"/>
                </a:lnTo>
                <a:lnTo>
                  <a:pt x="1366023" y="62286"/>
                </a:lnTo>
                <a:lnTo>
                  <a:pt x="1366023" y="4240"/>
                </a:lnTo>
                <a:close/>
              </a:path>
              <a:path w="2532379" h="240030">
                <a:moveTo>
                  <a:pt x="1366023" y="62286"/>
                </a:moveTo>
                <a:lnTo>
                  <a:pt x="1357806" y="62286"/>
                </a:lnTo>
                <a:lnTo>
                  <a:pt x="1357806" y="80575"/>
                </a:lnTo>
                <a:lnTo>
                  <a:pt x="1366023" y="80575"/>
                </a:lnTo>
                <a:lnTo>
                  <a:pt x="1366023" y="62286"/>
                </a:lnTo>
                <a:close/>
              </a:path>
              <a:path w="2532379" h="240030">
                <a:moveTo>
                  <a:pt x="1396503" y="62286"/>
                </a:moveTo>
                <a:lnTo>
                  <a:pt x="1366023" y="62286"/>
                </a:lnTo>
                <a:lnTo>
                  <a:pt x="1366023" y="80575"/>
                </a:lnTo>
                <a:lnTo>
                  <a:pt x="1396503" y="80575"/>
                </a:lnTo>
                <a:lnTo>
                  <a:pt x="1396503" y="62286"/>
                </a:lnTo>
                <a:close/>
              </a:path>
              <a:path w="2532379" h="240030">
                <a:moveTo>
                  <a:pt x="1417442" y="62286"/>
                </a:moveTo>
                <a:lnTo>
                  <a:pt x="1403130" y="62286"/>
                </a:lnTo>
                <a:lnTo>
                  <a:pt x="1403130" y="80575"/>
                </a:lnTo>
                <a:lnTo>
                  <a:pt x="1417442" y="80575"/>
                </a:lnTo>
                <a:lnTo>
                  <a:pt x="1417442" y="62286"/>
                </a:lnTo>
                <a:close/>
              </a:path>
              <a:path w="2532379" h="240030">
                <a:moveTo>
                  <a:pt x="1417442" y="157969"/>
                </a:moveTo>
                <a:lnTo>
                  <a:pt x="1256822" y="157969"/>
                </a:lnTo>
                <a:lnTo>
                  <a:pt x="1256822" y="175993"/>
                </a:lnTo>
                <a:lnTo>
                  <a:pt x="1395708" y="175993"/>
                </a:lnTo>
                <a:lnTo>
                  <a:pt x="1395708" y="239605"/>
                </a:lnTo>
                <a:lnTo>
                  <a:pt x="1417442" y="239605"/>
                </a:lnTo>
                <a:lnTo>
                  <a:pt x="1417442" y="157969"/>
                </a:lnTo>
                <a:close/>
              </a:path>
              <a:path w="2532379" h="240030">
                <a:moveTo>
                  <a:pt x="1724818" y="0"/>
                </a:moveTo>
                <a:lnTo>
                  <a:pt x="1702819" y="0"/>
                </a:lnTo>
                <a:lnTo>
                  <a:pt x="1702819" y="239605"/>
                </a:lnTo>
                <a:lnTo>
                  <a:pt x="1724818" y="239605"/>
                </a:lnTo>
                <a:lnTo>
                  <a:pt x="1724818" y="0"/>
                </a:lnTo>
                <a:close/>
              </a:path>
              <a:path w="2532379" h="240030">
                <a:moveTo>
                  <a:pt x="1642122" y="25709"/>
                </a:moveTo>
                <a:lnTo>
                  <a:pt x="1632580" y="25709"/>
                </a:lnTo>
                <a:lnTo>
                  <a:pt x="1632580" y="29420"/>
                </a:lnTo>
                <a:lnTo>
                  <a:pt x="1626488" y="74669"/>
                </a:lnTo>
                <a:lnTo>
                  <a:pt x="1607898" y="114700"/>
                </a:lnTo>
                <a:lnTo>
                  <a:pt x="1576336" y="149065"/>
                </a:lnTo>
                <a:lnTo>
                  <a:pt x="1531331" y="177318"/>
                </a:lnTo>
                <a:lnTo>
                  <a:pt x="1542993" y="195076"/>
                </a:lnTo>
                <a:lnTo>
                  <a:pt x="1594156" y="161829"/>
                </a:lnTo>
                <a:lnTo>
                  <a:pt x="1628671" y="121724"/>
                </a:lnTo>
                <a:lnTo>
                  <a:pt x="1648177" y="75953"/>
                </a:lnTo>
                <a:lnTo>
                  <a:pt x="1652113" y="43733"/>
                </a:lnTo>
                <a:lnTo>
                  <a:pt x="1642122" y="43733"/>
                </a:lnTo>
                <a:lnTo>
                  <a:pt x="1642122" y="25709"/>
                </a:lnTo>
                <a:close/>
              </a:path>
              <a:path w="2532379" h="240030">
                <a:moveTo>
                  <a:pt x="1632580" y="25709"/>
                </a:moveTo>
                <a:lnTo>
                  <a:pt x="1542198" y="25709"/>
                </a:lnTo>
                <a:lnTo>
                  <a:pt x="1542198" y="43733"/>
                </a:lnTo>
                <a:lnTo>
                  <a:pt x="1630653" y="43733"/>
                </a:lnTo>
                <a:lnTo>
                  <a:pt x="1632580" y="29420"/>
                </a:lnTo>
                <a:lnTo>
                  <a:pt x="1632580" y="25709"/>
                </a:lnTo>
                <a:close/>
              </a:path>
              <a:path w="2532379" h="240030">
                <a:moveTo>
                  <a:pt x="1654314" y="25709"/>
                </a:moveTo>
                <a:lnTo>
                  <a:pt x="1642122" y="25709"/>
                </a:lnTo>
                <a:lnTo>
                  <a:pt x="1642122" y="43733"/>
                </a:lnTo>
                <a:lnTo>
                  <a:pt x="1652113" y="43733"/>
                </a:lnTo>
                <a:lnTo>
                  <a:pt x="1654314" y="25709"/>
                </a:lnTo>
                <a:close/>
              </a:path>
              <a:path w="2532379" h="240030">
                <a:moveTo>
                  <a:pt x="1958041" y="265"/>
                </a:moveTo>
                <a:lnTo>
                  <a:pt x="1936042" y="265"/>
                </a:lnTo>
                <a:lnTo>
                  <a:pt x="1936042" y="175993"/>
                </a:lnTo>
                <a:lnTo>
                  <a:pt x="1958041" y="175993"/>
                </a:lnTo>
                <a:lnTo>
                  <a:pt x="1958041" y="90912"/>
                </a:lnTo>
                <a:lnTo>
                  <a:pt x="1951150" y="90912"/>
                </a:lnTo>
                <a:lnTo>
                  <a:pt x="1951150" y="72623"/>
                </a:lnTo>
                <a:lnTo>
                  <a:pt x="1958041" y="72623"/>
                </a:lnTo>
                <a:lnTo>
                  <a:pt x="1958041" y="265"/>
                </a:lnTo>
                <a:close/>
              </a:path>
              <a:path w="2532379" h="240030">
                <a:moveTo>
                  <a:pt x="1958041" y="72623"/>
                </a:moveTo>
                <a:lnTo>
                  <a:pt x="1951150" y="72623"/>
                </a:lnTo>
                <a:lnTo>
                  <a:pt x="1951150" y="90912"/>
                </a:lnTo>
                <a:lnTo>
                  <a:pt x="1958041" y="90912"/>
                </a:lnTo>
                <a:lnTo>
                  <a:pt x="1958041" y="72623"/>
                </a:lnTo>
                <a:close/>
              </a:path>
              <a:path w="2532379" h="240030">
                <a:moveTo>
                  <a:pt x="1993558" y="72623"/>
                </a:moveTo>
                <a:lnTo>
                  <a:pt x="1958041" y="72623"/>
                </a:lnTo>
                <a:lnTo>
                  <a:pt x="1958041" y="90912"/>
                </a:lnTo>
                <a:lnTo>
                  <a:pt x="1993558" y="90912"/>
                </a:lnTo>
                <a:lnTo>
                  <a:pt x="1993558" y="72623"/>
                </a:lnTo>
                <a:close/>
              </a:path>
              <a:path w="2532379" h="240030">
                <a:moveTo>
                  <a:pt x="1830817" y="159030"/>
                </a:moveTo>
                <a:lnTo>
                  <a:pt x="1808818" y="159030"/>
                </a:lnTo>
                <a:lnTo>
                  <a:pt x="1808818" y="234304"/>
                </a:lnTo>
                <a:lnTo>
                  <a:pt x="1968908" y="234304"/>
                </a:lnTo>
                <a:lnTo>
                  <a:pt x="1968908" y="220521"/>
                </a:lnTo>
                <a:lnTo>
                  <a:pt x="1830817" y="220521"/>
                </a:lnTo>
                <a:lnTo>
                  <a:pt x="1830817" y="159030"/>
                </a:lnTo>
                <a:close/>
              </a:path>
              <a:path w="2532379" h="240030">
                <a:moveTo>
                  <a:pt x="1968908" y="216280"/>
                </a:moveTo>
                <a:lnTo>
                  <a:pt x="1830817" y="216280"/>
                </a:lnTo>
                <a:lnTo>
                  <a:pt x="1830817" y="220521"/>
                </a:lnTo>
                <a:lnTo>
                  <a:pt x="1968908" y="220521"/>
                </a:lnTo>
                <a:lnTo>
                  <a:pt x="1968908" y="216280"/>
                </a:lnTo>
                <a:close/>
              </a:path>
              <a:path w="2532379" h="240030">
                <a:moveTo>
                  <a:pt x="1803782" y="17228"/>
                </a:moveTo>
                <a:lnTo>
                  <a:pt x="1782048" y="17228"/>
                </a:lnTo>
                <a:lnTo>
                  <a:pt x="1782048" y="135970"/>
                </a:lnTo>
                <a:lnTo>
                  <a:pt x="1892839" y="135970"/>
                </a:lnTo>
                <a:lnTo>
                  <a:pt x="1892839" y="118212"/>
                </a:lnTo>
                <a:lnTo>
                  <a:pt x="1803782" y="118212"/>
                </a:lnTo>
                <a:lnTo>
                  <a:pt x="1803782" y="74479"/>
                </a:lnTo>
                <a:lnTo>
                  <a:pt x="1892839" y="74479"/>
                </a:lnTo>
                <a:lnTo>
                  <a:pt x="1892839" y="57250"/>
                </a:lnTo>
                <a:lnTo>
                  <a:pt x="1803782" y="57250"/>
                </a:lnTo>
                <a:lnTo>
                  <a:pt x="1803782" y="17228"/>
                </a:lnTo>
                <a:close/>
              </a:path>
              <a:path w="2532379" h="240030">
                <a:moveTo>
                  <a:pt x="1892839" y="74479"/>
                </a:moveTo>
                <a:lnTo>
                  <a:pt x="1871370" y="74479"/>
                </a:lnTo>
                <a:lnTo>
                  <a:pt x="1871370" y="118212"/>
                </a:lnTo>
                <a:lnTo>
                  <a:pt x="1892839" y="118212"/>
                </a:lnTo>
                <a:lnTo>
                  <a:pt x="1892839" y="74479"/>
                </a:lnTo>
                <a:close/>
              </a:path>
              <a:path w="2532379" h="240030">
                <a:moveTo>
                  <a:pt x="1892839" y="17228"/>
                </a:moveTo>
                <a:lnTo>
                  <a:pt x="1871370" y="17228"/>
                </a:lnTo>
                <a:lnTo>
                  <a:pt x="1871370" y="57250"/>
                </a:lnTo>
                <a:lnTo>
                  <a:pt x="1892839" y="57250"/>
                </a:lnTo>
                <a:lnTo>
                  <a:pt x="1892839" y="17228"/>
                </a:lnTo>
                <a:close/>
              </a:path>
              <a:path w="2532379" h="240030">
                <a:moveTo>
                  <a:pt x="2203925" y="152403"/>
                </a:moveTo>
                <a:lnTo>
                  <a:pt x="2182191" y="152403"/>
                </a:lnTo>
                <a:lnTo>
                  <a:pt x="2182191" y="239870"/>
                </a:lnTo>
                <a:lnTo>
                  <a:pt x="2203925" y="239870"/>
                </a:lnTo>
                <a:lnTo>
                  <a:pt x="2203925" y="152403"/>
                </a:lnTo>
                <a:close/>
              </a:path>
              <a:path w="2532379" h="240030">
                <a:moveTo>
                  <a:pt x="2301464" y="144717"/>
                </a:moveTo>
                <a:lnTo>
                  <a:pt x="2084917" y="144717"/>
                </a:lnTo>
                <a:lnTo>
                  <a:pt x="2084917" y="163005"/>
                </a:lnTo>
                <a:lnTo>
                  <a:pt x="2182191" y="163005"/>
                </a:lnTo>
                <a:lnTo>
                  <a:pt x="2182191" y="152403"/>
                </a:lnTo>
                <a:lnTo>
                  <a:pt x="2301464" y="152403"/>
                </a:lnTo>
                <a:lnTo>
                  <a:pt x="2301464" y="144717"/>
                </a:lnTo>
                <a:close/>
              </a:path>
              <a:path w="2532379" h="240030">
                <a:moveTo>
                  <a:pt x="2301464" y="152403"/>
                </a:moveTo>
                <a:lnTo>
                  <a:pt x="2203925" y="152403"/>
                </a:lnTo>
                <a:lnTo>
                  <a:pt x="2203925" y="163005"/>
                </a:lnTo>
                <a:lnTo>
                  <a:pt x="2301464" y="163005"/>
                </a:lnTo>
                <a:lnTo>
                  <a:pt x="2301464" y="152403"/>
                </a:lnTo>
                <a:close/>
              </a:path>
              <a:path w="2532379" h="240030">
                <a:moveTo>
                  <a:pt x="2184841" y="41082"/>
                </a:moveTo>
                <a:lnTo>
                  <a:pt x="2181926" y="41082"/>
                </a:lnTo>
                <a:lnTo>
                  <a:pt x="2181840" y="47443"/>
                </a:lnTo>
                <a:lnTo>
                  <a:pt x="2174956" y="68685"/>
                </a:lnTo>
                <a:lnTo>
                  <a:pt x="2156382" y="87234"/>
                </a:lnTo>
                <a:lnTo>
                  <a:pt x="2129707" y="101261"/>
                </a:lnTo>
                <a:lnTo>
                  <a:pt x="2098435" y="109200"/>
                </a:lnTo>
                <a:lnTo>
                  <a:pt x="2106122" y="126693"/>
                </a:lnTo>
                <a:lnTo>
                  <a:pt x="2142235" y="116841"/>
                </a:lnTo>
                <a:lnTo>
                  <a:pt x="2172583" y="99559"/>
                </a:lnTo>
                <a:lnTo>
                  <a:pt x="2193115" y="76387"/>
                </a:lnTo>
                <a:lnTo>
                  <a:pt x="2192582" y="75779"/>
                </a:lnTo>
                <a:lnTo>
                  <a:pt x="2184913" y="47443"/>
                </a:lnTo>
                <a:lnTo>
                  <a:pt x="2184841" y="41082"/>
                </a:lnTo>
                <a:close/>
              </a:path>
              <a:path w="2532379" h="240030">
                <a:moveTo>
                  <a:pt x="2203925" y="41082"/>
                </a:moveTo>
                <a:lnTo>
                  <a:pt x="2201274" y="41082"/>
                </a:lnTo>
                <a:lnTo>
                  <a:pt x="2201203" y="47443"/>
                </a:lnTo>
                <a:lnTo>
                  <a:pt x="2193489" y="75965"/>
                </a:lnTo>
                <a:lnTo>
                  <a:pt x="2193115" y="76387"/>
                </a:lnTo>
                <a:lnTo>
                  <a:pt x="2213367" y="99460"/>
                </a:lnTo>
                <a:lnTo>
                  <a:pt x="2243546" y="116878"/>
                </a:lnTo>
                <a:lnTo>
                  <a:pt x="2279464" y="126693"/>
                </a:lnTo>
                <a:lnTo>
                  <a:pt x="2287416" y="109200"/>
                </a:lnTo>
                <a:lnTo>
                  <a:pt x="2256256" y="101224"/>
                </a:lnTo>
                <a:lnTo>
                  <a:pt x="2229569" y="87135"/>
                </a:lnTo>
                <a:lnTo>
                  <a:pt x="2210932" y="68573"/>
                </a:lnTo>
                <a:lnTo>
                  <a:pt x="2204012" y="47443"/>
                </a:lnTo>
                <a:lnTo>
                  <a:pt x="2203925" y="41082"/>
                </a:lnTo>
                <a:close/>
              </a:path>
              <a:path w="2532379" h="240030">
                <a:moveTo>
                  <a:pt x="2201274" y="41082"/>
                </a:moveTo>
                <a:lnTo>
                  <a:pt x="2184841" y="41082"/>
                </a:lnTo>
                <a:lnTo>
                  <a:pt x="2184913" y="47443"/>
                </a:lnTo>
                <a:lnTo>
                  <a:pt x="2192582" y="75779"/>
                </a:lnTo>
                <a:lnTo>
                  <a:pt x="2193115" y="76387"/>
                </a:lnTo>
                <a:lnTo>
                  <a:pt x="2193489" y="75965"/>
                </a:lnTo>
                <a:lnTo>
                  <a:pt x="2201203" y="47443"/>
                </a:lnTo>
                <a:lnTo>
                  <a:pt x="2201274" y="41082"/>
                </a:lnTo>
                <a:close/>
              </a:path>
              <a:path w="2532379" h="240030">
                <a:moveTo>
                  <a:pt x="2182191" y="29420"/>
                </a:moveTo>
                <a:lnTo>
                  <a:pt x="2105856" y="29420"/>
                </a:lnTo>
                <a:lnTo>
                  <a:pt x="2105856" y="47443"/>
                </a:lnTo>
                <a:lnTo>
                  <a:pt x="2181840" y="47443"/>
                </a:lnTo>
                <a:lnTo>
                  <a:pt x="2181926" y="41082"/>
                </a:lnTo>
                <a:lnTo>
                  <a:pt x="2280524" y="41082"/>
                </a:lnTo>
                <a:lnTo>
                  <a:pt x="2280524" y="35781"/>
                </a:lnTo>
                <a:lnTo>
                  <a:pt x="2182191" y="35781"/>
                </a:lnTo>
                <a:lnTo>
                  <a:pt x="2182191" y="29420"/>
                </a:lnTo>
                <a:close/>
              </a:path>
              <a:path w="2532379" h="240030">
                <a:moveTo>
                  <a:pt x="2280524" y="41082"/>
                </a:moveTo>
                <a:lnTo>
                  <a:pt x="2203925" y="41082"/>
                </a:lnTo>
                <a:lnTo>
                  <a:pt x="2204012" y="47443"/>
                </a:lnTo>
                <a:lnTo>
                  <a:pt x="2280524" y="47443"/>
                </a:lnTo>
                <a:lnTo>
                  <a:pt x="2280524" y="41082"/>
                </a:lnTo>
                <a:close/>
              </a:path>
              <a:path w="2532379" h="240030">
                <a:moveTo>
                  <a:pt x="2203925" y="0"/>
                </a:moveTo>
                <a:lnTo>
                  <a:pt x="2182191" y="0"/>
                </a:lnTo>
                <a:lnTo>
                  <a:pt x="2182191" y="35781"/>
                </a:lnTo>
                <a:lnTo>
                  <a:pt x="2203925" y="35781"/>
                </a:lnTo>
                <a:lnTo>
                  <a:pt x="2203925" y="0"/>
                </a:lnTo>
                <a:close/>
              </a:path>
              <a:path w="2532379" h="240030">
                <a:moveTo>
                  <a:pt x="2280524" y="29420"/>
                </a:moveTo>
                <a:lnTo>
                  <a:pt x="2203925" y="29420"/>
                </a:lnTo>
                <a:lnTo>
                  <a:pt x="2203925" y="35781"/>
                </a:lnTo>
                <a:lnTo>
                  <a:pt x="2280524" y="35781"/>
                </a:lnTo>
                <a:lnTo>
                  <a:pt x="2280524" y="29420"/>
                </a:lnTo>
                <a:close/>
              </a:path>
              <a:path w="2532379" h="240030">
                <a:moveTo>
                  <a:pt x="2394741" y="163005"/>
                </a:moveTo>
                <a:lnTo>
                  <a:pt x="2372741" y="163005"/>
                </a:lnTo>
                <a:lnTo>
                  <a:pt x="2372741" y="234304"/>
                </a:lnTo>
                <a:lnTo>
                  <a:pt x="2532302" y="234304"/>
                </a:lnTo>
                <a:lnTo>
                  <a:pt x="2532302" y="226087"/>
                </a:lnTo>
                <a:lnTo>
                  <a:pt x="2394741" y="226087"/>
                </a:lnTo>
                <a:lnTo>
                  <a:pt x="2394741" y="163005"/>
                </a:lnTo>
                <a:close/>
              </a:path>
              <a:path w="2532379" h="240030">
                <a:moveTo>
                  <a:pt x="2532302" y="216280"/>
                </a:moveTo>
                <a:lnTo>
                  <a:pt x="2394741" y="216280"/>
                </a:lnTo>
                <a:lnTo>
                  <a:pt x="2394741" y="226087"/>
                </a:lnTo>
                <a:lnTo>
                  <a:pt x="2532302" y="226087"/>
                </a:lnTo>
                <a:lnTo>
                  <a:pt x="2532302" y="216280"/>
                </a:lnTo>
                <a:close/>
              </a:path>
              <a:path w="2532379" h="240030">
                <a:moveTo>
                  <a:pt x="2525675" y="265"/>
                </a:moveTo>
                <a:lnTo>
                  <a:pt x="2503676" y="265"/>
                </a:lnTo>
                <a:lnTo>
                  <a:pt x="2503676" y="178908"/>
                </a:lnTo>
                <a:lnTo>
                  <a:pt x="2525675" y="178908"/>
                </a:lnTo>
                <a:lnTo>
                  <a:pt x="2525675" y="91972"/>
                </a:lnTo>
                <a:lnTo>
                  <a:pt x="2515604" y="91972"/>
                </a:lnTo>
                <a:lnTo>
                  <a:pt x="2515604" y="73683"/>
                </a:lnTo>
                <a:lnTo>
                  <a:pt x="2525675" y="73683"/>
                </a:lnTo>
                <a:lnTo>
                  <a:pt x="2525675" y="265"/>
                </a:lnTo>
                <a:close/>
              </a:path>
              <a:path w="2532379" h="240030">
                <a:moveTo>
                  <a:pt x="2392090" y="45058"/>
                </a:moveTo>
                <a:lnTo>
                  <a:pt x="2388379" y="45058"/>
                </a:lnTo>
                <a:lnTo>
                  <a:pt x="2388379" y="56985"/>
                </a:lnTo>
                <a:lnTo>
                  <a:pt x="2384139" y="81275"/>
                </a:lnTo>
                <a:lnTo>
                  <a:pt x="2372145" y="102806"/>
                </a:lnTo>
                <a:lnTo>
                  <a:pt x="2353492" y="120312"/>
                </a:lnTo>
                <a:lnTo>
                  <a:pt x="2329273" y="132525"/>
                </a:lnTo>
                <a:lnTo>
                  <a:pt x="2340140" y="149753"/>
                </a:lnTo>
                <a:lnTo>
                  <a:pt x="2367378" y="135407"/>
                </a:lnTo>
                <a:lnTo>
                  <a:pt x="2388280" y="114302"/>
                </a:lnTo>
                <a:lnTo>
                  <a:pt x="2399763" y="91529"/>
                </a:lnTo>
                <a:lnTo>
                  <a:pt x="2396981" y="86398"/>
                </a:lnTo>
                <a:lnTo>
                  <a:pt x="2392090" y="56985"/>
                </a:lnTo>
                <a:lnTo>
                  <a:pt x="2392090" y="45058"/>
                </a:lnTo>
                <a:close/>
              </a:path>
              <a:path w="2532379" h="240030">
                <a:moveTo>
                  <a:pt x="2410379" y="45058"/>
                </a:moveTo>
                <a:lnTo>
                  <a:pt x="2406403" y="45058"/>
                </a:lnTo>
                <a:lnTo>
                  <a:pt x="2406403" y="56985"/>
                </a:lnTo>
                <a:lnTo>
                  <a:pt x="2401677" y="87731"/>
                </a:lnTo>
                <a:lnTo>
                  <a:pt x="2399763" y="91529"/>
                </a:lnTo>
                <a:lnTo>
                  <a:pt x="2410743" y="111784"/>
                </a:lnTo>
                <a:lnTo>
                  <a:pt x="2432009" y="131903"/>
                </a:lnTo>
                <a:lnTo>
                  <a:pt x="2459413" y="145512"/>
                </a:lnTo>
                <a:lnTo>
                  <a:pt x="2470280" y="128019"/>
                </a:lnTo>
                <a:lnTo>
                  <a:pt x="2445937" y="116696"/>
                </a:lnTo>
                <a:lnTo>
                  <a:pt x="2427010" y="100255"/>
                </a:lnTo>
                <a:lnTo>
                  <a:pt x="2414744" y="79937"/>
                </a:lnTo>
                <a:lnTo>
                  <a:pt x="2410379" y="56985"/>
                </a:lnTo>
                <a:lnTo>
                  <a:pt x="2410379" y="45058"/>
                </a:lnTo>
                <a:close/>
              </a:path>
              <a:path w="2532379" h="240030">
                <a:moveTo>
                  <a:pt x="2503676" y="73683"/>
                </a:moveTo>
                <a:lnTo>
                  <a:pt x="2455172" y="73683"/>
                </a:lnTo>
                <a:lnTo>
                  <a:pt x="2455172" y="91972"/>
                </a:lnTo>
                <a:lnTo>
                  <a:pt x="2503676" y="91972"/>
                </a:lnTo>
                <a:lnTo>
                  <a:pt x="2503676" y="73683"/>
                </a:lnTo>
                <a:close/>
              </a:path>
              <a:path w="2532379" h="240030">
                <a:moveTo>
                  <a:pt x="2525675" y="73683"/>
                </a:moveTo>
                <a:lnTo>
                  <a:pt x="2515604" y="73683"/>
                </a:lnTo>
                <a:lnTo>
                  <a:pt x="2515604" y="91972"/>
                </a:lnTo>
                <a:lnTo>
                  <a:pt x="2525675" y="91972"/>
                </a:lnTo>
                <a:lnTo>
                  <a:pt x="2525675" y="73683"/>
                </a:lnTo>
                <a:close/>
              </a:path>
              <a:path w="2532379" h="240030">
                <a:moveTo>
                  <a:pt x="2406403" y="45058"/>
                </a:moveTo>
                <a:lnTo>
                  <a:pt x="2392090" y="45058"/>
                </a:lnTo>
                <a:lnTo>
                  <a:pt x="2392090" y="56985"/>
                </a:lnTo>
                <a:lnTo>
                  <a:pt x="2396981" y="86398"/>
                </a:lnTo>
                <a:lnTo>
                  <a:pt x="2399763" y="91529"/>
                </a:lnTo>
                <a:lnTo>
                  <a:pt x="2401677" y="87731"/>
                </a:lnTo>
                <a:lnTo>
                  <a:pt x="2406403" y="56985"/>
                </a:lnTo>
                <a:lnTo>
                  <a:pt x="2406403" y="45058"/>
                </a:lnTo>
                <a:close/>
              </a:path>
              <a:path w="2532379" h="240030">
                <a:moveTo>
                  <a:pt x="2388379" y="32071"/>
                </a:moveTo>
                <a:lnTo>
                  <a:pt x="2335369" y="32071"/>
                </a:lnTo>
                <a:lnTo>
                  <a:pt x="2335369" y="49829"/>
                </a:lnTo>
                <a:lnTo>
                  <a:pt x="2388379" y="49829"/>
                </a:lnTo>
                <a:lnTo>
                  <a:pt x="2388379" y="45058"/>
                </a:lnTo>
                <a:lnTo>
                  <a:pt x="2463124" y="45058"/>
                </a:lnTo>
                <a:lnTo>
                  <a:pt x="2463124" y="38697"/>
                </a:lnTo>
                <a:lnTo>
                  <a:pt x="2388379" y="38697"/>
                </a:lnTo>
                <a:lnTo>
                  <a:pt x="2388379" y="32071"/>
                </a:lnTo>
                <a:close/>
              </a:path>
              <a:path w="2532379" h="240030">
                <a:moveTo>
                  <a:pt x="2463124" y="45058"/>
                </a:moveTo>
                <a:lnTo>
                  <a:pt x="2410379" y="45058"/>
                </a:lnTo>
                <a:lnTo>
                  <a:pt x="2410379" y="49829"/>
                </a:lnTo>
                <a:lnTo>
                  <a:pt x="2463124" y="49829"/>
                </a:lnTo>
                <a:lnTo>
                  <a:pt x="2463124" y="45058"/>
                </a:lnTo>
                <a:close/>
              </a:path>
              <a:path w="2532379" h="240030">
                <a:moveTo>
                  <a:pt x="2410379" y="1590"/>
                </a:moveTo>
                <a:lnTo>
                  <a:pt x="2388379" y="1590"/>
                </a:lnTo>
                <a:lnTo>
                  <a:pt x="2388379" y="38697"/>
                </a:lnTo>
                <a:lnTo>
                  <a:pt x="2410379" y="38697"/>
                </a:lnTo>
                <a:lnTo>
                  <a:pt x="2410379" y="1590"/>
                </a:lnTo>
                <a:close/>
              </a:path>
              <a:path w="2532379" h="240030">
                <a:moveTo>
                  <a:pt x="2463124" y="32071"/>
                </a:moveTo>
                <a:lnTo>
                  <a:pt x="2410379" y="32071"/>
                </a:lnTo>
                <a:lnTo>
                  <a:pt x="2410379" y="38697"/>
                </a:lnTo>
                <a:lnTo>
                  <a:pt x="2463124" y="38697"/>
                </a:lnTo>
                <a:lnTo>
                  <a:pt x="2463124" y="32071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918827" y="3574560"/>
            <a:ext cx="2153920" cy="1549400"/>
          </a:xfrm>
          <a:custGeom>
            <a:avLst/>
            <a:gdLst/>
            <a:ahLst/>
            <a:cxnLst/>
            <a:rect l="l" t="t" r="r" b="b"/>
            <a:pathLst>
              <a:path w="2153920" h="1549400">
                <a:moveTo>
                  <a:pt x="2153532" y="0"/>
                </a:moveTo>
                <a:lnTo>
                  <a:pt x="0" y="0"/>
                </a:lnTo>
                <a:lnTo>
                  <a:pt x="0" y="1548887"/>
                </a:lnTo>
                <a:lnTo>
                  <a:pt x="2153532" y="1548887"/>
                </a:lnTo>
                <a:lnTo>
                  <a:pt x="2153532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246301" y="3574560"/>
            <a:ext cx="2153920" cy="1549400"/>
          </a:xfrm>
          <a:custGeom>
            <a:avLst/>
            <a:gdLst/>
            <a:ahLst/>
            <a:cxnLst/>
            <a:rect l="l" t="t" r="r" b="b"/>
            <a:pathLst>
              <a:path w="2153920" h="1549400">
                <a:moveTo>
                  <a:pt x="2153532" y="0"/>
                </a:moveTo>
                <a:lnTo>
                  <a:pt x="0" y="0"/>
                </a:lnTo>
                <a:lnTo>
                  <a:pt x="0" y="1548887"/>
                </a:lnTo>
                <a:lnTo>
                  <a:pt x="2153532" y="1548887"/>
                </a:lnTo>
                <a:lnTo>
                  <a:pt x="2153532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573771" y="3574560"/>
            <a:ext cx="2153920" cy="1549400"/>
          </a:xfrm>
          <a:custGeom>
            <a:avLst/>
            <a:gdLst/>
            <a:ahLst/>
            <a:cxnLst/>
            <a:rect l="l" t="t" r="r" b="b"/>
            <a:pathLst>
              <a:path w="2153920" h="1549400">
                <a:moveTo>
                  <a:pt x="2153532" y="0"/>
                </a:moveTo>
                <a:lnTo>
                  <a:pt x="0" y="0"/>
                </a:lnTo>
                <a:lnTo>
                  <a:pt x="0" y="1548887"/>
                </a:lnTo>
                <a:lnTo>
                  <a:pt x="2153532" y="1548887"/>
                </a:lnTo>
                <a:lnTo>
                  <a:pt x="2153532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7901244" y="3574560"/>
            <a:ext cx="2153920" cy="1549400"/>
          </a:xfrm>
          <a:custGeom>
            <a:avLst/>
            <a:gdLst/>
            <a:ahLst/>
            <a:cxnLst/>
            <a:rect l="l" t="t" r="r" b="b"/>
            <a:pathLst>
              <a:path w="2153920" h="1549400">
                <a:moveTo>
                  <a:pt x="2153532" y="0"/>
                </a:moveTo>
                <a:lnTo>
                  <a:pt x="0" y="0"/>
                </a:lnTo>
                <a:lnTo>
                  <a:pt x="0" y="1548887"/>
                </a:lnTo>
                <a:lnTo>
                  <a:pt x="2153532" y="1548887"/>
                </a:lnTo>
                <a:lnTo>
                  <a:pt x="2153532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0228715" y="3574560"/>
            <a:ext cx="2153920" cy="1549400"/>
          </a:xfrm>
          <a:custGeom>
            <a:avLst/>
            <a:gdLst/>
            <a:ahLst/>
            <a:cxnLst/>
            <a:rect l="l" t="t" r="r" b="b"/>
            <a:pathLst>
              <a:path w="2153920" h="1549400">
                <a:moveTo>
                  <a:pt x="2153532" y="0"/>
                </a:moveTo>
                <a:lnTo>
                  <a:pt x="0" y="0"/>
                </a:lnTo>
                <a:lnTo>
                  <a:pt x="0" y="1548887"/>
                </a:lnTo>
                <a:lnTo>
                  <a:pt x="2153532" y="1548887"/>
                </a:lnTo>
                <a:lnTo>
                  <a:pt x="2153532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092767" y="3210117"/>
            <a:ext cx="398145" cy="232410"/>
          </a:xfrm>
          <a:custGeom>
            <a:avLst/>
            <a:gdLst/>
            <a:ahLst/>
            <a:cxnLst/>
            <a:rect l="l" t="t" r="r" b="b"/>
            <a:pathLst>
              <a:path w="398144" h="232410">
                <a:moveTo>
                  <a:pt x="281615" y="0"/>
                </a:moveTo>
                <a:lnTo>
                  <a:pt x="115959" y="0"/>
                </a:lnTo>
                <a:lnTo>
                  <a:pt x="70822" y="9112"/>
                </a:lnTo>
                <a:lnTo>
                  <a:pt x="33963" y="33963"/>
                </a:lnTo>
                <a:lnTo>
                  <a:pt x="9112" y="70822"/>
                </a:lnTo>
                <a:lnTo>
                  <a:pt x="0" y="115959"/>
                </a:lnTo>
                <a:lnTo>
                  <a:pt x="9112" y="161096"/>
                </a:lnTo>
                <a:lnTo>
                  <a:pt x="33963" y="197955"/>
                </a:lnTo>
                <a:lnTo>
                  <a:pt x="70822" y="222806"/>
                </a:lnTo>
                <a:lnTo>
                  <a:pt x="115959" y="231918"/>
                </a:lnTo>
                <a:lnTo>
                  <a:pt x="281615" y="231918"/>
                </a:lnTo>
                <a:lnTo>
                  <a:pt x="326752" y="222806"/>
                </a:lnTo>
                <a:lnTo>
                  <a:pt x="363611" y="197955"/>
                </a:lnTo>
                <a:lnTo>
                  <a:pt x="388462" y="161096"/>
                </a:lnTo>
                <a:lnTo>
                  <a:pt x="397575" y="115959"/>
                </a:lnTo>
                <a:lnTo>
                  <a:pt x="388462" y="70822"/>
                </a:lnTo>
                <a:lnTo>
                  <a:pt x="363611" y="33963"/>
                </a:lnTo>
                <a:lnTo>
                  <a:pt x="326752" y="9112"/>
                </a:lnTo>
                <a:lnTo>
                  <a:pt x="281615" y="0"/>
                </a:lnTo>
                <a:close/>
              </a:path>
            </a:pathLst>
          </a:custGeom>
          <a:solidFill>
            <a:srgbClr val="70B6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573169" y="3201832"/>
            <a:ext cx="505459" cy="232410"/>
          </a:xfrm>
          <a:custGeom>
            <a:avLst/>
            <a:gdLst/>
            <a:ahLst/>
            <a:cxnLst/>
            <a:rect l="l" t="t" r="r" b="b"/>
            <a:pathLst>
              <a:path w="505460" h="232410">
                <a:moveTo>
                  <a:pt x="389292" y="0"/>
                </a:moveTo>
                <a:lnTo>
                  <a:pt x="115959" y="0"/>
                </a:lnTo>
                <a:lnTo>
                  <a:pt x="70822" y="9112"/>
                </a:lnTo>
                <a:lnTo>
                  <a:pt x="33963" y="33963"/>
                </a:lnTo>
                <a:lnTo>
                  <a:pt x="9112" y="70822"/>
                </a:lnTo>
                <a:lnTo>
                  <a:pt x="0" y="115959"/>
                </a:lnTo>
                <a:lnTo>
                  <a:pt x="9112" y="161096"/>
                </a:lnTo>
                <a:lnTo>
                  <a:pt x="33963" y="197955"/>
                </a:lnTo>
                <a:lnTo>
                  <a:pt x="70822" y="222806"/>
                </a:lnTo>
                <a:lnTo>
                  <a:pt x="115959" y="231918"/>
                </a:lnTo>
                <a:lnTo>
                  <a:pt x="389292" y="231918"/>
                </a:lnTo>
                <a:lnTo>
                  <a:pt x="434429" y="222806"/>
                </a:lnTo>
                <a:lnTo>
                  <a:pt x="471288" y="197955"/>
                </a:lnTo>
                <a:lnTo>
                  <a:pt x="496139" y="161096"/>
                </a:lnTo>
                <a:lnTo>
                  <a:pt x="505252" y="115959"/>
                </a:lnTo>
                <a:lnTo>
                  <a:pt x="496139" y="70822"/>
                </a:lnTo>
                <a:lnTo>
                  <a:pt x="471288" y="33963"/>
                </a:lnTo>
                <a:lnTo>
                  <a:pt x="434429" y="9112"/>
                </a:lnTo>
                <a:lnTo>
                  <a:pt x="389292" y="0"/>
                </a:lnTo>
                <a:close/>
              </a:path>
            </a:pathLst>
          </a:custGeom>
          <a:solidFill>
            <a:srgbClr val="F0F2F4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6" name="object 3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81063" y="3267623"/>
            <a:ext cx="216793" cy="110824"/>
          </a:xfrm>
          <a:prstGeom prst="rect">
            <a:avLst/>
          </a:prstGeom>
        </p:spPr>
      </p:pic>
      <p:sp>
        <p:nvSpPr>
          <p:cNvPr id="37" name="object 37"/>
          <p:cNvSpPr/>
          <p:nvPr/>
        </p:nvSpPr>
        <p:spPr>
          <a:xfrm>
            <a:off x="1661464" y="3259338"/>
            <a:ext cx="326390" cy="111125"/>
          </a:xfrm>
          <a:custGeom>
            <a:avLst/>
            <a:gdLst/>
            <a:ahLst/>
            <a:cxnLst/>
            <a:rect l="l" t="t" r="r" b="b"/>
            <a:pathLst>
              <a:path w="326389" h="111125">
                <a:moveTo>
                  <a:pt x="95293" y="0"/>
                </a:moveTo>
                <a:lnTo>
                  <a:pt x="85354" y="0"/>
                </a:lnTo>
                <a:lnTo>
                  <a:pt x="85354" y="69575"/>
                </a:lnTo>
                <a:lnTo>
                  <a:pt x="95293" y="69575"/>
                </a:lnTo>
                <a:lnTo>
                  <a:pt x="95293" y="0"/>
                </a:lnTo>
                <a:close/>
              </a:path>
              <a:path w="326389" h="111125">
                <a:moveTo>
                  <a:pt x="35409" y="50553"/>
                </a:moveTo>
                <a:lnTo>
                  <a:pt x="29103" y="51063"/>
                </a:lnTo>
                <a:lnTo>
                  <a:pt x="25593" y="51185"/>
                </a:lnTo>
                <a:lnTo>
                  <a:pt x="25593" y="69202"/>
                </a:lnTo>
                <a:lnTo>
                  <a:pt x="35409" y="69202"/>
                </a:lnTo>
                <a:lnTo>
                  <a:pt x="35409" y="50553"/>
                </a:lnTo>
                <a:close/>
              </a:path>
              <a:path w="326389" h="111125">
                <a:moveTo>
                  <a:pt x="74918" y="1987"/>
                </a:moveTo>
                <a:lnTo>
                  <a:pt x="65102" y="1987"/>
                </a:lnTo>
                <a:lnTo>
                  <a:pt x="65102" y="69202"/>
                </a:lnTo>
                <a:lnTo>
                  <a:pt x="74918" y="69202"/>
                </a:lnTo>
                <a:lnTo>
                  <a:pt x="74918" y="62990"/>
                </a:lnTo>
                <a:lnTo>
                  <a:pt x="69948" y="62990"/>
                </a:lnTo>
                <a:lnTo>
                  <a:pt x="69948" y="55660"/>
                </a:lnTo>
                <a:lnTo>
                  <a:pt x="74918" y="55660"/>
                </a:lnTo>
                <a:lnTo>
                  <a:pt x="74918" y="1987"/>
                </a:lnTo>
                <a:close/>
              </a:path>
              <a:path w="326389" h="111125">
                <a:moveTo>
                  <a:pt x="65102" y="55660"/>
                </a:moveTo>
                <a:lnTo>
                  <a:pt x="45472" y="55660"/>
                </a:lnTo>
                <a:lnTo>
                  <a:pt x="45472" y="62990"/>
                </a:lnTo>
                <a:lnTo>
                  <a:pt x="65102" y="62990"/>
                </a:lnTo>
                <a:lnTo>
                  <a:pt x="65102" y="55660"/>
                </a:lnTo>
                <a:close/>
              </a:path>
              <a:path w="326389" h="111125">
                <a:moveTo>
                  <a:pt x="74918" y="55660"/>
                </a:moveTo>
                <a:lnTo>
                  <a:pt x="69948" y="55660"/>
                </a:lnTo>
                <a:lnTo>
                  <a:pt x="69948" y="62990"/>
                </a:lnTo>
                <a:lnTo>
                  <a:pt x="74918" y="62990"/>
                </a:lnTo>
                <a:lnTo>
                  <a:pt x="74918" y="55660"/>
                </a:lnTo>
                <a:close/>
              </a:path>
              <a:path w="326389" h="111125">
                <a:moveTo>
                  <a:pt x="59139" y="40378"/>
                </a:moveTo>
                <a:lnTo>
                  <a:pt x="44203" y="42141"/>
                </a:lnTo>
                <a:lnTo>
                  <a:pt x="28358" y="43112"/>
                </a:lnTo>
                <a:lnTo>
                  <a:pt x="13119" y="43523"/>
                </a:lnTo>
                <a:lnTo>
                  <a:pt x="0" y="43609"/>
                </a:lnTo>
                <a:lnTo>
                  <a:pt x="1118" y="51684"/>
                </a:lnTo>
                <a:lnTo>
                  <a:pt x="14144" y="51583"/>
                </a:lnTo>
                <a:lnTo>
                  <a:pt x="25593" y="51185"/>
                </a:lnTo>
                <a:lnTo>
                  <a:pt x="25593" y="47584"/>
                </a:lnTo>
                <a:lnTo>
                  <a:pt x="59080" y="47584"/>
                </a:lnTo>
                <a:lnTo>
                  <a:pt x="59884" y="47460"/>
                </a:lnTo>
                <a:lnTo>
                  <a:pt x="59139" y="40378"/>
                </a:lnTo>
                <a:close/>
              </a:path>
              <a:path w="326389" h="111125">
                <a:moveTo>
                  <a:pt x="35409" y="47584"/>
                </a:moveTo>
                <a:lnTo>
                  <a:pt x="25593" y="47584"/>
                </a:lnTo>
                <a:lnTo>
                  <a:pt x="25593" y="51185"/>
                </a:lnTo>
                <a:lnTo>
                  <a:pt x="29103" y="51063"/>
                </a:lnTo>
                <a:lnTo>
                  <a:pt x="35409" y="50553"/>
                </a:lnTo>
                <a:lnTo>
                  <a:pt x="35409" y="47584"/>
                </a:lnTo>
                <a:close/>
              </a:path>
              <a:path w="326389" h="111125">
                <a:moveTo>
                  <a:pt x="59080" y="47584"/>
                </a:moveTo>
                <a:lnTo>
                  <a:pt x="35409" y="47584"/>
                </a:lnTo>
                <a:lnTo>
                  <a:pt x="35409" y="50553"/>
                </a:lnTo>
                <a:lnTo>
                  <a:pt x="44762" y="49797"/>
                </a:lnTo>
                <a:lnTo>
                  <a:pt x="59080" y="47584"/>
                </a:lnTo>
                <a:close/>
              </a:path>
              <a:path w="326389" h="111125">
                <a:moveTo>
                  <a:pt x="30315" y="3851"/>
                </a:moveTo>
                <a:lnTo>
                  <a:pt x="20305" y="5020"/>
                </a:lnTo>
                <a:lnTo>
                  <a:pt x="12579" y="8355"/>
                </a:lnTo>
                <a:lnTo>
                  <a:pt x="7602" y="13600"/>
                </a:lnTo>
                <a:lnTo>
                  <a:pt x="5839" y="20499"/>
                </a:lnTo>
                <a:lnTo>
                  <a:pt x="7602" y="27471"/>
                </a:lnTo>
                <a:lnTo>
                  <a:pt x="12579" y="32753"/>
                </a:lnTo>
                <a:lnTo>
                  <a:pt x="20305" y="36102"/>
                </a:lnTo>
                <a:lnTo>
                  <a:pt x="30315" y="37272"/>
                </a:lnTo>
                <a:lnTo>
                  <a:pt x="40252" y="36102"/>
                </a:lnTo>
                <a:lnTo>
                  <a:pt x="47941" y="32753"/>
                </a:lnTo>
                <a:lnTo>
                  <a:pt x="50700" y="29818"/>
                </a:lnTo>
                <a:lnTo>
                  <a:pt x="21121" y="29818"/>
                </a:lnTo>
                <a:lnTo>
                  <a:pt x="15157" y="26339"/>
                </a:lnTo>
                <a:lnTo>
                  <a:pt x="15157" y="14784"/>
                </a:lnTo>
                <a:lnTo>
                  <a:pt x="21121" y="11181"/>
                </a:lnTo>
                <a:lnTo>
                  <a:pt x="50616" y="11181"/>
                </a:lnTo>
                <a:lnTo>
                  <a:pt x="47941" y="8355"/>
                </a:lnTo>
                <a:lnTo>
                  <a:pt x="40252" y="5020"/>
                </a:lnTo>
                <a:lnTo>
                  <a:pt x="30315" y="3851"/>
                </a:lnTo>
                <a:close/>
              </a:path>
              <a:path w="326389" h="111125">
                <a:moveTo>
                  <a:pt x="50616" y="11181"/>
                </a:moveTo>
                <a:lnTo>
                  <a:pt x="39384" y="11181"/>
                </a:lnTo>
                <a:lnTo>
                  <a:pt x="45348" y="14784"/>
                </a:lnTo>
                <a:lnTo>
                  <a:pt x="45348" y="26339"/>
                </a:lnTo>
                <a:lnTo>
                  <a:pt x="39384" y="29818"/>
                </a:lnTo>
                <a:lnTo>
                  <a:pt x="50700" y="29818"/>
                </a:lnTo>
                <a:lnTo>
                  <a:pt x="52905" y="27471"/>
                </a:lnTo>
                <a:lnTo>
                  <a:pt x="54666" y="20499"/>
                </a:lnTo>
                <a:lnTo>
                  <a:pt x="52905" y="13600"/>
                </a:lnTo>
                <a:lnTo>
                  <a:pt x="50616" y="11181"/>
                </a:lnTo>
                <a:close/>
              </a:path>
              <a:path w="326389" h="111125">
                <a:moveTo>
                  <a:pt x="29942" y="73675"/>
                </a:moveTo>
                <a:lnTo>
                  <a:pt x="19754" y="73675"/>
                </a:lnTo>
                <a:lnTo>
                  <a:pt x="19754" y="110824"/>
                </a:lnTo>
                <a:lnTo>
                  <a:pt x="95293" y="110824"/>
                </a:lnTo>
                <a:lnTo>
                  <a:pt x="95293" y="102624"/>
                </a:lnTo>
                <a:lnTo>
                  <a:pt x="29942" y="102624"/>
                </a:lnTo>
                <a:lnTo>
                  <a:pt x="29942" y="92063"/>
                </a:lnTo>
                <a:lnTo>
                  <a:pt x="95293" y="92063"/>
                </a:lnTo>
                <a:lnTo>
                  <a:pt x="95293" y="84112"/>
                </a:lnTo>
                <a:lnTo>
                  <a:pt x="29942" y="84112"/>
                </a:lnTo>
                <a:lnTo>
                  <a:pt x="29942" y="73675"/>
                </a:lnTo>
                <a:close/>
              </a:path>
              <a:path w="326389" h="111125">
                <a:moveTo>
                  <a:pt x="95293" y="92063"/>
                </a:moveTo>
                <a:lnTo>
                  <a:pt x="85105" y="92063"/>
                </a:lnTo>
                <a:lnTo>
                  <a:pt x="85105" y="102624"/>
                </a:lnTo>
                <a:lnTo>
                  <a:pt x="95293" y="102624"/>
                </a:lnTo>
                <a:lnTo>
                  <a:pt x="95293" y="92063"/>
                </a:lnTo>
                <a:close/>
              </a:path>
              <a:path w="326389" h="111125">
                <a:moveTo>
                  <a:pt x="95293" y="73675"/>
                </a:moveTo>
                <a:lnTo>
                  <a:pt x="85105" y="73675"/>
                </a:lnTo>
                <a:lnTo>
                  <a:pt x="85105" y="84112"/>
                </a:lnTo>
                <a:lnTo>
                  <a:pt x="95293" y="84112"/>
                </a:lnTo>
                <a:lnTo>
                  <a:pt x="95293" y="73675"/>
                </a:lnTo>
                <a:close/>
              </a:path>
              <a:path w="326389" h="111125">
                <a:moveTo>
                  <a:pt x="160262" y="89205"/>
                </a:moveTo>
                <a:lnTo>
                  <a:pt x="115038" y="89205"/>
                </a:lnTo>
                <a:lnTo>
                  <a:pt x="115038" y="97778"/>
                </a:lnTo>
                <a:lnTo>
                  <a:pt x="216793" y="97778"/>
                </a:lnTo>
                <a:lnTo>
                  <a:pt x="216793" y="92063"/>
                </a:lnTo>
                <a:lnTo>
                  <a:pt x="160262" y="92063"/>
                </a:lnTo>
                <a:lnTo>
                  <a:pt x="160262" y="89205"/>
                </a:lnTo>
                <a:close/>
              </a:path>
              <a:path w="326389" h="111125">
                <a:moveTo>
                  <a:pt x="170450" y="61996"/>
                </a:moveTo>
                <a:lnTo>
                  <a:pt x="160262" y="61996"/>
                </a:lnTo>
                <a:lnTo>
                  <a:pt x="160262" y="92063"/>
                </a:lnTo>
                <a:lnTo>
                  <a:pt x="170450" y="92063"/>
                </a:lnTo>
                <a:lnTo>
                  <a:pt x="170450" y="61996"/>
                </a:lnTo>
                <a:close/>
              </a:path>
              <a:path w="326389" h="111125">
                <a:moveTo>
                  <a:pt x="216793" y="89205"/>
                </a:moveTo>
                <a:lnTo>
                  <a:pt x="170450" y="89205"/>
                </a:lnTo>
                <a:lnTo>
                  <a:pt x="170450" y="92063"/>
                </a:lnTo>
                <a:lnTo>
                  <a:pt x="216793" y="92063"/>
                </a:lnTo>
                <a:lnTo>
                  <a:pt x="216793" y="89205"/>
                </a:lnTo>
                <a:close/>
              </a:path>
              <a:path w="326389" h="111125">
                <a:moveTo>
                  <a:pt x="161877" y="7454"/>
                </a:moveTo>
                <a:lnTo>
                  <a:pt x="160014" y="7454"/>
                </a:lnTo>
                <a:lnTo>
                  <a:pt x="160014" y="16151"/>
                </a:lnTo>
                <a:lnTo>
                  <a:pt x="156386" y="29492"/>
                </a:lnTo>
                <a:lnTo>
                  <a:pt x="146922" y="41062"/>
                </a:lnTo>
                <a:lnTo>
                  <a:pt x="133754" y="49836"/>
                </a:lnTo>
                <a:lnTo>
                  <a:pt x="119014" y="54790"/>
                </a:lnTo>
                <a:lnTo>
                  <a:pt x="123362" y="63363"/>
                </a:lnTo>
                <a:lnTo>
                  <a:pt x="140026" y="57366"/>
                </a:lnTo>
                <a:lnTo>
                  <a:pt x="154640" y="46979"/>
                </a:lnTo>
                <a:lnTo>
                  <a:pt x="165015" y="32980"/>
                </a:lnTo>
                <a:lnTo>
                  <a:pt x="165418" y="31257"/>
                </a:lnTo>
                <a:lnTo>
                  <a:pt x="161877" y="16151"/>
                </a:lnTo>
                <a:lnTo>
                  <a:pt x="161877" y="7454"/>
                </a:lnTo>
                <a:close/>
              </a:path>
              <a:path w="326389" h="111125">
                <a:moveTo>
                  <a:pt x="170823" y="7454"/>
                </a:moveTo>
                <a:lnTo>
                  <a:pt x="168959" y="7454"/>
                </a:lnTo>
                <a:lnTo>
                  <a:pt x="168959" y="16151"/>
                </a:lnTo>
                <a:lnTo>
                  <a:pt x="165418" y="31257"/>
                </a:lnTo>
                <a:lnTo>
                  <a:pt x="165822" y="32980"/>
                </a:lnTo>
                <a:lnTo>
                  <a:pt x="176196" y="46979"/>
                </a:lnTo>
                <a:lnTo>
                  <a:pt x="190810" y="57366"/>
                </a:lnTo>
                <a:lnTo>
                  <a:pt x="207474" y="63363"/>
                </a:lnTo>
                <a:lnTo>
                  <a:pt x="211947" y="54790"/>
                </a:lnTo>
                <a:lnTo>
                  <a:pt x="197161" y="49836"/>
                </a:lnTo>
                <a:lnTo>
                  <a:pt x="183977" y="41108"/>
                </a:lnTo>
                <a:lnTo>
                  <a:pt x="174471" y="29544"/>
                </a:lnTo>
                <a:lnTo>
                  <a:pt x="170823" y="16151"/>
                </a:lnTo>
                <a:lnTo>
                  <a:pt x="170823" y="7454"/>
                </a:lnTo>
                <a:close/>
              </a:path>
              <a:path w="326389" h="111125">
                <a:moveTo>
                  <a:pt x="168959" y="7454"/>
                </a:moveTo>
                <a:lnTo>
                  <a:pt x="161877" y="7454"/>
                </a:lnTo>
                <a:lnTo>
                  <a:pt x="161877" y="16151"/>
                </a:lnTo>
                <a:lnTo>
                  <a:pt x="165418" y="31257"/>
                </a:lnTo>
                <a:lnTo>
                  <a:pt x="168959" y="16151"/>
                </a:lnTo>
                <a:lnTo>
                  <a:pt x="168959" y="7454"/>
                </a:lnTo>
                <a:close/>
              </a:path>
              <a:path w="326389" h="111125">
                <a:moveTo>
                  <a:pt x="259025" y="3478"/>
                </a:moveTo>
                <a:lnTo>
                  <a:pt x="257286" y="3478"/>
                </a:lnTo>
                <a:lnTo>
                  <a:pt x="257286" y="14039"/>
                </a:lnTo>
                <a:lnTo>
                  <a:pt x="255275" y="25731"/>
                </a:lnTo>
                <a:lnTo>
                  <a:pt x="249583" y="36014"/>
                </a:lnTo>
                <a:lnTo>
                  <a:pt x="240723" y="44317"/>
                </a:lnTo>
                <a:lnTo>
                  <a:pt x="229207" y="50069"/>
                </a:lnTo>
                <a:lnTo>
                  <a:pt x="234550" y="58269"/>
                </a:lnTo>
                <a:lnTo>
                  <a:pt x="247337" y="51446"/>
                </a:lnTo>
                <a:lnTo>
                  <a:pt x="257177" y="41419"/>
                </a:lnTo>
                <a:lnTo>
                  <a:pt x="262687" y="30387"/>
                </a:lnTo>
                <a:lnTo>
                  <a:pt x="261250" y="27653"/>
                </a:lnTo>
                <a:lnTo>
                  <a:pt x="259025" y="14039"/>
                </a:lnTo>
                <a:lnTo>
                  <a:pt x="259025" y="3478"/>
                </a:lnTo>
                <a:close/>
              </a:path>
              <a:path w="326389" h="111125">
                <a:moveTo>
                  <a:pt x="321643" y="0"/>
                </a:moveTo>
                <a:lnTo>
                  <a:pt x="311331" y="0"/>
                </a:lnTo>
                <a:lnTo>
                  <a:pt x="311331" y="57896"/>
                </a:lnTo>
                <a:lnTo>
                  <a:pt x="321643" y="57896"/>
                </a:lnTo>
                <a:lnTo>
                  <a:pt x="321643" y="28824"/>
                </a:lnTo>
                <a:lnTo>
                  <a:pt x="315680" y="28824"/>
                </a:lnTo>
                <a:lnTo>
                  <a:pt x="315680" y="20251"/>
                </a:lnTo>
                <a:lnTo>
                  <a:pt x="321643" y="20251"/>
                </a:lnTo>
                <a:lnTo>
                  <a:pt x="321643" y="0"/>
                </a:lnTo>
                <a:close/>
              </a:path>
              <a:path w="326389" h="111125">
                <a:moveTo>
                  <a:pt x="267349" y="3478"/>
                </a:moveTo>
                <a:lnTo>
                  <a:pt x="265734" y="3478"/>
                </a:lnTo>
                <a:lnTo>
                  <a:pt x="265734" y="14039"/>
                </a:lnTo>
                <a:lnTo>
                  <a:pt x="263500" y="28760"/>
                </a:lnTo>
                <a:lnTo>
                  <a:pt x="262687" y="30387"/>
                </a:lnTo>
                <a:lnTo>
                  <a:pt x="267505" y="39555"/>
                </a:lnTo>
                <a:lnTo>
                  <a:pt x="277161" y="49104"/>
                </a:lnTo>
                <a:lnTo>
                  <a:pt x="289589" y="55660"/>
                </a:lnTo>
                <a:lnTo>
                  <a:pt x="294931" y="47584"/>
                </a:lnTo>
                <a:lnTo>
                  <a:pt x="283755" y="42151"/>
                </a:lnTo>
                <a:lnTo>
                  <a:pt x="275037" y="34306"/>
                </a:lnTo>
                <a:lnTo>
                  <a:pt x="269370" y="24714"/>
                </a:lnTo>
                <a:lnTo>
                  <a:pt x="267349" y="14039"/>
                </a:lnTo>
                <a:lnTo>
                  <a:pt x="267349" y="3478"/>
                </a:lnTo>
                <a:close/>
              </a:path>
              <a:path w="326389" h="111125">
                <a:moveTo>
                  <a:pt x="265734" y="3478"/>
                </a:moveTo>
                <a:lnTo>
                  <a:pt x="259025" y="3478"/>
                </a:lnTo>
                <a:lnTo>
                  <a:pt x="259025" y="14039"/>
                </a:lnTo>
                <a:lnTo>
                  <a:pt x="261250" y="27653"/>
                </a:lnTo>
                <a:lnTo>
                  <a:pt x="262687" y="30387"/>
                </a:lnTo>
                <a:lnTo>
                  <a:pt x="263500" y="28760"/>
                </a:lnTo>
                <a:lnTo>
                  <a:pt x="265734" y="14039"/>
                </a:lnTo>
                <a:lnTo>
                  <a:pt x="265734" y="3478"/>
                </a:lnTo>
                <a:close/>
              </a:path>
              <a:path w="326389" h="111125">
                <a:moveTo>
                  <a:pt x="311331" y="20251"/>
                </a:moveTo>
                <a:lnTo>
                  <a:pt x="286980" y="20251"/>
                </a:lnTo>
                <a:lnTo>
                  <a:pt x="286980" y="28824"/>
                </a:lnTo>
                <a:lnTo>
                  <a:pt x="311331" y="28824"/>
                </a:lnTo>
                <a:lnTo>
                  <a:pt x="311331" y="20251"/>
                </a:lnTo>
                <a:close/>
              </a:path>
              <a:path w="326389" h="111125">
                <a:moveTo>
                  <a:pt x="321643" y="20251"/>
                </a:moveTo>
                <a:lnTo>
                  <a:pt x="315680" y="20251"/>
                </a:lnTo>
                <a:lnTo>
                  <a:pt x="315680" y="28824"/>
                </a:lnTo>
                <a:lnTo>
                  <a:pt x="321643" y="28824"/>
                </a:lnTo>
                <a:lnTo>
                  <a:pt x="321643" y="20251"/>
                </a:lnTo>
                <a:close/>
              </a:path>
              <a:path w="326389" h="111125">
                <a:moveTo>
                  <a:pt x="321643" y="63736"/>
                </a:moveTo>
                <a:lnTo>
                  <a:pt x="249334" y="63736"/>
                </a:lnTo>
                <a:lnTo>
                  <a:pt x="249334" y="71936"/>
                </a:lnTo>
                <a:lnTo>
                  <a:pt x="311455" y="71936"/>
                </a:lnTo>
                <a:lnTo>
                  <a:pt x="311455" y="82869"/>
                </a:lnTo>
                <a:lnTo>
                  <a:pt x="249707" y="82869"/>
                </a:lnTo>
                <a:lnTo>
                  <a:pt x="249707" y="110824"/>
                </a:lnTo>
                <a:lnTo>
                  <a:pt x="325868" y="110824"/>
                </a:lnTo>
                <a:lnTo>
                  <a:pt x="325868" y="107593"/>
                </a:lnTo>
                <a:lnTo>
                  <a:pt x="259771" y="107593"/>
                </a:lnTo>
                <a:lnTo>
                  <a:pt x="259771" y="90572"/>
                </a:lnTo>
                <a:lnTo>
                  <a:pt x="321643" y="90572"/>
                </a:lnTo>
                <a:lnTo>
                  <a:pt x="321643" y="63736"/>
                </a:lnTo>
                <a:close/>
              </a:path>
              <a:path w="326389" h="111125">
                <a:moveTo>
                  <a:pt x="325868" y="102624"/>
                </a:moveTo>
                <a:lnTo>
                  <a:pt x="259771" y="102624"/>
                </a:lnTo>
                <a:lnTo>
                  <a:pt x="259771" y="107593"/>
                </a:lnTo>
                <a:lnTo>
                  <a:pt x="325868" y="107593"/>
                </a:lnTo>
                <a:lnTo>
                  <a:pt x="325868" y="102624"/>
                </a:lnTo>
                <a:close/>
              </a:path>
            </a:pathLst>
          </a:custGeom>
          <a:solidFill>
            <a:srgbClr val="BDBD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2219018" y="4223044"/>
            <a:ext cx="142240" cy="260350"/>
          </a:xfrm>
          <a:custGeom>
            <a:avLst/>
            <a:gdLst/>
            <a:ahLst/>
            <a:cxnLst/>
            <a:rect l="l" t="t" r="r" b="b"/>
            <a:pathLst>
              <a:path w="142240" h="260350">
                <a:moveTo>
                  <a:pt x="124242" y="124242"/>
                </a:moveTo>
                <a:lnTo>
                  <a:pt x="0" y="248484"/>
                </a:lnTo>
                <a:lnTo>
                  <a:pt x="11713" y="260198"/>
                </a:lnTo>
                <a:lnTo>
                  <a:pt x="135955" y="135955"/>
                </a:lnTo>
                <a:lnTo>
                  <a:pt x="124242" y="135955"/>
                </a:lnTo>
                <a:lnTo>
                  <a:pt x="118385" y="130099"/>
                </a:lnTo>
                <a:lnTo>
                  <a:pt x="130099" y="130099"/>
                </a:lnTo>
                <a:lnTo>
                  <a:pt x="124242" y="124242"/>
                </a:lnTo>
                <a:close/>
              </a:path>
              <a:path w="142240" h="260350">
                <a:moveTo>
                  <a:pt x="130099" y="130099"/>
                </a:moveTo>
                <a:lnTo>
                  <a:pt x="118385" y="130099"/>
                </a:lnTo>
                <a:lnTo>
                  <a:pt x="124242" y="135955"/>
                </a:lnTo>
                <a:lnTo>
                  <a:pt x="130099" y="130099"/>
                </a:lnTo>
                <a:close/>
              </a:path>
              <a:path w="142240" h="260350">
                <a:moveTo>
                  <a:pt x="130099" y="130099"/>
                </a:moveTo>
                <a:lnTo>
                  <a:pt x="124242" y="135955"/>
                </a:lnTo>
                <a:lnTo>
                  <a:pt x="135955" y="135955"/>
                </a:lnTo>
                <a:lnTo>
                  <a:pt x="130099" y="130099"/>
                </a:lnTo>
                <a:close/>
              </a:path>
              <a:path w="142240" h="260350">
                <a:moveTo>
                  <a:pt x="135955" y="124242"/>
                </a:moveTo>
                <a:lnTo>
                  <a:pt x="130099" y="130099"/>
                </a:lnTo>
                <a:lnTo>
                  <a:pt x="135955" y="135955"/>
                </a:lnTo>
                <a:lnTo>
                  <a:pt x="141812" y="130099"/>
                </a:lnTo>
                <a:lnTo>
                  <a:pt x="135955" y="124242"/>
                </a:lnTo>
                <a:close/>
              </a:path>
              <a:path w="142240" h="260350">
                <a:moveTo>
                  <a:pt x="11713" y="0"/>
                </a:moveTo>
                <a:lnTo>
                  <a:pt x="0" y="11713"/>
                </a:lnTo>
                <a:lnTo>
                  <a:pt x="118385" y="130099"/>
                </a:lnTo>
                <a:lnTo>
                  <a:pt x="124242" y="124242"/>
                </a:lnTo>
                <a:lnTo>
                  <a:pt x="135955" y="124242"/>
                </a:lnTo>
                <a:lnTo>
                  <a:pt x="11713" y="0"/>
                </a:lnTo>
                <a:close/>
              </a:path>
              <a:path w="142240" h="260350">
                <a:moveTo>
                  <a:pt x="135955" y="124242"/>
                </a:moveTo>
                <a:lnTo>
                  <a:pt x="124242" y="124242"/>
                </a:lnTo>
                <a:lnTo>
                  <a:pt x="130099" y="130099"/>
                </a:lnTo>
                <a:lnTo>
                  <a:pt x="135955" y="12424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13004800" y="0"/>
                </a:moveTo>
                <a:lnTo>
                  <a:pt x="0" y="0"/>
                </a:lnTo>
                <a:lnTo>
                  <a:pt x="0" y="9753600"/>
                </a:lnTo>
                <a:lnTo>
                  <a:pt x="13004800" y="9753600"/>
                </a:lnTo>
                <a:lnTo>
                  <a:pt x="13004800" y="0"/>
                </a:lnTo>
                <a:close/>
              </a:path>
            </a:pathLst>
          </a:custGeom>
          <a:solidFill>
            <a:srgbClr val="000000">
              <a:alpha val="50000"/>
            </a:srgb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grpSp>
        <p:nvGrpSpPr>
          <p:cNvPr id="40" name="object 40"/>
          <p:cNvGrpSpPr/>
          <p:nvPr/>
        </p:nvGrpSpPr>
        <p:grpSpPr>
          <a:xfrm>
            <a:off x="3710136" y="1942402"/>
            <a:ext cx="5922645" cy="2137410"/>
            <a:chOff x="3710136" y="1942402"/>
            <a:chExt cx="5922645" cy="2137410"/>
          </a:xfrm>
        </p:grpSpPr>
        <p:sp>
          <p:nvSpPr>
            <p:cNvPr id="41" name="object 41"/>
            <p:cNvSpPr/>
            <p:nvPr/>
          </p:nvSpPr>
          <p:spPr>
            <a:xfrm>
              <a:off x="3710136" y="1942845"/>
              <a:ext cx="5922645" cy="2137410"/>
            </a:xfrm>
            <a:custGeom>
              <a:avLst/>
              <a:gdLst/>
              <a:ahLst/>
              <a:cxnLst/>
              <a:rect l="l" t="t" r="r" b="b"/>
              <a:pathLst>
                <a:path w="5922645" h="2137410">
                  <a:moveTo>
                    <a:pt x="5922216" y="0"/>
                  </a:moveTo>
                  <a:lnTo>
                    <a:pt x="0" y="0"/>
                  </a:lnTo>
                  <a:lnTo>
                    <a:pt x="0" y="2136967"/>
                  </a:lnTo>
                  <a:lnTo>
                    <a:pt x="5922216" y="2136967"/>
                  </a:lnTo>
                  <a:lnTo>
                    <a:pt x="5922216" y="0"/>
                  </a:lnTo>
                  <a:close/>
                </a:path>
              </a:pathLst>
            </a:custGeom>
            <a:solidFill>
              <a:srgbClr val="FEFEFE">
                <a:alpha val="77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3710127" y="1942413"/>
              <a:ext cx="5922645" cy="2137410"/>
            </a:xfrm>
            <a:custGeom>
              <a:avLst/>
              <a:gdLst/>
              <a:ahLst/>
              <a:cxnLst/>
              <a:rect l="l" t="t" r="r" b="b"/>
              <a:pathLst>
                <a:path w="5922645" h="2137410">
                  <a:moveTo>
                    <a:pt x="5922213" y="431"/>
                  </a:moveTo>
                  <a:lnTo>
                    <a:pt x="5897372" y="431"/>
                  </a:lnTo>
                  <a:lnTo>
                    <a:pt x="5897372" y="25285"/>
                  </a:lnTo>
                  <a:lnTo>
                    <a:pt x="5897372" y="2112556"/>
                  </a:lnTo>
                  <a:lnTo>
                    <a:pt x="24853" y="2112556"/>
                  </a:lnTo>
                  <a:lnTo>
                    <a:pt x="24853" y="25285"/>
                  </a:lnTo>
                  <a:lnTo>
                    <a:pt x="5897372" y="25285"/>
                  </a:lnTo>
                  <a:lnTo>
                    <a:pt x="5897372" y="431"/>
                  </a:lnTo>
                  <a:lnTo>
                    <a:pt x="24853" y="431"/>
                  </a:lnTo>
                  <a:lnTo>
                    <a:pt x="24853" y="0"/>
                  </a:lnTo>
                  <a:lnTo>
                    <a:pt x="0" y="0"/>
                  </a:lnTo>
                  <a:lnTo>
                    <a:pt x="0" y="2137410"/>
                  </a:lnTo>
                  <a:lnTo>
                    <a:pt x="24853" y="2137410"/>
                  </a:lnTo>
                  <a:lnTo>
                    <a:pt x="5897372" y="2137410"/>
                  </a:lnTo>
                  <a:lnTo>
                    <a:pt x="5922213" y="2137410"/>
                  </a:lnTo>
                  <a:lnTo>
                    <a:pt x="5922213" y="43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3" name="object 43"/>
          <p:cNvSpPr/>
          <p:nvPr/>
        </p:nvSpPr>
        <p:spPr>
          <a:xfrm>
            <a:off x="794575" y="5289105"/>
            <a:ext cx="2104390" cy="530225"/>
          </a:xfrm>
          <a:custGeom>
            <a:avLst/>
            <a:gdLst/>
            <a:ahLst/>
            <a:cxnLst/>
            <a:rect l="l" t="t" r="r" b="b"/>
            <a:pathLst>
              <a:path w="2104390" h="530225">
                <a:moveTo>
                  <a:pt x="2103843" y="0"/>
                </a:moveTo>
                <a:lnTo>
                  <a:pt x="2037575" y="0"/>
                </a:lnTo>
                <a:lnTo>
                  <a:pt x="2037575" y="66268"/>
                </a:lnTo>
                <a:lnTo>
                  <a:pt x="2037575" y="463842"/>
                </a:lnTo>
                <a:lnTo>
                  <a:pt x="66268" y="463842"/>
                </a:lnTo>
                <a:lnTo>
                  <a:pt x="66268" y="66268"/>
                </a:lnTo>
                <a:lnTo>
                  <a:pt x="2037575" y="66268"/>
                </a:lnTo>
                <a:lnTo>
                  <a:pt x="2037575" y="0"/>
                </a:lnTo>
                <a:lnTo>
                  <a:pt x="66268" y="0"/>
                </a:lnTo>
                <a:lnTo>
                  <a:pt x="66268" y="520"/>
                </a:lnTo>
                <a:lnTo>
                  <a:pt x="0" y="520"/>
                </a:lnTo>
                <a:lnTo>
                  <a:pt x="0" y="530110"/>
                </a:lnTo>
                <a:lnTo>
                  <a:pt x="66268" y="530110"/>
                </a:lnTo>
                <a:lnTo>
                  <a:pt x="2037575" y="530110"/>
                </a:lnTo>
                <a:lnTo>
                  <a:pt x="2103843" y="530110"/>
                </a:lnTo>
                <a:lnTo>
                  <a:pt x="2103843" y="0"/>
                </a:lnTo>
                <a:close/>
              </a:path>
            </a:pathLst>
          </a:custGeom>
          <a:solidFill>
            <a:srgbClr val="FF232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802868" y="2704871"/>
            <a:ext cx="2791460" cy="530225"/>
          </a:xfrm>
          <a:custGeom>
            <a:avLst/>
            <a:gdLst/>
            <a:ahLst/>
            <a:cxnLst/>
            <a:rect l="l" t="t" r="r" b="b"/>
            <a:pathLst>
              <a:path w="2791460" h="530225">
                <a:moveTo>
                  <a:pt x="2791307" y="0"/>
                </a:moveTo>
                <a:lnTo>
                  <a:pt x="2725039" y="0"/>
                </a:lnTo>
                <a:lnTo>
                  <a:pt x="2725039" y="66255"/>
                </a:lnTo>
                <a:lnTo>
                  <a:pt x="2725039" y="463842"/>
                </a:lnTo>
                <a:lnTo>
                  <a:pt x="66255" y="463842"/>
                </a:lnTo>
                <a:lnTo>
                  <a:pt x="66255" y="66255"/>
                </a:lnTo>
                <a:lnTo>
                  <a:pt x="2725039" y="66255"/>
                </a:lnTo>
                <a:lnTo>
                  <a:pt x="2725039" y="0"/>
                </a:lnTo>
                <a:lnTo>
                  <a:pt x="66255" y="0"/>
                </a:lnTo>
                <a:lnTo>
                  <a:pt x="0" y="0"/>
                </a:lnTo>
                <a:lnTo>
                  <a:pt x="0" y="530098"/>
                </a:lnTo>
                <a:lnTo>
                  <a:pt x="66255" y="530098"/>
                </a:lnTo>
                <a:lnTo>
                  <a:pt x="2725039" y="530098"/>
                </a:lnTo>
                <a:lnTo>
                  <a:pt x="2791307" y="530098"/>
                </a:lnTo>
                <a:lnTo>
                  <a:pt x="2791307" y="463842"/>
                </a:lnTo>
                <a:lnTo>
                  <a:pt x="2791307" y="66255"/>
                </a:lnTo>
                <a:lnTo>
                  <a:pt x="2791307" y="0"/>
                </a:lnTo>
                <a:close/>
              </a:path>
            </a:pathLst>
          </a:custGeom>
          <a:solidFill>
            <a:srgbClr val="069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827709" y="54368"/>
            <a:ext cx="1027430" cy="530225"/>
          </a:xfrm>
          <a:custGeom>
            <a:avLst/>
            <a:gdLst/>
            <a:ahLst/>
            <a:cxnLst/>
            <a:rect l="l" t="t" r="r" b="b"/>
            <a:pathLst>
              <a:path w="1027430" h="530225">
                <a:moveTo>
                  <a:pt x="1027061" y="0"/>
                </a:moveTo>
                <a:lnTo>
                  <a:pt x="960805" y="0"/>
                </a:lnTo>
                <a:lnTo>
                  <a:pt x="960805" y="66268"/>
                </a:lnTo>
                <a:lnTo>
                  <a:pt x="960805" y="463842"/>
                </a:lnTo>
                <a:lnTo>
                  <a:pt x="66255" y="463842"/>
                </a:lnTo>
                <a:lnTo>
                  <a:pt x="66255" y="66268"/>
                </a:lnTo>
                <a:lnTo>
                  <a:pt x="960805" y="66268"/>
                </a:lnTo>
                <a:lnTo>
                  <a:pt x="960805" y="0"/>
                </a:lnTo>
                <a:lnTo>
                  <a:pt x="66255" y="0"/>
                </a:lnTo>
                <a:lnTo>
                  <a:pt x="0" y="0"/>
                </a:lnTo>
                <a:lnTo>
                  <a:pt x="0" y="530098"/>
                </a:lnTo>
                <a:lnTo>
                  <a:pt x="66255" y="530098"/>
                </a:lnTo>
                <a:lnTo>
                  <a:pt x="960805" y="530098"/>
                </a:lnTo>
                <a:lnTo>
                  <a:pt x="1027061" y="530098"/>
                </a:lnTo>
                <a:lnTo>
                  <a:pt x="1027061" y="0"/>
                </a:lnTo>
                <a:close/>
              </a:path>
            </a:pathLst>
          </a:custGeom>
          <a:solidFill>
            <a:srgbClr val="069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6" name="object 4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871866" y="2121721"/>
            <a:ext cx="5430684" cy="1740436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69136" y="705307"/>
            <a:ext cx="2322195" cy="368300"/>
          </a:xfrm>
          <a:custGeom>
            <a:avLst/>
            <a:gdLst/>
            <a:ahLst/>
            <a:cxnLst/>
            <a:rect l="l" t="t" r="r" b="b"/>
            <a:pathLst>
              <a:path w="2322195" h="368300">
                <a:moveTo>
                  <a:pt x="101193" y="32105"/>
                </a:moveTo>
                <a:lnTo>
                  <a:pt x="95097" y="32105"/>
                </a:lnTo>
                <a:lnTo>
                  <a:pt x="95097" y="97942"/>
                </a:lnTo>
                <a:lnTo>
                  <a:pt x="87725" y="148177"/>
                </a:lnTo>
                <a:lnTo>
                  <a:pt x="67513" y="195326"/>
                </a:lnTo>
                <a:lnTo>
                  <a:pt x="37318" y="234930"/>
                </a:lnTo>
                <a:lnTo>
                  <a:pt x="0" y="262534"/>
                </a:lnTo>
                <a:lnTo>
                  <a:pt x="20726" y="289356"/>
                </a:lnTo>
                <a:lnTo>
                  <a:pt x="53651" y="265392"/>
                </a:lnTo>
                <a:lnTo>
                  <a:pt x="81738" y="232044"/>
                </a:lnTo>
                <a:lnTo>
                  <a:pt x="103563" y="191537"/>
                </a:lnTo>
                <a:lnTo>
                  <a:pt x="112184" y="163830"/>
                </a:lnTo>
                <a:lnTo>
                  <a:pt x="106086" y="144480"/>
                </a:lnTo>
                <a:lnTo>
                  <a:pt x="101193" y="97942"/>
                </a:lnTo>
                <a:lnTo>
                  <a:pt x="101193" y="32105"/>
                </a:lnTo>
                <a:close/>
              </a:path>
              <a:path w="2322195" h="368300">
                <a:moveTo>
                  <a:pt x="128422" y="32105"/>
                </a:moveTo>
                <a:lnTo>
                  <a:pt x="122732" y="32105"/>
                </a:lnTo>
                <a:lnTo>
                  <a:pt x="122732" y="97942"/>
                </a:lnTo>
                <a:lnTo>
                  <a:pt x="117703" y="146095"/>
                </a:lnTo>
                <a:lnTo>
                  <a:pt x="119855" y="188169"/>
                </a:lnTo>
                <a:lnTo>
                  <a:pt x="141134" y="227041"/>
                </a:lnTo>
                <a:lnTo>
                  <a:pt x="168558" y="259123"/>
                </a:lnTo>
                <a:lnTo>
                  <a:pt x="200761" y="282448"/>
                </a:lnTo>
                <a:lnTo>
                  <a:pt x="221488" y="255625"/>
                </a:lnTo>
                <a:lnTo>
                  <a:pt x="185000" y="229101"/>
                </a:lnTo>
                <a:lnTo>
                  <a:pt x="155448" y="191261"/>
                </a:lnTo>
                <a:lnTo>
                  <a:pt x="135648" y="146183"/>
                </a:lnTo>
                <a:lnTo>
                  <a:pt x="128422" y="97942"/>
                </a:lnTo>
                <a:lnTo>
                  <a:pt x="128422" y="32105"/>
                </a:lnTo>
                <a:close/>
              </a:path>
              <a:path w="2322195" h="368300">
                <a:moveTo>
                  <a:pt x="122732" y="32105"/>
                </a:moveTo>
                <a:lnTo>
                  <a:pt x="101193" y="32105"/>
                </a:lnTo>
                <a:lnTo>
                  <a:pt x="101193" y="97942"/>
                </a:lnTo>
                <a:lnTo>
                  <a:pt x="106086" y="144480"/>
                </a:lnTo>
                <a:lnTo>
                  <a:pt x="112184" y="163830"/>
                </a:lnTo>
                <a:lnTo>
                  <a:pt x="117703" y="146095"/>
                </a:lnTo>
                <a:lnTo>
                  <a:pt x="122732" y="97942"/>
                </a:lnTo>
                <a:lnTo>
                  <a:pt x="122732" y="32105"/>
                </a:lnTo>
                <a:close/>
              </a:path>
              <a:path w="2322195" h="368300">
                <a:moveTo>
                  <a:pt x="287731" y="406"/>
                </a:moveTo>
                <a:lnTo>
                  <a:pt x="253593" y="406"/>
                </a:lnTo>
                <a:lnTo>
                  <a:pt x="253593" y="367791"/>
                </a:lnTo>
                <a:lnTo>
                  <a:pt x="287731" y="367791"/>
                </a:lnTo>
                <a:lnTo>
                  <a:pt x="287731" y="177596"/>
                </a:lnTo>
                <a:lnTo>
                  <a:pt x="279603" y="177596"/>
                </a:lnTo>
                <a:lnTo>
                  <a:pt x="279603" y="149148"/>
                </a:lnTo>
                <a:lnTo>
                  <a:pt x="287731" y="149148"/>
                </a:lnTo>
                <a:lnTo>
                  <a:pt x="287731" y="406"/>
                </a:lnTo>
                <a:close/>
              </a:path>
              <a:path w="2322195" h="368300">
                <a:moveTo>
                  <a:pt x="287731" y="149148"/>
                </a:moveTo>
                <a:lnTo>
                  <a:pt x="279603" y="149148"/>
                </a:lnTo>
                <a:lnTo>
                  <a:pt x="279603" y="177596"/>
                </a:lnTo>
                <a:lnTo>
                  <a:pt x="287731" y="177596"/>
                </a:lnTo>
                <a:lnTo>
                  <a:pt x="287731" y="149148"/>
                </a:lnTo>
                <a:close/>
              </a:path>
              <a:path w="2322195" h="368300">
                <a:moveTo>
                  <a:pt x="347878" y="149148"/>
                </a:moveTo>
                <a:lnTo>
                  <a:pt x="287731" y="149148"/>
                </a:lnTo>
                <a:lnTo>
                  <a:pt x="287731" y="177596"/>
                </a:lnTo>
                <a:lnTo>
                  <a:pt x="347878" y="177596"/>
                </a:lnTo>
                <a:lnTo>
                  <a:pt x="347878" y="149148"/>
                </a:lnTo>
                <a:close/>
              </a:path>
              <a:path w="2322195" h="368300">
                <a:moveTo>
                  <a:pt x="679469" y="0"/>
                </a:moveTo>
                <a:lnTo>
                  <a:pt x="645737" y="0"/>
                </a:lnTo>
                <a:lnTo>
                  <a:pt x="645737" y="368198"/>
                </a:lnTo>
                <a:lnTo>
                  <a:pt x="679469" y="368198"/>
                </a:lnTo>
                <a:lnTo>
                  <a:pt x="679469" y="0"/>
                </a:lnTo>
                <a:close/>
              </a:path>
              <a:path w="2322195" h="368300">
                <a:moveTo>
                  <a:pt x="485616" y="28447"/>
                </a:moveTo>
                <a:lnTo>
                  <a:pt x="448271" y="37477"/>
                </a:lnTo>
                <a:lnTo>
                  <a:pt x="418814" y="63195"/>
                </a:lnTo>
                <a:lnTo>
                  <a:pt x="399491" y="103543"/>
                </a:lnTo>
                <a:lnTo>
                  <a:pt x="392550" y="156463"/>
                </a:lnTo>
                <a:lnTo>
                  <a:pt x="399491" y="209619"/>
                </a:lnTo>
                <a:lnTo>
                  <a:pt x="418814" y="250088"/>
                </a:lnTo>
                <a:lnTo>
                  <a:pt x="448271" y="275850"/>
                </a:lnTo>
                <a:lnTo>
                  <a:pt x="485616" y="284886"/>
                </a:lnTo>
                <a:lnTo>
                  <a:pt x="523195" y="275850"/>
                </a:lnTo>
                <a:lnTo>
                  <a:pt x="546882" y="255219"/>
                </a:lnTo>
                <a:lnTo>
                  <a:pt x="485616" y="255219"/>
                </a:lnTo>
                <a:lnTo>
                  <a:pt x="461003" y="248189"/>
                </a:lnTo>
                <a:lnTo>
                  <a:pt x="441725" y="228244"/>
                </a:lnTo>
                <a:lnTo>
                  <a:pt x="429152" y="197097"/>
                </a:lnTo>
                <a:lnTo>
                  <a:pt x="424656" y="156463"/>
                </a:lnTo>
                <a:lnTo>
                  <a:pt x="429152" y="116192"/>
                </a:lnTo>
                <a:lnTo>
                  <a:pt x="441725" y="85445"/>
                </a:lnTo>
                <a:lnTo>
                  <a:pt x="461003" y="65824"/>
                </a:lnTo>
                <a:lnTo>
                  <a:pt x="485616" y="58927"/>
                </a:lnTo>
                <a:lnTo>
                  <a:pt x="547866" y="58927"/>
                </a:lnTo>
                <a:lnTo>
                  <a:pt x="523195" y="37477"/>
                </a:lnTo>
                <a:lnTo>
                  <a:pt x="485616" y="28447"/>
                </a:lnTo>
                <a:close/>
              </a:path>
              <a:path w="2322195" h="368300">
                <a:moveTo>
                  <a:pt x="547866" y="58927"/>
                </a:moveTo>
                <a:lnTo>
                  <a:pt x="485616" y="58927"/>
                </a:lnTo>
                <a:lnTo>
                  <a:pt x="510400" y="65824"/>
                </a:lnTo>
                <a:lnTo>
                  <a:pt x="529659" y="85445"/>
                </a:lnTo>
                <a:lnTo>
                  <a:pt x="542137" y="116192"/>
                </a:lnTo>
                <a:lnTo>
                  <a:pt x="546576" y="156463"/>
                </a:lnTo>
                <a:lnTo>
                  <a:pt x="542137" y="197097"/>
                </a:lnTo>
                <a:lnTo>
                  <a:pt x="529659" y="228244"/>
                </a:lnTo>
                <a:lnTo>
                  <a:pt x="510400" y="248189"/>
                </a:lnTo>
                <a:lnTo>
                  <a:pt x="485616" y="255219"/>
                </a:lnTo>
                <a:lnTo>
                  <a:pt x="546882" y="255219"/>
                </a:lnTo>
                <a:lnTo>
                  <a:pt x="552773" y="250088"/>
                </a:lnTo>
                <a:lnTo>
                  <a:pt x="572141" y="209619"/>
                </a:lnTo>
                <a:lnTo>
                  <a:pt x="579088" y="156463"/>
                </a:lnTo>
                <a:lnTo>
                  <a:pt x="572141" y="103543"/>
                </a:lnTo>
                <a:lnTo>
                  <a:pt x="552773" y="63195"/>
                </a:lnTo>
                <a:lnTo>
                  <a:pt x="547866" y="58927"/>
                </a:lnTo>
                <a:close/>
              </a:path>
              <a:path w="2322195" h="368300">
                <a:moveTo>
                  <a:pt x="1043978" y="31699"/>
                </a:moveTo>
                <a:lnTo>
                  <a:pt x="795667" y="31699"/>
                </a:lnTo>
                <a:lnTo>
                  <a:pt x="795667" y="225551"/>
                </a:lnTo>
                <a:lnTo>
                  <a:pt x="1048042" y="225551"/>
                </a:lnTo>
                <a:lnTo>
                  <a:pt x="1048042" y="206857"/>
                </a:lnTo>
                <a:lnTo>
                  <a:pt x="829805" y="206857"/>
                </a:lnTo>
                <a:lnTo>
                  <a:pt x="829805" y="140614"/>
                </a:lnTo>
                <a:lnTo>
                  <a:pt x="818832" y="140614"/>
                </a:lnTo>
                <a:lnTo>
                  <a:pt x="818832" y="113791"/>
                </a:lnTo>
                <a:lnTo>
                  <a:pt x="829805" y="113791"/>
                </a:lnTo>
                <a:lnTo>
                  <a:pt x="829805" y="59334"/>
                </a:lnTo>
                <a:lnTo>
                  <a:pt x="1043978" y="59334"/>
                </a:lnTo>
                <a:lnTo>
                  <a:pt x="1043978" y="31699"/>
                </a:lnTo>
                <a:close/>
              </a:path>
              <a:path w="2322195" h="368300">
                <a:moveTo>
                  <a:pt x="1048042" y="198323"/>
                </a:moveTo>
                <a:lnTo>
                  <a:pt x="829805" y="198323"/>
                </a:lnTo>
                <a:lnTo>
                  <a:pt x="829805" y="206857"/>
                </a:lnTo>
                <a:lnTo>
                  <a:pt x="1048042" y="206857"/>
                </a:lnTo>
                <a:lnTo>
                  <a:pt x="1048042" y="198323"/>
                </a:lnTo>
                <a:close/>
              </a:path>
              <a:path w="2322195" h="368300">
                <a:moveTo>
                  <a:pt x="829805" y="113791"/>
                </a:moveTo>
                <a:lnTo>
                  <a:pt x="818832" y="113791"/>
                </a:lnTo>
                <a:lnTo>
                  <a:pt x="818832" y="140614"/>
                </a:lnTo>
                <a:lnTo>
                  <a:pt x="829805" y="140614"/>
                </a:lnTo>
                <a:lnTo>
                  <a:pt x="829805" y="113791"/>
                </a:lnTo>
                <a:close/>
              </a:path>
              <a:path w="2322195" h="368300">
                <a:moveTo>
                  <a:pt x="1036256" y="113791"/>
                </a:moveTo>
                <a:lnTo>
                  <a:pt x="829805" y="113791"/>
                </a:lnTo>
                <a:lnTo>
                  <a:pt x="829805" y="140614"/>
                </a:lnTo>
                <a:lnTo>
                  <a:pt x="1036256" y="140614"/>
                </a:lnTo>
                <a:lnTo>
                  <a:pt x="1036256" y="113791"/>
                </a:lnTo>
                <a:close/>
              </a:path>
              <a:path w="2322195" h="368300">
                <a:moveTo>
                  <a:pt x="1085837" y="292608"/>
                </a:moveTo>
                <a:lnTo>
                  <a:pt x="752995" y="292608"/>
                </a:lnTo>
                <a:lnTo>
                  <a:pt x="752995" y="320649"/>
                </a:lnTo>
                <a:lnTo>
                  <a:pt x="1085837" y="320649"/>
                </a:lnTo>
                <a:lnTo>
                  <a:pt x="1085837" y="292608"/>
                </a:lnTo>
                <a:close/>
              </a:path>
              <a:path w="2322195" h="368300">
                <a:moveTo>
                  <a:pt x="1423219" y="200355"/>
                </a:moveTo>
                <a:lnTo>
                  <a:pt x="1389487" y="200355"/>
                </a:lnTo>
                <a:lnTo>
                  <a:pt x="1389487" y="368198"/>
                </a:lnTo>
                <a:lnTo>
                  <a:pt x="1423219" y="368198"/>
                </a:lnTo>
                <a:lnTo>
                  <a:pt x="1423219" y="200355"/>
                </a:lnTo>
                <a:close/>
              </a:path>
              <a:path w="2322195" h="368300">
                <a:moveTo>
                  <a:pt x="1484721" y="182067"/>
                </a:moveTo>
                <a:lnTo>
                  <a:pt x="1241151" y="182067"/>
                </a:lnTo>
                <a:lnTo>
                  <a:pt x="1241151" y="209702"/>
                </a:lnTo>
                <a:lnTo>
                  <a:pt x="1389487" y="209702"/>
                </a:lnTo>
                <a:lnTo>
                  <a:pt x="1389487" y="200355"/>
                </a:lnTo>
                <a:lnTo>
                  <a:pt x="1573180" y="200355"/>
                </a:lnTo>
                <a:lnTo>
                  <a:pt x="1573180" y="199542"/>
                </a:lnTo>
                <a:lnTo>
                  <a:pt x="1515471" y="199542"/>
                </a:lnTo>
                <a:lnTo>
                  <a:pt x="1482147" y="195072"/>
                </a:lnTo>
                <a:lnTo>
                  <a:pt x="1484721" y="182067"/>
                </a:lnTo>
                <a:close/>
              </a:path>
              <a:path w="2322195" h="368300">
                <a:moveTo>
                  <a:pt x="1573180" y="200355"/>
                </a:moveTo>
                <a:lnTo>
                  <a:pt x="1423219" y="200355"/>
                </a:lnTo>
                <a:lnTo>
                  <a:pt x="1423219" y="209702"/>
                </a:lnTo>
                <a:lnTo>
                  <a:pt x="1573180" y="209702"/>
                </a:lnTo>
                <a:lnTo>
                  <a:pt x="1573180" y="200355"/>
                </a:lnTo>
                <a:close/>
              </a:path>
              <a:path w="2322195" h="368300">
                <a:moveTo>
                  <a:pt x="1512220" y="24383"/>
                </a:moveTo>
                <a:lnTo>
                  <a:pt x="1496371" y="24383"/>
                </a:lnTo>
                <a:lnTo>
                  <a:pt x="1496371" y="56083"/>
                </a:lnTo>
                <a:lnTo>
                  <a:pt x="1496148" y="85058"/>
                </a:lnTo>
                <a:lnTo>
                  <a:pt x="1494593" y="117195"/>
                </a:lnTo>
                <a:lnTo>
                  <a:pt x="1490370" y="153523"/>
                </a:lnTo>
                <a:lnTo>
                  <a:pt x="1482147" y="195072"/>
                </a:lnTo>
                <a:lnTo>
                  <a:pt x="1515471" y="199542"/>
                </a:lnTo>
                <a:lnTo>
                  <a:pt x="1523460" y="156267"/>
                </a:lnTo>
                <a:lnTo>
                  <a:pt x="1527562" y="118821"/>
                </a:lnTo>
                <a:lnTo>
                  <a:pt x="1529073" y="85871"/>
                </a:lnTo>
                <a:lnTo>
                  <a:pt x="1529289" y="56083"/>
                </a:lnTo>
                <a:lnTo>
                  <a:pt x="1529289" y="51612"/>
                </a:lnTo>
                <a:lnTo>
                  <a:pt x="1512220" y="51612"/>
                </a:lnTo>
                <a:lnTo>
                  <a:pt x="1512220" y="24383"/>
                </a:lnTo>
                <a:close/>
              </a:path>
              <a:path w="2322195" h="368300">
                <a:moveTo>
                  <a:pt x="1573180" y="182067"/>
                </a:moveTo>
                <a:lnTo>
                  <a:pt x="1518697" y="182067"/>
                </a:lnTo>
                <a:lnTo>
                  <a:pt x="1515471" y="199542"/>
                </a:lnTo>
                <a:lnTo>
                  <a:pt x="1573180" y="199542"/>
                </a:lnTo>
                <a:lnTo>
                  <a:pt x="1573180" y="182067"/>
                </a:lnTo>
                <a:close/>
              </a:path>
              <a:path w="2322195" h="368300">
                <a:moveTo>
                  <a:pt x="1496371" y="24383"/>
                </a:moveTo>
                <a:lnTo>
                  <a:pt x="1282604" y="24383"/>
                </a:lnTo>
                <a:lnTo>
                  <a:pt x="1282604" y="51612"/>
                </a:lnTo>
                <a:lnTo>
                  <a:pt x="1496371" y="51612"/>
                </a:lnTo>
                <a:lnTo>
                  <a:pt x="1496371" y="24383"/>
                </a:lnTo>
                <a:close/>
              </a:path>
              <a:path w="2322195" h="368300">
                <a:moveTo>
                  <a:pt x="1529289" y="24383"/>
                </a:moveTo>
                <a:lnTo>
                  <a:pt x="1512220" y="24383"/>
                </a:lnTo>
                <a:lnTo>
                  <a:pt x="1512220" y="51612"/>
                </a:lnTo>
                <a:lnTo>
                  <a:pt x="1529289" y="51612"/>
                </a:lnTo>
                <a:lnTo>
                  <a:pt x="1529289" y="24383"/>
                </a:lnTo>
                <a:close/>
              </a:path>
              <a:path w="2322195" h="368300">
                <a:moveTo>
                  <a:pt x="1764563" y="292608"/>
                </a:moveTo>
                <a:lnTo>
                  <a:pt x="1615008" y="292608"/>
                </a:lnTo>
                <a:lnTo>
                  <a:pt x="1615008" y="320649"/>
                </a:lnTo>
                <a:lnTo>
                  <a:pt x="1947849" y="320649"/>
                </a:lnTo>
                <a:lnTo>
                  <a:pt x="1947849" y="301955"/>
                </a:lnTo>
                <a:lnTo>
                  <a:pt x="1764563" y="301955"/>
                </a:lnTo>
                <a:lnTo>
                  <a:pt x="1764563" y="292608"/>
                </a:lnTo>
                <a:close/>
              </a:path>
              <a:path w="2322195" h="368300">
                <a:moveTo>
                  <a:pt x="1797888" y="203606"/>
                </a:moveTo>
                <a:lnTo>
                  <a:pt x="1764563" y="203606"/>
                </a:lnTo>
                <a:lnTo>
                  <a:pt x="1764563" y="301955"/>
                </a:lnTo>
                <a:lnTo>
                  <a:pt x="1797888" y="301955"/>
                </a:lnTo>
                <a:lnTo>
                  <a:pt x="1797888" y="203606"/>
                </a:lnTo>
                <a:close/>
              </a:path>
              <a:path w="2322195" h="368300">
                <a:moveTo>
                  <a:pt x="1947849" y="292608"/>
                </a:moveTo>
                <a:lnTo>
                  <a:pt x="1797888" y="292608"/>
                </a:lnTo>
                <a:lnTo>
                  <a:pt x="1797888" y="301955"/>
                </a:lnTo>
                <a:lnTo>
                  <a:pt x="1947849" y="301955"/>
                </a:lnTo>
                <a:lnTo>
                  <a:pt x="1947849" y="292608"/>
                </a:lnTo>
                <a:close/>
              </a:path>
              <a:path w="2322195" h="368300">
                <a:moveTo>
                  <a:pt x="1769846" y="46735"/>
                </a:moveTo>
                <a:lnTo>
                  <a:pt x="1763750" y="46735"/>
                </a:lnTo>
                <a:lnTo>
                  <a:pt x="1763750" y="69494"/>
                </a:lnTo>
                <a:lnTo>
                  <a:pt x="1751901" y="111321"/>
                </a:lnTo>
                <a:lnTo>
                  <a:pt x="1721078" y="147472"/>
                </a:lnTo>
                <a:lnTo>
                  <a:pt x="1678368" y="174707"/>
                </a:lnTo>
                <a:lnTo>
                  <a:pt x="1630857" y="189788"/>
                </a:lnTo>
                <a:lnTo>
                  <a:pt x="1644675" y="216611"/>
                </a:lnTo>
                <a:lnTo>
                  <a:pt x="1687796" y="202754"/>
                </a:lnTo>
                <a:lnTo>
                  <a:pt x="1727854" y="179983"/>
                </a:lnTo>
                <a:lnTo>
                  <a:pt x="1761104" y="149428"/>
                </a:lnTo>
                <a:lnTo>
                  <a:pt x="1781094" y="116658"/>
                </a:lnTo>
                <a:lnTo>
                  <a:pt x="1778296" y="112133"/>
                </a:lnTo>
                <a:lnTo>
                  <a:pt x="1769846" y="69494"/>
                </a:lnTo>
                <a:lnTo>
                  <a:pt x="1769846" y="46735"/>
                </a:lnTo>
                <a:close/>
              </a:path>
              <a:path w="2322195" h="368300">
                <a:moveTo>
                  <a:pt x="1798294" y="46735"/>
                </a:moveTo>
                <a:lnTo>
                  <a:pt x="1792198" y="46735"/>
                </a:lnTo>
                <a:lnTo>
                  <a:pt x="1792198" y="69494"/>
                </a:lnTo>
                <a:lnTo>
                  <a:pt x="1783800" y="112221"/>
                </a:lnTo>
                <a:lnTo>
                  <a:pt x="1801162" y="149116"/>
                </a:lnTo>
                <a:lnTo>
                  <a:pt x="1834717" y="179368"/>
                </a:lnTo>
                <a:lnTo>
                  <a:pt x="1875237" y="201818"/>
                </a:lnTo>
                <a:lnTo>
                  <a:pt x="1918995" y="215391"/>
                </a:lnTo>
                <a:lnTo>
                  <a:pt x="1932406" y="188569"/>
                </a:lnTo>
                <a:lnTo>
                  <a:pt x="1884362" y="173678"/>
                </a:lnTo>
                <a:lnTo>
                  <a:pt x="1841271" y="146862"/>
                </a:lnTo>
                <a:lnTo>
                  <a:pt x="1810219" y="111131"/>
                </a:lnTo>
                <a:lnTo>
                  <a:pt x="1798294" y="69494"/>
                </a:lnTo>
                <a:lnTo>
                  <a:pt x="1798294" y="46735"/>
                </a:lnTo>
                <a:close/>
              </a:path>
              <a:path w="2322195" h="368300">
                <a:moveTo>
                  <a:pt x="1792198" y="46735"/>
                </a:moveTo>
                <a:lnTo>
                  <a:pt x="1769846" y="46735"/>
                </a:lnTo>
                <a:lnTo>
                  <a:pt x="1769846" y="69494"/>
                </a:lnTo>
                <a:lnTo>
                  <a:pt x="1778296" y="112133"/>
                </a:lnTo>
                <a:lnTo>
                  <a:pt x="1781094" y="116658"/>
                </a:lnTo>
                <a:lnTo>
                  <a:pt x="1783800" y="112221"/>
                </a:lnTo>
                <a:lnTo>
                  <a:pt x="1792198" y="69494"/>
                </a:lnTo>
                <a:lnTo>
                  <a:pt x="1792198" y="46735"/>
                </a:lnTo>
                <a:close/>
              </a:path>
              <a:path w="2322195" h="368300">
                <a:moveTo>
                  <a:pt x="1919808" y="33731"/>
                </a:moveTo>
                <a:lnTo>
                  <a:pt x="1642237" y="33731"/>
                </a:lnTo>
                <a:lnTo>
                  <a:pt x="1642237" y="61366"/>
                </a:lnTo>
                <a:lnTo>
                  <a:pt x="1763750" y="61366"/>
                </a:lnTo>
                <a:lnTo>
                  <a:pt x="1763750" y="46735"/>
                </a:lnTo>
                <a:lnTo>
                  <a:pt x="1919808" y="46735"/>
                </a:lnTo>
                <a:lnTo>
                  <a:pt x="1919808" y="33731"/>
                </a:lnTo>
                <a:close/>
              </a:path>
              <a:path w="2322195" h="368300">
                <a:moveTo>
                  <a:pt x="1919808" y="46735"/>
                </a:moveTo>
                <a:lnTo>
                  <a:pt x="1798294" y="46735"/>
                </a:lnTo>
                <a:lnTo>
                  <a:pt x="1798294" y="61366"/>
                </a:lnTo>
                <a:lnTo>
                  <a:pt x="1919808" y="61366"/>
                </a:lnTo>
                <a:lnTo>
                  <a:pt x="1919808" y="46735"/>
                </a:lnTo>
                <a:close/>
              </a:path>
              <a:path w="2322195" h="368300">
                <a:moveTo>
                  <a:pt x="2137606" y="293420"/>
                </a:moveTo>
                <a:lnTo>
                  <a:pt x="1988864" y="293420"/>
                </a:lnTo>
                <a:lnTo>
                  <a:pt x="1988864" y="321868"/>
                </a:lnTo>
                <a:lnTo>
                  <a:pt x="2321706" y="321868"/>
                </a:lnTo>
                <a:lnTo>
                  <a:pt x="2321706" y="304799"/>
                </a:lnTo>
                <a:lnTo>
                  <a:pt x="2137606" y="304799"/>
                </a:lnTo>
                <a:lnTo>
                  <a:pt x="2137606" y="293420"/>
                </a:lnTo>
                <a:close/>
              </a:path>
              <a:path w="2322195" h="368300">
                <a:moveTo>
                  <a:pt x="2171338" y="183692"/>
                </a:moveTo>
                <a:lnTo>
                  <a:pt x="2137606" y="183692"/>
                </a:lnTo>
                <a:lnTo>
                  <a:pt x="2137606" y="304799"/>
                </a:lnTo>
                <a:lnTo>
                  <a:pt x="2171338" y="304799"/>
                </a:lnTo>
                <a:lnTo>
                  <a:pt x="2171338" y="183692"/>
                </a:lnTo>
                <a:close/>
              </a:path>
              <a:path w="2322195" h="368300">
                <a:moveTo>
                  <a:pt x="2321706" y="293420"/>
                </a:moveTo>
                <a:lnTo>
                  <a:pt x="2171338" y="293420"/>
                </a:lnTo>
                <a:lnTo>
                  <a:pt x="2171338" y="304799"/>
                </a:lnTo>
                <a:lnTo>
                  <a:pt x="2321706" y="304799"/>
                </a:lnTo>
                <a:lnTo>
                  <a:pt x="2321706" y="293420"/>
                </a:lnTo>
                <a:close/>
              </a:path>
              <a:path w="2322195" h="368300">
                <a:moveTo>
                  <a:pt x="2279440" y="29667"/>
                </a:moveTo>
                <a:lnTo>
                  <a:pt x="2030723" y="29667"/>
                </a:lnTo>
                <a:lnTo>
                  <a:pt x="2030723" y="199542"/>
                </a:lnTo>
                <a:lnTo>
                  <a:pt x="2137606" y="199542"/>
                </a:lnTo>
                <a:lnTo>
                  <a:pt x="2137606" y="184099"/>
                </a:lnTo>
                <a:lnTo>
                  <a:pt x="2064454" y="184099"/>
                </a:lnTo>
                <a:lnTo>
                  <a:pt x="2064454" y="57302"/>
                </a:lnTo>
                <a:lnTo>
                  <a:pt x="2279440" y="57302"/>
                </a:lnTo>
                <a:lnTo>
                  <a:pt x="2279440" y="29667"/>
                </a:lnTo>
                <a:close/>
              </a:path>
              <a:path w="2322195" h="368300">
                <a:moveTo>
                  <a:pt x="2283098" y="183692"/>
                </a:moveTo>
                <a:lnTo>
                  <a:pt x="2171338" y="183692"/>
                </a:lnTo>
                <a:lnTo>
                  <a:pt x="2171338" y="199542"/>
                </a:lnTo>
                <a:lnTo>
                  <a:pt x="2283098" y="199542"/>
                </a:lnTo>
                <a:lnTo>
                  <a:pt x="2283098" y="183692"/>
                </a:lnTo>
                <a:close/>
              </a:path>
              <a:path w="2322195" h="368300">
                <a:moveTo>
                  <a:pt x="2283098" y="171907"/>
                </a:moveTo>
                <a:lnTo>
                  <a:pt x="2064454" y="171907"/>
                </a:lnTo>
                <a:lnTo>
                  <a:pt x="2064454" y="184099"/>
                </a:lnTo>
                <a:lnTo>
                  <a:pt x="2137606" y="184099"/>
                </a:lnTo>
                <a:lnTo>
                  <a:pt x="2137606" y="183692"/>
                </a:lnTo>
                <a:lnTo>
                  <a:pt x="2283098" y="183692"/>
                </a:lnTo>
                <a:lnTo>
                  <a:pt x="2283098" y="1719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62482" y="425132"/>
            <a:ext cx="2629698" cy="174117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32100" y="7023100"/>
            <a:ext cx="7340600" cy="2006600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558800" y="0"/>
            <a:ext cx="355600" cy="1041400"/>
          </a:xfrm>
          <a:custGeom>
            <a:avLst/>
            <a:gdLst/>
            <a:ahLst/>
            <a:cxnLst/>
            <a:rect l="l" t="t" r="r" b="b"/>
            <a:pathLst>
              <a:path w="355600" h="1041400">
                <a:moveTo>
                  <a:pt x="355600" y="0"/>
                </a:moveTo>
                <a:lnTo>
                  <a:pt x="0" y="0"/>
                </a:lnTo>
                <a:lnTo>
                  <a:pt x="0" y="1041400"/>
                </a:lnTo>
                <a:lnTo>
                  <a:pt x="355600" y="1041400"/>
                </a:lnTo>
                <a:lnTo>
                  <a:pt x="355600" y="0"/>
                </a:lnTo>
                <a:close/>
              </a:path>
            </a:pathLst>
          </a:custGeom>
          <a:solidFill>
            <a:srgbClr val="EDF8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587500" y="3683000"/>
            <a:ext cx="2133600" cy="1168400"/>
          </a:xfrm>
          <a:custGeom>
            <a:avLst/>
            <a:gdLst/>
            <a:ahLst/>
            <a:cxnLst/>
            <a:rect l="l" t="t" r="r" b="b"/>
            <a:pathLst>
              <a:path w="2133600" h="1168400">
                <a:moveTo>
                  <a:pt x="584200" y="0"/>
                </a:moveTo>
                <a:lnTo>
                  <a:pt x="536286" y="1936"/>
                </a:lnTo>
                <a:lnTo>
                  <a:pt x="489439" y="7646"/>
                </a:lnTo>
                <a:lnTo>
                  <a:pt x="443810" y="16978"/>
                </a:lnTo>
                <a:lnTo>
                  <a:pt x="399547" y="29782"/>
                </a:lnTo>
                <a:lnTo>
                  <a:pt x="356803" y="45909"/>
                </a:lnTo>
                <a:lnTo>
                  <a:pt x="315726" y="65207"/>
                </a:lnTo>
                <a:lnTo>
                  <a:pt x="276468" y="87526"/>
                </a:lnTo>
                <a:lnTo>
                  <a:pt x="239179" y="112716"/>
                </a:lnTo>
                <a:lnTo>
                  <a:pt x="204008" y="140627"/>
                </a:lnTo>
                <a:lnTo>
                  <a:pt x="171108" y="171108"/>
                </a:lnTo>
                <a:lnTo>
                  <a:pt x="140627" y="204008"/>
                </a:lnTo>
                <a:lnTo>
                  <a:pt x="112716" y="239179"/>
                </a:lnTo>
                <a:lnTo>
                  <a:pt x="87526" y="276468"/>
                </a:lnTo>
                <a:lnTo>
                  <a:pt x="65207" y="315726"/>
                </a:lnTo>
                <a:lnTo>
                  <a:pt x="45909" y="356803"/>
                </a:lnTo>
                <a:lnTo>
                  <a:pt x="29782" y="399547"/>
                </a:lnTo>
                <a:lnTo>
                  <a:pt x="16978" y="443810"/>
                </a:lnTo>
                <a:lnTo>
                  <a:pt x="7646" y="489439"/>
                </a:lnTo>
                <a:lnTo>
                  <a:pt x="1936" y="536286"/>
                </a:lnTo>
                <a:lnTo>
                  <a:pt x="0" y="584200"/>
                </a:lnTo>
                <a:lnTo>
                  <a:pt x="1936" y="632113"/>
                </a:lnTo>
                <a:lnTo>
                  <a:pt x="7646" y="678960"/>
                </a:lnTo>
                <a:lnTo>
                  <a:pt x="16978" y="724589"/>
                </a:lnTo>
                <a:lnTo>
                  <a:pt x="29782" y="768852"/>
                </a:lnTo>
                <a:lnTo>
                  <a:pt x="45909" y="811596"/>
                </a:lnTo>
                <a:lnTo>
                  <a:pt x="65207" y="852673"/>
                </a:lnTo>
                <a:lnTo>
                  <a:pt x="87526" y="891931"/>
                </a:lnTo>
                <a:lnTo>
                  <a:pt x="112716" y="929220"/>
                </a:lnTo>
                <a:lnTo>
                  <a:pt x="140627" y="964391"/>
                </a:lnTo>
                <a:lnTo>
                  <a:pt x="171108" y="997291"/>
                </a:lnTo>
                <a:lnTo>
                  <a:pt x="204008" y="1027772"/>
                </a:lnTo>
                <a:lnTo>
                  <a:pt x="239179" y="1055683"/>
                </a:lnTo>
                <a:lnTo>
                  <a:pt x="276468" y="1080873"/>
                </a:lnTo>
                <a:lnTo>
                  <a:pt x="315726" y="1103192"/>
                </a:lnTo>
                <a:lnTo>
                  <a:pt x="356803" y="1122490"/>
                </a:lnTo>
                <a:lnTo>
                  <a:pt x="399547" y="1138617"/>
                </a:lnTo>
                <a:lnTo>
                  <a:pt x="443810" y="1151421"/>
                </a:lnTo>
                <a:lnTo>
                  <a:pt x="489439" y="1160753"/>
                </a:lnTo>
                <a:lnTo>
                  <a:pt x="536286" y="1166463"/>
                </a:lnTo>
                <a:lnTo>
                  <a:pt x="584200" y="1168400"/>
                </a:lnTo>
                <a:lnTo>
                  <a:pt x="584200" y="1155700"/>
                </a:lnTo>
                <a:lnTo>
                  <a:pt x="537328" y="1153805"/>
                </a:lnTo>
                <a:lnTo>
                  <a:pt x="491499" y="1148220"/>
                </a:lnTo>
                <a:lnTo>
                  <a:pt x="446861" y="1139090"/>
                </a:lnTo>
                <a:lnTo>
                  <a:pt x="403561" y="1126564"/>
                </a:lnTo>
                <a:lnTo>
                  <a:pt x="361746" y="1110788"/>
                </a:lnTo>
                <a:lnTo>
                  <a:pt x="321562" y="1091910"/>
                </a:lnTo>
                <a:lnTo>
                  <a:pt x="283158" y="1070076"/>
                </a:lnTo>
                <a:lnTo>
                  <a:pt x="246679" y="1045433"/>
                </a:lnTo>
                <a:lnTo>
                  <a:pt x="212273" y="1018129"/>
                </a:lnTo>
                <a:lnTo>
                  <a:pt x="180088" y="988311"/>
                </a:lnTo>
                <a:lnTo>
                  <a:pt x="150270" y="956126"/>
                </a:lnTo>
                <a:lnTo>
                  <a:pt x="122966" y="921720"/>
                </a:lnTo>
                <a:lnTo>
                  <a:pt x="98323" y="885241"/>
                </a:lnTo>
                <a:lnTo>
                  <a:pt x="76489" y="846837"/>
                </a:lnTo>
                <a:lnTo>
                  <a:pt x="57611" y="806653"/>
                </a:lnTo>
                <a:lnTo>
                  <a:pt x="41835" y="764838"/>
                </a:lnTo>
                <a:lnTo>
                  <a:pt x="29309" y="721538"/>
                </a:lnTo>
                <a:lnTo>
                  <a:pt x="20179" y="676900"/>
                </a:lnTo>
                <a:lnTo>
                  <a:pt x="14594" y="631071"/>
                </a:lnTo>
                <a:lnTo>
                  <a:pt x="12700" y="584200"/>
                </a:lnTo>
                <a:lnTo>
                  <a:pt x="14594" y="537328"/>
                </a:lnTo>
                <a:lnTo>
                  <a:pt x="20179" y="491499"/>
                </a:lnTo>
                <a:lnTo>
                  <a:pt x="29309" y="446861"/>
                </a:lnTo>
                <a:lnTo>
                  <a:pt x="41835" y="403561"/>
                </a:lnTo>
                <a:lnTo>
                  <a:pt x="57611" y="361746"/>
                </a:lnTo>
                <a:lnTo>
                  <a:pt x="76489" y="321562"/>
                </a:lnTo>
                <a:lnTo>
                  <a:pt x="98323" y="283158"/>
                </a:lnTo>
                <a:lnTo>
                  <a:pt x="122966" y="246679"/>
                </a:lnTo>
                <a:lnTo>
                  <a:pt x="150270" y="212273"/>
                </a:lnTo>
                <a:lnTo>
                  <a:pt x="180088" y="180088"/>
                </a:lnTo>
                <a:lnTo>
                  <a:pt x="212273" y="150270"/>
                </a:lnTo>
                <a:lnTo>
                  <a:pt x="246679" y="122966"/>
                </a:lnTo>
                <a:lnTo>
                  <a:pt x="283158" y="98323"/>
                </a:lnTo>
                <a:lnTo>
                  <a:pt x="321562" y="76489"/>
                </a:lnTo>
                <a:lnTo>
                  <a:pt x="361746" y="57611"/>
                </a:lnTo>
                <a:lnTo>
                  <a:pt x="403561" y="41835"/>
                </a:lnTo>
                <a:lnTo>
                  <a:pt x="446861" y="29309"/>
                </a:lnTo>
                <a:lnTo>
                  <a:pt x="491499" y="20179"/>
                </a:lnTo>
                <a:lnTo>
                  <a:pt x="537328" y="14594"/>
                </a:lnTo>
                <a:lnTo>
                  <a:pt x="584200" y="12700"/>
                </a:lnTo>
                <a:lnTo>
                  <a:pt x="584200" y="0"/>
                </a:lnTo>
                <a:close/>
              </a:path>
              <a:path w="2133600" h="1168400">
                <a:moveTo>
                  <a:pt x="1549400" y="1155700"/>
                </a:moveTo>
                <a:lnTo>
                  <a:pt x="584200" y="1155700"/>
                </a:lnTo>
                <a:lnTo>
                  <a:pt x="584200" y="1168400"/>
                </a:lnTo>
                <a:lnTo>
                  <a:pt x="1549400" y="1168400"/>
                </a:lnTo>
                <a:lnTo>
                  <a:pt x="1549400" y="1155700"/>
                </a:lnTo>
                <a:close/>
              </a:path>
              <a:path w="2133600" h="1168400">
                <a:moveTo>
                  <a:pt x="1549399" y="0"/>
                </a:moveTo>
                <a:lnTo>
                  <a:pt x="1549399" y="12700"/>
                </a:lnTo>
                <a:lnTo>
                  <a:pt x="1596271" y="14594"/>
                </a:lnTo>
                <a:lnTo>
                  <a:pt x="1642100" y="20179"/>
                </a:lnTo>
                <a:lnTo>
                  <a:pt x="1686738" y="29309"/>
                </a:lnTo>
                <a:lnTo>
                  <a:pt x="1730038" y="41835"/>
                </a:lnTo>
                <a:lnTo>
                  <a:pt x="1771853" y="57611"/>
                </a:lnTo>
                <a:lnTo>
                  <a:pt x="1812037" y="76489"/>
                </a:lnTo>
                <a:lnTo>
                  <a:pt x="1850441" y="98323"/>
                </a:lnTo>
                <a:lnTo>
                  <a:pt x="1886920" y="122966"/>
                </a:lnTo>
                <a:lnTo>
                  <a:pt x="1921326" y="150270"/>
                </a:lnTo>
                <a:lnTo>
                  <a:pt x="1953511" y="180088"/>
                </a:lnTo>
                <a:lnTo>
                  <a:pt x="1983329" y="212273"/>
                </a:lnTo>
                <a:lnTo>
                  <a:pt x="2010633" y="246679"/>
                </a:lnTo>
                <a:lnTo>
                  <a:pt x="2035276" y="283158"/>
                </a:lnTo>
                <a:lnTo>
                  <a:pt x="2057110" y="321562"/>
                </a:lnTo>
                <a:lnTo>
                  <a:pt x="2075988" y="361746"/>
                </a:lnTo>
                <a:lnTo>
                  <a:pt x="2091764" y="403561"/>
                </a:lnTo>
                <a:lnTo>
                  <a:pt x="2104290" y="446861"/>
                </a:lnTo>
                <a:lnTo>
                  <a:pt x="2113420" y="491499"/>
                </a:lnTo>
                <a:lnTo>
                  <a:pt x="2119005" y="537328"/>
                </a:lnTo>
                <a:lnTo>
                  <a:pt x="2120900" y="584200"/>
                </a:lnTo>
                <a:lnTo>
                  <a:pt x="2119005" y="631071"/>
                </a:lnTo>
                <a:lnTo>
                  <a:pt x="2113420" y="676900"/>
                </a:lnTo>
                <a:lnTo>
                  <a:pt x="2104290" y="721538"/>
                </a:lnTo>
                <a:lnTo>
                  <a:pt x="2091764" y="764838"/>
                </a:lnTo>
                <a:lnTo>
                  <a:pt x="2075988" y="806653"/>
                </a:lnTo>
                <a:lnTo>
                  <a:pt x="2057110" y="846837"/>
                </a:lnTo>
                <a:lnTo>
                  <a:pt x="2035276" y="885241"/>
                </a:lnTo>
                <a:lnTo>
                  <a:pt x="2010633" y="921720"/>
                </a:lnTo>
                <a:lnTo>
                  <a:pt x="1983329" y="956126"/>
                </a:lnTo>
                <a:lnTo>
                  <a:pt x="1953511" y="988311"/>
                </a:lnTo>
                <a:lnTo>
                  <a:pt x="1921326" y="1018129"/>
                </a:lnTo>
                <a:lnTo>
                  <a:pt x="1886920" y="1045433"/>
                </a:lnTo>
                <a:lnTo>
                  <a:pt x="1850441" y="1070076"/>
                </a:lnTo>
                <a:lnTo>
                  <a:pt x="1812037" y="1091910"/>
                </a:lnTo>
                <a:lnTo>
                  <a:pt x="1771853" y="1110788"/>
                </a:lnTo>
                <a:lnTo>
                  <a:pt x="1730038" y="1126564"/>
                </a:lnTo>
                <a:lnTo>
                  <a:pt x="1686738" y="1139090"/>
                </a:lnTo>
                <a:lnTo>
                  <a:pt x="1642100" y="1148220"/>
                </a:lnTo>
                <a:lnTo>
                  <a:pt x="1596271" y="1153805"/>
                </a:lnTo>
                <a:lnTo>
                  <a:pt x="1549400" y="1155700"/>
                </a:lnTo>
                <a:lnTo>
                  <a:pt x="1549400" y="1168400"/>
                </a:lnTo>
                <a:lnTo>
                  <a:pt x="1597313" y="1166463"/>
                </a:lnTo>
                <a:lnTo>
                  <a:pt x="1644160" y="1160753"/>
                </a:lnTo>
                <a:lnTo>
                  <a:pt x="1689789" y="1151421"/>
                </a:lnTo>
                <a:lnTo>
                  <a:pt x="1734052" y="1138617"/>
                </a:lnTo>
                <a:lnTo>
                  <a:pt x="1776796" y="1122490"/>
                </a:lnTo>
                <a:lnTo>
                  <a:pt x="1817873" y="1103192"/>
                </a:lnTo>
                <a:lnTo>
                  <a:pt x="1857131" y="1080873"/>
                </a:lnTo>
                <a:lnTo>
                  <a:pt x="1894420" y="1055683"/>
                </a:lnTo>
                <a:lnTo>
                  <a:pt x="1929591" y="1027772"/>
                </a:lnTo>
                <a:lnTo>
                  <a:pt x="1962491" y="997291"/>
                </a:lnTo>
                <a:lnTo>
                  <a:pt x="1992972" y="964391"/>
                </a:lnTo>
                <a:lnTo>
                  <a:pt x="2020883" y="929220"/>
                </a:lnTo>
                <a:lnTo>
                  <a:pt x="2046073" y="891931"/>
                </a:lnTo>
                <a:lnTo>
                  <a:pt x="2068392" y="852673"/>
                </a:lnTo>
                <a:lnTo>
                  <a:pt x="2087690" y="811596"/>
                </a:lnTo>
                <a:lnTo>
                  <a:pt x="2103817" y="768852"/>
                </a:lnTo>
                <a:lnTo>
                  <a:pt x="2116621" y="724589"/>
                </a:lnTo>
                <a:lnTo>
                  <a:pt x="2125953" y="678960"/>
                </a:lnTo>
                <a:lnTo>
                  <a:pt x="2131663" y="632113"/>
                </a:lnTo>
                <a:lnTo>
                  <a:pt x="2133600" y="584200"/>
                </a:lnTo>
                <a:lnTo>
                  <a:pt x="2131663" y="536286"/>
                </a:lnTo>
                <a:lnTo>
                  <a:pt x="2125953" y="489439"/>
                </a:lnTo>
                <a:lnTo>
                  <a:pt x="2116621" y="443810"/>
                </a:lnTo>
                <a:lnTo>
                  <a:pt x="2103817" y="399547"/>
                </a:lnTo>
                <a:lnTo>
                  <a:pt x="2087690" y="356803"/>
                </a:lnTo>
                <a:lnTo>
                  <a:pt x="2068392" y="315726"/>
                </a:lnTo>
                <a:lnTo>
                  <a:pt x="2046073" y="276468"/>
                </a:lnTo>
                <a:lnTo>
                  <a:pt x="2020883" y="239179"/>
                </a:lnTo>
                <a:lnTo>
                  <a:pt x="1992972" y="204008"/>
                </a:lnTo>
                <a:lnTo>
                  <a:pt x="1962491" y="171108"/>
                </a:lnTo>
                <a:lnTo>
                  <a:pt x="1929591" y="140627"/>
                </a:lnTo>
                <a:lnTo>
                  <a:pt x="1894420" y="112716"/>
                </a:lnTo>
                <a:lnTo>
                  <a:pt x="1857131" y="87526"/>
                </a:lnTo>
                <a:lnTo>
                  <a:pt x="1817873" y="65207"/>
                </a:lnTo>
                <a:lnTo>
                  <a:pt x="1776796" y="45909"/>
                </a:lnTo>
                <a:lnTo>
                  <a:pt x="1734052" y="29782"/>
                </a:lnTo>
                <a:lnTo>
                  <a:pt x="1689789" y="16978"/>
                </a:lnTo>
                <a:lnTo>
                  <a:pt x="1644160" y="7646"/>
                </a:lnTo>
                <a:lnTo>
                  <a:pt x="1597313" y="1936"/>
                </a:lnTo>
                <a:lnTo>
                  <a:pt x="1549399" y="0"/>
                </a:lnTo>
                <a:close/>
              </a:path>
              <a:path w="2133600" h="1168400">
                <a:moveTo>
                  <a:pt x="1549399" y="0"/>
                </a:moveTo>
                <a:lnTo>
                  <a:pt x="584200" y="0"/>
                </a:lnTo>
                <a:lnTo>
                  <a:pt x="584200" y="12700"/>
                </a:lnTo>
                <a:lnTo>
                  <a:pt x="1549399" y="12700"/>
                </a:lnTo>
                <a:lnTo>
                  <a:pt x="1549399" y="0"/>
                </a:lnTo>
                <a:close/>
              </a:path>
            </a:pathLst>
          </a:custGeom>
          <a:solidFill>
            <a:srgbClr val="94D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" name="object 7"/>
          <p:cNvGrpSpPr/>
          <p:nvPr/>
        </p:nvGrpSpPr>
        <p:grpSpPr>
          <a:xfrm>
            <a:off x="5118100" y="3517900"/>
            <a:ext cx="2806700" cy="1485900"/>
            <a:chOff x="5118100" y="3517900"/>
            <a:chExt cx="2806700" cy="1485900"/>
          </a:xfrm>
        </p:grpSpPr>
        <p:sp>
          <p:nvSpPr>
            <p:cNvPr id="8" name="object 8"/>
            <p:cNvSpPr/>
            <p:nvPr/>
          </p:nvSpPr>
          <p:spPr>
            <a:xfrm>
              <a:off x="5118100" y="3517900"/>
              <a:ext cx="2806700" cy="1485900"/>
            </a:xfrm>
            <a:custGeom>
              <a:avLst/>
              <a:gdLst/>
              <a:ahLst/>
              <a:cxnLst/>
              <a:rect l="l" t="t" r="r" b="b"/>
              <a:pathLst>
                <a:path w="2806700" h="1485900">
                  <a:moveTo>
                    <a:pt x="2425700" y="0"/>
                  </a:moveTo>
                  <a:lnTo>
                    <a:pt x="381000" y="0"/>
                  </a:lnTo>
                  <a:lnTo>
                    <a:pt x="333208" y="2968"/>
                  </a:lnTo>
                  <a:lnTo>
                    <a:pt x="287187" y="11636"/>
                  </a:lnTo>
                  <a:lnTo>
                    <a:pt x="243296" y="25645"/>
                  </a:lnTo>
                  <a:lnTo>
                    <a:pt x="201889" y="44640"/>
                  </a:lnTo>
                  <a:lnTo>
                    <a:pt x="163326" y="68262"/>
                  </a:lnTo>
                  <a:lnTo>
                    <a:pt x="127962" y="96155"/>
                  </a:lnTo>
                  <a:lnTo>
                    <a:pt x="96155" y="127962"/>
                  </a:lnTo>
                  <a:lnTo>
                    <a:pt x="68262" y="163326"/>
                  </a:lnTo>
                  <a:lnTo>
                    <a:pt x="44640" y="201889"/>
                  </a:lnTo>
                  <a:lnTo>
                    <a:pt x="25645" y="243296"/>
                  </a:lnTo>
                  <a:lnTo>
                    <a:pt x="11636" y="287187"/>
                  </a:lnTo>
                  <a:lnTo>
                    <a:pt x="2968" y="333208"/>
                  </a:lnTo>
                  <a:lnTo>
                    <a:pt x="0" y="381000"/>
                  </a:lnTo>
                  <a:lnTo>
                    <a:pt x="0" y="1104900"/>
                  </a:lnTo>
                  <a:lnTo>
                    <a:pt x="2968" y="1152691"/>
                  </a:lnTo>
                  <a:lnTo>
                    <a:pt x="11636" y="1198712"/>
                  </a:lnTo>
                  <a:lnTo>
                    <a:pt x="25645" y="1242603"/>
                  </a:lnTo>
                  <a:lnTo>
                    <a:pt x="44640" y="1284010"/>
                  </a:lnTo>
                  <a:lnTo>
                    <a:pt x="68262" y="1322573"/>
                  </a:lnTo>
                  <a:lnTo>
                    <a:pt x="96155" y="1357937"/>
                  </a:lnTo>
                  <a:lnTo>
                    <a:pt x="127962" y="1389744"/>
                  </a:lnTo>
                  <a:lnTo>
                    <a:pt x="163326" y="1417637"/>
                  </a:lnTo>
                  <a:lnTo>
                    <a:pt x="201889" y="1441259"/>
                  </a:lnTo>
                  <a:lnTo>
                    <a:pt x="243296" y="1460254"/>
                  </a:lnTo>
                  <a:lnTo>
                    <a:pt x="287187" y="1474263"/>
                  </a:lnTo>
                  <a:lnTo>
                    <a:pt x="333208" y="1482931"/>
                  </a:lnTo>
                  <a:lnTo>
                    <a:pt x="380999" y="1485900"/>
                  </a:lnTo>
                  <a:lnTo>
                    <a:pt x="2425700" y="1485900"/>
                  </a:lnTo>
                  <a:lnTo>
                    <a:pt x="2473491" y="1482931"/>
                  </a:lnTo>
                  <a:lnTo>
                    <a:pt x="2519512" y="1474263"/>
                  </a:lnTo>
                  <a:lnTo>
                    <a:pt x="2563403" y="1460254"/>
                  </a:lnTo>
                  <a:lnTo>
                    <a:pt x="2604810" y="1441259"/>
                  </a:lnTo>
                  <a:lnTo>
                    <a:pt x="2643373" y="1417637"/>
                  </a:lnTo>
                  <a:lnTo>
                    <a:pt x="2678737" y="1389744"/>
                  </a:lnTo>
                  <a:lnTo>
                    <a:pt x="2710544" y="1357937"/>
                  </a:lnTo>
                  <a:lnTo>
                    <a:pt x="2738437" y="1322573"/>
                  </a:lnTo>
                  <a:lnTo>
                    <a:pt x="2762059" y="1284010"/>
                  </a:lnTo>
                  <a:lnTo>
                    <a:pt x="2781054" y="1242603"/>
                  </a:lnTo>
                  <a:lnTo>
                    <a:pt x="2795063" y="1198712"/>
                  </a:lnTo>
                  <a:lnTo>
                    <a:pt x="2803731" y="1152691"/>
                  </a:lnTo>
                  <a:lnTo>
                    <a:pt x="2806700" y="1104900"/>
                  </a:lnTo>
                  <a:lnTo>
                    <a:pt x="2806700" y="381000"/>
                  </a:lnTo>
                  <a:lnTo>
                    <a:pt x="2803731" y="333208"/>
                  </a:lnTo>
                  <a:lnTo>
                    <a:pt x="2795063" y="287187"/>
                  </a:lnTo>
                  <a:lnTo>
                    <a:pt x="2781054" y="243296"/>
                  </a:lnTo>
                  <a:lnTo>
                    <a:pt x="2762059" y="201889"/>
                  </a:lnTo>
                  <a:lnTo>
                    <a:pt x="2738437" y="163326"/>
                  </a:lnTo>
                  <a:lnTo>
                    <a:pt x="2710544" y="127962"/>
                  </a:lnTo>
                  <a:lnTo>
                    <a:pt x="2678737" y="96155"/>
                  </a:lnTo>
                  <a:lnTo>
                    <a:pt x="2643373" y="68262"/>
                  </a:lnTo>
                  <a:lnTo>
                    <a:pt x="2604810" y="44640"/>
                  </a:lnTo>
                  <a:lnTo>
                    <a:pt x="2563403" y="25645"/>
                  </a:lnTo>
                  <a:lnTo>
                    <a:pt x="2519512" y="11636"/>
                  </a:lnTo>
                  <a:lnTo>
                    <a:pt x="2473491" y="2968"/>
                  </a:lnTo>
                  <a:lnTo>
                    <a:pt x="2425700" y="0"/>
                  </a:lnTo>
                  <a:close/>
                </a:path>
              </a:pathLst>
            </a:custGeom>
            <a:solidFill>
              <a:srgbClr val="94D0C8">
                <a:alpha val="2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949823" y="4158095"/>
              <a:ext cx="1153160" cy="304165"/>
            </a:xfrm>
            <a:custGeom>
              <a:avLst/>
              <a:gdLst/>
              <a:ahLst/>
              <a:cxnLst/>
              <a:rect l="l" t="t" r="r" b="b"/>
              <a:pathLst>
                <a:path w="1153159" h="304164">
                  <a:moveTo>
                    <a:pt x="35790" y="4040"/>
                  </a:moveTo>
                  <a:lnTo>
                    <a:pt x="0" y="4040"/>
                  </a:lnTo>
                  <a:lnTo>
                    <a:pt x="0" y="299604"/>
                  </a:lnTo>
                  <a:lnTo>
                    <a:pt x="35790" y="299604"/>
                  </a:lnTo>
                  <a:lnTo>
                    <a:pt x="35790" y="167409"/>
                  </a:lnTo>
                  <a:lnTo>
                    <a:pt x="229177" y="167409"/>
                  </a:lnTo>
                  <a:lnTo>
                    <a:pt x="229177" y="135659"/>
                  </a:lnTo>
                  <a:lnTo>
                    <a:pt x="35790" y="135659"/>
                  </a:lnTo>
                  <a:lnTo>
                    <a:pt x="35790" y="4040"/>
                  </a:lnTo>
                  <a:close/>
                </a:path>
                <a:path w="1153159" h="304164">
                  <a:moveTo>
                    <a:pt x="229177" y="167409"/>
                  </a:moveTo>
                  <a:lnTo>
                    <a:pt x="193386" y="167409"/>
                  </a:lnTo>
                  <a:lnTo>
                    <a:pt x="193386" y="299604"/>
                  </a:lnTo>
                  <a:lnTo>
                    <a:pt x="229177" y="299604"/>
                  </a:lnTo>
                  <a:lnTo>
                    <a:pt x="229177" y="167409"/>
                  </a:lnTo>
                  <a:close/>
                </a:path>
                <a:path w="1153159" h="304164">
                  <a:moveTo>
                    <a:pt x="229177" y="4040"/>
                  </a:moveTo>
                  <a:lnTo>
                    <a:pt x="193386" y="4040"/>
                  </a:lnTo>
                  <a:lnTo>
                    <a:pt x="193386" y="135659"/>
                  </a:lnTo>
                  <a:lnTo>
                    <a:pt x="229177" y="135659"/>
                  </a:lnTo>
                  <a:lnTo>
                    <a:pt x="229177" y="4040"/>
                  </a:lnTo>
                  <a:close/>
                </a:path>
                <a:path w="1153159" h="304164">
                  <a:moveTo>
                    <a:pt x="419749" y="0"/>
                  </a:moveTo>
                  <a:lnTo>
                    <a:pt x="367740" y="10390"/>
                  </a:lnTo>
                  <a:lnTo>
                    <a:pt x="326195" y="40842"/>
                  </a:lnTo>
                  <a:lnTo>
                    <a:pt x="298783" y="88827"/>
                  </a:lnTo>
                  <a:lnTo>
                    <a:pt x="290341" y="129236"/>
                  </a:lnTo>
                  <a:lnTo>
                    <a:pt x="289285" y="151822"/>
                  </a:lnTo>
                  <a:lnTo>
                    <a:pt x="290341" y="174408"/>
                  </a:lnTo>
                  <a:lnTo>
                    <a:pt x="298783" y="214817"/>
                  </a:lnTo>
                  <a:lnTo>
                    <a:pt x="326195" y="262803"/>
                  </a:lnTo>
                  <a:lnTo>
                    <a:pt x="367740" y="293254"/>
                  </a:lnTo>
                  <a:lnTo>
                    <a:pt x="419749" y="303645"/>
                  </a:lnTo>
                  <a:lnTo>
                    <a:pt x="438131" y="302490"/>
                  </a:lnTo>
                  <a:lnTo>
                    <a:pt x="487001" y="285172"/>
                  </a:lnTo>
                  <a:lnTo>
                    <a:pt x="505817" y="270163"/>
                  </a:lnTo>
                  <a:lnTo>
                    <a:pt x="419749" y="270163"/>
                  </a:lnTo>
                  <a:lnTo>
                    <a:pt x="406643" y="269315"/>
                  </a:lnTo>
                  <a:lnTo>
                    <a:pt x="360840" y="249012"/>
                  </a:lnTo>
                  <a:lnTo>
                    <a:pt x="336622" y="216621"/>
                  </a:lnTo>
                  <a:lnTo>
                    <a:pt x="324715" y="170268"/>
                  </a:lnTo>
                  <a:lnTo>
                    <a:pt x="323922" y="151822"/>
                  </a:lnTo>
                  <a:lnTo>
                    <a:pt x="324715" y="133377"/>
                  </a:lnTo>
                  <a:lnTo>
                    <a:pt x="336622" y="87023"/>
                  </a:lnTo>
                  <a:lnTo>
                    <a:pt x="360840" y="54633"/>
                  </a:lnTo>
                  <a:lnTo>
                    <a:pt x="406643" y="34329"/>
                  </a:lnTo>
                  <a:lnTo>
                    <a:pt x="419749" y="33481"/>
                  </a:lnTo>
                  <a:lnTo>
                    <a:pt x="505817" y="33481"/>
                  </a:lnTo>
                  <a:lnTo>
                    <a:pt x="500937" y="28683"/>
                  </a:lnTo>
                  <a:lnTo>
                    <a:pt x="487001" y="18472"/>
                  </a:lnTo>
                  <a:lnTo>
                    <a:pt x="471758" y="10390"/>
                  </a:lnTo>
                  <a:lnTo>
                    <a:pt x="455468" y="4618"/>
                  </a:lnTo>
                  <a:lnTo>
                    <a:pt x="438131" y="1154"/>
                  </a:lnTo>
                  <a:lnTo>
                    <a:pt x="419749" y="0"/>
                  </a:lnTo>
                  <a:close/>
                </a:path>
                <a:path w="1153159" h="304164">
                  <a:moveTo>
                    <a:pt x="505817" y="33481"/>
                  </a:moveTo>
                  <a:lnTo>
                    <a:pt x="419749" y="33481"/>
                  </a:lnTo>
                  <a:lnTo>
                    <a:pt x="432846" y="34329"/>
                  </a:lnTo>
                  <a:lnTo>
                    <a:pt x="445293" y="36873"/>
                  </a:lnTo>
                  <a:lnTo>
                    <a:pt x="487759" y="63824"/>
                  </a:lnTo>
                  <a:lnTo>
                    <a:pt x="508351" y="100977"/>
                  </a:lnTo>
                  <a:lnTo>
                    <a:pt x="515576" y="151822"/>
                  </a:lnTo>
                  <a:lnTo>
                    <a:pt x="514773" y="170268"/>
                  </a:lnTo>
                  <a:lnTo>
                    <a:pt x="502732" y="216621"/>
                  </a:lnTo>
                  <a:lnTo>
                    <a:pt x="478568" y="249012"/>
                  </a:lnTo>
                  <a:lnTo>
                    <a:pt x="432846" y="269315"/>
                  </a:lnTo>
                  <a:lnTo>
                    <a:pt x="419749" y="270163"/>
                  </a:lnTo>
                  <a:lnTo>
                    <a:pt x="505817" y="270163"/>
                  </a:lnTo>
                  <a:lnTo>
                    <a:pt x="533327" y="232640"/>
                  </a:lnTo>
                  <a:lnTo>
                    <a:pt x="545991" y="195406"/>
                  </a:lnTo>
                  <a:lnTo>
                    <a:pt x="550213" y="151822"/>
                  </a:lnTo>
                  <a:lnTo>
                    <a:pt x="549157" y="129236"/>
                  </a:lnTo>
                  <a:lnTo>
                    <a:pt x="540715" y="88827"/>
                  </a:lnTo>
                  <a:lnTo>
                    <a:pt x="513303" y="40842"/>
                  </a:lnTo>
                  <a:lnTo>
                    <a:pt x="505817" y="33481"/>
                  </a:lnTo>
                  <a:close/>
                </a:path>
                <a:path w="1153159" h="304164">
                  <a:moveTo>
                    <a:pt x="653111" y="4040"/>
                  </a:moveTo>
                  <a:lnTo>
                    <a:pt x="610393" y="4040"/>
                  </a:lnTo>
                  <a:lnTo>
                    <a:pt x="610393" y="299604"/>
                  </a:lnTo>
                  <a:lnTo>
                    <a:pt x="643875" y="299604"/>
                  </a:lnTo>
                  <a:lnTo>
                    <a:pt x="643875" y="75045"/>
                  </a:lnTo>
                  <a:lnTo>
                    <a:pt x="682182" y="75045"/>
                  </a:lnTo>
                  <a:lnTo>
                    <a:pt x="653111" y="4040"/>
                  </a:lnTo>
                  <a:close/>
                </a:path>
                <a:path w="1153159" h="304164">
                  <a:moveTo>
                    <a:pt x="682182" y="75045"/>
                  </a:moveTo>
                  <a:lnTo>
                    <a:pt x="646761" y="75045"/>
                  </a:lnTo>
                  <a:lnTo>
                    <a:pt x="739125" y="299604"/>
                  </a:lnTo>
                  <a:lnTo>
                    <a:pt x="771452" y="299604"/>
                  </a:lnTo>
                  <a:lnTo>
                    <a:pt x="792110" y="249381"/>
                  </a:lnTo>
                  <a:lnTo>
                    <a:pt x="753557" y="249381"/>
                  </a:lnTo>
                  <a:lnTo>
                    <a:pt x="682182" y="75045"/>
                  </a:lnTo>
                  <a:close/>
                </a:path>
                <a:path w="1153159" h="304164">
                  <a:moveTo>
                    <a:pt x="900184" y="75045"/>
                  </a:moveTo>
                  <a:lnTo>
                    <a:pt x="866702" y="75045"/>
                  </a:lnTo>
                  <a:lnTo>
                    <a:pt x="866702" y="299604"/>
                  </a:lnTo>
                  <a:lnTo>
                    <a:pt x="900184" y="299604"/>
                  </a:lnTo>
                  <a:lnTo>
                    <a:pt x="900184" y="75045"/>
                  </a:lnTo>
                  <a:close/>
                </a:path>
                <a:path w="1153159" h="304164">
                  <a:moveTo>
                    <a:pt x="900184" y="4040"/>
                  </a:moveTo>
                  <a:lnTo>
                    <a:pt x="857466" y="4040"/>
                  </a:lnTo>
                  <a:lnTo>
                    <a:pt x="757021" y="249381"/>
                  </a:lnTo>
                  <a:lnTo>
                    <a:pt x="792110" y="249381"/>
                  </a:lnTo>
                  <a:lnTo>
                    <a:pt x="863816" y="75045"/>
                  </a:lnTo>
                  <a:lnTo>
                    <a:pt x="900184" y="75045"/>
                  </a:lnTo>
                  <a:lnTo>
                    <a:pt x="900184" y="4040"/>
                  </a:lnTo>
                  <a:close/>
                </a:path>
                <a:path w="1153159" h="304164">
                  <a:moveTo>
                    <a:pt x="1150324" y="4040"/>
                  </a:moveTo>
                  <a:lnTo>
                    <a:pt x="971946" y="4040"/>
                  </a:lnTo>
                  <a:lnTo>
                    <a:pt x="971946" y="299604"/>
                  </a:lnTo>
                  <a:lnTo>
                    <a:pt x="1152633" y="299604"/>
                  </a:lnTo>
                  <a:lnTo>
                    <a:pt x="1152633" y="267854"/>
                  </a:lnTo>
                  <a:lnTo>
                    <a:pt x="1007737" y="267854"/>
                  </a:lnTo>
                  <a:lnTo>
                    <a:pt x="1007737" y="167409"/>
                  </a:lnTo>
                  <a:lnTo>
                    <a:pt x="1141087" y="167409"/>
                  </a:lnTo>
                  <a:lnTo>
                    <a:pt x="1141087" y="135659"/>
                  </a:lnTo>
                  <a:lnTo>
                    <a:pt x="1007737" y="135659"/>
                  </a:lnTo>
                  <a:lnTo>
                    <a:pt x="1007737" y="35790"/>
                  </a:lnTo>
                  <a:lnTo>
                    <a:pt x="1150324" y="35790"/>
                  </a:lnTo>
                  <a:lnTo>
                    <a:pt x="1150324" y="404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/>
          <p:nvPr/>
        </p:nvSpPr>
        <p:spPr>
          <a:xfrm>
            <a:off x="1979227" y="4116730"/>
            <a:ext cx="1336675" cy="276225"/>
          </a:xfrm>
          <a:custGeom>
            <a:avLst/>
            <a:gdLst/>
            <a:ahLst/>
            <a:cxnLst/>
            <a:rect l="l" t="t" r="r" b="b"/>
            <a:pathLst>
              <a:path w="1336675" h="276225">
                <a:moveTo>
                  <a:pt x="126492" y="27736"/>
                </a:moveTo>
                <a:lnTo>
                  <a:pt x="0" y="27736"/>
                </a:lnTo>
                <a:lnTo>
                  <a:pt x="0" y="206044"/>
                </a:lnTo>
                <a:lnTo>
                  <a:pt x="126492" y="206044"/>
                </a:lnTo>
                <a:lnTo>
                  <a:pt x="126492" y="185623"/>
                </a:lnTo>
                <a:lnTo>
                  <a:pt x="24688" y="185623"/>
                </a:lnTo>
                <a:lnTo>
                  <a:pt x="24688" y="48158"/>
                </a:lnTo>
                <a:lnTo>
                  <a:pt x="126492" y="48158"/>
                </a:lnTo>
                <a:lnTo>
                  <a:pt x="126492" y="27736"/>
                </a:lnTo>
                <a:close/>
              </a:path>
              <a:path w="1336675" h="276225">
                <a:moveTo>
                  <a:pt x="126492" y="48158"/>
                </a:moveTo>
                <a:lnTo>
                  <a:pt x="101803" y="48158"/>
                </a:lnTo>
                <a:lnTo>
                  <a:pt x="101803" y="185623"/>
                </a:lnTo>
                <a:lnTo>
                  <a:pt x="126492" y="185623"/>
                </a:lnTo>
                <a:lnTo>
                  <a:pt x="126492" y="48158"/>
                </a:lnTo>
                <a:close/>
              </a:path>
              <a:path w="1336675" h="276225">
                <a:moveTo>
                  <a:pt x="201168" y="304"/>
                </a:moveTo>
                <a:lnTo>
                  <a:pt x="175564" y="304"/>
                </a:lnTo>
                <a:lnTo>
                  <a:pt x="175564" y="275843"/>
                </a:lnTo>
                <a:lnTo>
                  <a:pt x="201168" y="275843"/>
                </a:lnTo>
                <a:lnTo>
                  <a:pt x="201168" y="131673"/>
                </a:lnTo>
                <a:lnTo>
                  <a:pt x="195072" y="131673"/>
                </a:lnTo>
                <a:lnTo>
                  <a:pt x="195072" y="110337"/>
                </a:lnTo>
                <a:lnTo>
                  <a:pt x="201168" y="110337"/>
                </a:lnTo>
                <a:lnTo>
                  <a:pt x="201168" y="304"/>
                </a:lnTo>
                <a:close/>
              </a:path>
              <a:path w="1336675" h="276225">
                <a:moveTo>
                  <a:pt x="201168" y="110337"/>
                </a:moveTo>
                <a:lnTo>
                  <a:pt x="195072" y="110337"/>
                </a:lnTo>
                <a:lnTo>
                  <a:pt x="195072" y="131673"/>
                </a:lnTo>
                <a:lnTo>
                  <a:pt x="201168" y="131673"/>
                </a:lnTo>
                <a:lnTo>
                  <a:pt x="201168" y="110337"/>
                </a:lnTo>
                <a:close/>
              </a:path>
              <a:path w="1336675" h="276225">
                <a:moveTo>
                  <a:pt x="246278" y="110337"/>
                </a:moveTo>
                <a:lnTo>
                  <a:pt x="201168" y="110337"/>
                </a:lnTo>
                <a:lnTo>
                  <a:pt x="201168" y="131673"/>
                </a:lnTo>
                <a:lnTo>
                  <a:pt x="246278" y="131673"/>
                </a:lnTo>
                <a:lnTo>
                  <a:pt x="246278" y="110337"/>
                </a:lnTo>
                <a:close/>
              </a:path>
              <a:path w="1336675" h="276225">
                <a:moveTo>
                  <a:pt x="494971" y="0"/>
                </a:moveTo>
                <a:lnTo>
                  <a:pt x="469673" y="0"/>
                </a:lnTo>
                <a:lnTo>
                  <a:pt x="469673" y="276148"/>
                </a:lnTo>
                <a:lnTo>
                  <a:pt x="494971" y="276148"/>
                </a:lnTo>
                <a:lnTo>
                  <a:pt x="494971" y="0"/>
                </a:lnTo>
                <a:close/>
              </a:path>
              <a:path w="1336675" h="276225">
                <a:moveTo>
                  <a:pt x="349581" y="21335"/>
                </a:moveTo>
                <a:lnTo>
                  <a:pt x="321573" y="28108"/>
                </a:lnTo>
                <a:lnTo>
                  <a:pt x="299480" y="47396"/>
                </a:lnTo>
                <a:lnTo>
                  <a:pt x="284988" y="77657"/>
                </a:lnTo>
                <a:lnTo>
                  <a:pt x="279782" y="117347"/>
                </a:lnTo>
                <a:lnTo>
                  <a:pt x="284988" y="157214"/>
                </a:lnTo>
                <a:lnTo>
                  <a:pt x="299480" y="187566"/>
                </a:lnTo>
                <a:lnTo>
                  <a:pt x="321573" y="206887"/>
                </a:lnTo>
                <a:lnTo>
                  <a:pt x="349581" y="213664"/>
                </a:lnTo>
                <a:lnTo>
                  <a:pt x="377766" y="206887"/>
                </a:lnTo>
                <a:lnTo>
                  <a:pt x="395531" y="191414"/>
                </a:lnTo>
                <a:lnTo>
                  <a:pt x="349581" y="191414"/>
                </a:lnTo>
                <a:lnTo>
                  <a:pt x="331122" y="186142"/>
                </a:lnTo>
                <a:lnTo>
                  <a:pt x="316663" y="171183"/>
                </a:lnTo>
                <a:lnTo>
                  <a:pt x="307233" y="147823"/>
                </a:lnTo>
                <a:lnTo>
                  <a:pt x="303861" y="117347"/>
                </a:lnTo>
                <a:lnTo>
                  <a:pt x="307233" y="87144"/>
                </a:lnTo>
                <a:lnTo>
                  <a:pt x="316663" y="64084"/>
                </a:lnTo>
                <a:lnTo>
                  <a:pt x="331122" y="49368"/>
                </a:lnTo>
                <a:lnTo>
                  <a:pt x="349581" y="44195"/>
                </a:lnTo>
                <a:lnTo>
                  <a:pt x="396269" y="44195"/>
                </a:lnTo>
                <a:lnTo>
                  <a:pt x="377766" y="28108"/>
                </a:lnTo>
                <a:lnTo>
                  <a:pt x="349581" y="21335"/>
                </a:lnTo>
                <a:close/>
              </a:path>
              <a:path w="1336675" h="276225">
                <a:moveTo>
                  <a:pt x="396269" y="44195"/>
                </a:moveTo>
                <a:lnTo>
                  <a:pt x="349581" y="44195"/>
                </a:lnTo>
                <a:lnTo>
                  <a:pt x="368169" y="49368"/>
                </a:lnTo>
                <a:lnTo>
                  <a:pt x="382614" y="64084"/>
                </a:lnTo>
                <a:lnTo>
                  <a:pt x="391972" y="87144"/>
                </a:lnTo>
                <a:lnTo>
                  <a:pt x="395301" y="117347"/>
                </a:lnTo>
                <a:lnTo>
                  <a:pt x="391972" y="147823"/>
                </a:lnTo>
                <a:lnTo>
                  <a:pt x="382614" y="171183"/>
                </a:lnTo>
                <a:lnTo>
                  <a:pt x="368169" y="186142"/>
                </a:lnTo>
                <a:lnTo>
                  <a:pt x="349581" y="191414"/>
                </a:lnTo>
                <a:lnTo>
                  <a:pt x="395531" y="191414"/>
                </a:lnTo>
                <a:lnTo>
                  <a:pt x="399950" y="187566"/>
                </a:lnTo>
                <a:lnTo>
                  <a:pt x="414475" y="157214"/>
                </a:lnTo>
                <a:lnTo>
                  <a:pt x="419685" y="117347"/>
                </a:lnTo>
                <a:lnTo>
                  <a:pt x="414475" y="77657"/>
                </a:lnTo>
                <a:lnTo>
                  <a:pt x="399950" y="47396"/>
                </a:lnTo>
                <a:lnTo>
                  <a:pt x="396269" y="44195"/>
                </a:lnTo>
                <a:close/>
              </a:path>
              <a:path w="1336675" h="276225">
                <a:moveTo>
                  <a:pt x="785421" y="304"/>
                </a:moveTo>
                <a:lnTo>
                  <a:pt x="761037" y="304"/>
                </a:lnTo>
                <a:lnTo>
                  <a:pt x="761037" y="275843"/>
                </a:lnTo>
                <a:lnTo>
                  <a:pt x="785421" y="275843"/>
                </a:lnTo>
                <a:lnTo>
                  <a:pt x="785421" y="304"/>
                </a:lnTo>
                <a:close/>
              </a:path>
              <a:path w="1336675" h="276225">
                <a:moveTo>
                  <a:pt x="731777" y="7010"/>
                </a:moveTo>
                <a:lnTo>
                  <a:pt x="707698" y="7010"/>
                </a:lnTo>
                <a:lnTo>
                  <a:pt x="707698" y="261518"/>
                </a:lnTo>
                <a:lnTo>
                  <a:pt x="731777" y="261518"/>
                </a:lnTo>
                <a:lnTo>
                  <a:pt x="731777" y="127406"/>
                </a:lnTo>
                <a:lnTo>
                  <a:pt x="715927" y="127406"/>
                </a:lnTo>
                <a:lnTo>
                  <a:pt x="715927" y="105155"/>
                </a:lnTo>
                <a:lnTo>
                  <a:pt x="731777" y="105155"/>
                </a:lnTo>
                <a:lnTo>
                  <a:pt x="731777" y="7010"/>
                </a:lnTo>
                <a:close/>
              </a:path>
              <a:path w="1336675" h="276225">
                <a:moveTo>
                  <a:pt x="575109" y="186589"/>
                </a:moveTo>
                <a:lnTo>
                  <a:pt x="547068" y="186842"/>
                </a:lnTo>
                <a:lnTo>
                  <a:pt x="550116" y="208178"/>
                </a:lnTo>
                <a:lnTo>
                  <a:pt x="580229" y="207859"/>
                </a:lnTo>
                <a:lnTo>
                  <a:pt x="615229" y="206540"/>
                </a:lnTo>
                <a:lnTo>
                  <a:pt x="651657" y="203677"/>
                </a:lnTo>
                <a:lnTo>
                  <a:pt x="686057" y="198729"/>
                </a:lnTo>
                <a:lnTo>
                  <a:pt x="685457" y="192633"/>
                </a:lnTo>
                <a:lnTo>
                  <a:pt x="575109" y="192633"/>
                </a:lnTo>
                <a:lnTo>
                  <a:pt x="575109" y="186589"/>
                </a:lnTo>
                <a:close/>
              </a:path>
              <a:path w="1336675" h="276225">
                <a:moveTo>
                  <a:pt x="598274" y="185977"/>
                </a:moveTo>
                <a:lnTo>
                  <a:pt x="577672" y="186566"/>
                </a:lnTo>
                <a:lnTo>
                  <a:pt x="575109" y="186589"/>
                </a:lnTo>
                <a:lnTo>
                  <a:pt x="575109" y="192633"/>
                </a:lnTo>
                <a:lnTo>
                  <a:pt x="598274" y="192633"/>
                </a:lnTo>
                <a:lnTo>
                  <a:pt x="598274" y="185977"/>
                </a:lnTo>
                <a:close/>
              </a:path>
              <a:path w="1336675" h="276225">
                <a:moveTo>
                  <a:pt x="632412" y="184487"/>
                </a:moveTo>
                <a:lnTo>
                  <a:pt x="613362" y="185546"/>
                </a:lnTo>
                <a:lnTo>
                  <a:pt x="598274" y="185977"/>
                </a:lnTo>
                <a:lnTo>
                  <a:pt x="598274" y="192633"/>
                </a:lnTo>
                <a:lnTo>
                  <a:pt x="632412" y="192633"/>
                </a:lnTo>
                <a:lnTo>
                  <a:pt x="632412" y="184487"/>
                </a:lnTo>
                <a:close/>
              </a:path>
              <a:path w="1336675" h="276225">
                <a:moveTo>
                  <a:pt x="655577" y="182967"/>
                </a:moveTo>
                <a:lnTo>
                  <a:pt x="650195" y="183499"/>
                </a:lnTo>
                <a:lnTo>
                  <a:pt x="632412" y="184487"/>
                </a:lnTo>
                <a:lnTo>
                  <a:pt x="632412" y="192633"/>
                </a:lnTo>
                <a:lnTo>
                  <a:pt x="655577" y="192633"/>
                </a:lnTo>
                <a:lnTo>
                  <a:pt x="655577" y="182967"/>
                </a:lnTo>
                <a:close/>
              </a:path>
              <a:path w="1336675" h="276225">
                <a:moveTo>
                  <a:pt x="684228" y="180136"/>
                </a:moveTo>
                <a:lnTo>
                  <a:pt x="655577" y="182967"/>
                </a:lnTo>
                <a:lnTo>
                  <a:pt x="655577" y="192633"/>
                </a:lnTo>
                <a:lnTo>
                  <a:pt x="685457" y="192633"/>
                </a:lnTo>
                <a:lnTo>
                  <a:pt x="684228" y="180136"/>
                </a:lnTo>
                <a:close/>
              </a:path>
              <a:path w="1336675" h="276225">
                <a:moveTo>
                  <a:pt x="598274" y="48463"/>
                </a:moveTo>
                <a:lnTo>
                  <a:pt x="575109" y="48463"/>
                </a:lnTo>
                <a:lnTo>
                  <a:pt x="575109" y="186589"/>
                </a:lnTo>
                <a:lnTo>
                  <a:pt x="577672" y="186566"/>
                </a:lnTo>
                <a:lnTo>
                  <a:pt x="598274" y="185977"/>
                </a:lnTo>
                <a:lnTo>
                  <a:pt x="598274" y="48463"/>
                </a:lnTo>
                <a:close/>
              </a:path>
              <a:path w="1336675" h="276225">
                <a:moveTo>
                  <a:pt x="655577" y="48463"/>
                </a:moveTo>
                <a:lnTo>
                  <a:pt x="632412" y="48463"/>
                </a:lnTo>
                <a:lnTo>
                  <a:pt x="632412" y="184487"/>
                </a:lnTo>
                <a:lnTo>
                  <a:pt x="650195" y="183499"/>
                </a:lnTo>
                <a:lnTo>
                  <a:pt x="655577" y="182967"/>
                </a:lnTo>
                <a:lnTo>
                  <a:pt x="655577" y="48463"/>
                </a:lnTo>
                <a:close/>
              </a:path>
              <a:path w="1336675" h="276225">
                <a:moveTo>
                  <a:pt x="707698" y="105155"/>
                </a:moveTo>
                <a:lnTo>
                  <a:pt x="670207" y="105155"/>
                </a:lnTo>
                <a:lnTo>
                  <a:pt x="670207" y="127406"/>
                </a:lnTo>
                <a:lnTo>
                  <a:pt x="707698" y="127406"/>
                </a:lnTo>
                <a:lnTo>
                  <a:pt x="707698" y="105155"/>
                </a:lnTo>
                <a:close/>
              </a:path>
              <a:path w="1336675" h="276225">
                <a:moveTo>
                  <a:pt x="731777" y="105155"/>
                </a:moveTo>
                <a:lnTo>
                  <a:pt x="715927" y="105155"/>
                </a:lnTo>
                <a:lnTo>
                  <a:pt x="715927" y="127406"/>
                </a:lnTo>
                <a:lnTo>
                  <a:pt x="731777" y="127406"/>
                </a:lnTo>
                <a:lnTo>
                  <a:pt x="731777" y="105155"/>
                </a:lnTo>
                <a:close/>
              </a:path>
              <a:path w="1336675" h="276225">
                <a:moveTo>
                  <a:pt x="678437" y="35051"/>
                </a:moveTo>
                <a:lnTo>
                  <a:pt x="552554" y="35051"/>
                </a:lnTo>
                <a:lnTo>
                  <a:pt x="552554" y="55778"/>
                </a:lnTo>
                <a:lnTo>
                  <a:pt x="575109" y="55778"/>
                </a:lnTo>
                <a:lnTo>
                  <a:pt x="575109" y="48463"/>
                </a:lnTo>
                <a:lnTo>
                  <a:pt x="678437" y="48463"/>
                </a:lnTo>
                <a:lnTo>
                  <a:pt x="678437" y="35051"/>
                </a:lnTo>
                <a:close/>
              </a:path>
              <a:path w="1336675" h="276225">
                <a:moveTo>
                  <a:pt x="632412" y="48463"/>
                </a:moveTo>
                <a:lnTo>
                  <a:pt x="598274" y="48463"/>
                </a:lnTo>
                <a:lnTo>
                  <a:pt x="598274" y="55778"/>
                </a:lnTo>
                <a:lnTo>
                  <a:pt x="632412" y="55778"/>
                </a:lnTo>
                <a:lnTo>
                  <a:pt x="632412" y="48463"/>
                </a:lnTo>
                <a:close/>
              </a:path>
              <a:path w="1336675" h="276225">
                <a:moveTo>
                  <a:pt x="678437" y="48463"/>
                </a:moveTo>
                <a:lnTo>
                  <a:pt x="655577" y="48463"/>
                </a:lnTo>
                <a:lnTo>
                  <a:pt x="655577" y="55778"/>
                </a:lnTo>
                <a:lnTo>
                  <a:pt x="678437" y="55778"/>
                </a:lnTo>
                <a:lnTo>
                  <a:pt x="678437" y="48463"/>
                </a:lnTo>
                <a:close/>
              </a:path>
              <a:path w="1336675" h="276225">
                <a:moveTo>
                  <a:pt x="1055755" y="0"/>
                </a:moveTo>
                <a:lnTo>
                  <a:pt x="1030457" y="0"/>
                </a:lnTo>
                <a:lnTo>
                  <a:pt x="1030457" y="276148"/>
                </a:lnTo>
                <a:lnTo>
                  <a:pt x="1055755" y="276148"/>
                </a:lnTo>
                <a:lnTo>
                  <a:pt x="1055755" y="0"/>
                </a:lnTo>
                <a:close/>
              </a:path>
              <a:path w="1336675" h="276225">
                <a:moveTo>
                  <a:pt x="910366" y="21335"/>
                </a:moveTo>
                <a:lnTo>
                  <a:pt x="882357" y="28108"/>
                </a:lnTo>
                <a:lnTo>
                  <a:pt x="860264" y="47396"/>
                </a:lnTo>
                <a:lnTo>
                  <a:pt x="845772" y="77657"/>
                </a:lnTo>
                <a:lnTo>
                  <a:pt x="840566" y="117347"/>
                </a:lnTo>
                <a:lnTo>
                  <a:pt x="845772" y="157214"/>
                </a:lnTo>
                <a:lnTo>
                  <a:pt x="860264" y="187566"/>
                </a:lnTo>
                <a:lnTo>
                  <a:pt x="882357" y="206887"/>
                </a:lnTo>
                <a:lnTo>
                  <a:pt x="910366" y="213664"/>
                </a:lnTo>
                <a:lnTo>
                  <a:pt x="938550" y="206887"/>
                </a:lnTo>
                <a:lnTo>
                  <a:pt x="956316" y="191414"/>
                </a:lnTo>
                <a:lnTo>
                  <a:pt x="910366" y="191414"/>
                </a:lnTo>
                <a:lnTo>
                  <a:pt x="891906" y="186142"/>
                </a:lnTo>
                <a:lnTo>
                  <a:pt x="877447" y="171183"/>
                </a:lnTo>
                <a:lnTo>
                  <a:pt x="868018" y="147823"/>
                </a:lnTo>
                <a:lnTo>
                  <a:pt x="864646" y="117347"/>
                </a:lnTo>
                <a:lnTo>
                  <a:pt x="868018" y="87144"/>
                </a:lnTo>
                <a:lnTo>
                  <a:pt x="877447" y="64084"/>
                </a:lnTo>
                <a:lnTo>
                  <a:pt x="891906" y="49368"/>
                </a:lnTo>
                <a:lnTo>
                  <a:pt x="910366" y="44195"/>
                </a:lnTo>
                <a:lnTo>
                  <a:pt x="957053" y="44195"/>
                </a:lnTo>
                <a:lnTo>
                  <a:pt x="938550" y="28108"/>
                </a:lnTo>
                <a:lnTo>
                  <a:pt x="910366" y="21335"/>
                </a:lnTo>
                <a:close/>
              </a:path>
              <a:path w="1336675" h="276225">
                <a:moveTo>
                  <a:pt x="957053" y="44195"/>
                </a:moveTo>
                <a:lnTo>
                  <a:pt x="910366" y="44195"/>
                </a:lnTo>
                <a:lnTo>
                  <a:pt x="928954" y="49368"/>
                </a:lnTo>
                <a:lnTo>
                  <a:pt x="943398" y="64084"/>
                </a:lnTo>
                <a:lnTo>
                  <a:pt x="952757" y="87144"/>
                </a:lnTo>
                <a:lnTo>
                  <a:pt x="956086" y="117347"/>
                </a:lnTo>
                <a:lnTo>
                  <a:pt x="952757" y="147823"/>
                </a:lnTo>
                <a:lnTo>
                  <a:pt x="943398" y="171183"/>
                </a:lnTo>
                <a:lnTo>
                  <a:pt x="928954" y="186142"/>
                </a:lnTo>
                <a:lnTo>
                  <a:pt x="910366" y="191414"/>
                </a:lnTo>
                <a:lnTo>
                  <a:pt x="956316" y="191414"/>
                </a:lnTo>
                <a:lnTo>
                  <a:pt x="960734" y="187566"/>
                </a:lnTo>
                <a:lnTo>
                  <a:pt x="975260" y="157214"/>
                </a:lnTo>
                <a:lnTo>
                  <a:pt x="980470" y="117347"/>
                </a:lnTo>
                <a:lnTo>
                  <a:pt x="975260" y="77657"/>
                </a:lnTo>
                <a:lnTo>
                  <a:pt x="960734" y="47396"/>
                </a:lnTo>
                <a:lnTo>
                  <a:pt x="957053" y="44195"/>
                </a:lnTo>
                <a:close/>
              </a:path>
              <a:path w="1336675" h="276225">
                <a:moveTo>
                  <a:pt x="1188624" y="39623"/>
                </a:moveTo>
                <a:lnTo>
                  <a:pt x="1183747" y="39623"/>
                </a:lnTo>
                <a:lnTo>
                  <a:pt x="1183747" y="84429"/>
                </a:lnTo>
                <a:lnTo>
                  <a:pt x="1177932" y="120310"/>
                </a:lnTo>
                <a:lnTo>
                  <a:pt x="1162145" y="154304"/>
                </a:lnTo>
                <a:lnTo>
                  <a:pt x="1138870" y="182927"/>
                </a:lnTo>
                <a:lnTo>
                  <a:pt x="1110595" y="202691"/>
                </a:lnTo>
                <a:lnTo>
                  <a:pt x="1125226" y="222808"/>
                </a:lnTo>
                <a:lnTo>
                  <a:pt x="1156077" y="200244"/>
                </a:lnTo>
                <a:lnTo>
                  <a:pt x="1181157" y="167335"/>
                </a:lnTo>
                <a:lnTo>
                  <a:pt x="1196760" y="130509"/>
                </a:lnTo>
                <a:lnTo>
                  <a:pt x="1194844" y="126263"/>
                </a:lnTo>
                <a:lnTo>
                  <a:pt x="1188624" y="84429"/>
                </a:lnTo>
                <a:lnTo>
                  <a:pt x="1188624" y="39623"/>
                </a:lnTo>
                <a:close/>
              </a:path>
              <a:path w="1336675" h="276225">
                <a:moveTo>
                  <a:pt x="1209046" y="39623"/>
                </a:moveTo>
                <a:lnTo>
                  <a:pt x="1204169" y="39623"/>
                </a:lnTo>
                <a:lnTo>
                  <a:pt x="1204169" y="84429"/>
                </a:lnTo>
                <a:lnTo>
                  <a:pt x="1198006" y="127568"/>
                </a:lnTo>
                <a:lnTo>
                  <a:pt x="1196760" y="130509"/>
                </a:lnTo>
                <a:lnTo>
                  <a:pt x="1211865" y="163982"/>
                </a:lnTo>
                <a:lnTo>
                  <a:pt x="1237230" y="194843"/>
                </a:lnTo>
                <a:lnTo>
                  <a:pt x="1268482" y="216103"/>
                </a:lnTo>
                <a:lnTo>
                  <a:pt x="1282807" y="195986"/>
                </a:lnTo>
                <a:lnTo>
                  <a:pt x="1254180" y="177784"/>
                </a:lnTo>
                <a:lnTo>
                  <a:pt x="1230725" y="151180"/>
                </a:lnTo>
                <a:lnTo>
                  <a:pt x="1214870" y="119091"/>
                </a:lnTo>
                <a:lnTo>
                  <a:pt x="1209046" y="84429"/>
                </a:lnTo>
                <a:lnTo>
                  <a:pt x="1209046" y="39623"/>
                </a:lnTo>
                <a:close/>
              </a:path>
              <a:path w="1336675" h="276225">
                <a:moveTo>
                  <a:pt x="1204169" y="39623"/>
                </a:moveTo>
                <a:lnTo>
                  <a:pt x="1188624" y="39623"/>
                </a:lnTo>
                <a:lnTo>
                  <a:pt x="1188624" y="84429"/>
                </a:lnTo>
                <a:lnTo>
                  <a:pt x="1194844" y="126263"/>
                </a:lnTo>
                <a:lnTo>
                  <a:pt x="1196760" y="130509"/>
                </a:lnTo>
                <a:lnTo>
                  <a:pt x="1198006" y="127568"/>
                </a:lnTo>
                <a:lnTo>
                  <a:pt x="1204169" y="84429"/>
                </a:lnTo>
                <a:lnTo>
                  <a:pt x="1204169" y="39623"/>
                </a:lnTo>
                <a:close/>
              </a:path>
              <a:path w="1336675" h="276225">
                <a:moveTo>
                  <a:pt x="1273663" y="28346"/>
                </a:moveTo>
                <a:lnTo>
                  <a:pt x="1119740" y="28346"/>
                </a:lnTo>
                <a:lnTo>
                  <a:pt x="1119740" y="49682"/>
                </a:lnTo>
                <a:lnTo>
                  <a:pt x="1183747" y="49682"/>
                </a:lnTo>
                <a:lnTo>
                  <a:pt x="1183747" y="39623"/>
                </a:lnTo>
                <a:lnTo>
                  <a:pt x="1273663" y="39623"/>
                </a:lnTo>
                <a:lnTo>
                  <a:pt x="1273663" y="28346"/>
                </a:lnTo>
                <a:close/>
              </a:path>
              <a:path w="1336675" h="276225">
                <a:moveTo>
                  <a:pt x="1273663" y="39623"/>
                </a:moveTo>
                <a:lnTo>
                  <a:pt x="1209046" y="39623"/>
                </a:lnTo>
                <a:lnTo>
                  <a:pt x="1209046" y="49682"/>
                </a:lnTo>
                <a:lnTo>
                  <a:pt x="1273663" y="49682"/>
                </a:lnTo>
                <a:lnTo>
                  <a:pt x="1273663" y="39623"/>
                </a:lnTo>
                <a:close/>
              </a:path>
              <a:path w="1336675" h="276225">
                <a:moveTo>
                  <a:pt x="1336148" y="304"/>
                </a:moveTo>
                <a:lnTo>
                  <a:pt x="1310849" y="304"/>
                </a:lnTo>
                <a:lnTo>
                  <a:pt x="1310849" y="275843"/>
                </a:lnTo>
                <a:lnTo>
                  <a:pt x="1336148" y="275843"/>
                </a:lnTo>
                <a:lnTo>
                  <a:pt x="1336148" y="3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1" name="object 11"/>
          <p:cNvGrpSpPr/>
          <p:nvPr/>
        </p:nvGrpSpPr>
        <p:grpSpPr>
          <a:xfrm>
            <a:off x="9232900" y="3683000"/>
            <a:ext cx="2133600" cy="1168400"/>
            <a:chOff x="9232900" y="3683000"/>
            <a:chExt cx="2133600" cy="1168400"/>
          </a:xfrm>
        </p:grpSpPr>
        <p:sp>
          <p:nvSpPr>
            <p:cNvPr id="12" name="object 12"/>
            <p:cNvSpPr/>
            <p:nvPr/>
          </p:nvSpPr>
          <p:spPr>
            <a:xfrm>
              <a:off x="9232900" y="3683000"/>
              <a:ext cx="2133600" cy="1168400"/>
            </a:xfrm>
            <a:custGeom>
              <a:avLst/>
              <a:gdLst/>
              <a:ahLst/>
              <a:cxnLst/>
              <a:rect l="l" t="t" r="r" b="b"/>
              <a:pathLst>
                <a:path w="2133600" h="1168400">
                  <a:moveTo>
                    <a:pt x="584200" y="0"/>
                  </a:moveTo>
                  <a:lnTo>
                    <a:pt x="536286" y="1936"/>
                  </a:lnTo>
                  <a:lnTo>
                    <a:pt x="489439" y="7646"/>
                  </a:lnTo>
                  <a:lnTo>
                    <a:pt x="443810" y="16978"/>
                  </a:lnTo>
                  <a:lnTo>
                    <a:pt x="399547" y="29782"/>
                  </a:lnTo>
                  <a:lnTo>
                    <a:pt x="356803" y="45909"/>
                  </a:lnTo>
                  <a:lnTo>
                    <a:pt x="315726" y="65207"/>
                  </a:lnTo>
                  <a:lnTo>
                    <a:pt x="276468" y="87526"/>
                  </a:lnTo>
                  <a:lnTo>
                    <a:pt x="239179" y="112716"/>
                  </a:lnTo>
                  <a:lnTo>
                    <a:pt x="204008" y="140627"/>
                  </a:lnTo>
                  <a:lnTo>
                    <a:pt x="171108" y="171108"/>
                  </a:lnTo>
                  <a:lnTo>
                    <a:pt x="140627" y="204008"/>
                  </a:lnTo>
                  <a:lnTo>
                    <a:pt x="112716" y="239179"/>
                  </a:lnTo>
                  <a:lnTo>
                    <a:pt x="87526" y="276468"/>
                  </a:lnTo>
                  <a:lnTo>
                    <a:pt x="65207" y="315726"/>
                  </a:lnTo>
                  <a:lnTo>
                    <a:pt x="45909" y="356803"/>
                  </a:lnTo>
                  <a:lnTo>
                    <a:pt x="29782" y="399547"/>
                  </a:lnTo>
                  <a:lnTo>
                    <a:pt x="16978" y="443810"/>
                  </a:lnTo>
                  <a:lnTo>
                    <a:pt x="7646" y="489439"/>
                  </a:lnTo>
                  <a:lnTo>
                    <a:pt x="1936" y="536286"/>
                  </a:lnTo>
                  <a:lnTo>
                    <a:pt x="0" y="584200"/>
                  </a:lnTo>
                  <a:lnTo>
                    <a:pt x="1936" y="632113"/>
                  </a:lnTo>
                  <a:lnTo>
                    <a:pt x="7646" y="678960"/>
                  </a:lnTo>
                  <a:lnTo>
                    <a:pt x="16978" y="724589"/>
                  </a:lnTo>
                  <a:lnTo>
                    <a:pt x="29782" y="768852"/>
                  </a:lnTo>
                  <a:lnTo>
                    <a:pt x="45909" y="811596"/>
                  </a:lnTo>
                  <a:lnTo>
                    <a:pt x="65207" y="852673"/>
                  </a:lnTo>
                  <a:lnTo>
                    <a:pt x="87526" y="891931"/>
                  </a:lnTo>
                  <a:lnTo>
                    <a:pt x="112716" y="929220"/>
                  </a:lnTo>
                  <a:lnTo>
                    <a:pt x="140627" y="964391"/>
                  </a:lnTo>
                  <a:lnTo>
                    <a:pt x="171108" y="997291"/>
                  </a:lnTo>
                  <a:lnTo>
                    <a:pt x="204008" y="1027772"/>
                  </a:lnTo>
                  <a:lnTo>
                    <a:pt x="239179" y="1055683"/>
                  </a:lnTo>
                  <a:lnTo>
                    <a:pt x="276468" y="1080873"/>
                  </a:lnTo>
                  <a:lnTo>
                    <a:pt x="315726" y="1103192"/>
                  </a:lnTo>
                  <a:lnTo>
                    <a:pt x="356803" y="1122490"/>
                  </a:lnTo>
                  <a:lnTo>
                    <a:pt x="399547" y="1138617"/>
                  </a:lnTo>
                  <a:lnTo>
                    <a:pt x="443810" y="1151421"/>
                  </a:lnTo>
                  <a:lnTo>
                    <a:pt x="489439" y="1160753"/>
                  </a:lnTo>
                  <a:lnTo>
                    <a:pt x="536286" y="1166463"/>
                  </a:lnTo>
                  <a:lnTo>
                    <a:pt x="584200" y="1168400"/>
                  </a:lnTo>
                  <a:lnTo>
                    <a:pt x="584200" y="1155700"/>
                  </a:lnTo>
                  <a:lnTo>
                    <a:pt x="537328" y="1153805"/>
                  </a:lnTo>
                  <a:lnTo>
                    <a:pt x="491499" y="1148220"/>
                  </a:lnTo>
                  <a:lnTo>
                    <a:pt x="446861" y="1139090"/>
                  </a:lnTo>
                  <a:lnTo>
                    <a:pt x="403561" y="1126564"/>
                  </a:lnTo>
                  <a:lnTo>
                    <a:pt x="361746" y="1110788"/>
                  </a:lnTo>
                  <a:lnTo>
                    <a:pt x="321562" y="1091910"/>
                  </a:lnTo>
                  <a:lnTo>
                    <a:pt x="283158" y="1070076"/>
                  </a:lnTo>
                  <a:lnTo>
                    <a:pt x="246679" y="1045433"/>
                  </a:lnTo>
                  <a:lnTo>
                    <a:pt x="212273" y="1018129"/>
                  </a:lnTo>
                  <a:lnTo>
                    <a:pt x="180088" y="988311"/>
                  </a:lnTo>
                  <a:lnTo>
                    <a:pt x="150270" y="956126"/>
                  </a:lnTo>
                  <a:lnTo>
                    <a:pt x="122966" y="921720"/>
                  </a:lnTo>
                  <a:lnTo>
                    <a:pt x="98323" y="885241"/>
                  </a:lnTo>
                  <a:lnTo>
                    <a:pt x="76489" y="846837"/>
                  </a:lnTo>
                  <a:lnTo>
                    <a:pt x="57611" y="806653"/>
                  </a:lnTo>
                  <a:lnTo>
                    <a:pt x="41835" y="764838"/>
                  </a:lnTo>
                  <a:lnTo>
                    <a:pt x="29309" y="721538"/>
                  </a:lnTo>
                  <a:lnTo>
                    <a:pt x="20179" y="676900"/>
                  </a:lnTo>
                  <a:lnTo>
                    <a:pt x="14594" y="631071"/>
                  </a:lnTo>
                  <a:lnTo>
                    <a:pt x="12700" y="584200"/>
                  </a:lnTo>
                  <a:lnTo>
                    <a:pt x="14594" y="537328"/>
                  </a:lnTo>
                  <a:lnTo>
                    <a:pt x="20179" y="491499"/>
                  </a:lnTo>
                  <a:lnTo>
                    <a:pt x="29309" y="446861"/>
                  </a:lnTo>
                  <a:lnTo>
                    <a:pt x="41835" y="403561"/>
                  </a:lnTo>
                  <a:lnTo>
                    <a:pt x="57611" y="361746"/>
                  </a:lnTo>
                  <a:lnTo>
                    <a:pt x="76489" y="321562"/>
                  </a:lnTo>
                  <a:lnTo>
                    <a:pt x="98323" y="283158"/>
                  </a:lnTo>
                  <a:lnTo>
                    <a:pt x="122966" y="246679"/>
                  </a:lnTo>
                  <a:lnTo>
                    <a:pt x="150270" y="212273"/>
                  </a:lnTo>
                  <a:lnTo>
                    <a:pt x="180088" y="180088"/>
                  </a:lnTo>
                  <a:lnTo>
                    <a:pt x="212273" y="150270"/>
                  </a:lnTo>
                  <a:lnTo>
                    <a:pt x="246679" y="122966"/>
                  </a:lnTo>
                  <a:lnTo>
                    <a:pt x="283158" y="98323"/>
                  </a:lnTo>
                  <a:lnTo>
                    <a:pt x="321562" y="76489"/>
                  </a:lnTo>
                  <a:lnTo>
                    <a:pt x="361746" y="57611"/>
                  </a:lnTo>
                  <a:lnTo>
                    <a:pt x="403561" y="41835"/>
                  </a:lnTo>
                  <a:lnTo>
                    <a:pt x="446861" y="29309"/>
                  </a:lnTo>
                  <a:lnTo>
                    <a:pt x="491499" y="20179"/>
                  </a:lnTo>
                  <a:lnTo>
                    <a:pt x="537328" y="14594"/>
                  </a:lnTo>
                  <a:lnTo>
                    <a:pt x="584200" y="12700"/>
                  </a:lnTo>
                  <a:lnTo>
                    <a:pt x="584200" y="0"/>
                  </a:lnTo>
                  <a:close/>
                </a:path>
                <a:path w="2133600" h="1168400">
                  <a:moveTo>
                    <a:pt x="1549400" y="1155700"/>
                  </a:moveTo>
                  <a:lnTo>
                    <a:pt x="584200" y="1155700"/>
                  </a:lnTo>
                  <a:lnTo>
                    <a:pt x="584200" y="1168400"/>
                  </a:lnTo>
                  <a:lnTo>
                    <a:pt x="1549400" y="1168400"/>
                  </a:lnTo>
                  <a:lnTo>
                    <a:pt x="1549400" y="1155700"/>
                  </a:lnTo>
                  <a:close/>
                </a:path>
                <a:path w="2133600" h="1168400">
                  <a:moveTo>
                    <a:pt x="1549399" y="0"/>
                  </a:moveTo>
                  <a:lnTo>
                    <a:pt x="1549399" y="12700"/>
                  </a:lnTo>
                  <a:lnTo>
                    <a:pt x="1596271" y="14594"/>
                  </a:lnTo>
                  <a:lnTo>
                    <a:pt x="1642100" y="20179"/>
                  </a:lnTo>
                  <a:lnTo>
                    <a:pt x="1686738" y="29309"/>
                  </a:lnTo>
                  <a:lnTo>
                    <a:pt x="1730038" y="41835"/>
                  </a:lnTo>
                  <a:lnTo>
                    <a:pt x="1771853" y="57611"/>
                  </a:lnTo>
                  <a:lnTo>
                    <a:pt x="1812037" y="76489"/>
                  </a:lnTo>
                  <a:lnTo>
                    <a:pt x="1850441" y="98323"/>
                  </a:lnTo>
                  <a:lnTo>
                    <a:pt x="1886920" y="122966"/>
                  </a:lnTo>
                  <a:lnTo>
                    <a:pt x="1921326" y="150270"/>
                  </a:lnTo>
                  <a:lnTo>
                    <a:pt x="1953511" y="180088"/>
                  </a:lnTo>
                  <a:lnTo>
                    <a:pt x="1983329" y="212273"/>
                  </a:lnTo>
                  <a:lnTo>
                    <a:pt x="2010633" y="246679"/>
                  </a:lnTo>
                  <a:lnTo>
                    <a:pt x="2035276" y="283158"/>
                  </a:lnTo>
                  <a:lnTo>
                    <a:pt x="2057110" y="321562"/>
                  </a:lnTo>
                  <a:lnTo>
                    <a:pt x="2075988" y="361746"/>
                  </a:lnTo>
                  <a:lnTo>
                    <a:pt x="2091764" y="403561"/>
                  </a:lnTo>
                  <a:lnTo>
                    <a:pt x="2104290" y="446861"/>
                  </a:lnTo>
                  <a:lnTo>
                    <a:pt x="2113420" y="491499"/>
                  </a:lnTo>
                  <a:lnTo>
                    <a:pt x="2119005" y="537328"/>
                  </a:lnTo>
                  <a:lnTo>
                    <a:pt x="2120900" y="584200"/>
                  </a:lnTo>
                  <a:lnTo>
                    <a:pt x="2119005" y="631071"/>
                  </a:lnTo>
                  <a:lnTo>
                    <a:pt x="2113420" y="676900"/>
                  </a:lnTo>
                  <a:lnTo>
                    <a:pt x="2104290" y="721538"/>
                  </a:lnTo>
                  <a:lnTo>
                    <a:pt x="2091764" y="764838"/>
                  </a:lnTo>
                  <a:lnTo>
                    <a:pt x="2075988" y="806653"/>
                  </a:lnTo>
                  <a:lnTo>
                    <a:pt x="2057110" y="846837"/>
                  </a:lnTo>
                  <a:lnTo>
                    <a:pt x="2035276" y="885241"/>
                  </a:lnTo>
                  <a:lnTo>
                    <a:pt x="2010633" y="921720"/>
                  </a:lnTo>
                  <a:lnTo>
                    <a:pt x="1983329" y="956126"/>
                  </a:lnTo>
                  <a:lnTo>
                    <a:pt x="1953511" y="988311"/>
                  </a:lnTo>
                  <a:lnTo>
                    <a:pt x="1921326" y="1018129"/>
                  </a:lnTo>
                  <a:lnTo>
                    <a:pt x="1886920" y="1045433"/>
                  </a:lnTo>
                  <a:lnTo>
                    <a:pt x="1850441" y="1070076"/>
                  </a:lnTo>
                  <a:lnTo>
                    <a:pt x="1812037" y="1091910"/>
                  </a:lnTo>
                  <a:lnTo>
                    <a:pt x="1771853" y="1110788"/>
                  </a:lnTo>
                  <a:lnTo>
                    <a:pt x="1730038" y="1126564"/>
                  </a:lnTo>
                  <a:lnTo>
                    <a:pt x="1686738" y="1139090"/>
                  </a:lnTo>
                  <a:lnTo>
                    <a:pt x="1642100" y="1148220"/>
                  </a:lnTo>
                  <a:lnTo>
                    <a:pt x="1596271" y="1153805"/>
                  </a:lnTo>
                  <a:lnTo>
                    <a:pt x="1549400" y="1155700"/>
                  </a:lnTo>
                  <a:lnTo>
                    <a:pt x="1549400" y="1168400"/>
                  </a:lnTo>
                  <a:lnTo>
                    <a:pt x="1597313" y="1166463"/>
                  </a:lnTo>
                  <a:lnTo>
                    <a:pt x="1644160" y="1160753"/>
                  </a:lnTo>
                  <a:lnTo>
                    <a:pt x="1689789" y="1151421"/>
                  </a:lnTo>
                  <a:lnTo>
                    <a:pt x="1734052" y="1138617"/>
                  </a:lnTo>
                  <a:lnTo>
                    <a:pt x="1776796" y="1122490"/>
                  </a:lnTo>
                  <a:lnTo>
                    <a:pt x="1817873" y="1103192"/>
                  </a:lnTo>
                  <a:lnTo>
                    <a:pt x="1857131" y="1080873"/>
                  </a:lnTo>
                  <a:lnTo>
                    <a:pt x="1894420" y="1055683"/>
                  </a:lnTo>
                  <a:lnTo>
                    <a:pt x="1929591" y="1027772"/>
                  </a:lnTo>
                  <a:lnTo>
                    <a:pt x="1962491" y="997291"/>
                  </a:lnTo>
                  <a:lnTo>
                    <a:pt x="1992972" y="964391"/>
                  </a:lnTo>
                  <a:lnTo>
                    <a:pt x="2020883" y="929220"/>
                  </a:lnTo>
                  <a:lnTo>
                    <a:pt x="2046073" y="891931"/>
                  </a:lnTo>
                  <a:lnTo>
                    <a:pt x="2068392" y="852673"/>
                  </a:lnTo>
                  <a:lnTo>
                    <a:pt x="2087690" y="811596"/>
                  </a:lnTo>
                  <a:lnTo>
                    <a:pt x="2103817" y="768852"/>
                  </a:lnTo>
                  <a:lnTo>
                    <a:pt x="2116621" y="724589"/>
                  </a:lnTo>
                  <a:lnTo>
                    <a:pt x="2125953" y="678960"/>
                  </a:lnTo>
                  <a:lnTo>
                    <a:pt x="2131663" y="632113"/>
                  </a:lnTo>
                  <a:lnTo>
                    <a:pt x="2133600" y="584200"/>
                  </a:lnTo>
                  <a:lnTo>
                    <a:pt x="2131663" y="536286"/>
                  </a:lnTo>
                  <a:lnTo>
                    <a:pt x="2125953" y="489439"/>
                  </a:lnTo>
                  <a:lnTo>
                    <a:pt x="2116621" y="443810"/>
                  </a:lnTo>
                  <a:lnTo>
                    <a:pt x="2103817" y="399547"/>
                  </a:lnTo>
                  <a:lnTo>
                    <a:pt x="2087690" y="356803"/>
                  </a:lnTo>
                  <a:lnTo>
                    <a:pt x="2068392" y="315726"/>
                  </a:lnTo>
                  <a:lnTo>
                    <a:pt x="2046073" y="276468"/>
                  </a:lnTo>
                  <a:lnTo>
                    <a:pt x="2020883" y="239179"/>
                  </a:lnTo>
                  <a:lnTo>
                    <a:pt x="1992972" y="204008"/>
                  </a:lnTo>
                  <a:lnTo>
                    <a:pt x="1962491" y="171108"/>
                  </a:lnTo>
                  <a:lnTo>
                    <a:pt x="1929591" y="140627"/>
                  </a:lnTo>
                  <a:lnTo>
                    <a:pt x="1894420" y="112716"/>
                  </a:lnTo>
                  <a:lnTo>
                    <a:pt x="1857131" y="87526"/>
                  </a:lnTo>
                  <a:lnTo>
                    <a:pt x="1817873" y="65207"/>
                  </a:lnTo>
                  <a:lnTo>
                    <a:pt x="1776796" y="45909"/>
                  </a:lnTo>
                  <a:lnTo>
                    <a:pt x="1734052" y="29782"/>
                  </a:lnTo>
                  <a:lnTo>
                    <a:pt x="1689789" y="16978"/>
                  </a:lnTo>
                  <a:lnTo>
                    <a:pt x="1644160" y="7646"/>
                  </a:lnTo>
                  <a:lnTo>
                    <a:pt x="1597313" y="1936"/>
                  </a:lnTo>
                  <a:lnTo>
                    <a:pt x="1549399" y="0"/>
                  </a:lnTo>
                  <a:close/>
                </a:path>
                <a:path w="2133600" h="1168400">
                  <a:moveTo>
                    <a:pt x="1549399" y="0"/>
                  </a:moveTo>
                  <a:lnTo>
                    <a:pt x="584200" y="0"/>
                  </a:lnTo>
                  <a:lnTo>
                    <a:pt x="584200" y="12700"/>
                  </a:lnTo>
                  <a:lnTo>
                    <a:pt x="1549399" y="12700"/>
                  </a:lnTo>
                  <a:lnTo>
                    <a:pt x="1549399" y="0"/>
                  </a:lnTo>
                  <a:close/>
                </a:path>
              </a:pathLst>
            </a:custGeom>
            <a:solidFill>
              <a:srgbClr val="94D0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0037291" y="4117035"/>
              <a:ext cx="509905" cy="275590"/>
            </a:xfrm>
            <a:custGeom>
              <a:avLst/>
              <a:gdLst/>
              <a:ahLst/>
              <a:cxnLst/>
              <a:rect l="l" t="t" r="r" b="b"/>
              <a:pathLst>
                <a:path w="509904" h="275589">
                  <a:moveTo>
                    <a:pt x="128930" y="17678"/>
                  </a:moveTo>
                  <a:lnTo>
                    <a:pt x="111861" y="17678"/>
                  </a:lnTo>
                  <a:lnTo>
                    <a:pt x="111861" y="28346"/>
                  </a:lnTo>
                  <a:lnTo>
                    <a:pt x="104198" y="64498"/>
                  </a:lnTo>
                  <a:lnTo>
                    <a:pt x="82105" y="95592"/>
                  </a:lnTo>
                  <a:lnTo>
                    <a:pt x="46924" y="120800"/>
                  </a:lnTo>
                  <a:lnTo>
                    <a:pt x="0" y="139293"/>
                  </a:lnTo>
                  <a:lnTo>
                    <a:pt x="10363" y="159105"/>
                  </a:lnTo>
                  <a:lnTo>
                    <a:pt x="63798" y="137393"/>
                  </a:lnTo>
                  <a:lnTo>
                    <a:pt x="104089" y="106108"/>
                  </a:lnTo>
                  <a:lnTo>
                    <a:pt x="129520" y="65965"/>
                  </a:lnTo>
                  <a:lnTo>
                    <a:pt x="134632" y="38099"/>
                  </a:lnTo>
                  <a:lnTo>
                    <a:pt x="128930" y="38099"/>
                  </a:lnTo>
                  <a:lnTo>
                    <a:pt x="128930" y="17678"/>
                  </a:lnTo>
                  <a:close/>
                </a:path>
                <a:path w="509904" h="275589">
                  <a:moveTo>
                    <a:pt x="111861" y="17678"/>
                  </a:moveTo>
                  <a:lnTo>
                    <a:pt x="14325" y="17678"/>
                  </a:lnTo>
                  <a:lnTo>
                    <a:pt x="14325" y="38099"/>
                  </a:lnTo>
                  <a:lnTo>
                    <a:pt x="109794" y="38099"/>
                  </a:lnTo>
                  <a:lnTo>
                    <a:pt x="111861" y="28346"/>
                  </a:lnTo>
                  <a:lnTo>
                    <a:pt x="111861" y="17678"/>
                  </a:lnTo>
                  <a:close/>
                </a:path>
                <a:path w="509904" h="275589">
                  <a:moveTo>
                    <a:pt x="138379" y="17678"/>
                  </a:moveTo>
                  <a:lnTo>
                    <a:pt x="128930" y="17678"/>
                  </a:lnTo>
                  <a:lnTo>
                    <a:pt x="128930" y="38099"/>
                  </a:lnTo>
                  <a:lnTo>
                    <a:pt x="134632" y="38099"/>
                  </a:lnTo>
                  <a:lnTo>
                    <a:pt x="138379" y="17678"/>
                  </a:lnTo>
                  <a:close/>
                </a:path>
                <a:path w="509904" h="275589">
                  <a:moveTo>
                    <a:pt x="223723" y="0"/>
                  </a:moveTo>
                  <a:lnTo>
                    <a:pt x="198424" y="0"/>
                  </a:lnTo>
                  <a:lnTo>
                    <a:pt x="198424" y="157276"/>
                  </a:lnTo>
                  <a:lnTo>
                    <a:pt x="223723" y="157276"/>
                  </a:lnTo>
                  <a:lnTo>
                    <a:pt x="223723" y="91744"/>
                  </a:lnTo>
                  <a:lnTo>
                    <a:pt x="203301" y="91744"/>
                  </a:lnTo>
                  <a:lnTo>
                    <a:pt x="203301" y="70713"/>
                  </a:lnTo>
                  <a:lnTo>
                    <a:pt x="223723" y="70713"/>
                  </a:lnTo>
                  <a:lnTo>
                    <a:pt x="223723" y="0"/>
                  </a:lnTo>
                  <a:close/>
                </a:path>
                <a:path w="509904" h="275589">
                  <a:moveTo>
                    <a:pt x="198424" y="70713"/>
                  </a:moveTo>
                  <a:lnTo>
                    <a:pt x="138683" y="70713"/>
                  </a:lnTo>
                  <a:lnTo>
                    <a:pt x="138683" y="91744"/>
                  </a:lnTo>
                  <a:lnTo>
                    <a:pt x="198424" y="91744"/>
                  </a:lnTo>
                  <a:lnTo>
                    <a:pt x="198424" y="70713"/>
                  </a:lnTo>
                  <a:close/>
                </a:path>
                <a:path w="509904" h="275589">
                  <a:moveTo>
                    <a:pt x="223723" y="70713"/>
                  </a:moveTo>
                  <a:lnTo>
                    <a:pt x="203301" y="70713"/>
                  </a:lnTo>
                  <a:lnTo>
                    <a:pt x="203301" y="91744"/>
                  </a:lnTo>
                  <a:lnTo>
                    <a:pt x="223723" y="91744"/>
                  </a:lnTo>
                  <a:lnTo>
                    <a:pt x="223723" y="70713"/>
                  </a:lnTo>
                  <a:close/>
                </a:path>
                <a:path w="509904" h="275589">
                  <a:moveTo>
                    <a:pt x="223723" y="168859"/>
                  </a:moveTo>
                  <a:lnTo>
                    <a:pt x="46024" y="168859"/>
                  </a:lnTo>
                  <a:lnTo>
                    <a:pt x="46024" y="271881"/>
                  </a:lnTo>
                  <a:lnTo>
                    <a:pt x="223723" y="271881"/>
                  </a:lnTo>
                  <a:lnTo>
                    <a:pt x="223723" y="251155"/>
                  </a:lnTo>
                  <a:lnTo>
                    <a:pt x="71018" y="251155"/>
                  </a:lnTo>
                  <a:lnTo>
                    <a:pt x="71018" y="189280"/>
                  </a:lnTo>
                  <a:lnTo>
                    <a:pt x="223723" y="189280"/>
                  </a:lnTo>
                  <a:lnTo>
                    <a:pt x="223723" y="168859"/>
                  </a:lnTo>
                  <a:close/>
                </a:path>
                <a:path w="509904" h="275589">
                  <a:moveTo>
                    <a:pt x="223723" y="189280"/>
                  </a:moveTo>
                  <a:lnTo>
                    <a:pt x="199034" y="189280"/>
                  </a:lnTo>
                  <a:lnTo>
                    <a:pt x="199034" y="251155"/>
                  </a:lnTo>
                  <a:lnTo>
                    <a:pt x="223723" y="251155"/>
                  </a:lnTo>
                  <a:lnTo>
                    <a:pt x="223723" y="189280"/>
                  </a:lnTo>
                  <a:close/>
                </a:path>
                <a:path w="509904" h="275589">
                  <a:moveTo>
                    <a:pt x="339218" y="16459"/>
                  </a:moveTo>
                  <a:lnTo>
                    <a:pt x="335256" y="16459"/>
                  </a:lnTo>
                  <a:lnTo>
                    <a:pt x="335256" y="53339"/>
                  </a:lnTo>
                  <a:lnTo>
                    <a:pt x="331312" y="77409"/>
                  </a:lnTo>
                  <a:lnTo>
                    <a:pt x="319939" y="100965"/>
                  </a:lnTo>
                  <a:lnTo>
                    <a:pt x="301823" y="121662"/>
                  </a:lnTo>
                  <a:lnTo>
                    <a:pt x="277649" y="137160"/>
                  </a:lnTo>
                  <a:lnTo>
                    <a:pt x="291365" y="156971"/>
                  </a:lnTo>
                  <a:lnTo>
                    <a:pt x="318468" y="138764"/>
                  </a:lnTo>
                  <a:lnTo>
                    <a:pt x="338570" y="113728"/>
                  </a:lnTo>
                  <a:lnTo>
                    <a:pt x="347503" y="92776"/>
                  </a:lnTo>
                  <a:lnTo>
                    <a:pt x="343366" y="83438"/>
                  </a:lnTo>
                  <a:lnTo>
                    <a:pt x="339218" y="53339"/>
                  </a:lnTo>
                  <a:lnTo>
                    <a:pt x="339218" y="16459"/>
                  </a:lnTo>
                  <a:close/>
                </a:path>
                <a:path w="509904" h="275589">
                  <a:moveTo>
                    <a:pt x="359335" y="16459"/>
                  </a:moveTo>
                  <a:lnTo>
                    <a:pt x="355372" y="16459"/>
                  </a:lnTo>
                  <a:lnTo>
                    <a:pt x="355372" y="53339"/>
                  </a:lnTo>
                  <a:lnTo>
                    <a:pt x="351072" y="84405"/>
                  </a:lnTo>
                  <a:lnTo>
                    <a:pt x="347503" y="92776"/>
                  </a:lnTo>
                  <a:lnTo>
                    <a:pt x="355487" y="110794"/>
                  </a:lnTo>
                  <a:lnTo>
                    <a:pt x="375094" y="133578"/>
                  </a:lnTo>
                  <a:lnTo>
                    <a:pt x="401702" y="149961"/>
                  </a:lnTo>
                  <a:lnTo>
                    <a:pt x="415113" y="130454"/>
                  </a:lnTo>
                  <a:lnTo>
                    <a:pt x="391482" y="116776"/>
                  </a:lnTo>
                  <a:lnTo>
                    <a:pt x="373965" y="98298"/>
                  </a:lnTo>
                  <a:lnTo>
                    <a:pt x="363078" y="76619"/>
                  </a:lnTo>
                  <a:lnTo>
                    <a:pt x="359335" y="53339"/>
                  </a:lnTo>
                  <a:lnTo>
                    <a:pt x="359335" y="16459"/>
                  </a:lnTo>
                  <a:close/>
                </a:path>
                <a:path w="509904" h="275589">
                  <a:moveTo>
                    <a:pt x="355372" y="16459"/>
                  </a:moveTo>
                  <a:lnTo>
                    <a:pt x="339218" y="16459"/>
                  </a:lnTo>
                  <a:lnTo>
                    <a:pt x="339218" y="53339"/>
                  </a:lnTo>
                  <a:lnTo>
                    <a:pt x="343366" y="83438"/>
                  </a:lnTo>
                  <a:lnTo>
                    <a:pt x="347503" y="92776"/>
                  </a:lnTo>
                  <a:lnTo>
                    <a:pt x="351072" y="84405"/>
                  </a:lnTo>
                  <a:lnTo>
                    <a:pt x="355372" y="53339"/>
                  </a:lnTo>
                  <a:lnTo>
                    <a:pt x="355372" y="16459"/>
                  </a:lnTo>
                  <a:close/>
                </a:path>
                <a:path w="509904" h="275589">
                  <a:moveTo>
                    <a:pt x="509601" y="304"/>
                  </a:moveTo>
                  <a:lnTo>
                    <a:pt x="485522" y="304"/>
                  </a:lnTo>
                  <a:lnTo>
                    <a:pt x="485522" y="166725"/>
                  </a:lnTo>
                  <a:lnTo>
                    <a:pt x="509601" y="166725"/>
                  </a:lnTo>
                  <a:lnTo>
                    <a:pt x="509601" y="92659"/>
                  </a:lnTo>
                  <a:lnTo>
                    <a:pt x="493142" y="92659"/>
                  </a:lnTo>
                  <a:lnTo>
                    <a:pt x="493142" y="71628"/>
                  </a:lnTo>
                  <a:lnTo>
                    <a:pt x="509601" y="71628"/>
                  </a:lnTo>
                  <a:lnTo>
                    <a:pt x="509601" y="304"/>
                  </a:lnTo>
                  <a:close/>
                </a:path>
                <a:path w="509904" h="275589">
                  <a:moveTo>
                    <a:pt x="450470" y="4876"/>
                  </a:moveTo>
                  <a:lnTo>
                    <a:pt x="426391" y="4876"/>
                  </a:lnTo>
                  <a:lnTo>
                    <a:pt x="426391" y="165201"/>
                  </a:lnTo>
                  <a:lnTo>
                    <a:pt x="450470" y="165201"/>
                  </a:lnTo>
                  <a:lnTo>
                    <a:pt x="450470" y="92659"/>
                  </a:lnTo>
                  <a:lnTo>
                    <a:pt x="441021" y="92659"/>
                  </a:lnTo>
                  <a:lnTo>
                    <a:pt x="441021" y="71628"/>
                  </a:lnTo>
                  <a:lnTo>
                    <a:pt x="450470" y="71628"/>
                  </a:lnTo>
                  <a:lnTo>
                    <a:pt x="450470" y="4876"/>
                  </a:lnTo>
                  <a:close/>
                </a:path>
                <a:path w="509904" h="275589">
                  <a:moveTo>
                    <a:pt x="450470" y="71628"/>
                  </a:moveTo>
                  <a:lnTo>
                    <a:pt x="441021" y="71628"/>
                  </a:lnTo>
                  <a:lnTo>
                    <a:pt x="441021" y="92659"/>
                  </a:lnTo>
                  <a:lnTo>
                    <a:pt x="450470" y="92659"/>
                  </a:lnTo>
                  <a:lnTo>
                    <a:pt x="450470" y="71628"/>
                  </a:lnTo>
                  <a:close/>
                </a:path>
                <a:path w="509904" h="275589">
                  <a:moveTo>
                    <a:pt x="485522" y="71628"/>
                  </a:moveTo>
                  <a:lnTo>
                    <a:pt x="450470" y="71628"/>
                  </a:lnTo>
                  <a:lnTo>
                    <a:pt x="450470" y="92659"/>
                  </a:lnTo>
                  <a:lnTo>
                    <a:pt x="485522" y="92659"/>
                  </a:lnTo>
                  <a:lnTo>
                    <a:pt x="485522" y="71628"/>
                  </a:lnTo>
                  <a:close/>
                </a:path>
                <a:path w="509904" h="275589">
                  <a:moveTo>
                    <a:pt x="509601" y="71628"/>
                  </a:moveTo>
                  <a:lnTo>
                    <a:pt x="493142" y="71628"/>
                  </a:lnTo>
                  <a:lnTo>
                    <a:pt x="493142" y="92659"/>
                  </a:lnTo>
                  <a:lnTo>
                    <a:pt x="509601" y="92659"/>
                  </a:lnTo>
                  <a:lnTo>
                    <a:pt x="509601" y="71628"/>
                  </a:lnTo>
                  <a:close/>
                </a:path>
                <a:path w="509904" h="275589">
                  <a:moveTo>
                    <a:pt x="509601" y="181660"/>
                  </a:moveTo>
                  <a:lnTo>
                    <a:pt x="324893" y="181660"/>
                  </a:lnTo>
                  <a:lnTo>
                    <a:pt x="324893" y="202387"/>
                  </a:lnTo>
                  <a:lnTo>
                    <a:pt x="484608" y="202387"/>
                  </a:lnTo>
                  <a:lnTo>
                    <a:pt x="484608" y="275539"/>
                  </a:lnTo>
                  <a:lnTo>
                    <a:pt x="509601" y="275539"/>
                  </a:lnTo>
                  <a:lnTo>
                    <a:pt x="509601" y="1816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4" name="object 1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936876" y="5225541"/>
            <a:ext cx="2752590" cy="534924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900678" y="5225796"/>
            <a:ext cx="1500151" cy="534416"/>
          </a:xfrm>
          <a:prstGeom prst="rect">
            <a:avLst/>
          </a:prstGeom>
        </p:spPr>
      </p:pic>
      <p:grpSp>
        <p:nvGrpSpPr>
          <p:cNvPr id="16" name="object 16"/>
          <p:cNvGrpSpPr/>
          <p:nvPr/>
        </p:nvGrpSpPr>
        <p:grpSpPr>
          <a:xfrm>
            <a:off x="5397500" y="1320800"/>
            <a:ext cx="2222500" cy="1104900"/>
            <a:chOff x="5397500" y="1320800"/>
            <a:chExt cx="2222500" cy="1104900"/>
          </a:xfrm>
        </p:grpSpPr>
        <p:sp>
          <p:nvSpPr>
            <p:cNvPr id="17" name="object 17"/>
            <p:cNvSpPr/>
            <p:nvPr/>
          </p:nvSpPr>
          <p:spPr>
            <a:xfrm>
              <a:off x="5397500" y="1320800"/>
              <a:ext cx="2222500" cy="1104900"/>
            </a:xfrm>
            <a:custGeom>
              <a:avLst/>
              <a:gdLst/>
              <a:ahLst/>
              <a:cxnLst/>
              <a:rect l="l" t="t" r="r" b="b"/>
              <a:pathLst>
                <a:path w="2222500" h="1104900">
                  <a:moveTo>
                    <a:pt x="1111250" y="0"/>
                  </a:moveTo>
                  <a:lnTo>
                    <a:pt x="1048191" y="874"/>
                  </a:lnTo>
                  <a:lnTo>
                    <a:pt x="986055" y="3467"/>
                  </a:lnTo>
                  <a:lnTo>
                    <a:pt x="924935" y="7730"/>
                  </a:lnTo>
                  <a:lnTo>
                    <a:pt x="864927" y="13619"/>
                  </a:lnTo>
                  <a:lnTo>
                    <a:pt x="806122" y="21086"/>
                  </a:lnTo>
                  <a:lnTo>
                    <a:pt x="748616" y="30084"/>
                  </a:lnTo>
                  <a:lnTo>
                    <a:pt x="692501" y="40566"/>
                  </a:lnTo>
                  <a:lnTo>
                    <a:pt x="637872" y="52487"/>
                  </a:lnTo>
                  <a:lnTo>
                    <a:pt x="584823" y="65800"/>
                  </a:lnTo>
                  <a:lnTo>
                    <a:pt x="533447" y="80457"/>
                  </a:lnTo>
                  <a:lnTo>
                    <a:pt x="483838" y="96413"/>
                  </a:lnTo>
                  <a:lnTo>
                    <a:pt x="436090" y="113620"/>
                  </a:lnTo>
                  <a:lnTo>
                    <a:pt x="390297" y="132033"/>
                  </a:lnTo>
                  <a:lnTo>
                    <a:pt x="346552" y="151603"/>
                  </a:lnTo>
                  <a:lnTo>
                    <a:pt x="304950" y="172285"/>
                  </a:lnTo>
                  <a:lnTo>
                    <a:pt x="265583" y="194033"/>
                  </a:lnTo>
                  <a:lnTo>
                    <a:pt x="228547" y="216799"/>
                  </a:lnTo>
                  <a:lnTo>
                    <a:pt x="193935" y="240536"/>
                  </a:lnTo>
                  <a:lnTo>
                    <a:pt x="161840" y="265199"/>
                  </a:lnTo>
                  <a:lnTo>
                    <a:pt x="132357" y="290740"/>
                  </a:lnTo>
                  <a:lnTo>
                    <a:pt x="81600" y="344272"/>
                  </a:lnTo>
                  <a:lnTo>
                    <a:pt x="42414" y="400757"/>
                  </a:lnTo>
                  <a:lnTo>
                    <a:pt x="15550" y="459825"/>
                  </a:lnTo>
                  <a:lnTo>
                    <a:pt x="1759" y="521100"/>
                  </a:lnTo>
                  <a:lnTo>
                    <a:pt x="0" y="552450"/>
                  </a:lnTo>
                  <a:lnTo>
                    <a:pt x="1759" y="583799"/>
                  </a:lnTo>
                  <a:lnTo>
                    <a:pt x="15550" y="645074"/>
                  </a:lnTo>
                  <a:lnTo>
                    <a:pt x="42414" y="704142"/>
                  </a:lnTo>
                  <a:lnTo>
                    <a:pt x="81600" y="760627"/>
                  </a:lnTo>
                  <a:lnTo>
                    <a:pt x="132357" y="814159"/>
                  </a:lnTo>
                  <a:lnTo>
                    <a:pt x="161840" y="839700"/>
                  </a:lnTo>
                  <a:lnTo>
                    <a:pt x="193935" y="864363"/>
                  </a:lnTo>
                  <a:lnTo>
                    <a:pt x="228547" y="888100"/>
                  </a:lnTo>
                  <a:lnTo>
                    <a:pt x="265583" y="910866"/>
                  </a:lnTo>
                  <a:lnTo>
                    <a:pt x="304950" y="932614"/>
                  </a:lnTo>
                  <a:lnTo>
                    <a:pt x="346552" y="953296"/>
                  </a:lnTo>
                  <a:lnTo>
                    <a:pt x="390297" y="972866"/>
                  </a:lnTo>
                  <a:lnTo>
                    <a:pt x="436090" y="991279"/>
                  </a:lnTo>
                  <a:lnTo>
                    <a:pt x="483838" y="1008486"/>
                  </a:lnTo>
                  <a:lnTo>
                    <a:pt x="533447" y="1024442"/>
                  </a:lnTo>
                  <a:lnTo>
                    <a:pt x="584823" y="1039099"/>
                  </a:lnTo>
                  <a:lnTo>
                    <a:pt x="637872" y="1052412"/>
                  </a:lnTo>
                  <a:lnTo>
                    <a:pt x="692501" y="1064333"/>
                  </a:lnTo>
                  <a:lnTo>
                    <a:pt x="748616" y="1074815"/>
                  </a:lnTo>
                  <a:lnTo>
                    <a:pt x="806122" y="1083813"/>
                  </a:lnTo>
                  <a:lnTo>
                    <a:pt x="864927" y="1091280"/>
                  </a:lnTo>
                  <a:lnTo>
                    <a:pt x="924935" y="1097169"/>
                  </a:lnTo>
                  <a:lnTo>
                    <a:pt x="986055" y="1101432"/>
                  </a:lnTo>
                  <a:lnTo>
                    <a:pt x="1048191" y="1104025"/>
                  </a:lnTo>
                  <a:lnTo>
                    <a:pt x="1111250" y="1104900"/>
                  </a:lnTo>
                  <a:lnTo>
                    <a:pt x="1111250" y="1092200"/>
                  </a:lnTo>
                  <a:lnTo>
                    <a:pt x="1054358" y="1091484"/>
                  </a:lnTo>
                  <a:lnTo>
                    <a:pt x="998228" y="1089361"/>
                  </a:lnTo>
                  <a:lnTo>
                    <a:pt x="942928" y="1085867"/>
                  </a:lnTo>
                  <a:lnTo>
                    <a:pt x="888529" y="1081036"/>
                  </a:lnTo>
                  <a:lnTo>
                    <a:pt x="835098" y="1074904"/>
                  </a:lnTo>
                  <a:lnTo>
                    <a:pt x="782706" y="1067507"/>
                  </a:lnTo>
                  <a:lnTo>
                    <a:pt x="731422" y="1058879"/>
                  </a:lnTo>
                  <a:lnTo>
                    <a:pt x="681314" y="1049057"/>
                  </a:lnTo>
                  <a:lnTo>
                    <a:pt x="632453" y="1038075"/>
                  </a:lnTo>
                  <a:lnTo>
                    <a:pt x="584907" y="1025970"/>
                  </a:lnTo>
                  <a:lnTo>
                    <a:pt x="538745" y="1012776"/>
                  </a:lnTo>
                  <a:lnTo>
                    <a:pt x="494038" y="998529"/>
                  </a:lnTo>
                  <a:lnTo>
                    <a:pt x="450853" y="983264"/>
                  </a:lnTo>
                  <a:lnTo>
                    <a:pt x="409261" y="967017"/>
                  </a:lnTo>
                  <a:lnTo>
                    <a:pt x="369330" y="949824"/>
                  </a:lnTo>
                  <a:lnTo>
                    <a:pt x="331131" y="931718"/>
                  </a:lnTo>
                  <a:lnTo>
                    <a:pt x="278686" y="903770"/>
                  </a:lnTo>
                  <a:lnTo>
                    <a:pt x="230433" y="874175"/>
                  </a:lnTo>
                  <a:lnTo>
                    <a:pt x="186541" y="843045"/>
                  </a:lnTo>
                  <a:lnTo>
                    <a:pt x="147179" y="810496"/>
                  </a:lnTo>
                  <a:lnTo>
                    <a:pt x="112516" y="776640"/>
                  </a:lnTo>
                  <a:lnTo>
                    <a:pt x="82722" y="741592"/>
                  </a:lnTo>
                  <a:lnTo>
                    <a:pt x="57965" y="705466"/>
                  </a:lnTo>
                  <a:lnTo>
                    <a:pt x="38415" y="668374"/>
                  </a:lnTo>
                  <a:lnTo>
                    <a:pt x="24242" y="630432"/>
                  </a:lnTo>
                  <a:lnTo>
                    <a:pt x="15613" y="591752"/>
                  </a:lnTo>
                  <a:lnTo>
                    <a:pt x="12700" y="552450"/>
                  </a:lnTo>
                  <a:lnTo>
                    <a:pt x="15613" y="513147"/>
                  </a:lnTo>
                  <a:lnTo>
                    <a:pt x="24242" y="474467"/>
                  </a:lnTo>
                  <a:lnTo>
                    <a:pt x="38415" y="436525"/>
                  </a:lnTo>
                  <a:lnTo>
                    <a:pt x="57965" y="399433"/>
                  </a:lnTo>
                  <a:lnTo>
                    <a:pt x="82722" y="363307"/>
                  </a:lnTo>
                  <a:lnTo>
                    <a:pt x="112516" y="328259"/>
                  </a:lnTo>
                  <a:lnTo>
                    <a:pt x="147179" y="294403"/>
                  </a:lnTo>
                  <a:lnTo>
                    <a:pt x="186541" y="261854"/>
                  </a:lnTo>
                  <a:lnTo>
                    <a:pt x="230433" y="230724"/>
                  </a:lnTo>
                  <a:lnTo>
                    <a:pt x="278686" y="201129"/>
                  </a:lnTo>
                  <a:lnTo>
                    <a:pt x="331131" y="173181"/>
                  </a:lnTo>
                  <a:lnTo>
                    <a:pt x="369330" y="155075"/>
                  </a:lnTo>
                  <a:lnTo>
                    <a:pt x="409261" y="137882"/>
                  </a:lnTo>
                  <a:lnTo>
                    <a:pt x="450853" y="121635"/>
                  </a:lnTo>
                  <a:lnTo>
                    <a:pt x="494038" y="106370"/>
                  </a:lnTo>
                  <a:lnTo>
                    <a:pt x="538745" y="92123"/>
                  </a:lnTo>
                  <a:lnTo>
                    <a:pt x="584907" y="78929"/>
                  </a:lnTo>
                  <a:lnTo>
                    <a:pt x="632453" y="66824"/>
                  </a:lnTo>
                  <a:lnTo>
                    <a:pt x="681314" y="55842"/>
                  </a:lnTo>
                  <a:lnTo>
                    <a:pt x="731422" y="46020"/>
                  </a:lnTo>
                  <a:lnTo>
                    <a:pt x="782706" y="37392"/>
                  </a:lnTo>
                  <a:lnTo>
                    <a:pt x="835098" y="29995"/>
                  </a:lnTo>
                  <a:lnTo>
                    <a:pt x="888529" y="23863"/>
                  </a:lnTo>
                  <a:lnTo>
                    <a:pt x="942928" y="19032"/>
                  </a:lnTo>
                  <a:lnTo>
                    <a:pt x="998228" y="15538"/>
                  </a:lnTo>
                  <a:lnTo>
                    <a:pt x="1054358" y="13415"/>
                  </a:lnTo>
                  <a:lnTo>
                    <a:pt x="1111250" y="12700"/>
                  </a:lnTo>
                  <a:lnTo>
                    <a:pt x="1111250" y="0"/>
                  </a:lnTo>
                  <a:close/>
                </a:path>
                <a:path w="2222500" h="1104900">
                  <a:moveTo>
                    <a:pt x="1111250" y="0"/>
                  </a:moveTo>
                  <a:lnTo>
                    <a:pt x="1111250" y="12700"/>
                  </a:lnTo>
                  <a:lnTo>
                    <a:pt x="1168141" y="13415"/>
                  </a:lnTo>
                  <a:lnTo>
                    <a:pt x="1224271" y="15538"/>
                  </a:lnTo>
                  <a:lnTo>
                    <a:pt x="1279571" y="19032"/>
                  </a:lnTo>
                  <a:lnTo>
                    <a:pt x="1333970" y="23863"/>
                  </a:lnTo>
                  <a:lnTo>
                    <a:pt x="1387401" y="29995"/>
                  </a:lnTo>
                  <a:lnTo>
                    <a:pt x="1439793" y="37392"/>
                  </a:lnTo>
                  <a:lnTo>
                    <a:pt x="1491077" y="46020"/>
                  </a:lnTo>
                  <a:lnTo>
                    <a:pt x="1541185" y="55842"/>
                  </a:lnTo>
                  <a:lnTo>
                    <a:pt x="1590046" y="66824"/>
                  </a:lnTo>
                  <a:lnTo>
                    <a:pt x="1637592" y="78929"/>
                  </a:lnTo>
                  <a:lnTo>
                    <a:pt x="1683754" y="92123"/>
                  </a:lnTo>
                  <a:lnTo>
                    <a:pt x="1728461" y="106370"/>
                  </a:lnTo>
                  <a:lnTo>
                    <a:pt x="1771646" y="121635"/>
                  </a:lnTo>
                  <a:lnTo>
                    <a:pt x="1813238" y="137882"/>
                  </a:lnTo>
                  <a:lnTo>
                    <a:pt x="1853169" y="155075"/>
                  </a:lnTo>
                  <a:lnTo>
                    <a:pt x="1891368" y="173181"/>
                  </a:lnTo>
                  <a:lnTo>
                    <a:pt x="1943813" y="201129"/>
                  </a:lnTo>
                  <a:lnTo>
                    <a:pt x="1992066" y="230724"/>
                  </a:lnTo>
                  <a:lnTo>
                    <a:pt x="2035958" y="261854"/>
                  </a:lnTo>
                  <a:lnTo>
                    <a:pt x="2075320" y="294403"/>
                  </a:lnTo>
                  <a:lnTo>
                    <a:pt x="2109983" y="328259"/>
                  </a:lnTo>
                  <a:lnTo>
                    <a:pt x="2139777" y="363307"/>
                  </a:lnTo>
                  <a:lnTo>
                    <a:pt x="2164534" y="399433"/>
                  </a:lnTo>
                  <a:lnTo>
                    <a:pt x="2184084" y="436525"/>
                  </a:lnTo>
                  <a:lnTo>
                    <a:pt x="2198257" y="474467"/>
                  </a:lnTo>
                  <a:lnTo>
                    <a:pt x="2206886" y="513147"/>
                  </a:lnTo>
                  <a:lnTo>
                    <a:pt x="2209800" y="552450"/>
                  </a:lnTo>
                  <a:lnTo>
                    <a:pt x="2206886" y="591752"/>
                  </a:lnTo>
                  <a:lnTo>
                    <a:pt x="2198257" y="630432"/>
                  </a:lnTo>
                  <a:lnTo>
                    <a:pt x="2184084" y="668374"/>
                  </a:lnTo>
                  <a:lnTo>
                    <a:pt x="2164534" y="705466"/>
                  </a:lnTo>
                  <a:lnTo>
                    <a:pt x="2139777" y="741592"/>
                  </a:lnTo>
                  <a:lnTo>
                    <a:pt x="2109983" y="776640"/>
                  </a:lnTo>
                  <a:lnTo>
                    <a:pt x="2075320" y="810496"/>
                  </a:lnTo>
                  <a:lnTo>
                    <a:pt x="2035958" y="843045"/>
                  </a:lnTo>
                  <a:lnTo>
                    <a:pt x="1992066" y="874175"/>
                  </a:lnTo>
                  <a:lnTo>
                    <a:pt x="1943813" y="903770"/>
                  </a:lnTo>
                  <a:lnTo>
                    <a:pt x="1891368" y="931718"/>
                  </a:lnTo>
                  <a:lnTo>
                    <a:pt x="1853169" y="949824"/>
                  </a:lnTo>
                  <a:lnTo>
                    <a:pt x="1813238" y="967017"/>
                  </a:lnTo>
                  <a:lnTo>
                    <a:pt x="1771646" y="983264"/>
                  </a:lnTo>
                  <a:lnTo>
                    <a:pt x="1728461" y="998529"/>
                  </a:lnTo>
                  <a:lnTo>
                    <a:pt x="1683754" y="1012776"/>
                  </a:lnTo>
                  <a:lnTo>
                    <a:pt x="1637592" y="1025970"/>
                  </a:lnTo>
                  <a:lnTo>
                    <a:pt x="1590046" y="1038075"/>
                  </a:lnTo>
                  <a:lnTo>
                    <a:pt x="1541185" y="1049057"/>
                  </a:lnTo>
                  <a:lnTo>
                    <a:pt x="1491077" y="1058879"/>
                  </a:lnTo>
                  <a:lnTo>
                    <a:pt x="1439793" y="1067507"/>
                  </a:lnTo>
                  <a:lnTo>
                    <a:pt x="1387401" y="1074904"/>
                  </a:lnTo>
                  <a:lnTo>
                    <a:pt x="1333970" y="1081036"/>
                  </a:lnTo>
                  <a:lnTo>
                    <a:pt x="1279571" y="1085867"/>
                  </a:lnTo>
                  <a:lnTo>
                    <a:pt x="1224271" y="1089361"/>
                  </a:lnTo>
                  <a:lnTo>
                    <a:pt x="1168141" y="1091484"/>
                  </a:lnTo>
                  <a:lnTo>
                    <a:pt x="1111250" y="1092200"/>
                  </a:lnTo>
                  <a:lnTo>
                    <a:pt x="1111250" y="1104900"/>
                  </a:lnTo>
                  <a:lnTo>
                    <a:pt x="1174308" y="1104025"/>
                  </a:lnTo>
                  <a:lnTo>
                    <a:pt x="1236444" y="1101432"/>
                  </a:lnTo>
                  <a:lnTo>
                    <a:pt x="1297564" y="1097169"/>
                  </a:lnTo>
                  <a:lnTo>
                    <a:pt x="1357572" y="1091280"/>
                  </a:lnTo>
                  <a:lnTo>
                    <a:pt x="1416377" y="1083813"/>
                  </a:lnTo>
                  <a:lnTo>
                    <a:pt x="1473884" y="1074815"/>
                  </a:lnTo>
                  <a:lnTo>
                    <a:pt x="1529998" y="1064333"/>
                  </a:lnTo>
                  <a:lnTo>
                    <a:pt x="1584627" y="1052412"/>
                  </a:lnTo>
                  <a:lnTo>
                    <a:pt x="1637676" y="1039099"/>
                  </a:lnTo>
                  <a:lnTo>
                    <a:pt x="1689052" y="1024442"/>
                  </a:lnTo>
                  <a:lnTo>
                    <a:pt x="1738661" y="1008486"/>
                  </a:lnTo>
                  <a:lnTo>
                    <a:pt x="1786409" y="991279"/>
                  </a:lnTo>
                  <a:lnTo>
                    <a:pt x="1832203" y="972866"/>
                  </a:lnTo>
                  <a:lnTo>
                    <a:pt x="1875947" y="953296"/>
                  </a:lnTo>
                  <a:lnTo>
                    <a:pt x="1917550" y="932614"/>
                  </a:lnTo>
                  <a:lnTo>
                    <a:pt x="1956916" y="910866"/>
                  </a:lnTo>
                  <a:lnTo>
                    <a:pt x="1993952" y="888100"/>
                  </a:lnTo>
                  <a:lnTo>
                    <a:pt x="2028564" y="864363"/>
                  </a:lnTo>
                  <a:lnTo>
                    <a:pt x="2060659" y="839700"/>
                  </a:lnTo>
                  <a:lnTo>
                    <a:pt x="2090142" y="814159"/>
                  </a:lnTo>
                  <a:lnTo>
                    <a:pt x="2140899" y="760627"/>
                  </a:lnTo>
                  <a:lnTo>
                    <a:pt x="2180085" y="704142"/>
                  </a:lnTo>
                  <a:lnTo>
                    <a:pt x="2206949" y="645074"/>
                  </a:lnTo>
                  <a:lnTo>
                    <a:pt x="2220740" y="583799"/>
                  </a:lnTo>
                  <a:lnTo>
                    <a:pt x="2222500" y="552450"/>
                  </a:lnTo>
                  <a:lnTo>
                    <a:pt x="2220740" y="521100"/>
                  </a:lnTo>
                  <a:lnTo>
                    <a:pt x="2206949" y="459825"/>
                  </a:lnTo>
                  <a:lnTo>
                    <a:pt x="2180085" y="400757"/>
                  </a:lnTo>
                  <a:lnTo>
                    <a:pt x="2140899" y="344272"/>
                  </a:lnTo>
                  <a:lnTo>
                    <a:pt x="2090142" y="290740"/>
                  </a:lnTo>
                  <a:lnTo>
                    <a:pt x="2060659" y="265199"/>
                  </a:lnTo>
                  <a:lnTo>
                    <a:pt x="2028564" y="240536"/>
                  </a:lnTo>
                  <a:lnTo>
                    <a:pt x="1993952" y="216799"/>
                  </a:lnTo>
                  <a:lnTo>
                    <a:pt x="1956916" y="194033"/>
                  </a:lnTo>
                  <a:lnTo>
                    <a:pt x="1917550" y="172285"/>
                  </a:lnTo>
                  <a:lnTo>
                    <a:pt x="1875947" y="151603"/>
                  </a:lnTo>
                  <a:lnTo>
                    <a:pt x="1832203" y="132033"/>
                  </a:lnTo>
                  <a:lnTo>
                    <a:pt x="1786409" y="113620"/>
                  </a:lnTo>
                  <a:lnTo>
                    <a:pt x="1738661" y="96413"/>
                  </a:lnTo>
                  <a:lnTo>
                    <a:pt x="1689052" y="80457"/>
                  </a:lnTo>
                  <a:lnTo>
                    <a:pt x="1637676" y="65800"/>
                  </a:lnTo>
                  <a:lnTo>
                    <a:pt x="1584627" y="52487"/>
                  </a:lnTo>
                  <a:lnTo>
                    <a:pt x="1529998" y="40566"/>
                  </a:lnTo>
                  <a:lnTo>
                    <a:pt x="1473884" y="30084"/>
                  </a:lnTo>
                  <a:lnTo>
                    <a:pt x="1416377" y="21086"/>
                  </a:lnTo>
                  <a:lnTo>
                    <a:pt x="1357572" y="13619"/>
                  </a:lnTo>
                  <a:lnTo>
                    <a:pt x="1297564" y="7730"/>
                  </a:lnTo>
                  <a:lnTo>
                    <a:pt x="1236444" y="3467"/>
                  </a:lnTo>
                  <a:lnTo>
                    <a:pt x="1174308" y="874"/>
                  </a:lnTo>
                  <a:lnTo>
                    <a:pt x="1111250" y="0"/>
                  </a:lnTo>
                  <a:close/>
                </a:path>
              </a:pathLst>
            </a:custGeom>
            <a:solidFill>
              <a:srgbClr val="94D0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5958379" y="1729130"/>
              <a:ext cx="1065530" cy="276225"/>
            </a:xfrm>
            <a:custGeom>
              <a:avLst/>
              <a:gdLst/>
              <a:ahLst/>
              <a:cxnLst/>
              <a:rect l="l" t="t" r="r" b="b"/>
              <a:pathLst>
                <a:path w="1065529" h="276225">
                  <a:moveTo>
                    <a:pt x="76809" y="201124"/>
                  </a:moveTo>
                  <a:lnTo>
                    <a:pt x="41776" y="201996"/>
                  </a:lnTo>
                  <a:lnTo>
                    <a:pt x="0" y="202387"/>
                  </a:lnTo>
                  <a:lnTo>
                    <a:pt x="3352" y="223418"/>
                  </a:lnTo>
                  <a:lnTo>
                    <a:pt x="44119" y="223161"/>
                  </a:lnTo>
                  <a:lnTo>
                    <a:pt x="88773" y="221818"/>
                  </a:lnTo>
                  <a:lnTo>
                    <a:pt x="135369" y="218532"/>
                  </a:lnTo>
                  <a:lnTo>
                    <a:pt x="181965" y="212445"/>
                  </a:lnTo>
                  <a:lnTo>
                    <a:pt x="181815" y="210921"/>
                  </a:lnTo>
                  <a:lnTo>
                    <a:pt x="76809" y="210921"/>
                  </a:lnTo>
                  <a:lnTo>
                    <a:pt x="76809" y="201124"/>
                  </a:lnTo>
                  <a:close/>
                </a:path>
                <a:path w="1065529" h="276225">
                  <a:moveTo>
                    <a:pt x="102412" y="200057"/>
                  </a:moveTo>
                  <a:lnTo>
                    <a:pt x="87325" y="200863"/>
                  </a:lnTo>
                  <a:lnTo>
                    <a:pt x="76809" y="201124"/>
                  </a:lnTo>
                  <a:lnTo>
                    <a:pt x="76809" y="210921"/>
                  </a:lnTo>
                  <a:lnTo>
                    <a:pt x="102412" y="210921"/>
                  </a:lnTo>
                  <a:lnTo>
                    <a:pt x="102412" y="200057"/>
                  </a:lnTo>
                  <a:close/>
                </a:path>
                <a:path w="1065529" h="276225">
                  <a:moveTo>
                    <a:pt x="180136" y="193852"/>
                  </a:moveTo>
                  <a:lnTo>
                    <a:pt x="134245" y="198358"/>
                  </a:lnTo>
                  <a:lnTo>
                    <a:pt x="102412" y="200057"/>
                  </a:lnTo>
                  <a:lnTo>
                    <a:pt x="102412" y="210921"/>
                  </a:lnTo>
                  <a:lnTo>
                    <a:pt x="181815" y="210921"/>
                  </a:lnTo>
                  <a:lnTo>
                    <a:pt x="180136" y="193852"/>
                  </a:lnTo>
                  <a:close/>
                </a:path>
                <a:path w="1065529" h="276225">
                  <a:moveTo>
                    <a:pt x="76809" y="170244"/>
                  </a:moveTo>
                  <a:lnTo>
                    <a:pt x="76809" y="201124"/>
                  </a:lnTo>
                  <a:lnTo>
                    <a:pt x="87325" y="200863"/>
                  </a:lnTo>
                  <a:lnTo>
                    <a:pt x="102412" y="200057"/>
                  </a:lnTo>
                  <a:lnTo>
                    <a:pt x="102412" y="171907"/>
                  </a:lnTo>
                  <a:lnTo>
                    <a:pt x="89306" y="171907"/>
                  </a:lnTo>
                  <a:lnTo>
                    <a:pt x="76809" y="170244"/>
                  </a:lnTo>
                  <a:close/>
                </a:path>
                <a:path w="1065529" h="276225">
                  <a:moveTo>
                    <a:pt x="102412" y="165506"/>
                  </a:moveTo>
                  <a:lnTo>
                    <a:pt x="76809" y="165506"/>
                  </a:lnTo>
                  <a:lnTo>
                    <a:pt x="76809" y="170244"/>
                  </a:lnTo>
                  <a:lnTo>
                    <a:pt x="89306" y="171907"/>
                  </a:lnTo>
                  <a:lnTo>
                    <a:pt x="102412" y="170175"/>
                  </a:lnTo>
                  <a:lnTo>
                    <a:pt x="102412" y="165506"/>
                  </a:lnTo>
                  <a:close/>
                </a:path>
                <a:path w="1065529" h="276225">
                  <a:moveTo>
                    <a:pt x="102412" y="170175"/>
                  </a:moveTo>
                  <a:lnTo>
                    <a:pt x="89306" y="171907"/>
                  </a:lnTo>
                  <a:lnTo>
                    <a:pt x="102412" y="171907"/>
                  </a:lnTo>
                  <a:lnTo>
                    <a:pt x="102412" y="170175"/>
                  </a:lnTo>
                  <a:close/>
                </a:path>
                <a:path w="1065529" h="276225">
                  <a:moveTo>
                    <a:pt x="89306" y="70104"/>
                  </a:moveTo>
                  <a:lnTo>
                    <a:pt x="62384" y="73728"/>
                  </a:lnTo>
                  <a:lnTo>
                    <a:pt x="41490" y="84010"/>
                  </a:lnTo>
                  <a:lnTo>
                    <a:pt x="27970" y="100064"/>
                  </a:lnTo>
                  <a:lnTo>
                    <a:pt x="23164" y="121005"/>
                  </a:lnTo>
                  <a:lnTo>
                    <a:pt x="27970" y="142074"/>
                  </a:lnTo>
                  <a:lnTo>
                    <a:pt x="41490" y="158115"/>
                  </a:lnTo>
                  <a:lnTo>
                    <a:pt x="62384" y="168325"/>
                  </a:lnTo>
                  <a:lnTo>
                    <a:pt x="76809" y="170244"/>
                  </a:lnTo>
                  <a:lnTo>
                    <a:pt x="76809" y="165506"/>
                  </a:lnTo>
                  <a:lnTo>
                    <a:pt x="122199" y="165506"/>
                  </a:lnTo>
                  <a:lnTo>
                    <a:pt x="137388" y="158115"/>
                  </a:lnTo>
                  <a:lnTo>
                    <a:pt x="142217" y="152400"/>
                  </a:lnTo>
                  <a:lnTo>
                    <a:pt x="89306" y="152400"/>
                  </a:lnTo>
                  <a:lnTo>
                    <a:pt x="72318" y="150152"/>
                  </a:lnTo>
                  <a:lnTo>
                    <a:pt x="59016" y="143789"/>
                  </a:lnTo>
                  <a:lnTo>
                    <a:pt x="50344" y="133883"/>
                  </a:lnTo>
                  <a:lnTo>
                    <a:pt x="47244" y="121005"/>
                  </a:lnTo>
                  <a:lnTo>
                    <a:pt x="50344" y="108127"/>
                  </a:lnTo>
                  <a:lnTo>
                    <a:pt x="59016" y="98221"/>
                  </a:lnTo>
                  <a:lnTo>
                    <a:pt x="72318" y="91859"/>
                  </a:lnTo>
                  <a:lnTo>
                    <a:pt x="89306" y="89611"/>
                  </a:lnTo>
                  <a:lnTo>
                    <a:pt x="142117" y="89611"/>
                  </a:lnTo>
                  <a:lnTo>
                    <a:pt x="137388" y="84010"/>
                  </a:lnTo>
                  <a:lnTo>
                    <a:pt x="116405" y="73728"/>
                  </a:lnTo>
                  <a:lnTo>
                    <a:pt x="89306" y="70104"/>
                  </a:lnTo>
                  <a:close/>
                </a:path>
                <a:path w="1065529" h="276225">
                  <a:moveTo>
                    <a:pt x="122199" y="165506"/>
                  </a:moveTo>
                  <a:lnTo>
                    <a:pt x="102412" y="165506"/>
                  </a:lnTo>
                  <a:lnTo>
                    <a:pt x="102412" y="170175"/>
                  </a:lnTo>
                  <a:lnTo>
                    <a:pt x="116405" y="168325"/>
                  </a:lnTo>
                  <a:lnTo>
                    <a:pt x="122199" y="165506"/>
                  </a:lnTo>
                  <a:close/>
                </a:path>
                <a:path w="1065529" h="276225">
                  <a:moveTo>
                    <a:pt x="142117" y="89611"/>
                  </a:moveTo>
                  <a:lnTo>
                    <a:pt x="89306" y="89611"/>
                  </a:lnTo>
                  <a:lnTo>
                    <a:pt x="106470" y="91859"/>
                  </a:lnTo>
                  <a:lnTo>
                    <a:pt x="119862" y="98221"/>
                  </a:lnTo>
                  <a:lnTo>
                    <a:pt x="128568" y="108127"/>
                  </a:lnTo>
                  <a:lnTo>
                    <a:pt x="131673" y="121005"/>
                  </a:lnTo>
                  <a:lnTo>
                    <a:pt x="128568" y="133883"/>
                  </a:lnTo>
                  <a:lnTo>
                    <a:pt x="119862" y="143789"/>
                  </a:lnTo>
                  <a:lnTo>
                    <a:pt x="106470" y="150152"/>
                  </a:lnTo>
                  <a:lnTo>
                    <a:pt x="89306" y="152400"/>
                  </a:lnTo>
                  <a:lnTo>
                    <a:pt x="142217" y="152400"/>
                  </a:lnTo>
                  <a:lnTo>
                    <a:pt x="150942" y="142074"/>
                  </a:lnTo>
                  <a:lnTo>
                    <a:pt x="155752" y="121005"/>
                  </a:lnTo>
                  <a:lnTo>
                    <a:pt x="150942" y="100064"/>
                  </a:lnTo>
                  <a:lnTo>
                    <a:pt x="142117" y="89611"/>
                  </a:lnTo>
                  <a:close/>
                </a:path>
                <a:path w="1065529" h="276225">
                  <a:moveTo>
                    <a:pt x="222808" y="304"/>
                  </a:moveTo>
                  <a:lnTo>
                    <a:pt x="197510" y="304"/>
                  </a:lnTo>
                  <a:lnTo>
                    <a:pt x="197510" y="275844"/>
                  </a:lnTo>
                  <a:lnTo>
                    <a:pt x="222808" y="275844"/>
                  </a:lnTo>
                  <a:lnTo>
                    <a:pt x="222808" y="304"/>
                  </a:lnTo>
                  <a:close/>
                </a:path>
                <a:path w="1065529" h="276225">
                  <a:moveTo>
                    <a:pt x="76809" y="33832"/>
                  </a:moveTo>
                  <a:lnTo>
                    <a:pt x="5791" y="33832"/>
                  </a:lnTo>
                  <a:lnTo>
                    <a:pt x="5791" y="54254"/>
                  </a:lnTo>
                  <a:lnTo>
                    <a:pt x="173126" y="54254"/>
                  </a:lnTo>
                  <a:lnTo>
                    <a:pt x="173126" y="45110"/>
                  </a:lnTo>
                  <a:lnTo>
                    <a:pt x="76809" y="45110"/>
                  </a:lnTo>
                  <a:lnTo>
                    <a:pt x="76809" y="33832"/>
                  </a:lnTo>
                  <a:close/>
                </a:path>
                <a:path w="1065529" h="276225">
                  <a:moveTo>
                    <a:pt x="102108" y="304"/>
                  </a:moveTo>
                  <a:lnTo>
                    <a:pt x="76809" y="304"/>
                  </a:lnTo>
                  <a:lnTo>
                    <a:pt x="76809" y="45110"/>
                  </a:lnTo>
                  <a:lnTo>
                    <a:pt x="102108" y="45110"/>
                  </a:lnTo>
                  <a:lnTo>
                    <a:pt x="102108" y="304"/>
                  </a:lnTo>
                  <a:close/>
                </a:path>
                <a:path w="1065529" h="276225">
                  <a:moveTo>
                    <a:pt x="173126" y="33832"/>
                  </a:moveTo>
                  <a:lnTo>
                    <a:pt x="102108" y="33832"/>
                  </a:lnTo>
                  <a:lnTo>
                    <a:pt x="102108" y="45110"/>
                  </a:lnTo>
                  <a:lnTo>
                    <a:pt x="173126" y="45110"/>
                  </a:lnTo>
                  <a:lnTo>
                    <a:pt x="173126" y="33832"/>
                  </a:lnTo>
                  <a:close/>
                </a:path>
                <a:path w="1065529" h="276225">
                  <a:moveTo>
                    <a:pt x="341657" y="189585"/>
                  </a:moveTo>
                  <a:lnTo>
                    <a:pt x="316358" y="189585"/>
                  </a:lnTo>
                  <a:lnTo>
                    <a:pt x="316358" y="269747"/>
                  </a:lnTo>
                  <a:lnTo>
                    <a:pt x="511125" y="269747"/>
                  </a:lnTo>
                  <a:lnTo>
                    <a:pt x="511125" y="254812"/>
                  </a:lnTo>
                  <a:lnTo>
                    <a:pt x="341657" y="254812"/>
                  </a:lnTo>
                  <a:lnTo>
                    <a:pt x="341657" y="189585"/>
                  </a:lnTo>
                  <a:close/>
                </a:path>
                <a:path w="1065529" h="276225">
                  <a:moveTo>
                    <a:pt x="511125" y="249021"/>
                  </a:moveTo>
                  <a:lnTo>
                    <a:pt x="341657" y="249021"/>
                  </a:lnTo>
                  <a:lnTo>
                    <a:pt x="341657" y="254812"/>
                  </a:lnTo>
                  <a:lnTo>
                    <a:pt x="511125" y="254812"/>
                  </a:lnTo>
                  <a:lnTo>
                    <a:pt x="511125" y="249021"/>
                  </a:lnTo>
                  <a:close/>
                </a:path>
                <a:path w="1065529" h="276225">
                  <a:moveTo>
                    <a:pt x="504420" y="304"/>
                  </a:moveTo>
                  <a:lnTo>
                    <a:pt x="479121" y="304"/>
                  </a:lnTo>
                  <a:lnTo>
                    <a:pt x="479121" y="210007"/>
                  </a:lnTo>
                  <a:lnTo>
                    <a:pt x="504420" y="210007"/>
                  </a:lnTo>
                  <a:lnTo>
                    <a:pt x="504420" y="181660"/>
                  </a:lnTo>
                  <a:lnTo>
                    <a:pt x="485522" y="181660"/>
                  </a:lnTo>
                  <a:lnTo>
                    <a:pt x="485522" y="163067"/>
                  </a:lnTo>
                  <a:lnTo>
                    <a:pt x="504420" y="163067"/>
                  </a:lnTo>
                  <a:lnTo>
                    <a:pt x="504420" y="304"/>
                  </a:lnTo>
                  <a:close/>
                </a:path>
                <a:path w="1065529" h="276225">
                  <a:moveTo>
                    <a:pt x="382195" y="145650"/>
                  </a:moveTo>
                  <a:lnTo>
                    <a:pt x="365240" y="146799"/>
                  </a:lnTo>
                  <a:lnTo>
                    <a:pt x="356897" y="147053"/>
                  </a:lnTo>
                  <a:lnTo>
                    <a:pt x="356897" y="200253"/>
                  </a:lnTo>
                  <a:lnTo>
                    <a:pt x="382195" y="200253"/>
                  </a:lnTo>
                  <a:lnTo>
                    <a:pt x="382195" y="145650"/>
                  </a:lnTo>
                  <a:close/>
                </a:path>
                <a:path w="1065529" h="276225">
                  <a:moveTo>
                    <a:pt x="479121" y="163067"/>
                  </a:moveTo>
                  <a:lnTo>
                    <a:pt x="423038" y="163067"/>
                  </a:lnTo>
                  <a:lnTo>
                    <a:pt x="423038" y="181660"/>
                  </a:lnTo>
                  <a:lnTo>
                    <a:pt x="479121" y="181660"/>
                  </a:lnTo>
                  <a:lnTo>
                    <a:pt x="479121" y="163067"/>
                  </a:lnTo>
                  <a:close/>
                </a:path>
                <a:path w="1065529" h="276225">
                  <a:moveTo>
                    <a:pt x="504420" y="163067"/>
                  </a:moveTo>
                  <a:lnTo>
                    <a:pt x="485522" y="163067"/>
                  </a:lnTo>
                  <a:lnTo>
                    <a:pt x="485522" y="181660"/>
                  </a:lnTo>
                  <a:lnTo>
                    <a:pt x="504420" y="181660"/>
                  </a:lnTo>
                  <a:lnTo>
                    <a:pt x="504420" y="163067"/>
                  </a:lnTo>
                  <a:close/>
                </a:path>
                <a:path w="1065529" h="276225">
                  <a:moveTo>
                    <a:pt x="455042" y="119481"/>
                  </a:moveTo>
                  <a:lnTo>
                    <a:pt x="409746" y="123982"/>
                  </a:lnTo>
                  <a:lnTo>
                    <a:pt x="363335" y="126453"/>
                  </a:lnTo>
                  <a:lnTo>
                    <a:pt x="318354" y="127496"/>
                  </a:lnTo>
                  <a:lnTo>
                    <a:pt x="277344" y="127711"/>
                  </a:lnTo>
                  <a:lnTo>
                    <a:pt x="280697" y="148437"/>
                  </a:lnTo>
                  <a:lnTo>
                    <a:pt x="320954" y="148147"/>
                  </a:lnTo>
                  <a:lnTo>
                    <a:pt x="356897" y="147053"/>
                  </a:lnTo>
                  <a:lnTo>
                    <a:pt x="356897" y="138988"/>
                  </a:lnTo>
                  <a:lnTo>
                    <a:pt x="449437" y="138988"/>
                  </a:lnTo>
                  <a:lnTo>
                    <a:pt x="456871" y="138074"/>
                  </a:lnTo>
                  <a:lnTo>
                    <a:pt x="455042" y="119481"/>
                  </a:lnTo>
                  <a:close/>
                </a:path>
                <a:path w="1065529" h="276225">
                  <a:moveTo>
                    <a:pt x="382195" y="138988"/>
                  </a:moveTo>
                  <a:lnTo>
                    <a:pt x="356897" y="138988"/>
                  </a:lnTo>
                  <a:lnTo>
                    <a:pt x="356897" y="147053"/>
                  </a:lnTo>
                  <a:lnTo>
                    <a:pt x="365240" y="146799"/>
                  </a:lnTo>
                  <a:lnTo>
                    <a:pt x="382195" y="145650"/>
                  </a:lnTo>
                  <a:lnTo>
                    <a:pt x="382195" y="138988"/>
                  </a:lnTo>
                  <a:close/>
                </a:path>
                <a:path w="1065529" h="276225">
                  <a:moveTo>
                    <a:pt x="449437" y="138988"/>
                  </a:moveTo>
                  <a:lnTo>
                    <a:pt x="382195" y="138988"/>
                  </a:lnTo>
                  <a:lnTo>
                    <a:pt x="382195" y="145650"/>
                  </a:lnTo>
                  <a:lnTo>
                    <a:pt x="411299" y="143679"/>
                  </a:lnTo>
                  <a:lnTo>
                    <a:pt x="449437" y="138988"/>
                  </a:lnTo>
                  <a:close/>
                </a:path>
                <a:path w="1065529" h="276225">
                  <a:moveTo>
                    <a:pt x="366955" y="11582"/>
                  </a:moveTo>
                  <a:lnTo>
                    <a:pt x="339232" y="14987"/>
                  </a:lnTo>
                  <a:lnTo>
                    <a:pt x="317768" y="24650"/>
                  </a:lnTo>
                  <a:lnTo>
                    <a:pt x="303904" y="39743"/>
                  </a:lnTo>
                  <a:lnTo>
                    <a:pt x="298984" y="59435"/>
                  </a:lnTo>
                  <a:lnTo>
                    <a:pt x="303904" y="79305"/>
                  </a:lnTo>
                  <a:lnTo>
                    <a:pt x="317768" y="94487"/>
                  </a:lnTo>
                  <a:lnTo>
                    <a:pt x="339232" y="104184"/>
                  </a:lnTo>
                  <a:lnTo>
                    <a:pt x="366955" y="107594"/>
                  </a:lnTo>
                  <a:lnTo>
                    <a:pt x="394501" y="104184"/>
                  </a:lnTo>
                  <a:lnTo>
                    <a:pt x="415875" y="94487"/>
                  </a:lnTo>
                  <a:lnTo>
                    <a:pt x="421428" y="88392"/>
                  </a:lnTo>
                  <a:lnTo>
                    <a:pt x="366955" y="88392"/>
                  </a:lnTo>
                  <a:lnTo>
                    <a:pt x="349167" y="86353"/>
                  </a:lnTo>
                  <a:lnTo>
                    <a:pt x="335294" y="80543"/>
                  </a:lnTo>
                  <a:lnTo>
                    <a:pt x="326278" y="71418"/>
                  </a:lnTo>
                  <a:lnTo>
                    <a:pt x="323064" y="59435"/>
                  </a:lnTo>
                  <a:lnTo>
                    <a:pt x="326278" y="47453"/>
                  </a:lnTo>
                  <a:lnTo>
                    <a:pt x="335294" y="38328"/>
                  </a:lnTo>
                  <a:lnTo>
                    <a:pt x="349167" y="32518"/>
                  </a:lnTo>
                  <a:lnTo>
                    <a:pt x="366955" y="30479"/>
                  </a:lnTo>
                  <a:lnTo>
                    <a:pt x="421217" y="30479"/>
                  </a:lnTo>
                  <a:lnTo>
                    <a:pt x="415875" y="24650"/>
                  </a:lnTo>
                  <a:lnTo>
                    <a:pt x="394501" y="14987"/>
                  </a:lnTo>
                  <a:lnTo>
                    <a:pt x="366955" y="11582"/>
                  </a:lnTo>
                  <a:close/>
                </a:path>
                <a:path w="1065529" h="276225">
                  <a:moveTo>
                    <a:pt x="421217" y="30479"/>
                  </a:moveTo>
                  <a:lnTo>
                    <a:pt x="366955" y="30479"/>
                  </a:lnTo>
                  <a:lnTo>
                    <a:pt x="384567" y="32518"/>
                  </a:lnTo>
                  <a:lnTo>
                    <a:pt x="398349" y="38328"/>
                  </a:lnTo>
                  <a:lnTo>
                    <a:pt x="407331" y="47453"/>
                  </a:lnTo>
                  <a:lnTo>
                    <a:pt x="410541" y="59435"/>
                  </a:lnTo>
                  <a:lnTo>
                    <a:pt x="407331" y="71418"/>
                  </a:lnTo>
                  <a:lnTo>
                    <a:pt x="398349" y="80543"/>
                  </a:lnTo>
                  <a:lnTo>
                    <a:pt x="384567" y="86353"/>
                  </a:lnTo>
                  <a:lnTo>
                    <a:pt x="366955" y="88392"/>
                  </a:lnTo>
                  <a:lnTo>
                    <a:pt x="421428" y="88392"/>
                  </a:lnTo>
                  <a:lnTo>
                    <a:pt x="429706" y="79305"/>
                  </a:lnTo>
                  <a:lnTo>
                    <a:pt x="434621" y="59435"/>
                  </a:lnTo>
                  <a:lnTo>
                    <a:pt x="429706" y="39743"/>
                  </a:lnTo>
                  <a:lnTo>
                    <a:pt x="421217" y="30479"/>
                  </a:lnTo>
                  <a:close/>
                </a:path>
                <a:path w="1065529" h="276225">
                  <a:moveTo>
                    <a:pt x="771096" y="0"/>
                  </a:moveTo>
                  <a:lnTo>
                    <a:pt x="745493" y="0"/>
                  </a:lnTo>
                  <a:lnTo>
                    <a:pt x="745493" y="275844"/>
                  </a:lnTo>
                  <a:lnTo>
                    <a:pt x="771096" y="275844"/>
                  </a:lnTo>
                  <a:lnTo>
                    <a:pt x="771096" y="132892"/>
                  </a:lnTo>
                  <a:lnTo>
                    <a:pt x="764086" y="132892"/>
                  </a:lnTo>
                  <a:lnTo>
                    <a:pt x="764086" y="111861"/>
                  </a:lnTo>
                  <a:lnTo>
                    <a:pt x="771096" y="111861"/>
                  </a:lnTo>
                  <a:lnTo>
                    <a:pt x="771096" y="0"/>
                  </a:lnTo>
                  <a:close/>
                </a:path>
                <a:path w="1065529" h="276225">
                  <a:moveTo>
                    <a:pt x="771096" y="111861"/>
                  </a:moveTo>
                  <a:lnTo>
                    <a:pt x="764086" y="111861"/>
                  </a:lnTo>
                  <a:lnTo>
                    <a:pt x="764086" y="132892"/>
                  </a:lnTo>
                  <a:lnTo>
                    <a:pt x="771096" y="132892"/>
                  </a:lnTo>
                  <a:lnTo>
                    <a:pt x="771096" y="111861"/>
                  </a:lnTo>
                  <a:close/>
                </a:path>
                <a:path w="1065529" h="276225">
                  <a:moveTo>
                    <a:pt x="814987" y="111861"/>
                  </a:moveTo>
                  <a:lnTo>
                    <a:pt x="771096" y="111861"/>
                  </a:lnTo>
                  <a:lnTo>
                    <a:pt x="771096" y="132892"/>
                  </a:lnTo>
                  <a:lnTo>
                    <a:pt x="814987" y="132892"/>
                  </a:lnTo>
                  <a:lnTo>
                    <a:pt x="814987" y="111861"/>
                  </a:lnTo>
                  <a:close/>
                </a:path>
                <a:path w="1065529" h="276225">
                  <a:moveTo>
                    <a:pt x="688190" y="29870"/>
                  </a:moveTo>
                  <a:lnTo>
                    <a:pt x="675084" y="29870"/>
                  </a:lnTo>
                  <a:lnTo>
                    <a:pt x="675084" y="33832"/>
                  </a:lnTo>
                  <a:lnTo>
                    <a:pt x="667940" y="85744"/>
                  </a:lnTo>
                  <a:lnTo>
                    <a:pt x="646509" y="131826"/>
                  </a:lnTo>
                  <a:lnTo>
                    <a:pt x="610790" y="171507"/>
                  </a:lnTo>
                  <a:lnTo>
                    <a:pt x="560784" y="204216"/>
                  </a:lnTo>
                  <a:lnTo>
                    <a:pt x="574805" y="223723"/>
                  </a:lnTo>
                  <a:lnTo>
                    <a:pt x="621978" y="193877"/>
                  </a:lnTo>
                  <a:lnTo>
                    <a:pt x="657242" y="158691"/>
                  </a:lnTo>
                  <a:lnTo>
                    <a:pt x="681416" y="119042"/>
                  </a:lnTo>
                  <a:lnTo>
                    <a:pt x="695320" y="75809"/>
                  </a:lnTo>
                  <a:lnTo>
                    <a:pt x="697764" y="50596"/>
                  </a:lnTo>
                  <a:lnTo>
                    <a:pt x="688190" y="50596"/>
                  </a:lnTo>
                  <a:lnTo>
                    <a:pt x="688190" y="29870"/>
                  </a:lnTo>
                  <a:close/>
                </a:path>
                <a:path w="1065529" h="276225">
                  <a:moveTo>
                    <a:pt x="675084" y="29870"/>
                  </a:moveTo>
                  <a:lnTo>
                    <a:pt x="573585" y="29870"/>
                  </a:lnTo>
                  <a:lnTo>
                    <a:pt x="573585" y="50596"/>
                  </a:lnTo>
                  <a:lnTo>
                    <a:pt x="672777" y="50596"/>
                  </a:lnTo>
                  <a:lnTo>
                    <a:pt x="675084" y="33832"/>
                  </a:lnTo>
                  <a:lnTo>
                    <a:pt x="675084" y="29870"/>
                  </a:lnTo>
                  <a:close/>
                </a:path>
                <a:path w="1065529" h="276225">
                  <a:moveTo>
                    <a:pt x="699773" y="29870"/>
                  </a:moveTo>
                  <a:lnTo>
                    <a:pt x="688190" y="29870"/>
                  </a:lnTo>
                  <a:lnTo>
                    <a:pt x="688190" y="50596"/>
                  </a:lnTo>
                  <a:lnTo>
                    <a:pt x="697764" y="50596"/>
                  </a:lnTo>
                  <a:lnTo>
                    <a:pt x="699773" y="29870"/>
                  </a:lnTo>
                  <a:close/>
                </a:path>
                <a:path w="1065529" h="276225">
                  <a:moveTo>
                    <a:pt x="1065509" y="304"/>
                  </a:moveTo>
                  <a:lnTo>
                    <a:pt x="1039906" y="304"/>
                  </a:lnTo>
                  <a:lnTo>
                    <a:pt x="1039906" y="148132"/>
                  </a:lnTo>
                  <a:lnTo>
                    <a:pt x="1065509" y="148132"/>
                  </a:lnTo>
                  <a:lnTo>
                    <a:pt x="1065509" y="304"/>
                  </a:lnTo>
                  <a:close/>
                </a:path>
                <a:path w="1065529" h="276225">
                  <a:moveTo>
                    <a:pt x="912804" y="161848"/>
                  </a:moveTo>
                  <a:lnTo>
                    <a:pt x="887810" y="161848"/>
                  </a:lnTo>
                  <a:lnTo>
                    <a:pt x="887810" y="272186"/>
                  </a:lnTo>
                  <a:lnTo>
                    <a:pt x="1065509" y="272186"/>
                  </a:lnTo>
                  <a:lnTo>
                    <a:pt x="1065509" y="251764"/>
                  </a:lnTo>
                  <a:lnTo>
                    <a:pt x="912804" y="251764"/>
                  </a:lnTo>
                  <a:lnTo>
                    <a:pt x="912804" y="215493"/>
                  </a:lnTo>
                  <a:lnTo>
                    <a:pt x="1065509" y="215493"/>
                  </a:lnTo>
                  <a:lnTo>
                    <a:pt x="1065509" y="195376"/>
                  </a:lnTo>
                  <a:lnTo>
                    <a:pt x="912804" y="195376"/>
                  </a:lnTo>
                  <a:lnTo>
                    <a:pt x="912804" y="161848"/>
                  </a:lnTo>
                  <a:close/>
                </a:path>
                <a:path w="1065529" h="276225">
                  <a:moveTo>
                    <a:pt x="1065509" y="215493"/>
                  </a:moveTo>
                  <a:lnTo>
                    <a:pt x="1040515" y="215493"/>
                  </a:lnTo>
                  <a:lnTo>
                    <a:pt x="1040515" y="251764"/>
                  </a:lnTo>
                  <a:lnTo>
                    <a:pt x="1065509" y="251764"/>
                  </a:lnTo>
                  <a:lnTo>
                    <a:pt x="1065509" y="215493"/>
                  </a:lnTo>
                  <a:close/>
                </a:path>
                <a:path w="1065529" h="276225">
                  <a:moveTo>
                    <a:pt x="1065509" y="161848"/>
                  </a:moveTo>
                  <a:lnTo>
                    <a:pt x="1040515" y="161848"/>
                  </a:lnTo>
                  <a:lnTo>
                    <a:pt x="1040515" y="195376"/>
                  </a:lnTo>
                  <a:lnTo>
                    <a:pt x="1065509" y="195376"/>
                  </a:lnTo>
                  <a:lnTo>
                    <a:pt x="1065509" y="161848"/>
                  </a:lnTo>
                  <a:close/>
                </a:path>
                <a:path w="1065529" h="276225">
                  <a:moveTo>
                    <a:pt x="917681" y="13411"/>
                  </a:moveTo>
                  <a:lnTo>
                    <a:pt x="888825" y="18045"/>
                  </a:lnTo>
                  <a:lnTo>
                    <a:pt x="866055" y="31051"/>
                  </a:lnTo>
                  <a:lnTo>
                    <a:pt x="851115" y="51087"/>
                  </a:lnTo>
                  <a:lnTo>
                    <a:pt x="845748" y="76809"/>
                  </a:lnTo>
                  <a:lnTo>
                    <a:pt x="851115" y="102708"/>
                  </a:lnTo>
                  <a:lnTo>
                    <a:pt x="866055" y="122834"/>
                  </a:lnTo>
                  <a:lnTo>
                    <a:pt x="888825" y="135874"/>
                  </a:lnTo>
                  <a:lnTo>
                    <a:pt x="917681" y="140512"/>
                  </a:lnTo>
                  <a:lnTo>
                    <a:pt x="946489" y="135874"/>
                  </a:lnTo>
                  <a:lnTo>
                    <a:pt x="969154" y="122834"/>
                  </a:lnTo>
                  <a:lnTo>
                    <a:pt x="971850" y="119176"/>
                  </a:lnTo>
                  <a:lnTo>
                    <a:pt x="917681" y="119176"/>
                  </a:lnTo>
                  <a:lnTo>
                    <a:pt x="898726" y="116071"/>
                  </a:lnTo>
                  <a:lnTo>
                    <a:pt x="883772" y="107365"/>
                  </a:lnTo>
                  <a:lnTo>
                    <a:pt x="873961" y="93973"/>
                  </a:lnTo>
                  <a:lnTo>
                    <a:pt x="870437" y="76809"/>
                  </a:lnTo>
                  <a:lnTo>
                    <a:pt x="873961" y="59645"/>
                  </a:lnTo>
                  <a:lnTo>
                    <a:pt x="883772" y="46253"/>
                  </a:lnTo>
                  <a:lnTo>
                    <a:pt x="898726" y="37547"/>
                  </a:lnTo>
                  <a:lnTo>
                    <a:pt x="917681" y="34442"/>
                  </a:lnTo>
                  <a:lnTo>
                    <a:pt x="971665" y="34442"/>
                  </a:lnTo>
                  <a:lnTo>
                    <a:pt x="969154" y="31051"/>
                  </a:lnTo>
                  <a:lnTo>
                    <a:pt x="946489" y="18045"/>
                  </a:lnTo>
                  <a:lnTo>
                    <a:pt x="917681" y="13411"/>
                  </a:lnTo>
                  <a:close/>
                </a:path>
                <a:path w="1065529" h="276225">
                  <a:moveTo>
                    <a:pt x="971665" y="34442"/>
                  </a:moveTo>
                  <a:lnTo>
                    <a:pt x="917681" y="34442"/>
                  </a:lnTo>
                  <a:lnTo>
                    <a:pt x="936636" y="37547"/>
                  </a:lnTo>
                  <a:lnTo>
                    <a:pt x="951590" y="46253"/>
                  </a:lnTo>
                  <a:lnTo>
                    <a:pt x="961401" y="59645"/>
                  </a:lnTo>
                  <a:lnTo>
                    <a:pt x="964925" y="76809"/>
                  </a:lnTo>
                  <a:lnTo>
                    <a:pt x="961401" y="93973"/>
                  </a:lnTo>
                  <a:lnTo>
                    <a:pt x="951590" y="107365"/>
                  </a:lnTo>
                  <a:lnTo>
                    <a:pt x="936636" y="116071"/>
                  </a:lnTo>
                  <a:lnTo>
                    <a:pt x="917681" y="119176"/>
                  </a:lnTo>
                  <a:lnTo>
                    <a:pt x="971850" y="119176"/>
                  </a:lnTo>
                  <a:lnTo>
                    <a:pt x="983989" y="102708"/>
                  </a:lnTo>
                  <a:lnTo>
                    <a:pt x="989309" y="76809"/>
                  </a:lnTo>
                  <a:lnTo>
                    <a:pt x="983989" y="51087"/>
                  </a:lnTo>
                  <a:lnTo>
                    <a:pt x="971665" y="3444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/>
          <p:nvPr/>
        </p:nvSpPr>
        <p:spPr>
          <a:xfrm>
            <a:off x="3859560" y="3931137"/>
            <a:ext cx="1106170" cy="189865"/>
          </a:xfrm>
          <a:custGeom>
            <a:avLst/>
            <a:gdLst/>
            <a:ahLst/>
            <a:cxnLst/>
            <a:rect l="l" t="t" r="r" b="b"/>
            <a:pathLst>
              <a:path w="1106170" h="189864">
                <a:moveTo>
                  <a:pt x="90741" y="189524"/>
                </a:moveTo>
                <a:lnTo>
                  <a:pt x="98782" y="189524"/>
                </a:lnTo>
                <a:lnTo>
                  <a:pt x="108702" y="179605"/>
                </a:lnTo>
                <a:lnTo>
                  <a:pt x="108702" y="171563"/>
                </a:lnTo>
                <a:lnTo>
                  <a:pt x="31900" y="94762"/>
                </a:lnTo>
                <a:lnTo>
                  <a:pt x="108702" y="17960"/>
                </a:lnTo>
                <a:lnTo>
                  <a:pt x="108702" y="9919"/>
                </a:lnTo>
                <a:lnTo>
                  <a:pt x="98782" y="0"/>
                </a:lnTo>
                <a:lnTo>
                  <a:pt x="90741" y="0"/>
                </a:lnTo>
                <a:lnTo>
                  <a:pt x="8679" y="82062"/>
                </a:lnTo>
                <a:lnTo>
                  <a:pt x="13939" y="82062"/>
                </a:lnTo>
                <a:lnTo>
                  <a:pt x="13939" y="107462"/>
                </a:lnTo>
                <a:lnTo>
                  <a:pt x="8679" y="107462"/>
                </a:lnTo>
                <a:lnTo>
                  <a:pt x="90741" y="189524"/>
                </a:lnTo>
                <a:close/>
              </a:path>
              <a:path w="1106170" h="189864">
                <a:moveTo>
                  <a:pt x="44600" y="107462"/>
                </a:moveTo>
                <a:lnTo>
                  <a:pt x="1106139" y="107462"/>
                </a:lnTo>
                <a:lnTo>
                  <a:pt x="1106139" y="82062"/>
                </a:lnTo>
                <a:lnTo>
                  <a:pt x="44600" y="82062"/>
                </a:lnTo>
                <a:lnTo>
                  <a:pt x="31900" y="94762"/>
                </a:lnTo>
                <a:lnTo>
                  <a:pt x="44600" y="107462"/>
                </a:lnTo>
                <a:close/>
              </a:path>
              <a:path w="1106170" h="189864">
                <a:moveTo>
                  <a:pt x="8679" y="107462"/>
                </a:moveTo>
                <a:lnTo>
                  <a:pt x="13939" y="107462"/>
                </a:lnTo>
                <a:lnTo>
                  <a:pt x="13939" y="82062"/>
                </a:lnTo>
                <a:lnTo>
                  <a:pt x="8679" y="82062"/>
                </a:lnTo>
                <a:lnTo>
                  <a:pt x="0" y="90741"/>
                </a:lnTo>
                <a:lnTo>
                  <a:pt x="0" y="98782"/>
                </a:lnTo>
                <a:lnTo>
                  <a:pt x="8679" y="107462"/>
                </a:lnTo>
                <a:close/>
              </a:path>
            </a:pathLst>
          </a:custGeom>
          <a:solidFill>
            <a:srgbClr val="94D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873500" y="4312137"/>
            <a:ext cx="1106170" cy="189865"/>
          </a:xfrm>
          <a:custGeom>
            <a:avLst/>
            <a:gdLst/>
            <a:ahLst/>
            <a:cxnLst/>
            <a:rect l="l" t="t" r="r" b="b"/>
            <a:pathLst>
              <a:path w="1106170" h="189864">
                <a:moveTo>
                  <a:pt x="1015398" y="189524"/>
                </a:moveTo>
                <a:lnTo>
                  <a:pt x="1007357" y="189524"/>
                </a:lnTo>
                <a:lnTo>
                  <a:pt x="997437" y="179605"/>
                </a:lnTo>
                <a:lnTo>
                  <a:pt x="997437" y="171563"/>
                </a:lnTo>
                <a:lnTo>
                  <a:pt x="1074239" y="94762"/>
                </a:lnTo>
                <a:lnTo>
                  <a:pt x="997437" y="17960"/>
                </a:lnTo>
                <a:lnTo>
                  <a:pt x="997437" y="9919"/>
                </a:lnTo>
                <a:lnTo>
                  <a:pt x="1007357" y="0"/>
                </a:lnTo>
                <a:lnTo>
                  <a:pt x="1015398" y="0"/>
                </a:lnTo>
                <a:lnTo>
                  <a:pt x="1097460" y="82062"/>
                </a:lnTo>
                <a:lnTo>
                  <a:pt x="1092200" y="82062"/>
                </a:lnTo>
                <a:lnTo>
                  <a:pt x="1092200" y="107462"/>
                </a:lnTo>
                <a:lnTo>
                  <a:pt x="1097460" y="107462"/>
                </a:lnTo>
                <a:lnTo>
                  <a:pt x="1015398" y="189524"/>
                </a:lnTo>
                <a:close/>
              </a:path>
              <a:path w="1106170" h="189864">
                <a:moveTo>
                  <a:pt x="1061539" y="107462"/>
                </a:moveTo>
                <a:lnTo>
                  <a:pt x="0" y="107462"/>
                </a:lnTo>
                <a:lnTo>
                  <a:pt x="0" y="82062"/>
                </a:lnTo>
                <a:lnTo>
                  <a:pt x="1061539" y="82062"/>
                </a:lnTo>
                <a:lnTo>
                  <a:pt x="1074239" y="94762"/>
                </a:lnTo>
                <a:lnTo>
                  <a:pt x="1061539" y="107462"/>
                </a:lnTo>
                <a:close/>
              </a:path>
              <a:path w="1106170" h="189864">
                <a:moveTo>
                  <a:pt x="1097460" y="107462"/>
                </a:moveTo>
                <a:lnTo>
                  <a:pt x="1092200" y="107462"/>
                </a:lnTo>
                <a:lnTo>
                  <a:pt x="1092200" y="82062"/>
                </a:lnTo>
                <a:lnTo>
                  <a:pt x="1097460" y="82062"/>
                </a:lnTo>
                <a:lnTo>
                  <a:pt x="1106139" y="90741"/>
                </a:lnTo>
                <a:lnTo>
                  <a:pt x="1106139" y="98782"/>
                </a:lnTo>
                <a:lnTo>
                  <a:pt x="1097460" y="107462"/>
                </a:lnTo>
                <a:close/>
              </a:path>
            </a:pathLst>
          </a:custGeom>
          <a:solidFill>
            <a:srgbClr val="94D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012459" y="3931137"/>
            <a:ext cx="1106170" cy="189865"/>
          </a:xfrm>
          <a:custGeom>
            <a:avLst/>
            <a:gdLst/>
            <a:ahLst/>
            <a:cxnLst/>
            <a:rect l="l" t="t" r="r" b="b"/>
            <a:pathLst>
              <a:path w="1106170" h="189864">
                <a:moveTo>
                  <a:pt x="90741" y="189524"/>
                </a:moveTo>
                <a:lnTo>
                  <a:pt x="98782" y="189524"/>
                </a:lnTo>
                <a:lnTo>
                  <a:pt x="108702" y="179605"/>
                </a:lnTo>
                <a:lnTo>
                  <a:pt x="108702" y="171563"/>
                </a:lnTo>
                <a:lnTo>
                  <a:pt x="31900" y="94762"/>
                </a:lnTo>
                <a:lnTo>
                  <a:pt x="108702" y="17960"/>
                </a:lnTo>
                <a:lnTo>
                  <a:pt x="108702" y="9919"/>
                </a:lnTo>
                <a:lnTo>
                  <a:pt x="98782" y="0"/>
                </a:lnTo>
                <a:lnTo>
                  <a:pt x="90741" y="0"/>
                </a:lnTo>
                <a:lnTo>
                  <a:pt x="8679" y="82062"/>
                </a:lnTo>
                <a:lnTo>
                  <a:pt x="13939" y="82062"/>
                </a:lnTo>
                <a:lnTo>
                  <a:pt x="13939" y="107462"/>
                </a:lnTo>
                <a:lnTo>
                  <a:pt x="8679" y="107462"/>
                </a:lnTo>
                <a:lnTo>
                  <a:pt x="90741" y="189524"/>
                </a:lnTo>
                <a:close/>
              </a:path>
              <a:path w="1106170" h="189864">
                <a:moveTo>
                  <a:pt x="44600" y="107462"/>
                </a:moveTo>
                <a:lnTo>
                  <a:pt x="1106139" y="107462"/>
                </a:lnTo>
                <a:lnTo>
                  <a:pt x="1106139" y="82062"/>
                </a:lnTo>
                <a:lnTo>
                  <a:pt x="44600" y="82062"/>
                </a:lnTo>
                <a:lnTo>
                  <a:pt x="31900" y="94762"/>
                </a:lnTo>
                <a:lnTo>
                  <a:pt x="44600" y="107462"/>
                </a:lnTo>
                <a:close/>
              </a:path>
              <a:path w="1106170" h="189864">
                <a:moveTo>
                  <a:pt x="8679" y="107462"/>
                </a:moveTo>
                <a:lnTo>
                  <a:pt x="13939" y="107462"/>
                </a:lnTo>
                <a:lnTo>
                  <a:pt x="13939" y="82062"/>
                </a:lnTo>
                <a:lnTo>
                  <a:pt x="8679" y="82062"/>
                </a:lnTo>
                <a:lnTo>
                  <a:pt x="0" y="90741"/>
                </a:lnTo>
                <a:lnTo>
                  <a:pt x="0" y="98782"/>
                </a:lnTo>
                <a:lnTo>
                  <a:pt x="8679" y="107462"/>
                </a:lnTo>
                <a:close/>
              </a:path>
            </a:pathLst>
          </a:custGeom>
          <a:solidFill>
            <a:srgbClr val="94D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026400" y="4312137"/>
            <a:ext cx="1106170" cy="189865"/>
          </a:xfrm>
          <a:custGeom>
            <a:avLst/>
            <a:gdLst/>
            <a:ahLst/>
            <a:cxnLst/>
            <a:rect l="l" t="t" r="r" b="b"/>
            <a:pathLst>
              <a:path w="1106170" h="189864">
                <a:moveTo>
                  <a:pt x="1015398" y="189524"/>
                </a:moveTo>
                <a:lnTo>
                  <a:pt x="1007357" y="189524"/>
                </a:lnTo>
                <a:lnTo>
                  <a:pt x="997437" y="179605"/>
                </a:lnTo>
                <a:lnTo>
                  <a:pt x="997437" y="171563"/>
                </a:lnTo>
                <a:lnTo>
                  <a:pt x="1074239" y="94762"/>
                </a:lnTo>
                <a:lnTo>
                  <a:pt x="997437" y="17960"/>
                </a:lnTo>
                <a:lnTo>
                  <a:pt x="997437" y="9919"/>
                </a:lnTo>
                <a:lnTo>
                  <a:pt x="1007357" y="0"/>
                </a:lnTo>
                <a:lnTo>
                  <a:pt x="1015398" y="0"/>
                </a:lnTo>
                <a:lnTo>
                  <a:pt x="1097460" y="82062"/>
                </a:lnTo>
                <a:lnTo>
                  <a:pt x="1092200" y="82062"/>
                </a:lnTo>
                <a:lnTo>
                  <a:pt x="1092200" y="107462"/>
                </a:lnTo>
                <a:lnTo>
                  <a:pt x="1097460" y="107462"/>
                </a:lnTo>
                <a:lnTo>
                  <a:pt x="1015398" y="189524"/>
                </a:lnTo>
                <a:close/>
              </a:path>
              <a:path w="1106170" h="189864">
                <a:moveTo>
                  <a:pt x="1061539" y="107462"/>
                </a:moveTo>
                <a:lnTo>
                  <a:pt x="0" y="107462"/>
                </a:lnTo>
                <a:lnTo>
                  <a:pt x="0" y="82062"/>
                </a:lnTo>
                <a:lnTo>
                  <a:pt x="1061539" y="82062"/>
                </a:lnTo>
                <a:lnTo>
                  <a:pt x="1074239" y="94762"/>
                </a:lnTo>
                <a:lnTo>
                  <a:pt x="1061539" y="107462"/>
                </a:lnTo>
                <a:close/>
              </a:path>
              <a:path w="1106170" h="189864">
                <a:moveTo>
                  <a:pt x="1097460" y="107462"/>
                </a:moveTo>
                <a:lnTo>
                  <a:pt x="1092200" y="107462"/>
                </a:lnTo>
                <a:lnTo>
                  <a:pt x="1092200" y="82062"/>
                </a:lnTo>
                <a:lnTo>
                  <a:pt x="1097460" y="82062"/>
                </a:lnTo>
                <a:lnTo>
                  <a:pt x="1106139" y="90741"/>
                </a:lnTo>
                <a:lnTo>
                  <a:pt x="1106139" y="98782"/>
                </a:lnTo>
                <a:lnTo>
                  <a:pt x="1097460" y="107462"/>
                </a:lnTo>
                <a:close/>
              </a:path>
            </a:pathLst>
          </a:custGeom>
          <a:solidFill>
            <a:srgbClr val="94D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3" name="object 23"/>
          <p:cNvGrpSpPr/>
          <p:nvPr/>
        </p:nvGrpSpPr>
        <p:grpSpPr>
          <a:xfrm>
            <a:off x="6369567" y="2552700"/>
            <a:ext cx="1483360" cy="876300"/>
            <a:chOff x="6369567" y="2552700"/>
            <a:chExt cx="1483360" cy="876300"/>
          </a:xfrm>
        </p:grpSpPr>
        <p:sp>
          <p:nvSpPr>
            <p:cNvPr id="24" name="object 24"/>
            <p:cNvSpPr/>
            <p:nvPr/>
          </p:nvSpPr>
          <p:spPr>
            <a:xfrm>
              <a:off x="6369558" y="2552699"/>
              <a:ext cx="253365" cy="876300"/>
            </a:xfrm>
            <a:custGeom>
              <a:avLst/>
              <a:gdLst/>
              <a:ahLst/>
              <a:cxnLst/>
              <a:rect l="l" t="t" r="r" b="b"/>
              <a:pathLst>
                <a:path w="253365" h="876300">
                  <a:moveTo>
                    <a:pt x="252971" y="676275"/>
                  </a:moveTo>
                  <a:lnTo>
                    <a:pt x="183642" y="676275"/>
                  </a:lnTo>
                  <a:lnTo>
                    <a:pt x="183642" y="647700"/>
                  </a:lnTo>
                  <a:lnTo>
                    <a:pt x="183642" y="50800"/>
                  </a:lnTo>
                  <a:lnTo>
                    <a:pt x="183642" y="0"/>
                  </a:lnTo>
                  <a:lnTo>
                    <a:pt x="82042" y="0"/>
                  </a:lnTo>
                  <a:lnTo>
                    <a:pt x="82042" y="50800"/>
                  </a:lnTo>
                  <a:lnTo>
                    <a:pt x="82042" y="647700"/>
                  </a:lnTo>
                  <a:lnTo>
                    <a:pt x="82042" y="676275"/>
                  </a:lnTo>
                  <a:lnTo>
                    <a:pt x="0" y="676275"/>
                  </a:lnTo>
                  <a:lnTo>
                    <a:pt x="126492" y="876300"/>
                  </a:lnTo>
                  <a:lnTo>
                    <a:pt x="252971" y="676275"/>
                  </a:lnTo>
                  <a:close/>
                </a:path>
              </a:pathLst>
            </a:custGeom>
            <a:solidFill>
              <a:srgbClr val="94D0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6623105" y="2823514"/>
              <a:ext cx="1229360" cy="162560"/>
            </a:xfrm>
            <a:custGeom>
              <a:avLst/>
              <a:gdLst/>
              <a:ahLst/>
              <a:cxnLst/>
              <a:rect l="l" t="t" r="r" b="b"/>
              <a:pathLst>
                <a:path w="1229359" h="162560">
                  <a:moveTo>
                    <a:pt x="44272" y="15290"/>
                  </a:moveTo>
                  <a:lnTo>
                    <a:pt x="41605" y="15290"/>
                  </a:lnTo>
                  <a:lnTo>
                    <a:pt x="41605" y="44094"/>
                  </a:lnTo>
                  <a:lnTo>
                    <a:pt x="38379" y="66072"/>
                  </a:lnTo>
                  <a:lnTo>
                    <a:pt x="29537" y="86699"/>
                  </a:lnTo>
                  <a:lnTo>
                    <a:pt x="16327" y="104026"/>
                  </a:lnTo>
                  <a:lnTo>
                    <a:pt x="0" y="116103"/>
                  </a:lnTo>
                  <a:lnTo>
                    <a:pt x="9067" y="127838"/>
                  </a:lnTo>
                  <a:lnTo>
                    <a:pt x="26767" y="114053"/>
                  </a:lnTo>
                  <a:lnTo>
                    <a:pt x="40916" y="94234"/>
                  </a:lnTo>
                  <a:lnTo>
                    <a:pt x="49124" y="73276"/>
                  </a:lnTo>
                  <a:lnTo>
                    <a:pt x="47578" y="69383"/>
                  </a:lnTo>
                  <a:lnTo>
                    <a:pt x="44272" y="44094"/>
                  </a:lnTo>
                  <a:lnTo>
                    <a:pt x="44272" y="15290"/>
                  </a:lnTo>
                  <a:close/>
                </a:path>
                <a:path w="1229359" h="162560">
                  <a:moveTo>
                    <a:pt x="56184" y="15290"/>
                  </a:moveTo>
                  <a:lnTo>
                    <a:pt x="53695" y="15290"/>
                  </a:lnTo>
                  <a:lnTo>
                    <a:pt x="53695" y="44094"/>
                  </a:lnTo>
                  <a:lnTo>
                    <a:pt x="50297" y="70281"/>
                  </a:lnTo>
                  <a:lnTo>
                    <a:pt x="49124" y="73276"/>
                  </a:lnTo>
                  <a:lnTo>
                    <a:pt x="56718" y="92389"/>
                  </a:lnTo>
                  <a:lnTo>
                    <a:pt x="70525" y="111427"/>
                  </a:lnTo>
                  <a:lnTo>
                    <a:pt x="87833" y="124815"/>
                  </a:lnTo>
                  <a:lnTo>
                    <a:pt x="96901" y="113080"/>
                  </a:lnTo>
                  <a:lnTo>
                    <a:pt x="80937" y="101476"/>
                  </a:lnTo>
                  <a:lnTo>
                    <a:pt x="68008" y="84921"/>
                  </a:lnTo>
                  <a:lnTo>
                    <a:pt x="59346" y="65199"/>
                  </a:lnTo>
                  <a:lnTo>
                    <a:pt x="56184" y="44094"/>
                  </a:lnTo>
                  <a:lnTo>
                    <a:pt x="56184" y="15290"/>
                  </a:lnTo>
                  <a:close/>
                </a:path>
                <a:path w="1229359" h="162560">
                  <a:moveTo>
                    <a:pt x="53695" y="15290"/>
                  </a:moveTo>
                  <a:lnTo>
                    <a:pt x="44272" y="15290"/>
                  </a:lnTo>
                  <a:lnTo>
                    <a:pt x="44272" y="44094"/>
                  </a:lnTo>
                  <a:lnTo>
                    <a:pt x="47578" y="69383"/>
                  </a:lnTo>
                  <a:lnTo>
                    <a:pt x="49124" y="73276"/>
                  </a:lnTo>
                  <a:lnTo>
                    <a:pt x="50297" y="70281"/>
                  </a:lnTo>
                  <a:lnTo>
                    <a:pt x="53695" y="44094"/>
                  </a:lnTo>
                  <a:lnTo>
                    <a:pt x="53695" y="15290"/>
                  </a:lnTo>
                  <a:close/>
                </a:path>
                <a:path w="1229359" h="162560">
                  <a:moveTo>
                    <a:pt x="125882" y="1422"/>
                  </a:moveTo>
                  <a:lnTo>
                    <a:pt x="110947" y="1422"/>
                  </a:lnTo>
                  <a:lnTo>
                    <a:pt x="110947" y="162153"/>
                  </a:lnTo>
                  <a:lnTo>
                    <a:pt x="125882" y="162153"/>
                  </a:lnTo>
                  <a:lnTo>
                    <a:pt x="125882" y="78943"/>
                  </a:lnTo>
                  <a:lnTo>
                    <a:pt x="122326" y="78943"/>
                  </a:lnTo>
                  <a:lnTo>
                    <a:pt x="122326" y="66497"/>
                  </a:lnTo>
                  <a:lnTo>
                    <a:pt x="125882" y="66497"/>
                  </a:lnTo>
                  <a:lnTo>
                    <a:pt x="125882" y="1422"/>
                  </a:lnTo>
                  <a:close/>
                </a:path>
                <a:path w="1229359" h="162560">
                  <a:moveTo>
                    <a:pt x="125882" y="66497"/>
                  </a:moveTo>
                  <a:lnTo>
                    <a:pt x="122326" y="66497"/>
                  </a:lnTo>
                  <a:lnTo>
                    <a:pt x="122326" y="78943"/>
                  </a:lnTo>
                  <a:lnTo>
                    <a:pt x="125882" y="78943"/>
                  </a:lnTo>
                  <a:lnTo>
                    <a:pt x="125882" y="66497"/>
                  </a:lnTo>
                  <a:close/>
                </a:path>
                <a:path w="1229359" h="162560">
                  <a:moveTo>
                    <a:pt x="152196" y="66497"/>
                  </a:moveTo>
                  <a:lnTo>
                    <a:pt x="125882" y="66497"/>
                  </a:lnTo>
                  <a:lnTo>
                    <a:pt x="125882" y="78943"/>
                  </a:lnTo>
                  <a:lnTo>
                    <a:pt x="152196" y="78943"/>
                  </a:lnTo>
                  <a:lnTo>
                    <a:pt x="152196" y="66497"/>
                  </a:lnTo>
                  <a:close/>
                </a:path>
                <a:path w="1229359" h="162560">
                  <a:moveTo>
                    <a:pt x="201611" y="80899"/>
                  </a:moveTo>
                  <a:lnTo>
                    <a:pt x="165695" y="80899"/>
                  </a:lnTo>
                  <a:lnTo>
                    <a:pt x="165695" y="92811"/>
                  </a:lnTo>
                  <a:lnTo>
                    <a:pt x="310958" y="92811"/>
                  </a:lnTo>
                  <a:lnTo>
                    <a:pt x="310958" y="86233"/>
                  </a:lnTo>
                  <a:lnTo>
                    <a:pt x="201611" y="86233"/>
                  </a:lnTo>
                  <a:lnTo>
                    <a:pt x="201611" y="80899"/>
                  </a:lnTo>
                  <a:close/>
                </a:path>
                <a:path w="1229359" h="162560">
                  <a:moveTo>
                    <a:pt x="201611" y="57670"/>
                  </a:moveTo>
                  <a:lnTo>
                    <a:pt x="201611" y="86233"/>
                  </a:lnTo>
                  <a:lnTo>
                    <a:pt x="216190" y="86233"/>
                  </a:lnTo>
                  <a:lnTo>
                    <a:pt x="216120" y="62106"/>
                  </a:lnTo>
                  <a:lnTo>
                    <a:pt x="214804" y="61993"/>
                  </a:lnTo>
                  <a:lnTo>
                    <a:pt x="201611" y="57670"/>
                  </a:lnTo>
                  <a:close/>
                </a:path>
                <a:path w="1229359" h="162560">
                  <a:moveTo>
                    <a:pt x="260640" y="80899"/>
                  </a:moveTo>
                  <a:lnTo>
                    <a:pt x="216190" y="80899"/>
                  </a:lnTo>
                  <a:lnTo>
                    <a:pt x="216190" y="86233"/>
                  </a:lnTo>
                  <a:lnTo>
                    <a:pt x="260640" y="86233"/>
                  </a:lnTo>
                  <a:lnTo>
                    <a:pt x="260640" y="80899"/>
                  </a:lnTo>
                  <a:close/>
                </a:path>
                <a:path w="1229359" h="162560">
                  <a:moveTo>
                    <a:pt x="275220" y="57647"/>
                  </a:moveTo>
                  <a:lnTo>
                    <a:pt x="261952" y="61993"/>
                  </a:lnTo>
                  <a:lnTo>
                    <a:pt x="260640" y="62106"/>
                  </a:lnTo>
                  <a:lnTo>
                    <a:pt x="260640" y="86233"/>
                  </a:lnTo>
                  <a:lnTo>
                    <a:pt x="275220" y="86233"/>
                  </a:lnTo>
                  <a:lnTo>
                    <a:pt x="275220" y="57647"/>
                  </a:lnTo>
                  <a:close/>
                </a:path>
                <a:path w="1229359" h="162560">
                  <a:moveTo>
                    <a:pt x="310958" y="80899"/>
                  </a:moveTo>
                  <a:lnTo>
                    <a:pt x="275220" y="80899"/>
                  </a:lnTo>
                  <a:lnTo>
                    <a:pt x="275220" y="86233"/>
                  </a:lnTo>
                  <a:lnTo>
                    <a:pt x="310958" y="86233"/>
                  </a:lnTo>
                  <a:lnTo>
                    <a:pt x="310958" y="80899"/>
                  </a:lnTo>
                  <a:close/>
                </a:path>
                <a:path w="1229359" h="162560">
                  <a:moveTo>
                    <a:pt x="260640" y="55829"/>
                  </a:moveTo>
                  <a:lnTo>
                    <a:pt x="216190" y="55829"/>
                  </a:lnTo>
                  <a:lnTo>
                    <a:pt x="216190" y="62112"/>
                  </a:lnTo>
                  <a:lnTo>
                    <a:pt x="238415" y="64007"/>
                  </a:lnTo>
                  <a:lnTo>
                    <a:pt x="260570" y="62112"/>
                  </a:lnTo>
                  <a:lnTo>
                    <a:pt x="260640" y="55829"/>
                  </a:lnTo>
                  <a:close/>
                </a:path>
                <a:path w="1229359" h="162560">
                  <a:moveTo>
                    <a:pt x="216190" y="55829"/>
                  </a:moveTo>
                  <a:lnTo>
                    <a:pt x="201611" y="55829"/>
                  </a:lnTo>
                  <a:lnTo>
                    <a:pt x="201611" y="57670"/>
                  </a:lnTo>
                  <a:lnTo>
                    <a:pt x="214804" y="61993"/>
                  </a:lnTo>
                  <a:lnTo>
                    <a:pt x="216190" y="62112"/>
                  </a:lnTo>
                  <a:lnTo>
                    <a:pt x="216190" y="55829"/>
                  </a:lnTo>
                  <a:close/>
                </a:path>
                <a:path w="1229359" h="162560">
                  <a:moveTo>
                    <a:pt x="275220" y="55829"/>
                  </a:moveTo>
                  <a:lnTo>
                    <a:pt x="260640" y="55829"/>
                  </a:lnTo>
                  <a:lnTo>
                    <a:pt x="260640" y="62106"/>
                  </a:lnTo>
                  <a:lnTo>
                    <a:pt x="261952" y="61993"/>
                  </a:lnTo>
                  <a:lnTo>
                    <a:pt x="275151" y="57670"/>
                  </a:lnTo>
                  <a:lnTo>
                    <a:pt x="275220" y="55829"/>
                  </a:lnTo>
                  <a:close/>
                </a:path>
                <a:path w="1229359" h="162560">
                  <a:moveTo>
                    <a:pt x="238415" y="4267"/>
                  </a:moveTo>
                  <a:lnTo>
                    <a:pt x="214804" y="6311"/>
                  </a:lnTo>
                  <a:lnTo>
                    <a:pt x="197010" y="12223"/>
                  </a:lnTo>
                  <a:lnTo>
                    <a:pt x="185784" y="21669"/>
                  </a:lnTo>
                  <a:lnTo>
                    <a:pt x="181875" y="34315"/>
                  </a:lnTo>
                  <a:lnTo>
                    <a:pt x="185784" y="46830"/>
                  </a:lnTo>
                  <a:lnTo>
                    <a:pt x="197010" y="56162"/>
                  </a:lnTo>
                  <a:lnTo>
                    <a:pt x="201611" y="57670"/>
                  </a:lnTo>
                  <a:lnTo>
                    <a:pt x="201611" y="55829"/>
                  </a:lnTo>
                  <a:lnTo>
                    <a:pt x="280156" y="55829"/>
                  </a:lnTo>
                  <a:lnTo>
                    <a:pt x="284021" y="52628"/>
                  </a:lnTo>
                  <a:lnTo>
                    <a:pt x="238415" y="52628"/>
                  </a:lnTo>
                  <a:lnTo>
                    <a:pt x="221141" y="51392"/>
                  </a:lnTo>
                  <a:lnTo>
                    <a:pt x="208101" y="47805"/>
                  </a:lnTo>
                  <a:lnTo>
                    <a:pt x="199861" y="42052"/>
                  </a:lnTo>
                  <a:lnTo>
                    <a:pt x="196988" y="34315"/>
                  </a:lnTo>
                  <a:lnTo>
                    <a:pt x="199861" y="26475"/>
                  </a:lnTo>
                  <a:lnTo>
                    <a:pt x="208101" y="20669"/>
                  </a:lnTo>
                  <a:lnTo>
                    <a:pt x="221141" y="17063"/>
                  </a:lnTo>
                  <a:lnTo>
                    <a:pt x="238415" y="15824"/>
                  </a:lnTo>
                  <a:lnTo>
                    <a:pt x="284049" y="15824"/>
                  </a:lnTo>
                  <a:lnTo>
                    <a:pt x="279754" y="12223"/>
                  </a:lnTo>
                  <a:lnTo>
                    <a:pt x="261952" y="6311"/>
                  </a:lnTo>
                  <a:lnTo>
                    <a:pt x="238415" y="4267"/>
                  </a:lnTo>
                  <a:close/>
                </a:path>
                <a:path w="1229359" h="162560">
                  <a:moveTo>
                    <a:pt x="280156" y="55829"/>
                  </a:moveTo>
                  <a:lnTo>
                    <a:pt x="275220" y="55829"/>
                  </a:lnTo>
                  <a:lnTo>
                    <a:pt x="275220" y="57647"/>
                  </a:lnTo>
                  <a:lnTo>
                    <a:pt x="279754" y="56162"/>
                  </a:lnTo>
                  <a:lnTo>
                    <a:pt x="280156" y="55829"/>
                  </a:lnTo>
                  <a:close/>
                </a:path>
                <a:path w="1229359" h="162560">
                  <a:moveTo>
                    <a:pt x="284049" y="15824"/>
                  </a:moveTo>
                  <a:lnTo>
                    <a:pt x="238415" y="15824"/>
                  </a:lnTo>
                  <a:lnTo>
                    <a:pt x="255690" y="17063"/>
                  </a:lnTo>
                  <a:lnTo>
                    <a:pt x="268730" y="20669"/>
                  </a:lnTo>
                  <a:lnTo>
                    <a:pt x="276970" y="26475"/>
                  </a:lnTo>
                  <a:lnTo>
                    <a:pt x="279843" y="34315"/>
                  </a:lnTo>
                  <a:lnTo>
                    <a:pt x="276970" y="42052"/>
                  </a:lnTo>
                  <a:lnTo>
                    <a:pt x="268730" y="47805"/>
                  </a:lnTo>
                  <a:lnTo>
                    <a:pt x="255690" y="51392"/>
                  </a:lnTo>
                  <a:lnTo>
                    <a:pt x="238415" y="52628"/>
                  </a:lnTo>
                  <a:lnTo>
                    <a:pt x="284021" y="52628"/>
                  </a:lnTo>
                  <a:lnTo>
                    <a:pt x="291022" y="46830"/>
                  </a:lnTo>
                  <a:lnTo>
                    <a:pt x="294956" y="34315"/>
                  </a:lnTo>
                  <a:lnTo>
                    <a:pt x="291022" y="21669"/>
                  </a:lnTo>
                  <a:lnTo>
                    <a:pt x="284049" y="15824"/>
                  </a:lnTo>
                  <a:close/>
                </a:path>
                <a:path w="1229359" h="162560">
                  <a:moveTo>
                    <a:pt x="238238" y="104901"/>
                  </a:moveTo>
                  <a:lnTo>
                    <a:pt x="215074" y="106771"/>
                  </a:lnTo>
                  <a:lnTo>
                    <a:pt x="197744" y="112258"/>
                  </a:lnTo>
                  <a:lnTo>
                    <a:pt x="186881" y="121179"/>
                  </a:lnTo>
                  <a:lnTo>
                    <a:pt x="183120" y="133349"/>
                  </a:lnTo>
                  <a:lnTo>
                    <a:pt x="186881" y="145548"/>
                  </a:lnTo>
                  <a:lnTo>
                    <a:pt x="197744" y="154530"/>
                  </a:lnTo>
                  <a:lnTo>
                    <a:pt x="215074" y="160078"/>
                  </a:lnTo>
                  <a:lnTo>
                    <a:pt x="238238" y="161975"/>
                  </a:lnTo>
                  <a:lnTo>
                    <a:pt x="261402" y="160078"/>
                  </a:lnTo>
                  <a:lnTo>
                    <a:pt x="278732" y="154530"/>
                  </a:lnTo>
                  <a:lnTo>
                    <a:pt x="283704" y="150418"/>
                  </a:lnTo>
                  <a:lnTo>
                    <a:pt x="238238" y="150418"/>
                  </a:lnTo>
                  <a:lnTo>
                    <a:pt x="221383" y="149301"/>
                  </a:lnTo>
                  <a:lnTo>
                    <a:pt x="208745" y="146018"/>
                  </a:lnTo>
                  <a:lnTo>
                    <a:pt x="200808" y="140667"/>
                  </a:lnTo>
                  <a:lnTo>
                    <a:pt x="198055" y="133349"/>
                  </a:lnTo>
                  <a:lnTo>
                    <a:pt x="200808" y="126107"/>
                  </a:lnTo>
                  <a:lnTo>
                    <a:pt x="208745" y="120748"/>
                  </a:lnTo>
                  <a:lnTo>
                    <a:pt x="221383" y="117423"/>
                  </a:lnTo>
                  <a:lnTo>
                    <a:pt x="238238" y="116281"/>
                  </a:lnTo>
                  <a:lnTo>
                    <a:pt x="283630" y="116281"/>
                  </a:lnTo>
                  <a:lnTo>
                    <a:pt x="278732" y="112258"/>
                  </a:lnTo>
                  <a:lnTo>
                    <a:pt x="261402" y="106771"/>
                  </a:lnTo>
                  <a:lnTo>
                    <a:pt x="238238" y="104901"/>
                  </a:lnTo>
                  <a:close/>
                </a:path>
                <a:path w="1229359" h="162560">
                  <a:moveTo>
                    <a:pt x="283630" y="116281"/>
                  </a:moveTo>
                  <a:lnTo>
                    <a:pt x="238238" y="116281"/>
                  </a:lnTo>
                  <a:lnTo>
                    <a:pt x="255168" y="117423"/>
                  </a:lnTo>
                  <a:lnTo>
                    <a:pt x="267797" y="120748"/>
                  </a:lnTo>
                  <a:lnTo>
                    <a:pt x="275692" y="126107"/>
                  </a:lnTo>
                  <a:lnTo>
                    <a:pt x="278420" y="133349"/>
                  </a:lnTo>
                  <a:lnTo>
                    <a:pt x="275692" y="140667"/>
                  </a:lnTo>
                  <a:lnTo>
                    <a:pt x="267797" y="146018"/>
                  </a:lnTo>
                  <a:lnTo>
                    <a:pt x="255168" y="149301"/>
                  </a:lnTo>
                  <a:lnTo>
                    <a:pt x="238238" y="150418"/>
                  </a:lnTo>
                  <a:lnTo>
                    <a:pt x="283704" y="150418"/>
                  </a:lnTo>
                  <a:lnTo>
                    <a:pt x="289594" y="145548"/>
                  </a:lnTo>
                  <a:lnTo>
                    <a:pt x="293356" y="133349"/>
                  </a:lnTo>
                  <a:lnTo>
                    <a:pt x="289594" y="121179"/>
                  </a:lnTo>
                  <a:lnTo>
                    <a:pt x="283630" y="116281"/>
                  </a:lnTo>
                  <a:close/>
                </a:path>
                <a:path w="1229359" h="162560">
                  <a:moveTo>
                    <a:pt x="371752" y="24358"/>
                  </a:moveTo>
                  <a:lnTo>
                    <a:pt x="369084" y="24358"/>
                  </a:lnTo>
                  <a:lnTo>
                    <a:pt x="369084" y="50495"/>
                  </a:lnTo>
                  <a:lnTo>
                    <a:pt x="365698" y="71175"/>
                  </a:lnTo>
                  <a:lnTo>
                    <a:pt x="356527" y="90989"/>
                  </a:lnTo>
                  <a:lnTo>
                    <a:pt x="343056" y="107802"/>
                  </a:lnTo>
                  <a:lnTo>
                    <a:pt x="326768" y="119481"/>
                  </a:lnTo>
                  <a:lnTo>
                    <a:pt x="335303" y="131216"/>
                  </a:lnTo>
                  <a:lnTo>
                    <a:pt x="352991" y="117903"/>
                  </a:lnTo>
                  <a:lnTo>
                    <a:pt x="367462" y="98590"/>
                  </a:lnTo>
                  <a:lnTo>
                    <a:pt x="376484" y="77186"/>
                  </a:lnTo>
                  <a:lnTo>
                    <a:pt x="375177" y="74148"/>
                  </a:lnTo>
                  <a:lnTo>
                    <a:pt x="371752" y="50495"/>
                  </a:lnTo>
                  <a:lnTo>
                    <a:pt x="371752" y="24358"/>
                  </a:lnTo>
                  <a:close/>
                </a:path>
                <a:path w="1229359" h="162560">
                  <a:moveTo>
                    <a:pt x="383486" y="24358"/>
                  </a:moveTo>
                  <a:lnTo>
                    <a:pt x="380819" y="24358"/>
                  </a:lnTo>
                  <a:lnTo>
                    <a:pt x="380819" y="50495"/>
                  </a:lnTo>
                  <a:lnTo>
                    <a:pt x="377233" y="75409"/>
                  </a:lnTo>
                  <a:lnTo>
                    <a:pt x="376484" y="77186"/>
                  </a:lnTo>
                  <a:lnTo>
                    <a:pt x="384620" y="96100"/>
                  </a:lnTo>
                  <a:lnTo>
                    <a:pt x="398830" y="114453"/>
                  </a:lnTo>
                  <a:lnTo>
                    <a:pt x="416557" y="127304"/>
                  </a:lnTo>
                  <a:lnTo>
                    <a:pt x="424914" y="115570"/>
                  </a:lnTo>
                  <a:lnTo>
                    <a:pt x="408614" y="104326"/>
                  </a:lnTo>
                  <a:lnTo>
                    <a:pt x="395466" y="88433"/>
                  </a:lnTo>
                  <a:lnTo>
                    <a:pt x="386684" y="69839"/>
                  </a:lnTo>
                  <a:lnTo>
                    <a:pt x="383486" y="50495"/>
                  </a:lnTo>
                  <a:lnTo>
                    <a:pt x="383486" y="24358"/>
                  </a:lnTo>
                  <a:close/>
                </a:path>
                <a:path w="1229359" h="162560">
                  <a:moveTo>
                    <a:pt x="380819" y="24358"/>
                  </a:moveTo>
                  <a:lnTo>
                    <a:pt x="371752" y="24358"/>
                  </a:lnTo>
                  <a:lnTo>
                    <a:pt x="371752" y="50495"/>
                  </a:lnTo>
                  <a:lnTo>
                    <a:pt x="375177" y="74148"/>
                  </a:lnTo>
                  <a:lnTo>
                    <a:pt x="376484" y="77186"/>
                  </a:lnTo>
                  <a:lnTo>
                    <a:pt x="377233" y="75409"/>
                  </a:lnTo>
                  <a:lnTo>
                    <a:pt x="380819" y="50495"/>
                  </a:lnTo>
                  <a:lnTo>
                    <a:pt x="380819" y="24358"/>
                  </a:lnTo>
                  <a:close/>
                </a:path>
                <a:path w="1229359" h="162560">
                  <a:moveTo>
                    <a:pt x="419046" y="17780"/>
                  </a:moveTo>
                  <a:lnTo>
                    <a:pt x="332458" y="17780"/>
                  </a:lnTo>
                  <a:lnTo>
                    <a:pt x="332458" y="30225"/>
                  </a:lnTo>
                  <a:lnTo>
                    <a:pt x="369084" y="30225"/>
                  </a:lnTo>
                  <a:lnTo>
                    <a:pt x="369084" y="24358"/>
                  </a:lnTo>
                  <a:lnTo>
                    <a:pt x="419046" y="24358"/>
                  </a:lnTo>
                  <a:lnTo>
                    <a:pt x="419046" y="17780"/>
                  </a:lnTo>
                  <a:close/>
                </a:path>
                <a:path w="1229359" h="162560">
                  <a:moveTo>
                    <a:pt x="419046" y="24358"/>
                  </a:moveTo>
                  <a:lnTo>
                    <a:pt x="383486" y="24358"/>
                  </a:lnTo>
                  <a:lnTo>
                    <a:pt x="383486" y="30225"/>
                  </a:lnTo>
                  <a:lnTo>
                    <a:pt x="419046" y="30225"/>
                  </a:lnTo>
                  <a:lnTo>
                    <a:pt x="419046" y="24358"/>
                  </a:lnTo>
                  <a:close/>
                </a:path>
                <a:path w="1229359" h="162560">
                  <a:moveTo>
                    <a:pt x="453006" y="1422"/>
                  </a:moveTo>
                  <a:lnTo>
                    <a:pt x="438071" y="1422"/>
                  </a:lnTo>
                  <a:lnTo>
                    <a:pt x="438071" y="162153"/>
                  </a:lnTo>
                  <a:lnTo>
                    <a:pt x="453006" y="162153"/>
                  </a:lnTo>
                  <a:lnTo>
                    <a:pt x="453006" y="78765"/>
                  </a:lnTo>
                  <a:lnTo>
                    <a:pt x="449450" y="78765"/>
                  </a:lnTo>
                  <a:lnTo>
                    <a:pt x="449450" y="66319"/>
                  </a:lnTo>
                  <a:lnTo>
                    <a:pt x="453006" y="66319"/>
                  </a:lnTo>
                  <a:lnTo>
                    <a:pt x="453006" y="1422"/>
                  </a:lnTo>
                  <a:close/>
                </a:path>
                <a:path w="1229359" h="162560">
                  <a:moveTo>
                    <a:pt x="453006" y="66319"/>
                  </a:moveTo>
                  <a:lnTo>
                    <a:pt x="449450" y="66319"/>
                  </a:lnTo>
                  <a:lnTo>
                    <a:pt x="449450" y="78765"/>
                  </a:lnTo>
                  <a:lnTo>
                    <a:pt x="453006" y="78765"/>
                  </a:lnTo>
                  <a:lnTo>
                    <a:pt x="453006" y="66319"/>
                  </a:lnTo>
                  <a:close/>
                </a:path>
                <a:path w="1229359" h="162560">
                  <a:moveTo>
                    <a:pt x="479321" y="66319"/>
                  </a:moveTo>
                  <a:lnTo>
                    <a:pt x="453006" y="66319"/>
                  </a:lnTo>
                  <a:lnTo>
                    <a:pt x="453006" y="78765"/>
                  </a:lnTo>
                  <a:lnTo>
                    <a:pt x="479321" y="78765"/>
                  </a:lnTo>
                  <a:lnTo>
                    <a:pt x="479321" y="66319"/>
                  </a:lnTo>
                  <a:close/>
                </a:path>
                <a:path w="1229359" h="162560">
                  <a:moveTo>
                    <a:pt x="591365" y="29514"/>
                  </a:moveTo>
                  <a:lnTo>
                    <a:pt x="588698" y="29514"/>
                  </a:lnTo>
                  <a:lnTo>
                    <a:pt x="588698" y="31648"/>
                  </a:lnTo>
                  <a:lnTo>
                    <a:pt x="585895" y="43930"/>
                  </a:lnTo>
                  <a:lnTo>
                    <a:pt x="578008" y="54695"/>
                  </a:lnTo>
                  <a:lnTo>
                    <a:pt x="565820" y="63227"/>
                  </a:lnTo>
                  <a:lnTo>
                    <a:pt x="550115" y="68808"/>
                  </a:lnTo>
                  <a:lnTo>
                    <a:pt x="556161" y="80543"/>
                  </a:lnTo>
                  <a:lnTo>
                    <a:pt x="574610" y="73378"/>
                  </a:lnTo>
                  <a:lnTo>
                    <a:pt x="588676" y="62430"/>
                  </a:lnTo>
                  <a:lnTo>
                    <a:pt x="596355" y="50338"/>
                  </a:lnTo>
                  <a:lnTo>
                    <a:pt x="594507" y="47553"/>
                  </a:lnTo>
                  <a:lnTo>
                    <a:pt x="591365" y="31648"/>
                  </a:lnTo>
                  <a:lnTo>
                    <a:pt x="591365" y="29514"/>
                  </a:lnTo>
                  <a:close/>
                </a:path>
                <a:path w="1229359" h="162560">
                  <a:moveTo>
                    <a:pt x="603455" y="29514"/>
                  </a:moveTo>
                  <a:lnTo>
                    <a:pt x="600788" y="29514"/>
                  </a:lnTo>
                  <a:lnTo>
                    <a:pt x="600788" y="31648"/>
                  </a:lnTo>
                  <a:lnTo>
                    <a:pt x="597641" y="48314"/>
                  </a:lnTo>
                  <a:lnTo>
                    <a:pt x="596355" y="50338"/>
                  </a:lnTo>
                  <a:lnTo>
                    <a:pt x="603433" y="61007"/>
                  </a:lnTo>
                  <a:lnTo>
                    <a:pt x="617393" y="71428"/>
                  </a:lnTo>
                  <a:lnTo>
                    <a:pt x="635637" y="78231"/>
                  </a:lnTo>
                  <a:lnTo>
                    <a:pt x="641682" y="66674"/>
                  </a:lnTo>
                  <a:lnTo>
                    <a:pt x="626108" y="61302"/>
                  </a:lnTo>
                  <a:lnTo>
                    <a:pt x="614035" y="53295"/>
                  </a:lnTo>
                  <a:lnTo>
                    <a:pt x="606228" y="43222"/>
                  </a:lnTo>
                  <a:lnTo>
                    <a:pt x="603455" y="31648"/>
                  </a:lnTo>
                  <a:lnTo>
                    <a:pt x="603455" y="29514"/>
                  </a:lnTo>
                  <a:close/>
                </a:path>
                <a:path w="1229359" h="162560">
                  <a:moveTo>
                    <a:pt x="600788" y="29514"/>
                  </a:moveTo>
                  <a:lnTo>
                    <a:pt x="591365" y="29514"/>
                  </a:lnTo>
                  <a:lnTo>
                    <a:pt x="591365" y="31648"/>
                  </a:lnTo>
                  <a:lnTo>
                    <a:pt x="594507" y="47553"/>
                  </a:lnTo>
                  <a:lnTo>
                    <a:pt x="596355" y="50338"/>
                  </a:lnTo>
                  <a:lnTo>
                    <a:pt x="597641" y="48314"/>
                  </a:lnTo>
                  <a:lnTo>
                    <a:pt x="600788" y="31648"/>
                  </a:lnTo>
                  <a:lnTo>
                    <a:pt x="600788" y="29514"/>
                  </a:lnTo>
                  <a:close/>
                </a:path>
                <a:path w="1229359" h="162560">
                  <a:moveTo>
                    <a:pt x="588520" y="19557"/>
                  </a:moveTo>
                  <a:lnTo>
                    <a:pt x="553494" y="19557"/>
                  </a:lnTo>
                  <a:lnTo>
                    <a:pt x="553494" y="31292"/>
                  </a:lnTo>
                  <a:lnTo>
                    <a:pt x="588698" y="31292"/>
                  </a:lnTo>
                  <a:lnTo>
                    <a:pt x="588698" y="29514"/>
                  </a:lnTo>
                  <a:lnTo>
                    <a:pt x="638660" y="29514"/>
                  </a:lnTo>
                  <a:lnTo>
                    <a:pt x="638660" y="27381"/>
                  </a:lnTo>
                  <a:lnTo>
                    <a:pt x="588520" y="27381"/>
                  </a:lnTo>
                  <a:lnTo>
                    <a:pt x="588520" y="19557"/>
                  </a:lnTo>
                  <a:close/>
                </a:path>
                <a:path w="1229359" h="162560">
                  <a:moveTo>
                    <a:pt x="638660" y="29514"/>
                  </a:moveTo>
                  <a:lnTo>
                    <a:pt x="603455" y="29514"/>
                  </a:lnTo>
                  <a:lnTo>
                    <a:pt x="603455" y="31292"/>
                  </a:lnTo>
                  <a:lnTo>
                    <a:pt x="638660" y="31292"/>
                  </a:lnTo>
                  <a:lnTo>
                    <a:pt x="638660" y="29514"/>
                  </a:lnTo>
                  <a:close/>
                </a:path>
                <a:path w="1229359" h="162560">
                  <a:moveTo>
                    <a:pt x="603455" y="1777"/>
                  </a:moveTo>
                  <a:lnTo>
                    <a:pt x="588520" y="1777"/>
                  </a:lnTo>
                  <a:lnTo>
                    <a:pt x="588520" y="27381"/>
                  </a:lnTo>
                  <a:lnTo>
                    <a:pt x="603455" y="27381"/>
                  </a:lnTo>
                  <a:lnTo>
                    <a:pt x="603455" y="1777"/>
                  </a:lnTo>
                  <a:close/>
                </a:path>
                <a:path w="1229359" h="162560">
                  <a:moveTo>
                    <a:pt x="638660" y="19557"/>
                  </a:moveTo>
                  <a:lnTo>
                    <a:pt x="603455" y="19557"/>
                  </a:lnTo>
                  <a:lnTo>
                    <a:pt x="603455" y="27381"/>
                  </a:lnTo>
                  <a:lnTo>
                    <a:pt x="638660" y="27381"/>
                  </a:lnTo>
                  <a:lnTo>
                    <a:pt x="638660" y="19557"/>
                  </a:lnTo>
                  <a:close/>
                </a:path>
                <a:path w="1229359" h="162560">
                  <a:moveTo>
                    <a:pt x="603633" y="102492"/>
                  </a:moveTo>
                  <a:lnTo>
                    <a:pt x="594810" y="103146"/>
                  </a:lnTo>
                  <a:lnTo>
                    <a:pt x="588876" y="103341"/>
                  </a:lnTo>
                  <a:lnTo>
                    <a:pt x="588876" y="157530"/>
                  </a:lnTo>
                  <a:lnTo>
                    <a:pt x="603633" y="157530"/>
                  </a:lnTo>
                  <a:lnTo>
                    <a:pt x="603633" y="102492"/>
                  </a:lnTo>
                  <a:close/>
                </a:path>
                <a:path w="1229359" h="162560">
                  <a:moveTo>
                    <a:pt x="648617" y="86588"/>
                  </a:moveTo>
                  <a:lnTo>
                    <a:pt x="621483" y="89494"/>
                  </a:lnTo>
                  <a:lnTo>
                    <a:pt x="593832" y="91033"/>
                  </a:lnTo>
                  <a:lnTo>
                    <a:pt x="567082" y="91639"/>
                  </a:lnTo>
                  <a:lnTo>
                    <a:pt x="542648" y="91744"/>
                  </a:lnTo>
                  <a:lnTo>
                    <a:pt x="544604" y="104190"/>
                  </a:lnTo>
                  <a:lnTo>
                    <a:pt x="568548" y="104010"/>
                  </a:lnTo>
                  <a:lnTo>
                    <a:pt x="588876" y="103341"/>
                  </a:lnTo>
                  <a:lnTo>
                    <a:pt x="588876" y="93345"/>
                  </a:lnTo>
                  <a:lnTo>
                    <a:pt x="649281" y="93345"/>
                  </a:lnTo>
                  <a:lnTo>
                    <a:pt x="648617" y="86588"/>
                  </a:lnTo>
                  <a:close/>
                </a:path>
                <a:path w="1229359" h="162560">
                  <a:moveTo>
                    <a:pt x="603633" y="93345"/>
                  </a:moveTo>
                  <a:lnTo>
                    <a:pt x="588876" y="93345"/>
                  </a:lnTo>
                  <a:lnTo>
                    <a:pt x="588876" y="103341"/>
                  </a:lnTo>
                  <a:lnTo>
                    <a:pt x="594810" y="103146"/>
                  </a:lnTo>
                  <a:lnTo>
                    <a:pt x="603633" y="102492"/>
                  </a:lnTo>
                  <a:lnTo>
                    <a:pt x="603633" y="93345"/>
                  </a:lnTo>
                  <a:close/>
                </a:path>
                <a:path w="1229359" h="162560">
                  <a:moveTo>
                    <a:pt x="649281" y="93345"/>
                  </a:moveTo>
                  <a:lnTo>
                    <a:pt x="603633" y="93345"/>
                  </a:lnTo>
                  <a:lnTo>
                    <a:pt x="603633" y="102492"/>
                  </a:lnTo>
                  <a:lnTo>
                    <a:pt x="622238" y="101115"/>
                  </a:lnTo>
                  <a:lnTo>
                    <a:pt x="649684" y="97434"/>
                  </a:lnTo>
                  <a:lnTo>
                    <a:pt x="649281" y="93345"/>
                  </a:lnTo>
                  <a:close/>
                </a:path>
                <a:path w="1229359" h="162560">
                  <a:moveTo>
                    <a:pt x="674575" y="1422"/>
                  </a:moveTo>
                  <a:lnTo>
                    <a:pt x="659996" y="1422"/>
                  </a:lnTo>
                  <a:lnTo>
                    <a:pt x="659996" y="162331"/>
                  </a:lnTo>
                  <a:lnTo>
                    <a:pt x="674575" y="162331"/>
                  </a:lnTo>
                  <a:lnTo>
                    <a:pt x="674575" y="1422"/>
                  </a:lnTo>
                  <a:close/>
                </a:path>
                <a:path w="1229359" h="162560">
                  <a:moveTo>
                    <a:pt x="831203" y="1422"/>
                  </a:moveTo>
                  <a:lnTo>
                    <a:pt x="816446" y="1422"/>
                  </a:lnTo>
                  <a:lnTo>
                    <a:pt x="816446" y="104901"/>
                  </a:lnTo>
                  <a:lnTo>
                    <a:pt x="831203" y="104901"/>
                  </a:lnTo>
                  <a:lnTo>
                    <a:pt x="831203" y="75742"/>
                  </a:lnTo>
                  <a:lnTo>
                    <a:pt x="826758" y="75742"/>
                  </a:lnTo>
                  <a:lnTo>
                    <a:pt x="826758" y="63474"/>
                  </a:lnTo>
                  <a:lnTo>
                    <a:pt x="831203" y="63474"/>
                  </a:lnTo>
                  <a:lnTo>
                    <a:pt x="831203" y="41427"/>
                  </a:lnTo>
                  <a:lnTo>
                    <a:pt x="826758" y="41427"/>
                  </a:lnTo>
                  <a:lnTo>
                    <a:pt x="826758" y="29159"/>
                  </a:lnTo>
                  <a:lnTo>
                    <a:pt x="831203" y="29159"/>
                  </a:lnTo>
                  <a:lnTo>
                    <a:pt x="831203" y="1422"/>
                  </a:lnTo>
                  <a:close/>
                </a:path>
                <a:path w="1229359" h="162560">
                  <a:moveTo>
                    <a:pt x="831203" y="63474"/>
                  </a:moveTo>
                  <a:lnTo>
                    <a:pt x="826758" y="63474"/>
                  </a:lnTo>
                  <a:lnTo>
                    <a:pt x="826758" y="75742"/>
                  </a:lnTo>
                  <a:lnTo>
                    <a:pt x="831203" y="75742"/>
                  </a:lnTo>
                  <a:lnTo>
                    <a:pt x="831203" y="63474"/>
                  </a:lnTo>
                  <a:close/>
                </a:path>
                <a:path w="1229359" h="162560">
                  <a:moveTo>
                    <a:pt x="854673" y="63474"/>
                  </a:moveTo>
                  <a:lnTo>
                    <a:pt x="831203" y="63474"/>
                  </a:lnTo>
                  <a:lnTo>
                    <a:pt x="831203" y="75742"/>
                  </a:lnTo>
                  <a:lnTo>
                    <a:pt x="854673" y="75742"/>
                  </a:lnTo>
                  <a:lnTo>
                    <a:pt x="854673" y="63474"/>
                  </a:lnTo>
                  <a:close/>
                </a:path>
                <a:path w="1229359" h="162560">
                  <a:moveTo>
                    <a:pt x="831203" y="29159"/>
                  </a:moveTo>
                  <a:lnTo>
                    <a:pt x="826758" y="29159"/>
                  </a:lnTo>
                  <a:lnTo>
                    <a:pt x="826758" y="41427"/>
                  </a:lnTo>
                  <a:lnTo>
                    <a:pt x="831203" y="41427"/>
                  </a:lnTo>
                  <a:lnTo>
                    <a:pt x="831203" y="29159"/>
                  </a:lnTo>
                  <a:close/>
                </a:path>
                <a:path w="1229359" h="162560">
                  <a:moveTo>
                    <a:pt x="854673" y="29159"/>
                  </a:moveTo>
                  <a:lnTo>
                    <a:pt x="831203" y="29159"/>
                  </a:lnTo>
                  <a:lnTo>
                    <a:pt x="831203" y="41427"/>
                  </a:lnTo>
                  <a:lnTo>
                    <a:pt x="854673" y="41427"/>
                  </a:lnTo>
                  <a:lnTo>
                    <a:pt x="854673" y="29159"/>
                  </a:lnTo>
                  <a:close/>
                </a:path>
                <a:path w="1229359" h="162560">
                  <a:moveTo>
                    <a:pt x="780708" y="106324"/>
                  </a:moveTo>
                  <a:lnTo>
                    <a:pt x="758889" y="108182"/>
                  </a:lnTo>
                  <a:lnTo>
                    <a:pt x="742437" y="113591"/>
                  </a:lnTo>
                  <a:lnTo>
                    <a:pt x="732052" y="122301"/>
                  </a:lnTo>
                  <a:lnTo>
                    <a:pt x="728435" y="134061"/>
                  </a:lnTo>
                  <a:lnTo>
                    <a:pt x="732052" y="145821"/>
                  </a:lnTo>
                  <a:lnTo>
                    <a:pt x="742437" y="154530"/>
                  </a:lnTo>
                  <a:lnTo>
                    <a:pt x="758889" y="159939"/>
                  </a:lnTo>
                  <a:lnTo>
                    <a:pt x="780708" y="161797"/>
                  </a:lnTo>
                  <a:lnTo>
                    <a:pt x="802603" y="159939"/>
                  </a:lnTo>
                  <a:lnTo>
                    <a:pt x="819046" y="154530"/>
                  </a:lnTo>
                  <a:lnTo>
                    <a:pt x="823929" y="150418"/>
                  </a:lnTo>
                  <a:lnTo>
                    <a:pt x="780708" y="150418"/>
                  </a:lnTo>
                  <a:lnTo>
                    <a:pt x="764917" y="149338"/>
                  </a:lnTo>
                  <a:lnTo>
                    <a:pt x="753060" y="146173"/>
                  </a:lnTo>
                  <a:lnTo>
                    <a:pt x="745604" y="141042"/>
                  </a:lnTo>
                  <a:lnTo>
                    <a:pt x="743015" y="134061"/>
                  </a:lnTo>
                  <a:lnTo>
                    <a:pt x="745604" y="127154"/>
                  </a:lnTo>
                  <a:lnTo>
                    <a:pt x="753060" y="122015"/>
                  </a:lnTo>
                  <a:lnTo>
                    <a:pt x="764917" y="118809"/>
                  </a:lnTo>
                  <a:lnTo>
                    <a:pt x="780708" y="117703"/>
                  </a:lnTo>
                  <a:lnTo>
                    <a:pt x="823929" y="117703"/>
                  </a:lnTo>
                  <a:lnTo>
                    <a:pt x="819046" y="113591"/>
                  </a:lnTo>
                  <a:lnTo>
                    <a:pt x="802603" y="108182"/>
                  </a:lnTo>
                  <a:lnTo>
                    <a:pt x="780708" y="106324"/>
                  </a:lnTo>
                  <a:close/>
                </a:path>
                <a:path w="1229359" h="162560">
                  <a:moveTo>
                    <a:pt x="823929" y="117703"/>
                  </a:moveTo>
                  <a:lnTo>
                    <a:pt x="780708" y="117703"/>
                  </a:lnTo>
                  <a:lnTo>
                    <a:pt x="796602" y="118809"/>
                  </a:lnTo>
                  <a:lnTo>
                    <a:pt x="808512" y="122015"/>
                  </a:lnTo>
                  <a:lnTo>
                    <a:pt x="815988" y="127154"/>
                  </a:lnTo>
                  <a:lnTo>
                    <a:pt x="818580" y="134061"/>
                  </a:lnTo>
                  <a:lnTo>
                    <a:pt x="815988" y="141042"/>
                  </a:lnTo>
                  <a:lnTo>
                    <a:pt x="808512" y="146173"/>
                  </a:lnTo>
                  <a:lnTo>
                    <a:pt x="796602" y="149338"/>
                  </a:lnTo>
                  <a:lnTo>
                    <a:pt x="780708" y="150418"/>
                  </a:lnTo>
                  <a:lnTo>
                    <a:pt x="823929" y="150418"/>
                  </a:lnTo>
                  <a:lnTo>
                    <a:pt x="829389" y="145821"/>
                  </a:lnTo>
                  <a:lnTo>
                    <a:pt x="832981" y="134061"/>
                  </a:lnTo>
                  <a:lnTo>
                    <a:pt x="829389" y="122301"/>
                  </a:lnTo>
                  <a:lnTo>
                    <a:pt x="823929" y="117703"/>
                  </a:lnTo>
                  <a:close/>
                </a:path>
                <a:path w="1229359" h="162560">
                  <a:moveTo>
                    <a:pt x="746926" y="19557"/>
                  </a:moveTo>
                  <a:lnTo>
                    <a:pt x="706921" y="19557"/>
                  </a:lnTo>
                  <a:lnTo>
                    <a:pt x="706921" y="31292"/>
                  </a:lnTo>
                  <a:lnTo>
                    <a:pt x="801866" y="31292"/>
                  </a:lnTo>
                  <a:lnTo>
                    <a:pt x="801866" y="26136"/>
                  </a:lnTo>
                  <a:lnTo>
                    <a:pt x="746926" y="26136"/>
                  </a:lnTo>
                  <a:lnTo>
                    <a:pt x="746926" y="19557"/>
                  </a:lnTo>
                  <a:close/>
                </a:path>
                <a:path w="1229359" h="162560">
                  <a:moveTo>
                    <a:pt x="761684" y="0"/>
                  </a:moveTo>
                  <a:lnTo>
                    <a:pt x="746926" y="0"/>
                  </a:lnTo>
                  <a:lnTo>
                    <a:pt x="746926" y="26136"/>
                  </a:lnTo>
                  <a:lnTo>
                    <a:pt x="761684" y="26136"/>
                  </a:lnTo>
                  <a:lnTo>
                    <a:pt x="761684" y="0"/>
                  </a:lnTo>
                  <a:close/>
                </a:path>
                <a:path w="1229359" h="162560">
                  <a:moveTo>
                    <a:pt x="801866" y="19557"/>
                  </a:moveTo>
                  <a:lnTo>
                    <a:pt x="761684" y="19557"/>
                  </a:lnTo>
                  <a:lnTo>
                    <a:pt x="761684" y="26136"/>
                  </a:lnTo>
                  <a:lnTo>
                    <a:pt x="801866" y="26136"/>
                  </a:lnTo>
                  <a:lnTo>
                    <a:pt x="801866" y="19557"/>
                  </a:lnTo>
                  <a:close/>
                </a:path>
                <a:path w="1229359" h="162560">
                  <a:moveTo>
                    <a:pt x="754394" y="39471"/>
                  </a:moveTo>
                  <a:lnTo>
                    <a:pt x="738614" y="41463"/>
                  </a:lnTo>
                  <a:lnTo>
                    <a:pt x="726435" y="47139"/>
                  </a:lnTo>
                  <a:lnTo>
                    <a:pt x="718589" y="56048"/>
                  </a:lnTo>
                  <a:lnTo>
                    <a:pt x="715811" y="67741"/>
                  </a:lnTo>
                  <a:lnTo>
                    <a:pt x="718589" y="79537"/>
                  </a:lnTo>
                  <a:lnTo>
                    <a:pt x="726435" y="88499"/>
                  </a:lnTo>
                  <a:lnTo>
                    <a:pt x="738614" y="94195"/>
                  </a:lnTo>
                  <a:lnTo>
                    <a:pt x="754394" y="96189"/>
                  </a:lnTo>
                  <a:lnTo>
                    <a:pt x="770071" y="94195"/>
                  </a:lnTo>
                  <a:lnTo>
                    <a:pt x="782197" y="88499"/>
                  </a:lnTo>
                  <a:lnTo>
                    <a:pt x="785264" y="84988"/>
                  </a:lnTo>
                  <a:lnTo>
                    <a:pt x="754394" y="84988"/>
                  </a:lnTo>
                  <a:lnTo>
                    <a:pt x="744334" y="83768"/>
                  </a:lnTo>
                  <a:lnTo>
                    <a:pt x="736592" y="80298"/>
                  </a:lnTo>
                  <a:lnTo>
                    <a:pt x="731616" y="74862"/>
                  </a:lnTo>
                  <a:lnTo>
                    <a:pt x="729857" y="67741"/>
                  </a:lnTo>
                  <a:lnTo>
                    <a:pt x="731616" y="60724"/>
                  </a:lnTo>
                  <a:lnTo>
                    <a:pt x="736592" y="55340"/>
                  </a:lnTo>
                  <a:lnTo>
                    <a:pt x="744334" y="51889"/>
                  </a:lnTo>
                  <a:lnTo>
                    <a:pt x="754394" y="50672"/>
                  </a:lnTo>
                  <a:lnTo>
                    <a:pt x="785301" y="50672"/>
                  </a:lnTo>
                  <a:lnTo>
                    <a:pt x="782197" y="47139"/>
                  </a:lnTo>
                  <a:lnTo>
                    <a:pt x="770071" y="41463"/>
                  </a:lnTo>
                  <a:lnTo>
                    <a:pt x="754394" y="39471"/>
                  </a:lnTo>
                  <a:close/>
                </a:path>
                <a:path w="1229359" h="162560">
                  <a:moveTo>
                    <a:pt x="785301" y="50672"/>
                  </a:moveTo>
                  <a:lnTo>
                    <a:pt x="754394" y="50672"/>
                  </a:lnTo>
                  <a:lnTo>
                    <a:pt x="764276" y="51889"/>
                  </a:lnTo>
                  <a:lnTo>
                    <a:pt x="771974" y="55340"/>
                  </a:lnTo>
                  <a:lnTo>
                    <a:pt x="776972" y="60724"/>
                  </a:lnTo>
                  <a:lnTo>
                    <a:pt x="778752" y="67741"/>
                  </a:lnTo>
                  <a:lnTo>
                    <a:pt x="776972" y="74862"/>
                  </a:lnTo>
                  <a:lnTo>
                    <a:pt x="771974" y="80298"/>
                  </a:lnTo>
                  <a:lnTo>
                    <a:pt x="764276" y="83768"/>
                  </a:lnTo>
                  <a:lnTo>
                    <a:pt x="754394" y="84988"/>
                  </a:lnTo>
                  <a:lnTo>
                    <a:pt x="785264" y="84988"/>
                  </a:lnTo>
                  <a:lnTo>
                    <a:pt x="790023" y="79537"/>
                  </a:lnTo>
                  <a:lnTo>
                    <a:pt x="792799" y="67741"/>
                  </a:lnTo>
                  <a:lnTo>
                    <a:pt x="790023" y="56048"/>
                  </a:lnTo>
                  <a:lnTo>
                    <a:pt x="785301" y="50672"/>
                  </a:lnTo>
                  <a:close/>
                </a:path>
                <a:path w="1229359" h="162560">
                  <a:moveTo>
                    <a:pt x="1052239" y="1422"/>
                  </a:moveTo>
                  <a:lnTo>
                    <a:pt x="1037482" y="1422"/>
                  </a:lnTo>
                  <a:lnTo>
                    <a:pt x="1037482" y="97256"/>
                  </a:lnTo>
                  <a:lnTo>
                    <a:pt x="1052239" y="97256"/>
                  </a:lnTo>
                  <a:lnTo>
                    <a:pt x="1052239" y="55295"/>
                  </a:lnTo>
                  <a:lnTo>
                    <a:pt x="1042105" y="55295"/>
                  </a:lnTo>
                  <a:lnTo>
                    <a:pt x="1042105" y="43027"/>
                  </a:lnTo>
                  <a:lnTo>
                    <a:pt x="1052239" y="43027"/>
                  </a:lnTo>
                  <a:lnTo>
                    <a:pt x="1052239" y="1422"/>
                  </a:lnTo>
                  <a:close/>
                </a:path>
                <a:path w="1229359" h="162560">
                  <a:moveTo>
                    <a:pt x="963873" y="17602"/>
                  </a:moveTo>
                  <a:lnTo>
                    <a:pt x="961028" y="17602"/>
                  </a:lnTo>
                  <a:lnTo>
                    <a:pt x="961028" y="30581"/>
                  </a:lnTo>
                  <a:lnTo>
                    <a:pt x="958072" y="47442"/>
                  </a:lnTo>
                  <a:lnTo>
                    <a:pt x="949782" y="62652"/>
                  </a:lnTo>
                  <a:lnTo>
                    <a:pt x="937025" y="75162"/>
                  </a:lnTo>
                  <a:lnTo>
                    <a:pt x="920667" y="83921"/>
                  </a:lnTo>
                  <a:lnTo>
                    <a:pt x="928313" y="95656"/>
                  </a:lnTo>
                  <a:lnTo>
                    <a:pt x="946565" y="85463"/>
                  </a:lnTo>
                  <a:lnTo>
                    <a:pt x="960717" y="70519"/>
                  </a:lnTo>
                  <a:lnTo>
                    <a:pt x="968879" y="53891"/>
                  </a:lnTo>
                  <a:lnTo>
                    <a:pt x="966976" y="50131"/>
                  </a:lnTo>
                  <a:lnTo>
                    <a:pt x="963873" y="30581"/>
                  </a:lnTo>
                  <a:lnTo>
                    <a:pt x="963873" y="17602"/>
                  </a:lnTo>
                  <a:close/>
                </a:path>
                <a:path w="1229359" h="162560">
                  <a:moveTo>
                    <a:pt x="975785" y="17602"/>
                  </a:moveTo>
                  <a:lnTo>
                    <a:pt x="973118" y="17602"/>
                  </a:lnTo>
                  <a:lnTo>
                    <a:pt x="973118" y="30581"/>
                  </a:lnTo>
                  <a:lnTo>
                    <a:pt x="969868" y="51875"/>
                  </a:lnTo>
                  <a:lnTo>
                    <a:pt x="968879" y="53891"/>
                  </a:lnTo>
                  <a:lnTo>
                    <a:pt x="975763" y="67497"/>
                  </a:lnTo>
                  <a:lnTo>
                    <a:pt x="989451" y="81562"/>
                  </a:lnTo>
                  <a:lnTo>
                    <a:pt x="1007256" y="91211"/>
                  </a:lnTo>
                  <a:lnTo>
                    <a:pt x="1014724" y="79476"/>
                  </a:lnTo>
                  <a:lnTo>
                    <a:pt x="998813" y="71311"/>
                  </a:lnTo>
                  <a:lnTo>
                    <a:pt x="986520" y="59763"/>
                  </a:lnTo>
                  <a:lnTo>
                    <a:pt x="978594" y="45847"/>
                  </a:lnTo>
                  <a:lnTo>
                    <a:pt x="975785" y="30581"/>
                  </a:lnTo>
                  <a:lnTo>
                    <a:pt x="975785" y="17602"/>
                  </a:lnTo>
                  <a:close/>
                </a:path>
                <a:path w="1229359" h="162560">
                  <a:moveTo>
                    <a:pt x="1037482" y="43027"/>
                  </a:moveTo>
                  <a:lnTo>
                    <a:pt x="1005834" y="43027"/>
                  </a:lnTo>
                  <a:lnTo>
                    <a:pt x="1005834" y="55295"/>
                  </a:lnTo>
                  <a:lnTo>
                    <a:pt x="1037482" y="55295"/>
                  </a:lnTo>
                  <a:lnTo>
                    <a:pt x="1037482" y="43027"/>
                  </a:lnTo>
                  <a:close/>
                </a:path>
                <a:path w="1229359" h="162560">
                  <a:moveTo>
                    <a:pt x="1052239" y="43027"/>
                  </a:moveTo>
                  <a:lnTo>
                    <a:pt x="1042105" y="43027"/>
                  </a:lnTo>
                  <a:lnTo>
                    <a:pt x="1042105" y="55295"/>
                  </a:lnTo>
                  <a:lnTo>
                    <a:pt x="1052239" y="55295"/>
                  </a:lnTo>
                  <a:lnTo>
                    <a:pt x="1052239" y="43027"/>
                  </a:lnTo>
                  <a:close/>
                </a:path>
                <a:path w="1229359" h="162560">
                  <a:moveTo>
                    <a:pt x="973118" y="17602"/>
                  </a:moveTo>
                  <a:lnTo>
                    <a:pt x="963873" y="17602"/>
                  </a:lnTo>
                  <a:lnTo>
                    <a:pt x="963873" y="30581"/>
                  </a:lnTo>
                  <a:lnTo>
                    <a:pt x="966976" y="50131"/>
                  </a:lnTo>
                  <a:lnTo>
                    <a:pt x="968879" y="53891"/>
                  </a:lnTo>
                  <a:lnTo>
                    <a:pt x="969868" y="51875"/>
                  </a:lnTo>
                  <a:lnTo>
                    <a:pt x="973118" y="30581"/>
                  </a:lnTo>
                  <a:lnTo>
                    <a:pt x="973118" y="17602"/>
                  </a:lnTo>
                  <a:close/>
                </a:path>
                <a:path w="1229359" h="162560">
                  <a:moveTo>
                    <a:pt x="1010990" y="13157"/>
                  </a:moveTo>
                  <a:lnTo>
                    <a:pt x="925112" y="13157"/>
                  </a:lnTo>
                  <a:lnTo>
                    <a:pt x="925112" y="25247"/>
                  </a:lnTo>
                  <a:lnTo>
                    <a:pt x="961028" y="25247"/>
                  </a:lnTo>
                  <a:lnTo>
                    <a:pt x="961028" y="17602"/>
                  </a:lnTo>
                  <a:lnTo>
                    <a:pt x="1010990" y="17602"/>
                  </a:lnTo>
                  <a:lnTo>
                    <a:pt x="1010990" y="13157"/>
                  </a:lnTo>
                  <a:close/>
                </a:path>
                <a:path w="1229359" h="162560">
                  <a:moveTo>
                    <a:pt x="1010990" y="17602"/>
                  </a:moveTo>
                  <a:lnTo>
                    <a:pt x="975785" y="17602"/>
                  </a:lnTo>
                  <a:lnTo>
                    <a:pt x="975785" y="25247"/>
                  </a:lnTo>
                  <a:lnTo>
                    <a:pt x="1010990" y="25247"/>
                  </a:lnTo>
                  <a:lnTo>
                    <a:pt x="1010990" y="17602"/>
                  </a:lnTo>
                  <a:close/>
                </a:path>
                <a:path w="1229359" h="162560">
                  <a:moveTo>
                    <a:pt x="999433" y="102057"/>
                  </a:moveTo>
                  <a:lnTo>
                    <a:pt x="977016" y="104101"/>
                  </a:lnTo>
                  <a:lnTo>
                    <a:pt x="960117" y="110013"/>
                  </a:lnTo>
                  <a:lnTo>
                    <a:pt x="949452" y="119459"/>
                  </a:lnTo>
                  <a:lnTo>
                    <a:pt x="945737" y="132105"/>
                  </a:lnTo>
                  <a:lnTo>
                    <a:pt x="949452" y="144798"/>
                  </a:lnTo>
                  <a:lnTo>
                    <a:pt x="960117" y="154174"/>
                  </a:lnTo>
                  <a:lnTo>
                    <a:pt x="977016" y="159983"/>
                  </a:lnTo>
                  <a:lnTo>
                    <a:pt x="999433" y="161975"/>
                  </a:lnTo>
                  <a:lnTo>
                    <a:pt x="1021747" y="159983"/>
                  </a:lnTo>
                  <a:lnTo>
                    <a:pt x="1038593" y="154174"/>
                  </a:lnTo>
                  <a:lnTo>
                    <a:pt x="1042858" y="150418"/>
                  </a:lnTo>
                  <a:lnTo>
                    <a:pt x="999433" y="150418"/>
                  </a:lnTo>
                  <a:lnTo>
                    <a:pt x="983147" y="149182"/>
                  </a:lnTo>
                  <a:lnTo>
                    <a:pt x="970896" y="145595"/>
                  </a:lnTo>
                  <a:lnTo>
                    <a:pt x="963178" y="139842"/>
                  </a:lnTo>
                  <a:lnTo>
                    <a:pt x="960495" y="132105"/>
                  </a:lnTo>
                  <a:lnTo>
                    <a:pt x="963178" y="124265"/>
                  </a:lnTo>
                  <a:lnTo>
                    <a:pt x="970896" y="118459"/>
                  </a:lnTo>
                  <a:lnTo>
                    <a:pt x="983147" y="114853"/>
                  </a:lnTo>
                  <a:lnTo>
                    <a:pt x="999433" y="113614"/>
                  </a:lnTo>
                  <a:lnTo>
                    <a:pt x="1042651" y="113614"/>
                  </a:lnTo>
                  <a:lnTo>
                    <a:pt x="1038593" y="110013"/>
                  </a:lnTo>
                  <a:lnTo>
                    <a:pt x="1021747" y="104101"/>
                  </a:lnTo>
                  <a:lnTo>
                    <a:pt x="999433" y="102057"/>
                  </a:lnTo>
                  <a:close/>
                </a:path>
                <a:path w="1229359" h="162560">
                  <a:moveTo>
                    <a:pt x="1042651" y="113614"/>
                  </a:moveTo>
                  <a:lnTo>
                    <a:pt x="999433" y="113614"/>
                  </a:lnTo>
                  <a:lnTo>
                    <a:pt x="1015718" y="114853"/>
                  </a:lnTo>
                  <a:lnTo>
                    <a:pt x="1027970" y="118459"/>
                  </a:lnTo>
                  <a:lnTo>
                    <a:pt x="1035687" y="124265"/>
                  </a:lnTo>
                  <a:lnTo>
                    <a:pt x="1038371" y="132105"/>
                  </a:lnTo>
                  <a:lnTo>
                    <a:pt x="1035687" y="139842"/>
                  </a:lnTo>
                  <a:lnTo>
                    <a:pt x="1027970" y="145595"/>
                  </a:lnTo>
                  <a:lnTo>
                    <a:pt x="1015718" y="149182"/>
                  </a:lnTo>
                  <a:lnTo>
                    <a:pt x="999433" y="150418"/>
                  </a:lnTo>
                  <a:lnTo>
                    <a:pt x="1042858" y="150418"/>
                  </a:lnTo>
                  <a:lnTo>
                    <a:pt x="1049239" y="144798"/>
                  </a:lnTo>
                  <a:lnTo>
                    <a:pt x="1052951" y="132105"/>
                  </a:lnTo>
                  <a:lnTo>
                    <a:pt x="1049239" y="119459"/>
                  </a:lnTo>
                  <a:lnTo>
                    <a:pt x="1042651" y="113614"/>
                  </a:lnTo>
                  <a:close/>
                </a:path>
                <a:path w="1229359" h="162560">
                  <a:moveTo>
                    <a:pt x="1148771" y="129438"/>
                  </a:moveTo>
                  <a:lnTo>
                    <a:pt x="1083696" y="129438"/>
                  </a:lnTo>
                  <a:lnTo>
                    <a:pt x="1083696" y="141706"/>
                  </a:lnTo>
                  <a:lnTo>
                    <a:pt x="1229314" y="141706"/>
                  </a:lnTo>
                  <a:lnTo>
                    <a:pt x="1229314" y="132994"/>
                  </a:lnTo>
                  <a:lnTo>
                    <a:pt x="1148771" y="132994"/>
                  </a:lnTo>
                  <a:lnTo>
                    <a:pt x="1148771" y="129438"/>
                  </a:lnTo>
                  <a:close/>
                </a:path>
                <a:path w="1229359" h="162560">
                  <a:moveTo>
                    <a:pt x="1163528" y="91033"/>
                  </a:moveTo>
                  <a:lnTo>
                    <a:pt x="1148771" y="91033"/>
                  </a:lnTo>
                  <a:lnTo>
                    <a:pt x="1148771" y="132994"/>
                  </a:lnTo>
                  <a:lnTo>
                    <a:pt x="1163528" y="132994"/>
                  </a:lnTo>
                  <a:lnTo>
                    <a:pt x="1163528" y="91033"/>
                  </a:lnTo>
                  <a:close/>
                </a:path>
                <a:path w="1229359" h="162560">
                  <a:moveTo>
                    <a:pt x="1229314" y="129438"/>
                  </a:moveTo>
                  <a:lnTo>
                    <a:pt x="1163528" y="129438"/>
                  </a:lnTo>
                  <a:lnTo>
                    <a:pt x="1163528" y="132994"/>
                  </a:lnTo>
                  <a:lnTo>
                    <a:pt x="1229314" y="132994"/>
                  </a:lnTo>
                  <a:lnTo>
                    <a:pt x="1229314" y="129438"/>
                  </a:lnTo>
                  <a:close/>
                </a:path>
                <a:path w="1229359" h="162560">
                  <a:moveTo>
                    <a:pt x="1115344" y="12801"/>
                  </a:moveTo>
                  <a:lnTo>
                    <a:pt x="1100765" y="12801"/>
                  </a:lnTo>
                  <a:lnTo>
                    <a:pt x="1100765" y="94945"/>
                  </a:lnTo>
                  <a:lnTo>
                    <a:pt x="1148771" y="94945"/>
                  </a:lnTo>
                  <a:lnTo>
                    <a:pt x="1148771" y="91033"/>
                  </a:lnTo>
                  <a:lnTo>
                    <a:pt x="1211890" y="91033"/>
                  </a:lnTo>
                  <a:lnTo>
                    <a:pt x="1211890" y="82854"/>
                  </a:lnTo>
                  <a:lnTo>
                    <a:pt x="1115344" y="82854"/>
                  </a:lnTo>
                  <a:lnTo>
                    <a:pt x="1115344" y="53339"/>
                  </a:lnTo>
                  <a:lnTo>
                    <a:pt x="1211890" y="53339"/>
                  </a:lnTo>
                  <a:lnTo>
                    <a:pt x="1211890" y="41427"/>
                  </a:lnTo>
                  <a:lnTo>
                    <a:pt x="1115344" y="41427"/>
                  </a:lnTo>
                  <a:lnTo>
                    <a:pt x="1115344" y="12801"/>
                  </a:lnTo>
                  <a:close/>
                </a:path>
                <a:path w="1229359" h="162560">
                  <a:moveTo>
                    <a:pt x="1211890" y="91033"/>
                  </a:moveTo>
                  <a:lnTo>
                    <a:pt x="1163528" y="91033"/>
                  </a:lnTo>
                  <a:lnTo>
                    <a:pt x="1163528" y="94945"/>
                  </a:lnTo>
                  <a:lnTo>
                    <a:pt x="1211890" y="94945"/>
                  </a:lnTo>
                  <a:lnTo>
                    <a:pt x="1211890" y="91033"/>
                  </a:lnTo>
                  <a:close/>
                </a:path>
                <a:path w="1229359" h="162560">
                  <a:moveTo>
                    <a:pt x="1211890" y="53339"/>
                  </a:moveTo>
                  <a:lnTo>
                    <a:pt x="1197310" y="53339"/>
                  </a:lnTo>
                  <a:lnTo>
                    <a:pt x="1197310" y="82854"/>
                  </a:lnTo>
                  <a:lnTo>
                    <a:pt x="1211890" y="82854"/>
                  </a:lnTo>
                  <a:lnTo>
                    <a:pt x="1211890" y="53339"/>
                  </a:lnTo>
                  <a:close/>
                </a:path>
                <a:path w="1229359" h="162560">
                  <a:moveTo>
                    <a:pt x="1211890" y="12801"/>
                  </a:moveTo>
                  <a:lnTo>
                    <a:pt x="1197310" y="12801"/>
                  </a:lnTo>
                  <a:lnTo>
                    <a:pt x="1197310" y="41427"/>
                  </a:lnTo>
                  <a:lnTo>
                    <a:pt x="1211890" y="41427"/>
                  </a:lnTo>
                  <a:lnTo>
                    <a:pt x="1211890" y="1280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/>
          <p:nvPr/>
        </p:nvSpPr>
        <p:spPr>
          <a:xfrm>
            <a:off x="4940300" y="5892800"/>
            <a:ext cx="3111500" cy="1600200"/>
          </a:xfrm>
          <a:custGeom>
            <a:avLst/>
            <a:gdLst/>
            <a:ahLst/>
            <a:cxnLst/>
            <a:rect l="l" t="t" r="r" b="b"/>
            <a:pathLst>
              <a:path w="3111500" h="1600200">
                <a:moveTo>
                  <a:pt x="3111500" y="673100"/>
                </a:moveTo>
                <a:lnTo>
                  <a:pt x="1587500" y="673100"/>
                </a:lnTo>
                <a:lnTo>
                  <a:pt x="1587500" y="0"/>
                </a:lnTo>
                <a:lnTo>
                  <a:pt x="1562100" y="0"/>
                </a:lnTo>
                <a:lnTo>
                  <a:pt x="1562100" y="673100"/>
                </a:lnTo>
                <a:lnTo>
                  <a:pt x="0" y="673100"/>
                </a:lnTo>
                <a:lnTo>
                  <a:pt x="0" y="698500"/>
                </a:lnTo>
                <a:lnTo>
                  <a:pt x="0" y="1600200"/>
                </a:lnTo>
                <a:lnTo>
                  <a:pt x="25400" y="1600200"/>
                </a:lnTo>
                <a:lnTo>
                  <a:pt x="25400" y="698500"/>
                </a:lnTo>
                <a:lnTo>
                  <a:pt x="1562100" y="698500"/>
                </a:lnTo>
                <a:lnTo>
                  <a:pt x="1587500" y="698500"/>
                </a:lnTo>
                <a:lnTo>
                  <a:pt x="3086100" y="698500"/>
                </a:lnTo>
                <a:lnTo>
                  <a:pt x="3086100" y="1600200"/>
                </a:lnTo>
                <a:lnTo>
                  <a:pt x="3111500" y="1600200"/>
                </a:lnTo>
                <a:lnTo>
                  <a:pt x="3111500" y="698500"/>
                </a:lnTo>
                <a:lnTo>
                  <a:pt x="3111500" y="673100"/>
                </a:lnTo>
                <a:close/>
              </a:path>
            </a:pathLst>
          </a:custGeom>
          <a:solidFill>
            <a:srgbClr val="94D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7" name="object 2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537469" y="5225541"/>
            <a:ext cx="1976362" cy="534924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3004800" cy="749935"/>
            <a:chOff x="0" y="0"/>
            <a:chExt cx="13004800" cy="749935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13004800" cy="632460"/>
            </a:xfrm>
            <a:custGeom>
              <a:avLst/>
              <a:gdLst/>
              <a:ahLst/>
              <a:cxnLst/>
              <a:rect l="l" t="t" r="r" b="b"/>
              <a:pathLst>
                <a:path w="13004800" h="632460">
                  <a:moveTo>
                    <a:pt x="13004800" y="0"/>
                  </a:moveTo>
                  <a:lnTo>
                    <a:pt x="0" y="0"/>
                  </a:lnTo>
                  <a:lnTo>
                    <a:pt x="0" y="632177"/>
                  </a:lnTo>
                  <a:lnTo>
                    <a:pt x="13004800" y="632177"/>
                  </a:lnTo>
                  <a:lnTo>
                    <a:pt x="13004800" y="0"/>
                  </a:lnTo>
                  <a:close/>
                </a:path>
              </a:pathLst>
            </a:custGeom>
            <a:solidFill>
              <a:srgbClr val="70B6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8173156" y="108371"/>
              <a:ext cx="3549650" cy="415925"/>
            </a:xfrm>
            <a:custGeom>
              <a:avLst/>
              <a:gdLst/>
              <a:ahLst/>
              <a:cxnLst/>
              <a:rect l="l" t="t" r="r" b="b"/>
              <a:pathLst>
                <a:path w="3549650" h="415925">
                  <a:moveTo>
                    <a:pt x="3341511" y="0"/>
                  </a:moveTo>
                  <a:lnTo>
                    <a:pt x="207715" y="0"/>
                  </a:lnTo>
                  <a:lnTo>
                    <a:pt x="160088" y="5485"/>
                  </a:lnTo>
                  <a:lnTo>
                    <a:pt x="116367" y="21112"/>
                  </a:lnTo>
                  <a:lnTo>
                    <a:pt x="77800" y="45632"/>
                  </a:lnTo>
                  <a:lnTo>
                    <a:pt x="45632" y="77800"/>
                  </a:lnTo>
                  <a:lnTo>
                    <a:pt x="21112" y="116367"/>
                  </a:lnTo>
                  <a:lnTo>
                    <a:pt x="5485" y="160088"/>
                  </a:lnTo>
                  <a:lnTo>
                    <a:pt x="0" y="207715"/>
                  </a:lnTo>
                  <a:lnTo>
                    <a:pt x="5485" y="255342"/>
                  </a:lnTo>
                  <a:lnTo>
                    <a:pt x="21112" y="299063"/>
                  </a:lnTo>
                  <a:lnTo>
                    <a:pt x="45632" y="337631"/>
                  </a:lnTo>
                  <a:lnTo>
                    <a:pt x="77800" y="369798"/>
                  </a:lnTo>
                  <a:lnTo>
                    <a:pt x="116367" y="394318"/>
                  </a:lnTo>
                  <a:lnTo>
                    <a:pt x="160088" y="409945"/>
                  </a:lnTo>
                  <a:lnTo>
                    <a:pt x="207715" y="415431"/>
                  </a:lnTo>
                  <a:lnTo>
                    <a:pt x="3341511" y="415431"/>
                  </a:lnTo>
                  <a:lnTo>
                    <a:pt x="3389138" y="409945"/>
                  </a:lnTo>
                  <a:lnTo>
                    <a:pt x="3432859" y="394318"/>
                  </a:lnTo>
                  <a:lnTo>
                    <a:pt x="3471426" y="369798"/>
                  </a:lnTo>
                  <a:lnTo>
                    <a:pt x="3503593" y="337631"/>
                  </a:lnTo>
                  <a:lnTo>
                    <a:pt x="3528114" y="299063"/>
                  </a:lnTo>
                  <a:lnTo>
                    <a:pt x="3543740" y="255342"/>
                  </a:lnTo>
                  <a:lnTo>
                    <a:pt x="3549226" y="207715"/>
                  </a:lnTo>
                  <a:lnTo>
                    <a:pt x="3543740" y="160088"/>
                  </a:lnTo>
                  <a:lnTo>
                    <a:pt x="3528114" y="116367"/>
                  </a:lnTo>
                  <a:lnTo>
                    <a:pt x="3503593" y="77800"/>
                  </a:lnTo>
                  <a:lnTo>
                    <a:pt x="3471426" y="45632"/>
                  </a:lnTo>
                  <a:lnTo>
                    <a:pt x="3432859" y="21112"/>
                  </a:lnTo>
                  <a:lnTo>
                    <a:pt x="3389138" y="5485"/>
                  </a:lnTo>
                  <a:lnTo>
                    <a:pt x="3341511" y="0"/>
                  </a:lnTo>
                  <a:close/>
                </a:path>
              </a:pathLst>
            </a:custGeom>
            <a:solidFill>
              <a:srgbClr val="EFF2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53778" y="207714"/>
              <a:ext cx="214399" cy="21444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426807" y="198679"/>
              <a:ext cx="243840" cy="243840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2354557" y="126435"/>
              <a:ext cx="388620" cy="388620"/>
            </a:xfrm>
            <a:custGeom>
              <a:avLst/>
              <a:gdLst/>
              <a:ahLst/>
              <a:cxnLst/>
              <a:rect l="l" t="t" r="r" b="b"/>
              <a:pathLst>
                <a:path w="388620" h="388620">
                  <a:moveTo>
                    <a:pt x="194168" y="0"/>
                  </a:moveTo>
                  <a:lnTo>
                    <a:pt x="149647" y="5128"/>
                  </a:lnTo>
                  <a:lnTo>
                    <a:pt x="108778" y="19735"/>
                  </a:lnTo>
                  <a:lnTo>
                    <a:pt x="72726" y="42656"/>
                  </a:lnTo>
                  <a:lnTo>
                    <a:pt x="42656" y="72726"/>
                  </a:lnTo>
                  <a:lnTo>
                    <a:pt x="19735" y="108778"/>
                  </a:lnTo>
                  <a:lnTo>
                    <a:pt x="5128" y="149647"/>
                  </a:lnTo>
                  <a:lnTo>
                    <a:pt x="0" y="194168"/>
                  </a:lnTo>
                  <a:lnTo>
                    <a:pt x="5128" y="238690"/>
                  </a:lnTo>
                  <a:lnTo>
                    <a:pt x="19735" y="279559"/>
                  </a:lnTo>
                  <a:lnTo>
                    <a:pt x="42656" y="315611"/>
                  </a:lnTo>
                  <a:lnTo>
                    <a:pt x="72726" y="345680"/>
                  </a:lnTo>
                  <a:lnTo>
                    <a:pt x="108778" y="368602"/>
                  </a:lnTo>
                  <a:lnTo>
                    <a:pt x="149647" y="383209"/>
                  </a:lnTo>
                  <a:lnTo>
                    <a:pt x="194168" y="388337"/>
                  </a:lnTo>
                  <a:lnTo>
                    <a:pt x="194168" y="370275"/>
                  </a:lnTo>
                  <a:lnTo>
                    <a:pt x="147352" y="363984"/>
                  </a:lnTo>
                  <a:lnTo>
                    <a:pt x="105284" y="346231"/>
                  </a:lnTo>
                  <a:lnTo>
                    <a:pt x="69642" y="318695"/>
                  </a:lnTo>
                  <a:lnTo>
                    <a:pt x="42105" y="283053"/>
                  </a:lnTo>
                  <a:lnTo>
                    <a:pt x="24352" y="240985"/>
                  </a:lnTo>
                  <a:lnTo>
                    <a:pt x="18062" y="194168"/>
                  </a:lnTo>
                  <a:lnTo>
                    <a:pt x="24352" y="147352"/>
                  </a:lnTo>
                  <a:lnTo>
                    <a:pt x="42105" y="105284"/>
                  </a:lnTo>
                  <a:lnTo>
                    <a:pt x="69642" y="69642"/>
                  </a:lnTo>
                  <a:lnTo>
                    <a:pt x="105284" y="42105"/>
                  </a:lnTo>
                  <a:lnTo>
                    <a:pt x="147352" y="24352"/>
                  </a:lnTo>
                  <a:lnTo>
                    <a:pt x="194168" y="18062"/>
                  </a:lnTo>
                  <a:lnTo>
                    <a:pt x="194168" y="0"/>
                  </a:lnTo>
                  <a:close/>
                </a:path>
                <a:path w="388620" h="388620">
                  <a:moveTo>
                    <a:pt x="194168" y="0"/>
                  </a:moveTo>
                  <a:lnTo>
                    <a:pt x="194168" y="18062"/>
                  </a:lnTo>
                  <a:lnTo>
                    <a:pt x="240985" y="24352"/>
                  </a:lnTo>
                  <a:lnTo>
                    <a:pt x="283053" y="42105"/>
                  </a:lnTo>
                  <a:lnTo>
                    <a:pt x="318695" y="69642"/>
                  </a:lnTo>
                  <a:lnTo>
                    <a:pt x="346231" y="105284"/>
                  </a:lnTo>
                  <a:lnTo>
                    <a:pt x="363984" y="147352"/>
                  </a:lnTo>
                  <a:lnTo>
                    <a:pt x="370275" y="194168"/>
                  </a:lnTo>
                  <a:lnTo>
                    <a:pt x="363984" y="240985"/>
                  </a:lnTo>
                  <a:lnTo>
                    <a:pt x="346231" y="283053"/>
                  </a:lnTo>
                  <a:lnTo>
                    <a:pt x="318695" y="318695"/>
                  </a:lnTo>
                  <a:lnTo>
                    <a:pt x="283053" y="346231"/>
                  </a:lnTo>
                  <a:lnTo>
                    <a:pt x="240985" y="363984"/>
                  </a:lnTo>
                  <a:lnTo>
                    <a:pt x="194168" y="370275"/>
                  </a:lnTo>
                  <a:lnTo>
                    <a:pt x="194168" y="388337"/>
                  </a:lnTo>
                  <a:lnTo>
                    <a:pt x="238689" y="383209"/>
                  </a:lnTo>
                  <a:lnTo>
                    <a:pt x="279559" y="368602"/>
                  </a:lnTo>
                  <a:lnTo>
                    <a:pt x="315611" y="345680"/>
                  </a:lnTo>
                  <a:lnTo>
                    <a:pt x="345680" y="315611"/>
                  </a:lnTo>
                  <a:lnTo>
                    <a:pt x="368602" y="279559"/>
                  </a:lnTo>
                  <a:lnTo>
                    <a:pt x="383209" y="238690"/>
                  </a:lnTo>
                  <a:lnTo>
                    <a:pt x="388337" y="194168"/>
                  </a:lnTo>
                  <a:lnTo>
                    <a:pt x="383209" y="149647"/>
                  </a:lnTo>
                  <a:lnTo>
                    <a:pt x="368602" y="108778"/>
                  </a:lnTo>
                  <a:lnTo>
                    <a:pt x="345680" y="72726"/>
                  </a:lnTo>
                  <a:lnTo>
                    <a:pt x="315611" y="42656"/>
                  </a:lnTo>
                  <a:lnTo>
                    <a:pt x="279559" y="19735"/>
                  </a:lnTo>
                  <a:lnTo>
                    <a:pt x="238689" y="5128"/>
                  </a:lnTo>
                  <a:lnTo>
                    <a:pt x="194168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155982" cy="749579"/>
            </a:xfrm>
            <a:prstGeom prst="rect">
              <a:avLst/>
            </a:prstGeom>
          </p:spPr>
        </p:pic>
      </p:grpSp>
      <p:sp>
        <p:nvSpPr>
          <p:cNvPr id="9" name="object 9"/>
          <p:cNvSpPr/>
          <p:nvPr/>
        </p:nvSpPr>
        <p:spPr>
          <a:xfrm>
            <a:off x="1930703" y="1643664"/>
            <a:ext cx="3054985" cy="1907539"/>
          </a:xfrm>
          <a:custGeom>
            <a:avLst/>
            <a:gdLst/>
            <a:ahLst/>
            <a:cxnLst/>
            <a:rect l="l" t="t" r="r" b="b"/>
            <a:pathLst>
              <a:path w="3054985" h="1907539">
                <a:moveTo>
                  <a:pt x="3054706" y="0"/>
                </a:moveTo>
                <a:lnTo>
                  <a:pt x="0" y="0"/>
                </a:lnTo>
                <a:lnTo>
                  <a:pt x="0" y="1907464"/>
                </a:lnTo>
                <a:lnTo>
                  <a:pt x="3054706" y="1907464"/>
                </a:lnTo>
                <a:lnTo>
                  <a:pt x="3054706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066992" y="3621520"/>
            <a:ext cx="2782694" cy="264280"/>
          </a:xfrm>
          <a:prstGeom prst="rect">
            <a:avLst/>
          </a:prstGeom>
        </p:spPr>
      </p:pic>
      <p:sp>
        <p:nvSpPr>
          <p:cNvPr id="11" name="object 11"/>
          <p:cNvSpPr/>
          <p:nvPr/>
        </p:nvSpPr>
        <p:spPr>
          <a:xfrm>
            <a:off x="2352284" y="5727532"/>
            <a:ext cx="1036955" cy="1036955"/>
          </a:xfrm>
          <a:custGeom>
            <a:avLst/>
            <a:gdLst/>
            <a:ahLst/>
            <a:cxnLst/>
            <a:rect l="l" t="t" r="r" b="b"/>
            <a:pathLst>
              <a:path w="1036954" h="1036954">
                <a:moveTo>
                  <a:pt x="1036665" y="0"/>
                </a:moveTo>
                <a:lnTo>
                  <a:pt x="0" y="0"/>
                </a:lnTo>
                <a:lnTo>
                  <a:pt x="0" y="1036665"/>
                </a:lnTo>
                <a:lnTo>
                  <a:pt x="1036665" y="1036665"/>
                </a:lnTo>
                <a:lnTo>
                  <a:pt x="1036665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352284" y="7068287"/>
            <a:ext cx="1036955" cy="1036955"/>
          </a:xfrm>
          <a:custGeom>
            <a:avLst/>
            <a:gdLst/>
            <a:ahLst/>
            <a:cxnLst/>
            <a:rect l="l" t="t" r="r" b="b"/>
            <a:pathLst>
              <a:path w="1036954" h="1036954">
                <a:moveTo>
                  <a:pt x="1036665" y="0"/>
                </a:moveTo>
                <a:lnTo>
                  <a:pt x="0" y="0"/>
                </a:lnTo>
                <a:lnTo>
                  <a:pt x="0" y="1036665"/>
                </a:lnTo>
                <a:lnTo>
                  <a:pt x="1036665" y="1036665"/>
                </a:lnTo>
                <a:lnTo>
                  <a:pt x="1036665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688807" y="4694262"/>
            <a:ext cx="9627235" cy="13970"/>
          </a:xfrm>
          <a:custGeom>
            <a:avLst/>
            <a:gdLst/>
            <a:ahLst/>
            <a:cxnLst/>
            <a:rect l="l" t="t" r="r" b="b"/>
            <a:pathLst>
              <a:path w="9627235" h="13970">
                <a:moveTo>
                  <a:pt x="9627159" y="0"/>
                </a:moveTo>
                <a:lnTo>
                  <a:pt x="0" y="0"/>
                </a:lnTo>
                <a:lnTo>
                  <a:pt x="0" y="13817"/>
                </a:lnTo>
                <a:lnTo>
                  <a:pt x="9627159" y="13817"/>
                </a:lnTo>
                <a:lnTo>
                  <a:pt x="9627159" y="0"/>
                </a:lnTo>
                <a:close/>
              </a:path>
            </a:pathLst>
          </a:custGeom>
          <a:solidFill>
            <a:srgbClr val="64646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041253" y="5323563"/>
            <a:ext cx="8604885" cy="32384"/>
          </a:xfrm>
          <a:custGeom>
            <a:avLst/>
            <a:gdLst/>
            <a:ahLst/>
            <a:cxnLst/>
            <a:rect l="l" t="t" r="r" b="b"/>
            <a:pathLst>
              <a:path w="8604885" h="32385">
                <a:moveTo>
                  <a:pt x="8604327" y="0"/>
                </a:moveTo>
                <a:lnTo>
                  <a:pt x="0" y="18473"/>
                </a:lnTo>
                <a:lnTo>
                  <a:pt x="29" y="32295"/>
                </a:lnTo>
                <a:lnTo>
                  <a:pt x="8604357" y="13822"/>
                </a:lnTo>
                <a:lnTo>
                  <a:pt x="8604327" y="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5" name="object 15"/>
          <p:cNvGrpSpPr/>
          <p:nvPr/>
        </p:nvGrpSpPr>
        <p:grpSpPr>
          <a:xfrm>
            <a:off x="10069686" y="4234433"/>
            <a:ext cx="857250" cy="346075"/>
            <a:chOff x="10069686" y="4234433"/>
            <a:chExt cx="857250" cy="346075"/>
          </a:xfrm>
        </p:grpSpPr>
        <p:sp>
          <p:nvSpPr>
            <p:cNvPr id="16" name="object 16"/>
            <p:cNvSpPr/>
            <p:nvPr/>
          </p:nvSpPr>
          <p:spPr>
            <a:xfrm>
              <a:off x="10069686" y="4234433"/>
              <a:ext cx="857250" cy="346075"/>
            </a:xfrm>
            <a:custGeom>
              <a:avLst/>
              <a:gdLst/>
              <a:ahLst/>
              <a:cxnLst/>
              <a:rect l="l" t="t" r="r" b="b"/>
              <a:pathLst>
                <a:path w="857250" h="346075">
                  <a:moveTo>
                    <a:pt x="684199" y="0"/>
                  </a:moveTo>
                  <a:lnTo>
                    <a:pt x="172777" y="0"/>
                  </a:lnTo>
                  <a:lnTo>
                    <a:pt x="126846" y="6171"/>
                  </a:lnTo>
                  <a:lnTo>
                    <a:pt x="85573" y="23589"/>
                  </a:lnTo>
                  <a:lnTo>
                    <a:pt x="50605" y="50605"/>
                  </a:lnTo>
                  <a:lnTo>
                    <a:pt x="23589" y="85573"/>
                  </a:lnTo>
                  <a:lnTo>
                    <a:pt x="6171" y="126846"/>
                  </a:lnTo>
                  <a:lnTo>
                    <a:pt x="0" y="172777"/>
                  </a:lnTo>
                  <a:lnTo>
                    <a:pt x="6171" y="218708"/>
                  </a:lnTo>
                  <a:lnTo>
                    <a:pt x="23589" y="259981"/>
                  </a:lnTo>
                  <a:lnTo>
                    <a:pt x="50605" y="294949"/>
                  </a:lnTo>
                  <a:lnTo>
                    <a:pt x="85573" y="321965"/>
                  </a:lnTo>
                  <a:lnTo>
                    <a:pt x="126846" y="339383"/>
                  </a:lnTo>
                  <a:lnTo>
                    <a:pt x="172777" y="345555"/>
                  </a:lnTo>
                  <a:lnTo>
                    <a:pt x="684199" y="345555"/>
                  </a:lnTo>
                  <a:lnTo>
                    <a:pt x="730130" y="339383"/>
                  </a:lnTo>
                  <a:lnTo>
                    <a:pt x="771403" y="321965"/>
                  </a:lnTo>
                  <a:lnTo>
                    <a:pt x="806371" y="294949"/>
                  </a:lnTo>
                  <a:lnTo>
                    <a:pt x="833387" y="259981"/>
                  </a:lnTo>
                  <a:lnTo>
                    <a:pt x="850804" y="218708"/>
                  </a:lnTo>
                  <a:lnTo>
                    <a:pt x="856976" y="172777"/>
                  </a:lnTo>
                  <a:lnTo>
                    <a:pt x="850804" y="126846"/>
                  </a:lnTo>
                  <a:lnTo>
                    <a:pt x="833387" y="85573"/>
                  </a:lnTo>
                  <a:lnTo>
                    <a:pt x="806371" y="50605"/>
                  </a:lnTo>
                  <a:lnTo>
                    <a:pt x="771403" y="23589"/>
                  </a:lnTo>
                  <a:lnTo>
                    <a:pt x="730130" y="6171"/>
                  </a:lnTo>
                  <a:lnTo>
                    <a:pt x="684199" y="0"/>
                  </a:lnTo>
                  <a:close/>
                </a:path>
              </a:pathLst>
            </a:custGeom>
            <a:solidFill>
              <a:srgbClr val="00BC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0277630" y="4330351"/>
              <a:ext cx="422275" cy="150495"/>
            </a:xfrm>
            <a:custGeom>
              <a:avLst/>
              <a:gdLst/>
              <a:ahLst/>
              <a:cxnLst/>
              <a:rect l="l" t="t" r="r" b="b"/>
              <a:pathLst>
                <a:path w="422275" h="150495">
                  <a:moveTo>
                    <a:pt x="68834" y="13601"/>
                  </a:moveTo>
                  <a:lnTo>
                    <a:pt x="0" y="13601"/>
                  </a:lnTo>
                  <a:lnTo>
                    <a:pt x="0" y="83099"/>
                  </a:lnTo>
                  <a:lnTo>
                    <a:pt x="68834" y="83099"/>
                  </a:lnTo>
                  <a:lnTo>
                    <a:pt x="68834" y="71986"/>
                  </a:lnTo>
                  <a:lnTo>
                    <a:pt x="13435" y="71986"/>
                  </a:lnTo>
                  <a:lnTo>
                    <a:pt x="13435" y="24714"/>
                  </a:lnTo>
                  <a:lnTo>
                    <a:pt x="68834" y="24714"/>
                  </a:lnTo>
                  <a:lnTo>
                    <a:pt x="68834" y="13601"/>
                  </a:lnTo>
                  <a:close/>
                </a:path>
                <a:path w="422275" h="150495">
                  <a:moveTo>
                    <a:pt x="68834" y="24714"/>
                  </a:moveTo>
                  <a:lnTo>
                    <a:pt x="55399" y="24714"/>
                  </a:lnTo>
                  <a:lnTo>
                    <a:pt x="55399" y="71986"/>
                  </a:lnTo>
                  <a:lnTo>
                    <a:pt x="68834" y="71986"/>
                  </a:lnTo>
                  <a:lnTo>
                    <a:pt x="68834" y="24714"/>
                  </a:lnTo>
                  <a:close/>
                </a:path>
                <a:path w="422275" h="150495">
                  <a:moveTo>
                    <a:pt x="110135" y="0"/>
                  </a:moveTo>
                  <a:lnTo>
                    <a:pt x="96368" y="0"/>
                  </a:lnTo>
                  <a:lnTo>
                    <a:pt x="96368" y="109969"/>
                  </a:lnTo>
                  <a:lnTo>
                    <a:pt x="110135" y="109969"/>
                  </a:lnTo>
                  <a:lnTo>
                    <a:pt x="110135" y="57223"/>
                  </a:lnTo>
                  <a:lnTo>
                    <a:pt x="105822" y="57223"/>
                  </a:lnTo>
                  <a:lnTo>
                    <a:pt x="105822" y="45779"/>
                  </a:lnTo>
                  <a:lnTo>
                    <a:pt x="110135" y="45779"/>
                  </a:lnTo>
                  <a:lnTo>
                    <a:pt x="110135" y="0"/>
                  </a:lnTo>
                  <a:close/>
                </a:path>
                <a:path w="422275" h="150495">
                  <a:moveTo>
                    <a:pt x="110135" y="45779"/>
                  </a:moveTo>
                  <a:lnTo>
                    <a:pt x="105822" y="45779"/>
                  </a:lnTo>
                  <a:lnTo>
                    <a:pt x="105822" y="57223"/>
                  </a:lnTo>
                  <a:lnTo>
                    <a:pt x="110135" y="57223"/>
                  </a:lnTo>
                  <a:lnTo>
                    <a:pt x="110135" y="45779"/>
                  </a:lnTo>
                  <a:close/>
                </a:path>
                <a:path w="422275" h="150495">
                  <a:moveTo>
                    <a:pt x="132361" y="45779"/>
                  </a:moveTo>
                  <a:lnTo>
                    <a:pt x="110135" y="45779"/>
                  </a:lnTo>
                  <a:lnTo>
                    <a:pt x="110135" y="57223"/>
                  </a:lnTo>
                  <a:lnTo>
                    <a:pt x="132361" y="57223"/>
                  </a:lnTo>
                  <a:lnTo>
                    <a:pt x="132361" y="45779"/>
                  </a:lnTo>
                  <a:close/>
                </a:path>
                <a:path w="422275" h="150495">
                  <a:moveTo>
                    <a:pt x="30519" y="99519"/>
                  </a:moveTo>
                  <a:lnTo>
                    <a:pt x="16752" y="99519"/>
                  </a:lnTo>
                  <a:lnTo>
                    <a:pt x="16752" y="146791"/>
                  </a:lnTo>
                  <a:lnTo>
                    <a:pt x="116935" y="146791"/>
                  </a:lnTo>
                  <a:lnTo>
                    <a:pt x="116935" y="140323"/>
                  </a:lnTo>
                  <a:lnTo>
                    <a:pt x="30519" y="140323"/>
                  </a:lnTo>
                  <a:lnTo>
                    <a:pt x="30519" y="99519"/>
                  </a:lnTo>
                  <a:close/>
                </a:path>
                <a:path w="422275" h="150495">
                  <a:moveTo>
                    <a:pt x="116935" y="135512"/>
                  </a:moveTo>
                  <a:lnTo>
                    <a:pt x="30519" y="135512"/>
                  </a:lnTo>
                  <a:lnTo>
                    <a:pt x="30519" y="140323"/>
                  </a:lnTo>
                  <a:lnTo>
                    <a:pt x="116935" y="140323"/>
                  </a:lnTo>
                  <a:lnTo>
                    <a:pt x="116935" y="135512"/>
                  </a:lnTo>
                  <a:close/>
                </a:path>
                <a:path w="422275" h="150495">
                  <a:moveTo>
                    <a:pt x="281960" y="62697"/>
                  </a:moveTo>
                  <a:lnTo>
                    <a:pt x="146447" y="62697"/>
                  </a:lnTo>
                  <a:lnTo>
                    <a:pt x="146447" y="73976"/>
                  </a:lnTo>
                  <a:lnTo>
                    <a:pt x="281960" y="73976"/>
                  </a:lnTo>
                  <a:lnTo>
                    <a:pt x="281960" y="62697"/>
                  </a:lnTo>
                  <a:close/>
                </a:path>
                <a:path w="422275" h="150495">
                  <a:moveTo>
                    <a:pt x="264212" y="4975"/>
                  </a:moveTo>
                  <a:lnTo>
                    <a:pt x="164360" y="4975"/>
                  </a:lnTo>
                  <a:lnTo>
                    <a:pt x="164360" y="50589"/>
                  </a:lnTo>
                  <a:lnTo>
                    <a:pt x="265870" y="50589"/>
                  </a:lnTo>
                  <a:lnTo>
                    <a:pt x="265870" y="48432"/>
                  </a:lnTo>
                  <a:lnTo>
                    <a:pt x="177961" y="48432"/>
                  </a:lnTo>
                  <a:lnTo>
                    <a:pt x="177961" y="16254"/>
                  </a:lnTo>
                  <a:lnTo>
                    <a:pt x="264212" y="16254"/>
                  </a:lnTo>
                  <a:lnTo>
                    <a:pt x="264212" y="4975"/>
                  </a:lnTo>
                  <a:close/>
                </a:path>
                <a:path w="422275" h="150495">
                  <a:moveTo>
                    <a:pt x="265870" y="39476"/>
                  </a:moveTo>
                  <a:lnTo>
                    <a:pt x="177961" y="39476"/>
                  </a:lnTo>
                  <a:lnTo>
                    <a:pt x="177961" y="48432"/>
                  </a:lnTo>
                  <a:lnTo>
                    <a:pt x="265870" y="48432"/>
                  </a:lnTo>
                  <a:lnTo>
                    <a:pt x="265870" y="39476"/>
                  </a:lnTo>
                  <a:close/>
                </a:path>
                <a:path w="422275" h="150495">
                  <a:moveTo>
                    <a:pt x="264544" y="86914"/>
                  </a:moveTo>
                  <a:lnTo>
                    <a:pt x="162702" y="86914"/>
                  </a:lnTo>
                  <a:lnTo>
                    <a:pt x="162702" y="97695"/>
                  </a:lnTo>
                  <a:lnTo>
                    <a:pt x="250942" y="97695"/>
                  </a:lnTo>
                  <a:lnTo>
                    <a:pt x="250942" y="111959"/>
                  </a:lnTo>
                  <a:lnTo>
                    <a:pt x="163033" y="111959"/>
                  </a:lnTo>
                  <a:lnTo>
                    <a:pt x="163033" y="148450"/>
                  </a:lnTo>
                  <a:lnTo>
                    <a:pt x="269022" y="148450"/>
                  </a:lnTo>
                  <a:lnTo>
                    <a:pt x="269022" y="141152"/>
                  </a:lnTo>
                  <a:lnTo>
                    <a:pt x="176634" y="141152"/>
                  </a:lnTo>
                  <a:lnTo>
                    <a:pt x="176634" y="122243"/>
                  </a:lnTo>
                  <a:lnTo>
                    <a:pt x="264544" y="122243"/>
                  </a:lnTo>
                  <a:lnTo>
                    <a:pt x="264544" y="86914"/>
                  </a:lnTo>
                  <a:close/>
                </a:path>
                <a:path w="422275" h="150495">
                  <a:moveTo>
                    <a:pt x="269022" y="137503"/>
                  </a:moveTo>
                  <a:lnTo>
                    <a:pt x="176634" y="137503"/>
                  </a:lnTo>
                  <a:lnTo>
                    <a:pt x="176634" y="141152"/>
                  </a:lnTo>
                  <a:lnTo>
                    <a:pt x="269022" y="141152"/>
                  </a:lnTo>
                  <a:lnTo>
                    <a:pt x="269022" y="137503"/>
                  </a:lnTo>
                  <a:close/>
                </a:path>
                <a:path w="422275" h="150495">
                  <a:moveTo>
                    <a:pt x="421938" y="165"/>
                  </a:moveTo>
                  <a:lnTo>
                    <a:pt x="408171" y="165"/>
                  </a:lnTo>
                  <a:lnTo>
                    <a:pt x="408171" y="150109"/>
                  </a:lnTo>
                  <a:lnTo>
                    <a:pt x="421938" y="150109"/>
                  </a:lnTo>
                  <a:lnTo>
                    <a:pt x="421938" y="165"/>
                  </a:lnTo>
                  <a:close/>
                </a:path>
                <a:path w="422275" h="150495">
                  <a:moveTo>
                    <a:pt x="370187" y="16254"/>
                  </a:moveTo>
                  <a:lnTo>
                    <a:pt x="364216" y="16254"/>
                  </a:lnTo>
                  <a:lnTo>
                    <a:pt x="364216" y="18577"/>
                  </a:lnTo>
                  <a:lnTo>
                    <a:pt x="360404" y="46893"/>
                  </a:lnTo>
                  <a:lnTo>
                    <a:pt x="348770" y="71944"/>
                  </a:lnTo>
                  <a:lnTo>
                    <a:pt x="329019" y="93450"/>
                  </a:lnTo>
                  <a:lnTo>
                    <a:pt x="300855" y="111130"/>
                  </a:lnTo>
                  <a:lnTo>
                    <a:pt x="308153" y="122243"/>
                  </a:lnTo>
                  <a:lnTo>
                    <a:pt x="340171" y="101437"/>
                  </a:lnTo>
                  <a:lnTo>
                    <a:pt x="361770" y="76340"/>
                  </a:lnTo>
                  <a:lnTo>
                    <a:pt x="373977" y="47696"/>
                  </a:lnTo>
                  <a:lnTo>
                    <a:pt x="376440" y="27533"/>
                  </a:lnTo>
                  <a:lnTo>
                    <a:pt x="370187" y="27533"/>
                  </a:lnTo>
                  <a:lnTo>
                    <a:pt x="370187" y="16254"/>
                  </a:lnTo>
                  <a:close/>
                </a:path>
                <a:path w="422275" h="150495">
                  <a:moveTo>
                    <a:pt x="364216" y="16254"/>
                  </a:moveTo>
                  <a:lnTo>
                    <a:pt x="307656" y="16254"/>
                  </a:lnTo>
                  <a:lnTo>
                    <a:pt x="307656" y="27533"/>
                  </a:lnTo>
                  <a:lnTo>
                    <a:pt x="363010" y="27533"/>
                  </a:lnTo>
                  <a:lnTo>
                    <a:pt x="364216" y="18577"/>
                  </a:lnTo>
                  <a:lnTo>
                    <a:pt x="364216" y="16254"/>
                  </a:lnTo>
                  <a:close/>
                </a:path>
                <a:path w="422275" h="150495">
                  <a:moveTo>
                    <a:pt x="377817" y="16254"/>
                  </a:moveTo>
                  <a:lnTo>
                    <a:pt x="370187" y="16254"/>
                  </a:lnTo>
                  <a:lnTo>
                    <a:pt x="370187" y="27533"/>
                  </a:lnTo>
                  <a:lnTo>
                    <a:pt x="376440" y="27533"/>
                  </a:lnTo>
                  <a:lnTo>
                    <a:pt x="377817" y="1625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/>
          <p:nvPr/>
        </p:nvSpPr>
        <p:spPr>
          <a:xfrm>
            <a:off x="10341509" y="6086766"/>
            <a:ext cx="311150" cy="311150"/>
          </a:xfrm>
          <a:custGeom>
            <a:avLst/>
            <a:gdLst/>
            <a:ahLst/>
            <a:cxnLst/>
            <a:rect l="l" t="t" r="r" b="b"/>
            <a:pathLst>
              <a:path w="311150" h="311150">
                <a:moveTo>
                  <a:pt x="310997" y="152"/>
                </a:moveTo>
                <a:lnTo>
                  <a:pt x="290271" y="152"/>
                </a:lnTo>
                <a:lnTo>
                  <a:pt x="290271" y="20878"/>
                </a:lnTo>
                <a:lnTo>
                  <a:pt x="290271" y="290410"/>
                </a:lnTo>
                <a:lnTo>
                  <a:pt x="20739" y="290410"/>
                </a:lnTo>
                <a:lnTo>
                  <a:pt x="20739" y="20878"/>
                </a:lnTo>
                <a:lnTo>
                  <a:pt x="290271" y="20878"/>
                </a:lnTo>
                <a:lnTo>
                  <a:pt x="290271" y="152"/>
                </a:lnTo>
                <a:lnTo>
                  <a:pt x="20739" y="152"/>
                </a:lnTo>
                <a:lnTo>
                  <a:pt x="20739" y="0"/>
                </a:lnTo>
                <a:lnTo>
                  <a:pt x="0" y="0"/>
                </a:lnTo>
                <a:lnTo>
                  <a:pt x="0" y="311150"/>
                </a:lnTo>
                <a:lnTo>
                  <a:pt x="20739" y="311150"/>
                </a:lnTo>
                <a:lnTo>
                  <a:pt x="290271" y="311150"/>
                </a:lnTo>
                <a:lnTo>
                  <a:pt x="310997" y="311150"/>
                </a:lnTo>
                <a:lnTo>
                  <a:pt x="310997" y="290410"/>
                </a:lnTo>
                <a:lnTo>
                  <a:pt x="310997" y="20878"/>
                </a:lnTo>
                <a:lnTo>
                  <a:pt x="310997" y="152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0306952" y="7545158"/>
            <a:ext cx="311150" cy="311150"/>
          </a:xfrm>
          <a:custGeom>
            <a:avLst/>
            <a:gdLst/>
            <a:ahLst/>
            <a:cxnLst/>
            <a:rect l="l" t="t" r="r" b="b"/>
            <a:pathLst>
              <a:path w="311150" h="311150">
                <a:moveTo>
                  <a:pt x="310997" y="0"/>
                </a:moveTo>
                <a:lnTo>
                  <a:pt x="290271" y="0"/>
                </a:lnTo>
                <a:lnTo>
                  <a:pt x="20739" y="0"/>
                </a:lnTo>
                <a:lnTo>
                  <a:pt x="0" y="0"/>
                </a:lnTo>
                <a:lnTo>
                  <a:pt x="0" y="310997"/>
                </a:lnTo>
                <a:lnTo>
                  <a:pt x="20739" y="310997"/>
                </a:lnTo>
                <a:lnTo>
                  <a:pt x="290271" y="310997"/>
                </a:lnTo>
                <a:lnTo>
                  <a:pt x="310997" y="310997"/>
                </a:lnTo>
                <a:lnTo>
                  <a:pt x="310997" y="290271"/>
                </a:lnTo>
                <a:lnTo>
                  <a:pt x="290271" y="290271"/>
                </a:lnTo>
                <a:lnTo>
                  <a:pt x="20739" y="290271"/>
                </a:lnTo>
                <a:lnTo>
                  <a:pt x="20739" y="20726"/>
                </a:lnTo>
                <a:lnTo>
                  <a:pt x="290271" y="20726"/>
                </a:lnTo>
                <a:lnTo>
                  <a:pt x="310997" y="20726"/>
                </a:lnTo>
                <a:lnTo>
                  <a:pt x="310997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0" name="object 2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209261" y="2355508"/>
            <a:ext cx="504510" cy="476866"/>
          </a:xfrm>
          <a:prstGeom prst="rect">
            <a:avLst/>
          </a:prstGeom>
        </p:spPr>
      </p:pic>
      <p:sp>
        <p:nvSpPr>
          <p:cNvPr id="21" name="object 21"/>
          <p:cNvSpPr/>
          <p:nvPr/>
        </p:nvSpPr>
        <p:spPr>
          <a:xfrm>
            <a:off x="3795322" y="5899054"/>
            <a:ext cx="1647825" cy="226060"/>
          </a:xfrm>
          <a:custGeom>
            <a:avLst/>
            <a:gdLst/>
            <a:ahLst/>
            <a:cxnLst/>
            <a:rect l="l" t="t" r="r" b="b"/>
            <a:pathLst>
              <a:path w="1647825" h="226060">
                <a:moveTo>
                  <a:pt x="166695" y="24133"/>
                </a:moveTo>
                <a:lnTo>
                  <a:pt x="155748" y="24133"/>
                </a:lnTo>
                <a:lnTo>
                  <a:pt x="155748" y="46525"/>
                </a:lnTo>
                <a:lnTo>
                  <a:pt x="155593" y="68983"/>
                </a:lnTo>
                <a:lnTo>
                  <a:pt x="154629" y="93455"/>
                </a:lnTo>
                <a:lnTo>
                  <a:pt x="151969" y="121713"/>
                </a:lnTo>
                <a:lnTo>
                  <a:pt x="146791" y="154006"/>
                </a:lnTo>
                <a:lnTo>
                  <a:pt x="167442" y="155997"/>
                </a:lnTo>
                <a:lnTo>
                  <a:pt x="172332" y="122483"/>
                </a:lnTo>
                <a:lnTo>
                  <a:pt x="174843" y="93890"/>
                </a:lnTo>
                <a:lnTo>
                  <a:pt x="175771" y="68602"/>
                </a:lnTo>
                <a:lnTo>
                  <a:pt x="175901" y="46525"/>
                </a:lnTo>
                <a:lnTo>
                  <a:pt x="175901" y="40803"/>
                </a:lnTo>
                <a:lnTo>
                  <a:pt x="166695" y="40803"/>
                </a:lnTo>
                <a:lnTo>
                  <a:pt x="166695" y="24133"/>
                </a:lnTo>
                <a:close/>
              </a:path>
              <a:path w="1647825" h="226060">
                <a:moveTo>
                  <a:pt x="155748" y="24133"/>
                </a:moveTo>
                <a:lnTo>
                  <a:pt x="21894" y="24133"/>
                </a:lnTo>
                <a:lnTo>
                  <a:pt x="21894" y="40803"/>
                </a:lnTo>
                <a:lnTo>
                  <a:pt x="155748" y="40803"/>
                </a:lnTo>
                <a:lnTo>
                  <a:pt x="155748" y="24133"/>
                </a:lnTo>
                <a:close/>
              </a:path>
              <a:path w="1647825" h="226060">
                <a:moveTo>
                  <a:pt x="175901" y="24133"/>
                </a:moveTo>
                <a:lnTo>
                  <a:pt x="166695" y="24133"/>
                </a:lnTo>
                <a:lnTo>
                  <a:pt x="166695" y="40803"/>
                </a:lnTo>
                <a:lnTo>
                  <a:pt x="175901" y="40803"/>
                </a:lnTo>
                <a:lnTo>
                  <a:pt x="175901" y="24133"/>
                </a:lnTo>
                <a:close/>
              </a:path>
              <a:path w="1647825" h="226060">
                <a:moveTo>
                  <a:pt x="203269" y="175154"/>
                </a:moveTo>
                <a:lnTo>
                  <a:pt x="0" y="175154"/>
                </a:lnTo>
                <a:lnTo>
                  <a:pt x="0" y="192322"/>
                </a:lnTo>
                <a:lnTo>
                  <a:pt x="203269" y="192322"/>
                </a:lnTo>
                <a:lnTo>
                  <a:pt x="203269" y="175154"/>
                </a:lnTo>
                <a:close/>
              </a:path>
              <a:path w="1647825" h="226060">
                <a:moveTo>
                  <a:pt x="414231" y="248"/>
                </a:moveTo>
                <a:lnTo>
                  <a:pt x="393581" y="248"/>
                </a:lnTo>
                <a:lnTo>
                  <a:pt x="393581" y="225661"/>
                </a:lnTo>
                <a:lnTo>
                  <a:pt x="414231" y="225661"/>
                </a:lnTo>
                <a:lnTo>
                  <a:pt x="414231" y="120667"/>
                </a:lnTo>
                <a:lnTo>
                  <a:pt x="402040" y="120667"/>
                </a:lnTo>
                <a:lnTo>
                  <a:pt x="402040" y="103749"/>
                </a:lnTo>
                <a:lnTo>
                  <a:pt x="414231" y="103749"/>
                </a:lnTo>
                <a:lnTo>
                  <a:pt x="414231" y="69663"/>
                </a:lnTo>
                <a:lnTo>
                  <a:pt x="402040" y="69663"/>
                </a:lnTo>
                <a:lnTo>
                  <a:pt x="402040" y="52496"/>
                </a:lnTo>
                <a:lnTo>
                  <a:pt x="414231" y="52496"/>
                </a:lnTo>
                <a:lnTo>
                  <a:pt x="414231" y="248"/>
                </a:lnTo>
                <a:close/>
              </a:path>
              <a:path w="1647825" h="226060">
                <a:moveTo>
                  <a:pt x="261468" y="24879"/>
                </a:moveTo>
                <a:lnTo>
                  <a:pt x="241067" y="24879"/>
                </a:lnTo>
                <a:lnTo>
                  <a:pt x="241067" y="173413"/>
                </a:lnTo>
                <a:lnTo>
                  <a:pt x="257985" y="173413"/>
                </a:lnTo>
                <a:lnTo>
                  <a:pt x="285408" y="173001"/>
                </a:lnTo>
                <a:lnTo>
                  <a:pt x="310358" y="171609"/>
                </a:lnTo>
                <a:lnTo>
                  <a:pt x="334188" y="169004"/>
                </a:lnTo>
                <a:lnTo>
                  <a:pt x="358252" y="164954"/>
                </a:lnTo>
                <a:lnTo>
                  <a:pt x="358178" y="164456"/>
                </a:lnTo>
                <a:lnTo>
                  <a:pt x="261468" y="164456"/>
                </a:lnTo>
                <a:lnTo>
                  <a:pt x="261468" y="155997"/>
                </a:lnTo>
                <a:lnTo>
                  <a:pt x="257985" y="155997"/>
                </a:lnTo>
                <a:lnTo>
                  <a:pt x="261468" y="155949"/>
                </a:lnTo>
                <a:lnTo>
                  <a:pt x="261468" y="24879"/>
                </a:lnTo>
                <a:close/>
              </a:path>
              <a:path w="1647825" h="226060">
                <a:moveTo>
                  <a:pt x="355764" y="148035"/>
                </a:moveTo>
                <a:lnTo>
                  <a:pt x="332404" y="151903"/>
                </a:lnTo>
                <a:lnTo>
                  <a:pt x="309207" y="154349"/>
                </a:lnTo>
                <a:lnTo>
                  <a:pt x="284844" y="155628"/>
                </a:lnTo>
                <a:lnTo>
                  <a:pt x="261468" y="155949"/>
                </a:lnTo>
                <a:lnTo>
                  <a:pt x="261468" y="164456"/>
                </a:lnTo>
                <a:lnTo>
                  <a:pt x="358178" y="164456"/>
                </a:lnTo>
                <a:lnTo>
                  <a:pt x="355764" y="148035"/>
                </a:lnTo>
                <a:close/>
              </a:path>
              <a:path w="1647825" h="226060">
                <a:moveTo>
                  <a:pt x="261468" y="155949"/>
                </a:moveTo>
                <a:lnTo>
                  <a:pt x="257985" y="155997"/>
                </a:lnTo>
                <a:lnTo>
                  <a:pt x="261468" y="155997"/>
                </a:lnTo>
                <a:close/>
              </a:path>
              <a:path w="1647825" h="226060">
                <a:moveTo>
                  <a:pt x="393581" y="103749"/>
                </a:moveTo>
                <a:lnTo>
                  <a:pt x="326156" y="103749"/>
                </a:lnTo>
                <a:lnTo>
                  <a:pt x="326156" y="120667"/>
                </a:lnTo>
                <a:lnTo>
                  <a:pt x="393581" y="120667"/>
                </a:lnTo>
                <a:lnTo>
                  <a:pt x="393581" y="103749"/>
                </a:lnTo>
                <a:close/>
              </a:path>
              <a:path w="1647825" h="226060">
                <a:moveTo>
                  <a:pt x="414231" y="103749"/>
                </a:moveTo>
                <a:lnTo>
                  <a:pt x="402040" y="103749"/>
                </a:lnTo>
                <a:lnTo>
                  <a:pt x="402040" y="120667"/>
                </a:lnTo>
                <a:lnTo>
                  <a:pt x="414231" y="120667"/>
                </a:lnTo>
                <a:lnTo>
                  <a:pt x="414231" y="103749"/>
                </a:lnTo>
                <a:close/>
              </a:path>
              <a:path w="1647825" h="226060">
                <a:moveTo>
                  <a:pt x="393581" y="52496"/>
                </a:moveTo>
                <a:lnTo>
                  <a:pt x="326156" y="52496"/>
                </a:lnTo>
                <a:lnTo>
                  <a:pt x="326156" y="69663"/>
                </a:lnTo>
                <a:lnTo>
                  <a:pt x="393581" y="69663"/>
                </a:lnTo>
                <a:lnTo>
                  <a:pt x="393581" y="52496"/>
                </a:lnTo>
                <a:close/>
              </a:path>
              <a:path w="1647825" h="226060">
                <a:moveTo>
                  <a:pt x="414231" y="52496"/>
                </a:moveTo>
                <a:lnTo>
                  <a:pt x="402040" y="52496"/>
                </a:lnTo>
                <a:lnTo>
                  <a:pt x="402040" y="69663"/>
                </a:lnTo>
                <a:lnTo>
                  <a:pt x="414231" y="69663"/>
                </a:lnTo>
                <a:lnTo>
                  <a:pt x="414231" y="52496"/>
                </a:lnTo>
                <a:close/>
              </a:path>
              <a:path w="1647825" h="226060">
                <a:moveTo>
                  <a:pt x="505522" y="8459"/>
                </a:moveTo>
                <a:lnTo>
                  <a:pt x="485120" y="8459"/>
                </a:lnTo>
                <a:lnTo>
                  <a:pt x="485120" y="84591"/>
                </a:lnTo>
                <a:lnTo>
                  <a:pt x="637883" y="84591"/>
                </a:lnTo>
                <a:lnTo>
                  <a:pt x="637883" y="76132"/>
                </a:lnTo>
                <a:lnTo>
                  <a:pt x="505522" y="76132"/>
                </a:lnTo>
                <a:lnTo>
                  <a:pt x="505522" y="8459"/>
                </a:lnTo>
                <a:close/>
              </a:path>
              <a:path w="1647825" h="226060">
                <a:moveTo>
                  <a:pt x="637883" y="67673"/>
                </a:moveTo>
                <a:lnTo>
                  <a:pt x="505522" y="67673"/>
                </a:lnTo>
                <a:lnTo>
                  <a:pt x="505522" y="76132"/>
                </a:lnTo>
                <a:lnTo>
                  <a:pt x="637883" y="76132"/>
                </a:lnTo>
                <a:lnTo>
                  <a:pt x="637883" y="67673"/>
                </a:lnTo>
                <a:close/>
              </a:path>
              <a:path w="1647825" h="226060">
                <a:moveTo>
                  <a:pt x="661519" y="114696"/>
                </a:moveTo>
                <a:lnTo>
                  <a:pt x="457503" y="114696"/>
                </a:lnTo>
                <a:lnTo>
                  <a:pt x="457503" y="131615"/>
                </a:lnTo>
                <a:lnTo>
                  <a:pt x="661519" y="131615"/>
                </a:lnTo>
                <a:lnTo>
                  <a:pt x="661519" y="114696"/>
                </a:lnTo>
                <a:close/>
              </a:path>
              <a:path w="1647825" h="226060">
                <a:moveTo>
                  <a:pt x="504029" y="154006"/>
                </a:moveTo>
                <a:lnTo>
                  <a:pt x="483627" y="154006"/>
                </a:lnTo>
                <a:lnTo>
                  <a:pt x="483627" y="219690"/>
                </a:lnTo>
                <a:lnTo>
                  <a:pt x="639127" y="219690"/>
                </a:lnTo>
                <a:lnTo>
                  <a:pt x="639127" y="207250"/>
                </a:lnTo>
                <a:lnTo>
                  <a:pt x="504029" y="207250"/>
                </a:lnTo>
                <a:lnTo>
                  <a:pt x="504029" y="154006"/>
                </a:lnTo>
                <a:close/>
              </a:path>
              <a:path w="1647825" h="226060">
                <a:moveTo>
                  <a:pt x="639127" y="202771"/>
                </a:moveTo>
                <a:lnTo>
                  <a:pt x="504029" y="202771"/>
                </a:lnTo>
                <a:lnTo>
                  <a:pt x="504029" y="207250"/>
                </a:lnTo>
                <a:lnTo>
                  <a:pt x="639127" y="207250"/>
                </a:lnTo>
                <a:lnTo>
                  <a:pt x="639127" y="202771"/>
                </a:lnTo>
                <a:close/>
              </a:path>
              <a:path w="1647825" h="226060">
                <a:moveTo>
                  <a:pt x="856749" y="137088"/>
                </a:moveTo>
                <a:lnTo>
                  <a:pt x="853266" y="137088"/>
                </a:lnTo>
                <a:lnTo>
                  <a:pt x="853266" y="145796"/>
                </a:lnTo>
                <a:lnTo>
                  <a:pt x="847085" y="167481"/>
                </a:lnTo>
                <a:lnTo>
                  <a:pt x="830501" y="185853"/>
                </a:lnTo>
                <a:lnTo>
                  <a:pt x="806452" y="199747"/>
                </a:lnTo>
                <a:lnTo>
                  <a:pt x="777879" y="207996"/>
                </a:lnTo>
                <a:lnTo>
                  <a:pt x="785841" y="224417"/>
                </a:lnTo>
                <a:lnTo>
                  <a:pt x="818449" y="214372"/>
                </a:lnTo>
                <a:lnTo>
                  <a:pt x="845553" y="197235"/>
                </a:lnTo>
                <a:lnTo>
                  <a:pt x="863704" y="174497"/>
                </a:lnTo>
                <a:lnTo>
                  <a:pt x="856749" y="145796"/>
                </a:lnTo>
                <a:lnTo>
                  <a:pt x="856749" y="137088"/>
                </a:lnTo>
                <a:close/>
              </a:path>
              <a:path w="1647825" h="226060">
                <a:moveTo>
                  <a:pt x="874414" y="137088"/>
                </a:moveTo>
                <a:lnTo>
                  <a:pt x="870930" y="137088"/>
                </a:lnTo>
                <a:lnTo>
                  <a:pt x="870930" y="145796"/>
                </a:lnTo>
                <a:lnTo>
                  <a:pt x="864073" y="174035"/>
                </a:lnTo>
                <a:lnTo>
                  <a:pt x="863704" y="174497"/>
                </a:lnTo>
                <a:lnTo>
                  <a:pt x="882220" y="197515"/>
                </a:lnTo>
                <a:lnTo>
                  <a:pt x="909335" y="214407"/>
                </a:lnTo>
                <a:lnTo>
                  <a:pt x="941838" y="224417"/>
                </a:lnTo>
                <a:lnTo>
                  <a:pt x="950049" y="207996"/>
                </a:lnTo>
                <a:lnTo>
                  <a:pt x="921227" y="199852"/>
                </a:lnTo>
                <a:lnTo>
                  <a:pt x="897117" y="186133"/>
                </a:lnTo>
                <a:lnTo>
                  <a:pt x="880564" y="167795"/>
                </a:lnTo>
                <a:lnTo>
                  <a:pt x="874414" y="145796"/>
                </a:lnTo>
                <a:lnTo>
                  <a:pt x="874414" y="137088"/>
                </a:lnTo>
                <a:close/>
              </a:path>
              <a:path w="1647825" h="226060">
                <a:moveTo>
                  <a:pt x="870930" y="137088"/>
                </a:moveTo>
                <a:lnTo>
                  <a:pt x="856749" y="137088"/>
                </a:lnTo>
                <a:lnTo>
                  <a:pt x="856749" y="145796"/>
                </a:lnTo>
                <a:lnTo>
                  <a:pt x="863641" y="174420"/>
                </a:lnTo>
                <a:lnTo>
                  <a:pt x="864073" y="174035"/>
                </a:lnTo>
                <a:lnTo>
                  <a:pt x="870930" y="145796"/>
                </a:lnTo>
                <a:lnTo>
                  <a:pt x="870930" y="137088"/>
                </a:lnTo>
                <a:close/>
              </a:path>
              <a:path w="1647825" h="226060">
                <a:moveTo>
                  <a:pt x="936365" y="248"/>
                </a:moveTo>
                <a:lnTo>
                  <a:pt x="915714" y="248"/>
                </a:lnTo>
                <a:lnTo>
                  <a:pt x="915714" y="153758"/>
                </a:lnTo>
                <a:lnTo>
                  <a:pt x="936365" y="153758"/>
                </a:lnTo>
                <a:lnTo>
                  <a:pt x="936365" y="73893"/>
                </a:lnTo>
                <a:lnTo>
                  <a:pt x="920690" y="73893"/>
                </a:lnTo>
                <a:lnTo>
                  <a:pt x="920690" y="56975"/>
                </a:lnTo>
                <a:lnTo>
                  <a:pt x="936365" y="56975"/>
                </a:lnTo>
                <a:lnTo>
                  <a:pt x="936365" y="248"/>
                </a:lnTo>
                <a:close/>
              </a:path>
              <a:path w="1647825" h="226060">
                <a:moveTo>
                  <a:pt x="864213" y="17167"/>
                </a:moveTo>
                <a:lnTo>
                  <a:pt x="761459" y="17167"/>
                </a:lnTo>
                <a:lnTo>
                  <a:pt x="761459" y="117184"/>
                </a:lnTo>
                <a:lnTo>
                  <a:pt x="864213" y="117184"/>
                </a:lnTo>
                <a:lnTo>
                  <a:pt x="864213" y="100763"/>
                </a:lnTo>
                <a:lnTo>
                  <a:pt x="781611" y="100763"/>
                </a:lnTo>
                <a:lnTo>
                  <a:pt x="781611" y="33836"/>
                </a:lnTo>
                <a:lnTo>
                  <a:pt x="864213" y="33836"/>
                </a:lnTo>
                <a:lnTo>
                  <a:pt x="864213" y="17167"/>
                </a:lnTo>
                <a:close/>
              </a:path>
              <a:path w="1647825" h="226060">
                <a:moveTo>
                  <a:pt x="864213" y="33836"/>
                </a:moveTo>
                <a:lnTo>
                  <a:pt x="843811" y="33836"/>
                </a:lnTo>
                <a:lnTo>
                  <a:pt x="843811" y="100763"/>
                </a:lnTo>
                <a:lnTo>
                  <a:pt x="864213" y="100763"/>
                </a:lnTo>
                <a:lnTo>
                  <a:pt x="864213" y="73893"/>
                </a:lnTo>
                <a:lnTo>
                  <a:pt x="859237" y="73893"/>
                </a:lnTo>
                <a:lnTo>
                  <a:pt x="859237" y="56975"/>
                </a:lnTo>
                <a:lnTo>
                  <a:pt x="864213" y="56975"/>
                </a:lnTo>
                <a:lnTo>
                  <a:pt x="864213" y="33836"/>
                </a:lnTo>
                <a:close/>
              </a:path>
              <a:path w="1647825" h="226060">
                <a:moveTo>
                  <a:pt x="864213" y="56975"/>
                </a:moveTo>
                <a:lnTo>
                  <a:pt x="859237" y="56975"/>
                </a:lnTo>
                <a:lnTo>
                  <a:pt x="859237" y="73893"/>
                </a:lnTo>
                <a:lnTo>
                  <a:pt x="864213" y="73893"/>
                </a:lnTo>
                <a:lnTo>
                  <a:pt x="864213" y="56975"/>
                </a:lnTo>
                <a:close/>
              </a:path>
              <a:path w="1647825" h="226060">
                <a:moveTo>
                  <a:pt x="915714" y="56975"/>
                </a:moveTo>
                <a:lnTo>
                  <a:pt x="864213" y="56975"/>
                </a:lnTo>
                <a:lnTo>
                  <a:pt x="864213" y="73893"/>
                </a:lnTo>
                <a:lnTo>
                  <a:pt x="915714" y="73893"/>
                </a:lnTo>
                <a:lnTo>
                  <a:pt x="915714" y="56975"/>
                </a:lnTo>
                <a:close/>
              </a:path>
              <a:path w="1647825" h="226060">
                <a:moveTo>
                  <a:pt x="936365" y="56975"/>
                </a:moveTo>
                <a:lnTo>
                  <a:pt x="920690" y="56975"/>
                </a:lnTo>
                <a:lnTo>
                  <a:pt x="920690" y="73893"/>
                </a:lnTo>
                <a:lnTo>
                  <a:pt x="936365" y="73893"/>
                </a:lnTo>
                <a:lnTo>
                  <a:pt x="936365" y="56975"/>
                </a:lnTo>
                <a:close/>
              </a:path>
              <a:path w="1647825" h="226060">
                <a:moveTo>
                  <a:pt x="1056018" y="138581"/>
                </a:moveTo>
                <a:lnTo>
                  <a:pt x="1052037" y="138581"/>
                </a:lnTo>
                <a:lnTo>
                  <a:pt x="1052037" y="150772"/>
                </a:lnTo>
                <a:lnTo>
                  <a:pt x="1048655" y="172565"/>
                </a:lnTo>
                <a:lnTo>
                  <a:pt x="1045693" y="178645"/>
                </a:lnTo>
                <a:lnTo>
                  <a:pt x="1051975" y="193908"/>
                </a:lnTo>
                <a:lnTo>
                  <a:pt x="1066623" y="211545"/>
                </a:lnTo>
                <a:lnTo>
                  <a:pt x="1087616" y="224168"/>
                </a:lnTo>
                <a:lnTo>
                  <a:pt x="1078908" y="208494"/>
                </a:lnTo>
                <a:lnTo>
                  <a:pt x="1087200" y="203085"/>
                </a:lnTo>
                <a:lnTo>
                  <a:pt x="1078690" y="198040"/>
                </a:lnTo>
                <a:lnTo>
                  <a:pt x="1066094" y="184018"/>
                </a:lnTo>
                <a:lnTo>
                  <a:pt x="1058537" y="167803"/>
                </a:lnTo>
                <a:lnTo>
                  <a:pt x="1056018" y="150772"/>
                </a:lnTo>
                <a:lnTo>
                  <a:pt x="1056018" y="138581"/>
                </a:lnTo>
                <a:close/>
              </a:path>
              <a:path w="1647825" h="226060">
                <a:moveTo>
                  <a:pt x="1087200" y="203085"/>
                </a:moveTo>
                <a:lnTo>
                  <a:pt x="1078908" y="208494"/>
                </a:lnTo>
                <a:lnTo>
                  <a:pt x="1087616" y="224168"/>
                </a:lnTo>
                <a:lnTo>
                  <a:pt x="1096324" y="208494"/>
                </a:lnTo>
                <a:lnTo>
                  <a:pt x="1087200" y="203085"/>
                </a:lnTo>
                <a:close/>
              </a:path>
              <a:path w="1647825" h="226060">
                <a:moveTo>
                  <a:pt x="1123443" y="138581"/>
                </a:moveTo>
                <a:lnTo>
                  <a:pt x="1119213" y="138581"/>
                </a:lnTo>
                <a:lnTo>
                  <a:pt x="1119213" y="150772"/>
                </a:lnTo>
                <a:lnTo>
                  <a:pt x="1116659" y="166264"/>
                </a:lnTo>
                <a:lnTo>
                  <a:pt x="1109043" y="182339"/>
                </a:lnTo>
                <a:lnTo>
                  <a:pt x="1096436" y="197060"/>
                </a:lnTo>
                <a:lnTo>
                  <a:pt x="1087200" y="203085"/>
                </a:lnTo>
                <a:lnTo>
                  <a:pt x="1096324" y="208494"/>
                </a:lnTo>
                <a:lnTo>
                  <a:pt x="1087616" y="224168"/>
                </a:lnTo>
                <a:lnTo>
                  <a:pt x="1108503" y="210636"/>
                </a:lnTo>
                <a:lnTo>
                  <a:pt x="1123163" y="192228"/>
                </a:lnTo>
                <a:lnTo>
                  <a:pt x="1129033" y="178110"/>
                </a:lnTo>
                <a:lnTo>
                  <a:pt x="1126755" y="173370"/>
                </a:lnTo>
                <a:lnTo>
                  <a:pt x="1123443" y="150772"/>
                </a:lnTo>
                <a:lnTo>
                  <a:pt x="1123443" y="138581"/>
                </a:lnTo>
                <a:close/>
              </a:path>
              <a:path w="1647825" h="226060">
                <a:moveTo>
                  <a:pt x="1040592" y="138581"/>
                </a:moveTo>
                <a:lnTo>
                  <a:pt x="1036114" y="138581"/>
                </a:lnTo>
                <a:lnTo>
                  <a:pt x="1036114" y="150772"/>
                </a:lnTo>
                <a:lnTo>
                  <a:pt x="1033027" y="167216"/>
                </a:lnTo>
                <a:lnTo>
                  <a:pt x="1024109" y="183054"/>
                </a:lnTo>
                <a:lnTo>
                  <a:pt x="1009873" y="196746"/>
                </a:lnTo>
                <a:lnTo>
                  <a:pt x="990832" y="206752"/>
                </a:lnTo>
                <a:lnTo>
                  <a:pt x="1001282" y="222178"/>
                </a:lnTo>
                <a:lnTo>
                  <a:pt x="1022858" y="209901"/>
                </a:lnTo>
                <a:lnTo>
                  <a:pt x="1038789" y="192819"/>
                </a:lnTo>
                <a:lnTo>
                  <a:pt x="1045693" y="178645"/>
                </a:lnTo>
                <a:lnTo>
                  <a:pt x="1043391" y="173051"/>
                </a:lnTo>
                <a:lnTo>
                  <a:pt x="1040592" y="150772"/>
                </a:lnTo>
                <a:lnTo>
                  <a:pt x="1040592" y="138581"/>
                </a:lnTo>
                <a:close/>
              </a:path>
              <a:path w="1647825" h="226060">
                <a:moveTo>
                  <a:pt x="1139366" y="138581"/>
                </a:moveTo>
                <a:lnTo>
                  <a:pt x="1134639" y="138581"/>
                </a:lnTo>
                <a:lnTo>
                  <a:pt x="1134639" y="150772"/>
                </a:lnTo>
                <a:lnTo>
                  <a:pt x="1131805" y="171442"/>
                </a:lnTo>
                <a:lnTo>
                  <a:pt x="1129033" y="178110"/>
                </a:lnTo>
                <a:lnTo>
                  <a:pt x="1136505" y="193659"/>
                </a:lnTo>
                <a:lnTo>
                  <a:pt x="1152412" y="210356"/>
                </a:lnTo>
                <a:lnTo>
                  <a:pt x="1174198" y="222178"/>
                </a:lnTo>
                <a:lnTo>
                  <a:pt x="1184647" y="206752"/>
                </a:lnTo>
                <a:lnTo>
                  <a:pt x="1165501" y="197165"/>
                </a:lnTo>
                <a:lnTo>
                  <a:pt x="1151277" y="183800"/>
                </a:lnTo>
                <a:lnTo>
                  <a:pt x="1142418" y="167916"/>
                </a:lnTo>
                <a:lnTo>
                  <a:pt x="1139366" y="150772"/>
                </a:lnTo>
                <a:lnTo>
                  <a:pt x="1139366" y="138581"/>
                </a:lnTo>
                <a:close/>
              </a:path>
              <a:path w="1647825" h="226060">
                <a:moveTo>
                  <a:pt x="1052037" y="138581"/>
                </a:moveTo>
                <a:lnTo>
                  <a:pt x="1040592" y="138581"/>
                </a:lnTo>
                <a:lnTo>
                  <a:pt x="1040592" y="150772"/>
                </a:lnTo>
                <a:lnTo>
                  <a:pt x="1043391" y="173051"/>
                </a:lnTo>
                <a:lnTo>
                  <a:pt x="1045693" y="178645"/>
                </a:lnTo>
                <a:lnTo>
                  <a:pt x="1048655" y="172565"/>
                </a:lnTo>
                <a:lnTo>
                  <a:pt x="1052037" y="150772"/>
                </a:lnTo>
                <a:lnTo>
                  <a:pt x="1052037" y="138581"/>
                </a:lnTo>
                <a:close/>
              </a:path>
              <a:path w="1647825" h="226060">
                <a:moveTo>
                  <a:pt x="1134639" y="138581"/>
                </a:moveTo>
                <a:lnTo>
                  <a:pt x="1123443" y="138581"/>
                </a:lnTo>
                <a:lnTo>
                  <a:pt x="1123443" y="150772"/>
                </a:lnTo>
                <a:lnTo>
                  <a:pt x="1126755" y="173370"/>
                </a:lnTo>
                <a:lnTo>
                  <a:pt x="1129033" y="178110"/>
                </a:lnTo>
                <a:lnTo>
                  <a:pt x="1131805" y="171442"/>
                </a:lnTo>
                <a:lnTo>
                  <a:pt x="1134639" y="150772"/>
                </a:lnTo>
                <a:lnTo>
                  <a:pt x="1134639" y="138581"/>
                </a:lnTo>
                <a:close/>
              </a:path>
              <a:path w="1647825" h="226060">
                <a:moveTo>
                  <a:pt x="1164495" y="497"/>
                </a:moveTo>
                <a:lnTo>
                  <a:pt x="1143595" y="497"/>
                </a:lnTo>
                <a:lnTo>
                  <a:pt x="1143595" y="128878"/>
                </a:lnTo>
                <a:lnTo>
                  <a:pt x="1164495" y="128878"/>
                </a:lnTo>
                <a:lnTo>
                  <a:pt x="1164495" y="497"/>
                </a:lnTo>
                <a:close/>
              </a:path>
              <a:path w="1647825" h="226060">
                <a:moveTo>
                  <a:pt x="1043827" y="13435"/>
                </a:moveTo>
                <a:lnTo>
                  <a:pt x="1020272" y="17264"/>
                </a:lnTo>
                <a:lnTo>
                  <a:pt x="1001686" y="28021"/>
                </a:lnTo>
                <a:lnTo>
                  <a:pt x="989491" y="44609"/>
                </a:lnTo>
                <a:lnTo>
                  <a:pt x="985110" y="65931"/>
                </a:lnTo>
                <a:lnTo>
                  <a:pt x="989491" y="87215"/>
                </a:lnTo>
                <a:lnTo>
                  <a:pt x="1001686" y="103718"/>
                </a:lnTo>
                <a:lnTo>
                  <a:pt x="1020272" y="114389"/>
                </a:lnTo>
                <a:lnTo>
                  <a:pt x="1043827" y="118179"/>
                </a:lnTo>
                <a:lnTo>
                  <a:pt x="1067342" y="114389"/>
                </a:lnTo>
                <a:lnTo>
                  <a:pt x="1085843" y="103718"/>
                </a:lnTo>
                <a:lnTo>
                  <a:pt x="1087828" y="101012"/>
                </a:lnTo>
                <a:lnTo>
                  <a:pt x="1043827" y="101012"/>
                </a:lnTo>
                <a:lnTo>
                  <a:pt x="1028355" y="98470"/>
                </a:lnTo>
                <a:lnTo>
                  <a:pt x="1016148" y="91309"/>
                </a:lnTo>
                <a:lnTo>
                  <a:pt x="1008140" y="80230"/>
                </a:lnTo>
                <a:lnTo>
                  <a:pt x="1005263" y="65931"/>
                </a:lnTo>
                <a:lnTo>
                  <a:pt x="1008140" y="51594"/>
                </a:lnTo>
                <a:lnTo>
                  <a:pt x="1016148" y="40429"/>
                </a:lnTo>
                <a:lnTo>
                  <a:pt x="1028355" y="33183"/>
                </a:lnTo>
                <a:lnTo>
                  <a:pt x="1043827" y="30602"/>
                </a:lnTo>
                <a:lnTo>
                  <a:pt x="1087727" y="30602"/>
                </a:lnTo>
                <a:lnTo>
                  <a:pt x="1085843" y="28021"/>
                </a:lnTo>
                <a:lnTo>
                  <a:pt x="1067342" y="17264"/>
                </a:lnTo>
                <a:lnTo>
                  <a:pt x="1043827" y="13435"/>
                </a:lnTo>
                <a:close/>
              </a:path>
              <a:path w="1647825" h="226060">
                <a:moveTo>
                  <a:pt x="1087727" y="30602"/>
                </a:moveTo>
                <a:lnTo>
                  <a:pt x="1043827" y="30602"/>
                </a:lnTo>
                <a:lnTo>
                  <a:pt x="1059299" y="33183"/>
                </a:lnTo>
                <a:lnTo>
                  <a:pt x="1071506" y="40429"/>
                </a:lnTo>
                <a:lnTo>
                  <a:pt x="1079514" y="51594"/>
                </a:lnTo>
                <a:lnTo>
                  <a:pt x="1082391" y="65931"/>
                </a:lnTo>
                <a:lnTo>
                  <a:pt x="1079514" y="80230"/>
                </a:lnTo>
                <a:lnTo>
                  <a:pt x="1071506" y="91309"/>
                </a:lnTo>
                <a:lnTo>
                  <a:pt x="1059299" y="98470"/>
                </a:lnTo>
                <a:lnTo>
                  <a:pt x="1043827" y="101012"/>
                </a:lnTo>
                <a:lnTo>
                  <a:pt x="1087828" y="101012"/>
                </a:lnTo>
                <a:lnTo>
                  <a:pt x="1097952" y="87215"/>
                </a:lnTo>
                <a:lnTo>
                  <a:pt x="1102295" y="65931"/>
                </a:lnTo>
                <a:lnTo>
                  <a:pt x="1097952" y="44609"/>
                </a:lnTo>
                <a:lnTo>
                  <a:pt x="1087727" y="30602"/>
                </a:lnTo>
                <a:close/>
              </a:path>
              <a:path w="1647825" h="226060">
                <a:moveTo>
                  <a:pt x="1286387" y="137337"/>
                </a:moveTo>
                <a:lnTo>
                  <a:pt x="1282406" y="137337"/>
                </a:lnTo>
                <a:lnTo>
                  <a:pt x="1282406" y="150275"/>
                </a:lnTo>
                <a:lnTo>
                  <a:pt x="1279024" y="172394"/>
                </a:lnTo>
                <a:lnTo>
                  <a:pt x="1276059" y="178551"/>
                </a:lnTo>
                <a:lnTo>
                  <a:pt x="1282251" y="193877"/>
                </a:lnTo>
                <a:lnTo>
                  <a:pt x="1296887" y="211712"/>
                </a:lnTo>
                <a:lnTo>
                  <a:pt x="1317985" y="224417"/>
                </a:lnTo>
                <a:lnTo>
                  <a:pt x="1309028" y="208742"/>
                </a:lnTo>
                <a:lnTo>
                  <a:pt x="1317411" y="203230"/>
                </a:lnTo>
                <a:lnTo>
                  <a:pt x="1308954" y="198207"/>
                </a:lnTo>
                <a:lnTo>
                  <a:pt x="1296370" y="183987"/>
                </a:lnTo>
                <a:lnTo>
                  <a:pt x="1288871" y="167527"/>
                </a:lnTo>
                <a:lnTo>
                  <a:pt x="1286387" y="150275"/>
                </a:lnTo>
                <a:lnTo>
                  <a:pt x="1286387" y="137337"/>
                </a:lnTo>
                <a:close/>
              </a:path>
              <a:path w="1647825" h="226060">
                <a:moveTo>
                  <a:pt x="1317411" y="203230"/>
                </a:moveTo>
                <a:lnTo>
                  <a:pt x="1309028" y="208742"/>
                </a:lnTo>
                <a:lnTo>
                  <a:pt x="1317985" y="224417"/>
                </a:lnTo>
                <a:lnTo>
                  <a:pt x="1326693" y="208742"/>
                </a:lnTo>
                <a:lnTo>
                  <a:pt x="1317411" y="203230"/>
                </a:lnTo>
                <a:close/>
              </a:path>
              <a:path w="1647825" h="226060">
                <a:moveTo>
                  <a:pt x="1353563" y="137337"/>
                </a:moveTo>
                <a:lnTo>
                  <a:pt x="1349582" y="137337"/>
                </a:lnTo>
                <a:lnTo>
                  <a:pt x="1349582" y="150275"/>
                </a:lnTo>
                <a:lnTo>
                  <a:pt x="1347024" y="165953"/>
                </a:lnTo>
                <a:lnTo>
                  <a:pt x="1339381" y="182214"/>
                </a:lnTo>
                <a:lnTo>
                  <a:pt x="1326700" y="197123"/>
                </a:lnTo>
                <a:lnTo>
                  <a:pt x="1317411" y="203230"/>
                </a:lnTo>
                <a:lnTo>
                  <a:pt x="1326693" y="208742"/>
                </a:lnTo>
                <a:lnTo>
                  <a:pt x="1317985" y="224417"/>
                </a:lnTo>
                <a:lnTo>
                  <a:pt x="1338833" y="210803"/>
                </a:lnTo>
                <a:lnTo>
                  <a:pt x="1353407" y="192197"/>
                </a:lnTo>
                <a:lnTo>
                  <a:pt x="1359216" y="177921"/>
                </a:lnTo>
                <a:lnTo>
                  <a:pt x="1356910" y="173094"/>
                </a:lnTo>
                <a:lnTo>
                  <a:pt x="1353563" y="150275"/>
                </a:lnTo>
                <a:lnTo>
                  <a:pt x="1353563" y="137337"/>
                </a:lnTo>
                <a:close/>
              </a:path>
              <a:path w="1647825" h="226060">
                <a:moveTo>
                  <a:pt x="1270961" y="137337"/>
                </a:moveTo>
                <a:lnTo>
                  <a:pt x="1266234" y="137337"/>
                </a:lnTo>
                <a:lnTo>
                  <a:pt x="1266234" y="150275"/>
                </a:lnTo>
                <a:lnTo>
                  <a:pt x="1263186" y="166905"/>
                </a:lnTo>
                <a:lnTo>
                  <a:pt x="1254354" y="182929"/>
                </a:lnTo>
                <a:lnTo>
                  <a:pt x="1240204" y="196808"/>
                </a:lnTo>
                <a:lnTo>
                  <a:pt x="1221201" y="207001"/>
                </a:lnTo>
                <a:lnTo>
                  <a:pt x="1231651" y="222426"/>
                </a:lnTo>
                <a:lnTo>
                  <a:pt x="1253227" y="210103"/>
                </a:lnTo>
                <a:lnTo>
                  <a:pt x="1269158" y="192881"/>
                </a:lnTo>
                <a:lnTo>
                  <a:pt x="1276059" y="178551"/>
                </a:lnTo>
                <a:lnTo>
                  <a:pt x="1273725" y="172775"/>
                </a:lnTo>
                <a:lnTo>
                  <a:pt x="1270961" y="150275"/>
                </a:lnTo>
                <a:lnTo>
                  <a:pt x="1270961" y="137337"/>
                </a:lnTo>
                <a:close/>
              </a:path>
              <a:path w="1647825" h="226060">
                <a:moveTo>
                  <a:pt x="1369735" y="137337"/>
                </a:moveTo>
                <a:lnTo>
                  <a:pt x="1364759" y="137337"/>
                </a:lnTo>
                <a:lnTo>
                  <a:pt x="1364759" y="150275"/>
                </a:lnTo>
                <a:lnTo>
                  <a:pt x="1361964" y="171166"/>
                </a:lnTo>
                <a:lnTo>
                  <a:pt x="1359216" y="177921"/>
                </a:lnTo>
                <a:lnTo>
                  <a:pt x="1366718" y="193628"/>
                </a:lnTo>
                <a:lnTo>
                  <a:pt x="1382637" y="210523"/>
                </a:lnTo>
                <a:lnTo>
                  <a:pt x="1404318" y="222426"/>
                </a:lnTo>
                <a:lnTo>
                  <a:pt x="1415016" y="207001"/>
                </a:lnTo>
                <a:lnTo>
                  <a:pt x="1395766" y="197368"/>
                </a:lnTo>
                <a:lnTo>
                  <a:pt x="1381553" y="183862"/>
                </a:lnTo>
                <a:lnTo>
                  <a:pt x="1372752" y="167745"/>
                </a:lnTo>
                <a:lnTo>
                  <a:pt x="1369735" y="150275"/>
                </a:lnTo>
                <a:lnTo>
                  <a:pt x="1369735" y="137337"/>
                </a:lnTo>
                <a:close/>
              </a:path>
              <a:path w="1647825" h="226060">
                <a:moveTo>
                  <a:pt x="1282406" y="137337"/>
                </a:moveTo>
                <a:lnTo>
                  <a:pt x="1270961" y="137337"/>
                </a:lnTo>
                <a:lnTo>
                  <a:pt x="1270961" y="150275"/>
                </a:lnTo>
                <a:lnTo>
                  <a:pt x="1273725" y="172775"/>
                </a:lnTo>
                <a:lnTo>
                  <a:pt x="1276059" y="178551"/>
                </a:lnTo>
                <a:lnTo>
                  <a:pt x="1279024" y="172394"/>
                </a:lnTo>
                <a:lnTo>
                  <a:pt x="1282406" y="150275"/>
                </a:lnTo>
                <a:lnTo>
                  <a:pt x="1282406" y="137337"/>
                </a:lnTo>
                <a:close/>
              </a:path>
              <a:path w="1647825" h="226060">
                <a:moveTo>
                  <a:pt x="1364759" y="137337"/>
                </a:moveTo>
                <a:lnTo>
                  <a:pt x="1353563" y="137337"/>
                </a:lnTo>
                <a:lnTo>
                  <a:pt x="1353563" y="150275"/>
                </a:lnTo>
                <a:lnTo>
                  <a:pt x="1356910" y="173094"/>
                </a:lnTo>
                <a:lnTo>
                  <a:pt x="1359216" y="177921"/>
                </a:lnTo>
                <a:lnTo>
                  <a:pt x="1361964" y="171166"/>
                </a:lnTo>
                <a:lnTo>
                  <a:pt x="1364759" y="150275"/>
                </a:lnTo>
                <a:lnTo>
                  <a:pt x="1364759" y="137337"/>
                </a:lnTo>
                <a:close/>
              </a:path>
              <a:path w="1647825" h="226060">
                <a:moveTo>
                  <a:pt x="1393868" y="248"/>
                </a:moveTo>
                <a:lnTo>
                  <a:pt x="1373218" y="248"/>
                </a:lnTo>
                <a:lnTo>
                  <a:pt x="1373218" y="128380"/>
                </a:lnTo>
                <a:lnTo>
                  <a:pt x="1393868" y="128380"/>
                </a:lnTo>
                <a:lnTo>
                  <a:pt x="1393868" y="73644"/>
                </a:lnTo>
                <a:lnTo>
                  <a:pt x="1378940" y="73644"/>
                </a:lnTo>
                <a:lnTo>
                  <a:pt x="1378940" y="56477"/>
                </a:lnTo>
                <a:lnTo>
                  <a:pt x="1393868" y="56477"/>
                </a:lnTo>
                <a:lnTo>
                  <a:pt x="1393868" y="248"/>
                </a:lnTo>
                <a:close/>
              </a:path>
              <a:path w="1647825" h="226060">
                <a:moveTo>
                  <a:pt x="1270215" y="12937"/>
                </a:moveTo>
                <a:lnTo>
                  <a:pt x="1247275" y="16805"/>
                </a:lnTo>
                <a:lnTo>
                  <a:pt x="1229070" y="27647"/>
                </a:lnTo>
                <a:lnTo>
                  <a:pt x="1217069" y="44321"/>
                </a:lnTo>
                <a:lnTo>
                  <a:pt x="1212742" y="65683"/>
                </a:lnTo>
                <a:lnTo>
                  <a:pt x="1217069" y="86901"/>
                </a:lnTo>
                <a:lnTo>
                  <a:pt x="1229070" y="103500"/>
                </a:lnTo>
                <a:lnTo>
                  <a:pt x="1247275" y="114315"/>
                </a:lnTo>
                <a:lnTo>
                  <a:pt x="1270215" y="118179"/>
                </a:lnTo>
                <a:lnTo>
                  <a:pt x="1293194" y="114315"/>
                </a:lnTo>
                <a:lnTo>
                  <a:pt x="1311485" y="103500"/>
                </a:lnTo>
                <a:lnTo>
                  <a:pt x="1313296" y="101012"/>
                </a:lnTo>
                <a:lnTo>
                  <a:pt x="1270215" y="101012"/>
                </a:lnTo>
                <a:lnTo>
                  <a:pt x="1255069" y="98396"/>
                </a:lnTo>
                <a:lnTo>
                  <a:pt x="1243096" y="91091"/>
                </a:lnTo>
                <a:lnTo>
                  <a:pt x="1235228" y="79915"/>
                </a:lnTo>
                <a:lnTo>
                  <a:pt x="1232397" y="65683"/>
                </a:lnTo>
                <a:lnTo>
                  <a:pt x="1235228" y="51412"/>
                </a:lnTo>
                <a:lnTo>
                  <a:pt x="1243096" y="40150"/>
                </a:lnTo>
                <a:lnTo>
                  <a:pt x="1255069" y="32759"/>
                </a:lnTo>
                <a:lnTo>
                  <a:pt x="1270215" y="30104"/>
                </a:lnTo>
                <a:lnTo>
                  <a:pt x="1313266" y="30104"/>
                </a:lnTo>
                <a:lnTo>
                  <a:pt x="1311485" y="27647"/>
                </a:lnTo>
                <a:lnTo>
                  <a:pt x="1293194" y="16805"/>
                </a:lnTo>
                <a:lnTo>
                  <a:pt x="1270215" y="12937"/>
                </a:lnTo>
                <a:close/>
              </a:path>
              <a:path w="1647825" h="226060">
                <a:moveTo>
                  <a:pt x="1313266" y="30104"/>
                </a:moveTo>
                <a:lnTo>
                  <a:pt x="1270215" y="30104"/>
                </a:lnTo>
                <a:lnTo>
                  <a:pt x="1285256" y="32759"/>
                </a:lnTo>
                <a:lnTo>
                  <a:pt x="1297241" y="40150"/>
                </a:lnTo>
                <a:lnTo>
                  <a:pt x="1305168" y="51412"/>
                </a:lnTo>
                <a:lnTo>
                  <a:pt x="1308033" y="65683"/>
                </a:lnTo>
                <a:lnTo>
                  <a:pt x="1305168" y="79915"/>
                </a:lnTo>
                <a:lnTo>
                  <a:pt x="1297241" y="91091"/>
                </a:lnTo>
                <a:lnTo>
                  <a:pt x="1285256" y="98396"/>
                </a:lnTo>
                <a:lnTo>
                  <a:pt x="1270215" y="101012"/>
                </a:lnTo>
                <a:lnTo>
                  <a:pt x="1313296" y="101012"/>
                </a:lnTo>
                <a:lnTo>
                  <a:pt x="1323571" y="86901"/>
                </a:lnTo>
                <a:lnTo>
                  <a:pt x="1326298" y="73644"/>
                </a:lnTo>
                <a:lnTo>
                  <a:pt x="1319477" y="73644"/>
                </a:lnTo>
                <a:lnTo>
                  <a:pt x="1319477" y="56477"/>
                </a:lnTo>
                <a:lnTo>
                  <a:pt x="1326055" y="56477"/>
                </a:lnTo>
                <a:lnTo>
                  <a:pt x="1323571" y="44321"/>
                </a:lnTo>
                <a:lnTo>
                  <a:pt x="1313266" y="30104"/>
                </a:lnTo>
                <a:close/>
              </a:path>
              <a:path w="1647825" h="226060">
                <a:moveTo>
                  <a:pt x="1326055" y="56477"/>
                </a:moveTo>
                <a:lnTo>
                  <a:pt x="1319477" y="56477"/>
                </a:lnTo>
                <a:lnTo>
                  <a:pt x="1319477" y="73644"/>
                </a:lnTo>
                <a:lnTo>
                  <a:pt x="1326298" y="73644"/>
                </a:lnTo>
                <a:lnTo>
                  <a:pt x="1327937" y="65683"/>
                </a:lnTo>
                <a:lnTo>
                  <a:pt x="1326055" y="56477"/>
                </a:lnTo>
                <a:close/>
              </a:path>
              <a:path w="1647825" h="226060">
                <a:moveTo>
                  <a:pt x="1373218" y="56477"/>
                </a:moveTo>
                <a:lnTo>
                  <a:pt x="1326055" y="56477"/>
                </a:lnTo>
                <a:lnTo>
                  <a:pt x="1327937" y="65683"/>
                </a:lnTo>
                <a:lnTo>
                  <a:pt x="1326298" y="73644"/>
                </a:lnTo>
                <a:lnTo>
                  <a:pt x="1373218" y="73644"/>
                </a:lnTo>
                <a:lnTo>
                  <a:pt x="1373218" y="56477"/>
                </a:lnTo>
                <a:close/>
              </a:path>
              <a:path w="1647825" h="226060">
                <a:moveTo>
                  <a:pt x="1393868" y="56477"/>
                </a:moveTo>
                <a:lnTo>
                  <a:pt x="1378940" y="56477"/>
                </a:lnTo>
                <a:lnTo>
                  <a:pt x="1378940" y="73644"/>
                </a:lnTo>
                <a:lnTo>
                  <a:pt x="1393868" y="73644"/>
                </a:lnTo>
                <a:lnTo>
                  <a:pt x="1393868" y="56477"/>
                </a:lnTo>
                <a:close/>
              </a:path>
              <a:path w="1647825" h="226060">
                <a:moveTo>
                  <a:pt x="1610802" y="0"/>
                </a:moveTo>
                <a:lnTo>
                  <a:pt x="1589903" y="0"/>
                </a:lnTo>
                <a:lnTo>
                  <a:pt x="1589903" y="225412"/>
                </a:lnTo>
                <a:lnTo>
                  <a:pt x="1610802" y="225412"/>
                </a:lnTo>
                <a:lnTo>
                  <a:pt x="1610802" y="106237"/>
                </a:lnTo>
                <a:lnTo>
                  <a:pt x="1605826" y="106237"/>
                </a:lnTo>
                <a:lnTo>
                  <a:pt x="1605826" y="88821"/>
                </a:lnTo>
                <a:lnTo>
                  <a:pt x="1610802" y="88821"/>
                </a:lnTo>
                <a:lnTo>
                  <a:pt x="1610802" y="0"/>
                </a:lnTo>
                <a:close/>
              </a:path>
              <a:path w="1647825" h="226060">
                <a:moveTo>
                  <a:pt x="1610802" y="88821"/>
                </a:moveTo>
                <a:lnTo>
                  <a:pt x="1605826" y="88821"/>
                </a:lnTo>
                <a:lnTo>
                  <a:pt x="1605826" y="106237"/>
                </a:lnTo>
                <a:lnTo>
                  <a:pt x="1610802" y="106237"/>
                </a:lnTo>
                <a:lnTo>
                  <a:pt x="1610802" y="88821"/>
                </a:lnTo>
                <a:close/>
              </a:path>
              <a:path w="1647825" h="226060">
                <a:moveTo>
                  <a:pt x="1647625" y="88821"/>
                </a:moveTo>
                <a:lnTo>
                  <a:pt x="1610802" y="88821"/>
                </a:lnTo>
                <a:lnTo>
                  <a:pt x="1610802" y="106237"/>
                </a:lnTo>
                <a:lnTo>
                  <a:pt x="1647625" y="106237"/>
                </a:lnTo>
                <a:lnTo>
                  <a:pt x="1647625" y="88821"/>
                </a:lnTo>
                <a:close/>
              </a:path>
              <a:path w="1647825" h="226060">
                <a:moveTo>
                  <a:pt x="1551837" y="21894"/>
                </a:moveTo>
                <a:lnTo>
                  <a:pt x="1447341" y="21894"/>
                </a:lnTo>
                <a:lnTo>
                  <a:pt x="1447341" y="169432"/>
                </a:lnTo>
                <a:lnTo>
                  <a:pt x="1465006" y="169432"/>
                </a:lnTo>
                <a:lnTo>
                  <a:pt x="1494625" y="169137"/>
                </a:lnTo>
                <a:lnTo>
                  <a:pt x="1521141" y="168001"/>
                </a:lnTo>
                <a:lnTo>
                  <a:pt x="1546212" y="165653"/>
                </a:lnTo>
                <a:lnTo>
                  <a:pt x="1571492" y="161719"/>
                </a:lnTo>
                <a:lnTo>
                  <a:pt x="1571236" y="159729"/>
                </a:lnTo>
                <a:lnTo>
                  <a:pt x="1467743" y="159729"/>
                </a:lnTo>
                <a:lnTo>
                  <a:pt x="1467743" y="152016"/>
                </a:lnTo>
                <a:lnTo>
                  <a:pt x="1465006" y="152016"/>
                </a:lnTo>
                <a:lnTo>
                  <a:pt x="1467743" y="151985"/>
                </a:lnTo>
                <a:lnTo>
                  <a:pt x="1467743" y="38812"/>
                </a:lnTo>
                <a:lnTo>
                  <a:pt x="1551837" y="38812"/>
                </a:lnTo>
                <a:lnTo>
                  <a:pt x="1551837" y="21894"/>
                </a:lnTo>
                <a:close/>
              </a:path>
              <a:path w="1647825" h="226060">
                <a:moveTo>
                  <a:pt x="1569253" y="144303"/>
                </a:moveTo>
                <a:lnTo>
                  <a:pt x="1544637" y="148132"/>
                </a:lnTo>
                <a:lnTo>
                  <a:pt x="1520115" y="150492"/>
                </a:lnTo>
                <a:lnTo>
                  <a:pt x="1494100" y="151686"/>
                </a:lnTo>
                <a:lnTo>
                  <a:pt x="1467743" y="151985"/>
                </a:lnTo>
                <a:lnTo>
                  <a:pt x="1467743" y="159729"/>
                </a:lnTo>
                <a:lnTo>
                  <a:pt x="1571236" y="159729"/>
                </a:lnTo>
                <a:lnTo>
                  <a:pt x="1569253" y="144303"/>
                </a:lnTo>
                <a:close/>
              </a:path>
              <a:path w="1647825" h="226060">
                <a:moveTo>
                  <a:pt x="1467743" y="151985"/>
                </a:moveTo>
                <a:lnTo>
                  <a:pt x="1465006" y="152016"/>
                </a:lnTo>
                <a:lnTo>
                  <a:pt x="1467743" y="1520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057900" y="4969443"/>
            <a:ext cx="1709420" cy="225425"/>
          </a:xfrm>
          <a:custGeom>
            <a:avLst/>
            <a:gdLst/>
            <a:ahLst/>
            <a:cxnLst/>
            <a:rect l="l" t="t" r="r" b="b"/>
            <a:pathLst>
              <a:path w="1709420" h="225425">
                <a:moveTo>
                  <a:pt x="53491" y="21396"/>
                </a:moveTo>
                <a:lnTo>
                  <a:pt x="49759" y="21396"/>
                </a:lnTo>
                <a:lnTo>
                  <a:pt x="49759" y="64190"/>
                </a:lnTo>
                <a:lnTo>
                  <a:pt x="46358" y="93066"/>
                </a:lnTo>
                <a:lnTo>
                  <a:pt x="36542" y="120356"/>
                </a:lnTo>
                <a:lnTo>
                  <a:pt x="20895" y="143821"/>
                </a:lnTo>
                <a:lnTo>
                  <a:pt x="0" y="161222"/>
                </a:lnTo>
                <a:lnTo>
                  <a:pt x="13186" y="176647"/>
                </a:lnTo>
                <a:lnTo>
                  <a:pt x="35282" y="157291"/>
                </a:lnTo>
                <a:lnTo>
                  <a:pt x="51874" y="130588"/>
                </a:lnTo>
                <a:lnTo>
                  <a:pt x="59961" y="105952"/>
                </a:lnTo>
                <a:lnTo>
                  <a:pt x="56842" y="96262"/>
                </a:lnTo>
                <a:lnTo>
                  <a:pt x="53617" y="64190"/>
                </a:lnTo>
                <a:lnTo>
                  <a:pt x="53491" y="21396"/>
                </a:lnTo>
                <a:close/>
              </a:path>
              <a:path w="1709420" h="225425">
                <a:moveTo>
                  <a:pt x="69663" y="21396"/>
                </a:moveTo>
                <a:lnTo>
                  <a:pt x="65931" y="21396"/>
                </a:lnTo>
                <a:lnTo>
                  <a:pt x="65931" y="64190"/>
                </a:lnTo>
                <a:lnTo>
                  <a:pt x="62308" y="98800"/>
                </a:lnTo>
                <a:lnTo>
                  <a:pt x="59961" y="105952"/>
                </a:lnTo>
                <a:lnTo>
                  <a:pt x="66678" y="126825"/>
                </a:lnTo>
                <a:lnTo>
                  <a:pt x="82671" y="152444"/>
                </a:lnTo>
                <a:lnTo>
                  <a:pt x="104495" y="170925"/>
                </a:lnTo>
                <a:lnTo>
                  <a:pt x="116935" y="154753"/>
                </a:lnTo>
                <a:lnTo>
                  <a:pt x="96954" y="138589"/>
                </a:lnTo>
                <a:lnTo>
                  <a:pt x="82103" y="116500"/>
                </a:lnTo>
                <a:lnTo>
                  <a:pt x="72851" y="90586"/>
                </a:lnTo>
                <a:lnTo>
                  <a:pt x="69663" y="62946"/>
                </a:lnTo>
                <a:lnTo>
                  <a:pt x="69663" y="21396"/>
                </a:lnTo>
                <a:close/>
              </a:path>
              <a:path w="1709420" h="225425">
                <a:moveTo>
                  <a:pt x="65931" y="21396"/>
                </a:moveTo>
                <a:lnTo>
                  <a:pt x="53491" y="21396"/>
                </a:lnTo>
                <a:lnTo>
                  <a:pt x="53617" y="64190"/>
                </a:lnTo>
                <a:lnTo>
                  <a:pt x="56842" y="96262"/>
                </a:lnTo>
                <a:lnTo>
                  <a:pt x="59961" y="105952"/>
                </a:lnTo>
                <a:lnTo>
                  <a:pt x="62308" y="98800"/>
                </a:lnTo>
                <a:lnTo>
                  <a:pt x="65931" y="64190"/>
                </a:lnTo>
                <a:lnTo>
                  <a:pt x="65931" y="21396"/>
                </a:lnTo>
                <a:close/>
              </a:path>
              <a:path w="1709420" h="225425">
                <a:moveTo>
                  <a:pt x="193814" y="248"/>
                </a:moveTo>
                <a:lnTo>
                  <a:pt x="173910" y="248"/>
                </a:lnTo>
                <a:lnTo>
                  <a:pt x="173910" y="225163"/>
                </a:lnTo>
                <a:lnTo>
                  <a:pt x="193814" y="225163"/>
                </a:lnTo>
                <a:lnTo>
                  <a:pt x="193814" y="107730"/>
                </a:lnTo>
                <a:lnTo>
                  <a:pt x="181374" y="107730"/>
                </a:lnTo>
                <a:lnTo>
                  <a:pt x="181374" y="90563"/>
                </a:lnTo>
                <a:lnTo>
                  <a:pt x="193814" y="90563"/>
                </a:lnTo>
                <a:lnTo>
                  <a:pt x="193814" y="248"/>
                </a:lnTo>
                <a:close/>
              </a:path>
              <a:path w="1709420" h="225425">
                <a:moveTo>
                  <a:pt x="144055" y="4975"/>
                </a:moveTo>
                <a:lnTo>
                  <a:pt x="124399" y="4975"/>
                </a:lnTo>
                <a:lnTo>
                  <a:pt x="124399" y="213967"/>
                </a:lnTo>
                <a:lnTo>
                  <a:pt x="144055" y="213967"/>
                </a:lnTo>
                <a:lnTo>
                  <a:pt x="144055" y="107730"/>
                </a:lnTo>
                <a:lnTo>
                  <a:pt x="138332" y="107730"/>
                </a:lnTo>
                <a:lnTo>
                  <a:pt x="138332" y="90563"/>
                </a:lnTo>
                <a:lnTo>
                  <a:pt x="144055" y="90563"/>
                </a:lnTo>
                <a:lnTo>
                  <a:pt x="144055" y="4975"/>
                </a:lnTo>
                <a:close/>
              </a:path>
              <a:path w="1709420" h="225425">
                <a:moveTo>
                  <a:pt x="144055" y="90563"/>
                </a:moveTo>
                <a:lnTo>
                  <a:pt x="138332" y="90563"/>
                </a:lnTo>
                <a:lnTo>
                  <a:pt x="138332" y="107730"/>
                </a:lnTo>
                <a:lnTo>
                  <a:pt x="144055" y="107730"/>
                </a:lnTo>
                <a:lnTo>
                  <a:pt x="144055" y="90563"/>
                </a:lnTo>
                <a:close/>
              </a:path>
              <a:path w="1709420" h="225425">
                <a:moveTo>
                  <a:pt x="173910" y="90563"/>
                </a:moveTo>
                <a:lnTo>
                  <a:pt x="144055" y="90563"/>
                </a:lnTo>
                <a:lnTo>
                  <a:pt x="144055" y="107730"/>
                </a:lnTo>
                <a:lnTo>
                  <a:pt x="173910" y="107730"/>
                </a:lnTo>
                <a:lnTo>
                  <a:pt x="173910" y="90563"/>
                </a:lnTo>
                <a:close/>
              </a:path>
              <a:path w="1709420" h="225425">
                <a:moveTo>
                  <a:pt x="193814" y="90563"/>
                </a:moveTo>
                <a:lnTo>
                  <a:pt x="181374" y="90563"/>
                </a:lnTo>
                <a:lnTo>
                  <a:pt x="181374" y="107730"/>
                </a:lnTo>
                <a:lnTo>
                  <a:pt x="193814" y="107730"/>
                </a:lnTo>
                <a:lnTo>
                  <a:pt x="193814" y="90563"/>
                </a:lnTo>
                <a:close/>
              </a:path>
              <a:path w="1709420" h="225425">
                <a:moveTo>
                  <a:pt x="487818" y="248"/>
                </a:moveTo>
                <a:lnTo>
                  <a:pt x="468163" y="248"/>
                </a:lnTo>
                <a:lnTo>
                  <a:pt x="468163" y="225163"/>
                </a:lnTo>
                <a:lnTo>
                  <a:pt x="487818" y="225163"/>
                </a:lnTo>
                <a:lnTo>
                  <a:pt x="487818" y="108227"/>
                </a:lnTo>
                <a:lnTo>
                  <a:pt x="475875" y="108227"/>
                </a:lnTo>
                <a:lnTo>
                  <a:pt x="475875" y="90811"/>
                </a:lnTo>
                <a:lnTo>
                  <a:pt x="487818" y="90811"/>
                </a:lnTo>
                <a:lnTo>
                  <a:pt x="487818" y="248"/>
                </a:lnTo>
                <a:close/>
              </a:path>
              <a:path w="1709420" h="225425">
                <a:moveTo>
                  <a:pt x="438556" y="4975"/>
                </a:moveTo>
                <a:lnTo>
                  <a:pt x="419149" y="4975"/>
                </a:lnTo>
                <a:lnTo>
                  <a:pt x="419149" y="213967"/>
                </a:lnTo>
                <a:lnTo>
                  <a:pt x="438556" y="213967"/>
                </a:lnTo>
                <a:lnTo>
                  <a:pt x="438556" y="108227"/>
                </a:lnTo>
                <a:lnTo>
                  <a:pt x="432584" y="108227"/>
                </a:lnTo>
                <a:lnTo>
                  <a:pt x="432584" y="90811"/>
                </a:lnTo>
                <a:lnTo>
                  <a:pt x="438556" y="90811"/>
                </a:lnTo>
                <a:lnTo>
                  <a:pt x="438556" y="4975"/>
                </a:lnTo>
                <a:close/>
              </a:path>
              <a:path w="1709420" h="225425">
                <a:moveTo>
                  <a:pt x="438556" y="90811"/>
                </a:moveTo>
                <a:lnTo>
                  <a:pt x="432584" y="90811"/>
                </a:lnTo>
                <a:lnTo>
                  <a:pt x="432584" y="108227"/>
                </a:lnTo>
                <a:lnTo>
                  <a:pt x="438556" y="108227"/>
                </a:lnTo>
                <a:lnTo>
                  <a:pt x="438556" y="90811"/>
                </a:lnTo>
                <a:close/>
              </a:path>
              <a:path w="1709420" h="225425">
                <a:moveTo>
                  <a:pt x="468163" y="90811"/>
                </a:moveTo>
                <a:lnTo>
                  <a:pt x="438556" y="90811"/>
                </a:lnTo>
                <a:lnTo>
                  <a:pt x="438556" y="108227"/>
                </a:lnTo>
                <a:lnTo>
                  <a:pt x="468163" y="108227"/>
                </a:lnTo>
                <a:lnTo>
                  <a:pt x="468163" y="90811"/>
                </a:lnTo>
                <a:close/>
              </a:path>
              <a:path w="1709420" h="225425">
                <a:moveTo>
                  <a:pt x="487818" y="90811"/>
                </a:moveTo>
                <a:lnTo>
                  <a:pt x="475875" y="90811"/>
                </a:lnTo>
                <a:lnTo>
                  <a:pt x="475875" y="108227"/>
                </a:lnTo>
                <a:lnTo>
                  <a:pt x="487818" y="108227"/>
                </a:lnTo>
                <a:lnTo>
                  <a:pt x="487818" y="90811"/>
                </a:lnTo>
                <a:close/>
              </a:path>
              <a:path w="1709420" h="225425">
                <a:moveTo>
                  <a:pt x="346251" y="35080"/>
                </a:moveTo>
                <a:lnTo>
                  <a:pt x="342519" y="35080"/>
                </a:lnTo>
                <a:lnTo>
                  <a:pt x="342519" y="60955"/>
                </a:lnTo>
                <a:lnTo>
                  <a:pt x="339448" y="93688"/>
                </a:lnTo>
                <a:lnTo>
                  <a:pt x="330266" y="122409"/>
                </a:lnTo>
                <a:lnTo>
                  <a:pt x="315019" y="145905"/>
                </a:lnTo>
                <a:lnTo>
                  <a:pt x="293754" y="162963"/>
                </a:lnTo>
                <a:lnTo>
                  <a:pt x="306443" y="178886"/>
                </a:lnTo>
                <a:lnTo>
                  <a:pt x="329196" y="159340"/>
                </a:lnTo>
                <a:lnTo>
                  <a:pt x="345536" y="132423"/>
                </a:lnTo>
                <a:lnTo>
                  <a:pt x="353037" y="107175"/>
                </a:lnTo>
                <a:lnTo>
                  <a:pt x="349586" y="96367"/>
                </a:lnTo>
                <a:lnTo>
                  <a:pt x="346251" y="60955"/>
                </a:lnTo>
                <a:lnTo>
                  <a:pt x="346251" y="35080"/>
                </a:lnTo>
                <a:close/>
              </a:path>
              <a:path w="1709420" h="225425">
                <a:moveTo>
                  <a:pt x="362423" y="35080"/>
                </a:moveTo>
                <a:lnTo>
                  <a:pt x="358691" y="35080"/>
                </a:lnTo>
                <a:lnTo>
                  <a:pt x="358691" y="60955"/>
                </a:lnTo>
                <a:lnTo>
                  <a:pt x="355390" y="99255"/>
                </a:lnTo>
                <a:lnTo>
                  <a:pt x="353037" y="107175"/>
                </a:lnTo>
                <a:lnTo>
                  <a:pt x="359499" y="127416"/>
                </a:lnTo>
                <a:lnTo>
                  <a:pt x="375850" y="152728"/>
                </a:lnTo>
                <a:lnTo>
                  <a:pt x="398499" y="170925"/>
                </a:lnTo>
                <a:lnTo>
                  <a:pt x="410690" y="155002"/>
                </a:lnTo>
                <a:lnTo>
                  <a:pt x="389818" y="139292"/>
                </a:lnTo>
                <a:lnTo>
                  <a:pt x="374707" y="117402"/>
                </a:lnTo>
                <a:lnTo>
                  <a:pt x="365521" y="90800"/>
                </a:lnTo>
                <a:lnTo>
                  <a:pt x="362423" y="60955"/>
                </a:lnTo>
                <a:lnTo>
                  <a:pt x="362423" y="35080"/>
                </a:lnTo>
                <a:close/>
              </a:path>
              <a:path w="1709420" h="225425">
                <a:moveTo>
                  <a:pt x="358691" y="35080"/>
                </a:moveTo>
                <a:lnTo>
                  <a:pt x="346251" y="35080"/>
                </a:lnTo>
                <a:lnTo>
                  <a:pt x="346251" y="60955"/>
                </a:lnTo>
                <a:lnTo>
                  <a:pt x="349586" y="96367"/>
                </a:lnTo>
                <a:lnTo>
                  <a:pt x="353037" y="107175"/>
                </a:lnTo>
                <a:lnTo>
                  <a:pt x="355390" y="99255"/>
                </a:lnTo>
                <a:lnTo>
                  <a:pt x="358691" y="60955"/>
                </a:lnTo>
                <a:lnTo>
                  <a:pt x="358691" y="35080"/>
                </a:lnTo>
                <a:close/>
              </a:path>
              <a:path w="1709420" h="225425">
                <a:moveTo>
                  <a:pt x="403475" y="26621"/>
                </a:moveTo>
                <a:lnTo>
                  <a:pt x="298979" y="26621"/>
                </a:lnTo>
                <a:lnTo>
                  <a:pt x="298979" y="43788"/>
                </a:lnTo>
                <a:lnTo>
                  <a:pt x="342519" y="43788"/>
                </a:lnTo>
                <a:lnTo>
                  <a:pt x="342519" y="35080"/>
                </a:lnTo>
                <a:lnTo>
                  <a:pt x="403475" y="35080"/>
                </a:lnTo>
                <a:lnTo>
                  <a:pt x="403475" y="26621"/>
                </a:lnTo>
                <a:close/>
              </a:path>
              <a:path w="1709420" h="225425">
                <a:moveTo>
                  <a:pt x="403475" y="35080"/>
                </a:moveTo>
                <a:lnTo>
                  <a:pt x="362423" y="35080"/>
                </a:lnTo>
                <a:lnTo>
                  <a:pt x="362423" y="43788"/>
                </a:lnTo>
                <a:lnTo>
                  <a:pt x="403475" y="43788"/>
                </a:lnTo>
                <a:lnTo>
                  <a:pt x="403475" y="35080"/>
                </a:lnTo>
                <a:close/>
              </a:path>
              <a:path w="1709420" h="225425">
                <a:moveTo>
                  <a:pt x="575376" y="14181"/>
                </a:moveTo>
                <a:lnTo>
                  <a:pt x="572142" y="14181"/>
                </a:lnTo>
                <a:lnTo>
                  <a:pt x="572142" y="44286"/>
                </a:lnTo>
                <a:lnTo>
                  <a:pt x="568919" y="63708"/>
                </a:lnTo>
                <a:lnTo>
                  <a:pt x="559608" y="82663"/>
                </a:lnTo>
                <a:lnTo>
                  <a:pt x="544746" y="99286"/>
                </a:lnTo>
                <a:lnTo>
                  <a:pt x="524870" y="111711"/>
                </a:lnTo>
                <a:lnTo>
                  <a:pt x="536066" y="127883"/>
                </a:lnTo>
                <a:lnTo>
                  <a:pt x="558228" y="113351"/>
                </a:lnTo>
                <a:lnTo>
                  <a:pt x="574723" y="93175"/>
                </a:lnTo>
                <a:lnTo>
                  <a:pt x="582191" y="75958"/>
                </a:lnTo>
                <a:lnTo>
                  <a:pt x="578797" y="68478"/>
                </a:lnTo>
                <a:lnTo>
                  <a:pt x="575376" y="44286"/>
                </a:lnTo>
                <a:lnTo>
                  <a:pt x="575376" y="14181"/>
                </a:lnTo>
                <a:close/>
              </a:path>
              <a:path w="1709420" h="225425">
                <a:moveTo>
                  <a:pt x="591797" y="14181"/>
                </a:moveTo>
                <a:lnTo>
                  <a:pt x="588562" y="14181"/>
                </a:lnTo>
                <a:lnTo>
                  <a:pt x="588562" y="44286"/>
                </a:lnTo>
                <a:lnTo>
                  <a:pt x="585013" y="69453"/>
                </a:lnTo>
                <a:lnTo>
                  <a:pt x="582191" y="75958"/>
                </a:lnTo>
                <a:lnTo>
                  <a:pt x="588749" y="90407"/>
                </a:lnTo>
                <a:lnTo>
                  <a:pt x="604765" y="108558"/>
                </a:lnTo>
                <a:lnTo>
                  <a:pt x="626380" y="121414"/>
                </a:lnTo>
                <a:lnTo>
                  <a:pt x="637576" y="105739"/>
                </a:lnTo>
                <a:lnTo>
                  <a:pt x="618247" y="94913"/>
                </a:lnTo>
                <a:lnTo>
                  <a:pt x="603863" y="80144"/>
                </a:lnTo>
                <a:lnTo>
                  <a:pt x="594891" y="62810"/>
                </a:lnTo>
                <a:lnTo>
                  <a:pt x="591797" y="44286"/>
                </a:lnTo>
                <a:lnTo>
                  <a:pt x="591797" y="14181"/>
                </a:lnTo>
                <a:close/>
              </a:path>
              <a:path w="1709420" h="225425">
                <a:moveTo>
                  <a:pt x="588562" y="14181"/>
                </a:moveTo>
                <a:lnTo>
                  <a:pt x="575376" y="14181"/>
                </a:lnTo>
                <a:lnTo>
                  <a:pt x="575376" y="44286"/>
                </a:lnTo>
                <a:lnTo>
                  <a:pt x="578797" y="68478"/>
                </a:lnTo>
                <a:lnTo>
                  <a:pt x="582191" y="75958"/>
                </a:lnTo>
                <a:lnTo>
                  <a:pt x="585013" y="69453"/>
                </a:lnTo>
                <a:lnTo>
                  <a:pt x="588562" y="44286"/>
                </a:lnTo>
                <a:lnTo>
                  <a:pt x="588562" y="14181"/>
                </a:lnTo>
                <a:close/>
              </a:path>
              <a:path w="1709420" h="225425">
                <a:moveTo>
                  <a:pt x="714455" y="497"/>
                </a:moveTo>
                <a:lnTo>
                  <a:pt x="694800" y="497"/>
                </a:lnTo>
                <a:lnTo>
                  <a:pt x="694800" y="139079"/>
                </a:lnTo>
                <a:lnTo>
                  <a:pt x="714455" y="139079"/>
                </a:lnTo>
                <a:lnTo>
                  <a:pt x="714455" y="77376"/>
                </a:lnTo>
                <a:lnTo>
                  <a:pt x="701517" y="77376"/>
                </a:lnTo>
                <a:lnTo>
                  <a:pt x="701517" y="60458"/>
                </a:lnTo>
                <a:lnTo>
                  <a:pt x="714455" y="60458"/>
                </a:lnTo>
                <a:lnTo>
                  <a:pt x="714455" y="497"/>
                </a:lnTo>
                <a:close/>
              </a:path>
              <a:path w="1709420" h="225425">
                <a:moveTo>
                  <a:pt x="666188" y="4727"/>
                </a:moveTo>
                <a:lnTo>
                  <a:pt x="646533" y="4727"/>
                </a:lnTo>
                <a:lnTo>
                  <a:pt x="646533" y="131863"/>
                </a:lnTo>
                <a:lnTo>
                  <a:pt x="666188" y="131863"/>
                </a:lnTo>
                <a:lnTo>
                  <a:pt x="666188" y="77376"/>
                </a:lnTo>
                <a:lnTo>
                  <a:pt x="658973" y="77376"/>
                </a:lnTo>
                <a:lnTo>
                  <a:pt x="658973" y="60458"/>
                </a:lnTo>
                <a:lnTo>
                  <a:pt x="666188" y="60458"/>
                </a:lnTo>
                <a:lnTo>
                  <a:pt x="666188" y="4727"/>
                </a:lnTo>
                <a:close/>
              </a:path>
              <a:path w="1709420" h="225425">
                <a:moveTo>
                  <a:pt x="666188" y="60458"/>
                </a:moveTo>
                <a:lnTo>
                  <a:pt x="658973" y="60458"/>
                </a:lnTo>
                <a:lnTo>
                  <a:pt x="658973" y="77376"/>
                </a:lnTo>
                <a:lnTo>
                  <a:pt x="666188" y="77376"/>
                </a:lnTo>
                <a:lnTo>
                  <a:pt x="666188" y="60458"/>
                </a:lnTo>
                <a:close/>
              </a:path>
              <a:path w="1709420" h="225425">
                <a:moveTo>
                  <a:pt x="694800" y="60458"/>
                </a:moveTo>
                <a:lnTo>
                  <a:pt x="666188" y="60458"/>
                </a:lnTo>
                <a:lnTo>
                  <a:pt x="666188" y="77376"/>
                </a:lnTo>
                <a:lnTo>
                  <a:pt x="694800" y="77376"/>
                </a:lnTo>
                <a:lnTo>
                  <a:pt x="694800" y="60458"/>
                </a:lnTo>
                <a:close/>
              </a:path>
              <a:path w="1709420" h="225425">
                <a:moveTo>
                  <a:pt x="714455" y="60458"/>
                </a:moveTo>
                <a:lnTo>
                  <a:pt x="701517" y="60458"/>
                </a:lnTo>
                <a:lnTo>
                  <a:pt x="701517" y="77376"/>
                </a:lnTo>
                <a:lnTo>
                  <a:pt x="714455" y="77376"/>
                </a:lnTo>
                <a:lnTo>
                  <a:pt x="714455" y="60458"/>
                </a:lnTo>
                <a:close/>
              </a:path>
              <a:path w="1709420" h="225425">
                <a:moveTo>
                  <a:pt x="640561" y="144055"/>
                </a:moveTo>
                <a:lnTo>
                  <a:pt x="609232" y="146787"/>
                </a:lnTo>
                <a:lnTo>
                  <a:pt x="585670" y="154722"/>
                </a:lnTo>
                <a:lnTo>
                  <a:pt x="570831" y="167461"/>
                </a:lnTo>
                <a:lnTo>
                  <a:pt x="565673" y="184609"/>
                </a:lnTo>
                <a:lnTo>
                  <a:pt x="570831" y="201574"/>
                </a:lnTo>
                <a:lnTo>
                  <a:pt x="585670" y="214154"/>
                </a:lnTo>
                <a:lnTo>
                  <a:pt x="609232" y="221975"/>
                </a:lnTo>
                <a:lnTo>
                  <a:pt x="640561" y="224666"/>
                </a:lnTo>
                <a:lnTo>
                  <a:pt x="671825" y="221975"/>
                </a:lnTo>
                <a:lnTo>
                  <a:pt x="695484" y="214154"/>
                </a:lnTo>
                <a:lnTo>
                  <a:pt x="701929" y="208742"/>
                </a:lnTo>
                <a:lnTo>
                  <a:pt x="640561" y="208742"/>
                </a:lnTo>
                <a:lnTo>
                  <a:pt x="617734" y="207106"/>
                </a:lnTo>
                <a:lnTo>
                  <a:pt x="600505" y="202367"/>
                </a:lnTo>
                <a:lnTo>
                  <a:pt x="589620" y="194782"/>
                </a:lnTo>
                <a:lnTo>
                  <a:pt x="585825" y="184609"/>
                </a:lnTo>
                <a:lnTo>
                  <a:pt x="589620" y="174291"/>
                </a:lnTo>
                <a:lnTo>
                  <a:pt x="600505" y="166633"/>
                </a:lnTo>
                <a:lnTo>
                  <a:pt x="617734" y="161867"/>
                </a:lnTo>
                <a:lnTo>
                  <a:pt x="640561" y="160226"/>
                </a:lnTo>
                <a:lnTo>
                  <a:pt x="701958" y="160226"/>
                </a:lnTo>
                <a:lnTo>
                  <a:pt x="695484" y="154722"/>
                </a:lnTo>
                <a:lnTo>
                  <a:pt x="671825" y="146787"/>
                </a:lnTo>
                <a:lnTo>
                  <a:pt x="640561" y="144055"/>
                </a:lnTo>
                <a:close/>
              </a:path>
              <a:path w="1709420" h="225425">
                <a:moveTo>
                  <a:pt x="701958" y="160226"/>
                </a:moveTo>
                <a:lnTo>
                  <a:pt x="640561" y="160226"/>
                </a:lnTo>
                <a:lnTo>
                  <a:pt x="663350" y="161867"/>
                </a:lnTo>
                <a:lnTo>
                  <a:pt x="680494" y="166633"/>
                </a:lnTo>
                <a:lnTo>
                  <a:pt x="691293" y="174291"/>
                </a:lnTo>
                <a:lnTo>
                  <a:pt x="695049" y="184609"/>
                </a:lnTo>
                <a:lnTo>
                  <a:pt x="691293" y="194782"/>
                </a:lnTo>
                <a:lnTo>
                  <a:pt x="680494" y="202367"/>
                </a:lnTo>
                <a:lnTo>
                  <a:pt x="663350" y="207106"/>
                </a:lnTo>
                <a:lnTo>
                  <a:pt x="640561" y="208742"/>
                </a:lnTo>
                <a:lnTo>
                  <a:pt x="701929" y="208742"/>
                </a:lnTo>
                <a:lnTo>
                  <a:pt x="710466" y="201574"/>
                </a:lnTo>
                <a:lnTo>
                  <a:pt x="715699" y="184609"/>
                </a:lnTo>
                <a:lnTo>
                  <a:pt x="710466" y="167461"/>
                </a:lnTo>
                <a:lnTo>
                  <a:pt x="701958" y="160226"/>
                </a:lnTo>
                <a:close/>
              </a:path>
              <a:path w="1709420" h="225425">
                <a:moveTo>
                  <a:pt x="845304" y="114199"/>
                </a:moveTo>
                <a:lnTo>
                  <a:pt x="753746" y="114199"/>
                </a:lnTo>
                <a:lnTo>
                  <a:pt x="753746" y="130868"/>
                </a:lnTo>
                <a:lnTo>
                  <a:pt x="957015" y="130868"/>
                </a:lnTo>
                <a:lnTo>
                  <a:pt x="957015" y="120419"/>
                </a:lnTo>
                <a:lnTo>
                  <a:pt x="845304" y="120419"/>
                </a:lnTo>
                <a:lnTo>
                  <a:pt x="845304" y="114199"/>
                </a:lnTo>
                <a:close/>
              </a:path>
              <a:path w="1709420" h="225425">
                <a:moveTo>
                  <a:pt x="865706" y="81606"/>
                </a:moveTo>
                <a:lnTo>
                  <a:pt x="845304" y="81606"/>
                </a:lnTo>
                <a:lnTo>
                  <a:pt x="845304" y="120419"/>
                </a:lnTo>
                <a:lnTo>
                  <a:pt x="865706" y="120419"/>
                </a:lnTo>
                <a:lnTo>
                  <a:pt x="865706" y="81606"/>
                </a:lnTo>
                <a:close/>
              </a:path>
              <a:path w="1709420" h="225425">
                <a:moveTo>
                  <a:pt x="957015" y="114199"/>
                </a:moveTo>
                <a:lnTo>
                  <a:pt x="865706" y="114199"/>
                </a:lnTo>
                <a:lnTo>
                  <a:pt x="865706" y="120419"/>
                </a:lnTo>
                <a:lnTo>
                  <a:pt x="957015" y="120419"/>
                </a:lnTo>
                <a:lnTo>
                  <a:pt x="957015" y="114199"/>
                </a:lnTo>
                <a:close/>
              </a:path>
              <a:path w="1709420" h="225425">
                <a:moveTo>
                  <a:pt x="931140" y="9454"/>
                </a:moveTo>
                <a:lnTo>
                  <a:pt x="779870" y="9454"/>
                </a:lnTo>
                <a:lnTo>
                  <a:pt x="779870" y="86084"/>
                </a:lnTo>
                <a:lnTo>
                  <a:pt x="845304" y="86084"/>
                </a:lnTo>
                <a:lnTo>
                  <a:pt x="845304" y="81606"/>
                </a:lnTo>
                <a:lnTo>
                  <a:pt x="931140" y="81606"/>
                </a:lnTo>
                <a:lnTo>
                  <a:pt x="931140" y="69415"/>
                </a:lnTo>
                <a:lnTo>
                  <a:pt x="800023" y="69415"/>
                </a:lnTo>
                <a:lnTo>
                  <a:pt x="800023" y="26123"/>
                </a:lnTo>
                <a:lnTo>
                  <a:pt x="931140" y="26123"/>
                </a:lnTo>
                <a:lnTo>
                  <a:pt x="931140" y="9454"/>
                </a:lnTo>
                <a:close/>
              </a:path>
              <a:path w="1709420" h="225425">
                <a:moveTo>
                  <a:pt x="931140" y="81606"/>
                </a:moveTo>
                <a:lnTo>
                  <a:pt x="865706" y="81606"/>
                </a:lnTo>
                <a:lnTo>
                  <a:pt x="865706" y="86084"/>
                </a:lnTo>
                <a:lnTo>
                  <a:pt x="931140" y="86084"/>
                </a:lnTo>
                <a:lnTo>
                  <a:pt x="931140" y="81606"/>
                </a:lnTo>
                <a:close/>
              </a:path>
              <a:path w="1709420" h="225425">
                <a:moveTo>
                  <a:pt x="931140" y="26123"/>
                </a:moveTo>
                <a:lnTo>
                  <a:pt x="910738" y="26123"/>
                </a:lnTo>
                <a:lnTo>
                  <a:pt x="910738" y="69415"/>
                </a:lnTo>
                <a:lnTo>
                  <a:pt x="931140" y="69415"/>
                </a:lnTo>
                <a:lnTo>
                  <a:pt x="931140" y="26123"/>
                </a:lnTo>
                <a:close/>
              </a:path>
              <a:path w="1709420" h="225425">
                <a:moveTo>
                  <a:pt x="931886" y="154006"/>
                </a:moveTo>
                <a:lnTo>
                  <a:pt x="776387" y="154006"/>
                </a:lnTo>
                <a:lnTo>
                  <a:pt x="776387" y="170925"/>
                </a:lnTo>
                <a:lnTo>
                  <a:pt x="911236" y="170925"/>
                </a:lnTo>
                <a:lnTo>
                  <a:pt x="911236" y="225163"/>
                </a:lnTo>
                <a:lnTo>
                  <a:pt x="931886" y="225163"/>
                </a:lnTo>
                <a:lnTo>
                  <a:pt x="931886" y="154006"/>
                </a:lnTo>
                <a:close/>
              </a:path>
              <a:path w="1709420" h="225425">
                <a:moveTo>
                  <a:pt x="1074180" y="123902"/>
                </a:moveTo>
                <a:lnTo>
                  <a:pt x="982622" y="123902"/>
                </a:lnTo>
                <a:lnTo>
                  <a:pt x="982622" y="140820"/>
                </a:lnTo>
                <a:lnTo>
                  <a:pt x="1186638" y="140820"/>
                </a:lnTo>
                <a:lnTo>
                  <a:pt x="1186638" y="132361"/>
                </a:lnTo>
                <a:lnTo>
                  <a:pt x="1074180" y="132361"/>
                </a:lnTo>
                <a:lnTo>
                  <a:pt x="1074180" y="123902"/>
                </a:lnTo>
                <a:close/>
              </a:path>
              <a:path w="1709420" h="225425">
                <a:moveTo>
                  <a:pt x="1094831" y="92553"/>
                </a:moveTo>
                <a:lnTo>
                  <a:pt x="1074180" y="92553"/>
                </a:lnTo>
                <a:lnTo>
                  <a:pt x="1074180" y="132361"/>
                </a:lnTo>
                <a:lnTo>
                  <a:pt x="1094831" y="132361"/>
                </a:lnTo>
                <a:lnTo>
                  <a:pt x="1094831" y="92553"/>
                </a:lnTo>
                <a:close/>
              </a:path>
              <a:path w="1709420" h="225425">
                <a:moveTo>
                  <a:pt x="1186638" y="123902"/>
                </a:moveTo>
                <a:lnTo>
                  <a:pt x="1094831" y="123902"/>
                </a:lnTo>
                <a:lnTo>
                  <a:pt x="1094831" y="132361"/>
                </a:lnTo>
                <a:lnTo>
                  <a:pt x="1186638" y="132361"/>
                </a:lnTo>
                <a:lnTo>
                  <a:pt x="1186638" y="123902"/>
                </a:lnTo>
                <a:close/>
              </a:path>
              <a:path w="1709420" h="225425">
                <a:moveTo>
                  <a:pt x="1160265" y="5971"/>
                </a:moveTo>
                <a:lnTo>
                  <a:pt x="1008497" y="5971"/>
                </a:lnTo>
                <a:lnTo>
                  <a:pt x="1008497" y="22143"/>
                </a:lnTo>
                <a:lnTo>
                  <a:pt x="1140112" y="22143"/>
                </a:lnTo>
                <a:lnTo>
                  <a:pt x="1140112" y="45281"/>
                </a:lnTo>
                <a:lnTo>
                  <a:pt x="1008995" y="45281"/>
                </a:lnTo>
                <a:lnTo>
                  <a:pt x="1008995" y="100266"/>
                </a:lnTo>
                <a:lnTo>
                  <a:pt x="1074180" y="100266"/>
                </a:lnTo>
                <a:lnTo>
                  <a:pt x="1074180" y="92553"/>
                </a:lnTo>
                <a:lnTo>
                  <a:pt x="1165241" y="92553"/>
                </a:lnTo>
                <a:lnTo>
                  <a:pt x="1165241" y="90811"/>
                </a:lnTo>
                <a:lnTo>
                  <a:pt x="1029396" y="90811"/>
                </a:lnTo>
                <a:lnTo>
                  <a:pt x="1029396" y="60458"/>
                </a:lnTo>
                <a:lnTo>
                  <a:pt x="1160265" y="60458"/>
                </a:lnTo>
                <a:lnTo>
                  <a:pt x="1160265" y="5971"/>
                </a:lnTo>
                <a:close/>
              </a:path>
              <a:path w="1709420" h="225425">
                <a:moveTo>
                  <a:pt x="1165241" y="92553"/>
                </a:moveTo>
                <a:lnTo>
                  <a:pt x="1094831" y="92553"/>
                </a:lnTo>
                <a:lnTo>
                  <a:pt x="1094831" y="100266"/>
                </a:lnTo>
                <a:lnTo>
                  <a:pt x="1165241" y="100266"/>
                </a:lnTo>
                <a:lnTo>
                  <a:pt x="1165241" y="92553"/>
                </a:lnTo>
                <a:close/>
              </a:path>
              <a:path w="1709420" h="225425">
                <a:moveTo>
                  <a:pt x="1165241" y="84094"/>
                </a:moveTo>
                <a:lnTo>
                  <a:pt x="1029396" y="84094"/>
                </a:lnTo>
                <a:lnTo>
                  <a:pt x="1029396" y="90811"/>
                </a:lnTo>
                <a:lnTo>
                  <a:pt x="1165241" y="90811"/>
                </a:lnTo>
                <a:lnTo>
                  <a:pt x="1165241" y="84094"/>
                </a:lnTo>
                <a:close/>
              </a:path>
              <a:path w="1709420" h="225425">
                <a:moveTo>
                  <a:pt x="1161758" y="157987"/>
                </a:moveTo>
                <a:lnTo>
                  <a:pt x="1005263" y="157987"/>
                </a:lnTo>
                <a:lnTo>
                  <a:pt x="1005263" y="174906"/>
                </a:lnTo>
                <a:lnTo>
                  <a:pt x="1141107" y="174906"/>
                </a:lnTo>
                <a:lnTo>
                  <a:pt x="1141107" y="223173"/>
                </a:lnTo>
                <a:lnTo>
                  <a:pt x="1161758" y="223173"/>
                </a:lnTo>
                <a:lnTo>
                  <a:pt x="1161758" y="157987"/>
                </a:lnTo>
                <a:close/>
              </a:path>
              <a:path w="1709420" h="225425">
                <a:moveTo>
                  <a:pt x="1460240" y="0"/>
                </a:moveTo>
                <a:lnTo>
                  <a:pt x="1439589" y="0"/>
                </a:lnTo>
                <a:lnTo>
                  <a:pt x="1439589" y="225412"/>
                </a:lnTo>
                <a:lnTo>
                  <a:pt x="1460240" y="225412"/>
                </a:lnTo>
                <a:lnTo>
                  <a:pt x="1460240" y="0"/>
                </a:lnTo>
                <a:close/>
              </a:path>
              <a:path w="1709420" h="225425">
                <a:moveTo>
                  <a:pt x="1341562" y="17415"/>
                </a:moveTo>
                <a:lnTo>
                  <a:pt x="1318700" y="22943"/>
                </a:lnTo>
                <a:lnTo>
                  <a:pt x="1300666" y="38688"/>
                </a:lnTo>
                <a:lnTo>
                  <a:pt x="1288836" y="63389"/>
                </a:lnTo>
                <a:lnTo>
                  <a:pt x="1284587" y="95787"/>
                </a:lnTo>
                <a:lnTo>
                  <a:pt x="1288836" y="128330"/>
                </a:lnTo>
                <a:lnTo>
                  <a:pt x="1300666" y="153105"/>
                </a:lnTo>
                <a:lnTo>
                  <a:pt x="1318700" y="168876"/>
                </a:lnTo>
                <a:lnTo>
                  <a:pt x="1341562" y="174408"/>
                </a:lnTo>
                <a:lnTo>
                  <a:pt x="1364568" y="168876"/>
                </a:lnTo>
                <a:lnTo>
                  <a:pt x="1379070" y="156246"/>
                </a:lnTo>
                <a:lnTo>
                  <a:pt x="1341562" y="156246"/>
                </a:lnTo>
                <a:lnTo>
                  <a:pt x="1326494" y="151942"/>
                </a:lnTo>
                <a:lnTo>
                  <a:pt x="1314692" y="139732"/>
                </a:lnTo>
                <a:lnTo>
                  <a:pt x="1306995" y="120663"/>
                </a:lnTo>
                <a:lnTo>
                  <a:pt x="1304242" y="95787"/>
                </a:lnTo>
                <a:lnTo>
                  <a:pt x="1306995" y="71133"/>
                </a:lnTo>
                <a:lnTo>
                  <a:pt x="1314692" y="52310"/>
                </a:lnTo>
                <a:lnTo>
                  <a:pt x="1326494" y="40297"/>
                </a:lnTo>
                <a:lnTo>
                  <a:pt x="1341562" y="36075"/>
                </a:lnTo>
                <a:lnTo>
                  <a:pt x="1379672" y="36075"/>
                </a:lnTo>
                <a:lnTo>
                  <a:pt x="1364568" y="22943"/>
                </a:lnTo>
                <a:lnTo>
                  <a:pt x="1341562" y="17415"/>
                </a:lnTo>
                <a:close/>
              </a:path>
              <a:path w="1709420" h="225425">
                <a:moveTo>
                  <a:pt x="1379672" y="36075"/>
                </a:moveTo>
                <a:lnTo>
                  <a:pt x="1341562" y="36075"/>
                </a:lnTo>
                <a:lnTo>
                  <a:pt x="1356735" y="40297"/>
                </a:lnTo>
                <a:lnTo>
                  <a:pt x="1368526" y="52310"/>
                </a:lnTo>
                <a:lnTo>
                  <a:pt x="1376165" y="71133"/>
                </a:lnTo>
                <a:lnTo>
                  <a:pt x="1378882" y="95787"/>
                </a:lnTo>
                <a:lnTo>
                  <a:pt x="1376165" y="120663"/>
                </a:lnTo>
                <a:lnTo>
                  <a:pt x="1368526" y="139732"/>
                </a:lnTo>
                <a:lnTo>
                  <a:pt x="1356735" y="151942"/>
                </a:lnTo>
                <a:lnTo>
                  <a:pt x="1341562" y="156246"/>
                </a:lnTo>
                <a:lnTo>
                  <a:pt x="1379070" y="156246"/>
                </a:lnTo>
                <a:lnTo>
                  <a:pt x="1382676" y="153105"/>
                </a:lnTo>
                <a:lnTo>
                  <a:pt x="1394533" y="128330"/>
                </a:lnTo>
                <a:lnTo>
                  <a:pt x="1398786" y="95787"/>
                </a:lnTo>
                <a:lnTo>
                  <a:pt x="1394533" y="63389"/>
                </a:lnTo>
                <a:lnTo>
                  <a:pt x="1382676" y="38688"/>
                </a:lnTo>
                <a:lnTo>
                  <a:pt x="1379672" y="36075"/>
                </a:lnTo>
                <a:close/>
              </a:path>
              <a:path w="1709420" h="225425">
                <a:moveTo>
                  <a:pt x="1709020" y="116189"/>
                </a:moveTo>
                <a:lnTo>
                  <a:pt x="1505004" y="116189"/>
                </a:lnTo>
                <a:lnTo>
                  <a:pt x="1505004" y="133107"/>
                </a:lnTo>
                <a:lnTo>
                  <a:pt x="1709020" y="133107"/>
                </a:lnTo>
                <a:lnTo>
                  <a:pt x="1709020" y="116189"/>
                </a:lnTo>
                <a:close/>
              </a:path>
              <a:path w="1709420" h="225425">
                <a:moveTo>
                  <a:pt x="1682647" y="5722"/>
                </a:moveTo>
                <a:lnTo>
                  <a:pt x="1530879" y="5722"/>
                </a:lnTo>
                <a:lnTo>
                  <a:pt x="1530879" y="21894"/>
                </a:lnTo>
                <a:lnTo>
                  <a:pt x="1662494" y="21894"/>
                </a:lnTo>
                <a:lnTo>
                  <a:pt x="1662494" y="43788"/>
                </a:lnTo>
                <a:lnTo>
                  <a:pt x="1531377" y="43788"/>
                </a:lnTo>
                <a:lnTo>
                  <a:pt x="1531377" y="97031"/>
                </a:lnTo>
                <a:lnTo>
                  <a:pt x="1687623" y="97031"/>
                </a:lnTo>
                <a:lnTo>
                  <a:pt x="1687623" y="88821"/>
                </a:lnTo>
                <a:lnTo>
                  <a:pt x="1551778" y="88821"/>
                </a:lnTo>
                <a:lnTo>
                  <a:pt x="1551778" y="58965"/>
                </a:lnTo>
                <a:lnTo>
                  <a:pt x="1682647" y="58965"/>
                </a:lnTo>
                <a:lnTo>
                  <a:pt x="1682647" y="5722"/>
                </a:lnTo>
                <a:close/>
              </a:path>
              <a:path w="1709420" h="225425">
                <a:moveTo>
                  <a:pt x="1687623" y="80859"/>
                </a:moveTo>
                <a:lnTo>
                  <a:pt x="1551778" y="80859"/>
                </a:lnTo>
                <a:lnTo>
                  <a:pt x="1551778" y="88821"/>
                </a:lnTo>
                <a:lnTo>
                  <a:pt x="1687623" y="88821"/>
                </a:lnTo>
                <a:lnTo>
                  <a:pt x="1687623" y="80859"/>
                </a:lnTo>
                <a:close/>
              </a:path>
              <a:path w="1709420" h="225425">
                <a:moveTo>
                  <a:pt x="1682896" y="153509"/>
                </a:moveTo>
                <a:lnTo>
                  <a:pt x="1532372" y="153509"/>
                </a:lnTo>
                <a:lnTo>
                  <a:pt x="1532372" y="222178"/>
                </a:lnTo>
                <a:lnTo>
                  <a:pt x="1682896" y="222178"/>
                </a:lnTo>
                <a:lnTo>
                  <a:pt x="1682896" y="205508"/>
                </a:lnTo>
                <a:lnTo>
                  <a:pt x="1552525" y="205508"/>
                </a:lnTo>
                <a:lnTo>
                  <a:pt x="1552525" y="169930"/>
                </a:lnTo>
                <a:lnTo>
                  <a:pt x="1682896" y="169930"/>
                </a:lnTo>
                <a:lnTo>
                  <a:pt x="1682896" y="153509"/>
                </a:lnTo>
                <a:close/>
              </a:path>
              <a:path w="1709420" h="225425">
                <a:moveTo>
                  <a:pt x="1682896" y="169930"/>
                </a:moveTo>
                <a:lnTo>
                  <a:pt x="1662743" y="169930"/>
                </a:lnTo>
                <a:lnTo>
                  <a:pt x="1662743" y="205508"/>
                </a:lnTo>
                <a:lnTo>
                  <a:pt x="1682896" y="205508"/>
                </a:lnTo>
                <a:lnTo>
                  <a:pt x="1682896" y="16993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785422" y="7129485"/>
            <a:ext cx="434975" cy="225425"/>
          </a:xfrm>
          <a:custGeom>
            <a:avLst/>
            <a:gdLst/>
            <a:ahLst/>
            <a:cxnLst/>
            <a:rect l="l" t="t" r="r" b="b"/>
            <a:pathLst>
              <a:path w="434975" h="225425">
                <a:moveTo>
                  <a:pt x="193814" y="0"/>
                </a:moveTo>
                <a:lnTo>
                  <a:pt x="173910" y="0"/>
                </a:lnTo>
                <a:lnTo>
                  <a:pt x="173910" y="224914"/>
                </a:lnTo>
                <a:lnTo>
                  <a:pt x="193814" y="224914"/>
                </a:lnTo>
                <a:lnTo>
                  <a:pt x="193814" y="0"/>
                </a:lnTo>
                <a:close/>
              </a:path>
              <a:path w="434975" h="225425">
                <a:moveTo>
                  <a:pt x="148284" y="5224"/>
                </a:moveTo>
                <a:lnTo>
                  <a:pt x="128878" y="5224"/>
                </a:lnTo>
                <a:lnTo>
                  <a:pt x="128878" y="213470"/>
                </a:lnTo>
                <a:lnTo>
                  <a:pt x="148284" y="213470"/>
                </a:lnTo>
                <a:lnTo>
                  <a:pt x="148284" y="97778"/>
                </a:lnTo>
                <a:lnTo>
                  <a:pt x="135098" y="97778"/>
                </a:lnTo>
                <a:lnTo>
                  <a:pt x="135098" y="80611"/>
                </a:lnTo>
                <a:lnTo>
                  <a:pt x="148284" y="80611"/>
                </a:lnTo>
                <a:lnTo>
                  <a:pt x="148284" y="5224"/>
                </a:lnTo>
                <a:close/>
              </a:path>
              <a:path w="434975" h="225425">
                <a:moveTo>
                  <a:pt x="52994" y="34831"/>
                </a:moveTo>
                <a:lnTo>
                  <a:pt x="48764" y="34831"/>
                </a:lnTo>
                <a:lnTo>
                  <a:pt x="48764" y="63443"/>
                </a:lnTo>
                <a:lnTo>
                  <a:pt x="45553" y="94030"/>
                </a:lnTo>
                <a:lnTo>
                  <a:pt x="36138" y="122471"/>
                </a:lnTo>
                <a:lnTo>
                  <a:pt x="20844" y="146714"/>
                </a:lnTo>
                <a:lnTo>
                  <a:pt x="0" y="164705"/>
                </a:lnTo>
                <a:lnTo>
                  <a:pt x="12688" y="180130"/>
                </a:lnTo>
                <a:lnTo>
                  <a:pt x="34773" y="160009"/>
                </a:lnTo>
                <a:lnTo>
                  <a:pt x="51097" y="132423"/>
                </a:lnTo>
                <a:lnTo>
                  <a:pt x="59062" y="106523"/>
                </a:lnTo>
                <a:lnTo>
                  <a:pt x="56345" y="97859"/>
                </a:lnTo>
                <a:lnTo>
                  <a:pt x="52994" y="63443"/>
                </a:lnTo>
                <a:lnTo>
                  <a:pt x="52994" y="34831"/>
                </a:lnTo>
                <a:close/>
              </a:path>
              <a:path w="434975" h="225425">
                <a:moveTo>
                  <a:pt x="68917" y="34831"/>
                </a:moveTo>
                <a:lnTo>
                  <a:pt x="64687" y="34831"/>
                </a:lnTo>
                <a:lnTo>
                  <a:pt x="64687" y="63443"/>
                </a:lnTo>
                <a:lnTo>
                  <a:pt x="61216" y="99519"/>
                </a:lnTo>
                <a:lnTo>
                  <a:pt x="59062" y="106523"/>
                </a:lnTo>
                <a:lnTo>
                  <a:pt x="66180" y="129220"/>
                </a:lnTo>
                <a:lnTo>
                  <a:pt x="82173" y="155495"/>
                </a:lnTo>
                <a:lnTo>
                  <a:pt x="103998" y="174657"/>
                </a:lnTo>
                <a:lnTo>
                  <a:pt x="116687" y="159480"/>
                </a:lnTo>
                <a:lnTo>
                  <a:pt x="96207" y="142410"/>
                </a:lnTo>
                <a:lnTo>
                  <a:pt x="81233" y="119392"/>
                </a:lnTo>
                <a:lnTo>
                  <a:pt x="72043" y="92409"/>
                </a:lnTo>
                <a:lnTo>
                  <a:pt x="68917" y="63443"/>
                </a:lnTo>
                <a:lnTo>
                  <a:pt x="68917" y="34831"/>
                </a:lnTo>
                <a:close/>
              </a:path>
              <a:path w="434975" h="225425">
                <a:moveTo>
                  <a:pt x="64687" y="34831"/>
                </a:moveTo>
                <a:lnTo>
                  <a:pt x="52994" y="34831"/>
                </a:lnTo>
                <a:lnTo>
                  <a:pt x="52994" y="63443"/>
                </a:lnTo>
                <a:lnTo>
                  <a:pt x="56345" y="97859"/>
                </a:lnTo>
                <a:lnTo>
                  <a:pt x="59062" y="106523"/>
                </a:lnTo>
                <a:lnTo>
                  <a:pt x="61216" y="99519"/>
                </a:lnTo>
                <a:lnTo>
                  <a:pt x="64687" y="63443"/>
                </a:lnTo>
                <a:lnTo>
                  <a:pt x="64687" y="34831"/>
                </a:lnTo>
                <a:close/>
              </a:path>
              <a:path w="434975" h="225425">
                <a:moveTo>
                  <a:pt x="128878" y="80611"/>
                </a:moveTo>
                <a:lnTo>
                  <a:pt x="92055" y="80611"/>
                </a:lnTo>
                <a:lnTo>
                  <a:pt x="92055" y="97778"/>
                </a:lnTo>
                <a:lnTo>
                  <a:pt x="128878" y="97778"/>
                </a:lnTo>
                <a:lnTo>
                  <a:pt x="128878" y="80611"/>
                </a:lnTo>
                <a:close/>
              </a:path>
              <a:path w="434975" h="225425">
                <a:moveTo>
                  <a:pt x="148284" y="80611"/>
                </a:moveTo>
                <a:lnTo>
                  <a:pt x="135098" y="80611"/>
                </a:lnTo>
                <a:lnTo>
                  <a:pt x="135098" y="97778"/>
                </a:lnTo>
                <a:lnTo>
                  <a:pt x="148284" y="97778"/>
                </a:lnTo>
                <a:lnTo>
                  <a:pt x="148284" y="80611"/>
                </a:lnTo>
                <a:close/>
              </a:path>
              <a:path w="434975" h="225425">
                <a:moveTo>
                  <a:pt x="108974" y="26123"/>
                </a:moveTo>
                <a:lnTo>
                  <a:pt x="6219" y="26123"/>
                </a:lnTo>
                <a:lnTo>
                  <a:pt x="6219" y="43291"/>
                </a:lnTo>
                <a:lnTo>
                  <a:pt x="48764" y="43291"/>
                </a:lnTo>
                <a:lnTo>
                  <a:pt x="48764" y="34831"/>
                </a:lnTo>
                <a:lnTo>
                  <a:pt x="108974" y="34831"/>
                </a:lnTo>
                <a:lnTo>
                  <a:pt x="108974" y="26123"/>
                </a:lnTo>
                <a:close/>
              </a:path>
              <a:path w="434975" h="225425">
                <a:moveTo>
                  <a:pt x="108974" y="34831"/>
                </a:moveTo>
                <a:lnTo>
                  <a:pt x="68917" y="34831"/>
                </a:lnTo>
                <a:lnTo>
                  <a:pt x="68917" y="43291"/>
                </a:lnTo>
                <a:lnTo>
                  <a:pt x="108974" y="43291"/>
                </a:lnTo>
                <a:lnTo>
                  <a:pt x="108974" y="34831"/>
                </a:lnTo>
                <a:close/>
              </a:path>
              <a:path w="434975" h="225425">
                <a:moveTo>
                  <a:pt x="323171" y="113950"/>
                </a:moveTo>
                <a:lnTo>
                  <a:pt x="231613" y="113950"/>
                </a:lnTo>
                <a:lnTo>
                  <a:pt x="231613" y="130619"/>
                </a:lnTo>
                <a:lnTo>
                  <a:pt x="434882" y="130619"/>
                </a:lnTo>
                <a:lnTo>
                  <a:pt x="434882" y="120170"/>
                </a:lnTo>
                <a:lnTo>
                  <a:pt x="323171" y="120170"/>
                </a:lnTo>
                <a:lnTo>
                  <a:pt x="323171" y="113950"/>
                </a:lnTo>
                <a:close/>
              </a:path>
              <a:path w="434975" h="225425">
                <a:moveTo>
                  <a:pt x="343572" y="81357"/>
                </a:moveTo>
                <a:lnTo>
                  <a:pt x="323171" y="81357"/>
                </a:lnTo>
                <a:lnTo>
                  <a:pt x="323171" y="120170"/>
                </a:lnTo>
                <a:lnTo>
                  <a:pt x="343572" y="120170"/>
                </a:lnTo>
                <a:lnTo>
                  <a:pt x="343572" y="81357"/>
                </a:lnTo>
                <a:close/>
              </a:path>
              <a:path w="434975" h="225425">
                <a:moveTo>
                  <a:pt x="434882" y="113950"/>
                </a:moveTo>
                <a:lnTo>
                  <a:pt x="343572" y="113950"/>
                </a:lnTo>
                <a:lnTo>
                  <a:pt x="343572" y="120170"/>
                </a:lnTo>
                <a:lnTo>
                  <a:pt x="434882" y="120170"/>
                </a:lnTo>
                <a:lnTo>
                  <a:pt x="434882" y="113950"/>
                </a:lnTo>
                <a:close/>
              </a:path>
              <a:path w="434975" h="225425">
                <a:moveTo>
                  <a:pt x="409007" y="9205"/>
                </a:moveTo>
                <a:lnTo>
                  <a:pt x="257737" y="9205"/>
                </a:lnTo>
                <a:lnTo>
                  <a:pt x="257737" y="85835"/>
                </a:lnTo>
                <a:lnTo>
                  <a:pt x="323171" y="85835"/>
                </a:lnTo>
                <a:lnTo>
                  <a:pt x="323171" y="81357"/>
                </a:lnTo>
                <a:lnTo>
                  <a:pt x="409007" y="81357"/>
                </a:lnTo>
                <a:lnTo>
                  <a:pt x="409007" y="69166"/>
                </a:lnTo>
                <a:lnTo>
                  <a:pt x="277889" y="69166"/>
                </a:lnTo>
                <a:lnTo>
                  <a:pt x="277889" y="25875"/>
                </a:lnTo>
                <a:lnTo>
                  <a:pt x="409007" y="25875"/>
                </a:lnTo>
                <a:lnTo>
                  <a:pt x="409007" y="9205"/>
                </a:lnTo>
                <a:close/>
              </a:path>
              <a:path w="434975" h="225425">
                <a:moveTo>
                  <a:pt x="409007" y="81357"/>
                </a:moveTo>
                <a:lnTo>
                  <a:pt x="343572" y="81357"/>
                </a:lnTo>
                <a:lnTo>
                  <a:pt x="343572" y="85835"/>
                </a:lnTo>
                <a:lnTo>
                  <a:pt x="409007" y="85835"/>
                </a:lnTo>
                <a:lnTo>
                  <a:pt x="409007" y="81357"/>
                </a:lnTo>
                <a:close/>
              </a:path>
              <a:path w="434975" h="225425">
                <a:moveTo>
                  <a:pt x="409007" y="25875"/>
                </a:moveTo>
                <a:lnTo>
                  <a:pt x="388605" y="25875"/>
                </a:lnTo>
                <a:lnTo>
                  <a:pt x="388605" y="69166"/>
                </a:lnTo>
                <a:lnTo>
                  <a:pt x="409007" y="69166"/>
                </a:lnTo>
                <a:lnTo>
                  <a:pt x="409007" y="25875"/>
                </a:lnTo>
                <a:close/>
              </a:path>
              <a:path w="434975" h="225425">
                <a:moveTo>
                  <a:pt x="409753" y="153758"/>
                </a:moveTo>
                <a:lnTo>
                  <a:pt x="254253" y="153758"/>
                </a:lnTo>
                <a:lnTo>
                  <a:pt x="254253" y="170676"/>
                </a:lnTo>
                <a:lnTo>
                  <a:pt x="389103" y="170676"/>
                </a:lnTo>
                <a:lnTo>
                  <a:pt x="389103" y="224914"/>
                </a:lnTo>
                <a:lnTo>
                  <a:pt x="409753" y="224914"/>
                </a:lnTo>
                <a:lnTo>
                  <a:pt x="409753" y="15375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4" name="object 24"/>
          <p:cNvGrpSpPr/>
          <p:nvPr/>
        </p:nvGrpSpPr>
        <p:grpSpPr>
          <a:xfrm>
            <a:off x="3782326" y="6194387"/>
            <a:ext cx="695960" cy="261620"/>
            <a:chOff x="3782326" y="6194387"/>
            <a:chExt cx="695960" cy="261620"/>
          </a:xfrm>
        </p:grpSpPr>
        <p:pic>
          <p:nvPicPr>
            <p:cNvPr id="25" name="object 2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783708" y="6194387"/>
              <a:ext cx="231511" cy="123155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782326" y="6353342"/>
              <a:ext cx="695773" cy="102146"/>
            </a:xfrm>
            <a:prstGeom prst="rect">
              <a:avLst/>
            </a:prstGeom>
          </p:spPr>
        </p:pic>
      </p:grpSp>
      <p:pic>
        <p:nvPicPr>
          <p:cNvPr id="27" name="object 27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3782326" y="7438110"/>
            <a:ext cx="695773" cy="261376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0" y="632177"/>
            <a:ext cx="13004800" cy="9121775"/>
          </a:xfrm>
          <a:custGeom>
            <a:avLst/>
            <a:gdLst/>
            <a:ahLst/>
            <a:cxnLst/>
            <a:rect l="l" t="t" r="r" b="b"/>
            <a:pathLst>
              <a:path w="13004800" h="9121775">
                <a:moveTo>
                  <a:pt x="0" y="9121422"/>
                </a:moveTo>
                <a:lnTo>
                  <a:pt x="13004800" y="9121422"/>
                </a:lnTo>
                <a:lnTo>
                  <a:pt x="13004800" y="0"/>
                </a:lnTo>
                <a:lnTo>
                  <a:pt x="0" y="0"/>
                </a:lnTo>
                <a:lnTo>
                  <a:pt x="0" y="9121422"/>
                </a:lnTo>
                <a:close/>
              </a:path>
            </a:pathLst>
          </a:custGeom>
          <a:solidFill>
            <a:srgbClr val="000000">
              <a:alpha val="50000"/>
            </a:srgbClr>
          </a:solidFill>
        </p:spPr>
        <p:txBody>
          <a:bodyPr wrap="square" lIns="0" tIns="0" rIns="0" bIns="0" rtlCol="0"/>
          <a:lstStyle/>
          <a:p>
            <a:r>
              <a:rPr lang="en-US" dirty="0"/>
              <a:t> </a:t>
            </a:r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6944928" y="1571414"/>
            <a:ext cx="3630929" cy="1282700"/>
          </a:xfrm>
          <a:custGeom>
            <a:avLst/>
            <a:gdLst/>
            <a:ahLst/>
            <a:cxnLst/>
            <a:rect l="l" t="t" r="r" b="b"/>
            <a:pathLst>
              <a:path w="3630929" h="1282700">
                <a:moveTo>
                  <a:pt x="3630506" y="0"/>
                </a:moveTo>
                <a:lnTo>
                  <a:pt x="0" y="0"/>
                </a:lnTo>
                <a:lnTo>
                  <a:pt x="0" y="1282417"/>
                </a:lnTo>
                <a:lnTo>
                  <a:pt x="3630506" y="1282417"/>
                </a:lnTo>
                <a:lnTo>
                  <a:pt x="3630506" y="0"/>
                </a:lnTo>
                <a:close/>
              </a:path>
            </a:pathLst>
          </a:custGeom>
          <a:solidFill>
            <a:srgbClr val="FEFEFE">
              <a:alpha val="77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944919" y="1571129"/>
            <a:ext cx="3630929" cy="1283335"/>
          </a:xfrm>
          <a:custGeom>
            <a:avLst/>
            <a:gdLst/>
            <a:ahLst/>
            <a:cxnLst/>
            <a:rect l="l" t="t" r="r" b="b"/>
            <a:pathLst>
              <a:path w="3630929" h="1283335">
                <a:moveTo>
                  <a:pt x="3630511" y="292"/>
                </a:moveTo>
                <a:lnTo>
                  <a:pt x="3603421" y="292"/>
                </a:lnTo>
                <a:lnTo>
                  <a:pt x="3603421" y="27381"/>
                </a:lnTo>
                <a:lnTo>
                  <a:pt x="3603421" y="1255610"/>
                </a:lnTo>
                <a:lnTo>
                  <a:pt x="27101" y="1255610"/>
                </a:lnTo>
                <a:lnTo>
                  <a:pt x="27101" y="27381"/>
                </a:lnTo>
                <a:lnTo>
                  <a:pt x="3603421" y="27381"/>
                </a:lnTo>
                <a:lnTo>
                  <a:pt x="3603421" y="292"/>
                </a:lnTo>
                <a:lnTo>
                  <a:pt x="27101" y="292"/>
                </a:lnTo>
                <a:lnTo>
                  <a:pt x="27101" y="0"/>
                </a:lnTo>
                <a:lnTo>
                  <a:pt x="0" y="0"/>
                </a:lnTo>
                <a:lnTo>
                  <a:pt x="0" y="1282700"/>
                </a:lnTo>
                <a:lnTo>
                  <a:pt x="27101" y="1282700"/>
                </a:lnTo>
                <a:lnTo>
                  <a:pt x="3603421" y="1282712"/>
                </a:lnTo>
                <a:lnTo>
                  <a:pt x="3630511" y="1282712"/>
                </a:lnTo>
                <a:lnTo>
                  <a:pt x="3630511" y="1255610"/>
                </a:lnTo>
                <a:lnTo>
                  <a:pt x="3630511" y="27381"/>
                </a:lnTo>
                <a:lnTo>
                  <a:pt x="3630511" y="29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274171" y="6240499"/>
            <a:ext cx="4434840" cy="2023110"/>
          </a:xfrm>
          <a:custGeom>
            <a:avLst/>
            <a:gdLst/>
            <a:ahLst/>
            <a:cxnLst/>
            <a:rect l="l" t="t" r="r" b="b"/>
            <a:pathLst>
              <a:path w="4434840" h="2023109">
                <a:moveTo>
                  <a:pt x="4434275" y="0"/>
                </a:moveTo>
                <a:lnTo>
                  <a:pt x="0" y="0"/>
                </a:lnTo>
                <a:lnTo>
                  <a:pt x="0" y="2022968"/>
                </a:lnTo>
                <a:lnTo>
                  <a:pt x="4434275" y="2022968"/>
                </a:lnTo>
                <a:lnTo>
                  <a:pt x="4434275" y="0"/>
                </a:lnTo>
                <a:close/>
              </a:path>
            </a:pathLst>
          </a:custGeom>
          <a:solidFill>
            <a:srgbClr val="FEFEFE">
              <a:alpha val="77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274170" y="6240500"/>
            <a:ext cx="4434840" cy="2023110"/>
          </a:xfrm>
          <a:custGeom>
            <a:avLst/>
            <a:gdLst/>
            <a:ahLst/>
            <a:cxnLst/>
            <a:rect l="l" t="t" r="r" b="b"/>
            <a:pathLst>
              <a:path w="4434840" h="2023109">
                <a:moveTo>
                  <a:pt x="4434268" y="0"/>
                </a:moveTo>
                <a:lnTo>
                  <a:pt x="4407179" y="0"/>
                </a:lnTo>
                <a:lnTo>
                  <a:pt x="4407179" y="27101"/>
                </a:lnTo>
                <a:lnTo>
                  <a:pt x="4407179" y="1995881"/>
                </a:lnTo>
                <a:lnTo>
                  <a:pt x="27089" y="1995881"/>
                </a:lnTo>
                <a:lnTo>
                  <a:pt x="27089" y="27101"/>
                </a:lnTo>
                <a:lnTo>
                  <a:pt x="4407179" y="27101"/>
                </a:lnTo>
                <a:lnTo>
                  <a:pt x="4407179" y="0"/>
                </a:lnTo>
                <a:lnTo>
                  <a:pt x="27089" y="0"/>
                </a:lnTo>
                <a:lnTo>
                  <a:pt x="0" y="0"/>
                </a:lnTo>
                <a:lnTo>
                  <a:pt x="0" y="2022970"/>
                </a:lnTo>
                <a:lnTo>
                  <a:pt x="27089" y="2022970"/>
                </a:lnTo>
                <a:lnTo>
                  <a:pt x="4407179" y="2022970"/>
                </a:lnTo>
                <a:lnTo>
                  <a:pt x="4434268" y="2022970"/>
                </a:lnTo>
                <a:lnTo>
                  <a:pt x="443426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614661" y="6569814"/>
            <a:ext cx="3597591" cy="1364989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986479" y="1963949"/>
            <a:ext cx="3498199" cy="488472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903899" y="1074706"/>
            <a:ext cx="2302933" cy="2619022"/>
          </a:xfrm>
          <a:prstGeom prst="rect">
            <a:avLst/>
          </a:prstGeom>
        </p:spPr>
      </p:pic>
      <p:sp>
        <p:nvSpPr>
          <p:cNvPr id="11" name="object 11"/>
          <p:cNvSpPr/>
          <p:nvPr/>
        </p:nvSpPr>
        <p:spPr>
          <a:xfrm>
            <a:off x="1681480" y="1463052"/>
            <a:ext cx="9392920" cy="6737350"/>
          </a:xfrm>
          <a:custGeom>
            <a:avLst/>
            <a:gdLst/>
            <a:ahLst/>
            <a:cxnLst/>
            <a:rect l="l" t="t" r="r" b="b"/>
            <a:pathLst>
              <a:path w="9392920" h="6737350">
                <a:moveTo>
                  <a:pt x="3738880" y="0"/>
                </a:moveTo>
                <a:lnTo>
                  <a:pt x="3684689" y="0"/>
                </a:lnTo>
                <a:lnTo>
                  <a:pt x="3684689" y="54178"/>
                </a:lnTo>
                <a:lnTo>
                  <a:pt x="3684689" y="2718358"/>
                </a:lnTo>
                <a:lnTo>
                  <a:pt x="54178" y="2718358"/>
                </a:lnTo>
                <a:lnTo>
                  <a:pt x="54178" y="54178"/>
                </a:lnTo>
                <a:lnTo>
                  <a:pt x="3684689" y="54178"/>
                </a:lnTo>
                <a:lnTo>
                  <a:pt x="3684689" y="0"/>
                </a:lnTo>
                <a:lnTo>
                  <a:pt x="54178" y="0"/>
                </a:lnTo>
                <a:lnTo>
                  <a:pt x="0" y="0"/>
                </a:lnTo>
                <a:lnTo>
                  <a:pt x="0" y="2772549"/>
                </a:lnTo>
                <a:lnTo>
                  <a:pt x="54178" y="2772549"/>
                </a:lnTo>
                <a:lnTo>
                  <a:pt x="3684689" y="2772549"/>
                </a:lnTo>
                <a:lnTo>
                  <a:pt x="3738880" y="2772549"/>
                </a:lnTo>
                <a:lnTo>
                  <a:pt x="3738880" y="0"/>
                </a:lnTo>
                <a:close/>
              </a:path>
              <a:path w="9392920" h="6737350">
                <a:moveTo>
                  <a:pt x="9175598" y="4343959"/>
                </a:moveTo>
                <a:lnTo>
                  <a:pt x="9121419" y="4343959"/>
                </a:lnTo>
                <a:lnTo>
                  <a:pt x="9121419" y="4398149"/>
                </a:lnTo>
                <a:lnTo>
                  <a:pt x="9121419" y="6683019"/>
                </a:lnTo>
                <a:lnTo>
                  <a:pt x="8489239" y="6683019"/>
                </a:lnTo>
                <a:lnTo>
                  <a:pt x="8489239" y="4398149"/>
                </a:lnTo>
                <a:lnTo>
                  <a:pt x="9121419" y="4398149"/>
                </a:lnTo>
                <a:lnTo>
                  <a:pt x="9121419" y="4343959"/>
                </a:lnTo>
                <a:lnTo>
                  <a:pt x="8489239" y="4343959"/>
                </a:lnTo>
                <a:lnTo>
                  <a:pt x="8489239" y="4344517"/>
                </a:lnTo>
                <a:lnTo>
                  <a:pt x="8435048" y="4344517"/>
                </a:lnTo>
                <a:lnTo>
                  <a:pt x="8435048" y="6737197"/>
                </a:lnTo>
                <a:lnTo>
                  <a:pt x="8489239" y="6737197"/>
                </a:lnTo>
                <a:lnTo>
                  <a:pt x="9121419" y="6737210"/>
                </a:lnTo>
                <a:lnTo>
                  <a:pt x="9175598" y="6737210"/>
                </a:lnTo>
                <a:lnTo>
                  <a:pt x="9175598" y="4343959"/>
                </a:lnTo>
                <a:close/>
              </a:path>
              <a:path w="9392920" h="6737350">
                <a:moveTo>
                  <a:pt x="9392348" y="2609989"/>
                </a:moveTo>
                <a:lnTo>
                  <a:pt x="9338170" y="2609989"/>
                </a:lnTo>
                <a:lnTo>
                  <a:pt x="9338170" y="2664180"/>
                </a:lnTo>
                <a:lnTo>
                  <a:pt x="9338170" y="3151860"/>
                </a:lnTo>
                <a:lnTo>
                  <a:pt x="8407959" y="3151860"/>
                </a:lnTo>
                <a:lnTo>
                  <a:pt x="8407959" y="2664180"/>
                </a:lnTo>
                <a:lnTo>
                  <a:pt x="9338170" y="2664180"/>
                </a:lnTo>
                <a:lnTo>
                  <a:pt x="9338170" y="2609989"/>
                </a:lnTo>
                <a:lnTo>
                  <a:pt x="8407959" y="2609989"/>
                </a:lnTo>
                <a:lnTo>
                  <a:pt x="8407959" y="2610408"/>
                </a:lnTo>
                <a:lnTo>
                  <a:pt x="8353768" y="2610408"/>
                </a:lnTo>
                <a:lnTo>
                  <a:pt x="8353768" y="3206038"/>
                </a:lnTo>
                <a:lnTo>
                  <a:pt x="8407959" y="3206038"/>
                </a:lnTo>
                <a:lnTo>
                  <a:pt x="9338170" y="3206038"/>
                </a:lnTo>
                <a:lnTo>
                  <a:pt x="9392348" y="3206038"/>
                </a:lnTo>
                <a:lnTo>
                  <a:pt x="9392348" y="2609989"/>
                </a:lnTo>
                <a:close/>
              </a:path>
            </a:pathLst>
          </a:custGeom>
          <a:solidFill>
            <a:srgbClr val="FF2323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pic>
        <p:nvPicPr>
          <p:cNvPr id="12" name="object 1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522920" y="3079613"/>
            <a:ext cx="3332479" cy="3043484"/>
          </a:xfrm>
          <a:prstGeom prst="rect">
            <a:avLst/>
          </a:prstGeom>
        </p:spPr>
      </p:pic>
      <p:sp>
        <p:nvSpPr>
          <p:cNvPr id="13" name="object 13"/>
          <p:cNvSpPr/>
          <p:nvPr/>
        </p:nvSpPr>
        <p:spPr>
          <a:xfrm>
            <a:off x="0" y="0"/>
            <a:ext cx="13004800" cy="632460"/>
          </a:xfrm>
          <a:custGeom>
            <a:avLst/>
            <a:gdLst/>
            <a:ahLst/>
            <a:cxnLst/>
            <a:rect l="l" t="t" r="r" b="b"/>
            <a:pathLst>
              <a:path w="13004800" h="632460">
                <a:moveTo>
                  <a:pt x="13004800" y="0"/>
                </a:moveTo>
                <a:lnTo>
                  <a:pt x="0" y="0"/>
                </a:lnTo>
                <a:lnTo>
                  <a:pt x="0" y="632177"/>
                </a:lnTo>
                <a:lnTo>
                  <a:pt x="13004800" y="632177"/>
                </a:lnTo>
                <a:lnTo>
                  <a:pt x="13004800" y="0"/>
                </a:lnTo>
                <a:close/>
              </a:path>
            </a:pathLst>
          </a:custGeom>
          <a:solidFill>
            <a:srgbClr val="70B6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173156" y="108371"/>
            <a:ext cx="3549650" cy="415925"/>
          </a:xfrm>
          <a:custGeom>
            <a:avLst/>
            <a:gdLst/>
            <a:ahLst/>
            <a:cxnLst/>
            <a:rect l="l" t="t" r="r" b="b"/>
            <a:pathLst>
              <a:path w="3549650" h="415925">
                <a:moveTo>
                  <a:pt x="3341511" y="0"/>
                </a:moveTo>
                <a:lnTo>
                  <a:pt x="207715" y="0"/>
                </a:lnTo>
                <a:lnTo>
                  <a:pt x="160088" y="5485"/>
                </a:lnTo>
                <a:lnTo>
                  <a:pt x="116367" y="21112"/>
                </a:lnTo>
                <a:lnTo>
                  <a:pt x="77800" y="45632"/>
                </a:lnTo>
                <a:lnTo>
                  <a:pt x="45632" y="77800"/>
                </a:lnTo>
                <a:lnTo>
                  <a:pt x="21112" y="116367"/>
                </a:lnTo>
                <a:lnTo>
                  <a:pt x="5485" y="160088"/>
                </a:lnTo>
                <a:lnTo>
                  <a:pt x="0" y="207715"/>
                </a:lnTo>
                <a:lnTo>
                  <a:pt x="5485" y="255342"/>
                </a:lnTo>
                <a:lnTo>
                  <a:pt x="21112" y="299063"/>
                </a:lnTo>
                <a:lnTo>
                  <a:pt x="45632" y="337631"/>
                </a:lnTo>
                <a:lnTo>
                  <a:pt x="77800" y="369798"/>
                </a:lnTo>
                <a:lnTo>
                  <a:pt x="116367" y="394318"/>
                </a:lnTo>
                <a:lnTo>
                  <a:pt x="160088" y="409945"/>
                </a:lnTo>
                <a:lnTo>
                  <a:pt x="207715" y="415431"/>
                </a:lnTo>
                <a:lnTo>
                  <a:pt x="3341511" y="415431"/>
                </a:lnTo>
                <a:lnTo>
                  <a:pt x="3389138" y="409945"/>
                </a:lnTo>
                <a:lnTo>
                  <a:pt x="3432859" y="394318"/>
                </a:lnTo>
                <a:lnTo>
                  <a:pt x="3471426" y="369798"/>
                </a:lnTo>
                <a:lnTo>
                  <a:pt x="3503593" y="337631"/>
                </a:lnTo>
                <a:lnTo>
                  <a:pt x="3528114" y="299063"/>
                </a:lnTo>
                <a:lnTo>
                  <a:pt x="3543740" y="255342"/>
                </a:lnTo>
                <a:lnTo>
                  <a:pt x="3549226" y="207715"/>
                </a:lnTo>
                <a:lnTo>
                  <a:pt x="3543740" y="160088"/>
                </a:lnTo>
                <a:lnTo>
                  <a:pt x="3528114" y="116367"/>
                </a:lnTo>
                <a:lnTo>
                  <a:pt x="3503593" y="77800"/>
                </a:lnTo>
                <a:lnTo>
                  <a:pt x="3471426" y="45632"/>
                </a:lnTo>
                <a:lnTo>
                  <a:pt x="3432859" y="21112"/>
                </a:lnTo>
                <a:lnTo>
                  <a:pt x="3389138" y="5485"/>
                </a:lnTo>
                <a:lnTo>
                  <a:pt x="3341511" y="0"/>
                </a:lnTo>
                <a:close/>
              </a:path>
            </a:pathLst>
          </a:custGeom>
          <a:solidFill>
            <a:srgbClr val="EFF2F4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5" name="object 1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353778" y="207714"/>
            <a:ext cx="214399" cy="214448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2426807" y="198679"/>
            <a:ext cx="243840" cy="243840"/>
          </a:xfrm>
          <a:prstGeom prst="rect">
            <a:avLst/>
          </a:prstGeom>
        </p:spPr>
      </p:pic>
      <p:sp>
        <p:nvSpPr>
          <p:cNvPr id="17" name="object 17"/>
          <p:cNvSpPr/>
          <p:nvPr/>
        </p:nvSpPr>
        <p:spPr>
          <a:xfrm>
            <a:off x="12354557" y="126435"/>
            <a:ext cx="388620" cy="388620"/>
          </a:xfrm>
          <a:custGeom>
            <a:avLst/>
            <a:gdLst/>
            <a:ahLst/>
            <a:cxnLst/>
            <a:rect l="l" t="t" r="r" b="b"/>
            <a:pathLst>
              <a:path w="388620" h="388620">
                <a:moveTo>
                  <a:pt x="194168" y="0"/>
                </a:moveTo>
                <a:lnTo>
                  <a:pt x="149647" y="5128"/>
                </a:lnTo>
                <a:lnTo>
                  <a:pt x="108778" y="19735"/>
                </a:lnTo>
                <a:lnTo>
                  <a:pt x="72726" y="42656"/>
                </a:lnTo>
                <a:lnTo>
                  <a:pt x="42656" y="72726"/>
                </a:lnTo>
                <a:lnTo>
                  <a:pt x="19735" y="108778"/>
                </a:lnTo>
                <a:lnTo>
                  <a:pt x="5128" y="149647"/>
                </a:lnTo>
                <a:lnTo>
                  <a:pt x="0" y="194168"/>
                </a:lnTo>
                <a:lnTo>
                  <a:pt x="5128" y="238690"/>
                </a:lnTo>
                <a:lnTo>
                  <a:pt x="19735" y="279559"/>
                </a:lnTo>
                <a:lnTo>
                  <a:pt x="42656" y="315611"/>
                </a:lnTo>
                <a:lnTo>
                  <a:pt x="72726" y="345680"/>
                </a:lnTo>
                <a:lnTo>
                  <a:pt x="108778" y="368602"/>
                </a:lnTo>
                <a:lnTo>
                  <a:pt x="149647" y="383209"/>
                </a:lnTo>
                <a:lnTo>
                  <a:pt x="194168" y="388337"/>
                </a:lnTo>
                <a:lnTo>
                  <a:pt x="194168" y="370275"/>
                </a:lnTo>
                <a:lnTo>
                  <a:pt x="147352" y="363984"/>
                </a:lnTo>
                <a:lnTo>
                  <a:pt x="105284" y="346231"/>
                </a:lnTo>
                <a:lnTo>
                  <a:pt x="69642" y="318695"/>
                </a:lnTo>
                <a:lnTo>
                  <a:pt x="42105" y="283053"/>
                </a:lnTo>
                <a:lnTo>
                  <a:pt x="24352" y="240985"/>
                </a:lnTo>
                <a:lnTo>
                  <a:pt x="18062" y="194168"/>
                </a:lnTo>
                <a:lnTo>
                  <a:pt x="24352" y="147352"/>
                </a:lnTo>
                <a:lnTo>
                  <a:pt x="42105" y="105284"/>
                </a:lnTo>
                <a:lnTo>
                  <a:pt x="69642" y="69642"/>
                </a:lnTo>
                <a:lnTo>
                  <a:pt x="105284" y="42105"/>
                </a:lnTo>
                <a:lnTo>
                  <a:pt x="147352" y="24352"/>
                </a:lnTo>
                <a:lnTo>
                  <a:pt x="194168" y="18062"/>
                </a:lnTo>
                <a:lnTo>
                  <a:pt x="194168" y="0"/>
                </a:lnTo>
                <a:close/>
              </a:path>
              <a:path w="388620" h="388620">
                <a:moveTo>
                  <a:pt x="194168" y="0"/>
                </a:moveTo>
                <a:lnTo>
                  <a:pt x="194168" y="18062"/>
                </a:lnTo>
                <a:lnTo>
                  <a:pt x="240985" y="24352"/>
                </a:lnTo>
                <a:lnTo>
                  <a:pt x="283053" y="42105"/>
                </a:lnTo>
                <a:lnTo>
                  <a:pt x="318695" y="69642"/>
                </a:lnTo>
                <a:lnTo>
                  <a:pt x="346231" y="105284"/>
                </a:lnTo>
                <a:lnTo>
                  <a:pt x="363984" y="147352"/>
                </a:lnTo>
                <a:lnTo>
                  <a:pt x="370275" y="194168"/>
                </a:lnTo>
                <a:lnTo>
                  <a:pt x="363984" y="240985"/>
                </a:lnTo>
                <a:lnTo>
                  <a:pt x="346231" y="283053"/>
                </a:lnTo>
                <a:lnTo>
                  <a:pt x="318695" y="318695"/>
                </a:lnTo>
                <a:lnTo>
                  <a:pt x="283053" y="346231"/>
                </a:lnTo>
                <a:lnTo>
                  <a:pt x="240985" y="363984"/>
                </a:lnTo>
                <a:lnTo>
                  <a:pt x="194168" y="370275"/>
                </a:lnTo>
                <a:lnTo>
                  <a:pt x="194168" y="388337"/>
                </a:lnTo>
                <a:lnTo>
                  <a:pt x="238689" y="383209"/>
                </a:lnTo>
                <a:lnTo>
                  <a:pt x="279559" y="368602"/>
                </a:lnTo>
                <a:lnTo>
                  <a:pt x="315611" y="345680"/>
                </a:lnTo>
                <a:lnTo>
                  <a:pt x="345680" y="315611"/>
                </a:lnTo>
                <a:lnTo>
                  <a:pt x="368602" y="279559"/>
                </a:lnTo>
                <a:lnTo>
                  <a:pt x="383209" y="238690"/>
                </a:lnTo>
                <a:lnTo>
                  <a:pt x="388337" y="194168"/>
                </a:lnTo>
                <a:lnTo>
                  <a:pt x="383209" y="149647"/>
                </a:lnTo>
                <a:lnTo>
                  <a:pt x="368602" y="108778"/>
                </a:lnTo>
                <a:lnTo>
                  <a:pt x="345680" y="72726"/>
                </a:lnTo>
                <a:lnTo>
                  <a:pt x="315611" y="42656"/>
                </a:lnTo>
                <a:lnTo>
                  <a:pt x="279559" y="19735"/>
                </a:lnTo>
                <a:lnTo>
                  <a:pt x="238689" y="5128"/>
                </a:lnTo>
                <a:lnTo>
                  <a:pt x="194168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8" name="object 1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0" y="0"/>
            <a:ext cx="1155982" cy="749579"/>
          </a:xfrm>
          <a:prstGeom prst="rect">
            <a:avLst/>
          </a:prstGeom>
        </p:spPr>
      </p:pic>
      <p:sp>
        <p:nvSpPr>
          <p:cNvPr id="19" name="object 19"/>
          <p:cNvSpPr/>
          <p:nvPr/>
        </p:nvSpPr>
        <p:spPr>
          <a:xfrm>
            <a:off x="1930692" y="1643671"/>
            <a:ext cx="10045065" cy="6538595"/>
          </a:xfrm>
          <a:custGeom>
            <a:avLst/>
            <a:gdLst/>
            <a:ahLst/>
            <a:cxnLst/>
            <a:rect l="l" t="t" r="r" b="b"/>
            <a:pathLst>
              <a:path w="10045065" h="6538595">
                <a:moveTo>
                  <a:pt x="3054718" y="0"/>
                </a:moveTo>
                <a:lnTo>
                  <a:pt x="0" y="0"/>
                </a:lnTo>
                <a:lnTo>
                  <a:pt x="0" y="1907463"/>
                </a:lnTo>
                <a:lnTo>
                  <a:pt x="3054718" y="1907463"/>
                </a:lnTo>
                <a:lnTo>
                  <a:pt x="3054718" y="0"/>
                </a:lnTo>
                <a:close/>
              </a:path>
              <a:path w="10045065" h="6538595">
                <a:moveTo>
                  <a:pt x="9999396" y="6132119"/>
                </a:moveTo>
                <a:lnTo>
                  <a:pt x="9972307" y="6132119"/>
                </a:lnTo>
                <a:lnTo>
                  <a:pt x="9972307" y="6159208"/>
                </a:lnTo>
                <a:lnTo>
                  <a:pt x="9972307" y="6511430"/>
                </a:lnTo>
                <a:lnTo>
                  <a:pt x="9620098" y="6511430"/>
                </a:lnTo>
                <a:lnTo>
                  <a:pt x="9620098" y="6159208"/>
                </a:lnTo>
                <a:lnTo>
                  <a:pt x="9972307" y="6159208"/>
                </a:lnTo>
                <a:lnTo>
                  <a:pt x="9972307" y="6132119"/>
                </a:lnTo>
                <a:lnTo>
                  <a:pt x="9620098" y="6132119"/>
                </a:lnTo>
                <a:lnTo>
                  <a:pt x="9592996" y="6132119"/>
                </a:lnTo>
                <a:lnTo>
                  <a:pt x="9592996" y="6538519"/>
                </a:lnTo>
                <a:lnTo>
                  <a:pt x="9620098" y="6538519"/>
                </a:lnTo>
                <a:lnTo>
                  <a:pt x="9972307" y="6538519"/>
                </a:lnTo>
                <a:lnTo>
                  <a:pt x="9999396" y="6538519"/>
                </a:lnTo>
                <a:lnTo>
                  <a:pt x="9999396" y="6132119"/>
                </a:lnTo>
                <a:close/>
              </a:path>
              <a:path w="10045065" h="6538595">
                <a:moveTo>
                  <a:pt x="10044557" y="4226560"/>
                </a:moveTo>
                <a:lnTo>
                  <a:pt x="10017468" y="4226560"/>
                </a:lnTo>
                <a:lnTo>
                  <a:pt x="10017468" y="4253649"/>
                </a:lnTo>
                <a:lnTo>
                  <a:pt x="10017468" y="4605858"/>
                </a:lnTo>
                <a:lnTo>
                  <a:pt x="9665246" y="4605858"/>
                </a:lnTo>
                <a:lnTo>
                  <a:pt x="9665246" y="4253649"/>
                </a:lnTo>
                <a:lnTo>
                  <a:pt x="10017468" y="4253649"/>
                </a:lnTo>
                <a:lnTo>
                  <a:pt x="10017468" y="4226560"/>
                </a:lnTo>
                <a:lnTo>
                  <a:pt x="9665246" y="4226560"/>
                </a:lnTo>
                <a:lnTo>
                  <a:pt x="9638157" y="4226560"/>
                </a:lnTo>
                <a:lnTo>
                  <a:pt x="9638157" y="4632960"/>
                </a:lnTo>
                <a:lnTo>
                  <a:pt x="9665246" y="4632960"/>
                </a:lnTo>
                <a:lnTo>
                  <a:pt x="10017468" y="4632960"/>
                </a:lnTo>
                <a:lnTo>
                  <a:pt x="10044557" y="4632960"/>
                </a:lnTo>
                <a:lnTo>
                  <a:pt x="10044557" y="422656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0" name="object 20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2066992" y="3621520"/>
            <a:ext cx="2782694" cy="264280"/>
          </a:xfrm>
          <a:prstGeom prst="rect">
            <a:avLst/>
          </a:prstGeom>
        </p:spPr>
      </p:pic>
      <p:sp>
        <p:nvSpPr>
          <p:cNvPr id="21" name="object 21"/>
          <p:cNvSpPr/>
          <p:nvPr/>
        </p:nvSpPr>
        <p:spPr>
          <a:xfrm>
            <a:off x="2352281" y="5727534"/>
            <a:ext cx="1036955" cy="2377440"/>
          </a:xfrm>
          <a:custGeom>
            <a:avLst/>
            <a:gdLst/>
            <a:ahLst/>
            <a:cxnLst/>
            <a:rect l="l" t="t" r="r" b="b"/>
            <a:pathLst>
              <a:path w="1036954" h="2377440">
                <a:moveTo>
                  <a:pt x="1036662" y="1340764"/>
                </a:moveTo>
                <a:lnTo>
                  <a:pt x="0" y="1340764"/>
                </a:lnTo>
                <a:lnTo>
                  <a:pt x="0" y="2377427"/>
                </a:lnTo>
                <a:lnTo>
                  <a:pt x="1036662" y="2377427"/>
                </a:lnTo>
                <a:lnTo>
                  <a:pt x="1036662" y="1340764"/>
                </a:lnTo>
                <a:close/>
              </a:path>
              <a:path w="1036954" h="2377440">
                <a:moveTo>
                  <a:pt x="1036662" y="0"/>
                </a:moveTo>
                <a:lnTo>
                  <a:pt x="0" y="0"/>
                </a:lnTo>
                <a:lnTo>
                  <a:pt x="0" y="1036662"/>
                </a:lnTo>
                <a:lnTo>
                  <a:pt x="1036662" y="1036662"/>
                </a:lnTo>
                <a:lnTo>
                  <a:pt x="1036662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688807" y="4694262"/>
            <a:ext cx="9627235" cy="13970"/>
          </a:xfrm>
          <a:custGeom>
            <a:avLst/>
            <a:gdLst/>
            <a:ahLst/>
            <a:cxnLst/>
            <a:rect l="l" t="t" r="r" b="b"/>
            <a:pathLst>
              <a:path w="9627235" h="13970">
                <a:moveTo>
                  <a:pt x="9627159" y="0"/>
                </a:moveTo>
                <a:lnTo>
                  <a:pt x="0" y="0"/>
                </a:lnTo>
                <a:lnTo>
                  <a:pt x="0" y="13817"/>
                </a:lnTo>
                <a:lnTo>
                  <a:pt x="9627159" y="13817"/>
                </a:lnTo>
                <a:lnTo>
                  <a:pt x="9627159" y="0"/>
                </a:lnTo>
                <a:close/>
              </a:path>
            </a:pathLst>
          </a:custGeom>
          <a:solidFill>
            <a:srgbClr val="64646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0141935" y="4207346"/>
            <a:ext cx="857250" cy="346075"/>
          </a:xfrm>
          <a:custGeom>
            <a:avLst/>
            <a:gdLst/>
            <a:ahLst/>
            <a:cxnLst/>
            <a:rect l="l" t="t" r="r" b="b"/>
            <a:pathLst>
              <a:path w="857250" h="346075">
                <a:moveTo>
                  <a:pt x="684199" y="0"/>
                </a:moveTo>
                <a:lnTo>
                  <a:pt x="172777" y="0"/>
                </a:lnTo>
                <a:lnTo>
                  <a:pt x="126846" y="6171"/>
                </a:lnTo>
                <a:lnTo>
                  <a:pt x="85573" y="23589"/>
                </a:lnTo>
                <a:lnTo>
                  <a:pt x="50605" y="50605"/>
                </a:lnTo>
                <a:lnTo>
                  <a:pt x="23589" y="85573"/>
                </a:lnTo>
                <a:lnTo>
                  <a:pt x="6171" y="126846"/>
                </a:lnTo>
                <a:lnTo>
                  <a:pt x="0" y="172777"/>
                </a:lnTo>
                <a:lnTo>
                  <a:pt x="6171" y="218708"/>
                </a:lnTo>
                <a:lnTo>
                  <a:pt x="23589" y="259981"/>
                </a:lnTo>
                <a:lnTo>
                  <a:pt x="50605" y="294949"/>
                </a:lnTo>
                <a:lnTo>
                  <a:pt x="85573" y="321965"/>
                </a:lnTo>
                <a:lnTo>
                  <a:pt x="126846" y="339383"/>
                </a:lnTo>
                <a:lnTo>
                  <a:pt x="172777" y="345555"/>
                </a:lnTo>
                <a:lnTo>
                  <a:pt x="684199" y="345555"/>
                </a:lnTo>
                <a:lnTo>
                  <a:pt x="730130" y="339383"/>
                </a:lnTo>
                <a:lnTo>
                  <a:pt x="771403" y="321965"/>
                </a:lnTo>
                <a:lnTo>
                  <a:pt x="806371" y="294949"/>
                </a:lnTo>
                <a:lnTo>
                  <a:pt x="833387" y="259981"/>
                </a:lnTo>
                <a:lnTo>
                  <a:pt x="850804" y="218708"/>
                </a:lnTo>
                <a:lnTo>
                  <a:pt x="856976" y="172777"/>
                </a:lnTo>
                <a:lnTo>
                  <a:pt x="850804" y="126846"/>
                </a:lnTo>
                <a:lnTo>
                  <a:pt x="833387" y="85573"/>
                </a:lnTo>
                <a:lnTo>
                  <a:pt x="806371" y="50605"/>
                </a:lnTo>
                <a:lnTo>
                  <a:pt x="771403" y="23589"/>
                </a:lnTo>
                <a:lnTo>
                  <a:pt x="730130" y="6171"/>
                </a:lnTo>
                <a:lnTo>
                  <a:pt x="684199" y="0"/>
                </a:lnTo>
                <a:close/>
              </a:path>
            </a:pathLst>
          </a:custGeom>
          <a:solidFill>
            <a:srgbClr val="00BCC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0349879" y="4303264"/>
            <a:ext cx="422275" cy="150495"/>
          </a:xfrm>
          <a:custGeom>
            <a:avLst/>
            <a:gdLst/>
            <a:ahLst/>
            <a:cxnLst/>
            <a:rect l="l" t="t" r="r" b="b"/>
            <a:pathLst>
              <a:path w="422275" h="150495">
                <a:moveTo>
                  <a:pt x="68834" y="13601"/>
                </a:moveTo>
                <a:lnTo>
                  <a:pt x="0" y="13601"/>
                </a:lnTo>
                <a:lnTo>
                  <a:pt x="0" y="83099"/>
                </a:lnTo>
                <a:lnTo>
                  <a:pt x="68834" y="83099"/>
                </a:lnTo>
                <a:lnTo>
                  <a:pt x="68834" y="71986"/>
                </a:lnTo>
                <a:lnTo>
                  <a:pt x="13435" y="71986"/>
                </a:lnTo>
                <a:lnTo>
                  <a:pt x="13435" y="24714"/>
                </a:lnTo>
                <a:lnTo>
                  <a:pt x="68834" y="24714"/>
                </a:lnTo>
                <a:lnTo>
                  <a:pt x="68834" y="13601"/>
                </a:lnTo>
                <a:close/>
              </a:path>
              <a:path w="422275" h="150495">
                <a:moveTo>
                  <a:pt x="68834" y="24714"/>
                </a:moveTo>
                <a:lnTo>
                  <a:pt x="55399" y="24714"/>
                </a:lnTo>
                <a:lnTo>
                  <a:pt x="55399" y="71986"/>
                </a:lnTo>
                <a:lnTo>
                  <a:pt x="68834" y="71986"/>
                </a:lnTo>
                <a:lnTo>
                  <a:pt x="68834" y="24714"/>
                </a:lnTo>
                <a:close/>
              </a:path>
              <a:path w="422275" h="150495">
                <a:moveTo>
                  <a:pt x="110135" y="0"/>
                </a:moveTo>
                <a:lnTo>
                  <a:pt x="96368" y="0"/>
                </a:lnTo>
                <a:lnTo>
                  <a:pt x="96368" y="109969"/>
                </a:lnTo>
                <a:lnTo>
                  <a:pt x="110135" y="109969"/>
                </a:lnTo>
                <a:lnTo>
                  <a:pt x="110135" y="57223"/>
                </a:lnTo>
                <a:lnTo>
                  <a:pt x="105822" y="57223"/>
                </a:lnTo>
                <a:lnTo>
                  <a:pt x="105822" y="45779"/>
                </a:lnTo>
                <a:lnTo>
                  <a:pt x="110135" y="45779"/>
                </a:lnTo>
                <a:lnTo>
                  <a:pt x="110135" y="0"/>
                </a:lnTo>
                <a:close/>
              </a:path>
              <a:path w="422275" h="150495">
                <a:moveTo>
                  <a:pt x="110135" y="45779"/>
                </a:moveTo>
                <a:lnTo>
                  <a:pt x="105822" y="45779"/>
                </a:lnTo>
                <a:lnTo>
                  <a:pt x="105822" y="57223"/>
                </a:lnTo>
                <a:lnTo>
                  <a:pt x="110135" y="57223"/>
                </a:lnTo>
                <a:lnTo>
                  <a:pt x="110135" y="45779"/>
                </a:lnTo>
                <a:close/>
              </a:path>
              <a:path w="422275" h="150495">
                <a:moveTo>
                  <a:pt x="132361" y="45779"/>
                </a:moveTo>
                <a:lnTo>
                  <a:pt x="110135" y="45779"/>
                </a:lnTo>
                <a:lnTo>
                  <a:pt x="110135" y="57223"/>
                </a:lnTo>
                <a:lnTo>
                  <a:pt x="132361" y="57223"/>
                </a:lnTo>
                <a:lnTo>
                  <a:pt x="132361" y="45779"/>
                </a:lnTo>
                <a:close/>
              </a:path>
              <a:path w="422275" h="150495">
                <a:moveTo>
                  <a:pt x="30519" y="99519"/>
                </a:moveTo>
                <a:lnTo>
                  <a:pt x="16752" y="99519"/>
                </a:lnTo>
                <a:lnTo>
                  <a:pt x="16752" y="146791"/>
                </a:lnTo>
                <a:lnTo>
                  <a:pt x="116935" y="146791"/>
                </a:lnTo>
                <a:lnTo>
                  <a:pt x="116935" y="140323"/>
                </a:lnTo>
                <a:lnTo>
                  <a:pt x="30519" y="140323"/>
                </a:lnTo>
                <a:lnTo>
                  <a:pt x="30519" y="99519"/>
                </a:lnTo>
                <a:close/>
              </a:path>
              <a:path w="422275" h="150495">
                <a:moveTo>
                  <a:pt x="116935" y="135512"/>
                </a:moveTo>
                <a:lnTo>
                  <a:pt x="30519" y="135512"/>
                </a:lnTo>
                <a:lnTo>
                  <a:pt x="30519" y="140323"/>
                </a:lnTo>
                <a:lnTo>
                  <a:pt x="116935" y="140323"/>
                </a:lnTo>
                <a:lnTo>
                  <a:pt x="116935" y="135512"/>
                </a:lnTo>
                <a:close/>
              </a:path>
              <a:path w="422275" h="150495">
                <a:moveTo>
                  <a:pt x="281960" y="62697"/>
                </a:moveTo>
                <a:lnTo>
                  <a:pt x="146447" y="62697"/>
                </a:lnTo>
                <a:lnTo>
                  <a:pt x="146447" y="73976"/>
                </a:lnTo>
                <a:lnTo>
                  <a:pt x="281960" y="73976"/>
                </a:lnTo>
                <a:lnTo>
                  <a:pt x="281960" y="62697"/>
                </a:lnTo>
                <a:close/>
              </a:path>
              <a:path w="422275" h="150495">
                <a:moveTo>
                  <a:pt x="264212" y="4975"/>
                </a:moveTo>
                <a:lnTo>
                  <a:pt x="164360" y="4975"/>
                </a:lnTo>
                <a:lnTo>
                  <a:pt x="164360" y="50589"/>
                </a:lnTo>
                <a:lnTo>
                  <a:pt x="265870" y="50589"/>
                </a:lnTo>
                <a:lnTo>
                  <a:pt x="265870" y="48432"/>
                </a:lnTo>
                <a:lnTo>
                  <a:pt x="177961" y="48432"/>
                </a:lnTo>
                <a:lnTo>
                  <a:pt x="177961" y="16254"/>
                </a:lnTo>
                <a:lnTo>
                  <a:pt x="264212" y="16254"/>
                </a:lnTo>
                <a:lnTo>
                  <a:pt x="264212" y="4975"/>
                </a:lnTo>
                <a:close/>
              </a:path>
              <a:path w="422275" h="150495">
                <a:moveTo>
                  <a:pt x="265870" y="39476"/>
                </a:moveTo>
                <a:lnTo>
                  <a:pt x="177961" y="39476"/>
                </a:lnTo>
                <a:lnTo>
                  <a:pt x="177961" y="48432"/>
                </a:lnTo>
                <a:lnTo>
                  <a:pt x="265870" y="48432"/>
                </a:lnTo>
                <a:lnTo>
                  <a:pt x="265870" y="39476"/>
                </a:lnTo>
                <a:close/>
              </a:path>
              <a:path w="422275" h="150495">
                <a:moveTo>
                  <a:pt x="264544" y="86914"/>
                </a:moveTo>
                <a:lnTo>
                  <a:pt x="162702" y="86914"/>
                </a:lnTo>
                <a:lnTo>
                  <a:pt x="162702" y="97695"/>
                </a:lnTo>
                <a:lnTo>
                  <a:pt x="250942" y="97695"/>
                </a:lnTo>
                <a:lnTo>
                  <a:pt x="250942" y="111959"/>
                </a:lnTo>
                <a:lnTo>
                  <a:pt x="163033" y="111959"/>
                </a:lnTo>
                <a:lnTo>
                  <a:pt x="163033" y="148450"/>
                </a:lnTo>
                <a:lnTo>
                  <a:pt x="269022" y="148450"/>
                </a:lnTo>
                <a:lnTo>
                  <a:pt x="269022" y="141152"/>
                </a:lnTo>
                <a:lnTo>
                  <a:pt x="176634" y="141152"/>
                </a:lnTo>
                <a:lnTo>
                  <a:pt x="176634" y="122243"/>
                </a:lnTo>
                <a:lnTo>
                  <a:pt x="264544" y="122243"/>
                </a:lnTo>
                <a:lnTo>
                  <a:pt x="264544" y="86914"/>
                </a:lnTo>
                <a:close/>
              </a:path>
              <a:path w="422275" h="150495">
                <a:moveTo>
                  <a:pt x="269022" y="137503"/>
                </a:moveTo>
                <a:lnTo>
                  <a:pt x="176634" y="137503"/>
                </a:lnTo>
                <a:lnTo>
                  <a:pt x="176634" y="141152"/>
                </a:lnTo>
                <a:lnTo>
                  <a:pt x="269022" y="141152"/>
                </a:lnTo>
                <a:lnTo>
                  <a:pt x="269022" y="137503"/>
                </a:lnTo>
                <a:close/>
              </a:path>
              <a:path w="422275" h="150495">
                <a:moveTo>
                  <a:pt x="421938" y="165"/>
                </a:moveTo>
                <a:lnTo>
                  <a:pt x="408171" y="165"/>
                </a:lnTo>
                <a:lnTo>
                  <a:pt x="408171" y="150109"/>
                </a:lnTo>
                <a:lnTo>
                  <a:pt x="421938" y="150109"/>
                </a:lnTo>
                <a:lnTo>
                  <a:pt x="421938" y="165"/>
                </a:lnTo>
                <a:close/>
              </a:path>
              <a:path w="422275" h="150495">
                <a:moveTo>
                  <a:pt x="370187" y="16254"/>
                </a:moveTo>
                <a:lnTo>
                  <a:pt x="364216" y="16254"/>
                </a:lnTo>
                <a:lnTo>
                  <a:pt x="364216" y="18577"/>
                </a:lnTo>
                <a:lnTo>
                  <a:pt x="360404" y="46893"/>
                </a:lnTo>
                <a:lnTo>
                  <a:pt x="348770" y="71944"/>
                </a:lnTo>
                <a:lnTo>
                  <a:pt x="329019" y="93450"/>
                </a:lnTo>
                <a:lnTo>
                  <a:pt x="300855" y="111130"/>
                </a:lnTo>
                <a:lnTo>
                  <a:pt x="308153" y="122243"/>
                </a:lnTo>
                <a:lnTo>
                  <a:pt x="340171" y="101437"/>
                </a:lnTo>
                <a:lnTo>
                  <a:pt x="361770" y="76340"/>
                </a:lnTo>
                <a:lnTo>
                  <a:pt x="373977" y="47696"/>
                </a:lnTo>
                <a:lnTo>
                  <a:pt x="376440" y="27533"/>
                </a:lnTo>
                <a:lnTo>
                  <a:pt x="370187" y="27533"/>
                </a:lnTo>
                <a:lnTo>
                  <a:pt x="370187" y="16254"/>
                </a:lnTo>
                <a:close/>
              </a:path>
              <a:path w="422275" h="150495">
                <a:moveTo>
                  <a:pt x="364216" y="16254"/>
                </a:moveTo>
                <a:lnTo>
                  <a:pt x="307656" y="16254"/>
                </a:lnTo>
                <a:lnTo>
                  <a:pt x="307656" y="27533"/>
                </a:lnTo>
                <a:lnTo>
                  <a:pt x="363010" y="27533"/>
                </a:lnTo>
                <a:lnTo>
                  <a:pt x="364216" y="18577"/>
                </a:lnTo>
                <a:lnTo>
                  <a:pt x="364216" y="16254"/>
                </a:lnTo>
                <a:close/>
              </a:path>
              <a:path w="422275" h="150495">
                <a:moveTo>
                  <a:pt x="377817" y="16254"/>
                </a:moveTo>
                <a:lnTo>
                  <a:pt x="370187" y="16254"/>
                </a:lnTo>
                <a:lnTo>
                  <a:pt x="370187" y="27533"/>
                </a:lnTo>
                <a:lnTo>
                  <a:pt x="376440" y="27533"/>
                </a:lnTo>
                <a:lnTo>
                  <a:pt x="377817" y="1625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0306952" y="6086766"/>
            <a:ext cx="346075" cy="1769745"/>
          </a:xfrm>
          <a:custGeom>
            <a:avLst/>
            <a:gdLst/>
            <a:ahLst/>
            <a:cxnLst/>
            <a:rect l="l" t="t" r="r" b="b"/>
            <a:pathLst>
              <a:path w="346075" h="1769745">
                <a:moveTo>
                  <a:pt x="310997" y="1458391"/>
                </a:moveTo>
                <a:lnTo>
                  <a:pt x="290258" y="1458391"/>
                </a:lnTo>
                <a:lnTo>
                  <a:pt x="290258" y="1479130"/>
                </a:lnTo>
                <a:lnTo>
                  <a:pt x="290258" y="1748663"/>
                </a:lnTo>
                <a:lnTo>
                  <a:pt x="20726" y="1748663"/>
                </a:lnTo>
                <a:lnTo>
                  <a:pt x="20726" y="1479130"/>
                </a:lnTo>
                <a:lnTo>
                  <a:pt x="290258" y="1479130"/>
                </a:lnTo>
                <a:lnTo>
                  <a:pt x="290258" y="1458391"/>
                </a:lnTo>
                <a:lnTo>
                  <a:pt x="20726" y="1458391"/>
                </a:lnTo>
                <a:lnTo>
                  <a:pt x="20726" y="1458252"/>
                </a:lnTo>
                <a:lnTo>
                  <a:pt x="0" y="1458252"/>
                </a:lnTo>
                <a:lnTo>
                  <a:pt x="0" y="1769402"/>
                </a:lnTo>
                <a:lnTo>
                  <a:pt x="20726" y="1769402"/>
                </a:lnTo>
                <a:lnTo>
                  <a:pt x="290258" y="1769402"/>
                </a:lnTo>
                <a:lnTo>
                  <a:pt x="310997" y="1769402"/>
                </a:lnTo>
                <a:lnTo>
                  <a:pt x="310997" y="1748663"/>
                </a:lnTo>
                <a:lnTo>
                  <a:pt x="310997" y="1479130"/>
                </a:lnTo>
                <a:lnTo>
                  <a:pt x="310997" y="1458391"/>
                </a:lnTo>
                <a:close/>
              </a:path>
              <a:path w="346075" h="1769745">
                <a:moveTo>
                  <a:pt x="345554" y="152"/>
                </a:moveTo>
                <a:lnTo>
                  <a:pt x="324827" y="152"/>
                </a:lnTo>
                <a:lnTo>
                  <a:pt x="324827" y="20891"/>
                </a:lnTo>
                <a:lnTo>
                  <a:pt x="324827" y="290423"/>
                </a:lnTo>
                <a:lnTo>
                  <a:pt x="55295" y="290423"/>
                </a:lnTo>
                <a:lnTo>
                  <a:pt x="55295" y="20891"/>
                </a:lnTo>
                <a:lnTo>
                  <a:pt x="324827" y="20891"/>
                </a:lnTo>
                <a:lnTo>
                  <a:pt x="324827" y="152"/>
                </a:lnTo>
                <a:lnTo>
                  <a:pt x="55295" y="152"/>
                </a:lnTo>
                <a:lnTo>
                  <a:pt x="55295" y="0"/>
                </a:lnTo>
                <a:lnTo>
                  <a:pt x="34556" y="0"/>
                </a:lnTo>
                <a:lnTo>
                  <a:pt x="34556" y="311150"/>
                </a:lnTo>
                <a:lnTo>
                  <a:pt x="55295" y="311150"/>
                </a:lnTo>
                <a:lnTo>
                  <a:pt x="324827" y="311150"/>
                </a:lnTo>
                <a:lnTo>
                  <a:pt x="345554" y="311150"/>
                </a:lnTo>
                <a:lnTo>
                  <a:pt x="345554" y="290423"/>
                </a:lnTo>
                <a:lnTo>
                  <a:pt x="345554" y="20891"/>
                </a:lnTo>
                <a:lnTo>
                  <a:pt x="345554" y="152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6" name="object 26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3209255" y="2355508"/>
            <a:ext cx="504510" cy="476866"/>
          </a:xfrm>
          <a:prstGeom prst="rect">
            <a:avLst/>
          </a:prstGeom>
        </p:spPr>
      </p:pic>
      <p:sp>
        <p:nvSpPr>
          <p:cNvPr id="27" name="object 27"/>
          <p:cNvSpPr/>
          <p:nvPr/>
        </p:nvSpPr>
        <p:spPr>
          <a:xfrm>
            <a:off x="3795316" y="5899054"/>
            <a:ext cx="1647825" cy="226060"/>
          </a:xfrm>
          <a:custGeom>
            <a:avLst/>
            <a:gdLst/>
            <a:ahLst/>
            <a:cxnLst/>
            <a:rect l="l" t="t" r="r" b="b"/>
            <a:pathLst>
              <a:path w="1647825" h="226060">
                <a:moveTo>
                  <a:pt x="166695" y="24133"/>
                </a:moveTo>
                <a:lnTo>
                  <a:pt x="155748" y="24133"/>
                </a:lnTo>
                <a:lnTo>
                  <a:pt x="155748" y="46525"/>
                </a:lnTo>
                <a:lnTo>
                  <a:pt x="155593" y="68983"/>
                </a:lnTo>
                <a:lnTo>
                  <a:pt x="154629" y="93455"/>
                </a:lnTo>
                <a:lnTo>
                  <a:pt x="151969" y="121713"/>
                </a:lnTo>
                <a:lnTo>
                  <a:pt x="146791" y="154006"/>
                </a:lnTo>
                <a:lnTo>
                  <a:pt x="167442" y="155997"/>
                </a:lnTo>
                <a:lnTo>
                  <a:pt x="172332" y="122483"/>
                </a:lnTo>
                <a:lnTo>
                  <a:pt x="174843" y="93890"/>
                </a:lnTo>
                <a:lnTo>
                  <a:pt x="175771" y="68602"/>
                </a:lnTo>
                <a:lnTo>
                  <a:pt x="175901" y="46525"/>
                </a:lnTo>
                <a:lnTo>
                  <a:pt x="175901" y="40803"/>
                </a:lnTo>
                <a:lnTo>
                  <a:pt x="166695" y="40803"/>
                </a:lnTo>
                <a:lnTo>
                  <a:pt x="166695" y="24133"/>
                </a:lnTo>
                <a:close/>
              </a:path>
              <a:path w="1647825" h="226060">
                <a:moveTo>
                  <a:pt x="155748" y="24133"/>
                </a:moveTo>
                <a:lnTo>
                  <a:pt x="21894" y="24133"/>
                </a:lnTo>
                <a:lnTo>
                  <a:pt x="21894" y="40803"/>
                </a:lnTo>
                <a:lnTo>
                  <a:pt x="155748" y="40803"/>
                </a:lnTo>
                <a:lnTo>
                  <a:pt x="155748" y="24133"/>
                </a:lnTo>
                <a:close/>
              </a:path>
              <a:path w="1647825" h="226060">
                <a:moveTo>
                  <a:pt x="175901" y="24133"/>
                </a:moveTo>
                <a:lnTo>
                  <a:pt x="166695" y="24133"/>
                </a:lnTo>
                <a:lnTo>
                  <a:pt x="166695" y="40803"/>
                </a:lnTo>
                <a:lnTo>
                  <a:pt x="175901" y="40803"/>
                </a:lnTo>
                <a:lnTo>
                  <a:pt x="175901" y="24133"/>
                </a:lnTo>
                <a:close/>
              </a:path>
              <a:path w="1647825" h="226060">
                <a:moveTo>
                  <a:pt x="203269" y="175154"/>
                </a:moveTo>
                <a:lnTo>
                  <a:pt x="0" y="175154"/>
                </a:lnTo>
                <a:lnTo>
                  <a:pt x="0" y="192322"/>
                </a:lnTo>
                <a:lnTo>
                  <a:pt x="203269" y="192322"/>
                </a:lnTo>
                <a:lnTo>
                  <a:pt x="203269" y="175154"/>
                </a:lnTo>
                <a:close/>
              </a:path>
              <a:path w="1647825" h="226060">
                <a:moveTo>
                  <a:pt x="414231" y="248"/>
                </a:moveTo>
                <a:lnTo>
                  <a:pt x="393581" y="248"/>
                </a:lnTo>
                <a:lnTo>
                  <a:pt x="393581" y="225661"/>
                </a:lnTo>
                <a:lnTo>
                  <a:pt x="414231" y="225661"/>
                </a:lnTo>
                <a:lnTo>
                  <a:pt x="414231" y="120667"/>
                </a:lnTo>
                <a:lnTo>
                  <a:pt x="402040" y="120667"/>
                </a:lnTo>
                <a:lnTo>
                  <a:pt x="402040" y="103749"/>
                </a:lnTo>
                <a:lnTo>
                  <a:pt x="414231" y="103749"/>
                </a:lnTo>
                <a:lnTo>
                  <a:pt x="414231" y="69663"/>
                </a:lnTo>
                <a:lnTo>
                  <a:pt x="402040" y="69663"/>
                </a:lnTo>
                <a:lnTo>
                  <a:pt x="402040" y="52496"/>
                </a:lnTo>
                <a:lnTo>
                  <a:pt x="414231" y="52496"/>
                </a:lnTo>
                <a:lnTo>
                  <a:pt x="414231" y="248"/>
                </a:lnTo>
                <a:close/>
              </a:path>
              <a:path w="1647825" h="226060">
                <a:moveTo>
                  <a:pt x="261468" y="24879"/>
                </a:moveTo>
                <a:lnTo>
                  <a:pt x="241067" y="24879"/>
                </a:lnTo>
                <a:lnTo>
                  <a:pt x="241067" y="173413"/>
                </a:lnTo>
                <a:lnTo>
                  <a:pt x="257985" y="173413"/>
                </a:lnTo>
                <a:lnTo>
                  <a:pt x="285408" y="173001"/>
                </a:lnTo>
                <a:lnTo>
                  <a:pt x="310358" y="171609"/>
                </a:lnTo>
                <a:lnTo>
                  <a:pt x="334188" y="169004"/>
                </a:lnTo>
                <a:lnTo>
                  <a:pt x="358252" y="164954"/>
                </a:lnTo>
                <a:lnTo>
                  <a:pt x="358178" y="164456"/>
                </a:lnTo>
                <a:lnTo>
                  <a:pt x="261468" y="164456"/>
                </a:lnTo>
                <a:lnTo>
                  <a:pt x="261468" y="155997"/>
                </a:lnTo>
                <a:lnTo>
                  <a:pt x="257985" y="155997"/>
                </a:lnTo>
                <a:lnTo>
                  <a:pt x="261468" y="155949"/>
                </a:lnTo>
                <a:lnTo>
                  <a:pt x="261468" y="24879"/>
                </a:lnTo>
                <a:close/>
              </a:path>
              <a:path w="1647825" h="226060">
                <a:moveTo>
                  <a:pt x="355764" y="148035"/>
                </a:moveTo>
                <a:lnTo>
                  <a:pt x="332404" y="151903"/>
                </a:lnTo>
                <a:lnTo>
                  <a:pt x="309207" y="154349"/>
                </a:lnTo>
                <a:lnTo>
                  <a:pt x="284844" y="155628"/>
                </a:lnTo>
                <a:lnTo>
                  <a:pt x="261468" y="155949"/>
                </a:lnTo>
                <a:lnTo>
                  <a:pt x="261468" y="164456"/>
                </a:lnTo>
                <a:lnTo>
                  <a:pt x="358178" y="164456"/>
                </a:lnTo>
                <a:lnTo>
                  <a:pt x="355764" y="148035"/>
                </a:lnTo>
                <a:close/>
              </a:path>
              <a:path w="1647825" h="226060">
                <a:moveTo>
                  <a:pt x="261468" y="155949"/>
                </a:moveTo>
                <a:lnTo>
                  <a:pt x="257985" y="155997"/>
                </a:lnTo>
                <a:lnTo>
                  <a:pt x="261468" y="155997"/>
                </a:lnTo>
                <a:close/>
              </a:path>
              <a:path w="1647825" h="226060">
                <a:moveTo>
                  <a:pt x="393581" y="103749"/>
                </a:moveTo>
                <a:lnTo>
                  <a:pt x="326156" y="103749"/>
                </a:lnTo>
                <a:lnTo>
                  <a:pt x="326156" y="120667"/>
                </a:lnTo>
                <a:lnTo>
                  <a:pt x="393581" y="120667"/>
                </a:lnTo>
                <a:lnTo>
                  <a:pt x="393581" y="103749"/>
                </a:lnTo>
                <a:close/>
              </a:path>
              <a:path w="1647825" h="226060">
                <a:moveTo>
                  <a:pt x="414231" y="103749"/>
                </a:moveTo>
                <a:lnTo>
                  <a:pt x="402040" y="103749"/>
                </a:lnTo>
                <a:lnTo>
                  <a:pt x="402040" y="120667"/>
                </a:lnTo>
                <a:lnTo>
                  <a:pt x="414231" y="120667"/>
                </a:lnTo>
                <a:lnTo>
                  <a:pt x="414231" y="103749"/>
                </a:lnTo>
                <a:close/>
              </a:path>
              <a:path w="1647825" h="226060">
                <a:moveTo>
                  <a:pt x="393581" y="52496"/>
                </a:moveTo>
                <a:lnTo>
                  <a:pt x="326156" y="52496"/>
                </a:lnTo>
                <a:lnTo>
                  <a:pt x="326156" y="69663"/>
                </a:lnTo>
                <a:lnTo>
                  <a:pt x="393581" y="69663"/>
                </a:lnTo>
                <a:lnTo>
                  <a:pt x="393581" y="52496"/>
                </a:lnTo>
                <a:close/>
              </a:path>
              <a:path w="1647825" h="226060">
                <a:moveTo>
                  <a:pt x="414231" y="52496"/>
                </a:moveTo>
                <a:lnTo>
                  <a:pt x="402040" y="52496"/>
                </a:lnTo>
                <a:lnTo>
                  <a:pt x="402040" y="69663"/>
                </a:lnTo>
                <a:lnTo>
                  <a:pt x="414231" y="69663"/>
                </a:lnTo>
                <a:lnTo>
                  <a:pt x="414231" y="52496"/>
                </a:lnTo>
                <a:close/>
              </a:path>
              <a:path w="1647825" h="226060">
                <a:moveTo>
                  <a:pt x="505522" y="8459"/>
                </a:moveTo>
                <a:lnTo>
                  <a:pt x="485120" y="8459"/>
                </a:lnTo>
                <a:lnTo>
                  <a:pt x="485120" y="84591"/>
                </a:lnTo>
                <a:lnTo>
                  <a:pt x="637883" y="84591"/>
                </a:lnTo>
                <a:lnTo>
                  <a:pt x="637883" y="76132"/>
                </a:lnTo>
                <a:lnTo>
                  <a:pt x="505522" y="76132"/>
                </a:lnTo>
                <a:lnTo>
                  <a:pt x="505522" y="8459"/>
                </a:lnTo>
                <a:close/>
              </a:path>
              <a:path w="1647825" h="226060">
                <a:moveTo>
                  <a:pt x="637883" y="67673"/>
                </a:moveTo>
                <a:lnTo>
                  <a:pt x="505522" y="67673"/>
                </a:lnTo>
                <a:lnTo>
                  <a:pt x="505522" y="76132"/>
                </a:lnTo>
                <a:lnTo>
                  <a:pt x="637883" y="76132"/>
                </a:lnTo>
                <a:lnTo>
                  <a:pt x="637883" y="67673"/>
                </a:lnTo>
                <a:close/>
              </a:path>
              <a:path w="1647825" h="226060">
                <a:moveTo>
                  <a:pt x="661519" y="114696"/>
                </a:moveTo>
                <a:lnTo>
                  <a:pt x="457503" y="114696"/>
                </a:lnTo>
                <a:lnTo>
                  <a:pt x="457503" y="131615"/>
                </a:lnTo>
                <a:lnTo>
                  <a:pt x="661519" y="131615"/>
                </a:lnTo>
                <a:lnTo>
                  <a:pt x="661519" y="114696"/>
                </a:lnTo>
                <a:close/>
              </a:path>
              <a:path w="1647825" h="226060">
                <a:moveTo>
                  <a:pt x="504029" y="154006"/>
                </a:moveTo>
                <a:lnTo>
                  <a:pt x="483627" y="154006"/>
                </a:lnTo>
                <a:lnTo>
                  <a:pt x="483627" y="219690"/>
                </a:lnTo>
                <a:lnTo>
                  <a:pt x="639127" y="219690"/>
                </a:lnTo>
                <a:lnTo>
                  <a:pt x="639127" y="207250"/>
                </a:lnTo>
                <a:lnTo>
                  <a:pt x="504029" y="207250"/>
                </a:lnTo>
                <a:lnTo>
                  <a:pt x="504029" y="154006"/>
                </a:lnTo>
                <a:close/>
              </a:path>
              <a:path w="1647825" h="226060">
                <a:moveTo>
                  <a:pt x="639127" y="202771"/>
                </a:moveTo>
                <a:lnTo>
                  <a:pt x="504029" y="202771"/>
                </a:lnTo>
                <a:lnTo>
                  <a:pt x="504029" y="207250"/>
                </a:lnTo>
                <a:lnTo>
                  <a:pt x="639127" y="207250"/>
                </a:lnTo>
                <a:lnTo>
                  <a:pt x="639127" y="202771"/>
                </a:lnTo>
                <a:close/>
              </a:path>
              <a:path w="1647825" h="226060">
                <a:moveTo>
                  <a:pt x="856749" y="137088"/>
                </a:moveTo>
                <a:lnTo>
                  <a:pt x="853266" y="137088"/>
                </a:lnTo>
                <a:lnTo>
                  <a:pt x="853266" y="145796"/>
                </a:lnTo>
                <a:lnTo>
                  <a:pt x="847085" y="167481"/>
                </a:lnTo>
                <a:lnTo>
                  <a:pt x="830501" y="185853"/>
                </a:lnTo>
                <a:lnTo>
                  <a:pt x="806452" y="199747"/>
                </a:lnTo>
                <a:lnTo>
                  <a:pt x="777879" y="207996"/>
                </a:lnTo>
                <a:lnTo>
                  <a:pt x="785841" y="224417"/>
                </a:lnTo>
                <a:lnTo>
                  <a:pt x="818449" y="214372"/>
                </a:lnTo>
                <a:lnTo>
                  <a:pt x="845553" y="197235"/>
                </a:lnTo>
                <a:lnTo>
                  <a:pt x="863704" y="174497"/>
                </a:lnTo>
                <a:lnTo>
                  <a:pt x="856749" y="145796"/>
                </a:lnTo>
                <a:lnTo>
                  <a:pt x="856749" y="137088"/>
                </a:lnTo>
                <a:close/>
              </a:path>
              <a:path w="1647825" h="226060">
                <a:moveTo>
                  <a:pt x="874414" y="137088"/>
                </a:moveTo>
                <a:lnTo>
                  <a:pt x="870930" y="137088"/>
                </a:lnTo>
                <a:lnTo>
                  <a:pt x="870930" y="145796"/>
                </a:lnTo>
                <a:lnTo>
                  <a:pt x="864073" y="174035"/>
                </a:lnTo>
                <a:lnTo>
                  <a:pt x="863704" y="174497"/>
                </a:lnTo>
                <a:lnTo>
                  <a:pt x="882220" y="197515"/>
                </a:lnTo>
                <a:lnTo>
                  <a:pt x="909335" y="214407"/>
                </a:lnTo>
                <a:lnTo>
                  <a:pt x="941838" y="224417"/>
                </a:lnTo>
                <a:lnTo>
                  <a:pt x="950049" y="207996"/>
                </a:lnTo>
                <a:lnTo>
                  <a:pt x="921227" y="199852"/>
                </a:lnTo>
                <a:lnTo>
                  <a:pt x="897117" y="186133"/>
                </a:lnTo>
                <a:lnTo>
                  <a:pt x="880564" y="167795"/>
                </a:lnTo>
                <a:lnTo>
                  <a:pt x="874414" y="145796"/>
                </a:lnTo>
                <a:lnTo>
                  <a:pt x="874414" y="137088"/>
                </a:lnTo>
                <a:close/>
              </a:path>
              <a:path w="1647825" h="226060">
                <a:moveTo>
                  <a:pt x="870930" y="137088"/>
                </a:moveTo>
                <a:lnTo>
                  <a:pt x="856749" y="137088"/>
                </a:lnTo>
                <a:lnTo>
                  <a:pt x="856749" y="145796"/>
                </a:lnTo>
                <a:lnTo>
                  <a:pt x="863641" y="174420"/>
                </a:lnTo>
                <a:lnTo>
                  <a:pt x="864073" y="174035"/>
                </a:lnTo>
                <a:lnTo>
                  <a:pt x="870930" y="145796"/>
                </a:lnTo>
                <a:lnTo>
                  <a:pt x="870930" y="137088"/>
                </a:lnTo>
                <a:close/>
              </a:path>
              <a:path w="1647825" h="226060">
                <a:moveTo>
                  <a:pt x="936365" y="248"/>
                </a:moveTo>
                <a:lnTo>
                  <a:pt x="915714" y="248"/>
                </a:lnTo>
                <a:lnTo>
                  <a:pt x="915714" y="153758"/>
                </a:lnTo>
                <a:lnTo>
                  <a:pt x="936365" y="153758"/>
                </a:lnTo>
                <a:lnTo>
                  <a:pt x="936365" y="73893"/>
                </a:lnTo>
                <a:lnTo>
                  <a:pt x="920690" y="73893"/>
                </a:lnTo>
                <a:lnTo>
                  <a:pt x="920690" y="56975"/>
                </a:lnTo>
                <a:lnTo>
                  <a:pt x="936365" y="56975"/>
                </a:lnTo>
                <a:lnTo>
                  <a:pt x="936365" y="248"/>
                </a:lnTo>
                <a:close/>
              </a:path>
              <a:path w="1647825" h="226060">
                <a:moveTo>
                  <a:pt x="864213" y="17167"/>
                </a:moveTo>
                <a:lnTo>
                  <a:pt x="761459" y="17167"/>
                </a:lnTo>
                <a:lnTo>
                  <a:pt x="761459" y="117184"/>
                </a:lnTo>
                <a:lnTo>
                  <a:pt x="864213" y="117184"/>
                </a:lnTo>
                <a:lnTo>
                  <a:pt x="864213" y="100763"/>
                </a:lnTo>
                <a:lnTo>
                  <a:pt x="781611" y="100763"/>
                </a:lnTo>
                <a:lnTo>
                  <a:pt x="781611" y="33836"/>
                </a:lnTo>
                <a:lnTo>
                  <a:pt x="864213" y="33836"/>
                </a:lnTo>
                <a:lnTo>
                  <a:pt x="864213" y="17167"/>
                </a:lnTo>
                <a:close/>
              </a:path>
              <a:path w="1647825" h="226060">
                <a:moveTo>
                  <a:pt x="864213" y="33836"/>
                </a:moveTo>
                <a:lnTo>
                  <a:pt x="843811" y="33836"/>
                </a:lnTo>
                <a:lnTo>
                  <a:pt x="843811" y="100763"/>
                </a:lnTo>
                <a:lnTo>
                  <a:pt x="864213" y="100763"/>
                </a:lnTo>
                <a:lnTo>
                  <a:pt x="864213" y="73893"/>
                </a:lnTo>
                <a:lnTo>
                  <a:pt x="859237" y="73893"/>
                </a:lnTo>
                <a:lnTo>
                  <a:pt x="859237" y="56975"/>
                </a:lnTo>
                <a:lnTo>
                  <a:pt x="864213" y="56975"/>
                </a:lnTo>
                <a:lnTo>
                  <a:pt x="864213" y="33836"/>
                </a:lnTo>
                <a:close/>
              </a:path>
              <a:path w="1647825" h="226060">
                <a:moveTo>
                  <a:pt x="864213" y="56975"/>
                </a:moveTo>
                <a:lnTo>
                  <a:pt x="859237" y="56975"/>
                </a:lnTo>
                <a:lnTo>
                  <a:pt x="859237" y="73893"/>
                </a:lnTo>
                <a:lnTo>
                  <a:pt x="864213" y="73893"/>
                </a:lnTo>
                <a:lnTo>
                  <a:pt x="864213" y="56975"/>
                </a:lnTo>
                <a:close/>
              </a:path>
              <a:path w="1647825" h="226060">
                <a:moveTo>
                  <a:pt x="915714" y="56975"/>
                </a:moveTo>
                <a:lnTo>
                  <a:pt x="864213" y="56975"/>
                </a:lnTo>
                <a:lnTo>
                  <a:pt x="864213" y="73893"/>
                </a:lnTo>
                <a:lnTo>
                  <a:pt x="915714" y="73893"/>
                </a:lnTo>
                <a:lnTo>
                  <a:pt x="915714" y="56975"/>
                </a:lnTo>
                <a:close/>
              </a:path>
              <a:path w="1647825" h="226060">
                <a:moveTo>
                  <a:pt x="936365" y="56975"/>
                </a:moveTo>
                <a:lnTo>
                  <a:pt x="920690" y="56975"/>
                </a:lnTo>
                <a:lnTo>
                  <a:pt x="920690" y="73893"/>
                </a:lnTo>
                <a:lnTo>
                  <a:pt x="936365" y="73893"/>
                </a:lnTo>
                <a:lnTo>
                  <a:pt x="936365" y="56975"/>
                </a:lnTo>
                <a:close/>
              </a:path>
              <a:path w="1647825" h="226060">
                <a:moveTo>
                  <a:pt x="1056018" y="138581"/>
                </a:moveTo>
                <a:lnTo>
                  <a:pt x="1052037" y="138581"/>
                </a:lnTo>
                <a:lnTo>
                  <a:pt x="1052037" y="150772"/>
                </a:lnTo>
                <a:lnTo>
                  <a:pt x="1048655" y="172565"/>
                </a:lnTo>
                <a:lnTo>
                  <a:pt x="1045693" y="178645"/>
                </a:lnTo>
                <a:lnTo>
                  <a:pt x="1051975" y="193908"/>
                </a:lnTo>
                <a:lnTo>
                  <a:pt x="1066623" y="211545"/>
                </a:lnTo>
                <a:lnTo>
                  <a:pt x="1087616" y="224168"/>
                </a:lnTo>
                <a:lnTo>
                  <a:pt x="1078908" y="208494"/>
                </a:lnTo>
                <a:lnTo>
                  <a:pt x="1087200" y="203085"/>
                </a:lnTo>
                <a:lnTo>
                  <a:pt x="1078690" y="198040"/>
                </a:lnTo>
                <a:lnTo>
                  <a:pt x="1066094" y="184018"/>
                </a:lnTo>
                <a:lnTo>
                  <a:pt x="1058537" y="167803"/>
                </a:lnTo>
                <a:lnTo>
                  <a:pt x="1056018" y="150772"/>
                </a:lnTo>
                <a:lnTo>
                  <a:pt x="1056018" y="138581"/>
                </a:lnTo>
                <a:close/>
              </a:path>
              <a:path w="1647825" h="226060">
                <a:moveTo>
                  <a:pt x="1087200" y="203085"/>
                </a:moveTo>
                <a:lnTo>
                  <a:pt x="1078908" y="208494"/>
                </a:lnTo>
                <a:lnTo>
                  <a:pt x="1087616" y="224168"/>
                </a:lnTo>
                <a:lnTo>
                  <a:pt x="1096324" y="208494"/>
                </a:lnTo>
                <a:lnTo>
                  <a:pt x="1087200" y="203085"/>
                </a:lnTo>
                <a:close/>
              </a:path>
              <a:path w="1647825" h="226060">
                <a:moveTo>
                  <a:pt x="1123443" y="138581"/>
                </a:moveTo>
                <a:lnTo>
                  <a:pt x="1119213" y="138581"/>
                </a:lnTo>
                <a:lnTo>
                  <a:pt x="1119213" y="150772"/>
                </a:lnTo>
                <a:lnTo>
                  <a:pt x="1116659" y="166264"/>
                </a:lnTo>
                <a:lnTo>
                  <a:pt x="1109043" y="182339"/>
                </a:lnTo>
                <a:lnTo>
                  <a:pt x="1096436" y="197060"/>
                </a:lnTo>
                <a:lnTo>
                  <a:pt x="1087200" y="203085"/>
                </a:lnTo>
                <a:lnTo>
                  <a:pt x="1096324" y="208494"/>
                </a:lnTo>
                <a:lnTo>
                  <a:pt x="1087616" y="224168"/>
                </a:lnTo>
                <a:lnTo>
                  <a:pt x="1108503" y="210636"/>
                </a:lnTo>
                <a:lnTo>
                  <a:pt x="1123163" y="192228"/>
                </a:lnTo>
                <a:lnTo>
                  <a:pt x="1129033" y="178110"/>
                </a:lnTo>
                <a:lnTo>
                  <a:pt x="1126755" y="173370"/>
                </a:lnTo>
                <a:lnTo>
                  <a:pt x="1123443" y="150772"/>
                </a:lnTo>
                <a:lnTo>
                  <a:pt x="1123443" y="138581"/>
                </a:lnTo>
                <a:close/>
              </a:path>
              <a:path w="1647825" h="226060">
                <a:moveTo>
                  <a:pt x="1040592" y="138581"/>
                </a:moveTo>
                <a:lnTo>
                  <a:pt x="1036114" y="138581"/>
                </a:lnTo>
                <a:lnTo>
                  <a:pt x="1036114" y="150772"/>
                </a:lnTo>
                <a:lnTo>
                  <a:pt x="1033027" y="167216"/>
                </a:lnTo>
                <a:lnTo>
                  <a:pt x="1024109" y="183054"/>
                </a:lnTo>
                <a:lnTo>
                  <a:pt x="1009873" y="196746"/>
                </a:lnTo>
                <a:lnTo>
                  <a:pt x="990832" y="206752"/>
                </a:lnTo>
                <a:lnTo>
                  <a:pt x="1001282" y="222178"/>
                </a:lnTo>
                <a:lnTo>
                  <a:pt x="1022858" y="209901"/>
                </a:lnTo>
                <a:lnTo>
                  <a:pt x="1038789" y="192819"/>
                </a:lnTo>
                <a:lnTo>
                  <a:pt x="1045693" y="178645"/>
                </a:lnTo>
                <a:lnTo>
                  <a:pt x="1043391" y="173051"/>
                </a:lnTo>
                <a:lnTo>
                  <a:pt x="1040592" y="150772"/>
                </a:lnTo>
                <a:lnTo>
                  <a:pt x="1040592" y="138581"/>
                </a:lnTo>
                <a:close/>
              </a:path>
              <a:path w="1647825" h="226060">
                <a:moveTo>
                  <a:pt x="1139366" y="138581"/>
                </a:moveTo>
                <a:lnTo>
                  <a:pt x="1134639" y="138581"/>
                </a:lnTo>
                <a:lnTo>
                  <a:pt x="1134639" y="150772"/>
                </a:lnTo>
                <a:lnTo>
                  <a:pt x="1131805" y="171442"/>
                </a:lnTo>
                <a:lnTo>
                  <a:pt x="1129033" y="178110"/>
                </a:lnTo>
                <a:lnTo>
                  <a:pt x="1136505" y="193659"/>
                </a:lnTo>
                <a:lnTo>
                  <a:pt x="1152412" y="210356"/>
                </a:lnTo>
                <a:lnTo>
                  <a:pt x="1174198" y="222178"/>
                </a:lnTo>
                <a:lnTo>
                  <a:pt x="1184647" y="206752"/>
                </a:lnTo>
                <a:lnTo>
                  <a:pt x="1165501" y="197165"/>
                </a:lnTo>
                <a:lnTo>
                  <a:pt x="1151277" y="183800"/>
                </a:lnTo>
                <a:lnTo>
                  <a:pt x="1142418" y="167916"/>
                </a:lnTo>
                <a:lnTo>
                  <a:pt x="1139366" y="150772"/>
                </a:lnTo>
                <a:lnTo>
                  <a:pt x="1139366" y="138581"/>
                </a:lnTo>
                <a:close/>
              </a:path>
              <a:path w="1647825" h="226060">
                <a:moveTo>
                  <a:pt x="1052037" y="138581"/>
                </a:moveTo>
                <a:lnTo>
                  <a:pt x="1040592" y="138581"/>
                </a:lnTo>
                <a:lnTo>
                  <a:pt x="1040592" y="150772"/>
                </a:lnTo>
                <a:lnTo>
                  <a:pt x="1043391" y="173051"/>
                </a:lnTo>
                <a:lnTo>
                  <a:pt x="1045693" y="178645"/>
                </a:lnTo>
                <a:lnTo>
                  <a:pt x="1048655" y="172565"/>
                </a:lnTo>
                <a:lnTo>
                  <a:pt x="1052037" y="150772"/>
                </a:lnTo>
                <a:lnTo>
                  <a:pt x="1052037" y="138581"/>
                </a:lnTo>
                <a:close/>
              </a:path>
              <a:path w="1647825" h="226060">
                <a:moveTo>
                  <a:pt x="1134639" y="138581"/>
                </a:moveTo>
                <a:lnTo>
                  <a:pt x="1123443" y="138581"/>
                </a:lnTo>
                <a:lnTo>
                  <a:pt x="1123443" y="150772"/>
                </a:lnTo>
                <a:lnTo>
                  <a:pt x="1126755" y="173370"/>
                </a:lnTo>
                <a:lnTo>
                  <a:pt x="1129033" y="178110"/>
                </a:lnTo>
                <a:lnTo>
                  <a:pt x="1131805" y="171442"/>
                </a:lnTo>
                <a:lnTo>
                  <a:pt x="1134639" y="150772"/>
                </a:lnTo>
                <a:lnTo>
                  <a:pt x="1134639" y="138581"/>
                </a:lnTo>
                <a:close/>
              </a:path>
              <a:path w="1647825" h="226060">
                <a:moveTo>
                  <a:pt x="1164495" y="497"/>
                </a:moveTo>
                <a:lnTo>
                  <a:pt x="1143595" y="497"/>
                </a:lnTo>
                <a:lnTo>
                  <a:pt x="1143595" y="128878"/>
                </a:lnTo>
                <a:lnTo>
                  <a:pt x="1164495" y="128878"/>
                </a:lnTo>
                <a:lnTo>
                  <a:pt x="1164495" y="497"/>
                </a:lnTo>
                <a:close/>
              </a:path>
              <a:path w="1647825" h="226060">
                <a:moveTo>
                  <a:pt x="1043827" y="13435"/>
                </a:moveTo>
                <a:lnTo>
                  <a:pt x="1020272" y="17264"/>
                </a:lnTo>
                <a:lnTo>
                  <a:pt x="1001686" y="28021"/>
                </a:lnTo>
                <a:lnTo>
                  <a:pt x="989491" y="44609"/>
                </a:lnTo>
                <a:lnTo>
                  <a:pt x="985110" y="65931"/>
                </a:lnTo>
                <a:lnTo>
                  <a:pt x="989491" y="87215"/>
                </a:lnTo>
                <a:lnTo>
                  <a:pt x="1001686" y="103718"/>
                </a:lnTo>
                <a:lnTo>
                  <a:pt x="1020272" y="114389"/>
                </a:lnTo>
                <a:lnTo>
                  <a:pt x="1043827" y="118179"/>
                </a:lnTo>
                <a:lnTo>
                  <a:pt x="1067342" y="114389"/>
                </a:lnTo>
                <a:lnTo>
                  <a:pt x="1085843" y="103718"/>
                </a:lnTo>
                <a:lnTo>
                  <a:pt x="1087828" y="101012"/>
                </a:lnTo>
                <a:lnTo>
                  <a:pt x="1043827" y="101012"/>
                </a:lnTo>
                <a:lnTo>
                  <a:pt x="1028355" y="98470"/>
                </a:lnTo>
                <a:lnTo>
                  <a:pt x="1016148" y="91309"/>
                </a:lnTo>
                <a:lnTo>
                  <a:pt x="1008140" y="80230"/>
                </a:lnTo>
                <a:lnTo>
                  <a:pt x="1005263" y="65931"/>
                </a:lnTo>
                <a:lnTo>
                  <a:pt x="1008140" y="51594"/>
                </a:lnTo>
                <a:lnTo>
                  <a:pt x="1016148" y="40429"/>
                </a:lnTo>
                <a:lnTo>
                  <a:pt x="1028355" y="33183"/>
                </a:lnTo>
                <a:lnTo>
                  <a:pt x="1043827" y="30602"/>
                </a:lnTo>
                <a:lnTo>
                  <a:pt x="1087727" y="30602"/>
                </a:lnTo>
                <a:lnTo>
                  <a:pt x="1085843" y="28021"/>
                </a:lnTo>
                <a:lnTo>
                  <a:pt x="1067342" y="17264"/>
                </a:lnTo>
                <a:lnTo>
                  <a:pt x="1043827" y="13435"/>
                </a:lnTo>
                <a:close/>
              </a:path>
              <a:path w="1647825" h="226060">
                <a:moveTo>
                  <a:pt x="1087727" y="30602"/>
                </a:moveTo>
                <a:lnTo>
                  <a:pt x="1043827" y="30602"/>
                </a:lnTo>
                <a:lnTo>
                  <a:pt x="1059299" y="33183"/>
                </a:lnTo>
                <a:lnTo>
                  <a:pt x="1071506" y="40429"/>
                </a:lnTo>
                <a:lnTo>
                  <a:pt x="1079514" y="51594"/>
                </a:lnTo>
                <a:lnTo>
                  <a:pt x="1082391" y="65931"/>
                </a:lnTo>
                <a:lnTo>
                  <a:pt x="1079514" y="80230"/>
                </a:lnTo>
                <a:lnTo>
                  <a:pt x="1071506" y="91309"/>
                </a:lnTo>
                <a:lnTo>
                  <a:pt x="1059299" y="98470"/>
                </a:lnTo>
                <a:lnTo>
                  <a:pt x="1043827" y="101012"/>
                </a:lnTo>
                <a:lnTo>
                  <a:pt x="1087828" y="101012"/>
                </a:lnTo>
                <a:lnTo>
                  <a:pt x="1097952" y="87215"/>
                </a:lnTo>
                <a:lnTo>
                  <a:pt x="1102295" y="65931"/>
                </a:lnTo>
                <a:lnTo>
                  <a:pt x="1097952" y="44609"/>
                </a:lnTo>
                <a:lnTo>
                  <a:pt x="1087727" y="30602"/>
                </a:lnTo>
                <a:close/>
              </a:path>
              <a:path w="1647825" h="226060">
                <a:moveTo>
                  <a:pt x="1286387" y="137337"/>
                </a:moveTo>
                <a:lnTo>
                  <a:pt x="1282406" y="137337"/>
                </a:lnTo>
                <a:lnTo>
                  <a:pt x="1282406" y="150275"/>
                </a:lnTo>
                <a:lnTo>
                  <a:pt x="1279024" y="172394"/>
                </a:lnTo>
                <a:lnTo>
                  <a:pt x="1276059" y="178551"/>
                </a:lnTo>
                <a:lnTo>
                  <a:pt x="1282251" y="193877"/>
                </a:lnTo>
                <a:lnTo>
                  <a:pt x="1296887" y="211712"/>
                </a:lnTo>
                <a:lnTo>
                  <a:pt x="1317985" y="224417"/>
                </a:lnTo>
                <a:lnTo>
                  <a:pt x="1309028" y="208742"/>
                </a:lnTo>
                <a:lnTo>
                  <a:pt x="1317411" y="203230"/>
                </a:lnTo>
                <a:lnTo>
                  <a:pt x="1308954" y="198207"/>
                </a:lnTo>
                <a:lnTo>
                  <a:pt x="1296370" y="183987"/>
                </a:lnTo>
                <a:lnTo>
                  <a:pt x="1288871" y="167527"/>
                </a:lnTo>
                <a:lnTo>
                  <a:pt x="1286387" y="150275"/>
                </a:lnTo>
                <a:lnTo>
                  <a:pt x="1286387" y="137337"/>
                </a:lnTo>
                <a:close/>
              </a:path>
              <a:path w="1647825" h="226060">
                <a:moveTo>
                  <a:pt x="1317411" y="203230"/>
                </a:moveTo>
                <a:lnTo>
                  <a:pt x="1309028" y="208742"/>
                </a:lnTo>
                <a:lnTo>
                  <a:pt x="1317985" y="224417"/>
                </a:lnTo>
                <a:lnTo>
                  <a:pt x="1326693" y="208742"/>
                </a:lnTo>
                <a:lnTo>
                  <a:pt x="1317411" y="203230"/>
                </a:lnTo>
                <a:close/>
              </a:path>
              <a:path w="1647825" h="226060">
                <a:moveTo>
                  <a:pt x="1353563" y="137337"/>
                </a:moveTo>
                <a:lnTo>
                  <a:pt x="1349582" y="137337"/>
                </a:lnTo>
                <a:lnTo>
                  <a:pt x="1349582" y="150275"/>
                </a:lnTo>
                <a:lnTo>
                  <a:pt x="1347024" y="165953"/>
                </a:lnTo>
                <a:lnTo>
                  <a:pt x="1339381" y="182214"/>
                </a:lnTo>
                <a:lnTo>
                  <a:pt x="1326700" y="197123"/>
                </a:lnTo>
                <a:lnTo>
                  <a:pt x="1317411" y="203230"/>
                </a:lnTo>
                <a:lnTo>
                  <a:pt x="1326693" y="208742"/>
                </a:lnTo>
                <a:lnTo>
                  <a:pt x="1317985" y="224417"/>
                </a:lnTo>
                <a:lnTo>
                  <a:pt x="1338833" y="210803"/>
                </a:lnTo>
                <a:lnTo>
                  <a:pt x="1353407" y="192197"/>
                </a:lnTo>
                <a:lnTo>
                  <a:pt x="1359216" y="177921"/>
                </a:lnTo>
                <a:lnTo>
                  <a:pt x="1356910" y="173094"/>
                </a:lnTo>
                <a:lnTo>
                  <a:pt x="1353563" y="150275"/>
                </a:lnTo>
                <a:lnTo>
                  <a:pt x="1353563" y="137337"/>
                </a:lnTo>
                <a:close/>
              </a:path>
              <a:path w="1647825" h="226060">
                <a:moveTo>
                  <a:pt x="1270961" y="137337"/>
                </a:moveTo>
                <a:lnTo>
                  <a:pt x="1266234" y="137337"/>
                </a:lnTo>
                <a:lnTo>
                  <a:pt x="1266234" y="150275"/>
                </a:lnTo>
                <a:lnTo>
                  <a:pt x="1263186" y="166905"/>
                </a:lnTo>
                <a:lnTo>
                  <a:pt x="1254354" y="182929"/>
                </a:lnTo>
                <a:lnTo>
                  <a:pt x="1240204" y="196808"/>
                </a:lnTo>
                <a:lnTo>
                  <a:pt x="1221201" y="207001"/>
                </a:lnTo>
                <a:lnTo>
                  <a:pt x="1231651" y="222426"/>
                </a:lnTo>
                <a:lnTo>
                  <a:pt x="1253227" y="210103"/>
                </a:lnTo>
                <a:lnTo>
                  <a:pt x="1269158" y="192881"/>
                </a:lnTo>
                <a:lnTo>
                  <a:pt x="1276059" y="178551"/>
                </a:lnTo>
                <a:lnTo>
                  <a:pt x="1273725" y="172775"/>
                </a:lnTo>
                <a:lnTo>
                  <a:pt x="1270961" y="150275"/>
                </a:lnTo>
                <a:lnTo>
                  <a:pt x="1270961" y="137337"/>
                </a:lnTo>
                <a:close/>
              </a:path>
              <a:path w="1647825" h="226060">
                <a:moveTo>
                  <a:pt x="1369735" y="137337"/>
                </a:moveTo>
                <a:lnTo>
                  <a:pt x="1364759" y="137337"/>
                </a:lnTo>
                <a:lnTo>
                  <a:pt x="1364759" y="150275"/>
                </a:lnTo>
                <a:lnTo>
                  <a:pt x="1361964" y="171166"/>
                </a:lnTo>
                <a:lnTo>
                  <a:pt x="1359216" y="177921"/>
                </a:lnTo>
                <a:lnTo>
                  <a:pt x="1366718" y="193628"/>
                </a:lnTo>
                <a:lnTo>
                  <a:pt x="1382637" y="210523"/>
                </a:lnTo>
                <a:lnTo>
                  <a:pt x="1404318" y="222426"/>
                </a:lnTo>
                <a:lnTo>
                  <a:pt x="1415016" y="207001"/>
                </a:lnTo>
                <a:lnTo>
                  <a:pt x="1395766" y="197368"/>
                </a:lnTo>
                <a:lnTo>
                  <a:pt x="1381553" y="183862"/>
                </a:lnTo>
                <a:lnTo>
                  <a:pt x="1372752" y="167745"/>
                </a:lnTo>
                <a:lnTo>
                  <a:pt x="1369735" y="150275"/>
                </a:lnTo>
                <a:lnTo>
                  <a:pt x="1369735" y="137337"/>
                </a:lnTo>
                <a:close/>
              </a:path>
              <a:path w="1647825" h="226060">
                <a:moveTo>
                  <a:pt x="1282406" y="137337"/>
                </a:moveTo>
                <a:lnTo>
                  <a:pt x="1270961" y="137337"/>
                </a:lnTo>
                <a:lnTo>
                  <a:pt x="1270961" y="150275"/>
                </a:lnTo>
                <a:lnTo>
                  <a:pt x="1273725" y="172775"/>
                </a:lnTo>
                <a:lnTo>
                  <a:pt x="1276059" y="178551"/>
                </a:lnTo>
                <a:lnTo>
                  <a:pt x="1279024" y="172394"/>
                </a:lnTo>
                <a:lnTo>
                  <a:pt x="1282406" y="150275"/>
                </a:lnTo>
                <a:lnTo>
                  <a:pt x="1282406" y="137337"/>
                </a:lnTo>
                <a:close/>
              </a:path>
              <a:path w="1647825" h="226060">
                <a:moveTo>
                  <a:pt x="1364759" y="137337"/>
                </a:moveTo>
                <a:lnTo>
                  <a:pt x="1353563" y="137337"/>
                </a:lnTo>
                <a:lnTo>
                  <a:pt x="1353563" y="150275"/>
                </a:lnTo>
                <a:lnTo>
                  <a:pt x="1356910" y="173094"/>
                </a:lnTo>
                <a:lnTo>
                  <a:pt x="1359216" y="177921"/>
                </a:lnTo>
                <a:lnTo>
                  <a:pt x="1361964" y="171166"/>
                </a:lnTo>
                <a:lnTo>
                  <a:pt x="1364759" y="150275"/>
                </a:lnTo>
                <a:lnTo>
                  <a:pt x="1364759" y="137337"/>
                </a:lnTo>
                <a:close/>
              </a:path>
              <a:path w="1647825" h="226060">
                <a:moveTo>
                  <a:pt x="1393868" y="248"/>
                </a:moveTo>
                <a:lnTo>
                  <a:pt x="1373218" y="248"/>
                </a:lnTo>
                <a:lnTo>
                  <a:pt x="1373218" y="128380"/>
                </a:lnTo>
                <a:lnTo>
                  <a:pt x="1393868" y="128380"/>
                </a:lnTo>
                <a:lnTo>
                  <a:pt x="1393868" y="73644"/>
                </a:lnTo>
                <a:lnTo>
                  <a:pt x="1378940" y="73644"/>
                </a:lnTo>
                <a:lnTo>
                  <a:pt x="1378940" y="56477"/>
                </a:lnTo>
                <a:lnTo>
                  <a:pt x="1393868" y="56477"/>
                </a:lnTo>
                <a:lnTo>
                  <a:pt x="1393868" y="248"/>
                </a:lnTo>
                <a:close/>
              </a:path>
              <a:path w="1647825" h="226060">
                <a:moveTo>
                  <a:pt x="1270215" y="12937"/>
                </a:moveTo>
                <a:lnTo>
                  <a:pt x="1247275" y="16805"/>
                </a:lnTo>
                <a:lnTo>
                  <a:pt x="1229070" y="27647"/>
                </a:lnTo>
                <a:lnTo>
                  <a:pt x="1217069" y="44321"/>
                </a:lnTo>
                <a:lnTo>
                  <a:pt x="1212742" y="65683"/>
                </a:lnTo>
                <a:lnTo>
                  <a:pt x="1217069" y="86901"/>
                </a:lnTo>
                <a:lnTo>
                  <a:pt x="1229070" y="103500"/>
                </a:lnTo>
                <a:lnTo>
                  <a:pt x="1247275" y="114315"/>
                </a:lnTo>
                <a:lnTo>
                  <a:pt x="1270215" y="118179"/>
                </a:lnTo>
                <a:lnTo>
                  <a:pt x="1293194" y="114315"/>
                </a:lnTo>
                <a:lnTo>
                  <a:pt x="1311485" y="103500"/>
                </a:lnTo>
                <a:lnTo>
                  <a:pt x="1313296" y="101012"/>
                </a:lnTo>
                <a:lnTo>
                  <a:pt x="1270215" y="101012"/>
                </a:lnTo>
                <a:lnTo>
                  <a:pt x="1255069" y="98396"/>
                </a:lnTo>
                <a:lnTo>
                  <a:pt x="1243096" y="91091"/>
                </a:lnTo>
                <a:lnTo>
                  <a:pt x="1235228" y="79915"/>
                </a:lnTo>
                <a:lnTo>
                  <a:pt x="1232397" y="65683"/>
                </a:lnTo>
                <a:lnTo>
                  <a:pt x="1235228" y="51412"/>
                </a:lnTo>
                <a:lnTo>
                  <a:pt x="1243096" y="40150"/>
                </a:lnTo>
                <a:lnTo>
                  <a:pt x="1255069" y="32759"/>
                </a:lnTo>
                <a:lnTo>
                  <a:pt x="1270215" y="30104"/>
                </a:lnTo>
                <a:lnTo>
                  <a:pt x="1313266" y="30104"/>
                </a:lnTo>
                <a:lnTo>
                  <a:pt x="1311485" y="27647"/>
                </a:lnTo>
                <a:lnTo>
                  <a:pt x="1293194" y="16805"/>
                </a:lnTo>
                <a:lnTo>
                  <a:pt x="1270215" y="12937"/>
                </a:lnTo>
                <a:close/>
              </a:path>
              <a:path w="1647825" h="226060">
                <a:moveTo>
                  <a:pt x="1313266" y="30104"/>
                </a:moveTo>
                <a:lnTo>
                  <a:pt x="1270215" y="30104"/>
                </a:lnTo>
                <a:lnTo>
                  <a:pt x="1285256" y="32759"/>
                </a:lnTo>
                <a:lnTo>
                  <a:pt x="1297241" y="40150"/>
                </a:lnTo>
                <a:lnTo>
                  <a:pt x="1305168" y="51412"/>
                </a:lnTo>
                <a:lnTo>
                  <a:pt x="1308033" y="65683"/>
                </a:lnTo>
                <a:lnTo>
                  <a:pt x="1305168" y="79915"/>
                </a:lnTo>
                <a:lnTo>
                  <a:pt x="1297241" y="91091"/>
                </a:lnTo>
                <a:lnTo>
                  <a:pt x="1285256" y="98396"/>
                </a:lnTo>
                <a:lnTo>
                  <a:pt x="1270215" y="101012"/>
                </a:lnTo>
                <a:lnTo>
                  <a:pt x="1313296" y="101012"/>
                </a:lnTo>
                <a:lnTo>
                  <a:pt x="1323571" y="86901"/>
                </a:lnTo>
                <a:lnTo>
                  <a:pt x="1326298" y="73644"/>
                </a:lnTo>
                <a:lnTo>
                  <a:pt x="1319477" y="73644"/>
                </a:lnTo>
                <a:lnTo>
                  <a:pt x="1319477" y="56477"/>
                </a:lnTo>
                <a:lnTo>
                  <a:pt x="1326055" y="56477"/>
                </a:lnTo>
                <a:lnTo>
                  <a:pt x="1323571" y="44321"/>
                </a:lnTo>
                <a:lnTo>
                  <a:pt x="1313266" y="30104"/>
                </a:lnTo>
                <a:close/>
              </a:path>
              <a:path w="1647825" h="226060">
                <a:moveTo>
                  <a:pt x="1326055" y="56477"/>
                </a:moveTo>
                <a:lnTo>
                  <a:pt x="1319477" y="56477"/>
                </a:lnTo>
                <a:lnTo>
                  <a:pt x="1319477" y="73644"/>
                </a:lnTo>
                <a:lnTo>
                  <a:pt x="1326298" y="73644"/>
                </a:lnTo>
                <a:lnTo>
                  <a:pt x="1327937" y="65683"/>
                </a:lnTo>
                <a:lnTo>
                  <a:pt x="1326055" y="56477"/>
                </a:lnTo>
                <a:close/>
              </a:path>
              <a:path w="1647825" h="226060">
                <a:moveTo>
                  <a:pt x="1373218" y="56477"/>
                </a:moveTo>
                <a:lnTo>
                  <a:pt x="1326055" y="56477"/>
                </a:lnTo>
                <a:lnTo>
                  <a:pt x="1327937" y="65683"/>
                </a:lnTo>
                <a:lnTo>
                  <a:pt x="1326298" y="73644"/>
                </a:lnTo>
                <a:lnTo>
                  <a:pt x="1373218" y="73644"/>
                </a:lnTo>
                <a:lnTo>
                  <a:pt x="1373218" y="56477"/>
                </a:lnTo>
                <a:close/>
              </a:path>
              <a:path w="1647825" h="226060">
                <a:moveTo>
                  <a:pt x="1393868" y="56477"/>
                </a:moveTo>
                <a:lnTo>
                  <a:pt x="1378940" y="56477"/>
                </a:lnTo>
                <a:lnTo>
                  <a:pt x="1378940" y="73644"/>
                </a:lnTo>
                <a:lnTo>
                  <a:pt x="1393868" y="73644"/>
                </a:lnTo>
                <a:lnTo>
                  <a:pt x="1393868" y="56477"/>
                </a:lnTo>
                <a:close/>
              </a:path>
              <a:path w="1647825" h="226060">
                <a:moveTo>
                  <a:pt x="1610802" y="0"/>
                </a:moveTo>
                <a:lnTo>
                  <a:pt x="1589903" y="0"/>
                </a:lnTo>
                <a:lnTo>
                  <a:pt x="1589903" y="225412"/>
                </a:lnTo>
                <a:lnTo>
                  <a:pt x="1610802" y="225412"/>
                </a:lnTo>
                <a:lnTo>
                  <a:pt x="1610802" y="106237"/>
                </a:lnTo>
                <a:lnTo>
                  <a:pt x="1605826" y="106237"/>
                </a:lnTo>
                <a:lnTo>
                  <a:pt x="1605826" y="88821"/>
                </a:lnTo>
                <a:lnTo>
                  <a:pt x="1610802" y="88821"/>
                </a:lnTo>
                <a:lnTo>
                  <a:pt x="1610802" y="0"/>
                </a:lnTo>
                <a:close/>
              </a:path>
              <a:path w="1647825" h="226060">
                <a:moveTo>
                  <a:pt x="1610802" y="88821"/>
                </a:moveTo>
                <a:lnTo>
                  <a:pt x="1605826" y="88821"/>
                </a:lnTo>
                <a:lnTo>
                  <a:pt x="1605826" y="106237"/>
                </a:lnTo>
                <a:lnTo>
                  <a:pt x="1610802" y="106237"/>
                </a:lnTo>
                <a:lnTo>
                  <a:pt x="1610802" y="88821"/>
                </a:lnTo>
                <a:close/>
              </a:path>
              <a:path w="1647825" h="226060">
                <a:moveTo>
                  <a:pt x="1647625" y="88821"/>
                </a:moveTo>
                <a:lnTo>
                  <a:pt x="1610802" y="88821"/>
                </a:lnTo>
                <a:lnTo>
                  <a:pt x="1610802" y="106237"/>
                </a:lnTo>
                <a:lnTo>
                  <a:pt x="1647625" y="106237"/>
                </a:lnTo>
                <a:lnTo>
                  <a:pt x="1647625" y="88821"/>
                </a:lnTo>
                <a:close/>
              </a:path>
              <a:path w="1647825" h="226060">
                <a:moveTo>
                  <a:pt x="1551837" y="21894"/>
                </a:moveTo>
                <a:lnTo>
                  <a:pt x="1447341" y="21894"/>
                </a:lnTo>
                <a:lnTo>
                  <a:pt x="1447341" y="169432"/>
                </a:lnTo>
                <a:lnTo>
                  <a:pt x="1465006" y="169432"/>
                </a:lnTo>
                <a:lnTo>
                  <a:pt x="1494625" y="169137"/>
                </a:lnTo>
                <a:lnTo>
                  <a:pt x="1521141" y="168001"/>
                </a:lnTo>
                <a:lnTo>
                  <a:pt x="1546212" y="165653"/>
                </a:lnTo>
                <a:lnTo>
                  <a:pt x="1571492" y="161719"/>
                </a:lnTo>
                <a:lnTo>
                  <a:pt x="1571236" y="159729"/>
                </a:lnTo>
                <a:lnTo>
                  <a:pt x="1467743" y="159729"/>
                </a:lnTo>
                <a:lnTo>
                  <a:pt x="1467743" y="152016"/>
                </a:lnTo>
                <a:lnTo>
                  <a:pt x="1465006" y="152016"/>
                </a:lnTo>
                <a:lnTo>
                  <a:pt x="1467743" y="151985"/>
                </a:lnTo>
                <a:lnTo>
                  <a:pt x="1467743" y="38812"/>
                </a:lnTo>
                <a:lnTo>
                  <a:pt x="1551837" y="38812"/>
                </a:lnTo>
                <a:lnTo>
                  <a:pt x="1551837" y="21894"/>
                </a:lnTo>
                <a:close/>
              </a:path>
              <a:path w="1647825" h="226060">
                <a:moveTo>
                  <a:pt x="1569253" y="144303"/>
                </a:moveTo>
                <a:lnTo>
                  <a:pt x="1544637" y="148132"/>
                </a:lnTo>
                <a:lnTo>
                  <a:pt x="1520115" y="150492"/>
                </a:lnTo>
                <a:lnTo>
                  <a:pt x="1494100" y="151686"/>
                </a:lnTo>
                <a:lnTo>
                  <a:pt x="1467743" y="151985"/>
                </a:lnTo>
                <a:lnTo>
                  <a:pt x="1467743" y="159729"/>
                </a:lnTo>
                <a:lnTo>
                  <a:pt x="1571236" y="159729"/>
                </a:lnTo>
                <a:lnTo>
                  <a:pt x="1569253" y="144303"/>
                </a:lnTo>
                <a:close/>
              </a:path>
              <a:path w="1647825" h="226060">
                <a:moveTo>
                  <a:pt x="1467743" y="151985"/>
                </a:moveTo>
                <a:lnTo>
                  <a:pt x="1465006" y="152016"/>
                </a:lnTo>
                <a:lnTo>
                  <a:pt x="1467743" y="1520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057894" y="4969443"/>
            <a:ext cx="1709420" cy="225425"/>
          </a:xfrm>
          <a:custGeom>
            <a:avLst/>
            <a:gdLst/>
            <a:ahLst/>
            <a:cxnLst/>
            <a:rect l="l" t="t" r="r" b="b"/>
            <a:pathLst>
              <a:path w="1709420" h="225425">
                <a:moveTo>
                  <a:pt x="53491" y="21396"/>
                </a:moveTo>
                <a:lnTo>
                  <a:pt x="49759" y="21396"/>
                </a:lnTo>
                <a:lnTo>
                  <a:pt x="49759" y="64190"/>
                </a:lnTo>
                <a:lnTo>
                  <a:pt x="46358" y="93066"/>
                </a:lnTo>
                <a:lnTo>
                  <a:pt x="36542" y="120356"/>
                </a:lnTo>
                <a:lnTo>
                  <a:pt x="20895" y="143821"/>
                </a:lnTo>
                <a:lnTo>
                  <a:pt x="0" y="161222"/>
                </a:lnTo>
                <a:lnTo>
                  <a:pt x="13186" y="176647"/>
                </a:lnTo>
                <a:lnTo>
                  <a:pt x="35282" y="157291"/>
                </a:lnTo>
                <a:lnTo>
                  <a:pt x="51874" y="130588"/>
                </a:lnTo>
                <a:lnTo>
                  <a:pt x="59961" y="105952"/>
                </a:lnTo>
                <a:lnTo>
                  <a:pt x="56842" y="96262"/>
                </a:lnTo>
                <a:lnTo>
                  <a:pt x="53617" y="64190"/>
                </a:lnTo>
                <a:lnTo>
                  <a:pt x="53491" y="21396"/>
                </a:lnTo>
                <a:close/>
              </a:path>
              <a:path w="1709420" h="225425">
                <a:moveTo>
                  <a:pt x="69663" y="21396"/>
                </a:moveTo>
                <a:lnTo>
                  <a:pt x="65931" y="21396"/>
                </a:lnTo>
                <a:lnTo>
                  <a:pt x="65931" y="64190"/>
                </a:lnTo>
                <a:lnTo>
                  <a:pt x="62308" y="98800"/>
                </a:lnTo>
                <a:lnTo>
                  <a:pt x="59961" y="105952"/>
                </a:lnTo>
                <a:lnTo>
                  <a:pt x="66678" y="126825"/>
                </a:lnTo>
                <a:lnTo>
                  <a:pt x="82671" y="152444"/>
                </a:lnTo>
                <a:lnTo>
                  <a:pt x="104495" y="170925"/>
                </a:lnTo>
                <a:lnTo>
                  <a:pt x="116935" y="154753"/>
                </a:lnTo>
                <a:lnTo>
                  <a:pt x="96954" y="138589"/>
                </a:lnTo>
                <a:lnTo>
                  <a:pt x="82103" y="116500"/>
                </a:lnTo>
                <a:lnTo>
                  <a:pt x="72851" y="90586"/>
                </a:lnTo>
                <a:lnTo>
                  <a:pt x="69663" y="62946"/>
                </a:lnTo>
                <a:lnTo>
                  <a:pt x="69663" y="21396"/>
                </a:lnTo>
                <a:close/>
              </a:path>
              <a:path w="1709420" h="225425">
                <a:moveTo>
                  <a:pt x="65931" y="21396"/>
                </a:moveTo>
                <a:lnTo>
                  <a:pt x="53491" y="21396"/>
                </a:lnTo>
                <a:lnTo>
                  <a:pt x="53617" y="64190"/>
                </a:lnTo>
                <a:lnTo>
                  <a:pt x="56842" y="96262"/>
                </a:lnTo>
                <a:lnTo>
                  <a:pt x="59961" y="105952"/>
                </a:lnTo>
                <a:lnTo>
                  <a:pt x="62308" y="98800"/>
                </a:lnTo>
                <a:lnTo>
                  <a:pt x="65931" y="64190"/>
                </a:lnTo>
                <a:lnTo>
                  <a:pt x="65931" y="21396"/>
                </a:lnTo>
                <a:close/>
              </a:path>
              <a:path w="1709420" h="225425">
                <a:moveTo>
                  <a:pt x="193814" y="248"/>
                </a:moveTo>
                <a:lnTo>
                  <a:pt x="173910" y="248"/>
                </a:lnTo>
                <a:lnTo>
                  <a:pt x="173910" y="225163"/>
                </a:lnTo>
                <a:lnTo>
                  <a:pt x="193814" y="225163"/>
                </a:lnTo>
                <a:lnTo>
                  <a:pt x="193814" y="107730"/>
                </a:lnTo>
                <a:lnTo>
                  <a:pt x="181374" y="107730"/>
                </a:lnTo>
                <a:lnTo>
                  <a:pt x="181374" y="90563"/>
                </a:lnTo>
                <a:lnTo>
                  <a:pt x="193814" y="90563"/>
                </a:lnTo>
                <a:lnTo>
                  <a:pt x="193814" y="248"/>
                </a:lnTo>
                <a:close/>
              </a:path>
              <a:path w="1709420" h="225425">
                <a:moveTo>
                  <a:pt x="144055" y="4975"/>
                </a:moveTo>
                <a:lnTo>
                  <a:pt x="124399" y="4975"/>
                </a:lnTo>
                <a:lnTo>
                  <a:pt x="124399" y="213967"/>
                </a:lnTo>
                <a:lnTo>
                  <a:pt x="144055" y="213967"/>
                </a:lnTo>
                <a:lnTo>
                  <a:pt x="144055" y="107730"/>
                </a:lnTo>
                <a:lnTo>
                  <a:pt x="138332" y="107730"/>
                </a:lnTo>
                <a:lnTo>
                  <a:pt x="138332" y="90563"/>
                </a:lnTo>
                <a:lnTo>
                  <a:pt x="144055" y="90563"/>
                </a:lnTo>
                <a:lnTo>
                  <a:pt x="144055" y="4975"/>
                </a:lnTo>
                <a:close/>
              </a:path>
              <a:path w="1709420" h="225425">
                <a:moveTo>
                  <a:pt x="144055" y="90563"/>
                </a:moveTo>
                <a:lnTo>
                  <a:pt x="138332" y="90563"/>
                </a:lnTo>
                <a:lnTo>
                  <a:pt x="138332" y="107730"/>
                </a:lnTo>
                <a:lnTo>
                  <a:pt x="144055" y="107730"/>
                </a:lnTo>
                <a:lnTo>
                  <a:pt x="144055" y="90563"/>
                </a:lnTo>
                <a:close/>
              </a:path>
              <a:path w="1709420" h="225425">
                <a:moveTo>
                  <a:pt x="173910" y="90563"/>
                </a:moveTo>
                <a:lnTo>
                  <a:pt x="144055" y="90563"/>
                </a:lnTo>
                <a:lnTo>
                  <a:pt x="144055" y="107730"/>
                </a:lnTo>
                <a:lnTo>
                  <a:pt x="173910" y="107730"/>
                </a:lnTo>
                <a:lnTo>
                  <a:pt x="173910" y="90563"/>
                </a:lnTo>
                <a:close/>
              </a:path>
              <a:path w="1709420" h="225425">
                <a:moveTo>
                  <a:pt x="193814" y="90563"/>
                </a:moveTo>
                <a:lnTo>
                  <a:pt x="181374" y="90563"/>
                </a:lnTo>
                <a:lnTo>
                  <a:pt x="181374" y="107730"/>
                </a:lnTo>
                <a:lnTo>
                  <a:pt x="193814" y="107730"/>
                </a:lnTo>
                <a:lnTo>
                  <a:pt x="193814" y="90563"/>
                </a:lnTo>
                <a:close/>
              </a:path>
              <a:path w="1709420" h="225425">
                <a:moveTo>
                  <a:pt x="487818" y="248"/>
                </a:moveTo>
                <a:lnTo>
                  <a:pt x="468163" y="248"/>
                </a:lnTo>
                <a:lnTo>
                  <a:pt x="468163" y="225163"/>
                </a:lnTo>
                <a:lnTo>
                  <a:pt x="487818" y="225163"/>
                </a:lnTo>
                <a:lnTo>
                  <a:pt x="487818" y="108227"/>
                </a:lnTo>
                <a:lnTo>
                  <a:pt x="475875" y="108227"/>
                </a:lnTo>
                <a:lnTo>
                  <a:pt x="475875" y="90811"/>
                </a:lnTo>
                <a:lnTo>
                  <a:pt x="487818" y="90811"/>
                </a:lnTo>
                <a:lnTo>
                  <a:pt x="487818" y="248"/>
                </a:lnTo>
                <a:close/>
              </a:path>
              <a:path w="1709420" h="225425">
                <a:moveTo>
                  <a:pt x="438556" y="4975"/>
                </a:moveTo>
                <a:lnTo>
                  <a:pt x="419149" y="4975"/>
                </a:lnTo>
                <a:lnTo>
                  <a:pt x="419149" y="213967"/>
                </a:lnTo>
                <a:lnTo>
                  <a:pt x="438556" y="213967"/>
                </a:lnTo>
                <a:lnTo>
                  <a:pt x="438556" y="108227"/>
                </a:lnTo>
                <a:lnTo>
                  <a:pt x="432584" y="108227"/>
                </a:lnTo>
                <a:lnTo>
                  <a:pt x="432584" y="90811"/>
                </a:lnTo>
                <a:lnTo>
                  <a:pt x="438556" y="90811"/>
                </a:lnTo>
                <a:lnTo>
                  <a:pt x="438556" y="4975"/>
                </a:lnTo>
                <a:close/>
              </a:path>
              <a:path w="1709420" h="225425">
                <a:moveTo>
                  <a:pt x="438556" y="90811"/>
                </a:moveTo>
                <a:lnTo>
                  <a:pt x="432584" y="90811"/>
                </a:lnTo>
                <a:lnTo>
                  <a:pt x="432584" y="108227"/>
                </a:lnTo>
                <a:lnTo>
                  <a:pt x="438556" y="108227"/>
                </a:lnTo>
                <a:lnTo>
                  <a:pt x="438556" y="90811"/>
                </a:lnTo>
                <a:close/>
              </a:path>
              <a:path w="1709420" h="225425">
                <a:moveTo>
                  <a:pt x="468163" y="90811"/>
                </a:moveTo>
                <a:lnTo>
                  <a:pt x="438556" y="90811"/>
                </a:lnTo>
                <a:lnTo>
                  <a:pt x="438556" y="108227"/>
                </a:lnTo>
                <a:lnTo>
                  <a:pt x="468163" y="108227"/>
                </a:lnTo>
                <a:lnTo>
                  <a:pt x="468163" y="90811"/>
                </a:lnTo>
                <a:close/>
              </a:path>
              <a:path w="1709420" h="225425">
                <a:moveTo>
                  <a:pt x="487818" y="90811"/>
                </a:moveTo>
                <a:lnTo>
                  <a:pt x="475875" y="90811"/>
                </a:lnTo>
                <a:lnTo>
                  <a:pt x="475875" y="108227"/>
                </a:lnTo>
                <a:lnTo>
                  <a:pt x="487818" y="108227"/>
                </a:lnTo>
                <a:lnTo>
                  <a:pt x="487818" y="90811"/>
                </a:lnTo>
                <a:close/>
              </a:path>
              <a:path w="1709420" h="225425">
                <a:moveTo>
                  <a:pt x="346251" y="35080"/>
                </a:moveTo>
                <a:lnTo>
                  <a:pt x="342519" y="35080"/>
                </a:lnTo>
                <a:lnTo>
                  <a:pt x="342519" y="60955"/>
                </a:lnTo>
                <a:lnTo>
                  <a:pt x="339448" y="93688"/>
                </a:lnTo>
                <a:lnTo>
                  <a:pt x="330266" y="122409"/>
                </a:lnTo>
                <a:lnTo>
                  <a:pt x="315019" y="145905"/>
                </a:lnTo>
                <a:lnTo>
                  <a:pt x="293754" y="162963"/>
                </a:lnTo>
                <a:lnTo>
                  <a:pt x="306443" y="178886"/>
                </a:lnTo>
                <a:lnTo>
                  <a:pt x="329196" y="159340"/>
                </a:lnTo>
                <a:lnTo>
                  <a:pt x="345536" y="132423"/>
                </a:lnTo>
                <a:lnTo>
                  <a:pt x="353037" y="107175"/>
                </a:lnTo>
                <a:lnTo>
                  <a:pt x="349586" y="96367"/>
                </a:lnTo>
                <a:lnTo>
                  <a:pt x="346251" y="60955"/>
                </a:lnTo>
                <a:lnTo>
                  <a:pt x="346251" y="35080"/>
                </a:lnTo>
                <a:close/>
              </a:path>
              <a:path w="1709420" h="225425">
                <a:moveTo>
                  <a:pt x="362423" y="35080"/>
                </a:moveTo>
                <a:lnTo>
                  <a:pt x="358691" y="35080"/>
                </a:lnTo>
                <a:lnTo>
                  <a:pt x="358691" y="60955"/>
                </a:lnTo>
                <a:lnTo>
                  <a:pt x="355390" y="99255"/>
                </a:lnTo>
                <a:lnTo>
                  <a:pt x="353037" y="107175"/>
                </a:lnTo>
                <a:lnTo>
                  <a:pt x="359499" y="127416"/>
                </a:lnTo>
                <a:lnTo>
                  <a:pt x="375850" y="152728"/>
                </a:lnTo>
                <a:lnTo>
                  <a:pt x="398499" y="170925"/>
                </a:lnTo>
                <a:lnTo>
                  <a:pt x="410690" y="155002"/>
                </a:lnTo>
                <a:lnTo>
                  <a:pt x="389818" y="139292"/>
                </a:lnTo>
                <a:lnTo>
                  <a:pt x="374707" y="117402"/>
                </a:lnTo>
                <a:lnTo>
                  <a:pt x="365521" y="90800"/>
                </a:lnTo>
                <a:lnTo>
                  <a:pt x="362423" y="60955"/>
                </a:lnTo>
                <a:lnTo>
                  <a:pt x="362423" y="35080"/>
                </a:lnTo>
                <a:close/>
              </a:path>
              <a:path w="1709420" h="225425">
                <a:moveTo>
                  <a:pt x="358691" y="35080"/>
                </a:moveTo>
                <a:lnTo>
                  <a:pt x="346251" y="35080"/>
                </a:lnTo>
                <a:lnTo>
                  <a:pt x="346251" y="60955"/>
                </a:lnTo>
                <a:lnTo>
                  <a:pt x="349586" y="96367"/>
                </a:lnTo>
                <a:lnTo>
                  <a:pt x="353037" y="107175"/>
                </a:lnTo>
                <a:lnTo>
                  <a:pt x="355390" y="99255"/>
                </a:lnTo>
                <a:lnTo>
                  <a:pt x="358691" y="60955"/>
                </a:lnTo>
                <a:lnTo>
                  <a:pt x="358691" y="35080"/>
                </a:lnTo>
                <a:close/>
              </a:path>
              <a:path w="1709420" h="225425">
                <a:moveTo>
                  <a:pt x="403475" y="26621"/>
                </a:moveTo>
                <a:lnTo>
                  <a:pt x="298979" y="26621"/>
                </a:lnTo>
                <a:lnTo>
                  <a:pt x="298979" y="43788"/>
                </a:lnTo>
                <a:lnTo>
                  <a:pt x="342519" y="43788"/>
                </a:lnTo>
                <a:lnTo>
                  <a:pt x="342519" y="35080"/>
                </a:lnTo>
                <a:lnTo>
                  <a:pt x="403475" y="35080"/>
                </a:lnTo>
                <a:lnTo>
                  <a:pt x="403475" y="26621"/>
                </a:lnTo>
                <a:close/>
              </a:path>
              <a:path w="1709420" h="225425">
                <a:moveTo>
                  <a:pt x="403475" y="35080"/>
                </a:moveTo>
                <a:lnTo>
                  <a:pt x="362423" y="35080"/>
                </a:lnTo>
                <a:lnTo>
                  <a:pt x="362423" y="43788"/>
                </a:lnTo>
                <a:lnTo>
                  <a:pt x="403475" y="43788"/>
                </a:lnTo>
                <a:lnTo>
                  <a:pt x="403475" y="35080"/>
                </a:lnTo>
                <a:close/>
              </a:path>
              <a:path w="1709420" h="225425">
                <a:moveTo>
                  <a:pt x="575376" y="14181"/>
                </a:moveTo>
                <a:lnTo>
                  <a:pt x="572142" y="14181"/>
                </a:lnTo>
                <a:lnTo>
                  <a:pt x="572142" y="44286"/>
                </a:lnTo>
                <a:lnTo>
                  <a:pt x="568919" y="63708"/>
                </a:lnTo>
                <a:lnTo>
                  <a:pt x="559608" y="82663"/>
                </a:lnTo>
                <a:lnTo>
                  <a:pt x="544746" y="99286"/>
                </a:lnTo>
                <a:lnTo>
                  <a:pt x="524870" y="111711"/>
                </a:lnTo>
                <a:lnTo>
                  <a:pt x="536066" y="127883"/>
                </a:lnTo>
                <a:lnTo>
                  <a:pt x="558228" y="113351"/>
                </a:lnTo>
                <a:lnTo>
                  <a:pt x="574723" y="93175"/>
                </a:lnTo>
                <a:lnTo>
                  <a:pt x="582191" y="75958"/>
                </a:lnTo>
                <a:lnTo>
                  <a:pt x="578797" y="68478"/>
                </a:lnTo>
                <a:lnTo>
                  <a:pt x="575376" y="44286"/>
                </a:lnTo>
                <a:lnTo>
                  <a:pt x="575376" y="14181"/>
                </a:lnTo>
                <a:close/>
              </a:path>
              <a:path w="1709420" h="225425">
                <a:moveTo>
                  <a:pt x="591797" y="14181"/>
                </a:moveTo>
                <a:lnTo>
                  <a:pt x="588562" y="14181"/>
                </a:lnTo>
                <a:lnTo>
                  <a:pt x="588562" y="44286"/>
                </a:lnTo>
                <a:lnTo>
                  <a:pt x="585013" y="69453"/>
                </a:lnTo>
                <a:lnTo>
                  <a:pt x="582191" y="75958"/>
                </a:lnTo>
                <a:lnTo>
                  <a:pt x="588749" y="90407"/>
                </a:lnTo>
                <a:lnTo>
                  <a:pt x="604765" y="108558"/>
                </a:lnTo>
                <a:lnTo>
                  <a:pt x="626380" y="121414"/>
                </a:lnTo>
                <a:lnTo>
                  <a:pt x="637576" y="105739"/>
                </a:lnTo>
                <a:lnTo>
                  <a:pt x="618247" y="94913"/>
                </a:lnTo>
                <a:lnTo>
                  <a:pt x="603863" y="80144"/>
                </a:lnTo>
                <a:lnTo>
                  <a:pt x="594891" y="62810"/>
                </a:lnTo>
                <a:lnTo>
                  <a:pt x="591797" y="44286"/>
                </a:lnTo>
                <a:lnTo>
                  <a:pt x="591797" y="14181"/>
                </a:lnTo>
                <a:close/>
              </a:path>
              <a:path w="1709420" h="225425">
                <a:moveTo>
                  <a:pt x="588562" y="14181"/>
                </a:moveTo>
                <a:lnTo>
                  <a:pt x="575376" y="14181"/>
                </a:lnTo>
                <a:lnTo>
                  <a:pt x="575376" y="44286"/>
                </a:lnTo>
                <a:lnTo>
                  <a:pt x="578797" y="68478"/>
                </a:lnTo>
                <a:lnTo>
                  <a:pt x="582191" y="75958"/>
                </a:lnTo>
                <a:lnTo>
                  <a:pt x="585013" y="69453"/>
                </a:lnTo>
                <a:lnTo>
                  <a:pt x="588562" y="44286"/>
                </a:lnTo>
                <a:lnTo>
                  <a:pt x="588562" y="14181"/>
                </a:lnTo>
                <a:close/>
              </a:path>
              <a:path w="1709420" h="225425">
                <a:moveTo>
                  <a:pt x="714455" y="497"/>
                </a:moveTo>
                <a:lnTo>
                  <a:pt x="694800" y="497"/>
                </a:lnTo>
                <a:lnTo>
                  <a:pt x="694800" y="139079"/>
                </a:lnTo>
                <a:lnTo>
                  <a:pt x="714455" y="139079"/>
                </a:lnTo>
                <a:lnTo>
                  <a:pt x="714455" y="77376"/>
                </a:lnTo>
                <a:lnTo>
                  <a:pt x="701517" y="77376"/>
                </a:lnTo>
                <a:lnTo>
                  <a:pt x="701517" y="60458"/>
                </a:lnTo>
                <a:lnTo>
                  <a:pt x="714455" y="60458"/>
                </a:lnTo>
                <a:lnTo>
                  <a:pt x="714455" y="497"/>
                </a:lnTo>
                <a:close/>
              </a:path>
              <a:path w="1709420" h="225425">
                <a:moveTo>
                  <a:pt x="666188" y="4727"/>
                </a:moveTo>
                <a:lnTo>
                  <a:pt x="646533" y="4727"/>
                </a:lnTo>
                <a:lnTo>
                  <a:pt x="646533" y="131863"/>
                </a:lnTo>
                <a:lnTo>
                  <a:pt x="666188" y="131863"/>
                </a:lnTo>
                <a:lnTo>
                  <a:pt x="666188" y="77376"/>
                </a:lnTo>
                <a:lnTo>
                  <a:pt x="658973" y="77376"/>
                </a:lnTo>
                <a:lnTo>
                  <a:pt x="658973" y="60458"/>
                </a:lnTo>
                <a:lnTo>
                  <a:pt x="666188" y="60458"/>
                </a:lnTo>
                <a:lnTo>
                  <a:pt x="666188" y="4727"/>
                </a:lnTo>
                <a:close/>
              </a:path>
              <a:path w="1709420" h="225425">
                <a:moveTo>
                  <a:pt x="666188" y="60458"/>
                </a:moveTo>
                <a:lnTo>
                  <a:pt x="658973" y="60458"/>
                </a:lnTo>
                <a:lnTo>
                  <a:pt x="658973" y="77376"/>
                </a:lnTo>
                <a:lnTo>
                  <a:pt x="666188" y="77376"/>
                </a:lnTo>
                <a:lnTo>
                  <a:pt x="666188" y="60458"/>
                </a:lnTo>
                <a:close/>
              </a:path>
              <a:path w="1709420" h="225425">
                <a:moveTo>
                  <a:pt x="694800" y="60458"/>
                </a:moveTo>
                <a:lnTo>
                  <a:pt x="666188" y="60458"/>
                </a:lnTo>
                <a:lnTo>
                  <a:pt x="666188" y="77376"/>
                </a:lnTo>
                <a:lnTo>
                  <a:pt x="694800" y="77376"/>
                </a:lnTo>
                <a:lnTo>
                  <a:pt x="694800" y="60458"/>
                </a:lnTo>
                <a:close/>
              </a:path>
              <a:path w="1709420" h="225425">
                <a:moveTo>
                  <a:pt x="714455" y="60458"/>
                </a:moveTo>
                <a:lnTo>
                  <a:pt x="701517" y="60458"/>
                </a:lnTo>
                <a:lnTo>
                  <a:pt x="701517" y="77376"/>
                </a:lnTo>
                <a:lnTo>
                  <a:pt x="714455" y="77376"/>
                </a:lnTo>
                <a:lnTo>
                  <a:pt x="714455" y="60458"/>
                </a:lnTo>
                <a:close/>
              </a:path>
              <a:path w="1709420" h="225425">
                <a:moveTo>
                  <a:pt x="640561" y="144055"/>
                </a:moveTo>
                <a:lnTo>
                  <a:pt x="609232" y="146787"/>
                </a:lnTo>
                <a:lnTo>
                  <a:pt x="585670" y="154722"/>
                </a:lnTo>
                <a:lnTo>
                  <a:pt x="570831" y="167461"/>
                </a:lnTo>
                <a:lnTo>
                  <a:pt x="565673" y="184609"/>
                </a:lnTo>
                <a:lnTo>
                  <a:pt x="570831" y="201574"/>
                </a:lnTo>
                <a:lnTo>
                  <a:pt x="585670" y="214154"/>
                </a:lnTo>
                <a:lnTo>
                  <a:pt x="609232" y="221975"/>
                </a:lnTo>
                <a:lnTo>
                  <a:pt x="640561" y="224666"/>
                </a:lnTo>
                <a:lnTo>
                  <a:pt x="671825" y="221975"/>
                </a:lnTo>
                <a:lnTo>
                  <a:pt x="695484" y="214154"/>
                </a:lnTo>
                <a:lnTo>
                  <a:pt x="701929" y="208742"/>
                </a:lnTo>
                <a:lnTo>
                  <a:pt x="640561" y="208742"/>
                </a:lnTo>
                <a:lnTo>
                  <a:pt x="617734" y="207106"/>
                </a:lnTo>
                <a:lnTo>
                  <a:pt x="600505" y="202367"/>
                </a:lnTo>
                <a:lnTo>
                  <a:pt x="589620" y="194782"/>
                </a:lnTo>
                <a:lnTo>
                  <a:pt x="585825" y="184609"/>
                </a:lnTo>
                <a:lnTo>
                  <a:pt x="589620" y="174291"/>
                </a:lnTo>
                <a:lnTo>
                  <a:pt x="600505" y="166633"/>
                </a:lnTo>
                <a:lnTo>
                  <a:pt x="617734" y="161867"/>
                </a:lnTo>
                <a:lnTo>
                  <a:pt x="640561" y="160226"/>
                </a:lnTo>
                <a:lnTo>
                  <a:pt x="701958" y="160226"/>
                </a:lnTo>
                <a:lnTo>
                  <a:pt x="695484" y="154722"/>
                </a:lnTo>
                <a:lnTo>
                  <a:pt x="671825" y="146787"/>
                </a:lnTo>
                <a:lnTo>
                  <a:pt x="640561" y="144055"/>
                </a:lnTo>
                <a:close/>
              </a:path>
              <a:path w="1709420" h="225425">
                <a:moveTo>
                  <a:pt x="701958" y="160226"/>
                </a:moveTo>
                <a:lnTo>
                  <a:pt x="640561" y="160226"/>
                </a:lnTo>
                <a:lnTo>
                  <a:pt x="663350" y="161867"/>
                </a:lnTo>
                <a:lnTo>
                  <a:pt x="680494" y="166633"/>
                </a:lnTo>
                <a:lnTo>
                  <a:pt x="691293" y="174291"/>
                </a:lnTo>
                <a:lnTo>
                  <a:pt x="695049" y="184609"/>
                </a:lnTo>
                <a:lnTo>
                  <a:pt x="691293" y="194782"/>
                </a:lnTo>
                <a:lnTo>
                  <a:pt x="680494" y="202367"/>
                </a:lnTo>
                <a:lnTo>
                  <a:pt x="663350" y="207106"/>
                </a:lnTo>
                <a:lnTo>
                  <a:pt x="640561" y="208742"/>
                </a:lnTo>
                <a:lnTo>
                  <a:pt x="701929" y="208742"/>
                </a:lnTo>
                <a:lnTo>
                  <a:pt x="710466" y="201574"/>
                </a:lnTo>
                <a:lnTo>
                  <a:pt x="715699" y="184609"/>
                </a:lnTo>
                <a:lnTo>
                  <a:pt x="710466" y="167461"/>
                </a:lnTo>
                <a:lnTo>
                  <a:pt x="701958" y="160226"/>
                </a:lnTo>
                <a:close/>
              </a:path>
              <a:path w="1709420" h="225425">
                <a:moveTo>
                  <a:pt x="845304" y="114199"/>
                </a:moveTo>
                <a:lnTo>
                  <a:pt x="753746" y="114199"/>
                </a:lnTo>
                <a:lnTo>
                  <a:pt x="753746" y="130868"/>
                </a:lnTo>
                <a:lnTo>
                  <a:pt x="957015" y="130868"/>
                </a:lnTo>
                <a:lnTo>
                  <a:pt x="957015" y="120419"/>
                </a:lnTo>
                <a:lnTo>
                  <a:pt x="845304" y="120419"/>
                </a:lnTo>
                <a:lnTo>
                  <a:pt x="845304" y="114199"/>
                </a:lnTo>
                <a:close/>
              </a:path>
              <a:path w="1709420" h="225425">
                <a:moveTo>
                  <a:pt x="865706" y="81606"/>
                </a:moveTo>
                <a:lnTo>
                  <a:pt x="845304" y="81606"/>
                </a:lnTo>
                <a:lnTo>
                  <a:pt x="845304" y="120419"/>
                </a:lnTo>
                <a:lnTo>
                  <a:pt x="865706" y="120419"/>
                </a:lnTo>
                <a:lnTo>
                  <a:pt x="865706" y="81606"/>
                </a:lnTo>
                <a:close/>
              </a:path>
              <a:path w="1709420" h="225425">
                <a:moveTo>
                  <a:pt x="957015" y="114199"/>
                </a:moveTo>
                <a:lnTo>
                  <a:pt x="865706" y="114199"/>
                </a:lnTo>
                <a:lnTo>
                  <a:pt x="865706" y="120419"/>
                </a:lnTo>
                <a:lnTo>
                  <a:pt x="957015" y="120419"/>
                </a:lnTo>
                <a:lnTo>
                  <a:pt x="957015" y="114199"/>
                </a:lnTo>
                <a:close/>
              </a:path>
              <a:path w="1709420" h="225425">
                <a:moveTo>
                  <a:pt x="931140" y="9454"/>
                </a:moveTo>
                <a:lnTo>
                  <a:pt x="779870" y="9454"/>
                </a:lnTo>
                <a:lnTo>
                  <a:pt x="779870" y="86084"/>
                </a:lnTo>
                <a:lnTo>
                  <a:pt x="845304" y="86084"/>
                </a:lnTo>
                <a:lnTo>
                  <a:pt x="845304" y="81606"/>
                </a:lnTo>
                <a:lnTo>
                  <a:pt x="931140" y="81606"/>
                </a:lnTo>
                <a:lnTo>
                  <a:pt x="931140" y="69415"/>
                </a:lnTo>
                <a:lnTo>
                  <a:pt x="800023" y="69415"/>
                </a:lnTo>
                <a:lnTo>
                  <a:pt x="800023" y="26123"/>
                </a:lnTo>
                <a:lnTo>
                  <a:pt x="931140" y="26123"/>
                </a:lnTo>
                <a:lnTo>
                  <a:pt x="931140" y="9454"/>
                </a:lnTo>
                <a:close/>
              </a:path>
              <a:path w="1709420" h="225425">
                <a:moveTo>
                  <a:pt x="931140" y="81606"/>
                </a:moveTo>
                <a:lnTo>
                  <a:pt x="865706" y="81606"/>
                </a:lnTo>
                <a:lnTo>
                  <a:pt x="865706" y="86084"/>
                </a:lnTo>
                <a:lnTo>
                  <a:pt x="931140" y="86084"/>
                </a:lnTo>
                <a:lnTo>
                  <a:pt x="931140" y="81606"/>
                </a:lnTo>
                <a:close/>
              </a:path>
              <a:path w="1709420" h="225425">
                <a:moveTo>
                  <a:pt x="931140" y="26123"/>
                </a:moveTo>
                <a:lnTo>
                  <a:pt x="910738" y="26123"/>
                </a:lnTo>
                <a:lnTo>
                  <a:pt x="910738" y="69415"/>
                </a:lnTo>
                <a:lnTo>
                  <a:pt x="931140" y="69415"/>
                </a:lnTo>
                <a:lnTo>
                  <a:pt x="931140" y="26123"/>
                </a:lnTo>
                <a:close/>
              </a:path>
              <a:path w="1709420" h="225425">
                <a:moveTo>
                  <a:pt x="931886" y="154006"/>
                </a:moveTo>
                <a:lnTo>
                  <a:pt x="776387" y="154006"/>
                </a:lnTo>
                <a:lnTo>
                  <a:pt x="776387" y="170925"/>
                </a:lnTo>
                <a:lnTo>
                  <a:pt x="911236" y="170925"/>
                </a:lnTo>
                <a:lnTo>
                  <a:pt x="911236" y="225163"/>
                </a:lnTo>
                <a:lnTo>
                  <a:pt x="931886" y="225163"/>
                </a:lnTo>
                <a:lnTo>
                  <a:pt x="931886" y="154006"/>
                </a:lnTo>
                <a:close/>
              </a:path>
              <a:path w="1709420" h="225425">
                <a:moveTo>
                  <a:pt x="1074180" y="123902"/>
                </a:moveTo>
                <a:lnTo>
                  <a:pt x="982622" y="123902"/>
                </a:lnTo>
                <a:lnTo>
                  <a:pt x="982622" y="140820"/>
                </a:lnTo>
                <a:lnTo>
                  <a:pt x="1186638" y="140820"/>
                </a:lnTo>
                <a:lnTo>
                  <a:pt x="1186638" y="132361"/>
                </a:lnTo>
                <a:lnTo>
                  <a:pt x="1074180" y="132361"/>
                </a:lnTo>
                <a:lnTo>
                  <a:pt x="1074180" y="123902"/>
                </a:lnTo>
                <a:close/>
              </a:path>
              <a:path w="1709420" h="225425">
                <a:moveTo>
                  <a:pt x="1094831" y="92553"/>
                </a:moveTo>
                <a:lnTo>
                  <a:pt x="1074180" y="92553"/>
                </a:lnTo>
                <a:lnTo>
                  <a:pt x="1074180" y="132361"/>
                </a:lnTo>
                <a:lnTo>
                  <a:pt x="1094831" y="132361"/>
                </a:lnTo>
                <a:lnTo>
                  <a:pt x="1094831" y="92553"/>
                </a:lnTo>
                <a:close/>
              </a:path>
              <a:path w="1709420" h="225425">
                <a:moveTo>
                  <a:pt x="1186638" y="123902"/>
                </a:moveTo>
                <a:lnTo>
                  <a:pt x="1094831" y="123902"/>
                </a:lnTo>
                <a:lnTo>
                  <a:pt x="1094831" y="132361"/>
                </a:lnTo>
                <a:lnTo>
                  <a:pt x="1186638" y="132361"/>
                </a:lnTo>
                <a:lnTo>
                  <a:pt x="1186638" y="123902"/>
                </a:lnTo>
                <a:close/>
              </a:path>
              <a:path w="1709420" h="225425">
                <a:moveTo>
                  <a:pt x="1160265" y="5971"/>
                </a:moveTo>
                <a:lnTo>
                  <a:pt x="1008497" y="5971"/>
                </a:lnTo>
                <a:lnTo>
                  <a:pt x="1008497" y="22143"/>
                </a:lnTo>
                <a:lnTo>
                  <a:pt x="1140112" y="22143"/>
                </a:lnTo>
                <a:lnTo>
                  <a:pt x="1140112" y="45281"/>
                </a:lnTo>
                <a:lnTo>
                  <a:pt x="1008995" y="45281"/>
                </a:lnTo>
                <a:lnTo>
                  <a:pt x="1008995" y="100266"/>
                </a:lnTo>
                <a:lnTo>
                  <a:pt x="1074180" y="100266"/>
                </a:lnTo>
                <a:lnTo>
                  <a:pt x="1074180" y="92553"/>
                </a:lnTo>
                <a:lnTo>
                  <a:pt x="1165241" y="92553"/>
                </a:lnTo>
                <a:lnTo>
                  <a:pt x="1165241" y="90811"/>
                </a:lnTo>
                <a:lnTo>
                  <a:pt x="1029396" y="90811"/>
                </a:lnTo>
                <a:lnTo>
                  <a:pt x="1029396" y="60458"/>
                </a:lnTo>
                <a:lnTo>
                  <a:pt x="1160265" y="60458"/>
                </a:lnTo>
                <a:lnTo>
                  <a:pt x="1160265" y="5971"/>
                </a:lnTo>
                <a:close/>
              </a:path>
              <a:path w="1709420" h="225425">
                <a:moveTo>
                  <a:pt x="1165241" y="92553"/>
                </a:moveTo>
                <a:lnTo>
                  <a:pt x="1094831" y="92553"/>
                </a:lnTo>
                <a:lnTo>
                  <a:pt x="1094831" y="100266"/>
                </a:lnTo>
                <a:lnTo>
                  <a:pt x="1165241" y="100266"/>
                </a:lnTo>
                <a:lnTo>
                  <a:pt x="1165241" y="92553"/>
                </a:lnTo>
                <a:close/>
              </a:path>
              <a:path w="1709420" h="225425">
                <a:moveTo>
                  <a:pt x="1165241" y="84094"/>
                </a:moveTo>
                <a:lnTo>
                  <a:pt x="1029396" y="84094"/>
                </a:lnTo>
                <a:lnTo>
                  <a:pt x="1029396" y="90811"/>
                </a:lnTo>
                <a:lnTo>
                  <a:pt x="1165241" y="90811"/>
                </a:lnTo>
                <a:lnTo>
                  <a:pt x="1165241" y="84094"/>
                </a:lnTo>
                <a:close/>
              </a:path>
              <a:path w="1709420" h="225425">
                <a:moveTo>
                  <a:pt x="1161758" y="157987"/>
                </a:moveTo>
                <a:lnTo>
                  <a:pt x="1005263" y="157987"/>
                </a:lnTo>
                <a:lnTo>
                  <a:pt x="1005263" y="174906"/>
                </a:lnTo>
                <a:lnTo>
                  <a:pt x="1141107" y="174906"/>
                </a:lnTo>
                <a:lnTo>
                  <a:pt x="1141107" y="223173"/>
                </a:lnTo>
                <a:lnTo>
                  <a:pt x="1161758" y="223173"/>
                </a:lnTo>
                <a:lnTo>
                  <a:pt x="1161758" y="157987"/>
                </a:lnTo>
                <a:close/>
              </a:path>
              <a:path w="1709420" h="225425">
                <a:moveTo>
                  <a:pt x="1460240" y="0"/>
                </a:moveTo>
                <a:lnTo>
                  <a:pt x="1439589" y="0"/>
                </a:lnTo>
                <a:lnTo>
                  <a:pt x="1439589" y="225412"/>
                </a:lnTo>
                <a:lnTo>
                  <a:pt x="1460240" y="225412"/>
                </a:lnTo>
                <a:lnTo>
                  <a:pt x="1460240" y="0"/>
                </a:lnTo>
                <a:close/>
              </a:path>
              <a:path w="1709420" h="225425">
                <a:moveTo>
                  <a:pt x="1341562" y="17415"/>
                </a:moveTo>
                <a:lnTo>
                  <a:pt x="1318700" y="22943"/>
                </a:lnTo>
                <a:lnTo>
                  <a:pt x="1300666" y="38688"/>
                </a:lnTo>
                <a:lnTo>
                  <a:pt x="1288836" y="63389"/>
                </a:lnTo>
                <a:lnTo>
                  <a:pt x="1284587" y="95787"/>
                </a:lnTo>
                <a:lnTo>
                  <a:pt x="1288836" y="128330"/>
                </a:lnTo>
                <a:lnTo>
                  <a:pt x="1300666" y="153105"/>
                </a:lnTo>
                <a:lnTo>
                  <a:pt x="1318700" y="168876"/>
                </a:lnTo>
                <a:lnTo>
                  <a:pt x="1341562" y="174408"/>
                </a:lnTo>
                <a:lnTo>
                  <a:pt x="1364568" y="168876"/>
                </a:lnTo>
                <a:lnTo>
                  <a:pt x="1379070" y="156246"/>
                </a:lnTo>
                <a:lnTo>
                  <a:pt x="1341562" y="156246"/>
                </a:lnTo>
                <a:lnTo>
                  <a:pt x="1326494" y="151942"/>
                </a:lnTo>
                <a:lnTo>
                  <a:pt x="1314692" y="139732"/>
                </a:lnTo>
                <a:lnTo>
                  <a:pt x="1306995" y="120663"/>
                </a:lnTo>
                <a:lnTo>
                  <a:pt x="1304242" y="95787"/>
                </a:lnTo>
                <a:lnTo>
                  <a:pt x="1306995" y="71133"/>
                </a:lnTo>
                <a:lnTo>
                  <a:pt x="1314692" y="52310"/>
                </a:lnTo>
                <a:lnTo>
                  <a:pt x="1326494" y="40297"/>
                </a:lnTo>
                <a:lnTo>
                  <a:pt x="1341562" y="36075"/>
                </a:lnTo>
                <a:lnTo>
                  <a:pt x="1379672" y="36075"/>
                </a:lnTo>
                <a:lnTo>
                  <a:pt x="1364568" y="22943"/>
                </a:lnTo>
                <a:lnTo>
                  <a:pt x="1341562" y="17415"/>
                </a:lnTo>
                <a:close/>
              </a:path>
              <a:path w="1709420" h="225425">
                <a:moveTo>
                  <a:pt x="1379672" y="36075"/>
                </a:moveTo>
                <a:lnTo>
                  <a:pt x="1341562" y="36075"/>
                </a:lnTo>
                <a:lnTo>
                  <a:pt x="1356735" y="40297"/>
                </a:lnTo>
                <a:lnTo>
                  <a:pt x="1368526" y="52310"/>
                </a:lnTo>
                <a:lnTo>
                  <a:pt x="1376165" y="71133"/>
                </a:lnTo>
                <a:lnTo>
                  <a:pt x="1378882" y="95787"/>
                </a:lnTo>
                <a:lnTo>
                  <a:pt x="1376165" y="120663"/>
                </a:lnTo>
                <a:lnTo>
                  <a:pt x="1368526" y="139732"/>
                </a:lnTo>
                <a:lnTo>
                  <a:pt x="1356735" y="151942"/>
                </a:lnTo>
                <a:lnTo>
                  <a:pt x="1341562" y="156246"/>
                </a:lnTo>
                <a:lnTo>
                  <a:pt x="1379070" y="156246"/>
                </a:lnTo>
                <a:lnTo>
                  <a:pt x="1382676" y="153105"/>
                </a:lnTo>
                <a:lnTo>
                  <a:pt x="1394533" y="128330"/>
                </a:lnTo>
                <a:lnTo>
                  <a:pt x="1398786" y="95787"/>
                </a:lnTo>
                <a:lnTo>
                  <a:pt x="1394533" y="63389"/>
                </a:lnTo>
                <a:lnTo>
                  <a:pt x="1382676" y="38688"/>
                </a:lnTo>
                <a:lnTo>
                  <a:pt x="1379672" y="36075"/>
                </a:lnTo>
                <a:close/>
              </a:path>
              <a:path w="1709420" h="225425">
                <a:moveTo>
                  <a:pt x="1709020" y="116189"/>
                </a:moveTo>
                <a:lnTo>
                  <a:pt x="1505004" y="116189"/>
                </a:lnTo>
                <a:lnTo>
                  <a:pt x="1505004" y="133107"/>
                </a:lnTo>
                <a:lnTo>
                  <a:pt x="1709020" y="133107"/>
                </a:lnTo>
                <a:lnTo>
                  <a:pt x="1709020" y="116189"/>
                </a:lnTo>
                <a:close/>
              </a:path>
              <a:path w="1709420" h="225425">
                <a:moveTo>
                  <a:pt x="1682647" y="5722"/>
                </a:moveTo>
                <a:lnTo>
                  <a:pt x="1530879" y="5722"/>
                </a:lnTo>
                <a:lnTo>
                  <a:pt x="1530879" y="21894"/>
                </a:lnTo>
                <a:lnTo>
                  <a:pt x="1662494" y="21894"/>
                </a:lnTo>
                <a:lnTo>
                  <a:pt x="1662494" y="43788"/>
                </a:lnTo>
                <a:lnTo>
                  <a:pt x="1531377" y="43788"/>
                </a:lnTo>
                <a:lnTo>
                  <a:pt x="1531377" y="97031"/>
                </a:lnTo>
                <a:lnTo>
                  <a:pt x="1687623" y="97031"/>
                </a:lnTo>
                <a:lnTo>
                  <a:pt x="1687623" y="88821"/>
                </a:lnTo>
                <a:lnTo>
                  <a:pt x="1551778" y="88821"/>
                </a:lnTo>
                <a:lnTo>
                  <a:pt x="1551778" y="58965"/>
                </a:lnTo>
                <a:lnTo>
                  <a:pt x="1682647" y="58965"/>
                </a:lnTo>
                <a:lnTo>
                  <a:pt x="1682647" y="5722"/>
                </a:lnTo>
                <a:close/>
              </a:path>
              <a:path w="1709420" h="225425">
                <a:moveTo>
                  <a:pt x="1687623" y="80859"/>
                </a:moveTo>
                <a:lnTo>
                  <a:pt x="1551778" y="80859"/>
                </a:lnTo>
                <a:lnTo>
                  <a:pt x="1551778" y="88821"/>
                </a:lnTo>
                <a:lnTo>
                  <a:pt x="1687623" y="88821"/>
                </a:lnTo>
                <a:lnTo>
                  <a:pt x="1687623" y="80859"/>
                </a:lnTo>
                <a:close/>
              </a:path>
              <a:path w="1709420" h="225425">
                <a:moveTo>
                  <a:pt x="1682896" y="153509"/>
                </a:moveTo>
                <a:lnTo>
                  <a:pt x="1532372" y="153509"/>
                </a:lnTo>
                <a:lnTo>
                  <a:pt x="1532372" y="222178"/>
                </a:lnTo>
                <a:lnTo>
                  <a:pt x="1682896" y="222178"/>
                </a:lnTo>
                <a:lnTo>
                  <a:pt x="1682896" y="205508"/>
                </a:lnTo>
                <a:lnTo>
                  <a:pt x="1552525" y="205508"/>
                </a:lnTo>
                <a:lnTo>
                  <a:pt x="1552525" y="169930"/>
                </a:lnTo>
                <a:lnTo>
                  <a:pt x="1682896" y="169930"/>
                </a:lnTo>
                <a:lnTo>
                  <a:pt x="1682896" y="153509"/>
                </a:lnTo>
                <a:close/>
              </a:path>
              <a:path w="1709420" h="225425">
                <a:moveTo>
                  <a:pt x="1682896" y="169930"/>
                </a:moveTo>
                <a:lnTo>
                  <a:pt x="1662743" y="169930"/>
                </a:lnTo>
                <a:lnTo>
                  <a:pt x="1662743" y="205508"/>
                </a:lnTo>
                <a:lnTo>
                  <a:pt x="1682896" y="205508"/>
                </a:lnTo>
                <a:lnTo>
                  <a:pt x="1682896" y="16993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3785422" y="7129485"/>
            <a:ext cx="434975" cy="225425"/>
          </a:xfrm>
          <a:custGeom>
            <a:avLst/>
            <a:gdLst/>
            <a:ahLst/>
            <a:cxnLst/>
            <a:rect l="l" t="t" r="r" b="b"/>
            <a:pathLst>
              <a:path w="434975" h="225425">
                <a:moveTo>
                  <a:pt x="193814" y="0"/>
                </a:moveTo>
                <a:lnTo>
                  <a:pt x="173910" y="0"/>
                </a:lnTo>
                <a:lnTo>
                  <a:pt x="173910" y="224914"/>
                </a:lnTo>
                <a:lnTo>
                  <a:pt x="193814" y="224914"/>
                </a:lnTo>
                <a:lnTo>
                  <a:pt x="193814" y="0"/>
                </a:lnTo>
                <a:close/>
              </a:path>
              <a:path w="434975" h="225425">
                <a:moveTo>
                  <a:pt x="148284" y="5224"/>
                </a:moveTo>
                <a:lnTo>
                  <a:pt x="128878" y="5224"/>
                </a:lnTo>
                <a:lnTo>
                  <a:pt x="128878" y="213470"/>
                </a:lnTo>
                <a:lnTo>
                  <a:pt x="148284" y="213470"/>
                </a:lnTo>
                <a:lnTo>
                  <a:pt x="148284" y="97778"/>
                </a:lnTo>
                <a:lnTo>
                  <a:pt x="135098" y="97778"/>
                </a:lnTo>
                <a:lnTo>
                  <a:pt x="135098" y="80611"/>
                </a:lnTo>
                <a:lnTo>
                  <a:pt x="148284" y="80611"/>
                </a:lnTo>
                <a:lnTo>
                  <a:pt x="148284" y="5224"/>
                </a:lnTo>
                <a:close/>
              </a:path>
              <a:path w="434975" h="225425">
                <a:moveTo>
                  <a:pt x="52994" y="34831"/>
                </a:moveTo>
                <a:lnTo>
                  <a:pt x="48764" y="34831"/>
                </a:lnTo>
                <a:lnTo>
                  <a:pt x="48764" y="63443"/>
                </a:lnTo>
                <a:lnTo>
                  <a:pt x="45553" y="94030"/>
                </a:lnTo>
                <a:lnTo>
                  <a:pt x="36138" y="122471"/>
                </a:lnTo>
                <a:lnTo>
                  <a:pt x="20844" y="146714"/>
                </a:lnTo>
                <a:lnTo>
                  <a:pt x="0" y="164705"/>
                </a:lnTo>
                <a:lnTo>
                  <a:pt x="12688" y="180130"/>
                </a:lnTo>
                <a:lnTo>
                  <a:pt x="34773" y="160009"/>
                </a:lnTo>
                <a:lnTo>
                  <a:pt x="51097" y="132423"/>
                </a:lnTo>
                <a:lnTo>
                  <a:pt x="59062" y="106523"/>
                </a:lnTo>
                <a:lnTo>
                  <a:pt x="56345" y="97859"/>
                </a:lnTo>
                <a:lnTo>
                  <a:pt x="52994" y="63443"/>
                </a:lnTo>
                <a:lnTo>
                  <a:pt x="52994" y="34831"/>
                </a:lnTo>
                <a:close/>
              </a:path>
              <a:path w="434975" h="225425">
                <a:moveTo>
                  <a:pt x="68917" y="34831"/>
                </a:moveTo>
                <a:lnTo>
                  <a:pt x="64687" y="34831"/>
                </a:lnTo>
                <a:lnTo>
                  <a:pt x="64687" y="63443"/>
                </a:lnTo>
                <a:lnTo>
                  <a:pt x="61216" y="99519"/>
                </a:lnTo>
                <a:lnTo>
                  <a:pt x="59062" y="106523"/>
                </a:lnTo>
                <a:lnTo>
                  <a:pt x="66180" y="129220"/>
                </a:lnTo>
                <a:lnTo>
                  <a:pt x="82173" y="155495"/>
                </a:lnTo>
                <a:lnTo>
                  <a:pt x="103998" y="174657"/>
                </a:lnTo>
                <a:lnTo>
                  <a:pt x="116687" y="159480"/>
                </a:lnTo>
                <a:lnTo>
                  <a:pt x="96207" y="142410"/>
                </a:lnTo>
                <a:lnTo>
                  <a:pt x="81233" y="119392"/>
                </a:lnTo>
                <a:lnTo>
                  <a:pt x="72043" y="92409"/>
                </a:lnTo>
                <a:lnTo>
                  <a:pt x="68917" y="63443"/>
                </a:lnTo>
                <a:lnTo>
                  <a:pt x="68917" y="34831"/>
                </a:lnTo>
                <a:close/>
              </a:path>
              <a:path w="434975" h="225425">
                <a:moveTo>
                  <a:pt x="64687" y="34831"/>
                </a:moveTo>
                <a:lnTo>
                  <a:pt x="52994" y="34831"/>
                </a:lnTo>
                <a:lnTo>
                  <a:pt x="52994" y="63443"/>
                </a:lnTo>
                <a:lnTo>
                  <a:pt x="56345" y="97859"/>
                </a:lnTo>
                <a:lnTo>
                  <a:pt x="59062" y="106523"/>
                </a:lnTo>
                <a:lnTo>
                  <a:pt x="61216" y="99519"/>
                </a:lnTo>
                <a:lnTo>
                  <a:pt x="64687" y="63443"/>
                </a:lnTo>
                <a:lnTo>
                  <a:pt x="64687" y="34831"/>
                </a:lnTo>
                <a:close/>
              </a:path>
              <a:path w="434975" h="225425">
                <a:moveTo>
                  <a:pt x="128878" y="80611"/>
                </a:moveTo>
                <a:lnTo>
                  <a:pt x="92055" y="80611"/>
                </a:lnTo>
                <a:lnTo>
                  <a:pt x="92055" y="97778"/>
                </a:lnTo>
                <a:lnTo>
                  <a:pt x="128878" y="97778"/>
                </a:lnTo>
                <a:lnTo>
                  <a:pt x="128878" y="80611"/>
                </a:lnTo>
                <a:close/>
              </a:path>
              <a:path w="434975" h="225425">
                <a:moveTo>
                  <a:pt x="148284" y="80611"/>
                </a:moveTo>
                <a:lnTo>
                  <a:pt x="135098" y="80611"/>
                </a:lnTo>
                <a:lnTo>
                  <a:pt x="135098" y="97778"/>
                </a:lnTo>
                <a:lnTo>
                  <a:pt x="148284" y="97778"/>
                </a:lnTo>
                <a:lnTo>
                  <a:pt x="148284" y="80611"/>
                </a:lnTo>
                <a:close/>
              </a:path>
              <a:path w="434975" h="225425">
                <a:moveTo>
                  <a:pt x="108974" y="26123"/>
                </a:moveTo>
                <a:lnTo>
                  <a:pt x="6219" y="26123"/>
                </a:lnTo>
                <a:lnTo>
                  <a:pt x="6219" y="43291"/>
                </a:lnTo>
                <a:lnTo>
                  <a:pt x="48764" y="43291"/>
                </a:lnTo>
                <a:lnTo>
                  <a:pt x="48764" y="34831"/>
                </a:lnTo>
                <a:lnTo>
                  <a:pt x="108974" y="34831"/>
                </a:lnTo>
                <a:lnTo>
                  <a:pt x="108974" y="26123"/>
                </a:lnTo>
                <a:close/>
              </a:path>
              <a:path w="434975" h="225425">
                <a:moveTo>
                  <a:pt x="108974" y="34831"/>
                </a:moveTo>
                <a:lnTo>
                  <a:pt x="68917" y="34831"/>
                </a:lnTo>
                <a:lnTo>
                  <a:pt x="68917" y="43291"/>
                </a:lnTo>
                <a:lnTo>
                  <a:pt x="108974" y="43291"/>
                </a:lnTo>
                <a:lnTo>
                  <a:pt x="108974" y="34831"/>
                </a:lnTo>
                <a:close/>
              </a:path>
              <a:path w="434975" h="225425">
                <a:moveTo>
                  <a:pt x="323171" y="113950"/>
                </a:moveTo>
                <a:lnTo>
                  <a:pt x="231613" y="113950"/>
                </a:lnTo>
                <a:lnTo>
                  <a:pt x="231613" y="130619"/>
                </a:lnTo>
                <a:lnTo>
                  <a:pt x="434882" y="130619"/>
                </a:lnTo>
                <a:lnTo>
                  <a:pt x="434882" y="120170"/>
                </a:lnTo>
                <a:lnTo>
                  <a:pt x="323171" y="120170"/>
                </a:lnTo>
                <a:lnTo>
                  <a:pt x="323171" y="113950"/>
                </a:lnTo>
                <a:close/>
              </a:path>
              <a:path w="434975" h="225425">
                <a:moveTo>
                  <a:pt x="343572" y="81357"/>
                </a:moveTo>
                <a:lnTo>
                  <a:pt x="323171" y="81357"/>
                </a:lnTo>
                <a:lnTo>
                  <a:pt x="323171" y="120170"/>
                </a:lnTo>
                <a:lnTo>
                  <a:pt x="343572" y="120170"/>
                </a:lnTo>
                <a:lnTo>
                  <a:pt x="343572" y="81357"/>
                </a:lnTo>
                <a:close/>
              </a:path>
              <a:path w="434975" h="225425">
                <a:moveTo>
                  <a:pt x="434882" y="113950"/>
                </a:moveTo>
                <a:lnTo>
                  <a:pt x="343572" y="113950"/>
                </a:lnTo>
                <a:lnTo>
                  <a:pt x="343572" y="120170"/>
                </a:lnTo>
                <a:lnTo>
                  <a:pt x="434882" y="120170"/>
                </a:lnTo>
                <a:lnTo>
                  <a:pt x="434882" y="113950"/>
                </a:lnTo>
                <a:close/>
              </a:path>
              <a:path w="434975" h="225425">
                <a:moveTo>
                  <a:pt x="409007" y="9205"/>
                </a:moveTo>
                <a:lnTo>
                  <a:pt x="257737" y="9205"/>
                </a:lnTo>
                <a:lnTo>
                  <a:pt x="257737" y="85835"/>
                </a:lnTo>
                <a:lnTo>
                  <a:pt x="323171" y="85835"/>
                </a:lnTo>
                <a:lnTo>
                  <a:pt x="323171" y="81357"/>
                </a:lnTo>
                <a:lnTo>
                  <a:pt x="409007" y="81357"/>
                </a:lnTo>
                <a:lnTo>
                  <a:pt x="409007" y="69166"/>
                </a:lnTo>
                <a:lnTo>
                  <a:pt x="277889" y="69166"/>
                </a:lnTo>
                <a:lnTo>
                  <a:pt x="277889" y="25875"/>
                </a:lnTo>
                <a:lnTo>
                  <a:pt x="409007" y="25875"/>
                </a:lnTo>
                <a:lnTo>
                  <a:pt x="409007" y="9205"/>
                </a:lnTo>
                <a:close/>
              </a:path>
              <a:path w="434975" h="225425">
                <a:moveTo>
                  <a:pt x="409007" y="81357"/>
                </a:moveTo>
                <a:lnTo>
                  <a:pt x="343572" y="81357"/>
                </a:lnTo>
                <a:lnTo>
                  <a:pt x="343572" y="85835"/>
                </a:lnTo>
                <a:lnTo>
                  <a:pt x="409007" y="85835"/>
                </a:lnTo>
                <a:lnTo>
                  <a:pt x="409007" y="81357"/>
                </a:lnTo>
                <a:close/>
              </a:path>
              <a:path w="434975" h="225425">
                <a:moveTo>
                  <a:pt x="409007" y="25875"/>
                </a:moveTo>
                <a:lnTo>
                  <a:pt x="388605" y="25875"/>
                </a:lnTo>
                <a:lnTo>
                  <a:pt x="388605" y="69166"/>
                </a:lnTo>
                <a:lnTo>
                  <a:pt x="409007" y="69166"/>
                </a:lnTo>
                <a:lnTo>
                  <a:pt x="409007" y="25875"/>
                </a:lnTo>
                <a:close/>
              </a:path>
              <a:path w="434975" h="225425">
                <a:moveTo>
                  <a:pt x="409753" y="153758"/>
                </a:moveTo>
                <a:lnTo>
                  <a:pt x="254253" y="153758"/>
                </a:lnTo>
                <a:lnTo>
                  <a:pt x="254253" y="170676"/>
                </a:lnTo>
                <a:lnTo>
                  <a:pt x="389103" y="170676"/>
                </a:lnTo>
                <a:lnTo>
                  <a:pt x="389103" y="224914"/>
                </a:lnTo>
                <a:lnTo>
                  <a:pt x="409753" y="224914"/>
                </a:lnTo>
                <a:lnTo>
                  <a:pt x="409753" y="15375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0" name="object 30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3783708" y="6194387"/>
            <a:ext cx="231511" cy="123155"/>
          </a:xfrm>
          <a:prstGeom prst="rect">
            <a:avLst/>
          </a:prstGeom>
        </p:spPr>
      </p:pic>
      <p:pic>
        <p:nvPicPr>
          <p:cNvPr id="31" name="object 31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3782326" y="6353342"/>
            <a:ext cx="695773" cy="102146"/>
          </a:xfrm>
          <a:prstGeom prst="rect">
            <a:avLst/>
          </a:prstGeom>
        </p:spPr>
      </p:pic>
      <p:pic>
        <p:nvPicPr>
          <p:cNvPr id="32" name="object 32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3782326" y="7438110"/>
            <a:ext cx="695773" cy="261383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238609" y="2713249"/>
            <a:ext cx="1435735" cy="196850"/>
          </a:xfrm>
          <a:custGeom>
            <a:avLst/>
            <a:gdLst/>
            <a:ahLst/>
            <a:cxnLst/>
            <a:rect l="l" t="t" r="r" b="b"/>
            <a:pathLst>
              <a:path w="1435735" h="196850">
                <a:moveTo>
                  <a:pt x="145220" y="21024"/>
                </a:moveTo>
                <a:lnTo>
                  <a:pt x="135683" y="21024"/>
                </a:lnTo>
                <a:lnTo>
                  <a:pt x="135548" y="60096"/>
                </a:lnTo>
                <a:lnTo>
                  <a:pt x="134708" y="81415"/>
                </a:lnTo>
                <a:lnTo>
                  <a:pt x="132391" y="106033"/>
                </a:lnTo>
                <a:lnTo>
                  <a:pt x="127880" y="134166"/>
                </a:lnTo>
                <a:lnTo>
                  <a:pt x="145870" y="135900"/>
                </a:lnTo>
                <a:lnTo>
                  <a:pt x="150130" y="106703"/>
                </a:lnTo>
                <a:lnTo>
                  <a:pt x="152318" y="81794"/>
                </a:lnTo>
                <a:lnTo>
                  <a:pt x="153124" y="60096"/>
                </a:lnTo>
                <a:lnTo>
                  <a:pt x="153239" y="35546"/>
                </a:lnTo>
                <a:lnTo>
                  <a:pt x="145220" y="35546"/>
                </a:lnTo>
                <a:lnTo>
                  <a:pt x="145220" y="21024"/>
                </a:lnTo>
                <a:close/>
              </a:path>
              <a:path w="1435735" h="196850">
                <a:moveTo>
                  <a:pt x="135683" y="21024"/>
                </a:moveTo>
                <a:lnTo>
                  <a:pt x="19073" y="21024"/>
                </a:lnTo>
                <a:lnTo>
                  <a:pt x="19073" y="35546"/>
                </a:lnTo>
                <a:lnTo>
                  <a:pt x="135683" y="35546"/>
                </a:lnTo>
                <a:lnTo>
                  <a:pt x="135683" y="21024"/>
                </a:lnTo>
                <a:close/>
              </a:path>
              <a:path w="1435735" h="196850">
                <a:moveTo>
                  <a:pt x="153239" y="21024"/>
                </a:moveTo>
                <a:lnTo>
                  <a:pt x="145220" y="21024"/>
                </a:lnTo>
                <a:lnTo>
                  <a:pt x="145220" y="35546"/>
                </a:lnTo>
                <a:lnTo>
                  <a:pt x="153239" y="35546"/>
                </a:lnTo>
                <a:lnTo>
                  <a:pt x="153239" y="21024"/>
                </a:lnTo>
                <a:close/>
              </a:path>
              <a:path w="1435735" h="196850">
                <a:moveTo>
                  <a:pt x="177082" y="152589"/>
                </a:moveTo>
                <a:lnTo>
                  <a:pt x="0" y="152589"/>
                </a:lnTo>
                <a:lnTo>
                  <a:pt x="0" y="167545"/>
                </a:lnTo>
                <a:lnTo>
                  <a:pt x="177082" y="167545"/>
                </a:lnTo>
                <a:lnTo>
                  <a:pt x="177082" y="152589"/>
                </a:lnTo>
                <a:close/>
              </a:path>
              <a:path w="1435735" h="196850">
                <a:moveTo>
                  <a:pt x="360866" y="216"/>
                </a:moveTo>
                <a:lnTo>
                  <a:pt x="342876" y="216"/>
                </a:lnTo>
                <a:lnTo>
                  <a:pt x="342876" y="196589"/>
                </a:lnTo>
                <a:lnTo>
                  <a:pt x="360866" y="196589"/>
                </a:lnTo>
                <a:lnTo>
                  <a:pt x="360866" y="105122"/>
                </a:lnTo>
                <a:lnTo>
                  <a:pt x="350245" y="105122"/>
                </a:lnTo>
                <a:lnTo>
                  <a:pt x="350245" y="90383"/>
                </a:lnTo>
                <a:lnTo>
                  <a:pt x="360866" y="90383"/>
                </a:lnTo>
                <a:lnTo>
                  <a:pt x="360866" y="60689"/>
                </a:lnTo>
                <a:lnTo>
                  <a:pt x="350245" y="60689"/>
                </a:lnTo>
                <a:lnTo>
                  <a:pt x="350245" y="45733"/>
                </a:lnTo>
                <a:lnTo>
                  <a:pt x="360866" y="45733"/>
                </a:lnTo>
                <a:lnTo>
                  <a:pt x="360866" y="216"/>
                </a:lnTo>
                <a:close/>
              </a:path>
              <a:path w="1435735" h="196850">
                <a:moveTo>
                  <a:pt x="227783" y="21674"/>
                </a:moveTo>
                <a:lnTo>
                  <a:pt x="210010" y="21674"/>
                </a:lnTo>
                <a:lnTo>
                  <a:pt x="210010" y="151072"/>
                </a:lnTo>
                <a:lnTo>
                  <a:pt x="224749" y="151072"/>
                </a:lnTo>
                <a:lnTo>
                  <a:pt x="248638" y="150713"/>
                </a:lnTo>
                <a:lnTo>
                  <a:pt x="270374" y="149501"/>
                </a:lnTo>
                <a:lnTo>
                  <a:pt x="291134" y="147231"/>
                </a:lnTo>
                <a:lnTo>
                  <a:pt x="312098" y="143703"/>
                </a:lnTo>
                <a:lnTo>
                  <a:pt x="312034" y="143269"/>
                </a:lnTo>
                <a:lnTo>
                  <a:pt x="227783" y="143269"/>
                </a:lnTo>
                <a:lnTo>
                  <a:pt x="227783" y="135900"/>
                </a:lnTo>
                <a:lnTo>
                  <a:pt x="224749" y="135900"/>
                </a:lnTo>
                <a:lnTo>
                  <a:pt x="227783" y="135858"/>
                </a:lnTo>
                <a:lnTo>
                  <a:pt x="227783" y="21674"/>
                </a:lnTo>
                <a:close/>
              </a:path>
              <a:path w="1435735" h="196850">
                <a:moveTo>
                  <a:pt x="309930" y="128964"/>
                </a:moveTo>
                <a:lnTo>
                  <a:pt x="289580" y="132334"/>
                </a:lnTo>
                <a:lnTo>
                  <a:pt x="269372" y="134464"/>
                </a:lnTo>
                <a:lnTo>
                  <a:pt x="248147" y="135578"/>
                </a:lnTo>
                <a:lnTo>
                  <a:pt x="227783" y="135858"/>
                </a:lnTo>
                <a:lnTo>
                  <a:pt x="227783" y="143269"/>
                </a:lnTo>
                <a:lnTo>
                  <a:pt x="312034" y="143269"/>
                </a:lnTo>
                <a:lnTo>
                  <a:pt x="309930" y="128964"/>
                </a:lnTo>
                <a:close/>
              </a:path>
              <a:path w="1435735" h="196850">
                <a:moveTo>
                  <a:pt x="227783" y="135858"/>
                </a:moveTo>
                <a:lnTo>
                  <a:pt x="224749" y="135900"/>
                </a:lnTo>
                <a:lnTo>
                  <a:pt x="227783" y="135900"/>
                </a:lnTo>
                <a:close/>
              </a:path>
              <a:path w="1435735" h="196850">
                <a:moveTo>
                  <a:pt x="342876" y="90383"/>
                </a:moveTo>
                <a:lnTo>
                  <a:pt x="284137" y="90383"/>
                </a:lnTo>
                <a:lnTo>
                  <a:pt x="284137" y="105122"/>
                </a:lnTo>
                <a:lnTo>
                  <a:pt x="342876" y="105122"/>
                </a:lnTo>
                <a:lnTo>
                  <a:pt x="342876" y="90383"/>
                </a:lnTo>
                <a:close/>
              </a:path>
              <a:path w="1435735" h="196850">
                <a:moveTo>
                  <a:pt x="360866" y="90383"/>
                </a:moveTo>
                <a:lnTo>
                  <a:pt x="350245" y="90383"/>
                </a:lnTo>
                <a:lnTo>
                  <a:pt x="350245" y="105122"/>
                </a:lnTo>
                <a:lnTo>
                  <a:pt x="360866" y="105122"/>
                </a:lnTo>
                <a:lnTo>
                  <a:pt x="360866" y="90383"/>
                </a:lnTo>
                <a:close/>
              </a:path>
              <a:path w="1435735" h="196850">
                <a:moveTo>
                  <a:pt x="342876" y="45733"/>
                </a:moveTo>
                <a:lnTo>
                  <a:pt x="284137" y="45733"/>
                </a:lnTo>
                <a:lnTo>
                  <a:pt x="284137" y="60689"/>
                </a:lnTo>
                <a:lnTo>
                  <a:pt x="342876" y="60689"/>
                </a:lnTo>
                <a:lnTo>
                  <a:pt x="342876" y="45733"/>
                </a:lnTo>
                <a:close/>
              </a:path>
              <a:path w="1435735" h="196850">
                <a:moveTo>
                  <a:pt x="360866" y="45733"/>
                </a:moveTo>
                <a:lnTo>
                  <a:pt x="350245" y="45733"/>
                </a:lnTo>
                <a:lnTo>
                  <a:pt x="350245" y="60689"/>
                </a:lnTo>
                <a:lnTo>
                  <a:pt x="360866" y="60689"/>
                </a:lnTo>
                <a:lnTo>
                  <a:pt x="360866" y="45733"/>
                </a:lnTo>
                <a:close/>
              </a:path>
              <a:path w="1435735" h="196850">
                <a:moveTo>
                  <a:pt x="440395" y="7369"/>
                </a:moveTo>
                <a:lnTo>
                  <a:pt x="422622" y="7369"/>
                </a:lnTo>
                <a:lnTo>
                  <a:pt x="422622" y="73693"/>
                </a:lnTo>
                <a:lnTo>
                  <a:pt x="555704" y="73693"/>
                </a:lnTo>
                <a:lnTo>
                  <a:pt x="555704" y="66324"/>
                </a:lnTo>
                <a:lnTo>
                  <a:pt x="440395" y="66324"/>
                </a:lnTo>
                <a:lnTo>
                  <a:pt x="440395" y="7369"/>
                </a:lnTo>
                <a:close/>
              </a:path>
              <a:path w="1435735" h="196850">
                <a:moveTo>
                  <a:pt x="555704" y="58955"/>
                </a:moveTo>
                <a:lnTo>
                  <a:pt x="440395" y="58955"/>
                </a:lnTo>
                <a:lnTo>
                  <a:pt x="440395" y="66324"/>
                </a:lnTo>
                <a:lnTo>
                  <a:pt x="555704" y="66324"/>
                </a:lnTo>
                <a:lnTo>
                  <a:pt x="555704" y="58955"/>
                </a:lnTo>
                <a:close/>
              </a:path>
              <a:path w="1435735" h="196850">
                <a:moveTo>
                  <a:pt x="576295" y="99920"/>
                </a:moveTo>
                <a:lnTo>
                  <a:pt x="398563" y="99920"/>
                </a:lnTo>
                <a:lnTo>
                  <a:pt x="398563" y="114659"/>
                </a:lnTo>
                <a:lnTo>
                  <a:pt x="576295" y="114659"/>
                </a:lnTo>
                <a:lnTo>
                  <a:pt x="576295" y="99920"/>
                </a:lnTo>
                <a:close/>
              </a:path>
              <a:path w="1435735" h="196850">
                <a:moveTo>
                  <a:pt x="439094" y="134166"/>
                </a:moveTo>
                <a:lnTo>
                  <a:pt x="421321" y="134166"/>
                </a:lnTo>
                <a:lnTo>
                  <a:pt x="421321" y="191387"/>
                </a:lnTo>
                <a:lnTo>
                  <a:pt x="556788" y="191387"/>
                </a:lnTo>
                <a:lnTo>
                  <a:pt x="556788" y="180549"/>
                </a:lnTo>
                <a:lnTo>
                  <a:pt x="439094" y="180549"/>
                </a:lnTo>
                <a:lnTo>
                  <a:pt x="439094" y="134166"/>
                </a:lnTo>
                <a:close/>
              </a:path>
              <a:path w="1435735" h="196850">
                <a:moveTo>
                  <a:pt x="556788" y="176648"/>
                </a:moveTo>
                <a:lnTo>
                  <a:pt x="439094" y="176648"/>
                </a:lnTo>
                <a:lnTo>
                  <a:pt x="439094" y="180549"/>
                </a:lnTo>
                <a:lnTo>
                  <a:pt x="556788" y="180549"/>
                </a:lnTo>
                <a:lnTo>
                  <a:pt x="556788" y="176648"/>
                </a:lnTo>
                <a:close/>
              </a:path>
              <a:path w="1435735" h="196850">
                <a:moveTo>
                  <a:pt x="746373" y="119427"/>
                </a:moveTo>
                <a:lnTo>
                  <a:pt x="743339" y="119427"/>
                </a:lnTo>
                <a:lnTo>
                  <a:pt x="743339" y="127013"/>
                </a:lnTo>
                <a:lnTo>
                  <a:pt x="737954" y="145904"/>
                </a:lnTo>
                <a:lnTo>
                  <a:pt x="723507" y="161909"/>
                </a:lnTo>
                <a:lnTo>
                  <a:pt x="702557" y="174013"/>
                </a:lnTo>
                <a:lnTo>
                  <a:pt x="677665" y="181200"/>
                </a:lnTo>
                <a:lnTo>
                  <a:pt x="684601" y="195505"/>
                </a:lnTo>
                <a:lnTo>
                  <a:pt x="713008" y="186754"/>
                </a:lnTo>
                <a:lnTo>
                  <a:pt x="736620" y="171825"/>
                </a:lnTo>
                <a:lnTo>
                  <a:pt x="752432" y="152017"/>
                </a:lnTo>
                <a:lnTo>
                  <a:pt x="746373" y="127013"/>
                </a:lnTo>
                <a:lnTo>
                  <a:pt x="746373" y="119427"/>
                </a:lnTo>
                <a:close/>
              </a:path>
              <a:path w="1435735" h="196850">
                <a:moveTo>
                  <a:pt x="761762" y="119427"/>
                </a:moveTo>
                <a:lnTo>
                  <a:pt x="758728" y="119427"/>
                </a:lnTo>
                <a:lnTo>
                  <a:pt x="758728" y="127013"/>
                </a:lnTo>
                <a:lnTo>
                  <a:pt x="752754" y="151614"/>
                </a:lnTo>
                <a:lnTo>
                  <a:pt x="752432" y="152017"/>
                </a:lnTo>
                <a:lnTo>
                  <a:pt x="768563" y="172069"/>
                </a:lnTo>
                <a:lnTo>
                  <a:pt x="792185" y="186784"/>
                </a:lnTo>
                <a:lnTo>
                  <a:pt x="820501" y="195505"/>
                </a:lnTo>
                <a:lnTo>
                  <a:pt x="827654" y="181200"/>
                </a:lnTo>
                <a:lnTo>
                  <a:pt x="802545" y="174105"/>
                </a:lnTo>
                <a:lnTo>
                  <a:pt x="781541" y="162153"/>
                </a:lnTo>
                <a:lnTo>
                  <a:pt x="767120" y="146178"/>
                </a:lnTo>
                <a:lnTo>
                  <a:pt x="761762" y="127013"/>
                </a:lnTo>
                <a:lnTo>
                  <a:pt x="761762" y="119427"/>
                </a:lnTo>
                <a:close/>
              </a:path>
              <a:path w="1435735" h="196850">
                <a:moveTo>
                  <a:pt x="758728" y="119427"/>
                </a:moveTo>
                <a:lnTo>
                  <a:pt x="746373" y="119427"/>
                </a:lnTo>
                <a:lnTo>
                  <a:pt x="746373" y="127013"/>
                </a:lnTo>
                <a:lnTo>
                  <a:pt x="752378" y="151949"/>
                </a:lnTo>
                <a:lnTo>
                  <a:pt x="752754" y="151614"/>
                </a:lnTo>
                <a:lnTo>
                  <a:pt x="758728" y="127013"/>
                </a:lnTo>
                <a:lnTo>
                  <a:pt x="758728" y="119427"/>
                </a:lnTo>
                <a:close/>
              </a:path>
              <a:path w="1435735" h="196850">
                <a:moveTo>
                  <a:pt x="815732" y="216"/>
                </a:moveTo>
                <a:lnTo>
                  <a:pt x="797742" y="216"/>
                </a:lnTo>
                <a:lnTo>
                  <a:pt x="797742" y="133949"/>
                </a:lnTo>
                <a:lnTo>
                  <a:pt x="815732" y="133949"/>
                </a:lnTo>
                <a:lnTo>
                  <a:pt x="815732" y="64373"/>
                </a:lnTo>
                <a:lnTo>
                  <a:pt x="802077" y="64373"/>
                </a:lnTo>
                <a:lnTo>
                  <a:pt x="802077" y="49634"/>
                </a:lnTo>
                <a:lnTo>
                  <a:pt x="815732" y="49634"/>
                </a:lnTo>
                <a:lnTo>
                  <a:pt x="815732" y="216"/>
                </a:lnTo>
                <a:close/>
              </a:path>
              <a:path w="1435735" h="196850">
                <a:moveTo>
                  <a:pt x="752876" y="14955"/>
                </a:moveTo>
                <a:lnTo>
                  <a:pt x="663359" y="14955"/>
                </a:lnTo>
                <a:lnTo>
                  <a:pt x="663359" y="102087"/>
                </a:lnTo>
                <a:lnTo>
                  <a:pt x="752876" y="102087"/>
                </a:lnTo>
                <a:lnTo>
                  <a:pt x="752876" y="87782"/>
                </a:lnTo>
                <a:lnTo>
                  <a:pt x="680916" y="87782"/>
                </a:lnTo>
                <a:lnTo>
                  <a:pt x="680916" y="29477"/>
                </a:lnTo>
                <a:lnTo>
                  <a:pt x="752876" y="29477"/>
                </a:lnTo>
                <a:lnTo>
                  <a:pt x="752876" y="14955"/>
                </a:lnTo>
                <a:close/>
              </a:path>
              <a:path w="1435735" h="196850">
                <a:moveTo>
                  <a:pt x="752876" y="29477"/>
                </a:moveTo>
                <a:lnTo>
                  <a:pt x="735103" y="29477"/>
                </a:lnTo>
                <a:lnTo>
                  <a:pt x="735103" y="87782"/>
                </a:lnTo>
                <a:lnTo>
                  <a:pt x="752876" y="87782"/>
                </a:lnTo>
                <a:lnTo>
                  <a:pt x="752876" y="64373"/>
                </a:lnTo>
                <a:lnTo>
                  <a:pt x="748541" y="64373"/>
                </a:lnTo>
                <a:lnTo>
                  <a:pt x="748541" y="49634"/>
                </a:lnTo>
                <a:lnTo>
                  <a:pt x="752876" y="49634"/>
                </a:lnTo>
                <a:lnTo>
                  <a:pt x="752876" y="29477"/>
                </a:lnTo>
                <a:close/>
              </a:path>
              <a:path w="1435735" h="196850">
                <a:moveTo>
                  <a:pt x="752876" y="49634"/>
                </a:moveTo>
                <a:lnTo>
                  <a:pt x="748541" y="49634"/>
                </a:lnTo>
                <a:lnTo>
                  <a:pt x="748541" y="64373"/>
                </a:lnTo>
                <a:lnTo>
                  <a:pt x="752876" y="64373"/>
                </a:lnTo>
                <a:lnTo>
                  <a:pt x="752876" y="49634"/>
                </a:lnTo>
                <a:close/>
              </a:path>
              <a:path w="1435735" h="196850">
                <a:moveTo>
                  <a:pt x="797742" y="49634"/>
                </a:moveTo>
                <a:lnTo>
                  <a:pt x="752876" y="49634"/>
                </a:lnTo>
                <a:lnTo>
                  <a:pt x="752876" y="64373"/>
                </a:lnTo>
                <a:lnTo>
                  <a:pt x="797742" y="64373"/>
                </a:lnTo>
                <a:lnTo>
                  <a:pt x="797742" y="49634"/>
                </a:lnTo>
                <a:close/>
              </a:path>
              <a:path w="1435735" h="196850">
                <a:moveTo>
                  <a:pt x="815732" y="49634"/>
                </a:moveTo>
                <a:lnTo>
                  <a:pt x="802077" y="49634"/>
                </a:lnTo>
                <a:lnTo>
                  <a:pt x="802077" y="64373"/>
                </a:lnTo>
                <a:lnTo>
                  <a:pt x="815732" y="64373"/>
                </a:lnTo>
                <a:lnTo>
                  <a:pt x="815732" y="49634"/>
                </a:lnTo>
                <a:close/>
              </a:path>
              <a:path w="1435735" h="196850">
                <a:moveTo>
                  <a:pt x="919971" y="120727"/>
                </a:moveTo>
                <a:lnTo>
                  <a:pt x="916503" y="120727"/>
                </a:lnTo>
                <a:lnTo>
                  <a:pt x="916503" y="131348"/>
                </a:lnTo>
                <a:lnTo>
                  <a:pt x="913556" y="150334"/>
                </a:lnTo>
                <a:lnTo>
                  <a:pt x="910976" y="155630"/>
                </a:lnTo>
                <a:lnTo>
                  <a:pt x="916449" y="168926"/>
                </a:lnTo>
                <a:lnTo>
                  <a:pt x="929209" y="184292"/>
                </a:lnTo>
                <a:lnTo>
                  <a:pt x="947497" y="195288"/>
                </a:lnTo>
                <a:lnTo>
                  <a:pt x="939911" y="181633"/>
                </a:lnTo>
                <a:lnTo>
                  <a:pt x="947135" y="176921"/>
                </a:lnTo>
                <a:lnTo>
                  <a:pt x="922211" y="146283"/>
                </a:lnTo>
                <a:lnTo>
                  <a:pt x="919971" y="131348"/>
                </a:lnTo>
                <a:lnTo>
                  <a:pt x="919971" y="120727"/>
                </a:lnTo>
                <a:close/>
              </a:path>
              <a:path w="1435735" h="196850">
                <a:moveTo>
                  <a:pt x="947135" y="176921"/>
                </a:moveTo>
                <a:lnTo>
                  <a:pt x="939911" y="181633"/>
                </a:lnTo>
                <a:lnTo>
                  <a:pt x="947497" y="195288"/>
                </a:lnTo>
                <a:lnTo>
                  <a:pt x="955084" y="181633"/>
                </a:lnTo>
                <a:lnTo>
                  <a:pt x="947135" y="176921"/>
                </a:lnTo>
                <a:close/>
              </a:path>
              <a:path w="1435735" h="196850">
                <a:moveTo>
                  <a:pt x="978709" y="120727"/>
                </a:moveTo>
                <a:lnTo>
                  <a:pt x="975024" y="120727"/>
                </a:lnTo>
                <a:lnTo>
                  <a:pt x="975024" y="131348"/>
                </a:lnTo>
                <a:lnTo>
                  <a:pt x="972799" y="144844"/>
                </a:lnTo>
                <a:lnTo>
                  <a:pt x="966165" y="158848"/>
                </a:lnTo>
                <a:lnTo>
                  <a:pt x="955182" y="171673"/>
                </a:lnTo>
                <a:lnTo>
                  <a:pt x="947135" y="176921"/>
                </a:lnTo>
                <a:lnTo>
                  <a:pt x="955084" y="181633"/>
                </a:lnTo>
                <a:lnTo>
                  <a:pt x="947497" y="195288"/>
                </a:lnTo>
                <a:lnTo>
                  <a:pt x="965694" y="183499"/>
                </a:lnTo>
                <a:lnTo>
                  <a:pt x="978465" y="167463"/>
                </a:lnTo>
                <a:lnTo>
                  <a:pt x="983579" y="155164"/>
                </a:lnTo>
                <a:lnTo>
                  <a:pt x="981594" y="151035"/>
                </a:lnTo>
                <a:lnTo>
                  <a:pt x="978709" y="131348"/>
                </a:lnTo>
                <a:lnTo>
                  <a:pt x="978709" y="120727"/>
                </a:lnTo>
                <a:close/>
              </a:path>
              <a:path w="1435735" h="196850">
                <a:moveTo>
                  <a:pt x="906532" y="120727"/>
                </a:moveTo>
                <a:lnTo>
                  <a:pt x="902631" y="120727"/>
                </a:lnTo>
                <a:lnTo>
                  <a:pt x="902631" y="131348"/>
                </a:lnTo>
                <a:lnTo>
                  <a:pt x="899942" y="145674"/>
                </a:lnTo>
                <a:lnTo>
                  <a:pt x="892173" y="159471"/>
                </a:lnTo>
                <a:lnTo>
                  <a:pt x="879771" y="171399"/>
                </a:lnTo>
                <a:lnTo>
                  <a:pt x="863183" y="180116"/>
                </a:lnTo>
                <a:lnTo>
                  <a:pt x="872286" y="193554"/>
                </a:lnTo>
                <a:lnTo>
                  <a:pt x="891082" y="182859"/>
                </a:lnTo>
                <a:lnTo>
                  <a:pt x="904961" y="167978"/>
                </a:lnTo>
                <a:lnTo>
                  <a:pt x="910976" y="155630"/>
                </a:lnTo>
                <a:lnTo>
                  <a:pt x="908971" y="150757"/>
                </a:lnTo>
                <a:lnTo>
                  <a:pt x="906532" y="131348"/>
                </a:lnTo>
                <a:lnTo>
                  <a:pt x="906532" y="120727"/>
                </a:lnTo>
                <a:close/>
              </a:path>
              <a:path w="1435735" h="196850">
                <a:moveTo>
                  <a:pt x="992581" y="120727"/>
                </a:moveTo>
                <a:lnTo>
                  <a:pt x="988463" y="120727"/>
                </a:lnTo>
                <a:lnTo>
                  <a:pt x="988463" y="131348"/>
                </a:lnTo>
                <a:lnTo>
                  <a:pt x="985994" y="149355"/>
                </a:lnTo>
                <a:lnTo>
                  <a:pt x="983579" y="155164"/>
                </a:lnTo>
                <a:lnTo>
                  <a:pt x="990088" y="168710"/>
                </a:lnTo>
                <a:lnTo>
                  <a:pt x="1003946" y="183255"/>
                </a:lnTo>
                <a:lnTo>
                  <a:pt x="1022925" y="193554"/>
                </a:lnTo>
                <a:lnTo>
                  <a:pt x="1032029" y="180116"/>
                </a:lnTo>
                <a:lnTo>
                  <a:pt x="1015349" y="171764"/>
                </a:lnTo>
                <a:lnTo>
                  <a:pt x="1002957" y="160121"/>
                </a:lnTo>
                <a:lnTo>
                  <a:pt x="995239" y="146283"/>
                </a:lnTo>
                <a:lnTo>
                  <a:pt x="992581" y="131348"/>
                </a:lnTo>
                <a:lnTo>
                  <a:pt x="992581" y="120727"/>
                </a:lnTo>
                <a:close/>
              </a:path>
              <a:path w="1435735" h="196850">
                <a:moveTo>
                  <a:pt x="916503" y="120727"/>
                </a:moveTo>
                <a:lnTo>
                  <a:pt x="906532" y="120727"/>
                </a:lnTo>
                <a:lnTo>
                  <a:pt x="906532" y="131348"/>
                </a:lnTo>
                <a:lnTo>
                  <a:pt x="908971" y="150757"/>
                </a:lnTo>
                <a:lnTo>
                  <a:pt x="910976" y="155630"/>
                </a:lnTo>
                <a:lnTo>
                  <a:pt x="913556" y="150334"/>
                </a:lnTo>
                <a:lnTo>
                  <a:pt x="916503" y="131348"/>
                </a:lnTo>
                <a:lnTo>
                  <a:pt x="916503" y="120727"/>
                </a:lnTo>
                <a:close/>
              </a:path>
              <a:path w="1435735" h="196850">
                <a:moveTo>
                  <a:pt x="988463" y="120727"/>
                </a:moveTo>
                <a:lnTo>
                  <a:pt x="978709" y="120727"/>
                </a:lnTo>
                <a:lnTo>
                  <a:pt x="978709" y="131348"/>
                </a:lnTo>
                <a:lnTo>
                  <a:pt x="981594" y="151035"/>
                </a:lnTo>
                <a:lnTo>
                  <a:pt x="983579" y="155164"/>
                </a:lnTo>
                <a:lnTo>
                  <a:pt x="985994" y="149355"/>
                </a:lnTo>
                <a:lnTo>
                  <a:pt x="988463" y="131348"/>
                </a:lnTo>
                <a:lnTo>
                  <a:pt x="988463" y="120727"/>
                </a:lnTo>
                <a:close/>
              </a:path>
              <a:path w="1435735" h="196850">
                <a:moveTo>
                  <a:pt x="1014472" y="433"/>
                </a:moveTo>
                <a:lnTo>
                  <a:pt x="996265" y="433"/>
                </a:lnTo>
                <a:lnTo>
                  <a:pt x="996265" y="112274"/>
                </a:lnTo>
                <a:lnTo>
                  <a:pt x="1014472" y="112274"/>
                </a:lnTo>
                <a:lnTo>
                  <a:pt x="1014472" y="433"/>
                </a:lnTo>
                <a:close/>
              </a:path>
              <a:path w="1435735" h="196850">
                <a:moveTo>
                  <a:pt x="909350" y="11704"/>
                </a:moveTo>
                <a:lnTo>
                  <a:pt x="888830" y="15040"/>
                </a:lnTo>
                <a:lnTo>
                  <a:pt x="872639" y="24411"/>
                </a:lnTo>
                <a:lnTo>
                  <a:pt x="862015" y="38862"/>
                </a:lnTo>
                <a:lnTo>
                  <a:pt x="858198" y="57437"/>
                </a:lnTo>
                <a:lnTo>
                  <a:pt x="862015" y="75979"/>
                </a:lnTo>
                <a:lnTo>
                  <a:pt x="872639" y="90356"/>
                </a:lnTo>
                <a:lnTo>
                  <a:pt x="888830" y="99652"/>
                </a:lnTo>
                <a:lnTo>
                  <a:pt x="909350" y="102954"/>
                </a:lnTo>
                <a:lnTo>
                  <a:pt x="929836" y="99652"/>
                </a:lnTo>
                <a:lnTo>
                  <a:pt x="945953" y="90356"/>
                </a:lnTo>
                <a:lnTo>
                  <a:pt x="947683" y="87999"/>
                </a:lnTo>
                <a:lnTo>
                  <a:pt x="909350" y="87999"/>
                </a:lnTo>
                <a:lnTo>
                  <a:pt x="895871" y="85784"/>
                </a:lnTo>
                <a:lnTo>
                  <a:pt x="885237" y="79546"/>
                </a:lnTo>
                <a:lnTo>
                  <a:pt x="878260" y="69894"/>
                </a:lnTo>
                <a:lnTo>
                  <a:pt x="875754" y="57437"/>
                </a:lnTo>
                <a:lnTo>
                  <a:pt x="878260" y="44947"/>
                </a:lnTo>
                <a:lnTo>
                  <a:pt x="885237" y="35221"/>
                </a:lnTo>
                <a:lnTo>
                  <a:pt x="895871" y="28908"/>
                </a:lnTo>
                <a:lnTo>
                  <a:pt x="909350" y="26659"/>
                </a:lnTo>
                <a:lnTo>
                  <a:pt x="947595" y="26659"/>
                </a:lnTo>
                <a:lnTo>
                  <a:pt x="945953" y="24411"/>
                </a:lnTo>
                <a:lnTo>
                  <a:pt x="929836" y="15040"/>
                </a:lnTo>
                <a:lnTo>
                  <a:pt x="909350" y="11704"/>
                </a:lnTo>
                <a:close/>
              </a:path>
              <a:path w="1435735" h="196850">
                <a:moveTo>
                  <a:pt x="947595" y="26659"/>
                </a:moveTo>
                <a:lnTo>
                  <a:pt x="909350" y="26659"/>
                </a:lnTo>
                <a:lnTo>
                  <a:pt x="922829" y="28908"/>
                </a:lnTo>
                <a:lnTo>
                  <a:pt x="933463" y="35221"/>
                </a:lnTo>
                <a:lnTo>
                  <a:pt x="940440" y="44947"/>
                </a:lnTo>
                <a:lnTo>
                  <a:pt x="942946" y="57437"/>
                </a:lnTo>
                <a:lnTo>
                  <a:pt x="940440" y="69894"/>
                </a:lnTo>
                <a:lnTo>
                  <a:pt x="933463" y="79546"/>
                </a:lnTo>
                <a:lnTo>
                  <a:pt x="922829" y="85784"/>
                </a:lnTo>
                <a:lnTo>
                  <a:pt x="909350" y="87999"/>
                </a:lnTo>
                <a:lnTo>
                  <a:pt x="947683" y="87999"/>
                </a:lnTo>
                <a:lnTo>
                  <a:pt x="956503" y="75979"/>
                </a:lnTo>
                <a:lnTo>
                  <a:pt x="960286" y="57437"/>
                </a:lnTo>
                <a:lnTo>
                  <a:pt x="956503" y="38862"/>
                </a:lnTo>
                <a:lnTo>
                  <a:pt x="947595" y="26659"/>
                </a:lnTo>
                <a:close/>
              </a:path>
              <a:path w="1435735" h="196850">
                <a:moveTo>
                  <a:pt x="1120661" y="119644"/>
                </a:moveTo>
                <a:lnTo>
                  <a:pt x="1117193" y="119644"/>
                </a:lnTo>
                <a:lnTo>
                  <a:pt x="1117193" y="130915"/>
                </a:lnTo>
                <a:lnTo>
                  <a:pt x="1114247" y="150185"/>
                </a:lnTo>
                <a:lnTo>
                  <a:pt x="1111664" y="155548"/>
                </a:lnTo>
                <a:lnTo>
                  <a:pt x="1117058" y="168899"/>
                </a:lnTo>
                <a:lnTo>
                  <a:pt x="1129808" y="184437"/>
                </a:lnTo>
                <a:lnTo>
                  <a:pt x="1148188" y="195505"/>
                </a:lnTo>
                <a:lnTo>
                  <a:pt x="1140385" y="181850"/>
                </a:lnTo>
                <a:lnTo>
                  <a:pt x="1147689" y="177048"/>
                </a:lnTo>
                <a:lnTo>
                  <a:pt x="1140321" y="172672"/>
                </a:lnTo>
                <a:lnTo>
                  <a:pt x="1129358" y="160284"/>
                </a:lnTo>
                <a:lnTo>
                  <a:pt x="1122825" y="145945"/>
                </a:lnTo>
                <a:lnTo>
                  <a:pt x="1120661" y="130915"/>
                </a:lnTo>
                <a:lnTo>
                  <a:pt x="1120661" y="119644"/>
                </a:lnTo>
                <a:close/>
              </a:path>
              <a:path w="1435735" h="196850">
                <a:moveTo>
                  <a:pt x="1147689" y="177048"/>
                </a:moveTo>
                <a:lnTo>
                  <a:pt x="1140385" y="181850"/>
                </a:lnTo>
                <a:lnTo>
                  <a:pt x="1148188" y="195505"/>
                </a:lnTo>
                <a:lnTo>
                  <a:pt x="1155774" y="181850"/>
                </a:lnTo>
                <a:lnTo>
                  <a:pt x="1147689" y="177048"/>
                </a:lnTo>
                <a:close/>
              </a:path>
              <a:path w="1435735" h="196850">
                <a:moveTo>
                  <a:pt x="1179183" y="119644"/>
                </a:moveTo>
                <a:lnTo>
                  <a:pt x="1175715" y="119644"/>
                </a:lnTo>
                <a:lnTo>
                  <a:pt x="1175715" y="130915"/>
                </a:lnTo>
                <a:lnTo>
                  <a:pt x="1173486" y="144573"/>
                </a:lnTo>
                <a:lnTo>
                  <a:pt x="1166828" y="158739"/>
                </a:lnTo>
                <a:lnTo>
                  <a:pt x="1155781" y="171727"/>
                </a:lnTo>
                <a:lnTo>
                  <a:pt x="1147689" y="177048"/>
                </a:lnTo>
                <a:lnTo>
                  <a:pt x="1155774" y="181850"/>
                </a:lnTo>
                <a:lnTo>
                  <a:pt x="1148188" y="195505"/>
                </a:lnTo>
                <a:lnTo>
                  <a:pt x="1166351" y="183645"/>
                </a:lnTo>
                <a:lnTo>
                  <a:pt x="1179047" y="167436"/>
                </a:lnTo>
                <a:lnTo>
                  <a:pt x="1184107" y="154999"/>
                </a:lnTo>
                <a:lnTo>
                  <a:pt x="1182099" y="150794"/>
                </a:lnTo>
                <a:lnTo>
                  <a:pt x="1179183" y="130915"/>
                </a:lnTo>
                <a:lnTo>
                  <a:pt x="1179183" y="119644"/>
                </a:lnTo>
                <a:close/>
              </a:path>
              <a:path w="1435735" h="196850">
                <a:moveTo>
                  <a:pt x="1107223" y="119644"/>
                </a:moveTo>
                <a:lnTo>
                  <a:pt x="1103105" y="119644"/>
                </a:lnTo>
                <a:lnTo>
                  <a:pt x="1103105" y="130915"/>
                </a:lnTo>
                <a:lnTo>
                  <a:pt x="1100449" y="145403"/>
                </a:lnTo>
                <a:lnTo>
                  <a:pt x="1092755" y="159363"/>
                </a:lnTo>
                <a:lnTo>
                  <a:pt x="1080427" y="171453"/>
                </a:lnTo>
                <a:lnTo>
                  <a:pt x="1063873" y="180333"/>
                </a:lnTo>
                <a:lnTo>
                  <a:pt x="1072977" y="193771"/>
                </a:lnTo>
                <a:lnTo>
                  <a:pt x="1091773" y="183035"/>
                </a:lnTo>
                <a:lnTo>
                  <a:pt x="1105651" y="168032"/>
                </a:lnTo>
                <a:lnTo>
                  <a:pt x="1111664" y="155548"/>
                </a:lnTo>
                <a:lnTo>
                  <a:pt x="1109631" y="150517"/>
                </a:lnTo>
                <a:lnTo>
                  <a:pt x="1107223" y="130915"/>
                </a:lnTo>
                <a:lnTo>
                  <a:pt x="1107223" y="119644"/>
                </a:lnTo>
                <a:close/>
              </a:path>
              <a:path w="1435735" h="196850">
                <a:moveTo>
                  <a:pt x="1193271" y="119644"/>
                </a:moveTo>
                <a:lnTo>
                  <a:pt x="1188936" y="119644"/>
                </a:lnTo>
                <a:lnTo>
                  <a:pt x="1188936" y="130915"/>
                </a:lnTo>
                <a:lnTo>
                  <a:pt x="1186501" y="149114"/>
                </a:lnTo>
                <a:lnTo>
                  <a:pt x="1184107" y="154999"/>
                </a:lnTo>
                <a:lnTo>
                  <a:pt x="1190643" y="168683"/>
                </a:lnTo>
                <a:lnTo>
                  <a:pt x="1204512" y="183401"/>
                </a:lnTo>
                <a:lnTo>
                  <a:pt x="1223399" y="193771"/>
                </a:lnTo>
                <a:lnTo>
                  <a:pt x="1232719" y="180333"/>
                </a:lnTo>
                <a:lnTo>
                  <a:pt x="1215948" y="171941"/>
                </a:lnTo>
                <a:lnTo>
                  <a:pt x="1203567" y="160175"/>
                </a:lnTo>
                <a:lnTo>
                  <a:pt x="1195899" y="146134"/>
                </a:lnTo>
                <a:lnTo>
                  <a:pt x="1193271" y="130915"/>
                </a:lnTo>
                <a:lnTo>
                  <a:pt x="1193271" y="119644"/>
                </a:lnTo>
                <a:close/>
              </a:path>
              <a:path w="1435735" h="196850">
                <a:moveTo>
                  <a:pt x="1117193" y="119644"/>
                </a:moveTo>
                <a:lnTo>
                  <a:pt x="1107223" y="119644"/>
                </a:lnTo>
                <a:lnTo>
                  <a:pt x="1107223" y="130915"/>
                </a:lnTo>
                <a:lnTo>
                  <a:pt x="1109631" y="150517"/>
                </a:lnTo>
                <a:lnTo>
                  <a:pt x="1111664" y="155548"/>
                </a:lnTo>
                <a:lnTo>
                  <a:pt x="1114247" y="150185"/>
                </a:lnTo>
                <a:lnTo>
                  <a:pt x="1117193" y="130915"/>
                </a:lnTo>
                <a:lnTo>
                  <a:pt x="1117193" y="119644"/>
                </a:lnTo>
                <a:close/>
              </a:path>
              <a:path w="1435735" h="196850">
                <a:moveTo>
                  <a:pt x="1188936" y="119644"/>
                </a:moveTo>
                <a:lnTo>
                  <a:pt x="1179183" y="119644"/>
                </a:lnTo>
                <a:lnTo>
                  <a:pt x="1179183" y="130915"/>
                </a:lnTo>
                <a:lnTo>
                  <a:pt x="1182099" y="150794"/>
                </a:lnTo>
                <a:lnTo>
                  <a:pt x="1184107" y="154999"/>
                </a:lnTo>
                <a:lnTo>
                  <a:pt x="1186501" y="149114"/>
                </a:lnTo>
                <a:lnTo>
                  <a:pt x="1188936" y="130915"/>
                </a:lnTo>
                <a:lnTo>
                  <a:pt x="1188936" y="119644"/>
                </a:lnTo>
                <a:close/>
              </a:path>
              <a:path w="1435735" h="196850">
                <a:moveTo>
                  <a:pt x="1214296" y="216"/>
                </a:moveTo>
                <a:lnTo>
                  <a:pt x="1196306" y="216"/>
                </a:lnTo>
                <a:lnTo>
                  <a:pt x="1196306" y="111841"/>
                </a:lnTo>
                <a:lnTo>
                  <a:pt x="1214296" y="111841"/>
                </a:lnTo>
                <a:lnTo>
                  <a:pt x="1214296" y="64157"/>
                </a:lnTo>
                <a:lnTo>
                  <a:pt x="1201291" y="64157"/>
                </a:lnTo>
                <a:lnTo>
                  <a:pt x="1201291" y="49201"/>
                </a:lnTo>
                <a:lnTo>
                  <a:pt x="1214296" y="49201"/>
                </a:lnTo>
                <a:lnTo>
                  <a:pt x="1214296" y="216"/>
                </a:lnTo>
                <a:close/>
              </a:path>
              <a:path w="1435735" h="196850">
                <a:moveTo>
                  <a:pt x="1106573" y="11270"/>
                </a:moveTo>
                <a:lnTo>
                  <a:pt x="1086588" y="14640"/>
                </a:lnTo>
                <a:lnTo>
                  <a:pt x="1070728" y="24085"/>
                </a:lnTo>
                <a:lnTo>
                  <a:pt x="1060273" y="38611"/>
                </a:lnTo>
                <a:lnTo>
                  <a:pt x="1056504" y="57221"/>
                </a:lnTo>
                <a:lnTo>
                  <a:pt x="1060273" y="75705"/>
                </a:lnTo>
                <a:lnTo>
                  <a:pt x="1070728" y="90166"/>
                </a:lnTo>
                <a:lnTo>
                  <a:pt x="1086588" y="99588"/>
                </a:lnTo>
                <a:lnTo>
                  <a:pt x="1106573" y="102954"/>
                </a:lnTo>
                <a:lnTo>
                  <a:pt x="1126591" y="99588"/>
                </a:lnTo>
                <a:lnTo>
                  <a:pt x="1142525" y="90166"/>
                </a:lnTo>
                <a:lnTo>
                  <a:pt x="1144104" y="87999"/>
                </a:lnTo>
                <a:lnTo>
                  <a:pt x="1106573" y="87999"/>
                </a:lnTo>
                <a:lnTo>
                  <a:pt x="1093378" y="85719"/>
                </a:lnTo>
                <a:lnTo>
                  <a:pt x="1082947" y="79356"/>
                </a:lnTo>
                <a:lnTo>
                  <a:pt x="1076093" y="69619"/>
                </a:lnTo>
                <a:lnTo>
                  <a:pt x="1073627" y="57221"/>
                </a:lnTo>
                <a:lnTo>
                  <a:pt x="1076093" y="44788"/>
                </a:lnTo>
                <a:lnTo>
                  <a:pt x="1082947" y="34977"/>
                </a:lnTo>
                <a:lnTo>
                  <a:pt x="1093378" y="28539"/>
                </a:lnTo>
                <a:lnTo>
                  <a:pt x="1106573" y="26226"/>
                </a:lnTo>
                <a:lnTo>
                  <a:pt x="1144077" y="26226"/>
                </a:lnTo>
                <a:lnTo>
                  <a:pt x="1142525" y="24085"/>
                </a:lnTo>
                <a:lnTo>
                  <a:pt x="1126591" y="14640"/>
                </a:lnTo>
                <a:lnTo>
                  <a:pt x="1106573" y="11270"/>
                </a:lnTo>
                <a:close/>
              </a:path>
              <a:path w="1435735" h="196850">
                <a:moveTo>
                  <a:pt x="1144077" y="26226"/>
                </a:moveTo>
                <a:lnTo>
                  <a:pt x="1106573" y="26226"/>
                </a:lnTo>
                <a:lnTo>
                  <a:pt x="1119676" y="28539"/>
                </a:lnTo>
                <a:lnTo>
                  <a:pt x="1130117" y="34977"/>
                </a:lnTo>
                <a:lnTo>
                  <a:pt x="1137022" y="44788"/>
                </a:lnTo>
                <a:lnTo>
                  <a:pt x="1139518" y="57221"/>
                </a:lnTo>
                <a:lnTo>
                  <a:pt x="1137022" y="69619"/>
                </a:lnTo>
                <a:lnTo>
                  <a:pt x="1130117" y="79356"/>
                </a:lnTo>
                <a:lnTo>
                  <a:pt x="1119676" y="85719"/>
                </a:lnTo>
                <a:lnTo>
                  <a:pt x="1106573" y="87999"/>
                </a:lnTo>
                <a:lnTo>
                  <a:pt x="1144104" y="87999"/>
                </a:lnTo>
                <a:lnTo>
                  <a:pt x="1153055" y="75705"/>
                </a:lnTo>
                <a:lnTo>
                  <a:pt x="1155431" y="64157"/>
                </a:lnTo>
                <a:lnTo>
                  <a:pt x="1149488" y="64157"/>
                </a:lnTo>
                <a:lnTo>
                  <a:pt x="1149488" y="49201"/>
                </a:lnTo>
                <a:lnTo>
                  <a:pt x="1155219" y="49201"/>
                </a:lnTo>
                <a:lnTo>
                  <a:pt x="1153055" y="38611"/>
                </a:lnTo>
                <a:lnTo>
                  <a:pt x="1144077" y="26226"/>
                </a:lnTo>
                <a:close/>
              </a:path>
              <a:path w="1435735" h="196850">
                <a:moveTo>
                  <a:pt x="1155219" y="49201"/>
                </a:moveTo>
                <a:lnTo>
                  <a:pt x="1149488" y="49201"/>
                </a:lnTo>
                <a:lnTo>
                  <a:pt x="1149488" y="64157"/>
                </a:lnTo>
                <a:lnTo>
                  <a:pt x="1155431" y="64157"/>
                </a:lnTo>
                <a:lnTo>
                  <a:pt x="1156858" y="57221"/>
                </a:lnTo>
                <a:lnTo>
                  <a:pt x="1155219" y="49201"/>
                </a:lnTo>
                <a:close/>
              </a:path>
              <a:path w="1435735" h="196850">
                <a:moveTo>
                  <a:pt x="1196306" y="49201"/>
                </a:moveTo>
                <a:lnTo>
                  <a:pt x="1155219" y="49201"/>
                </a:lnTo>
                <a:lnTo>
                  <a:pt x="1156858" y="57221"/>
                </a:lnTo>
                <a:lnTo>
                  <a:pt x="1155431" y="64157"/>
                </a:lnTo>
                <a:lnTo>
                  <a:pt x="1196306" y="64157"/>
                </a:lnTo>
                <a:lnTo>
                  <a:pt x="1196306" y="49201"/>
                </a:lnTo>
                <a:close/>
              </a:path>
              <a:path w="1435735" h="196850">
                <a:moveTo>
                  <a:pt x="1214296" y="49201"/>
                </a:moveTo>
                <a:lnTo>
                  <a:pt x="1201291" y="49201"/>
                </a:lnTo>
                <a:lnTo>
                  <a:pt x="1201291" y="64157"/>
                </a:lnTo>
                <a:lnTo>
                  <a:pt x="1214296" y="64157"/>
                </a:lnTo>
                <a:lnTo>
                  <a:pt x="1214296" y="49201"/>
                </a:lnTo>
                <a:close/>
              </a:path>
              <a:path w="1435735" h="196850">
                <a:moveTo>
                  <a:pt x="1403282" y="0"/>
                </a:moveTo>
                <a:lnTo>
                  <a:pt x="1385075" y="0"/>
                </a:lnTo>
                <a:lnTo>
                  <a:pt x="1385075" y="196372"/>
                </a:lnTo>
                <a:lnTo>
                  <a:pt x="1403282" y="196372"/>
                </a:lnTo>
                <a:lnTo>
                  <a:pt x="1403282" y="92550"/>
                </a:lnTo>
                <a:lnTo>
                  <a:pt x="1398947" y="92550"/>
                </a:lnTo>
                <a:lnTo>
                  <a:pt x="1398947" y="77378"/>
                </a:lnTo>
                <a:lnTo>
                  <a:pt x="1403282" y="77378"/>
                </a:lnTo>
                <a:lnTo>
                  <a:pt x="1403282" y="0"/>
                </a:lnTo>
                <a:close/>
              </a:path>
              <a:path w="1435735" h="196850">
                <a:moveTo>
                  <a:pt x="1403282" y="77378"/>
                </a:moveTo>
                <a:lnTo>
                  <a:pt x="1398947" y="77378"/>
                </a:lnTo>
                <a:lnTo>
                  <a:pt x="1398947" y="92550"/>
                </a:lnTo>
                <a:lnTo>
                  <a:pt x="1403282" y="92550"/>
                </a:lnTo>
                <a:lnTo>
                  <a:pt x="1403282" y="77378"/>
                </a:lnTo>
                <a:close/>
              </a:path>
              <a:path w="1435735" h="196850">
                <a:moveTo>
                  <a:pt x="1435360" y="77378"/>
                </a:moveTo>
                <a:lnTo>
                  <a:pt x="1403282" y="77378"/>
                </a:lnTo>
                <a:lnTo>
                  <a:pt x="1403282" y="92550"/>
                </a:lnTo>
                <a:lnTo>
                  <a:pt x="1435360" y="92550"/>
                </a:lnTo>
                <a:lnTo>
                  <a:pt x="1435360" y="77378"/>
                </a:lnTo>
                <a:close/>
              </a:path>
              <a:path w="1435735" h="196850">
                <a:moveTo>
                  <a:pt x="1351913" y="19073"/>
                </a:moveTo>
                <a:lnTo>
                  <a:pt x="1260879" y="19073"/>
                </a:lnTo>
                <a:lnTo>
                  <a:pt x="1260879" y="147604"/>
                </a:lnTo>
                <a:lnTo>
                  <a:pt x="1276268" y="147604"/>
                </a:lnTo>
                <a:lnTo>
                  <a:pt x="1302071" y="147347"/>
                </a:lnTo>
                <a:lnTo>
                  <a:pt x="1325172" y="146358"/>
                </a:lnTo>
                <a:lnTo>
                  <a:pt x="1347012" y="144312"/>
                </a:lnTo>
                <a:lnTo>
                  <a:pt x="1369036" y="140885"/>
                </a:lnTo>
                <a:lnTo>
                  <a:pt x="1368813" y="139151"/>
                </a:lnTo>
                <a:lnTo>
                  <a:pt x="1278653" y="139151"/>
                </a:lnTo>
                <a:lnTo>
                  <a:pt x="1278653" y="132432"/>
                </a:lnTo>
                <a:lnTo>
                  <a:pt x="1276268" y="132432"/>
                </a:lnTo>
                <a:lnTo>
                  <a:pt x="1278653" y="132405"/>
                </a:lnTo>
                <a:lnTo>
                  <a:pt x="1278653" y="33812"/>
                </a:lnTo>
                <a:lnTo>
                  <a:pt x="1351913" y="33812"/>
                </a:lnTo>
                <a:lnTo>
                  <a:pt x="1351913" y="19073"/>
                </a:lnTo>
                <a:close/>
              </a:path>
              <a:path w="1435735" h="196850">
                <a:moveTo>
                  <a:pt x="1367085" y="125713"/>
                </a:moveTo>
                <a:lnTo>
                  <a:pt x="1345641" y="129048"/>
                </a:lnTo>
                <a:lnTo>
                  <a:pt x="1324278" y="131104"/>
                </a:lnTo>
                <a:lnTo>
                  <a:pt x="1301614" y="132144"/>
                </a:lnTo>
                <a:lnTo>
                  <a:pt x="1278653" y="132405"/>
                </a:lnTo>
                <a:lnTo>
                  <a:pt x="1278653" y="139151"/>
                </a:lnTo>
                <a:lnTo>
                  <a:pt x="1368813" y="139151"/>
                </a:lnTo>
                <a:lnTo>
                  <a:pt x="1367085" y="125713"/>
                </a:lnTo>
                <a:close/>
              </a:path>
              <a:path w="1435735" h="196850">
                <a:moveTo>
                  <a:pt x="1278653" y="132405"/>
                </a:moveTo>
                <a:lnTo>
                  <a:pt x="1276268" y="132432"/>
                </a:lnTo>
                <a:lnTo>
                  <a:pt x="1278653" y="132432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277825" y="2713466"/>
            <a:ext cx="379095" cy="196215"/>
          </a:xfrm>
          <a:custGeom>
            <a:avLst/>
            <a:gdLst/>
            <a:ahLst/>
            <a:cxnLst/>
            <a:rect l="l" t="t" r="r" b="b"/>
            <a:pathLst>
              <a:path w="379095" h="196214">
                <a:moveTo>
                  <a:pt x="168845" y="0"/>
                </a:moveTo>
                <a:lnTo>
                  <a:pt x="151505" y="0"/>
                </a:lnTo>
                <a:lnTo>
                  <a:pt x="151505" y="195938"/>
                </a:lnTo>
                <a:lnTo>
                  <a:pt x="168845" y="195938"/>
                </a:lnTo>
                <a:lnTo>
                  <a:pt x="168845" y="0"/>
                </a:lnTo>
                <a:close/>
              </a:path>
              <a:path w="379095" h="196214">
                <a:moveTo>
                  <a:pt x="129181" y="4551"/>
                </a:moveTo>
                <a:lnTo>
                  <a:pt x="112274" y="4551"/>
                </a:lnTo>
                <a:lnTo>
                  <a:pt x="112274" y="185968"/>
                </a:lnTo>
                <a:lnTo>
                  <a:pt x="129181" y="185968"/>
                </a:lnTo>
                <a:lnTo>
                  <a:pt x="129181" y="85181"/>
                </a:lnTo>
                <a:lnTo>
                  <a:pt x="117693" y="85181"/>
                </a:lnTo>
                <a:lnTo>
                  <a:pt x="117693" y="70225"/>
                </a:lnTo>
                <a:lnTo>
                  <a:pt x="129181" y="70225"/>
                </a:lnTo>
                <a:lnTo>
                  <a:pt x="129181" y="4551"/>
                </a:lnTo>
                <a:close/>
              </a:path>
              <a:path w="379095" h="196214">
                <a:moveTo>
                  <a:pt x="46167" y="30344"/>
                </a:moveTo>
                <a:lnTo>
                  <a:pt x="42482" y="30344"/>
                </a:lnTo>
                <a:lnTo>
                  <a:pt x="42482" y="55270"/>
                </a:lnTo>
                <a:lnTo>
                  <a:pt x="39684" y="81916"/>
                </a:lnTo>
                <a:lnTo>
                  <a:pt x="31482" y="106693"/>
                </a:lnTo>
                <a:lnTo>
                  <a:pt x="18159" y="127812"/>
                </a:lnTo>
                <a:lnTo>
                  <a:pt x="0" y="143486"/>
                </a:lnTo>
                <a:lnTo>
                  <a:pt x="11054" y="156924"/>
                </a:lnTo>
                <a:lnTo>
                  <a:pt x="30293" y="139395"/>
                </a:lnTo>
                <a:lnTo>
                  <a:pt x="44514" y="115363"/>
                </a:lnTo>
                <a:lnTo>
                  <a:pt x="51453" y="92800"/>
                </a:lnTo>
                <a:lnTo>
                  <a:pt x="49086" y="85252"/>
                </a:lnTo>
                <a:lnTo>
                  <a:pt x="46167" y="55270"/>
                </a:lnTo>
                <a:lnTo>
                  <a:pt x="46167" y="30344"/>
                </a:lnTo>
                <a:close/>
              </a:path>
              <a:path w="379095" h="196214">
                <a:moveTo>
                  <a:pt x="60038" y="30344"/>
                </a:moveTo>
                <a:lnTo>
                  <a:pt x="56354" y="30344"/>
                </a:lnTo>
                <a:lnTo>
                  <a:pt x="56354" y="55270"/>
                </a:lnTo>
                <a:lnTo>
                  <a:pt x="53329" y="86698"/>
                </a:lnTo>
                <a:lnTo>
                  <a:pt x="51453" y="92800"/>
                </a:lnTo>
                <a:lnTo>
                  <a:pt x="57654" y="112572"/>
                </a:lnTo>
                <a:lnTo>
                  <a:pt x="71587" y="135463"/>
                </a:lnTo>
                <a:lnTo>
                  <a:pt x="90600" y="152156"/>
                </a:lnTo>
                <a:lnTo>
                  <a:pt x="101654" y="138934"/>
                </a:lnTo>
                <a:lnTo>
                  <a:pt x="83813" y="124063"/>
                </a:lnTo>
                <a:lnTo>
                  <a:pt x="70767" y="104011"/>
                </a:lnTo>
                <a:lnTo>
                  <a:pt x="62761" y="80504"/>
                </a:lnTo>
                <a:lnTo>
                  <a:pt x="60038" y="55270"/>
                </a:lnTo>
                <a:lnTo>
                  <a:pt x="60038" y="30344"/>
                </a:lnTo>
                <a:close/>
              </a:path>
              <a:path w="379095" h="196214">
                <a:moveTo>
                  <a:pt x="56354" y="30344"/>
                </a:moveTo>
                <a:lnTo>
                  <a:pt x="46167" y="30344"/>
                </a:lnTo>
                <a:lnTo>
                  <a:pt x="46167" y="55270"/>
                </a:lnTo>
                <a:lnTo>
                  <a:pt x="49086" y="85252"/>
                </a:lnTo>
                <a:lnTo>
                  <a:pt x="51453" y="92800"/>
                </a:lnTo>
                <a:lnTo>
                  <a:pt x="53329" y="86698"/>
                </a:lnTo>
                <a:lnTo>
                  <a:pt x="56354" y="55270"/>
                </a:lnTo>
                <a:lnTo>
                  <a:pt x="56354" y="30344"/>
                </a:lnTo>
                <a:close/>
              </a:path>
              <a:path w="379095" h="196214">
                <a:moveTo>
                  <a:pt x="112274" y="70225"/>
                </a:moveTo>
                <a:lnTo>
                  <a:pt x="80196" y="70225"/>
                </a:lnTo>
                <a:lnTo>
                  <a:pt x="80196" y="85181"/>
                </a:lnTo>
                <a:lnTo>
                  <a:pt x="112274" y="85181"/>
                </a:lnTo>
                <a:lnTo>
                  <a:pt x="112274" y="70225"/>
                </a:lnTo>
                <a:close/>
              </a:path>
              <a:path w="379095" h="196214">
                <a:moveTo>
                  <a:pt x="129181" y="70225"/>
                </a:moveTo>
                <a:lnTo>
                  <a:pt x="117693" y="70225"/>
                </a:lnTo>
                <a:lnTo>
                  <a:pt x="117693" y="85181"/>
                </a:lnTo>
                <a:lnTo>
                  <a:pt x="129181" y="85181"/>
                </a:lnTo>
                <a:lnTo>
                  <a:pt x="129181" y="70225"/>
                </a:lnTo>
                <a:close/>
              </a:path>
              <a:path w="379095" h="196214">
                <a:moveTo>
                  <a:pt x="94935" y="22758"/>
                </a:moveTo>
                <a:lnTo>
                  <a:pt x="5418" y="22758"/>
                </a:lnTo>
                <a:lnTo>
                  <a:pt x="5418" y="37713"/>
                </a:lnTo>
                <a:lnTo>
                  <a:pt x="42482" y="37713"/>
                </a:lnTo>
                <a:lnTo>
                  <a:pt x="42482" y="30344"/>
                </a:lnTo>
                <a:lnTo>
                  <a:pt x="94935" y="30344"/>
                </a:lnTo>
                <a:lnTo>
                  <a:pt x="94935" y="22758"/>
                </a:lnTo>
                <a:close/>
              </a:path>
              <a:path w="379095" h="196214">
                <a:moveTo>
                  <a:pt x="94935" y="30344"/>
                </a:moveTo>
                <a:lnTo>
                  <a:pt x="60038" y="30344"/>
                </a:lnTo>
                <a:lnTo>
                  <a:pt x="60038" y="37713"/>
                </a:lnTo>
                <a:lnTo>
                  <a:pt x="94935" y="37713"/>
                </a:lnTo>
                <a:lnTo>
                  <a:pt x="94935" y="30344"/>
                </a:lnTo>
                <a:close/>
              </a:path>
              <a:path w="379095" h="196214">
                <a:moveTo>
                  <a:pt x="281537" y="99269"/>
                </a:moveTo>
                <a:lnTo>
                  <a:pt x="201774" y="99269"/>
                </a:lnTo>
                <a:lnTo>
                  <a:pt x="201774" y="113792"/>
                </a:lnTo>
                <a:lnTo>
                  <a:pt x="378856" y="113792"/>
                </a:lnTo>
                <a:lnTo>
                  <a:pt x="378856" y="104688"/>
                </a:lnTo>
                <a:lnTo>
                  <a:pt x="281537" y="104688"/>
                </a:lnTo>
                <a:lnTo>
                  <a:pt x="281537" y="99269"/>
                </a:lnTo>
                <a:close/>
              </a:path>
              <a:path w="379095" h="196214">
                <a:moveTo>
                  <a:pt x="299310" y="70876"/>
                </a:moveTo>
                <a:lnTo>
                  <a:pt x="281537" y="70876"/>
                </a:lnTo>
                <a:lnTo>
                  <a:pt x="281537" y="104688"/>
                </a:lnTo>
                <a:lnTo>
                  <a:pt x="299310" y="104688"/>
                </a:lnTo>
                <a:lnTo>
                  <a:pt x="299310" y="70876"/>
                </a:lnTo>
                <a:close/>
              </a:path>
              <a:path w="379095" h="196214">
                <a:moveTo>
                  <a:pt x="378856" y="99269"/>
                </a:moveTo>
                <a:lnTo>
                  <a:pt x="299310" y="99269"/>
                </a:lnTo>
                <a:lnTo>
                  <a:pt x="299310" y="104688"/>
                </a:lnTo>
                <a:lnTo>
                  <a:pt x="378856" y="104688"/>
                </a:lnTo>
                <a:lnTo>
                  <a:pt x="378856" y="99269"/>
                </a:lnTo>
                <a:close/>
              </a:path>
              <a:path w="379095" h="196214">
                <a:moveTo>
                  <a:pt x="356314" y="8019"/>
                </a:moveTo>
                <a:lnTo>
                  <a:pt x="224532" y="8019"/>
                </a:lnTo>
                <a:lnTo>
                  <a:pt x="224532" y="74777"/>
                </a:lnTo>
                <a:lnTo>
                  <a:pt x="281537" y="74777"/>
                </a:lnTo>
                <a:lnTo>
                  <a:pt x="281537" y="70876"/>
                </a:lnTo>
                <a:lnTo>
                  <a:pt x="356314" y="70876"/>
                </a:lnTo>
                <a:lnTo>
                  <a:pt x="356314" y="60255"/>
                </a:lnTo>
                <a:lnTo>
                  <a:pt x="242089" y="60255"/>
                </a:lnTo>
                <a:lnTo>
                  <a:pt x="242089" y="22541"/>
                </a:lnTo>
                <a:lnTo>
                  <a:pt x="356314" y="22541"/>
                </a:lnTo>
                <a:lnTo>
                  <a:pt x="356314" y="8019"/>
                </a:lnTo>
                <a:close/>
              </a:path>
              <a:path w="379095" h="196214">
                <a:moveTo>
                  <a:pt x="356314" y="70876"/>
                </a:moveTo>
                <a:lnTo>
                  <a:pt x="299310" y="70876"/>
                </a:lnTo>
                <a:lnTo>
                  <a:pt x="299310" y="74777"/>
                </a:lnTo>
                <a:lnTo>
                  <a:pt x="356314" y="74777"/>
                </a:lnTo>
                <a:lnTo>
                  <a:pt x="356314" y="70876"/>
                </a:lnTo>
                <a:close/>
              </a:path>
              <a:path w="379095" h="196214">
                <a:moveTo>
                  <a:pt x="356314" y="22541"/>
                </a:moveTo>
                <a:lnTo>
                  <a:pt x="338541" y="22541"/>
                </a:lnTo>
                <a:lnTo>
                  <a:pt x="338541" y="60255"/>
                </a:lnTo>
                <a:lnTo>
                  <a:pt x="356314" y="60255"/>
                </a:lnTo>
                <a:lnTo>
                  <a:pt x="356314" y="22541"/>
                </a:lnTo>
                <a:close/>
              </a:path>
              <a:path w="379095" h="196214">
                <a:moveTo>
                  <a:pt x="356964" y="133949"/>
                </a:moveTo>
                <a:lnTo>
                  <a:pt x="221498" y="133949"/>
                </a:lnTo>
                <a:lnTo>
                  <a:pt x="221498" y="148688"/>
                </a:lnTo>
                <a:lnTo>
                  <a:pt x="338974" y="148688"/>
                </a:lnTo>
                <a:lnTo>
                  <a:pt x="338974" y="195938"/>
                </a:lnTo>
                <a:lnTo>
                  <a:pt x="356964" y="195938"/>
                </a:lnTo>
                <a:lnTo>
                  <a:pt x="356964" y="133949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277825" y="5314424"/>
            <a:ext cx="379095" cy="196215"/>
          </a:xfrm>
          <a:custGeom>
            <a:avLst/>
            <a:gdLst/>
            <a:ahLst/>
            <a:cxnLst/>
            <a:rect l="l" t="t" r="r" b="b"/>
            <a:pathLst>
              <a:path w="379095" h="196214">
                <a:moveTo>
                  <a:pt x="168845" y="0"/>
                </a:moveTo>
                <a:lnTo>
                  <a:pt x="151505" y="0"/>
                </a:lnTo>
                <a:lnTo>
                  <a:pt x="151505" y="195938"/>
                </a:lnTo>
                <a:lnTo>
                  <a:pt x="168845" y="195938"/>
                </a:lnTo>
                <a:lnTo>
                  <a:pt x="168845" y="0"/>
                </a:lnTo>
                <a:close/>
              </a:path>
              <a:path w="379095" h="196214">
                <a:moveTo>
                  <a:pt x="129181" y="4551"/>
                </a:moveTo>
                <a:lnTo>
                  <a:pt x="112274" y="4551"/>
                </a:lnTo>
                <a:lnTo>
                  <a:pt x="112274" y="185968"/>
                </a:lnTo>
                <a:lnTo>
                  <a:pt x="129181" y="185968"/>
                </a:lnTo>
                <a:lnTo>
                  <a:pt x="129181" y="85181"/>
                </a:lnTo>
                <a:lnTo>
                  <a:pt x="117693" y="85181"/>
                </a:lnTo>
                <a:lnTo>
                  <a:pt x="117693" y="70225"/>
                </a:lnTo>
                <a:lnTo>
                  <a:pt x="129181" y="70225"/>
                </a:lnTo>
                <a:lnTo>
                  <a:pt x="129181" y="4551"/>
                </a:lnTo>
                <a:close/>
              </a:path>
              <a:path w="379095" h="196214">
                <a:moveTo>
                  <a:pt x="46167" y="30344"/>
                </a:moveTo>
                <a:lnTo>
                  <a:pt x="42482" y="30344"/>
                </a:lnTo>
                <a:lnTo>
                  <a:pt x="42482" y="55270"/>
                </a:lnTo>
                <a:lnTo>
                  <a:pt x="39684" y="81916"/>
                </a:lnTo>
                <a:lnTo>
                  <a:pt x="31482" y="106693"/>
                </a:lnTo>
                <a:lnTo>
                  <a:pt x="18159" y="127812"/>
                </a:lnTo>
                <a:lnTo>
                  <a:pt x="0" y="143486"/>
                </a:lnTo>
                <a:lnTo>
                  <a:pt x="11054" y="156924"/>
                </a:lnTo>
                <a:lnTo>
                  <a:pt x="30293" y="139395"/>
                </a:lnTo>
                <a:lnTo>
                  <a:pt x="44514" y="115363"/>
                </a:lnTo>
                <a:lnTo>
                  <a:pt x="51453" y="92800"/>
                </a:lnTo>
                <a:lnTo>
                  <a:pt x="49086" y="85252"/>
                </a:lnTo>
                <a:lnTo>
                  <a:pt x="46167" y="55270"/>
                </a:lnTo>
                <a:lnTo>
                  <a:pt x="46167" y="30344"/>
                </a:lnTo>
                <a:close/>
              </a:path>
              <a:path w="379095" h="196214">
                <a:moveTo>
                  <a:pt x="60038" y="30344"/>
                </a:moveTo>
                <a:lnTo>
                  <a:pt x="56354" y="30344"/>
                </a:lnTo>
                <a:lnTo>
                  <a:pt x="56354" y="55270"/>
                </a:lnTo>
                <a:lnTo>
                  <a:pt x="53329" y="86698"/>
                </a:lnTo>
                <a:lnTo>
                  <a:pt x="51453" y="92800"/>
                </a:lnTo>
                <a:lnTo>
                  <a:pt x="57654" y="112572"/>
                </a:lnTo>
                <a:lnTo>
                  <a:pt x="71587" y="135463"/>
                </a:lnTo>
                <a:lnTo>
                  <a:pt x="90600" y="152156"/>
                </a:lnTo>
                <a:lnTo>
                  <a:pt x="101654" y="138934"/>
                </a:lnTo>
                <a:lnTo>
                  <a:pt x="83813" y="124063"/>
                </a:lnTo>
                <a:lnTo>
                  <a:pt x="70767" y="104011"/>
                </a:lnTo>
                <a:lnTo>
                  <a:pt x="62761" y="80504"/>
                </a:lnTo>
                <a:lnTo>
                  <a:pt x="60038" y="55270"/>
                </a:lnTo>
                <a:lnTo>
                  <a:pt x="60038" y="30344"/>
                </a:lnTo>
                <a:close/>
              </a:path>
              <a:path w="379095" h="196214">
                <a:moveTo>
                  <a:pt x="56354" y="30344"/>
                </a:moveTo>
                <a:lnTo>
                  <a:pt x="46167" y="30344"/>
                </a:lnTo>
                <a:lnTo>
                  <a:pt x="46167" y="55270"/>
                </a:lnTo>
                <a:lnTo>
                  <a:pt x="49086" y="85252"/>
                </a:lnTo>
                <a:lnTo>
                  <a:pt x="51453" y="92800"/>
                </a:lnTo>
                <a:lnTo>
                  <a:pt x="53329" y="86698"/>
                </a:lnTo>
                <a:lnTo>
                  <a:pt x="56354" y="55270"/>
                </a:lnTo>
                <a:lnTo>
                  <a:pt x="56354" y="30344"/>
                </a:lnTo>
                <a:close/>
              </a:path>
              <a:path w="379095" h="196214">
                <a:moveTo>
                  <a:pt x="112274" y="70225"/>
                </a:moveTo>
                <a:lnTo>
                  <a:pt x="80196" y="70225"/>
                </a:lnTo>
                <a:lnTo>
                  <a:pt x="80196" y="85181"/>
                </a:lnTo>
                <a:lnTo>
                  <a:pt x="112274" y="85181"/>
                </a:lnTo>
                <a:lnTo>
                  <a:pt x="112274" y="70225"/>
                </a:lnTo>
                <a:close/>
              </a:path>
              <a:path w="379095" h="196214">
                <a:moveTo>
                  <a:pt x="129181" y="70225"/>
                </a:moveTo>
                <a:lnTo>
                  <a:pt x="117693" y="70225"/>
                </a:lnTo>
                <a:lnTo>
                  <a:pt x="117693" y="85181"/>
                </a:lnTo>
                <a:lnTo>
                  <a:pt x="129181" y="85181"/>
                </a:lnTo>
                <a:lnTo>
                  <a:pt x="129181" y="70225"/>
                </a:lnTo>
                <a:close/>
              </a:path>
              <a:path w="379095" h="196214">
                <a:moveTo>
                  <a:pt x="94935" y="22758"/>
                </a:moveTo>
                <a:lnTo>
                  <a:pt x="5418" y="22758"/>
                </a:lnTo>
                <a:lnTo>
                  <a:pt x="5418" y="37713"/>
                </a:lnTo>
                <a:lnTo>
                  <a:pt x="42482" y="37713"/>
                </a:lnTo>
                <a:lnTo>
                  <a:pt x="42482" y="30344"/>
                </a:lnTo>
                <a:lnTo>
                  <a:pt x="94935" y="30344"/>
                </a:lnTo>
                <a:lnTo>
                  <a:pt x="94935" y="22758"/>
                </a:lnTo>
                <a:close/>
              </a:path>
              <a:path w="379095" h="196214">
                <a:moveTo>
                  <a:pt x="94935" y="30344"/>
                </a:moveTo>
                <a:lnTo>
                  <a:pt x="60038" y="30344"/>
                </a:lnTo>
                <a:lnTo>
                  <a:pt x="60038" y="37713"/>
                </a:lnTo>
                <a:lnTo>
                  <a:pt x="94935" y="37713"/>
                </a:lnTo>
                <a:lnTo>
                  <a:pt x="94935" y="30344"/>
                </a:lnTo>
                <a:close/>
              </a:path>
              <a:path w="379095" h="196214">
                <a:moveTo>
                  <a:pt x="281537" y="99269"/>
                </a:moveTo>
                <a:lnTo>
                  <a:pt x="201774" y="99269"/>
                </a:lnTo>
                <a:lnTo>
                  <a:pt x="201774" y="113791"/>
                </a:lnTo>
                <a:lnTo>
                  <a:pt x="378856" y="113791"/>
                </a:lnTo>
                <a:lnTo>
                  <a:pt x="378856" y="104688"/>
                </a:lnTo>
                <a:lnTo>
                  <a:pt x="281537" y="104688"/>
                </a:lnTo>
                <a:lnTo>
                  <a:pt x="281537" y="99269"/>
                </a:lnTo>
                <a:close/>
              </a:path>
              <a:path w="379095" h="196214">
                <a:moveTo>
                  <a:pt x="299310" y="70876"/>
                </a:moveTo>
                <a:lnTo>
                  <a:pt x="281537" y="70876"/>
                </a:lnTo>
                <a:lnTo>
                  <a:pt x="281537" y="104688"/>
                </a:lnTo>
                <a:lnTo>
                  <a:pt x="299310" y="104688"/>
                </a:lnTo>
                <a:lnTo>
                  <a:pt x="299310" y="70876"/>
                </a:lnTo>
                <a:close/>
              </a:path>
              <a:path w="379095" h="196214">
                <a:moveTo>
                  <a:pt x="378856" y="99269"/>
                </a:moveTo>
                <a:lnTo>
                  <a:pt x="299310" y="99269"/>
                </a:lnTo>
                <a:lnTo>
                  <a:pt x="299310" y="104688"/>
                </a:lnTo>
                <a:lnTo>
                  <a:pt x="378856" y="104688"/>
                </a:lnTo>
                <a:lnTo>
                  <a:pt x="378856" y="99269"/>
                </a:lnTo>
                <a:close/>
              </a:path>
              <a:path w="379095" h="196214">
                <a:moveTo>
                  <a:pt x="356314" y="8019"/>
                </a:moveTo>
                <a:lnTo>
                  <a:pt x="224532" y="8019"/>
                </a:lnTo>
                <a:lnTo>
                  <a:pt x="224532" y="74777"/>
                </a:lnTo>
                <a:lnTo>
                  <a:pt x="281537" y="74777"/>
                </a:lnTo>
                <a:lnTo>
                  <a:pt x="281537" y="70876"/>
                </a:lnTo>
                <a:lnTo>
                  <a:pt x="356314" y="70876"/>
                </a:lnTo>
                <a:lnTo>
                  <a:pt x="356314" y="60255"/>
                </a:lnTo>
                <a:lnTo>
                  <a:pt x="242089" y="60255"/>
                </a:lnTo>
                <a:lnTo>
                  <a:pt x="242089" y="22541"/>
                </a:lnTo>
                <a:lnTo>
                  <a:pt x="356314" y="22541"/>
                </a:lnTo>
                <a:lnTo>
                  <a:pt x="356314" y="8019"/>
                </a:lnTo>
                <a:close/>
              </a:path>
              <a:path w="379095" h="196214">
                <a:moveTo>
                  <a:pt x="356314" y="70876"/>
                </a:moveTo>
                <a:lnTo>
                  <a:pt x="299310" y="70876"/>
                </a:lnTo>
                <a:lnTo>
                  <a:pt x="299310" y="74777"/>
                </a:lnTo>
                <a:lnTo>
                  <a:pt x="356314" y="74777"/>
                </a:lnTo>
                <a:lnTo>
                  <a:pt x="356314" y="70876"/>
                </a:lnTo>
                <a:close/>
              </a:path>
              <a:path w="379095" h="196214">
                <a:moveTo>
                  <a:pt x="356314" y="22541"/>
                </a:moveTo>
                <a:lnTo>
                  <a:pt x="338541" y="22541"/>
                </a:lnTo>
                <a:lnTo>
                  <a:pt x="338541" y="60255"/>
                </a:lnTo>
                <a:lnTo>
                  <a:pt x="356314" y="60255"/>
                </a:lnTo>
                <a:lnTo>
                  <a:pt x="356314" y="22541"/>
                </a:lnTo>
                <a:close/>
              </a:path>
              <a:path w="379095" h="196214">
                <a:moveTo>
                  <a:pt x="356964" y="133949"/>
                </a:moveTo>
                <a:lnTo>
                  <a:pt x="221498" y="133949"/>
                </a:lnTo>
                <a:lnTo>
                  <a:pt x="221498" y="148688"/>
                </a:lnTo>
                <a:lnTo>
                  <a:pt x="338974" y="148688"/>
                </a:lnTo>
                <a:lnTo>
                  <a:pt x="338974" y="195938"/>
                </a:lnTo>
                <a:lnTo>
                  <a:pt x="356964" y="195938"/>
                </a:lnTo>
                <a:lnTo>
                  <a:pt x="356964" y="133949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277825" y="7915381"/>
            <a:ext cx="379095" cy="196215"/>
          </a:xfrm>
          <a:custGeom>
            <a:avLst/>
            <a:gdLst/>
            <a:ahLst/>
            <a:cxnLst/>
            <a:rect l="l" t="t" r="r" b="b"/>
            <a:pathLst>
              <a:path w="379095" h="196215">
                <a:moveTo>
                  <a:pt x="168845" y="0"/>
                </a:moveTo>
                <a:lnTo>
                  <a:pt x="151505" y="0"/>
                </a:lnTo>
                <a:lnTo>
                  <a:pt x="151505" y="195938"/>
                </a:lnTo>
                <a:lnTo>
                  <a:pt x="168845" y="195938"/>
                </a:lnTo>
                <a:lnTo>
                  <a:pt x="168845" y="0"/>
                </a:lnTo>
                <a:close/>
              </a:path>
              <a:path w="379095" h="196215">
                <a:moveTo>
                  <a:pt x="129181" y="4551"/>
                </a:moveTo>
                <a:lnTo>
                  <a:pt x="112274" y="4551"/>
                </a:lnTo>
                <a:lnTo>
                  <a:pt x="112274" y="185968"/>
                </a:lnTo>
                <a:lnTo>
                  <a:pt x="129181" y="185968"/>
                </a:lnTo>
                <a:lnTo>
                  <a:pt x="129181" y="85181"/>
                </a:lnTo>
                <a:lnTo>
                  <a:pt x="117693" y="85181"/>
                </a:lnTo>
                <a:lnTo>
                  <a:pt x="117693" y="70225"/>
                </a:lnTo>
                <a:lnTo>
                  <a:pt x="129181" y="70225"/>
                </a:lnTo>
                <a:lnTo>
                  <a:pt x="129181" y="4551"/>
                </a:lnTo>
                <a:close/>
              </a:path>
              <a:path w="379095" h="196215">
                <a:moveTo>
                  <a:pt x="46167" y="30344"/>
                </a:moveTo>
                <a:lnTo>
                  <a:pt x="42482" y="30344"/>
                </a:lnTo>
                <a:lnTo>
                  <a:pt x="42482" y="55270"/>
                </a:lnTo>
                <a:lnTo>
                  <a:pt x="39684" y="81916"/>
                </a:lnTo>
                <a:lnTo>
                  <a:pt x="31482" y="106693"/>
                </a:lnTo>
                <a:lnTo>
                  <a:pt x="18159" y="127812"/>
                </a:lnTo>
                <a:lnTo>
                  <a:pt x="0" y="143486"/>
                </a:lnTo>
                <a:lnTo>
                  <a:pt x="11054" y="156924"/>
                </a:lnTo>
                <a:lnTo>
                  <a:pt x="30293" y="139395"/>
                </a:lnTo>
                <a:lnTo>
                  <a:pt x="44514" y="115363"/>
                </a:lnTo>
                <a:lnTo>
                  <a:pt x="51453" y="92800"/>
                </a:lnTo>
                <a:lnTo>
                  <a:pt x="49086" y="85252"/>
                </a:lnTo>
                <a:lnTo>
                  <a:pt x="46167" y="55270"/>
                </a:lnTo>
                <a:lnTo>
                  <a:pt x="46167" y="30344"/>
                </a:lnTo>
                <a:close/>
              </a:path>
              <a:path w="379095" h="196215">
                <a:moveTo>
                  <a:pt x="60038" y="30344"/>
                </a:moveTo>
                <a:lnTo>
                  <a:pt x="56354" y="30344"/>
                </a:lnTo>
                <a:lnTo>
                  <a:pt x="56354" y="55270"/>
                </a:lnTo>
                <a:lnTo>
                  <a:pt x="53329" y="86698"/>
                </a:lnTo>
                <a:lnTo>
                  <a:pt x="51453" y="92800"/>
                </a:lnTo>
                <a:lnTo>
                  <a:pt x="57654" y="112572"/>
                </a:lnTo>
                <a:lnTo>
                  <a:pt x="71587" y="135463"/>
                </a:lnTo>
                <a:lnTo>
                  <a:pt x="90600" y="152156"/>
                </a:lnTo>
                <a:lnTo>
                  <a:pt x="101654" y="138934"/>
                </a:lnTo>
                <a:lnTo>
                  <a:pt x="83813" y="124063"/>
                </a:lnTo>
                <a:lnTo>
                  <a:pt x="70767" y="104011"/>
                </a:lnTo>
                <a:lnTo>
                  <a:pt x="62761" y="80504"/>
                </a:lnTo>
                <a:lnTo>
                  <a:pt x="60038" y="55270"/>
                </a:lnTo>
                <a:lnTo>
                  <a:pt x="60038" y="30344"/>
                </a:lnTo>
                <a:close/>
              </a:path>
              <a:path w="379095" h="196215">
                <a:moveTo>
                  <a:pt x="56354" y="30344"/>
                </a:moveTo>
                <a:lnTo>
                  <a:pt x="46167" y="30344"/>
                </a:lnTo>
                <a:lnTo>
                  <a:pt x="46167" y="55270"/>
                </a:lnTo>
                <a:lnTo>
                  <a:pt x="49086" y="85252"/>
                </a:lnTo>
                <a:lnTo>
                  <a:pt x="51453" y="92800"/>
                </a:lnTo>
                <a:lnTo>
                  <a:pt x="53329" y="86698"/>
                </a:lnTo>
                <a:lnTo>
                  <a:pt x="56354" y="55270"/>
                </a:lnTo>
                <a:lnTo>
                  <a:pt x="56354" y="30344"/>
                </a:lnTo>
                <a:close/>
              </a:path>
              <a:path w="379095" h="196215">
                <a:moveTo>
                  <a:pt x="112274" y="70225"/>
                </a:moveTo>
                <a:lnTo>
                  <a:pt x="80196" y="70225"/>
                </a:lnTo>
                <a:lnTo>
                  <a:pt x="80196" y="85181"/>
                </a:lnTo>
                <a:lnTo>
                  <a:pt x="112274" y="85181"/>
                </a:lnTo>
                <a:lnTo>
                  <a:pt x="112274" y="70225"/>
                </a:lnTo>
                <a:close/>
              </a:path>
              <a:path w="379095" h="196215">
                <a:moveTo>
                  <a:pt x="129181" y="70225"/>
                </a:moveTo>
                <a:lnTo>
                  <a:pt x="117693" y="70225"/>
                </a:lnTo>
                <a:lnTo>
                  <a:pt x="117693" y="85181"/>
                </a:lnTo>
                <a:lnTo>
                  <a:pt x="129181" y="85181"/>
                </a:lnTo>
                <a:lnTo>
                  <a:pt x="129181" y="70225"/>
                </a:lnTo>
                <a:close/>
              </a:path>
              <a:path w="379095" h="196215">
                <a:moveTo>
                  <a:pt x="94935" y="22758"/>
                </a:moveTo>
                <a:lnTo>
                  <a:pt x="5418" y="22758"/>
                </a:lnTo>
                <a:lnTo>
                  <a:pt x="5418" y="37713"/>
                </a:lnTo>
                <a:lnTo>
                  <a:pt x="42482" y="37713"/>
                </a:lnTo>
                <a:lnTo>
                  <a:pt x="42482" y="30344"/>
                </a:lnTo>
                <a:lnTo>
                  <a:pt x="94935" y="30344"/>
                </a:lnTo>
                <a:lnTo>
                  <a:pt x="94935" y="22758"/>
                </a:lnTo>
                <a:close/>
              </a:path>
              <a:path w="379095" h="196215">
                <a:moveTo>
                  <a:pt x="94935" y="30344"/>
                </a:moveTo>
                <a:lnTo>
                  <a:pt x="60038" y="30344"/>
                </a:lnTo>
                <a:lnTo>
                  <a:pt x="60038" y="37713"/>
                </a:lnTo>
                <a:lnTo>
                  <a:pt x="94935" y="37713"/>
                </a:lnTo>
                <a:lnTo>
                  <a:pt x="94935" y="30344"/>
                </a:lnTo>
                <a:close/>
              </a:path>
              <a:path w="379095" h="196215">
                <a:moveTo>
                  <a:pt x="281537" y="99269"/>
                </a:moveTo>
                <a:lnTo>
                  <a:pt x="201774" y="99269"/>
                </a:lnTo>
                <a:lnTo>
                  <a:pt x="201774" y="113791"/>
                </a:lnTo>
                <a:lnTo>
                  <a:pt x="378856" y="113791"/>
                </a:lnTo>
                <a:lnTo>
                  <a:pt x="378856" y="104688"/>
                </a:lnTo>
                <a:lnTo>
                  <a:pt x="281537" y="104688"/>
                </a:lnTo>
                <a:lnTo>
                  <a:pt x="281537" y="99269"/>
                </a:lnTo>
                <a:close/>
              </a:path>
              <a:path w="379095" h="196215">
                <a:moveTo>
                  <a:pt x="299310" y="70876"/>
                </a:moveTo>
                <a:lnTo>
                  <a:pt x="281537" y="70876"/>
                </a:lnTo>
                <a:lnTo>
                  <a:pt x="281537" y="104688"/>
                </a:lnTo>
                <a:lnTo>
                  <a:pt x="299310" y="104688"/>
                </a:lnTo>
                <a:lnTo>
                  <a:pt x="299310" y="70876"/>
                </a:lnTo>
                <a:close/>
              </a:path>
              <a:path w="379095" h="196215">
                <a:moveTo>
                  <a:pt x="378856" y="99269"/>
                </a:moveTo>
                <a:lnTo>
                  <a:pt x="299310" y="99269"/>
                </a:lnTo>
                <a:lnTo>
                  <a:pt x="299310" y="104688"/>
                </a:lnTo>
                <a:lnTo>
                  <a:pt x="378856" y="104688"/>
                </a:lnTo>
                <a:lnTo>
                  <a:pt x="378856" y="99269"/>
                </a:lnTo>
                <a:close/>
              </a:path>
              <a:path w="379095" h="196215">
                <a:moveTo>
                  <a:pt x="356314" y="8019"/>
                </a:moveTo>
                <a:lnTo>
                  <a:pt x="224532" y="8019"/>
                </a:lnTo>
                <a:lnTo>
                  <a:pt x="224532" y="74777"/>
                </a:lnTo>
                <a:lnTo>
                  <a:pt x="281537" y="74777"/>
                </a:lnTo>
                <a:lnTo>
                  <a:pt x="281537" y="70876"/>
                </a:lnTo>
                <a:lnTo>
                  <a:pt x="356314" y="70876"/>
                </a:lnTo>
                <a:lnTo>
                  <a:pt x="356314" y="60255"/>
                </a:lnTo>
                <a:lnTo>
                  <a:pt x="242089" y="60255"/>
                </a:lnTo>
                <a:lnTo>
                  <a:pt x="242089" y="22541"/>
                </a:lnTo>
                <a:lnTo>
                  <a:pt x="356314" y="22541"/>
                </a:lnTo>
                <a:lnTo>
                  <a:pt x="356314" y="8019"/>
                </a:lnTo>
                <a:close/>
              </a:path>
              <a:path w="379095" h="196215">
                <a:moveTo>
                  <a:pt x="356314" y="70876"/>
                </a:moveTo>
                <a:lnTo>
                  <a:pt x="299310" y="70876"/>
                </a:lnTo>
                <a:lnTo>
                  <a:pt x="299310" y="74777"/>
                </a:lnTo>
                <a:lnTo>
                  <a:pt x="356314" y="74777"/>
                </a:lnTo>
                <a:lnTo>
                  <a:pt x="356314" y="70876"/>
                </a:lnTo>
                <a:close/>
              </a:path>
              <a:path w="379095" h="196215">
                <a:moveTo>
                  <a:pt x="356314" y="22541"/>
                </a:moveTo>
                <a:lnTo>
                  <a:pt x="338541" y="22541"/>
                </a:lnTo>
                <a:lnTo>
                  <a:pt x="338541" y="60255"/>
                </a:lnTo>
                <a:lnTo>
                  <a:pt x="356314" y="60255"/>
                </a:lnTo>
                <a:lnTo>
                  <a:pt x="356314" y="22541"/>
                </a:lnTo>
                <a:close/>
              </a:path>
              <a:path w="379095" h="196215">
                <a:moveTo>
                  <a:pt x="356964" y="133949"/>
                </a:moveTo>
                <a:lnTo>
                  <a:pt x="221498" y="133949"/>
                </a:lnTo>
                <a:lnTo>
                  <a:pt x="221498" y="148688"/>
                </a:lnTo>
                <a:lnTo>
                  <a:pt x="338974" y="148688"/>
                </a:lnTo>
                <a:lnTo>
                  <a:pt x="338974" y="195938"/>
                </a:lnTo>
                <a:lnTo>
                  <a:pt x="356964" y="195938"/>
                </a:lnTo>
                <a:lnTo>
                  <a:pt x="356964" y="133949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236008" y="5314424"/>
            <a:ext cx="379095" cy="196215"/>
          </a:xfrm>
          <a:custGeom>
            <a:avLst/>
            <a:gdLst/>
            <a:ahLst/>
            <a:cxnLst/>
            <a:rect l="l" t="t" r="r" b="b"/>
            <a:pathLst>
              <a:path w="379095" h="196214">
                <a:moveTo>
                  <a:pt x="168845" y="0"/>
                </a:moveTo>
                <a:lnTo>
                  <a:pt x="151505" y="0"/>
                </a:lnTo>
                <a:lnTo>
                  <a:pt x="151505" y="195938"/>
                </a:lnTo>
                <a:lnTo>
                  <a:pt x="168845" y="195938"/>
                </a:lnTo>
                <a:lnTo>
                  <a:pt x="168845" y="0"/>
                </a:lnTo>
                <a:close/>
              </a:path>
              <a:path w="379095" h="196214">
                <a:moveTo>
                  <a:pt x="129181" y="4551"/>
                </a:moveTo>
                <a:lnTo>
                  <a:pt x="112274" y="4551"/>
                </a:lnTo>
                <a:lnTo>
                  <a:pt x="112274" y="185968"/>
                </a:lnTo>
                <a:lnTo>
                  <a:pt x="129181" y="185968"/>
                </a:lnTo>
                <a:lnTo>
                  <a:pt x="129181" y="85181"/>
                </a:lnTo>
                <a:lnTo>
                  <a:pt x="117693" y="85181"/>
                </a:lnTo>
                <a:lnTo>
                  <a:pt x="117693" y="70225"/>
                </a:lnTo>
                <a:lnTo>
                  <a:pt x="129181" y="70225"/>
                </a:lnTo>
                <a:lnTo>
                  <a:pt x="129181" y="4551"/>
                </a:lnTo>
                <a:close/>
              </a:path>
              <a:path w="379095" h="196214">
                <a:moveTo>
                  <a:pt x="46167" y="30344"/>
                </a:moveTo>
                <a:lnTo>
                  <a:pt x="42482" y="30344"/>
                </a:lnTo>
                <a:lnTo>
                  <a:pt x="42482" y="55270"/>
                </a:lnTo>
                <a:lnTo>
                  <a:pt x="39684" y="81916"/>
                </a:lnTo>
                <a:lnTo>
                  <a:pt x="31482" y="106693"/>
                </a:lnTo>
                <a:lnTo>
                  <a:pt x="18159" y="127812"/>
                </a:lnTo>
                <a:lnTo>
                  <a:pt x="0" y="143486"/>
                </a:lnTo>
                <a:lnTo>
                  <a:pt x="11054" y="156924"/>
                </a:lnTo>
                <a:lnTo>
                  <a:pt x="30293" y="139395"/>
                </a:lnTo>
                <a:lnTo>
                  <a:pt x="44514" y="115363"/>
                </a:lnTo>
                <a:lnTo>
                  <a:pt x="51453" y="92800"/>
                </a:lnTo>
                <a:lnTo>
                  <a:pt x="49086" y="85252"/>
                </a:lnTo>
                <a:lnTo>
                  <a:pt x="46167" y="55270"/>
                </a:lnTo>
                <a:lnTo>
                  <a:pt x="46167" y="30344"/>
                </a:lnTo>
                <a:close/>
              </a:path>
              <a:path w="379095" h="196214">
                <a:moveTo>
                  <a:pt x="60038" y="30344"/>
                </a:moveTo>
                <a:lnTo>
                  <a:pt x="56354" y="30344"/>
                </a:lnTo>
                <a:lnTo>
                  <a:pt x="56354" y="55270"/>
                </a:lnTo>
                <a:lnTo>
                  <a:pt x="53329" y="86698"/>
                </a:lnTo>
                <a:lnTo>
                  <a:pt x="51453" y="92800"/>
                </a:lnTo>
                <a:lnTo>
                  <a:pt x="57654" y="112572"/>
                </a:lnTo>
                <a:lnTo>
                  <a:pt x="71587" y="135463"/>
                </a:lnTo>
                <a:lnTo>
                  <a:pt x="90600" y="152156"/>
                </a:lnTo>
                <a:lnTo>
                  <a:pt x="101654" y="138934"/>
                </a:lnTo>
                <a:lnTo>
                  <a:pt x="83813" y="124063"/>
                </a:lnTo>
                <a:lnTo>
                  <a:pt x="70767" y="104011"/>
                </a:lnTo>
                <a:lnTo>
                  <a:pt x="62761" y="80504"/>
                </a:lnTo>
                <a:lnTo>
                  <a:pt x="60038" y="55270"/>
                </a:lnTo>
                <a:lnTo>
                  <a:pt x="60038" y="30344"/>
                </a:lnTo>
                <a:close/>
              </a:path>
              <a:path w="379095" h="196214">
                <a:moveTo>
                  <a:pt x="56354" y="30344"/>
                </a:moveTo>
                <a:lnTo>
                  <a:pt x="46167" y="30344"/>
                </a:lnTo>
                <a:lnTo>
                  <a:pt x="46167" y="55270"/>
                </a:lnTo>
                <a:lnTo>
                  <a:pt x="49086" y="85252"/>
                </a:lnTo>
                <a:lnTo>
                  <a:pt x="51453" y="92800"/>
                </a:lnTo>
                <a:lnTo>
                  <a:pt x="53329" y="86698"/>
                </a:lnTo>
                <a:lnTo>
                  <a:pt x="56354" y="55270"/>
                </a:lnTo>
                <a:lnTo>
                  <a:pt x="56354" y="30344"/>
                </a:lnTo>
                <a:close/>
              </a:path>
              <a:path w="379095" h="196214">
                <a:moveTo>
                  <a:pt x="112274" y="70225"/>
                </a:moveTo>
                <a:lnTo>
                  <a:pt x="80196" y="70225"/>
                </a:lnTo>
                <a:lnTo>
                  <a:pt x="80196" y="85181"/>
                </a:lnTo>
                <a:lnTo>
                  <a:pt x="112274" y="85181"/>
                </a:lnTo>
                <a:lnTo>
                  <a:pt x="112274" y="70225"/>
                </a:lnTo>
                <a:close/>
              </a:path>
              <a:path w="379095" h="196214">
                <a:moveTo>
                  <a:pt x="129181" y="70225"/>
                </a:moveTo>
                <a:lnTo>
                  <a:pt x="117693" y="70225"/>
                </a:lnTo>
                <a:lnTo>
                  <a:pt x="117693" y="85181"/>
                </a:lnTo>
                <a:lnTo>
                  <a:pt x="129181" y="85181"/>
                </a:lnTo>
                <a:lnTo>
                  <a:pt x="129181" y="70225"/>
                </a:lnTo>
                <a:close/>
              </a:path>
              <a:path w="379095" h="196214">
                <a:moveTo>
                  <a:pt x="94935" y="22758"/>
                </a:moveTo>
                <a:lnTo>
                  <a:pt x="5418" y="22758"/>
                </a:lnTo>
                <a:lnTo>
                  <a:pt x="5418" y="37713"/>
                </a:lnTo>
                <a:lnTo>
                  <a:pt x="42482" y="37713"/>
                </a:lnTo>
                <a:lnTo>
                  <a:pt x="42482" y="30344"/>
                </a:lnTo>
                <a:lnTo>
                  <a:pt x="94935" y="30344"/>
                </a:lnTo>
                <a:lnTo>
                  <a:pt x="94935" y="22758"/>
                </a:lnTo>
                <a:close/>
              </a:path>
              <a:path w="379095" h="196214">
                <a:moveTo>
                  <a:pt x="94935" y="30344"/>
                </a:moveTo>
                <a:lnTo>
                  <a:pt x="60038" y="30344"/>
                </a:lnTo>
                <a:lnTo>
                  <a:pt x="60038" y="37713"/>
                </a:lnTo>
                <a:lnTo>
                  <a:pt x="94935" y="37713"/>
                </a:lnTo>
                <a:lnTo>
                  <a:pt x="94935" y="30344"/>
                </a:lnTo>
                <a:close/>
              </a:path>
              <a:path w="379095" h="196214">
                <a:moveTo>
                  <a:pt x="281537" y="99269"/>
                </a:moveTo>
                <a:lnTo>
                  <a:pt x="201774" y="99269"/>
                </a:lnTo>
                <a:lnTo>
                  <a:pt x="201774" y="113791"/>
                </a:lnTo>
                <a:lnTo>
                  <a:pt x="378856" y="113791"/>
                </a:lnTo>
                <a:lnTo>
                  <a:pt x="378856" y="104688"/>
                </a:lnTo>
                <a:lnTo>
                  <a:pt x="281537" y="104688"/>
                </a:lnTo>
                <a:lnTo>
                  <a:pt x="281537" y="99269"/>
                </a:lnTo>
                <a:close/>
              </a:path>
              <a:path w="379095" h="196214">
                <a:moveTo>
                  <a:pt x="299310" y="70876"/>
                </a:moveTo>
                <a:lnTo>
                  <a:pt x="281537" y="70876"/>
                </a:lnTo>
                <a:lnTo>
                  <a:pt x="281537" y="104688"/>
                </a:lnTo>
                <a:lnTo>
                  <a:pt x="299310" y="104688"/>
                </a:lnTo>
                <a:lnTo>
                  <a:pt x="299310" y="70876"/>
                </a:lnTo>
                <a:close/>
              </a:path>
              <a:path w="379095" h="196214">
                <a:moveTo>
                  <a:pt x="378856" y="99269"/>
                </a:moveTo>
                <a:lnTo>
                  <a:pt x="299310" y="99269"/>
                </a:lnTo>
                <a:lnTo>
                  <a:pt x="299310" y="104688"/>
                </a:lnTo>
                <a:lnTo>
                  <a:pt x="378856" y="104688"/>
                </a:lnTo>
                <a:lnTo>
                  <a:pt x="378856" y="99269"/>
                </a:lnTo>
                <a:close/>
              </a:path>
              <a:path w="379095" h="196214">
                <a:moveTo>
                  <a:pt x="356314" y="8019"/>
                </a:moveTo>
                <a:lnTo>
                  <a:pt x="224532" y="8019"/>
                </a:lnTo>
                <a:lnTo>
                  <a:pt x="224532" y="74777"/>
                </a:lnTo>
                <a:lnTo>
                  <a:pt x="281537" y="74777"/>
                </a:lnTo>
                <a:lnTo>
                  <a:pt x="281537" y="70876"/>
                </a:lnTo>
                <a:lnTo>
                  <a:pt x="356314" y="70876"/>
                </a:lnTo>
                <a:lnTo>
                  <a:pt x="356314" y="60255"/>
                </a:lnTo>
                <a:lnTo>
                  <a:pt x="242089" y="60255"/>
                </a:lnTo>
                <a:lnTo>
                  <a:pt x="242089" y="22541"/>
                </a:lnTo>
                <a:lnTo>
                  <a:pt x="356314" y="22541"/>
                </a:lnTo>
                <a:lnTo>
                  <a:pt x="356314" y="8019"/>
                </a:lnTo>
                <a:close/>
              </a:path>
              <a:path w="379095" h="196214">
                <a:moveTo>
                  <a:pt x="356314" y="70876"/>
                </a:moveTo>
                <a:lnTo>
                  <a:pt x="299310" y="70876"/>
                </a:lnTo>
                <a:lnTo>
                  <a:pt x="299310" y="74777"/>
                </a:lnTo>
                <a:lnTo>
                  <a:pt x="356314" y="74777"/>
                </a:lnTo>
                <a:lnTo>
                  <a:pt x="356314" y="70876"/>
                </a:lnTo>
                <a:close/>
              </a:path>
              <a:path w="379095" h="196214">
                <a:moveTo>
                  <a:pt x="356314" y="22541"/>
                </a:moveTo>
                <a:lnTo>
                  <a:pt x="338541" y="22541"/>
                </a:lnTo>
                <a:lnTo>
                  <a:pt x="338541" y="60255"/>
                </a:lnTo>
                <a:lnTo>
                  <a:pt x="356314" y="60255"/>
                </a:lnTo>
                <a:lnTo>
                  <a:pt x="356314" y="22541"/>
                </a:lnTo>
                <a:close/>
              </a:path>
              <a:path w="379095" h="196214">
                <a:moveTo>
                  <a:pt x="356964" y="133949"/>
                </a:moveTo>
                <a:lnTo>
                  <a:pt x="221498" y="133949"/>
                </a:lnTo>
                <a:lnTo>
                  <a:pt x="221498" y="148688"/>
                </a:lnTo>
                <a:lnTo>
                  <a:pt x="338974" y="148688"/>
                </a:lnTo>
                <a:lnTo>
                  <a:pt x="338974" y="195938"/>
                </a:lnTo>
                <a:lnTo>
                  <a:pt x="356964" y="195938"/>
                </a:lnTo>
                <a:lnTo>
                  <a:pt x="356964" y="133949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236008" y="7915381"/>
            <a:ext cx="379095" cy="196215"/>
          </a:xfrm>
          <a:custGeom>
            <a:avLst/>
            <a:gdLst/>
            <a:ahLst/>
            <a:cxnLst/>
            <a:rect l="l" t="t" r="r" b="b"/>
            <a:pathLst>
              <a:path w="379095" h="196215">
                <a:moveTo>
                  <a:pt x="168845" y="0"/>
                </a:moveTo>
                <a:lnTo>
                  <a:pt x="151505" y="0"/>
                </a:lnTo>
                <a:lnTo>
                  <a:pt x="151505" y="195938"/>
                </a:lnTo>
                <a:lnTo>
                  <a:pt x="168845" y="195938"/>
                </a:lnTo>
                <a:lnTo>
                  <a:pt x="168845" y="0"/>
                </a:lnTo>
                <a:close/>
              </a:path>
              <a:path w="379095" h="196215">
                <a:moveTo>
                  <a:pt x="129181" y="4551"/>
                </a:moveTo>
                <a:lnTo>
                  <a:pt x="112274" y="4551"/>
                </a:lnTo>
                <a:lnTo>
                  <a:pt x="112274" y="185968"/>
                </a:lnTo>
                <a:lnTo>
                  <a:pt x="129181" y="185968"/>
                </a:lnTo>
                <a:lnTo>
                  <a:pt x="129181" y="85181"/>
                </a:lnTo>
                <a:lnTo>
                  <a:pt x="117693" y="85181"/>
                </a:lnTo>
                <a:lnTo>
                  <a:pt x="117693" y="70225"/>
                </a:lnTo>
                <a:lnTo>
                  <a:pt x="129181" y="70225"/>
                </a:lnTo>
                <a:lnTo>
                  <a:pt x="129181" y="4551"/>
                </a:lnTo>
                <a:close/>
              </a:path>
              <a:path w="379095" h="196215">
                <a:moveTo>
                  <a:pt x="46167" y="30344"/>
                </a:moveTo>
                <a:lnTo>
                  <a:pt x="42482" y="30344"/>
                </a:lnTo>
                <a:lnTo>
                  <a:pt x="42482" y="55270"/>
                </a:lnTo>
                <a:lnTo>
                  <a:pt x="39684" y="81916"/>
                </a:lnTo>
                <a:lnTo>
                  <a:pt x="31482" y="106693"/>
                </a:lnTo>
                <a:lnTo>
                  <a:pt x="18159" y="127812"/>
                </a:lnTo>
                <a:lnTo>
                  <a:pt x="0" y="143486"/>
                </a:lnTo>
                <a:lnTo>
                  <a:pt x="11054" y="156924"/>
                </a:lnTo>
                <a:lnTo>
                  <a:pt x="30293" y="139395"/>
                </a:lnTo>
                <a:lnTo>
                  <a:pt x="44514" y="115363"/>
                </a:lnTo>
                <a:lnTo>
                  <a:pt x="51453" y="92800"/>
                </a:lnTo>
                <a:lnTo>
                  <a:pt x="49086" y="85252"/>
                </a:lnTo>
                <a:lnTo>
                  <a:pt x="46167" y="55270"/>
                </a:lnTo>
                <a:lnTo>
                  <a:pt x="46167" y="30344"/>
                </a:lnTo>
                <a:close/>
              </a:path>
              <a:path w="379095" h="196215">
                <a:moveTo>
                  <a:pt x="60038" y="30344"/>
                </a:moveTo>
                <a:lnTo>
                  <a:pt x="56354" y="30344"/>
                </a:lnTo>
                <a:lnTo>
                  <a:pt x="56354" y="55270"/>
                </a:lnTo>
                <a:lnTo>
                  <a:pt x="53329" y="86698"/>
                </a:lnTo>
                <a:lnTo>
                  <a:pt x="51453" y="92800"/>
                </a:lnTo>
                <a:lnTo>
                  <a:pt x="57654" y="112572"/>
                </a:lnTo>
                <a:lnTo>
                  <a:pt x="71587" y="135463"/>
                </a:lnTo>
                <a:lnTo>
                  <a:pt x="90600" y="152156"/>
                </a:lnTo>
                <a:lnTo>
                  <a:pt x="101654" y="138934"/>
                </a:lnTo>
                <a:lnTo>
                  <a:pt x="83813" y="124063"/>
                </a:lnTo>
                <a:lnTo>
                  <a:pt x="70767" y="104011"/>
                </a:lnTo>
                <a:lnTo>
                  <a:pt x="62761" y="80504"/>
                </a:lnTo>
                <a:lnTo>
                  <a:pt x="60038" y="55270"/>
                </a:lnTo>
                <a:lnTo>
                  <a:pt x="60038" y="30344"/>
                </a:lnTo>
                <a:close/>
              </a:path>
              <a:path w="379095" h="196215">
                <a:moveTo>
                  <a:pt x="56354" y="30344"/>
                </a:moveTo>
                <a:lnTo>
                  <a:pt x="46167" y="30344"/>
                </a:lnTo>
                <a:lnTo>
                  <a:pt x="46167" y="55270"/>
                </a:lnTo>
                <a:lnTo>
                  <a:pt x="49086" y="85252"/>
                </a:lnTo>
                <a:lnTo>
                  <a:pt x="51453" y="92800"/>
                </a:lnTo>
                <a:lnTo>
                  <a:pt x="53329" y="86698"/>
                </a:lnTo>
                <a:lnTo>
                  <a:pt x="56354" y="55270"/>
                </a:lnTo>
                <a:lnTo>
                  <a:pt x="56354" y="30344"/>
                </a:lnTo>
                <a:close/>
              </a:path>
              <a:path w="379095" h="196215">
                <a:moveTo>
                  <a:pt x="112274" y="70225"/>
                </a:moveTo>
                <a:lnTo>
                  <a:pt x="80196" y="70225"/>
                </a:lnTo>
                <a:lnTo>
                  <a:pt x="80196" y="85181"/>
                </a:lnTo>
                <a:lnTo>
                  <a:pt x="112274" y="85181"/>
                </a:lnTo>
                <a:lnTo>
                  <a:pt x="112274" y="70225"/>
                </a:lnTo>
                <a:close/>
              </a:path>
              <a:path w="379095" h="196215">
                <a:moveTo>
                  <a:pt x="129181" y="70225"/>
                </a:moveTo>
                <a:lnTo>
                  <a:pt x="117693" y="70225"/>
                </a:lnTo>
                <a:lnTo>
                  <a:pt x="117693" y="85181"/>
                </a:lnTo>
                <a:lnTo>
                  <a:pt x="129181" y="85181"/>
                </a:lnTo>
                <a:lnTo>
                  <a:pt x="129181" y="70225"/>
                </a:lnTo>
                <a:close/>
              </a:path>
              <a:path w="379095" h="196215">
                <a:moveTo>
                  <a:pt x="94935" y="22758"/>
                </a:moveTo>
                <a:lnTo>
                  <a:pt x="5418" y="22758"/>
                </a:lnTo>
                <a:lnTo>
                  <a:pt x="5418" y="37713"/>
                </a:lnTo>
                <a:lnTo>
                  <a:pt x="42482" y="37713"/>
                </a:lnTo>
                <a:lnTo>
                  <a:pt x="42482" y="30344"/>
                </a:lnTo>
                <a:lnTo>
                  <a:pt x="94935" y="30344"/>
                </a:lnTo>
                <a:lnTo>
                  <a:pt x="94935" y="22758"/>
                </a:lnTo>
                <a:close/>
              </a:path>
              <a:path w="379095" h="196215">
                <a:moveTo>
                  <a:pt x="94935" y="30344"/>
                </a:moveTo>
                <a:lnTo>
                  <a:pt x="60038" y="30344"/>
                </a:lnTo>
                <a:lnTo>
                  <a:pt x="60038" y="37713"/>
                </a:lnTo>
                <a:lnTo>
                  <a:pt x="94935" y="37713"/>
                </a:lnTo>
                <a:lnTo>
                  <a:pt x="94935" y="30344"/>
                </a:lnTo>
                <a:close/>
              </a:path>
              <a:path w="379095" h="196215">
                <a:moveTo>
                  <a:pt x="281537" y="99269"/>
                </a:moveTo>
                <a:lnTo>
                  <a:pt x="201774" y="99269"/>
                </a:lnTo>
                <a:lnTo>
                  <a:pt x="201774" y="113791"/>
                </a:lnTo>
                <a:lnTo>
                  <a:pt x="378856" y="113791"/>
                </a:lnTo>
                <a:lnTo>
                  <a:pt x="378856" y="104688"/>
                </a:lnTo>
                <a:lnTo>
                  <a:pt x="281537" y="104688"/>
                </a:lnTo>
                <a:lnTo>
                  <a:pt x="281537" y="99269"/>
                </a:lnTo>
                <a:close/>
              </a:path>
              <a:path w="379095" h="196215">
                <a:moveTo>
                  <a:pt x="299310" y="70876"/>
                </a:moveTo>
                <a:lnTo>
                  <a:pt x="281537" y="70876"/>
                </a:lnTo>
                <a:lnTo>
                  <a:pt x="281537" y="104688"/>
                </a:lnTo>
                <a:lnTo>
                  <a:pt x="299310" y="104688"/>
                </a:lnTo>
                <a:lnTo>
                  <a:pt x="299310" y="70876"/>
                </a:lnTo>
                <a:close/>
              </a:path>
              <a:path w="379095" h="196215">
                <a:moveTo>
                  <a:pt x="378856" y="99269"/>
                </a:moveTo>
                <a:lnTo>
                  <a:pt x="299310" y="99269"/>
                </a:lnTo>
                <a:lnTo>
                  <a:pt x="299310" y="104688"/>
                </a:lnTo>
                <a:lnTo>
                  <a:pt x="378856" y="104688"/>
                </a:lnTo>
                <a:lnTo>
                  <a:pt x="378856" y="99269"/>
                </a:lnTo>
                <a:close/>
              </a:path>
              <a:path w="379095" h="196215">
                <a:moveTo>
                  <a:pt x="356314" y="8019"/>
                </a:moveTo>
                <a:lnTo>
                  <a:pt x="224532" y="8019"/>
                </a:lnTo>
                <a:lnTo>
                  <a:pt x="224532" y="74777"/>
                </a:lnTo>
                <a:lnTo>
                  <a:pt x="281537" y="74777"/>
                </a:lnTo>
                <a:lnTo>
                  <a:pt x="281537" y="70876"/>
                </a:lnTo>
                <a:lnTo>
                  <a:pt x="356314" y="70876"/>
                </a:lnTo>
                <a:lnTo>
                  <a:pt x="356314" y="60255"/>
                </a:lnTo>
                <a:lnTo>
                  <a:pt x="242089" y="60255"/>
                </a:lnTo>
                <a:lnTo>
                  <a:pt x="242089" y="22541"/>
                </a:lnTo>
                <a:lnTo>
                  <a:pt x="356314" y="22541"/>
                </a:lnTo>
                <a:lnTo>
                  <a:pt x="356314" y="8019"/>
                </a:lnTo>
                <a:close/>
              </a:path>
              <a:path w="379095" h="196215">
                <a:moveTo>
                  <a:pt x="356314" y="70876"/>
                </a:moveTo>
                <a:lnTo>
                  <a:pt x="299310" y="70876"/>
                </a:lnTo>
                <a:lnTo>
                  <a:pt x="299310" y="74777"/>
                </a:lnTo>
                <a:lnTo>
                  <a:pt x="356314" y="74777"/>
                </a:lnTo>
                <a:lnTo>
                  <a:pt x="356314" y="70876"/>
                </a:lnTo>
                <a:close/>
              </a:path>
              <a:path w="379095" h="196215">
                <a:moveTo>
                  <a:pt x="356314" y="22541"/>
                </a:moveTo>
                <a:lnTo>
                  <a:pt x="338541" y="22541"/>
                </a:lnTo>
                <a:lnTo>
                  <a:pt x="338541" y="60255"/>
                </a:lnTo>
                <a:lnTo>
                  <a:pt x="356314" y="60255"/>
                </a:lnTo>
                <a:lnTo>
                  <a:pt x="356314" y="22541"/>
                </a:lnTo>
                <a:close/>
              </a:path>
              <a:path w="379095" h="196215">
                <a:moveTo>
                  <a:pt x="356964" y="133949"/>
                </a:moveTo>
                <a:lnTo>
                  <a:pt x="221498" y="133949"/>
                </a:lnTo>
                <a:lnTo>
                  <a:pt x="221498" y="148688"/>
                </a:lnTo>
                <a:lnTo>
                  <a:pt x="338974" y="148688"/>
                </a:lnTo>
                <a:lnTo>
                  <a:pt x="338974" y="195938"/>
                </a:lnTo>
                <a:lnTo>
                  <a:pt x="356964" y="195938"/>
                </a:lnTo>
                <a:lnTo>
                  <a:pt x="356964" y="133949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234545" y="3055934"/>
            <a:ext cx="833119" cy="123189"/>
          </a:xfrm>
          <a:custGeom>
            <a:avLst/>
            <a:gdLst/>
            <a:ahLst/>
            <a:cxnLst/>
            <a:rect l="l" t="t" r="r" b="b"/>
            <a:pathLst>
              <a:path w="833120" h="123189">
                <a:moveTo>
                  <a:pt x="49580" y="98755"/>
                </a:moveTo>
                <a:lnTo>
                  <a:pt x="0" y="98755"/>
                </a:lnTo>
                <a:lnTo>
                  <a:pt x="0" y="108102"/>
                </a:lnTo>
                <a:lnTo>
                  <a:pt x="110947" y="108102"/>
                </a:lnTo>
                <a:lnTo>
                  <a:pt x="110947" y="102683"/>
                </a:lnTo>
                <a:lnTo>
                  <a:pt x="49580" y="102683"/>
                </a:lnTo>
                <a:lnTo>
                  <a:pt x="49580" y="98755"/>
                </a:lnTo>
                <a:close/>
              </a:path>
              <a:path w="833120" h="123189">
                <a:moveTo>
                  <a:pt x="60824" y="72474"/>
                </a:moveTo>
                <a:lnTo>
                  <a:pt x="49580" y="72474"/>
                </a:lnTo>
                <a:lnTo>
                  <a:pt x="49580" y="102683"/>
                </a:lnTo>
                <a:lnTo>
                  <a:pt x="60824" y="102683"/>
                </a:lnTo>
                <a:lnTo>
                  <a:pt x="60824" y="72474"/>
                </a:lnTo>
                <a:close/>
              </a:path>
              <a:path w="833120" h="123189">
                <a:moveTo>
                  <a:pt x="110947" y="98755"/>
                </a:moveTo>
                <a:lnTo>
                  <a:pt x="60824" y="98755"/>
                </a:lnTo>
                <a:lnTo>
                  <a:pt x="60824" y="102683"/>
                </a:lnTo>
                <a:lnTo>
                  <a:pt x="110947" y="102683"/>
                </a:lnTo>
                <a:lnTo>
                  <a:pt x="110947" y="98755"/>
                </a:lnTo>
                <a:close/>
              </a:path>
              <a:path w="833120" h="123189">
                <a:moveTo>
                  <a:pt x="97265" y="9753"/>
                </a:moveTo>
                <a:lnTo>
                  <a:pt x="13411" y="9753"/>
                </a:lnTo>
                <a:lnTo>
                  <a:pt x="13411" y="18829"/>
                </a:lnTo>
                <a:lnTo>
                  <a:pt x="86156" y="18829"/>
                </a:lnTo>
                <a:lnTo>
                  <a:pt x="86156" y="37795"/>
                </a:lnTo>
                <a:lnTo>
                  <a:pt x="13817" y="37795"/>
                </a:lnTo>
                <a:lnTo>
                  <a:pt x="13817" y="75861"/>
                </a:lnTo>
                <a:lnTo>
                  <a:pt x="49580" y="75861"/>
                </a:lnTo>
                <a:lnTo>
                  <a:pt x="49580" y="72474"/>
                </a:lnTo>
                <a:lnTo>
                  <a:pt x="100109" y="72474"/>
                </a:lnTo>
                <a:lnTo>
                  <a:pt x="100109" y="71390"/>
                </a:lnTo>
                <a:lnTo>
                  <a:pt x="24925" y="71390"/>
                </a:lnTo>
                <a:lnTo>
                  <a:pt x="24925" y="46871"/>
                </a:lnTo>
                <a:lnTo>
                  <a:pt x="97265" y="46871"/>
                </a:lnTo>
                <a:lnTo>
                  <a:pt x="97265" y="9753"/>
                </a:lnTo>
                <a:close/>
              </a:path>
              <a:path w="833120" h="123189">
                <a:moveTo>
                  <a:pt x="100109" y="72474"/>
                </a:moveTo>
                <a:lnTo>
                  <a:pt x="60824" y="72474"/>
                </a:lnTo>
                <a:lnTo>
                  <a:pt x="60824" y="75861"/>
                </a:lnTo>
                <a:lnTo>
                  <a:pt x="100109" y="75861"/>
                </a:lnTo>
                <a:lnTo>
                  <a:pt x="100109" y="72474"/>
                </a:lnTo>
                <a:close/>
              </a:path>
              <a:path w="833120" h="123189">
                <a:moveTo>
                  <a:pt x="100109" y="66649"/>
                </a:moveTo>
                <a:lnTo>
                  <a:pt x="24925" y="66649"/>
                </a:lnTo>
                <a:lnTo>
                  <a:pt x="24925" y="71390"/>
                </a:lnTo>
                <a:lnTo>
                  <a:pt x="100109" y="71390"/>
                </a:lnTo>
                <a:lnTo>
                  <a:pt x="100109" y="66649"/>
                </a:lnTo>
                <a:close/>
              </a:path>
              <a:path w="833120" h="123189">
                <a:moveTo>
                  <a:pt x="177315" y="13004"/>
                </a:moveTo>
                <a:lnTo>
                  <a:pt x="130037" y="13004"/>
                </a:lnTo>
                <a:lnTo>
                  <a:pt x="130037" y="68546"/>
                </a:lnTo>
                <a:lnTo>
                  <a:pt x="177315" y="68546"/>
                </a:lnTo>
                <a:lnTo>
                  <a:pt x="177315" y="59605"/>
                </a:lnTo>
                <a:lnTo>
                  <a:pt x="140468" y="59605"/>
                </a:lnTo>
                <a:lnTo>
                  <a:pt x="140468" y="21674"/>
                </a:lnTo>
                <a:lnTo>
                  <a:pt x="177315" y="21674"/>
                </a:lnTo>
                <a:lnTo>
                  <a:pt x="177315" y="13004"/>
                </a:lnTo>
                <a:close/>
              </a:path>
              <a:path w="833120" h="123189">
                <a:moveTo>
                  <a:pt x="177315" y="21674"/>
                </a:moveTo>
                <a:lnTo>
                  <a:pt x="166748" y="21674"/>
                </a:lnTo>
                <a:lnTo>
                  <a:pt x="166748" y="59605"/>
                </a:lnTo>
                <a:lnTo>
                  <a:pt x="177315" y="59605"/>
                </a:lnTo>
                <a:lnTo>
                  <a:pt x="177315" y="21674"/>
                </a:lnTo>
                <a:close/>
              </a:path>
              <a:path w="833120" h="123189">
                <a:moveTo>
                  <a:pt x="227708" y="812"/>
                </a:moveTo>
                <a:lnTo>
                  <a:pt x="217007" y="812"/>
                </a:lnTo>
                <a:lnTo>
                  <a:pt x="217007" y="91981"/>
                </a:lnTo>
                <a:lnTo>
                  <a:pt x="227708" y="91981"/>
                </a:lnTo>
                <a:lnTo>
                  <a:pt x="227708" y="46058"/>
                </a:lnTo>
                <a:lnTo>
                  <a:pt x="220393" y="46058"/>
                </a:lnTo>
                <a:lnTo>
                  <a:pt x="220393" y="36711"/>
                </a:lnTo>
                <a:lnTo>
                  <a:pt x="227708" y="36711"/>
                </a:lnTo>
                <a:lnTo>
                  <a:pt x="227708" y="812"/>
                </a:lnTo>
                <a:close/>
              </a:path>
              <a:path w="833120" h="123189">
                <a:moveTo>
                  <a:pt x="201428" y="2980"/>
                </a:moveTo>
                <a:lnTo>
                  <a:pt x="190726" y="2980"/>
                </a:lnTo>
                <a:lnTo>
                  <a:pt x="190726" y="87646"/>
                </a:lnTo>
                <a:lnTo>
                  <a:pt x="201428" y="87646"/>
                </a:lnTo>
                <a:lnTo>
                  <a:pt x="201428" y="46058"/>
                </a:lnTo>
                <a:lnTo>
                  <a:pt x="197364" y="46058"/>
                </a:lnTo>
                <a:lnTo>
                  <a:pt x="197364" y="36711"/>
                </a:lnTo>
                <a:lnTo>
                  <a:pt x="201428" y="36711"/>
                </a:lnTo>
                <a:lnTo>
                  <a:pt x="201428" y="2980"/>
                </a:lnTo>
                <a:close/>
              </a:path>
              <a:path w="833120" h="123189">
                <a:moveTo>
                  <a:pt x="201428" y="36711"/>
                </a:moveTo>
                <a:lnTo>
                  <a:pt x="197364" y="36711"/>
                </a:lnTo>
                <a:lnTo>
                  <a:pt x="197364" y="46058"/>
                </a:lnTo>
                <a:lnTo>
                  <a:pt x="201428" y="46058"/>
                </a:lnTo>
                <a:lnTo>
                  <a:pt x="201428" y="36711"/>
                </a:lnTo>
                <a:close/>
              </a:path>
              <a:path w="833120" h="123189">
                <a:moveTo>
                  <a:pt x="217007" y="36711"/>
                </a:moveTo>
                <a:lnTo>
                  <a:pt x="201428" y="36711"/>
                </a:lnTo>
                <a:lnTo>
                  <a:pt x="201428" y="46058"/>
                </a:lnTo>
                <a:lnTo>
                  <a:pt x="217007" y="46058"/>
                </a:lnTo>
                <a:lnTo>
                  <a:pt x="217007" y="36711"/>
                </a:lnTo>
                <a:close/>
              </a:path>
              <a:path w="833120" h="123189">
                <a:moveTo>
                  <a:pt x="227708" y="36711"/>
                </a:moveTo>
                <a:lnTo>
                  <a:pt x="220393" y="36711"/>
                </a:lnTo>
                <a:lnTo>
                  <a:pt x="220393" y="46058"/>
                </a:lnTo>
                <a:lnTo>
                  <a:pt x="227708" y="46058"/>
                </a:lnTo>
                <a:lnTo>
                  <a:pt x="227708" y="36711"/>
                </a:lnTo>
                <a:close/>
              </a:path>
              <a:path w="833120" h="123189">
                <a:moveTo>
                  <a:pt x="159162" y="80873"/>
                </a:moveTo>
                <a:lnTo>
                  <a:pt x="147919" y="80873"/>
                </a:lnTo>
                <a:lnTo>
                  <a:pt x="147919" y="120429"/>
                </a:lnTo>
                <a:lnTo>
                  <a:pt x="231501" y="120429"/>
                </a:lnTo>
                <a:lnTo>
                  <a:pt x="231501" y="115823"/>
                </a:lnTo>
                <a:lnTo>
                  <a:pt x="159162" y="115823"/>
                </a:lnTo>
                <a:lnTo>
                  <a:pt x="159162" y="80873"/>
                </a:lnTo>
                <a:close/>
              </a:path>
              <a:path w="833120" h="123189">
                <a:moveTo>
                  <a:pt x="231501" y="111218"/>
                </a:moveTo>
                <a:lnTo>
                  <a:pt x="159162" y="111218"/>
                </a:lnTo>
                <a:lnTo>
                  <a:pt x="159162" y="115823"/>
                </a:lnTo>
                <a:lnTo>
                  <a:pt x="231501" y="115823"/>
                </a:lnTo>
                <a:lnTo>
                  <a:pt x="231501" y="111218"/>
                </a:lnTo>
                <a:close/>
              </a:path>
              <a:path w="833120" h="123189">
                <a:moveTo>
                  <a:pt x="300308" y="9076"/>
                </a:moveTo>
                <a:lnTo>
                  <a:pt x="298276" y="9076"/>
                </a:lnTo>
                <a:lnTo>
                  <a:pt x="298276" y="18423"/>
                </a:lnTo>
                <a:lnTo>
                  <a:pt x="294341" y="33468"/>
                </a:lnTo>
                <a:lnTo>
                  <a:pt x="284069" y="46532"/>
                </a:lnTo>
                <a:lnTo>
                  <a:pt x="269758" y="56447"/>
                </a:lnTo>
                <a:lnTo>
                  <a:pt x="253707" y="62043"/>
                </a:lnTo>
                <a:lnTo>
                  <a:pt x="258720" y="71390"/>
                </a:lnTo>
                <a:lnTo>
                  <a:pt x="276768" y="64524"/>
                </a:lnTo>
                <a:lnTo>
                  <a:pt x="292569" y="52831"/>
                </a:lnTo>
                <a:lnTo>
                  <a:pt x="303773" y="37177"/>
                </a:lnTo>
                <a:lnTo>
                  <a:pt x="304171" y="35421"/>
                </a:lnTo>
                <a:lnTo>
                  <a:pt x="300308" y="18423"/>
                </a:lnTo>
                <a:lnTo>
                  <a:pt x="300308" y="9076"/>
                </a:lnTo>
                <a:close/>
              </a:path>
              <a:path w="833120" h="123189">
                <a:moveTo>
                  <a:pt x="310062" y="9076"/>
                </a:moveTo>
                <a:lnTo>
                  <a:pt x="308030" y="9076"/>
                </a:lnTo>
                <a:lnTo>
                  <a:pt x="308030" y="18423"/>
                </a:lnTo>
                <a:lnTo>
                  <a:pt x="304171" y="35421"/>
                </a:lnTo>
                <a:lnTo>
                  <a:pt x="304584" y="37234"/>
                </a:lnTo>
                <a:lnTo>
                  <a:pt x="315819" y="52882"/>
                </a:lnTo>
                <a:lnTo>
                  <a:pt x="331626" y="64543"/>
                </a:lnTo>
                <a:lnTo>
                  <a:pt x="349618" y="71390"/>
                </a:lnTo>
                <a:lnTo>
                  <a:pt x="354630" y="62043"/>
                </a:lnTo>
                <a:lnTo>
                  <a:pt x="338609" y="56447"/>
                </a:lnTo>
                <a:lnTo>
                  <a:pt x="324319" y="46583"/>
                </a:lnTo>
                <a:lnTo>
                  <a:pt x="314015" y="33525"/>
                </a:lnTo>
                <a:lnTo>
                  <a:pt x="310062" y="18423"/>
                </a:lnTo>
                <a:lnTo>
                  <a:pt x="310062" y="9076"/>
                </a:lnTo>
                <a:close/>
              </a:path>
              <a:path w="833120" h="123189">
                <a:moveTo>
                  <a:pt x="308030" y="9076"/>
                </a:moveTo>
                <a:lnTo>
                  <a:pt x="300308" y="9076"/>
                </a:lnTo>
                <a:lnTo>
                  <a:pt x="300308" y="18423"/>
                </a:lnTo>
                <a:lnTo>
                  <a:pt x="304171" y="35421"/>
                </a:lnTo>
                <a:lnTo>
                  <a:pt x="308030" y="18423"/>
                </a:lnTo>
                <a:lnTo>
                  <a:pt x="308030" y="9076"/>
                </a:lnTo>
                <a:close/>
              </a:path>
              <a:path w="833120" h="123189">
                <a:moveTo>
                  <a:pt x="360184" y="97400"/>
                </a:moveTo>
                <a:lnTo>
                  <a:pt x="249237" y="97400"/>
                </a:lnTo>
                <a:lnTo>
                  <a:pt x="249237" y="106612"/>
                </a:lnTo>
                <a:lnTo>
                  <a:pt x="360184" y="106612"/>
                </a:lnTo>
                <a:lnTo>
                  <a:pt x="360184" y="97400"/>
                </a:lnTo>
                <a:close/>
              </a:path>
              <a:path w="833120" h="123189">
                <a:moveTo>
                  <a:pt x="413141" y="14359"/>
                </a:moveTo>
                <a:lnTo>
                  <a:pt x="403117" y="14359"/>
                </a:lnTo>
                <a:lnTo>
                  <a:pt x="398646" y="15217"/>
                </a:lnTo>
                <a:lnTo>
                  <a:pt x="394853" y="16933"/>
                </a:lnTo>
                <a:lnTo>
                  <a:pt x="391150" y="18558"/>
                </a:lnTo>
                <a:lnTo>
                  <a:pt x="388306" y="20952"/>
                </a:lnTo>
                <a:lnTo>
                  <a:pt x="384332" y="27273"/>
                </a:lnTo>
                <a:lnTo>
                  <a:pt x="383409" y="30796"/>
                </a:lnTo>
                <a:lnTo>
                  <a:pt x="383356" y="38833"/>
                </a:lnTo>
                <a:lnTo>
                  <a:pt x="383925" y="41768"/>
                </a:lnTo>
                <a:lnTo>
                  <a:pt x="395124" y="58927"/>
                </a:lnTo>
                <a:lnTo>
                  <a:pt x="390879" y="61366"/>
                </a:lnTo>
                <a:lnTo>
                  <a:pt x="374262" y="82770"/>
                </a:lnTo>
                <a:lnTo>
                  <a:pt x="374331" y="93336"/>
                </a:lnTo>
                <a:lnTo>
                  <a:pt x="398511" y="113927"/>
                </a:lnTo>
                <a:lnTo>
                  <a:pt x="408535" y="113927"/>
                </a:lnTo>
                <a:lnTo>
                  <a:pt x="435552" y="103361"/>
                </a:lnTo>
                <a:lnTo>
                  <a:pt x="399549" y="103361"/>
                </a:lnTo>
                <a:lnTo>
                  <a:pt x="395079" y="101870"/>
                </a:lnTo>
                <a:lnTo>
                  <a:pt x="388396" y="95910"/>
                </a:lnTo>
                <a:lnTo>
                  <a:pt x="386725" y="91936"/>
                </a:lnTo>
                <a:lnTo>
                  <a:pt x="386725" y="83718"/>
                </a:lnTo>
                <a:lnTo>
                  <a:pt x="402304" y="66378"/>
                </a:lnTo>
                <a:lnTo>
                  <a:pt x="418373" y="66378"/>
                </a:lnTo>
                <a:lnTo>
                  <a:pt x="412328" y="60553"/>
                </a:lnTo>
                <a:lnTo>
                  <a:pt x="417928" y="57302"/>
                </a:lnTo>
                <a:lnTo>
                  <a:pt x="422533" y="53689"/>
                </a:lnTo>
                <a:lnTo>
                  <a:pt x="422698" y="53509"/>
                </a:lnTo>
                <a:lnTo>
                  <a:pt x="405013" y="53509"/>
                </a:lnTo>
                <a:lnTo>
                  <a:pt x="401762" y="50167"/>
                </a:lnTo>
                <a:lnTo>
                  <a:pt x="394989" y="31834"/>
                </a:lnTo>
                <a:lnTo>
                  <a:pt x="396163" y="29080"/>
                </a:lnTo>
                <a:lnTo>
                  <a:pt x="398566" y="27048"/>
                </a:lnTo>
                <a:lnTo>
                  <a:pt x="400949" y="25106"/>
                </a:lnTo>
                <a:lnTo>
                  <a:pt x="404065" y="24113"/>
                </a:lnTo>
                <a:lnTo>
                  <a:pt x="428939" y="24113"/>
                </a:lnTo>
                <a:lnTo>
                  <a:pt x="426959" y="20907"/>
                </a:lnTo>
                <a:lnTo>
                  <a:pt x="424249" y="18558"/>
                </a:lnTo>
                <a:lnTo>
                  <a:pt x="420727" y="16933"/>
                </a:lnTo>
                <a:lnTo>
                  <a:pt x="417295" y="15217"/>
                </a:lnTo>
                <a:lnTo>
                  <a:pt x="413141" y="14359"/>
                </a:lnTo>
                <a:close/>
              </a:path>
              <a:path w="833120" h="123189">
                <a:moveTo>
                  <a:pt x="454273" y="101193"/>
                </a:moveTo>
                <a:lnTo>
                  <a:pt x="438067" y="101193"/>
                </a:lnTo>
                <a:lnTo>
                  <a:pt x="449853" y="112572"/>
                </a:lnTo>
                <a:lnTo>
                  <a:pt x="465973" y="112572"/>
                </a:lnTo>
                <a:lnTo>
                  <a:pt x="454273" y="101193"/>
                </a:lnTo>
                <a:close/>
              </a:path>
              <a:path w="833120" h="123189">
                <a:moveTo>
                  <a:pt x="418373" y="66378"/>
                </a:moveTo>
                <a:lnTo>
                  <a:pt x="402304" y="66378"/>
                </a:lnTo>
                <a:lnTo>
                  <a:pt x="430481" y="93742"/>
                </a:lnTo>
                <a:lnTo>
                  <a:pt x="427681" y="96361"/>
                </a:lnTo>
                <a:lnTo>
                  <a:pt x="424204" y="98619"/>
                </a:lnTo>
                <a:lnTo>
                  <a:pt x="415896" y="102412"/>
                </a:lnTo>
                <a:lnTo>
                  <a:pt x="410928" y="103361"/>
                </a:lnTo>
                <a:lnTo>
                  <a:pt x="435552" y="103361"/>
                </a:lnTo>
                <a:lnTo>
                  <a:pt x="435899" y="103090"/>
                </a:lnTo>
                <a:lnTo>
                  <a:pt x="438067" y="101193"/>
                </a:lnTo>
                <a:lnTo>
                  <a:pt x="454273" y="101193"/>
                </a:lnTo>
                <a:lnTo>
                  <a:pt x="446195" y="93336"/>
                </a:lnTo>
                <a:lnTo>
                  <a:pt x="449627" y="89633"/>
                </a:lnTo>
                <a:lnTo>
                  <a:pt x="452135" y="85750"/>
                </a:lnTo>
                <a:lnTo>
                  <a:pt x="438473" y="85750"/>
                </a:lnTo>
                <a:lnTo>
                  <a:pt x="418373" y="66378"/>
                </a:lnTo>
                <a:close/>
              </a:path>
              <a:path w="833120" h="123189">
                <a:moveTo>
                  <a:pt x="460013" y="64211"/>
                </a:moveTo>
                <a:lnTo>
                  <a:pt x="447956" y="64211"/>
                </a:lnTo>
                <a:lnTo>
                  <a:pt x="446963" y="68455"/>
                </a:lnTo>
                <a:lnTo>
                  <a:pt x="445698" y="72429"/>
                </a:lnTo>
                <a:lnTo>
                  <a:pt x="444127" y="76222"/>
                </a:lnTo>
                <a:lnTo>
                  <a:pt x="442718" y="79744"/>
                </a:lnTo>
                <a:lnTo>
                  <a:pt x="440821" y="82950"/>
                </a:lnTo>
                <a:lnTo>
                  <a:pt x="438473" y="85750"/>
                </a:lnTo>
                <a:lnTo>
                  <a:pt x="452135" y="85750"/>
                </a:lnTo>
                <a:lnTo>
                  <a:pt x="452426" y="85298"/>
                </a:lnTo>
                <a:lnTo>
                  <a:pt x="456761" y="75364"/>
                </a:lnTo>
                <a:lnTo>
                  <a:pt x="458568" y="69991"/>
                </a:lnTo>
                <a:lnTo>
                  <a:pt x="460013" y="64211"/>
                </a:lnTo>
                <a:close/>
              </a:path>
              <a:path w="833120" h="123189">
                <a:moveTo>
                  <a:pt x="428939" y="24113"/>
                </a:moveTo>
                <a:lnTo>
                  <a:pt x="411561" y="24113"/>
                </a:lnTo>
                <a:lnTo>
                  <a:pt x="414496" y="25151"/>
                </a:lnTo>
                <a:lnTo>
                  <a:pt x="418831" y="29305"/>
                </a:lnTo>
                <a:lnTo>
                  <a:pt x="419859" y="31834"/>
                </a:lnTo>
                <a:lnTo>
                  <a:pt x="419914" y="38833"/>
                </a:lnTo>
                <a:lnTo>
                  <a:pt x="418740" y="42039"/>
                </a:lnTo>
                <a:lnTo>
                  <a:pt x="414135" y="47548"/>
                </a:lnTo>
                <a:lnTo>
                  <a:pt x="410341" y="50438"/>
                </a:lnTo>
                <a:lnTo>
                  <a:pt x="405013" y="53509"/>
                </a:lnTo>
                <a:lnTo>
                  <a:pt x="422698" y="53509"/>
                </a:lnTo>
                <a:lnTo>
                  <a:pt x="426146" y="49716"/>
                </a:lnTo>
                <a:lnTo>
                  <a:pt x="429849" y="45742"/>
                </a:lnTo>
                <a:lnTo>
                  <a:pt x="431700" y="40910"/>
                </a:lnTo>
                <a:lnTo>
                  <a:pt x="431700" y="30796"/>
                </a:lnTo>
                <a:lnTo>
                  <a:pt x="430752" y="27048"/>
                </a:lnTo>
                <a:lnTo>
                  <a:pt x="428939" y="24113"/>
                </a:lnTo>
                <a:close/>
              </a:path>
              <a:path w="833120" h="123189">
                <a:moveTo>
                  <a:pt x="503825" y="13546"/>
                </a:moveTo>
                <a:lnTo>
                  <a:pt x="473345" y="13546"/>
                </a:lnTo>
                <a:lnTo>
                  <a:pt x="473345" y="22758"/>
                </a:lnTo>
                <a:lnTo>
                  <a:pt x="545685" y="22758"/>
                </a:lnTo>
                <a:lnTo>
                  <a:pt x="545685" y="18694"/>
                </a:lnTo>
                <a:lnTo>
                  <a:pt x="503825" y="18694"/>
                </a:lnTo>
                <a:lnTo>
                  <a:pt x="503825" y="13546"/>
                </a:lnTo>
                <a:close/>
              </a:path>
              <a:path w="833120" h="123189">
                <a:moveTo>
                  <a:pt x="515069" y="0"/>
                </a:moveTo>
                <a:lnTo>
                  <a:pt x="503825" y="0"/>
                </a:lnTo>
                <a:lnTo>
                  <a:pt x="503825" y="18694"/>
                </a:lnTo>
                <a:lnTo>
                  <a:pt x="515069" y="18694"/>
                </a:lnTo>
                <a:lnTo>
                  <a:pt x="515069" y="0"/>
                </a:lnTo>
                <a:close/>
              </a:path>
              <a:path w="833120" h="123189">
                <a:moveTo>
                  <a:pt x="545685" y="13546"/>
                </a:moveTo>
                <a:lnTo>
                  <a:pt x="515069" y="13546"/>
                </a:lnTo>
                <a:lnTo>
                  <a:pt x="515069" y="18694"/>
                </a:lnTo>
                <a:lnTo>
                  <a:pt x="545685" y="18694"/>
                </a:lnTo>
                <a:lnTo>
                  <a:pt x="545685" y="13546"/>
                </a:lnTo>
                <a:close/>
              </a:path>
              <a:path w="833120" h="123189">
                <a:moveTo>
                  <a:pt x="509515" y="28989"/>
                </a:moveTo>
                <a:lnTo>
                  <a:pt x="497492" y="30556"/>
                </a:lnTo>
                <a:lnTo>
                  <a:pt x="488213" y="35018"/>
                </a:lnTo>
                <a:lnTo>
                  <a:pt x="482235" y="42020"/>
                </a:lnTo>
                <a:lnTo>
                  <a:pt x="480119" y="51206"/>
                </a:lnTo>
                <a:lnTo>
                  <a:pt x="482235" y="60293"/>
                </a:lnTo>
                <a:lnTo>
                  <a:pt x="488213" y="67208"/>
                </a:lnTo>
                <a:lnTo>
                  <a:pt x="497492" y="71608"/>
                </a:lnTo>
                <a:lnTo>
                  <a:pt x="509515" y="73151"/>
                </a:lnTo>
                <a:lnTo>
                  <a:pt x="521402" y="71608"/>
                </a:lnTo>
                <a:lnTo>
                  <a:pt x="530648" y="67208"/>
                </a:lnTo>
                <a:lnTo>
                  <a:pt x="533011" y="64482"/>
                </a:lnTo>
                <a:lnTo>
                  <a:pt x="498271" y="64482"/>
                </a:lnTo>
                <a:lnTo>
                  <a:pt x="490821" y="59198"/>
                </a:lnTo>
                <a:lnTo>
                  <a:pt x="490821" y="42942"/>
                </a:lnTo>
                <a:lnTo>
                  <a:pt x="498271" y="37795"/>
                </a:lnTo>
                <a:lnTo>
                  <a:pt x="533025" y="37795"/>
                </a:lnTo>
                <a:lnTo>
                  <a:pt x="530648" y="35018"/>
                </a:lnTo>
                <a:lnTo>
                  <a:pt x="521402" y="30556"/>
                </a:lnTo>
                <a:lnTo>
                  <a:pt x="509515" y="28989"/>
                </a:lnTo>
                <a:close/>
              </a:path>
              <a:path w="833120" h="123189">
                <a:moveTo>
                  <a:pt x="533025" y="37795"/>
                </a:moveTo>
                <a:lnTo>
                  <a:pt x="520488" y="37795"/>
                </a:lnTo>
                <a:lnTo>
                  <a:pt x="528074" y="42942"/>
                </a:lnTo>
                <a:lnTo>
                  <a:pt x="528074" y="59198"/>
                </a:lnTo>
                <a:lnTo>
                  <a:pt x="520488" y="64482"/>
                </a:lnTo>
                <a:lnTo>
                  <a:pt x="533011" y="64482"/>
                </a:lnTo>
                <a:lnTo>
                  <a:pt x="536642" y="60293"/>
                </a:lnTo>
                <a:lnTo>
                  <a:pt x="538776" y="51206"/>
                </a:lnTo>
                <a:lnTo>
                  <a:pt x="536642" y="42020"/>
                </a:lnTo>
                <a:lnTo>
                  <a:pt x="533025" y="37795"/>
                </a:lnTo>
                <a:close/>
              </a:path>
              <a:path w="833120" h="123189">
                <a:moveTo>
                  <a:pt x="568037" y="677"/>
                </a:moveTo>
                <a:lnTo>
                  <a:pt x="556793" y="677"/>
                </a:lnTo>
                <a:lnTo>
                  <a:pt x="556793" y="77215"/>
                </a:lnTo>
                <a:lnTo>
                  <a:pt x="568037" y="77215"/>
                </a:lnTo>
                <a:lnTo>
                  <a:pt x="568037" y="43755"/>
                </a:lnTo>
                <a:lnTo>
                  <a:pt x="564921" y="43755"/>
                </a:lnTo>
                <a:lnTo>
                  <a:pt x="564921" y="34408"/>
                </a:lnTo>
                <a:lnTo>
                  <a:pt x="568037" y="34408"/>
                </a:lnTo>
                <a:lnTo>
                  <a:pt x="568037" y="677"/>
                </a:lnTo>
                <a:close/>
              </a:path>
              <a:path w="833120" h="123189">
                <a:moveTo>
                  <a:pt x="568037" y="34408"/>
                </a:moveTo>
                <a:lnTo>
                  <a:pt x="564921" y="34408"/>
                </a:lnTo>
                <a:lnTo>
                  <a:pt x="564921" y="43755"/>
                </a:lnTo>
                <a:lnTo>
                  <a:pt x="568037" y="43755"/>
                </a:lnTo>
                <a:lnTo>
                  <a:pt x="568037" y="34408"/>
                </a:lnTo>
                <a:close/>
              </a:path>
              <a:path w="833120" h="123189">
                <a:moveTo>
                  <a:pt x="586189" y="34408"/>
                </a:moveTo>
                <a:lnTo>
                  <a:pt x="568037" y="34408"/>
                </a:lnTo>
                <a:lnTo>
                  <a:pt x="568037" y="43755"/>
                </a:lnTo>
                <a:lnTo>
                  <a:pt x="586189" y="43755"/>
                </a:lnTo>
                <a:lnTo>
                  <a:pt x="586189" y="34408"/>
                </a:lnTo>
                <a:close/>
              </a:path>
              <a:path w="833120" h="123189">
                <a:moveTo>
                  <a:pt x="568037" y="83853"/>
                </a:moveTo>
                <a:lnTo>
                  <a:pt x="488518" y="83853"/>
                </a:lnTo>
                <a:lnTo>
                  <a:pt x="488518" y="93065"/>
                </a:lnTo>
                <a:lnTo>
                  <a:pt x="556793" y="93065"/>
                </a:lnTo>
                <a:lnTo>
                  <a:pt x="556793" y="123139"/>
                </a:lnTo>
                <a:lnTo>
                  <a:pt x="568037" y="123139"/>
                </a:lnTo>
                <a:lnTo>
                  <a:pt x="568037" y="83853"/>
                </a:lnTo>
                <a:close/>
              </a:path>
              <a:path w="833120" h="123189">
                <a:moveTo>
                  <a:pt x="625599" y="84802"/>
                </a:moveTo>
                <a:lnTo>
                  <a:pt x="614356" y="84802"/>
                </a:lnTo>
                <a:lnTo>
                  <a:pt x="614356" y="120429"/>
                </a:lnTo>
                <a:lnTo>
                  <a:pt x="700919" y="120429"/>
                </a:lnTo>
                <a:lnTo>
                  <a:pt x="700919" y="113791"/>
                </a:lnTo>
                <a:lnTo>
                  <a:pt x="625599" y="113791"/>
                </a:lnTo>
                <a:lnTo>
                  <a:pt x="625599" y="84802"/>
                </a:lnTo>
                <a:close/>
              </a:path>
              <a:path w="833120" h="123189">
                <a:moveTo>
                  <a:pt x="700919" y="111218"/>
                </a:moveTo>
                <a:lnTo>
                  <a:pt x="625599" y="111218"/>
                </a:lnTo>
                <a:lnTo>
                  <a:pt x="625599" y="113791"/>
                </a:lnTo>
                <a:lnTo>
                  <a:pt x="700919" y="113791"/>
                </a:lnTo>
                <a:lnTo>
                  <a:pt x="700919" y="111218"/>
                </a:lnTo>
                <a:close/>
              </a:path>
              <a:path w="833120" h="123189">
                <a:moveTo>
                  <a:pt x="697939" y="677"/>
                </a:moveTo>
                <a:lnTo>
                  <a:pt x="686695" y="677"/>
                </a:lnTo>
                <a:lnTo>
                  <a:pt x="686695" y="93878"/>
                </a:lnTo>
                <a:lnTo>
                  <a:pt x="697939" y="93878"/>
                </a:lnTo>
                <a:lnTo>
                  <a:pt x="697939" y="81279"/>
                </a:lnTo>
                <a:lnTo>
                  <a:pt x="689540" y="81279"/>
                </a:lnTo>
                <a:lnTo>
                  <a:pt x="689540" y="73016"/>
                </a:lnTo>
                <a:lnTo>
                  <a:pt x="697939" y="73016"/>
                </a:lnTo>
                <a:lnTo>
                  <a:pt x="697939" y="677"/>
                </a:lnTo>
                <a:close/>
              </a:path>
              <a:path w="833120" h="123189">
                <a:moveTo>
                  <a:pt x="643616" y="65275"/>
                </a:moveTo>
                <a:lnTo>
                  <a:pt x="636081" y="65786"/>
                </a:lnTo>
                <a:lnTo>
                  <a:pt x="632373" y="65898"/>
                </a:lnTo>
                <a:lnTo>
                  <a:pt x="632373" y="89543"/>
                </a:lnTo>
                <a:lnTo>
                  <a:pt x="643616" y="89543"/>
                </a:lnTo>
                <a:lnTo>
                  <a:pt x="643616" y="65275"/>
                </a:lnTo>
                <a:close/>
              </a:path>
              <a:path w="833120" h="123189">
                <a:moveTo>
                  <a:pt x="686695" y="73016"/>
                </a:moveTo>
                <a:lnTo>
                  <a:pt x="661769" y="73016"/>
                </a:lnTo>
                <a:lnTo>
                  <a:pt x="661769" y="81279"/>
                </a:lnTo>
                <a:lnTo>
                  <a:pt x="686695" y="81279"/>
                </a:lnTo>
                <a:lnTo>
                  <a:pt x="686695" y="73016"/>
                </a:lnTo>
                <a:close/>
              </a:path>
              <a:path w="833120" h="123189">
                <a:moveTo>
                  <a:pt x="697939" y="73016"/>
                </a:moveTo>
                <a:lnTo>
                  <a:pt x="689540" y="73016"/>
                </a:lnTo>
                <a:lnTo>
                  <a:pt x="689540" y="81279"/>
                </a:lnTo>
                <a:lnTo>
                  <a:pt x="697939" y="81279"/>
                </a:lnTo>
                <a:lnTo>
                  <a:pt x="697939" y="73016"/>
                </a:lnTo>
                <a:close/>
              </a:path>
              <a:path w="833120" h="123189">
                <a:moveTo>
                  <a:pt x="675993" y="53644"/>
                </a:moveTo>
                <a:lnTo>
                  <a:pt x="655861" y="55645"/>
                </a:lnTo>
                <a:lnTo>
                  <a:pt x="635234" y="56743"/>
                </a:lnTo>
                <a:lnTo>
                  <a:pt x="615243" y="57207"/>
                </a:lnTo>
                <a:lnTo>
                  <a:pt x="597016" y="57302"/>
                </a:lnTo>
                <a:lnTo>
                  <a:pt x="598506" y="66514"/>
                </a:lnTo>
                <a:lnTo>
                  <a:pt x="616398" y="66385"/>
                </a:lnTo>
                <a:lnTo>
                  <a:pt x="632373" y="65898"/>
                </a:lnTo>
                <a:lnTo>
                  <a:pt x="632373" y="62314"/>
                </a:lnTo>
                <a:lnTo>
                  <a:pt x="673502" y="62314"/>
                </a:lnTo>
                <a:lnTo>
                  <a:pt x="676806" y="61908"/>
                </a:lnTo>
                <a:lnTo>
                  <a:pt x="675993" y="53644"/>
                </a:lnTo>
                <a:close/>
              </a:path>
              <a:path w="833120" h="123189">
                <a:moveTo>
                  <a:pt x="643616" y="62314"/>
                </a:moveTo>
                <a:lnTo>
                  <a:pt x="632373" y="62314"/>
                </a:lnTo>
                <a:lnTo>
                  <a:pt x="632373" y="65898"/>
                </a:lnTo>
                <a:lnTo>
                  <a:pt x="636081" y="65786"/>
                </a:lnTo>
                <a:lnTo>
                  <a:pt x="643616" y="65275"/>
                </a:lnTo>
                <a:lnTo>
                  <a:pt x="643616" y="62314"/>
                </a:lnTo>
                <a:close/>
              </a:path>
              <a:path w="833120" h="123189">
                <a:moveTo>
                  <a:pt x="673502" y="62314"/>
                </a:moveTo>
                <a:lnTo>
                  <a:pt x="643616" y="62314"/>
                </a:lnTo>
                <a:lnTo>
                  <a:pt x="643616" y="65275"/>
                </a:lnTo>
                <a:lnTo>
                  <a:pt x="656551" y="64399"/>
                </a:lnTo>
                <a:lnTo>
                  <a:pt x="673502" y="62314"/>
                </a:lnTo>
                <a:close/>
              </a:path>
              <a:path w="833120" h="123189">
                <a:moveTo>
                  <a:pt x="636843" y="5689"/>
                </a:moveTo>
                <a:lnTo>
                  <a:pt x="624522" y="7203"/>
                </a:lnTo>
                <a:lnTo>
                  <a:pt x="614982" y="11497"/>
                </a:lnTo>
                <a:lnTo>
                  <a:pt x="608821" y="18205"/>
                </a:lnTo>
                <a:lnTo>
                  <a:pt x="606634" y="26957"/>
                </a:lnTo>
                <a:lnTo>
                  <a:pt x="608821" y="35788"/>
                </a:lnTo>
                <a:lnTo>
                  <a:pt x="614982" y="42536"/>
                </a:lnTo>
                <a:lnTo>
                  <a:pt x="624522" y="46846"/>
                </a:lnTo>
                <a:lnTo>
                  <a:pt x="636843" y="48361"/>
                </a:lnTo>
                <a:lnTo>
                  <a:pt x="649086" y="46846"/>
                </a:lnTo>
                <a:lnTo>
                  <a:pt x="658586" y="42536"/>
                </a:lnTo>
                <a:lnTo>
                  <a:pt x="661054" y="39827"/>
                </a:lnTo>
                <a:lnTo>
                  <a:pt x="625328" y="39827"/>
                </a:lnTo>
                <a:lnTo>
                  <a:pt x="617336" y="34814"/>
                </a:lnTo>
                <a:lnTo>
                  <a:pt x="617336" y="19100"/>
                </a:lnTo>
                <a:lnTo>
                  <a:pt x="625328" y="14088"/>
                </a:lnTo>
                <a:lnTo>
                  <a:pt x="660960" y="14088"/>
                </a:lnTo>
                <a:lnTo>
                  <a:pt x="658586" y="11497"/>
                </a:lnTo>
                <a:lnTo>
                  <a:pt x="649086" y="7203"/>
                </a:lnTo>
                <a:lnTo>
                  <a:pt x="636843" y="5689"/>
                </a:lnTo>
                <a:close/>
              </a:path>
              <a:path w="833120" h="123189">
                <a:moveTo>
                  <a:pt x="660960" y="14088"/>
                </a:moveTo>
                <a:lnTo>
                  <a:pt x="648222" y="14088"/>
                </a:lnTo>
                <a:lnTo>
                  <a:pt x="656215" y="19100"/>
                </a:lnTo>
                <a:lnTo>
                  <a:pt x="656215" y="34814"/>
                </a:lnTo>
                <a:lnTo>
                  <a:pt x="648222" y="39827"/>
                </a:lnTo>
                <a:lnTo>
                  <a:pt x="661054" y="39827"/>
                </a:lnTo>
                <a:lnTo>
                  <a:pt x="664732" y="35788"/>
                </a:lnTo>
                <a:lnTo>
                  <a:pt x="666917" y="26957"/>
                </a:lnTo>
                <a:lnTo>
                  <a:pt x="664732" y="18205"/>
                </a:lnTo>
                <a:lnTo>
                  <a:pt x="660960" y="14088"/>
                </a:lnTo>
                <a:close/>
              </a:path>
              <a:path w="833120" h="123189">
                <a:moveTo>
                  <a:pt x="771893" y="73287"/>
                </a:moveTo>
                <a:lnTo>
                  <a:pt x="735588" y="73287"/>
                </a:lnTo>
                <a:lnTo>
                  <a:pt x="735588" y="81957"/>
                </a:lnTo>
                <a:lnTo>
                  <a:pt x="807656" y="81957"/>
                </a:lnTo>
                <a:lnTo>
                  <a:pt x="807656" y="92659"/>
                </a:lnTo>
                <a:lnTo>
                  <a:pt x="735859" y="92659"/>
                </a:lnTo>
                <a:lnTo>
                  <a:pt x="735859" y="121784"/>
                </a:lnTo>
                <a:lnTo>
                  <a:pt x="822422" y="121784"/>
                </a:lnTo>
                <a:lnTo>
                  <a:pt x="822422" y="115688"/>
                </a:lnTo>
                <a:lnTo>
                  <a:pt x="746967" y="115688"/>
                </a:lnTo>
                <a:lnTo>
                  <a:pt x="746967" y="100787"/>
                </a:lnTo>
                <a:lnTo>
                  <a:pt x="818764" y="100787"/>
                </a:lnTo>
                <a:lnTo>
                  <a:pt x="818764" y="77351"/>
                </a:lnTo>
                <a:lnTo>
                  <a:pt x="771893" y="77351"/>
                </a:lnTo>
                <a:lnTo>
                  <a:pt x="771893" y="73287"/>
                </a:lnTo>
                <a:close/>
              </a:path>
              <a:path w="833120" h="123189">
                <a:moveTo>
                  <a:pt x="822422" y="112979"/>
                </a:moveTo>
                <a:lnTo>
                  <a:pt x="746967" y="112979"/>
                </a:lnTo>
                <a:lnTo>
                  <a:pt x="746967" y="115688"/>
                </a:lnTo>
                <a:lnTo>
                  <a:pt x="822422" y="115688"/>
                </a:lnTo>
                <a:lnTo>
                  <a:pt x="822422" y="112979"/>
                </a:lnTo>
                <a:close/>
              </a:path>
              <a:path w="833120" h="123189">
                <a:moveTo>
                  <a:pt x="783001" y="58521"/>
                </a:moveTo>
                <a:lnTo>
                  <a:pt x="771893" y="58521"/>
                </a:lnTo>
                <a:lnTo>
                  <a:pt x="771893" y="77351"/>
                </a:lnTo>
                <a:lnTo>
                  <a:pt x="783001" y="77351"/>
                </a:lnTo>
                <a:lnTo>
                  <a:pt x="783001" y="58521"/>
                </a:lnTo>
                <a:close/>
              </a:path>
              <a:path w="833120" h="123189">
                <a:moveTo>
                  <a:pt x="818764" y="73287"/>
                </a:moveTo>
                <a:lnTo>
                  <a:pt x="783001" y="73287"/>
                </a:lnTo>
                <a:lnTo>
                  <a:pt x="783001" y="77351"/>
                </a:lnTo>
                <a:lnTo>
                  <a:pt x="818764" y="77351"/>
                </a:lnTo>
                <a:lnTo>
                  <a:pt x="818764" y="73287"/>
                </a:lnTo>
                <a:close/>
              </a:path>
              <a:path w="833120" h="123189">
                <a:moveTo>
                  <a:pt x="832853" y="52290"/>
                </a:moveTo>
                <a:lnTo>
                  <a:pt x="722177" y="52290"/>
                </a:lnTo>
                <a:lnTo>
                  <a:pt x="722177" y="61366"/>
                </a:lnTo>
                <a:lnTo>
                  <a:pt x="771893" y="61366"/>
                </a:lnTo>
                <a:lnTo>
                  <a:pt x="771893" y="58521"/>
                </a:lnTo>
                <a:lnTo>
                  <a:pt x="832853" y="58521"/>
                </a:lnTo>
                <a:lnTo>
                  <a:pt x="832853" y="52290"/>
                </a:lnTo>
                <a:close/>
              </a:path>
              <a:path w="833120" h="123189">
                <a:moveTo>
                  <a:pt x="832853" y="58521"/>
                </a:moveTo>
                <a:lnTo>
                  <a:pt x="783001" y="58521"/>
                </a:lnTo>
                <a:lnTo>
                  <a:pt x="783001" y="61366"/>
                </a:lnTo>
                <a:lnTo>
                  <a:pt x="832853" y="61366"/>
                </a:lnTo>
                <a:lnTo>
                  <a:pt x="832853" y="58521"/>
                </a:lnTo>
                <a:close/>
              </a:path>
              <a:path w="833120" h="123189">
                <a:moveTo>
                  <a:pt x="818493" y="4741"/>
                </a:moveTo>
                <a:lnTo>
                  <a:pt x="736536" y="4741"/>
                </a:lnTo>
                <a:lnTo>
                  <a:pt x="736536" y="41994"/>
                </a:lnTo>
                <a:lnTo>
                  <a:pt x="818493" y="41994"/>
                </a:lnTo>
                <a:lnTo>
                  <a:pt x="818493" y="33053"/>
                </a:lnTo>
                <a:lnTo>
                  <a:pt x="747644" y="33053"/>
                </a:lnTo>
                <a:lnTo>
                  <a:pt x="747644" y="13682"/>
                </a:lnTo>
                <a:lnTo>
                  <a:pt x="818493" y="13682"/>
                </a:lnTo>
                <a:lnTo>
                  <a:pt x="818493" y="4741"/>
                </a:lnTo>
                <a:close/>
              </a:path>
              <a:path w="833120" h="123189">
                <a:moveTo>
                  <a:pt x="818493" y="13682"/>
                </a:moveTo>
                <a:lnTo>
                  <a:pt x="807521" y="13682"/>
                </a:lnTo>
                <a:lnTo>
                  <a:pt x="807521" y="33053"/>
                </a:lnTo>
                <a:lnTo>
                  <a:pt x="818493" y="33053"/>
                </a:lnTo>
                <a:lnTo>
                  <a:pt x="818493" y="13682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275820" y="3056611"/>
            <a:ext cx="236107" cy="122190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275820" y="5657575"/>
            <a:ext cx="236107" cy="122190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275820" y="8258533"/>
            <a:ext cx="236107" cy="122190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234003" y="5657575"/>
            <a:ext cx="236107" cy="122190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234003" y="8258533"/>
            <a:ext cx="236107" cy="122190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277056" y="2582614"/>
            <a:ext cx="1715911" cy="1715911"/>
          </a:xfrm>
          <a:prstGeom prst="rect">
            <a:avLst/>
          </a:prstGeom>
        </p:spPr>
      </p:pic>
      <p:sp>
        <p:nvSpPr>
          <p:cNvPr id="15" name="object 15"/>
          <p:cNvSpPr/>
          <p:nvPr/>
        </p:nvSpPr>
        <p:spPr>
          <a:xfrm>
            <a:off x="7318867" y="2582614"/>
            <a:ext cx="1716405" cy="1716405"/>
          </a:xfrm>
          <a:custGeom>
            <a:avLst/>
            <a:gdLst/>
            <a:ahLst/>
            <a:cxnLst/>
            <a:rect l="l" t="t" r="r" b="b"/>
            <a:pathLst>
              <a:path w="1716404" h="1716404">
                <a:moveTo>
                  <a:pt x="1715911" y="0"/>
                </a:moveTo>
                <a:lnTo>
                  <a:pt x="0" y="0"/>
                </a:lnTo>
                <a:lnTo>
                  <a:pt x="0" y="1715911"/>
                </a:lnTo>
                <a:lnTo>
                  <a:pt x="1715911" y="1715911"/>
                </a:lnTo>
                <a:lnTo>
                  <a:pt x="1715911" y="0"/>
                </a:lnTo>
                <a:close/>
              </a:path>
            </a:pathLst>
          </a:custGeom>
          <a:solidFill>
            <a:srgbClr val="C3C3C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318867" y="5156485"/>
            <a:ext cx="1716405" cy="1716405"/>
          </a:xfrm>
          <a:custGeom>
            <a:avLst/>
            <a:gdLst/>
            <a:ahLst/>
            <a:cxnLst/>
            <a:rect l="l" t="t" r="r" b="b"/>
            <a:pathLst>
              <a:path w="1716404" h="1716404">
                <a:moveTo>
                  <a:pt x="1715911" y="0"/>
                </a:moveTo>
                <a:lnTo>
                  <a:pt x="0" y="0"/>
                </a:lnTo>
                <a:lnTo>
                  <a:pt x="0" y="1715911"/>
                </a:lnTo>
                <a:lnTo>
                  <a:pt x="1715911" y="1715911"/>
                </a:lnTo>
                <a:lnTo>
                  <a:pt x="1715911" y="0"/>
                </a:lnTo>
                <a:close/>
              </a:path>
            </a:pathLst>
          </a:custGeom>
          <a:solidFill>
            <a:srgbClr val="C3C3C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318867" y="7757442"/>
            <a:ext cx="1716405" cy="1716405"/>
          </a:xfrm>
          <a:custGeom>
            <a:avLst/>
            <a:gdLst/>
            <a:ahLst/>
            <a:cxnLst/>
            <a:rect l="l" t="t" r="r" b="b"/>
            <a:pathLst>
              <a:path w="1716404" h="1716404">
                <a:moveTo>
                  <a:pt x="1715911" y="0"/>
                </a:moveTo>
                <a:lnTo>
                  <a:pt x="0" y="0"/>
                </a:lnTo>
                <a:lnTo>
                  <a:pt x="0" y="1715911"/>
                </a:lnTo>
                <a:lnTo>
                  <a:pt x="1715911" y="1715911"/>
                </a:lnTo>
                <a:lnTo>
                  <a:pt x="1715911" y="0"/>
                </a:lnTo>
                <a:close/>
              </a:path>
            </a:pathLst>
          </a:custGeom>
          <a:solidFill>
            <a:srgbClr val="C3C3C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277056" y="5183571"/>
            <a:ext cx="1716405" cy="1716405"/>
          </a:xfrm>
          <a:custGeom>
            <a:avLst/>
            <a:gdLst/>
            <a:ahLst/>
            <a:cxnLst/>
            <a:rect l="l" t="t" r="r" b="b"/>
            <a:pathLst>
              <a:path w="1716405" h="1716404">
                <a:moveTo>
                  <a:pt x="1715911" y="0"/>
                </a:moveTo>
                <a:lnTo>
                  <a:pt x="0" y="0"/>
                </a:lnTo>
                <a:lnTo>
                  <a:pt x="0" y="1715911"/>
                </a:lnTo>
                <a:lnTo>
                  <a:pt x="1715911" y="1715911"/>
                </a:lnTo>
                <a:lnTo>
                  <a:pt x="1715911" y="0"/>
                </a:lnTo>
                <a:close/>
              </a:path>
            </a:pathLst>
          </a:custGeom>
          <a:solidFill>
            <a:srgbClr val="C3C3C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277056" y="7784535"/>
            <a:ext cx="1716405" cy="1716405"/>
          </a:xfrm>
          <a:custGeom>
            <a:avLst/>
            <a:gdLst/>
            <a:ahLst/>
            <a:cxnLst/>
            <a:rect l="l" t="t" r="r" b="b"/>
            <a:pathLst>
              <a:path w="1716405" h="1716404">
                <a:moveTo>
                  <a:pt x="1715911" y="0"/>
                </a:moveTo>
                <a:lnTo>
                  <a:pt x="0" y="0"/>
                </a:lnTo>
                <a:lnTo>
                  <a:pt x="0" y="1715911"/>
                </a:lnTo>
                <a:lnTo>
                  <a:pt x="1715911" y="1715911"/>
                </a:lnTo>
                <a:lnTo>
                  <a:pt x="1715911" y="0"/>
                </a:lnTo>
                <a:close/>
              </a:path>
            </a:pathLst>
          </a:custGeom>
          <a:solidFill>
            <a:srgbClr val="C3C3C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222129" y="3309483"/>
            <a:ext cx="568960" cy="122555"/>
          </a:xfrm>
          <a:custGeom>
            <a:avLst/>
            <a:gdLst/>
            <a:ahLst/>
            <a:cxnLst/>
            <a:rect l="l" t="t" r="r" b="b"/>
            <a:pathLst>
              <a:path w="568960" h="122554">
                <a:moveTo>
                  <a:pt x="26686" y="83582"/>
                </a:moveTo>
                <a:lnTo>
                  <a:pt x="17068" y="83582"/>
                </a:lnTo>
                <a:lnTo>
                  <a:pt x="11921" y="111895"/>
                </a:lnTo>
                <a:lnTo>
                  <a:pt x="21403" y="111895"/>
                </a:lnTo>
                <a:lnTo>
                  <a:pt x="26686" y="83582"/>
                </a:lnTo>
                <a:close/>
              </a:path>
              <a:path w="568960" h="122554">
                <a:moveTo>
                  <a:pt x="55676" y="83582"/>
                </a:moveTo>
                <a:lnTo>
                  <a:pt x="46058" y="83582"/>
                </a:lnTo>
                <a:lnTo>
                  <a:pt x="40504" y="111895"/>
                </a:lnTo>
                <a:lnTo>
                  <a:pt x="50122" y="111895"/>
                </a:lnTo>
                <a:lnTo>
                  <a:pt x="55676" y="83582"/>
                </a:lnTo>
                <a:close/>
              </a:path>
              <a:path w="568960" h="122554">
                <a:moveTo>
                  <a:pt x="75996" y="74506"/>
                </a:moveTo>
                <a:lnTo>
                  <a:pt x="0" y="74506"/>
                </a:lnTo>
                <a:lnTo>
                  <a:pt x="0" y="83582"/>
                </a:lnTo>
                <a:lnTo>
                  <a:pt x="75996" y="83582"/>
                </a:lnTo>
                <a:lnTo>
                  <a:pt x="75996" y="74506"/>
                </a:lnTo>
                <a:close/>
              </a:path>
              <a:path w="568960" h="122554">
                <a:moveTo>
                  <a:pt x="32647" y="52831"/>
                </a:moveTo>
                <a:lnTo>
                  <a:pt x="23164" y="52831"/>
                </a:lnTo>
                <a:lnTo>
                  <a:pt x="18829" y="74506"/>
                </a:lnTo>
                <a:lnTo>
                  <a:pt x="28447" y="74506"/>
                </a:lnTo>
                <a:lnTo>
                  <a:pt x="32647" y="52831"/>
                </a:lnTo>
                <a:close/>
              </a:path>
              <a:path w="568960" h="122554">
                <a:moveTo>
                  <a:pt x="61637" y="52831"/>
                </a:moveTo>
                <a:lnTo>
                  <a:pt x="52019" y="52831"/>
                </a:lnTo>
                <a:lnTo>
                  <a:pt x="47819" y="74506"/>
                </a:lnTo>
                <a:lnTo>
                  <a:pt x="57437" y="74506"/>
                </a:lnTo>
                <a:lnTo>
                  <a:pt x="61637" y="52831"/>
                </a:lnTo>
                <a:close/>
              </a:path>
              <a:path w="568960" h="122554">
                <a:moveTo>
                  <a:pt x="80602" y="43891"/>
                </a:moveTo>
                <a:lnTo>
                  <a:pt x="5012" y="43891"/>
                </a:lnTo>
                <a:lnTo>
                  <a:pt x="5012" y="52831"/>
                </a:lnTo>
                <a:lnTo>
                  <a:pt x="80602" y="52831"/>
                </a:lnTo>
                <a:lnTo>
                  <a:pt x="80602" y="43891"/>
                </a:lnTo>
                <a:close/>
              </a:path>
              <a:path w="568960" h="122554">
                <a:moveTo>
                  <a:pt x="39962" y="15172"/>
                </a:moveTo>
                <a:lnTo>
                  <a:pt x="30209" y="15172"/>
                </a:lnTo>
                <a:lnTo>
                  <a:pt x="24790" y="43891"/>
                </a:lnTo>
                <a:lnTo>
                  <a:pt x="34543" y="43891"/>
                </a:lnTo>
                <a:lnTo>
                  <a:pt x="39962" y="15172"/>
                </a:lnTo>
                <a:close/>
              </a:path>
              <a:path w="568960" h="122554">
                <a:moveTo>
                  <a:pt x="68817" y="15172"/>
                </a:moveTo>
                <a:lnTo>
                  <a:pt x="59469" y="15172"/>
                </a:lnTo>
                <a:lnTo>
                  <a:pt x="54051" y="43891"/>
                </a:lnTo>
                <a:lnTo>
                  <a:pt x="63398" y="43891"/>
                </a:lnTo>
                <a:lnTo>
                  <a:pt x="68817" y="15172"/>
                </a:lnTo>
                <a:close/>
              </a:path>
              <a:path w="568960" h="122554">
                <a:moveTo>
                  <a:pt x="123069" y="6231"/>
                </a:moveTo>
                <a:lnTo>
                  <a:pt x="121037" y="6231"/>
                </a:lnTo>
                <a:lnTo>
                  <a:pt x="121037" y="18287"/>
                </a:lnTo>
                <a:lnTo>
                  <a:pt x="118863" y="31762"/>
                </a:lnTo>
                <a:lnTo>
                  <a:pt x="112689" y="43687"/>
                </a:lnTo>
                <a:lnTo>
                  <a:pt x="103035" y="53378"/>
                </a:lnTo>
                <a:lnTo>
                  <a:pt x="90421" y="60147"/>
                </a:lnTo>
                <a:lnTo>
                  <a:pt x="96382" y="69087"/>
                </a:lnTo>
                <a:lnTo>
                  <a:pt x="110360" y="61169"/>
                </a:lnTo>
                <a:lnTo>
                  <a:pt x="121037" y="49631"/>
                </a:lnTo>
                <a:lnTo>
                  <a:pt x="127046" y="36839"/>
                </a:lnTo>
                <a:lnTo>
                  <a:pt x="125452" y="33621"/>
                </a:lnTo>
                <a:lnTo>
                  <a:pt x="123090" y="18287"/>
                </a:lnTo>
                <a:lnTo>
                  <a:pt x="123069" y="6231"/>
                </a:lnTo>
                <a:close/>
              </a:path>
              <a:path w="568960" h="122554">
                <a:moveTo>
                  <a:pt x="132145" y="6231"/>
                </a:moveTo>
                <a:lnTo>
                  <a:pt x="130249" y="6231"/>
                </a:lnTo>
                <a:lnTo>
                  <a:pt x="130249" y="18287"/>
                </a:lnTo>
                <a:lnTo>
                  <a:pt x="127853" y="35121"/>
                </a:lnTo>
                <a:lnTo>
                  <a:pt x="127046" y="36839"/>
                </a:lnTo>
                <a:lnTo>
                  <a:pt x="132179" y="47210"/>
                </a:lnTo>
                <a:lnTo>
                  <a:pt x="142614" y="58157"/>
                </a:lnTo>
                <a:lnTo>
                  <a:pt x="156123" y="65701"/>
                </a:lnTo>
                <a:lnTo>
                  <a:pt x="161948" y="56760"/>
                </a:lnTo>
                <a:lnTo>
                  <a:pt x="149862" y="50442"/>
                </a:lnTo>
                <a:lnTo>
                  <a:pt x="140442" y="41368"/>
                </a:lnTo>
                <a:lnTo>
                  <a:pt x="134325" y="30338"/>
                </a:lnTo>
                <a:lnTo>
                  <a:pt x="132169" y="18287"/>
                </a:lnTo>
                <a:lnTo>
                  <a:pt x="132145" y="6231"/>
                </a:lnTo>
                <a:close/>
              </a:path>
              <a:path w="568960" h="122554">
                <a:moveTo>
                  <a:pt x="130249" y="6231"/>
                </a:moveTo>
                <a:lnTo>
                  <a:pt x="123069" y="6231"/>
                </a:lnTo>
                <a:lnTo>
                  <a:pt x="123090" y="18287"/>
                </a:lnTo>
                <a:lnTo>
                  <a:pt x="125452" y="33621"/>
                </a:lnTo>
                <a:lnTo>
                  <a:pt x="127046" y="36839"/>
                </a:lnTo>
                <a:lnTo>
                  <a:pt x="127853" y="35121"/>
                </a:lnTo>
                <a:lnTo>
                  <a:pt x="130249" y="18287"/>
                </a:lnTo>
                <a:lnTo>
                  <a:pt x="130249" y="6231"/>
                </a:lnTo>
                <a:close/>
              </a:path>
              <a:path w="568960" h="122554">
                <a:moveTo>
                  <a:pt x="185925" y="0"/>
                </a:moveTo>
                <a:lnTo>
                  <a:pt x="174682" y="0"/>
                </a:lnTo>
                <a:lnTo>
                  <a:pt x="174682" y="71661"/>
                </a:lnTo>
                <a:lnTo>
                  <a:pt x="185925" y="71661"/>
                </a:lnTo>
                <a:lnTo>
                  <a:pt x="185925" y="39827"/>
                </a:lnTo>
                <a:lnTo>
                  <a:pt x="182810" y="39827"/>
                </a:lnTo>
                <a:lnTo>
                  <a:pt x="182810" y="30344"/>
                </a:lnTo>
                <a:lnTo>
                  <a:pt x="185925" y="30344"/>
                </a:lnTo>
                <a:lnTo>
                  <a:pt x="185925" y="0"/>
                </a:lnTo>
                <a:close/>
              </a:path>
              <a:path w="568960" h="122554">
                <a:moveTo>
                  <a:pt x="185925" y="30344"/>
                </a:moveTo>
                <a:lnTo>
                  <a:pt x="182810" y="30344"/>
                </a:lnTo>
                <a:lnTo>
                  <a:pt x="182810" y="39827"/>
                </a:lnTo>
                <a:lnTo>
                  <a:pt x="185925" y="39827"/>
                </a:lnTo>
                <a:lnTo>
                  <a:pt x="185925" y="30344"/>
                </a:lnTo>
                <a:close/>
              </a:path>
              <a:path w="568960" h="122554">
                <a:moveTo>
                  <a:pt x="204078" y="30344"/>
                </a:moveTo>
                <a:lnTo>
                  <a:pt x="185925" y="30344"/>
                </a:lnTo>
                <a:lnTo>
                  <a:pt x="185925" y="39827"/>
                </a:lnTo>
                <a:lnTo>
                  <a:pt x="204078" y="39827"/>
                </a:lnTo>
                <a:lnTo>
                  <a:pt x="204078" y="30344"/>
                </a:lnTo>
                <a:close/>
              </a:path>
              <a:path w="568960" h="122554">
                <a:moveTo>
                  <a:pt x="185925" y="77351"/>
                </a:moveTo>
                <a:lnTo>
                  <a:pt x="108980" y="77351"/>
                </a:lnTo>
                <a:lnTo>
                  <a:pt x="108980" y="120836"/>
                </a:lnTo>
                <a:lnTo>
                  <a:pt x="185925" y="120836"/>
                </a:lnTo>
                <a:lnTo>
                  <a:pt x="185925" y="111759"/>
                </a:lnTo>
                <a:lnTo>
                  <a:pt x="119953" y="111759"/>
                </a:lnTo>
                <a:lnTo>
                  <a:pt x="119953" y="86292"/>
                </a:lnTo>
                <a:lnTo>
                  <a:pt x="185925" y="86292"/>
                </a:lnTo>
                <a:lnTo>
                  <a:pt x="185925" y="77351"/>
                </a:lnTo>
                <a:close/>
              </a:path>
              <a:path w="568960" h="122554">
                <a:moveTo>
                  <a:pt x="185925" y="86292"/>
                </a:moveTo>
                <a:lnTo>
                  <a:pt x="174953" y="86292"/>
                </a:lnTo>
                <a:lnTo>
                  <a:pt x="174953" y="111759"/>
                </a:lnTo>
                <a:lnTo>
                  <a:pt x="185925" y="111759"/>
                </a:lnTo>
                <a:lnTo>
                  <a:pt x="185925" y="86292"/>
                </a:lnTo>
                <a:close/>
              </a:path>
              <a:path w="568960" h="122554">
                <a:moveTo>
                  <a:pt x="310544" y="0"/>
                </a:moveTo>
                <a:lnTo>
                  <a:pt x="299300" y="0"/>
                </a:lnTo>
                <a:lnTo>
                  <a:pt x="299300" y="71797"/>
                </a:lnTo>
                <a:lnTo>
                  <a:pt x="310544" y="71797"/>
                </a:lnTo>
                <a:lnTo>
                  <a:pt x="310544" y="40369"/>
                </a:lnTo>
                <a:lnTo>
                  <a:pt x="307428" y="40369"/>
                </a:lnTo>
                <a:lnTo>
                  <a:pt x="307428" y="30886"/>
                </a:lnTo>
                <a:lnTo>
                  <a:pt x="310544" y="30886"/>
                </a:lnTo>
                <a:lnTo>
                  <a:pt x="310544" y="0"/>
                </a:lnTo>
                <a:close/>
              </a:path>
              <a:path w="568960" h="122554">
                <a:moveTo>
                  <a:pt x="310544" y="30886"/>
                </a:moveTo>
                <a:lnTo>
                  <a:pt x="307428" y="30886"/>
                </a:lnTo>
                <a:lnTo>
                  <a:pt x="307428" y="40369"/>
                </a:lnTo>
                <a:lnTo>
                  <a:pt x="310544" y="40369"/>
                </a:lnTo>
                <a:lnTo>
                  <a:pt x="310544" y="30886"/>
                </a:lnTo>
                <a:close/>
              </a:path>
              <a:path w="568960" h="122554">
                <a:moveTo>
                  <a:pt x="328697" y="30886"/>
                </a:moveTo>
                <a:lnTo>
                  <a:pt x="310544" y="30886"/>
                </a:lnTo>
                <a:lnTo>
                  <a:pt x="310544" y="40369"/>
                </a:lnTo>
                <a:lnTo>
                  <a:pt x="328697" y="40369"/>
                </a:lnTo>
                <a:lnTo>
                  <a:pt x="328697" y="30886"/>
                </a:lnTo>
                <a:close/>
              </a:path>
              <a:path w="568960" h="122554">
                <a:moveTo>
                  <a:pt x="271665" y="7857"/>
                </a:moveTo>
                <a:lnTo>
                  <a:pt x="265434" y="7857"/>
                </a:lnTo>
                <a:lnTo>
                  <a:pt x="265434" y="12733"/>
                </a:lnTo>
                <a:lnTo>
                  <a:pt x="262060" y="28721"/>
                </a:lnTo>
                <a:lnTo>
                  <a:pt x="252260" y="42485"/>
                </a:lnTo>
                <a:lnTo>
                  <a:pt x="236516" y="53634"/>
                </a:lnTo>
                <a:lnTo>
                  <a:pt x="215311" y="61772"/>
                </a:lnTo>
                <a:lnTo>
                  <a:pt x="219917" y="70578"/>
                </a:lnTo>
                <a:lnTo>
                  <a:pt x="243958" y="61006"/>
                </a:lnTo>
                <a:lnTo>
                  <a:pt x="261979" y="47142"/>
                </a:lnTo>
                <a:lnTo>
                  <a:pt x="273295" y="29315"/>
                </a:lnTo>
                <a:lnTo>
                  <a:pt x="275560" y="16933"/>
                </a:lnTo>
                <a:lnTo>
                  <a:pt x="271665" y="16933"/>
                </a:lnTo>
                <a:lnTo>
                  <a:pt x="271665" y="7857"/>
                </a:lnTo>
                <a:close/>
              </a:path>
              <a:path w="568960" h="122554">
                <a:moveTo>
                  <a:pt x="265434" y="7857"/>
                </a:moveTo>
                <a:lnTo>
                  <a:pt x="220730" y="7857"/>
                </a:lnTo>
                <a:lnTo>
                  <a:pt x="220730" y="16933"/>
                </a:lnTo>
                <a:lnTo>
                  <a:pt x="264547" y="16933"/>
                </a:lnTo>
                <a:lnTo>
                  <a:pt x="265434" y="12733"/>
                </a:lnTo>
                <a:lnTo>
                  <a:pt x="265434" y="7857"/>
                </a:lnTo>
                <a:close/>
              </a:path>
              <a:path w="568960" h="122554">
                <a:moveTo>
                  <a:pt x="277219" y="7857"/>
                </a:moveTo>
                <a:lnTo>
                  <a:pt x="271665" y="7857"/>
                </a:lnTo>
                <a:lnTo>
                  <a:pt x="271665" y="16933"/>
                </a:lnTo>
                <a:lnTo>
                  <a:pt x="275560" y="16933"/>
                </a:lnTo>
                <a:lnTo>
                  <a:pt x="277219" y="7857"/>
                </a:lnTo>
                <a:close/>
              </a:path>
              <a:path w="568960" h="122554">
                <a:moveTo>
                  <a:pt x="310544" y="77486"/>
                </a:moveTo>
                <a:lnTo>
                  <a:pt x="231025" y="77486"/>
                </a:lnTo>
                <a:lnTo>
                  <a:pt x="231025" y="86563"/>
                </a:lnTo>
                <a:lnTo>
                  <a:pt x="299300" y="86563"/>
                </a:lnTo>
                <a:lnTo>
                  <a:pt x="299300" y="122461"/>
                </a:lnTo>
                <a:lnTo>
                  <a:pt x="310544" y="122461"/>
                </a:lnTo>
                <a:lnTo>
                  <a:pt x="310544" y="77486"/>
                </a:lnTo>
                <a:close/>
              </a:path>
              <a:path w="568960" h="122554">
                <a:moveTo>
                  <a:pt x="365127" y="63163"/>
                </a:moveTo>
                <a:lnTo>
                  <a:pt x="356948" y="63396"/>
                </a:lnTo>
                <a:lnTo>
                  <a:pt x="339252" y="63533"/>
                </a:lnTo>
                <a:lnTo>
                  <a:pt x="340472" y="72745"/>
                </a:lnTo>
                <a:lnTo>
                  <a:pt x="357894" y="72591"/>
                </a:lnTo>
                <a:lnTo>
                  <a:pt x="377132" y="71915"/>
                </a:lnTo>
                <a:lnTo>
                  <a:pt x="397107" y="70402"/>
                </a:lnTo>
                <a:lnTo>
                  <a:pt x="416739" y="67733"/>
                </a:lnTo>
                <a:lnTo>
                  <a:pt x="416712" y="67462"/>
                </a:lnTo>
                <a:lnTo>
                  <a:pt x="365127" y="67462"/>
                </a:lnTo>
                <a:lnTo>
                  <a:pt x="365127" y="63163"/>
                </a:lnTo>
                <a:close/>
              </a:path>
              <a:path w="568960" h="122554">
                <a:moveTo>
                  <a:pt x="376235" y="62846"/>
                </a:moveTo>
                <a:lnTo>
                  <a:pt x="365127" y="63163"/>
                </a:lnTo>
                <a:lnTo>
                  <a:pt x="365127" y="67462"/>
                </a:lnTo>
                <a:lnTo>
                  <a:pt x="376235" y="67462"/>
                </a:lnTo>
                <a:lnTo>
                  <a:pt x="376235" y="62846"/>
                </a:lnTo>
                <a:close/>
              </a:path>
              <a:path w="568960" h="122554">
                <a:moveTo>
                  <a:pt x="415927" y="59605"/>
                </a:moveTo>
                <a:lnTo>
                  <a:pt x="396555" y="61647"/>
                </a:lnTo>
                <a:lnTo>
                  <a:pt x="376235" y="62846"/>
                </a:lnTo>
                <a:lnTo>
                  <a:pt x="376235" y="67462"/>
                </a:lnTo>
                <a:lnTo>
                  <a:pt x="416712" y="67462"/>
                </a:lnTo>
                <a:lnTo>
                  <a:pt x="415927" y="59605"/>
                </a:lnTo>
                <a:close/>
              </a:path>
              <a:path w="568960" h="122554">
                <a:moveTo>
                  <a:pt x="376235" y="36846"/>
                </a:moveTo>
                <a:lnTo>
                  <a:pt x="365127" y="36846"/>
                </a:lnTo>
                <a:lnTo>
                  <a:pt x="365127" y="63163"/>
                </a:lnTo>
                <a:lnTo>
                  <a:pt x="376235" y="62846"/>
                </a:lnTo>
                <a:lnTo>
                  <a:pt x="376235" y="36846"/>
                </a:lnTo>
                <a:close/>
              </a:path>
              <a:path w="568960" h="122554">
                <a:moveTo>
                  <a:pt x="400890" y="9482"/>
                </a:moveTo>
                <a:lnTo>
                  <a:pt x="396419" y="9482"/>
                </a:lnTo>
                <a:lnTo>
                  <a:pt x="396360" y="22762"/>
                </a:lnTo>
                <a:lnTo>
                  <a:pt x="396030" y="30429"/>
                </a:lnTo>
                <a:lnTo>
                  <a:pt x="395105" y="39892"/>
                </a:lnTo>
                <a:lnTo>
                  <a:pt x="393304" y="51070"/>
                </a:lnTo>
                <a:lnTo>
                  <a:pt x="404277" y="52290"/>
                </a:lnTo>
                <a:lnTo>
                  <a:pt x="406156" y="40940"/>
                </a:lnTo>
                <a:lnTo>
                  <a:pt x="407121" y="31089"/>
                </a:lnTo>
                <a:lnTo>
                  <a:pt x="407477" y="22762"/>
                </a:lnTo>
                <a:lnTo>
                  <a:pt x="407507" y="18694"/>
                </a:lnTo>
                <a:lnTo>
                  <a:pt x="400890" y="18694"/>
                </a:lnTo>
                <a:lnTo>
                  <a:pt x="400890" y="9482"/>
                </a:lnTo>
                <a:close/>
              </a:path>
              <a:path w="568960" h="122554">
                <a:moveTo>
                  <a:pt x="396419" y="9482"/>
                </a:moveTo>
                <a:lnTo>
                  <a:pt x="346703" y="9482"/>
                </a:lnTo>
                <a:lnTo>
                  <a:pt x="346703" y="18694"/>
                </a:lnTo>
                <a:lnTo>
                  <a:pt x="396399" y="18694"/>
                </a:lnTo>
                <a:lnTo>
                  <a:pt x="396419" y="9482"/>
                </a:lnTo>
                <a:close/>
              </a:path>
              <a:path w="568960" h="122554">
                <a:moveTo>
                  <a:pt x="407528" y="9482"/>
                </a:moveTo>
                <a:lnTo>
                  <a:pt x="400890" y="9482"/>
                </a:lnTo>
                <a:lnTo>
                  <a:pt x="400890" y="18694"/>
                </a:lnTo>
                <a:lnTo>
                  <a:pt x="407507" y="18694"/>
                </a:lnTo>
                <a:lnTo>
                  <a:pt x="407528" y="9482"/>
                </a:lnTo>
                <a:close/>
              </a:path>
              <a:path w="568960" h="122554">
                <a:moveTo>
                  <a:pt x="435434" y="0"/>
                </a:moveTo>
                <a:lnTo>
                  <a:pt x="424190" y="0"/>
                </a:lnTo>
                <a:lnTo>
                  <a:pt x="424190" y="92252"/>
                </a:lnTo>
                <a:lnTo>
                  <a:pt x="435434" y="92252"/>
                </a:lnTo>
                <a:lnTo>
                  <a:pt x="435434" y="49174"/>
                </a:lnTo>
                <a:lnTo>
                  <a:pt x="430286" y="49174"/>
                </a:lnTo>
                <a:lnTo>
                  <a:pt x="430286" y="39827"/>
                </a:lnTo>
                <a:lnTo>
                  <a:pt x="435434" y="39827"/>
                </a:lnTo>
                <a:lnTo>
                  <a:pt x="435434" y="0"/>
                </a:lnTo>
                <a:close/>
              </a:path>
              <a:path w="568960" h="122554">
                <a:moveTo>
                  <a:pt x="435434" y="39827"/>
                </a:moveTo>
                <a:lnTo>
                  <a:pt x="430286" y="39827"/>
                </a:lnTo>
                <a:lnTo>
                  <a:pt x="430286" y="49174"/>
                </a:lnTo>
                <a:lnTo>
                  <a:pt x="435434" y="49174"/>
                </a:lnTo>
                <a:lnTo>
                  <a:pt x="435434" y="39827"/>
                </a:lnTo>
                <a:close/>
              </a:path>
              <a:path w="568960" h="122554">
                <a:moveTo>
                  <a:pt x="452909" y="39827"/>
                </a:moveTo>
                <a:lnTo>
                  <a:pt x="435434" y="39827"/>
                </a:lnTo>
                <a:lnTo>
                  <a:pt x="435434" y="49174"/>
                </a:lnTo>
                <a:lnTo>
                  <a:pt x="452909" y="49174"/>
                </a:lnTo>
                <a:lnTo>
                  <a:pt x="452909" y="39827"/>
                </a:lnTo>
                <a:close/>
              </a:path>
              <a:path w="568960" h="122554">
                <a:moveTo>
                  <a:pt x="369191" y="83718"/>
                </a:moveTo>
                <a:lnTo>
                  <a:pt x="358082" y="83718"/>
                </a:lnTo>
                <a:lnTo>
                  <a:pt x="358082" y="119752"/>
                </a:lnTo>
                <a:lnTo>
                  <a:pt x="439362" y="119752"/>
                </a:lnTo>
                <a:lnTo>
                  <a:pt x="439362" y="113385"/>
                </a:lnTo>
                <a:lnTo>
                  <a:pt x="369191" y="113385"/>
                </a:lnTo>
                <a:lnTo>
                  <a:pt x="369191" y="83718"/>
                </a:lnTo>
                <a:close/>
              </a:path>
              <a:path w="568960" h="122554">
                <a:moveTo>
                  <a:pt x="439362" y="110540"/>
                </a:moveTo>
                <a:lnTo>
                  <a:pt x="369191" y="110540"/>
                </a:lnTo>
                <a:lnTo>
                  <a:pt x="369191" y="113385"/>
                </a:lnTo>
                <a:lnTo>
                  <a:pt x="439362" y="113385"/>
                </a:lnTo>
                <a:lnTo>
                  <a:pt x="439362" y="110540"/>
                </a:lnTo>
                <a:close/>
              </a:path>
              <a:path w="568960" h="122554">
                <a:moveTo>
                  <a:pt x="544067" y="3115"/>
                </a:moveTo>
                <a:lnTo>
                  <a:pt x="533501" y="3115"/>
                </a:lnTo>
                <a:lnTo>
                  <a:pt x="533501" y="116230"/>
                </a:lnTo>
                <a:lnTo>
                  <a:pt x="544067" y="116230"/>
                </a:lnTo>
                <a:lnTo>
                  <a:pt x="544067" y="73829"/>
                </a:lnTo>
                <a:lnTo>
                  <a:pt x="539191" y="73829"/>
                </a:lnTo>
                <a:lnTo>
                  <a:pt x="539191" y="64753"/>
                </a:lnTo>
                <a:lnTo>
                  <a:pt x="544067" y="64753"/>
                </a:lnTo>
                <a:lnTo>
                  <a:pt x="544067" y="43078"/>
                </a:lnTo>
                <a:lnTo>
                  <a:pt x="539462" y="43078"/>
                </a:lnTo>
                <a:lnTo>
                  <a:pt x="539462" y="34002"/>
                </a:lnTo>
                <a:lnTo>
                  <a:pt x="544067" y="34002"/>
                </a:lnTo>
                <a:lnTo>
                  <a:pt x="544067" y="3115"/>
                </a:lnTo>
                <a:close/>
              </a:path>
              <a:path w="568960" h="122554">
                <a:moveTo>
                  <a:pt x="510607" y="15443"/>
                </a:moveTo>
                <a:lnTo>
                  <a:pt x="506137" y="15443"/>
                </a:lnTo>
                <a:lnTo>
                  <a:pt x="506137" y="17475"/>
                </a:lnTo>
                <a:lnTo>
                  <a:pt x="503679" y="38237"/>
                </a:lnTo>
                <a:lnTo>
                  <a:pt x="496129" y="57082"/>
                </a:lnTo>
                <a:lnTo>
                  <a:pt x="483220" y="73767"/>
                </a:lnTo>
                <a:lnTo>
                  <a:pt x="464684" y="88053"/>
                </a:lnTo>
                <a:lnTo>
                  <a:pt x="471186" y="96045"/>
                </a:lnTo>
                <a:lnTo>
                  <a:pt x="492228" y="79679"/>
                </a:lnTo>
                <a:lnTo>
                  <a:pt x="506425" y="60418"/>
                </a:lnTo>
                <a:lnTo>
                  <a:pt x="512867" y="43078"/>
                </a:lnTo>
                <a:lnTo>
                  <a:pt x="512233" y="43078"/>
                </a:lnTo>
                <a:lnTo>
                  <a:pt x="512233" y="34002"/>
                </a:lnTo>
                <a:lnTo>
                  <a:pt x="514969" y="34002"/>
                </a:lnTo>
                <a:lnTo>
                  <a:pt x="515979" y="24654"/>
                </a:lnTo>
                <a:lnTo>
                  <a:pt x="510607" y="24654"/>
                </a:lnTo>
                <a:lnTo>
                  <a:pt x="510607" y="15443"/>
                </a:lnTo>
                <a:close/>
              </a:path>
              <a:path w="568960" h="122554">
                <a:moveTo>
                  <a:pt x="533501" y="64753"/>
                </a:moveTo>
                <a:lnTo>
                  <a:pt x="511285" y="64753"/>
                </a:lnTo>
                <a:lnTo>
                  <a:pt x="511285" y="73829"/>
                </a:lnTo>
                <a:lnTo>
                  <a:pt x="533501" y="73829"/>
                </a:lnTo>
                <a:lnTo>
                  <a:pt x="533501" y="64753"/>
                </a:lnTo>
                <a:close/>
              </a:path>
              <a:path w="568960" h="122554">
                <a:moveTo>
                  <a:pt x="544067" y="64753"/>
                </a:moveTo>
                <a:lnTo>
                  <a:pt x="539191" y="64753"/>
                </a:lnTo>
                <a:lnTo>
                  <a:pt x="539191" y="73829"/>
                </a:lnTo>
                <a:lnTo>
                  <a:pt x="544067" y="73829"/>
                </a:lnTo>
                <a:lnTo>
                  <a:pt x="544067" y="64753"/>
                </a:lnTo>
                <a:close/>
              </a:path>
              <a:path w="568960" h="122554">
                <a:moveTo>
                  <a:pt x="514969" y="34002"/>
                </a:moveTo>
                <a:lnTo>
                  <a:pt x="512233" y="34002"/>
                </a:lnTo>
                <a:lnTo>
                  <a:pt x="512233" y="43078"/>
                </a:lnTo>
                <a:lnTo>
                  <a:pt x="512867" y="43078"/>
                </a:lnTo>
                <a:lnTo>
                  <a:pt x="514449" y="38819"/>
                </a:lnTo>
                <a:lnTo>
                  <a:pt x="514969" y="34002"/>
                </a:lnTo>
                <a:close/>
              </a:path>
              <a:path w="568960" h="122554">
                <a:moveTo>
                  <a:pt x="533501" y="34002"/>
                </a:moveTo>
                <a:lnTo>
                  <a:pt x="514969" y="34002"/>
                </a:lnTo>
                <a:lnTo>
                  <a:pt x="514449" y="38819"/>
                </a:lnTo>
                <a:lnTo>
                  <a:pt x="512867" y="43078"/>
                </a:lnTo>
                <a:lnTo>
                  <a:pt x="533501" y="43078"/>
                </a:lnTo>
                <a:lnTo>
                  <a:pt x="533501" y="34002"/>
                </a:lnTo>
                <a:close/>
              </a:path>
              <a:path w="568960" h="122554">
                <a:moveTo>
                  <a:pt x="544067" y="34002"/>
                </a:moveTo>
                <a:lnTo>
                  <a:pt x="539462" y="34002"/>
                </a:lnTo>
                <a:lnTo>
                  <a:pt x="539462" y="43078"/>
                </a:lnTo>
                <a:lnTo>
                  <a:pt x="544067" y="43078"/>
                </a:lnTo>
                <a:lnTo>
                  <a:pt x="544067" y="34002"/>
                </a:lnTo>
                <a:close/>
              </a:path>
              <a:path w="568960" h="122554">
                <a:moveTo>
                  <a:pt x="506137" y="15443"/>
                </a:moveTo>
                <a:lnTo>
                  <a:pt x="470103" y="15443"/>
                </a:lnTo>
                <a:lnTo>
                  <a:pt x="470103" y="24654"/>
                </a:lnTo>
                <a:lnTo>
                  <a:pt x="505287" y="24654"/>
                </a:lnTo>
                <a:lnTo>
                  <a:pt x="506137" y="17475"/>
                </a:lnTo>
                <a:lnTo>
                  <a:pt x="506137" y="15443"/>
                </a:lnTo>
                <a:close/>
              </a:path>
              <a:path w="568960" h="122554">
                <a:moveTo>
                  <a:pt x="516974" y="15443"/>
                </a:moveTo>
                <a:lnTo>
                  <a:pt x="510607" y="15443"/>
                </a:lnTo>
                <a:lnTo>
                  <a:pt x="510607" y="24654"/>
                </a:lnTo>
                <a:lnTo>
                  <a:pt x="515979" y="24654"/>
                </a:lnTo>
                <a:lnTo>
                  <a:pt x="516974" y="15443"/>
                </a:lnTo>
                <a:close/>
              </a:path>
              <a:path w="568960" h="122554">
                <a:moveTo>
                  <a:pt x="568858" y="0"/>
                </a:moveTo>
                <a:lnTo>
                  <a:pt x="558021" y="0"/>
                </a:lnTo>
                <a:lnTo>
                  <a:pt x="558021" y="122461"/>
                </a:lnTo>
                <a:lnTo>
                  <a:pt x="568858" y="122461"/>
                </a:lnTo>
                <a:lnTo>
                  <a:pt x="568858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9263943" y="3309483"/>
            <a:ext cx="326390" cy="122555"/>
          </a:xfrm>
          <a:custGeom>
            <a:avLst/>
            <a:gdLst/>
            <a:ahLst/>
            <a:cxnLst/>
            <a:rect l="l" t="t" r="r" b="b"/>
            <a:pathLst>
              <a:path w="326390" h="122554">
                <a:moveTo>
                  <a:pt x="26686" y="83582"/>
                </a:moveTo>
                <a:lnTo>
                  <a:pt x="17068" y="83582"/>
                </a:lnTo>
                <a:lnTo>
                  <a:pt x="11921" y="111895"/>
                </a:lnTo>
                <a:lnTo>
                  <a:pt x="21403" y="111895"/>
                </a:lnTo>
                <a:lnTo>
                  <a:pt x="26686" y="83582"/>
                </a:lnTo>
                <a:close/>
              </a:path>
              <a:path w="326390" h="122554">
                <a:moveTo>
                  <a:pt x="55676" y="83582"/>
                </a:moveTo>
                <a:lnTo>
                  <a:pt x="46058" y="83582"/>
                </a:lnTo>
                <a:lnTo>
                  <a:pt x="40504" y="111895"/>
                </a:lnTo>
                <a:lnTo>
                  <a:pt x="50122" y="111895"/>
                </a:lnTo>
                <a:lnTo>
                  <a:pt x="55676" y="83582"/>
                </a:lnTo>
                <a:close/>
              </a:path>
              <a:path w="326390" h="122554">
                <a:moveTo>
                  <a:pt x="75996" y="74506"/>
                </a:moveTo>
                <a:lnTo>
                  <a:pt x="0" y="74506"/>
                </a:lnTo>
                <a:lnTo>
                  <a:pt x="0" y="83582"/>
                </a:lnTo>
                <a:lnTo>
                  <a:pt x="75996" y="83582"/>
                </a:lnTo>
                <a:lnTo>
                  <a:pt x="75996" y="74506"/>
                </a:lnTo>
                <a:close/>
              </a:path>
              <a:path w="326390" h="122554">
                <a:moveTo>
                  <a:pt x="32647" y="52831"/>
                </a:moveTo>
                <a:lnTo>
                  <a:pt x="23164" y="52831"/>
                </a:lnTo>
                <a:lnTo>
                  <a:pt x="18829" y="74506"/>
                </a:lnTo>
                <a:lnTo>
                  <a:pt x="28448" y="74506"/>
                </a:lnTo>
                <a:lnTo>
                  <a:pt x="32647" y="52831"/>
                </a:lnTo>
                <a:close/>
              </a:path>
              <a:path w="326390" h="122554">
                <a:moveTo>
                  <a:pt x="61637" y="52831"/>
                </a:moveTo>
                <a:lnTo>
                  <a:pt x="52019" y="52831"/>
                </a:lnTo>
                <a:lnTo>
                  <a:pt x="47819" y="74506"/>
                </a:lnTo>
                <a:lnTo>
                  <a:pt x="57437" y="74506"/>
                </a:lnTo>
                <a:lnTo>
                  <a:pt x="61637" y="52831"/>
                </a:lnTo>
                <a:close/>
              </a:path>
              <a:path w="326390" h="122554">
                <a:moveTo>
                  <a:pt x="80602" y="43891"/>
                </a:moveTo>
                <a:lnTo>
                  <a:pt x="5012" y="43891"/>
                </a:lnTo>
                <a:lnTo>
                  <a:pt x="5012" y="52831"/>
                </a:lnTo>
                <a:lnTo>
                  <a:pt x="80602" y="52831"/>
                </a:lnTo>
                <a:lnTo>
                  <a:pt x="80602" y="43891"/>
                </a:lnTo>
                <a:close/>
              </a:path>
              <a:path w="326390" h="122554">
                <a:moveTo>
                  <a:pt x="39962" y="15172"/>
                </a:moveTo>
                <a:lnTo>
                  <a:pt x="30209" y="15172"/>
                </a:lnTo>
                <a:lnTo>
                  <a:pt x="24790" y="43891"/>
                </a:lnTo>
                <a:lnTo>
                  <a:pt x="34544" y="43891"/>
                </a:lnTo>
                <a:lnTo>
                  <a:pt x="39962" y="15172"/>
                </a:lnTo>
                <a:close/>
              </a:path>
              <a:path w="326390" h="122554">
                <a:moveTo>
                  <a:pt x="68817" y="15172"/>
                </a:moveTo>
                <a:lnTo>
                  <a:pt x="59469" y="15172"/>
                </a:lnTo>
                <a:lnTo>
                  <a:pt x="54051" y="43891"/>
                </a:lnTo>
                <a:lnTo>
                  <a:pt x="63398" y="43891"/>
                </a:lnTo>
                <a:lnTo>
                  <a:pt x="68817" y="15172"/>
                </a:lnTo>
                <a:close/>
              </a:path>
              <a:path w="326390" h="122554">
                <a:moveTo>
                  <a:pt x="143931" y="13953"/>
                </a:moveTo>
                <a:lnTo>
                  <a:pt x="95705" y="13953"/>
                </a:lnTo>
                <a:lnTo>
                  <a:pt x="95705" y="92252"/>
                </a:lnTo>
                <a:lnTo>
                  <a:pt x="103697" y="92252"/>
                </a:lnTo>
                <a:lnTo>
                  <a:pt x="117138" y="92144"/>
                </a:lnTo>
                <a:lnTo>
                  <a:pt x="128623" y="91693"/>
                </a:lnTo>
                <a:lnTo>
                  <a:pt x="139092" y="90709"/>
                </a:lnTo>
                <a:lnTo>
                  <a:pt x="149485" y="89001"/>
                </a:lnTo>
                <a:lnTo>
                  <a:pt x="149131" y="86292"/>
                </a:lnTo>
                <a:lnTo>
                  <a:pt x="106406" y="86292"/>
                </a:lnTo>
                <a:lnTo>
                  <a:pt x="106406" y="82770"/>
                </a:lnTo>
                <a:lnTo>
                  <a:pt x="103697" y="82770"/>
                </a:lnTo>
                <a:lnTo>
                  <a:pt x="106406" y="82748"/>
                </a:lnTo>
                <a:lnTo>
                  <a:pt x="106406" y="55405"/>
                </a:lnTo>
                <a:lnTo>
                  <a:pt x="103155" y="55405"/>
                </a:lnTo>
                <a:lnTo>
                  <a:pt x="103155" y="46329"/>
                </a:lnTo>
                <a:lnTo>
                  <a:pt x="106406" y="46329"/>
                </a:lnTo>
                <a:lnTo>
                  <a:pt x="106406" y="23164"/>
                </a:lnTo>
                <a:lnTo>
                  <a:pt x="143931" y="23164"/>
                </a:lnTo>
                <a:lnTo>
                  <a:pt x="143931" y="13953"/>
                </a:lnTo>
                <a:close/>
              </a:path>
              <a:path w="326390" h="122554">
                <a:moveTo>
                  <a:pt x="148266" y="79654"/>
                </a:moveTo>
                <a:lnTo>
                  <a:pt x="138254" y="81284"/>
                </a:lnTo>
                <a:lnTo>
                  <a:pt x="128115" y="82228"/>
                </a:lnTo>
                <a:lnTo>
                  <a:pt x="116909" y="82664"/>
                </a:lnTo>
                <a:lnTo>
                  <a:pt x="106406" y="82748"/>
                </a:lnTo>
                <a:lnTo>
                  <a:pt x="106406" y="86292"/>
                </a:lnTo>
                <a:lnTo>
                  <a:pt x="149131" y="86292"/>
                </a:lnTo>
                <a:lnTo>
                  <a:pt x="148266" y="79654"/>
                </a:lnTo>
                <a:close/>
              </a:path>
              <a:path w="326390" h="122554">
                <a:moveTo>
                  <a:pt x="106406" y="82748"/>
                </a:moveTo>
                <a:lnTo>
                  <a:pt x="103697" y="82770"/>
                </a:lnTo>
                <a:lnTo>
                  <a:pt x="106406" y="82770"/>
                </a:lnTo>
                <a:close/>
              </a:path>
              <a:path w="326390" h="122554">
                <a:moveTo>
                  <a:pt x="106406" y="46329"/>
                </a:moveTo>
                <a:lnTo>
                  <a:pt x="103155" y="46329"/>
                </a:lnTo>
                <a:lnTo>
                  <a:pt x="103155" y="55405"/>
                </a:lnTo>
                <a:lnTo>
                  <a:pt x="106406" y="55405"/>
                </a:lnTo>
                <a:lnTo>
                  <a:pt x="106406" y="46329"/>
                </a:lnTo>
                <a:close/>
              </a:path>
              <a:path w="326390" h="122554">
                <a:moveTo>
                  <a:pt x="142034" y="46329"/>
                </a:moveTo>
                <a:lnTo>
                  <a:pt x="106406" y="46329"/>
                </a:lnTo>
                <a:lnTo>
                  <a:pt x="106406" y="55405"/>
                </a:lnTo>
                <a:lnTo>
                  <a:pt x="142034" y="55405"/>
                </a:lnTo>
                <a:lnTo>
                  <a:pt x="142034" y="46329"/>
                </a:lnTo>
                <a:close/>
              </a:path>
              <a:path w="326390" h="122554">
                <a:moveTo>
                  <a:pt x="195002" y="0"/>
                </a:moveTo>
                <a:lnTo>
                  <a:pt x="184164" y="0"/>
                </a:lnTo>
                <a:lnTo>
                  <a:pt x="184164" y="122461"/>
                </a:lnTo>
                <a:lnTo>
                  <a:pt x="195002" y="122461"/>
                </a:lnTo>
                <a:lnTo>
                  <a:pt x="195002" y="58386"/>
                </a:lnTo>
                <a:lnTo>
                  <a:pt x="188228" y="58386"/>
                </a:lnTo>
                <a:lnTo>
                  <a:pt x="188228" y="49038"/>
                </a:lnTo>
                <a:lnTo>
                  <a:pt x="195002" y="49038"/>
                </a:lnTo>
                <a:lnTo>
                  <a:pt x="195002" y="0"/>
                </a:lnTo>
                <a:close/>
              </a:path>
              <a:path w="326390" h="122554">
                <a:moveTo>
                  <a:pt x="167908" y="2573"/>
                </a:moveTo>
                <a:lnTo>
                  <a:pt x="157206" y="2573"/>
                </a:lnTo>
                <a:lnTo>
                  <a:pt x="157206" y="116365"/>
                </a:lnTo>
                <a:lnTo>
                  <a:pt x="167908" y="116365"/>
                </a:lnTo>
                <a:lnTo>
                  <a:pt x="167908" y="58386"/>
                </a:lnTo>
                <a:lnTo>
                  <a:pt x="164793" y="58386"/>
                </a:lnTo>
                <a:lnTo>
                  <a:pt x="164793" y="49038"/>
                </a:lnTo>
                <a:lnTo>
                  <a:pt x="167908" y="49038"/>
                </a:lnTo>
                <a:lnTo>
                  <a:pt x="167908" y="2573"/>
                </a:lnTo>
                <a:close/>
              </a:path>
              <a:path w="326390" h="122554">
                <a:moveTo>
                  <a:pt x="167908" y="49038"/>
                </a:moveTo>
                <a:lnTo>
                  <a:pt x="164793" y="49038"/>
                </a:lnTo>
                <a:lnTo>
                  <a:pt x="164793" y="58386"/>
                </a:lnTo>
                <a:lnTo>
                  <a:pt x="167908" y="58386"/>
                </a:lnTo>
                <a:lnTo>
                  <a:pt x="167908" y="49038"/>
                </a:lnTo>
                <a:close/>
              </a:path>
              <a:path w="326390" h="122554">
                <a:moveTo>
                  <a:pt x="184164" y="49038"/>
                </a:moveTo>
                <a:lnTo>
                  <a:pt x="167908" y="49038"/>
                </a:lnTo>
                <a:lnTo>
                  <a:pt x="167908" y="58386"/>
                </a:lnTo>
                <a:lnTo>
                  <a:pt x="184164" y="58386"/>
                </a:lnTo>
                <a:lnTo>
                  <a:pt x="184164" y="49038"/>
                </a:lnTo>
                <a:close/>
              </a:path>
              <a:path w="326390" h="122554">
                <a:moveTo>
                  <a:pt x="195002" y="49038"/>
                </a:moveTo>
                <a:lnTo>
                  <a:pt x="188228" y="49038"/>
                </a:lnTo>
                <a:lnTo>
                  <a:pt x="188228" y="58386"/>
                </a:lnTo>
                <a:lnTo>
                  <a:pt x="195002" y="58386"/>
                </a:lnTo>
                <a:lnTo>
                  <a:pt x="195002" y="49038"/>
                </a:lnTo>
                <a:close/>
              </a:path>
              <a:path w="326390" h="122554">
                <a:moveTo>
                  <a:pt x="306345" y="13004"/>
                </a:moveTo>
                <a:lnTo>
                  <a:pt x="300384" y="13004"/>
                </a:lnTo>
                <a:lnTo>
                  <a:pt x="300300" y="37424"/>
                </a:lnTo>
                <a:lnTo>
                  <a:pt x="299775" y="50749"/>
                </a:lnTo>
                <a:lnTo>
                  <a:pt x="298327" y="66135"/>
                </a:lnTo>
                <a:lnTo>
                  <a:pt x="295507" y="83718"/>
                </a:lnTo>
                <a:lnTo>
                  <a:pt x="306751" y="84802"/>
                </a:lnTo>
                <a:lnTo>
                  <a:pt x="309414" y="66554"/>
                </a:lnTo>
                <a:lnTo>
                  <a:pt x="310790" y="50749"/>
                </a:lnTo>
                <a:lnTo>
                  <a:pt x="311285" y="37424"/>
                </a:lnTo>
                <a:lnTo>
                  <a:pt x="311357" y="22081"/>
                </a:lnTo>
                <a:lnTo>
                  <a:pt x="306345" y="22081"/>
                </a:lnTo>
                <a:lnTo>
                  <a:pt x="306345" y="13004"/>
                </a:lnTo>
                <a:close/>
              </a:path>
              <a:path w="326390" h="122554">
                <a:moveTo>
                  <a:pt x="300384" y="13004"/>
                </a:moveTo>
                <a:lnTo>
                  <a:pt x="227503" y="13004"/>
                </a:lnTo>
                <a:lnTo>
                  <a:pt x="227503" y="22081"/>
                </a:lnTo>
                <a:lnTo>
                  <a:pt x="300384" y="22081"/>
                </a:lnTo>
                <a:lnTo>
                  <a:pt x="300384" y="13004"/>
                </a:lnTo>
                <a:close/>
              </a:path>
              <a:path w="326390" h="122554">
                <a:moveTo>
                  <a:pt x="311357" y="13004"/>
                </a:moveTo>
                <a:lnTo>
                  <a:pt x="306345" y="13004"/>
                </a:lnTo>
                <a:lnTo>
                  <a:pt x="306345" y="22081"/>
                </a:lnTo>
                <a:lnTo>
                  <a:pt x="311357" y="22081"/>
                </a:lnTo>
                <a:lnTo>
                  <a:pt x="311357" y="13004"/>
                </a:lnTo>
                <a:close/>
              </a:path>
              <a:path w="326390" h="122554">
                <a:moveTo>
                  <a:pt x="326258" y="95233"/>
                </a:moveTo>
                <a:lnTo>
                  <a:pt x="215582" y="95233"/>
                </a:lnTo>
                <a:lnTo>
                  <a:pt x="215582" y="104580"/>
                </a:lnTo>
                <a:lnTo>
                  <a:pt x="326258" y="104580"/>
                </a:lnTo>
                <a:lnTo>
                  <a:pt x="326258" y="95233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9263943" y="5910446"/>
            <a:ext cx="326390" cy="122555"/>
          </a:xfrm>
          <a:custGeom>
            <a:avLst/>
            <a:gdLst/>
            <a:ahLst/>
            <a:cxnLst/>
            <a:rect l="l" t="t" r="r" b="b"/>
            <a:pathLst>
              <a:path w="326390" h="122554">
                <a:moveTo>
                  <a:pt x="26686" y="83582"/>
                </a:moveTo>
                <a:lnTo>
                  <a:pt x="17068" y="83582"/>
                </a:lnTo>
                <a:lnTo>
                  <a:pt x="11921" y="111895"/>
                </a:lnTo>
                <a:lnTo>
                  <a:pt x="21403" y="111895"/>
                </a:lnTo>
                <a:lnTo>
                  <a:pt x="26686" y="83582"/>
                </a:lnTo>
                <a:close/>
              </a:path>
              <a:path w="326390" h="122554">
                <a:moveTo>
                  <a:pt x="55676" y="83582"/>
                </a:moveTo>
                <a:lnTo>
                  <a:pt x="46058" y="83582"/>
                </a:lnTo>
                <a:lnTo>
                  <a:pt x="40504" y="111895"/>
                </a:lnTo>
                <a:lnTo>
                  <a:pt x="50122" y="111895"/>
                </a:lnTo>
                <a:lnTo>
                  <a:pt x="55676" y="83582"/>
                </a:lnTo>
                <a:close/>
              </a:path>
              <a:path w="326390" h="122554">
                <a:moveTo>
                  <a:pt x="75996" y="74506"/>
                </a:moveTo>
                <a:lnTo>
                  <a:pt x="0" y="74506"/>
                </a:lnTo>
                <a:lnTo>
                  <a:pt x="0" y="83582"/>
                </a:lnTo>
                <a:lnTo>
                  <a:pt x="75996" y="83582"/>
                </a:lnTo>
                <a:lnTo>
                  <a:pt x="75996" y="74506"/>
                </a:lnTo>
                <a:close/>
              </a:path>
              <a:path w="326390" h="122554">
                <a:moveTo>
                  <a:pt x="32647" y="52831"/>
                </a:moveTo>
                <a:lnTo>
                  <a:pt x="23164" y="52831"/>
                </a:lnTo>
                <a:lnTo>
                  <a:pt x="18829" y="74506"/>
                </a:lnTo>
                <a:lnTo>
                  <a:pt x="28448" y="74506"/>
                </a:lnTo>
                <a:lnTo>
                  <a:pt x="32647" y="52831"/>
                </a:lnTo>
                <a:close/>
              </a:path>
              <a:path w="326390" h="122554">
                <a:moveTo>
                  <a:pt x="61637" y="52831"/>
                </a:moveTo>
                <a:lnTo>
                  <a:pt x="52019" y="52831"/>
                </a:lnTo>
                <a:lnTo>
                  <a:pt x="47819" y="74506"/>
                </a:lnTo>
                <a:lnTo>
                  <a:pt x="57437" y="74506"/>
                </a:lnTo>
                <a:lnTo>
                  <a:pt x="61637" y="52831"/>
                </a:lnTo>
                <a:close/>
              </a:path>
              <a:path w="326390" h="122554">
                <a:moveTo>
                  <a:pt x="80602" y="43891"/>
                </a:moveTo>
                <a:lnTo>
                  <a:pt x="5012" y="43891"/>
                </a:lnTo>
                <a:lnTo>
                  <a:pt x="5012" y="52831"/>
                </a:lnTo>
                <a:lnTo>
                  <a:pt x="80602" y="52831"/>
                </a:lnTo>
                <a:lnTo>
                  <a:pt x="80602" y="43891"/>
                </a:lnTo>
                <a:close/>
              </a:path>
              <a:path w="326390" h="122554">
                <a:moveTo>
                  <a:pt x="39962" y="15172"/>
                </a:moveTo>
                <a:lnTo>
                  <a:pt x="30209" y="15172"/>
                </a:lnTo>
                <a:lnTo>
                  <a:pt x="24790" y="43891"/>
                </a:lnTo>
                <a:lnTo>
                  <a:pt x="34544" y="43891"/>
                </a:lnTo>
                <a:lnTo>
                  <a:pt x="39962" y="15172"/>
                </a:lnTo>
                <a:close/>
              </a:path>
              <a:path w="326390" h="122554">
                <a:moveTo>
                  <a:pt x="68817" y="15172"/>
                </a:moveTo>
                <a:lnTo>
                  <a:pt x="59469" y="15172"/>
                </a:lnTo>
                <a:lnTo>
                  <a:pt x="54051" y="43891"/>
                </a:lnTo>
                <a:lnTo>
                  <a:pt x="63398" y="43891"/>
                </a:lnTo>
                <a:lnTo>
                  <a:pt x="68817" y="15172"/>
                </a:lnTo>
                <a:close/>
              </a:path>
              <a:path w="326390" h="122554">
                <a:moveTo>
                  <a:pt x="143931" y="13953"/>
                </a:moveTo>
                <a:lnTo>
                  <a:pt x="95705" y="13953"/>
                </a:lnTo>
                <a:lnTo>
                  <a:pt x="95705" y="92252"/>
                </a:lnTo>
                <a:lnTo>
                  <a:pt x="103697" y="92252"/>
                </a:lnTo>
                <a:lnTo>
                  <a:pt x="117138" y="92144"/>
                </a:lnTo>
                <a:lnTo>
                  <a:pt x="128623" y="91693"/>
                </a:lnTo>
                <a:lnTo>
                  <a:pt x="139092" y="90709"/>
                </a:lnTo>
                <a:lnTo>
                  <a:pt x="149485" y="89001"/>
                </a:lnTo>
                <a:lnTo>
                  <a:pt x="149131" y="86292"/>
                </a:lnTo>
                <a:lnTo>
                  <a:pt x="106406" y="86292"/>
                </a:lnTo>
                <a:lnTo>
                  <a:pt x="106406" y="82770"/>
                </a:lnTo>
                <a:lnTo>
                  <a:pt x="103697" y="82770"/>
                </a:lnTo>
                <a:lnTo>
                  <a:pt x="106406" y="82748"/>
                </a:lnTo>
                <a:lnTo>
                  <a:pt x="106406" y="55405"/>
                </a:lnTo>
                <a:lnTo>
                  <a:pt x="103155" y="55405"/>
                </a:lnTo>
                <a:lnTo>
                  <a:pt x="103155" y="46329"/>
                </a:lnTo>
                <a:lnTo>
                  <a:pt x="106406" y="46329"/>
                </a:lnTo>
                <a:lnTo>
                  <a:pt x="106406" y="23164"/>
                </a:lnTo>
                <a:lnTo>
                  <a:pt x="143931" y="23164"/>
                </a:lnTo>
                <a:lnTo>
                  <a:pt x="143931" y="13953"/>
                </a:lnTo>
                <a:close/>
              </a:path>
              <a:path w="326390" h="122554">
                <a:moveTo>
                  <a:pt x="148266" y="79654"/>
                </a:moveTo>
                <a:lnTo>
                  <a:pt x="138254" y="81284"/>
                </a:lnTo>
                <a:lnTo>
                  <a:pt x="128115" y="82228"/>
                </a:lnTo>
                <a:lnTo>
                  <a:pt x="116909" y="82664"/>
                </a:lnTo>
                <a:lnTo>
                  <a:pt x="106406" y="82748"/>
                </a:lnTo>
                <a:lnTo>
                  <a:pt x="106406" y="86292"/>
                </a:lnTo>
                <a:lnTo>
                  <a:pt x="149131" y="86292"/>
                </a:lnTo>
                <a:lnTo>
                  <a:pt x="148266" y="79654"/>
                </a:lnTo>
                <a:close/>
              </a:path>
              <a:path w="326390" h="122554">
                <a:moveTo>
                  <a:pt x="106406" y="82748"/>
                </a:moveTo>
                <a:lnTo>
                  <a:pt x="103697" y="82770"/>
                </a:lnTo>
                <a:lnTo>
                  <a:pt x="106406" y="82770"/>
                </a:lnTo>
                <a:close/>
              </a:path>
              <a:path w="326390" h="122554">
                <a:moveTo>
                  <a:pt x="106406" y="46329"/>
                </a:moveTo>
                <a:lnTo>
                  <a:pt x="103155" y="46329"/>
                </a:lnTo>
                <a:lnTo>
                  <a:pt x="103155" y="55405"/>
                </a:lnTo>
                <a:lnTo>
                  <a:pt x="106406" y="55405"/>
                </a:lnTo>
                <a:lnTo>
                  <a:pt x="106406" y="46329"/>
                </a:lnTo>
                <a:close/>
              </a:path>
              <a:path w="326390" h="122554">
                <a:moveTo>
                  <a:pt x="142034" y="46329"/>
                </a:moveTo>
                <a:lnTo>
                  <a:pt x="106406" y="46329"/>
                </a:lnTo>
                <a:lnTo>
                  <a:pt x="106406" y="55405"/>
                </a:lnTo>
                <a:lnTo>
                  <a:pt x="142034" y="55405"/>
                </a:lnTo>
                <a:lnTo>
                  <a:pt x="142034" y="46329"/>
                </a:lnTo>
                <a:close/>
              </a:path>
              <a:path w="326390" h="122554">
                <a:moveTo>
                  <a:pt x="195002" y="0"/>
                </a:moveTo>
                <a:lnTo>
                  <a:pt x="184164" y="0"/>
                </a:lnTo>
                <a:lnTo>
                  <a:pt x="184164" y="122461"/>
                </a:lnTo>
                <a:lnTo>
                  <a:pt x="195002" y="122461"/>
                </a:lnTo>
                <a:lnTo>
                  <a:pt x="195002" y="58386"/>
                </a:lnTo>
                <a:lnTo>
                  <a:pt x="188228" y="58386"/>
                </a:lnTo>
                <a:lnTo>
                  <a:pt x="188228" y="49038"/>
                </a:lnTo>
                <a:lnTo>
                  <a:pt x="195002" y="49038"/>
                </a:lnTo>
                <a:lnTo>
                  <a:pt x="195002" y="0"/>
                </a:lnTo>
                <a:close/>
              </a:path>
              <a:path w="326390" h="122554">
                <a:moveTo>
                  <a:pt x="167908" y="2573"/>
                </a:moveTo>
                <a:lnTo>
                  <a:pt x="157206" y="2573"/>
                </a:lnTo>
                <a:lnTo>
                  <a:pt x="157206" y="116365"/>
                </a:lnTo>
                <a:lnTo>
                  <a:pt x="167908" y="116365"/>
                </a:lnTo>
                <a:lnTo>
                  <a:pt x="167908" y="58386"/>
                </a:lnTo>
                <a:lnTo>
                  <a:pt x="164793" y="58386"/>
                </a:lnTo>
                <a:lnTo>
                  <a:pt x="164793" y="49038"/>
                </a:lnTo>
                <a:lnTo>
                  <a:pt x="167908" y="49038"/>
                </a:lnTo>
                <a:lnTo>
                  <a:pt x="167908" y="2573"/>
                </a:lnTo>
                <a:close/>
              </a:path>
              <a:path w="326390" h="122554">
                <a:moveTo>
                  <a:pt x="167908" y="49038"/>
                </a:moveTo>
                <a:lnTo>
                  <a:pt x="164793" y="49038"/>
                </a:lnTo>
                <a:lnTo>
                  <a:pt x="164793" y="58386"/>
                </a:lnTo>
                <a:lnTo>
                  <a:pt x="167908" y="58386"/>
                </a:lnTo>
                <a:lnTo>
                  <a:pt x="167908" y="49038"/>
                </a:lnTo>
                <a:close/>
              </a:path>
              <a:path w="326390" h="122554">
                <a:moveTo>
                  <a:pt x="184164" y="49038"/>
                </a:moveTo>
                <a:lnTo>
                  <a:pt x="167908" y="49038"/>
                </a:lnTo>
                <a:lnTo>
                  <a:pt x="167908" y="58386"/>
                </a:lnTo>
                <a:lnTo>
                  <a:pt x="184164" y="58386"/>
                </a:lnTo>
                <a:lnTo>
                  <a:pt x="184164" y="49038"/>
                </a:lnTo>
                <a:close/>
              </a:path>
              <a:path w="326390" h="122554">
                <a:moveTo>
                  <a:pt x="195002" y="49038"/>
                </a:moveTo>
                <a:lnTo>
                  <a:pt x="188228" y="49038"/>
                </a:lnTo>
                <a:lnTo>
                  <a:pt x="188228" y="58386"/>
                </a:lnTo>
                <a:lnTo>
                  <a:pt x="195002" y="58386"/>
                </a:lnTo>
                <a:lnTo>
                  <a:pt x="195002" y="49038"/>
                </a:lnTo>
                <a:close/>
              </a:path>
              <a:path w="326390" h="122554">
                <a:moveTo>
                  <a:pt x="306345" y="13004"/>
                </a:moveTo>
                <a:lnTo>
                  <a:pt x="300384" y="13004"/>
                </a:lnTo>
                <a:lnTo>
                  <a:pt x="300300" y="37424"/>
                </a:lnTo>
                <a:lnTo>
                  <a:pt x="299775" y="50749"/>
                </a:lnTo>
                <a:lnTo>
                  <a:pt x="298327" y="66135"/>
                </a:lnTo>
                <a:lnTo>
                  <a:pt x="295507" y="83718"/>
                </a:lnTo>
                <a:lnTo>
                  <a:pt x="306751" y="84802"/>
                </a:lnTo>
                <a:lnTo>
                  <a:pt x="309414" y="66554"/>
                </a:lnTo>
                <a:lnTo>
                  <a:pt x="310790" y="50749"/>
                </a:lnTo>
                <a:lnTo>
                  <a:pt x="311285" y="37424"/>
                </a:lnTo>
                <a:lnTo>
                  <a:pt x="311357" y="22081"/>
                </a:lnTo>
                <a:lnTo>
                  <a:pt x="306345" y="22081"/>
                </a:lnTo>
                <a:lnTo>
                  <a:pt x="306345" y="13004"/>
                </a:lnTo>
                <a:close/>
              </a:path>
              <a:path w="326390" h="122554">
                <a:moveTo>
                  <a:pt x="300384" y="13004"/>
                </a:moveTo>
                <a:lnTo>
                  <a:pt x="227503" y="13004"/>
                </a:lnTo>
                <a:lnTo>
                  <a:pt x="227503" y="22081"/>
                </a:lnTo>
                <a:lnTo>
                  <a:pt x="300384" y="22081"/>
                </a:lnTo>
                <a:lnTo>
                  <a:pt x="300384" y="13004"/>
                </a:lnTo>
                <a:close/>
              </a:path>
              <a:path w="326390" h="122554">
                <a:moveTo>
                  <a:pt x="311357" y="13004"/>
                </a:moveTo>
                <a:lnTo>
                  <a:pt x="306345" y="13004"/>
                </a:lnTo>
                <a:lnTo>
                  <a:pt x="306345" y="22081"/>
                </a:lnTo>
                <a:lnTo>
                  <a:pt x="311357" y="22081"/>
                </a:lnTo>
                <a:lnTo>
                  <a:pt x="311357" y="13004"/>
                </a:lnTo>
                <a:close/>
              </a:path>
              <a:path w="326390" h="122554">
                <a:moveTo>
                  <a:pt x="326258" y="95233"/>
                </a:moveTo>
                <a:lnTo>
                  <a:pt x="215582" y="95233"/>
                </a:lnTo>
                <a:lnTo>
                  <a:pt x="215582" y="104580"/>
                </a:lnTo>
                <a:lnTo>
                  <a:pt x="326258" y="104580"/>
                </a:lnTo>
                <a:lnTo>
                  <a:pt x="326258" y="95233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263943" y="8511404"/>
            <a:ext cx="326390" cy="122555"/>
          </a:xfrm>
          <a:custGeom>
            <a:avLst/>
            <a:gdLst/>
            <a:ahLst/>
            <a:cxnLst/>
            <a:rect l="l" t="t" r="r" b="b"/>
            <a:pathLst>
              <a:path w="326390" h="122554">
                <a:moveTo>
                  <a:pt x="26686" y="83582"/>
                </a:moveTo>
                <a:lnTo>
                  <a:pt x="17068" y="83582"/>
                </a:lnTo>
                <a:lnTo>
                  <a:pt x="11921" y="111895"/>
                </a:lnTo>
                <a:lnTo>
                  <a:pt x="21403" y="111895"/>
                </a:lnTo>
                <a:lnTo>
                  <a:pt x="26686" y="83582"/>
                </a:lnTo>
                <a:close/>
              </a:path>
              <a:path w="326390" h="122554">
                <a:moveTo>
                  <a:pt x="55676" y="83582"/>
                </a:moveTo>
                <a:lnTo>
                  <a:pt x="46058" y="83582"/>
                </a:lnTo>
                <a:lnTo>
                  <a:pt x="40504" y="111895"/>
                </a:lnTo>
                <a:lnTo>
                  <a:pt x="50122" y="111895"/>
                </a:lnTo>
                <a:lnTo>
                  <a:pt x="55676" y="83582"/>
                </a:lnTo>
                <a:close/>
              </a:path>
              <a:path w="326390" h="122554">
                <a:moveTo>
                  <a:pt x="75996" y="74506"/>
                </a:moveTo>
                <a:lnTo>
                  <a:pt x="0" y="74506"/>
                </a:lnTo>
                <a:lnTo>
                  <a:pt x="0" y="83582"/>
                </a:lnTo>
                <a:lnTo>
                  <a:pt x="75996" y="83582"/>
                </a:lnTo>
                <a:lnTo>
                  <a:pt x="75996" y="74506"/>
                </a:lnTo>
                <a:close/>
              </a:path>
              <a:path w="326390" h="122554">
                <a:moveTo>
                  <a:pt x="32647" y="52831"/>
                </a:moveTo>
                <a:lnTo>
                  <a:pt x="23164" y="52831"/>
                </a:lnTo>
                <a:lnTo>
                  <a:pt x="18829" y="74506"/>
                </a:lnTo>
                <a:lnTo>
                  <a:pt x="28448" y="74506"/>
                </a:lnTo>
                <a:lnTo>
                  <a:pt x="32647" y="52831"/>
                </a:lnTo>
                <a:close/>
              </a:path>
              <a:path w="326390" h="122554">
                <a:moveTo>
                  <a:pt x="61637" y="52831"/>
                </a:moveTo>
                <a:lnTo>
                  <a:pt x="52019" y="52831"/>
                </a:lnTo>
                <a:lnTo>
                  <a:pt x="47819" y="74506"/>
                </a:lnTo>
                <a:lnTo>
                  <a:pt x="57437" y="74506"/>
                </a:lnTo>
                <a:lnTo>
                  <a:pt x="61637" y="52831"/>
                </a:lnTo>
                <a:close/>
              </a:path>
              <a:path w="326390" h="122554">
                <a:moveTo>
                  <a:pt x="80602" y="43891"/>
                </a:moveTo>
                <a:lnTo>
                  <a:pt x="5012" y="43891"/>
                </a:lnTo>
                <a:lnTo>
                  <a:pt x="5012" y="52831"/>
                </a:lnTo>
                <a:lnTo>
                  <a:pt x="80602" y="52831"/>
                </a:lnTo>
                <a:lnTo>
                  <a:pt x="80602" y="43891"/>
                </a:lnTo>
                <a:close/>
              </a:path>
              <a:path w="326390" h="122554">
                <a:moveTo>
                  <a:pt x="39962" y="15172"/>
                </a:moveTo>
                <a:lnTo>
                  <a:pt x="30209" y="15172"/>
                </a:lnTo>
                <a:lnTo>
                  <a:pt x="24790" y="43891"/>
                </a:lnTo>
                <a:lnTo>
                  <a:pt x="34544" y="43891"/>
                </a:lnTo>
                <a:lnTo>
                  <a:pt x="39962" y="15172"/>
                </a:lnTo>
                <a:close/>
              </a:path>
              <a:path w="326390" h="122554">
                <a:moveTo>
                  <a:pt x="68817" y="15172"/>
                </a:moveTo>
                <a:lnTo>
                  <a:pt x="59469" y="15172"/>
                </a:lnTo>
                <a:lnTo>
                  <a:pt x="54051" y="43891"/>
                </a:lnTo>
                <a:lnTo>
                  <a:pt x="63398" y="43891"/>
                </a:lnTo>
                <a:lnTo>
                  <a:pt x="68817" y="15172"/>
                </a:lnTo>
                <a:close/>
              </a:path>
              <a:path w="326390" h="122554">
                <a:moveTo>
                  <a:pt x="143931" y="13953"/>
                </a:moveTo>
                <a:lnTo>
                  <a:pt x="95705" y="13953"/>
                </a:lnTo>
                <a:lnTo>
                  <a:pt x="95705" y="92252"/>
                </a:lnTo>
                <a:lnTo>
                  <a:pt x="103697" y="92252"/>
                </a:lnTo>
                <a:lnTo>
                  <a:pt x="117138" y="92144"/>
                </a:lnTo>
                <a:lnTo>
                  <a:pt x="128623" y="91693"/>
                </a:lnTo>
                <a:lnTo>
                  <a:pt x="139092" y="90709"/>
                </a:lnTo>
                <a:lnTo>
                  <a:pt x="149485" y="89001"/>
                </a:lnTo>
                <a:lnTo>
                  <a:pt x="149131" y="86292"/>
                </a:lnTo>
                <a:lnTo>
                  <a:pt x="106406" y="86292"/>
                </a:lnTo>
                <a:lnTo>
                  <a:pt x="106406" y="82770"/>
                </a:lnTo>
                <a:lnTo>
                  <a:pt x="103697" y="82770"/>
                </a:lnTo>
                <a:lnTo>
                  <a:pt x="106406" y="82748"/>
                </a:lnTo>
                <a:lnTo>
                  <a:pt x="106406" y="55405"/>
                </a:lnTo>
                <a:lnTo>
                  <a:pt x="103155" y="55405"/>
                </a:lnTo>
                <a:lnTo>
                  <a:pt x="103155" y="46329"/>
                </a:lnTo>
                <a:lnTo>
                  <a:pt x="106406" y="46329"/>
                </a:lnTo>
                <a:lnTo>
                  <a:pt x="106406" y="23164"/>
                </a:lnTo>
                <a:lnTo>
                  <a:pt x="143931" y="23164"/>
                </a:lnTo>
                <a:lnTo>
                  <a:pt x="143931" y="13953"/>
                </a:lnTo>
                <a:close/>
              </a:path>
              <a:path w="326390" h="122554">
                <a:moveTo>
                  <a:pt x="148266" y="79654"/>
                </a:moveTo>
                <a:lnTo>
                  <a:pt x="138254" y="81284"/>
                </a:lnTo>
                <a:lnTo>
                  <a:pt x="128115" y="82228"/>
                </a:lnTo>
                <a:lnTo>
                  <a:pt x="116909" y="82664"/>
                </a:lnTo>
                <a:lnTo>
                  <a:pt x="106406" y="82748"/>
                </a:lnTo>
                <a:lnTo>
                  <a:pt x="106406" y="86292"/>
                </a:lnTo>
                <a:lnTo>
                  <a:pt x="149131" y="86292"/>
                </a:lnTo>
                <a:lnTo>
                  <a:pt x="148266" y="79654"/>
                </a:lnTo>
                <a:close/>
              </a:path>
              <a:path w="326390" h="122554">
                <a:moveTo>
                  <a:pt x="106406" y="82748"/>
                </a:moveTo>
                <a:lnTo>
                  <a:pt x="103697" y="82770"/>
                </a:lnTo>
                <a:lnTo>
                  <a:pt x="106406" y="82770"/>
                </a:lnTo>
                <a:close/>
              </a:path>
              <a:path w="326390" h="122554">
                <a:moveTo>
                  <a:pt x="106406" y="46329"/>
                </a:moveTo>
                <a:lnTo>
                  <a:pt x="103155" y="46329"/>
                </a:lnTo>
                <a:lnTo>
                  <a:pt x="103155" y="55405"/>
                </a:lnTo>
                <a:lnTo>
                  <a:pt x="106406" y="55405"/>
                </a:lnTo>
                <a:lnTo>
                  <a:pt x="106406" y="46329"/>
                </a:lnTo>
                <a:close/>
              </a:path>
              <a:path w="326390" h="122554">
                <a:moveTo>
                  <a:pt x="142034" y="46329"/>
                </a:moveTo>
                <a:lnTo>
                  <a:pt x="106406" y="46329"/>
                </a:lnTo>
                <a:lnTo>
                  <a:pt x="106406" y="55405"/>
                </a:lnTo>
                <a:lnTo>
                  <a:pt x="142034" y="55405"/>
                </a:lnTo>
                <a:lnTo>
                  <a:pt x="142034" y="46329"/>
                </a:lnTo>
                <a:close/>
              </a:path>
              <a:path w="326390" h="122554">
                <a:moveTo>
                  <a:pt x="195002" y="0"/>
                </a:moveTo>
                <a:lnTo>
                  <a:pt x="184164" y="0"/>
                </a:lnTo>
                <a:lnTo>
                  <a:pt x="184164" y="122461"/>
                </a:lnTo>
                <a:lnTo>
                  <a:pt x="195002" y="122461"/>
                </a:lnTo>
                <a:lnTo>
                  <a:pt x="195002" y="58386"/>
                </a:lnTo>
                <a:lnTo>
                  <a:pt x="188228" y="58386"/>
                </a:lnTo>
                <a:lnTo>
                  <a:pt x="188228" y="49038"/>
                </a:lnTo>
                <a:lnTo>
                  <a:pt x="195002" y="49038"/>
                </a:lnTo>
                <a:lnTo>
                  <a:pt x="195002" y="0"/>
                </a:lnTo>
                <a:close/>
              </a:path>
              <a:path w="326390" h="122554">
                <a:moveTo>
                  <a:pt x="167908" y="2573"/>
                </a:moveTo>
                <a:lnTo>
                  <a:pt x="157206" y="2573"/>
                </a:lnTo>
                <a:lnTo>
                  <a:pt x="157206" y="116365"/>
                </a:lnTo>
                <a:lnTo>
                  <a:pt x="167908" y="116365"/>
                </a:lnTo>
                <a:lnTo>
                  <a:pt x="167908" y="58386"/>
                </a:lnTo>
                <a:lnTo>
                  <a:pt x="164793" y="58386"/>
                </a:lnTo>
                <a:lnTo>
                  <a:pt x="164793" y="49038"/>
                </a:lnTo>
                <a:lnTo>
                  <a:pt x="167908" y="49038"/>
                </a:lnTo>
                <a:lnTo>
                  <a:pt x="167908" y="2573"/>
                </a:lnTo>
                <a:close/>
              </a:path>
              <a:path w="326390" h="122554">
                <a:moveTo>
                  <a:pt x="167908" y="49038"/>
                </a:moveTo>
                <a:lnTo>
                  <a:pt x="164793" y="49038"/>
                </a:lnTo>
                <a:lnTo>
                  <a:pt x="164793" y="58386"/>
                </a:lnTo>
                <a:lnTo>
                  <a:pt x="167908" y="58386"/>
                </a:lnTo>
                <a:lnTo>
                  <a:pt x="167908" y="49038"/>
                </a:lnTo>
                <a:close/>
              </a:path>
              <a:path w="326390" h="122554">
                <a:moveTo>
                  <a:pt x="184164" y="49038"/>
                </a:moveTo>
                <a:lnTo>
                  <a:pt x="167908" y="49038"/>
                </a:lnTo>
                <a:lnTo>
                  <a:pt x="167908" y="58386"/>
                </a:lnTo>
                <a:lnTo>
                  <a:pt x="184164" y="58386"/>
                </a:lnTo>
                <a:lnTo>
                  <a:pt x="184164" y="49038"/>
                </a:lnTo>
                <a:close/>
              </a:path>
              <a:path w="326390" h="122554">
                <a:moveTo>
                  <a:pt x="195002" y="49038"/>
                </a:moveTo>
                <a:lnTo>
                  <a:pt x="188228" y="49038"/>
                </a:lnTo>
                <a:lnTo>
                  <a:pt x="188228" y="58386"/>
                </a:lnTo>
                <a:lnTo>
                  <a:pt x="195002" y="58386"/>
                </a:lnTo>
                <a:lnTo>
                  <a:pt x="195002" y="49038"/>
                </a:lnTo>
                <a:close/>
              </a:path>
              <a:path w="326390" h="122554">
                <a:moveTo>
                  <a:pt x="306345" y="13004"/>
                </a:moveTo>
                <a:lnTo>
                  <a:pt x="300384" y="13004"/>
                </a:lnTo>
                <a:lnTo>
                  <a:pt x="300300" y="37424"/>
                </a:lnTo>
                <a:lnTo>
                  <a:pt x="299775" y="50749"/>
                </a:lnTo>
                <a:lnTo>
                  <a:pt x="298327" y="66135"/>
                </a:lnTo>
                <a:lnTo>
                  <a:pt x="295507" y="83718"/>
                </a:lnTo>
                <a:lnTo>
                  <a:pt x="306751" y="84802"/>
                </a:lnTo>
                <a:lnTo>
                  <a:pt x="309414" y="66554"/>
                </a:lnTo>
                <a:lnTo>
                  <a:pt x="310790" y="50749"/>
                </a:lnTo>
                <a:lnTo>
                  <a:pt x="311285" y="37424"/>
                </a:lnTo>
                <a:lnTo>
                  <a:pt x="311357" y="22081"/>
                </a:lnTo>
                <a:lnTo>
                  <a:pt x="306345" y="22081"/>
                </a:lnTo>
                <a:lnTo>
                  <a:pt x="306345" y="13004"/>
                </a:lnTo>
                <a:close/>
              </a:path>
              <a:path w="326390" h="122554">
                <a:moveTo>
                  <a:pt x="300384" y="13004"/>
                </a:moveTo>
                <a:lnTo>
                  <a:pt x="227503" y="13004"/>
                </a:lnTo>
                <a:lnTo>
                  <a:pt x="227503" y="22081"/>
                </a:lnTo>
                <a:lnTo>
                  <a:pt x="300384" y="22081"/>
                </a:lnTo>
                <a:lnTo>
                  <a:pt x="300384" y="13004"/>
                </a:lnTo>
                <a:close/>
              </a:path>
              <a:path w="326390" h="122554">
                <a:moveTo>
                  <a:pt x="311357" y="13004"/>
                </a:moveTo>
                <a:lnTo>
                  <a:pt x="306345" y="13004"/>
                </a:lnTo>
                <a:lnTo>
                  <a:pt x="306345" y="22081"/>
                </a:lnTo>
                <a:lnTo>
                  <a:pt x="311357" y="22081"/>
                </a:lnTo>
                <a:lnTo>
                  <a:pt x="311357" y="13004"/>
                </a:lnTo>
                <a:close/>
              </a:path>
              <a:path w="326390" h="122554">
                <a:moveTo>
                  <a:pt x="326258" y="95233"/>
                </a:moveTo>
                <a:lnTo>
                  <a:pt x="215582" y="95233"/>
                </a:lnTo>
                <a:lnTo>
                  <a:pt x="215582" y="104580"/>
                </a:lnTo>
                <a:lnTo>
                  <a:pt x="326258" y="104580"/>
                </a:lnTo>
                <a:lnTo>
                  <a:pt x="326258" y="95233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222129" y="5910446"/>
            <a:ext cx="326390" cy="122555"/>
          </a:xfrm>
          <a:custGeom>
            <a:avLst/>
            <a:gdLst/>
            <a:ahLst/>
            <a:cxnLst/>
            <a:rect l="l" t="t" r="r" b="b"/>
            <a:pathLst>
              <a:path w="326389" h="122554">
                <a:moveTo>
                  <a:pt x="26686" y="83582"/>
                </a:moveTo>
                <a:lnTo>
                  <a:pt x="17068" y="83582"/>
                </a:lnTo>
                <a:lnTo>
                  <a:pt x="11921" y="111895"/>
                </a:lnTo>
                <a:lnTo>
                  <a:pt x="21403" y="111895"/>
                </a:lnTo>
                <a:lnTo>
                  <a:pt x="26686" y="83582"/>
                </a:lnTo>
                <a:close/>
              </a:path>
              <a:path w="326389" h="122554">
                <a:moveTo>
                  <a:pt x="55676" y="83582"/>
                </a:moveTo>
                <a:lnTo>
                  <a:pt x="46058" y="83582"/>
                </a:lnTo>
                <a:lnTo>
                  <a:pt x="40504" y="111895"/>
                </a:lnTo>
                <a:lnTo>
                  <a:pt x="50122" y="111895"/>
                </a:lnTo>
                <a:lnTo>
                  <a:pt x="55676" y="83582"/>
                </a:lnTo>
                <a:close/>
              </a:path>
              <a:path w="326389" h="122554">
                <a:moveTo>
                  <a:pt x="75996" y="74506"/>
                </a:moveTo>
                <a:lnTo>
                  <a:pt x="0" y="74506"/>
                </a:lnTo>
                <a:lnTo>
                  <a:pt x="0" y="83582"/>
                </a:lnTo>
                <a:lnTo>
                  <a:pt x="75996" y="83582"/>
                </a:lnTo>
                <a:lnTo>
                  <a:pt x="75996" y="74506"/>
                </a:lnTo>
                <a:close/>
              </a:path>
              <a:path w="326389" h="122554">
                <a:moveTo>
                  <a:pt x="32647" y="52831"/>
                </a:moveTo>
                <a:lnTo>
                  <a:pt x="23164" y="52831"/>
                </a:lnTo>
                <a:lnTo>
                  <a:pt x="18829" y="74506"/>
                </a:lnTo>
                <a:lnTo>
                  <a:pt x="28447" y="74506"/>
                </a:lnTo>
                <a:lnTo>
                  <a:pt x="32647" y="52831"/>
                </a:lnTo>
                <a:close/>
              </a:path>
              <a:path w="326389" h="122554">
                <a:moveTo>
                  <a:pt x="61637" y="52831"/>
                </a:moveTo>
                <a:lnTo>
                  <a:pt x="52019" y="52831"/>
                </a:lnTo>
                <a:lnTo>
                  <a:pt x="47819" y="74506"/>
                </a:lnTo>
                <a:lnTo>
                  <a:pt x="57437" y="74506"/>
                </a:lnTo>
                <a:lnTo>
                  <a:pt x="61637" y="52831"/>
                </a:lnTo>
                <a:close/>
              </a:path>
              <a:path w="326389" h="122554">
                <a:moveTo>
                  <a:pt x="80602" y="43891"/>
                </a:moveTo>
                <a:lnTo>
                  <a:pt x="5012" y="43891"/>
                </a:lnTo>
                <a:lnTo>
                  <a:pt x="5012" y="52831"/>
                </a:lnTo>
                <a:lnTo>
                  <a:pt x="80602" y="52831"/>
                </a:lnTo>
                <a:lnTo>
                  <a:pt x="80602" y="43891"/>
                </a:lnTo>
                <a:close/>
              </a:path>
              <a:path w="326389" h="122554">
                <a:moveTo>
                  <a:pt x="39962" y="15172"/>
                </a:moveTo>
                <a:lnTo>
                  <a:pt x="30209" y="15172"/>
                </a:lnTo>
                <a:lnTo>
                  <a:pt x="24790" y="43891"/>
                </a:lnTo>
                <a:lnTo>
                  <a:pt x="34543" y="43891"/>
                </a:lnTo>
                <a:lnTo>
                  <a:pt x="39962" y="15172"/>
                </a:lnTo>
                <a:close/>
              </a:path>
              <a:path w="326389" h="122554">
                <a:moveTo>
                  <a:pt x="68817" y="15172"/>
                </a:moveTo>
                <a:lnTo>
                  <a:pt x="59469" y="15172"/>
                </a:lnTo>
                <a:lnTo>
                  <a:pt x="54051" y="43891"/>
                </a:lnTo>
                <a:lnTo>
                  <a:pt x="63398" y="43891"/>
                </a:lnTo>
                <a:lnTo>
                  <a:pt x="68817" y="15172"/>
                </a:lnTo>
                <a:close/>
              </a:path>
              <a:path w="326389" h="122554">
                <a:moveTo>
                  <a:pt x="143931" y="13953"/>
                </a:moveTo>
                <a:lnTo>
                  <a:pt x="95705" y="13953"/>
                </a:lnTo>
                <a:lnTo>
                  <a:pt x="95705" y="92252"/>
                </a:lnTo>
                <a:lnTo>
                  <a:pt x="103697" y="92252"/>
                </a:lnTo>
                <a:lnTo>
                  <a:pt x="117138" y="92144"/>
                </a:lnTo>
                <a:lnTo>
                  <a:pt x="128623" y="91693"/>
                </a:lnTo>
                <a:lnTo>
                  <a:pt x="139092" y="90709"/>
                </a:lnTo>
                <a:lnTo>
                  <a:pt x="149485" y="89001"/>
                </a:lnTo>
                <a:lnTo>
                  <a:pt x="149131" y="86292"/>
                </a:lnTo>
                <a:lnTo>
                  <a:pt x="106406" y="86292"/>
                </a:lnTo>
                <a:lnTo>
                  <a:pt x="106406" y="82770"/>
                </a:lnTo>
                <a:lnTo>
                  <a:pt x="103697" y="82770"/>
                </a:lnTo>
                <a:lnTo>
                  <a:pt x="106406" y="82748"/>
                </a:lnTo>
                <a:lnTo>
                  <a:pt x="106406" y="55405"/>
                </a:lnTo>
                <a:lnTo>
                  <a:pt x="103155" y="55405"/>
                </a:lnTo>
                <a:lnTo>
                  <a:pt x="103155" y="46329"/>
                </a:lnTo>
                <a:lnTo>
                  <a:pt x="106406" y="46329"/>
                </a:lnTo>
                <a:lnTo>
                  <a:pt x="106406" y="23164"/>
                </a:lnTo>
                <a:lnTo>
                  <a:pt x="143931" y="23164"/>
                </a:lnTo>
                <a:lnTo>
                  <a:pt x="143931" y="13953"/>
                </a:lnTo>
                <a:close/>
              </a:path>
              <a:path w="326389" h="122554">
                <a:moveTo>
                  <a:pt x="148266" y="79654"/>
                </a:moveTo>
                <a:lnTo>
                  <a:pt x="138254" y="81284"/>
                </a:lnTo>
                <a:lnTo>
                  <a:pt x="128115" y="82228"/>
                </a:lnTo>
                <a:lnTo>
                  <a:pt x="116909" y="82664"/>
                </a:lnTo>
                <a:lnTo>
                  <a:pt x="106406" y="82748"/>
                </a:lnTo>
                <a:lnTo>
                  <a:pt x="106406" y="86292"/>
                </a:lnTo>
                <a:lnTo>
                  <a:pt x="149131" y="86292"/>
                </a:lnTo>
                <a:lnTo>
                  <a:pt x="148266" y="79654"/>
                </a:lnTo>
                <a:close/>
              </a:path>
              <a:path w="326389" h="122554">
                <a:moveTo>
                  <a:pt x="106406" y="82748"/>
                </a:moveTo>
                <a:lnTo>
                  <a:pt x="103697" y="82770"/>
                </a:lnTo>
                <a:lnTo>
                  <a:pt x="106406" y="82770"/>
                </a:lnTo>
                <a:close/>
              </a:path>
              <a:path w="326389" h="122554">
                <a:moveTo>
                  <a:pt x="106406" y="46329"/>
                </a:moveTo>
                <a:lnTo>
                  <a:pt x="103155" y="46329"/>
                </a:lnTo>
                <a:lnTo>
                  <a:pt x="103155" y="55405"/>
                </a:lnTo>
                <a:lnTo>
                  <a:pt x="106406" y="55405"/>
                </a:lnTo>
                <a:lnTo>
                  <a:pt x="106406" y="46329"/>
                </a:lnTo>
                <a:close/>
              </a:path>
              <a:path w="326389" h="122554">
                <a:moveTo>
                  <a:pt x="142034" y="46329"/>
                </a:moveTo>
                <a:lnTo>
                  <a:pt x="106406" y="46329"/>
                </a:lnTo>
                <a:lnTo>
                  <a:pt x="106406" y="55405"/>
                </a:lnTo>
                <a:lnTo>
                  <a:pt x="142034" y="55405"/>
                </a:lnTo>
                <a:lnTo>
                  <a:pt x="142034" y="46329"/>
                </a:lnTo>
                <a:close/>
              </a:path>
              <a:path w="326389" h="122554">
                <a:moveTo>
                  <a:pt x="195002" y="0"/>
                </a:moveTo>
                <a:lnTo>
                  <a:pt x="184164" y="0"/>
                </a:lnTo>
                <a:lnTo>
                  <a:pt x="184164" y="122461"/>
                </a:lnTo>
                <a:lnTo>
                  <a:pt x="195002" y="122461"/>
                </a:lnTo>
                <a:lnTo>
                  <a:pt x="195002" y="58386"/>
                </a:lnTo>
                <a:lnTo>
                  <a:pt x="188228" y="58386"/>
                </a:lnTo>
                <a:lnTo>
                  <a:pt x="188228" y="49038"/>
                </a:lnTo>
                <a:lnTo>
                  <a:pt x="195002" y="49038"/>
                </a:lnTo>
                <a:lnTo>
                  <a:pt x="195002" y="0"/>
                </a:lnTo>
                <a:close/>
              </a:path>
              <a:path w="326389" h="122554">
                <a:moveTo>
                  <a:pt x="167908" y="2573"/>
                </a:moveTo>
                <a:lnTo>
                  <a:pt x="157206" y="2573"/>
                </a:lnTo>
                <a:lnTo>
                  <a:pt x="157206" y="116365"/>
                </a:lnTo>
                <a:lnTo>
                  <a:pt x="167908" y="116365"/>
                </a:lnTo>
                <a:lnTo>
                  <a:pt x="167908" y="58386"/>
                </a:lnTo>
                <a:lnTo>
                  <a:pt x="164793" y="58386"/>
                </a:lnTo>
                <a:lnTo>
                  <a:pt x="164793" y="49038"/>
                </a:lnTo>
                <a:lnTo>
                  <a:pt x="167908" y="49038"/>
                </a:lnTo>
                <a:lnTo>
                  <a:pt x="167908" y="2573"/>
                </a:lnTo>
                <a:close/>
              </a:path>
              <a:path w="326389" h="122554">
                <a:moveTo>
                  <a:pt x="167908" y="49038"/>
                </a:moveTo>
                <a:lnTo>
                  <a:pt x="164793" y="49038"/>
                </a:lnTo>
                <a:lnTo>
                  <a:pt x="164793" y="58386"/>
                </a:lnTo>
                <a:lnTo>
                  <a:pt x="167908" y="58386"/>
                </a:lnTo>
                <a:lnTo>
                  <a:pt x="167908" y="49038"/>
                </a:lnTo>
                <a:close/>
              </a:path>
              <a:path w="326389" h="122554">
                <a:moveTo>
                  <a:pt x="184164" y="49038"/>
                </a:moveTo>
                <a:lnTo>
                  <a:pt x="167908" y="49038"/>
                </a:lnTo>
                <a:lnTo>
                  <a:pt x="167908" y="58386"/>
                </a:lnTo>
                <a:lnTo>
                  <a:pt x="184164" y="58386"/>
                </a:lnTo>
                <a:lnTo>
                  <a:pt x="184164" y="49038"/>
                </a:lnTo>
                <a:close/>
              </a:path>
              <a:path w="326389" h="122554">
                <a:moveTo>
                  <a:pt x="195002" y="49038"/>
                </a:moveTo>
                <a:lnTo>
                  <a:pt x="188228" y="49038"/>
                </a:lnTo>
                <a:lnTo>
                  <a:pt x="188228" y="58386"/>
                </a:lnTo>
                <a:lnTo>
                  <a:pt x="195002" y="58386"/>
                </a:lnTo>
                <a:lnTo>
                  <a:pt x="195002" y="49038"/>
                </a:lnTo>
                <a:close/>
              </a:path>
              <a:path w="326389" h="122554">
                <a:moveTo>
                  <a:pt x="306345" y="13004"/>
                </a:moveTo>
                <a:lnTo>
                  <a:pt x="300384" y="13004"/>
                </a:lnTo>
                <a:lnTo>
                  <a:pt x="300300" y="37424"/>
                </a:lnTo>
                <a:lnTo>
                  <a:pt x="299775" y="50749"/>
                </a:lnTo>
                <a:lnTo>
                  <a:pt x="298327" y="66135"/>
                </a:lnTo>
                <a:lnTo>
                  <a:pt x="295507" y="83718"/>
                </a:lnTo>
                <a:lnTo>
                  <a:pt x="306751" y="84802"/>
                </a:lnTo>
                <a:lnTo>
                  <a:pt x="309414" y="66554"/>
                </a:lnTo>
                <a:lnTo>
                  <a:pt x="310790" y="50749"/>
                </a:lnTo>
                <a:lnTo>
                  <a:pt x="311285" y="37424"/>
                </a:lnTo>
                <a:lnTo>
                  <a:pt x="311357" y="22081"/>
                </a:lnTo>
                <a:lnTo>
                  <a:pt x="306345" y="22081"/>
                </a:lnTo>
                <a:lnTo>
                  <a:pt x="306345" y="13004"/>
                </a:lnTo>
                <a:close/>
              </a:path>
              <a:path w="326389" h="122554">
                <a:moveTo>
                  <a:pt x="300384" y="13004"/>
                </a:moveTo>
                <a:lnTo>
                  <a:pt x="227503" y="13004"/>
                </a:lnTo>
                <a:lnTo>
                  <a:pt x="227503" y="22081"/>
                </a:lnTo>
                <a:lnTo>
                  <a:pt x="300384" y="22081"/>
                </a:lnTo>
                <a:lnTo>
                  <a:pt x="300384" y="13004"/>
                </a:lnTo>
                <a:close/>
              </a:path>
              <a:path w="326389" h="122554">
                <a:moveTo>
                  <a:pt x="311357" y="13004"/>
                </a:moveTo>
                <a:lnTo>
                  <a:pt x="306345" y="13004"/>
                </a:lnTo>
                <a:lnTo>
                  <a:pt x="306345" y="22081"/>
                </a:lnTo>
                <a:lnTo>
                  <a:pt x="311357" y="22081"/>
                </a:lnTo>
                <a:lnTo>
                  <a:pt x="311357" y="13004"/>
                </a:lnTo>
                <a:close/>
              </a:path>
              <a:path w="326389" h="122554">
                <a:moveTo>
                  <a:pt x="326258" y="95233"/>
                </a:moveTo>
                <a:lnTo>
                  <a:pt x="215582" y="95233"/>
                </a:lnTo>
                <a:lnTo>
                  <a:pt x="215582" y="104580"/>
                </a:lnTo>
                <a:lnTo>
                  <a:pt x="326258" y="104580"/>
                </a:lnTo>
                <a:lnTo>
                  <a:pt x="326258" y="95233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222129" y="8511404"/>
            <a:ext cx="326390" cy="122555"/>
          </a:xfrm>
          <a:custGeom>
            <a:avLst/>
            <a:gdLst/>
            <a:ahLst/>
            <a:cxnLst/>
            <a:rect l="l" t="t" r="r" b="b"/>
            <a:pathLst>
              <a:path w="326389" h="122554">
                <a:moveTo>
                  <a:pt x="26686" y="83582"/>
                </a:moveTo>
                <a:lnTo>
                  <a:pt x="17068" y="83582"/>
                </a:lnTo>
                <a:lnTo>
                  <a:pt x="11921" y="111895"/>
                </a:lnTo>
                <a:lnTo>
                  <a:pt x="21403" y="111895"/>
                </a:lnTo>
                <a:lnTo>
                  <a:pt x="26686" y="83582"/>
                </a:lnTo>
                <a:close/>
              </a:path>
              <a:path w="326389" h="122554">
                <a:moveTo>
                  <a:pt x="55676" y="83582"/>
                </a:moveTo>
                <a:lnTo>
                  <a:pt x="46058" y="83582"/>
                </a:lnTo>
                <a:lnTo>
                  <a:pt x="40504" y="111895"/>
                </a:lnTo>
                <a:lnTo>
                  <a:pt x="50122" y="111895"/>
                </a:lnTo>
                <a:lnTo>
                  <a:pt x="55676" y="83582"/>
                </a:lnTo>
                <a:close/>
              </a:path>
              <a:path w="326389" h="122554">
                <a:moveTo>
                  <a:pt x="75996" y="74506"/>
                </a:moveTo>
                <a:lnTo>
                  <a:pt x="0" y="74506"/>
                </a:lnTo>
                <a:lnTo>
                  <a:pt x="0" y="83582"/>
                </a:lnTo>
                <a:lnTo>
                  <a:pt x="75996" y="83582"/>
                </a:lnTo>
                <a:lnTo>
                  <a:pt x="75996" y="74506"/>
                </a:lnTo>
                <a:close/>
              </a:path>
              <a:path w="326389" h="122554">
                <a:moveTo>
                  <a:pt x="32647" y="52831"/>
                </a:moveTo>
                <a:lnTo>
                  <a:pt x="23164" y="52831"/>
                </a:lnTo>
                <a:lnTo>
                  <a:pt x="18829" y="74506"/>
                </a:lnTo>
                <a:lnTo>
                  <a:pt x="28447" y="74506"/>
                </a:lnTo>
                <a:lnTo>
                  <a:pt x="32647" y="52831"/>
                </a:lnTo>
                <a:close/>
              </a:path>
              <a:path w="326389" h="122554">
                <a:moveTo>
                  <a:pt x="61637" y="52831"/>
                </a:moveTo>
                <a:lnTo>
                  <a:pt x="52019" y="52831"/>
                </a:lnTo>
                <a:lnTo>
                  <a:pt x="47819" y="74506"/>
                </a:lnTo>
                <a:lnTo>
                  <a:pt x="57437" y="74506"/>
                </a:lnTo>
                <a:lnTo>
                  <a:pt x="61637" y="52831"/>
                </a:lnTo>
                <a:close/>
              </a:path>
              <a:path w="326389" h="122554">
                <a:moveTo>
                  <a:pt x="80602" y="43891"/>
                </a:moveTo>
                <a:lnTo>
                  <a:pt x="5012" y="43891"/>
                </a:lnTo>
                <a:lnTo>
                  <a:pt x="5012" y="52831"/>
                </a:lnTo>
                <a:lnTo>
                  <a:pt x="80602" y="52831"/>
                </a:lnTo>
                <a:lnTo>
                  <a:pt x="80602" y="43891"/>
                </a:lnTo>
                <a:close/>
              </a:path>
              <a:path w="326389" h="122554">
                <a:moveTo>
                  <a:pt x="39962" y="15172"/>
                </a:moveTo>
                <a:lnTo>
                  <a:pt x="30209" y="15172"/>
                </a:lnTo>
                <a:lnTo>
                  <a:pt x="24790" y="43891"/>
                </a:lnTo>
                <a:lnTo>
                  <a:pt x="34543" y="43891"/>
                </a:lnTo>
                <a:lnTo>
                  <a:pt x="39962" y="15172"/>
                </a:lnTo>
                <a:close/>
              </a:path>
              <a:path w="326389" h="122554">
                <a:moveTo>
                  <a:pt x="68817" y="15172"/>
                </a:moveTo>
                <a:lnTo>
                  <a:pt x="59469" y="15172"/>
                </a:lnTo>
                <a:lnTo>
                  <a:pt x="54051" y="43891"/>
                </a:lnTo>
                <a:lnTo>
                  <a:pt x="63398" y="43891"/>
                </a:lnTo>
                <a:lnTo>
                  <a:pt x="68817" y="15172"/>
                </a:lnTo>
                <a:close/>
              </a:path>
              <a:path w="326389" h="122554">
                <a:moveTo>
                  <a:pt x="143931" y="13953"/>
                </a:moveTo>
                <a:lnTo>
                  <a:pt x="95705" y="13953"/>
                </a:lnTo>
                <a:lnTo>
                  <a:pt x="95705" y="92252"/>
                </a:lnTo>
                <a:lnTo>
                  <a:pt x="103697" y="92252"/>
                </a:lnTo>
                <a:lnTo>
                  <a:pt x="117138" y="92144"/>
                </a:lnTo>
                <a:lnTo>
                  <a:pt x="128623" y="91693"/>
                </a:lnTo>
                <a:lnTo>
                  <a:pt x="139092" y="90709"/>
                </a:lnTo>
                <a:lnTo>
                  <a:pt x="149485" y="89001"/>
                </a:lnTo>
                <a:lnTo>
                  <a:pt x="149131" y="86292"/>
                </a:lnTo>
                <a:lnTo>
                  <a:pt x="106406" y="86292"/>
                </a:lnTo>
                <a:lnTo>
                  <a:pt x="106406" y="82770"/>
                </a:lnTo>
                <a:lnTo>
                  <a:pt x="103697" y="82770"/>
                </a:lnTo>
                <a:lnTo>
                  <a:pt x="106406" y="82748"/>
                </a:lnTo>
                <a:lnTo>
                  <a:pt x="106406" y="55405"/>
                </a:lnTo>
                <a:lnTo>
                  <a:pt x="103155" y="55405"/>
                </a:lnTo>
                <a:lnTo>
                  <a:pt x="103155" y="46329"/>
                </a:lnTo>
                <a:lnTo>
                  <a:pt x="106406" y="46329"/>
                </a:lnTo>
                <a:lnTo>
                  <a:pt x="106406" y="23164"/>
                </a:lnTo>
                <a:lnTo>
                  <a:pt x="143931" y="23164"/>
                </a:lnTo>
                <a:lnTo>
                  <a:pt x="143931" y="13953"/>
                </a:lnTo>
                <a:close/>
              </a:path>
              <a:path w="326389" h="122554">
                <a:moveTo>
                  <a:pt x="148266" y="79654"/>
                </a:moveTo>
                <a:lnTo>
                  <a:pt x="138254" y="81284"/>
                </a:lnTo>
                <a:lnTo>
                  <a:pt x="128115" y="82228"/>
                </a:lnTo>
                <a:lnTo>
                  <a:pt x="116909" y="82664"/>
                </a:lnTo>
                <a:lnTo>
                  <a:pt x="106406" y="82748"/>
                </a:lnTo>
                <a:lnTo>
                  <a:pt x="106406" y="86292"/>
                </a:lnTo>
                <a:lnTo>
                  <a:pt x="149131" y="86292"/>
                </a:lnTo>
                <a:lnTo>
                  <a:pt x="148266" y="79654"/>
                </a:lnTo>
                <a:close/>
              </a:path>
              <a:path w="326389" h="122554">
                <a:moveTo>
                  <a:pt x="106406" y="82748"/>
                </a:moveTo>
                <a:lnTo>
                  <a:pt x="103697" y="82770"/>
                </a:lnTo>
                <a:lnTo>
                  <a:pt x="106406" y="82770"/>
                </a:lnTo>
                <a:close/>
              </a:path>
              <a:path w="326389" h="122554">
                <a:moveTo>
                  <a:pt x="106406" y="46329"/>
                </a:moveTo>
                <a:lnTo>
                  <a:pt x="103155" y="46329"/>
                </a:lnTo>
                <a:lnTo>
                  <a:pt x="103155" y="55405"/>
                </a:lnTo>
                <a:lnTo>
                  <a:pt x="106406" y="55405"/>
                </a:lnTo>
                <a:lnTo>
                  <a:pt x="106406" y="46329"/>
                </a:lnTo>
                <a:close/>
              </a:path>
              <a:path w="326389" h="122554">
                <a:moveTo>
                  <a:pt x="142034" y="46329"/>
                </a:moveTo>
                <a:lnTo>
                  <a:pt x="106406" y="46329"/>
                </a:lnTo>
                <a:lnTo>
                  <a:pt x="106406" y="55405"/>
                </a:lnTo>
                <a:lnTo>
                  <a:pt x="142034" y="55405"/>
                </a:lnTo>
                <a:lnTo>
                  <a:pt x="142034" y="46329"/>
                </a:lnTo>
                <a:close/>
              </a:path>
              <a:path w="326389" h="122554">
                <a:moveTo>
                  <a:pt x="195002" y="0"/>
                </a:moveTo>
                <a:lnTo>
                  <a:pt x="184164" y="0"/>
                </a:lnTo>
                <a:lnTo>
                  <a:pt x="184164" y="122461"/>
                </a:lnTo>
                <a:lnTo>
                  <a:pt x="195002" y="122461"/>
                </a:lnTo>
                <a:lnTo>
                  <a:pt x="195002" y="58386"/>
                </a:lnTo>
                <a:lnTo>
                  <a:pt x="188228" y="58386"/>
                </a:lnTo>
                <a:lnTo>
                  <a:pt x="188228" y="49038"/>
                </a:lnTo>
                <a:lnTo>
                  <a:pt x="195002" y="49038"/>
                </a:lnTo>
                <a:lnTo>
                  <a:pt x="195002" y="0"/>
                </a:lnTo>
                <a:close/>
              </a:path>
              <a:path w="326389" h="122554">
                <a:moveTo>
                  <a:pt x="167908" y="2573"/>
                </a:moveTo>
                <a:lnTo>
                  <a:pt x="157206" y="2573"/>
                </a:lnTo>
                <a:lnTo>
                  <a:pt x="157206" y="116365"/>
                </a:lnTo>
                <a:lnTo>
                  <a:pt x="167908" y="116365"/>
                </a:lnTo>
                <a:lnTo>
                  <a:pt x="167908" y="58386"/>
                </a:lnTo>
                <a:lnTo>
                  <a:pt x="164793" y="58386"/>
                </a:lnTo>
                <a:lnTo>
                  <a:pt x="164793" y="49038"/>
                </a:lnTo>
                <a:lnTo>
                  <a:pt x="167908" y="49038"/>
                </a:lnTo>
                <a:lnTo>
                  <a:pt x="167908" y="2573"/>
                </a:lnTo>
                <a:close/>
              </a:path>
              <a:path w="326389" h="122554">
                <a:moveTo>
                  <a:pt x="167908" y="49038"/>
                </a:moveTo>
                <a:lnTo>
                  <a:pt x="164793" y="49038"/>
                </a:lnTo>
                <a:lnTo>
                  <a:pt x="164793" y="58386"/>
                </a:lnTo>
                <a:lnTo>
                  <a:pt x="167908" y="58386"/>
                </a:lnTo>
                <a:lnTo>
                  <a:pt x="167908" y="49038"/>
                </a:lnTo>
                <a:close/>
              </a:path>
              <a:path w="326389" h="122554">
                <a:moveTo>
                  <a:pt x="184164" y="49038"/>
                </a:moveTo>
                <a:lnTo>
                  <a:pt x="167908" y="49038"/>
                </a:lnTo>
                <a:lnTo>
                  <a:pt x="167908" y="58386"/>
                </a:lnTo>
                <a:lnTo>
                  <a:pt x="184164" y="58386"/>
                </a:lnTo>
                <a:lnTo>
                  <a:pt x="184164" y="49038"/>
                </a:lnTo>
                <a:close/>
              </a:path>
              <a:path w="326389" h="122554">
                <a:moveTo>
                  <a:pt x="195002" y="49038"/>
                </a:moveTo>
                <a:lnTo>
                  <a:pt x="188228" y="49038"/>
                </a:lnTo>
                <a:lnTo>
                  <a:pt x="188228" y="58386"/>
                </a:lnTo>
                <a:lnTo>
                  <a:pt x="195002" y="58386"/>
                </a:lnTo>
                <a:lnTo>
                  <a:pt x="195002" y="49038"/>
                </a:lnTo>
                <a:close/>
              </a:path>
              <a:path w="326389" h="122554">
                <a:moveTo>
                  <a:pt x="306345" y="13004"/>
                </a:moveTo>
                <a:lnTo>
                  <a:pt x="300384" y="13004"/>
                </a:lnTo>
                <a:lnTo>
                  <a:pt x="300300" y="37424"/>
                </a:lnTo>
                <a:lnTo>
                  <a:pt x="299775" y="50749"/>
                </a:lnTo>
                <a:lnTo>
                  <a:pt x="298327" y="66135"/>
                </a:lnTo>
                <a:lnTo>
                  <a:pt x="295507" y="83718"/>
                </a:lnTo>
                <a:lnTo>
                  <a:pt x="306751" y="84802"/>
                </a:lnTo>
                <a:lnTo>
                  <a:pt x="309414" y="66554"/>
                </a:lnTo>
                <a:lnTo>
                  <a:pt x="310790" y="50749"/>
                </a:lnTo>
                <a:lnTo>
                  <a:pt x="311285" y="37424"/>
                </a:lnTo>
                <a:lnTo>
                  <a:pt x="311357" y="22081"/>
                </a:lnTo>
                <a:lnTo>
                  <a:pt x="306345" y="22081"/>
                </a:lnTo>
                <a:lnTo>
                  <a:pt x="306345" y="13004"/>
                </a:lnTo>
                <a:close/>
              </a:path>
              <a:path w="326389" h="122554">
                <a:moveTo>
                  <a:pt x="300384" y="13004"/>
                </a:moveTo>
                <a:lnTo>
                  <a:pt x="227503" y="13004"/>
                </a:lnTo>
                <a:lnTo>
                  <a:pt x="227503" y="22081"/>
                </a:lnTo>
                <a:lnTo>
                  <a:pt x="300384" y="22081"/>
                </a:lnTo>
                <a:lnTo>
                  <a:pt x="300384" y="13004"/>
                </a:lnTo>
                <a:close/>
              </a:path>
              <a:path w="326389" h="122554">
                <a:moveTo>
                  <a:pt x="311357" y="13004"/>
                </a:moveTo>
                <a:lnTo>
                  <a:pt x="306345" y="13004"/>
                </a:lnTo>
                <a:lnTo>
                  <a:pt x="306345" y="22081"/>
                </a:lnTo>
                <a:lnTo>
                  <a:pt x="311357" y="22081"/>
                </a:lnTo>
                <a:lnTo>
                  <a:pt x="311357" y="13004"/>
                </a:lnTo>
                <a:close/>
              </a:path>
              <a:path w="326389" h="122554">
                <a:moveTo>
                  <a:pt x="326258" y="95233"/>
                </a:moveTo>
                <a:lnTo>
                  <a:pt x="215582" y="95233"/>
                </a:lnTo>
                <a:lnTo>
                  <a:pt x="215582" y="104580"/>
                </a:lnTo>
                <a:lnTo>
                  <a:pt x="326258" y="104580"/>
                </a:lnTo>
                <a:lnTo>
                  <a:pt x="326258" y="95233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6" name="object 2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926558" y="3315626"/>
            <a:ext cx="252197" cy="96723"/>
          </a:xfrm>
          <a:prstGeom prst="rect">
            <a:avLst/>
          </a:prstGeom>
        </p:spPr>
      </p:pic>
      <p:sp>
        <p:nvSpPr>
          <p:cNvPr id="27" name="object 27"/>
          <p:cNvSpPr/>
          <p:nvPr/>
        </p:nvSpPr>
        <p:spPr>
          <a:xfrm>
            <a:off x="4287801" y="3300454"/>
            <a:ext cx="328930" cy="122555"/>
          </a:xfrm>
          <a:custGeom>
            <a:avLst/>
            <a:gdLst/>
            <a:ahLst/>
            <a:cxnLst/>
            <a:rect l="l" t="t" r="r" b="b"/>
            <a:pathLst>
              <a:path w="328929" h="122554">
                <a:moveTo>
                  <a:pt x="26686" y="83582"/>
                </a:moveTo>
                <a:lnTo>
                  <a:pt x="17068" y="83582"/>
                </a:lnTo>
                <a:lnTo>
                  <a:pt x="11921" y="111895"/>
                </a:lnTo>
                <a:lnTo>
                  <a:pt x="21403" y="111895"/>
                </a:lnTo>
                <a:lnTo>
                  <a:pt x="26686" y="83582"/>
                </a:lnTo>
                <a:close/>
              </a:path>
              <a:path w="328929" h="122554">
                <a:moveTo>
                  <a:pt x="55676" y="83582"/>
                </a:moveTo>
                <a:lnTo>
                  <a:pt x="46058" y="83582"/>
                </a:lnTo>
                <a:lnTo>
                  <a:pt x="40504" y="111895"/>
                </a:lnTo>
                <a:lnTo>
                  <a:pt x="50122" y="111895"/>
                </a:lnTo>
                <a:lnTo>
                  <a:pt x="55676" y="83582"/>
                </a:lnTo>
                <a:close/>
              </a:path>
              <a:path w="328929" h="122554">
                <a:moveTo>
                  <a:pt x="75996" y="74506"/>
                </a:moveTo>
                <a:lnTo>
                  <a:pt x="0" y="74506"/>
                </a:lnTo>
                <a:lnTo>
                  <a:pt x="0" y="83582"/>
                </a:lnTo>
                <a:lnTo>
                  <a:pt x="75996" y="83582"/>
                </a:lnTo>
                <a:lnTo>
                  <a:pt x="75996" y="74506"/>
                </a:lnTo>
                <a:close/>
              </a:path>
              <a:path w="328929" h="122554">
                <a:moveTo>
                  <a:pt x="32647" y="52831"/>
                </a:moveTo>
                <a:lnTo>
                  <a:pt x="23164" y="52831"/>
                </a:lnTo>
                <a:lnTo>
                  <a:pt x="18829" y="74506"/>
                </a:lnTo>
                <a:lnTo>
                  <a:pt x="28448" y="74506"/>
                </a:lnTo>
                <a:lnTo>
                  <a:pt x="32647" y="52831"/>
                </a:lnTo>
                <a:close/>
              </a:path>
              <a:path w="328929" h="122554">
                <a:moveTo>
                  <a:pt x="61637" y="52831"/>
                </a:moveTo>
                <a:lnTo>
                  <a:pt x="52019" y="52831"/>
                </a:lnTo>
                <a:lnTo>
                  <a:pt x="47819" y="74506"/>
                </a:lnTo>
                <a:lnTo>
                  <a:pt x="57437" y="74506"/>
                </a:lnTo>
                <a:lnTo>
                  <a:pt x="61637" y="52831"/>
                </a:lnTo>
                <a:close/>
              </a:path>
              <a:path w="328929" h="122554">
                <a:moveTo>
                  <a:pt x="80602" y="43891"/>
                </a:moveTo>
                <a:lnTo>
                  <a:pt x="5012" y="43891"/>
                </a:lnTo>
                <a:lnTo>
                  <a:pt x="5012" y="52831"/>
                </a:lnTo>
                <a:lnTo>
                  <a:pt x="80602" y="52831"/>
                </a:lnTo>
                <a:lnTo>
                  <a:pt x="80602" y="43891"/>
                </a:lnTo>
                <a:close/>
              </a:path>
              <a:path w="328929" h="122554">
                <a:moveTo>
                  <a:pt x="39962" y="15172"/>
                </a:moveTo>
                <a:lnTo>
                  <a:pt x="30209" y="15172"/>
                </a:lnTo>
                <a:lnTo>
                  <a:pt x="24790" y="43891"/>
                </a:lnTo>
                <a:lnTo>
                  <a:pt x="34544" y="43891"/>
                </a:lnTo>
                <a:lnTo>
                  <a:pt x="39962" y="15172"/>
                </a:lnTo>
                <a:close/>
              </a:path>
              <a:path w="328929" h="122554">
                <a:moveTo>
                  <a:pt x="68817" y="15172"/>
                </a:moveTo>
                <a:lnTo>
                  <a:pt x="59469" y="15172"/>
                </a:lnTo>
                <a:lnTo>
                  <a:pt x="54051" y="43891"/>
                </a:lnTo>
                <a:lnTo>
                  <a:pt x="63398" y="43891"/>
                </a:lnTo>
                <a:lnTo>
                  <a:pt x="68817" y="15172"/>
                </a:lnTo>
                <a:close/>
              </a:path>
              <a:path w="328929" h="122554">
                <a:moveTo>
                  <a:pt x="191615" y="0"/>
                </a:moveTo>
                <a:lnTo>
                  <a:pt x="180371" y="0"/>
                </a:lnTo>
                <a:lnTo>
                  <a:pt x="180371" y="72474"/>
                </a:lnTo>
                <a:lnTo>
                  <a:pt x="191615" y="72474"/>
                </a:lnTo>
                <a:lnTo>
                  <a:pt x="191615" y="35221"/>
                </a:lnTo>
                <a:lnTo>
                  <a:pt x="182810" y="35221"/>
                </a:lnTo>
                <a:lnTo>
                  <a:pt x="182810" y="25874"/>
                </a:lnTo>
                <a:lnTo>
                  <a:pt x="191615" y="25874"/>
                </a:lnTo>
                <a:lnTo>
                  <a:pt x="191615" y="0"/>
                </a:lnTo>
                <a:close/>
              </a:path>
              <a:path w="328929" h="122554">
                <a:moveTo>
                  <a:pt x="123746" y="6908"/>
                </a:moveTo>
                <a:lnTo>
                  <a:pt x="121714" y="6908"/>
                </a:lnTo>
                <a:lnTo>
                  <a:pt x="121714" y="19507"/>
                </a:lnTo>
                <a:lnTo>
                  <a:pt x="119517" y="32979"/>
                </a:lnTo>
                <a:lnTo>
                  <a:pt x="113281" y="44890"/>
                </a:lnTo>
                <a:lnTo>
                  <a:pt x="103540" y="54540"/>
                </a:lnTo>
                <a:lnTo>
                  <a:pt x="90828" y="61230"/>
                </a:lnTo>
                <a:lnTo>
                  <a:pt x="96653" y="70442"/>
                </a:lnTo>
                <a:lnTo>
                  <a:pt x="110887" y="62503"/>
                </a:lnTo>
                <a:lnTo>
                  <a:pt x="121731" y="50918"/>
                </a:lnTo>
                <a:lnTo>
                  <a:pt x="127753" y="38226"/>
                </a:lnTo>
                <a:lnTo>
                  <a:pt x="126108" y="34876"/>
                </a:lnTo>
                <a:lnTo>
                  <a:pt x="123807" y="19507"/>
                </a:lnTo>
                <a:lnTo>
                  <a:pt x="123746" y="6908"/>
                </a:lnTo>
                <a:close/>
              </a:path>
              <a:path w="328929" h="122554">
                <a:moveTo>
                  <a:pt x="132958" y="6908"/>
                </a:moveTo>
                <a:lnTo>
                  <a:pt x="131061" y="6908"/>
                </a:lnTo>
                <a:lnTo>
                  <a:pt x="131061" y="19507"/>
                </a:lnTo>
                <a:lnTo>
                  <a:pt x="128638" y="36362"/>
                </a:lnTo>
                <a:lnTo>
                  <a:pt x="127753" y="38226"/>
                </a:lnTo>
                <a:lnTo>
                  <a:pt x="132789" y="48480"/>
                </a:lnTo>
                <a:lnTo>
                  <a:pt x="143177" y="59315"/>
                </a:lnTo>
                <a:lnTo>
                  <a:pt x="156665" y="66785"/>
                </a:lnTo>
                <a:lnTo>
                  <a:pt x="162761" y="57979"/>
                </a:lnTo>
                <a:lnTo>
                  <a:pt x="150560" y="51714"/>
                </a:lnTo>
                <a:lnTo>
                  <a:pt x="141154" y="42705"/>
                </a:lnTo>
                <a:lnTo>
                  <a:pt x="135100" y="31614"/>
                </a:lnTo>
                <a:lnTo>
                  <a:pt x="133027" y="19507"/>
                </a:lnTo>
                <a:lnTo>
                  <a:pt x="132958" y="6908"/>
                </a:lnTo>
                <a:close/>
              </a:path>
              <a:path w="328929" h="122554">
                <a:moveTo>
                  <a:pt x="131061" y="6908"/>
                </a:moveTo>
                <a:lnTo>
                  <a:pt x="123746" y="6908"/>
                </a:lnTo>
                <a:lnTo>
                  <a:pt x="123807" y="19507"/>
                </a:lnTo>
                <a:lnTo>
                  <a:pt x="126108" y="34876"/>
                </a:lnTo>
                <a:lnTo>
                  <a:pt x="127753" y="38226"/>
                </a:lnTo>
                <a:lnTo>
                  <a:pt x="128638" y="36362"/>
                </a:lnTo>
                <a:lnTo>
                  <a:pt x="131061" y="19507"/>
                </a:lnTo>
                <a:lnTo>
                  <a:pt x="131061" y="6908"/>
                </a:lnTo>
                <a:close/>
              </a:path>
              <a:path w="328929" h="122554">
                <a:moveTo>
                  <a:pt x="180371" y="25874"/>
                </a:moveTo>
                <a:lnTo>
                  <a:pt x="153820" y="25874"/>
                </a:lnTo>
                <a:lnTo>
                  <a:pt x="153820" y="35221"/>
                </a:lnTo>
                <a:lnTo>
                  <a:pt x="180371" y="35221"/>
                </a:lnTo>
                <a:lnTo>
                  <a:pt x="180371" y="25874"/>
                </a:lnTo>
                <a:close/>
              </a:path>
              <a:path w="328929" h="122554">
                <a:moveTo>
                  <a:pt x="191615" y="25874"/>
                </a:moveTo>
                <a:lnTo>
                  <a:pt x="182810" y="25874"/>
                </a:lnTo>
                <a:lnTo>
                  <a:pt x="182810" y="35221"/>
                </a:lnTo>
                <a:lnTo>
                  <a:pt x="191615" y="35221"/>
                </a:lnTo>
                <a:lnTo>
                  <a:pt x="191615" y="25874"/>
                </a:lnTo>
                <a:close/>
              </a:path>
              <a:path w="328929" h="122554">
                <a:moveTo>
                  <a:pt x="151381" y="75996"/>
                </a:moveTo>
                <a:lnTo>
                  <a:pt x="134302" y="77558"/>
                </a:lnTo>
                <a:lnTo>
                  <a:pt x="121426" y="82092"/>
                </a:lnTo>
                <a:lnTo>
                  <a:pt x="113300" y="89369"/>
                </a:lnTo>
                <a:lnTo>
                  <a:pt x="110470" y="99161"/>
                </a:lnTo>
                <a:lnTo>
                  <a:pt x="113300" y="108932"/>
                </a:lnTo>
                <a:lnTo>
                  <a:pt x="121426" y="116162"/>
                </a:lnTo>
                <a:lnTo>
                  <a:pt x="134302" y="120650"/>
                </a:lnTo>
                <a:lnTo>
                  <a:pt x="151381" y="122190"/>
                </a:lnTo>
                <a:lnTo>
                  <a:pt x="168382" y="120650"/>
                </a:lnTo>
                <a:lnTo>
                  <a:pt x="181218" y="116162"/>
                </a:lnTo>
                <a:lnTo>
                  <a:pt x="184333" y="113385"/>
                </a:lnTo>
                <a:lnTo>
                  <a:pt x="151381" y="113385"/>
                </a:lnTo>
                <a:lnTo>
                  <a:pt x="138973" y="112420"/>
                </a:lnTo>
                <a:lnTo>
                  <a:pt x="129639" y="109626"/>
                </a:lnTo>
                <a:lnTo>
                  <a:pt x="123759" y="105156"/>
                </a:lnTo>
                <a:lnTo>
                  <a:pt x="121714" y="99161"/>
                </a:lnTo>
                <a:lnTo>
                  <a:pt x="123759" y="93167"/>
                </a:lnTo>
                <a:lnTo>
                  <a:pt x="129639" y="88696"/>
                </a:lnTo>
                <a:lnTo>
                  <a:pt x="138973" y="85902"/>
                </a:lnTo>
                <a:lnTo>
                  <a:pt x="151381" y="84937"/>
                </a:lnTo>
                <a:lnTo>
                  <a:pt x="184389" y="84937"/>
                </a:lnTo>
                <a:lnTo>
                  <a:pt x="181218" y="82092"/>
                </a:lnTo>
                <a:lnTo>
                  <a:pt x="168382" y="77558"/>
                </a:lnTo>
                <a:lnTo>
                  <a:pt x="151381" y="75996"/>
                </a:lnTo>
                <a:close/>
              </a:path>
              <a:path w="328929" h="122554">
                <a:moveTo>
                  <a:pt x="184389" y="84937"/>
                </a:moveTo>
                <a:lnTo>
                  <a:pt x="151381" y="84937"/>
                </a:lnTo>
                <a:lnTo>
                  <a:pt x="163789" y="85902"/>
                </a:lnTo>
                <a:lnTo>
                  <a:pt x="173124" y="88696"/>
                </a:lnTo>
                <a:lnTo>
                  <a:pt x="179004" y="93167"/>
                </a:lnTo>
                <a:lnTo>
                  <a:pt x="181049" y="99161"/>
                </a:lnTo>
                <a:lnTo>
                  <a:pt x="179004" y="105156"/>
                </a:lnTo>
                <a:lnTo>
                  <a:pt x="173124" y="109626"/>
                </a:lnTo>
                <a:lnTo>
                  <a:pt x="163789" y="112420"/>
                </a:lnTo>
                <a:lnTo>
                  <a:pt x="151381" y="113385"/>
                </a:lnTo>
                <a:lnTo>
                  <a:pt x="184333" y="113385"/>
                </a:lnTo>
                <a:lnTo>
                  <a:pt x="189329" y="108932"/>
                </a:lnTo>
                <a:lnTo>
                  <a:pt x="192157" y="99161"/>
                </a:lnTo>
                <a:lnTo>
                  <a:pt x="189329" y="89369"/>
                </a:lnTo>
                <a:lnTo>
                  <a:pt x="184389" y="84937"/>
                </a:lnTo>
                <a:close/>
              </a:path>
              <a:path w="328929" h="122554">
                <a:moveTo>
                  <a:pt x="247688" y="13140"/>
                </a:moveTo>
                <a:lnTo>
                  <a:pt x="245656" y="13140"/>
                </a:lnTo>
                <a:lnTo>
                  <a:pt x="245656" y="23029"/>
                </a:lnTo>
                <a:lnTo>
                  <a:pt x="243463" y="35710"/>
                </a:lnTo>
                <a:lnTo>
                  <a:pt x="237257" y="47057"/>
                </a:lnTo>
                <a:lnTo>
                  <a:pt x="227596" y="56347"/>
                </a:lnTo>
                <a:lnTo>
                  <a:pt x="215040" y="62856"/>
                </a:lnTo>
                <a:lnTo>
                  <a:pt x="220730" y="71797"/>
                </a:lnTo>
                <a:lnTo>
                  <a:pt x="234751" y="64196"/>
                </a:lnTo>
                <a:lnTo>
                  <a:pt x="245520" y="53052"/>
                </a:lnTo>
                <a:lnTo>
                  <a:pt x="251590" y="40783"/>
                </a:lnTo>
                <a:lnTo>
                  <a:pt x="250039" y="37790"/>
                </a:lnTo>
                <a:lnTo>
                  <a:pt x="247709" y="23029"/>
                </a:lnTo>
                <a:lnTo>
                  <a:pt x="247688" y="13140"/>
                </a:lnTo>
                <a:close/>
              </a:path>
              <a:path w="328929" h="122554">
                <a:moveTo>
                  <a:pt x="256899" y="13140"/>
                </a:moveTo>
                <a:lnTo>
                  <a:pt x="254867" y="13140"/>
                </a:lnTo>
                <a:lnTo>
                  <a:pt x="254867" y="23029"/>
                </a:lnTo>
                <a:lnTo>
                  <a:pt x="252429" y="39088"/>
                </a:lnTo>
                <a:lnTo>
                  <a:pt x="251590" y="40783"/>
                </a:lnTo>
                <a:lnTo>
                  <a:pt x="256747" y="50732"/>
                </a:lnTo>
                <a:lnTo>
                  <a:pt x="267290" y="61031"/>
                </a:lnTo>
                <a:lnTo>
                  <a:pt x="281148" y="68004"/>
                </a:lnTo>
                <a:lnTo>
                  <a:pt x="286567" y="59198"/>
                </a:lnTo>
                <a:lnTo>
                  <a:pt x="274330" y="53259"/>
                </a:lnTo>
                <a:lnTo>
                  <a:pt x="264977" y="44805"/>
                </a:lnTo>
                <a:lnTo>
                  <a:pt x="259001" y="34472"/>
                </a:lnTo>
                <a:lnTo>
                  <a:pt x="256924" y="23029"/>
                </a:lnTo>
                <a:lnTo>
                  <a:pt x="256899" y="13140"/>
                </a:lnTo>
                <a:close/>
              </a:path>
              <a:path w="328929" h="122554">
                <a:moveTo>
                  <a:pt x="254867" y="13140"/>
                </a:moveTo>
                <a:lnTo>
                  <a:pt x="247688" y="13140"/>
                </a:lnTo>
                <a:lnTo>
                  <a:pt x="247709" y="23029"/>
                </a:lnTo>
                <a:lnTo>
                  <a:pt x="250039" y="37790"/>
                </a:lnTo>
                <a:lnTo>
                  <a:pt x="251590" y="40783"/>
                </a:lnTo>
                <a:lnTo>
                  <a:pt x="252429" y="39088"/>
                </a:lnTo>
                <a:lnTo>
                  <a:pt x="254867" y="23029"/>
                </a:lnTo>
                <a:lnTo>
                  <a:pt x="254867" y="13140"/>
                </a:lnTo>
                <a:close/>
              </a:path>
              <a:path w="328929" h="122554">
                <a:moveTo>
                  <a:pt x="283857" y="9076"/>
                </a:moveTo>
                <a:lnTo>
                  <a:pt x="218427" y="9076"/>
                </a:lnTo>
                <a:lnTo>
                  <a:pt x="218427" y="18287"/>
                </a:lnTo>
                <a:lnTo>
                  <a:pt x="245656" y="18287"/>
                </a:lnTo>
                <a:lnTo>
                  <a:pt x="245656" y="13140"/>
                </a:lnTo>
                <a:lnTo>
                  <a:pt x="283857" y="13140"/>
                </a:lnTo>
                <a:lnTo>
                  <a:pt x="283857" y="9076"/>
                </a:lnTo>
                <a:close/>
              </a:path>
              <a:path w="328929" h="122554">
                <a:moveTo>
                  <a:pt x="283857" y="13140"/>
                </a:moveTo>
                <a:lnTo>
                  <a:pt x="256899" y="13140"/>
                </a:lnTo>
                <a:lnTo>
                  <a:pt x="256899" y="18287"/>
                </a:lnTo>
                <a:lnTo>
                  <a:pt x="283857" y="18287"/>
                </a:lnTo>
                <a:lnTo>
                  <a:pt x="283857" y="13140"/>
                </a:lnTo>
                <a:close/>
              </a:path>
              <a:path w="328929" h="122554">
                <a:moveTo>
                  <a:pt x="310544" y="0"/>
                </a:moveTo>
                <a:lnTo>
                  <a:pt x="299300" y="0"/>
                </a:lnTo>
                <a:lnTo>
                  <a:pt x="299300" y="73829"/>
                </a:lnTo>
                <a:lnTo>
                  <a:pt x="310544" y="73829"/>
                </a:lnTo>
                <a:lnTo>
                  <a:pt x="310544" y="40504"/>
                </a:lnTo>
                <a:lnTo>
                  <a:pt x="307428" y="40504"/>
                </a:lnTo>
                <a:lnTo>
                  <a:pt x="307428" y="31021"/>
                </a:lnTo>
                <a:lnTo>
                  <a:pt x="310544" y="31021"/>
                </a:lnTo>
                <a:lnTo>
                  <a:pt x="310544" y="0"/>
                </a:lnTo>
                <a:close/>
              </a:path>
              <a:path w="328929" h="122554">
                <a:moveTo>
                  <a:pt x="310544" y="31021"/>
                </a:moveTo>
                <a:lnTo>
                  <a:pt x="307428" y="31021"/>
                </a:lnTo>
                <a:lnTo>
                  <a:pt x="307428" y="40504"/>
                </a:lnTo>
                <a:lnTo>
                  <a:pt x="310544" y="40504"/>
                </a:lnTo>
                <a:lnTo>
                  <a:pt x="310544" y="31021"/>
                </a:lnTo>
                <a:close/>
              </a:path>
              <a:path w="328929" h="122554">
                <a:moveTo>
                  <a:pt x="328697" y="31021"/>
                </a:moveTo>
                <a:lnTo>
                  <a:pt x="310544" y="31021"/>
                </a:lnTo>
                <a:lnTo>
                  <a:pt x="310544" y="40504"/>
                </a:lnTo>
                <a:lnTo>
                  <a:pt x="328697" y="40504"/>
                </a:lnTo>
                <a:lnTo>
                  <a:pt x="328697" y="31021"/>
                </a:lnTo>
                <a:close/>
              </a:path>
              <a:path w="328929" h="122554">
                <a:moveTo>
                  <a:pt x="271530" y="77080"/>
                </a:moveTo>
                <a:lnTo>
                  <a:pt x="254728" y="78593"/>
                </a:lnTo>
                <a:lnTo>
                  <a:pt x="242066" y="82990"/>
                </a:lnTo>
                <a:lnTo>
                  <a:pt x="234077" y="90053"/>
                </a:lnTo>
                <a:lnTo>
                  <a:pt x="231296" y="99567"/>
                </a:lnTo>
                <a:lnTo>
                  <a:pt x="234077" y="109160"/>
                </a:lnTo>
                <a:lnTo>
                  <a:pt x="242066" y="116264"/>
                </a:lnTo>
                <a:lnTo>
                  <a:pt x="254728" y="120675"/>
                </a:lnTo>
                <a:lnTo>
                  <a:pt x="271530" y="122190"/>
                </a:lnTo>
                <a:lnTo>
                  <a:pt x="288332" y="120675"/>
                </a:lnTo>
                <a:lnTo>
                  <a:pt x="300994" y="116264"/>
                </a:lnTo>
                <a:lnTo>
                  <a:pt x="304231" y="113385"/>
                </a:lnTo>
                <a:lnTo>
                  <a:pt x="271530" y="113385"/>
                </a:lnTo>
                <a:lnTo>
                  <a:pt x="259300" y="112445"/>
                </a:lnTo>
                <a:lnTo>
                  <a:pt x="250092" y="109728"/>
                </a:lnTo>
                <a:lnTo>
                  <a:pt x="244288" y="105384"/>
                </a:lnTo>
                <a:lnTo>
                  <a:pt x="242269" y="99567"/>
                </a:lnTo>
                <a:lnTo>
                  <a:pt x="244288" y="93872"/>
                </a:lnTo>
                <a:lnTo>
                  <a:pt x="250092" y="89662"/>
                </a:lnTo>
                <a:lnTo>
                  <a:pt x="259300" y="87052"/>
                </a:lnTo>
                <a:lnTo>
                  <a:pt x="271530" y="86156"/>
                </a:lnTo>
                <a:lnTo>
                  <a:pt x="304575" y="86156"/>
                </a:lnTo>
                <a:lnTo>
                  <a:pt x="300994" y="82990"/>
                </a:lnTo>
                <a:lnTo>
                  <a:pt x="288332" y="78593"/>
                </a:lnTo>
                <a:lnTo>
                  <a:pt x="271530" y="77080"/>
                </a:lnTo>
                <a:close/>
              </a:path>
              <a:path w="328929" h="122554">
                <a:moveTo>
                  <a:pt x="304575" y="86156"/>
                </a:moveTo>
                <a:lnTo>
                  <a:pt x="271530" y="86156"/>
                </a:lnTo>
                <a:lnTo>
                  <a:pt x="283760" y="87052"/>
                </a:lnTo>
                <a:lnTo>
                  <a:pt x="292967" y="89662"/>
                </a:lnTo>
                <a:lnTo>
                  <a:pt x="298771" y="93872"/>
                </a:lnTo>
                <a:lnTo>
                  <a:pt x="300791" y="99567"/>
                </a:lnTo>
                <a:lnTo>
                  <a:pt x="298771" y="105384"/>
                </a:lnTo>
                <a:lnTo>
                  <a:pt x="292967" y="109728"/>
                </a:lnTo>
                <a:lnTo>
                  <a:pt x="283760" y="112445"/>
                </a:lnTo>
                <a:lnTo>
                  <a:pt x="271530" y="113385"/>
                </a:lnTo>
                <a:lnTo>
                  <a:pt x="304231" y="113385"/>
                </a:lnTo>
                <a:lnTo>
                  <a:pt x="308982" y="109160"/>
                </a:lnTo>
                <a:lnTo>
                  <a:pt x="311763" y="99567"/>
                </a:lnTo>
                <a:lnTo>
                  <a:pt x="308982" y="90053"/>
                </a:lnTo>
                <a:lnTo>
                  <a:pt x="304575" y="86156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938136" y="787900"/>
            <a:ext cx="3967479" cy="537210"/>
          </a:xfrm>
          <a:custGeom>
            <a:avLst/>
            <a:gdLst/>
            <a:ahLst/>
            <a:cxnLst/>
            <a:rect l="l" t="t" r="r" b="b"/>
            <a:pathLst>
              <a:path w="3967479" h="537210">
                <a:moveTo>
                  <a:pt x="469906" y="578"/>
                </a:moveTo>
                <a:lnTo>
                  <a:pt x="396501" y="578"/>
                </a:lnTo>
                <a:lnTo>
                  <a:pt x="396501" y="535797"/>
                </a:lnTo>
                <a:lnTo>
                  <a:pt x="469906" y="535797"/>
                </a:lnTo>
                <a:lnTo>
                  <a:pt x="469906" y="270499"/>
                </a:lnTo>
                <a:lnTo>
                  <a:pt x="420777" y="270499"/>
                </a:lnTo>
                <a:lnTo>
                  <a:pt x="420777" y="208654"/>
                </a:lnTo>
                <a:lnTo>
                  <a:pt x="469906" y="208654"/>
                </a:lnTo>
                <a:lnTo>
                  <a:pt x="469906" y="578"/>
                </a:lnTo>
                <a:close/>
              </a:path>
              <a:path w="3967479" h="537210">
                <a:moveTo>
                  <a:pt x="353152" y="8669"/>
                </a:moveTo>
                <a:lnTo>
                  <a:pt x="280903" y="8669"/>
                </a:lnTo>
                <a:lnTo>
                  <a:pt x="280903" y="351109"/>
                </a:lnTo>
                <a:lnTo>
                  <a:pt x="282059" y="351996"/>
                </a:lnTo>
                <a:lnTo>
                  <a:pt x="280903" y="353572"/>
                </a:lnTo>
                <a:lnTo>
                  <a:pt x="280903" y="511522"/>
                </a:lnTo>
                <a:lnTo>
                  <a:pt x="353152" y="511522"/>
                </a:lnTo>
                <a:lnTo>
                  <a:pt x="353152" y="270499"/>
                </a:lnTo>
                <a:lnTo>
                  <a:pt x="332344" y="270499"/>
                </a:lnTo>
                <a:lnTo>
                  <a:pt x="332344" y="208654"/>
                </a:lnTo>
                <a:lnTo>
                  <a:pt x="353152" y="208654"/>
                </a:lnTo>
                <a:lnTo>
                  <a:pt x="353152" y="8669"/>
                </a:lnTo>
                <a:close/>
              </a:path>
              <a:path w="3967479" h="537210">
                <a:moveTo>
                  <a:pt x="123690" y="46817"/>
                </a:moveTo>
                <a:lnTo>
                  <a:pt x="108662" y="46817"/>
                </a:lnTo>
                <a:lnTo>
                  <a:pt x="108662" y="136983"/>
                </a:lnTo>
                <a:lnTo>
                  <a:pt x="106152" y="182543"/>
                </a:lnTo>
                <a:lnTo>
                  <a:pt x="98215" y="227493"/>
                </a:lnTo>
                <a:lnTo>
                  <a:pt x="84242" y="270355"/>
                </a:lnTo>
                <a:lnTo>
                  <a:pt x="63621" y="309653"/>
                </a:lnTo>
                <a:lnTo>
                  <a:pt x="35744" y="343910"/>
                </a:lnTo>
                <a:lnTo>
                  <a:pt x="0" y="371648"/>
                </a:lnTo>
                <a:lnTo>
                  <a:pt x="47395" y="428291"/>
                </a:lnTo>
                <a:lnTo>
                  <a:pt x="81171" y="402145"/>
                </a:lnTo>
                <a:lnTo>
                  <a:pt x="108891" y="369022"/>
                </a:lnTo>
                <a:lnTo>
                  <a:pt x="130868" y="330016"/>
                </a:lnTo>
                <a:lnTo>
                  <a:pt x="145729" y="290682"/>
                </a:lnTo>
                <a:lnTo>
                  <a:pt x="141206" y="278146"/>
                </a:lnTo>
                <a:lnTo>
                  <a:pt x="131097" y="232101"/>
                </a:lnTo>
                <a:lnTo>
                  <a:pt x="125447" y="182830"/>
                </a:lnTo>
                <a:lnTo>
                  <a:pt x="123690" y="131204"/>
                </a:lnTo>
                <a:lnTo>
                  <a:pt x="123690" y="46817"/>
                </a:lnTo>
                <a:close/>
              </a:path>
              <a:path w="3967479" h="537210">
                <a:moveTo>
                  <a:pt x="183223" y="46817"/>
                </a:moveTo>
                <a:lnTo>
                  <a:pt x="167617" y="46817"/>
                </a:lnTo>
                <a:lnTo>
                  <a:pt x="167617" y="136983"/>
                </a:lnTo>
                <a:lnTo>
                  <a:pt x="165477" y="188608"/>
                </a:lnTo>
                <a:lnTo>
                  <a:pt x="158848" y="238717"/>
                </a:lnTo>
                <a:lnTo>
                  <a:pt x="147416" y="286216"/>
                </a:lnTo>
                <a:lnTo>
                  <a:pt x="145729" y="290682"/>
                </a:lnTo>
                <a:lnTo>
                  <a:pt x="156340" y="320097"/>
                </a:lnTo>
                <a:lnTo>
                  <a:pt x="177065" y="357083"/>
                </a:lnTo>
                <a:lnTo>
                  <a:pt x="203948" y="388236"/>
                </a:lnTo>
                <a:lnTo>
                  <a:pt x="237554" y="412685"/>
                </a:lnTo>
                <a:lnTo>
                  <a:pt x="280903" y="353572"/>
                </a:lnTo>
                <a:lnTo>
                  <a:pt x="280903" y="351109"/>
                </a:lnTo>
                <a:lnTo>
                  <a:pt x="243149" y="322153"/>
                </a:lnTo>
                <a:lnTo>
                  <a:pt x="215058" y="283183"/>
                </a:lnTo>
                <a:lnTo>
                  <a:pt x="196540" y="237054"/>
                </a:lnTo>
                <a:lnTo>
                  <a:pt x="186344" y="185738"/>
                </a:lnTo>
                <a:lnTo>
                  <a:pt x="183223" y="131204"/>
                </a:lnTo>
                <a:lnTo>
                  <a:pt x="183223" y="46817"/>
                </a:lnTo>
                <a:close/>
              </a:path>
              <a:path w="3967479" h="537210">
                <a:moveTo>
                  <a:pt x="280903" y="351109"/>
                </a:moveTo>
                <a:lnTo>
                  <a:pt x="280903" y="353572"/>
                </a:lnTo>
                <a:lnTo>
                  <a:pt x="282059" y="351996"/>
                </a:lnTo>
                <a:lnTo>
                  <a:pt x="280903" y="351109"/>
                </a:lnTo>
                <a:close/>
              </a:path>
              <a:path w="3967479" h="537210">
                <a:moveTo>
                  <a:pt x="167617" y="46817"/>
                </a:moveTo>
                <a:lnTo>
                  <a:pt x="123690" y="46817"/>
                </a:lnTo>
                <a:lnTo>
                  <a:pt x="123690" y="131204"/>
                </a:lnTo>
                <a:lnTo>
                  <a:pt x="125447" y="182830"/>
                </a:lnTo>
                <a:lnTo>
                  <a:pt x="131097" y="232101"/>
                </a:lnTo>
                <a:lnTo>
                  <a:pt x="141206" y="278146"/>
                </a:lnTo>
                <a:lnTo>
                  <a:pt x="145729" y="290682"/>
                </a:lnTo>
                <a:lnTo>
                  <a:pt x="147416" y="286216"/>
                </a:lnTo>
                <a:lnTo>
                  <a:pt x="158848" y="238717"/>
                </a:lnTo>
                <a:lnTo>
                  <a:pt x="165477" y="188608"/>
                </a:lnTo>
                <a:lnTo>
                  <a:pt x="167617" y="136983"/>
                </a:lnTo>
                <a:lnTo>
                  <a:pt x="167617" y="46817"/>
                </a:lnTo>
                <a:close/>
              </a:path>
              <a:path w="3967479" h="537210">
                <a:moveTo>
                  <a:pt x="353152" y="208654"/>
                </a:moveTo>
                <a:lnTo>
                  <a:pt x="332344" y="208654"/>
                </a:lnTo>
                <a:lnTo>
                  <a:pt x="332344" y="270499"/>
                </a:lnTo>
                <a:lnTo>
                  <a:pt x="353152" y="270499"/>
                </a:lnTo>
                <a:lnTo>
                  <a:pt x="353152" y="208654"/>
                </a:lnTo>
                <a:close/>
              </a:path>
              <a:path w="3967479" h="537210">
                <a:moveTo>
                  <a:pt x="396501" y="208654"/>
                </a:moveTo>
                <a:lnTo>
                  <a:pt x="353152" y="208654"/>
                </a:lnTo>
                <a:lnTo>
                  <a:pt x="353152" y="270499"/>
                </a:lnTo>
                <a:lnTo>
                  <a:pt x="396501" y="270499"/>
                </a:lnTo>
                <a:lnTo>
                  <a:pt x="396501" y="208654"/>
                </a:lnTo>
                <a:close/>
              </a:path>
              <a:path w="3967479" h="537210">
                <a:moveTo>
                  <a:pt x="469906" y="208654"/>
                </a:moveTo>
                <a:lnTo>
                  <a:pt x="420777" y="208654"/>
                </a:lnTo>
                <a:lnTo>
                  <a:pt x="420777" y="270499"/>
                </a:lnTo>
                <a:lnTo>
                  <a:pt x="469906" y="270499"/>
                </a:lnTo>
                <a:lnTo>
                  <a:pt x="469906" y="208654"/>
                </a:lnTo>
                <a:close/>
              </a:path>
              <a:path w="3967479" h="537210">
                <a:moveTo>
                  <a:pt x="989475" y="578"/>
                </a:moveTo>
                <a:lnTo>
                  <a:pt x="912602" y="578"/>
                </a:lnTo>
                <a:lnTo>
                  <a:pt x="912602" y="319629"/>
                </a:lnTo>
                <a:lnTo>
                  <a:pt x="989475" y="319629"/>
                </a:lnTo>
                <a:lnTo>
                  <a:pt x="989475" y="250270"/>
                </a:lnTo>
                <a:lnTo>
                  <a:pt x="938034" y="250270"/>
                </a:lnTo>
                <a:lnTo>
                  <a:pt x="938034" y="189003"/>
                </a:lnTo>
                <a:lnTo>
                  <a:pt x="989475" y="189003"/>
                </a:lnTo>
                <a:lnTo>
                  <a:pt x="989475" y="139873"/>
                </a:lnTo>
                <a:lnTo>
                  <a:pt x="935722" y="139873"/>
                </a:lnTo>
                <a:lnTo>
                  <a:pt x="935722" y="79184"/>
                </a:lnTo>
                <a:lnTo>
                  <a:pt x="989475" y="79184"/>
                </a:lnTo>
                <a:lnTo>
                  <a:pt x="989475" y="578"/>
                </a:lnTo>
                <a:close/>
              </a:path>
              <a:path w="3967479" h="537210">
                <a:moveTo>
                  <a:pt x="640369" y="31789"/>
                </a:moveTo>
                <a:lnTo>
                  <a:pt x="564074" y="31789"/>
                </a:lnTo>
                <a:lnTo>
                  <a:pt x="564074" y="295931"/>
                </a:lnTo>
                <a:lnTo>
                  <a:pt x="817234" y="295931"/>
                </a:lnTo>
                <a:lnTo>
                  <a:pt x="817234" y="250270"/>
                </a:lnTo>
                <a:lnTo>
                  <a:pt x="799316" y="250270"/>
                </a:lnTo>
                <a:lnTo>
                  <a:pt x="799316" y="234664"/>
                </a:lnTo>
                <a:lnTo>
                  <a:pt x="640369" y="234664"/>
                </a:lnTo>
                <a:lnTo>
                  <a:pt x="640369" y="165883"/>
                </a:lnTo>
                <a:lnTo>
                  <a:pt x="817234" y="165883"/>
                </a:lnTo>
                <a:lnTo>
                  <a:pt x="817234" y="139873"/>
                </a:lnTo>
                <a:lnTo>
                  <a:pt x="799316" y="139873"/>
                </a:lnTo>
                <a:lnTo>
                  <a:pt x="799316" y="106350"/>
                </a:lnTo>
                <a:lnTo>
                  <a:pt x="640369" y="106350"/>
                </a:lnTo>
                <a:lnTo>
                  <a:pt x="640369" y="31789"/>
                </a:lnTo>
                <a:close/>
              </a:path>
              <a:path w="3967479" h="537210">
                <a:moveTo>
                  <a:pt x="817234" y="189003"/>
                </a:moveTo>
                <a:lnTo>
                  <a:pt x="799316" y="189003"/>
                </a:lnTo>
                <a:lnTo>
                  <a:pt x="799316" y="250270"/>
                </a:lnTo>
                <a:lnTo>
                  <a:pt x="817234" y="250270"/>
                </a:lnTo>
                <a:lnTo>
                  <a:pt x="817234" y="189003"/>
                </a:lnTo>
                <a:close/>
              </a:path>
              <a:path w="3967479" h="537210">
                <a:moveTo>
                  <a:pt x="912602" y="189003"/>
                </a:moveTo>
                <a:lnTo>
                  <a:pt x="817234" y="189003"/>
                </a:lnTo>
                <a:lnTo>
                  <a:pt x="817234" y="250270"/>
                </a:lnTo>
                <a:lnTo>
                  <a:pt x="912602" y="250270"/>
                </a:lnTo>
                <a:lnTo>
                  <a:pt x="912602" y="189003"/>
                </a:lnTo>
                <a:close/>
              </a:path>
              <a:path w="3967479" h="537210">
                <a:moveTo>
                  <a:pt x="989475" y="189003"/>
                </a:moveTo>
                <a:lnTo>
                  <a:pt x="938034" y="189003"/>
                </a:lnTo>
                <a:lnTo>
                  <a:pt x="938034" y="250270"/>
                </a:lnTo>
                <a:lnTo>
                  <a:pt x="989475" y="250270"/>
                </a:lnTo>
                <a:lnTo>
                  <a:pt x="989475" y="189003"/>
                </a:lnTo>
                <a:close/>
              </a:path>
              <a:path w="3967479" h="537210">
                <a:moveTo>
                  <a:pt x="817234" y="165883"/>
                </a:moveTo>
                <a:lnTo>
                  <a:pt x="742095" y="165883"/>
                </a:lnTo>
                <a:lnTo>
                  <a:pt x="742095" y="234664"/>
                </a:lnTo>
                <a:lnTo>
                  <a:pt x="799316" y="234664"/>
                </a:lnTo>
                <a:lnTo>
                  <a:pt x="799316" y="189003"/>
                </a:lnTo>
                <a:lnTo>
                  <a:pt x="817234" y="189003"/>
                </a:lnTo>
                <a:lnTo>
                  <a:pt x="817234" y="165883"/>
                </a:lnTo>
                <a:close/>
              </a:path>
              <a:path w="3967479" h="537210">
                <a:moveTo>
                  <a:pt x="817234" y="79184"/>
                </a:moveTo>
                <a:lnTo>
                  <a:pt x="799316" y="79184"/>
                </a:lnTo>
                <a:lnTo>
                  <a:pt x="799316" y="139873"/>
                </a:lnTo>
                <a:lnTo>
                  <a:pt x="817234" y="139873"/>
                </a:lnTo>
                <a:lnTo>
                  <a:pt x="817234" y="79184"/>
                </a:lnTo>
                <a:close/>
              </a:path>
              <a:path w="3967479" h="537210">
                <a:moveTo>
                  <a:pt x="912602" y="79184"/>
                </a:moveTo>
                <a:lnTo>
                  <a:pt x="817234" y="79184"/>
                </a:lnTo>
                <a:lnTo>
                  <a:pt x="817234" y="139873"/>
                </a:lnTo>
                <a:lnTo>
                  <a:pt x="912602" y="139873"/>
                </a:lnTo>
                <a:lnTo>
                  <a:pt x="912602" y="79184"/>
                </a:lnTo>
                <a:close/>
              </a:path>
              <a:path w="3967479" h="537210">
                <a:moveTo>
                  <a:pt x="989475" y="79184"/>
                </a:moveTo>
                <a:lnTo>
                  <a:pt x="935722" y="79184"/>
                </a:lnTo>
                <a:lnTo>
                  <a:pt x="935722" y="139873"/>
                </a:lnTo>
                <a:lnTo>
                  <a:pt x="989475" y="139873"/>
                </a:lnTo>
                <a:lnTo>
                  <a:pt x="989475" y="79184"/>
                </a:lnTo>
                <a:close/>
              </a:path>
              <a:path w="3967479" h="537210">
                <a:moveTo>
                  <a:pt x="817234" y="31789"/>
                </a:moveTo>
                <a:lnTo>
                  <a:pt x="742095" y="31789"/>
                </a:lnTo>
                <a:lnTo>
                  <a:pt x="742095" y="106350"/>
                </a:lnTo>
                <a:lnTo>
                  <a:pt x="799316" y="106350"/>
                </a:lnTo>
                <a:lnTo>
                  <a:pt x="799316" y="79184"/>
                </a:lnTo>
                <a:lnTo>
                  <a:pt x="817234" y="79184"/>
                </a:lnTo>
                <a:lnTo>
                  <a:pt x="817234" y="31789"/>
                </a:lnTo>
                <a:close/>
              </a:path>
              <a:path w="3967479" h="537210">
                <a:moveTo>
                  <a:pt x="989475" y="343326"/>
                </a:moveTo>
                <a:lnTo>
                  <a:pt x="624763" y="343326"/>
                </a:lnTo>
                <a:lnTo>
                  <a:pt x="624763" y="404593"/>
                </a:lnTo>
                <a:lnTo>
                  <a:pt x="912602" y="404593"/>
                </a:lnTo>
                <a:lnTo>
                  <a:pt x="912602" y="535797"/>
                </a:lnTo>
                <a:lnTo>
                  <a:pt x="989475" y="535797"/>
                </a:lnTo>
                <a:lnTo>
                  <a:pt x="989475" y="343326"/>
                </a:lnTo>
                <a:close/>
              </a:path>
              <a:path w="3967479" h="537210">
                <a:moveTo>
                  <a:pt x="1635705" y="578"/>
                </a:moveTo>
                <a:lnTo>
                  <a:pt x="1558833" y="578"/>
                </a:lnTo>
                <a:lnTo>
                  <a:pt x="1558833" y="298821"/>
                </a:lnTo>
                <a:lnTo>
                  <a:pt x="1635705" y="298821"/>
                </a:lnTo>
                <a:lnTo>
                  <a:pt x="1635705" y="179755"/>
                </a:lnTo>
                <a:lnTo>
                  <a:pt x="1614320" y="179755"/>
                </a:lnTo>
                <a:lnTo>
                  <a:pt x="1614320" y="116754"/>
                </a:lnTo>
                <a:lnTo>
                  <a:pt x="1635705" y="116754"/>
                </a:lnTo>
                <a:lnTo>
                  <a:pt x="1635705" y="578"/>
                </a:lnTo>
                <a:close/>
              </a:path>
              <a:path w="3967479" h="537210">
                <a:moveTo>
                  <a:pt x="1635705" y="116754"/>
                </a:moveTo>
                <a:lnTo>
                  <a:pt x="1614320" y="116754"/>
                </a:lnTo>
                <a:lnTo>
                  <a:pt x="1614320" y="179755"/>
                </a:lnTo>
                <a:lnTo>
                  <a:pt x="1635705" y="179755"/>
                </a:lnTo>
                <a:lnTo>
                  <a:pt x="1635705" y="116754"/>
                </a:lnTo>
                <a:close/>
              </a:path>
              <a:path w="3967479" h="537210">
                <a:moveTo>
                  <a:pt x="1706798" y="116754"/>
                </a:moveTo>
                <a:lnTo>
                  <a:pt x="1635705" y="116754"/>
                </a:lnTo>
                <a:lnTo>
                  <a:pt x="1635705" y="179755"/>
                </a:lnTo>
                <a:lnTo>
                  <a:pt x="1706798" y="179755"/>
                </a:lnTo>
                <a:lnTo>
                  <a:pt x="1706798" y="116754"/>
                </a:lnTo>
                <a:close/>
              </a:path>
              <a:path w="3967479" h="537210">
                <a:moveTo>
                  <a:pt x="1451326" y="31211"/>
                </a:moveTo>
                <a:lnTo>
                  <a:pt x="1405087" y="31211"/>
                </a:lnTo>
                <a:lnTo>
                  <a:pt x="1405087" y="69358"/>
                </a:lnTo>
                <a:lnTo>
                  <a:pt x="1399642" y="108410"/>
                </a:lnTo>
                <a:lnTo>
                  <a:pt x="1383295" y="144797"/>
                </a:lnTo>
                <a:lnTo>
                  <a:pt x="1356030" y="177876"/>
                </a:lnTo>
                <a:lnTo>
                  <a:pt x="1317832" y="207006"/>
                </a:lnTo>
                <a:lnTo>
                  <a:pt x="1268684" y="231544"/>
                </a:lnTo>
                <a:lnTo>
                  <a:pt x="1208570" y="250848"/>
                </a:lnTo>
                <a:lnTo>
                  <a:pt x="1238626" y="311537"/>
                </a:lnTo>
                <a:lnTo>
                  <a:pt x="1289164" y="295644"/>
                </a:lnTo>
                <a:lnTo>
                  <a:pt x="1334326" y="275760"/>
                </a:lnTo>
                <a:lnTo>
                  <a:pt x="1373961" y="251961"/>
                </a:lnTo>
                <a:lnTo>
                  <a:pt x="1407916" y="224323"/>
                </a:lnTo>
                <a:lnTo>
                  <a:pt x="1436038" y="192922"/>
                </a:lnTo>
                <a:lnTo>
                  <a:pt x="1458177" y="157834"/>
                </a:lnTo>
                <a:lnTo>
                  <a:pt x="1474178" y="119135"/>
                </a:lnTo>
                <a:lnTo>
                  <a:pt x="1480441" y="91900"/>
                </a:lnTo>
                <a:lnTo>
                  <a:pt x="1451326" y="91900"/>
                </a:lnTo>
                <a:lnTo>
                  <a:pt x="1451326" y="31211"/>
                </a:lnTo>
                <a:close/>
              </a:path>
              <a:path w="3967479" h="537210">
                <a:moveTo>
                  <a:pt x="1405087" y="31211"/>
                </a:moveTo>
                <a:lnTo>
                  <a:pt x="1234002" y="31211"/>
                </a:lnTo>
                <a:lnTo>
                  <a:pt x="1234002" y="91900"/>
                </a:lnTo>
                <a:lnTo>
                  <a:pt x="1401944" y="91900"/>
                </a:lnTo>
                <a:lnTo>
                  <a:pt x="1405087" y="69358"/>
                </a:lnTo>
                <a:lnTo>
                  <a:pt x="1405087" y="31211"/>
                </a:lnTo>
                <a:close/>
              </a:path>
              <a:path w="3967479" h="537210">
                <a:moveTo>
                  <a:pt x="1487162" y="31211"/>
                </a:moveTo>
                <a:lnTo>
                  <a:pt x="1451326" y="31211"/>
                </a:lnTo>
                <a:lnTo>
                  <a:pt x="1451326" y="91900"/>
                </a:lnTo>
                <a:lnTo>
                  <a:pt x="1480441" y="91900"/>
                </a:lnTo>
                <a:lnTo>
                  <a:pt x="1483890" y="76902"/>
                </a:lnTo>
                <a:lnTo>
                  <a:pt x="1487162" y="31211"/>
                </a:lnTo>
                <a:close/>
              </a:path>
              <a:path w="3967479" h="537210">
                <a:moveTo>
                  <a:pt x="1635705" y="320207"/>
                </a:moveTo>
                <a:lnTo>
                  <a:pt x="1288333" y="320207"/>
                </a:lnTo>
                <a:lnTo>
                  <a:pt x="1288333" y="530017"/>
                </a:lnTo>
                <a:lnTo>
                  <a:pt x="1635705" y="530017"/>
                </a:lnTo>
                <a:lnTo>
                  <a:pt x="1635705" y="469328"/>
                </a:lnTo>
                <a:lnTo>
                  <a:pt x="1364050" y="469328"/>
                </a:lnTo>
                <a:lnTo>
                  <a:pt x="1364050" y="380896"/>
                </a:lnTo>
                <a:lnTo>
                  <a:pt x="1635705" y="380896"/>
                </a:lnTo>
                <a:lnTo>
                  <a:pt x="1635705" y="320207"/>
                </a:lnTo>
                <a:close/>
              </a:path>
              <a:path w="3967479" h="537210">
                <a:moveTo>
                  <a:pt x="1635705" y="380896"/>
                </a:moveTo>
                <a:lnTo>
                  <a:pt x="1559989" y="380896"/>
                </a:lnTo>
                <a:lnTo>
                  <a:pt x="1559989" y="469328"/>
                </a:lnTo>
                <a:lnTo>
                  <a:pt x="1635705" y="469328"/>
                </a:lnTo>
                <a:lnTo>
                  <a:pt x="1635705" y="380896"/>
                </a:lnTo>
                <a:close/>
              </a:path>
              <a:path w="3967479" h="537210">
                <a:moveTo>
                  <a:pt x="2194000" y="578"/>
                </a:moveTo>
                <a:lnTo>
                  <a:pt x="2117127" y="578"/>
                </a:lnTo>
                <a:lnTo>
                  <a:pt x="2117127" y="313849"/>
                </a:lnTo>
                <a:lnTo>
                  <a:pt x="2194000" y="313849"/>
                </a:lnTo>
                <a:lnTo>
                  <a:pt x="2194000" y="160103"/>
                </a:lnTo>
                <a:lnTo>
                  <a:pt x="2128109" y="160103"/>
                </a:lnTo>
                <a:lnTo>
                  <a:pt x="2128109" y="97680"/>
                </a:lnTo>
                <a:lnTo>
                  <a:pt x="2194000" y="97680"/>
                </a:lnTo>
                <a:lnTo>
                  <a:pt x="2194000" y="578"/>
                </a:lnTo>
                <a:close/>
              </a:path>
              <a:path w="3967479" h="537210">
                <a:moveTo>
                  <a:pt x="1886508" y="28321"/>
                </a:moveTo>
                <a:lnTo>
                  <a:pt x="1870325" y="28321"/>
                </a:lnTo>
                <a:lnTo>
                  <a:pt x="1870325" y="76294"/>
                </a:lnTo>
                <a:lnTo>
                  <a:pt x="1865687" y="119866"/>
                </a:lnTo>
                <a:lnTo>
                  <a:pt x="1851256" y="161162"/>
                </a:lnTo>
                <a:lnTo>
                  <a:pt x="1826254" y="198186"/>
                </a:lnTo>
                <a:lnTo>
                  <a:pt x="1789905" y="228939"/>
                </a:lnTo>
                <a:lnTo>
                  <a:pt x="1741433" y="251426"/>
                </a:lnTo>
                <a:lnTo>
                  <a:pt x="1781314" y="313271"/>
                </a:lnTo>
                <a:lnTo>
                  <a:pt x="1829186" y="290940"/>
                </a:lnTo>
                <a:lnTo>
                  <a:pt x="1867777" y="260053"/>
                </a:lnTo>
                <a:lnTo>
                  <a:pt x="1897346" y="221876"/>
                </a:lnTo>
                <a:lnTo>
                  <a:pt x="1911445" y="191920"/>
                </a:lnTo>
                <a:lnTo>
                  <a:pt x="1901258" y="169629"/>
                </a:lnTo>
                <a:lnTo>
                  <a:pt x="1890134" y="123195"/>
                </a:lnTo>
                <a:lnTo>
                  <a:pt x="1886508" y="72826"/>
                </a:lnTo>
                <a:lnTo>
                  <a:pt x="1886508" y="28321"/>
                </a:lnTo>
                <a:close/>
              </a:path>
              <a:path w="3967479" h="537210">
                <a:moveTo>
                  <a:pt x="1948353" y="28321"/>
                </a:moveTo>
                <a:lnTo>
                  <a:pt x="1934482" y="28321"/>
                </a:lnTo>
                <a:lnTo>
                  <a:pt x="1934482" y="76294"/>
                </a:lnTo>
                <a:lnTo>
                  <a:pt x="1930441" y="128728"/>
                </a:lnTo>
                <a:lnTo>
                  <a:pt x="1918148" y="177678"/>
                </a:lnTo>
                <a:lnTo>
                  <a:pt x="1911445" y="191920"/>
                </a:lnTo>
                <a:lnTo>
                  <a:pt x="1920249" y="211183"/>
                </a:lnTo>
                <a:lnTo>
                  <a:pt x="1947476" y="246909"/>
                </a:lnTo>
                <a:lnTo>
                  <a:pt x="1983309" y="275859"/>
                </a:lnTo>
                <a:lnTo>
                  <a:pt x="2028116" y="297087"/>
                </a:lnTo>
                <a:lnTo>
                  <a:pt x="2067998" y="236976"/>
                </a:lnTo>
                <a:lnTo>
                  <a:pt x="2022928" y="216298"/>
                </a:lnTo>
                <a:lnTo>
                  <a:pt x="1989178" y="187934"/>
                </a:lnTo>
                <a:lnTo>
                  <a:pt x="1965998" y="153495"/>
                </a:lnTo>
                <a:lnTo>
                  <a:pt x="1952640" y="114590"/>
                </a:lnTo>
                <a:lnTo>
                  <a:pt x="1948353" y="72826"/>
                </a:lnTo>
                <a:lnTo>
                  <a:pt x="1948353" y="28321"/>
                </a:lnTo>
                <a:close/>
              </a:path>
              <a:path w="3967479" h="537210">
                <a:moveTo>
                  <a:pt x="1934482" y="28321"/>
                </a:moveTo>
                <a:lnTo>
                  <a:pt x="1886508" y="28321"/>
                </a:lnTo>
                <a:lnTo>
                  <a:pt x="1886508" y="72826"/>
                </a:lnTo>
                <a:lnTo>
                  <a:pt x="1890134" y="123195"/>
                </a:lnTo>
                <a:lnTo>
                  <a:pt x="1901258" y="169629"/>
                </a:lnTo>
                <a:lnTo>
                  <a:pt x="1911445" y="191920"/>
                </a:lnTo>
                <a:lnTo>
                  <a:pt x="1918148" y="177678"/>
                </a:lnTo>
                <a:lnTo>
                  <a:pt x="1930441" y="128728"/>
                </a:lnTo>
                <a:lnTo>
                  <a:pt x="1934482" y="76294"/>
                </a:lnTo>
                <a:lnTo>
                  <a:pt x="1934482" y="28321"/>
                </a:lnTo>
                <a:close/>
              </a:path>
              <a:path w="3967479" h="537210">
                <a:moveTo>
                  <a:pt x="2117127" y="97680"/>
                </a:moveTo>
                <a:lnTo>
                  <a:pt x="2019446" y="97680"/>
                </a:lnTo>
                <a:lnTo>
                  <a:pt x="2019446" y="160103"/>
                </a:lnTo>
                <a:lnTo>
                  <a:pt x="2117127" y="160103"/>
                </a:lnTo>
                <a:lnTo>
                  <a:pt x="2117127" y="97680"/>
                </a:lnTo>
                <a:close/>
              </a:path>
              <a:path w="3967479" h="537210">
                <a:moveTo>
                  <a:pt x="2194000" y="97680"/>
                </a:moveTo>
                <a:lnTo>
                  <a:pt x="2128109" y="97680"/>
                </a:lnTo>
                <a:lnTo>
                  <a:pt x="2128109" y="160103"/>
                </a:lnTo>
                <a:lnTo>
                  <a:pt x="2194000" y="160103"/>
                </a:lnTo>
                <a:lnTo>
                  <a:pt x="2194000" y="97680"/>
                </a:lnTo>
                <a:close/>
              </a:path>
              <a:path w="3967479" h="537210">
                <a:moveTo>
                  <a:pt x="2012511" y="327720"/>
                </a:moveTo>
                <a:lnTo>
                  <a:pt x="1949953" y="332270"/>
                </a:lnTo>
                <a:lnTo>
                  <a:pt x="1899076" y="345532"/>
                </a:lnTo>
                <a:lnTo>
                  <a:pt x="1861155" y="366922"/>
                </a:lnTo>
                <a:lnTo>
                  <a:pt x="1829287" y="431759"/>
                </a:lnTo>
                <a:lnTo>
                  <a:pt x="1837467" y="467881"/>
                </a:lnTo>
                <a:lnTo>
                  <a:pt x="1861155" y="496845"/>
                </a:lnTo>
                <a:lnTo>
                  <a:pt x="1899076" y="518152"/>
                </a:lnTo>
                <a:lnTo>
                  <a:pt x="1949953" y="531303"/>
                </a:lnTo>
                <a:lnTo>
                  <a:pt x="2012511" y="535797"/>
                </a:lnTo>
                <a:lnTo>
                  <a:pt x="2075068" y="531303"/>
                </a:lnTo>
                <a:lnTo>
                  <a:pt x="2125945" y="518152"/>
                </a:lnTo>
                <a:lnTo>
                  <a:pt x="2163866" y="496845"/>
                </a:lnTo>
                <a:lnTo>
                  <a:pt x="2180225" y="476842"/>
                </a:lnTo>
                <a:lnTo>
                  <a:pt x="2012511" y="476842"/>
                </a:lnTo>
                <a:lnTo>
                  <a:pt x="1966632" y="474025"/>
                </a:lnTo>
                <a:lnTo>
                  <a:pt x="1933326" y="465571"/>
                </a:lnTo>
                <a:lnTo>
                  <a:pt x="1913024" y="451483"/>
                </a:lnTo>
                <a:lnTo>
                  <a:pt x="1906160" y="431759"/>
                </a:lnTo>
                <a:lnTo>
                  <a:pt x="1913024" y="412125"/>
                </a:lnTo>
                <a:lnTo>
                  <a:pt x="1933326" y="398235"/>
                </a:lnTo>
                <a:lnTo>
                  <a:pt x="1966632" y="389981"/>
                </a:lnTo>
                <a:lnTo>
                  <a:pt x="2012511" y="387254"/>
                </a:lnTo>
                <a:lnTo>
                  <a:pt x="2180510" y="387254"/>
                </a:lnTo>
                <a:lnTo>
                  <a:pt x="2163866" y="366922"/>
                </a:lnTo>
                <a:lnTo>
                  <a:pt x="2125945" y="345532"/>
                </a:lnTo>
                <a:lnTo>
                  <a:pt x="2075068" y="332270"/>
                </a:lnTo>
                <a:lnTo>
                  <a:pt x="2012511" y="327720"/>
                </a:lnTo>
                <a:close/>
              </a:path>
              <a:path w="3967479" h="537210">
                <a:moveTo>
                  <a:pt x="2180510" y="387254"/>
                </a:moveTo>
                <a:lnTo>
                  <a:pt x="2012511" y="387254"/>
                </a:lnTo>
                <a:lnTo>
                  <a:pt x="2058723" y="389981"/>
                </a:lnTo>
                <a:lnTo>
                  <a:pt x="2092201" y="398235"/>
                </a:lnTo>
                <a:lnTo>
                  <a:pt x="2112566" y="412125"/>
                </a:lnTo>
                <a:lnTo>
                  <a:pt x="2119439" y="431759"/>
                </a:lnTo>
                <a:lnTo>
                  <a:pt x="2112566" y="451483"/>
                </a:lnTo>
                <a:lnTo>
                  <a:pt x="2092201" y="465571"/>
                </a:lnTo>
                <a:lnTo>
                  <a:pt x="2058723" y="474025"/>
                </a:lnTo>
                <a:lnTo>
                  <a:pt x="2012511" y="476842"/>
                </a:lnTo>
                <a:lnTo>
                  <a:pt x="2180225" y="476842"/>
                </a:lnTo>
                <a:lnTo>
                  <a:pt x="2187554" y="467881"/>
                </a:lnTo>
                <a:lnTo>
                  <a:pt x="2195734" y="431759"/>
                </a:lnTo>
                <a:lnTo>
                  <a:pt x="2187554" y="395859"/>
                </a:lnTo>
                <a:lnTo>
                  <a:pt x="2180510" y="387254"/>
                </a:lnTo>
                <a:close/>
              </a:path>
              <a:path w="3967479" h="537210">
                <a:moveTo>
                  <a:pt x="2864506" y="0"/>
                </a:moveTo>
                <a:lnTo>
                  <a:pt x="2787633" y="0"/>
                </a:lnTo>
                <a:lnTo>
                  <a:pt x="2787633" y="536953"/>
                </a:lnTo>
                <a:lnTo>
                  <a:pt x="2864506" y="536953"/>
                </a:lnTo>
                <a:lnTo>
                  <a:pt x="2864506" y="0"/>
                </a:lnTo>
                <a:close/>
              </a:path>
              <a:path w="3967479" h="537210">
                <a:moveTo>
                  <a:pt x="2699778" y="45661"/>
                </a:moveTo>
                <a:lnTo>
                  <a:pt x="2447196" y="45661"/>
                </a:lnTo>
                <a:lnTo>
                  <a:pt x="2447196" y="106928"/>
                </a:lnTo>
                <a:lnTo>
                  <a:pt x="2621171" y="106928"/>
                </a:lnTo>
                <a:lnTo>
                  <a:pt x="2621171" y="191893"/>
                </a:lnTo>
                <a:lnTo>
                  <a:pt x="2447774" y="191893"/>
                </a:lnTo>
                <a:lnTo>
                  <a:pt x="2447774" y="412107"/>
                </a:lnTo>
                <a:lnTo>
                  <a:pt x="2495169" y="412107"/>
                </a:lnTo>
                <a:lnTo>
                  <a:pt x="2551706" y="411682"/>
                </a:lnTo>
                <a:lnTo>
                  <a:pt x="2604969" y="410091"/>
                </a:lnTo>
                <a:lnTo>
                  <a:pt x="2656262" y="406864"/>
                </a:lnTo>
                <a:lnTo>
                  <a:pt x="2706890" y="401528"/>
                </a:lnTo>
                <a:lnTo>
                  <a:pt x="2758155" y="393611"/>
                </a:lnTo>
                <a:lnTo>
                  <a:pt x="2755627" y="372804"/>
                </a:lnTo>
                <a:lnTo>
                  <a:pt x="2525803" y="372804"/>
                </a:lnTo>
                <a:lnTo>
                  <a:pt x="2525803" y="349684"/>
                </a:lnTo>
                <a:lnTo>
                  <a:pt x="2495169" y="349684"/>
                </a:lnTo>
                <a:lnTo>
                  <a:pt x="2525803" y="349418"/>
                </a:lnTo>
                <a:lnTo>
                  <a:pt x="2525803" y="252582"/>
                </a:lnTo>
                <a:lnTo>
                  <a:pt x="2699778" y="252582"/>
                </a:lnTo>
                <a:lnTo>
                  <a:pt x="2699778" y="45661"/>
                </a:lnTo>
                <a:close/>
              </a:path>
              <a:path w="3967479" h="537210">
                <a:moveTo>
                  <a:pt x="2750641" y="331766"/>
                </a:moveTo>
                <a:lnTo>
                  <a:pt x="2700546" y="339179"/>
                </a:lnTo>
                <a:lnTo>
                  <a:pt x="2651310" y="344316"/>
                </a:lnTo>
                <a:lnTo>
                  <a:pt x="2601575" y="347539"/>
                </a:lnTo>
                <a:lnTo>
                  <a:pt x="2549981" y="349208"/>
                </a:lnTo>
                <a:lnTo>
                  <a:pt x="2525803" y="349418"/>
                </a:lnTo>
                <a:lnTo>
                  <a:pt x="2525803" y="372804"/>
                </a:lnTo>
                <a:lnTo>
                  <a:pt x="2755627" y="372804"/>
                </a:lnTo>
                <a:lnTo>
                  <a:pt x="2750641" y="331766"/>
                </a:lnTo>
                <a:close/>
              </a:path>
              <a:path w="3967479" h="537210">
                <a:moveTo>
                  <a:pt x="2525803" y="349418"/>
                </a:moveTo>
                <a:lnTo>
                  <a:pt x="2495169" y="349684"/>
                </a:lnTo>
                <a:lnTo>
                  <a:pt x="2525803" y="349684"/>
                </a:lnTo>
                <a:lnTo>
                  <a:pt x="2525803" y="349418"/>
                </a:lnTo>
                <a:close/>
              </a:path>
              <a:path w="3967479" h="537210">
                <a:moveTo>
                  <a:pt x="3165016" y="31211"/>
                </a:moveTo>
                <a:lnTo>
                  <a:pt x="3149410" y="31211"/>
                </a:lnTo>
                <a:lnTo>
                  <a:pt x="3149410" y="69936"/>
                </a:lnTo>
                <a:lnTo>
                  <a:pt x="3143927" y="108713"/>
                </a:lnTo>
                <a:lnTo>
                  <a:pt x="3127703" y="146831"/>
                </a:lnTo>
                <a:lnTo>
                  <a:pt x="3101076" y="182283"/>
                </a:lnTo>
                <a:lnTo>
                  <a:pt x="3064381" y="213064"/>
                </a:lnTo>
                <a:lnTo>
                  <a:pt x="3017957" y="237166"/>
                </a:lnTo>
                <a:lnTo>
                  <a:pt x="2962141" y="252582"/>
                </a:lnTo>
                <a:lnTo>
                  <a:pt x="2995086" y="316161"/>
                </a:lnTo>
                <a:lnTo>
                  <a:pt x="3044426" y="302546"/>
                </a:lnTo>
                <a:lnTo>
                  <a:pt x="3088197" y="282565"/>
                </a:lnTo>
                <a:lnTo>
                  <a:pt x="3126089" y="256948"/>
                </a:lnTo>
                <a:lnTo>
                  <a:pt x="3157791" y="226428"/>
                </a:lnTo>
                <a:lnTo>
                  <a:pt x="3182990" y="191735"/>
                </a:lnTo>
                <a:lnTo>
                  <a:pt x="3190484" y="176190"/>
                </a:lnTo>
                <a:lnTo>
                  <a:pt x="3180007" y="154332"/>
                </a:lnTo>
                <a:lnTo>
                  <a:pt x="3168813" y="113255"/>
                </a:lnTo>
                <a:lnTo>
                  <a:pt x="3165016" y="69936"/>
                </a:lnTo>
                <a:lnTo>
                  <a:pt x="3165016" y="31211"/>
                </a:lnTo>
                <a:close/>
              </a:path>
              <a:path w="3967479" h="537210">
                <a:moveTo>
                  <a:pt x="3231485" y="31211"/>
                </a:moveTo>
                <a:lnTo>
                  <a:pt x="3216457" y="31211"/>
                </a:lnTo>
                <a:lnTo>
                  <a:pt x="3216457" y="69936"/>
                </a:lnTo>
                <a:lnTo>
                  <a:pt x="3212635" y="112757"/>
                </a:lnTo>
                <a:lnTo>
                  <a:pt x="3201375" y="153601"/>
                </a:lnTo>
                <a:lnTo>
                  <a:pt x="3190484" y="176190"/>
                </a:lnTo>
                <a:lnTo>
                  <a:pt x="3198300" y="192497"/>
                </a:lnTo>
                <a:lnTo>
                  <a:pt x="3223393" y="227078"/>
                </a:lnTo>
                <a:lnTo>
                  <a:pt x="3254988" y="257405"/>
                </a:lnTo>
                <a:lnTo>
                  <a:pt x="3292788" y="282809"/>
                </a:lnTo>
                <a:lnTo>
                  <a:pt x="3336494" y="302617"/>
                </a:lnTo>
                <a:lnTo>
                  <a:pt x="3385808" y="316161"/>
                </a:lnTo>
                <a:lnTo>
                  <a:pt x="3418754" y="252582"/>
                </a:lnTo>
                <a:lnTo>
                  <a:pt x="3362737" y="237286"/>
                </a:lnTo>
                <a:lnTo>
                  <a:pt x="3316257" y="213450"/>
                </a:lnTo>
                <a:lnTo>
                  <a:pt x="3279603" y="182934"/>
                </a:lnTo>
                <a:lnTo>
                  <a:pt x="3253063" y="147601"/>
                </a:lnTo>
                <a:lnTo>
                  <a:pt x="3236928" y="109315"/>
                </a:lnTo>
                <a:lnTo>
                  <a:pt x="3231485" y="69936"/>
                </a:lnTo>
                <a:lnTo>
                  <a:pt x="3231485" y="31211"/>
                </a:lnTo>
                <a:close/>
              </a:path>
              <a:path w="3967479" h="537210">
                <a:moveTo>
                  <a:pt x="3216457" y="31211"/>
                </a:moveTo>
                <a:lnTo>
                  <a:pt x="3165016" y="31211"/>
                </a:lnTo>
                <a:lnTo>
                  <a:pt x="3165016" y="69936"/>
                </a:lnTo>
                <a:lnTo>
                  <a:pt x="3168813" y="113255"/>
                </a:lnTo>
                <a:lnTo>
                  <a:pt x="3180007" y="154332"/>
                </a:lnTo>
                <a:lnTo>
                  <a:pt x="3190484" y="176190"/>
                </a:lnTo>
                <a:lnTo>
                  <a:pt x="3201375" y="153601"/>
                </a:lnTo>
                <a:lnTo>
                  <a:pt x="3212635" y="112757"/>
                </a:lnTo>
                <a:lnTo>
                  <a:pt x="3216457" y="69936"/>
                </a:lnTo>
                <a:lnTo>
                  <a:pt x="3216457" y="31211"/>
                </a:lnTo>
                <a:close/>
              </a:path>
              <a:path w="3967479" h="537210">
                <a:moveTo>
                  <a:pt x="3435516" y="408061"/>
                </a:moveTo>
                <a:lnTo>
                  <a:pt x="2951159" y="408061"/>
                </a:lnTo>
                <a:lnTo>
                  <a:pt x="2951159" y="470484"/>
                </a:lnTo>
                <a:lnTo>
                  <a:pt x="3435516" y="470484"/>
                </a:lnTo>
                <a:lnTo>
                  <a:pt x="3435516" y="408061"/>
                </a:lnTo>
                <a:close/>
              </a:path>
              <a:path w="3967479" h="537210">
                <a:moveTo>
                  <a:pt x="3911157" y="39303"/>
                </a:moveTo>
                <a:lnTo>
                  <a:pt x="3539509" y="39303"/>
                </a:lnTo>
                <a:lnTo>
                  <a:pt x="3539509" y="336390"/>
                </a:lnTo>
                <a:lnTo>
                  <a:pt x="3915781" y="336390"/>
                </a:lnTo>
                <a:lnTo>
                  <a:pt x="3915781" y="293041"/>
                </a:lnTo>
                <a:lnTo>
                  <a:pt x="3617538" y="293041"/>
                </a:lnTo>
                <a:lnTo>
                  <a:pt x="3617538" y="216746"/>
                </a:lnTo>
                <a:lnTo>
                  <a:pt x="3593840" y="216746"/>
                </a:lnTo>
                <a:lnTo>
                  <a:pt x="3593840" y="157213"/>
                </a:lnTo>
                <a:lnTo>
                  <a:pt x="3617538" y="157213"/>
                </a:lnTo>
                <a:lnTo>
                  <a:pt x="3617538" y="101148"/>
                </a:lnTo>
                <a:lnTo>
                  <a:pt x="3911157" y="101148"/>
                </a:lnTo>
                <a:lnTo>
                  <a:pt x="3911157" y="39303"/>
                </a:lnTo>
                <a:close/>
              </a:path>
              <a:path w="3967479" h="537210">
                <a:moveTo>
                  <a:pt x="3915781" y="276279"/>
                </a:moveTo>
                <a:lnTo>
                  <a:pt x="3617538" y="276279"/>
                </a:lnTo>
                <a:lnTo>
                  <a:pt x="3617538" y="293041"/>
                </a:lnTo>
                <a:lnTo>
                  <a:pt x="3915781" y="293041"/>
                </a:lnTo>
                <a:lnTo>
                  <a:pt x="3915781" y="276279"/>
                </a:lnTo>
                <a:close/>
              </a:path>
              <a:path w="3967479" h="537210">
                <a:moveTo>
                  <a:pt x="3617538" y="157213"/>
                </a:moveTo>
                <a:lnTo>
                  <a:pt x="3593840" y="157213"/>
                </a:lnTo>
                <a:lnTo>
                  <a:pt x="3593840" y="216746"/>
                </a:lnTo>
                <a:lnTo>
                  <a:pt x="3617538" y="216746"/>
                </a:lnTo>
                <a:lnTo>
                  <a:pt x="3617538" y="157213"/>
                </a:lnTo>
                <a:close/>
              </a:path>
              <a:path w="3967479" h="537210">
                <a:moveTo>
                  <a:pt x="3899020" y="157213"/>
                </a:moveTo>
                <a:lnTo>
                  <a:pt x="3617538" y="157213"/>
                </a:lnTo>
                <a:lnTo>
                  <a:pt x="3617538" y="216746"/>
                </a:lnTo>
                <a:lnTo>
                  <a:pt x="3899020" y="216746"/>
                </a:lnTo>
                <a:lnTo>
                  <a:pt x="3899020" y="157213"/>
                </a:lnTo>
                <a:close/>
              </a:path>
              <a:path w="3967479" h="537210">
                <a:moveTo>
                  <a:pt x="3967222" y="412107"/>
                </a:moveTo>
                <a:lnTo>
                  <a:pt x="3482866" y="412107"/>
                </a:lnTo>
                <a:lnTo>
                  <a:pt x="3482866" y="474530"/>
                </a:lnTo>
                <a:lnTo>
                  <a:pt x="3967222" y="474530"/>
                </a:lnTo>
                <a:lnTo>
                  <a:pt x="3967222" y="4121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020571" y="1492718"/>
            <a:ext cx="1327150" cy="261620"/>
          </a:xfrm>
          <a:custGeom>
            <a:avLst/>
            <a:gdLst/>
            <a:ahLst/>
            <a:cxnLst/>
            <a:rect l="l" t="t" r="r" b="b"/>
            <a:pathLst>
              <a:path w="1327150" h="261619">
                <a:moveTo>
                  <a:pt x="95946" y="129470"/>
                </a:moveTo>
                <a:lnTo>
                  <a:pt x="0" y="129470"/>
                </a:lnTo>
                <a:lnTo>
                  <a:pt x="0" y="148832"/>
                </a:lnTo>
                <a:lnTo>
                  <a:pt x="235820" y="148832"/>
                </a:lnTo>
                <a:lnTo>
                  <a:pt x="235820" y="140451"/>
                </a:lnTo>
                <a:lnTo>
                  <a:pt x="95946" y="140451"/>
                </a:lnTo>
                <a:lnTo>
                  <a:pt x="95946" y="129470"/>
                </a:lnTo>
                <a:close/>
              </a:path>
              <a:path w="1327150" h="261619">
                <a:moveTo>
                  <a:pt x="119933" y="92767"/>
                </a:moveTo>
                <a:lnTo>
                  <a:pt x="95946" y="92767"/>
                </a:lnTo>
                <a:lnTo>
                  <a:pt x="95946" y="140451"/>
                </a:lnTo>
                <a:lnTo>
                  <a:pt x="119933" y="140451"/>
                </a:lnTo>
                <a:lnTo>
                  <a:pt x="119933" y="92767"/>
                </a:lnTo>
                <a:close/>
              </a:path>
              <a:path w="1327150" h="261619">
                <a:moveTo>
                  <a:pt x="235820" y="129470"/>
                </a:moveTo>
                <a:lnTo>
                  <a:pt x="119933" y="129470"/>
                </a:lnTo>
                <a:lnTo>
                  <a:pt x="119933" y="140451"/>
                </a:lnTo>
                <a:lnTo>
                  <a:pt x="235820" y="140451"/>
                </a:lnTo>
                <a:lnTo>
                  <a:pt x="235820" y="129470"/>
                </a:lnTo>
                <a:close/>
              </a:path>
              <a:path w="1327150" h="261619">
                <a:moveTo>
                  <a:pt x="206559" y="54620"/>
                </a:moveTo>
                <a:lnTo>
                  <a:pt x="189870" y="54620"/>
                </a:lnTo>
                <a:lnTo>
                  <a:pt x="189870" y="72248"/>
                </a:lnTo>
                <a:lnTo>
                  <a:pt x="181455" y="72646"/>
                </a:lnTo>
                <a:lnTo>
                  <a:pt x="180130" y="86752"/>
                </a:lnTo>
                <a:lnTo>
                  <a:pt x="176287" y="110685"/>
                </a:lnTo>
                <a:lnTo>
                  <a:pt x="200562" y="112419"/>
                </a:lnTo>
                <a:lnTo>
                  <a:pt x="204238" y="88012"/>
                </a:lnTo>
                <a:lnTo>
                  <a:pt x="206126" y="66505"/>
                </a:lnTo>
                <a:lnTo>
                  <a:pt x="206559" y="54620"/>
                </a:lnTo>
                <a:close/>
              </a:path>
              <a:path w="1327150" h="261619">
                <a:moveTo>
                  <a:pt x="182528" y="54846"/>
                </a:moveTo>
                <a:lnTo>
                  <a:pt x="21385" y="59822"/>
                </a:lnTo>
                <a:lnTo>
                  <a:pt x="24853" y="80051"/>
                </a:lnTo>
                <a:lnTo>
                  <a:pt x="181455" y="72646"/>
                </a:lnTo>
                <a:lnTo>
                  <a:pt x="182103" y="65746"/>
                </a:lnTo>
                <a:lnTo>
                  <a:pt x="182528" y="54846"/>
                </a:lnTo>
                <a:close/>
              </a:path>
              <a:path w="1327150" h="261619">
                <a:moveTo>
                  <a:pt x="189870" y="54620"/>
                </a:moveTo>
                <a:lnTo>
                  <a:pt x="182528" y="54846"/>
                </a:lnTo>
                <a:lnTo>
                  <a:pt x="182103" y="65746"/>
                </a:lnTo>
                <a:lnTo>
                  <a:pt x="181455" y="72646"/>
                </a:lnTo>
                <a:lnTo>
                  <a:pt x="189870" y="72248"/>
                </a:lnTo>
                <a:lnTo>
                  <a:pt x="189870" y="54620"/>
                </a:lnTo>
                <a:close/>
              </a:path>
              <a:path w="1327150" h="261619">
                <a:moveTo>
                  <a:pt x="195939" y="10403"/>
                </a:moveTo>
                <a:lnTo>
                  <a:pt x="182934" y="10403"/>
                </a:lnTo>
                <a:lnTo>
                  <a:pt x="182818" y="47435"/>
                </a:lnTo>
                <a:lnTo>
                  <a:pt x="182528" y="54846"/>
                </a:lnTo>
                <a:lnTo>
                  <a:pt x="189870" y="54620"/>
                </a:lnTo>
                <a:lnTo>
                  <a:pt x="206559" y="54620"/>
                </a:lnTo>
                <a:lnTo>
                  <a:pt x="206821" y="47435"/>
                </a:lnTo>
                <a:lnTo>
                  <a:pt x="206920" y="29477"/>
                </a:lnTo>
                <a:lnTo>
                  <a:pt x="195939" y="29477"/>
                </a:lnTo>
                <a:lnTo>
                  <a:pt x="195939" y="10403"/>
                </a:lnTo>
                <a:close/>
              </a:path>
              <a:path w="1327150" h="261619">
                <a:moveTo>
                  <a:pt x="182934" y="10403"/>
                </a:moveTo>
                <a:lnTo>
                  <a:pt x="27743" y="10403"/>
                </a:lnTo>
                <a:lnTo>
                  <a:pt x="27743" y="29477"/>
                </a:lnTo>
                <a:lnTo>
                  <a:pt x="182934" y="29477"/>
                </a:lnTo>
                <a:lnTo>
                  <a:pt x="182934" y="10403"/>
                </a:lnTo>
                <a:close/>
              </a:path>
              <a:path w="1327150" h="261619">
                <a:moveTo>
                  <a:pt x="206920" y="10403"/>
                </a:moveTo>
                <a:lnTo>
                  <a:pt x="195939" y="10403"/>
                </a:lnTo>
                <a:lnTo>
                  <a:pt x="195939" y="29477"/>
                </a:lnTo>
                <a:lnTo>
                  <a:pt x="206920" y="29477"/>
                </a:lnTo>
                <a:lnTo>
                  <a:pt x="206920" y="10403"/>
                </a:lnTo>
                <a:close/>
              </a:path>
              <a:path w="1327150" h="261619">
                <a:moveTo>
                  <a:pt x="117621" y="169062"/>
                </a:moveTo>
                <a:lnTo>
                  <a:pt x="79970" y="172096"/>
                </a:lnTo>
                <a:lnTo>
                  <a:pt x="51802" y="180983"/>
                </a:lnTo>
                <a:lnTo>
                  <a:pt x="34146" y="195397"/>
                </a:lnTo>
                <a:lnTo>
                  <a:pt x="28032" y="215012"/>
                </a:lnTo>
                <a:lnTo>
                  <a:pt x="34146" y="234583"/>
                </a:lnTo>
                <a:lnTo>
                  <a:pt x="51802" y="248897"/>
                </a:lnTo>
                <a:lnTo>
                  <a:pt x="79970" y="257684"/>
                </a:lnTo>
                <a:lnTo>
                  <a:pt x="117621" y="260674"/>
                </a:lnTo>
                <a:lnTo>
                  <a:pt x="155271" y="257684"/>
                </a:lnTo>
                <a:lnTo>
                  <a:pt x="183439" y="248897"/>
                </a:lnTo>
                <a:lnTo>
                  <a:pt x="191727" y="242178"/>
                </a:lnTo>
                <a:lnTo>
                  <a:pt x="117621" y="242178"/>
                </a:lnTo>
                <a:lnTo>
                  <a:pt x="90103" y="240372"/>
                </a:lnTo>
                <a:lnTo>
                  <a:pt x="69575" y="235097"/>
                </a:lnTo>
                <a:lnTo>
                  <a:pt x="56742" y="226572"/>
                </a:lnTo>
                <a:lnTo>
                  <a:pt x="52308" y="215012"/>
                </a:lnTo>
                <a:lnTo>
                  <a:pt x="56742" y="203498"/>
                </a:lnTo>
                <a:lnTo>
                  <a:pt x="69575" y="195072"/>
                </a:lnTo>
                <a:lnTo>
                  <a:pt x="90103" y="189897"/>
                </a:lnTo>
                <a:lnTo>
                  <a:pt x="117621" y="188136"/>
                </a:lnTo>
                <a:lnTo>
                  <a:pt x="192201" y="188136"/>
                </a:lnTo>
                <a:lnTo>
                  <a:pt x="183439" y="180983"/>
                </a:lnTo>
                <a:lnTo>
                  <a:pt x="155271" y="172096"/>
                </a:lnTo>
                <a:lnTo>
                  <a:pt x="117621" y="169062"/>
                </a:lnTo>
                <a:close/>
              </a:path>
              <a:path w="1327150" h="261619">
                <a:moveTo>
                  <a:pt x="192201" y="188136"/>
                </a:moveTo>
                <a:lnTo>
                  <a:pt x="117621" y="188136"/>
                </a:lnTo>
                <a:lnTo>
                  <a:pt x="145138" y="189897"/>
                </a:lnTo>
                <a:lnTo>
                  <a:pt x="165666" y="195072"/>
                </a:lnTo>
                <a:lnTo>
                  <a:pt x="178499" y="203498"/>
                </a:lnTo>
                <a:lnTo>
                  <a:pt x="182934" y="215012"/>
                </a:lnTo>
                <a:lnTo>
                  <a:pt x="178499" y="226572"/>
                </a:lnTo>
                <a:lnTo>
                  <a:pt x="165666" y="235097"/>
                </a:lnTo>
                <a:lnTo>
                  <a:pt x="145138" y="240372"/>
                </a:lnTo>
                <a:lnTo>
                  <a:pt x="117621" y="242178"/>
                </a:lnTo>
                <a:lnTo>
                  <a:pt x="191727" y="242178"/>
                </a:lnTo>
                <a:lnTo>
                  <a:pt x="201095" y="234583"/>
                </a:lnTo>
                <a:lnTo>
                  <a:pt x="207209" y="215012"/>
                </a:lnTo>
                <a:lnTo>
                  <a:pt x="201095" y="195397"/>
                </a:lnTo>
                <a:lnTo>
                  <a:pt x="192201" y="188136"/>
                </a:lnTo>
                <a:close/>
              </a:path>
              <a:path w="1327150" h="261619">
                <a:moveTo>
                  <a:pt x="483178" y="0"/>
                </a:moveTo>
                <a:lnTo>
                  <a:pt x="458902" y="0"/>
                </a:lnTo>
                <a:lnTo>
                  <a:pt x="458902" y="261251"/>
                </a:lnTo>
                <a:lnTo>
                  <a:pt x="483178" y="261251"/>
                </a:lnTo>
                <a:lnTo>
                  <a:pt x="483178" y="0"/>
                </a:lnTo>
                <a:close/>
              </a:path>
              <a:path w="1327150" h="261619">
                <a:moveTo>
                  <a:pt x="325675" y="23119"/>
                </a:moveTo>
                <a:lnTo>
                  <a:pt x="320762" y="23119"/>
                </a:lnTo>
                <a:lnTo>
                  <a:pt x="320762" y="81785"/>
                </a:lnTo>
                <a:lnTo>
                  <a:pt x="318711" y="113814"/>
                </a:lnTo>
                <a:lnTo>
                  <a:pt x="318640" y="114627"/>
                </a:lnTo>
                <a:lnTo>
                  <a:pt x="314080" y="136061"/>
                </a:lnTo>
                <a:lnTo>
                  <a:pt x="316355" y="147929"/>
                </a:lnTo>
                <a:lnTo>
                  <a:pt x="329504" y="179606"/>
                </a:lnTo>
                <a:lnTo>
                  <a:pt x="351107" y="204319"/>
                </a:lnTo>
                <a:lnTo>
                  <a:pt x="337813" y="186113"/>
                </a:lnTo>
                <a:lnTo>
                  <a:pt x="351306" y="171164"/>
                </a:lnTo>
                <a:lnTo>
                  <a:pt x="344816" y="163756"/>
                </a:lnTo>
                <a:lnTo>
                  <a:pt x="333008" y="136442"/>
                </a:lnTo>
                <a:lnTo>
                  <a:pt x="327215" y="107881"/>
                </a:lnTo>
                <a:lnTo>
                  <a:pt x="325675" y="81785"/>
                </a:lnTo>
                <a:lnTo>
                  <a:pt x="325675" y="23119"/>
                </a:lnTo>
                <a:close/>
              </a:path>
              <a:path w="1327150" h="261619">
                <a:moveTo>
                  <a:pt x="351306" y="171164"/>
                </a:moveTo>
                <a:lnTo>
                  <a:pt x="337813" y="186113"/>
                </a:lnTo>
                <a:lnTo>
                  <a:pt x="351107" y="204319"/>
                </a:lnTo>
                <a:lnTo>
                  <a:pt x="364400" y="186113"/>
                </a:lnTo>
                <a:lnTo>
                  <a:pt x="351306" y="171164"/>
                </a:lnTo>
                <a:close/>
              </a:path>
              <a:path w="1327150" h="261619">
                <a:moveTo>
                  <a:pt x="381740" y="23119"/>
                </a:moveTo>
                <a:lnTo>
                  <a:pt x="376827" y="23119"/>
                </a:lnTo>
                <a:lnTo>
                  <a:pt x="376827" y="81785"/>
                </a:lnTo>
                <a:lnTo>
                  <a:pt x="375246" y="108666"/>
                </a:lnTo>
                <a:lnTo>
                  <a:pt x="369349" y="137417"/>
                </a:lnTo>
                <a:lnTo>
                  <a:pt x="357442" y="164366"/>
                </a:lnTo>
                <a:lnTo>
                  <a:pt x="351306" y="171164"/>
                </a:lnTo>
                <a:lnTo>
                  <a:pt x="364400" y="186113"/>
                </a:lnTo>
                <a:lnTo>
                  <a:pt x="351107" y="204319"/>
                </a:lnTo>
                <a:lnTo>
                  <a:pt x="372754" y="180093"/>
                </a:lnTo>
                <a:lnTo>
                  <a:pt x="386003" y="148796"/>
                </a:lnTo>
                <a:lnTo>
                  <a:pt x="388319" y="136875"/>
                </a:lnTo>
                <a:lnTo>
                  <a:pt x="388228" y="136061"/>
                </a:lnTo>
                <a:lnTo>
                  <a:pt x="383808" y="115241"/>
                </a:lnTo>
                <a:lnTo>
                  <a:pt x="381740" y="81785"/>
                </a:lnTo>
                <a:lnTo>
                  <a:pt x="381740" y="23119"/>
                </a:lnTo>
                <a:close/>
              </a:path>
              <a:path w="1327150" h="261619">
                <a:moveTo>
                  <a:pt x="399658" y="23119"/>
                </a:moveTo>
                <a:lnTo>
                  <a:pt x="394456" y="23119"/>
                </a:lnTo>
                <a:lnTo>
                  <a:pt x="394456" y="81785"/>
                </a:lnTo>
                <a:lnTo>
                  <a:pt x="392648" y="114500"/>
                </a:lnTo>
                <a:lnTo>
                  <a:pt x="392521" y="115241"/>
                </a:lnTo>
                <a:lnTo>
                  <a:pt x="388477" y="136061"/>
                </a:lnTo>
                <a:lnTo>
                  <a:pt x="388401" y="136875"/>
                </a:lnTo>
                <a:lnTo>
                  <a:pt x="390916" y="148724"/>
                </a:lnTo>
                <a:lnTo>
                  <a:pt x="404417" y="178793"/>
                </a:lnTo>
                <a:lnTo>
                  <a:pt x="425667" y="202007"/>
                </a:lnTo>
                <a:lnTo>
                  <a:pt x="440406" y="184379"/>
                </a:lnTo>
                <a:lnTo>
                  <a:pt x="420628" y="163594"/>
                </a:lnTo>
                <a:lnTo>
                  <a:pt x="408111" y="137525"/>
                </a:lnTo>
                <a:lnTo>
                  <a:pt x="401554" y="109235"/>
                </a:lnTo>
                <a:lnTo>
                  <a:pt x="399658" y="81785"/>
                </a:lnTo>
                <a:lnTo>
                  <a:pt x="399658" y="23119"/>
                </a:lnTo>
                <a:close/>
              </a:path>
              <a:path w="1327150" h="261619">
                <a:moveTo>
                  <a:pt x="308046" y="23119"/>
                </a:moveTo>
                <a:lnTo>
                  <a:pt x="302844" y="23119"/>
                </a:lnTo>
                <a:lnTo>
                  <a:pt x="302844" y="81785"/>
                </a:lnTo>
                <a:lnTo>
                  <a:pt x="300932" y="108734"/>
                </a:lnTo>
                <a:lnTo>
                  <a:pt x="294391" y="136875"/>
                </a:lnTo>
                <a:lnTo>
                  <a:pt x="281874" y="163187"/>
                </a:lnTo>
                <a:lnTo>
                  <a:pt x="262096" y="184379"/>
                </a:lnTo>
                <a:lnTo>
                  <a:pt x="277702" y="201429"/>
                </a:lnTo>
                <a:lnTo>
                  <a:pt x="298329" y="177980"/>
                </a:lnTo>
                <a:lnTo>
                  <a:pt x="311586" y="147785"/>
                </a:lnTo>
                <a:lnTo>
                  <a:pt x="314080" y="136061"/>
                </a:lnTo>
                <a:lnTo>
                  <a:pt x="309816" y="113814"/>
                </a:lnTo>
                <a:lnTo>
                  <a:pt x="308046" y="81785"/>
                </a:lnTo>
                <a:lnTo>
                  <a:pt x="308046" y="23119"/>
                </a:lnTo>
                <a:close/>
              </a:path>
              <a:path w="1327150" h="261619">
                <a:moveTo>
                  <a:pt x="394456" y="23119"/>
                </a:moveTo>
                <a:lnTo>
                  <a:pt x="381740" y="23119"/>
                </a:lnTo>
                <a:lnTo>
                  <a:pt x="381740" y="81785"/>
                </a:lnTo>
                <a:lnTo>
                  <a:pt x="383808" y="115241"/>
                </a:lnTo>
                <a:lnTo>
                  <a:pt x="388358" y="136674"/>
                </a:lnTo>
                <a:lnTo>
                  <a:pt x="392521" y="115241"/>
                </a:lnTo>
                <a:lnTo>
                  <a:pt x="392648" y="114500"/>
                </a:lnTo>
                <a:lnTo>
                  <a:pt x="394456" y="81785"/>
                </a:lnTo>
                <a:lnTo>
                  <a:pt x="394456" y="23119"/>
                </a:lnTo>
                <a:close/>
              </a:path>
              <a:path w="1327150" h="261619">
                <a:moveTo>
                  <a:pt x="320762" y="23119"/>
                </a:moveTo>
                <a:lnTo>
                  <a:pt x="308046" y="23119"/>
                </a:lnTo>
                <a:lnTo>
                  <a:pt x="308046" y="81785"/>
                </a:lnTo>
                <a:lnTo>
                  <a:pt x="309816" y="113814"/>
                </a:lnTo>
                <a:lnTo>
                  <a:pt x="314080" y="136061"/>
                </a:lnTo>
                <a:lnTo>
                  <a:pt x="318640" y="114627"/>
                </a:lnTo>
                <a:lnTo>
                  <a:pt x="318711" y="113814"/>
                </a:lnTo>
                <a:lnTo>
                  <a:pt x="320762" y="81785"/>
                </a:lnTo>
                <a:lnTo>
                  <a:pt x="320762" y="23119"/>
                </a:lnTo>
                <a:close/>
              </a:path>
              <a:path w="1327150" h="261619">
                <a:moveTo>
                  <a:pt x="673824" y="149988"/>
                </a:moveTo>
                <a:lnTo>
                  <a:pt x="603887" y="149988"/>
                </a:lnTo>
                <a:lnTo>
                  <a:pt x="603887" y="172530"/>
                </a:lnTo>
                <a:lnTo>
                  <a:pt x="673824" y="172530"/>
                </a:lnTo>
                <a:lnTo>
                  <a:pt x="673824" y="149988"/>
                </a:lnTo>
                <a:close/>
              </a:path>
              <a:path w="1327150" h="261619">
                <a:moveTo>
                  <a:pt x="863125" y="58955"/>
                </a:moveTo>
                <a:lnTo>
                  <a:pt x="839428" y="58955"/>
                </a:lnTo>
                <a:lnTo>
                  <a:pt x="838272" y="80340"/>
                </a:lnTo>
                <a:lnTo>
                  <a:pt x="838272" y="238710"/>
                </a:lnTo>
                <a:lnTo>
                  <a:pt x="863125" y="238710"/>
                </a:lnTo>
                <a:lnTo>
                  <a:pt x="863125" y="58955"/>
                </a:lnTo>
                <a:close/>
              </a:path>
              <a:path w="1327150" h="261619">
                <a:moveTo>
                  <a:pt x="863125" y="32367"/>
                </a:moveTo>
                <a:lnTo>
                  <a:pt x="842029" y="32367"/>
                </a:lnTo>
                <a:lnTo>
                  <a:pt x="786253" y="75716"/>
                </a:lnTo>
                <a:lnTo>
                  <a:pt x="799546" y="92767"/>
                </a:lnTo>
                <a:lnTo>
                  <a:pt x="821510" y="74849"/>
                </a:lnTo>
                <a:lnTo>
                  <a:pt x="833551" y="64638"/>
                </a:lnTo>
                <a:lnTo>
                  <a:pt x="836345" y="62037"/>
                </a:lnTo>
                <a:lnTo>
                  <a:pt x="839428" y="58955"/>
                </a:lnTo>
                <a:lnTo>
                  <a:pt x="863125" y="58955"/>
                </a:lnTo>
                <a:lnTo>
                  <a:pt x="863125" y="32367"/>
                </a:lnTo>
                <a:close/>
              </a:path>
              <a:path w="1327150" h="261619">
                <a:moveTo>
                  <a:pt x="1057136" y="51152"/>
                </a:moveTo>
                <a:lnTo>
                  <a:pt x="1005388" y="51152"/>
                </a:lnTo>
                <a:lnTo>
                  <a:pt x="1013101" y="51712"/>
                </a:lnTo>
                <a:lnTo>
                  <a:pt x="1020055" y="53391"/>
                </a:lnTo>
                <a:lnTo>
                  <a:pt x="1041801" y="85831"/>
                </a:lnTo>
                <a:lnTo>
                  <a:pt x="1041458" y="92641"/>
                </a:lnTo>
                <a:lnTo>
                  <a:pt x="1025148" y="129217"/>
                </a:lnTo>
                <a:lnTo>
                  <a:pt x="939786" y="217613"/>
                </a:lnTo>
                <a:lnTo>
                  <a:pt x="939786" y="238710"/>
                </a:lnTo>
                <a:lnTo>
                  <a:pt x="1076192" y="238710"/>
                </a:lnTo>
                <a:lnTo>
                  <a:pt x="1076192" y="215590"/>
                </a:lnTo>
                <a:lnTo>
                  <a:pt x="971865" y="215590"/>
                </a:lnTo>
                <a:lnTo>
                  <a:pt x="971865" y="214434"/>
                </a:lnTo>
                <a:lnTo>
                  <a:pt x="1020723" y="166226"/>
                </a:lnTo>
                <a:lnTo>
                  <a:pt x="1049713" y="133823"/>
                </a:lnTo>
                <a:lnTo>
                  <a:pt x="1067785" y="92641"/>
                </a:lnTo>
                <a:lnTo>
                  <a:pt x="1067811" y="84386"/>
                </a:lnTo>
                <a:lnTo>
                  <a:pt x="1067323" y="76168"/>
                </a:lnTo>
                <a:lnTo>
                  <a:pt x="1065860" y="68564"/>
                </a:lnTo>
                <a:lnTo>
                  <a:pt x="1063422" y="61574"/>
                </a:lnTo>
                <a:lnTo>
                  <a:pt x="1060008" y="55198"/>
                </a:lnTo>
                <a:lnTo>
                  <a:pt x="1057136" y="51152"/>
                </a:lnTo>
                <a:close/>
              </a:path>
              <a:path w="1327150" h="261619">
                <a:moveTo>
                  <a:pt x="1005388" y="29477"/>
                </a:moveTo>
                <a:lnTo>
                  <a:pt x="996718" y="29477"/>
                </a:lnTo>
                <a:lnTo>
                  <a:pt x="988530" y="30537"/>
                </a:lnTo>
                <a:lnTo>
                  <a:pt x="947493" y="49129"/>
                </a:lnTo>
                <a:lnTo>
                  <a:pt x="942098" y="53753"/>
                </a:lnTo>
                <a:lnTo>
                  <a:pt x="955681" y="70803"/>
                </a:lnTo>
                <a:lnTo>
                  <a:pt x="961569" y="66432"/>
                </a:lnTo>
                <a:lnTo>
                  <a:pt x="967385" y="62567"/>
                </a:lnTo>
                <a:lnTo>
                  <a:pt x="1005388" y="51152"/>
                </a:lnTo>
                <a:lnTo>
                  <a:pt x="1057136" y="51152"/>
                </a:lnTo>
                <a:lnTo>
                  <a:pt x="1055854" y="49345"/>
                </a:lnTo>
                <a:lnTo>
                  <a:pt x="1014726" y="29892"/>
                </a:lnTo>
                <a:lnTo>
                  <a:pt x="1005388" y="29477"/>
                </a:lnTo>
                <a:close/>
              </a:path>
              <a:path w="1327150" h="261619">
                <a:moveTo>
                  <a:pt x="1327117" y="0"/>
                </a:moveTo>
                <a:lnTo>
                  <a:pt x="1303997" y="0"/>
                </a:lnTo>
                <a:lnTo>
                  <a:pt x="1303997" y="261251"/>
                </a:lnTo>
                <a:lnTo>
                  <a:pt x="1327117" y="261251"/>
                </a:lnTo>
                <a:lnTo>
                  <a:pt x="1327117" y="124557"/>
                </a:lnTo>
                <a:lnTo>
                  <a:pt x="1311800" y="124557"/>
                </a:lnTo>
                <a:lnTo>
                  <a:pt x="1311800" y="104905"/>
                </a:lnTo>
                <a:lnTo>
                  <a:pt x="1327117" y="104905"/>
                </a:lnTo>
                <a:lnTo>
                  <a:pt x="1327117" y="0"/>
                </a:lnTo>
                <a:close/>
              </a:path>
              <a:path w="1327150" h="261619">
                <a:moveTo>
                  <a:pt x="1268740" y="6935"/>
                </a:moveTo>
                <a:lnTo>
                  <a:pt x="1245909" y="6935"/>
                </a:lnTo>
                <a:lnTo>
                  <a:pt x="1245909" y="248536"/>
                </a:lnTo>
                <a:lnTo>
                  <a:pt x="1268740" y="248536"/>
                </a:lnTo>
                <a:lnTo>
                  <a:pt x="1268740" y="124557"/>
                </a:lnTo>
                <a:lnTo>
                  <a:pt x="1261804" y="124557"/>
                </a:lnTo>
                <a:lnTo>
                  <a:pt x="1261804" y="104905"/>
                </a:lnTo>
                <a:lnTo>
                  <a:pt x="1268740" y="104905"/>
                </a:lnTo>
                <a:lnTo>
                  <a:pt x="1268740" y="6935"/>
                </a:lnTo>
                <a:close/>
              </a:path>
              <a:path w="1327150" h="261619">
                <a:moveTo>
                  <a:pt x="1268740" y="104905"/>
                </a:moveTo>
                <a:lnTo>
                  <a:pt x="1261804" y="104905"/>
                </a:lnTo>
                <a:lnTo>
                  <a:pt x="1261804" y="124557"/>
                </a:lnTo>
                <a:lnTo>
                  <a:pt x="1268740" y="124557"/>
                </a:lnTo>
                <a:lnTo>
                  <a:pt x="1268740" y="104905"/>
                </a:lnTo>
                <a:close/>
              </a:path>
              <a:path w="1327150" h="261619">
                <a:moveTo>
                  <a:pt x="1303997" y="104905"/>
                </a:moveTo>
                <a:lnTo>
                  <a:pt x="1268740" y="104905"/>
                </a:lnTo>
                <a:lnTo>
                  <a:pt x="1268740" y="124557"/>
                </a:lnTo>
                <a:lnTo>
                  <a:pt x="1303997" y="124557"/>
                </a:lnTo>
                <a:lnTo>
                  <a:pt x="1303997" y="104905"/>
                </a:lnTo>
                <a:close/>
              </a:path>
              <a:path w="1327150" h="261619">
                <a:moveTo>
                  <a:pt x="1327117" y="104905"/>
                </a:moveTo>
                <a:lnTo>
                  <a:pt x="1311800" y="104905"/>
                </a:lnTo>
                <a:lnTo>
                  <a:pt x="1311800" y="124557"/>
                </a:lnTo>
                <a:lnTo>
                  <a:pt x="1327117" y="124557"/>
                </a:lnTo>
                <a:lnTo>
                  <a:pt x="1327117" y="104905"/>
                </a:lnTo>
                <a:close/>
              </a:path>
              <a:path w="1327150" h="261619">
                <a:moveTo>
                  <a:pt x="1202271" y="33523"/>
                </a:moveTo>
                <a:lnTo>
                  <a:pt x="1194179" y="33523"/>
                </a:lnTo>
                <a:lnTo>
                  <a:pt x="1194179" y="38147"/>
                </a:lnTo>
                <a:lnTo>
                  <a:pt x="1189541" y="81903"/>
                </a:lnTo>
                <a:lnTo>
                  <a:pt x="1174419" y="122028"/>
                </a:lnTo>
                <a:lnTo>
                  <a:pt x="1146996" y="157710"/>
                </a:lnTo>
                <a:lnTo>
                  <a:pt x="1105457" y="188136"/>
                </a:lnTo>
                <a:lnTo>
                  <a:pt x="1119618" y="205186"/>
                </a:lnTo>
                <a:lnTo>
                  <a:pt x="1166336" y="170155"/>
                </a:lnTo>
                <a:lnTo>
                  <a:pt x="1196419" y="128892"/>
                </a:lnTo>
                <a:lnTo>
                  <a:pt x="1212521" y="82860"/>
                </a:lnTo>
                <a:lnTo>
                  <a:pt x="1215368" y="53464"/>
                </a:lnTo>
                <a:lnTo>
                  <a:pt x="1202271" y="53464"/>
                </a:lnTo>
                <a:lnTo>
                  <a:pt x="1202271" y="33523"/>
                </a:lnTo>
                <a:close/>
              </a:path>
              <a:path w="1327150" h="261619">
                <a:moveTo>
                  <a:pt x="1194179" y="33523"/>
                </a:moveTo>
                <a:lnTo>
                  <a:pt x="1115572" y="33523"/>
                </a:lnTo>
                <a:lnTo>
                  <a:pt x="1115572" y="53464"/>
                </a:lnTo>
                <a:lnTo>
                  <a:pt x="1192555" y="53464"/>
                </a:lnTo>
                <a:lnTo>
                  <a:pt x="1194179" y="38147"/>
                </a:lnTo>
                <a:lnTo>
                  <a:pt x="1194179" y="33523"/>
                </a:lnTo>
                <a:close/>
              </a:path>
              <a:path w="1327150" h="261619">
                <a:moveTo>
                  <a:pt x="1217299" y="33523"/>
                </a:moveTo>
                <a:lnTo>
                  <a:pt x="1202271" y="33523"/>
                </a:lnTo>
                <a:lnTo>
                  <a:pt x="1202271" y="53464"/>
                </a:lnTo>
                <a:lnTo>
                  <a:pt x="1215368" y="53464"/>
                </a:lnTo>
                <a:lnTo>
                  <a:pt x="1217299" y="33523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933832" y="2013653"/>
            <a:ext cx="11243945" cy="42545"/>
          </a:xfrm>
          <a:custGeom>
            <a:avLst/>
            <a:gdLst/>
            <a:ahLst/>
            <a:cxnLst/>
            <a:rect l="l" t="t" r="r" b="b"/>
            <a:pathLst>
              <a:path w="11243945" h="42544">
                <a:moveTo>
                  <a:pt x="11243741" y="0"/>
                </a:moveTo>
                <a:lnTo>
                  <a:pt x="0" y="24140"/>
                </a:lnTo>
                <a:lnTo>
                  <a:pt x="38" y="42202"/>
                </a:lnTo>
                <a:lnTo>
                  <a:pt x="11243780" y="18062"/>
                </a:lnTo>
                <a:lnTo>
                  <a:pt x="11243741" y="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3004800" cy="632460"/>
            <a:chOff x="0" y="0"/>
            <a:chExt cx="13004800" cy="63246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13004800" cy="632460"/>
            </a:xfrm>
            <a:custGeom>
              <a:avLst/>
              <a:gdLst/>
              <a:ahLst/>
              <a:cxnLst/>
              <a:rect l="l" t="t" r="r" b="b"/>
              <a:pathLst>
                <a:path w="13004800" h="632460">
                  <a:moveTo>
                    <a:pt x="13004800" y="0"/>
                  </a:moveTo>
                  <a:lnTo>
                    <a:pt x="0" y="0"/>
                  </a:lnTo>
                  <a:lnTo>
                    <a:pt x="0" y="632177"/>
                  </a:lnTo>
                  <a:lnTo>
                    <a:pt x="13004800" y="632177"/>
                  </a:lnTo>
                  <a:lnTo>
                    <a:pt x="13004800" y="0"/>
                  </a:lnTo>
                  <a:close/>
                </a:path>
              </a:pathLst>
            </a:custGeom>
            <a:solidFill>
              <a:srgbClr val="70B6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8173156" y="108371"/>
              <a:ext cx="3549650" cy="415925"/>
            </a:xfrm>
            <a:custGeom>
              <a:avLst/>
              <a:gdLst/>
              <a:ahLst/>
              <a:cxnLst/>
              <a:rect l="l" t="t" r="r" b="b"/>
              <a:pathLst>
                <a:path w="3549650" h="415925">
                  <a:moveTo>
                    <a:pt x="3341511" y="0"/>
                  </a:moveTo>
                  <a:lnTo>
                    <a:pt x="207715" y="0"/>
                  </a:lnTo>
                  <a:lnTo>
                    <a:pt x="160088" y="5485"/>
                  </a:lnTo>
                  <a:lnTo>
                    <a:pt x="116367" y="21112"/>
                  </a:lnTo>
                  <a:lnTo>
                    <a:pt x="77800" y="45632"/>
                  </a:lnTo>
                  <a:lnTo>
                    <a:pt x="45632" y="77800"/>
                  </a:lnTo>
                  <a:lnTo>
                    <a:pt x="21112" y="116367"/>
                  </a:lnTo>
                  <a:lnTo>
                    <a:pt x="5485" y="160088"/>
                  </a:lnTo>
                  <a:lnTo>
                    <a:pt x="0" y="207715"/>
                  </a:lnTo>
                  <a:lnTo>
                    <a:pt x="5485" y="255342"/>
                  </a:lnTo>
                  <a:lnTo>
                    <a:pt x="21112" y="299063"/>
                  </a:lnTo>
                  <a:lnTo>
                    <a:pt x="45632" y="337631"/>
                  </a:lnTo>
                  <a:lnTo>
                    <a:pt x="77800" y="369798"/>
                  </a:lnTo>
                  <a:lnTo>
                    <a:pt x="116367" y="394318"/>
                  </a:lnTo>
                  <a:lnTo>
                    <a:pt x="160088" y="409945"/>
                  </a:lnTo>
                  <a:lnTo>
                    <a:pt x="207715" y="415431"/>
                  </a:lnTo>
                  <a:lnTo>
                    <a:pt x="3341511" y="415431"/>
                  </a:lnTo>
                  <a:lnTo>
                    <a:pt x="3389138" y="409945"/>
                  </a:lnTo>
                  <a:lnTo>
                    <a:pt x="3432859" y="394318"/>
                  </a:lnTo>
                  <a:lnTo>
                    <a:pt x="3471426" y="369798"/>
                  </a:lnTo>
                  <a:lnTo>
                    <a:pt x="3503593" y="337631"/>
                  </a:lnTo>
                  <a:lnTo>
                    <a:pt x="3528114" y="299063"/>
                  </a:lnTo>
                  <a:lnTo>
                    <a:pt x="3543740" y="255342"/>
                  </a:lnTo>
                  <a:lnTo>
                    <a:pt x="3549226" y="207715"/>
                  </a:lnTo>
                  <a:lnTo>
                    <a:pt x="3543740" y="160088"/>
                  </a:lnTo>
                  <a:lnTo>
                    <a:pt x="3528114" y="116367"/>
                  </a:lnTo>
                  <a:lnTo>
                    <a:pt x="3503593" y="77800"/>
                  </a:lnTo>
                  <a:lnTo>
                    <a:pt x="3471426" y="45632"/>
                  </a:lnTo>
                  <a:lnTo>
                    <a:pt x="3432859" y="21112"/>
                  </a:lnTo>
                  <a:lnTo>
                    <a:pt x="3389138" y="5485"/>
                  </a:lnTo>
                  <a:lnTo>
                    <a:pt x="3341511" y="0"/>
                  </a:lnTo>
                  <a:close/>
                </a:path>
              </a:pathLst>
            </a:custGeom>
            <a:solidFill>
              <a:srgbClr val="EFF2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53778" y="207714"/>
              <a:ext cx="214399" cy="21444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426807" y="198685"/>
              <a:ext cx="243840" cy="243840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2354560" y="126435"/>
              <a:ext cx="388620" cy="388620"/>
            </a:xfrm>
            <a:custGeom>
              <a:avLst/>
              <a:gdLst/>
              <a:ahLst/>
              <a:cxnLst/>
              <a:rect l="l" t="t" r="r" b="b"/>
              <a:pathLst>
                <a:path w="388620" h="388620">
                  <a:moveTo>
                    <a:pt x="194168" y="0"/>
                  </a:moveTo>
                  <a:lnTo>
                    <a:pt x="149647" y="5128"/>
                  </a:lnTo>
                  <a:lnTo>
                    <a:pt x="108778" y="19735"/>
                  </a:lnTo>
                  <a:lnTo>
                    <a:pt x="72726" y="42656"/>
                  </a:lnTo>
                  <a:lnTo>
                    <a:pt x="42656" y="72726"/>
                  </a:lnTo>
                  <a:lnTo>
                    <a:pt x="19735" y="108778"/>
                  </a:lnTo>
                  <a:lnTo>
                    <a:pt x="5128" y="149647"/>
                  </a:lnTo>
                  <a:lnTo>
                    <a:pt x="0" y="194168"/>
                  </a:lnTo>
                  <a:lnTo>
                    <a:pt x="5128" y="238690"/>
                  </a:lnTo>
                  <a:lnTo>
                    <a:pt x="19735" y="279559"/>
                  </a:lnTo>
                  <a:lnTo>
                    <a:pt x="42656" y="315611"/>
                  </a:lnTo>
                  <a:lnTo>
                    <a:pt x="72726" y="345680"/>
                  </a:lnTo>
                  <a:lnTo>
                    <a:pt x="108778" y="368602"/>
                  </a:lnTo>
                  <a:lnTo>
                    <a:pt x="149647" y="383209"/>
                  </a:lnTo>
                  <a:lnTo>
                    <a:pt x="194168" y="388337"/>
                  </a:lnTo>
                  <a:lnTo>
                    <a:pt x="194168" y="370275"/>
                  </a:lnTo>
                  <a:lnTo>
                    <a:pt x="147352" y="363984"/>
                  </a:lnTo>
                  <a:lnTo>
                    <a:pt x="105284" y="346231"/>
                  </a:lnTo>
                  <a:lnTo>
                    <a:pt x="69642" y="318695"/>
                  </a:lnTo>
                  <a:lnTo>
                    <a:pt x="42105" y="283053"/>
                  </a:lnTo>
                  <a:lnTo>
                    <a:pt x="24352" y="240985"/>
                  </a:lnTo>
                  <a:lnTo>
                    <a:pt x="18062" y="194168"/>
                  </a:lnTo>
                  <a:lnTo>
                    <a:pt x="24352" y="147352"/>
                  </a:lnTo>
                  <a:lnTo>
                    <a:pt x="42105" y="105284"/>
                  </a:lnTo>
                  <a:lnTo>
                    <a:pt x="69642" y="69642"/>
                  </a:lnTo>
                  <a:lnTo>
                    <a:pt x="105284" y="42105"/>
                  </a:lnTo>
                  <a:lnTo>
                    <a:pt x="147352" y="24352"/>
                  </a:lnTo>
                  <a:lnTo>
                    <a:pt x="194168" y="18062"/>
                  </a:lnTo>
                  <a:lnTo>
                    <a:pt x="194168" y="0"/>
                  </a:lnTo>
                  <a:close/>
                </a:path>
                <a:path w="388620" h="388620">
                  <a:moveTo>
                    <a:pt x="194168" y="0"/>
                  </a:moveTo>
                  <a:lnTo>
                    <a:pt x="194168" y="18062"/>
                  </a:lnTo>
                  <a:lnTo>
                    <a:pt x="240985" y="24352"/>
                  </a:lnTo>
                  <a:lnTo>
                    <a:pt x="283053" y="42105"/>
                  </a:lnTo>
                  <a:lnTo>
                    <a:pt x="318695" y="69642"/>
                  </a:lnTo>
                  <a:lnTo>
                    <a:pt x="346231" y="105284"/>
                  </a:lnTo>
                  <a:lnTo>
                    <a:pt x="363984" y="147352"/>
                  </a:lnTo>
                  <a:lnTo>
                    <a:pt x="370275" y="194168"/>
                  </a:lnTo>
                  <a:lnTo>
                    <a:pt x="363984" y="240985"/>
                  </a:lnTo>
                  <a:lnTo>
                    <a:pt x="346231" y="283053"/>
                  </a:lnTo>
                  <a:lnTo>
                    <a:pt x="318695" y="318695"/>
                  </a:lnTo>
                  <a:lnTo>
                    <a:pt x="283053" y="346231"/>
                  </a:lnTo>
                  <a:lnTo>
                    <a:pt x="240985" y="363984"/>
                  </a:lnTo>
                  <a:lnTo>
                    <a:pt x="194168" y="370275"/>
                  </a:lnTo>
                  <a:lnTo>
                    <a:pt x="194168" y="388337"/>
                  </a:lnTo>
                  <a:lnTo>
                    <a:pt x="238689" y="383209"/>
                  </a:lnTo>
                  <a:lnTo>
                    <a:pt x="279559" y="368602"/>
                  </a:lnTo>
                  <a:lnTo>
                    <a:pt x="315611" y="345680"/>
                  </a:lnTo>
                  <a:lnTo>
                    <a:pt x="345680" y="315611"/>
                  </a:lnTo>
                  <a:lnTo>
                    <a:pt x="368602" y="279559"/>
                  </a:lnTo>
                  <a:lnTo>
                    <a:pt x="383209" y="238690"/>
                  </a:lnTo>
                  <a:lnTo>
                    <a:pt x="388337" y="194168"/>
                  </a:lnTo>
                  <a:lnTo>
                    <a:pt x="383209" y="149647"/>
                  </a:lnTo>
                  <a:lnTo>
                    <a:pt x="368602" y="108778"/>
                  </a:lnTo>
                  <a:lnTo>
                    <a:pt x="345680" y="72726"/>
                  </a:lnTo>
                  <a:lnTo>
                    <a:pt x="315611" y="42656"/>
                  </a:lnTo>
                  <a:lnTo>
                    <a:pt x="279559" y="19735"/>
                  </a:lnTo>
                  <a:lnTo>
                    <a:pt x="238689" y="5128"/>
                  </a:lnTo>
                  <a:lnTo>
                    <a:pt x="194168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805483" y="2387913"/>
            <a:ext cx="2957669" cy="504274"/>
          </a:xfrm>
          <a:prstGeom prst="rect">
            <a:avLst/>
          </a:prstGeom>
        </p:spPr>
      </p:pic>
      <p:sp>
        <p:nvSpPr>
          <p:cNvPr id="9" name="object 9"/>
          <p:cNvSpPr/>
          <p:nvPr/>
        </p:nvSpPr>
        <p:spPr>
          <a:xfrm>
            <a:off x="3813945" y="3088043"/>
            <a:ext cx="1020444" cy="268605"/>
          </a:xfrm>
          <a:custGeom>
            <a:avLst/>
            <a:gdLst/>
            <a:ahLst/>
            <a:cxnLst/>
            <a:rect l="l" t="t" r="r" b="b"/>
            <a:pathLst>
              <a:path w="1020445" h="268604">
                <a:moveTo>
                  <a:pt x="101437" y="205764"/>
                </a:moveTo>
                <a:lnTo>
                  <a:pt x="0" y="205764"/>
                </a:lnTo>
                <a:lnTo>
                  <a:pt x="0" y="236976"/>
                </a:lnTo>
                <a:lnTo>
                  <a:pt x="242178" y="236976"/>
                </a:lnTo>
                <a:lnTo>
                  <a:pt x="242178" y="213278"/>
                </a:lnTo>
                <a:lnTo>
                  <a:pt x="101437" y="213278"/>
                </a:lnTo>
                <a:lnTo>
                  <a:pt x="101437" y="205764"/>
                </a:lnTo>
                <a:close/>
              </a:path>
              <a:path w="1020445" h="268604">
                <a:moveTo>
                  <a:pt x="139873" y="148543"/>
                </a:moveTo>
                <a:lnTo>
                  <a:pt x="101437" y="148543"/>
                </a:lnTo>
                <a:lnTo>
                  <a:pt x="101437" y="213278"/>
                </a:lnTo>
                <a:lnTo>
                  <a:pt x="139873" y="213278"/>
                </a:lnTo>
                <a:lnTo>
                  <a:pt x="139873" y="148543"/>
                </a:lnTo>
                <a:close/>
              </a:path>
              <a:path w="1020445" h="268604">
                <a:moveTo>
                  <a:pt x="242178" y="205764"/>
                </a:moveTo>
                <a:lnTo>
                  <a:pt x="139873" y="205764"/>
                </a:lnTo>
                <a:lnTo>
                  <a:pt x="139873" y="213278"/>
                </a:lnTo>
                <a:lnTo>
                  <a:pt x="242178" y="213278"/>
                </a:lnTo>
                <a:lnTo>
                  <a:pt x="242178" y="205764"/>
                </a:lnTo>
                <a:close/>
              </a:path>
              <a:path w="1020445" h="268604">
                <a:moveTo>
                  <a:pt x="63579" y="17339"/>
                </a:moveTo>
                <a:lnTo>
                  <a:pt x="25431" y="17339"/>
                </a:lnTo>
                <a:lnTo>
                  <a:pt x="25431" y="156635"/>
                </a:lnTo>
                <a:lnTo>
                  <a:pt x="101437" y="156635"/>
                </a:lnTo>
                <a:lnTo>
                  <a:pt x="101437" y="148543"/>
                </a:lnTo>
                <a:lnTo>
                  <a:pt x="215879" y="148543"/>
                </a:lnTo>
                <a:lnTo>
                  <a:pt x="215879" y="126002"/>
                </a:lnTo>
                <a:lnTo>
                  <a:pt x="63579" y="126002"/>
                </a:lnTo>
                <a:lnTo>
                  <a:pt x="63579" y="88432"/>
                </a:lnTo>
                <a:lnTo>
                  <a:pt x="215879" y="88432"/>
                </a:lnTo>
                <a:lnTo>
                  <a:pt x="215879" y="58377"/>
                </a:lnTo>
                <a:lnTo>
                  <a:pt x="63579" y="58377"/>
                </a:lnTo>
                <a:lnTo>
                  <a:pt x="63579" y="17339"/>
                </a:lnTo>
                <a:close/>
              </a:path>
              <a:path w="1020445" h="268604">
                <a:moveTo>
                  <a:pt x="215879" y="148543"/>
                </a:moveTo>
                <a:lnTo>
                  <a:pt x="139873" y="148543"/>
                </a:lnTo>
                <a:lnTo>
                  <a:pt x="139873" y="156635"/>
                </a:lnTo>
                <a:lnTo>
                  <a:pt x="215879" y="156635"/>
                </a:lnTo>
                <a:lnTo>
                  <a:pt x="215879" y="148543"/>
                </a:lnTo>
                <a:close/>
              </a:path>
              <a:path w="1020445" h="268604">
                <a:moveTo>
                  <a:pt x="215879" y="88432"/>
                </a:moveTo>
                <a:lnTo>
                  <a:pt x="177732" y="88432"/>
                </a:lnTo>
                <a:lnTo>
                  <a:pt x="177732" y="126002"/>
                </a:lnTo>
                <a:lnTo>
                  <a:pt x="215879" y="126002"/>
                </a:lnTo>
                <a:lnTo>
                  <a:pt x="215879" y="88432"/>
                </a:lnTo>
                <a:close/>
              </a:path>
              <a:path w="1020445" h="268604">
                <a:moveTo>
                  <a:pt x="215879" y="17339"/>
                </a:moveTo>
                <a:lnTo>
                  <a:pt x="177732" y="17339"/>
                </a:lnTo>
                <a:lnTo>
                  <a:pt x="177732" y="58377"/>
                </a:lnTo>
                <a:lnTo>
                  <a:pt x="215879" y="58377"/>
                </a:lnTo>
                <a:lnTo>
                  <a:pt x="215879" y="17339"/>
                </a:lnTo>
                <a:close/>
              </a:path>
              <a:path w="1020445" h="268604">
                <a:moveTo>
                  <a:pt x="489535" y="0"/>
                </a:moveTo>
                <a:lnTo>
                  <a:pt x="451099" y="0"/>
                </a:lnTo>
                <a:lnTo>
                  <a:pt x="451099" y="268476"/>
                </a:lnTo>
                <a:lnTo>
                  <a:pt x="489535" y="268476"/>
                </a:lnTo>
                <a:lnTo>
                  <a:pt x="489535" y="127447"/>
                </a:lnTo>
                <a:lnTo>
                  <a:pt x="458902" y="127447"/>
                </a:lnTo>
                <a:lnTo>
                  <a:pt x="458902" y="96524"/>
                </a:lnTo>
                <a:lnTo>
                  <a:pt x="489535" y="96524"/>
                </a:lnTo>
                <a:lnTo>
                  <a:pt x="489535" y="0"/>
                </a:lnTo>
                <a:close/>
              </a:path>
              <a:path w="1020445" h="268604">
                <a:moveTo>
                  <a:pt x="394745" y="22830"/>
                </a:moveTo>
                <a:lnTo>
                  <a:pt x="274234" y="22830"/>
                </a:lnTo>
                <a:lnTo>
                  <a:pt x="274234" y="53464"/>
                </a:lnTo>
                <a:lnTo>
                  <a:pt x="356886" y="53464"/>
                </a:lnTo>
                <a:lnTo>
                  <a:pt x="356886" y="93056"/>
                </a:lnTo>
                <a:lnTo>
                  <a:pt x="274812" y="93056"/>
                </a:lnTo>
                <a:lnTo>
                  <a:pt x="274812" y="206631"/>
                </a:lnTo>
                <a:lnTo>
                  <a:pt x="296775" y="206631"/>
                </a:lnTo>
                <a:lnTo>
                  <a:pt x="328723" y="206302"/>
                </a:lnTo>
                <a:lnTo>
                  <a:pt x="358584" y="205078"/>
                </a:lnTo>
                <a:lnTo>
                  <a:pt x="387524" y="202608"/>
                </a:lnTo>
                <a:lnTo>
                  <a:pt x="416709" y="198539"/>
                </a:lnTo>
                <a:lnTo>
                  <a:pt x="415135" y="184379"/>
                </a:lnTo>
                <a:lnTo>
                  <a:pt x="312959" y="184379"/>
                </a:lnTo>
                <a:lnTo>
                  <a:pt x="312959" y="174842"/>
                </a:lnTo>
                <a:lnTo>
                  <a:pt x="296775" y="174842"/>
                </a:lnTo>
                <a:lnTo>
                  <a:pt x="312959" y="174717"/>
                </a:lnTo>
                <a:lnTo>
                  <a:pt x="312959" y="123401"/>
                </a:lnTo>
                <a:lnTo>
                  <a:pt x="394745" y="123401"/>
                </a:lnTo>
                <a:lnTo>
                  <a:pt x="394745" y="22830"/>
                </a:lnTo>
                <a:close/>
              </a:path>
              <a:path w="1020445" h="268604">
                <a:moveTo>
                  <a:pt x="413241" y="167328"/>
                </a:moveTo>
                <a:lnTo>
                  <a:pt x="384802" y="171306"/>
                </a:lnTo>
                <a:lnTo>
                  <a:pt x="356742" y="173577"/>
                </a:lnTo>
                <a:lnTo>
                  <a:pt x="327815" y="174602"/>
                </a:lnTo>
                <a:lnTo>
                  <a:pt x="312959" y="174717"/>
                </a:lnTo>
                <a:lnTo>
                  <a:pt x="312959" y="184379"/>
                </a:lnTo>
                <a:lnTo>
                  <a:pt x="415135" y="184379"/>
                </a:lnTo>
                <a:lnTo>
                  <a:pt x="413241" y="167328"/>
                </a:lnTo>
                <a:close/>
              </a:path>
              <a:path w="1020445" h="268604">
                <a:moveTo>
                  <a:pt x="312959" y="174717"/>
                </a:moveTo>
                <a:lnTo>
                  <a:pt x="296775" y="174842"/>
                </a:lnTo>
                <a:lnTo>
                  <a:pt x="312959" y="174842"/>
                </a:lnTo>
                <a:close/>
              </a:path>
              <a:path w="1020445" h="268604">
                <a:moveTo>
                  <a:pt x="451099" y="96524"/>
                </a:moveTo>
                <a:lnTo>
                  <a:pt x="409195" y="96524"/>
                </a:lnTo>
                <a:lnTo>
                  <a:pt x="409195" y="127447"/>
                </a:lnTo>
                <a:lnTo>
                  <a:pt x="451099" y="127447"/>
                </a:lnTo>
                <a:lnTo>
                  <a:pt x="451099" y="96524"/>
                </a:lnTo>
                <a:close/>
              </a:path>
              <a:path w="1020445" h="268604">
                <a:moveTo>
                  <a:pt x="489535" y="96524"/>
                </a:moveTo>
                <a:lnTo>
                  <a:pt x="458902" y="96524"/>
                </a:lnTo>
                <a:lnTo>
                  <a:pt x="458902" y="127447"/>
                </a:lnTo>
                <a:lnTo>
                  <a:pt x="489535" y="127447"/>
                </a:lnTo>
                <a:lnTo>
                  <a:pt x="489535" y="96524"/>
                </a:lnTo>
                <a:close/>
              </a:path>
              <a:path w="1020445" h="268604">
                <a:moveTo>
                  <a:pt x="741228" y="0"/>
                </a:moveTo>
                <a:lnTo>
                  <a:pt x="702503" y="0"/>
                </a:lnTo>
                <a:lnTo>
                  <a:pt x="702503" y="267609"/>
                </a:lnTo>
                <a:lnTo>
                  <a:pt x="741228" y="267609"/>
                </a:lnTo>
                <a:lnTo>
                  <a:pt x="741228" y="133804"/>
                </a:lnTo>
                <a:lnTo>
                  <a:pt x="731113" y="133804"/>
                </a:lnTo>
                <a:lnTo>
                  <a:pt x="731113" y="102304"/>
                </a:lnTo>
                <a:lnTo>
                  <a:pt x="741228" y="102304"/>
                </a:lnTo>
                <a:lnTo>
                  <a:pt x="741228" y="0"/>
                </a:lnTo>
                <a:close/>
              </a:path>
              <a:path w="1020445" h="268604">
                <a:moveTo>
                  <a:pt x="741228" y="102304"/>
                </a:moveTo>
                <a:lnTo>
                  <a:pt x="731113" y="102304"/>
                </a:lnTo>
                <a:lnTo>
                  <a:pt x="731113" y="133804"/>
                </a:lnTo>
                <a:lnTo>
                  <a:pt x="741228" y="133804"/>
                </a:lnTo>
                <a:lnTo>
                  <a:pt x="741228" y="102304"/>
                </a:lnTo>
                <a:close/>
              </a:path>
              <a:path w="1020445" h="268604">
                <a:moveTo>
                  <a:pt x="778219" y="102304"/>
                </a:moveTo>
                <a:lnTo>
                  <a:pt x="741228" y="102304"/>
                </a:lnTo>
                <a:lnTo>
                  <a:pt x="741228" y="133804"/>
                </a:lnTo>
                <a:lnTo>
                  <a:pt x="778219" y="133804"/>
                </a:lnTo>
                <a:lnTo>
                  <a:pt x="778219" y="102304"/>
                </a:lnTo>
                <a:close/>
              </a:path>
              <a:path w="1020445" h="268604">
                <a:moveTo>
                  <a:pt x="651928" y="27743"/>
                </a:moveTo>
                <a:lnTo>
                  <a:pt x="632277" y="27743"/>
                </a:lnTo>
                <a:lnTo>
                  <a:pt x="632277" y="34390"/>
                </a:lnTo>
                <a:lnTo>
                  <a:pt x="625986" y="84571"/>
                </a:lnTo>
                <a:lnTo>
                  <a:pt x="606881" y="126977"/>
                </a:lnTo>
                <a:lnTo>
                  <a:pt x="574608" y="162609"/>
                </a:lnTo>
                <a:lnTo>
                  <a:pt x="528816" y="192471"/>
                </a:lnTo>
                <a:lnTo>
                  <a:pt x="550202" y="221659"/>
                </a:lnTo>
                <a:lnTo>
                  <a:pt x="596825" y="192004"/>
                </a:lnTo>
                <a:lnTo>
                  <a:pt x="630769" y="157188"/>
                </a:lnTo>
                <a:lnTo>
                  <a:pt x="653366" y="117808"/>
                </a:lnTo>
                <a:lnTo>
                  <a:pt x="665948" y="74461"/>
                </a:lnTo>
                <a:lnTo>
                  <a:pt x="667266" y="58666"/>
                </a:lnTo>
                <a:lnTo>
                  <a:pt x="651928" y="58666"/>
                </a:lnTo>
                <a:lnTo>
                  <a:pt x="651928" y="27743"/>
                </a:lnTo>
                <a:close/>
              </a:path>
              <a:path w="1020445" h="268604">
                <a:moveTo>
                  <a:pt x="632277" y="27743"/>
                </a:moveTo>
                <a:lnTo>
                  <a:pt x="543555" y="27743"/>
                </a:lnTo>
                <a:lnTo>
                  <a:pt x="543555" y="58666"/>
                </a:lnTo>
                <a:lnTo>
                  <a:pt x="629234" y="58666"/>
                </a:lnTo>
                <a:lnTo>
                  <a:pt x="632277" y="34390"/>
                </a:lnTo>
                <a:lnTo>
                  <a:pt x="632277" y="27743"/>
                </a:lnTo>
                <a:close/>
              </a:path>
              <a:path w="1020445" h="268604">
                <a:moveTo>
                  <a:pt x="669846" y="27743"/>
                </a:moveTo>
                <a:lnTo>
                  <a:pt x="651928" y="27743"/>
                </a:lnTo>
                <a:lnTo>
                  <a:pt x="651928" y="58666"/>
                </a:lnTo>
                <a:lnTo>
                  <a:pt x="667266" y="58666"/>
                </a:lnTo>
                <a:lnTo>
                  <a:pt x="669846" y="27743"/>
                </a:lnTo>
                <a:close/>
              </a:path>
              <a:path w="1020445" h="268604">
                <a:moveTo>
                  <a:pt x="1020375" y="289"/>
                </a:moveTo>
                <a:lnTo>
                  <a:pt x="981650" y="289"/>
                </a:lnTo>
                <a:lnTo>
                  <a:pt x="981650" y="267898"/>
                </a:lnTo>
                <a:lnTo>
                  <a:pt x="1020375" y="267898"/>
                </a:lnTo>
                <a:lnTo>
                  <a:pt x="1020375" y="289"/>
                </a:lnTo>
                <a:close/>
              </a:path>
              <a:path w="1020445" h="268604">
                <a:moveTo>
                  <a:pt x="920961" y="28032"/>
                </a:moveTo>
                <a:lnTo>
                  <a:pt x="902754" y="28032"/>
                </a:lnTo>
                <a:lnTo>
                  <a:pt x="902754" y="34968"/>
                </a:lnTo>
                <a:lnTo>
                  <a:pt x="897218" y="84567"/>
                </a:lnTo>
                <a:lnTo>
                  <a:pt x="879273" y="126580"/>
                </a:lnTo>
                <a:lnTo>
                  <a:pt x="846915" y="162090"/>
                </a:lnTo>
                <a:lnTo>
                  <a:pt x="798138" y="192182"/>
                </a:lnTo>
                <a:lnTo>
                  <a:pt x="818078" y="222815"/>
                </a:lnTo>
                <a:lnTo>
                  <a:pt x="867362" y="192764"/>
                </a:lnTo>
                <a:lnTo>
                  <a:pt x="902386" y="157955"/>
                </a:lnTo>
                <a:lnTo>
                  <a:pt x="925051" y="118693"/>
                </a:lnTo>
                <a:lnTo>
                  <a:pt x="937255" y="75284"/>
                </a:lnTo>
                <a:lnTo>
                  <a:pt x="938560" y="58377"/>
                </a:lnTo>
                <a:lnTo>
                  <a:pt x="920961" y="58377"/>
                </a:lnTo>
                <a:lnTo>
                  <a:pt x="920961" y="28032"/>
                </a:lnTo>
                <a:close/>
              </a:path>
              <a:path w="1020445" h="268604">
                <a:moveTo>
                  <a:pt x="902754" y="28032"/>
                </a:moveTo>
                <a:lnTo>
                  <a:pt x="812298" y="28032"/>
                </a:lnTo>
                <a:lnTo>
                  <a:pt x="812298" y="58377"/>
                </a:lnTo>
                <a:lnTo>
                  <a:pt x="900141" y="58377"/>
                </a:lnTo>
                <a:lnTo>
                  <a:pt x="902754" y="34968"/>
                </a:lnTo>
                <a:lnTo>
                  <a:pt x="902754" y="28032"/>
                </a:lnTo>
                <a:close/>
              </a:path>
              <a:path w="1020445" h="268604">
                <a:moveTo>
                  <a:pt x="940901" y="28032"/>
                </a:moveTo>
                <a:lnTo>
                  <a:pt x="920961" y="28032"/>
                </a:lnTo>
                <a:lnTo>
                  <a:pt x="920961" y="58377"/>
                </a:lnTo>
                <a:lnTo>
                  <a:pt x="938560" y="58377"/>
                </a:lnTo>
                <a:lnTo>
                  <a:pt x="940901" y="2803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813945" y="1760471"/>
            <a:ext cx="1914525" cy="269240"/>
          </a:xfrm>
          <a:custGeom>
            <a:avLst/>
            <a:gdLst/>
            <a:ahLst/>
            <a:cxnLst/>
            <a:rect l="l" t="t" r="r" b="b"/>
            <a:pathLst>
              <a:path w="1914525" h="269239">
                <a:moveTo>
                  <a:pt x="194205" y="24853"/>
                </a:moveTo>
                <a:lnTo>
                  <a:pt x="173975" y="24853"/>
                </a:lnTo>
                <a:lnTo>
                  <a:pt x="173975" y="56643"/>
                </a:lnTo>
                <a:lnTo>
                  <a:pt x="173821" y="84291"/>
                </a:lnTo>
                <a:lnTo>
                  <a:pt x="172747" y="113755"/>
                </a:lnTo>
                <a:lnTo>
                  <a:pt x="169830" y="146091"/>
                </a:lnTo>
                <a:lnTo>
                  <a:pt x="164149" y="182356"/>
                </a:lnTo>
                <a:lnTo>
                  <a:pt x="202585" y="185535"/>
                </a:lnTo>
                <a:lnTo>
                  <a:pt x="208099" y="147514"/>
                </a:lnTo>
                <a:lnTo>
                  <a:pt x="210930" y="114586"/>
                </a:lnTo>
                <a:lnTo>
                  <a:pt x="211973" y="84910"/>
                </a:lnTo>
                <a:lnTo>
                  <a:pt x="212122" y="56643"/>
                </a:lnTo>
                <a:lnTo>
                  <a:pt x="212122" y="55198"/>
                </a:lnTo>
                <a:lnTo>
                  <a:pt x="194205" y="55198"/>
                </a:lnTo>
                <a:lnTo>
                  <a:pt x="194205" y="24853"/>
                </a:lnTo>
                <a:close/>
              </a:path>
              <a:path w="1914525" h="269239">
                <a:moveTo>
                  <a:pt x="173975" y="24853"/>
                </a:moveTo>
                <a:lnTo>
                  <a:pt x="24564" y="24853"/>
                </a:lnTo>
                <a:lnTo>
                  <a:pt x="24564" y="55198"/>
                </a:lnTo>
                <a:lnTo>
                  <a:pt x="173975" y="55198"/>
                </a:lnTo>
                <a:lnTo>
                  <a:pt x="173975" y="24853"/>
                </a:lnTo>
                <a:close/>
              </a:path>
              <a:path w="1914525" h="269239">
                <a:moveTo>
                  <a:pt x="212122" y="24853"/>
                </a:moveTo>
                <a:lnTo>
                  <a:pt x="194205" y="24853"/>
                </a:lnTo>
                <a:lnTo>
                  <a:pt x="194205" y="55198"/>
                </a:lnTo>
                <a:lnTo>
                  <a:pt x="212122" y="55198"/>
                </a:lnTo>
                <a:lnTo>
                  <a:pt x="212122" y="24853"/>
                </a:lnTo>
                <a:close/>
              </a:path>
              <a:path w="1914525" h="269239">
                <a:moveTo>
                  <a:pt x="241889" y="201718"/>
                </a:moveTo>
                <a:lnTo>
                  <a:pt x="0" y="201718"/>
                </a:lnTo>
                <a:lnTo>
                  <a:pt x="0" y="232930"/>
                </a:lnTo>
                <a:lnTo>
                  <a:pt x="241889" y="232930"/>
                </a:lnTo>
                <a:lnTo>
                  <a:pt x="241889" y="201718"/>
                </a:lnTo>
                <a:close/>
              </a:path>
              <a:path w="1914525" h="269239">
                <a:moveTo>
                  <a:pt x="490402" y="289"/>
                </a:moveTo>
                <a:lnTo>
                  <a:pt x="451966" y="289"/>
                </a:lnTo>
                <a:lnTo>
                  <a:pt x="451966" y="268765"/>
                </a:lnTo>
                <a:lnTo>
                  <a:pt x="490402" y="268765"/>
                </a:lnTo>
                <a:lnTo>
                  <a:pt x="490402" y="146809"/>
                </a:lnTo>
                <a:lnTo>
                  <a:pt x="464393" y="146809"/>
                </a:lnTo>
                <a:lnTo>
                  <a:pt x="464393" y="115887"/>
                </a:lnTo>
                <a:lnTo>
                  <a:pt x="490402" y="115887"/>
                </a:lnTo>
                <a:lnTo>
                  <a:pt x="490402" y="86698"/>
                </a:lnTo>
                <a:lnTo>
                  <a:pt x="464393" y="86698"/>
                </a:lnTo>
                <a:lnTo>
                  <a:pt x="464393" y="55776"/>
                </a:lnTo>
                <a:lnTo>
                  <a:pt x="490402" y="55776"/>
                </a:lnTo>
                <a:lnTo>
                  <a:pt x="490402" y="289"/>
                </a:lnTo>
                <a:close/>
              </a:path>
              <a:path w="1914525" h="269239">
                <a:moveTo>
                  <a:pt x="317583" y="27743"/>
                </a:moveTo>
                <a:lnTo>
                  <a:pt x="279436" y="27743"/>
                </a:lnTo>
                <a:lnTo>
                  <a:pt x="279436" y="210966"/>
                </a:lnTo>
                <a:lnTo>
                  <a:pt x="301110" y="210966"/>
                </a:lnTo>
                <a:lnTo>
                  <a:pt x="333862" y="210582"/>
                </a:lnTo>
                <a:lnTo>
                  <a:pt x="363280" y="209196"/>
                </a:lnTo>
                <a:lnTo>
                  <a:pt x="390803" y="206455"/>
                </a:lnTo>
                <a:lnTo>
                  <a:pt x="417865" y="202007"/>
                </a:lnTo>
                <a:lnTo>
                  <a:pt x="416925" y="194205"/>
                </a:lnTo>
                <a:lnTo>
                  <a:pt x="317583" y="194205"/>
                </a:lnTo>
                <a:lnTo>
                  <a:pt x="317583" y="179177"/>
                </a:lnTo>
                <a:lnTo>
                  <a:pt x="301110" y="179177"/>
                </a:lnTo>
                <a:lnTo>
                  <a:pt x="317583" y="178983"/>
                </a:lnTo>
                <a:lnTo>
                  <a:pt x="317583" y="27743"/>
                </a:lnTo>
                <a:close/>
              </a:path>
              <a:path w="1914525" h="269239">
                <a:moveTo>
                  <a:pt x="414108" y="170796"/>
                </a:moveTo>
                <a:lnTo>
                  <a:pt x="387836" y="174910"/>
                </a:lnTo>
                <a:lnTo>
                  <a:pt x="361294" y="177479"/>
                </a:lnTo>
                <a:lnTo>
                  <a:pt x="332909" y="178802"/>
                </a:lnTo>
                <a:lnTo>
                  <a:pt x="317583" y="178983"/>
                </a:lnTo>
                <a:lnTo>
                  <a:pt x="317583" y="194205"/>
                </a:lnTo>
                <a:lnTo>
                  <a:pt x="416925" y="194205"/>
                </a:lnTo>
                <a:lnTo>
                  <a:pt x="414108" y="170796"/>
                </a:lnTo>
                <a:close/>
              </a:path>
              <a:path w="1914525" h="269239">
                <a:moveTo>
                  <a:pt x="317583" y="178983"/>
                </a:moveTo>
                <a:lnTo>
                  <a:pt x="301110" y="179177"/>
                </a:lnTo>
                <a:lnTo>
                  <a:pt x="317583" y="179177"/>
                </a:lnTo>
                <a:lnTo>
                  <a:pt x="317583" y="178983"/>
                </a:lnTo>
                <a:close/>
              </a:path>
              <a:path w="1914525" h="269239">
                <a:moveTo>
                  <a:pt x="451966" y="115887"/>
                </a:moveTo>
                <a:lnTo>
                  <a:pt x="381162" y="115887"/>
                </a:lnTo>
                <a:lnTo>
                  <a:pt x="381162" y="146809"/>
                </a:lnTo>
                <a:lnTo>
                  <a:pt x="451966" y="146809"/>
                </a:lnTo>
                <a:lnTo>
                  <a:pt x="451966" y="115887"/>
                </a:lnTo>
                <a:close/>
              </a:path>
              <a:path w="1914525" h="269239">
                <a:moveTo>
                  <a:pt x="490402" y="115887"/>
                </a:moveTo>
                <a:lnTo>
                  <a:pt x="464393" y="115887"/>
                </a:lnTo>
                <a:lnTo>
                  <a:pt x="464393" y="146809"/>
                </a:lnTo>
                <a:lnTo>
                  <a:pt x="490402" y="146809"/>
                </a:lnTo>
                <a:lnTo>
                  <a:pt x="490402" y="115887"/>
                </a:lnTo>
                <a:close/>
              </a:path>
              <a:path w="1914525" h="269239">
                <a:moveTo>
                  <a:pt x="451966" y="55776"/>
                </a:moveTo>
                <a:lnTo>
                  <a:pt x="381162" y="55776"/>
                </a:lnTo>
                <a:lnTo>
                  <a:pt x="381162" y="86698"/>
                </a:lnTo>
                <a:lnTo>
                  <a:pt x="451966" y="86698"/>
                </a:lnTo>
                <a:lnTo>
                  <a:pt x="451966" y="55776"/>
                </a:lnTo>
                <a:close/>
              </a:path>
              <a:path w="1914525" h="269239">
                <a:moveTo>
                  <a:pt x="490402" y="55776"/>
                </a:moveTo>
                <a:lnTo>
                  <a:pt x="464393" y="55776"/>
                </a:lnTo>
                <a:lnTo>
                  <a:pt x="464393" y="86698"/>
                </a:lnTo>
                <a:lnTo>
                  <a:pt x="490402" y="86698"/>
                </a:lnTo>
                <a:lnTo>
                  <a:pt x="490402" y="55776"/>
                </a:lnTo>
                <a:close/>
              </a:path>
              <a:path w="1914525" h="269239">
                <a:moveTo>
                  <a:pt x="599620" y="9825"/>
                </a:moveTo>
                <a:lnTo>
                  <a:pt x="561473" y="9825"/>
                </a:lnTo>
                <a:lnTo>
                  <a:pt x="561473" y="102882"/>
                </a:lnTo>
                <a:lnTo>
                  <a:pt x="747008" y="102882"/>
                </a:lnTo>
                <a:lnTo>
                  <a:pt x="747008" y="87565"/>
                </a:lnTo>
                <a:lnTo>
                  <a:pt x="599620" y="87565"/>
                </a:lnTo>
                <a:lnTo>
                  <a:pt x="599620" y="9825"/>
                </a:lnTo>
                <a:close/>
              </a:path>
              <a:path w="1914525" h="269239">
                <a:moveTo>
                  <a:pt x="747008" y="72537"/>
                </a:moveTo>
                <a:lnTo>
                  <a:pt x="599620" y="72537"/>
                </a:lnTo>
                <a:lnTo>
                  <a:pt x="599620" y="87565"/>
                </a:lnTo>
                <a:lnTo>
                  <a:pt x="747008" y="87565"/>
                </a:lnTo>
                <a:lnTo>
                  <a:pt x="747008" y="72537"/>
                </a:lnTo>
                <a:close/>
              </a:path>
              <a:path w="1914525" h="269239">
                <a:moveTo>
                  <a:pt x="773885" y="130626"/>
                </a:moveTo>
                <a:lnTo>
                  <a:pt x="531417" y="130626"/>
                </a:lnTo>
                <a:lnTo>
                  <a:pt x="531417" y="161259"/>
                </a:lnTo>
                <a:lnTo>
                  <a:pt x="773885" y="161259"/>
                </a:lnTo>
                <a:lnTo>
                  <a:pt x="773885" y="130626"/>
                </a:lnTo>
                <a:close/>
              </a:path>
              <a:path w="1914525" h="269239">
                <a:moveTo>
                  <a:pt x="597308" y="182645"/>
                </a:moveTo>
                <a:lnTo>
                  <a:pt x="558872" y="182645"/>
                </a:lnTo>
                <a:lnTo>
                  <a:pt x="558872" y="262118"/>
                </a:lnTo>
                <a:lnTo>
                  <a:pt x="748453" y="262118"/>
                </a:lnTo>
                <a:lnTo>
                  <a:pt x="748453" y="239577"/>
                </a:lnTo>
                <a:lnTo>
                  <a:pt x="597308" y="239577"/>
                </a:lnTo>
                <a:lnTo>
                  <a:pt x="597308" y="182645"/>
                </a:lnTo>
                <a:close/>
              </a:path>
              <a:path w="1914525" h="269239">
                <a:moveTo>
                  <a:pt x="748453" y="231485"/>
                </a:moveTo>
                <a:lnTo>
                  <a:pt x="597308" y="231485"/>
                </a:lnTo>
                <a:lnTo>
                  <a:pt x="597308" y="239577"/>
                </a:lnTo>
                <a:lnTo>
                  <a:pt x="748453" y="239577"/>
                </a:lnTo>
                <a:lnTo>
                  <a:pt x="748453" y="231485"/>
                </a:lnTo>
                <a:close/>
              </a:path>
              <a:path w="1914525" h="269239">
                <a:moveTo>
                  <a:pt x="989204" y="163860"/>
                </a:moveTo>
                <a:lnTo>
                  <a:pt x="982557" y="163860"/>
                </a:lnTo>
                <a:lnTo>
                  <a:pt x="982557" y="171374"/>
                </a:lnTo>
                <a:lnTo>
                  <a:pt x="977256" y="191459"/>
                </a:lnTo>
                <a:lnTo>
                  <a:pt x="961388" y="210894"/>
                </a:lnTo>
                <a:lnTo>
                  <a:pt x="935009" y="226969"/>
                </a:lnTo>
                <a:lnTo>
                  <a:pt x="898171" y="236976"/>
                </a:lnTo>
                <a:lnTo>
                  <a:pt x="912042" y="267031"/>
                </a:lnTo>
                <a:lnTo>
                  <a:pt x="956326" y="254279"/>
                </a:lnTo>
                <a:lnTo>
                  <a:pt x="988662" y="232207"/>
                </a:lnTo>
                <a:lnTo>
                  <a:pt x="1001937" y="213068"/>
                </a:lnTo>
                <a:lnTo>
                  <a:pt x="995932" y="204446"/>
                </a:lnTo>
                <a:lnTo>
                  <a:pt x="989204" y="171374"/>
                </a:lnTo>
                <a:lnTo>
                  <a:pt x="989204" y="163860"/>
                </a:lnTo>
                <a:close/>
              </a:path>
              <a:path w="1914525" h="269239">
                <a:moveTo>
                  <a:pt x="1021861" y="163860"/>
                </a:moveTo>
                <a:lnTo>
                  <a:pt x="1015214" y="163860"/>
                </a:lnTo>
                <a:lnTo>
                  <a:pt x="1015214" y="171374"/>
                </a:lnTo>
                <a:lnTo>
                  <a:pt x="1008481" y="203633"/>
                </a:lnTo>
                <a:lnTo>
                  <a:pt x="1001937" y="213068"/>
                </a:lnTo>
                <a:lnTo>
                  <a:pt x="1015720" y="232858"/>
                </a:lnTo>
                <a:lnTo>
                  <a:pt x="1047970" y="254442"/>
                </a:lnTo>
                <a:lnTo>
                  <a:pt x="1092087" y="267031"/>
                </a:lnTo>
                <a:lnTo>
                  <a:pt x="1106536" y="236976"/>
                </a:lnTo>
                <a:lnTo>
                  <a:pt x="1069044" y="227335"/>
                </a:lnTo>
                <a:lnTo>
                  <a:pt x="1042632" y="211653"/>
                </a:lnTo>
                <a:lnTo>
                  <a:pt x="1027004" y="192231"/>
                </a:lnTo>
                <a:lnTo>
                  <a:pt x="1021861" y="171374"/>
                </a:lnTo>
                <a:lnTo>
                  <a:pt x="1021861" y="163860"/>
                </a:lnTo>
                <a:close/>
              </a:path>
              <a:path w="1914525" h="269239">
                <a:moveTo>
                  <a:pt x="1015214" y="163860"/>
                </a:moveTo>
                <a:lnTo>
                  <a:pt x="989204" y="163860"/>
                </a:lnTo>
                <a:lnTo>
                  <a:pt x="989204" y="171374"/>
                </a:lnTo>
                <a:lnTo>
                  <a:pt x="995932" y="204446"/>
                </a:lnTo>
                <a:lnTo>
                  <a:pt x="1001937" y="213068"/>
                </a:lnTo>
                <a:lnTo>
                  <a:pt x="1008481" y="203633"/>
                </a:lnTo>
                <a:lnTo>
                  <a:pt x="1015214" y="171374"/>
                </a:lnTo>
                <a:lnTo>
                  <a:pt x="1015214" y="163860"/>
                </a:lnTo>
                <a:close/>
              </a:path>
              <a:path w="1914525" h="269239">
                <a:moveTo>
                  <a:pt x="1091798" y="289"/>
                </a:moveTo>
                <a:lnTo>
                  <a:pt x="1053361" y="289"/>
                </a:lnTo>
                <a:lnTo>
                  <a:pt x="1053361" y="179466"/>
                </a:lnTo>
                <a:lnTo>
                  <a:pt x="1091798" y="179466"/>
                </a:lnTo>
                <a:lnTo>
                  <a:pt x="1091798" y="94790"/>
                </a:lnTo>
                <a:lnTo>
                  <a:pt x="1062031" y="94790"/>
                </a:lnTo>
                <a:lnTo>
                  <a:pt x="1062031" y="63579"/>
                </a:lnTo>
                <a:lnTo>
                  <a:pt x="1091798" y="63579"/>
                </a:lnTo>
                <a:lnTo>
                  <a:pt x="1091798" y="289"/>
                </a:lnTo>
                <a:close/>
              </a:path>
              <a:path w="1914525" h="269239">
                <a:moveTo>
                  <a:pt x="1005388" y="19073"/>
                </a:moveTo>
                <a:lnTo>
                  <a:pt x="878808" y="19073"/>
                </a:lnTo>
                <a:lnTo>
                  <a:pt x="878808" y="142185"/>
                </a:lnTo>
                <a:lnTo>
                  <a:pt x="1005388" y="142185"/>
                </a:lnTo>
                <a:lnTo>
                  <a:pt x="1005388" y="112130"/>
                </a:lnTo>
                <a:lnTo>
                  <a:pt x="916666" y="112130"/>
                </a:lnTo>
                <a:lnTo>
                  <a:pt x="916666" y="49707"/>
                </a:lnTo>
                <a:lnTo>
                  <a:pt x="1005388" y="49707"/>
                </a:lnTo>
                <a:lnTo>
                  <a:pt x="1005388" y="19073"/>
                </a:lnTo>
                <a:close/>
              </a:path>
              <a:path w="1914525" h="269239">
                <a:moveTo>
                  <a:pt x="1005388" y="49707"/>
                </a:moveTo>
                <a:lnTo>
                  <a:pt x="967530" y="49707"/>
                </a:lnTo>
                <a:lnTo>
                  <a:pt x="967530" y="112130"/>
                </a:lnTo>
                <a:lnTo>
                  <a:pt x="1005388" y="112130"/>
                </a:lnTo>
                <a:lnTo>
                  <a:pt x="1005388" y="94790"/>
                </a:lnTo>
                <a:lnTo>
                  <a:pt x="997874" y="94790"/>
                </a:lnTo>
                <a:lnTo>
                  <a:pt x="997874" y="63579"/>
                </a:lnTo>
                <a:lnTo>
                  <a:pt x="1005388" y="63579"/>
                </a:lnTo>
                <a:lnTo>
                  <a:pt x="1005388" y="49707"/>
                </a:lnTo>
                <a:close/>
              </a:path>
              <a:path w="1914525" h="269239">
                <a:moveTo>
                  <a:pt x="1005388" y="63579"/>
                </a:moveTo>
                <a:lnTo>
                  <a:pt x="997874" y="63579"/>
                </a:lnTo>
                <a:lnTo>
                  <a:pt x="997874" y="94790"/>
                </a:lnTo>
                <a:lnTo>
                  <a:pt x="1005388" y="94790"/>
                </a:lnTo>
                <a:lnTo>
                  <a:pt x="1005388" y="63579"/>
                </a:lnTo>
                <a:close/>
              </a:path>
              <a:path w="1914525" h="269239">
                <a:moveTo>
                  <a:pt x="1053361" y="63579"/>
                </a:moveTo>
                <a:lnTo>
                  <a:pt x="1005388" y="63579"/>
                </a:lnTo>
                <a:lnTo>
                  <a:pt x="1005388" y="94790"/>
                </a:lnTo>
                <a:lnTo>
                  <a:pt x="1053361" y="94790"/>
                </a:lnTo>
                <a:lnTo>
                  <a:pt x="1053361" y="63579"/>
                </a:lnTo>
                <a:close/>
              </a:path>
              <a:path w="1914525" h="269239">
                <a:moveTo>
                  <a:pt x="1091798" y="63579"/>
                </a:moveTo>
                <a:lnTo>
                  <a:pt x="1062031" y="63579"/>
                </a:lnTo>
                <a:lnTo>
                  <a:pt x="1062031" y="94790"/>
                </a:lnTo>
                <a:lnTo>
                  <a:pt x="1091798" y="94790"/>
                </a:lnTo>
                <a:lnTo>
                  <a:pt x="1091798" y="63579"/>
                </a:lnTo>
                <a:close/>
              </a:path>
              <a:path w="1914525" h="269239">
                <a:moveTo>
                  <a:pt x="1231071" y="162704"/>
                </a:moveTo>
                <a:lnTo>
                  <a:pt x="1222690" y="162704"/>
                </a:lnTo>
                <a:lnTo>
                  <a:pt x="1222690" y="171663"/>
                </a:lnTo>
                <a:lnTo>
                  <a:pt x="1219236" y="201068"/>
                </a:lnTo>
                <a:lnTo>
                  <a:pt x="1212654" y="217226"/>
                </a:lnTo>
                <a:lnTo>
                  <a:pt x="1216585" y="227981"/>
                </a:lnTo>
                <a:lnTo>
                  <a:pt x="1234462" y="250708"/>
                </a:lnTo>
                <a:lnTo>
                  <a:pt x="1261415" y="266742"/>
                </a:lnTo>
                <a:lnTo>
                  <a:pt x="1245521" y="238421"/>
                </a:lnTo>
                <a:lnTo>
                  <a:pt x="1260652" y="228806"/>
                </a:lnTo>
                <a:lnTo>
                  <a:pt x="1255821" y="225917"/>
                </a:lnTo>
                <a:lnTo>
                  <a:pt x="1241655" y="209702"/>
                </a:lnTo>
                <a:lnTo>
                  <a:pt x="1233613" y="191157"/>
                </a:lnTo>
                <a:lnTo>
                  <a:pt x="1231071" y="171663"/>
                </a:lnTo>
                <a:lnTo>
                  <a:pt x="1231071" y="162704"/>
                </a:lnTo>
                <a:close/>
              </a:path>
              <a:path w="1914525" h="269239">
                <a:moveTo>
                  <a:pt x="1260652" y="228806"/>
                </a:moveTo>
                <a:lnTo>
                  <a:pt x="1245521" y="238421"/>
                </a:lnTo>
                <a:lnTo>
                  <a:pt x="1261415" y="266742"/>
                </a:lnTo>
                <a:lnTo>
                  <a:pt x="1276732" y="238421"/>
                </a:lnTo>
                <a:lnTo>
                  <a:pt x="1260652" y="228806"/>
                </a:lnTo>
                <a:close/>
              </a:path>
              <a:path w="1914525" h="269239">
                <a:moveTo>
                  <a:pt x="1300430" y="162704"/>
                </a:moveTo>
                <a:lnTo>
                  <a:pt x="1291471" y="162704"/>
                </a:lnTo>
                <a:lnTo>
                  <a:pt x="1291471" y="171663"/>
                </a:lnTo>
                <a:lnTo>
                  <a:pt x="1288884" y="190019"/>
                </a:lnTo>
                <a:lnTo>
                  <a:pt x="1280742" y="208401"/>
                </a:lnTo>
                <a:lnTo>
                  <a:pt x="1266477" y="225104"/>
                </a:lnTo>
                <a:lnTo>
                  <a:pt x="1260652" y="228806"/>
                </a:lnTo>
                <a:lnTo>
                  <a:pt x="1276732" y="238421"/>
                </a:lnTo>
                <a:lnTo>
                  <a:pt x="1261415" y="266742"/>
                </a:lnTo>
                <a:lnTo>
                  <a:pt x="1287958" y="250139"/>
                </a:lnTo>
                <a:lnTo>
                  <a:pt x="1305776" y="226897"/>
                </a:lnTo>
                <a:lnTo>
                  <a:pt x="1309645" y="216434"/>
                </a:lnTo>
                <a:lnTo>
                  <a:pt x="1303803" y="201881"/>
                </a:lnTo>
                <a:lnTo>
                  <a:pt x="1300430" y="171663"/>
                </a:lnTo>
                <a:lnTo>
                  <a:pt x="1300430" y="162704"/>
                </a:lnTo>
                <a:close/>
              </a:path>
              <a:path w="1914525" h="269239">
                <a:moveTo>
                  <a:pt x="1203616" y="162704"/>
                </a:moveTo>
                <a:lnTo>
                  <a:pt x="1193791" y="162704"/>
                </a:lnTo>
                <a:lnTo>
                  <a:pt x="1193791" y="171663"/>
                </a:lnTo>
                <a:lnTo>
                  <a:pt x="1190941" y="191039"/>
                </a:lnTo>
                <a:lnTo>
                  <a:pt x="1182050" y="209196"/>
                </a:lnTo>
                <a:lnTo>
                  <a:pt x="1166602" y="224698"/>
                </a:lnTo>
                <a:lnTo>
                  <a:pt x="1144083" y="236109"/>
                </a:lnTo>
                <a:lnTo>
                  <a:pt x="1162868" y="264141"/>
                </a:lnTo>
                <a:lnTo>
                  <a:pt x="1189894" y="249041"/>
                </a:lnTo>
                <a:lnTo>
                  <a:pt x="1208493" y="227439"/>
                </a:lnTo>
                <a:lnTo>
                  <a:pt x="1212654" y="217226"/>
                </a:lnTo>
                <a:lnTo>
                  <a:pt x="1206673" y="200865"/>
                </a:lnTo>
                <a:lnTo>
                  <a:pt x="1203616" y="171663"/>
                </a:lnTo>
                <a:lnTo>
                  <a:pt x="1203616" y="162704"/>
                </a:lnTo>
                <a:close/>
              </a:path>
              <a:path w="1914525" h="269239">
                <a:moveTo>
                  <a:pt x="1329329" y="162704"/>
                </a:moveTo>
                <a:lnTo>
                  <a:pt x="1318926" y="162704"/>
                </a:lnTo>
                <a:lnTo>
                  <a:pt x="1318926" y="171663"/>
                </a:lnTo>
                <a:lnTo>
                  <a:pt x="1315792" y="199808"/>
                </a:lnTo>
                <a:lnTo>
                  <a:pt x="1309645" y="216434"/>
                </a:lnTo>
                <a:lnTo>
                  <a:pt x="1314410" y="228306"/>
                </a:lnTo>
                <a:lnTo>
                  <a:pt x="1332983" y="249529"/>
                </a:lnTo>
                <a:lnTo>
                  <a:pt x="1360252" y="264141"/>
                </a:lnTo>
                <a:lnTo>
                  <a:pt x="1379037" y="236109"/>
                </a:lnTo>
                <a:lnTo>
                  <a:pt x="1356396" y="225308"/>
                </a:lnTo>
                <a:lnTo>
                  <a:pt x="1340962" y="210172"/>
                </a:lnTo>
                <a:lnTo>
                  <a:pt x="1332138" y="191893"/>
                </a:lnTo>
                <a:lnTo>
                  <a:pt x="1329329" y="171663"/>
                </a:lnTo>
                <a:lnTo>
                  <a:pt x="1329329" y="162704"/>
                </a:lnTo>
                <a:close/>
              </a:path>
              <a:path w="1914525" h="269239">
                <a:moveTo>
                  <a:pt x="1222690" y="162704"/>
                </a:moveTo>
                <a:lnTo>
                  <a:pt x="1203616" y="162704"/>
                </a:lnTo>
                <a:lnTo>
                  <a:pt x="1203616" y="171663"/>
                </a:lnTo>
                <a:lnTo>
                  <a:pt x="1206673" y="200865"/>
                </a:lnTo>
                <a:lnTo>
                  <a:pt x="1212654" y="217226"/>
                </a:lnTo>
                <a:lnTo>
                  <a:pt x="1219236" y="201068"/>
                </a:lnTo>
                <a:lnTo>
                  <a:pt x="1222690" y="171663"/>
                </a:lnTo>
                <a:lnTo>
                  <a:pt x="1222690" y="162704"/>
                </a:lnTo>
                <a:close/>
              </a:path>
              <a:path w="1914525" h="269239">
                <a:moveTo>
                  <a:pt x="1318926" y="162704"/>
                </a:moveTo>
                <a:lnTo>
                  <a:pt x="1300430" y="162704"/>
                </a:lnTo>
                <a:lnTo>
                  <a:pt x="1300430" y="171663"/>
                </a:lnTo>
                <a:lnTo>
                  <a:pt x="1303803" y="201881"/>
                </a:lnTo>
                <a:lnTo>
                  <a:pt x="1309645" y="216434"/>
                </a:lnTo>
                <a:lnTo>
                  <a:pt x="1315792" y="199808"/>
                </a:lnTo>
                <a:lnTo>
                  <a:pt x="1318926" y="171663"/>
                </a:lnTo>
                <a:lnTo>
                  <a:pt x="1318926" y="162704"/>
                </a:lnTo>
                <a:close/>
              </a:path>
              <a:path w="1914525" h="269239">
                <a:moveTo>
                  <a:pt x="1356206" y="578"/>
                </a:moveTo>
                <a:lnTo>
                  <a:pt x="1317481" y="578"/>
                </a:lnTo>
                <a:lnTo>
                  <a:pt x="1317481" y="151722"/>
                </a:lnTo>
                <a:lnTo>
                  <a:pt x="1356206" y="151722"/>
                </a:lnTo>
                <a:lnTo>
                  <a:pt x="1356206" y="578"/>
                </a:lnTo>
                <a:close/>
              </a:path>
              <a:path w="1914525" h="269239">
                <a:moveTo>
                  <a:pt x="1210552" y="14160"/>
                </a:moveTo>
                <a:lnTo>
                  <a:pt x="1181617" y="18902"/>
                </a:lnTo>
                <a:lnTo>
                  <a:pt x="1158533" y="32150"/>
                </a:lnTo>
                <a:lnTo>
                  <a:pt x="1143252" y="52443"/>
                </a:lnTo>
                <a:lnTo>
                  <a:pt x="1137725" y="78317"/>
                </a:lnTo>
                <a:lnTo>
                  <a:pt x="1143252" y="104024"/>
                </a:lnTo>
                <a:lnTo>
                  <a:pt x="1158533" y="124231"/>
                </a:lnTo>
                <a:lnTo>
                  <a:pt x="1181617" y="137449"/>
                </a:lnTo>
                <a:lnTo>
                  <a:pt x="1210552" y="142185"/>
                </a:lnTo>
                <a:lnTo>
                  <a:pt x="1239443" y="137449"/>
                </a:lnTo>
                <a:lnTo>
                  <a:pt x="1262427" y="124231"/>
                </a:lnTo>
                <a:lnTo>
                  <a:pt x="1272821" y="110396"/>
                </a:lnTo>
                <a:lnTo>
                  <a:pt x="1210552" y="110396"/>
                </a:lnTo>
                <a:lnTo>
                  <a:pt x="1196509" y="108228"/>
                </a:lnTo>
                <a:lnTo>
                  <a:pt x="1185337" y="101943"/>
                </a:lnTo>
                <a:lnTo>
                  <a:pt x="1177959" y="91864"/>
                </a:lnTo>
                <a:lnTo>
                  <a:pt x="1175295" y="78317"/>
                </a:lnTo>
                <a:lnTo>
                  <a:pt x="1177959" y="64604"/>
                </a:lnTo>
                <a:lnTo>
                  <a:pt x="1185337" y="54439"/>
                </a:lnTo>
                <a:lnTo>
                  <a:pt x="1196509" y="48122"/>
                </a:lnTo>
                <a:lnTo>
                  <a:pt x="1210552" y="45950"/>
                </a:lnTo>
                <a:lnTo>
                  <a:pt x="1272751" y="45950"/>
                </a:lnTo>
                <a:lnTo>
                  <a:pt x="1262427" y="32150"/>
                </a:lnTo>
                <a:lnTo>
                  <a:pt x="1239443" y="18902"/>
                </a:lnTo>
                <a:lnTo>
                  <a:pt x="1210552" y="14160"/>
                </a:lnTo>
                <a:close/>
              </a:path>
              <a:path w="1914525" h="269239">
                <a:moveTo>
                  <a:pt x="1272751" y="45950"/>
                </a:moveTo>
                <a:lnTo>
                  <a:pt x="1210552" y="45950"/>
                </a:lnTo>
                <a:lnTo>
                  <a:pt x="1224551" y="48122"/>
                </a:lnTo>
                <a:lnTo>
                  <a:pt x="1235623" y="54439"/>
                </a:lnTo>
                <a:lnTo>
                  <a:pt x="1242902" y="64604"/>
                </a:lnTo>
                <a:lnTo>
                  <a:pt x="1245521" y="78317"/>
                </a:lnTo>
                <a:lnTo>
                  <a:pt x="1242902" y="91864"/>
                </a:lnTo>
                <a:lnTo>
                  <a:pt x="1235623" y="101943"/>
                </a:lnTo>
                <a:lnTo>
                  <a:pt x="1224551" y="108228"/>
                </a:lnTo>
                <a:lnTo>
                  <a:pt x="1210552" y="110396"/>
                </a:lnTo>
                <a:lnTo>
                  <a:pt x="1272821" y="110396"/>
                </a:lnTo>
                <a:lnTo>
                  <a:pt x="1277608" y="104024"/>
                </a:lnTo>
                <a:lnTo>
                  <a:pt x="1283090" y="78317"/>
                </a:lnTo>
                <a:lnTo>
                  <a:pt x="1277608" y="52443"/>
                </a:lnTo>
                <a:lnTo>
                  <a:pt x="1272751" y="45950"/>
                </a:lnTo>
                <a:close/>
              </a:path>
              <a:path w="1914525" h="269239">
                <a:moveTo>
                  <a:pt x="1500392" y="160392"/>
                </a:moveTo>
                <a:lnTo>
                  <a:pt x="1492011" y="160392"/>
                </a:lnTo>
                <a:lnTo>
                  <a:pt x="1492011" y="170507"/>
                </a:lnTo>
                <a:lnTo>
                  <a:pt x="1488557" y="200341"/>
                </a:lnTo>
                <a:lnTo>
                  <a:pt x="1481808" y="217162"/>
                </a:lnTo>
                <a:lnTo>
                  <a:pt x="1485617" y="227764"/>
                </a:lnTo>
                <a:lnTo>
                  <a:pt x="1503494" y="250852"/>
                </a:lnTo>
                <a:lnTo>
                  <a:pt x="1530448" y="267031"/>
                </a:lnTo>
                <a:lnTo>
                  <a:pt x="1514553" y="238999"/>
                </a:lnTo>
                <a:lnTo>
                  <a:pt x="1529819" y="229011"/>
                </a:lnTo>
                <a:lnTo>
                  <a:pt x="1525142" y="226184"/>
                </a:lnTo>
                <a:lnTo>
                  <a:pt x="1510904" y="209521"/>
                </a:lnTo>
                <a:lnTo>
                  <a:pt x="1502898" y="190475"/>
                </a:lnTo>
                <a:lnTo>
                  <a:pt x="1500392" y="170507"/>
                </a:lnTo>
                <a:lnTo>
                  <a:pt x="1500392" y="160392"/>
                </a:lnTo>
                <a:close/>
              </a:path>
              <a:path w="1914525" h="269239">
                <a:moveTo>
                  <a:pt x="1529819" y="229011"/>
                </a:moveTo>
                <a:lnTo>
                  <a:pt x="1514553" y="238999"/>
                </a:lnTo>
                <a:lnTo>
                  <a:pt x="1530448" y="267031"/>
                </a:lnTo>
                <a:lnTo>
                  <a:pt x="1546343" y="238999"/>
                </a:lnTo>
                <a:lnTo>
                  <a:pt x="1529819" y="229011"/>
                </a:lnTo>
                <a:close/>
              </a:path>
              <a:path w="1914525" h="269239">
                <a:moveTo>
                  <a:pt x="1569462" y="160392"/>
                </a:moveTo>
                <a:lnTo>
                  <a:pt x="1560503" y="160392"/>
                </a:lnTo>
                <a:lnTo>
                  <a:pt x="1560503" y="170507"/>
                </a:lnTo>
                <a:lnTo>
                  <a:pt x="1557957" y="189174"/>
                </a:lnTo>
                <a:lnTo>
                  <a:pt x="1549883" y="208004"/>
                </a:lnTo>
                <a:lnTo>
                  <a:pt x="1535632" y="225208"/>
                </a:lnTo>
                <a:lnTo>
                  <a:pt x="1529819" y="229011"/>
                </a:lnTo>
                <a:lnTo>
                  <a:pt x="1546343" y="238999"/>
                </a:lnTo>
                <a:lnTo>
                  <a:pt x="1530448" y="267031"/>
                </a:lnTo>
                <a:lnTo>
                  <a:pt x="1557112" y="250121"/>
                </a:lnTo>
                <a:lnTo>
                  <a:pt x="1574917" y="226464"/>
                </a:lnTo>
                <a:lnTo>
                  <a:pt x="1578693" y="216024"/>
                </a:lnTo>
                <a:lnTo>
                  <a:pt x="1572831" y="201154"/>
                </a:lnTo>
                <a:lnTo>
                  <a:pt x="1569462" y="170507"/>
                </a:lnTo>
                <a:lnTo>
                  <a:pt x="1569462" y="160392"/>
                </a:lnTo>
                <a:close/>
              </a:path>
              <a:path w="1914525" h="269239">
                <a:moveTo>
                  <a:pt x="1472649" y="160392"/>
                </a:moveTo>
                <a:lnTo>
                  <a:pt x="1462823" y="160392"/>
                </a:lnTo>
                <a:lnTo>
                  <a:pt x="1462823" y="170507"/>
                </a:lnTo>
                <a:lnTo>
                  <a:pt x="1460019" y="190312"/>
                </a:lnTo>
                <a:lnTo>
                  <a:pt x="1451227" y="208871"/>
                </a:lnTo>
                <a:lnTo>
                  <a:pt x="1435879" y="224721"/>
                </a:lnTo>
                <a:lnTo>
                  <a:pt x="1413405" y="236398"/>
                </a:lnTo>
                <a:lnTo>
                  <a:pt x="1432189" y="264430"/>
                </a:lnTo>
                <a:lnTo>
                  <a:pt x="1459215" y="249064"/>
                </a:lnTo>
                <a:lnTo>
                  <a:pt x="1477814" y="227114"/>
                </a:lnTo>
                <a:lnTo>
                  <a:pt x="1481808" y="217162"/>
                </a:lnTo>
                <a:lnTo>
                  <a:pt x="1475706" y="200179"/>
                </a:lnTo>
                <a:lnTo>
                  <a:pt x="1472649" y="170507"/>
                </a:lnTo>
                <a:lnTo>
                  <a:pt x="1472649" y="160392"/>
                </a:lnTo>
                <a:close/>
              </a:path>
              <a:path w="1914525" h="269239">
                <a:moveTo>
                  <a:pt x="1598362" y="160392"/>
                </a:moveTo>
                <a:lnTo>
                  <a:pt x="1587958" y="160392"/>
                </a:lnTo>
                <a:lnTo>
                  <a:pt x="1587958" y="170507"/>
                </a:lnTo>
                <a:lnTo>
                  <a:pt x="1584865" y="198959"/>
                </a:lnTo>
                <a:lnTo>
                  <a:pt x="1578693" y="216024"/>
                </a:lnTo>
                <a:lnTo>
                  <a:pt x="1583406" y="227981"/>
                </a:lnTo>
                <a:lnTo>
                  <a:pt x="1601893" y="249552"/>
                </a:lnTo>
                <a:lnTo>
                  <a:pt x="1628995" y="264430"/>
                </a:lnTo>
                <a:lnTo>
                  <a:pt x="1648358" y="236398"/>
                </a:lnTo>
                <a:lnTo>
                  <a:pt x="1625428" y="225330"/>
                </a:lnTo>
                <a:lnTo>
                  <a:pt x="1609922" y="209846"/>
                </a:lnTo>
                <a:lnTo>
                  <a:pt x="1601134" y="191166"/>
                </a:lnTo>
                <a:lnTo>
                  <a:pt x="1598362" y="170507"/>
                </a:lnTo>
                <a:lnTo>
                  <a:pt x="1598362" y="160392"/>
                </a:lnTo>
                <a:close/>
              </a:path>
              <a:path w="1914525" h="269239">
                <a:moveTo>
                  <a:pt x="1492011" y="160392"/>
                </a:moveTo>
                <a:lnTo>
                  <a:pt x="1472649" y="160392"/>
                </a:lnTo>
                <a:lnTo>
                  <a:pt x="1472649" y="170507"/>
                </a:lnTo>
                <a:lnTo>
                  <a:pt x="1475706" y="200179"/>
                </a:lnTo>
                <a:lnTo>
                  <a:pt x="1481808" y="217162"/>
                </a:lnTo>
                <a:lnTo>
                  <a:pt x="1488557" y="200341"/>
                </a:lnTo>
                <a:lnTo>
                  <a:pt x="1492011" y="170507"/>
                </a:lnTo>
                <a:lnTo>
                  <a:pt x="1492011" y="160392"/>
                </a:lnTo>
                <a:close/>
              </a:path>
              <a:path w="1914525" h="269239">
                <a:moveTo>
                  <a:pt x="1587958" y="160392"/>
                </a:moveTo>
                <a:lnTo>
                  <a:pt x="1569462" y="160392"/>
                </a:lnTo>
                <a:lnTo>
                  <a:pt x="1569462" y="170507"/>
                </a:lnTo>
                <a:lnTo>
                  <a:pt x="1572831" y="201154"/>
                </a:lnTo>
                <a:lnTo>
                  <a:pt x="1578693" y="216024"/>
                </a:lnTo>
                <a:lnTo>
                  <a:pt x="1584865" y="198959"/>
                </a:lnTo>
                <a:lnTo>
                  <a:pt x="1587958" y="170507"/>
                </a:lnTo>
                <a:lnTo>
                  <a:pt x="1587958" y="160392"/>
                </a:lnTo>
                <a:close/>
              </a:path>
              <a:path w="1914525" h="269239">
                <a:moveTo>
                  <a:pt x="1623504" y="289"/>
                </a:moveTo>
                <a:lnTo>
                  <a:pt x="1585068" y="289"/>
                </a:lnTo>
                <a:lnTo>
                  <a:pt x="1585068" y="149988"/>
                </a:lnTo>
                <a:lnTo>
                  <a:pt x="1623504" y="149988"/>
                </a:lnTo>
                <a:lnTo>
                  <a:pt x="1623504" y="93345"/>
                </a:lnTo>
                <a:lnTo>
                  <a:pt x="1593160" y="93345"/>
                </a:lnTo>
                <a:lnTo>
                  <a:pt x="1593160" y="62134"/>
                </a:lnTo>
                <a:lnTo>
                  <a:pt x="1623504" y="62134"/>
                </a:lnTo>
                <a:lnTo>
                  <a:pt x="1623504" y="289"/>
                </a:lnTo>
                <a:close/>
              </a:path>
              <a:path w="1914525" h="269239">
                <a:moveTo>
                  <a:pt x="1473516" y="13871"/>
                </a:moveTo>
                <a:lnTo>
                  <a:pt x="1445551" y="18653"/>
                </a:lnTo>
                <a:lnTo>
                  <a:pt x="1423194" y="31970"/>
                </a:lnTo>
                <a:lnTo>
                  <a:pt x="1408370" y="52276"/>
                </a:lnTo>
                <a:lnTo>
                  <a:pt x="1403001" y="78028"/>
                </a:lnTo>
                <a:lnTo>
                  <a:pt x="1408370" y="103781"/>
                </a:lnTo>
                <a:lnTo>
                  <a:pt x="1423194" y="124087"/>
                </a:lnTo>
                <a:lnTo>
                  <a:pt x="1445551" y="137403"/>
                </a:lnTo>
                <a:lnTo>
                  <a:pt x="1473516" y="142185"/>
                </a:lnTo>
                <a:lnTo>
                  <a:pt x="1501359" y="137403"/>
                </a:lnTo>
                <a:lnTo>
                  <a:pt x="1523729" y="124087"/>
                </a:lnTo>
                <a:lnTo>
                  <a:pt x="1533769" y="110396"/>
                </a:lnTo>
                <a:lnTo>
                  <a:pt x="1473516" y="110396"/>
                </a:lnTo>
                <a:lnTo>
                  <a:pt x="1459942" y="108183"/>
                </a:lnTo>
                <a:lnTo>
                  <a:pt x="1449240" y="101798"/>
                </a:lnTo>
                <a:lnTo>
                  <a:pt x="1442223" y="91620"/>
                </a:lnTo>
                <a:lnTo>
                  <a:pt x="1439703" y="78028"/>
                </a:lnTo>
                <a:lnTo>
                  <a:pt x="1442223" y="64436"/>
                </a:lnTo>
                <a:lnTo>
                  <a:pt x="1449240" y="54258"/>
                </a:lnTo>
                <a:lnTo>
                  <a:pt x="1459942" y="47873"/>
                </a:lnTo>
                <a:lnTo>
                  <a:pt x="1473516" y="45661"/>
                </a:lnTo>
                <a:lnTo>
                  <a:pt x="1533769" y="45661"/>
                </a:lnTo>
                <a:lnTo>
                  <a:pt x="1523729" y="31970"/>
                </a:lnTo>
                <a:lnTo>
                  <a:pt x="1501359" y="18653"/>
                </a:lnTo>
                <a:lnTo>
                  <a:pt x="1473516" y="13871"/>
                </a:lnTo>
                <a:close/>
              </a:path>
              <a:path w="1914525" h="269239">
                <a:moveTo>
                  <a:pt x="1533769" y="45661"/>
                </a:moveTo>
                <a:lnTo>
                  <a:pt x="1473516" y="45661"/>
                </a:lnTo>
                <a:lnTo>
                  <a:pt x="1486968" y="47873"/>
                </a:lnTo>
                <a:lnTo>
                  <a:pt x="1497683" y="54258"/>
                </a:lnTo>
                <a:lnTo>
                  <a:pt x="1504768" y="64436"/>
                </a:lnTo>
                <a:lnTo>
                  <a:pt x="1507328" y="78028"/>
                </a:lnTo>
                <a:lnTo>
                  <a:pt x="1504768" y="91620"/>
                </a:lnTo>
                <a:lnTo>
                  <a:pt x="1497683" y="101798"/>
                </a:lnTo>
                <a:lnTo>
                  <a:pt x="1486968" y="108183"/>
                </a:lnTo>
                <a:lnTo>
                  <a:pt x="1473516" y="110396"/>
                </a:lnTo>
                <a:lnTo>
                  <a:pt x="1533769" y="110396"/>
                </a:lnTo>
                <a:lnTo>
                  <a:pt x="1538621" y="103781"/>
                </a:lnTo>
                <a:lnTo>
                  <a:pt x="1540813" y="93345"/>
                </a:lnTo>
                <a:lnTo>
                  <a:pt x="1529870" y="93345"/>
                </a:lnTo>
                <a:lnTo>
                  <a:pt x="1529870" y="62134"/>
                </a:lnTo>
                <a:lnTo>
                  <a:pt x="1540692" y="62134"/>
                </a:lnTo>
                <a:lnTo>
                  <a:pt x="1538621" y="52276"/>
                </a:lnTo>
                <a:lnTo>
                  <a:pt x="1533769" y="45661"/>
                </a:lnTo>
                <a:close/>
              </a:path>
              <a:path w="1914525" h="269239">
                <a:moveTo>
                  <a:pt x="1540692" y="62134"/>
                </a:moveTo>
                <a:lnTo>
                  <a:pt x="1529870" y="62134"/>
                </a:lnTo>
                <a:lnTo>
                  <a:pt x="1529870" y="93345"/>
                </a:lnTo>
                <a:lnTo>
                  <a:pt x="1540813" y="93345"/>
                </a:lnTo>
                <a:lnTo>
                  <a:pt x="1544031" y="78028"/>
                </a:lnTo>
                <a:lnTo>
                  <a:pt x="1540692" y="62134"/>
                </a:lnTo>
                <a:close/>
              </a:path>
              <a:path w="1914525" h="269239">
                <a:moveTo>
                  <a:pt x="1585068" y="62134"/>
                </a:moveTo>
                <a:lnTo>
                  <a:pt x="1540692" y="62134"/>
                </a:lnTo>
                <a:lnTo>
                  <a:pt x="1544031" y="78028"/>
                </a:lnTo>
                <a:lnTo>
                  <a:pt x="1540813" y="93345"/>
                </a:lnTo>
                <a:lnTo>
                  <a:pt x="1585068" y="93345"/>
                </a:lnTo>
                <a:lnTo>
                  <a:pt x="1585068" y="62134"/>
                </a:lnTo>
                <a:close/>
              </a:path>
              <a:path w="1914525" h="269239">
                <a:moveTo>
                  <a:pt x="1623504" y="62134"/>
                </a:moveTo>
                <a:lnTo>
                  <a:pt x="1593160" y="62134"/>
                </a:lnTo>
                <a:lnTo>
                  <a:pt x="1593160" y="93345"/>
                </a:lnTo>
                <a:lnTo>
                  <a:pt x="1623504" y="93345"/>
                </a:lnTo>
                <a:lnTo>
                  <a:pt x="1623504" y="62134"/>
                </a:lnTo>
                <a:close/>
              </a:path>
              <a:path w="1914525" h="269239">
                <a:moveTo>
                  <a:pt x="1875197" y="0"/>
                </a:moveTo>
                <a:lnTo>
                  <a:pt x="1836472" y="0"/>
                </a:lnTo>
                <a:lnTo>
                  <a:pt x="1836472" y="268476"/>
                </a:lnTo>
                <a:lnTo>
                  <a:pt x="1875197" y="268476"/>
                </a:lnTo>
                <a:lnTo>
                  <a:pt x="1875197" y="130626"/>
                </a:lnTo>
                <a:lnTo>
                  <a:pt x="1866527" y="130626"/>
                </a:lnTo>
                <a:lnTo>
                  <a:pt x="1866527" y="99125"/>
                </a:lnTo>
                <a:lnTo>
                  <a:pt x="1875197" y="99125"/>
                </a:lnTo>
                <a:lnTo>
                  <a:pt x="1875197" y="0"/>
                </a:lnTo>
                <a:close/>
              </a:path>
              <a:path w="1914525" h="269239">
                <a:moveTo>
                  <a:pt x="1875197" y="99125"/>
                </a:moveTo>
                <a:lnTo>
                  <a:pt x="1866527" y="99125"/>
                </a:lnTo>
                <a:lnTo>
                  <a:pt x="1866527" y="130626"/>
                </a:lnTo>
                <a:lnTo>
                  <a:pt x="1875197" y="130626"/>
                </a:lnTo>
                <a:lnTo>
                  <a:pt x="1875197" y="99125"/>
                </a:lnTo>
                <a:close/>
              </a:path>
              <a:path w="1914525" h="269239">
                <a:moveTo>
                  <a:pt x="1913922" y="99125"/>
                </a:moveTo>
                <a:lnTo>
                  <a:pt x="1875197" y="99125"/>
                </a:lnTo>
                <a:lnTo>
                  <a:pt x="1875197" y="130626"/>
                </a:lnTo>
                <a:lnTo>
                  <a:pt x="1913922" y="130626"/>
                </a:lnTo>
                <a:lnTo>
                  <a:pt x="1913922" y="99125"/>
                </a:lnTo>
                <a:close/>
              </a:path>
              <a:path w="1914525" h="269239">
                <a:moveTo>
                  <a:pt x="1800636" y="24853"/>
                </a:moveTo>
                <a:lnTo>
                  <a:pt x="1675790" y="24853"/>
                </a:lnTo>
                <a:lnTo>
                  <a:pt x="1675790" y="204030"/>
                </a:lnTo>
                <a:lnTo>
                  <a:pt x="1698332" y="204030"/>
                </a:lnTo>
                <a:lnTo>
                  <a:pt x="1731598" y="203737"/>
                </a:lnTo>
                <a:lnTo>
                  <a:pt x="1762453" y="202549"/>
                </a:lnTo>
                <a:lnTo>
                  <a:pt x="1792169" y="200007"/>
                </a:lnTo>
                <a:lnTo>
                  <a:pt x="1822022" y="195650"/>
                </a:lnTo>
                <a:lnTo>
                  <a:pt x="1821065" y="187558"/>
                </a:lnTo>
                <a:lnTo>
                  <a:pt x="1713937" y="187558"/>
                </a:lnTo>
                <a:lnTo>
                  <a:pt x="1713937" y="172241"/>
                </a:lnTo>
                <a:lnTo>
                  <a:pt x="1698332" y="172241"/>
                </a:lnTo>
                <a:lnTo>
                  <a:pt x="1713937" y="172079"/>
                </a:lnTo>
                <a:lnTo>
                  <a:pt x="1713937" y="55776"/>
                </a:lnTo>
                <a:lnTo>
                  <a:pt x="1800636" y="55776"/>
                </a:lnTo>
                <a:lnTo>
                  <a:pt x="1800636" y="24853"/>
                </a:lnTo>
                <a:close/>
              </a:path>
              <a:path w="1914525" h="269239">
                <a:moveTo>
                  <a:pt x="1818265" y="163860"/>
                </a:moveTo>
                <a:lnTo>
                  <a:pt x="1789284" y="168096"/>
                </a:lnTo>
                <a:lnTo>
                  <a:pt x="1760466" y="170651"/>
                </a:lnTo>
                <a:lnTo>
                  <a:pt x="1730564" y="171907"/>
                </a:lnTo>
                <a:lnTo>
                  <a:pt x="1713937" y="172079"/>
                </a:lnTo>
                <a:lnTo>
                  <a:pt x="1713937" y="187558"/>
                </a:lnTo>
                <a:lnTo>
                  <a:pt x="1821065" y="187558"/>
                </a:lnTo>
                <a:lnTo>
                  <a:pt x="1818265" y="163860"/>
                </a:lnTo>
                <a:close/>
              </a:path>
              <a:path w="1914525" h="269239">
                <a:moveTo>
                  <a:pt x="1713937" y="172079"/>
                </a:moveTo>
                <a:lnTo>
                  <a:pt x="1698332" y="172241"/>
                </a:lnTo>
                <a:lnTo>
                  <a:pt x="1713937" y="172241"/>
                </a:lnTo>
                <a:lnTo>
                  <a:pt x="1713937" y="1720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1" name="object 1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877807" y="1846861"/>
            <a:ext cx="226896" cy="120700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357045" y="4362164"/>
            <a:ext cx="223321" cy="99432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802096" y="3522135"/>
            <a:ext cx="614115" cy="776675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4605867" y="3576321"/>
            <a:ext cx="614115" cy="614115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5454792" y="3603414"/>
            <a:ext cx="568959" cy="568960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896532" y="1697849"/>
            <a:ext cx="1688817" cy="2501617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3151857" y="4298807"/>
            <a:ext cx="144497" cy="171591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2898985" y="4298810"/>
            <a:ext cx="171591" cy="189653"/>
          </a:xfrm>
          <a:prstGeom prst="rect">
            <a:avLst/>
          </a:prstGeom>
        </p:spPr>
      </p:pic>
      <p:grpSp>
        <p:nvGrpSpPr>
          <p:cNvPr id="19" name="object 19"/>
          <p:cNvGrpSpPr/>
          <p:nvPr/>
        </p:nvGrpSpPr>
        <p:grpSpPr>
          <a:xfrm>
            <a:off x="7053299" y="1381757"/>
            <a:ext cx="4046220" cy="3504565"/>
            <a:chOff x="7053299" y="1381757"/>
            <a:chExt cx="4046220" cy="3504565"/>
          </a:xfrm>
        </p:grpSpPr>
        <p:sp>
          <p:nvSpPr>
            <p:cNvPr id="20" name="object 20"/>
            <p:cNvSpPr/>
            <p:nvPr/>
          </p:nvSpPr>
          <p:spPr>
            <a:xfrm>
              <a:off x="7053299" y="1381757"/>
              <a:ext cx="4046220" cy="3504565"/>
            </a:xfrm>
            <a:custGeom>
              <a:avLst/>
              <a:gdLst/>
              <a:ahLst/>
              <a:cxnLst/>
              <a:rect l="l" t="t" r="r" b="b"/>
              <a:pathLst>
                <a:path w="4046220" h="3504565">
                  <a:moveTo>
                    <a:pt x="4045937" y="0"/>
                  </a:moveTo>
                  <a:lnTo>
                    <a:pt x="0" y="0"/>
                  </a:lnTo>
                  <a:lnTo>
                    <a:pt x="0" y="3504070"/>
                  </a:lnTo>
                  <a:lnTo>
                    <a:pt x="4045937" y="3504070"/>
                  </a:lnTo>
                  <a:lnTo>
                    <a:pt x="4045937" y="0"/>
                  </a:lnTo>
                  <a:close/>
                </a:path>
              </a:pathLst>
            </a:custGeom>
            <a:solidFill>
              <a:srgbClr val="D8D8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8817759" y="3001203"/>
              <a:ext cx="504190" cy="260985"/>
            </a:xfrm>
            <a:custGeom>
              <a:avLst/>
              <a:gdLst/>
              <a:ahLst/>
              <a:cxnLst/>
              <a:rect l="l" t="t" r="r" b="b"/>
              <a:pathLst>
                <a:path w="504190" h="260985">
                  <a:moveTo>
                    <a:pt x="55198" y="124457"/>
                  </a:moveTo>
                  <a:lnTo>
                    <a:pt x="38115" y="124891"/>
                  </a:lnTo>
                  <a:lnTo>
                    <a:pt x="0" y="125135"/>
                  </a:lnTo>
                  <a:lnTo>
                    <a:pt x="2889" y="145075"/>
                  </a:lnTo>
                  <a:lnTo>
                    <a:pt x="40296" y="144755"/>
                  </a:lnTo>
                  <a:lnTo>
                    <a:pt x="81280" y="143377"/>
                  </a:lnTo>
                  <a:lnTo>
                    <a:pt x="123672" y="140320"/>
                  </a:lnTo>
                  <a:lnTo>
                    <a:pt x="163060" y="135249"/>
                  </a:lnTo>
                  <a:lnTo>
                    <a:pt x="55198" y="135249"/>
                  </a:lnTo>
                  <a:lnTo>
                    <a:pt x="55198" y="124457"/>
                  </a:lnTo>
                  <a:close/>
                </a:path>
                <a:path w="504190" h="260985">
                  <a:moveTo>
                    <a:pt x="78895" y="123855"/>
                  </a:moveTo>
                  <a:lnTo>
                    <a:pt x="55198" y="124457"/>
                  </a:lnTo>
                  <a:lnTo>
                    <a:pt x="55198" y="135249"/>
                  </a:lnTo>
                  <a:lnTo>
                    <a:pt x="78895" y="135249"/>
                  </a:lnTo>
                  <a:lnTo>
                    <a:pt x="78895" y="123855"/>
                  </a:lnTo>
                  <a:close/>
                </a:path>
                <a:path w="504190" h="260985">
                  <a:moveTo>
                    <a:pt x="163571" y="117332"/>
                  </a:moveTo>
                  <a:lnTo>
                    <a:pt x="122367" y="121477"/>
                  </a:lnTo>
                  <a:lnTo>
                    <a:pt x="79726" y="123834"/>
                  </a:lnTo>
                  <a:lnTo>
                    <a:pt x="78895" y="123855"/>
                  </a:lnTo>
                  <a:lnTo>
                    <a:pt x="78895" y="135249"/>
                  </a:lnTo>
                  <a:lnTo>
                    <a:pt x="163060" y="135249"/>
                  </a:lnTo>
                  <a:lnTo>
                    <a:pt x="165305" y="134960"/>
                  </a:lnTo>
                  <a:lnTo>
                    <a:pt x="163571" y="117332"/>
                  </a:lnTo>
                  <a:close/>
                </a:path>
                <a:path w="504190" h="260985">
                  <a:moveTo>
                    <a:pt x="78895" y="72826"/>
                  </a:moveTo>
                  <a:lnTo>
                    <a:pt x="55198" y="72826"/>
                  </a:lnTo>
                  <a:lnTo>
                    <a:pt x="55198" y="124457"/>
                  </a:lnTo>
                  <a:lnTo>
                    <a:pt x="78895" y="123855"/>
                  </a:lnTo>
                  <a:lnTo>
                    <a:pt x="78895" y="72826"/>
                  </a:lnTo>
                  <a:close/>
                </a:path>
                <a:path w="504190" h="260985">
                  <a:moveTo>
                    <a:pt x="131492" y="16183"/>
                  </a:moveTo>
                  <a:lnTo>
                    <a:pt x="121956" y="16183"/>
                  </a:lnTo>
                  <a:lnTo>
                    <a:pt x="121839" y="44008"/>
                  </a:lnTo>
                  <a:lnTo>
                    <a:pt x="121125" y="59424"/>
                  </a:lnTo>
                  <a:lnTo>
                    <a:pt x="119151" y="77771"/>
                  </a:lnTo>
                  <a:lnTo>
                    <a:pt x="115309" y="99125"/>
                  </a:lnTo>
                  <a:lnTo>
                    <a:pt x="138717" y="101148"/>
                  </a:lnTo>
                  <a:lnTo>
                    <a:pt x="142560" y="79356"/>
                  </a:lnTo>
                  <a:lnTo>
                    <a:pt x="144533" y="60327"/>
                  </a:lnTo>
                  <a:lnTo>
                    <a:pt x="145260" y="44008"/>
                  </a:lnTo>
                  <a:lnTo>
                    <a:pt x="145323" y="35835"/>
                  </a:lnTo>
                  <a:lnTo>
                    <a:pt x="131492" y="35835"/>
                  </a:lnTo>
                  <a:lnTo>
                    <a:pt x="131492" y="16183"/>
                  </a:lnTo>
                  <a:close/>
                </a:path>
                <a:path w="504190" h="260985">
                  <a:moveTo>
                    <a:pt x="121956" y="16183"/>
                  </a:moveTo>
                  <a:lnTo>
                    <a:pt x="15894" y="16183"/>
                  </a:lnTo>
                  <a:lnTo>
                    <a:pt x="15894" y="35835"/>
                  </a:lnTo>
                  <a:lnTo>
                    <a:pt x="121913" y="35835"/>
                  </a:lnTo>
                  <a:lnTo>
                    <a:pt x="121956" y="16183"/>
                  </a:lnTo>
                  <a:close/>
                </a:path>
                <a:path w="504190" h="260985">
                  <a:moveTo>
                    <a:pt x="145364" y="16183"/>
                  </a:moveTo>
                  <a:lnTo>
                    <a:pt x="131492" y="16183"/>
                  </a:lnTo>
                  <a:lnTo>
                    <a:pt x="131492" y="35835"/>
                  </a:lnTo>
                  <a:lnTo>
                    <a:pt x="145323" y="35835"/>
                  </a:lnTo>
                  <a:lnTo>
                    <a:pt x="145364" y="16183"/>
                  </a:lnTo>
                  <a:close/>
                </a:path>
                <a:path w="504190" h="260985">
                  <a:moveTo>
                    <a:pt x="205186" y="0"/>
                  </a:moveTo>
                  <a:lnTo>
                    <a:pt x="181200" y="0"/>
                  </a:lnTo>
                  <a:lnTo>
                    <a:pt x="181200" y="162993"/>
                  </a:lnTo>
                  <a:lnTo>
                    <a:pt x="205186" y="162993"/>
                  </a:lnTo>
                  <a:lnTo>
                    <a:pt x="205186" y="91322"/>
                  </a:lnTo>
                  <a:lnTo>
                    <a:pt x="194205" y="91322"/>
                  </a:lnTo>
                  <a:lnTo>
                    <a:pt x="194205" y="71092"/>
                  </a:lnTo>
                  <a:lnTo>
                    <a:pt x="205186" y="71092"/>
                  </a:lnTo>
                  <a:lnTo>
                    <a:pt x="205186" y="0"/>
                  </a:lnTo>
                  <a:close/>
                </a:path>
                <a:path w="504190" h="260985">
                  <a:moveTo>
                    <a:pt x="205186" y="71092"/>
                  </a:moveTo>
                  <a:lnTo>
                    <a:pt x="194205" y="71092"/>
                  </a:lnTo>
                  <a:lnTo>
                    <a:pt x="194205" y="91322"/>
                  </a:lnTo>
                  <a:lnTo>
                    <a:pt x="205186" y="91322"/>
                  </a:lnTo>
                  <a:lnTo>
                    <a:pt x="205186" y="71092"/>
                  </a:lnTo>
                  <a:close/>
                </a:path>
                <a:path w="504190" h="260985">
                  <a:moveTo>
                    <a:pt x="242467" y="71092"/>
                  </a:moveTo>
                  <a:lnTo>
                    <a:pt x="205186" y="71092"/>
                  </a:lnTo>
                  <a:lnTo>
                    <a:pt x="205186" y="91322"/>
                  </a:lnTo>
                  <a:lnTo>
                    <a:pt x="242467" y="91322"/>
                  </a:lnTo>
                  <a:lnTo>
                    <a:pt x="242467" y="71092"/>
                  </a:lnTo>
                  <a:close/>
                </a:path>
                <a:path w="504190" h="260985">
                  <a:moveTo>
                    <a:pt x="120800" y="166172"/>
                  </a:moveTo>
                  <a:lnTo>
                    <a:pt x="84621" y="169346"/>
                  </a:lnTo>
                  <a:lnTo>
                    <a:pt x="57437" y="178563"/>
                  </a:lnTo>
                  <a:lnTo>
                    <a:pt x="40332" y="193360"/>
                  </a:lnTo>
                  <a:lnTo>
                    <a:pt x="34390" y="213278"/>
                  </a:lnTo>
                  <a:lnTo>
                    <a:pt x="40332" y="233363"/>
                  </a:lnTo>
                  <a:lnTo>
                    <a:pt x="57437" y="248247"/>
                  </a:lnTo>
                  <a:lnTo>
                    <a:pt x="84621" y="257495"/>
                  </a:lnTo>
                  <a:lnTo>
                    <a:pt x="120800" y="260674"/>
                  </a:lnTo>
                  <a:lnTo>
                    <a:pt x="157069" y="257495"/>
                  </a:lnTo>
                  <a:lnTo>
                    <a:pt x="184451" y="248247"/>
                  </a:lnTo>
                  <a:lnTo>
                    <a:pt x="192179" y="241600"/>
                  </a:lnTo>
                  <a:lnTo>
                    <a:pt x="120800" y="241600"/>
                  </a:lnTo>
                  <a:lnTo>
                    <a:pt x="94709" y="239694"/>
                  </a:lnTo>
                  <a:lnTo>
                    <a:pt x="75066" y="234158"/>
                  </a:lnTo>
                  <a:lnTo>
                    <a:pt x="62684" y="225263"/>
                  </a:lnTo>
                  <a:lnTo>
                    <a:pt x="58377" y="213278"/>
                  </a:lnTo>
                  <a:lnTo>
                    <a:pt x="62684" y="201294"/>
                  </a:lnTo>
                  <a:lnTo>
                    <a:pt x="75066" y="192398"/>
                  </a:lnTo>
                  <a:lnTo>
                    <a:pt x="94709" y="186862"/>
                  </a:lnTo>
                  <a:lnTo>
                    <a:pt x="120800" y="184957"/>
                  </a:lnTo>
                  <a:lnTo>
                    <a:pt x="191928" y="184957"/>
                  </a:lnTo>
                  <a:lnTo>
                    <a:pt x="184451" y="178563"/>
                  </a:lnTo>
                  <a:lnTo>
                    <a:pt x="157069" y="169346"/>
                  </a:lnTo>
                  <a:lnTo>
                    <a:pt x="120800" y="166172"/>
                  </a:lnTo>
                  <a:close/>
                </a:path>
                <a:path w="504190" h="260985">
                  <a:moveTo>
                    <a:pt x="191928" y="184957"/>
                  </a:moveTo>
                  <a:lnTo>
                    <a:pt x="120800" y="184957"/>
                  </a:lnTo>
                  <a:lnTo>
                    <a:pt x="147012" y="186862"/>
                  </a:lnTo>
                  <a:lnTo>
                    <a:pt x="166642" y="192398"/>
                  </a:lnTo>
                  <a:lnTo>
                    <a:pt x="178956" y="201294"/>
                  </a:lnTo>
                  <a:lnTo>
                    <a:pt x="183223" y="213278"/>
                  </a:lnTo>
                  <a:lnTo>
                    <a:pt x="178956" y="225263"/>
                  </a:lnTo>
                  <a:lnTo>
                    <a:pt x="166642" y="234158"/>
                  </a:lnTo>
                  <a:lnTo>
                    <a:pt x="147012" y="239694"/>
                  </a:lnTo>
                  <a:lnTo>
                    <a:pt x="120800" y="241600"/>
                  </a:lnTo>
                  <a:lnTo>
                    <a:pt x="192179" y="241600"/>
                  </a:lnTo>
                  <a:lnTo>
                    <a:pt x="201755" y="233363"/>
                  </a:lnTo>
                  <a:lnTo>
                    <a:pt x="207787" y="213278"/>
                  </a:lnTo>
                  <a:lnTo>
                    <a:pt x="201755" y="193360"/>
                  </a:lnTo>
                  <a:lnTo>
                    <a:pt x="191928" y="184957"/>
                  </a:lnTo>
                  <a:close/>
                </a:path>
                <a:path w="504190" h="260985">
                  <a:moveTo>
                    <a:pt x="359487" y="204897"/>
                  </a:moveTo>
                  <a:lnTo>
                    <a:pt x="267876" y="204897"/>
                  </a:lnTo>
                  <a:lnTo>
                    <a:pt x="267876" y="224838"/>
                  </a:lnTo>
                  <a:lnTo>
                    <a:pt x="503985" y="224838"/>
                  </a:lnTo>
                  <a:lnTo>
                    <a:pt x="503985" y="214723"/>
                  </a:lnTo>
                  <a:lnTo>
                    <a:pt x="359487" y="214723"/>
                  </a:lnTo>
                  <a:lnTo>
                    <a:pt x="359487" y="204897"/>
                  </a:lnTo>
                  <a:close/>
                </a:path>
                <a:path w="504190" h="260985">
                  <a:moveTo>
                    <a:pt x="383474" y="111552"/>
                  </a:moveTo>
                  <a:lnTo>
                    <a:pt x="359487" y="111552"/>
                  </a:lnTo>
                  <a:lnTo>
                    <a:pt x="359487" y="214723"/>
                  </a:lnTo>
                  <a:lnTo>
                    <a:pt x="383474" y="214723"/>
                  </a:lnTo>
                  <a:lnTo>
                    <a:pt x="383474" y="111552"/>
                  </a:lnTo>
                  <a:close/>
                </a:path>
                <a:path w="504190" h="260985">
                  <a:moveTo>
                    <a:pt x="503985" y="204897"/>
                  </a:moveTo>
                  <a:lnTo>
                    <a:pt x="383474" y="204897"/>
                  </a:lnTo>
                  <a:lnTo>
                    <a:pt x="383474" y="214723"/>
                  </a:lnTo>
                  <a:lnTo>
                    <a:pt x="503985" y="214723"/>
                  </a:lnTo>
                  <a:lnTo>
                    <a:pt x="503985" y="204897"/>
                  </a:lnTo>
                  <a:close/>
                </a:path>
                <a:path w="504190" h="260985">
                  <a:moveTo>
                    <a:pt x="460925" y="26009"/>
                  </a:moveTo>
                  <a:lnTo>
                    <a:pt x="451966" y="26009"/>
                  </a:lnTo>
                  <a:lnTo>
                    <a:pt x="451966" y="52019"/>
                  </a:lnTo>
                  <a:lnTo>
                    <a:pt x="451812" y="76579"/>
                  </a:lnTo>
                  <a:lnTo>
                    <a:pt x="450738" y="103930"/>
                  </a:lnTo>
                  <a:lnTo>
                    <a:pt x="447821" y="134802"/>
                  </a:lnTo>
                  <a:lnTo>
                    <a:pt x="442140" y="169929"/>
                  </a:lnTo>
                  <a:lnTo>
                    <a:pt x="466127" y="173108"/>
                  </a:lnTo>
                  <a:lnTo>
                    <a:pt x="471640" y="136428"/>
                  </a:lnTo>
                  <a:lnTo>
                    <a:pt x="474472" y="104869"/>
                  </a:lnTo>
                  <a:lnTo>
                    <a:pt x="475515" y="77157"/>
                  </a:lnTo>
                  <a:lnTo>
                    <a:pt x="475664" y="52019"/>
                  </a:lnTo>
                  <a:lnTo>
                    <a:pt x="475664" y="45950"/>
                  </a:lnTo>
                  <a:lnTo>
                    <a:pt x="460925" y="45950"/>
                  </a:lnTo>
                  <a:lnTo>
                    <a:pt x="460925" y="26009"/>
                  </a:lnTo>
                  <a:close/>
                </a:path>
                <a:path w="504190" h="260985">
                  <a:moveTo>
                    <a:pt x="451966" y="26009"/>
                  </a:moveTo>
                  <a:lnTo>
                    <a:pt x="292729" y="26009"/>
                  </a:lnTo>
                  <a:lnTo>
                    <a:pt x="292729" y="45950"/>
                  </a:lnTo>
                  <a:lnTo>
                    <a:pt x="451966" y="45950"/>
                  </a:lnTo>
                  <a:lnTo>
                    <a:pt x="451966" y="26009"/>
                  </a:lnTo>
                  <a:close/>
                </a:path>
                <a:path w="504190" h="260985">
                  <a:moveTo>
                    <a:pt x="475664" y="26009"/>
                  </a:moveTo>
                  <a:lnTo>
                    <a:pt x="460925" y="26009"/>
                  </a:lnTo>
                  <a:lnTo>
                    <a:pt x="460925" y="45950"/>
                  </a:lnTo>
                  <a:lnTo>
                    <a:pt x="475664" y="45950"/>
                  </a:lnTo>
                  <a:lnTo>
                    <a:pt x="475664" y="26009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object 22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5120639" y="3630507"/>
            <a:ext cx="72248" cy="72248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4298807" y="3576321"/>
            <a:ext cx="72248" cy="72248"/>
          </a:xfrm>
          <a:prstGeom prst="rect">
            <a:avLst/>
          </a:prstGeom>
        </p:spPr>
      </p:pic>
      <p:sp>
        <p:nvSpPr>
          <p:cNvPr id="24" name="object 24"/>
          <p:cNvSpPr/>
          <p:nvPr/>
        </p:nvSpPr>
        <p:spPr>
          <a:xfrm>
            <a:off x="1896532" y="5219980"/>
            <a:ext cx="9203055" cy="18415"/>
          </a:xfrm>
          <a:custGeom>
            <a:avLst/>
            <a:gdLst/>
            <a:ahLst/>
            <a:cxnLst/>
            <a:rect l="l" t="t" r="r" b="b"/>
            <a:pathLst>
              <a:path w="9203055" h="18414">
                <a:moveTo>
                  <a:pt x="9202701" y="0"/>
                </a:moveTo>
                <a:lnTo>
                  <a:pt x="0" y="0"/>
                </a:lnTo>
                <a:lnTo>
                  <a:pt x="0" y="18062"/>
                </a:lnTo>
                <a:lnTo>
                  <a:pt x="9202701" y="18062"/>
                </a:lnTo>
                <a:lnTo>
                  <a:pt x="9202701" y="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8533604" y="5567574"/>
            <a:ext cx="379095" cy="196215"/>
          </a:xfrm>
          <a:custGeom>
            <a:avLst/>
            <a:gdLst/>
            <a:ahLst/>
            <a:cxnLst/>
            <a:rect l="l" t="t" r="r" b="b"/>
            <a:pathLst>
              <a:path w="379095" h="196214">
                <a:moveTo>
                  <a:pt x="168845" y="0"/>
                </a:moveTo>
                <a:lnTo>
                  <a:pt x="151505" y="0"/>
                </a:lnTo>
                <a:lnTo>
                  <a:pt x="151505" y="195938"/>
                </a:lnTo>
                <a:lnTo>
                  <a:pt x="168845" y="195938"/>
                </a:lnTo>
                <a:lnTo>
                  <a:pt x="168845" y="0"/>
                </a:lnTo>
                <a:close/>
              </a:path>
              <a:path w="379095" h="196214">
                <a:moveTo>
                  <a:pt x="129181" y="4551"/>
                </a:moveTo>
                <a:lnTo>
                  <a:pt x="112274" y="4551"/>
                </a:lnTo>
                <a:lnTo>
                  <a:pt x="112274" y="185968"/>
                </a:lnTo>
                <a:lnTo>
                  <a:pt x="129181" y="185968"/>
                </a:lnTo>
                <a:lnTo>
                  <a:pt x="129181" y="85181"/>
                </a:lnTo>
                <a:lnTo>
                  <a:pt x="117693" y="85181"/>
                </a:lnTo>
                <a:lnTo>
                  <a:pt x="117693" y="70225"/>
                </a:lnTo>
                <a:lnTo>
                  <a:pt x="129181" y="70225"/>
                </a:lnTo>
                <a:lnTo>
                  <a:pt x="129181" y="4551"/>
                </a:lnTo>
                <a:close/>
              </a:path>
              <a:path w="379095" h="196214">
                <a:moveTo>
                  <a:pt x="46167" y="30344"/>
                </a:moveTo>
                <a:lnTo>
                  <a:pt x="42482" y="30344"/>
                </a:lnTo>
                <a:lnTo>
                  <a:pt x="42482" y="55270"/>
                </a:lnTo>
                <a:lnTo>
                  <a:pt x="39684" y="81916"/>
                </a:lnTo>
                <a:lnTo>
                  <a:pt x="31482" y="106693"/>
                </a:lnTo>
                <a:lnTo>
                  <a:pt x="18159" y="127812"/>
                </a:lnTo>
                <a:lnTo>
                  <a:pt x="0" y="143486"/>
                </a:lnTo>
                <a:lnTo>
                  <a:pt x="11054" y="156924"/>
                </a:lnTo>
                <a:lnTo>
                  <a:pt x="30293" y="139395"/>
                </a:lnTo>
                <a:lnTo>
                  <a:pt x="44514" y="115363"/>
                </a:lnTo>
                <a:lnTo>
                  <a:pt x="51453" y="92800"/>
                </a:lnTo>
                <a:lnTo>
                  <a:pt x="49086" y="85252"/>
                </a:lnTo>
                <a:lnTo>
                  <a:pt x="46167" y="55270"/>
                </a:lnTo>
                <a:lnTo>
                  <a:pt x="46167" y="30344"/>
                </a:lnTo>
                <a:close/>
              </a:path>
              <a:path w="379095" h="196214">
                <a:moveTo>
                  <a:pt x="60038" y="30344"/>
                </a:moveTo>
                <a:lnTo>
                  <a:pt x="56354" y="30344"/>
                </a:lnTo>
                <a:lnTo>
                  <a:pt x="56354" y="55270"/>
                </a:lnTo>
                <a:lnTo>
                  <a:pt x="53329" y="86698"/>
                </a:lnTo>
                <a:lnTo>
                  <a:pt x="51453" y="92800"/>
                </a:lnTo>
                <a:lnTo>
                  <a:pt x="57654" y="112572"/>
                </a:lnTo>
                <a:lnTo>
                  <a:pt x="71587" y="135463"/>
                </a:lnTo>
                <a:lnTo>
                  <a:pt x="90600" y="152156"/>
                </a:lnTo>
                <a:lnTo>
                  <a:pt x="101654" y="138934"/>
                </a:lnTo>
                <a:lnTo>
                  <a:pt x="83813" y="124063"/>
                </a:lnTo>
                <a:lnTo>
                  <a:pt x="70767" y="104011"/>
                </a:lnTo>
                <a:lnTo>
                  <a:pt x="62761" y="80504"/>
                </a:lnTo>
                <a:lnTo>
                  <a:pt x="60038" y="55270"/>
                </a:lnTo>
                <a:lnTo>
                  <a:pt x="60038" y="30344"/>
                </a:lnTo>
                <a:close/>
              </a:path>
              <a:path w="379095" h="196214">
                <a:moveTo>
                  <a:pt x="56354" y="30344"/>
                </a:moveTo>
                <a:lnTo>
                  <a:pt x="46167" y="30344"/>
                </a:lnTo>
                <a:lnTo>
                  <a:pt x="46167" y="55270"/>
                </a:lnTo>
                <a:lnTo>
                  <a:pt x="49086" y="85252"/>
                </a:lnTo>
                <a:lnTo>
                  <a:pt x="51453" y="92800"/>
                </a:lnTo>
                <a:lnTo>
                  <a:pt x="53329" y="86698"/>
                </a:lnTo>
                <a:lnTo>
                  <a:pt x="56354" y="55270"/>
                </a:lnTo>
                <a:lnTo>
                  <a:pt x="56354" y="30344"/>
                </a:lnTo>
                <a:close/>
              </a:path>
              <a:path w="379095" h="196214">
                <a:moveTo>
                  <a:pt x="112274" y="70225"/>
                </a:moveTo>
                <a:lnTo>
                  <a:pt x="80196" y="70225"/>
                </a:lnTo>
                <a:lnTo>
                  <a:pt x="80196" y="85181"/>
                </a:lnTo>
                <a:lnTo>
                  <a:pt x="112274" y="85181"/>
                </a:lnTo>
                <a:lnTo>
                  <a:pt x="112274" y="70225"/>
                </a:lnTo>
                <a:close/>
              </a:path>
              <a:path w="379095" h="196214">
                <a:moveTo>
                  <a:pt x="129181" y="70225"/>
                </a:moveTo>
                <a:lnTo>
                  <a:pt x="117693" y="70225"/>
                </a:lnTo>
                <a:lnTo>
                  <a:pt x="117693" y="85181"/>
                </a:lnTo>
                <a:lnTo>
                  <a:pt x="129181" y="85181"/>
                </a:lnTo>
                <a:lnTo>
                  <a:pt x="129181" y="70225"/>
                </a:lnTo>
                <a:close/>
              </a:path>
              <a:path w="379095" h="196214">
                <a:moveTo>
                  <a:pt x="94935" y="22758"/>
                </a:moveTo>
                <a:lnTo>
                  <a:pt x="5418" y="22758"/>
                </a:lnTo>
                <a:lnTo>
                  <a:pt x="5418" y="37713"/>
                </a:lnTo>
                <a:lnTo>
                  <a:pt x="42482" y="37713"/>
                </a:lnTo>
                <a:lnTo>
                  <a:pt x="42482" y="30344"/>
                </a:lnTo>
                <a:lnTo>
                  <a:pt x="94935" y="30344"/>
                </a:lnTo>
                <a:lnTo>
                  <a:pt x="94935" y="22758"/>
                </a:lnTo>
                <a:close/>
              </a:path>
              <a:path w="379095" h="196214">
                <a:moveTo>
                  <a:pt x="94935" y="30344"/>
                </a:moveTo>
                <a:lnTo>
                  <a:pt x="60038" y="30344"/>
                </a:lnTo>
                <a:lnTo>
                  <a:pt x="60038" y="37713"/>
                </a:lnTo>
                <a:lnTo>
                  <a:pt x="94935" y="37713"/>
                </a:lnTo>
                <a:lnTo>
                  <a:pt x="94935" y="30344"/>
                </a:lnTo>
                <a:close/>
              </a:path>
              <a:path w="379095" h="196214">
                <a:moveTo>
                  <a:pt x="281537" y="99269"/>
                </a:moveTo>
                <a:lnTo>
                  <a:pt x="201774" y="99269"/>
                </a:lnTo>
                <a:lnTo>
                  <a:pt x="201774" y="113791"/>
                </a:lnTo>
                <a:lnTo>
                  <a:pt x="378856" y="113791"/>
                </a:lnTo>
                <a:lnTo>
                  <a:pt x="378856" y="104688"/>
                </a:lnTo>
                <a:lnTo>
                  <a:pt x="281537" y="104688"/>
                </a:lnTo>
                <a:lnTo>
                  <a:pt x="281537" y="99269"/>
                </a:lnTo>
                <a:close/>
              </a:path>
              <a:path w="379095" h="196214">
                <a:moveTo>
                  <a:pt x="299310" y="70876"/>
                </a:moveTo>
                <a:lnTo>
                  <a:pt x="281537" y="70876"/>
                </a:lnTo>
                <a:lnTo>
                  <a:pt x="281537" y="104688"/>
                </a:lnTo>
                <a:lnTo>
                  <a:pt x="299310" y="104688"/>
                </a:lnTo>
                <a:lnTo>
                  <a:pt x="299310" y="70876"/>
                </a:lnTo>
                <a:close/>
              </a:path>
              <a:path w="379095" h="196214">
                <a:moveTo>
                  <a:pt x="378856" y="99269"/>
                </a:moveTo>
                <a:lnTo>
                  <a:pt x="299310" y="99269"/>
                </a:lnTo>
                <a:lnTo>
                  <a:pt x="299310" y="104688"/>
                </a:lnTo>
                <a:lnTo>
                  <a:pt x="378856" y="104688"/>
                </a:lnTo>
                <a:lnTo>
                  <a:pt x="378856" y="99269"/>
                </a:lnTo>
                <a:close/>
              </a:path>
              <a:path w="379095" h="196214">
                <a:moveTo>
                  <a:pt x="356314" y="8019"/>
                </a:moveTo>
                <a:lnTo>
                  <a:pt x="224532" y="8019"/>
                </a:lnTo>
                <a:lnTo>
                  <a:pt x="224532" y="74777"/>
                </a:lnTo>
                <a:lnTo>
                  <a:pt x="281537" y="74777"/>
                </a:lnTo>
                <a:lnTo>
                  <a:pt x="281537" y="70876"/>
                </a:lnTo>
                <a:lnTo>
                  <a:pt x="356314" y="70876"/>
                </a:lnTo>
                <a:lnTo>
                  <a:pt x="356314" y="60255"/>
                </a:lnTo>
                <a:lnTo>
                  <a:pt x="242089" y="60255"/>
                </a:lnTo>
                <a:lnTo>
                  <a:pt x="242089" y="22541"/>
                </a:lnTo>
                <a:lnTo>
                  <a:pt x="356314" y="22541"/>
                </a:lnTo>
                <a:lnTo>
                  <a:pt x="356314" y="8019"/>
                </a:lnTo>
                <a:close/>
              </a:path>
              <a:path w="379095" h="196214">
                <a:moveTo>
                  <a:pt x="356314" y="70876"/>
                </a:moveTo>
                <a:lnTo>
                  <a:pt x="299310" y="70876"/>
                </a:lnTo>
                <a:lnTo>
                  <a:pt x="299310" y="74777"/>
                </a:lnTo>
                <a:lnTo>
                  <a:pt x="356314" y="74777"/>
                </a:lnTo>
                <a:lnTo>
                  <a:pt x="356314" y="70876"/>
                </a:lnTo>
                <a:close/>
              </a:path>
              <a:path w="379095" h="196214">
                <a:moveTo>
                  <a:pt x="356314" y="22541"/>
                </a:moveTo>
                <a:lnTo>
                  <a:pt x="338541" y="22541"/>
                </a:lnTo>
                <a:lnTo>
                  <a:pt x="338541" y="60255"/>
                </a:lnTo>
                <a:lnTo>
                  <a:pt x="356314" y="60255"/>
                </a:lnTo>
                <a:lnTo>
                  <a:pt x="356314" y="22541"/>
                </a:lnTo>
                <a:close/>
              </a:path>
              <a:path w="379095" h="196214">
                <a:moveTo>
                  <a:pt x="356964" y="133949"/>
                </a:moveTo>
                <a:lnTo>
                  <a:pt x="221498" y="133949"/>
                </a:lnTo>
                <a:lnTo>
                  <a:pt x="221498" y="148688"/>
                </a:lnTo>
                <a:lnTo>
                  <a:pt x="338974" y="148688"/>
                </a:lnTo>
                <a:lnTo>
                  <a:pt x="338974" y="195938"/>
                </a:lnTo>
                <a:lnTo>
                  <a:pt x="356964" y="195938"/>
                </a:lnTo>
                <a:lnTo>
                  <a:pt x="356964" y="133949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533604" y="7572481"/>
            <a:ext cx="379095" cy="196215"/>
          </a:xfrm>
          <a:custGeom>
            <a:avLst/>
            <a:gdLst/>
            <a:ahLst/>
            <a:cxnLst/>
            <a:rect l="l" t="t" r="r" b="b"/>
            <a:pathLst>
              <a:path w="379095" h="196215">
                <a:moveTo>
                  <a:pt x="168845" y="0"/>
                </a:moveTo>
                <a:lnTo>
                  <a:pt x="151505" y="0"/>
                </a:lnTo>
                <a:lnTo>
                  <a:pt x="151505" y="195938"/>
                </a:lnTo>
                <a:lnTo>
                  <a:pt x="168845" y="195938"/>
                </a:lnTo>
                <a:lnTo>
                  <a:pt x="168845" y="0"/>
                </a:lnTo>
                <a:close/>
              </a:path>
              <a:path w="379095" h="196215">
                <a:moveTo>
                  <a:pt x="129181" y="4551"/>
                </a:moveTo>
                <a:lnTo>
                  <a:pt x="112274" y="4551"/>
                </a:lnTo>
                <a:lnTo>
                  <a:pt x="112274" y="185968"/>
                </a:lnTo>
                <a:lnTo>
                  <a:pt x="129181" y="185968"/>
                </a:lnTo>
                <a:lnTo>
                  <a:pt x="129181" y="85181"/>
                </a:lnTo>
                <a:lnTo>
                  <a:pt x="117693" y="85181"/>
                </a:lnTo>
                <a:lnTo>
                  <a:pt x="117693" y="70225"/>
                </a:lnTo>
                <a:lnTo>
                  <a:pt x="129181" y="70225"/>
                </a:lnTo>
                <a:lnTo>
                  <a:pt x="129181" y="4551"/>
                </a:lnTo>
                <a:close/>
              </a:path>
              <a:path w="379095" h="196215">
                <a:moveTo>
                  <a:pt x="46167" y="30344"/>
                </a:moveTo>
                <a:lnTo>
                  <a:pt x="42482" y="30344"/>
                </a:lnTo>
                <a:lnTo>
                  <a:pt x="42482" y="55270"/>
                </a:lnTo>
                <a:lnTo>
                  <a:pt x="39684" y="81916"/>
                </a:lnTo>
                <a:lnTo>
                  <a:pt x="31482" y="106693"/>
                </a:lnTo>
                <a:lnTo>
                  <a:pt x="18159" y="127812"/>
                </a:lnTo>
                <a:lnTo>
                  <a:pt x="0" y="143486"/>
                </a:lnTo>
                <a:lnTo>
                  <a:pt x="11054" y="156924"/>
                </a:lnTo>
                <a:lnTo>
                  <a:pt x="30293" y="139395"/>
                </a:lnTo>
                <a:lnTo>
                  <a:pt x="44514" y="115363"/>
                </a:lnTo>
                <a:lnTo>
                  <a:pt x="51453" y="92800"/>
                </a:lnTo>
                <a:lnTo>
                  <a:pt x="49086" y="85252"/>
                </a:lnTo>
                <a:lnTo>
                  <a:pt x="46167" y="55270"/>
                </a:lnTo>
                <a:lnTo>
                  <a:pt x="46167" y="30344"/>
                </a:lnTo>
                <a:close/>
              </a:path>
              <a:path w="379095" h="196215">
                <a:moveTo>
                  <a:pt x="60038" y="30344"/>
                </a:moveTo>
                <a:lnTo>
                  <a:pt x="56354" y="30344"/>
                </a:lnTo>
                <a:lnTo>
                  <a:pt x="56354" y="55270"/>
                </a:lnTo>
                <a:lnTo>
                  <a:pt x="53329" y="86698"/>
                </a:lnTo>
                <a:lnTo>
                  <a:pt x="51453" y="92800"/>
                </a:lnTo>
                <a:lnTo>
                  <a:pt x="57654" y="112572"/>
                </a:lnTo>
                <a:lnTo>
                  <a:pt x="71587" y="135463"/>
                </a:lnTo>
                <a:lnTo>
                  <a:pt x="90600" y="152156"/>
                </a:lnTo>
                <a:lnTo>
                  <a:pt x="101654" y="138934"/>
                </a:lnTo>
                <a:lnTo>
                  <a:pt x="83813" y="124063"/>
                </a:lnTo>
                <a:lnTo>
                  <a:pt x="70767" y="104011"/>
                </a:lnTo>
                <a:lnTo>
                  <a:pt x="62761" y="80504"/>
                </a:lnTo>
                <a:lnTo>
                  <a:pt x="60038" y="55270"/>
                </a:lnTo>
                <a:lnTo>
                  <a:pt x="60038" y="30344"/>
                </a:lnTo>
                <a:close/>
              </a:path>
              <a:path w="379095" h="196215">
                <a:moveTo>
                  <a:pt x="56354" y="30344"/>
                </a:moveTo>
                <a:lnTo>
                  <a:pt x="46167" y="30344"/>
                </a:lnTo>
                <a:lnTo>
                  <a:pt x="46167" y="55270"/>
                </a:lnTo>
                <a:lnTo>
                  <a:pt x="49086" y="85252"/>
                </a:lnTo>
                <a:lnTo>
                  <a:pt x="51453" y="92800"/>
                </a:lnTo>
                <a:lnTo>
                  <a:pt x="53329" y="86698"/>
                </a:lnTo>
                <a:lnTo>
                  <a:pt x="56354" y="55270"/>
                </a:lnTo>
                <a:lnTo>
                  <a:pt x="56354" y="30344"/>
                </a:lnTo>
                <a:close/>
              </a:path>
              <a:path w="379095" h="196215">
                <a:moveTo>
                  <a:pt x="112274" y="70225"/>
                </a:moveTo>
                <a:lnTo>
                  <a:pt x="80196" y="70225"/>
                </a:lnTo>
                <a:lnTo>
                  <a:pt x="80196" y="85181"/>
                </a:lnTo>
                <a:lnTo>
                  <a:pt x="112274" y="85181"/>
                </a:lnTo>
                <a:lnTo>
                  <a:pt x="112274" y="70225"/>
                </a:lnTo>
                <a:close/>
              </a:path>
              <a:path w="379095" h="196215">
                <a:moveTo>
                  <a:pt x="129181" y="70225"/>
                </a:moveTo>
                <a:lnTo>
                  <a:pt x="117693" y="70225"/>
                </a:lnTo>
                <a:lnTo>
                  <a:pt x="117693" y="85181"/>
                </a:lnTo>
                <a:lnTo>
                  <a:pt x="129181" y="85181"/>
                </a:lnTo>
                <a:lnTo>
                  <a:pt x="129181" y="70225"/>
                </a:lnTo>
                <a:close/>
              </a:path>
              <a:path w="379095" h="196215">
                <a:moveTo>
                  <a:pt x="94935" y="22758"/>
                </a:moveTo>
                <a:lnTo>
                  <a:pt x="5418" y="22758"/>
                </a:lnTo>
                <a:lnTo>
                  <a:pt x="5418" y="37713"/>
                </a:lnTo>
                <a:lnTo>
                  <a:pt x="42482" y="37713"/>
                </a:lnTo>
                <a:lnTo>
                  <a:pt x="42482" y="30344"/>
                </a:lnTo>
                <a:lnTo>
                  <a:pt x="94935" y="30344"/>
                </a:lnTo>
                <a:lnTo>
                  <a:pt x="94935" y="22758"/>
                </a:lnTo>
                <a:close/>
              </a:path>
              <a:path w="379095" h="196215">
                <a:moveTo>
                  <a:pt x="94935" y="30344"/>
                </a:moveTo>
                <a:lnTo>
                  <a:pt x="60038" y="30344"/>
                </a:lnTo>
                <a:lnTo>
                  <a:pt x="60038" y="37713"/>
                </a:lnTo>
                <a:lnTo>
                  <a:pt x="94935" y="37713"/>
                </a:lnTo>
                <a:lnTo>
                  <a:pt x="94935" y="30344"/>
                </a:lnTo>
                <a:close/>
              </a:path>
              <a:path w="379095" h="196215">
                <a:moveTo>
                  <a:pt x="281537" y="99269"/>
                </a:moveTo>
                <a:lnTo>
                  <a:pt x="201774" y="99269"/>
                </a:lnTo>
                <a:lnTo>
                  <a:pt x="201774" y="113791"/>
                </a:lnTo>
                <a:lnTo>
                  <a:pt x="378856" y="113791"/>
                </a:lnTo>
                <a:lnTo>
                  <a:pt x="378856" y="104688"/>
                </a:lnTo>
                <a:lnTo>
                  <a:pt x="281537" y="104688"/>
                </a:lnTo>
                <a:lnTo>
                  <a:pt x="281537" y="99269"/>
                </a:lnTo>
                <a:close/>
              </a:path>
              <a:path w="379095" h="196215">
                <a:moveTo>
                  <a:pt x="299310" y="70876"/>
                </a:moveTo>
                <a:lnTo>
                  <a:pt x="281537" y="70876"/>
                </a:lnTo>
                <a:lnTo>
                  <a:pt x="281537" y="104688"/>
                </a:lnTo>
                <a:lnTo>
                  <a:pt x="299310" y="104688"/>
                </a:lnTo>
                <a:lnTo>
                  <a:pt x="299310" y="70876"/>
                </a:lnTo>
                <a:close/>
              </a:path>
              <a:path w="379095" h="196215">
                <a:moveTo>
                  <a:pt x="378856" y="99269"/>
                </a:moveTo>
                <a:lnTo>
                  <a:pt x="299310" y="99269"/>
                </a:lnTo>
                <a:lnTo>
                  <a:pt x="299310" y="104688"/>
                </a:lnTo>
                <a:lnTo>
                  <a:pt x="378856" y="104688"/>
                </a:lnTo>
                <a:lnTo>
                  <a:pt x="378856" y="99269"/>
                </a:lnTo>
                <a:close/>
              </a:path>
              <a:path w="379095" h="196215">
                <a:moveTo>
                  <a:pt x="356314" y="8019"/>
                </a:moveTo>
                <a:lnTo>
                  <a:pt x="224532" y="8019"/>
                </a:lnTo>
                <a:lnTo>
                  <a:pt x="224532" y="74777"/>
                </a:lnTo>
                <a:lnTo>
                  <a:pt x="281537" y="74777"/>
                </a:lnTo>
                <a:lnTo>
                  <a:pt x="281537" y="70876"/>
                </a:lnTo>
                <a:lnTo>
                  <a:pt x="356314" y="70876"/>
                </a:lnTo>
                <a:lnTo>
                  <a:pt x="356314" y="60255"/>
                </a:lnTo>
                <a:lnTo>
                  <a:pt x="242089" y="60255"/>
                </a:lnTo>
                <a:lnTo>
                  <a:pt x="242089" y="22541"/>
                </a:lnTo>
                <a:lnTo>
                  <a:pt x="356314" y="22541"/>
                </a:lnTo>
                <a:lnTo>
                  <a:pt x="356314" y="8019"/>
                </a:lnTo>
                <a:close/>
              </a:path>
              <a:path w="379095" h="196215">
                <a:moveTo>
                  <a:pt x="356314" y="70876"/>
                </a:moveTo>
                <a:lnTo>
                  <a:pt x="299310" y="70876"/>
                </a:lnTo>
                <a:lnTo>
                  <a:pt x="299310" y="74777"/>
                </a:lnTo>
                <a:lnTo>
                  <a:pt x="356314" y="74777"/>
                </a:lnTo>
                <a:lnTo>
                  <a:pt x="356314" y="70876"/>
                </a:lnTo>
                <a:close/>
              </a:path>
              <a:path w="379095" h="196215">
                <a:moveTo>
                  <a:pt x="356314" y="22541"/>
                </a:moveTo>
                <a:lnTo>
                  <a:pt x="338541" y="22541"/>
                </a:lnTo>
                <a:lnTo>
                  <a:pt x="338541" y="60255"/>
                </a:lnTo>
                <a:lnTo>
                  <a:pt x="356314" y="60255"/>
                </a:lnTo>
                <a:lnTo>
                  <a:pt x="356314" y="22541"/>
                </a:lnTo>
                <a:close/>
              </a:path>
              <a:path w="379095" h="196215">
                <a:moveTo>
                  <a:pt x="356964" y="133949"/>
                </a:moveTo>
                <a:lnTo>
                  <a:pt x="221498" y="133949"/>
                </a:lnTo>
                <a:lnTo>
                  <a:pt x="221498" y="148688"/>
                </a:lnTo>
                <a:lnTo>
                  <a:pt x="338974" y="148688"/>
                </a:lnTo>
                <a:lnTo>
                  <a:pt x="338974" y="195938"/>
                </a:lnTo>
                <a:lnTo>
                  <a:pt x="356964" y="195938"/>
                </a:lnTo>
                <a:lnTo>
                  <a:pt x="356964" y="133949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819364" y="5603702"/>
            <a:ext cx="379095" cy="196215"/>
          </a:xfrm>
          <a:custGeom>
            <a:avLst/>
            <a:gdLst/>
            <a:ahLst/>
            <a:cxnLst/>
            <a:rect l="l" t="t" r="r" b="b"/>
            <a:pathLst>
              <a:path w="379095" h="196214">
                <a:moveTo>
                  <a:pt x="168845" y="0"/>
                </a:moveTo>
                <a:lnTo>
                  <a:pt x="151505" y="0"/>
                </a:lnTo>
                <a:lnTo>
                  <a:pt x="151505" y="195938"/>
                </a:lnTo>
                <a:lnTo>
                  <a:pt x="168845" y="195938"/>
                </a:lnTo>
                <a:lnTo>
                  <a:pt x="168845" y="0"/>
                </a:lnTo>
                <a:close/>
              </a:path>
              <a:path w="379095" h="196214">
                <a:moveTo>
                  <a:pt x="129181" y="4551"/>
                </a:moveTo>
                <a:lnTo>
                  <a:pt x="112274" y="4551"/>
                </a:lnTo>
                <a:lnTo>
                  <a:pt x="112274" y="185968"/>
                </a:lnTo>
                <a:lnTo>
                  <a:pt x="129181" y="185968"/>
                </a:lnTo>
                <a:lnTo>
                  <a:pt x="129181" y="85181"/>
                </a:lnTo>
                <a:lnTo>
                  <a:pt x="117693" y="85181"/>
                </a:lnTo>
                <a:lnTo>
                  <a:pt x="117693" y="70225"/>
                </a:lnTo>
                <a:lnTo>
                  <a:pt x="129181" y="70225"/>
                </a:lnTo>
                <a:lnTo>
                  <a:pt x="129181" y="4551"/>
                </a:lnTo>
                <a:close/>
              </a:path>
              <a:path w="379095" h="196214">
                <a:moveTo>
                  <a:pt x="46167" y="30344"/>
                </a:moveTo>
                <a:lnTo>
                  <a:pt x="42482" y="30344"/>
                </a:lnTo>
                <a:lnTo>
                  <a:pt x="42482" y="55270"/>
                </a:lnTo>
                <a:lnTo>
                  <a:pt x="39684" y="81916"/>
                </a:lnTo>
                <a:lnTo>
                  <a:pt x="31482" y="106693"/>
                </a:lnTo>
                <a:lnTo>
                  <a:pt x="18159" y="127812"/>
                </a:lnTo>
                <a:lnTo>
                  <a:pt x="0" y="143486"/>
                </a:lnTo>
                <a:lnTo>
                  <a:pt x="11054" y="156924"/>
                </a:lnTo>
                <a:lnTo>
                  <a:pt x="30293" y="139395"/>
                </a:lnTo>
                <a:lnTo>
                  <a:pt x="44514" y="115363"/>
                </a:lnTo>
                <a:lnTo>
                  <a:pt x="51453" y="92800"/>
                </a:lnTo>
                <a:lnTo>
                  <a:pt x="49086" y="85252"/>
                </a:lnTo>
                <a:lnTo>
                  <a:pt x="46167" y="55270"/>
                </a:lnTo>
                <a:lnTo>
                  <a:pt x="46167" y="30344"/>
                </a:lnTo>
                <a:close/>
              </a:path>
              <a:path w="379095" h="196214">
                <a:moveTo>
                  <a:pt x="60038" y="30344"/>
                </a:moveTo>
                <a:lnTo>
                  <a:pt x="56354" y="30344"/>
                </a:lnTo>
                <a:lnTo>
                  <a:pt x="56354" y="55270"/>
                </a:lnTo>
                <a:lnTo>
                  <a:pt x="53329" y="86698"/>
                </a:lnTo>
                <a:lnTo>
                  <a:pt x="51453" y="92800"/>
                </a:lnTo>
                <a:lnTo>
                  <a:pt x="57654" y="112572"/>
                </a:lnTo>
                <a:lnTo>
                  <a:pt x="71587" y="135463"/>
                </a:lnTo>
                <a:lnTo>
                  <a:pt x="90600" y="152156"/>
                </a:lnTo>
                <a:lnTo>
                  <a:pt x="101654" y="138934"/>
                </a:lnTo>
                <a:lnTo>
                  <a:pt x="83813" y="124063"/>
                </a:lnTo>
                <a:lnTo>
                  <a:pt x="70767" y="104011"/>
                </a:lnTo>
                <a:lnTo>
                  <a:pt x="62761" y="80504"/>
                </a:lnTo>
                <a:lnTo>
                  <a:pt x="60038" y="55270"/>
                </a:lnTo>
                <a:lnTo>
                  <a:pt x="60038" y="30344"/>
                </a:lnTo>
                <a:close/>
              </a:path>
              <a:path w="379095" h="196214">
                <a:moveTo>
                  <a:pt x="56354" y="30344"/>
                </a:moveTo>
                <a:lnTo>
                  <a:pt x="46167" y="30344"/>
                </a:lnTo>
                <a:lnTo>
                  <a:pt x="46167" y="55270"/>
                </a:lnTo>
                <a:lnTo>
                  <a:pt x="49086" y="85252"/>
                </a:lnTo>
                <a:lnTo>
                  <a:pt x="51453" y="92800"/>
                </a:lnTo>
                <a:lnTo>
                  <a:pt x="53329" y="86698"/>
                </a:lnTo>
                <a:lnTo>
                  <a:pt x="56354" y="55270"/>
                </a:lnTo>
                <a:lnTo>
                  <a:pt x="56354" y="30344"/>
                </a:lnTo>
                <a:close/>
              </a:path>
              <a:path w="379095" h="196214">
                <a:moveTo>
                  <a:pt x="112274" y="70225"/>
                </a:moveTo>
                <a:lnTo>
                  <a:pt x="80196" y="70225"/>
                </a:lnTo>
                <a:lnTo>
                  <a:pt x="80196" y="85181"/>
                </a:lnTo>
                <a:lnTo>
                  <a:pt x="112274" y="85181"/>
                </a:lnTo>
                <a:lnTo>
                  <a:pt x="112274" y="70225"/>
                </a:lnTo>
                <a:close/>
              </a:path>
              <a:path w="379095" h="196214">
                <a:moveTo>
                  <a:pt x="129181" y="70225"/>
                </a:moveTo>
                <a:lnTo>
                  <a:pt x="117693" y="70225"/>
                </a:lnTo>
                <a:lnTo>
                  <a:pt x="117693" y="85181"/>
                </a:lnTo>
                <a:lnTo>
                  <a:pt x="129181" y="85181"/>
                </a:lnTo>
                <a:lnTo>
                  <a:pt x="129181" y="70225"/>
                </a:lnTo>
                <a:close/>
              </a:path>
              <a:path w="379095" h="196214">
                <a:moveTo>
                  <a:pt x="94935" y="22758"/>
                </a:moveTo>
                <a:lnTo>
                  <a:pt x="5418" y="22758"/>
                </a:lnTo>
                <a:lnTo>
                  <a:pt x="5418" y="37713"/>
                </a:lnTo>
                <a:lnTo>
                  <a:pt x="42482" y="37713"/>
                </a:lnTo>
                <a:lnTo>
                  <a:pt x="42482" y="30344"/>
                </a:lnTo>
                <a:lnTo>
                  <a:pt x="94935" y="30344"/>
                </a:lnTo>
                <a:lnTo>
                  <a:pt x="94935" y="22758"/>
                </a:lnTo>
                <a:close/>
              </a:path>
              <a:path w="379095" h="196214">
                <a:moveTo>
                  <a:pt x="94935" y="30344"/>
                </a:moveTo>
                <a:lnTo>
                  <a:pt x="60038" y="30344"/>
                </a:lnTo>
                <a:lnTo>
                  <a:pt x="60038" y="37713"/>
                </a:lnTo>
                <a:lnTo>
                  <a:pt x="94935" y="37713"/>
                </a:lnTo>
                <a:lnTo>
                  <a:pt x="94935" y="30344"/>
                </a:lnTo>
                <a:close/>
              </a:path>
              <a:path w="379095" h="196214">
                <a:moveTo>
                  <a:pt x="281537" y="99269"/>
                </a:moveTo>
                <a:lnTo>
                  <a:pt x="201774" y="99269"/>
                </a:lnTo>
                <a:lnTo>
                  <a:pt x="201774" y="113791"/>
                </a:lnTo>
                <a:lnTo>
                  <a:pt x="378856" y="113791"/>
                </a:lnTo>
                <a:lnTo>
                  <a:pt x="378856" y="104688"/>
                </a:lnTo>
                <a:lnTo>
                  <a:pt x="281537" y="104688"/>
                </a:lnTo>
                <a:lnTo>
                  <a:pt x="281537" y="99269"/>
                </a:lnTo>
                <a:close/>
              </a:path>
              <a:path w="379095" h="196214">
                <a:moveTo>
                  <a:pt x="299310" y="70876"/>
                </a:moveTo>
                <a:lnTo>
                  <a:pt x="281537" y="70876"/>
                </a:lnTo>
                <a:lnTo>
                  <a:pt x="281537" y="104688"/>
                </a:lnTo>
                <a:lnTo>
                  <a:pt x="299310" y="104688"/>
                </a:lnTo>
                <a:lnTo>
                  <a:pt x="299310" y="70876"/>
                </a:lnTo>
                <a:close/>
              </a:path>
              <a:path w="379095" h="196214">
                <a:moveTo>
                  <a:pt x="378856" y="99269"/>
                </a:moveTo>
                <a:lnTo>
                  <a:pt x="299310" y="99269"/>
                </a:lnTo>
                <a:lnTo>
                  <a:pt x="299310" y="104688"/>
                </a:lnTo>
                <a:lnTo>
                  <a:pt x="378856" y="104688"/>
                </a:lnTo>
                <a:lnTo>
                  <a:pt x="378856" y="99269"/>
                </a:lnTo>
                <a:close/>
              </a:path>
              <a:path w="379095" h="196214">
                <a:moveTo>
                  <a:pt x="356314" y="8019"/>
                </a:moveTo>
                <a:lnTo>
                  <a:pt x="224532" y="8019"/>
                </a:lnTo>
                <a:lnTo>
                  <a:pt x="224532" y="74777"/>
                </a:lnTo>
                <a:lnTo>
                  <a:pt x="281537" y="74777"/>
                </a:lnTo>
                <a:lnTo>
                  <a:pt x="281537" y="70876"/>
                </a:lnTo>
                <a:lnTo>
                  <a:pt x="356314" y="70876"/>
                </a:lnTo>
                <a:lnTo>
                  <a:pt x="356314" y="60255"/>
                </a:lnTo>
                <a:lnTo>
                  <a:pt x="242089" y="60255"/>
                </a:lnTo>
                <a:lnTo>
                  <a:pt x="242089" y="22541"/>
                </a:lnTo>
                <a:lnTo>
                  <a:pt x="356314" y="22541"/>
                </a:lnTo>
                <a:lnTo>
                  <a:pt x="356314" y="8019"/>
                </a:lnTo>
                <a:close/>
              </a:path>
              <a:path w="379095" h="196214">
                <a:moveTo>
                  <a:pt x="356314" y="70876"/>
                </a:moveTo>
                <a:lnTo>
                  <a:pt x="299310" y="70876"/>
                </a:lnTo>
                <a:lnTo>
                  <a:pt x="299310" y="74777"/>
                </a:lnTo>
                <a:lnTo>
                  <a:pt x="356314" y="74777"/>
                </a:lnTo>
                <a:lnTo>
                  <a:pt x="356314" y="70876"/>
                </a:lnTo>
                <a:close/>
              </a:path>
              <a:path w="379095" h="196214">
                <a:moveTo>
                  <a:pt x="356314" y="22541"/>
                </a:moveTo>
                <a:lnTo>
                  <a:pt x="338541" y="22541"/>
                </a:lnTo>
                <a:lnTo>
                  <a:pt x="338541" y="60255"/>
                </a:lnTo>
                <a:lnTo>
                  <a:pt x="356314" y="60255"/>
                </a:lnTo>
                <a:lnTo>
                  <a:pt x="356314" y="22541"/>
                </a:lnTo>
                <a:close/>
              </a:path>
              <a:path w="379095" h="196214">
                <a:moveTo>
                  <a:pt x="356964" y="133949"/>
                </a:moveTo>
                <a:lnTo>
                  <a:pt x="221498" y="133949"/>
                </a:lnTo>
                <a:lnTo>
                  <a:pt x="221498" y="148688"/>
                </a:lnTo>
                <a:lnTo>
                  <a:pt x="338974" y="148688"/>
                </a:lnTo>
                <a:lnTo>
                  <a:pt x="338974" y="195938"/>
                </a:lnTo>
                <a:lnTo>
                  <a:pt x="356964" y="195938"/>
                </a:lnTo>
                <a:lnTo>
                  <a:pt x="356964" y="133949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819364" y="7608609"/>
            <a:ext cx="379095" cy="196215"/>
          </a:xfrm>
          <a:custGeom>
            <a:avLst/>
            <a:gdLst/>
            <a:ahLst/>
            <a:cxnLst/>
            <a:rect l="l" t="t" r="r" b="b"/>
            <a:pathLst>
              <a:path w="379095" h="196215">
                <a:moveTo>
                  <a:pt x="168845" y="0"/>
                </a:moveTo>
                <a:lnTo>
                  <a:pt x="151505" y="0"/>
                </a:lnTo>
                <a:lnTo>
                  <a:pt x="151505" y="195938"/>
                </a:lnTo>
                <a:lnTo>
                  <a:pt x="168845" y="195938"/>
                </a:lnTo>
                <a:lnTo>
                  <a:pt x="168845" y="0"/>
                </a:lnTo>
                <a:close/>
              </a:path>
              <a:path w="379095" h="196215">
                <a:moveTo>
                  <a:pt x="129181" y="4551"/>
                </a:moveTo>
                <a:lnTo>
                  <a:pt x="112274" y="4551"/>
                </a:lnTo>
                <a:lnTo>
                  <a:pt x="112274" y="185968"/>
                </a:lnTo>
                <a:lnTo>
                  <a:pt x="129181" y="185968"/>
                </a:lnTo>
                <a:lnTo>
                  <a:pt x="129181" y="85181"/>
                </a:lnTo>
                <a:lnTo>
                  <a:pt x="117693" y="85181"/>
                </a:lnTo>
                <a:lnTo>
                  <a:pt x="117693" y="70225"/>
                </a:lnTo>
                <a:lnTo>
                  <a:pt x="129181" y="70225"/>
                </a:lnTo>
                <a:lnTo>
                  <a:pt x="129181" y="4551"/>
                </a:lnTo>
                <a:close/>
              </a:path>
              <a:path w="379095" h="196215">
                <a:moveTo>
                  <a:pt x="46167" y="30344"/>
                </a:moveTo>
                <a:lnTo>
                  <a:pt x="42482" y="30344"/>
                </a:lnTo>
                <a:lnTo>
                  <a:pt x="42482" y="55270"/>
                </a:lnTo>
                <a:lnTo>
                  <a:pt x="39684" y="81916"/>
                </a:lnTo>
                <a:lnTo>
                  <a:pt x="31482" y="106693"/>
                </a:lnTo>
                <a:lnTo>
                  <a:pt x="18159" y="127812"/>
                </a:lnTo>
                <a:lnTo>
                  <a:pt x="0" y="143486"/>
                </a:lnTo>
                <a:lnTo>
                  <a:pt x="11054" y="156924"/>
                </a:lnTo>
                <a:lnTo>
                  <a:pt x="30293" y="139395"/>
                </a:lnTo>
                <a:lnTo>
                  <a:pt x="44514" y="115363"/>
                </a:lnTo>
                <a:lnTo>
                  <a:pt x="51453" y="92800"/>
                </a:lnTo>
                <a:lnTo>
                  <a:pt x="49086" y="85252"/>
                </a:lnTo>
                <a:lnTo>
                  <a:pt x="46167" y="55270"/>
                </a:lnTo>
                <a:lnTo>
                  <a:pt x="46167" y="30344"/>
                </a:lnTo>
                <a:close/>
              </a:path>
              <a:path w="379095" h="196215">
                <a:moveTo>
                  <a:pt x="60038" y="30344"/>
                </a:moveTo>
                <a:lnTo>
                  <a:pt x="56354" y="30344"/>
                </a:lnTo>
                <a:lnTo>
                  <a:pt x="56354" y="55270"/>
                </a:lnTo>
                <a:lnTo>
                  <a:pt x="53329" y="86698"/>
                </a:lnTo>
                <a:lnTo>
                  <a:pt x="51453" y="92800"/>
                </a:lnTo>
                <a:lnTo>
                  <a:pt x="57654" y="112572"/>
                </a:lnTo>
                <a:lnTo>
                  <a:pt x="71587" y="135463"/>
                </a:lnTo>
                <a:lnTo>
                  <a:pt x="90600" y="152156"/>
                </a:lnTo>
                <a:lnTo>
                  <a:pt x="101654" y="138934"/>
                </a:lnTo>
                <a:lnTo>
                  <a:pt x="83813" y="124063"/>
                </a:lnTo>
                <a:lnTo>
                  <a:pt x="70767" y="104011"/>
                </a:lnTo>
                <a:lnTo>
                  <a:pt x="62761" y="80504"/>
                </a:lnTo>
                <a:lnTo>
                  <a:pt x="60038" y="55270"/>
                </a:lnTo>
                <a:lnTo>
                  <a:pt x="60038" y="30344"/>
                </a:lnTo>
                <a:close/>
              </a:path>
              <a:path w="379095" h="196215">
                <a:moveTo>
                  <a:pt x="56354" y="30344"/>
                </a:moveTo>
                <a:lnTo>
                  <a:pt x="46167" y="30344"/>
                </a:lnTo>
                <a:lnTo>
                  <a:pt x="46167" y="55270"/>
                </a:lnTo>
                <a:lnTo>
                  <a:pt x="49086" y="85252"/>
                </a:lnTo>
                <a:lnTo>
                  <a:pt x="51453" y="92800"/>
                </a:lnTo>
                <a:lnTo>
                  <a:pt x="53329" y="86698"/>
                </a:lnTo>
                <a:lnTo>
                  <a:pt x="56354" y="55270"/>
                </a:lnTo>
                <a:lnTo>
                  <a:pt x="56354" y="30344"/>
                </a:lnTo>
                <a:close/>
              </a:path>
              <a:path w="379095" h="196215">
                <a:moveTo>
                  <a:pt x="112274" y="70225"/>
                </a:moveTo>
                <a:lnTo>
                  <a:pt x="80196" y="70225"/>
                </a:lnTo>
                <a:lnTo>
                  <a:pt x="80196" y="85181"/>
                </a:lnTo>
                <a:lnTo>
                  <a:pt x="112274" y="85181"/>
                </a:lnTo>
                <a:lnTo>
                  <a:pt x="112274" y="70225"/>
                </a:lnTo>
                <a:close/>
              </a:path>
              <a:path w="379095" h="196215">
                <a:moveTo>
                  <a:pt x="129181" y="70225"/>
                </a:moveTo>
                <a:lnTo>
                  <a:pt x="117693" y="70225"/>
                </a:lnTo>
                <a:lnTo>
                  <a:pt x="117693" y="85181"/>
                </a:lnTo>
                <a:lnTo>
                  <a:pt x="129181" y="85181"/>
                </a:lnTo>
                <a:lnTo>
                  <a:pt x="129181" y="70225"/>
                </a:lnTo>
                <a:close/>
              </a:path>
              <a:path w="379095" h="196215">
                <a:moveTo>
                  <a:pt x="94935" y="22758"/>
                </a:moveTo>
                <a:lnTo>
                  <a:pt x="5418" y="22758"/>
                </a:lnTo>
                <a:lnTo>
                  <a:pt x="5418" y="37713"/>
                </a:lnTo>
                <a:lnTo>
                  <a:pt x="42482" y="37713"/>
                </a:lnTo>
                <a:lnTo>
                  <a:pt x="42482" y="30344"/>
                </a:lnTo>
                <a:lnTo>
                  <a:pt x="94935" y="30344"/>
                </a:lnTo>
                <a:lnTo>
                  <a:pt x="94935" y="22758"/>
                </a:lnTo>
                <a:close/>
              </a:path>
              <a:path w="379095" h="196215">
                <a:moveTo>
                  <a:pt x="94935" y="30344"/>
                </a:moveTo>
                <a:lnTo>
                  <a:pt x="60038" y="30344"/>
                </a:lnTo>
                <a:lnTo>
                  <a:pt x="60038" y="37713"/>
                </a:lnTo>
                <a:lnTo>
                  <a:pt x="94935" y="37713"/>
                </a:lnTo>
                <a:lnTo>
                  <a:pt x="94935" y="30344"/>
                </a:lnTo>
                <a:close/>
              </a:path>
              <a:path w="379095" h="196215">
                <a:moveTo>
                  <a:pt x="281537" y="99269"/>
                </a:moveTo>
                <a:lnTo>
                  <a:pt x="201774" y="99269"/>
                </a:lnTo>
                <a:lnTo>
                  <a:pt x="201774" y="113792"/>
                </a:lnTo>
                <a:lnTo>
                  <a:pt x="378856" y="113792"/>
                </a:lnTo>
                <a:lnTo>
                  <a:pt x="378856" y="104688"/>
                </a:lnTo>
                <a:lnTo>
                  <a:pt x="281537" y="104688"/>
                </a:lnTo>
                <a:lnTo>
                  <a:pt x="281537" y="99269"/>
                </a:lnTo>
                <a:close/>
              </a:path>
              <a:path w="379095" h="196215">
                <a:moveTo>
                  <a:pt x="299310" y="70876"/>
                </a:moveTo>
                <a:lnTo>
                  <a:pt x="281537" y="70876"/>
                </a:lnTo>
                <a:lnTo>
                  <a:pt x="281537" y="104688"/>
                </a:lnTo>
                <a:lnTo>
                  <a:pt x="299310" y="104688"/>
                </a:lnTo>
                <a:lnTo>
                  <a:pt x="299310" y="70876"/>
                </a:lnTo>
                <a:close/>
              </a:path>
              <a:path w="379095" h="196215">
                <a:moveTo>
                  <a:pt x="378856" y="99269"/>
                </a:moveTo>
                <a:lnTo>
                  <a:pt x="299310" y="99269"/>
                </a:lnTo>
                <a:lnTo>
                  <a:pt x="299310" y="104688"/>
                </a:lnTo>
                <a:lnTo>
                  <a:pt x="378856" y="104688"/>
                </a:lnTo>
                <a:lnTo>
                  <a:pt x="378856" y="99269"/>
                </a:lnTo>
                <a:close/>
              </a:path>
              <a:path w="379095" h="196215">
                <a:moveTo>
                  <a:pt x="356314" y="8019"/>
                </a:moveTo>
                <a:lnTo>
                  <a:pt x="224532" y="8019"/>
                </a:lnTo>
                <a:lnTo>
                  <a:pt x="224532" y="74777"/>
                </a:lnTo>
                <a:lnTo>
                  <a:pt x="281537" y="74777"/>
                </a:lnTo>
                <a:lnTo>
                  <a:pt x="281537" y="70876"/>
                </a:lnTo>
                <a:lnTo>
                  <a:pt x="356314" y="70876"/>
                </a:lnTo>
                <a:lnTo>
                  <a:pt x="356314" y="60255"/>
                </a:lnTo>
                <a:lnTo>
                  <a:pt x="242089" y="60255"/>
                </a:lnTo>
                <a:lnTo>
                  <a:pt x="242089" y="22541"/>
                </a:lnTo>
                <a:lnTo>
                  <a:pt x="356314" y="22541"/>
                </a:lnTo>
                <a:lnTo>
                  <a:pt x="356314" y="8019"/>
                </a:lnTo>
                <a:close/>
              </a:path>
              <a:path w="379095" h="196215">
                <a:moveTo>
                  <a:pt x="356314" y="70876"/>
                </a:moveTo>
                <a:lnTo>
                  <a:pt x="299310" y="70876"/>
                </a:lnTo>
                <a:lnTo>
                  <a:pt x="299310" y="74777"/>
                </a:lnTo>
                <a:lnTo>
                  <a:pt x="356314" y="74777"/>
                </a:lnTo>
                <a:lnTo>
                  <a:pt x="356314" y="70876"/>
                </a:lnTo>
                <a:close/>
              </a:path>
              <a:path w="379095" h="196215">
                <a:moveTo>
                  <a:pt x="356314" y="22541"/>
                </a:moveTo>
                <a:lnTo>
                  <a:pt x="338541" y="22541"/>
                </a:lnTo>
                <a:lnTo>
                  <a:pt x="338541" y="60255"/>
                </a:lnTo>
                <a:lnTo>
                  <a:pt x="356314" y="60255"/>
                </a:lnTo>
                <a:lnTo>
                  <a:pt x="356314" y="22541"/>
                </a:lnTo>
                <a:close/>
              </a:path>
              <a:path w="379095" h="196215">
                <a:moveTo>
                  <a:pt x="356964" y="133949"/>
                </a:moveTo>
                <a:lnTo>
                  <a:pt x="221498" y="133949"/>
                </a:lnTo>
                <a:lnTo>
                  <a:pt x="221498" y="148688"/>
                </a:lnTo>
                <a:lnTo>
                  <a:pt x="338974" y="148688"/>
                </a:lnTo>
                <a:lnTo>
                  <a:pt x="338974" y="195938"/>
                </a:lnTo>
                <a:lnTo>
                  <a:pt x="356964" y="195938"/>
                </a:lnTo>
                <a:lnTo>
                  <a:pt x="356964" y="133949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9" name="object 29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8531599" y="5946854"/>
            <a:ext cx="236107" cy="122190"/>
          </a:xfrm>
          <a:prstGeom prst="rect">
            <a:avLst/>
          </a:prstGeom>
        </p:spPr>
      </p:pic>
      <p:pic>
        <p:nvPicPr>
          <p:cNvPr id="30" name="object 30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8531599" y="7951761"/>
            <a:ext cx="236107" cy="122190"/>
          </a:xfrm>
          <a:prstGeom prst="rect">
            <a:avLst/>
          </a:prstGeom>
        </p:spPr>
      </p:pic>
      <p:pic>
        <p:nvPicPr>
          <p:cNvPr id="31" name="object 31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3817360" y="5982975"/>
            <a:ext cx="236107" cy="122190"/>
          </a:xfrm>
          <a:prstGeom prst="rect">
            <a:avLst/>
          </a:prstGeom>
        </p:spPr>
      </p:pic>
      <p:pic>
        <p:nvPicPr>
          <p:cNvPr id="32" name="object 32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3817360" y="7987882"/>
            <a:ext cx="236107" cy="122190"/>
          </a:xfrm>
          <a:prstGeom prst="rect">
            <a:avLst/>
          </a:prstGeom>
        </p:spPr>
      </p:pic>
      <p:sp>
        <p:nvSpPr>
          <p:cNvPr id="33" name="object 33"/>
          <p:cNvSpPr/>
          <p:nvPr/>
        </p:nvSpPr>
        <p:spPr>
          <a:xfrm>
            <a:off x="6610771" y="5454792"/>
            <a:ext cx="1716405" cy="1716405"/>
          </a:xfrm>
          <a:custGeom>
            <a:avLst/>
            <a:gdLst/>
            <a:ahLst/>
            <a:cxnLst/>
            <a:rect l="l" t="t" r="r" b="b"/>
            <a:pathLst>
              <a:path w="1716404" h="1716404">
                <a:moveTo>
                  <a:pt x="1715911" y="0"/>
                </a:moveTo>
                <a:lnTo>
                  <a:pt x="0" y="0"/>
                </a:lnTo>
                <a:lnTo>
                  <a:pt x="0" y="1715911"/>
                </a:lnTo>
                <a:lnTo>
                  <a:pt x="1715911" y="1715911"/>
                </a:lnTo>
                <a:lnTo>
                  <a:pt x="1715911" y="0"/>
                </a:lnTo>
                <a:close/>
              </a:path>
            </a:pathLst>
          </a:custGeom>
          <a:solidFill>
            <a:srgbClr val="C3C3C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6610771" y="7459699"/>
            <a:ext cx="1716405" cy="1716405"/>
          </a:xfrm>
          <a:custGeom>
            <a:avLst/>
            <a:gdLst/>
            <a:ahLst/>
            <a:cxnLst/>
            <a:rect l="l" t="t" r="r" b="b"/>
            <a:pathLst>
              <a:path w="1716404" h="1716404">
                <a:moveTo>
                  <a:pt x="1715911" y="0"/>
                </a:moveTo>
                <a:lnTo>
                  <a:pt x="0" y="0"/>
                </a:lnTo>
                <a:lnTo>
                  <a:pt x="0" y="1715911"/>
                </a:lnTo>
                <a:lnTo>
                  <a:pt x="1715911" y="1715911"/>
                </a:lnTo>
                <a:lnTo>
                  <a:pt x="1715911" y="0"/>
                </a:lnTo>
                <a:close/>
              </a:path>
            </a:pathLst>
          </a:custGeom>
          <a:solidFill>
            <a:srgbClr val="C3C3C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896532" y="5490914"/>
            <a:ext cx="1716405" cy="1716405"/>
          </a:xfrm>
          <a:custGeom>
            <a:avLst/>
            <a:gdLst/>
            <a:ahLst/>
            <a:cxnLst/>
            <a:rect l="l" t="t" r="r" b="b"/>
            <a:pathLst>
              <a:path w="1716404" h="1716404">
                <a:moveTo>
                  <a:pt x="1715911" y="0"/>
                </a:moveTo>
                <a:lnTo>
                  <a:pt x="0" y="0"/>
                </a:lnTo>
                <a:lnTo>
                  <a:pt x="0" y="1715911"/>
                </a:lnTo>
                <a:lnTo>
                  <a:pt x="1715911" y="1715911"/>
                </a:lnTo>
                <a:lnTo>
                  <a:pt x="1715911" y="0"/>
                </a:lnTo>
                <a:close/>
              </a:path>
            </a:pathLst>
          </a:custGeom>
          <a:solidFill>
            <a:srgbClr val="C3C3C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896532" y="7495821"/>
            <a:ext cx="1716405" cy="1716405"/>
          </a:xfrm>
          <a:custGeom>
            <a:avLst/>
            <a:gdLst/>
            <a:ahLst/>
            <a:cxnLst/>
            <a:rect l="l" t="t" r="r" b="b"/>
            <a:pathLst>
              <a:path w="1716404" h="1716404">
                <a:moveTo>
                  <a:pt x="1715911" y="0"/>
                </a:moveTo>
                <a:lnTo>
                  <a:pt x="0" y="0"/>
                </a:lnTo>
                <a:lnTo>
                  <a:pt x="0" y="1715911"/>
                </a:lnTo>
                <a:lnTo>
                  <a:pt x="1715911" y="1715911"/>
                </a:lnTo>
                <a:lnTo>
                  <a:pt x="1715911" y="0"/>
                </a:lnTo>
                <a:close/>
              </a:path>
            </a:pathLst>
          </a:custGeom>
          <a:solidFill>
            <a:srgbClr val="C3C3C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8528754" y="6235847"/>
            <a:ext cx="326390" cy="122555"/>
          </a:xfrm>
          <a:custGeom>
            <a:avLst/>
            <a:gdLst/>
            <a:ahLst/>
            <a:cxnLst/>
            <a:rect l="l" t="t" r="r" b="b"/>
            <a:pathLst>
              <a:path w="326390" h="122554">
                <a:moveTo>
                  <a:pt x="26686" y="83582"/>
                </a:moveTo>
                <a:lnTo>
                  <a:pt x="17068" y="83582"/>
                </a:lnTo>
                <a:lnTo>
                  <a:pt x="11921" y="111895"/>
                </a:lnTo>
                <a:lnTo>
                  <a:pt x="21403" y="111895"/>
                </a:lnTo>
                <a:lnTo>
                  <a:pt x="26686" y="83582"/>
                </a:lnTo>
                <a:close/>
              </a:path>
              <a:path w="326390" h="122554">
                <a:moveTo>
                  <a:pt x="55676" y="83582"/>
                </a:moveTo>
                <a:lnTo>
                  <a:pt x="46058" y="83582"/>
                </a:lnTo>
                <a:lnTo>
                  <a:pt x="40504" y="111895"/>
                </a:lnTo>
                <a:lnTo>
                  <a:pt x="50122" y="111895"/>
                </a:lnTo>
                <a:lnTo>
                  <a:pt x="55676" y="83582"/>
                </a:lnTo>
                <a:close/>
              </a:path>
              <a:path w="326390" h="122554">
                <a:moveTo>
                  <a:pt x="75996" y="74506"/>
                </a:moveTo>
                <a:lnTo>
                  <a:pt x="0" y="74506"/>
                </a:lnTo>
                <a:lnTo>
                  <a:pt x="0" y="83582"/>
                </a:lnTo>
                <a:lnTo>
                  <a:pt x="75996" y="83582"/>
                </a:lnTo>
                <a:lnTo>
                  <a:pt x="75996" y="74506"/>
                </a:lnTo>
                <a:close/>
              </a:path>
              <a:path w="326390" h="122554">
                <a:moveTo>
                  <a:pt x="32647" y="52831"/>
                </a:moveTo>
                <a:lnTo>
                  <a:pt x="23164" y="52831"/>
                </a:lnTo>
                <a:lnTo>
                  <a:pt x="18829" y="74506"/>
                </a:lnTo>
                <a:lnTo>
                  <a:pt x="28448" y="74506"/>
                </a:lnTo>
                <a:lnTo>
                  <a:pt x="32647" y="52831"/>
                </a:lnTo>
                <a:close/>
              </a:path>
              <a:path w="326390" h="122554">
                <a:moveTo>
                  <a:pt x="61637" y="52831"/>
                </a:moveTo>
                <a:lnTo>
                  <a:pt x="52019" y="52831"/>
                </a:lnTo>
                <a:lnTo>
                  <a:pt x="47819" y="74506"/>
                </a:lnTo>
                <a:lnTo>
                  <a:pt x="57437" y="74506"/>
                </a:lnTo>
                <a:lnTo>
                  <a:pt x="61637" y="52831"/>
                </a:lnTo>
                <a:close/>
              </a:path>
              <a:path w="326390" h="122554">
                <a:moveTo>
                  <a:pt x="80602" y="43891"/>
                </a:moveTo>
                <a:lnTo>
                  <a:pt x="5012" y="43891"/>
                </a:lnTo>
                <a:lnTo>
                  <a:pt x="5012" y="52831"/>
                </a:lnTo>
                <a:lnTo>
                  <a:pt x="80602" y="52831"/>
                </a:lnTo>
                <a:lnTo>
                  <a:pt x="80602" y="43891"/>
                </a:lnTo>
                <a:close/>
              </a:path>
              <a:path w="326390" h="122554">
                <a:moveTo>
                  <a:pt x="39962" y="15172"/>
                </a:moveTo>
                <a:lnTo>
                  <a:pt x="30209" y="15172"/>
                </a:lnTo>
                <a:lnTo>
                  <a:pt x="24790" y="43891"/>
                </a:lnTo>
                <a:lnTo>
                  <a:pt x="34544" y="43891"/>
                </a:lnTo>
                <a:lnTo>
                  <a:pt x="39962" y="15172"/>
                </a:lnTo>
                <a:close/>
              </a:path>
              <a:path w="326390" h="122554">
                <a:moveTo>
                  <a:pt x="68817" y="15172"/>
                </a:moveTo>
                <a:lnTo>
                  <a:pt x="59469" y="15172"/>
                </a:lnTo>
                <a:lnTo>
                  <a:pt x="54051" y="43891"/>
                </a:lnTo>
                <a:lnTo>
                  <a:pt x="63398" y="43891"/>
                </a:lnTo>
                <a:lnTo>
                  <a:pt x="68817" y="15172"/>
                </a:lnTo>
                <a:close/>
              </a:path>
              <a:path w="326390" h="122554">
                <a:moveTo>
                  <a:pt x="143931" y="13953"/>
                </a:moveTo>
                <a:lnTo>
                  <a:pt x="95705" y="13953"/>
                </a:lnTo>
                <a:lnTo>
                  <a:pt x="95705" y="92252"/>
                </a:lnTo>
                <a:lnTo>
                  <a:pt x="103697" y="92252"/>
                </a:lnTo>
                <a:lnTo>
                  <a:pt x="117138" y="92144"/>
                </a:lnTo>
                <a:lnTo>
                  <a:pt x="128623" y="91693"/>
                </a:lnTo>
                <a:lnTo>
                  <a:pt x="139092" y="90709"/>
                </a:lnTo>
                <a:lnTo>
                  <a:pt x="149485" y="89001"/>
                </a:lnTo>
                <a:lnTo>
                  <a:pt x="149131" y="86292"/>
                </a:lnTo>
                <a:lnTo>
                  <a:pt x="106406" y="86292"/>
                </a:lnTo>
                <a:lnTo>
                  <a:pt x="106406" y="82770"/>
                </a:lnTo>
                <a:lnTo>
                  <a:pt x="103697" y="82770"/>
                </a:lnTo>
                <a:lnTo>
                  <a:pt x="106406" y="82748"/>
                </a:lnTo>
                <a:lnTo>
                  <a:pt x="106406" y="55405"/>
                </a:lnTo>
                <a:lnTo>
                  <a:pt x="103155" y="55405"/>
                </a:lnTo>
                <a:lnTo>
                  <a:pt x="103155" y="46329"/>
                </a:lnTo>
                <a:lnTo>
                  <a:pt x="106406" y="46329"/>
                </a:lnTo>
                <a:lnTo>
                  <a:pt x="106406" y="23164"/>
                </a:lnTo>
                <a:lnTo>
                  <a:pt x="143931" y="23164"/>
                </a:lnTo>
                <a:lnTo>
                  <a:pt x="143931" y="13953"/>
                </a:lnTo>
                <a:close/>
              </a:path>
              <a:path w="326390" h="122554">
                <a:moveTo>
                  <a:pt x="148266" y="79654"/>
                </a:moveTo>
                <a:lnTo>
                  <a:pt x="138254" y="81284"/>
                </a:lnTo>
                <a:lnTo>
                  <a:pt x="128115" y="82228"/>
                </a:lnTo>
                <a:lnTo>
                  <a:pt x="116909" y="82664"/>
                </a:lnTo>
                <a:lnTo>
                  <a:pt x="106406" y="82748"/>
                </a:lnTo>
                <a:lnTo>
                  <a:pt x="106406" y="86292"/>
                </a:lnTo>
                <a:lnTo>
                  <a:pt x="149131" y="86292"/>
                </a:lnTo>
                <a:lnTo>
                  <a:pt x="148266" y="79654"/>
                </a:lnTo>
                <a:close/>
              </a:path>
              <a:path w="326390" h="122554">
                <a:moveTo>
                  <a:pt x="106406" y="82748"/>
                </a:moveTo>
                <a:lnTo>
                  <a:pt x="103697" y="82770"/>
                </a:lnTo>
                <a:lnTo>
                  <a:pt x="106406" y="82770"/>
                </a:lnTo>
                <a:close/>
              </a:path>
              <a:path w="326390" h="122554">
                <a:moveTo>
                  <a:pt x="106406" y="46329"/>
                </a:moveTo>
                <a:lnTo>
                  <a:pt x="103155" y="46329"/>
                </a:lnTo>
                <a:lnTo>
                  <a:pt x="103155" y="55405"/>
                </a:lnTo>
                <a:lnTo>
                  <a:pt x="106406" y="55405"/>
                </a:lnTo>
                <a:lnTo>
                  <a:pt x="106406" y="46329"/>
                </a:lnTo>
                <a:close/>
              </a:path>
              <a:path w="326390" h="122554">
                <a:moveTo>
                  <a:pt x="142034" y="46329"/>
                </a:moveTo>
                <a:lnTo>
                  <a:pt x="106406" y="46329"/>
                </a:lnTo>
                <a:lnTo>
                  <a:pt x="106406" y="55405"/>
                </a:lnTo>
                <a:lnTo>
                  <a:pt x="142034" y="55405"/>
                </a:lnTo>
                <a:lnTo>
                  <a:pt x="142034" y="46329"/>
                </a:lnTo>
                <a:close/>
              </a:path>
              <a:path w="326390" h="122554">
                <a:moveTo>
                  <a:pt x="195002" y="0"/>
                </a:moveTo>
                <a:lnTo>
                  <a:pt x="184164" y="0"/>
                </a:lnTo>
                <a:lnTo>
                  <a:pt x="184164" y="122461"/>
                </a:lnTo>
                <a:lnTo>
                  <a:pt x="195002" y="122461"/>
                </a:lnTo>
                <a:lnTo>
                  <a:pt x="195002" y="58386"/>
                </a:lnTo>
                <a:lnTo>
                  <a:pt x="188228" y="58386"/>
                </a:lnTo>
                <a:lnTo>
                  <a:pt x="188228" y="49038"/>
                </a:lnTo>
                <a:lnTo>
                  <a:pt x="195002" y="49038"/>
                </a:lnTo>
                <a:lnTo>
                  <a:pt x="195002" y="0"/>
                </a:lnTo>
                <a:close/>
              </a:path>
              <a:path w="326390" h="122554">
                <a:moveTo>
                  <a:pt x="167908" y="2573"/>
                </a:moveTo>
                <a:lnTo>
                  <a:pt x="157206" y="2573"/>
                </a:lnTo>
                <a:lnTo>
                  <a:pt x="157206" y="116365"/>
                </a:lnTo>
                <a:lnTo>
                  <a:pt x="167908" y="116365"/>
                </a:lnTo>
                <a:lnTo>
                  <a:pt x="167908" y="58386"/>
                </a:lnTo>
                <a:lnTo>
                  <a:pt x="164793" y="58386"/>
                </a:lnTo>
                <a:lnTo>
                  <a:pt x="164793" y="49038"/>
                </a:lnTo>
                <a:lnTo>
                  <a:pt x="167908" y="49038"/>
                </a:lnTo>
                <a:lnTo>
                  <a:pt x="167908" y="2573"/>
                </a:lnTo>
                <a:close/>
              </a:path>
              <a:path w="326390" h="122554">
                <a:moveTo>
                  <a:pt x="167908" y="49038"/>
                </a:moveTo>
                <a:lnTo>
                  <a:pt x="164793" y="49038"/>
                </a:lnTo>
                <a:lnTo>
                  <a:pt x="164793" y="58386"/>
                </a:lnTo>
                <a:lnTo>
                  <a:pt x="167908" y="58386"/>
                </a:lnTo>
                <a:lnTo>
                  <a:pt x="167908" y="49038"/>
                </a:lnTo>
                <a:close/>
              </a:path>
              <a:path w="326390" h="122554">
                <a:moveTo>
                  <a:pt x="184164" y="49038"/>
                </a:moveTo>
                <a:lnTo>
                  <a:pt x="167908" y="49038"/>
                </a:lnTo>
                <a:lnTo>
                  <a:pt x="167908" y="58386"/>
                </a:lnTo>
                <a:lnTo>
                  <a:pt x="184164" y="58386"/>
                </a:lnTo>
                <a:lnTo>
                  <a:pt x="184164" y="49038"/>
                </a:lnTo>
                <a:close/>
              </a:path>
              <a:path w="326390" h="122554">
                <a:moveTo>
                  <a:pt x="195002" y="49038"/>
                </a:moveTo>
                <a:lnTo>
                  <a:pt x="188228" y="49038"/>
                </a:lnTo>
                <a:lnTo>
                  <a:pt x="188228" y="58386"/>
                </a:lnTo>
                <a:lnTo>
                  <a:pt x="195002" y="58386"/>
                </a:lnTo>
                <a:lnTo>
                  <a:pt x="195002" y="49038"/>
                </a:lnTo>
                <a:close/>
              </a:path>
              <a:path w="326390" h="122554">
                <a:moveTo>
                  <a:pt x="306345" y="13004"/>
                </a:moveTo>
                <a:lnTo>
                  <a:pt x="300384" y="13004"/>
                </a:lnTo>
                <a:lnTo>
                  <a:pt x="300300" y="37424"/>
                </a:lnTo>
                <a:lnTo>
                  <a:pt x="299775" y="50749"/>
                </a:lnTo>
                <a:lnTo>
                  <a:pt x="298327" y="66135"/>
                </a:lnTo>
                <a:lnTo>
                  <a:pt x="295507" y="83718"/>
                </a:lnTo>
                <a:lnTo>
                  <a:pt x="306751" y="84802"/>
                </a:lnTo>
                <a:lnTo>
                  <a:pt x="309414" y="66554"/>
                </a:lnTo>
                <a:lnTo>
                  <a:pt x="310790" y="50749"/>
                </a:lnTo>
                <a:lnTo>
                  <a:pt x="311285" y="37424"/>
                </a:lnTo>
                <a:lnTo>
                  <a:pt x="311357" y="22081"/>
                </a:lnTo>
                <a:lnTo>
                  <a:pt x="306345" y="22081"/>
                </a:lnTo>
                <a:lnTo>
                  <a:pt x="306345" y="13004"/>
                </a:lnTo>
                <a:close/>
              </a:path>
              <a:path w="326390" h="122554">
                <a:moveTo>
                  <a:pt x="300384" y="13004"/>
                </a:moveTo>
                <a:lnTo>
                  <a:pt x="227503" y="13004"/>
                </a:lnTo>
                <a:lnTo>
                  <a:pt x="227503" y="22081"/>
                </a:lnTo>
                <a:lnTo>
                  <a:pt x="300384" y="22081"/>
                </a:lnTo>
                <a:lnTo>
                  <a:pt x="300384" y="13004"/>
                </a:lnTo>
                <a:close/>
              </a:path>
              <a:path w="326390" h="122554">
                <a:moveTo>
                  <a:pt x="311357" y="13004"/>
                </a:moveTo>
                <a:lnTo>
                  <a:pt x="306345" y="13004"/>
                </a:lnTo>
                <a:lnTo>
                  <a:pt x="306345" y="22081"/>
                </a:lnTo>
                <a:lnTo>
                  <a:pt x="311357" y="22081"/>
                </a:lnTo>
                <a:lnTo>
                  <a:pt x="311357" y="13004"/>
                </a:lnTo>
                <a:close/>
              </a:path>
              <a:path w="326390" h="122554">
                <a:moveTo>
                  <a:pt x="326258" y="95233"/>
                </a:moveTo>
                <a:lnTo>
                  <a:pt x="215582" y="95233"/>
                </a:lnTo>
                <a:lnTo>
                  <a:pt x="215582" y="104580"/>
                </a:lnTo>
                <a:lnTo>
                  <a:pt x="326258" y="104580"/>
                </a:lnTo>
                <a:lnTo>
                  <a:pt x="326258" y="95233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8528754" y="8240754"/>
            <a:ext cx="326390" cy="122555"/>
          </a:xfrm>
          <a:custGeom>
            <a:avLst/>
            <a:gdLst/>
            <a:ahLst/>
            <a:cxnLst/>
            <a:rect l="l" t="t" r="r" b="b"/>
            <a:pathLst>
              <a:path w="326390" h="122554">
                <a:moveTo>
                  <a:pt x="26686" y="83582"/>
                </a:moveTo>
                <a:lnTo>
                  <a:pt x="17068" y="83582"/>
                </a:lnTo>
                <a:lnTo>
                  <a:pt x="11921" y="111895"/>
                </a:lnTo>
                <a:lnTo>
                  <a:pt x="21403" y="111895"/>
                </a:lnTo>
                <a:lnTo>
                  <a:pt x="26686" y="83582"/>
                </a:lnTo>
                <a:close/>
              </a:path>
              <a:path w="326390" h="122554">
                <a:moveTo>
                  <a:pt x="55676" y="83582"/>
                </a:moveTo>
                <a:lnTo>
                  <a:pt x="46058" y="83582"/>
                </a:lnTo>
                <a:lnTo>
                  <a:pt x="40504" y="111895"/>
                </a:lnTo>
                <a:lnTo>
                  <a:pt x="50122" y="111895"/>
                </a:lnTo>
                <a:lnTo>
                  <a:pt x="55676" y="83582"/>
                </a:lnTo>
                <a:close/>
              </a:path>
              <a:path w="326390" h="122554">
                <a:moveTo>
                  <a:pt x="75996" y="74506"/>
                </a:moveTo>
                <a:lnTo>
                  <a:pt x="0" y="74506"/>
                </a:lnTo>
                <a:lnTo>
                  <a:pt x="0" y="83582"/>
                </a:lnTo>
                <a:lnTo>
                  <a:pt x="75996" y="83582"/>
                </a:lnTo>
                <a:lnTo>
                  <a:pt x="75996" y="74506"/>
                </a:lnTo>
                <a:close/>
              </a:path>
              <a:path w="326390" h="122554">
                <a:moveTo>
                  <a:pt x="32647" y="52832"/>
                </a:moveTo>
                <a:lnTo>
                  <a:pt x="23164" y="52832"/>
                </a:lnTo>
                <a:lnTo>
                  <a:pt x="18829" y="74506"/>
                </a:lnTo>
                <a:lnTo>
                  <a:pt x="28448" y="74506"/>
                </a:lnTo>
                <a:lnTo>
                  <a:pt x="32647" y="52832"/>
                </a:lnTo>
                <a:close/>
              </a:path>
              <a:path w="326390" h="122554">
                <a:moveTo>
                  <a:pt x="61637" y="52832"/>
                </a:moveTo>
                <a:lnTo>
                  <a:pt x="52019" y="52832"/>
                </a:lnTo>
                <a:lnTo>
                  <a:pt x="47819" y="74506"/>
                </a:lnTo>
                <a:lnTo>
                  <a:pt x="57437" y="74506"/>
                </a:lnTo>
                <a:lnTo>
                  <a:pt x="61637" y="52832"/>
                </a:lnTo>
                <a:close/>
              </a:path>
              <a:path w="326390" h="122554">
                <a:moveTo>
                  <a:pt x="80602" y="43891"/>
                </a:moveTo>
                <a:lnTo>
                  <a:pt x="5012" y="43891"/>
                </a:lnTo>
                <a:lnTo>
                  <a:pt x="5012" y="52832"/>
                </a:lnTo>
                <a:lnTo>
                  <a:pt x="80602" y="52832"/>
                </a:lnTo>
                <a:lnTo>
                  <a:pt x="80602" y="43891"/>
                </a:lnTo>
                <a:close/>
              </a:path>
              <a:path w="326390" h="122554">
                <a:moveTo>
                  <a:pt x="39962" y="15172"/>
                </a:moveTo>
                <a:lnTo>
                  <a:pt x="30209" y="15172"/>
                </a:lnTo>
                <a:lnTo>
                  <a:pt x="24790" y="43891"/>
                </a:lnTo>
                <a:lnTo>
                  <a:pt x="34544" y="43891"/>
                </a:lnTo>
                <a:lnTo>
                  <a:pt x="39962" y="15172"/>
                </a:lnTo>
                <a:close/>
              </a:path>
              <a:path w="326390" h="122554">
                <a:moveTo>
                  <a:pt x="68817" y="15172"/>
                </a:moveTo>
                <a:lnTo>
                  <a:pt x="59469" y="15172"/>
                </a:lnTo>
                <a:lnTo>
                  <a:pt x="54051" y="43891"/>
                </a:lnTo>
                <a:lnTo>
                  <a:pt x="63398" y="43891"/>
                </a:lnTo>
                <a:lnTo>
                  <a:pt x="68817" y="15172"/>
                </a:lnTo>
                <a:close/>
              </a:path>
              <a:path w="326390" h="122554">
                <a:moveTo>
                  <a:pt x="143931" y="13953"/>
                </a:moveTo>
                <a:lnTo>
                  <a:pt x="95705" y="13953"/>
                </a:lnTo>
                <a:lnTo>
                  <a:pt x="95705" y="92252"/>
                </a:lnTo>
                <a:lnTo>
                  <a:pt x="103697" y="92252"/>
                </a:lnTo>
                <a:lnTo>
                  <a:pt x="117138" y="92144"/>
                </a:lnTo>
                <a:lnTo>
                  <a:pt x="128623" y="91694"/>
                </a:lnTo>
                <a:lnTo>
                  <a:pt x="139092" y="90709"/>
                </a:lnTo>
                <a:lnTo>
                  <a:pt x="149485" y="89001"/>
                </a:lnTo>
                <a:lnTo>
                  <a:pt x="149131" y="86292"/>
                </a:lnTo>
                <a:lnTo>
                  <a:pt x="106406" y="86292"/>
                </a:lnTo>
                <a:lnTo>
                  <a:pt x="106406" y="82770"/>
                </a:lnTo>
                <a:lnTo>
                  <a:pt x="103697" y="82770"/>
                </a:lnTo>
                <a:lnTo>
                  <a:pt x="106406" y="82748"/>
                </a:lnTo>
                <a:lnTo>
                  <a:pt x="106406" y="55405"/>
                </a:lnTo>
                <a:lnTo>
                  <a:pt x="103155" y="55405"/>
                </a:lnTo>
                <a:lnTo>
                  <a:pt x="103155" y="46329"/>
                </a:lnTo>
                <a:lnTo>
                  <a:pt x="106406" y="46329"/>
                </a:lnTo>
                <a:lnTo>
                  <a:pt x="106406" y="23164"/>
                </a:lnTo>
                <a:lnTo>
                  <a:pt x="143931" y="23164"/>
                </a:lnTo>
                <a:lnTo>
                  <a:pt x="143931" y="13953"/>
                </a:lnTo>
                <a:close/>
              </a:path>
              <a:path w="326390" h="122554">
                <a:moveTo>
                  <a:pt x="148266" y="79654"/>
                </a:moveTo>
                <a:lnTo>
                  <a:pt x="138254" y="81284"/>
                </a:lnTo>
                <a:lnTo>
                  <a:pt x="128115" y="82228"/>
                </a:lnTo>
                <a:lnTo>
                  <a:pt x="116909" y="82664"/>
                </a:lnTo>
                <a:lnTo>
                  <a:pt x="106406" y="82748"/>
                </a:lnTo>
                <a:lnTo>
                  <a:pt x="106406" y="86292"/>
                </a:lnTo>
                <a:lnTo>
                  <a:pt x="149131" y="86292"/>
                </a:lnTo>
                <a:lnTo>
                  <a:pt x="148266" y="79654"/>
                </a:lnTo>
                <a:close/>
              </a:path>
              <a:path w="326390" h="122554">
                <a:moveTo>
                  <a:pt x="106406" y="82748"/>
                </a:moveTo>
                <a:lnTo>
                  <a:pt x="103697" y="82770"/>
                </a:lnTo>
                <a:lnTo>
                  <a:pt x="106406" y="82770"/>
                </a:lnTo>
                <a:close/>
              </a:path>
              <a:path w="326390" h="122554">
                <a:moveTo>
                  <a:pt x="106406" y="46329"/>
                </a:moveTo>
                <a:lnTo>
                  <a:pt x="103155" y="46329"/>
                </a:lnTo>
                <a:lnTo>
                  <a:pt x="103155" y="55405"/>
                </a:lnTo>
                <a:lnTo>
                  <a:pt x="106406" y="55405"/>
                </a:lnTo>
                <a:lnTo>
                  <a:pt x="106406" y="46329"/>
                </a:lnTo>
                <a:close/>
              </a:path>
              <a:path w="326390" h="122554">
                <a:moveTo>
                  <a:pt x="142034" y="46329"/>
                </a:moveTo>
                <a:lnTo>
                  <a:pt x="106406" y="46329"/>
                </a:lnTo>
                <a:lnTo>
                  <a:pt x="106406" y="55405"/>
                </a:lnTo>
                <a:lnTo>
                  <a:pt x="142034" y="55405"/>
                </a:lnTo>
                <a:lnTo>
                  <a:pt x="142034" y="46329"/>
                </a:lnTo>
                <a:close/>
              </a:path>
              <a:path w="326390" h="122554">
                <a:moveTo>
                  <a:pt x="195002" y="0"/>
                </a:moveTo>
                <a:lnTo>
                  <a:pt x="184164" y="0"/>
                </a:lnTo>
                <a:lnTo>
                  <a:pt x="184164" y="122461"/>
                </a:lnTo>
                <a:lnTo>
                  <a:pt x="195002" y="122461"/>
                </a:lnTo>
                <a:lnTo>
                  <a:pt x="195002" y="58386"/>
                </a:lnTo>
                <a:lnTo>
                  <a:pt x="188228" y="58386"/>
                </a:lnTo>
                <a:lnTo>
                  <a:pt x="188228" y="49038"/>
                </a:lnTo>
                <a:lnTo>
                  <a:pt x="195002" y="49038"/>
                </a:lnTo>
                <a:lnTo>
                  <a:pt x="195002" y="0"/>
                </a:lnTo>
                <a:close/>
              </a:path>
              <a:path w="326390" h="122554">
                <a:moveTo>
                  <a:pt x="167908" y="2573"/>
                </a:moveTo>
                <a:lnTo>
                  <a:pt x="157206" y="2573"/>
                </a:lnTo>
                <a:lnTo>
                  <a:pt x="157206" y="116365"/>
                </a:lnTo>
                <a:lnTo>
                  <a:pt x="167908" y="116365"/>
                </a:lnTo>
                <a:lnTo>
                  <a:pt x="167908" y="58386"/>
                </a:lnTo>
                <a:lnTo>
                  <a:pt x="164793" y="58386"/>
                </a:lnTo>
                <a:lnTo>
                  <a:pt x="164793" y="49038"/>
                </a:lnTo>
                <a:lnTo>
                  <a:pt x="167908" y="49038"/>
                </a:lnTo>
                <a:lnTo>
                  <a:pt x="167908" y="2573"/>
                </a:lnTo>
                <a:close/>
              </a:path>
              <a:path w="326390" h="122554">
                <a:moveTo>
                  <a:pt x="167908" y="49038"/>
                </a:moveTo>
                <a:lnTo>
                  <a:pt x="164793" y="49038"/>
                </a:lnTo>
                <a:lnTo>
                  <a:pt x="164793" y="58386"/>
                </a:lnTo>
                <a:lnTo>
                  <a:pt x="167908" y="58386"/>
                </a:lnTo>
                <a:lnTo>
                  <a:pt x="167908" y="49038"/>
                </a:lnTo>
                <a:close/>
              </a:path>
              <a:path w="326390" h="122554">
                <a:moveTo>
                  <a:pt x="184164" y="49038"/>
                </a:moveTo>
                <a:lnTo>
                  <a:pt x="167908" y="49038"/>
                </a:lnTo>
                <a:lnTo>
                  <a:pt x="167908" y="58386"/>
                </a:lnTo>
                <a:lnTo>
                  <a:pt x="184164" y="58386"/>
                </a:lnTo>
                <a:lnTo>
                  <a:pt x="184164" y="49038"/>
                </a:lnTo>
                <a:close/>
              </a:path>
              <a:path w="326390" h="122554">
                <a:moveTo>
                  <a:pt x="195002" y="49038"/>
                </a:moveTo>
                <a:lnTo>
                  <a:pt x="188228" y="49038"/>
                </a:lnTo>
                <a:lnTo>
                  <a:pt x="188228" y="58386"/>
                </a:lnTo>
                <a:lnTo>
                  <a:pt x="195002" y="58386"/>
                </a:lnTo>
                <a:lnTo>
                  <a:pt x="195002" y="49038"/>
                </a:lnTo>
                <a:close/>
              </a:path>
              <a:path w="326390" h="122554">
                <a:moveTo>
                  <a:pt x="306345" y="13004"/>
                </a:moveTo>
                <a:lnTo>
                  <a:pt x="300384" y="13004"/>
                </a:lnTo>
                <a:lnTo>
                  <a:pt x="300300" y="37424"/>
                </a:lnTo>
                <a:lnTo>
                  <a:pt x="299775" y="50749"/>
                </a:lnTo>
                <a:lnTo>
                  <a:pt x="298327" y="66135"/>
                </a:lnTo>
                <a:lnTo>
                  <a:pt x="295507" y="83718"/>
                </a:lnTo>
                <a:lnTo>
                  <a:pt x="306751" y="84802"/>
                </a:lnTo>
                <a:lnTo>
                  <a:pt x="309414" y="66554"/>
                </a:lnTo>
                <a:lnTo>
                  <a:pt x="310790" y="50749"/>
                </a:lnTo>
                <a:lnTo>
                  <a:pt x="311285" y="37424"/>
                </a:lnTo>
                <a:lnTo>
                  <a:pt x="311357" y="22081"/>
                </a:lnTo>
                <a:lnTo>
                  <a:pt x="306345" y="22081"/>
                </a:lnTo>
                <a:lnTo>
                  <a:pt x="306345" y="13004"/>
                </a:lnTo>
                <a:close/>
              </a:path>
              <a:path w="326390" h="122554">
                <a:moveTo>
                  <a:pt x="300384" y="13004"/>
                </a:moveTo>
                <a:lnTo>
                  <a:pt x="227503" y="13004"/>
                </a:lnTo>
                <a:lnTo>
                  <a:pt x="227503" y="22081"/>
                </a:lnTo>
                <a:lnTo>
                  <a:pt x="300384" y="22081"/>
                </a:lnTo>
                <a:lnTo>
                  <a:pt x="300384" y="13004"/>
                </a:lnTo>
                <a:close/>
              </a:path>
              <a:path w="326390" h="122554">
                <a:moveTo>
                  <a:pt x="311357" y="13004"/>
                </a:moveTo>
                <a:lnTo>
                  <a:pt x="306345" y="13004"/>
                </a:lnTo>
                <a:lnTo>
                  <a:pt x="306345" y="22081"/>
                </a:lnTo>
                <a:lnTo>
                  <a:pt x="311357" y="22081"/>
                </a:lnTo>
                <a:lnTo>
                  <a:pt x="311357" y="13004"/>
                </a:lnTo>
                <a:close/>
              </a:path>
              <a:path w="326390" h="122554">
                <a:moveTo>
                  <a:pt x="326258" y="95233"/>
                </a:moveTo>
                <a:lnTo>
                  <a:pt x="215582" y="95233"/>
                </a:lnTo>
                <a:lnTo>
                  <a:pt x="215582" y="104580"/>
                </a:lnTo>
                <a:lnTo>
                  <a:pt x="326258" y="104580"/>
                </a:lnTo>
                <a:lnTo>
                  <a:pt x="326258" y="95233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3814515" y="6271969"/>
            <a:ext cx="326390" cy="122555"/>
          </a:xfrm>
          <a:custGeom>
            <a:avLst/>
            <a:gdLst/>
            <a:ahLst/>
            <a:cxnLst/>
            <a:rect l="l" t="t" r="r" b="b"/>
            <a:pathLst>
              <a:path w="326389" h="122554">
                <a:moveTo>
                  <a:pt x="26686" y="83582"/>
                </a:moveTo>
                <a:lnTo>
                  <a:pt x="17068" y="83582"/>
                </a:lnTo>
                <a:lnTo>
                  <a:pt x="11921" y="111895"/>
                </a:lnTo>
                <a:lnTo>
                  <a:pt x="21403" y="111895"/>
                </a:lnTo>
                <a:lnTo>
                  <a:pt x="26686" y="83582"/>
                </a:lnTo>
                <a:close/>
              </a:path>
              <a:path w="326389" h="122554">
                <a:moveTo>
                  <a:pt x="55676" y="83582"/>
                </a:moveTo>
                <a:lnTo>
                  <a:pt x="46058" y="83582"/>
                </a:lnTo>
                <a:lnTo>
                  <a:pt x="40504" y="111895"/>
                </a:lnTo>
                <a:lnTo>
                  <a:pt x="50122" y="111895"/>
                </a:lnTo>
                <a:lnTo>
                  <a:pt x="55676" y="83582"/>
                </a:lnTo>
                <a:close/>
              </a:path>
              <a:path w="326389" h="122554">
                <a:moveTo>
                  <a:pt x="75996" y="74506"/>
                </a:moveTo>
                <a:lnTo>
                  <a:pt x="0" y="74506"/>
                </a:lnTo>
                <a:lnTo>
                  <a:pt x="0" y="83582"/>
                </a:lnTo>
                <a:lnTo>
                  <a:pt x="75996" y="83582"/>
                </a:lnTo>
                <a:lnTo>
                  <a:pt x="75996" y="74506"/>
                </a:lnTo>
                <a:close/>
              </a:path>
              <a:path w="326389" h="122554">
                <a:moveTo>
                  <a:pt x="32647" y="52831"/>
                </a:moveTo>
                <a:lnTo>
                  <a:pt x="23164" y="52831"/>
                </a:lnTo>
                <a:lnTo>
                  <a:pt x="18829" y="74506"/>
                </a:lnTo>
                <a:lnTo>
                  <a:pt x="28448" y="74506"/>
                </a:lnTo>
                <a:lnTo>
                  <a:pt x="32647" y="52831"/>
                </a:lnTo>
                <a:close/>
              </a:path>
              <a:path w="326389" h="122554">
                <a:moveTo>
                  <a:pt x="61637" y="52831"/>
                </a:moveTo>
                <a:lnTo>
                  <a:pt x="52019" y="52831"/>
                </a:lnTo>
                <a:lnTo>
                  <a:pt x="47819" y="74506"/>
                </a:lnTo>
                <a:lnTo>
                  <a:pt x="57437" y="74506"/>
                </a:lnTo>
                <a:lnTo>
                  <a:pt x="61637" y="52831"/>
                </a:lnTo>
                <a:close/>
              </a:path>
              <a:path w="326389" h="122554">
                <a:moveTo>
                  <a:pt x="80602" y="43891"/>
                </a:moveTo>
                <a:lnTo>
                  <a:pt x="5012" y="43891"/>
                </a:lnTo>
                <a:lnTo>
                  <a:pt x="5012" y="52831"/>
                </a:lnTo>
                <a:lnTo>
                  <a:pt x="80602" y="52831"/>
                </a:lnTo>
                <a:lnTo>
                  <a:pt x="80602" y="43891"/>
                </a:lnTo>
                <a:close/>
              </a:path>
              <a:path w="326389" h="122554">
                <a:moveTo>
                  <a:pt x="39962" y="15172"/>
                </a:moveTo>
                <a:lnTo>
                  <a:pt x="30209" y="15172"/>
                </a:lnTo>
                <a:lnTo>
                  <a:pt x="24790" y="43891"/>
                </a:lnTo>
                <a:lnTo>
                  <a:pt x="34544" y="43891"/>
                </a:lnTo>
                <a:lnTo>
                  <a:pt x="39962" y="15172"/>
                </a:lnTo>
                <a:close/>
              </a:path>
              <a:path w="326389" h="122554">
                <a:moveTo>
                  <a:pt x="68817" y="15172"/>
                </a:moveTo>
                <a:lnTo>
                  <a:pt x="59469" y="15172"/>
                </a:lnTo>
                <a:lnTo>
                  <a:pt x="54051" y="43891"/>
                </a:lnTo>
                <a:lnTo>
                  <a:pt x="63398" y="43891"/>
                </a:lnTo>
                <a:lnTo>
                  <a:pt x="68817" y="15172"/>
                </a:lnTo>
                <a:close/>
              </a:path>
              <a:path w="326389" h="122554">
                <a:moveTo>
                  <a:pt x="143931" y="13953"/>
                </a:moveTo>
                <a:lnTo>
                  <a:pt x="95705" y="13953"/>
                </a:lnTo>
                <a:lnTo>
                  <a:pt x="95705" y="92252"/>
                </a:lnTo>
                <a:lnTo>
                  <a:pt x="103697" y="92252"/>
                </a:lnTo>
                <a:lnTo>
                  <a:pt x="117138" y="92144"/>
                </a:lnTo>
                <a:lnTo>
                  <a:pt x="128623" y="91693"/>
                </a:lnTo>
                <a:lnTo>
                  <a:pt x="139092" y="90709"/>
                </a:lnTo>
                <a:lnTo>
                  <a:pt x="149485" y="89001"/>
                </a:lnTo>
                <a:lnTo>
                  <a:pt x="149131" y="86292"/>
                </a:lnTo>
                <a:lnTo>
                  <a:pt x="106406" y="86292"/>
                </a:lnTo>
                <a:lnTo>
                  <a:pt x="106406" y="82770"/>
                </a:lnTo>
                <a:lnTo>
                  <a:pt x="103697" y="82770"/>
                </a:lnTo>
                <a:lnTo>
                  <a:pt x="106406" y="82748"/>
                </a:lnTo>
                <a:lnTo>
                  <a:pt x="106406" y="55405"/>
                </a:lnTo>
                <a:lnTo>
                  <a:pt x="103155" y="55405"/>
                </a:lnTo>
                <a:lnTo>
                  <a:pt x="103155" y="46329"/>
                </a:lnTo>
                <a:lnTo>
                  <a:pt x="106406" y="46329"/>
                </a:lnTo>
                <a:lnTo>
                  <a:pt x="106406" y="23164"/>
                </a:lnTo>
                <a:lnTo>
                  <a:pt x="143931" y="23164"/>
                </a:lnTo>
                <a:lnTo>
                  <a:pt x="143931" y="13953"/>
                </a:lnTo>
                <a:close/>
              </a:path>
              <a:path w="326389" h="122554">
                <a:moveTo>
                  <a:pt x="148266" y="79654"/>
                </a:moveTo>
                <a:lnTo>
                  <a:pt x="138254" y="81284"/>
                </a:lnTo>
                <a:lnTo>
                  <a:pt x="128115" y="82228"/>
                </a:lnTo>
                <a:lnTo>
                  <a:pt x="116909" y="82664"/>
                </a:lnTo>
                <a:lnTo>
                  <a:pt x="106406" y="82748"/>
                </a:lnTo>
                <a:lnTo>
                  <a:pt x="106406" y="86292"/>
                </a:lnTo>
                <a:lnTo>
                  <a:pt x="149131" y="86292"/>
                </a:lnTo>
                <a:lnTo>
                  <a:pt x="148266" y="79654"/>
                </a:lnTo>
                <a:close/>
              </a:path>
              <a:path w="326389" h="122554">
                <a:moveTo>
                  <a:pt x="106406" y="82748"/>
                </a:moveTo>
                <a:lnTo>
                  <a:pt x="103697" y="82770"/>
                </a:lnTo>
                <a:lnTo>
                  <a:pt x="106406" y="82770"/>
                </a:lnTo>
                <a:close/>
              </a:path>
              <a:path w="326389" h="122554">
                <a:moveTo>
                  <a:pt x="106406" y="46329"/>
                </a:moveTo>
                <a:lnTo>
                  <a:pt x="103155" y="46329"/>
                </a:lnTo>
                <a:lnTo>
                  <a:pt x="103155" y="55405"/>
                </a:lnTo>
                <a:lnTo>
                  <a:pt x="106406" y="55405"/>
                </a:lnTo>
                <a:lnTo>
                  <a:pt x="106406" y="46329"/>
                </a:lnTo>
                <a:close/>
              </a:path>
              <a:path w="326389" h="122554">
                <a:moveTo>
                  <a:pt x="142034" y="46329"/>
                </a:moveTo>
                <a:lnTo>
                  <a:pt x="106406" y="46329"/>
                </a:lnTo>
                <a:lnTo>
                  <a:pt x="106406" y="55405"/>
                </a:lnTo>
                <a:lnTo>
                  <a:pt x="142034" y="55405"/>
                </a:lnTo>
                <a:lnTo>
                  <a:pt x="142034" y="46329"/>
                </a:lnTo>
                <a:close/>
              </a:path>
              <a:path w="326389" h="122554">
                <a:moveTo>
                  <a:pt x="195002" y="0"/>
                </a:moveTo>
                <a:lnTo>
                  <a:pt x="184164" y="0"/>
                </a:lnTo>
                <a:lnTo>
                  <a:pt x="184164" y="122461"/>
                </a:lnTo>
                <a:lnTo>
                  <a:pt x="195002" y="122461"/>
                </a:lnTo>
                <a:lnTo>
                  <a:pt x="195002" y="58386"/>
                </a:lnTo>
                <a:lnTo>
                  <a:pt x="188228" y="58386"/>
                </a:lnTo>
                <a:lnTo>
                  <a:pt x="188228" y="49038"/>
                </a:lnTo>
                <a:lnTo>
                  <a:pt x="195002" y="49038"/>
                </a:lnTo>
                <a:lnTo>
                  <a:pt x="195002" y="0"/>
                </a:lnTo>
                <a:close/>
              </a:path>
              <a:path w="326389" h="122554">
                <a:moveTo>
                  <a:pt x="167908" y="2573"/>
                </a:moveTo>
                <a:lnTo>
                  <a:pt x="157206" y="2573"/>
                </a:lnTo>
                <a:lnTo>
                  <a:pt x="157206" y="116365"/>
                </a:lnTo>
                <a:lnTo>
                  <a:pt x="167908" y="116365"/>
                </a:lnTo>
                <a:lnTo>
                  <a:pt x="167908" y="58386"/>
                </a:lnTo>
                <a:lnTo>
                  <a:pt x="164793" y="58386"/>
                </a:lnTo>
                <a:lnTo>
                  <a:pt x="164793" y="49038"/>
                </a:lnTo>
                <a:lnTo>
                  <a:pt x="167908" y="49038"/>
                </a:lnTo>
                <a:lnTo>
                  <a:pt x="167908" y="2573"/>
                </a:lnTo>
                <a:close/>
              </a:path>
              <a:path w="326389" h="122554">
                <a:moveTo>
                  <a:pt x="167908" y="49038"/>
                </a:moveTo>
                <a:lnTo>
                  <a:pt x="164793" y="49038"/>
                </a:lnTo>
                <a:lnTo>
                  <a:pt x="164793" y="58386"/>
                </a:lnTo>
                <a:lnTo>
                  <a:pt x="167908" y="58386"/>
                </a:lnTo>
                <a:lnTo>
                  <a:pt x="167908" y="49038"/>
                </a:lnTo>
                <a:close/>
              </a:path>
              <a:path w="326389" h="122554">
                <a:moveTo>
                  <a:pt x="184164" y="49038"/>
                </a:moveTo>
                <a:lnTo>
                  <a:pt x="167908" y="49038"/>
                </a:lnTo>
                <a:lnTo>
                  <a:pt x="167908" y="58386"/>
                </a:lnTo>
                <a:lnTo>
                  <a:pt x="184164" y="58386"/>
                </a:lnTo>
                <a:lnTo>
                  <a:pt x="184164" y="49038"/>
                </a:lnTo>
                <a:close/>
              </a:path>
              <a:path w="326389" h="122554">
                <a:moveTo>
                  <a:pt x="195002" y="49038"/>
                </a:moveTo>
                <a:lnTo>
                  <a:pt x="188228" y="49038"/>
                </a:lnTo>
                <a:lnTo>
                  <a:pt x="188228" y="58386"/>
                </a:lnTo>
                <a:lnTo>
                  <a:pt x="195002" y="58386"/>
                </a:lnTo>
                <a:lnTo>
                  <a:pt x="195002" y="49038"/>
                </a:lnTo>
                <a:close/>
              </a:path>
              <a:path w="326389" h="122554">
                <a:moveTo>
                  <a:pt x="306345" y="13004"/>
                </a:moveTo>
                <a:lnTo>
                  <a:pt x="300384" y="13004"/>
                </a:lnTo>
                <a:lnTo>
                  <a:pt x="300300" y="37424"/>
                </a:lnTo>
                <a:lnTo>
                  <a:pt x="299775" y="50749"/>
                </a:lnTo>
                <a:lnTo>
                  <a:pt x="298327" y="66135"/>
                </a:lnTo>
                <a:lnTo>
                  <a:pt x="295507" y="83718"/>
                </a:lnTo>
                <a:lnTo>
                  <a:pt x="306751" y="84802"/>
                </a:lnTo>
                <a:lnTo>
                  <a:pt x="309414" y="66554"/>
                </a:lnTo>
                <a:lnTo>
                  <a:pt x="310790" y="50749"/>
                </a:lnTo>
                <a:lnTo>
                  <a:pt x="311285" y="37424"/>
                </a:lnTo>
                <a:lnTo>
                  <a:pt x="311357" y="22081"/>
                </a:lnTo>
                <a:lnTo>
                  <a:pt x="306345" y="22081"/>
                </a:lnTo>
                <a:lnTo>
                  <a:pt x="306345" y="13004"/>
                </a:lnTo>
                <a:close/>
              </a:path>
              <a:path w="326389" h="122554">
                <a:moveTo>
                  <a:pt x="300384" y="13004"/>
                </a:moveTo>
                <a:lnTo>
                  <a:pt x="227503" y="13004"/>
                </a:lnTo>
                <a:lnTo>
                  <a:pt x="227503" y="22081"/>
                </a:lnTo>
                <a:lnTo>
                  <a:pt x="300384" y="22081"/>
                </a:lnTo>
                <a:lnTo>
                  <a:pt x="300384" y="13004"/>
                </a:lnTo>
                <a:close/>
              </a:path>
              <a:path w="326389" h="122554">
                <a:moveTo>
                  <a:pt x="311357" y="13004"/>
                </a:moveTo>
                <a:lnTo>
                  <a:pt x="306345" y="13004"/>
                </a:lnTo>
                <a:lnTo>
                  <a:pt x="306345" y="22081"/>
                </a:lnTo>
                <a:lnTo>
                  <a:pt x="311357" y="22081"/>
                </a:lnTo>
                <a:lnTo>
                  <a:pt x="311357" y="13004"/>
                </a:lnTo>
                <a:close/>
              </a:path>
              <a:path w="326389" h="122554">
                <a:moveTo>
                  <a:pt x="326258" y="95233"/>
                </a:moveTo>
                <a:lnTo>
                  <a:pt x="215582" y="95233"/>
                </a:lnTo>
                <a:lnTo>
                  <a:pt x="215582" y="104580"/>
                </a:lnTo>
                <a:lnTo>
                  <a:pt x="326258" y="104580"/>
                </a:lnTo>
                <a:lnTo>
                  <a:pt x="326258" y="95233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3814515" y="8276876"/>
            <a:ext cx="326390" cy="122555"/>
          </a:xfrm>
          <a:custGeom>
            <a:avLst/>
            <a:gdLst/>
            <a:ahLst/>
            <a:cxnLst/>
            <a:rect l="l" t="t" r="r" b="b"/>
            <a:pathLst>
              <a:path w="326389" h="122554">
                <a:moveTo>
                  <a:pt x="26686" y="83582"/>
                </a:moveTo>
                <a:lnTo>
                  <a:pt x="17068" y="83582"/>
                </a:lnTo>
                <a:lnTo>
                  <a:pt x="11921" y="111895"/>
                </a:lnTo>
                <a:lnTo>
                  <a:pt x="21403" y="111895"/>
                </a:lnTo>
                <a:lnTo>
                  <a:pt x="26686" y="83582"/>
                </a:lnTo>
                <a:close/>
              </a:path>
              <a:path w="326389" h="122554">
                <a:moveTo>
                  <a:pt x="55676" y="83582"/>
                </a:moveTo>
                <a:lnTo>
                  <a:pt x="46058" y="83582"/>
                </a:lnTo>
                <a:lnTo>
                  <a:pt x="40504" y="111895"/>
                </a:lnTo>
                <a:lnTo>
                  <a:pt x="50122" y="111895"/>
                </a:lnTo>
                <a:lnTo>
                  <a:pt x="55676" y="83582"/>
                </a:lnTo>
                <a:close/>
              </a:path>
              <a:path w="326389" h="122554">
                <a:moveTo>
                  <a:pt x="75996" y="74506"/>
                </a:moveTo>
                <a:lnTo>
                  <a:pt x="0" y="74506"/>
                </a:lnTo>
                <a:lnTo>
                  <a:pt x="0" y="83582"/>
                </a:lnTo>
                <a:lnTo>
                  <a:pt x="75996" y="83582"/>
                </a:lnTo>
                <a:lnTo>
                  <a:pt x="75996" y="74506"/>
                </a:lnTo>
                <a:close/>
              </a:path>
              <a:path w="326389" h="122554">
                <a:moveTo>
                  <a:pt x="32647" y="52832"/>
                </a:moveTo>
                <a:lnTo>
                  <a:pt x="23164" y="52832"/>
                </a:lnTo>
                <a:lnTo>
                  <a:pt x="18829" y="74506"/>
                </a:lnTo>
                <a:lnTo>
                  <a:pt x="28448" y="74506"/>
                </a:lnTo>
                <a:lnTo>
                  <a:pt x="32647" y="52832"/>
                </a:lnTo>
                <a:close/>
              </a:path>
              <a:path w="326389" h="122554">
                <a:moveTo>
                  <a:pt x="61637" y="52832"/>
                </a:moveTo>
                <a:lnTo>
                  <a:pt x="52019" y="52832"/>
                </a:lnTo>
                <a:lnTo>
                  <a:pt x="47819" y="74506"/>
                </a:lnTo>
                <a:lnTo>
                  <a:pt x="57437" y="74506"/>
                </a:lnTo>
                <a:lnTo>
                  <a:pt x="61637" y="52832"/>
                </a:lnTo>
                <a:close/>
              </a:path>
              <a:path w="326389" h="122554">
                <a:moveTo>
                  <a:pt x="80602" y="43891"/>
                </a:moveTo>
                <a:lnTo>
                  <a:pt x="5012" y="43891"/>
                </a:lnTo>
                <a:lnTo>
                  <a:pt x="5012" y="52832"/>
                </a:lnTo>
                <a:lnTo>
                  <a:pt x="80602" y="52832"/>
                </a:lnTo>
                <a:lnTo>
                  <a:pt x="80602" y="43891"/>
                </a:lnTo>
                <a:close/>
              </a:path>
              <a:path w="326389" h="122554">
                <a:moveTo>
                  <a:pt x="39962" y="15172"/>
                </a:moveTo>
                <a:lnTo>
                  <a:pt x="30209" y="15172"/>
                </a:lnTo>
                <a:lnTo>
                  <a:pt x="24790" y="43891"/>
                </a:lnTo>
                <a:lnTo>
                  <a:pt x="34544" y="43891"/>
                </a:lnTo>
                <a:lnTo>
                  <a:pt x="39962" y="15172"/>
                </a:lnTo>
                <a:close/>
              </a:path>
              <a:path w="326389" h="122554">
                <a:moveTo>
                  <a:pt x="68817" y="15172"/>
                </a:moveTo>
                <a:lnTo>
                  <a:pt x="59469" y="15172"/>
                </a:lnTo>
                <a:lnTo>
                  <a:pt x="54051" y="43891"/>
                </a:lnTo>
                <a:lnTo>
                  <a:pt x="63398" y="43891"/>
                </a:lnTo>
                <a:lnTo>
                  <a:pt x="68817" y="15172"/>
                </a:lnTo>
                <a:close/>
              </a:path>
              <a:path w="326389" h="122554">
                <a:moveTo>
                  <a:pt x="143931" y="13953"/>
                </a:moveTo>
                <a:lnTo>
                  <a:pt x="95705" y="13953"/>
                </a:lnTo>
                <a:lnTo>
                  <a:pt x="95705" y="92252"/>
                </a:lnTo>
                <a:lnTo>
                  <a:pt x="103697" y="92252"/>
                </a:lnTo>
                <a:lnTo>
                  <a:pt x="117138" y="92144"/>
                </a:lnTo>
                <a:lnTo>
                  <a:pt x="128623" y="91694"/>
                </a:lnTo>
                <a:lnTo>
                  <a:pt x="139092" y="90709"/>
                </a:lnTo>
                <a:lnTo>
                  <a:pt x="149485" y="89001"/>
                </a:lnTo>
                <a:lnTo>
                  <a:pt x="149131" y="86292"/>
                </a:lnTo>
                <a:lnTo>
                  <a:pt x="106406" y="86292"/>
                </a:lnTo>
                <a:lnTo>
                  <a:pt x="106406" y="82770"/>
                </a:lnTo>
                <a:lnTo>
                  <a:pt x="103697" y="82770"/>
                </a:lnTo>
                <a:lnTo>
                  <a:pt x="106406" y="82748"/>
                </a:lnTo>
                <a:lnTo>
                  <a:pt x="106406" y="55405"/>
                </a:lnTo>
                <a:lnTo>
                  <a:pt x="103155" y="55405"/>
                </a:lnTo>
                <a:lnTo>
                  <a:pt x="103155" y="46329"/>
                </a:lnTo>
                <a:lnTo>
                  <a:pt x="106406" y="46329"/>
                </a:lnTo>
                <a:lnTo>
                  <a:pt x="106406" y="23164"/>
                </a:lnTo>
                <a:lnTo>
                  <a:pt x="143931" y="23164"/>
                </a:lnTo>
                <a:lnTo>
                  <a:pt x="143931" y="13953"/>
                </a:lnTo>
                <a:close/>
              </a:path>
              <a:path w="326389" h="122554">
                <a:moveTo>
                  <a:pt x="148266" y="79654"/>
                </a:moveTo>
                <a:lnTo>
                  <a:pt x="138254" y="81284"/>
                </a:lnTo>
                <a:lnTo>
                  <a:pt x="128115" y="82228"/>
                </a:lnTo>
                <a:lnTo>
                  <a:pt x="116909" y="82664"/>
                </a:lnTo>
                <a:lnTo>
                  <a:pt x="106406" y="82748"/>
                </a:lnTo>
                <a:lnTo>
                  <a:pt x="106406" y="86292"/>
                </a:lnTo>
                <a:lnTo>
                  <a:pt x="149131" y="86292"/>
                </a:lnTo>
                <a:lnTo>
                  <a:pt x="148266" y="79654"/>
                </a:lnTo>
                <a:close/>
              </a:path>
              <a:path w="326389" h="122554">
                <a:moveTo>
                  <a:pt x="106406" y="82748"/>
                </a:moveTo>
                <a:lnTo>
                  <a:pt x="103697" y="82770"/>
                </a:lnTo>
                <a:lnTo>
                  <a:pt x="106406" y="82770"/>
                </a:lnTo>
                <a:close/>
              </a:path>
              <a:path w="326389" h="122554">
                <a:moveTo>
                  <a:pt x="106406" y="46329"/>
                </a:moveTo>
                <a:lnTo>
                  <a:pt x="103155" y="46329"/>
                </a:lnTo>
                <a:lnTo>
                  <a:pt x="103155" y="55405"/>
                </a:lnTo>
                <a:lnTo>
                  <a:pt x="106406" y="55405"/>
                </a:lnTo>
                <a:lnTo>
                  <a:pt x="106406" y="46329"/>
                </a:lnTo>
                <a:close/>
              </a:path>
              <a:path w="326389" h="122554">
                <a:moveTo>
                  <a:pt x="142034" y="46329"/>
                </a:moveTo>
                <a:lnTo>
                  <a:pt x="106406" y="46329"/>
                </a:lnTo>
                <a:lnTo>
                  <a:pt x="106406" y="55405"/>
                </a:lnTo>
                <a:lnTo>
                  <a:pt x="142034" y="55405"/>
                </a:lnTo>
                <a:lnTo>
                  <a:pt x="142034" y="46329"/>
                </a:lnTo>
                <a:close/>
              </a:path>
              <a:path w="326389" h="122554">
                <a:moveTo>
                  <a:pt x="195002" y="0"/>
                </a:moveTo>
                <a:lnTo>
                  <a:pt x="184164" y="0"/>
                </a:lnTo>
                <a:lnTo>
                  <a:pt x="184164" y="122461"/>
                </a:lnTo>
                <a:lnTo>
                  <a:pt x="195002" y="122461"/>
                </a:lnTo>
                <a:lnTo>
                  <a:pt x="195002" y="58386"/>
                </a:lnTo>
                <a:lnTo>
                  <a:pt x="188228" y="58386"/>
                </a:lnTo>
                <a:lnTo>
                  <a:pt x="188228" y="49038"/>
                </a:lnTo>
                <a:lnTo>
                  <a:pt x="195002" y="49038"/>
                </a:lnTo>
                <a:lnTo>
                  <a:pt x="195002" y="0"/>
                </a:lnTo>
                <a:close/>
              </a:path>
              <a:path w="326389" h="122554">
                <a:moveTo>
                  <a:pt x="167908" y="2573"/>
                </a:moveTo>
                <a:lnTo>
                  <a:pt x="157206" y="2573"/>
                </a:lnTo>
                <a:lnTo>
                  <a:pt x="157206" y="116365"/>
                </a:lnTo>
                <a:lnTo>
                  <a:pt x="167908" y="116365"/>
                </a:lnTo>
                <a:lnTo>
                  <a:pt x="167908" y="58386"/>
                </a:lnTo>
                <a:lnTo>
                  <a:pt x="164793" y="58386"/>
                </a:lnTo>
                <a:lnTo>
                  <a:pt x="164793" y="49038"/>
                </a:lnTo>
                <a:lnTo>
                  <a:pt x="167908" y="49038"/>
                </a:lnTo>
                <a:lnTo>
                  <a:pt x="167908" y="2573"/>
                </a:lnTo>
                <a:close/>
              </a:path>
              <a:path w="326389" h="122554">
                <a:moveTo>
                  <a:pt x="167908" y="49038"/>
                </a:moveTo>
                <a:lnTo>
                  <a:pt x="164793" y="49038"/>
                </a:lnTo>
                <a:lnTo>
                  <a:pt x="164793" y="58386"/>
                </a:lnTo>
                <a:lnTo>
                  <a:pt x="167908" y="58386"/>
                </a:lnTo>
                <a:lnTo>
                  <a:pt x="167908" y="49038"/>
                </a:lnTo>
                <a:close/>
              </a:path>
              <a:path w="326389" h="122554">
                <a:moveTo>
                  <a:pt x="184164" y="49038"/>
                </a:moveTo>
                <a:lnTo>
                  <a:pt x="167908" y="49038"/>
                </a:lnTo>
                <a:lnTo>
                  <a:pt x="167908" y="58386"/>
                </a:lnTo>
                <a:lnTo>
                  <a:pt x="184164" y="58386"/>
                </a:lnTo>
                <a:lnTo>
                  <a:pt x="184164" y="49038"/>
                </a:lnTo>
                <a:close/>
              </a:path>
              <a:path w="326389" h="122554">
                <a:moveTo>
                  <a:pt x="195002" y="49038"/>
                </a:moveTo>
                <a:lnTo>
                  <a:pt x="188228" y="49038"/>
                </a:lnTo>
                <a:lnTo>
                  <a:pt x="188228" y="58386"/>
                </a:lnTo>
                <a:lnTo>
                  <a:pt x="195002" y="58386"/>
                </a:lnTo>
                <a:lnTo>
                  <a:pt x="195002" y="49038"/>
                </a:lnTo>
                <a:close/>
              </a:path>
              <a:path w="326389" h="122554">
                <a:moveTo>
                  <a:pt x="306345" y="13004"/>
                </a:moveTo>
                <a:lnTo>
                  <a:pt x="300384" y="13004"/>
                </a:lnTo>
                <a:lnTo>
                  <a:pt x="300300" y="37424"/>
                </a:lnTo>
                <a:lnTo>
                  <a:pt x="299775" y="50749"/>
                </a:lnTo>
                <a:lnTo>
                  <a:pt x="298327" y="66135"/>
                </a:lnTo>
                <a:lnTo>
                  <a:pt x="295507" y="83718"/>
                </a:lnTo>
                <a:lnTo>
                  <a:pt x="306751" y="84802"/>
                </a:lnTo>
                <a:lnTo>
                  <a:pt x="309414" y="66554"/>
                </a:lnTo>
                <a:lnTo>
                  <a:pt x="310790" y="50749"/>
                </a:lnTo>
                <a:lnTo>
                  <a:pt x="311285" y="37424"/>
                </a:lnTo>
                <a:lnTo>
                  <a:pt x="311357" y="22081"/>
                </a:lnTo>
                <a:lnTo>
                  <a:pt x="306345" y="22081"/>
                </a:lnTo>
                <a:lnTo>
                  <a:pt x="306345" y="13004"/>
                </a:lnTo>
                <a:close/>
              </a:path>
              <a:path w="326389" h="122554">
                <a:moveTo>
                  <a:pt x="300384" y="13004"/>
                </a:moveTo>
                <a:lnTo>
                  <a:pt x="227503" y="13004"/>
                </a:lnTo>
                <a:lnTo>
                  <a:pt x="227503" y="22081"/>
                </a:lnTo>
                <a:lnTo>
                  <a:pt x="300384" y="22081"/>
                </a:lnTo>
                <a:lnTo>
                  <a:pt x="300384" y="13004"/>
                </a:lnTo>
                <a:close/>
              </a:path>
              <a:path w="326389" h="122554">
                <a:moveTo>
                  <a:pt x="311357" y="13004"/>
                </a:moveTo>
                <a:lnTo>
                  <a:pt x="306345" y="13004"/>
                </a:lnTo>
                <a:lnTo>
                  <a:pt x="306345" y="22081"/>
                </a:lnTo>
                <a:lnTo>
                  <a:pt x="311357" y="22081"/>
                </a:lnTo>
                <a:lnTo>
                  <a:pt x="311357" y="13004"/>
                </a:lnTo>
                <a:close/>
              </a:path>
              <a:path w="326389" h="122554">
                <a:moveTo>
                  <a:pt x="326258" y="95233"/>
                </a:moveTo>
                <a:lnTo>
                  <a:pt x="215582" y="95233"/>
                </a:lnTo>
                <a:lnTo>
                  <a:pt x="215582" y="104580"/>
                </a:lnTo>
                <a:lnTo>
                  <a:pt x="326258" y="104580"/>
                </a:lnTo>
                <a:lnTo>
                  <a:pt x="326258" y="95233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678472" y="2275636"/>
            <a:ext cx="2757170" cy="377825"/>
          </a:xfrm>
          <a:custGeom>
            <a:avLst/>
            <a:gdLst/>
            <a:ahLst/>
            <a:cxnLst/>
            <a:rect l="l" t="t" r="r" b="b"/>
            <a:pathLst>
              <a:path w="2757170" h="377825">
                <a:moveTo>
                  <a:pt x="321056" y="0"/>
                </a:moveTo>
                <a:lnTo>
                  <a:pt x="267411" y="0"/>
                </a:lnTo>
                <a:lnTo>
                  <a:pt x="267411" y="377545"/>
                </a:lnTo>
                <a:lnTo>
                  <a:pt x="321056" y="377545"/>
                </a:lnTo>
                <a:lnTo>
                  <a:pt x="321056" y="161340"/>
                </a:lnTo>
                <a:lnTo>
                  <a:pt x="294233" y="161340"/>
                </a:lnTo>
                <a:lnTo>
                  <a:pt x="294233" y="117856"/>
                </a:lnTo>
                <a:lnTo>
                  <a:pt x="321056" y="117856"/>
                </a:lnTo>
                <a:lnTo>
                  <a:pt x="321056" y="0"/>
                </a:lnTo>
                <a:close/>
              </a:path>
              <a:path w="2757170" h="377825">
                <a:moveTo>
                  <a:pt x="104038" y="29260"/>
                </a:moveTo>
                <a:lnTo>
                  <a:pt x="92659" y="29260"/>
                </a:lnTo>
                <a:lnTo>
                  <a:pt x="92659" y="83718"/>
                </a:lnTo>
                <a:lnTo>
                  <a:pt x="87210" y="136899"/>
                </a:lnTo>
                <a:lnTo>
                  <a:pt x="70408" y="186385"/>
                </a:lnTo>
                <a:lnTo>
                  <a:pt x="41567" y="228022"/>
                </a:lnTo>
                <a:lnTo>
                  <a:pt x="0" y="257657"/>
                </a:lnTo>
                <a:lnTo>
                  <a:pt x="33731" y="301142"/>
                </a:lnTo>
                <a:lnTo>
                  <a:pt x="71578" y="274043"/>
                </a:lnTo>
                <a:lnTo>
                  <a:pt x="100471" y="236606"/>
                </a:lnTo>
                <a:lnTo>
                  <a:pt x="120373" y="191764"/>
                </a:lnTo>
                <a:lnTo>
                  <a:pt x="119006" y="188686"/>
                </a:lnTo>
                <a:lnTo>
                  <a:pt x="107689" y="138426"/>
                </a:lnTo>
                <a:lnTo>
                  <a:pt x="104038" y="83718"/>
                </a:lnTo>
                <a:lnTo>
                  <a:pt x="104038" y="29260"/>
                </a:lnTo>
                <a:close/>
              </a:path>
              <a:path w="2757170" h="377825">
                <a:moveTo>
                  <a:pt x="147116" y="29260"/>
                </a:moveTo>
                <a:lnTo>
                  <a:pt x="136550" y="29260"/>
                </a:lnTo>
                <a:lnTo>
                  <a:pt x="136550" y="83718"/>
                </a:lnTo>
                <a:lnTo>
                  <a:pt x="132645" y="139297"/>
                </a:lnTo>
                <a:lnTo>
                  <a:pt x="120723" y="190975"/>
                </a:lnTo>
                <a:lnTo>
                  <a:pt x="120373" y="191764"/>
                </a:lnTo>
                <a:lnTo>
                  <a:pt x="138536" y="232685"/>
                </a:lnTo>
                <a:lnTo>
                  <a:pt x="166825" y="268607"/>
                </a:lnTo>
                <a:lnTo>
                  <a:pt x="204419" y="294640"/>
                </a:lnTo>
                <a:lnTo>
                  <a:pt x="236524" y="251561"/>
                </a:lnTo>
                <a:lnTo>
                  <a:pt x="196322" y="223735"/>
                </a:lnTo>
                <a:lnTo>
                  <a:pt x="168503" y="184099"/>
                </a:lnTo>
                <a:lnTo>
                  <a:pt x="152342" y="136232"/>
                </a:lnTo>
                <a:lnTo>
                  <a:pt x="147116" y="83718"/>
                </a:lnTo>
                <a:lnTo>
                  <a:pt x="147116" y="29260"/>
                </a:lnTo>
                <a:close/>
              </a:path>
              <a:path w="2757170" h="377825">
                <a:moveTo>
                  <a:pt x="136550" y="29260"/>
                </a:moveTo>
                <a:lnTo>
                  <a:pt x="104038" y="29260"/>
                </a:lnTo>
                <a:lnTo>
                  <a:pt x="104038" y="83718"/>
                </a:lnTo>
                <a:lnTo>
                  <a:pt x="107689" y="138426"/>
                </a:lnTo>
                <a:lnTo>
                  <a:pt x="119006" y="188686"/>
                </a:lnTo>
                <a:lnTo>
                  <a:pt x="120373" y="191764"/>
                </a:lnTo>
                <a:lnTo>
                  <a:pt x="120723" y="190975"/>
                </a:lnTo>
                <a:lnTo>
                  <a:pt x="132645" y="139297"/>
                </a:lnTo>
                <a:lnTo>
                  <a:pt x="136550" y="83718"/>
                </a:lnTo>
                <a:lnTo>
                  <a:pt x="136550" y="29260"/>
                </a:lnTo>
                <a:close/>
              </a:path>
              <a:path w="2757170" h="377825">
                <a:moveTo>
                  <a:pt x="267411" y="117856"/>
                </a:moveTo>
                <a:lnTo>
                  <a:pt x="195072" y="117856"/>
                </a:lnTo>
                <a:lnTo>
                  <a:pt x="195072" y="161340"/>
                </a:lnTo>
                <a:lnTo>
                  <a:pt x="267411" y="161340"/>
                </a:lnTo>
                <a:lnTo>
                  <a:pt x="267411" y="117856"/>
                </a:lnTo>
                <a:close/>
              </a:path>
              <a:path w="2757170" h="377825">
                <a:moveTo>
                  <a:pt x="321056" y="117856"/>
                </a:moveTo>
                <a:lnTo>
                  <a:pt x="294233" y="117856"/>
                </a:lnTo>
                <a:lnTo>
                  <a:pt x="294233" y="161340"/>
                </a:lnTo>
                <a:lnTo>
                  <a:pt x="321056" y="161340"/>
                </a:lnTo>
                <a:lnTo>
                  <a:pt x="321056" y="117856"/>
                </a:lnTo>
                <a:close/>
              </a:path>
              <a:path w="2757170" h="377825">
                <a:moveTo>
                  <a:pt x="691661" y="0"/>
                </a:moveTo>
                <a:lnTo>
                  <a:pt x="637203" y="0"/>
                </a:lnTo>
                <a:lnTo>
                  <a:pt x="637203" y="377545"/>
                </a:lnTo>
                <a:lnTo>
                  <a:pt x="691661" y="377545"/>
                </a:lnTo>
                <a:lnTo>
                  <a:pt x="691661" y="0"/>
                </a:lnTo>
                <a:close/>
              </a:path>
              <a:path w="2757170" h="377825">
                <a:moveTo>
                  <a:pt x="451478" y="30073"/>
                </a:moveTo>
                <a:lnTo>
                  <a:pt x="397833" y="30073"/>
                </a:lnTo>
                <a:lnTo>
                  <a:pt x="397833" y="289763"/>
                </a:lnTo>
                <a:lnTo>
                  <a:pt x="582745" y="289763"/>
                </a:lnTo>
                <a:lnTo>
                  <a:pt x="582745" y="246278"/>
                </a:lnTo>
                <a:lnTo>
                  <a:pt x="451478" y="246278"/>
                </a:lnTo>
                <a:lnTo>
                  <a:pt x="451478" y="163372"/>
                </a:lnTo>
                <a:lnTo>
                  <a:pt x="582745" y="163372"/>
                </a:lnTo>
                <a:lnTo>
                  <a:pt x="582745" y="121513"/>
                </a:lnTo>
                <a:lnTo>
                  <a:pt x="451478" y="121513"/>
                </a:lnTo>
                <a:lnTo>
                  <a:pt x="451478" y="30073"/>
                </a:lnTo>
                <a:close/>
              </a:path>
              <a:path w="2757170" h="377825">
                <a:moveTo>
                  <a:pt x="582745" y="163372"/>
                </a:moveTo>
                <a:lnTo>
                  <a:pt x="529101" y="163372"/>
                </a:lnTo>
                <a:lnTo>
                  <a:pt x="529101" y="246278"/>
                </a:lnTo>
                <a:lnTo>
                  <a:pt x="582745" y="246278"/>
                </a:lnTo>
                <a:lnTo>
                  <a:pt x="582745" y="163372"/>
                </a:lnTo>
                <a:close/>
              </a:path>
              <a:path w="2757170" h="377825">
                <a:moveTo>
                  <a:pt x="582745" y="30073"/>
                </a:moveTo>
                <a:lnTo>
                  <a:pt x="529101" y="30073"/>
                </a:lnTo>
                <a:lnTo>
                  <a:pt x="529101" y="121513"/>
                </a:lnTo>
                <a:lnTo>
                  <a:pt x="582745" y="121513"/>
                </a:lnTo>
                <a:lnTo>
                  <a:pt x="582745" y="30073"/>
                </a:lnTo>
                <a:close/>
              </a:path>
              <a:path w="2757170" h="377825">
                <a:moveTo>
                  <a:pt x="903770" y="21945"/>
                </a:moveTo>
                <a:lnTo>
                  <a:pt x="892797" y="21945"/>
                </a:lnTo>
                <a:lnTo>
                  <a:pt x="892797" y="49174"/>
                </a:lnTo>
                <a:lnTo>
                  <a:pt x="884167" y="89985"/>
                </a:lnTo>
                <a:lnTo>
                  <a:pt x="858812" y="128168"/>
                </a:lnTo>
                <a:lnTo>
                  <a:pt x="817530" y="158959"/>
                </a:lnTo>
                <a:lnTo>
                  <a:pt x="761123" y="177596"/>
                </a:lnTo>
                <a:lnTo>
                  <a:pt x="784288" y="222300"/>
                </a:lnTo>
                <a:lnTo>
                  <a:pt x="837930" y="204802"/>
                </a:lnTo>
                <a:lnTo>
                  <a:pt x="881213" y="176634"/>
                </a:lnTo>
                <a:lnTo>
                  <a:pt x="913240" y="139902"/>
                </a:lnTo>
                <a:lnTo>
                  <a:pt x="921690" y="121541"/>
                </a:lnTo>
                <a:lnTo>
                  <a:pt x="910552" y="97181"/>
                </a:lnTo>
                <a:lnTo>
                  <a:pt x="903770" y="49174"/>
                </a:lnTo>
                <a:lnTo>
                  <a:pt x="903770" y="21945"/>
                </a:lnTo>
                <a:close/>
              </a:path>
              <a:path w="2757170" h="377825">
                <a:moveTo>
                  <a:pt x="950506" y="21945"/>
                </a:moveTo>
                <a:lnTo>
                  <a:pt x="939939" y="21945"/>
                </a:lnTo>
                <a:lnTo>
                  <a:pt x="939939" y="49174"/>
                </a:lnTo>
                <a:lnTo>
                  <a:pt x="933115" y="96713"/>
                </a:lnTo>
                <a:lnTo>
                  <a:pt x="921690" y="121541"/>
                </a:lnTo>
                <a:lnTo>
                  <a:pt x="930325" y="140429"/>
                </a:lnTo>
                <a:lnTo>
                  <a:pt x="962233" y="176985"/>
                </a:lnTo>
                <a:lnTo>
                  <a:pt x="1005415" y="204919"/>
                </a:lnTo>
                <a:lnTo>
                  <a:pt x="1059014" y="222300"/>
                </a:lnTo>
                <a:lnTo>
                  <a:pt x="1082179" y="177596"/>
                </a:lnTo>
                <a:lnTo>
                  <a:pt x="1025601" y="159131"/>
                </a:lnTo>
                <a:lnTo>
                  <a:pt x="984338" y="128625"/>
                </a:lnTo>
                <a:lnTo>
                  <a:pt x="959078" y="90500"/>
                </a:lnTo>
                <a:lnTo>
                  <a:pt x="950506" y="49174"/>
                </a:lnTo>
                <a:lnTo>
                  <a:pt x="950506" y="21945"/>
                </a:lnTo>
                <a:close/>
              </a:path>
              <a:path w="2757170" h="377825">
                <a:moveTo>
                  <a:pt x="939939" y="21945"/>
                </a:moveTo>
                <a:lnTo>
                  <a:pt x="903770" y="21945"/>
                </a:lnTo>
                <a:lnTo>
                  <a:pt x="903770" y="49174"/>
                </a:lnTo>
                <a:lnTo>
                  <a:pt x="910552" y="97181"/>
                </a:lnTo>
                <a:lnTo>
                  <a:pt x="921690" y="121541"/>
                </a:lnTo>
                <a:lnTo>
                  <a:pt x="933115" y="96713"/>
                </a:lnTo>
                <a:lnTo>
                  <a:pt x="939939" y="49174"/>
                </a:lnTo>
                <a:lnTo>
                  <a:pt x="939939" y="21945"/>
                </a:lnTo>
                <a:close/>
              </a:path>
              <a:path w="2757170" h="377825">
                <a:moveTo>
                  <a:pt x="1093965" y="286918"/>
                </a:moveTo>
                <a:lnTo>
                  <a:pt x="753402" y="286918"/>
                </a:lnTo>
                <a:lnTo>
                  <a:pt x="753402" y="330809"/>
                </a:lnTo>
                <a:lnTo>
                  <a:pt x="1093965" y="330809"/>
                </a:lnTo>
                <a:lnTo>
                  <a:pt x="1093965" y="286918"/>
                </a:lnTo>
                <a:close/>
              </a:path>
              <a:path w="2757170" h="377825">
                <a:moveTo>
                  <a:pt x="1547174" y="406"/>
                </a:moveTo>
                <a:lnTo>
                  <a:pt x="1495967" y="406"/>
                </a:lnTo>
                <a:lnTo>
                  <a:pt x="1495967" y="376732"/>
                </a:lnTo>
                <a:lnTo>
                  <a:pt x="1547174" y="376732"/>
                </a:lnTo>
                <a:lnTo>
                  <a:pt x="1547174" y="406"/>
                </a:lnTo>
                <a:close/>
              </a:path>
              <a:path w="2757170" h="377825">
                <a:moveTo>
                  <a:pt x="1470364" y="6502"/>
                </a:moveTo>
                <a:lnTo>
                  <a:pt x="1419971" y="6502"/>
                </a:lnTo>
                <a:lnTo>
                  <a:pt x="1419971" y="359664"/>
                </a:lnTo>
                <a:lnTo>
                  <a:pt x="1470364" y="359664"/>
                </a:lnTo>
                <a:lnTo>
                  <a:pt x="1470364" y="172720"/>
                </a:lnTo>
                <a:lnTo>
                  <a:pt x="1434195" y="172720"/>
                </a:lnTo>
                <a:lnTo>
                  <a:pt x="1434195" y="128828"/>
                </a:lnTo>
                <a:lnTo>
                  <a:pt x="1470364" y="128828"/>
                </a:lnTo>
                <a:lnTo>
                  <a:pt x="1470364" y="6502"/>
                </a:lnTo>
                <a:close/>
              </a:path>
              <a:path w="2757170" h="377825">
                <a:moveTo>
                  <a:pt x="1302927" y="61772"/>
                </a:moveTo>
                <a:lnTo>
                  <a:pt x="1290735" y="61772"/>
                </a:lnTo>
                <a:lnTo>
                  <a:pt x="1290735" y="100380"/>
                </a:lnTo>
                <a:lnTo>
                  <a:pt x="1286887" y="148583"/>
                </a:lnTo>
                <a:lnTo>
                  <a:pt x="1274276" y="194614"/>
                </a:lnTo>
                <a:lnTo>
                  <a:pt x="1251302" y="235083"/>
                </a:lnTo>
                <a:lnTo>
                  <a:pt x="1216364" y="266598"/>
                </a:lnTo>
                <a:lnTo>
                  <a:pt x="1248470" y="306425"/>
                </a:lnTo>
                <a:lnTo>
                  <a:pt x="1280032" y="278754"/>
                </a:lnTo>
                <a:lnTo>
                  <a:pt x="1303461" y="242090"/>
                </a:lnTo>
                <a:lnTo>
                  <a:pt x="1317577" y="203619"/>
                </a:lnTo>
                <a:lnTo>
                  <a:pt x="1314476" y="195393"/>
                </a:lnTo>
                <a:lnTo>
                  <a:pt x="1305688" y="149321"/>
                </a:lnTo>
                <a:lnTo>
                  <a:pt x="1302927" y="100380"/>
                </a:lnTo>
                <a:lnTo>
                  <a:pt x="1302927" y="61772"/>
                </a:lnTo>
                <a:close/>
              </a:path>
              <a:path w="2757170" h="377825">
                <a:moveTo>
                  <a:pt x="1343161" y="61772"/>
                </a:moveTo>
                <a:lnTo>
                  <a:pt x="1331375" y="61772"/>
                </a:lnTo>
                <a:lnTo>
                  <a:pt x="1331375" y="100380"/>
                </a:lnTo>
                <a:lnTo>
                  <a:pt x="1328488" y="150680"/>
                </a:lnTo>
                <a:lnTo>
                  <a:pt x="1319398" y="198658"/>
                </a:lnTo>
                <a:lnTo>
                  <a:pt x="1317577" y="203619"/>
                </a:lnTo>
                <a:lnTo>
                  <a:pt x="1330052" y="236706"/>
                </a:lnTo>
                <a:lnTo>
                  <a:pt x="1353178" y="271367"/>
                </a:lnTo>
                <a:lnTo>
                  <a:pt x="1384614" y="297484"/>
                </a:lnTo>
                <a:lnTo>
                  <a:pt x="1416313" y="258064"/>
                </a:lnTo>
                <a:lnTo>
                  <a:pt x="1381909" y="228854"/>
                </a:lnTo>
                <a:lnTo>
                  <a:pt x="1359315" y="190804"/>
                </a:lnTo>
                <a:lnTo>
                  <a:pt x="1346933" y="146964"/>
                </a:lnTo>
                <a:lnTo>
                  <a:pt x="1343161" y="100380"/>
                </a:lnTo>
                <a:lnTo>
                  <a:pt x="1343161" y="61772"/>
                </a:lnTo>
                <a:close/>
              </a:path>
              <a:path w="2757170" h="377825">
                <a:moveTo>
                  <a:pt x="1331375" y="61772"/>
                </a:moveTo>
                <a:lnTo>
                  <a:pt x="1302927" y="61772"/>
                </a:lnTo>
                <a:lnTo>
                  <a:pt x="1302927" y="100380"/>
                </a:lnTo>
                <a:lnTo>
                  <a:pt x="1305688" y="149321"/>
                </a:lnTo>
                <a:lnTo>
                  <a:pt x="1314476" y="195393"/>
                </a:lnTo>
                <a:lnTo>
                  <a:pt x="1317577" y="203619"/>
                </a:lnTo>
                <a:lnTo>
                  <a:pt x="1319398" y="198658"/>
                </a:lnTo>
                <a:lnTo>
                  <a:pt x="1328488" y="150680"/>
                </a:lnTo>
                <a:lnTo>
                  <a:pt x="1331375" y="100380"/>
                </a:lnTo>
                <a:lnTo>
                  <a:pt x="1331375" y="61772"/>
                </a:lnTo>
                <a:close/>
              </a:path>
              <a:path w="2757170" h="377825">
                <a:moveTo>
                  <a:pt x="1419971" y="128828"/>
                </a:moveTo>
                <a:lnTo>
                  <a:pt x="1372015" y="128828"/>
                </a:lnTo>
                <a:lnTo>
                  <a:pt x="1372015" y="172720"/>
                </a:lnTo>
                <a:lnTo>
                  <a:pt x="1419971" y="172720"/>
                </a:lnTo>
                <a:lnTo>
                  <a:pt x="1419971" y="128828"/>
                </a:lnTo>
                <a:close/>
              </a:path>
              <a:path w="2757170" h="377825">
                <a:moveTo>
                  <a:pt x="1470364" y="128828"/>
                </a:moveTo>
                <a:lnTo>
                  <a:pt x="1434195" y="128828"/>
                </a:lnTo>
                <a:lnTo>
                  <a:pt x="1434195" y="172720"/>
                </a:lnTo>
                <a:lnTo>
                  <a:pt x="1470364" y="172720"/>
                </a:lnTo>
                <a:lnTo>
                  <a:pt x="1470364" y="128828"/>
                </a:lnTo>
                <a:close/>
              </a:path>
              <a:path w="2757170" h="377825">
                <a:moveTo>
                  <a:pt x="1398431" y="38201"/>
                </a:moveTo>
                <a:lnTo>
                  <a:pt x="1230588" y="38201"/>
                </a:lnTo>
                <a:lnTo>
                  <a:pt x="1230588" y="81686"/>
                </a:lnTo>
                <a:lnTo>
                  <a:pt x="1290735" y="81686"/>
                </a:lnTo>
                <a:lnTo>
                  <a:pt x="1290735" y="61772"/>
                </a:lnTo>
                <a:lnTo>
                  <a:pt x="1398431" y="61772"/>
                </a:lnTo>
                <a:lnTo>
                  <a:pt x="1398431" y="38201"/>
                </a:lnTo>
                <a:close/>
              </a:path>
              <a:path w="2757170" h="377825">
                <a:moveTo>
                  <a:pt x="1398431" y="61772"/>
                </a:moveTo>
                <a:lnTo>
                  <a:pt x="1343161" y="61772"/>
                </a:lnTo>
                <a:lnTo>
                  <a:pt x="1343161" y="81686"/>
                </a:lnTo>
                <a:lnTo>
                  <a:pt x="1398431" y="81686"/>
                </a:lnTo>
                <a:lnTo>
                  <a:pt x="1398431" y="61772"/>
                </a:lnTo>
                <a:close/>
              </a:path>
              <a:path w="2757170" h="377825">
                <a:moveTo>
                  <a:pt x="1692633" y="39014"/>
                </a:moveTo>
                <a:lnTo>
                  <a:pt x="1681660" y="39014"/>
                </a:lnTo>
                <a:lnTo>
                  <a:pt x="1681660" y="62585"/>
                </a:lnTo>
                <a:lnTo>
                  <a:pt x="1676549" y="97777"/>
                </a:lnTo>
                <a:lnTo>
                  <a:pt x="1660578" y="130759"/>
                </a:lnTo>
                <a:lnTo>
                  <a:pt x="1632797" y="158711"/>
                </a:lnTo>
                <a:lnTo>
                  <a:pt x="1592252" y="178816"/>
                </a:lnTo>
                <a:lnTo>
                  <a:pt x="1620294" y="220675"/>
                </a:lnTo>
                <a:lnTo>
                  <a:pt x="1667151" y="196202"/>
                </a:lnTo>
                <a:lnTo>
                  <a:pt x="1700101" y="159613"/>
                </a:lnTo>
                <a:lnTo>
                  <a:pt x="1709793" y="136915"/>
                </a:lnTo>
                <a:lnTo>
                  <a:pt x="1698812" y="111531"/>
                </a:lnTo>
                <a:lnTo>
                  <a:pt x="1692633" y="62585"/>
                </a:lnTo>
                <a:lnTo>
                  <a:pt x="1692633" y="39014"/>
                </a:lnTo>
                <a:close/>
              </a:path>
              <a:path w="2757170" h="377825">
                <a:moveTo>
                  <a:pt x="1736524" y="39014"/>
                </a:moveTo>
                <a:lnTo>
                  <a:pt x="1725958" y="39014"/>
                </a:lnTo>
                <a:lnTo>
                  <a:pt x="1725958" y="62585"/>
                </a:lnTo>
                <a:lnTo>
                  <a:pt x="1719564" y="114033"/>
                </a:lnTo>
                <a:lnTo>
                  <a:pt x="1709793" y="136915"/>
                </a:lnTo>
                <a:lnTo>
                  <a:pt x="1717678" y="155143"/>
                </a:lnTo>
                <a:lnTo>
                  <a:pt x="1749726" y="190373"/>
                </a:lnTo>
                <a:lnTo>
                  <a:pt x="1795452" y="214172"/>
                </a:lnTo>
                <a:lnTo>
                  <a:pt x="1823088" y="172313"/>
                </a:lnTo>
                <a:lnTo>
                  <a:pt x="1783845" y="153168"/>
                </a:lnTo>
                <a:lnTo>
                  <a:pt x="1756946" y="126746"/>
                </a:lnTo>
                <a:lnTo>
                  <a:pt x="1741477" y="95675"/>
                </a:lnTo>
                <a:lnTo>
                  <a:pt x="1736524" y="62585"/>
                </a:lnTo>
                <a:lnTo>
                  <a:pt x="1736524" y="39014"/>
                </a:lnTo>
                <a:close/>
              </a:path>
              <a:path w="2757170" h="377825">
                <a:moveTo>
                  <a:pt x="1725958" y="39014"/>
                </a:moveTo>
                <a:lnTo>
                  <a:pt x="1692633" y="39014"/>
                </a:lnTo>
                <a:lnTo>
                  <a:pt x="1692633" y="62585"/>
                </a:lnTo>
                <a:lnTo>
                  <a:pt x="1698812" y="111531"/>
                </a:lnTo>
                <a:lnTo>
                  <a:pt x="1709793" y="136915"/>
                </a:lnTo>
                <a:lnTo>
                  <a:pt x="1719564" y="114033"/>
                </a:lnTo>
                <a:lnTo>
                  <a:pt x="1725958" y="62585"/>
                </a:lnTo>
                <a:lnTo>
                  <a:pt x="1725958" y="39014"/>
                </a:lnTo>
                <a:close/>
              </a:path>
              <a:path w="2757170" h="377825">
                <a:moveTo>
                  <a:pt x="1810083" y="22352"/>
                </a:moveTo>
                <a:lnTo>
                  <a:pt x="1606883" y="22352"/>
                </a:lnTo>
                <a:lnTo>
                  <a:pt x="1606883" y="65430"/>
                </a:lnTo>
                <a:lnTo>
                  <a:pt x="1681247" y="65430"/>
                </a:lnTo>
                <a:lnTo>
                  <a:pt x="1681660" y="62585"/>
                </a:lnTo>
                <a:lnTo>
                  <a:pt x="1681660" y="39014"/>
                </a:lnTo>
                <a:lnTo>
                  <a:pt x="1810083" y="39014"/>
                </a:lnTo>
                <a:lnTo>
                  <a:pt x="1810083" y="22352"/>
                </a:lnTo>
                <a:close/>
              </a:path>
              <a:path w="2757170" h="377825">
                <a:moveTo>
                  <a:pt x="1810083" y="39014"/>
                </a:moveTo>
                <a:lnTo>
                  <a:pt x="1736524" y="39014"/>
                </a:lnTo>
                <a:lnTo>
                  <a:pt x="1736524" y="62585"/>
                </a:lnTo>
                <a:lnTo>
                  <a:pt x="1736950" y="65430"/>
                </a:lnTo>
                <a:lnTo>
                  <a:pt x="1810083" y="65430"/>
                </a:lnTo>
                <a:lnTo>
                  <a:pt x="1810083" y="39014"/>
                </a:lnTo>
                <a:close/>
              </a:path>
              <a:path w="2757170" h="377825">
                <a:moveTo>
                  <a:pt x="1894208" y="406"/>
                </a:moveTo>
                <a:lnTo>
                  <a:pt x="1840157" y="406"/>
                </a:lnTo>
                <a:lnTo>
                  <a:pt x="1840157" y="227177"/>
                </a:lnTo>
                <a:lnTo>
                  <a:pt x="1894208" y="227177"/>
                </a:lnTo>
                <a:lnTo>
                  <a:pt x="1894208" y="135737"/>
                </a:lnTo>
                <a:lnTo>
                  <a:pt x="1879171" y="135737"/>
                </a:lnTo>
                <a:lnTo>
                  <a:pt x="1879171" y="91440"/>
                </a:lnTo>
                <a:lnTo>
                  <a:pt x="1894208" y="91440"/>
                </a:lnTo>
                <a:lnTo>
                  <a:pt x="1894208" y="406"/>
                </a:lnTo>
                <a:close/>
              </a:path>
              <a:path w="2757170" h="377825">
                <a:moveTo>
                  <a:pt x="1894208" y="91440"/>
                </a:moveTo>
                <a:lnTo>
                  <a:pt x="1879171" y="91440"/>
                </a:lnTo>
                <a:lnTo>
                  <a:pt x="1879171" y="135737"/>
                </a:lnTo>
                <a:lnTo>
                  <a:pt x="1894208" y="135737"/>
                </a:lnTo>
                <a:lnTo>
                  <a:pt x="1894208" y="91440"/>
                </a:lnTo>
                <a:close/>
              </a:path>
              <a:path w="2757170" h="377825">
                <a:moveTo>
                  <a:pt x="1944195" y="91440"/>
                </a:moveTo>
                <a:lnTo>
                  <a:pt x="1894208" y="91440"/>
                </a:lnTo>
                <a:lnTo>
                  <a:pt x="1894208" y="135737"/>
                </a:lnTo>
                <a:lnTo>
                  <a:pt x="1944195" y="135737"/>
                </a:lnTo>
                <a:lnTo>
                  <a:pt x="1944195" y="91440"/>
                </a:lnTo>
                <a:close/>
              </a:path>
              <a:path w="2757170" h="377825">
                <a:moveTo>
                  <a:pt x="1894208" y="243433"/>
                </a:moveTo>
                <a:lnTo>
                  <a:pt x="1643052" y="243433"/>
                </a:lnTo>
                <a:lnTo>
                  <a:pt x="1643052" y="286918"/>
                </a:lnTo>
                <a:lnTo>
                  <a:pt x="1840157" y="286918"/>
                </a:lnTo>
                <a:lnTo>
                  <a:pt x="1840157" y="376732"/>
                </a:lnTo>
                <a:lnTo>
                  <a:pt x="1894208" y="376732"/>
                </a:lnTo>
                <a:lnTo>
                  <a:pt x="1894208" y="243433"/>
                </a:lnTo>
                <a:close/>
              </a:path>
              <a:path w="2757170" h="377825">
                <a:moveTo>
                  <a:pt x="2212898" y="177190"/>
                </a:moveTo>
                <a:lnTo>
                  <a:pt x="2069439" y="177190"/>
                </a:lnTo>
                <a:lnTo>
                  <a:pt x="2069439" y="220268"/>
                </a:lnTo>
                <a:lnTo>
                  <a:pt x="2410002" y="220268"/>
                </a:lnTo>
                <a:lnTo>
                  <a:pt x="2410002" y="193852"/>
                </a:lnTo>
                <a:lnTo>
                  <a:pt x="2212898" y="193852"/>
                </a:lnTo>
                <a:lnTo>
                  <a:pt x="2212898" y="177190"/>
                </a:lnTo>
                <a:close/>
              </a:path>
              <a:path w="2757170" h="377825">
                <a:moveTo>
                  <a:pt x="2266543" y="120700"/>
                </a:moveTo>
                <a:lnTo>
                  <a:pt x="2212898" y="120700"/>
                </a:lnTo>
                <a:lnTo>
                  <a:pt x="2212898" y="193852"/>
                </a:lnTo>
                <a:lnTo>
                  <a:pt x="2266543" y="193852"/>
                </a:lnTo>
                <a:lnTo>
                  <a:pt x="2266543" y="120700"/>
                </a:lnTo>
                <a:close/>
              </a:path>
              <a:path w="2757170" h="377825">
                <a:moveTo>
                  <a:pt x="2410002" y="177190"/>
                </a:moveTo>
                <a:lnTo>
                  <a:pt x="2266543" y="177190"/>
                </a:lnTo>
                <a:lnTo>
                  <a:pt x="2266543" y="193852"/>
                </a:lnTo>
                <a:lnTo>
                  <a:pt x="2410002" y="193852"/>
                </a:lnTo>
                <a:lnTo>
                  <a:pt x="2410002" y="177190"/>
                </a:lnTo>
                <a:close/>
              </a:path>
              <a:path w="2757170" h="377825">
                <a:moveTo>
                  <a:pt x="2369362" y="16662"/>
                </a:moveTo>
                <a:lnTo>
                  <a:pt x="2110486" y="16662"/>
                </a:lnTo>
                <a:lnTo>
                  <a:pt x="2110486" y="146304"/>
                </a:lnTo>
                <a:lnTo>
                  <a:pt x="2212898" y="146304"/>
                </a:lnTo>
                <a:lnTo>
                  <a:pt x="2212898" y="130860"/>
                </a:lnTo>
                <a:lnTo>
                  <a:pt x="2164130" y="130860"/>
                </a:lnTo>
                <a:lnTo>
                  <a:pt x="2164130" y="58928"/>
                </a:lnTo>
                <a:lnTo>
                  <a:pt x="2369362" y="58928"/>
                </a:lnTo>
                <a:lnTo>
                  <a:pt x="2369362" y="16662"/>
                </a:lnTo>
                <a:close/>
              </a:path>
              <a:path w="2757170" h="377825">
                <a:moveTo>
                  <a:pt x="2371394" y="120700"/>
                </a:moveTo>
                <a:lnTo>
                  <a:pt x="2266543" y="120700"/>
                </a:lnTo>
                <a:lnTo>
                  <a:pt x="2266543" y="146304"/>
                </a:lnTo>
                <a:lnTo>
                  <a:pt x="2371394" y="146304"/>
                </a:lnTo>
                <a:lnTo>
                  <a:pt x="2371394" y="120700"/>
                </a:lnTo>
                <a:close/>
              </a:path>
              <a:path w="2757170" h="377825">
                <a:moveTo>
                  <a:pt x="2371394" y="103632"/>
                </a:moveTo>
                <a:lnTo>
                  <a:pt x="2164130" y="103632"/>
                </a:lnTo>
                <a:lnTo>
                  <a:pt x="2164130" y="130860"/>
                </a:lnTo>
                <a:lnTo>
                  <a:pt x="2212898" y="130860"/>
                </a:lnTo>
                <a:lnTo>
                  <a:pt x="2212898" y="120700"/>
                </a:lnTo>
                <a:lnTo>
                  <a:pt x="2371394" y="120700"/>
                </a:lnTo>
                <a:lnTo>
                  <a:pt x="2371394" y="103632"/>
                </a:lnTo>
                <a:close/>
              </a:path>
              <a:path w="2757170" h="377825">
                <a:moveTo>
                  <a:pt x="2238501" y="238963"/>
                </a:moveTo>
                <a:lnTo>
                  <a:pt x="2183764" y="243528"/>
                </a:lnTo>
                <a:lnTo>
                  <a:pt x="2142591" y="256895"/>
                </a:lnTo>
                <a:lnTo>
                  <a:pt x="2116658" y="278568"/>
                </a:lnTo>
                <a:lnTo>
                  <a:pt x="2107641" y="308051"/>
                </a:lnTo>
                <a:lnTo>
                  <a:pt x="2116658" y="337534"/>
                </a:lnTo>
                <a:lnTo>
                  <a:pt x="2142591" y="359206"/>
                </a:lnTo>
                <a:lnTo>
                  <a:pt x="2183764" y="372573"/>
                </a:lnTo>
                <a:lnTo>
                  <a:pt x="2238501" y="377139"/>
                </a:lnTo>
                <a:lnTo>
                  <a:pt x="2293175" y="372573"/>
                </a:lnTo>
                <a:lnTo>
                  <a:pt x="2334209" y="359206"/>
                </a:lnTo>
                <a:lnTo>
                  <a:pt x="2360002" y="337534"/>
                </a:lnTo>
                <a:lnTo>
                  <a:pt x="2360440" y="336092"/>
                </a:lnTo>
                <a:lnTo>
                  <a:pt x="2238501" y="336092"/>
                </a:lnTo>
                <a:lnTo>
                  <a:pt x="2205367" y="334454"/>
                </a:lnTo>
                <a:lnTo>
                  <a:pt x="2181606" y="329387"/>
                </a:lnTo>
                <a:lnTo>
                  <a:pt x="2167293" y="320662"/>
                </a:lnTo>
                <a:lnTo>
                  <a:pt x="2162505" y="308051"/>
                </a:lnTo>
                <a:lnTo>
                  <a:pt x="2167293" y="295548"/>
                </a:lnTo>
                <a:lnTo>
                  <a:pt x="2181606" y="286664"/>
                </a:lnTo>
                <a:lnTo>
                  <a:pt x="2205367" y="281362"/>
                </a:lnTo>
                <a:lnTo>
                  <a:pt x="2238501" y="279603"/>
                </a:lnTo>
                <a:lnTo>
                  <a:pt x="2360317" y="279603"/>
                </a:lnTo>
                <a:lnTo>
                  <a:pt x="2360002" y="278568"/>
                </a:lnTo>
                <a:lnTo>
                  <a:pt x="2334209" y="256895"/>
                </a:lnTo>
                <a:lnTo>
                  <a:pt x="2293175" y="243528"/>
                </a:lnTo>
                <a:lnTo>
                  <a:pt x="2238501" y="238963"/>
                </a:lnTo>
                <a:close/>
              </a:path>
              <a:path w="2757170" h="377825">
                <a:moveTo>
                  <a:pt x="2360317" y="279603"/>
                </a:moveTo>
                <a:lnTo>
                  <a:pt x="2238501" y="279603"/>
                </a:lnTo>
                <a:lnTo>
                  <a:pt x="2271636" y="281362"/>
                </a:lnTo>
                <a:lnTo>
                  <a:pt x="2295397" y="286664"/>
                </a:lnTo>
                <a:lnTo>
                  <a:pt x="2309710" y="295548"/>
                </a:lnTo>
                <a:lnTo>
                  <a:pt x="2314498" y="308051"/>
                </a:lnTo>
                <a:lnTo>
                  <a:pt x="2309710" y="320662"/>
                </a:lnTo>
                <a:lnTo>
                  <a:pt x="2295397" y="329387"/>
                </a:lnTo>
                <a:lnTo>
                  <a:pt x="2271636" y="334454"/>
                </a:lnTo>
                <a:lnTo>
                  <a:pt x="2238501" y="336092"/>
                </a:lnTo>
                <a:lnTo>
                  <a:pt x="2360440" y="336092"/>
                </a:lnTo>
                <a:lnTo>
                  <a:pt x="2368956" y="308051"/>
                </a:lnTo>
                <a:lnTo>
                  <a:pt x="2360317" y="279603"/>
                </a:lnTo>
                <a:close/>
              </a:path>
              <a:path w="2757170" h="377825">
                <a:moveTo>
                  <a:pt x="2756630" y="406"/>
                </a:moveTo>
                <a:lnTo>
                  <a:pt x="2702172" y="406"/>
                </a:lnTo>
                <a:lnTo>
                  <a:pt x="2702172" y="376732"/>
                </a:lnTo>
                <a:lnTo>
                  <a:pt x="2756630" y="376732"/>
                </a:lnTo>
                <a:lnTo>
                  <a:pt x="2756630" y="406"/>
                </a:lnTo>
                <a:close/>
              </a:path>
              <a:path w="2757170" h="377825">
                <a:moveTo>
                  <a:pt x="2616828" y="39420"/>
                </a:moveTo>
                <a:lnTo>
                  <a:pt x="2591225" y="39420"/>
                </a:lnTo>
                <a:lnTo>
                  <a:pt x="2591225" y="49174"/>
                </a:lnTo>
                <a:lnTo>
                  <a:pt x="2587835" y="96933"/>
                </a:lnTo>
                <a:lnTo>
                  <a:pt x="2577106" y="139726"/>
                </a:lnTo>
                <a:lnTo>
                  <a:pt x="2558205" y="178003"/>
                </a:lnTo>
                <a:lnTo>
                  <a:pt x="2530295" y="212216"/>
                </a:lnTo>
                <a:lnTo>
                  <a:pt x="2492541" y="242816"/>
                </a:lnTo>
                <a:lnTo>
                  <a:pt x="2444108" y="270256"/>
                </a:lnTo>
                <a:lnTo>
                  <a:pt x="2472150" y="313334"/>
                </a:lnTo>
                <a:lnTo>
                  <a:pt x="2523817" y="283850"/>
                </a:lnTo>
                <a:lnTo>
                  <a:pt x="2564863" y="250890"/>
                </a:lnTo>
                <a:lnTo>
                  <a:pt x="2596263" y="214611"/>
                </a:lnTo>
                <a:lnTo>
                  <a:pt x="2618989" y="175167"/>
                </a:lnTo>
                <a:lnTo>
                  <a:pt x="2634017" y="132717"/>
                </a:lnTo>
                <a:lnTo>
                  <a:pt x="2642319" y="87416"/>
                </a:lnTo>
                <a:lnTo>
                  <a:pt x="2642602" y="82092"/>
                </a:lnTo>
                <a:lnTo>
                  <a:pt x="2616828" y="82092"/>
                </a:lnTo>
                <a:lnTo>
                  <a:pt x="2616828" y="39420"/>
                </a:lnTo>
                <a:close/>
              </a:path>
              <a:path w="2757170" h="377825">
                <a:moveTo>
                  <a:pt x="2591225" y="39420"/>
                </a:moveTo>
                <a:lnTo>
                  <a:pt x="2464022" y="39420"/>
                </a:lnTo>
                <a:lnTo>
                  <a:pt x="2464022" y="82092"/>
                </a:lnTo>
                <a:lnTo>
                  <a:pt x="2588888" y="82092"/>
                </a:lnTo>
                <a:lnTo>
                  <a:pt x="2591225" y="49174"/>
                </a:lnTo>
                <a:lnTo>
                  <a:pt x="2591225" y="39420"/>
                </a:lnTo>
                <a:close/>
              </a:path>
              <a:path w="2757170" h="377825">
                <a:moveTo>
                  <a:pt x="2644870" y="39420"/>
                </a:moveTo>
                <a:lnTo>
                  <a:pt x="2616828" y="39420"/>
                </a:lnTo>
                <a:lnTo>
                  <a:pt x="2616828" y="82092"/>
                </a:lnTo>
                <a:lnTo>
                  <a:pt x="2642602" y="82092"/>
                </a:lnTo>
                <a:lnTo>
                  <a:pt x="2644870" y="39420"/>
                </a:lnTo>
                <a:close/>
              </a:path>
            </a:pathLst>
          </a:custGeom>
          <a:solidFill>
            <a:srgbClr val="00040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739534" y="6466636"/>
            <a:ext cx="1922780" cy="377825"/>
          </a:xfrm>
          <a:custGeom>
            <a:avLst/>
            <a:gdLst/>
            <a:ahLst/>
            <a:cxnLst/>
            <a:rect l="l" t="t" r="r" b="b"/>
            <a:pathLst>
              <a:path w="1922779" h="377825">
                <a:moveTo>
                  <a:pt x="103225" y="29260"/>
                </a:moveTo>
                <a:lnTo>
                  <a:pt x="92252" y="29260"/>
                </a:lnTo>
                <a:lnTo>
                  <a:pt x="92252" y="84124"/>
                </a:lnTo>
                <a:lnTo>
                  <a:pt x="86753" y="136302"/>
                </a:lnTo>
                <a:lnTo>
                  <a:pt x="69900" y="185166"/>
                </a:lnTo>
                <a:lnTo>
                  <a:pt x="41160" y="226485"/>
                </a:lnTo>
                <a:lnTo>
                  <a:pt x="0" y="256032"/>
                </a:lnTo>
                <a:lnTo>
                  <a:pt x="32511" y="299516"/>
                </a:lnTo>
                <a:lnTo>
                  <a:pt x="70599" y="272629"/>
                </a:lnTo>
                <a:lnTo>
                  <a:pt x="99714" y="235403"/>
                </a:lnTo>
                <a:lnTo>
                  <a:pt x="119848" y="190745"/>
                </a:lnTo>
                <a:lnTo>
                  <a:pt x="118012" y="186537"/>
                </a:lnTo>
                <a:lnTo>
                  <a:pt x="106853" y="137135"/>
                </a:lnTo>
                <a:lnTo>
                  <a:pt x="103225" y="84124"/>
                </a:lnTo>
                <a:lnTo>
                  <a:pt x="103225" y="29260"/>
                </a:lnTo>
                <a:close/>
              </a:path>
              <a:path w="1922779" h="377825">
                <a:moveTo>
                  <a:pt x="146303" y="29260"/>
                </a:moveTo>
                <a:lnTo>
                  <a:pt x="136143" y="29260"/>
                </a:lnTo>
                <a:lnTo>
                  <a:pt x="136143" y="84124"/>
                </a:lnTo>
                <a:lnTo>
                  <a:pt x="132193" y="138907"/>
                </a:lnTo>
                <a:lnTo>
                  <a:pt x="120148" y="190081"/>
                </a:lnTo>
                <a:lnTo>
                  <a:pt x="119848" y="190745"/>
                </a:lnTo>
                <a:lnTo>
                  <a:pt x="137109" y="230282"/>
                </a:lnTo>
                <a:lnTo>
                  <a:pt x="164556" y="266322"/>
                </a:lnTo>
                <a:lnTo>
                  <a:pt x="200761" y="292608"/>
                </a:lnTo>
                <a:lnTo>
                  <a:pt x="233273" y="249529"/>
                </a:lnTo>
                <a:lnTo>
                  <a:pt x="194310" y="220827"/>
                </a:lnTo>
                <a:lnTo>
                  <a:pt x="167233" y="181152"/>
                </a:lnTo>
                <a:lnTo>
                  <a:pt x="151434" y="134315"/>
                </a:lnTo>
                <a:lnTo>
                  <a:pt x="146303" y="84124"/>
                </a:lnTo>
                <a:lnTo>
                  <a:pt x="146303" y="29260"/>
                </a:lnTo>
                <a:close/>
              </a:path>
              <a:path w="1922779" h="377825">
                <a:moveTo>
                  <a:pt x="136143" y="29260"/>
                </a:moveTo>
                <a:lnTo>
                  <a:pt x="103225" y="29260"/>
                </a:lnTo>
                <a:lnTo>
                  <a:pt x="103225" y="84124"/>
                </a:lnTo>
                <a:lnTo>
                  <a:pt x="106853" y="137135"/>
                </a:lnTo>
                <a:lnTo>
                  <a:pt x="118012" y="186537"/>
                </a:lnTo>
                <a:lnTo>
                  <a:pt x="119848" y="190745"/>
                </a:lnTo>
                <a:lnTo>
                  <a:pt x="120148" y="190081"/>
                </a:lnTo>
                <a:lnTo>
                  <a:pt x="132193" y="138907"/>
                </a:lnTo>
                <a:lnTo>
                  <a:pt x="136143" y="84124"/>
                </a:lnTo>
                <a:lnTo>
                  <a:pt x="136143" y="29260"/>
                </a:lnTo>
                <a:close/>
              </a:path>
              <a:path w="1922779" h="377825">
                <a:moveTo>
                  <a:pt x="302768" y="406"/>
                </a:moveTo>
                <a:lnTo>
                  <a:pt x="248310" y="406"/>
                </a:lnTo>
                <a:lnTo>
                  <a:pt x="248310" y="376732"/>
                </a:lnTo>
                <a:lnTo>
                  <a:pt x="302768" y="376732"/>
                </a:lnTo>
                <a:lnTo>
                  <a:pt x="302768" y="190195"/>
                </a:lnTo>
                <a:lnTo>
                  <a:pt x="290576" y="190195"/>
                </a:lnTo>
                <a:lnTo>
                  <a:pt x="290576" y="145084"/>
                </a:lnTo>
                <a:lnTo>
                  <a:pt x="302768" y="145084"/>
                </a:lnTo>
                <a:lnTo>
                  <a:pt x="302768" y="406"/>
                </a:lnTo>
                <a:close/>
              </a:path>
              <a:path w="1922779" h="377825">
                <a:moveTo>
                  <a:pt x="302768" y="145084"/>
                </a:moveTo>
                <a:lnTo>
                  <a:pt x="290576" y="145084"/>
                </a:lnTo>
                <a:lnTo>
                  <a:pt x="290576" y="190195"/>
                </a:lnTo>
                <a:lnTo>
                  <a:pt x="302768" y="190195"/>
                </a:lnTo>
                <a:lnTo>
                  <a:pt x="302768" y="145084"/>
                </a:lnTo>
                <a:close/>
              </a:path>
              <a:path w="1922779" h="377825">
                <a:moveTo>
                  <a:pt x="357225" y="145084"/>
                </a:moveTo>
                <a:lnTo>
                  <a:pt x="302768" y="145084"/>
                </a:lnTo>
                <a:lnTo>
                  <a:pt x="302768" y="190195"/>
                </a:lnTo>
                <a:lnTo>
                  <a:pt x="357225" y="190195"/>
                </a:lnTo>
                <a:lnTo>
                  <a:pt x="357225" y="145084"/>
                </a:lnTo>
                <a:close/>
              </a:path>
              <a:path w="1922779" h="377825">
                <a:moveTo>
                  <a:pt x="694099" y="0"/>
                </a:moveTo>
                <a:lnTo>
                  <a:pt x="639641" y="0"/>
                </a:lnTo>
                <a:lnTo>
                  <a:pt x="639641" y="377545"/>
                </a:lnTo>
                <a:lnTo>
                  <a:pt x="694099" y="377545"/>
                </a:lnTo>
                <a:lnTo>
                  <a:pt x="694099" y="0"/>
                </a:lnTo>
                <a:close/>
              </a:path>
              <a:path w="1922779" h="377825">
                <a:moveTo>
                  <a:pt x="491305" y="26416"/>
                </a:moveTo>
                <a:lnTo>
                  <a:pt x="451872" y="35826"/>
                </a:lnTo>
                <a:lnTo>
                  <a:pt x="420592" y="62687"/>
                </a:lnTo>
                <a:lnTo>
                  <a:pt x="399980" y="104940"/>
                </a:lnTo>
                <a:lnTo>
                  <a:pt x="392550" y="160528"/>
                </a:lnTo>
                <a:lnTo>
                  <a:pt x="399980" y="216585"/>
                </a:lnTo>
                <a:lnTo>
                  <a:pt x="420592" y="259080"/>
                </a:lnTo>
                <a:lnTo>
                  <a:pt x="451872" y="286029"/>
                </a:lnTo>
                <a:lnTo>
                  <a:pt x="491305" y="295452"/>
                </a:lnTo>
                <a:lnTo>
                  <a:pt x="530739" y="286029"/>
                </a:lnTo>
                <a:lnTo>
                  <a:pt x="562019" y="259080"/>
                </a:lnTo>
                <a:lnTo>
                  <a:pt x="568031" y="246684"/>
                </a:lnTo>
                <a:lnTo>
                  <a:pt x="491305" y="246684"/>
                </a:lnTo>
                <a:lnTo>
                  <a:pt x="472109" y="241109"/>
                </a:lnTo>
                <a:lnTo>
                  <a:pt x="457219" y="224637"/>
                </a:lnTo>
                <a:lnTo>
                  <a:pt x="447586" y="197650"/>
                </a:lnTo>
                <a:lnTo>
                  <a:pt x="444163" y="160528"/>
                </a:lnTo>
                <a:lnTo>
                  <a:pt x="447586" y="123939"/>
                </a:lnTo>
                <a:lnTo>
                  <a:pt x="457219" y="97332"/>
                </a:lnTo>
                <a:lnTo>
                  <a:pt x="472109" y="81089"/>
                </a:lnTo>
                <a:lnTo>
                  <a:pt x="491305" y="75590"/>
                </a:lnTo>
                <a:lnTo>
                  <a:pt x="568313" y="75590"/>
                </a:lnTo>
                <a:lnTo>
                  <a:pt x="562019" y="62687"/>
                </a:lnTo>
                <a:lnTo>
                  <a:pt x="530739" y="35826"/>
                </a:lnTo>
                <a:lnTo>
                  <a:pt x="491305" y="26416"/>
                </a:lnTo>
                <a:close/>
              </a:path>
              <a:path w="1922779" h="377825">
                <a:moveTo>
                  <a:pt x="568313" y="75590"/>
                </a:moveTo>
                <a:lnTo>
                  <a:pt x="491305" y="75590"/>
                </a:lnTo>
                <a:lnTo>
                  <a:pt x="510438" y="81089"/>
                </a:lnTo>
                <a:lnTo>
                  <a:pt x="525189" y="97332"/>
                </a:lnTo>
                <a:lnTo>
                  <a:pt x="534682" y="123939"/>
                </a:lnTo>
                <a:lnTo>
                  <a:pt x="538041" y="160528"/>
                </a:lnTo>
                <a:lnTo>
                  <a:pt x="534682" y="197650"/>
                </a:lnTo>
                <a:lnTo>
                  <a:pt x="525189" y="224637"/>
                </a:lnTo>
                <a:lnTo>
                  <a:pt x="510438" y="241109"/>
                </a:lnTo>
                <a:lnTo>
                  <a:pt x="491305" y="246684"/>
                </a:lnTo>
                <a:lnTo>
                  <a:pt x="568031" y="246684"/>
                </a:lnTo>
                <a:lnTo>
                  <a:pt x="582631" y="216585"/>
                </a:lnTo>
                <a:lnTo>
                  <a:pt x="590061" y="160528"/>
                </a:lnTo>
                <a:lnTo>
                  <a:pt x="582631" y="104940"/>
                </a:lnTo>
                <a:lnTo>
                  <a:pt x="568313" y="75590"/>
                </a:lnTo>
                <a:close/>
              </a:path>
              <a:path w="1922779" h="377825">
                <a:moveTo>
                  <a:pt x="1056982" y="27635"/>
                </a:moveTo>
                <a:lnTo>
                  <a:pt x="795667" y="27635"/>
                </a:lnTo>
                <a:lnTo>
                  <a:pt x="795667" y="236524"/>
                </a:lnTo>
                <a:lnTo>
                  <a:pt x="1060234" y="236524"/>
                </a:lnTo>
                <a:lnTo>
                  <a:pt x="1060234" y="206044"/>
                </a:lnTo>
                <a:lnTo>
                  <a:pt x="850531" y="206044"/>
                </a:lnTo>
                <a:lnTo>
                  <a:pt x="850531" y="152400"/>
                </a:lnTo>
                <a:lnTo>
                  <a:pt x="833869" y="152400"/>
                </a:lnTo>
                <a:lnTo>
                  <a:pt x="833869" y="110540"/>
                </a:lnTo>
                <a:lnTo>
                  <a:pt x="850531" y="110540"/>
                </a:lnTo>
                <a:lnTo>
                  <a:pt x="850531" y="71120"/>
                </a:lnTo>
                <a:lnTo>
                  <a:pt x="1056982" y="71120"/>
                </a:lnTo>
                <a:lnTo>
                  <a:pt x="1056982" y="27635"/>
                </a:lnTo>
                <a:close/>
              </a:path>
              <a:path w="1922779" h="377825">
                <a:moveTo>
                  <a:pt x="1060234" y="194259"/>
                </a:moveTo>
                <a:lnTo>
                  <a:pt x="850531" y="194259"/>
                </a:lnTo>
                <a:lnTo>
                  <a:pt x="850531" y="206044"/>
                </a:lnTo>
                <a:lnTo>
                  <a:pt x="1060234" y="206044"/>
                </a:lnTo>
                <a:lnTo>
                  <a:pt x="1060234" y="194259"/>
                </a:lnTo>
                <a:close/>
              </a:path>
              <a:path w="1922779" h="377825">
                <a:moveTo>
                  <a:pt x="850531" y="110540"/>
                </a:moveTo>
                <a:lnTo>
                  <a:pt x="833869" y="110540"/>
                </a:lnTo>
                <a:lnTo>
                  <a:pt x="833869" y="152400"/>
                </a:lnTo>
                <a:lnTo>
                  <a:pt x="850531" y="152400"/>
                </a:lnTo>
                <a:lnTo>
                  <a:pt x="850531" y="110540"/>
                </a:lnTo>
                <a:close/>
              </a:path>
              <a:path w="1922779" h="377825">
                <a:moveTo>
                  <a:pt x="1048448" y="110540"/>
                </a:moveTo>
                <a:lnTo>
                  <a:pt x="850531" y="110540"/>
                </a:lnTo>
                <a:lnTo>
                  <a:pt x="850531" y="152400"/>
                </a:lnTo>
                <a:lnTo>
                  <a:pt x="1048448" y="152400"/>
                </a:lnTo>
                <a:lnTo>
                  <a:pt x="1048448" y="110540"/>
                </a:lnTo>
                <a:close/>
              </a:path>
              <a:path w="1922779" h="377825">
                <a:moveTo>
                  <a:pt x="1096403" y="289763"/>
                </a:moveTo>
                <a:lnTo>
                  <a:pt x="755840" y="289763"/>
                </a:lnTo>
                <a:lnTo>
                  <a:pt x="755840" y="333654"/>
                </a:lnTo>
                <a:lnTo>
                  <a:pt x="1096403" y="333654"/>
                </a:lnTo>
                <a:lnTo>
                  <a:pt x="1096403" y="289763"/>
                </a:lnTo>
                <a:close/>
              </a:path>
              <a:path w="1922779" h="377825">
                <a:moveTo>
                  <a:pt x="1368358" y="288544"/>
                </a:moveTo>
                <a:lnTo>
                  <a:pt x="1226931" y="288544"/>
                </a:lnTo>
                <a:lnTo>
                  <a:pt x="1226931" y="332841"/>
                </a:lnTo>
                <a:lnTo>
                  <a:pt x="1567494" y="332841"/>
                </a:lnTo>
                <a:lnTo>
                  <a:pt x="1567494" y="300329"/>
                </a:lnTo>
                <a:lnTo>
                  <a:pt x="1368358" y="300329"/>
                </a:lnTo>
                <a:lnTo>
                  <a:pt x="1368358" y="288544"/>
                </a:lnTo>
                <a:close/>
              </a:path>
              <a:path w="1922779" h="377825">
                <a:moveTo>
                  <a:pt x="1422003" y="204825"/>
                </a:moveTo>
                <a:lnTo>
                  <a:pt x="1368358" y="204825"/>
                </a:lnTo>
                <a:lnTo>
                  <a:pt x="1368358" y="300329"/>
                </a:lnTo>
                <a:lnTo>
                  <a:pt x="1422003" y="300329"/>
                </a:lnTo>
                <a:lnTo>
                  <a:pt x="1422003" y="204825"/>
                </a:lnTo>
                <a:close/>
              </a:path>
              <a:path w="1922779" h="377825">
                <a:moveTo>
                  <a:pt x="1567494" y="288544"/>
                </a:moveTo>
                <a:lnTo>
                  <a:pt x="1422003" y="288544"/>
                </a:lnTo>
                <a:lnTo>
                  <a:pt x="1422003" y="300329"/>
                </a:lnTo>
                <a:lnTo>
                  <a:pt x="1567494" y="300329"/>
                </a:lnTo>
                <a:lnTo>
                  <a:pt x="1567494" y="288544"/>
                </a:lnTo>
                <a:close/>
              </a:path>
              <a:path w="1922779" h="377825">
                <a:moveTo>
                  <a:pt x="1376892" y="21132"/>
                </a:moveTo>
                <a:lnTo>
                  <a:pt x="1366326" y="21132"/>
                </a:lnTo>
                <a:lnTo>
                  <a:pt x="1366326" y="48361"/>
                </a:lnTo>
                <a:lnTo>
                  <a:pt x="1357810" y="87668"/>
                </a:lnTo>
                <a:lnTo>
                  <a:pt x="1332645" y="124460"/>
                </a:lnTo>
                <a:lnTo>
                  <a:pt x="1291402" y="154089"/>
                </a:lnTo>
                <a:lnTo>
                  <a:pt x="1234652" y="171907"/>
                </a:lnTo>
                <a:lnTo>
                  <a:pt x="1257004" y="217017"/>
                </a:lnTo>
                <a:lnTo>
                  <a:pt x="1311042" y="200296"/>
                </a:lnTo>
                <a:lnTo>
                  <a:pt x="1354566" y="172983"/>
                </a:lnTo>
                <a:lnTo>
                  <a:pt x="1386717" y="137164"/>
                </a:lnTo>
                <a:lnTo>
                  <a:pt x="1395090" y="119412"/>
                </a:lnTo>
                <a:lnTo>
                  <a:pt x="1383726" y="95357"/>
                </a:lnTo>
                <a:lnTo>
                  <a:pt x="1376892" y="48361"/>
                </a:lnTo>
                <a:lnTo>
                  <a:pt x="1376892" y="21132"/>
                </a:lnTo>
                <a:close/>
              </a:path>
              <a:path w="1922779" h="377825">
                <a:moveTo>
                  <a:pt x="1424035" y="21132"/>
                </a:moveTo>
                <a:lnTo>
                  <a:pt x="1413468" y="21132"/>
                </a:lnTo>
                <a:lnTo>
                  <a:pt x="1413468" y="48361"/>
                </a:lnTo>
                <a:lnTo>
                  <a:pt x="1406637" y="94928"/>
                </a:lnTo>
                <a:lnTo>
                  <a:pt x="1395090" y="119412"/>
                </a:lnTo>
                <a:lnTo>
                  <a:pt x="1403669" y="137574"/>
                </a:lnTo>
                <a:lnTo>
                  <a:pt x="1435882" y="173158"/>
                </a:lnTo>
                <a:lnTo>
                  <a:pt x="1479526" y="200257"/>
                </a:lnTo>
                <a:lnTo>
                  <a:pt x="1533763" y="217017"/>
                </a:lnTo>
                <a:lnTo>
                  <a:pt x="1556115" y="171907"/>
                </a:lnTo>
                <a:lnTo>
                  <a:pt x="1499130" y="154260"/>
                </a:lnTo>
                <a:lnTo>
                  <a:pt x="1457766" y="124917"/>
                </a:lnTo>
                <a:lnTo>
                  <a:pt x="1432556" y="88182"/>
                </a:lnTo>
                <a:lnTo>
                  <a:pt x="1424035" y="48361"/>
                </a:lnTo>
                <a:lnTo>
                  <a:pt x="1424035" y="21132"/>
                </a:lnTo>
                <a:close/>
              </a:path>
              <a:path w="1922779" h="377825">
                <a:moveTo>
                  <a:pt x="1413468" y="21132"/>
                </a:moveTo>
                <a:lnTo>
                  <a:pt x="1376892" y="21132"/>
                </a:lnTo>
                <a:lnTo>
                  <a:pt x="1376892" y="48361"/>
                </a:lnTo>
                <a:lnTo>
                  <a:pt x="1383726" y="95357"/>
                </a:lnTo>
                <a:lnTo>
                  <a:pt x="1395090" y="119412"/>
                </a:lnTo>
                <a:lnTo>
                  <a:pt x="1406637" y="94928"/>
                </a:lnTo>
                <a:lnTo>
                  <a:pt x="1413468" y="48361"/>
                </a:lnTo>
                <a:lnTo>
                  <a:pt x="1413468" y="21132"/>
                </a:lnTo>
                <a:close/>
              </a:path>
              <a:path w="1922779" h="377825">
                <a:moveTo>
                  <a:pt x="1922656" y="406"/>
                </a:moveTo>
                <a:lnTo>
                  <a:pt x="1871043" y="406"/>
                </a:lnTo>
                <a:lnTo>
                  <a:pt x="1871043" y="376732"/>
                </a:lnTo>
                <a:lnTo>
                  <a:pt x="1922656" y="376732"/>
                </a:lnTo>
                <a:lnTo>
                  <a:pt x="1922656" y="185318"/>
                </a:lnTo>
                <a:lnTo>
                  <a:pt x="1885673" y="185318"/>
                </a:lnTo>
                <a:lnTo>
                  <a:pt x="1885673" y="142240"/>
                </a:lnTo>
                <a:lnTo>
                  <a:pt x="1922656" y="142240"/>
                </a:lnTo>
                <a:lnTo>
                  <a:pt x="1922656" y="406"/>
                </a:lnTo>
                <a:close/>
              </a:path>
              <a:path w="1922779" h="377825">
                <a:moveTo>
                  <a:pt x="1838124" y="10160"/>
                </a:moveTo>
                <a:lnTo>
                  <a:pt x="1787731" y="10160"/>
                </a:lnTo>
                <a:lnTo>
                  <a:pt x="1787731" y="360476"/>
                </a:lnTo>
                <a:lnTo>
                  <a:pt x="1838124" y="360476"/>
                </a:lnTo>
                <a:lnTo>
                  <a:pt x="1838124" y="185318"/>
                </a:lnTo>
                <a:lnTo>
                  <a:pt x="1823494" y="185318"/>
                </a:lnTo>
                <a:lnTo>
                  <a:pt x="1823494" y="142240"/>
                </a:lnTo>
                <a:lnTo>
                  <a:pt x="1838124" y="142240"/>
                </a:lnTo>
                <a:lnTo>
                  <a:pt x="1838124" y="10160"/>
                </a:lnTo>
                <a:close/>
              </a:path>
              <a:path w="1922779" h="377825">
                <a:moveTo>
                  <a:pt x="1838124" y="142240"/>
                </a:moveTo>
                <a:lnTo>
                  <a:pt x="1823494" y="142240"/>
                </a:lnTo>
                <a:lnTo>
                  <a:pt x="1823494" y="185318"/>
                </a:lnTo>
                <a:lnTo>
                  <a:pt x="1838124" y="185318"/>
                </a:lnTo>
                <a:lnTo>
                  <a:pt x="1838124" y="142240"/>
                </a:lnTo>
                <a:close/>
              </a:path>
              <a:path w="1922779" h="377825">
                <a:moveTo>
                  <a:pt x="1871043" y="142240"/>
                </a:moveTo>
                <a:lnTo>
                  <a:pt x="1838124" y="142240"/>
                </a:lnTo>
                <a:lnTo>
                  <a:pt x="1838124" y="185318"/>
                </a:lnTo>
                <a:lnTo>
                  <a:pt x="1871043" y="185318"/>
                </a:lnTo>
                <a:lnTo>
                  <a:pt x="1871043" y="142240"/>
                </a:lnTo>
                <a:close/>
              </a:path>
              <a:path w="1922779" h="377825">
                <a:moveTo>
                  <a:pt x="1922656" y="142240"/>
                </a:moveTo>
                <a:lnTo>
                  <a:pt x="1885673" y="142240"/>
                </a:lnTo>
                <a:lnTo>
                  <a:pt x="1885673" y="185318"/>
                </a:lnTo>
                <a:lnTo>
                  <a:pt x="1922656" y="185318"/>
                </a:lnTo>
                <a:lnTo>
                  <a:pt x="1922656" y="142240"/>
                </a:lnTo>
                <a:close/>
              </a:path>
              <a:path w="1922779" h="377825">
                <a:moveTo>
                  <a:pt x="1727177" y="46329"/>
                </a:moveTo>
                <a:lnTo>
                  <a:pt x="1711328" y="46329"/>
                </a:lnTo>
                <a:lnTo>
                  <a:pt x="1711328" y="57708"/>
                </a:lnTo>
                <a:lnTo>
                  <a:pt x="1707514" y="108736"/>
                </a:lnTo>
                <a:lnTo>
                  <a:pt x="1695254" y="154009"/>
                </a:lnTo>
                <a:lnTo>
                  <a:pt x="1673318" y="194210"/>
                </a:lnTo>
                <a:lnTo>
                  <a:pt x="1640478" y="230022"/>
                </a:lnTo>
                <a:lnTo>
                  <a:pt x="1595504" y="262128"/>
                </a:lnTo>
                <a:lnTo>
                  <a:pt x="1626796" y="299516"/>
                </a:lnTo>
                <a:lnTo>
                  <a:pt x="1673429" y="266820"/>
                </a:lnTo>
                <a:lnTo>
                  <a:pt x="1708874" y="230172"/>
                </a:lnTo>
                <a:lnTo>
                  <a:pt x="1734340" y="189687"/>
                </a:lnTo>
                <a:lnTo>
                  <a:pt x="1751034" y="145476"/>
                </a:lnTo>
                <a:lnTo>
                  <a:pt x="1760165" y="97652"/>
                </a:lnTo>
                <a:lnTo>
                  <a:pt x="1760589" y="89814"/>
                </a:lnTo>
                <a:lnTo>
                  <a:pt x="1727177" y="89814"/>
                </a:lnTo>
                <a:lnTo>
                  <a:pt x="1727177" y="46329"/>
                </a:lnTo>
                <a:close/>
              </a:path>
              <a:path w="1922779" h="377825">
                <a:moveTo>
                  <a:pt x="1711328" y="46329"/>
                </a:moveTo>
                <a:lnTo>
                  <a:pt x="1614605" y="46329"/>
                </a:lnTo>
                <a:lnTo>
                  <a:pt x="1614605" y="89814"/>
                </a:lnTo>
                <a:lnTo>
                  <a:pt x="1708928" y="89814"/>
                </a:lnTo>
                <a:lnTo>
                  <a:pt x="1711328" y="57708"/>
                </a:lnTo>
                <a:lnTo>
                  <a:pt x="1711328" y="46329"/>
                </a:lnTo>
                <a:close/>
              </a:path>
              <a:path w="1922779" h="377825">
                <a:moveTo>
                  <a:pt x="1762941" y="46329"/>
                </a:moveTo>
                <a:lnTo>
                  <a:pt x="1727177" y="46329"/>
                </a:lnTo>
                <a:lnTo>
                  <a:pt x="1727177" y="89814"/>
                </a:lnTo>
                <a:lnTo>
                  <a:pt x="1760589" y="89814"/>
                </a:lnTo>
                <a:lnTo>
                  <a:pt x="1762941" y="46329"/>
                </a:lnTo>
                <a:close/>
              </a:path>
            </a:pathLst>
          </a:custGeom>
          <a:solidFill>
            <a:srgbClr val="00040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747256" y="4993843"/>
            <a:ext cx="1541145" cy="376555"/>
          </a:xfrm>
          <a:custGeom>
            <a:avLst/>
            <a:gdLst/>
            <a:ahLst/>
            <a:cxnLst/>
            <a:rect l="l" t="t" r="r" b="b"/>
            <a:pathLst>
              <a:path w="1541145" h="376554">
                <a:moveTo>
                  <a:pt x="120700" y="289763"/>
                </a:moveTo>
                <a:lnTo>
                  <a:pt x="0" y="289763"/>
                </a:lnTo>
                <a:lnTo>
                  <a:pt x="0" y="333248"/>
                </a:lnTo>
                <a:lnTo>
                  <a:pt x="340156" y="333248"/>
                </a:lnTo>
                <a:lnTo>
                  <a:pt x="340156" y="305612"/>
                </a:lnTo>
                <a:lnTo>
                  <a:pt x="120700" y="305612"/>
                </a:lnTo>
                <a:lnTo>
                  <a:pt x="120700" y="289763"/>
                </a:lnTo>
                <a:close/>
              </a:path>
              <a:path w="1541145" h="376554">
                <a:moveTo>
                  <a:pt x="174752" y="199542"/>
                </a:moveTo>
                <a:lnTo>
                  <a:pt x="120700" y="199542"/>
                </a:lnTo>
                <a:lnTo>
                  <a:pt x="120700" y="305612"/>
                </a:lnTo>
                <a:lnTo>
                  <a:pt x="174752" y="305612"/>
                </a:lnTo>
                <a:lnTo>
                  <a:pt x="174752" y="199542"/>
                </a:lnTo>
                <a:close/>
              </a:path>
              <a:path w="1541145" h="376554">
                <a:moveTo>
                  <a:pt x="340156" y="289763"/>
                </a:moveTo>
                <a:lnTo>
                  <a:pt x="174752" y="289763"/>
                </a:lnTo>
                <a:lnTo>
                  <a:pt x="174752" y="305612"/>
                </a:lnTo>
                <a:lnTo>
                  <a:pt x="340156" y="305612"/>
                </a:lnTo>
                <a:lnTo>
                  <a:pt x="340156" y="289763"/>
                </a:lnTo>
                <a:close/>
              </a:path>
              <a:path w="1541145" h="376554">
                <a:moveTo>
                  <a:pt x="306081" y="121920"/>
                </a:moveTo>
                <a:lnTo>
                  <a:pt x="263753" y="121920"/>
                </a:lnTo>
                <a:lnTo>
                  <a:pt x="263753" y="162559"/>
                </a:lnTo>
                <a:lnTo>
                  <a:pt x="249227" y="163357"/>
                </a:lnTo>
                <a:lnTo>
                  <a:pt x="246799" y="185540"/>
                </a:lnTo>
                <a:lnTo>
                  <a:pt x="236931" y="238963"/>
                </a:lnTo>
                <a:lnTo>
                  <a:pt x="290169" y="244652"/>
                </a:lnTo>
                <a:lnTo>
                  <a:pt x="300208" y="188398"/>
                </a:lnTo>
                <a:lnTo>
                  <a:pt x="305257" y="140868"/>
                </a:lnTo>
                <a:lnTo>
                  <a:pt x="306081" y="121920"/>
                </a:lnTo>
                <a:close/>
              </a:path>
              <a:path w="1541145" h="376554">
                <a:moveTo>
                  <a:pt x="252656" y="122262"/>
                </a:moveTo>
                <a:lnTo>
                  <a:pt x="26822" y="129235"/>
                </a:lnTo>
                <a:lnTo>
                  <a:pt x="34137" y="175158"/>
                </a:lnTo>
                <a:lnTo>
                  <a:pt x="249227" y="163357"/>
                </a:lnTo>
                <a:lnTo>
                  <a:pt x="251866" y="139242"/>
                </a:lnTo>
                <a:lnTo>
                  <a:pt x="252656" y="122262"/>
                </a:lnTo>
                <a:close/>
              </a:path>
              <a:path w="1541145" h="376554">
                <a:moveTo>
                  <a:pt x="263753" y="121920"/>
                </a:moveTo>
                <a:lnTo>
                  <a:pt x="252656" y="122262"/>
                </a:lnTo>
                <a:lnTo>
                  <a:pt x="251866" y="139242"/>
                </a:lnTo>
                <a:lnTo>
                  <a:pt x="249227" y="163357"/>
                </a:lnTo>
                <a:lnTo>
                  <a:pt x="263753" y="162559"/>
                </a:lnTo>
                <a:lnTo>
                  <a:pt x="263753" y="121920"/>
                </a:lnTo>
                <a:close/>
              </a:path>
              <a:path w="1541145" h="376554">
                <a:moveTo>
                  <a:pt x="275539" y="31292"/>
                </a:moveTo>
                <a:lnTo>
                  <a:pt x="254000" y="31292"/>
                </a:lnTo>
                <a:lnTo>
                  <a:pt x="253922" y="74371"/>
                </a:lnTo>
                <a:lnTo>
                  <a:pt x="253733" y="99117"/>
                </a:lnTo>
                <a:lnTo>
                  <a:pt x="252656" y="122262"/>
                </a:lnTo>
                <a:lnTo>
                  <a:pt x="263753" y="121920"/>
                </a:lnTo>
                <a:lnTo>
                  <a:pt x="306081" y="121920"/>
                </a:lnTo>
                <a:lnTo>
                  <a:pt x="307028" y="100120"/>
                </a:lnTo>
                <a:lnTo>
                  <a:pt x="307179" y="74371"/>
                </a:lnTo>
                <a:lnTo>
                  <a:pt x="275539" y="74371"/>
                </a:lnTo>
                <a:lnTo>
                  <a:pt x="275539" y="31292"/>
                </a:lnTo>
                <a:close/>
              </a:path>
              <a:path w="1541145" h="376554">
                <a:moveTo>
                  <a:pt x="254000" y="31292"/>
                </a:moveTo>
                <a:lnTo>
                  <a:pt x="38608" y="31292"/>
                </a:lnTo>
                <a:lnTo>
                  <a:pt x="38608" y="74371"/>
                </a:lnTo>
                <a:lnTo>
                  <a:pt x="253922" y="74371"/>
                </a:lnTo>
                <a:lnTo>
                  <a:pt x="254000" y="31292"/>
                </a:lnTo>
                <a:close/>
              </a:path>
              <a:path w="1541145" h="376554">
                <a:moveTo>
                  <a:pt x="307238" y="31292"/>
                </a:moveTo>
                <a:lnTo>
                  <a:pt x="275539" y="31292"/>
                </a:lnTo>
                <a:lnTo>
                  <a:pt x="275539" y="74371"/>
                </a:lnTo>
                <a:lnTo>
                  <a:pt x="307179" y="74371"/>
                </a:lnTo>
                <a:lnTo>
                  <a:pt x="307238" y="31292"/>
                </a:lnTo>
                <a:close/>
              </a:path>
              <a:path w="1541145" h="376554">
                <a:moveTo>
                  <a:pt x="694505" y="406"/>
                </a:moveTo>
                <a:lnTo>
                  <a:pt x="643299" y="406"/>
                </a:lnTo>
                <a:lnTo>
                  <a:pt x="643299" y="193852"/>
                </a:lnTo>
                <a:lnTo>
                  <a:pt x="694505" y="193852"/>
                </a:lnTo>
                <a:lnTo>
                  <a:pt x="694505" y="406"/>
                </a:lnTo>
                <a:close/>
              </a:path>
              <a:path w="1541145" h="376554">
                <a:moveTo>
                  <a:pt x="617696" y="6908"/>
                </a:moveTo>
                <a:lnTo>
                  <a:pt x="567302" y="6908"/>
                </a:lnTo>
                <a:lnTo>
                  <a:pt x="567302" y="192227"/>
                </a:lnTo>
                <a:lnTo>
                  <a:pt x="617696" y="192227"/>
                </a:lnTo>
                <a:lnTo>
                  <a:pt x="617696" y="121513"/>
                </a:lnTo>
                <a:lnTo>
                  <a:pt x="582339" y="121513"/>
                </a:lnTo>
                <a:lnTo>
                  <a:pt x="582339" y="78841"/>
                </a:lnTo>
                <a:lnTo>
                  <a:pt x="617696" y="78841"/>
                </a:lnTo>
                <a:lnTo>
                  <a:pt x="617696" y="6908"/>
                </a:lnTo>
                <a:close/>
              </a:path>
              <a:path w="1541145" h="376554">
                <a:moveTo>
                  <a:pt x="437661" y="20726"/>
                </a:moveTo>
                <a:lnTo>
                  <a:pt x="386861" y="20726"/>
                </a:lnTo>
                <a:lnTo>
                  <a:pt x="386861" y="182067"/>
                </a:lnTo>
                <a:lnTo>
                  <a:pt x="536009" y="182067"/>
                </a:lnTo>
                <a:lnTo>
                  <a:pt x="536009" y="141020"/>
                </a:lnTo>
                <a:lnTo>
                  <a:pt x="437661" y="141020"/>
                </a:lnTo>
                <a:lnTo>
                  <a:pt x="437661" y="101193"/>
                </a:lnTo>
                <a:lnTo>
                  <a:pt x="522192" y="101193"/>
                </a:lnTo>
                <a:lnTo>
                  <a:pt x="522192" y="78841"/>
                </a:lnTo>
                <a:lnTo>
                  <a:pt x="536009" y="78841"/>
                </a:lnTo>
                <a:lnTo>
                  <a:pt x="536009" y="61366"/>
                </a:lnTo>
                <a:lnTo>
                  <a:pt x="437661" y="61366"/>
                </a:lnTo>
                <a:lnTo>
                  <a:pt x="437661" y="20726"/>
                </a:lnTo>
                <a:close/>
              </a:path>
              <a:path w="1541145" h="376554">
                <a:moveTo>
                  <a:pt x="522192" y="101193"/>
                </a:moveTo>
                <a:lnTo>
                  <a:pt x="485616" y="101193"/>
                </a:lnTo>
                <a:lnTo>
                  <a:pt x="485616" y="141020"/>
                </a:lnTo>
                <a:lnTo>
                  <a:pt x="536009" y="141020"/>
                </a:lnTo>
                <a:lnTo>
                  <a:pt x="536009" y="121513"/>
                </a:lnTo>
                <a:lnTo>
                  <a:pt x="522192" y="121513"/>
                </a:lnTo>
                <a:lnTo>
                  <a:pt x="522192" y="101193"/>
                </a:lnTo>
                <a:close/>
              </a:path>
              <a:path w="1541145" h="376554">
                <a:moveTo>
                  <a:pt x="536009" y="78841"/>
                </a:moveTo>
                <a:lnTo>
                  <a:pt x="522192" y="78841"/>
                </a:lnTo>
                <a:lnTo>
                  <a:pt x="522192" y="121513"/>
                </a:lnTo>
                <a:lnTo>
                  <a:pt x="536009" y="121513"/>
                </a:lnTo>
                <a:lnTo>
                  <a:pt x="536009" y="78841"/>
                </a:lnTo>
                <a:close/>
              </a:path>
              <a:path w="1541145" h="376554">
                <a:moveTo>
                  <a:pt x="567302" y="78841"/>
                </a:moveTo>
                <a:lnTo>
                  <a:pt x="536009" y="78841"/>
                </a:lnTo>
                <a:lnTo>
                  <a:pt x="536009" y="121513"/>
                </a:lnTo>
                <a:lnTo>
                  <a:pt x="567302" y="121513"/>
                </a:lnTo>
                <a:lnTo>
                  <a:pt x="567302" y="78841"/>
                </a:lnTo>
                <a:close/>
              </a:path>
              <a:path w="1541145" h="376554">
                <a:moveTo>
                  <a:pt x="617696" y="78841"/>
                </a:moveTo>
                <a:lnTo>
                  <a:pt x="582339" y="78841"/>
                </a:lnTo>
                <a:lnTo>
                  <a:pt x="582339" y="121513"/>
                </a:lnTo>
                <a:lnTo>
                  <a:pt x="617696" y="121513"/>
                </a:lnTo>
                <a:lnTo>
                  <a:pt x="617696" y="78841"/>
                </a:lnTo>
                <a:close/>
              </a:path>
              <a:path w="1541145" h="376554">
                <a:moveTo>
                  <a:pt x="536009" y="20726"/>
                </a:moveTo>
                <a:lnTo>
                  <a:pt x="485616" y="20726"/>
                </a:lnTo>
                <a:lnTo>
                  <a:pt x="485616" y="61366"/>
                </a:lnTo>
                <a:lnTo>
                  <a:pt x="536009" y="61366"/>
                </a:lnTo>
                <a:lnTo>
                  <a:pt x="536009" y="20726"/>
                </a:lnTo>
                <a:close/>
              </a:path>
              <a:path w="1541145" h="376554">
                <a:moveTo>
                  <a:pt x="694505" y="208889"/>
                </a:moveTo>
                <a:lnTo>
                  <a:pt x="438880" y="208889"/>
                </a:lnTo>
                <a:lnTo>
                  <a:pt x="438880" y="250342"/>
                </a:lnTo>
                <a:lnTo>
                  <a:pt x="640861" y="250342"/>
                </a:lnTo>
                <a:lnTo>
                  <a:pt x="640861" y="271068"/>
                </a:lnTo>
                <a:lnTo>
                  <a:pt x="439286" y="271068"/>
                </a:lnTo>
                <a:lnTo>
                  <a:pt x="439286" y="373887"/>
                </a:lnTo>
                <a:lnTo>
                  <a:pt x="706697" y="373887"/>
                </a:lnTo>
                <a:lnTo>
                  <a:pt x="706697" y="355600"/>
                </a:lnTo>
                <a:lnTo>
                  <a:pt x="493744" y="355600"/>
                </a:lnTo>
                <a:lnTo>
                  <a:pt x="493744" y="310083"/>
                </a:lnTo>
                <a:lnTo>
                  <a:pt x="694505" y="310083"/>
                </a:lnTo>
                <a:lnTo>
                  <a:pt x="694505" y="208889"/>
                </a:lnTo>
                <a:close/>
              </a:path>
              <a:path w="1541145" h="376554">
                <a:moveTo>
                  <a:pt x="706697" y="332435"/>
                </a:moveTo>
                <a:lnTo>
                  <a:pt x="493744" y="332435"/>
                </a:lnTo>
                <a:lnTo>
                  <a:pt x="493744" y="355600"/>
                </a:lnTo>
                <a:lnTo>
                  <a:pt x="706697" y="355600"/>
                </a:lnTo>
                <a:lnTo>
                  <a:pt x="706697" y="332435"/>
                </a:lnTo>
                <a:close/>
              </a:path>
              <a:path w="1541145" h="376554">
                <a:moveTo>
                  <a:pt x="986780" y="288137"/>
                </a:moveTo>
                <a:lnTo>
                  <a:pt x="845353" y="288137"/>
                </a:lnTo>
                <a:lnTo>
                  <a:pt x="845353" y="332435"/>
                </a:lnTo>
                <a:lnTo>
                  <a:pt x="1185916" y="332435"/>
                </a:lnTo>
                <a:lnTo>
                  <a:pt x="1185916" y="299923"/>
                </a:lnTo>
                <a:lnTo>
                  <a:pt x="986780" y="299923"/>
                </a:lnTo>
                <a:lnTo>
                  <a:pt x="986780" y="288137"/>
                </a:lnTo>
                <a:close/>
              </a:path>
              <a:path w="1541145" h="376554">
                <a:moveTo>
                  <a:pt x="1040425" y="204419"/>
                </a:moveTo>
                <a:lnTo>
                  <a:pt x="986780" y="204419"/>
                </a:lnTo>
                <a:lnTo>
                  <a:pt x="986780" y="299923"/>
                </a:lnTo>
                <a:lnTo>
                  <a:pt x="1040425" y="299923"/>
                </a:lnTo>
                <a:lnTo>
                  <a:pt x="1040425" y="204419"/>
                </a:lnTo>
                <a:close/>
              </a:path>
              <a:path w="1541145" h="376554">
                <a:moveTo>
                  <a:pt x="1185916" y="288137"/>
                </a:moveTo>
                <a:lnTo>
                  <a:pt x="1040425" y="288137"/>
                </a:lnTo>
                <a:lnTo>
                  <a:pt x="1040425" y="299923"/>
                </a:lnTo>
                <a:lnTo>
                  <a:pt x="1185916" y="299923"/>
                </a:lnTo>
                <a:lnTo>
                  <a:pt x="1185916" y="288137"/>
                </a:lnTo>
                <a:close/>
              </a:path>
              <a:path w="1541145" h="376554">
                <a:moveTo>
                  <a:pt x="995314" y="20726"/>
                </a:moveTo>
                <a:lnTo>
                  <a:pt x="984748" y="20726"/>
                </a:lnTo>
                <a:lnTo>
                  <a:pt x="984748" y="47955"/>
                </a:lnTo>
                <a:lnTo>
                  <a:pt x="976233" y="87261"/>
                </a:lnTo>
                <a:lnTo>
                  <a:pt x="951068" y="124053"/>
                </a:lnTo>
                <a:lnTo>
                  <a:pt x="909824" y="153682"/>
                </a:lnTo>
                <a:lnTo>
                  <a:pt x="853074" y="171500"/>
                </a:lnTo>
                <a:lnTo>
                  <a:pt x="875426" y="216611"/>
                </a:lnTo>
                <a:lnTo>
                  <a:pt x="929465" y="199890"/>
                </a:lnTo>
                <a:lnTo>
                  <a:pt x="972988" y="172576"/>
                </a:lnTo>
                <a:lnTo>
                  <a:pt x="1005140" y="136758"/>
                </a:lnTo>
                <a:lnTo>
                  <a:pt x="1013512" y="119006"/>
                </a:lnTo>
                <a:lnTo>
                  <a:pt x="1002148" y="94951"/>
                </a:lnTo>
                <a:lnTo>
                  <a:pt x="995314" y="47955"/>
                </a:lnTo>
                <a:lnTo>
                  <a:pt x="995314" y="20726"/>
                </a:lnTo>
                <a:close/>
              </a:path>
              <a:path w="1541145" h="376554">
                <a:moveTo>
                  <a:pt x="1042457" y="20726"/>
                </a:moveTo>
                <a:lnTo>
                  <a:pt x="1031890" y="20726"/>
                </a:lnTo>
                <a:lnTo>
                  <a:pt x="1031890" y="47955"/>
                </a:lnTo>
                <a:lnTo>
                  <a:pt x="1025060" y="94522"/>
                </a:lnTo>
                <a:lnTo>
                  <a:pt x="1013512" y="119006"/>
                </a:lnTo>
                <a:lnTo>
                  <a:pt x="1022091" y="137168"/>
                </a:lnTo>
                <a:lnTo>
                  <a:pt x="1054304" y="172752"/>
                </a:lnTo>
                <a:lnTo>
                  <a:pt x="1097948" y="199851"/>
                </a:lnTo>
                <a:lnTo>
                  <a:pt x="1152185" y="216611"/>
                </a:lnTo>
                <a:lnTo>
                  <a:pt x="1174537" y="171500"/>
                </a:lnTo>
                <a:lnTo>
                  <a:pt x="1117552" y="153854"/>
                </a:lnTo>
                <a:lnTo>
                  <a:pt x="1076188" y="124510"/>
                </a:lnTo>
                <a:lnTo>
                  <a:pt x="1050978" y="87776"/>
                </a:lnTo>
                <a:lnTo>
                  <a:pt x="1042457" y="47955"/>
                </a:lnTo>
                <a:lnTo>
                  <a:pt x="1042457" y="20726"/>
                </a:lnTo>
                <a:close/>
              </a:path>
              <a:path w="1541145" h="376554">
                <a:moveTo>
                  <a:pt x="1031890" y="20726"/>
                </a:moveTo>
                <a:lnTo>
                  <a:pt x="995314" y="20726"/>
                </a:lnTo>
                <a:lnTo>
                  <a:pt x="995314" y="47955"/>
                </a:lnTo>
                <a:lnTo>
                  <a:pt x="1002148" y="94951"/>
                </a:lnTo>
                <a:lnTo>
                  <a:pt x="1013512" y="119006"/>
                </a:lnTo>
                <a:lnTo>
                  <a:pt x="1025060" y="94522"/>
                </a:lnTo>
                <a:lnTo>
                  <a:pt x="1031890" y="47955"/>
                </a:lnTo>
                <a:lnTo>
                  <a:pt x="1031890" y="20726"/>
                </a:lnTo>
                <a:close/>
              </a:path>
              <a:path w="1541145" h="376554">
                <a:moveTo>
                  <a:pt x="1541078" y="0"/>
                </a:moveTo>
                <a:lnTo>
                  <a:pt x="1489465" y="0"/>
                </a:lnTo>
                <a:lnTo>
                  <a:pt x="1489465" y="376326"/>
                </a:lnTo>
                <a:lnTo>
                  <a:pt x="1541078" y="376326"/>
                </a:lnTo>
                <a:lnTo>
                  <a:pt x="1541078" y="184911"/>
                </a:lnTo>
                <a:lnTo>
                  <a:pt x="1504095" y="184911"/>
                </a:lnTo>
                <a:lnTo>
                  <a:pt x="1504095" y="141833"/>
                </a:lnTo>
                <a:lnTo>
                  <a:pt x="1541078" y="141833"/>
                </a:lnTo>
                <a:lnTo>
                  <a:pt x="1541078" y="0"/>
                </a:lnTo>
                <a:close/>
              </a:path>
              <a:path w="1541145" h="376554">
                <a:moveTo>
                  <a:pt x="1456547" y="9753"/>
                </a:moveTo>
                <a:lnTo>
                  <a:pt x="1406153" y="9753"/>
                </a:lnTo>
                <a:lnTo>
                  <a:pt x="1406153" y="360070"/>
                </a:lnTo>
                <a:lnTo>
                  <a:pt x="1456547" y="360070"/>
                </a:lnTo>
                <a:lnTo>
                  <a:pt x="1456547" y="184911"/>
                </a:lnTo>
                <a:lnTo>
                  <a:pt x="1441916" y="184911"/>
                </a:lnTo>
                <a:lnTo>
                  <a:pt x="1441916" y="141833"/>
                </a:lnTo>
                <a:lnTo>
                  <a:pt x="1456547" y="141833"/>
                </a:lnTo>
                <a:lnTo>
                  <a:pt x="1456547" y="9753"/>
                </a:lnTo>
                <a:close/>
              </a:path>
              <a:path w="1541145" h="376554">
                <a:moveTo>
                  <a:pt x="1456547" y="141833"/>
                </a:moveTo>
                <a:lnTo>
                  <a:pt x="1441916" y="141833"/>
                </a:lnTo>
                <a:lnTo>
                  <a:pt x="1441916" y="184911"/>
                </a:lnTo>
                <a:lnTo>
                  <a:pt x="1456547" y="184911"/>
                </a:lnTo>
                <a:lnTo>
                  <a:pt x="1456547" y="141833"/>
                </a:lnTo>
                <a:close/>
              </a:path>
              <a:path w="1541145" h="376554">
                <a:moveTo>
                  <a:pt x="1489465" y="141833"/>
                </a:moveTo>
                <a:lnTo>
                  <a:pt x="1456547" y="141833"/>
                </a:lnTo>
                <a:lnTo>
                  <a:pt x="1456547" y="184911"/>
                </a:lnTo>
                <a:lnTo>
                  <a:pt x="1489465" y="184911"/>
                </a:lnTo>
                <a:lnTo>
                  <a:pt x="1489465" y="141833"/>
                </a:lnTo>
                <a:close/>
              </a:path>
              <a:path w="1541145" h="376554">
                <a:moveTo>
                  <a:pt x="1541078" y="141833"/>
                </a:moveTo>
                <a:lnTo>
                  <a:pt x="1504095" y="141833"/>
                </a:lnTo>
                <a:lnTo>
                  <a:pt x="1504095" y="184911"/>
                </a:lnTo>
                <a:lnTo>
                  <a:pt x="1541078" y="184911"/>
                </a:lnTo>
                <a:lnTo>
                  <a:pt x="1541078" y="141833"/>
                </a:lnTo>
                <a:close/>
              </a:path>
              <a:path w="1541145" h="376554">
                <a:moveTo>
                  <a:pt x="1345599" y="45923"/>
                </a:moveTo>
                <a:lnTo>
                  <a:pt x="1329750" y="45923"/>
                </a:lnTo>
                <a:lnTo>
                  <a:pt x="1329750" y="57302"/>
                </a:lnTo>
                <a:lnTo>
                  <a:pt x="1325936" y="108329"/>
                </a:lnTo>
                <a:lnTo>
                  <a:pt x="1313676" y="153602"/>
                </a:lnTo>
                <a:lnTo>
                  <a:pt x="1291740" y="193804"/>
                </a:lnTo>
                <a:lnTo>
                  <a:pt x="1258900" y="229615"/>
                </a:lnTo>
                <a:lnTo>
                  <a:pt x="1213926" y="261721"/>
                </a:lnTo>
                <a:lnTo>
                  <a:pt x="1245219" y="299110"/>
                </a:lnTo>
                <a:lnTo>
                  <a:pt x="1291851" y="266414"/>
                </a:lnTo>
                <a:lnTo>
                  <a:pt x="1327296" y="229766"/>
                </a:lnTo>
                <a:lnTo>
                  <a:pt x="1352762" y="189280"/>
                </a:lnTo>
                <a:lnTo>
                  <a:pt x="1369457" y="145069"/>
                </a:lnTo>
                <a:lnTo>
                  <a:pt x="1378587" y="97246"/>
                </a:lnTo>
                <a:lnTo>
                  <a:pt x="1379011" y="89407"/>
                </a:lnTo>
                <a:lnTo>
                  <a:pt x="1345599" y="89407"/>
                </a:lnTo>
                <a:lnTo>
                  <a:pt x="1345599" y="45923"/>
                </a:lnTo>
                <a:close/>
              </a:path>
              <a:path w="1541145" h="376554">
                <a:moveTo>
                  <a:pt x="1329750" y="45923"/>
                </a:moveTo>
                <a:lnTo>
                  <a:pt x="1233027" y="45923"/>
                </a:lnTo>
                <a:lnTo>
                  <a:pt x="1233027" y="89407"/>
                </a:lnTo>
                <a:lnTo>
                  <a:pt x="1327350" y="89407"/>
                </a:lnTo>
                <a:lnTo>
                  <a:pt x="1329750" y="57302"/>
                </a:lnTo>
                <a:lnTo>
                  <a:pt x="1329750" y="45923"/>
                </a:lnTo>
                <a:close/>
              </a:path>
              <a:path w="1541145" h="376554">
                <a:moveTo>
                  <a:pt x="1381363" y="45923"/>
                </a:moveTo>
                <a:lnTo>
                  <a:pt x="1345599" y="45923"/>
                </a:lnTo>
                <a:lnTo>
                  <a:pt x="1345599" y="89407"/>
                </a:lnTo>
                <a:lnTo>
                  <a:pt x="1379011" y="89407"/>
                </a:lnTo>
                <a:lnTo>
                  <a:pt x="1381363" y="45923"/>
                </a:lnTo>
                <a:close/>
              </a:path>
            </a:pathLst>
          </a:custGeom>
          <a:solidFill>
            <a:srgbClr val="00040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802526" y="8054543"/>
            <a:ext cx="1083945" cy="376555"/>
          </a:xfrm>
          <a:custGeom>
            <a:avLst/>
            <a:gdLst/>
            <a:ahLst/>
            <a:cxnLst/>
            <a:rect l="l" t="t" r="r" b="b"/>
            <a:pathLst>
              <a:path w="1083945" h="376554">
                <a:moveTo>
                  <a:pt x="153619" y="14223"/>
                </a:moveTo>
                <a:lnTo>
                  <a:pt x="130860" y="14223"/>
                </a:lnTo>
                <a:lnTo>
                  <a:pt x="130860" y="43484"/>
                </a:lnTo>
                <a:lnTo>
                  <a:pt x="123672" y="79387"/>
                </a:lnTo>
                <a:lnTo>
                  <a:pt x="100787" y="110642"/>
                </a:lnTo>
                <a:lnTo>
                  <a:pt x="60223" y="135953"/>
                </a:lnTo>
                <a:lnTo>
                  <a:pt x="0" y="154025"/>
                </a:lnTo>
                <a:lnTo>
                  <a:pt x="17881" y="197510"/>
                </a:lnTo>
                <a:lnTo>
                  <a:pt x="70267" y="182268"/>
                </a:lnTo>
                <a:lnTo>
                  <a:pt x="113204" y="161190"/>
                </a:lnTo>
                <a:lnTo>
                  <a:pt x="146659" y="134061"/>
                </a:lnTo>
                <a:lnTo>
                  <a:pt x="170597" y="100666"/>
                </a:lnTo>
                <a:lnTo>
                  <a:pt x="175246" y="87782"/>
                </a:lnTo>
                <a:lnTo>
                  <a:pt x="175158" y="57302"/>
                </a:lnTo>
                <a:lnTo>
                  <a:pt x="153619" y="57302"/>
                </a:lnTo>
                <a:lnTo>
                  <a:pt x="153619" y="14223"/>
                </a:lnTo>
                <a:close/>
              </a:path>
              <a:path w="1083945" h="376554">
                <a:moveTo>
                  <a:pt x="310489" y="0"/>
                </a:moveTo>
                <a:lnTo>
                  <a:pt x="256438" y="0"/>
                </a:lnTo>
                <a:lnTo>
                  <a:pt x="256438" y="188976"/>
                </a:lnTo>
                <a:lnTo>
                  <a:pt x="310489" y="188976"/>
                </a:lnTo>
                <a:lnTo>
                  <a:pt x="310489" y="160527"/>
                </a:lnTo>
                <a:lnTo>
                  <a:pt x="261315" y="160527"/>
                </a:lnTo>
                <a:lnTo>
                  <a:pt x="261315" y="119887"/>
                </a:lnTo>
                <a:lnTo>
                  <a:pt x="310489" y="119887"/>
                </a:lnTo>
                <a:lnTo>
                  <a:pt x="310489" y="87782"/>
                </a:lnTo>
                <a:lnTo>
                  <a:pt x="263347" y="87782"/>
                </a:lnTo>
                <a:lnTo>
                  <a:pt x="263347" y="46735"/>
                </a:lnTo>
                <a:lnTo>
                  <a:pt x="310489" y="46735"/>
                </a:lnTo>
                <a:lnTo>
                  <a:pt x="310489" y="0"/>
                </a:lnTo>
                <a:close/>
              </a:path>
              <a:path w="1083945" h="376554">
                <a:moveTo>
                  <a:pt x="256438" y="119887"/>
                </a:moveTo>
                <a:lnTo>
                  <a:pt x="172720" y="119887"/>
                </a:lnTo>
                <a:lnTo>
                  <a:pt x="172720" y="160527"/>
                </a:lnTo>
                <a:lnTo>
                  <a:pt x="256438" y="160527"/>
                </a:lnTo>
                <a:lnTo>
                  <a:pt x="256438" y="119887"/>
                </a:lnTo>
                <a:close/>
              </a:path>
              <a:path w="1083945" h="376554">
                <a:moveTo>
                  <a:pt x="310489" y="119887"/>
                </a:moveTo>
                <a:lnTo>
                  <a:pt x="261315" y="119887"/>
                </a:lnTo>
                <a:lnTo>
                  <a:pt x="261315" y="160527"/>
                </a:lnTo>
                <a:lnTo>
                  <a:pt x="310489" y="160527"/>
                </a:lnTo>
                <a:lnTo>
                  <a:pt x="310489" y="119887"/>
                </a:lnTo>
                <a:close/>
              </a:path>
              <a:path w="1083945" h="376554">
                <a:moveTo>
                  <a:pt x="186435" y="46735"/>
                </a:moveTo>
                <a:lnTo>
                  <a:pt x="175158" y="46735"/>
                </a:lnTo>
                <a:lnTo>
                  <a:pt x="175158" y="87782"/>
                </a:lnTo>
                <a:lnTo>
                  <a:pt x="184985" y="60792"/>
                </a:lnTo>
                <a:lnTo>
                  <a:pt x="186435" y="46735"/>
                </a:lnTo>
                <a:close/>
              </a:path>
              <a:path w="1083945" h="376554">
                <a:moveTo>
                  <a:pt x="256438" y="46735"/>
                </a:moveTo>
                <a:lnTo>
                  <a:pt x="186435" y="46735"/>
                </a:lnTo>
                <a:lnTo>
                  <a:pt x="184985" y="60792"/>
                </a:lnTo>
                <a:lnTo>
                  <a:pt x="175246" y="87782"/>
                </a:lnTo>
                <a:lnTo>
                  <a:pt x="256438" y="87782"/>
                </a:lnTo>
                <a:lnTo>
                  <a:pt x="256438" y="46735"/>
                </a:lnTo>
                <a:close/>
              </a:path>
              <a:path w="1083945" h="376554">
                <a:moveTo>
                  <a:pt x="310489" y="46735"/>
                </a:moveTo>
                <a:lnTo>
                  <a:pt x="263347" y="46735"/>
                </a:lnTo>
                <a:lnTo>
                  <a:pt x="263347" y="87782"/>
                </a:lnTo>
                <a:lnTo>
                  <a:pt x="310489" y="87782"/>
                </a:lnTo>
                <a:lnTo>
                  <a:pt x="310489" y="46735"/>
                </a:lnTo>
                <a:close/>
              </a:path>
              <a:path w="1083945" h="376554">
                <a:moveTo>
                  <a:pt x="130860" y="14223"/>
                </a:moveTo>
                <a:lnTo>
                  <a:pt x="21539" y="14223"/>
                </a:lnTo>
                <a:lnTo>
                  <a:pt x="21539" y="57302"/>
                </a:lnTo>
                <a:lnTo>
                  <a:pt x="128094" y="57302"/>
                </a:lnTo>
                <a:lnTo>
                  <a:pt x="130860" y="43484"/>
                </a:lnTo>
                <a:lnTo>
                  <a:pt x="130860" y="14223"/>
                </a:lnTo>
                <a:close/>
              </a:path>
              <a:path w="1083945" h="376554">
                <a:moveTo>
                  <a:pt x="189788" y="14223"/>
                </a:moveTo>
                <a:lnTo>
                  <a:pt x="153619" y="14223"/>
                </a:lnTo>
                <a:lnTo>
                  <a:pt x="153619" y="57302"/>
                </a:lnTo>
                <a:lnTo>
                  <a:pt x="175158" y="57302"/>
                </a:lnTo>
                <a:lnTo>
                  <a:pt x="175158" y="46735"/>
                </a:lnTo>
                <a:lnTo>
                  <a:pt x="186435" y="46735"/>
                </a:lnTo>
                <a:lnTo>
                  <a:pt x="189788" y="14223"/>
                </a:lnTo>
                <a:close/>
              </a:path>
              <a:path w="1083945" h="376554">
                <a:moveTo>
                  <a:pt x="310489" y="202793"/>
                </a:moveTo>
                <a:lnTo>
                  <a:pt x="61772" y="202793"/>
                </a:lnTo>
                <a:lnTo>
                  <a:pt x="61772" y="245059"/>
                </a:lnTo>
                <a:lnTo>
                  <a:pt x="256438" y="245059"/>
                </a:lnTo>
                <a:lnTo>
                  <a:pt x="256438" y="266598"/>
                </a:lnTo>
                <a:lnTo>
                  <a:pt x="62585" y="266598"/>
                </a:lnTo>
                <a:lnTo>
                  <a:pt x="62585" y="372668"/>
                </a:lnTo>
                <a:lnTo>
                  <a:pt x="318211" y="372668"/>
                </a:lnTo>
                <a:lnTo>
                  <a:pt x="318211" y="353161"/>
                </a:lnTo>
                <a:lnTo>
                  <a:pt x="116636" y="353161"/>
                </a:lnTo>
                <a:lnTo>
                  <a:pt x="116636" y="306425"/>
                </a:lnTo>
                <a:lnTo>
                  <a:pt x="310489" y="306425"/>
                </a:lnTo>
                <a:lnTo>
                  <a:pt x="310489" y="202793"/>
                </a:lnTo>
                <a:close/>
              </a:path>
              <a:path w="1083945" h="376554">
                <a:moveTo>
                  <a:pt x="318211" y="330403"/>
                </a:moveTo>
                <a:lnTo>
                  <a:pt x="116636" y="330403"/>
                </a:lnTo>
                <a:lnTo>
                  <a:pt x="116636" y="353161"/>
                </a:lnTo>
                <a:lnTo>
                  <a:pt x="318211" y="353161"/>
                </a:lnTo>
                <a:lnTo>
                  <a:pt x="318211" y="330403"/>
                </a:lnTo>
                <a:close/>
              </a:path>
              <a:path w="1083945" h="376554">
                <a:moveTo>
                  <a:pt x="433597" y="256152"/>
                </a:moveTo>
                <a:lnTo>
                  <a:pt x="419303" y="256508"/>
                </a:lnTo>
                <a:lnTo>
                  <a:pt x="366134" y="256844"/>
                </a:lnTo>
                <a:lnTo>
                  <a:pt x="371011" y="300329"/>
                </a:lnTo>
                <a:lnTo>
                  <a:pt x="423233" y="299872"/>
                </a:lnTo>
                <a:lnTo>
                  <a:pt x="480028" y="297891"/>
                </a:lnTo>
                <a:lnTo>
                  <a:pt x="538803" y="293471"/>
                </a:lnTo>
                <a:lnTo>
                  <a:pt x="596969" y="285699"/>
                </a:lnTo>
                <a:lnTo>
                  <a:pt x="596031" y="272694"/>
                </a:lnTo>
                <a:lnTo>
                  <a:pt x="433597" y="272694"/>
                </a:lnTo>
                <a:lnTo>
                  <a:pt x="433597" y="256152"/>
                </a:lnTo>
                <a:close/>
              </a:path>
              <a:path w="1083945" h="376554">
                <a:moveTo>
                  <a:pt x="486835" y="254550"/>
                </a:moveTo>
                <a:lnTo>
                  <a:pt x="477234" y="255066"/>
                </a:lnTo>
                <a:lnTo>
                  <a:pt x="433597" y="256152"/>
                </a:lnTo>
                <a:lnTo>
                  <a:pt x="433597" y="272694"/>
                </a:lnTo>
                <a:lnTo>
                  <a:pt x="486835" y="272694"/>
                </a:lnTo>
                <a:lnTo>
                  <a:pt x="486835" y="254550"/>
                </a:lnTo>
                <a:close/>
              </a:path>
              <a:path w="1083945" h="376554">
                <a:moveTo>
                  <a:pt x="594125" y="246278"/>
                </a:moveTo>
                <a:lnTo>
                  <a:pt x="536613" y="251872"/>
                </a:lnTo>
                <a:lnTo>
                  <a:pt x="486835" y="254550"/>
                </a:lnTo>
                <a:lnTo>
                  <a:pt x="486835" y="272694"/>
                </a:lnTo>
                <a:lnTo>
                  <a:pt x="596031" y="272694"/>
                </a:lnTo>
                <a:lnTo>
                  <a:pt x="594125" y="246278"/>
                </a:lnTo>
                <a:close/>
              </a:path>
              <a:path w="1083945" h="376554">
                <a:moveTo>
                  <a:pt x="486835" y="145084"/>
                </a:moveTo>
                <a:lnTo>
                  <a:pt x="433597" y="145084"/>
                </a:lnTo>
                <a:lnTo>
                  <a:pt x="433597" y="256152"/>
                </a:lnTo>
                <a:lnTo>
                  <a:pt x="477234" y="255066"/>
                </a:lnTo>
                <a:lnTo>
                  <a:pt x="486835" y="254550"/>
                </a:lnTo>
                <a:lnTo>
                  <a:pt x="486835" y="145084"/>
                </a:lnTo>
                <a:close/>
              </a:path>
              <a:path w="1083945" h="376554">
                <a:moveTo>
                  <a:pt x="547389" y="37388"/>
                </a:moveTo>
                <a:lnTo>
                  <a:pt x="525849" y="37388"/>
                </a:lnTo>
                <a:lnTo>
                  <a:pt x="525784" y="80060"/>
                </a:lnTo>
                <a:lnTo>
                  <a:pt x="525677" y="97104"/>
                </a:lnTo>
                <a:lnTo>
                  <a:pt x="524630" y="128777"/>
                </a:lnTo>
                <a:lnTo>
                  <a:pt x="521735" y="165538"/>
                </a:lnTo>
                <a:lnTo>
                  <a:pt x="516096" y="207670"/>
                </a:lnTo>
                <a:lnTo>
                  <a:pt x="568928" y="212547"/>
                </a:lnTo>
                <a:lnTo>
                  <a:pt x="574802" y="168681"/>
                </a:lnTo>
                <a:lnTo>
                  <a:pt x="577818" y="130454"/>
                </a:lnTo>
                <a:lnTo>
                  <a:pt x="578929" y="97104"/>
                </a:lnTo>
                <a:lnTo>
                  <a:pt x="579022" y="80060"/>
                </a:lnTo>
                <a:lnTo>
                  <a:pt x="547389" y="80060"/>
                </a:lnTo>
                <a:lnTo>
                  <a:pt x="547389" y="37388"/>
                </a:lnTo>
                <a:close/>
              </a:path>
              <a:path w="1083945" h="376554">
                <a:moveTo>
                  <a:pt x="525849" y="37388"/>
                </a:moveTo>
                <a:lnTo>
                  <a:pt x="385235" y="37388"/>
                </a:lnTo>
                <a:lnTo>
                  <a:pt x="385235" y="80060"/>
                </a:lnTo>
                <a:lnTo>
                  <a:pt x="525784" y="80060"/>
                </a:lnTo>
                <a:lnTo>
                  <a:pt x="525849" y="37388"/>
                </a:lnTo>
                <a:close/>
              </a:path>
              <a:path w="1083945" h="376554">
                <a:moveTo>
                  <a:pt x="579088" y="37388"/>
                </a:moveTo>
                <a:lnTo>
                  <a:pt x="547389" y="37388"/>
                </a:lnTo>
                <a:lnTo>
                  <a:pt x="547389" y="80060"/>
                </a:lnTo>
                <a:lnTo>
                  <a:pt x="579022" y="80060"/>
                </a:lnTo>
                <a:lnTo>
                  <a:pt x="579088" y="37388"/>
                </a:lnTo>
                <a:close/>
              </a:path>
              <a:path w="1083945" h="376554">
                <a:moveTo>
                  <a:pt x="665245" y="0"/>
                </a:moveTo>
                <a:lnTo>
                  <a:pt x="611193" y="0"/>
                </a:lnTo>
                <a:lnTo>
                  <a:pt x="611193" y="376326"/>
                </a:lnTo>
                <a:lnTo>
                  <a:pt x="665245" y="376326"/>
                </a:lnTo>
                <a:lnTo>
                  <a:pt x="665245" y="195884"/>
                </a:lnTo>
                <a:lnTo>
                  <a:pt x="649395" y="195884"/>
                </a:lnTo>
                <a:lnTo>
                  <a:pt x="649395" y="151180"/>
                </a:lnTo>
                <a:lnTo>
                  <a:pt x="665245" y="151180"/>
                </a:lnTo>
                <a:lnTo>
                  <a:pt x="665245" y="0"/>
                </a:lnTo>
                <a:close/>
              </a:path>
              <a:path w="1083945" h="376554">
                <a:moveTo>
                  <a:pt x="665245" y="151180"/>
                </a:moveTo>
                <a:lnTo>
                  <a:pt x="649395" y="151180"/>
                </a:lnTo>
                <a:lnTo>
                  <a:pt x="649395" y="195884"/>
                </a:lnTo>
                <a:lnTo>
                  <a:pt x="665245" y="195884"/>
                </a:lnTo>
                <a:lnTo>
                  <a:pt x="665245" y="151180"/>
                </a:lnTo>
                <a:close/>
              </a:path>
              <a:path w="1083945" h="376554">
                <a:moveTo>
                  <a:pt x="715638" y="151180"/>
                </a:moveTo>
                <a:lnTo>
                  <a:pt x="665245" y="151180"/>
                </a:lnTo>
                <a:lnTo>
                  <a:pt x="665245" y="195884"/>
                </a:lnTo>
                <a:lnTo>
                  <a:pt x="715638" y="195884"/>
                </a:lnTo>
                <a:lnTo>
                  <a:pt x="715638" y="151180"/>
                </a:lnTo>
                <a:close/>
              </a:path>
              <a:path w="1083945" h="376554">
                <a:moveTo>
                  <a:pt x="885888" y="214985"/>
                </a:moveTo>
                <a:lnTo>
                  <a:pt x="782256" y="214985"/>
                </a:lnTo>
                <a:lnTo>
                  <a:pt x="782256" y="255219"/>
                </a:lnTo>
                <a:lnTo>
                  <a:pt x="989114" y="255219"/>
                </a:lnTo>
                <a:lnTo>
                  <a:pt x="989114" y="274319"/>
                </a:lnTo>
                <a:lnTo>
                  <a:pt x="782662" y="274319"/>
                </a:lnTo>
                <a:lnTo>
                  <a:pt x="782662" y="373887"/>
                </a:lnTo>
                <a:lnTo>
                  <a:pt x="1052106" y="373887"/>
                </a:lnTo>
                <a:lnTo>
                  <a:pt x="1052106" y="345033"/>
                </a:lnTo>
                <a:lnTo>
                  <a:pt x="835901" y="345033"/>
                </a:lnTo>
                <a:lnTo>
                  <a:pt x="835901" y="311708"/>
                </a:lnTo>
                <a:lnTo>
                  <a:pt x="1042352" y="311708"/>
                </a:lnTo>
                <a:lnTo>
                  <a:pt x="1042352" y="233273"/>
                </a:lnTo>
                <a:lnTo>
                  <a:pt x="885888" y="233273"/>
                </a:lnTo>
                <a:lnTo>
                  <a:pt x="885888" y="214985"/>
                </a:lnTo>
                <a:close/>
              </a:path>
              <a:path w="1083945" h="376554">
                <a:moveTo>
                  <a:pt x="1052106" y="333248"/>
                </a:moveTo>
                <a:lnTo>
                  <a:pt x="835901" y="333248"/>
                </a:lnTo>
                <a:lnTo>
                  <a:pt x="835901" y="345033"/>
                </a:lnTo>
                <a:lnTo>
                  <a:pt x="1052106" y="345033"/>
                </a:lnTo>
                <a:lnTo>
                  <a:pt x="1052106" y="333248"/>
                </a:lnTo>
                <a:close/>
              </a:path>
              <a:path w="1083945" h="376554">
                <a:moveTo>
                  <a:pt x="939939" y="180847"/>
                </a:moveTo>
                <a:lnTo>
                  <a:pt x="885888" y="180847"/>
                </a:lnTo>
                <a:lnTo>
                  <a:pt x="885888" y="233273"/>
                </a:lnTo>
                <a:lnTo>
                  <a:pt x="939939" y="233273"/>
                </a:lnTo>
                <a:lnTo>
                  <a:pt x="939939" y="180847"/>
                </a:lnTo>
                <a:close/>
              </a:path>
              <a:path w="1083945" h="376554">
                <a:moveTo>
                  <a:pt x="1042352" y="214985"/>
                </a:moveTo>
                <a:lnTo>
                  <a:pt x="939939" y="214985"/>
                </a:lnTo>
                <a:lnTo>
                  <a:pt x="939939" y="233273"/>
                </a:lnTo>
                <a:lnTo>
                  <a:pt x="1042352" y="233273"/>
                </a:lnTo>
                <a:lnTo>
                  <a:pt x="1042352" y="214985"/>
                </a:lnTo>
                <a:close/>
              </a:path>
              <a:path w="1083945" h="376554">
                <a:moveTo>
                  <a:pt x="1083398" y="149148"/>
                </a:moveTo>
                <a:lnTo>
                  <a:pt x="743242" y="149148"/>
                </a:lnTo>
                <a:lnTo>
                  <a:pt x="743242" y="191414"/>
                </a:lnTo>
                <a:lnTo>
                  <a:pt x="885888" y="191414"/>
                </a:lnTo>
                <a:lnTo>
                  <a:pt x="885888" y="180847"/>
                </a:lnTo>
                <a:lnTo>
                  <a:pt x="1083398" y="180847"/>
                </a:lnTo>
                <a:lnTo>
                  <a:pt x="1083398" y="149148"/>
                </a:lnTo>
                <a:close/>
              </a:path>
              <a:path w="1083945" h="376554">
                <a:moveTo>
                  <a:pt x="1083398" y="180847"/>
                </a:moveTo>
                <a:lnTo>
                  <a:pt x="939939" y="180847"/>
                </a:lnTo>
                <a:lnTo>
                  <a:pt x="939939" y="191414"/>
                </a:lnTo>
                <a:lnTo>
                  <a:pt x="1083398" y="191414"/>
                </a:lnTo>
                <a:lnTo>
                  <a:pt x="1083398" y="180847"/>
                </a:lnTo>
                <a:close/>
              </a:path>
              <a:path w="1083945" h="376554">
                <a:moveTo>
                  <a:pt x="1040320" y="10972"/>
                </a:moveTo>
                <a:lnTo>
                  <a:pt x="785101" y="10972"/>
                </a:lnTo>
                <a:lnTo>
                  <a:pt x="785101" y="129235"/>
                </a:lnTo>
                <a:lnTo>
                  <a:pt x="1040320" y="129235"/>
                </a:lnTo>
                <a:lnTo>
                  <a:pt x="1040320" y="87782"/>
                </a:lnTo>
                <a:lnTo>
                  <a:pt x="838339" y="87782"/>
                </a:lnTo>
                <a:lnTo>
                  <a:pt x="838339" y="52831"/>
                </a:lnTo>
                <a:lnTo>
                  <a:pt x="1040320" y="52831"/>
                </a:lnTo>
                <a:lnTo>
                  <a:pt x="1040320" y="10972"/>
                </a:lnTo>
                <a:close/>
              </a:path>
              <a:path w="1083945" h="376554">
                <a:moveTo>
                  <a:pt x="1040320" y="52831"/>
                </a:moveTo>
                <a:lnTo>
                  <a:pt x="987082" y="52831"/>
                </a:lnTo>
                <a:lnTo>
                  <a:pt x="987082" y="87782"/>
                </a:lnTo>
                <a:lnTo>
                  <a:pt x="1040320" y="87782"/>
                </a:lnTo>
                <a:lnTo>
                  <a:pt x="1040320" y="52831"/>
                </a:lnTo>
                <a:close/>
              </a:path>
            </a:pathLst>
          </a:custGeom>
          <a:solidFill>
            <a:srgbClr val="00040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688734" y="3621836"/>
            <a:ext cx="2786380" cy="377825"/>
          </a:xfrm>
          <a:custGeom>
            <a:avLst/>
            <a:gdLst/>
            <a:ahLst/>
            <a:cxnLst/>
            <a:rect l="l" t="t" r="r" b="b"/>
            <a:pathLst>
              <a:path w="2786379" h="377825">
                <a:moveTo>
                  <a:pt x="103225" y="29260"/>
                </a:moveTo>
                <a:lnTo>
                  <a:pt x="92252" y="29260"/>
                </a:lnTo>
                <a:lnTo>
                  <a:pt x="92252" y="84124"/>
                </a:lnTo>
                <a:lnTo>
                  <a:pt x="86753" y="136302"/>
                </a:lnTo>
                <a:lnTo>
                  <a:pt x="69900" y="185166"/>
                </a:lnTo>
                <a:lnTo>
                  <a:pt x="41160" y="226485"/>
                </a:lnTo>
                <a:lnTo>
                  <a:pt x="0" y="256032"/>
                </a:lnTo>
                <a:lnTo>
                  <a:pt x="32511" y="299516"/>
                </a:lnTo>
                <a:lnTo>
                  <a:pt x="70599" y="272629"/>
                </a:lnTo>
                <a:lnTo>
                  <a:pt x="99714" y="235403"/>
                </a:lnTo>
                <a:lnTo>
                  <a:pt x="119848" y="190745"/>
                </a:lnTo>
                <a:lnTo>
                  <a:pt x="118012" y="186537"/>
                </a:lnTo>
                <a:lnTo>
                  <a:pt x="106853" y="137135"/>
                </a:lnTo>
                <a:lnTo>
                  <a:pt x="103225" y="84124"/>
                </a:lnTo>
                <a:lnTo>
                  <a:pt x="103225" y="29260"/>
                </a:lnTo>
                <a:close/>
              </a:path>
              <a:path w="2786379" h="377825">
                <a:moveTo>
                  <a:pt x="146303" y="29260"/>
                </a:moveTo>
                <a:lnTo>
                  <a:pt x="136143" y="29260"/>
                </a:lnTo>
                <a:lnTo>
                  <a:pt x="136143" y="84124"/>
                </a:lnTo>
                <a:lnTo>
                  <a:pt x="132193" y="138907"/>
                </a:lnTo>
                <a:lnTo>
                  <a:pt x="120148" y="190081"/>
                </a:lnTo>
                <a:lnTo>
                  <a:pt x="119848" y="190745"/>
                </a:lnTo>
                <a:lnTo>
                  <a:pt x="137109" y="230282"/>
                </a:lnTo>
                <a:lnTo>
                  <a:pt x="164556" y="266322"/>
                </a:lnTo>
                <a:lnTo>
                  <a:pt x="200761" y="292608"/>
                </a:lnTo>
                <a:lnTo>
                  <a:pt x="233273" y="249529"/>
                </a:lnTo>
                <a:lnTo>
                  <a:pt x="194310" y="220827"/>
                </a:lnTo>
                <a:lnTo>
                  <a:pt x="167233" y="181152"/>
                </a:lnTo>
                <a:lnTo>
                  <a:pt x="151434" y="134315"/>
                </a:lnTo>
                <a:lnTo>
                  <a:pt x="146303" y="84124"/>
                </a:lnTo>
                <a:lnTo>
                  <a:pt x="146303" y="29260"/>
                </a:lnTo>
                <a:close/>
              </a:path>
              <a:path w="2786379" h="377825">
                <a:moveTo>
                  <a:pt x="136143" y="29260"/>
                </a:moveTo>
                <a:lnTo>
                  <a:pt x="103225" y="29260"/>
                </a:lnTo>
                <a:lnTo>
                  <a:pt x="103225" y="84124"/>
                </a:lnTo>
                <a:lnTo>
                  <a:pt x="106853" y="137135"/>
                </a:lnTo>
                <a:lnTo>
                  <a:pt x="118012" y="186537"/>
                </a:lnTo>
                <a:lnTo>
                  <a:pt x="119848" y="190745"/>
                </a:lnTo>
                <a:lnTo>
                  <a:pt x="120148" y="190081"/>
                </a:lnTo>
                <a:lnTo>
                  <a:pt x="132193" y="138907"/>
                </a:lnTo>
                <a:lnTo>
                  <a:pt x="136143" y="84124"/>
                </a:lnTo>
                <a:lnTo>
                  <a:pt x="136143" y="29260"/>
                </a:lnTo>
                <a:close/>
              </a:path>
              <a:path w="2786379" h="377825">
                <a:moveTo>
                  <a:pt x="302768" y="406"/>
                </a:moveTo>
                <a:lnTo>
                  <a:pt x="248310" y="406"/>
                </a:lnTo>
                <a:lnTo>
                  <a:pt x="248310" y="376732"/>
                </a:lnTo>
                <a:lnTo>
                  <a:pt x="302768" y="376732"/>
                </a:lnTo>
                <a:lnTo>
                  <a:pt x="302768" y="190195"/>
                </a:lnTo>
                <a:lnTo>
                  <a:pt x="290576" y="190195"/>
                </a:lnTo>
                <a:lnTo>
                  <a:pt x="290576" y="145084"/>
                </a:lnTo>
                <a:lnTo>
                  <a:pt x="302768" y="145084"/>
                </a:lnTo>
                <a:lnTo>
                  <a:pt x="302768" y="406"/>
                </a:lnTo>
                <a:close/>
              </a:path>
              <a:path w="2786379" h="377825">
                <a:moveTo>
                  <a:pt x="302768" y="145084"/>
                </a:moveTo>
                <a:lnTo>
                  <a:pt x="290576" y="145084"/>
                </a:lnTo>
                <a:lnTo>
                  <a:pt x="290576" y="190195"/>
                </a:lnTo>
                <a:lnTo>
                  <a:pt x="302768" y="190195"/>
                </a:lnTo>
                <a:lnTo>
                  <a:pt x="302768" y="145084"/>
                </a:lnTo>
                <a:close/>
              </a:path>
              <a:path w="2786379" h="377825">
                <a:moveTo>
                  <a:pt x="357225" y="145084"/>
                </a:moveTo>
                <a:lnTo>
                  <a:pt x="302768" y="145084"/>
                </a:lnTo>
                <a:lnTo>
                  <a:pt x="302768" y="190195"/>
                </a:lnTo>
                <a:lnTo>
                  <a:pt x="357225" y="190195"/>
                </a:lnTo>
                <a:lnTo>
                  <a:pt x="357225" y="145084"/>
                </a:lnTo>
                <a:close/>
              </a:path>
              <a:path w="2786379" h="377825">
                <a:moveTo>
                  <a:pt x="694099" y="0"/>
                </a:moveTo>
                <a:lnTo>
                  <a:pt x="639641" y="0"/>
                </a:lnTo>
                <a:lnTo>
                  <a:pt x="639641" y="377545"/>
                </a:lnTo>
                <a:lnTo>
                  <a:pt x="694099" y="377545"/>
                </a:lnTo>
                <a:lnTo>
                  <a:pt x="694099" y="0"/>
                </a:lnTo>
                <a:close/>
              </a:path>
              <a:path w="2786379" h="377825">
                <a:moveTo>
                  <a:pt x="491305" y="26416"/>
                </a:moveTo>
                <a:lnTo>
                  <a:pt x="451872" y="35826"/>
                </a:lnTo>
                <a:lnTo>
                  <a:pt x="420592" y="62687"/>
                </a:lnTo>
                <a:lnTo>
                  <a:pt x="399980" y="104940"/>
                </a:lnTo>
                <a:lnTo>
                  <a:pt x="392550" y="160528"/>
                </a:lnTo>
                <a:lnTo>
                  <a:pt x="399980" y="216585"/>
                </a:lnTo>
                <a:lnTo>
                  <a:pt x="420592" y="259080"/>
                </a:lnTo>
                <a:lnTo>
                  <a:pt x="451872" y="286029"/>
                </a:lnTo>
                <a:lnTo>
                  <a:pt x="491305" y="295452"/>
                </a:lnTo>
                <a:lnTo>
                  <a:pt x="530739" y="286029"/>
                </a:lnTo>
                <a:lnTo>
                  <a:pt x="562019" y="259080"/>
                </a:lnTo>
                <a:lnTo>
                  <a:pt x="568031" y="246684"/>
                </a:lnTo>
                <a:lnTo>
                  <a:pt x="491305" y="246684"/>
                </a:lnTo>
                <a:lnTo>
                  <a:pt x="472109" y="241109"/>
                </a:lnTo>
                <a:lnTo>
                  <a:pt x="457219" y="224637"/>
                </a:lnTo>
                <a:lnTo>
                  <a:pt x="447586" y="197650"/>
                </a:lnTo>
                <a:lnTo>
                  <a:pt x="444163" y="160528"/>
                </a:lnTo>
                <a:lnTo>
                  <a:pt x="447586" y="123939"/>
                </a:lnTo>
                <a:lnTo>
                  <a:pt x="457219" y="97332"/>
                </a:lnTo>
                <a:lnTo>
                  <a:pt x="472109" y="81089"/>
                </a:lnTo>
                <a:lnTo>
                  <a:pt x="491305" y="75590"/>
                </a:lnTo>
                <a:lnTo>
                  <a:pt x="568313" y="75590"/>
                </a:lnTo>
                <a:lnTo>
                  <a:pt x="562019" y="62687"/>
                </a:lnTo>
                <a:lnTo>
                  <a:pt x="530739" y="35826"/>
                </a:lnTo>
                <a:lnTo>
                  <a:pt x="491305" y="26416"/>
                </a:lnTo>
                <a:close/>
              </a:path>
              <a:path w="2786379" h="377825">
                <a:moveTo>
                  <a:pt x="568313" y="75590"/>
                </a:moveTo>
                <a:lnTo>
                  <a:pt x="491305" y="75590"/>
                </a:lnTo>
                <a:lnTo>
                  <a:pt x="510438" y="81089"/>
                </a:lnTo>
                <a:lnTo>
                  <a:pt x="525189" y="97332"/>
                </a:lnTo>
                <a:lnTo>
                  <a:pt x="534682" y="123939"/>
                </a:lnTo>
                <a:lnTo>
                  <a:pt x="538041" y="160528"/>
                </a:lnTo>
                <a:lnTo>
                  <a:pt x="534682" y="197650"/>
                </a:lnTo>
                <a:lnTo>
                  <a:pt x="525189" y="224637"/>
                </a:lnTo>
                <a:lnTo>
                  <a:pt x="510438" y="241109"/>
                </a:lnTo>
                <a:lnTo>
                  <a:pt x="491305" y="246684"/>
                </a:lnTo>
                <a:lnTo>
                  <a:pt x="568031" y="246684"/>
                </a:lnTo>
                <a:lnTo>
                  <a:pt x="582631" y="216585"/>
                </a:lnTo>
                <a:lnTo>
                  <a:pt x="590061" y="160528"/>
                </a:lnTo>
                <a:lnTo>
                  <a:pt x="582631" y="104940"/>
                </a:lnTo>
                <a:lnTo>
                  <a:pt x="568313" y="75590"/>
                </a:lnTo>
                <a:close/>
              </a:path>
              <a:path w="2786379" h="377825">
                <a:moveTo>
                  <a:pt x="1056982" y="27635"/>
                </a:moveTo>
                <a:lnTo>
                  <a:pt x="795667" y="27635"/>
                </a:lnTo>
                <a:lnTo>
                  <a:pt x="795667" y="236524"/>
                </a:lnTo>
                <a:lnTo>
                  <a:pt x="1060234" y="236524"/>
                </a:lnTo>
                <a:lnTo>
                  <a:pt x="1060234" y="206044"/>
                </a:lnTo>
                <a:lnTo>
                  <a:pt x="850531" y="206044"/>
                </a:lnTo>
                <a:lnTo>
                  <a:pt x="850531" y="152400"/>
                </a:lnTo>
                <a:lnTo>
                  <a:pt x="833869" y="152400"/>
                </a:lnTo>
                <a:lnTo>
                  <a:pt x="833869" y="110540"/>
                </a:lnTo>
                <a:lnTo>
                  <a:pt x="850531" y="110540"/>
                </a:lnTo>
                <a:lnTo>
                  <a:pt x="850531" y="71120"/>
                </a:lnTo>
                <a:lnTo>
                  <a:pt x="1056982" y="71120"/>
                </a:lnTo>
                <a:lnTo>
                  <a:pt x="1056982" y="27635"/>
                </a:lnTo>
                <a:close/>
              </a:path>
              <a:path w="2786379" h="377825">
                <a:moveTo>
                  <a:pt x="1060234" y="194259"/>
                </a:moveTo>
                <a:lnTo>
                  <a:pt x="850531" y="194259"/>
                </a:lnTo>
                <a:lnTo>
                  <a:pt x="850531" y="206044"/>
                </a:lnTo>
                <a:lnTo>
                  <a:pt x="1060234" y="206044"/>
                </a:lnTo>
                <a:lnTo>
                  <a:pt x="1060234" y="194259"/>
                </a:lnTo>
                <a:close/>
              </a:path>
              <a:path w="2786379" h="377825">
                <a:moveTo>
                  <a:pt x="850531" y="110540"/>
                </a:moveTo>
                <a:lnTo>
                  <a:pt x="833869" y="110540"/>
                </a:lnTo>
                <a:lnTo>
                  <a:pt x="833869" y="152400"/>
                </a:lnTo>
                <a:lnTo>
                  <a:pt x="850531" y="152400"/>
                </a:lnTo>
                <a:lnTo>
                  <a:pt x="850531" y="110540"/>
                </a:lnTo>
                <a:close/>
              </a:path>
              <a:path w="2786379" h="377825">
                <a:moveTo>
                  <a:pt x="1048448" y="110540"/>
                </a:moveTo>
                <a:lnTo>
                  <a:pt x="850531" y="110540"/>
                </a:lnTo>
                <a:lnTo>
                  <a:pt x="850531" y="152400"/>
                </a:lnTo>
                <a:lnTo>
                  <a:pt x="1048448" y="152400"/>
                </a:lnTo>
                <a:lnTo>
                  <a:pt x="1048448" y="110540"/>
                </a:lnTo>
                <a:close/>
              </a:path>
              <a:path w="2786379" h="377825">
                <a:moveTo>
                  <a:pt x="1096403" y="289763"/>
                </a:moveTo>
                <a:lnTo>
                  <a:pt x="755840" y="289763"/>
                </a:lnTo>
                <a:lnTo>
                  <a:pt x="755840" y="333654"/>
                </a:lnTo>
                <a:lnTo>
                  <a:pt x="1096403" y="333654"/>
                </a:lnTo>
                <a:lnTo>
                  <a:pt x="1096403" y="289763"/>
                </a:lnTo>
                <a:close/>
              </a:path>
              <a:path w="2786379" h="377825">
                <a:moveTo>
                  <a:pt x="1289516" y="38201"/>
                </a:moveTo>
                <a:lnTo>
                  <a:pt x="1224899" y="38201"/>
                </a:lnTo>
                <a:lnTo>
                  <a:pt x="1224899" y="79654"/>
                </a:lnTo>
                <a:lnTo>
                  <a:pt x="1407372" y="79654"/>
                </a:lnTo>
                <a:lnTo>
                  <a:pt x="1407372" y="68275"/>
                </a:lnTo>
                <a:lnTo>
                  <a:pt x="1289516" y="68275"/>
                </a:lnTo>
                <a:lnTo>
                  <a:pt x="1289516" y="38201"/>
                </a:lnTo>
                <a:close/>
              </a:path>
              <a:path w="2786379" h="377825">
                <a:moveTo>
                  <a:pt x="1342755" y="3251"/>
                </a:moveTo>
                <a:lnTo>
                  <a:pt x="1289516" y="3251"/>
                </a:lnTo>
                <a:lnTo>
                  <a:pt x="1289516" y="68275"/>
                </a:lnTo>
                <a:lnTo>
                  <a:pt x="1342755" y="68275"/>
                </a:lnTo>
                <a:lnTo>
                  <a:pt x="1342755" y="3251"/>
                </a:lnTo>
                <a:close/>
              </a:path>
              <a:path w="2786379" h="377825">
                <a:moveTo>
                  <a:pt x="1407372" y="38201"/>
                </a:moveTo>
                <a:lnTo>
                  <a:pt x="1342755" y="38201"/>
                </a:lnTo>
                <a:lnTo>
                  <a:pt x="1342755" y="68275"/>
                </a:lnTo>
                <a:lnTo>
                  <a:pt x="1407372" y="68275"/>
                </a:lnTo>
                <a:lnTo>
                  <a:pt x="1407372" y="38201"/>
                </a:lnTo>
                <a:close/>
              </a:path>
              <a:path w="2786379" h="377825">
                <a:moveTo>
                  <a:pt x="1316745" y="91846"/>
                </a:moveTo>
                <a:lnTo>
                  <a:pt x="1284157" y="96850"/>
                </a:lnTo>
                <a:lnTo>
                  <a:pt x="1258427" y="110845"/>
                </a:lnTo>
                <a:lnTo>
                  <a:pt x="1241536" y="132308"/>
                </a:lnTo>
                <a:lnTo>
                  <a:pt x="1235465" y="159715"/>
                </a:lnTo>
                <a:lnTo>
                  <a:pt x="1241536" y="186823"/>
                </a:lnTo>
                <a:lnTo>
                  <a:pt x="1258427" y="208026"/>
                </a:lnTo>
                <a:lnTo>
                  <a:pt x="1284157" y="221837"/>
                </a:lnTo>
                <a:lnTo>
                  <a:pt x="1316745" y="226771"/>
                </a:lnTo>
                <a:lnTo>
                  <a:pt x="1349333" y="221837"/>
                </a:lnTo>
                <a:lnTo>
                  <a:pt x="1375063" y="208026"/>
                </a:lnTo>
                <a:lnTo>
                  <a:pt x="1391535" y="187350"/>
                </a:lnTo>
                <a:lnTo>
                  <a:pt x="1316745" y="187350"/>
                </a:lnTo>
                <a:lnTo>
                  <a:pt x="1303137" y="185547"/>
                </a:lnTo>
                <a:lnTo>
                  <a:pt x="1292615" y="180238"/>
                </a:lnTo>
                <a:lnTo>
                  <a:pt x="1285827" y="171577"/>
                </a:lnTo>
                <a:lnTo>
                  <a:pt x="1283420" y="159715"/>
                </a:lnTo>
                <a:lnTo>
                  <a:pt x="1285827" y="147383"/>
                </a:lnTo>
                <a:lnTo>
                  <a:pt x="1292615" y="138480"/>
                </a:lnTo>
                <a:lnTo>
                  <a:pt x="1303137" y="133083"/>
                </a:lnTo>
                <a:lnTo>
                  <a:pt x="1316745" y="131267"/>
                </a:lnTo>
                <a:lnTo>
                  <a:pt x="1391135" y="131267"/>
                </a:lnTo>
                <a:lnTo>
                  <a:pt x="1375063" y="110845"/>
                </a:lnTo>
                <a:lnTo>
                  <a:pt x="1349333" y="96850"/>
                </a:lnTo>
                <a:lnTo>
                  <a:pt x="1316745" y="91846"/>
                </a:lnTo>
                <a:close/>
              </a:path>
              <a:path w="2786379" h="377825">
                <a:moveTo>
                  <a:pt x="1391135" y="131267"/>
                </a:moveTo>
                <a:lnTo>
                  <a:pt x="1316745" y="131267"/>
                </a:lnTo>
                <a:lnTo>
                  <a:pt x="1330118" y="133083"/>
                </a:lnTo>
                <a:lnTo>
                  <a:pt x="1340519" y="138480"/>
                </a:lnTo>
                <a:lnTo>
                  <a:pt x="1347263" y="147383"/>
                </a:lnTo>
                <a:lnTo>
                  <a:pt x="1349663" y="159715"/>
                </a:lnTo>
                <a:lnTo>
                  <a:pt x="1347263" y="171577"/>
                </a:lnTo>
                <a:lnTo>
                  <a:pt x="1340519" y="180238"/>
                </a:lnTo>
                <a:lnTo>
                  <a:pt x="1330118" y="185547"/>
                </a:lnTo>
                <a:lnTo>
                  <a:pt x="1316745" y="187350"/>
                </a:lnTo>
                <a:lnTo>
                  <a:pt x="1391535" y="187350"/>
                </a:lnTo>
                <a:lnTo>
                  <a:pt x="1391954" y="186823"/>
                </a:lnTo>
                <a:lnTo>
                  <a:pt x="1398025" y="159715"/>
                </a:lnTo>
                <a:lnTo>
                  <a:pt x="1391954" y="132308"/>
                </a:lnTo>
                <a:lnTo>
                  <a:pt x="1391135" y="131267"/>
                </a:lnTo>
                <a:close/>
              </a:path>
              <a:path w="2786379" h="377825">
                <a:moveTo>
                  <a:pt x="1547174" y="812"/>
                </a:moveTo>
                <a:lnTo>
                  <a:pt x="1495967" y="812"/>
                </a:lnTo>
                <a:lnTo>
                  <a:pt x="1495967" y="236118"/>
                </a:lnTo>
                <a:lnTo>
                  <a:pt x="1547174" y="236118"/>
                </a:lnTo>
                <a:lnTo>
                  <a:pt x="1547174" y="143052"/>
                </a:lnTo>
                <a:lnTo>
                  <a:pt x="1510191" y="143052"/>
                </a:lnTo>
                <a:lnTo>
                  <a:pt x="1510191" y="99974"/>
                </a:lnTo>
                <a:lnTo>
                  <a:pt x="1547174" y="99974"/>
                </a:lnTo>
                <a:lnTo>
                  <a:pt x="1547174" y="812"/>
                </a:lnTo>
                <a:close/>
              </a:path>
              <a:path w="2786379" h="377825">
                <a:moveTo>
                  <a:pt x="1468739" y="6908"/>
                </a:moveTo>
                <a:lnTo>
                  <a:pt x="1418345" y="6908"/>
                </a:lnTo>
                <a:lnTo>
                  <a:pt x="1418345" y="234492"/>
                </a:lnTo>
                <a:lnTo>
                  <a:pt x="1468739" y="234492"/>
                </a:lnTo>
                <a:lnTo>
                  <a:pt x="1468739" y="143052"/>
                </a:lnTo>
                <a:lnTo>
                  <a:pt x="1450044" y="143052"/>
                </a:lnTo>
                <a:lnTo>
                  <a:pt x="1450044" y="99974"/>
                </a:lnTo>
                <a:lnTo>
                  <a:pt x="1468739" y="99974"/>
                </a:lnTo>
                <a:lnTo>
                  <a:pt x="1468739" y="6908"/>
                </a:lnTo>
                <a:close/>
              </a:path>
              <a:path w="2786379" h="377825">
                <a:moveTo>
                  <a:pt x="1468739" y="99974"/>
                </a:moveTo>
                <a:lnTo>
                  <a:pt x="1450044" y="99974"/>
                </a:lnTo>
                <a:lnTo>
                  <a:pt x="1450044" y="143052"/>
                </a:lnTo>
                <a:lnTo>
                  <a:pt x="1468739" y="143052"/>
                </a:lnTo>
                <a:lnTo>
                  <a:pt x="1468739" y="99974"/>
                </a:lnTo>
                <a:close/>
              </a:path>
              <a:path w="2786379" h="377825">
                <a:moveTo>
                  <a:pt x="1495967" y="99974"/>
                </a:moveTo>
                <a:lnTo>
                  <a:pt x="1468739" y="99974"/>
                </a:lnTo>
                <a:lnTo>
                  <a:pt x="1468739" y="143052"/>
                </a:lnTo>
                <a:lnTo>
                  <a:pt x="1495967" y="143052"/>
                </a:lnTo>
                <a:lnTo>
                  <a:pt x="1495967" y="99974"/>
                </a:lnTo>
                <a:close/>
              </a:path>
              <a:path w="2786379" h="377825">
                <a:moveTo>
                  <a:pt x="1547174" y="99974"/>
                </a:moveTo>
                <a:lnTo>
                  <a:pt x="1510191" y="99974"/>
                </a:lnTo>
                <a:lnTo>
                  <a:pt x="1510191" y="143052"/>
                </a:lnTo>
                <a:lnTo>
                  <a:pt x="1547174" y="143052"/>
                </a:lnTo>
                <a:lnTo>
                  <a:pt x="1547174" y="99974"/>
                </a:lnTo>
                <a:close/>
              </a:path>
              <a:path w="2786379" h="377825">
                <a:moveTo>
                  <a:pt x="1547174" y="253187"/>
                </a:moveTo>
                <a:lnTo>
                  <a:pt x="1288703" y="253187"/>
                </a:lnTo>
                <a:lnTo>
                  <a:pt x="1288703" y="296265"/>
                </a:lnTo>
                <a:lnTo>
                  <a:pt x="1493529" y="296265"/>
                </a:lnTo>
                <a:lnTo>
                  <a:pt x="1493529" y="376732"/>
                </a:lnTo>
                <a:lnTo>
                  <a:pt x="1547174" y="376732"/>
                </a:lnTo>
                <a:lnTo>
                  <a:pt x="1547174" y="253187"/>
                </a:lnTo>
                <a:close/>
              </a:path>
              <a:path w="2786379" h="377825">
                <a:moveTo>
                  <a:pt x="1913308" y="812"/>
                </a:moveTo>
                <a:lnTo>
                  <a:pt x="1858851" y="812"/>
                </a:lnTo>
                <a:lnTo>
                  <a:pt x="1858851" y="212953"/>
                </a:lnTo>
                <a:lnTo>
                  <a:pt x="1913308" y="212953"/>
                </a:lnTo>
                <a:lnTo>
                  <a:pt x="1913308" y="812"/>
                </a:lnTo>
                <a:close/>
              </a:path>
              <a:path w="2786379" h="377825">
                <a:moveTo>
                  <a:pt x="1913308" y="230428"/>
                </a:moveTo>
                <a:lnTo>
                  <a:pt x="1662966" y="230428"/>
                </a:lnTo>
                <a:lnTo>
                  <a:pt x="1662966" y="372668"/>
                </a:lnTo>
                <a:lnTo>
                  <a:pt x="1913308" y="372668"/>
                </a:lnTo>
                <a:lnTo>
                  <a:pt x="1913308" y="329996"/>
                </a:lnTo>
                <a:lnTo>
                  <a:pt x="1715798" y="329996"/>
                </a:lnTo>
                <a:lnTo>
                  <a:pt x="1715798" y="272694"/>
                </a:lnTo>
                <a:lnTo>
                  <a:pt x="1913308" y="272694"/>
                </a:lnTo>
                <a:lnTo>
                  <a:pt x="1913308" y="230428"/>
                </a:lnTo>
                <a:close/>
              </a:path>
              <a:path w="2786379" h="377825">
                <a:moveTo>
                  <a:pt x="1913308" y="272694"/>
                </a:moveTo>
                <a:lnTo>
                  <a:pt x="1860070" y="272694"/>
                </a:lnTo>
                <a:lnTo>
                  <a:pt x="1860070" y="329996"/>
                </a:lnTo>
                <a:lnTo>
                  <a:pt x="1913308" y="329996"/>
                </a:lnTo>
                <a:lnTo>
                  <a:pt x="1913308" y="272694"/>
                </a:lnTo>
                <a:close/>
              </a:path>
              <a:path w="2786379" h="377825">
                <a:moveTo>
                  <a:pt x="1699542" y="14224"/>
                </a:moveTo>
                <a:lnTo>
                  <a:pt x="1688569" y="14224"/>
                </a:lnTo>
                <a:lnTo>
                  <a:pt x="1688569" y="50393"/>
                </a:lnTo>
                <a:lnTo>
                  <a:pt x="1683394" y="84975"/>
                </a:lnTo>
                <a:lnTo>
                  <a:pt x="1667284" y="117348"/>
                </a:lnTo>
                <a:lnTo>
                  <a:pt x="1639363" y="144691"/>
                </a:lnTo>
                <a:lnTo>
                  <a:pt x="1598755" y="164185"/>
                </a:lnTo>
                <a:lnTo>
                  <a:pt x="1624764" y="206857"/>
                </a:lnTo>
                <a:lnTo>
                  <a:pt x="1672751" y="182467"/>
                </a:lnTo>
                <a:lnTo>
                  <a:pt x="1706603" y="146151"/>
                </a:lnTo>
                <a:lnTo>
                  <a:pt x="1716641" y="123595"/>
                </a:lnTo>
                <a:lnTo>
                  <a:pt x="1705936" y="99879"/>
                </a:lnTo>
                <a:lnTo>
                  <a:pt x="1699542" y="50393"/>
                </a:lnTo>
                <a:lnTo>
                  <a:pt x="1699542" y="14224"/>
                </a:lnTo>
                <a:close/>
              </a:path>
              <a:path w="2786379" h="377825">
                <a:moveTo>
                  <a:pt x="1743840" y="14224"/>
                </a:moveTo>
                <a:lnTo>
                  <a:pt x="1733273" y="14224"/>
                </a:lnTo>
                <a:lnTo>
                  <a:pt x="1733273" y="50393"/>
                </a:lnTo>
                <a:lnTo>
                  <a:pt x="1726663" y="101072"/>
                </a:lnTo>
                <a:lnTo>
                  <a:pt x="1716641" y="123595"/>
                </a:lnTo>
                <a:lnTo>
                  <a:pt x="1725399" y="143002"/>
                </a:lnTo>
                <a:lnTo>
                  <a:pt x="1758349" y="177209"/>
                </a:lnTo>
                <a:lnTo>
                  <a:pt x="1805206" y="199948"/>
                </a:lnTo>
                <a:lnTo>
                  <a:pt x="1831216" y="158089"/>
                </a:lnTo>
                <a:lnTo>
                  <a:pt x="1791846" y="139947"/>
                </a:lnTo>
                <a:lnTo>
                  <a:pt x="1764668" y="114452"/>
                </a:lnTo>
                <a:lnTo>
                  <a:pt x="1748920" y="83851"/>
                </a:lnTo>
                <a:lnTo>
                  <a:pt x="1743840" y="50393"/>
                </a:lnTo>
                <a:lnTo>
                  <a:pt x="1743840" y="14224"/>
                </a:lnTo>
                <a:close/>
              </a:path>
              <a:path w="2786379" h="377825">
                <a:moveTo>
                  <a:pt x="1733273" y="14224"/>
                </a:moveTo>
                <a:lnTo>
                  <a:pt x="1699542" y="14224"/>
                </a:lnTo>
                <a:lnTo>
                  <a:pt x="1699542" y="50393"/>
                </a:lnTo>
                <a:lnTo>
                  <a:pt x="1705936" y="99879"/>
                </a:lnTo>
                <a:lnTo>
                  <a:pt x="1716641" y="123595"/>
                </a:lnTo>
                <a:lnTo>
                  <a:pt x="1726663" y="101072"/>
                </a:lnTo>
                <a:lnTo>
                  <a:pt x="1733273" y="50393"/>
                </a:lnTo>
                <a:lnTo>
                  <a:pt x="1733273" y="14224"/>
                </a:lnTo>
                <a:close/>
              </a:path>
              <a:path w="2786379" h="377825">
                <a:moveTo>
                  <a:pt x="2385212" y="406"/>
                </a:moveTo>
                <a:lnTo>
                  <a:pt x="2330754" y="406"/>
                </a:lnTo>
                <a:lnTo>
                  <a:pt x="2330754" y="376732"/>
                </a:lnTo>
                <a:lnTo>
                  <a:pt x="2385212" y="376732"/>
                </a:lnTo>
                <a:lnTo>
                  <a:pt x="2385212" y="406"/>
                </a:lnTo>
                <a:close/>
              </a:path>
              <a:path w="2786379" h="377825">
                <a:moveTo>
                  <a:pt x="2245410" y="39420"/>
                </a:moveTo>
                <a:lnTo>
                  <a:pt x="2219807" y="39420"/>
                </a:lnTo>
                <a:lnTo>
                  <a:pt x="2219807" y="49174"/>
                </a:lnTo>
                <a:lnTo>
                  <a:pt x="2216417" y="96933"/>
                </a:lnTo>
                <a:lnTo>
                  <a:pt x="2205689" y="139726"/>
                </a:lnTo>
                <a:lnTo>
                  <a:pt x="2186787" y="178003"/>
                </a:lnTo>
                <a:lnTo>
                  <a:pt x="2158877" y="212216"/>
                </a:lnTo>
                <a:lnTo>
                  <a:pt x="2121123" y="242816"/>
                </a:lnTo>
                <a:lnTo>
                  <a:pt x="2072690" y="270256"/>
                </a:lnTo>
                <a:lnTo>
                  <a:pt x="2100732" y="313334"/>
                </a:lnTo>
                <a:lnTo>
                  <a:pt x="2152399" y="283850"/>
                </a:lnTo>
                <a:lnTo>
                  <a:pt x="2193446" y="250890"/>
                </a:lnTo>
                <a:lnTo>
                  <a:pt x="2224845" y="214611"/>
                </a:lnTo>
                <a:lnTo>
                  <a:pt x="2247571" y="175167"/>
                </a:lnTo>
                <a:lnTo>
                  <a:pt x="2262599" y="132717"/>
                </a:lnTo>
                <a:lnTo>
                  <a:pt x="2270901" y="87416"/>
                </a:lnTo>
                <a:lnTo>
                  <a:pt x="2271184" y="82092"/>
                </a:lnTo>
                <a:lnTo>
                  <a:pt x="2245410" y="82092"/>
                </a:lnTo>
                <a:lnTo>
                  <a:pt x="2245410" y="39420"/>
                </a:lnTo>
                <a:close/>
              </a:path>
              <a:path w="2786379" h="377825">
                <a:moveTo>
                  <a:pt x="2219807" y="39420"/>
                </a:moveTo>
                <a:lnTo>
                  <a:pt x="2092604" y="39420"/>
                </a:lnTo>
                <a:lnTo>
                  <a:pt x="2092604" y="82092"/>
                </a:lnTo>
                <a:lnTo>
                  <a:pt x="2217470" y="82092"/>
                </a:lnTo>
                <a:lnTo>
                  <a:pt x="2219807" y="49174"/>
                </a:lnTo>
                <a:lnTo>
                  <a:pt x="2219807" y="39420"/>
                </a:lnTo>
                <a:close/>
              </a:path>
              <a:path w="2786379" h="377825">
                <a:moveTo>
                  <a:pt x="2273452" y="39420"/>
                </a:moveTo>
                <a:lnTo>
                  <a:pt x="2245410" y="39420"/>
                </a:lnTo>
                <a:lnTo>
                  <a:pt x="2245410" y="82092"/>
                </a:lnTo>
                <a:lnTo>
                  <a:pt x="2271184" y="82092"/>
                </a:lnTo>
                <a:lnTo>
                  <a:pt x="2273452" y="39420"/>
                </a:lnTo>
                <a:close/>
              </a:path>
              <a:path w="2786379" h="377825">
                <a:moveTo>
                  <a:pt x="2542050" y="6502"/>
                </a:moveTo>
                <a:lnTo>
                  <a:pt x="2488406" y="6502"/>
                </a:lnTo>
                <a:lnTo>
                  <a:pt x="2488406" y="136956"/>
                </a:lnTo>
                <a:lnTo>
                  <a:pt x="2748095" y="136956"/>
                </a:lnTo>
                <a:lnTo>
                  <a:pt x="2748095" y="113385"/>
                </a:lnTo>
                <a:lnTo>
                  <a:pt x="2542050" y="113385"/>
                </a:lnTo>
                <a:lnTo>
                  <a:pt x="2542050" y="6502"/>
                </a:lnTo>
                <a:close/>
              </a:path>
              <a:path w="2786379" h="377825">
                <a:moveTo>
                  <a:pt x="2748095" y="93878"/>
                </a:moveTo>
                <a:lnTo>
                  <a:pt x="2542050" y="93878"/>
                </a:lnTo>
                <a:lnTo>
                  <a:pt x="2542050" y="113385"/>
                </a:lnTo>
                <a:lnTo>
                  <a:pt x="2748095" y="113385"/>
                </a:lnTo>
                <a:lnTo>
                  <a:pt x="2748095" y="93878"/>
                </a:lnTo>
                <a:close/>
              </a:path>
              <a:path w="2786379" h="377825">
                <a:moveTo>
                  <a:pt x="2786297" y="169062"/>
                </a:moveTo>
                <a:lnTo>
                  <a:pt x="2445734" y="169062"/>
                </a:lnTo>
                <a:lnTo>
                  <a:pt x="2445734" y="212140"/>
                </a:lnTo>
                <a:lnTo>
                  <a:pt x="2786297" y="212140"/>
                </a:lnTo>
                <a:lnTo>
                  <a:pt x="2786297" y="169062"/>
                </a:lnTo>
                <a:close/>
              </a:path>
              <a:path w="2786379" h="377825">
                <a:moveTo>
                  <a:pt x="2614796" y="236118"/>
                </a:moveTo>
                <a:lnTo>
                  <a:pt x="2560059" y="240753"/>
                </a:lnTo>
                <a:lnTo>
                  <a:pt x="2518886" y="254304"/>
                </a:lnTo>
                <a:lnTo>
                  <a:pt x="2492952" y="276237"/>
                </a:lnTo>
                <a:lnTo>
                  <a:pt x="2483935" y="306019"/>
                </a:lnTo>
                <a:lnTo>
                  <a:pt x="2492952" y="335629"/>
                </a:lnTo>
                <a:lnTo>
                  <a:pt x="2518886" y="357581"/>
                </a:lnTo>
                <a:lnTo>
                  <a:pt x="2560059" y="371227"/>
                </a:lnTo>
                <a:lnTo>
                  <a:pt x="2614796" y="375920"/>
                </a:lnTo>
                <a:lnTo>
                  <a:pt x="2669470" y="371227"/>
                </a:lnTo>
                <a:lnTo>
                  <a:pt x="2710503" y="357581"/>
                </a:lnTo>
                <a:lnTo>
                  <a:pt x="2736297" y="335629"/>
                </a:lnTo>
                <a:lnTo>
                  <a:pt x="2736648" y="334467"/>
                </a:lnTo>
                <a:lnTo>
                  <a:pt x="2614796" y="334467"/>
                </a:lnTo>
                <a:lnTo>
                  <a:pt x="2581662" y="332708"/>
                </a:lnTo>
                <a:lnTo>
                  <a:pt x="2557900" y="327406"/>
                </a:lnTo>
                <a:lnTo>
                  <a:pt x="2543587" y="318522"/>
                </a:lnTo>
                <a:lnTo>
                  <a:pt x="2538799" y="306019"/>
                </a:lnTo>
                <a:lnTo>
                  <a:pt x="2543587" y="293344"/>
                </a:lnTo>
                <a:lnTo>
                  <a:pt x="2557900" y="284480"/>
                </a:lnTo>
                <a:lnTo>
                  <a:pt x="2581662" y="279273"/>
                </a:lnTo>
                <a:lnTo>
                  <a:pt x="2614796" y="277571"/>
                </a:lnTo>
                <a:lnTo>
                  <a:pt x="2736698" y="277571"/>
                </a:lnTo>
                <a:lnTo>
                  <a:pt x="2736297" y="276237"/>
                </a:lnTo>
                <a:lnTo>
                  <a:pt x="2710503" y="254304"/>
                </a:lnTo>
                <a:lnTo>
                  <a:pt x="2669470" y="240753"/>
                </a:lnTo>
                <a:lnTo>
                  <a:pt x="2614796" y="236118"/>
                </a:lnTo>
                <a:close/>
              </a:path>
              <a:path w="2786379" h="377825">
                <a:moveTo>
                  <a:pt x="2736698" y="277571"/>
                </a:moveTo>
                <a:lnTo>
                  <a:pt x="2614796" y="277571"/>
                </a:lnTo>
                <a:lnTo>
                  <a:pt x="2647930" y="279273"/>
                </a:lnTo>
                <a:lnTo>
                  <a:pt x="2671692" y="284480"/>
                </a:lnTo>
                <a:lnTo>
                  <a:pt x="2686005" y="293344"/>
                </a:lnTo>
                <a:lnTo>
                  <a:pt x="2690793" y="306019"/>
                </a:lnTo>
                <a:lnTo>
                  <a:pt x="2686005" y="318522"/>
                </a:lnTo>
                <a:lnTo>
                  <a:pt x="2671692" y="327406"/>
                </a:lnTo>
                <a:lnTo>
                  <a:pt x="2647930" y="332708"/>
                </a:lnTo>
                <a:lnTo>
                  <a:pt x="2614796" y="334467"/>
                </a:lnTo>
                <a:lnTo>
                  <a:pt x="2736648" y="334467"/>
                </a:lnTo>
                <a:lnTo>
                  <a:pt x="2745250" y="306019"/>
                </a:lnTo>
                <a:lnTo>
                  <a:pt x="2736698" y="277571"/>
                </a:lnTo>
                <a:close/>
              </a:path>
            </a:pathLst>
          </a:custGeom>
          <a:solidFill>
            <a:srgbClr val="00040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658307" y="2251760"/>
            <a:ext cx="521970" cy="360045"/>
          </a:xfrm>
          <a:custGeom>
            <a:avLst/>
            <a:gdLst/>
            <a:ahLst/>
            <a:cxnLst/>
            <a:rect l="l" t="t" r="r" b="b"/>
            <a:pathLst>
              <a:path w="521970" h="360044">
                <a:moveTo>
                  <a:pt x="150571" y="0"/>
                </a:moveTo>
                <a:lnTo>
                  <a:pt x="84886" y="11582"/>
                </a:lnTo>
                <a:lnTo>
                  <a:pt x="37795" y="46329"/>
                </a:lnTo>
                <a:lnTo>
                  <a:pt x="9448" y="104851"/>
                </a:lnTo>
                <a:lnTo>
                  <a:pt x="2362" y="143255"/>
                </a:lnTo>
                <a:lnTo>
                  <a:pt x="0" y="187756"/>
                </a:lnTo>
                <a:lnTo>
                  <a:pt x="2438" y="231533"/>
                </a:lnTo>
                <a:lnTo>
                  <a:pt x="21945" y="298284"/>
                </a:lnTo>
                <a:lnTo>
                  <a:pt x="60655" y="338061"/>
                </a:lnTo>
                <a:lnTo>
                  <a:pt x="116738" y="357263"/>
                </a:lnTo>
                <a:lnTo>
                  <a:pt x="151180" y="359664"/>
                </a:lnTo>
                <a:lnTo>
                  <a:pt x="175412" y="358749"/>
                </a:lnTo>
                <a:lnTo>
                  <a:pt x="217474" y="351434"/>
                </a:lnTo>
                <a:lnTo>
                  <a:pt x="265633" y="324307"/>
                </a:lnTo>
                <a:lnTo>
                  <a:pt x="288340" y="291388"/>
                </a:lnTo>
                <a:lnTo>
                  <a:pt x="292265" y="281025"/>
                </a:lnTo>
                <a:lnTo>
                  <a:pt x="154228" y="281025"/>
                </a:lnTo>
                <a:lnTo>
                  <a:pt x="142875" y="279653"/>
                </a:lnTo>
                <a:lnTo>
                  <a:pt x="114338" y="246125"/>
                </a:lnTo>
                <a:lnTo>
                  <a:pt x="109156" y="208330"/>
                </a:lnTo>
                <a:lnTo>
                  <a:pt x="108561" y="179832"/>
                </a:lnTo>
                <a:lnTo>
                  <a:pt x="108737" y="167716"/>
                </a:lnTo>
                <a:lnTo>
                  <a:pt x="112166" y="121310"/>
                </a:lnTo>
                <a:lnTo>
                  <a:pt x="126453" y="81533"/>
                </a:lnTo>
                <a:lnTo>
                  <a:pt x="150571" y="77419"/>
                </a:lnTo>
                <a:lnTo>
                  <a:pt x="292274" y="77419"/>
                </a:lnTo>
                <a:lnTo>
                  <a:pt x="287731" y="65836"/>
                </a:lnTo>
                <a:lnTo>
                  <a:pt x="264718" y="32918"/>
                </a:lnTo>
                <a:lnTo>
                  <a:pt x="216865" y="7543"/>
                </a:lnTo>
                <a:lnTo>
                  <a:pt x="174802" y="838"/>
                </a:lnTo>
                <a:lnTo>
                  <a:pt x="150571" y="0"/>
                </a:lnTo>
                <a:close/>
              </a:path>
              <a:path w="521970" h="360044">
                <a:moveTo>
                  <a:pt x="292274" y="77419"/>
                </a:moveTo>
                <a:lnTo>
                  <a:pt x="150571" y="77419"/>
                </a:lnTo>
                <a:lnTo>
                  <a:pt x="164592" y="79019"/>
                </a:lnTo>
                <a:lnTo>
                  <a:pt x="176174" y="83819"/>
                </a:lnTo>
                <a:lnTo>
                  <a:pt x="196824" y="117271"/>
                </a:lnTo>
                <a:lnTo>
                  <a:pt x="202311" y="156286"/>
                </a:lnTo>
                <a:lnTo>
                  <a:pt x="202963" y="179832"/>
                </a:lnTo>
                <a:lnTo>
                  <a:pt x="202939" y="183489"/>
                </a:lnTo>
                <a:lnTo>
                  <a:pt x="200710" y="226009"/>
                </a:lnTo>
                <a:lnTo>
                  <a:pt x="187947" y="267652"/>
                </a:lnTo>
                <a:lnTo>
                  <a:pt x="154228" y="281025"/>
                </a:lnTo>
                <a:lnTo>
                  <a:pt x="292265" y="281025"/>
                </a:lnTo>
                <a:lnTo>
                  <a:pt x="296608" y="269557"/>
                </a:lnTo>
                <a:lnTo>
                  <a:pt x="302514" y="243687"/>
                </a:lnTo>
                <a:lnTo>
                  <a:pt x="306057" y="213779"/>
                </a:lnTo>
                <a:lnTo>
                  <a:pt x="307238" y="179832"/>
                </a:lnTo>
                <a:lnTo>
                  <a:pt x="306019" y="144589"/>
                </a:lnTo>
                <a:lnTo>
                  <a:pt x="302361" y="113842"/>
                </a:lnTo>
                <a:lnTo>
                  <a:pt x="296265" y="87591"/>
                </a:lnTo>
                <a:lnTo>
                  <a:pt x="292274" y="77419"/>
                </a:lnTo>
                <a:close/>
              </a:path>
              <a:path w="521970" h="360044">
                <a:moveTo>
                  <a:pt x="521427" y="92049"/>
                </a:moveTo>
                <a:lnTo>
                  <a:pt x="414747" y="92049"/>
                </a:lnTo>
                <a:lnTo>
                  <a:pt x="414747" y="351739"/>
                </a:lnTo>
                <a:lnTo>
                  <a:pt x="521427" y="351739"/>
                </a:lnTo>
                <a:lnTo>
                  <a:pt x="521427" y="92049"/>
                </a:lnTo>
                <a:close/>
              </a:path>
              <a:path w="521970" h="360044">
                <a:moveTo>
                  <a:pt x="521427" y="4267"/>
                </a:moveTo>
                <a:lnTo>
                  <a:pt x="435473" y="4267"/>
                </a:lnTo>
                <a:lnTo>
                  <a:pt x="327574" y="43891"/>
                </a:lnTo>
                <a:lnTo>
                  <a:pt x="339156" y="107899"/>
                </a:lnTo>
                <a:lnTo>
                  <a:pt x="414747" y="92049"/>
                </a:lnTo>
                <a:lnTo>
                  <a:pt x="521427" y="92049"/>
                </a:lnTo>
                <a:lnTo>
                  <a:pt x="521427" y="4267"/>
                </a:lnTo>
                <a:close/>
              </a:path>
            </a:pathLst>
          </a:custGeom>
          <a:solidFill>
            <a:srgbClr val="B2D5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607507" y="3636060"/>
            <a:ext cx="614045" cy="360045"/>
          </a:xfrm>
          <a:custGeom>
            <a:avLst/>
            <a:gdLst/>
            <a:ahLst/>
            <a:cxnLst/>
            <a:rect l="l" t="t" r="r" b="b"/>
            <a:pathLst>
              <a:path w="614045" h="360045">
                <a:moveTo>
                  <a:pt x="150571" y="0"/>
                </a:moveTo>
                <a:lnTo>
                  <a:pt x="84886" y="11582"/>
                </a:lnTo>
                <a:lnTo>
                  <a:pt x="37795" y="46329"/>
                </a:lnTo>
                <a:lnTo>
                  <a:pt x="9448" y="104851"/>
                </a:lnTo>
                <a:lnTo>
                  <a:pt x="2362" y="143255"/>
                </a:lnTo>
                <a:lnTo>
                  <a:pt x="0" y="187756"/>
                </a:lnTo>
                <a:lnTo>
                  <a:pt x="2438" y="231533"/>
                </a:lnTo>
                <a:lnTo>
                  <a:pt x="21945" y="298284"/>
                </a:lnTo>
                <a:lnTo>
                  <a:pt x="60655" y="338061"/>
                </a:lnTo>
                <a:lnTo>
                  <a:pt x="116738" y="357263"/>
                </a:lnTo>
                <a:lnTo>
                  <a:pt x="151180" y="359664"/>
                </a:lnTo>
                <a:lnTo>
                  <a:pt x="175412" y="358749"/>
                </a:lnTo>
                <a:lnTo>
                  <a:pt x="217474" y="351434"/>
                </a:lnTo>
                <a:lnTo>
                  <a:pt x="265633" y="324307"/>
                </a:lnTo>
                <a:lnTo>
                  <a:pt x="288340" y="291388"/>
                </a:lnTo>
                <a:lnTo>
                  <a:pt x="292265" y="281025"/>
                </a:lnTo>
                <a:lnTo>
                  <a:pt x="154228" y="281025"/>
                </a:lnTo>
                <a:lnTo>
                  <a:pt x="142875" y="279653"/>
                </a:lnTo>
                <a:lnTo>
                  <a:pt x="114338" y="246125"/>
                </a:lnTo>
                <a:lnTo>
                  <a:pt x="109156" y="208330"/>
                </a:lnTo>
                <a:lnTo>
                  <a:pt x="108561" y="179832"/>
                </a:lnTo>
                <a:lnTo>
                  <a:pt x="108737" y="167716"/>
                </a:lnTo>
                <a:lnTo>
                  <a:pt x="112166" y="121310"/>
                </a:lnTo>
                <a:lnTo>
                  <a:pt x="126453" y="81533"/>
                </a:lnTo>
                <a:lnTo>
                  <a:pt x="150571" y="77419"/>
                </a:lnTo>
                <a:lnTo>
                  <a:pt x="292274" y="77419"/>
                </a:lnTo>
                <a:lnTo>
                  <a:pt x="287731" y="65836"/>
                </a:lnTo>
                <a:lnTo>
                  <a:pt x="264718" y="32918"/>
                </a:lnTo>
                <a:lnTo>
                  <a:pt x="216865" y="7543"/>
                </a:lnTo>
                <a:lnTo>
                  <a:pt x="174802" y="838"/>
                </a:lnTo>
                <a:lnTo>
                  <a:pt x="150571" y="0"/>
                </a:lnTo>
                <a:close/>
              </a:path>
              <a:path w="614045" h="360045">
                <a:moveTo>
                  <a:pt x="292274" y="77419"/>
                </a:moveTo>
                <a:lnTo>
                  <a:pt x="150571" y="77419"/>
                </a:lnTo>
                <a:lnTo>
                  <a:pt x="164592" y="79019"/>
                </a:lnTo>
                <a:lnTo>
                  <a:pt x="176174" y="83819"/>
                </a:lnTo>
                <a:lnTo>
                  <a:pt x="196824" y="117271"/>
                </a:lnTo>
                <a:lnTo>
                  <a:pt x="202311" y="156286"/>
                </a:lnTo>
                <a:lnTo>
                  <a:pt x="202963" y="179832"/>
                </a:lnTo>
                <a:lnTo>
                  <a:pt x="202939" y="183489"/>
                </a:lnTo>
                <a:lnTo>
                  <a:pt x="200710" y="226009"/>
                </a:lnTo>
                <a:lnTo>
                  <a:pt x="187947" y="267652"/>
                </a:lnTo>
                <a:lnTo>
                  <a:pt x="154228" y="281025"/>
                </a:lnTo>
                <a:lnTo>
                  <a:pt x="292265" y="281025"/>
                </a:lnTo>
                <a:lnTo>
                  <a:pt x="296608" y="269557"/>
                </a:lnTo>
                <a:lnTo>
                  <a:pt x="302514" y="243687"/>
                </a:lnTo>
                <a:lnTo>
                  <a:pt x="306057" y="213779"/>
                </a:lnTo>
                <a:lnTo>
                  <a:pt x="307238" y="179832"/>
                </a:lnTo>
                <a:lnTo>
                  <a:pt x="306019" y="144589"/>
                </a:lnTo>
                <a:lnTo>
                  <a:pt x="302361" y="113842"/>
                </a:lnTo>
                <a:lnTo>
                  <a:pt x="296265" y="87591"/>
                </a:lnTo>
                <a:lnTo>
                  <a:pt x="292274" y="77419"/>
                </a:lnTo>
                <a:close/>
              </a:path>
              <a:path w="614045" h="360045">
                <a:moveTo>
                  <a:pt x="604184" y="81686"/>
                </a:moveTo>
                <a:lnTo>
                  <a:pt x="422062" y="81686"/>
                </a:lnTo>
                <a:lnTo>
                  <a:pt x="450484" y="82105"/>
                </a:lnTo>
                <a:lnTo>
                  <a:pt x="471744" y="83362"/>
                </a:lnTo>
                <a:lnTo>
                  <a:pt x="500700" y="113995"/>
                </a:lnTo>
                <a:lnTo>
                  <a:pt x="500205" y="122034"/>
                </a:lnTo>
                <a:lnTo>
                  <a:pt x="482565" y="164592"/>
                </a:lnTo>
                <a:lnTo>
                  <a:pt x="450827" y="195795"/>
                </a:lnTo>
                <a:lnTo>
                  <a:pt x="419433" y="223532"/>
                </a:lnTo>
                <a:lnTo>
                  <a:pt x="345862" y="284073"/>
                </a:lnTo>
                <a:lnTo>
                  <a:pt x="345862" y="351739"/>
                </a:lnTo>
                <a:lnTo>
                  <a:pt x="613476" y="351739"/>
                </a:lnTo>
                <a:lnTo>
                  <a:pt x="613476" y="271881"/>
                </a:lnTo>
                <a:lnTo>
                  <a:pt x="465343" y="271881"/>
                </a:lnTo>
                <a:lnTo>
                  <a:pt x="486527" y="257746"/>
                </a:lnTo>
                <a:lnTo>
                  <a:pt x="522493" y="232448"/>
                </a:lnTo>
                <a:lnTo>
                  <a:pt x="556021" y="205625"/>
                </a:lnTo>
                <a:lnTo>
                  <a:pt x="583453" y="175450"/>
                </a:lnTo>
                <a:lnTo>
                  <a:pt x="602656" y="132130"/>
                </a:lnTo>
                <a:lnTo>
                  <a:pt x="606161" y="104241"/>
                </a:lnTo>
                <a:lnTo>
                  <a:pt x="604184" y="81686"/>
                </a:lnTo>
                <a:close/>
              </a:path>
              <a:path w="614045" h="360045">
                <a:moveTo>
                  <a:pt x="613476" y="270662"/>
                </a:moveTo>
                <a:lnTo>
                  <a:pt x="465343" y="271881"/>
                </a:lnTo>
                <a:lnTo>
                  <a:pt x="613476" y="271881"/>
                </a:lnTo>
                <a:lnTo>
                  <a:pt x="613476" y="270662"/>
                </a:lnTo>
                <a:close/>
              </a:path>
              <a:path w="614045" h="360045">
                <a:moveTo>
                  <a:pt x="470220" y="0"/>
                </a:moveTo>
                <a:lnTo>
                  <a:pt x="445912" y="761"/>
                </a:lnTo>
                <a:lnTo>
                  <a:pt x="418709" y="3047"/>
                </a:lnTo>
                <a:lnTo>
                  <a:pt x="388610" y="6857"/>
                </a:lnTo>
                <a:lnTo>
                  <a:pt x="355615" y="12191"/>
                </a:lnTo>
                <a:lnTo>
                  <a:pt x="355730" y="19088"/>
                </a:lnTo>
                <a:lnTo>
                  <a:pt x="358625" y="60845"/>
                </a:lnTo>
                <a:lnTo>
                  <a:pt x="361711" y="82905"/>
                </a:lnTo>
                <a:lnTo>
                  <a:pt x="369433" y="82905"/>
                </a:lnTo>
                <a:lnTo>
                  <a:pt x="375935" y="82702"/>
                </a:lnTo>
                <a:lnTo>
                  <a:pt x="381219" y="82295"/>
                </a:lnTo>
                <a:lnTo>
                  <a:pt x="422062" y="81686"/>
                </a:lnTo>
                <a:lnTo>
                  <a:pt x="604184" y="81686"/>
                </a:lnTo>
                <a:lnTo>
                  <a:pt x="603837" y="77724"/>
                </a:lnTo>
                <a:lnTo>
                  <a:pt x="585244" y="37490"/>
                </a:lnTo>
                <a:lnTo>
                  <a:pt x="549087" y="13373"/>
                </a:lnTo>
                <a:lnTo>
                  <a:pt x="499710" y="1485"/>
                </a:lnTo>
                <a:lnTo>
                  <a:pt x="470220" y="0"/>
                </a:lnTo>
                <a:close/>
              </a:path>
            </a:pathLst>
          </a:custGeom>
          <a:solidFill>
            <a:srgbClr val="B2D5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607507" y="4994960"/>
            <a:ext cx="599440" cy="360045"/>
          </a:xfrm>
          <a:custGeom>
            <a:avLst/>
            <a:gdLst/>
            <a:ahLst/>
            <a:cxnLst/>
            <a:rect l="l" t="t" r="r" b="b"/>
            <a:pathLst>
              <a:path w="599439" h="360045">
                <a:moveTo>
                  <a:pt x="150571" y="0"/>
                </a:moveTo>
                <a:lnTo>
                  <a:pt x="84886" y="11582"/>
                </a:lnTo>
                <a:lnTo>
                  <a:pt x="37795" y="46329"/>
                </a:lnTo>
                <a:lnTo>
                  <a:pt x="9448" y="104851"/>
                </a:lnTo>
                <a:lnTo>
                  <a:pt x="2362" y="143255"/>
                </a:lnTo>
                <a:lnTo>
                  <a:pt x="0" y="187756"/>
                </a:lnTo>
                <a:lnTo>
                  <a:pt x="2438" y="231533"/>
                </a:lnTo>
                <a:lnTo>
                  <a:pt x="21945" y="298284"/>
                </a:lnTo>
                <a:lnTo>
                  <a:pt x="60655" y="338061"/>
                </a:lnTo>
                <a:lnTo>
                  <a:pt x="116738" y="357263"/>
                </a:lnTo>
                <a:lnTo>
                  <a:pt x="151180" y="359664"/>
                </a:lnTo>
                <a:lnTo>
                  <a:pt x="175412" y="358749"/>
                </a:lnTo>
                <a:lnTo>
                  <a:pt x="217474" y="351434"/>
                </a:lnTo>
                <a:lnTo>
                  <a:pt x="265633" y="324307"/>
                </a:lnTo>
                <a:lnTo>
                  <a:pt x="288340" y="291388"/>
                </a:lnTo>
                <a:lnTo>
                  <a:pt x="292265" y="281025"/>
                </a:lnTo>
                <a:lnTo>
                  <a:pt x="154228" y="281025"/>
                </a:lnTo>
                <a:lnTo>
                  <a:pt x="142875" y="279653"/>
                </a:lnTo>
                <a:lnTo>
                  <a:pt x="114338" y="246125"/>
                </a:lnTo>
                <a:lnTo>
                  <a:pt x="109156" y="208330"/>
                </a:lnTo>
                <a:lnTo>
                  <a:pt x="108561" y="179832"/>
                </a:lnTo>
                <a:lnTo>
                  <a:pt x="108737" y="167716"/>
                </a:lnTo>
                <a:lnTo>
                  <a:pt x="112166" y="121310"/>
                </a:lnTo>
                <a:lnTo>
                  <a:pt x="126453" y="81533"/>
                </a:lnTo>
                <a:lnTo>
                  <a:pt x="150571" y="77419"/>
                </a:lnTo>
                <a:lnTo>
                  <a:pt x="292274" y="77419"/>
                </a:lnTo>
                <a:lnTo>
                  <a:pt x="287731" y="65836"/>
                </a:lnTo>
                <a:lnTo>
                  <a:pt x="264718" y="32918"/>
                </a:lnTo>
                <a:lnTo>
                  <a:pt x="216865" y="7543"/>
                </a:lnTo>
                <a:lnTo>
                  <a:pt x="174802" y="838"/>
                </a:lnTo>
                <a:lnTo>
                  <a:pt x="150571" y="0"/>
                </a:lnTo>
                <a:close/>
              </a:path>
              <a:path w="599439" h="360045">
                <a:moveTo>
                  <a:pt x="292274" y="77419"/>
                </a:moveTo>
                <a:lnTo>
                  <a:pt x="150571" y="77419"/>
                </a:lnTo>
                <a:lnTo>
                  <a:pt x="164592" y="79019"/>
                </a:lnTo>
                <a:lnTo>
                  <a:pt x="176174" y="83819"/>
                </a:lnTo>
                <a:lnTo>
                  <a:pt x="196824" y="117271"/>
                </a:lnTo>
                <a:lnTo>
                  <a:pt x="202311" y="156286"/>
                </a:lnTo>
                <a:lnTo>
                  <a:pt x="202963" y="179832"/>
                </a:lnTo>
                <a:lnTo>
                  <a:pt x="202939" y="183489"/>
                </a:lnTo>
                <a:lnTo>
                  <a:pt x="200710" y="226009"/>
                </a:lnTo>
                <a:lnTo>
                  <a:pt x="187947" y="267652"/>
                </a:lnTo>
                <a:lnTo>
                  <a:pt x="154228" y="281025"/>
                </a:lnTo>
                <a:lnTo>
                  <a:pt x="292265" y="281025"/>
                </a:lnTo>
                <a:lnTo>
                  <a:pt x="296608" y="269557"/>
                </a:lnTo>
                <a:lnTo>
                  <a:pt x="302514" y="243687"/>
                </a:lnTo>
                <a:lnTo>
                  <a:pt x="306057" y="213779"/>
                </a:lnTo>
                <a:lnTo>
                  <a:pt x="307238" y="179832"/>
                </a:lnTo>
                <a:lnTo>
                  <a:pt x="306019" y="144589"/>
                </a:lnTo>
                <a:lnTo>
                  <a:pt x="302361" y="113842"/>
                </a:lnTo>
                <a:lnTo>
                  <a:pt x="296265" y="87591"/>
                </a:lnTo>
                <a:lnTo>
                  <a:pt x="292274" y="77419"/>
                </a:lnTo>
                <a:close/>
              </a:path>
              <a:path w="599439" h="360045">
                <a:moveTo>
                  <a:pt x="355006" y="282244"/>
                </a:moveTo>
                <a:lnTo>
                  <a:pt x="342814" y="349300"/>
                </a:lnTo>
                <a:lnTo>
                  <a:pt x="402097" y="356616"/>
                </a:lnTo>
                <a:lnTo>
                  <a:pt x="455590" y="359054"/>
                </a:lnTo>
                <a:lnTo>
                  <a:pt x="490528" y="357149"/>
                </a:lnTo>
                <a:lnTo>
                  <a:pt x="545087" y="341909"/>
                </a:lnTo>
                <a:lnTo>
                  <a:pt x="579643" y="312115"/>
                </a:lnTo>
                <a:lnTo>
                  <a:pt x="593221" y="284683"/>
                </a:lnTo>
                <a:lnTo>
                  <a:pt x="426939" y="284683"/>
                </a:lnTo>
                <a:lnTo>
                  <a:pt x="416042" y="284530"/>
                </a:lnTo>
                <a:lnTo>
                  <a:pt x="355006" y="282244"/>
                </a:lnTo>
                <a:close/>
              </a:path>
              <a:path w="599439" h="360045">
                <a:moveTo>
                  <a:pt x="587043" y="71323"/>
                </a:moveTo>
                <a:lnTo>
                  <a:pt x="440350" y="71323"/>
                </a:lnTo>
                <a:lnTo>
                  <a:pt x="457457" y="71513"/>
                </a:lnTo>
                <a:lnTo>
                  <a:pt x="470373" y="72085"/>
                </a:lnTo>
                <a:lnTo>
                  <a:pt x="488508" y="108508"/>
                </a:lnTo>
                <a:lnTo>
                  <a:pt x="487822" y="116471"/>
                </a:lnTo>
                <a:lnTo>
                  <a:pt x="456504" y="142303"/>
                </a:lnTo>
                <a:lnTo>
                  <a:pt x="407165" y="145580"/>
                </a:lnTo>
                <a:lnTo>
                  <a:pt x="389143" y="145694"/>
                </a:lnTo>
                <a:lnTo>
                  <a:pt x="389143" y="202387"/>
                </a:lnTo>
                <a:lnTo>
                  <a:pt x="436806" y="203758"/>
                </a:lnTo>
                <a:lnTo>
                  <a:pt x="479974" y="216407"/>
                </a:lnTo>
                <a:lnTo>
                  <a:pt x="491556" y="242620"/>
                </a:lnTo>
                <a:lnTo>
                  <a:pt x="490566" y="254088"/>
                </a:lnTo>
                <a:lnTo>
                  <a:pt x="455895" y="282549"/>
                </a:lnTo>
                <a:lnTo>
                  <a:pt x="426939" y="284683"/>
                </a:lnTo>
                <a:lnTo>
                  <a:pt x="593221" y="284683"/>
                </a:lnTo>
                <a:lnTo>
                  <a:pt x="596712" y="273710"/>
                </a:lnTo>
                <a:lnTo>
                  <a:pt x="598846" y="251764"/>
                </a:lnTo>
                <a:lnTo>
                  <a:pt x="597665" y="236562"/>
                </a:lnTo>
                <a:lnTo>
                  <a:pt x="579948" y="198729"/>
                </a:lnTo>
                <a:lnTo>
                  <a:pt x="537886" y="177012"/>
                </a:lnTo>
                <a:lnTo>
                  <a:pt x="517769" y="174345"/>
                </a:lnTo>
                <a:lnTo>
                  <a:pt x="517769" y="172516"/>
                </a:lnTo>
                <a:lnTo>
                  <a:pt x="563032" y="154686"/>
                </a:lnTo>
                <a:lnTo>
                  <a:pt x="585435" y="120700"/>
                </a:lnTo>
                <a:lnTo>
                  <a:pt x="589702" y="95707"/>
                </a:lnTo>
                <a:lnTo>
                  <a:pt x="587393" y="72694"/>
                </a:lnTo>
                <a:lnTo>
                  <a:pt x="587313" y="72085"/>
                </a:lnTo>
                <a:lnTo>
                  <a:pt x="587043" y="71323"/>
                </a:lnTo>
                <a:close/>
              </a:path>
              <a:path w="599439" h="360045">
                <a:moveTo>
                  <a:pt x="456199" y="0"/>
                </a:moveTo>
                <a:lnTo>
                  <a:pt x="434444" y="571"/>
                </a:lnTo>
                <a:lnTo>
                  <a:pt x="409413" y="2285"/>
                </a:lnTo>
                <a:lnTo>
                  <a:pt x="381104" y="5143"/>
                </a:lnTo>
                <a:lnTo>
                  <a:pt x="349519" y="9143"/>
                </a:lnTo>
                <a:lnTo>
                  <a:pt x="355615" y="73761"/>
                </a:lnTo>
                <a:lnTo>
                  <a:pt x="401793" y="71932"/>
                </a:lnTo>
                <a:lnTo>
                  <a:pt x="422024" y="71475"/>
                </a:lnTo>
                <a:lnTo>
                  <a:pt x="587043" y="71323"/>
                </a:lnTo>
                <a:lnTo>
                  <a:pt x="580253" y="52120"/>
                </a:lnTo>
                <a:lnTo>
                  <a:pt x="568442" y="35585"/>
                </a:lnTo>
                <a:lnTo>
                  <a:pt x="551907" y="22555"/>
                </a:lnTo>
                <a:lnTo>
                  <a:pt x="531980" y="12687"/>
                </a:lnTo>
                <a:lnTo>
                  <a:pt x="509387" y="5638"/>
                </a:lnTo>
                <a:lnTo>
                  <a:pt x="484127" y="1409"/>
                </a:lnTo>
                <a:lnTo>
                  <a:pt x="456199" y="0"/>
                </a:lnTo>
                <a:close/>
              </a:path>
            </a:pathLst>
          </a:custGeom>
          <a:solidFill>
            <a:srgbClr val="B2D5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607507" y="6468160"/>
            <a:ext cx="641350" cy="360045"/>
          </a:xfrm>
          <a:custGeom>
            <a:avLst/>
            <a:gdLst/>
            <a:ahLst/>
            <a:cxnLst/>
            <a:rect l="l" t="t" r="r" b="b"/>
            <a:pathLst>
              <a:path w="641350" h="360045">
                <a:moveTo>
                  <a:pt x="150571" y="0"/>
                </a:moveTo>
                <a:lnTo>
                  <a:pt x="84886" y="11582"/>
                </a:lnTo>
                <a:lnTo>
                  <a:pt x="37795" y="46329"/>
                </a:lnTo>
                <a:lnTo>
                  <a:pt x="9448" y="104851"/>
                </a:lnTo>
                <a:lnTo>
                  <a:pt x="2362" y="143255"/>
                </a:lnTo>
                <a:lnTo>
                  <a:pt x="0" y="187756"/>
                </a:lnTo>
                <a:lnTo>
                  <a:pt x="2438" y="231533"/>
                </a:lnTo>
                <a:lnTo>
                  <a:pt x="21945" y="298284"/>
                </a:lnTo>
                <a:lnTo>
                  <a:pt x="60655" y="338061"/>
                </a:lnTo>
                <a:lnTo>
                  <a:pt x="116738" y="357263"/>
                </a:lnTo>
                <a:lnTo>
                  <a:pt x="151180" y="359664"/>
                </a:lnTo>
                <a:lnTo>
                  <a:pt x="175412" y="358749"/>
                </a:lnTo>
                <a:lnTo>
                  <a:pt x="217474" y="351434"/>
                </a:lnTo>
                <a:lnTo>
                  <a:pt x="265633" y="324307"/>
                </a:lnTo>
                <a:lnTo>
                  <a:pt x="288340" y="291388"/>
                </a:lnTo>
                <a:lnTo>
                  <a:pt x="292265" y="281025"/>
                </a:lnTo>
                <a:lnTo>
                  <a:pt x="154228" y="281025"/>
                </a:lnTo>
                <a:lnTo>
                  <a:pt x="142875" y="279653"/>
                </a:lnTo>
                <a:lnTo>
                  <a:pt x="114338" y="246125"/>
                </a:lnTo>
                <a:lnTo>
                  <a:pt x="109156" y="208330"/>
                </a:lnTo>
                <a:lnTo>
                  <a:pt x="108561" y="179832"/>
                </a:lnTo>
                <a:lnTo>
                  <a:pt x="108737" y="167716"/>
                </a:lnTo>
                <a:lnTo>
                  <a:pt x="112166" y="121310"/>
                </a:lnTo>
                <a:lnTo>
                  <a:pt x="126453" y="81533"/>
                </a:lnTo>
                <a:lnTo>
                  <a:pt x="150571" y="77419"/>
                </a:lnTo>
                <a:lnTo>
                  <a:pt x="292274" y="77419"/>
                </a:lnTo>
                <a:lnTo>
                  <a:pt x="287731" y="65836"/>
                </a:lnTo>
                <a:lnTo>
                  <a:pt x="264718" y="32918"/>
                </a:lnTo>
                <a:lnTo>
                  <a:pt x="216865" y="7543"/>
                </a:lnTo>
                <a:lnTo>
                  <a:pt x="174802" y="838"/>
                </a:lnTo>
                <a:lnTo>
                  <a:pt x="150571" y="0"/>
                </a:lnTo>
                <a:close/>
              </a:path>
              <a:path w="641350" h="360045">
                <a:moveTo>
                  <a:pt x="292274" y="77419"/>
                </a:moveTo>
                <a:lnTo>
                  <a:pt x="150571" y="77419"/>
                </a:lnTo>
                <a:lnTo>
                  <a:pt x="164592" y="79019"/>
                </a:lnTo>
                <a:lnTo>
                  <a:pt x="176174" y="83819"/>
                </a:lnTo>
                <a:lnTo>
                  <a:pt x="196824" y="117271"/>
                </a:lnTo>
                <a:lnTo>
                  <a:pt x="202311" y="156286"/>
                </a:lnTo>
                <a:lnTo>
                  <a:pt x="202963" y="179832"/>
                </a:lnTo>
                <a:lnTo>
                  <a:pt x="202939" y="183489"/>
                </a:lnTo>
                <a:lnTo>
                  <a:pt x="200710" y="226009"/>
                </a:lnTo>
                <a:lnTo>
                  <a:pt x="187947" y="267652"/>
                </a:lnTo>
                <a:lnTo>
                  <a:pt x="154228" y="281025"/>
                </a:lnTo>
                <a:lnTo>
                  <a:pt x="292265" y="281025"/>
                </a:lnTo>
                <a:lnTo>
                  <a:pt x="296608" y="269557"/>
                </a:lnTo>
                <a:lnTo>
                  <a:pt x="302514" y="243687"/>
                </a:lnTo>
                <a:lnTo>
                  <a:pt x="306057" y="213779"/>
                </a:lnTo>
                <a:lnTo>
                  <a:pt x="307238" y="179832"/>
                </a:lnTo>
                <a:lnTo>
                  <a:pt x="306019" y="144589"/>
                </a:lnTo>
                <a:lnTo>
                  <a:pt x="302361" y="113842"/>
                </a:lnTo>
                <a:lnTo>
                  <a:pt x="296265" y="87591"/>
                </a:lnTo>
                <a:lnTo>
                  <a:pt x="292274" y="77419"/>
                </a:lnTo>
                <a:close/>
              </a:path>
              <a:path w="641350" h="360045">
                <a:moveTo>
                  <a:pt x="588483" y="279806"/>
                </a:moveTo>
                <a:lnTo>
                  <a:pt x="481803" y="279806"/>
                </a:lnTo>
                <a:lnTo>
                  <a:pt x="481803" y="351739"/>
                </a:lnTo>
                <a:lnTo>
                  <a:pt x="588483" y="351739"/>
                </a:lnTo>
                <a:lnTo>
                  <a:pt x="588483" y="279806"/>
                </a:lnTo>
                <a:close/>
              </a:path>
              <a:path w="641350" h="360045">
                <a:moveTo>
                  <a:pt x="588483" y="4267"/>
                </a:moveTo>
                <a:lnTo>
                  <a:pt x="481803" y="4267"/>
                </a:lnTo>
                <a:lnTo>
                  <a:pt x="461571" y="29260"/>
                </a:lnTo>
                <a:lnTo>
                  <a:pt x="420424" y="82905"/>
                </a:lnTo>
                <a:lnTo>
                  <a:pt x="379466" y="140131"/>
                </a:lnTo>
                <a:lnTo>
                  <a:pt x="345328" y="193167"/>
                </a:lnTo>
                <a:lnTo>
                  <a:pt x="331231" y="217627"/>
                </a:lnTo>
                <a:lnTo>
                  <a:pt x="351958" y="279806"/>
                </a:lnTo>
                <a:lnTo>
                  <a:pt x="640908" y="279806"/>
                </a:lnTo>
                <a:lnTo>
                  <a:pt x="640908" y="209092"/>
                </a:lnTo>
                <a:lnTo>
                  <a:pt x="413527" y="209092"/>
                </a:lnTo>
                <a:lnTo>
                  <a:pt x="431168" y="180632"/>
                </a:lnTo>
                <a:lnTo>
                  <a:pt x="448732" y="153161"/>
                </a:lnTo>
                <a:lnTo>
                  <a:pt x="466220" y="126682"/>
                </a:lnTo>
                <a:lnTo>
                  <a:pt x="483631" y="101193"/>
                </a:lnTo>
                <a:lnTo>
                  <a:pt x="588483" y="101193"/>
                </a:lnTo>
                <a:lnTo>
                  <a:pt x="588483" y="4267"/>
                </a:lnTo>
                <a:close/>
              </a:path>
              <a:path w="641350" h="360045">
                <a:moveTo>
                  <a:pt x="588483" y="101193"/>
                </a:moveTo>
                <a:lnTo>
                  <a:pt x="483631" y="101193"/>
                </a:lnTo>
                <a:lnTo>
                  <a:pt x="483631" y="209092"/>
                </a:lnTo>
                <a:lnTo>
                  <a:pt x="588483" y="209092"/>
                </a:lnTo>
                <a:lnTo>
                  <a:pt x="588483" y="101193"/>
                </a:lnTo>
                <a:close/>
              </a:path>
            </a:pathLst>
          </a:custGeom>
          <a:solidFill>
            <a:srgbClr val="B2D5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607507" y="8068361"/>
            <a:ext cx="610235" cy="360045"/>
          </a:xfrm>
          <a:custGeom>
            <a:avLst/>
            <a:gdLst/>
            <a:ahLst/>
            <a:cxnLst/>
            <a:rect l="l" t="t" r="r" b="b"/>
            <a:pathLst>
              <a:path w="610235" h="360045">
                <a:moveTo>
                  <a:pt x="150571" y="0"/>
                </a:moveTo>
                <a:lnTo>
                  <a:pt x="84886" y="11582"/>
                </a:lnTo>
                <a:lnTo>
                  <a:pt x="37795" y="46329"/>
                </a:lnTo>
                <a:lnTo>
                  <a:pt x="9448" y="104851"/>
                </a:lnTo>
                <a:lnTo>
                  <a:pt x="2362" y="143255"/>
                </a:lnTo>
                <a:lnTo>
                  <a:pt x="0" y="187756"/>
                </a:lnTo>
                <a:lnTo>
                  <a:pt x="2438" y="231533"/>
                </a:lnTo>
                <a:lnTo>
                  <a:pt x="21945" y="298284"/>
                </a:lnTo>
                <a:lnTo>
                  <a:pt x="60655" y="338061"/>
                </a:lnTo>
                <a:lnTo>
                  <a:pt x="116738" y="357263"/>
                </a:lnTo>
                <a:lnTo>
                  <a:pt x="151180" y="359664"/>
                </a:lnTo>
                <a:lnTo>
                  <a:pt x="175412" y="358749"/>
                </a:lnTo>
                <a:lnTo>
                  <a:pt x="217474" y="351434"/>
                </a:lnTo>
                <a:lnTo>
                  <a:pt x="265633" y="324307"/>
                </a:lnTo>
                <a:lnTo>
                  <a:pt x="288340" y="291388"/>
                </a:lnTo>
                <a:lnTo>
                  <a:pt x="292265" y="281025"/>
                </a:lnTo>
                <a:lnTo>
                  <a:pt x="154228" y="281025"/>
                </a:lnTo>
                <a:lnTo>
                  <a:pt x="142875" y="279653"/>
                </a:lnTo>
                <a:lnTo>
                  <a:pt x="114338" y="246125"/>
                </a:lnTo>
                <a:lnTo>
                  <a:pt x="109156" y="208330"/>
                </a:lnTo>
                <a:lnTo>
                  <a:pt x="108561" y="179832"/>
                </a:lnTo>
                <a:lnTo>
                  <a:pt x="108737" y="167716"/>
                </a:lnTo>
                <a:lnTo>
                  <a:pt x="112166" y="121310"/>
                </a:lnTo>
                <a:lnTo>
                  <a:pt x="126453" y="81533"/>
                </a:lnTo>
                <a:lnTo>
                  <a:pt x="150571" y="77419"/>
                </a:lnTo>
                <a:lnTo>
                  <a:pt x="292274" y="77419"/>
                </a:lnTo>
                <a:lnTo>
                  <a:pt x="287731" y="65836"/>
                </a:lnTo>
                <a:lnTo>
                  <a:pt x="264718" y="32918"/>
                </a:lnTo>
                <a:lnTo>
                  <a:pt x="216865" y="7543"/>
                </a:lnTo>
                <a:lnTo>
                  <a:pt x="174802" y="838"/>
                </a:lnTo>
                <a:lnTo>
                  <a:pt x="150571" y="0"/>
                </a:lnTo>
                <a:close/>
              </a:path>
              <a:path w="610235" h="360045">
                <a:moveTo>
                  <a:pt x="292274" y="77419"/>
                </a:moveTo>
                <a:lnTo>
                  <a:pt x="150571" y="77419"/>
                </a:lnTo>
                <a:lnTo>
                  <a:pt x="164592" y="79019"/>
                </a:lnTo>
                <a:lnTo>
                  <a:pt x="176174" y="83819"/>
                </a:lnTo>
                <a:lnTo>
                  <a:pt x="196824" y="117271"/>
                </a:lnTo>
                <a:lnTo>
                  <a:pt x="202311" y="156286"/>
                </a:lnTo>
                <a:lnTo>
                  <a:pt x="202963" y="179832"/>
                </a:lnTo>
                <a:lnTo>
                  <a:pt x="202939" y="183489"/>
                </a:lnTo>
                <a:lnTo>
                  <a:pt x="200710" y="226009"/>
                </a:lnTo>
                <a:lnTo>
                  <a:pt x="187947" y="267652"/>
                </a:lnTo>
                <a:lnTo>
                  <a:pt x="154228" y="281025"/>
                </a:lnTo>
                <a:lnTo>
                  <a:pt x="292265" y="281025"/>
                </a:lnTo>
                <a:lnTo>
                  <a:pt x="296608" y="269557"/>
                </a:lnTo>
                <a:lnTo>
                  <a:pt x="302514" y="243687"/>
                </a:lnTo>
                <a:lnTo>
                  <a:pt x="306057" y="213779"/>
                </a:lnTo>
                <a:lnTo>
                  <a:pt x="307238" y="179832"/>
                </a:lnTo>
                <a:lnTo>
                  <a:pt x="306019" y="144589"/>
                </a:lnTo>
                <a:lnTo>
                  <a:pt x="302361" y="113842"/>
                </a:lnTo>
                <a:lnTo>
                  <a:pt x="296265" y="87591"/>
                </a:lnTo>
                <a:lnTo>
                  <a:pt x="292274" y="77419"/>
                </a:lnTo>
                <a:close/>
              </a:path>
              <a:path w="610235" h="360045">
                <a:moveTo>
                  <a:pt x="353787" y="282244"/>
                </a:moveTo>
                <a:lnTo>
                  <a:pt x="340375" y="349300"/>
                </a:lnTo>
                <a:lnTo>
                  <a:pt x="400878" y="356616"/>
                </a:lnTo>
                <a:lnTo>
                  <a:pt x="454371" y="359054"/>
                </a:lnTo>
                <a:lnTo>
                  <a:pt x="510332" y="354567"/>
                </a:lnTo>
                <a:lnTo>
                  <a:pt x="553857" y="341107"/>
                </a:lnTo>
                <a:lnTo>
                  <a:pt x="584947" y="318674"/>
                </a:lnTo>
                <a:lnTo>
                  <a:pt x="603325" y="287731"/>
                </a:lnTo>
                <a:lnTo>
                  <a:pt x="429377" y="287731"/>
                </a:lnTo>
                <a:lnTo>
                  <a:pt x="415280" y="287388"/>
                </a:lnTo>
                <a:lnTo>
                  <a:pt x="397983" y="286359"/>
                </a:lnTo>
                <a:lnTo>
                  <a:pt x="377485" y="284645"/>
                </a:lnTo>
                <a:lnTo>
                  <a:pt x="353787" y="282244"/>
                </a:lnTo>
                <a:close/>
              </a:path>
              <a:path w="610235" h="360045">
                <a:moveTo>
                  <a:pt x="604155" y="208483"/>
                </a:moveTo>
                <a:lnTo>
                  <a:pt x="465953" y="208483"/>
                </a:lnTo>
                <a:lnTo>
                  <a:pt x="474284" y="208889"/>
                </a:lnTo>
                <a:lnTo>
                  <a:pt x="488508" y="210515"/>
                </a:lnTo>
                <a:lnTo>
                  <a:pt x="492979" y="211328"/>
                </a:lnTo>
                <a:lnTo>
                  <a:pt x="494604" y="212140"/>
                </a:lnTo>
                <a:lnTo>
                  <a:pt x="498262" y="213766"/>
                </a:lnTo>
                <a:lnTo>
                  <a:pt x="500903" y="217830"/>
                </a:lnTo>
                <a:lnTo>
                  <a:pt x="502529" y="224332"/>
                </a:lnTo>
                <a:lnTo>
                  <a:pt x="504561" y="230428"/>
                </a:lnTo>
                <a:lnTo>
                  <a:pt x="505577" y="236321"/>
                </a:lnTo>
                <a:lnTo>
                  <a:pt x="505577" y="242011"/>
                </a:lnTo>
                <a:lnTo>
                  <a:pt x="486070" y="277368"/>
                </a:lnTo>
                <a:lnTo>
                  <a:pt x="446865" y="287083"/>
                </a:lnTo>
                <a:lnTo>
                  <a:pt x="429377" y="287731"/>
                </a:lnTo>
                <a:lnTo>
                  <a:pt x="603325" y="287731"/>
                </a:lnTo>
                <a:lnTo>
                  <a:pt x="603529" y="287388"/>
                </a:lnTo>
                <a:lnTo>
                  <a:pt x="603629" y="287083"/>
                </a:lnTo>
                <a:lnTo>
                  <a:pt x="609819" y="246888"/>
                </a:lnTo>
                <a:lnTo>
                  <a:pt x="607990" y="223342"/>
                </a:lnTo>
                <a:lnTo>
                  <a:pt x="604155" y="208483"/>
                </a:lnTo>
                <a:close/>
              </a:path>
              <a:path w="610235" h="360045">
                <a:moveTo>
                  <a:pt x="595798" y="4267"/>
                </a:moveTo>
                <a:lnTo>
                  <a:pt x="389753" y="4267"/>
                </a:lnTo>
                <a:lnTo>
                  <a:pt x="364759" y="212750"/>
                </a:lnTo>
                <a:lnTo>
                  <a:pt x="367807" y="215798"/>
                </a:lnTo>
                <a:lnTo>
                  <a:pt x="389562" y="212598"/>
                </a:lnTo>
                <a:lnTo>
                  <a:pt x="411546" y="210312"/>
                </a:lnTo>
                <a:lnTo>
                  <a:pt x="433759" y="208940"/>
                </a:lnTo>
                <a:lnTo>
                  <a:pt x="456199" y="208483"/>
                </a:lnTo>
                <a:lnTo>
                  <a:pt x="604155" y="208483"/>
                </a:lnTo>
                <a:lnTo>
                  <a:pt x="602503" y="202082"/>
                </a:lnTo>
                <a:lnTo>
                  <a:pt x="580558" y="166420"/>
                </a:lnTo>
                <a:lnTo>
                  <a:pt x="543067" y="142646"/>
                </a:lnTo>
                <a:lnTo>
                  <a:pt x="458638" y="136550"/>
                </a:lnTo>
                <a:lnTo>
                  <a:pt x="465343" y="84734"/>
                </a:lnTo>
                <a:lnTo>
                  <a:pt x="595798" y="84734"/>
                </a:lnTo>
                <a:lnTo>
                  <a:pt x="595798" y="4267"/>
                </a:lnTo>
                <a:close/>
              </a:path>
              <a:path w="610235" h="360045">
                <a:moveTo>
                  <a:pt x="489118" y="134721"/>
                </a:moveTo>
                <a:lnTo>
                  <a:pt x="481955" y="134835"/>
                </a:lnTo>
                <a:lnTo>
                  <a:pt x="474487" y="135178"/>
                </a:lnTo>
                <a:lnTo>
                  <a:pt x="466715" y="135750"/>
                </a:lnTo>
                <a:lnTo>
                  <a:pt x="458638" y="136550"/>
                </a:lnTo>
                <a:lnTo>
                  <a:pt x="515917" y="136550"/>
                </a:lnTo>
                <a:lnTo>
                  <a:pt x="489118" y="134721"/>
                </a:lnTo>
                <a:close/>
              </a:path>
              <a:path w="610235" h="360045">
                <a:moveTo>
                  <a:pt x="595798" y="84734"/>
                </a:moveTo>
                <a:lnTo>
                  <a:pt x="465343" y="84734"/>
                </a:lnTo>
                <a:lnTo>
                  <a:pt x="595798" y="85344"/>
                </a:lnTo>
                <a:lnTo>
                  <a:pt x="595798" y="84734"/>
                </a:lnTo>
                <a:close/>
              </a:path>
            </a:pathLst>
          </a:custGeom>
          <a:solidFill>
            <a:srgbClr val="B2D5D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2" name="object 12"/>
          <p:cNvGrpSpPr/>
          <p:nvPr/>
        </p:nvGrpSpPr>
        <p:grpSpPr>
          <a:xfrm>
            <a:off x="0" y="0"/>
            <a:ext cx="4737100" cy="9753600"/>
            <a:chOff x="0" y="0"/>
            <a:chExt cx="4737100" cy="9753600"/>
          </a:xfrm>
        </p:grpSpPr>
        <p:sp>
          <p:nvSpPr>
            <p:cNvPr id="13" name="object 13"/>
            <p:cNvSpPr/>
            <p:nvPr/>
          </p:nvSpPr>
          <p:spPr>
            <a:xfrm>
              <a:off x="0" y="0"/>
              <a:ext cx="4737100" cy="9753600"/>
            </a:xfrm>
            <a:custGeom>
              <a:avLst/>
              <a:gdLst/>
              <a:ahLst/>
              <a:cxnLst/>
              <a:rect l="l" t="t" r="r" b="b"/>
              <a:pathLst>
                <a:path w="4737100" h="9753600">
                  <a:moveTo>
                    <a:pt x="4737100" y="0"/>
                  </a:moveTo>
                  <a:lnTo>
                    <a:pt x="0" y="0"/>
                  </a:lnTo>
                  <a:lnTo>
                    <a:pt x="0" y="9753600"/>
                  </a:lnTo>
                  <a:lnTo>
                    <a:pt x="4737100" y="9753600"/>
                  </a:lnTo>
                  <a:lnTo>
                    <a:pt x="4737100" y="0"/>
                  </a:lnTo>
                  <a:close/>
                </a:path>
              </a:pathLst>
            </a:custGeom>
            <a:solidFill>
              <a:srgbClr val="DBEBE9">
                <a:alpha val="50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938783" y="1347114"/>
              <a:ext cx="3567429" cy="480059"/>
            </a:xfrm>
            <a:custGeom>
              <a:avLst/>
              <a:gdLst/>
              <a:ahLst/>
              <a:cxnLst/>
              <a:rect l="l" t="t" r="r" b="b"/>
              <a:pathLst>
                <a:path w="3567429" h="480060">
                  <a:moveTo>
                    <a:pt x="251155" y="0"/>
                  </a:moveTo>
                  <a:lnTo>
                    <a:pt x="194767" y="3809"/>
                  </a:lnTo>
                  <a:lnTo>
                    <a:pt x="145084" y="15239"/>
                  </a:lnTo>
                  <a:lnTo>
                    <a:pt x="102108" y="34289"/>
                  </a:lnTo>
                  <a:lnTo>
                    <a:pt x="65836" y="60959"/>
                  </a:lnTo>
                  <a:lnTo>
                    <a:pt x="37033" y="94894"/>
                  </a:lnTo>
                  <a:lnTo>
                    <a:pt x="16459" y="136550"/>
                  </a:lnTo>
                  <a:lnTo>
                    <a:pt x="4114" y="185928"/>
                  </a:lnTo>
                  <a:lnTo>
                    <a:pt x="0" y="243027"/>
                  </a:lnTo>
                  <a:lnTo>
                    <a:pt x="3911" y="298907"/>
                  </a:lnTo>
                  <a:lnTo>
                    <a:pt x="15646" y="347065"/>
                  </a:lnTo>
                  <a:lnTo>
                    <a:pt x="35204" y="387502"/>
                  </a:lnTo>
                  <a:lnTo>
                    <a:pt x="62585" y="420217"/>
                  </a:lnTo>
                  <a:lnTo>
                    <a:pt x="96875" y="445465"/>
                  </a:lnTo>
                  <a:lnTo>
                    <a:pt x="137160" y="463499"/>
                  </a:lnTo>
                  <a:lnTo>
                    <a:pt x="183438" y="474319"/>
                  </a:lnTo>
                  <a:lnTo>
                    <a:pt x="235712" y="477926"/>
                  </a:lnTo>
                  <a:lnTo>
                    <a:pt x="253136" y="477570"/>
                  </a:lnTo>
                  <a:lnTo>
                    <a:pt x="309676" y="472236"/>
                  </a:lnTo>
                  <a:lnTo>
                    <a:pt x="347065" y="464718"/>
                  </a:lnTo>
                  <a:lnTo>
                    <a:pt x="379577" y="453542"/>
                  </a:lnTo>
                  <a:lnTo>
                    <a:pt x="371248" y="364947"/>
                  </a:lnTo>
                  <a:lnTo>
                    <a:pt x="273100" y="364947"/>
                  </a:lnTo>
                  <a:lnTo>
                    <a:pt x="251206" y="364337"/>
                  </a:lnTo>
                  <a:lnTo>
                    <a:pt x="205638" y="355193"/>
                  </a:lnTo>
                  <a:lnTo>
                    <a:pt x="170688" y="316179"/>
                  </a:lnTo>
                  <a:lnTo>
                    <a:pt x="157734" y="256895"/>
                  </a:lnTo>
                  <a:lnTo>
                    <a:pt x="156870" y="230835"/>
                  </a:lnTo>
                  <a:lnTo>
                    <a:pt x="157276" y="214833"/>
                  </a:lnTo>
                  <a:lnTo>
                    <a:pt x="163372" y="164998"/>
                  </a:lnTo>
                  <a:lnTo>
                    <a:pt x="176326" y="125831"/>
                  </a:lnTo>
                  <a:lnTo>
                    <a:pt x="220268" y="111353"/>
                  </a:lnTo>
                  <a:lnTo>
                    <a:pt x="258673" y="109524"/>
                  </a:lnTo>
                  <a:lnTo>
                    <a:pt x="360070" y="108915"/>
                  </a:lnTo>
                  <a:lnTo>
                    <a:pt x="361696" y="101244"/>
                  </a:lnTo>
                  <a:lnTo>
                    <a:pt x="367995" y="48971"/>
                  </a:lnTo>
                  <a:lnTo>
                    <a:pt x="369824" y="15443"/>
                  </a:lnTo>
                  <a:lnTo>
                    <a:pt x="339242" y="8686"/>
                  </a:lnTo>
                  <a:lnTo>
                    <a:pt x="309270" y="3860"/>
                  </a:lnTo>
                  <a:lnTo>
                    <a:pt x="279908" y="965"/>
                  </a:lnTo>
                  <a:lnTo>
                    <a:pt x="251155" y="0"/>
                  </a:lnTo>
                  <a:close/>
                </a:path>
                <a:path w="3567429" h="480060">
                  <a:moveTo>
                    <a:pt x="370636" y="358444"/>
                  </a:moveTo>
                  <a:lnTo>
                    <a:pt x="341985" y="361289"/>
                  </a:lnTo>
                  <a:lnTo>
                    <a:pt x="316179" y="363321"/>
                  </a:lnTo>
                  <a:lnTo>
                    <a:pt x="293217" y="364540"/>
                  </a:lnTo>
                  <a:lnTo>
                    <a:pt x="273100" y="364947"/>
                  </a:lnTo>
                  <a:lnTo>
                    <a:pt x="371248" y="364947"/>
                  </a:lnTo>
                  <a:lnTo>
                    <a:pt x="370636" y="358444"/>
                  </a:lnTo>
                  <a:close/>
                </a:path>
                <a:path w="3567429" h="480060">
                  <a:moveTo>
                    <a:pt x="659745" y="0"/>
                  </a:moveTo>
                  <a:lnTo>
                    <a:pt x="607574" y="3556"/>
                  </a:lnTo>
                  <a:lnTo>
                    <a:pt x="560787" y="14224"/>
                  </a:lnTo>
                  <a:lnTo>
                    <a:pt x="519385" y="32003"/>
                  </a:lnTo>
                  <a:lnTo>
                    <a:pt x="483368" y="56895"/>
                  </a:lnTo>
                  <a:lnTo>
                    <a:pt x="454209" y="89560"/>
                  </a:lnTo>
                  <a:lnTo>
                    <a:pt x="433381" y="130657"/>
                  </a:lnTo>
                  <a:lnTo>
                    <a:pt x="420884" y="180187"/>
                  </a:lnTo>
                  <a:lnTo>
                    <a:pt x="416718" y="238150"/>
                  </a:lnTo>
                  <a:lnTo>
                    <a:pt x="420477" y="297230"/>
                  </a:lnTo>
                  <a:lnTo>
                    <a:pt x="431755" y="347675"/>
                  </a:lnTo>
                  <a:lnTo>
                    <a:pt x="450551" y="389483"/>
                  </a:lnTo>
                  <a:lnTo>
                    <a:pt x="476865" y="422656"/>
                  </a:lnTo>
                  <a:lnTo>
                    <a:pt x="511105" y="447548"/>
                  </a:lnTo>
                  <a:lnTo>
                    <a:pt x="552862" y="465328"/>
                  </a:lnTo>
                  <a:lnTo>
                    <a:pt x="602138" y="475996"/>
                  </a:lnTo>
                  <a:lnTo>
                    <a:pt x="658933" y="479552"/>
                  </a:lnTo>
                  <a:lnTo>
                    <a:pt x="714355" y="475386"/>
                  </a:lnTo>
                  <a:lnTo>
                    <a:pt x="761955" y="462889"/>
                  </a:lnTo>
                  <a:lnTo>
                    <a:pt x="801731" y="442061"/>
                  </a:lnTo>
                  <a:lnTo>
                    <a:pt x="833685" y="412902"/>
                  </a:lnTo>
                  <a:lnTo>
                    <a:pt x="853682" y="383641"/>
                  </a:lnTo>
                  <a:lnTo>
                    <a:pt x="655681" y="383641"/>
                  </a:lnTo>
                  <a:lnTo>
                    <a:pt x="643997" y="383031"/>
                  </a:lnTo>
                  <a:lnTo>
                    <a:pt x="607371" y="367792"/>
                  </a:lnTo>
                  <a:lnTo>
                    <a:pt x="584155" y="321614"/>
                  </a:lnTo>
                  <a:lnTo>
                    <a:pt x="577653" y="271627"/>
                  </a:lnTo>
                  <a:lnTo>
                    <a:pt x="576840" y="239776"/>
                  </a:lnTo>
                  <a:lnTo>
                    <a:pt x="577145" y="218287"/>
                  </a:lnTo>
                  <a:lnTo>
                    <a:pt x="579583" y="178054"/>
                  </a:lnTo>
                  <a:lnTo>
                    <a:pt x="588422" y="128422"/>
                  </a:lnTo>
                  <a:lnTo>
                    <a:pt x="619918" y="100787"/>
                  </a:lnTo>
                  <a:lnTo>
                    <a:pt x="629164" y="99009"/>
                  </a:lnTo>
                  <a:lnTo>
                    <a:pt x="638206" y="97739"/>
                  </a:lnTo>
                  <a:lnTo>
                    <a:pt x="647045" y="96977"/>
                  </a:lnTo>
                  <a:lnTo>
                    <a:pt x="655681" y="96723"/>
                  </a:lnTo>
                  <a:lnTo>
                    <a:pt x="861254" y="96723"/>
                  </a:lnTo>
                  <a:lnTo>
                    <a:pt x="858119" y="89852"/>
                  </a:lnTo>
                  <a:lnTo>
                    <a:pt x="832872" y="57505"/>
                  </a:lnTo>
                  <a:lnTo>
                    <a:pt x="800411" y="32346"/>
                  </a:lnTo>
                  <a:lnTo>
                    <a:pt x="760736" y="14376"/>
                  </a:lnTo>
                  <a:lnTo>
                    <a:pt x="713847" y="3594"/>
                  </a:lnTo>
                  <a:lnTo>
                    <a:pt x="659745" y="0"/>
                  </a:lnTo>
                  <a:close/>
                </a:path>
                <a:path w="3567429" h="480060">
                  <a:moveTo>
                    <a:pt x="861254" y="96723"/>
                  </a:moveTo>
                  <a:lnTo>
                    <a:pt x="655681" y="96723"/>
                  </a:lnTo>
                  <a:lnTo>
                    <a:pt x="676662" y="99567"/>
                  </a:lnTo>
                  <a:lnTo>
                    <a:pt x="694086" y="106476"/>
                  </a:lnTo>
                  <a:lnTo>
                    <a:pt x="725735" y="151688"/>
                  </a:lnTo>
                  <a:lnTo>
                    <a:pt x="734269" y="205333"/>
                  </a:lnTo>
                  <a:lnTo>
                    <a:pt x="735336" y="239776"/>
                  </a:lnTo>
                  <a:lnTo>
                    <a:pt x="734269" y="274929"/>
                  </a:lnTo>
                  <a:lnTo>
                    <a:pt x="725735" y="329387"/>
                  </a:lnTo>
                  <a:lnTo>
                    <a:pt x="707701" y="365353"/>
                  </a:lnTo>
                  <a:lnTo>
                    <a:pt x="666603" y="383184"/>
                  </a:lnTo>
                  <a:lnTo>
                    <a:pt x="655681" y="383641"/>
                  </a:lnTo>
                  <a:lnTo>
                    <a:pt x="853682" y="383641"/>
                  </a:lnTo>
                  <a:lnTo>
                    <a:pt x="858577" y="376478"/>
                  </a:lnTo>
                  <a:lnTo>
                    <a:pt x="876357" y="333857"/>
                  </a:lnTo>
                  <a:lnTo>
                    <a:pt x="887025" y="285038"/>
                  </a:lnTo>
                  <a:lnTo>
                    <a:pt x="890581" y="230022"/>
                  </a:lnTo>
                  <a:lnTo>
                    <a:pt x="886974" y="176110"/>
                  </a:lnTo>
                  <a:lnTo>
                    <a:pt x="876153" y="129387"/>
                  </a:lnTo>
                  <a:lnTo>
                    <a:pt x="861254" y="96723"/>
                  </a:lnTo>
                  <a:close/>
                </a:path>
                <a:path w="3567429" h="480060">
                  <a:moveTo>
                    <a:pt x="1092625" y="5689"/>
                  </a:moveTo>
                  <a:lnTo>
                    <a:pt x="955262" y="5689"/>
                  </a:lnTo>
                  <a:lnTo>
                    <a:pt x="955262" y="468985"/>
                  </a:lnTo>
                  <a:lnTo>
                    <a:pt x="1090999" y="468985"/>
                  </a:lnTo>
                  <a:lnTo>
                    <a:pt x="1091104" y="273913"/>
                  </a:lnTo>
                  <a:lnTo>
                    <a:pt x="1091812" y="218643"/>
                  </a:lnTo>
                  <a:lnTo>
                    <a:pt x="1232156" y="218643"/>
                  </a:lnTo>
                  <a:lnTo>
                    <a:pt x="1228363" y="212547"/>
                  </a:lnTo>
                  <a:lnTo>
                    <a:pt x="1092625" y="5689"/>
                  </a:lnTo>
                  <a:close/>
                </a:path>
                <a:path w="3567429" h="480060">
                  <a:moveTo>
                    <a:pt x="1232156" y="218643"/>
                  </a:moveTo>
                  <a:lnTo>
                    <a:pt x="1094251" y="218643"/>
                  </a:lnTo>
                  <a:lnTo>
                    <a:pt x="1130827" y="273913"/>
                  </a:lnTo>
                  <a:lnTo>
                    <a:pt x="1256811" y="468985"/>
                  </a:lnTo>
                  <a:lnTo>
                    <a:pt x="1394987" y="468985"/>
                  </a:lnTo>
                  <a:lnTo>
                    <a:pt x="1394987" y="262534"/>
                  </a:lnTo>
                  <a:lnTo>
                    <a:pt x="1257623" y="262534"/>
                  </a:lnTo>
                  <a:lnTo>
                    <a:pt x="1249495" y="247497"/>
                  </a:lnTo>
                  <a:lnTo>
                    <a:pt x="1239742" y="230835"/>
                  </a:lnTo>
                  <a:lnTo>
                    <a:pt x="1232156" y="218643"/>
                  </a:lnTo>
                  <a:close/>
                </a:path>
                <a:path w="3567429" h="480060">
                  <a:moveTo>
                    <a:pt x="1394987" y="5689"/>
                  </a:moveTo>
                  <a:lnTo>
                    <a:pt x="1260062" y="5689"/>
                  </a:lnTo>
                  <a:lnTo>
                    <a:pt x="1260062" y="262534"/>
                  </a:lnTo>
                  <a:lnTo>
                    <a:pt x="1394987" y="262534"/>
                  </a:lnTo>
                  <a:lnTo>
                    <a:pt x="1394987" y="5689"/>
                  </a:lnTo>
                  <a:close/>
                </a:path>
                <a:path w="3567429" h="480060">
                  <a:moveTo>
                    <a:pt x="1710258" y="107289"/>
                  </a:moveTo>
                  <a:lnTo>
                    <a:pt x="1563954" y="107289"/>
                  </a:lnTo>
                  <a:lnTo>
                    <a:pt x="1563954" y="468985"/>
                  </a:lnTo>
                  <a:lnTo>
                    <a:pt x="1710258" y="468985"/>
                  </a:lnTo>
                  <a:lnTo>
                    <a:pt x="1710258" y="107289"/>
                  </a:lnTo>
                  <a:close/>
                </a:path>
                <a:path w="3567429" h="480060">
                  <a:moveTo>
                    <a:pt x="1841118" y="5689"/>
                  </a:moveTo>
                  <a:lnTo>
                    <a:pt x="1433093" y="5689"/>
                  </a:lnTo>
                  <a:lnTo>
                    <a:pt x="1433093" y="107289"/>
                  </a:lnTo>
                  <a:lnTo>
                    <a:pt x="1841118" y="107289"/>
                  </a:lnTo>
                  <a:lnTo>
                    <a:pt x="1841118" y="5689"/>
                  </a:lnTo>
                  <a:close/>
                </a:path>
                <a:path w="3567429" h="480060">
                  <a:moveTo>
                    <a:pt x="2221166" y="5689"/>
                  </a:moveTo>
                  <a:lnTo>
                    <a:pt x="1883854" y="5689"/>
                  </a:lnTo>
                  <a:lnTo>
                    <a:pt x="1883854" y="468985"/>
                  </a:lnTo>
                  <a:lnTo>
                    <a:pt x="2220353" y="468985"/>
                  </a:lnTo>
                  <a:lnTo>
                    <a:pt x="2220353" y="369824"/>
                  </a:lnTo>
                  <a:lnTo>
                    <a:pt x="2030158" y="369824"/>
                  </a:lnTo>
                  <a:lnTo>
                    <a:pt x="2030158" y="275539"/>
                  </a:lnTo>
                  <a:lnTo>
                    <a:pt x="2191092" y="275539"/>
                  </a:lnTo>
                  <a:lnTo>
                    <a:pt x="2191092" y="187756"/>
                  </a:lnTo>
                  <a:lnTo>
                    <a:pt x="2030158" y="187756"/>
                  </a:lnTo>
                  <a:lnTo>
                    <a:pt x="2030158" y="103225"/>
                  </a:lnTo>
                  <a:lnTo>
                    <a:pt x="2221166" y="103225"/>
                  </a:lnTo>
                  <a:lnTo>
                    <a:pt x="2221166" y="5689"/>
                  </a:lnTo>
                  <a:close/>
                </a:path>
                <a:path w="3567429" h="480060">
                  <a:moveTo>
                    <a:pt x="2420569" y="5689"/>
                  </a:moveTo>
                  <a:lnTo>
                    <a:pt x="2283205" y="5689"/>
                  </a:lnTo>
                  <a:lnTo>
                    <a:pt x="2283205" y="468985"/>
                  </a:lnTo>
                  <a:lnTo>
                    <a:pt x="2418943" y="468985"/>
                  </a:lnTo>
                  <a:lnTo>
                    <a:pt x="2419047" y="273913"/>
                  </a:lnTo>
                  <a:lnTo>
                    <a:pt x="2419756" y="218643"/>
                  </a:lnTo>
                  <a:lnTo>
                    <a:pt x="2560099" y="218643"/>
                  </a:lnTo>
                  <a:lnTo>
                    <a:pt x="2556306" y="212547"/>
                  </a:lnTo>
                  <a:lnTo>
                    <a:pt x="2420569" y="5689"/>
                  </a:lnTo>
                  <a:close/>
                </a:path>
                <a:path w="3567429" h="480060">
                  <a:moveTo>
                    <a:pt x="2560099" y="218643"/>
                  </a:moveTo>
                  <a:lnTo>
                    <a:pt x="2422194" y="218643"/>
                  </a:lnTo>
                  <a:lnTo>
                    <a:pt x="2458770" y="273913"/>
                  </a:lnTo>
                  <a:lnTo>
                    <a:pt x="2584754" y="468985"/>
                  </a:lnTo>
                  <a:lnTo>
                    <a:pt x="2722930" y="468985"/>
                  </a:lnTo>
                  <a:lnTo>
                    <a:pt x="2722930" y="262534"/>
                  </a:lnTo>
                  <a:lnTo>
                    <a:pt x="2585567" y="262534"/>
                  </a:lnTo>
                  <a:lnTo>
                    <a:pt x="2577439" y="247497"/>
                  </a:lnTo>
                  <a:lnTo>
                    <a:pt x="2567685" y="230835"/>
                  </a:lnTo>
                  <a:lnTo>
                    <a:pt x="2560099" y="218643"/>
                  </a:lnTo>
                  <a:close/>
                </a:path>
                <a:path w="3567429" h="480060">
                  <a:moveTo>
                    <a:pt x="2722930" y="5689"/>
                  </a:moveTo>
                  <a:lnTo>
                    <a:pt x="2588005" y="5689"/>
                  </a:lnTo>
                  <a:lnTo>
                    <a:pt x="2588005" y="262534"/>
                  </a:lnTo>
                  <a:lnTo>
                    <a:pt x="2722930" y="262534"/>
                  </a:lnTo>
                  <a:lnTo>
                    <a:pt x="2722930" y="5689"/>
                  </a:lnTo>
                  <a:close/>
                </a:path>
                <a:path w="3567429" h="480060">
                  <a:moveTo>
                    <a:pt x="3038201" y="107289"/>
                  </a:moveTo>
                  <a:lnTo>
                    <a:pt x="2891897" y="107289"/>
                  </a:lnTo>
                  <a:lnTo>
                    <a:pt x="2891897" y="468985"/>
                  </a:lnTo>
                  <a:lnTo>
                    <a:pt x="3038201" y="468985"/>
                  </a:lnTo>
                  <a:lnTo>
                    <a:pt x="3038201" y="107289"/>
                  </a:lnTo>
                  <a:close/>
                </a:path>
                <a:path w="3567429" h="480060">
                  <a:moveTo>
                    <a:pt x="3169062" y="5689"/>
                  </a:moveTo>
                  <a:lnTo>
                    <a:pt x="2761037" y="5689"/>
                  </a:lnTo>
                  <a:lnTo>
                    <a:pt x="2761037" y="107289"/>
                  </a:lnTo>
                  <a:lnTo>
                    <a:pt x="3169062" y="107289"/>
                  </a:lnTo>
                  <a:lnTo>
                    <a:pt x="3169062" y="5689"/>
                  </a:lnTo>
                  <a:close/>
                </a:path>
                <a:path w="3567429" h="480060">
                  <a:moveTo>
                    <a:pt x="3223177" y="358444"/>
                  </a:moveTo>
                  <a:lnTo>
                    <a:pt x="3212611" y="408025"/>
                  </a:lnTo>
                  <a:lnTo>
                    <a:pt x="3207124" y="448106"/>
                  </a:lnTo>
                  <a:lnTo>
                    <a:pt x="3206108" y="457606"/>
                  </a:lnTo>
                  <a:lnTo>
                    <a:pt x="3225717" y="461873"/>
                  </a:lnTo>
                  <a:lnTo>
                    <a:pt x="3267983" y="469188"/>
                  </a:lnTo>
                  <a:lnTo>
                    <a:pt x="3313296" y="474726"/>
                  </a:lnTo>
                  <a:lnTo>
                    <a:pt x="3353123" y="477570"/>
                  </a:lnTo>
                  <a:lnTo>
                    <a:pt x="3370294" y="477926"/>
                  </a:lnTo>
                  <a:lnTo>
                    <a:pt x="3430396" y="473726"/>
                  </a:lnTo>
                  <a:lnTo>
                    <a:pt x="3479570" y="461128"/>
                  </a:lnTo>
                  <a:lnTo>
                    <a:pt x="3517817" y="440131"/>
                  </a:lnTo>
                  <a:lnTo>
                    <a:pt x="3545136" y="410734"/>
                  </a:lnTo>
                  <a:lnTo>
                    <a:pt x="3561116" y="373888"/>
                  </a:lnTo>
                  <a:lnTo>
                    <a:pt x="3395490" y="373888"/>
                  </a:lnTo>
                  <a:lnTo>
                    <a:pt x="3379082" y="373532"/>
                  </a:lnTo>
                  <a:lnTo>
                    <a:pt x="3335597" y="370687"/>
                  </a:lnTo>
                  <a:lnTo>
                    <a:pt x="3258737" y="362915"/>
                  </a:lnTo>
                  <a:lnTo>
                    <a:pt x="3239179" y="360578"/>
                  </a:lnTo>
                  <a:lnTo>
                    <a:pt x="3223177" y="358444"/>
                  </a:lnTo>
                  <a:close/>
                </a:path>
                <a:path w="3567429" h="480060">
                  <a:moveTo>
                    <a:pt x="3390614" y="4063"/>
                  </a:moveTo>
                  <a:lnTo>
                    <a:pt x="3334226" y="8635"/>
                  </a:lnTo>
                  <a:lnTo>
                    <a:pt x="3295618" y="16306"/>
                  </a:lnTo>
                  <a:lnTo>
                    <a:pt x="3252082" y="36779"/>
                  </a:lnTo>
                  <a:lnTo>
                    <a:pt x="3227241" y="76403"/>
                  </a:lnTo>
                  <a:lnTo>
                    <a:pt x="3212001" y="128524"/>
                  </a:lnTo>
                  <a:lnTo>
                    <a:pt x="3210985" y="146303"/>
                  </a:lnTo>
                  <a:lnTo>
                    <a:pt x="3212356" y="170281"/>
                  </a:lnTo>
                  <a:lnTo>
                    <a:pt x="3223329" y="210921"/>
                  </a:lnTo>
                  <a:lnTo>
                    <a:pt x="3256705" y="254406"/>
                  </a:lnTo>
                  <a:lnTo>
                    <a:pt x="3299733" y="280365"/>
                  </a:lnTo>
                  <a:lnTo>
                    <a:pt x="3336715" y="294589"/>
                  </a:lnTo>
                  <a:lnTo>
                    <a:pt x="3358102" y="301548"/>
                  </a:lnTo>
                  <a:lnTo>
                    <a:pt x="3375425" y="307441"/>
                  </a:lnTo>
                  <a:lnTo>
                    <a:pt x="3410934" y="322681"/>
                  </a:lnTo>
                  <a:lnTo>
                    <a:pt x="3426377" y="347065"/>
                  </a:lnTo>
                  <a:lnTo>
                    <a:pt x="3426377" y="350858"/>
                  </a:lnTo>
                  <a:lnTo>
                    <a:pt x="3425293" y="355464"/>
                  </a:lnTo>
                  <a:lnTo>
                    <a:pt x="3423126" y="360883"/>
                  </a:lnTo>
                  <a:lnTo>
                    <a:pt x="3421500" y="365759"/>
                  </a:lnTo>
                  <a:lnTo>
                    <a:pt x="3419062" y="369282"/>
                  </a:lnTo>
                  <a:lnTo>
                    <a:pt x="3415811" y="371449"/>
                  </a:lnTo>
                  <a:lnTo>
                    <a:pt x="3413643" y="373075"/>
                  </a:lnTo>
                  <a:lnTo>
                    <a:pt x="3406870" y="373888"/>
                  </a:lnTo>
                  <a:lnTo>
                    <a:pt x="3561116" y="373888"/>
                  </a:lnTo>
                  <a:lnTo>
                    <a:pt x="3561469" y="373075"/>
                  </a:lnTo>
                  <a:lnTo>
                    <a:pt x="3561584" y="372465"/>
                  </a:lnTo>
                  <a:lnTo>
                    <a:pt x="3566991" y="326745"/>
                  </a:lnTo>
                  <a:lnTo>
                    <a:pt x="3565620" y="304291"/>
                  </a:lnTo>
                  <a:lnTo>
                    <a:pt x="3554647" y="266090"/>
                  </a:lnTo>
                  <a:lnTo>
                    <a:pt x="3521881" y="224942"/>
                  </a:lnTo>
                  <a:lnTo>
                    <a:pt x="3479412" y="200304"/>
                  </a:lnTo>
                  <a:lnTo>
                    <a:pt x="3442836" y="186080"/>
                  </a:lnTo>
                  <a:lnTo>
                    <a:pt x="3404025" y="173228"/>
                  </a:lnTo>
                  <a:lnTo>
                    <a:pt x="3388988" y="167843"/>
                  </a:lnTo>
                  <a:lnTo>
                    <a:pt x="3353428" y="146100"/>
                  </a:lnTo>
                  <a:lnTo>
                    <a:pt x="3349161" y="130860"/>
                  </a:lnTo>
                  <a:lnTo>
                    <a:pt x="3349161" y="125984"/>
                  </a:lnTo>
                  <a:lnTo>
                    <a:pt x="3362979" y="109727"/>
                  </a:lnTo>
                  <a:lnTo>
                    <a:pt x="3526331" y="109727"/>
                  </a:lnTo>
                  <a:lnTo>
                    <a:pt x="3527113" y="105765"/>
                  </a:lnTo>
                  <a:lnTo>
                    <a:pt x="3529399" y="93065"/>
                  </a:lnTo>
                  <a:lnTo>
                    <a:pt x="3531584" y="79756"/>
                  </a:lnTo>
                  <a:lnTo>
                    <a:pt x="3533667" y="65836"/>
                  </a:lnTo>
                  <a:lnTo>
                    <a:pt x="3535851" y="52374"/>
                  </a:lnTo>
                  <a:lnTo>
                    <a:pt x="3537527" y="40436"/>
                  </a:lnTo>
                  <a:lnTo>
                    <a:pt x="3538696" y="30022"/>
                  </a:lnTo>
                  <a:lnTo>
                    <a:pt x="3539356" y="21132"/>
                  </a:lnTo>
                  <a:lnTo>
                    <a:pt x="3508419" y="13665"/>
                  </a:lnTo>
                  <a:lnTo>
                    <a:pt x="3473316" y="8331"/>
                  </a:lnTo>
                  <a:lnTo>
                    <a:pt x="3434048" y="5130"/>
                  </a:lnTo>
                  <a:lnTo>
                    <a:pt x="3390614" y="4063"/>
                  </a:lnTo>
                  <a:close/>
                </a:path>
                <a:path w="3567429" h="480060">
                  <a:moveTo>
                    <a:pt x="3526331" y="109727"/>
                  </a:moveTo>
                  <a:lnTo>
                    <a:pt x="3371107" y="109727"/>
                  </a:lnTo>
                  <a:lnTo>
                    <a:pt x="3390512" y="110185"/>
                  </a:lnTo>
                  <a:lnTo>
                    <a:pt x="3419468" y="111556"/>
                  </a:lnTo>
                  <a:lnTo>
                    <a:pt x="3506031" y="117043"/>
                  </a:lnTo>
                  <a:lnTo>
                    <a:pt x="3524726" y="117855"/>
                  </a:lnTo>
                  <a:lnTo>
                    <a:pt x="3526331" y="109727"/>
                  </a:lnTo>
                  <a:close/>
                </a:path>
              </a:pathLst>
            </a:custGeom>
            <a:solidFill>
              <a:srgbClr val="639B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/>
          <p:nvPr/>
        </p:nvSpPr>
        <p:spPr>
          <a:xfrm>
            <a:off x="6852711" y="8607653"/>
            <a:ext cx="1146175" cy="184150"/>
          </a:xfrm>
          <a:custGeom>
            <a:avLst/>
            <a:gdLst/>
            <a:ahLst/>
            <a:cxnLst/>
            <a:rect l="l" t="t" r="r" b="b"/>
            <a:pathLst>
              <a:path w="1146175" h="184150">
                <a:moveTo>
                  <a:pt x="36305" y="82499"/>
                </a:moveTo>
                <a:lnTo>
                  <a:pt x="24925" y="82499"/>
                </a:lnTo>
                <a:lnTo>
                  <a:pt x="19778" y="83921"/>
                </a:lnTo>
                <a:lnTo>
                  <a:pt x="0" y="107695"/>
                </a:lnTo>
                <a:lnTo>
                  <a:pt x="0" y="118939"/>
                </a:lnTo>
                <a:lnTo>
                  <a:pt x="24925" y="144068"/>
                </a:lnTo>
                <a:lnTo>
                  <a:pt x="36305" y="144068"/>
                </a:lnTo>
                <a:lnTo>
                  <a:pt x="57099" y="128828"/>
                </a:lnTo>
                <a:lnTo>
                  <a:pt x="59943" y="124087"/>
                </a:lnTo>
                <a:lnTo>
                  <a:pt x="61366" y="118939"/>
                </a:lnTo>
                <a:lnTo>
                  <a:pt x="61366" y="107695"/>
                </a:lnTo>
                <a:lnTo>
                  <a:pt x="59943" y="102548"/>
                </a:lnTo>
                <a:lnTo>
                  <a:pt x="57099" y="97942"/>
                </a:lnTo>
                <a:lnTo>
                  <a:pt x="54389" y="93336"/>
                </a:lnTo>
                <a:lnTo>
                  <a:pt x="50732" y="89611"/>
                </a:lnTo>
                <a:lnTo>
                  <a:pt x="41520" y="83921"/>
                </a:lnTo>
                <a:lnTo>
                  <a:pt x="36305" y="82499"/>
                </a:lnTo>
                <a:close/>
              </a:path>
              <a:path w="1146175" h="184150">
                <a:moveTo>
                  <a:pt x="344429" y="0"/>
                </a:moveTo>
                <a:lnTo>
                  <a:pt x="327767" y="0"/>
                </a:lnTo>
                <a:lnTo>
                  <a:pt x="327767" y="184099"/>
                </a:lnTo>
                <a:lnTo>
                  <a:pt x="344429" y="184099"/>
                </a:lnTo>
                <a:lnTo>
                  <a:pt x="344429" y="76199"/>
                </a:lnTo>
                <a:lnTo>
                  <a:pt x="336098" y="76199"/>
                </a:lnTo>
                <a:lnTo>
                  <a:pt x="336098" y="62382"/>
                </a:lnTo>
                <a:lnTo>
                  <a:pt x="344429" y="62382"/>
                </a:lnTo>
                <a:lnTo>
                  <a:pt x="344429" y="0"/>
                </a:lnTo>
                <a:close/>
              </a:path>
              <a:path w="1146175" h="184150">
                <a:moveTo>
                  <a:pt x="243845" y="16052"/>
                </a:moveTo>
                <a:lnTo>
                  <a:pt x="240594" y="16052"/>
                </a:lnTo>
                <a:lnTo>
                  <a:pt x="240594" y="48767"/>
                </a:lnTo>
                <a:lnTo>
                  <a:pt x="236933" y="74237"/>
                </a:lnTo>
                <a:lnTo>
                  <a:pt x="226852" y="97993"/>
                </a:lnTo>
                <a:lnTo>
                  <a:pt x="211705" y="117862"/>
                </a:lnTo>
                <a:lnTo>
                  <a:pt x="192842" y="131673"/>
                </a:lnTo>
                <a:lnTo>
                  <a:pt x="203611" y="145084"/>
                </a:lnTo>
                <a:lnTo>
                  <a:pt x="223808" y="129235"/>
                </a:lnTo>
                <a:lnTo>
                  <a:pt x="239908" y="106527"/>
                </a:lnTo>
                <a:lnTo>
                  <a:pt x="249288" y="82304"/>
                </a:lnTo>
                <a:lnTo>
                  <a:pt x="247642" y="78168"/>
                </a:lnTo>
                <a:lnTo>
                  <a:pt x="243845" y="48767"/>
                </a:lnTo>
                <a:lnTo>
                  <a:pt x="243845" y="16052"/>
                </a:lnTo>
                <a:close/>
              </a:path>
              <a:path w="1146175" h="184150">
                <a:moveTo>
                  <a:pt x="257459" y="16052"/>
                </a:moveTo>
                <a:lnTo>
                  <a:pt x="254411" y="16052"/>
                </a:lnTo>
                <a:lnTo>
                  <a:pt x="254411" y="48767"/>
                </a:lnTo>
                <a:lnTo>
                  <a:pt x="250560" y="79019"/>
                </a:lnTo>
                <a:lnTo>
                  <a:pt x="249288" y="82304"/>
                </a:lnTo>
                <a:lnTo>
                  <a:pt x="258221" y="104749"/>
                </a:lnTo>
                <a:lnTo>
                  <a:pt x="274363" y="126606"/>
                </a:lnTo>
                <a:lnTo>
                  <a:pt x="294848" y="141833"/>
                </a:lnTo>
                <a:lnTo>
                  <a:pt x="304805" y="128219"/>
                </a:lnTo>
                <a:lnTo>
                  <a:pt x="286177" y="115204"/>
                </a:lnTo>
                <a:lnTo>
                  <a:pt x="271150" y="96342"/>
                </a:lnTo>
                <a:lnTo>
                  <a:pt x="261114" y="73555"/>
                </a:lnTo>
                <a:lnTo>
                  <a:pt x="257459" y="48767"/>
                </a:lnTo>
                <a:lnTo>
                  <a:pt x="257459" y="16052"/>
                </a:lnTo>
                <a:close/>
              </a:path>
              <a:path w="1146175" h="184150">
                <a:moveTo>
                  <a:pt x="254411" y="16052"/>
                </a:moveTo>
                <a:lnTo>
                  <a:pt x="243845" y="16052"/>
                </a:lnTo>
                <a:lnTo>
                  <a:pt x="243845" y="48767"/>
                </a:lnTo>
                <a:lnTo>
                  <a:pt x="247642" y="78168"/>
                </a:lnTo>
                <a:lnTo>
                  <a:pt x="249288" y="82304"/>
                </a:lnTo>
                <a:lnTo>
                  <a:pt x="250560" y="79019"/>
                </a:lnTo>
                <a:lnTo>
                  <a:pt x="254411" y="48767"/>
                </a:lnTo>
                <a:lnTo>
                  <a:pt x="254411" y="16052"/>
                </a:lnTo>
                <a:close/>
              </a:path>
              <a:path w="1146175" h="184150">
                <a:moveTo>
                  <a:pt x="327767" y="62382"/>
                </a:moveTo>
                <a:lnTo>
                  <a:pt x="284891" y="62382"/>
                </a:lnTo>
                <a:lnTo>
                  <a:pt x="284891" y="76199"/>
                </a:lnTo>
                <a:lnTo>
                  <a:pt x="327767" y="76199"/>
                </a:lnTo>
                <a:lnTo>
                  <a:pt x="327767" y="62382"/>
                </a:lnTo>
                <a:close/>
              </a:path>
              <a:path w="1146175" h="184150">
                <a:moveTo>
                  <a:pt x="344429" y="62382"/>
                </a:moveTo>
                <a:lnTo>
                  <a:pt x="336098" y="62382"/>
                </a:lnTo>
                <a:lnTo>
                  <a:pt x="336098" y="76199"/>
                </a:lnTo>
                <a:lnTo>
                  <a:pt x="344429" y="76199"/>
                </a:lnTo>
                <a:lnTo>
                  <a:pt x="344429" y="62382"/>
                </a:lnTo>
                <a:close/>
              </a:path>
              <a:path w="1146175" h="184150">
                <a:moveTo>
                  <a:pt x="530341" y="0"/>
                </a:moveTo>
                <a:lnTo>
                  <a:pt x="513476" y="0"/>
                </a:lnTo>
                <a:lnTo>
                  <a:pt x="513476" y="184099"/>
                </a:lnTo>
                <a:lnTo>
                  <a:pt x="530341" y="184099"/>
                </a:lnTo>
                <a:lnTo>
                  <a:pt x="530341" y="0"/>
                </a:lnTo>
                <a:close/>
              </a:path>
              <a:path w="1146175" h="184150">
                <a:moveTo>
                  <a:pt x="407202" y="15646"/>
                </a:moveTo>
                <a:lnTo>
                  <a:pt x="390540" y="15646"/>
                </a:lnTo>
                <a:lnTo>
                  <a:pt x="390540" y="139801"/>
                </a:lnTo>
                <a:lnTo>
                  <a:pt x="477103" y="139801"/>
                </a:lnTo>
                <a:lnTo>
                  <a:pt x="477103" y="125983"/>
                </a:lnTo>
                <a:lnTo>
                  <a:pt x="407202" y="125983"/>
                </a:lnTo>
                <a:lnTo>
                  <a:pt x="407202" y="77622"/>
                </a:lnTo>
                <a:lnTo>
                  <a:pt x="477103" y="77622"/>
                </a:lnTo>
                <a:lnTo>
                  <a:pt x="477103" y="64211"/>
                </a:lnTo>
                <a:lnTo>
                  <a:pt x="407202" y="64211"/>
                </a:lnTo>
                <a:lnTo>
                  <a:pt x="407202" y="15646"/>
                </a:lnTo>
                <a:close/>
              </a:path>
              <a:path w="1146175" h="184150">
                <a:moveTo>
                  <a:pt x="477103" y="77622"/>
                </a:moveTo>
                <a:lnTo>
                  <a:pt x="460237" y="77622"/>
                </a:lnTo>
                <a:lnTo>
                  <a:pt x="460237" y="125983"/>
                </a:lnTo>
                <a:lnTo>
                  <a:pt x="477103" y="125983"/>
                </a:lnTo>
                <a:lnTo>
                  <a:pt x="477103" y="77622"/>
                </a:lnTo>
                <a:close/>
              </a:path>
              <a:path w="1146175" h="184150">
                <a:moveTo>
                  <a:pt x="477103" y="15646"/>
                </a:moveTo>
                <a:lnTo>
                  <a:pt x="460237" y="15646"/>
                </a:lnTo>
                <a:lnTo>
                  <a:pt x="460237" y="64211"/>
                </a:lnTo>
                <a:lnTo>
                  <a:pt x="477103" y="64211"/>
                </a:lnTo>
                <a:lnTo>
                  <a:pt x="477103" y="15646"/>
                </a:lnTo>
                <a:close/>
              </a:path>
              <a:path w="1146175" h="184150">
                <a:moveTo>
                  <a:pt x="643711" y="12801"/>
                </a:moveTo>
                <a:lnTo>
                  <a:pt x="640663" y="12801"/>
                </a:lnTo>
                <a:lnTo>
                  <a:pt x="640663" y="26822"/>
                </a:lnTo>
                <a:lnTo>
                  <a:pt x="634761" y="49390"/>
                </a:lnTo>
                <a:lnTo>
                  <a:pt x="619352" y="68986"/>
                </a:lnTo>
                <a:lnTo>
                  <a:pt x="597886" y="83858"/>
                </a:lnTo>
                <a:lnTo>
                  <a:pt x="573810" y="92252"/>
                </a:lnTo>
                <a:lnTo>
                  <a:pt x="581328" y="106273"/>
                </a:lnTo>
                <a:lnTo>
                  <a:pt x="608402" y="95973"/>
                </a:lnTo>
                <a:lnTo>
                  <a:pt x="632103" y="78435"/>
                </a:lnTo>
                <a:lnTo>
                  <a:pt x="648908" y="54952"/>
                </a:lnTo>
                <a:lnTo>
                  <a:pt x="649506" y="52318"/>
                </a:lnTo>
                <a:lnTo>
                  <a:pt x="643711" y="26822"/>
                </a:lnTo>
                <a:lnTo>
                  <a:pt x="643711" y="12801"/>
                </a:lnTo>
                <a:close/>
              </a:path>
              <a:path w="1146175" h="184150">
                <a:moveTo>
                  <a:pt x="658341" y="12801"/>
                </a:moveTo>
                <a:lnTo>
                  <a:pt x="655293" y="12801"/>
                </a:lnTo>
                <a:lnTo>
                  <a:pt x="655293" y="26822"/>
                </a:lnTo>
                <a:lnTo>
                  <a:pt x="649506" y="52318"/>
                </a:lnTo>
                <a:lnTo>
                  <a:pt x="650124" y="55038"/>
                </a:lnTo>
                <a:lnTo>
                  <a:pt x="666977" y="78511"/>
                </a:lnTo>
                <a:lnTo>
                  <a:pt x="690688" y="96002"/>
                </a:lnTo>
                <a:lnTo>
                  <a:pt x="717676" y="106273"/>
                </a:lnTo>
                <a:lnTo>
                  <a:pt x="725194" y="92252"/>
                </a:lnTo>
                <a:lnTo>
                  <a:pt x="701204" y="83886"/>
                </a:lnTo>
                <a:lnTo>
                  <a:pt x="679728" y="69062"/>
                </a:lnTo>
                <a:lnTo>
                  <a:pt x="664272" y="49476"/>
                </a:lnTo>
                <a:lnTo>
                  <a:pt x="658341" y="26822"/>
                </a:lnTo>
                <a:lnTo>
                  <a:pt x="658341" y="12801"/>
                </a:lnTo>
                <a:close/>
              </a:path>
              <a:path w="1146175" h="184150">
                <a:moveTo>
                  <a:pt x="655293" y="12801"/>
                </a:moveTo>
                <a:lnTo>
                  <a:pt x="643711" y="12801"/>
                </a:lnTo>
                <a:lnTo>
                  <a:pt x="643711" y="26822"/>
                </a:lnTo>
                <a:lnTo>
                  <a:pt x="649506" y="52318"/>
                </a:lnTo>
                <a:lnTo>
                  <a:pt x="655293" y="26822"/>
                </a:lnTo>
                <a:lnTo>
                  <a:pt x="655293" y="12801"/>
                </a:lnTo>
                <a:close/>
              </a:path>
              <a:path w="1146175" h="184150">
                <a:moveTo>
                  <a:pt x="733525" y="145287"/>
                </a:moveTo>
                <a:lnTo>
                  <a:pt x="567104" y="145287"/>
                </a:lnTo>
                <a:lnTo>
                  <a:pt x="567104" y="159105"/>
                </a:lnTo>
                <a:lnTo>
                  <a:pt x="733525" y="159105"/>
                </a:lnTo>
                <a:lnTo>
                  <a:pt x="733525" y="145287"/>
                </a:lnTo>
                <a:close/>
              </a:path>
              <a:path w="1146175" h="184150">
                <a:moveTo>
                  <a:pt x="894676" y="100177"/>
                </a:moveTo>
                <a:lnTo>
                  <a:pt x="877810" y="100177"/>
                </a:lnTo>
                <a:lnTo>
                  <a:pt x="877810" y="184099"/>
                </a:lnTo>
                <a:lnTo>
                  <a:pt x="894676" y="184099"/>
                </a:lnTo>
                <a:lnTo>
                  <a:pt x="894676" y="100177"/>
                </a:lnTo>
                <a:close/>
              </a:path>
              <a:path w="1146175" h="184150">
                <a:moveTo>
                  <a:pt x="925427" y="91033"/>
                </a:moveTo>
                <a:lnTo>
                  <a:pt x="803642" y="91033"/>
                </a:lnTo>
                <a:lnTo>
                  <a:pt x="803642" y="104851"/>
                </a:lnTo>
                <a:lnTo>
                  <a:pt x="877810" y="104851"/>
                </a:lnTo>
                <a:lnTo>
                  <a:pt x="877810" y="100177"/>
                </a:lnTo>
                <a:lnTo>
                  <a:pt x="969656" y="100177"/>
                </a:lnTo>
                <a:lnTo>
                  <a:pt x="969656" y="99771"/>
                </a:lnTo>
                <a:lnTo>
                  <a:pt x="940802" y="99771"/>
                </a:lnTo>
                <a:lnTo>
                  <a:pt x="924140" y="97535"/>
                </a:lnTo>
                <a:lnTo>
                  <a:pt x="925427" y="91033"/>
                </a:lnTo>
                <a:close/>
              </a:path>
              <a:path w="1146175" h="184150">
                <a:moveTo>
                  <a:pt x="969656" y="100177"/>
                </a:moveTo>
                <a:lnTo>
                  <a:pt x="894676" y="100177"/>
                </a:lnTo>
                <a:lnTo>
                  <a:pt x="894676" y="104851"/>
                </a:lnTo>
                <a:lnTo>
                  <a:pt x="969656" y="104851"/>
                </a:lnTo>
                <a:lnTo>
                  <a:pt x="969656" y="100177"/>
                </a:lnTo>
                <a:close/>
              </a:path>
              <a:path w="1146175" h="184150">
                <a:moveTo>
                  <a:pt x="939176" y="12191"/>
                </a:moveTo>
                <a:lnTo>
                  <a:pt x="931252" y="12191"/>
                </a:lnTo>
                <a:lnTo>
                  <a:pt x="931140" y="42529"/>
                </a:lnTo>
                <a:lnTo>
                  <a:pt x="930363" y="58597"/>
                </a:lnTo>
                <a:lnTo>
                  <a:pt x="928251" y="76761"/>
                </a:lnTo>
                <a:lnTo>
                  <a:pt x="924140" y="97535"/>
                </a:lnTo>
                <a:lnTo>
                  <a:pt x="940802" y="99771"/>
                </a:lnTo>
                <a:lnTo>
                  <a:pt x="944796" y="78133"/>
                </a:lnTo>
                <a:lnTo>
                  <a:pt x="946847" y="59410"/>
                </a:lnTo>
                <a:lnTo>
                  <a:pt x="947603" y="42935"/>
                </a:lnTo>
                <a:lnTo>
                  <a:pt x="947711" y="25806"/>
                </a:lnTo>
                <a:lnTo>
                  <a:pt x="939176" y="25806"/>
                </a:lnTo>
                <a:lnTo>
                  <a:pt x="939176" y="12191"/>
                </a:lnTo>
                <a:close/>
              </a:path>
              <a:path w="1146175" h="184150">
                <a:moveTo>
                  <a:pt x="969656" y="91033"/>
                </a:moveTo>
                <a:lnTo>
                  <a:pt x="942415" y="91033"/>
                </a:lnTo>
                <a:lnTo>
                  <a:pt x="940802" y="99771"/>
                </a:lnTo>
                <a:lnTo>
                  <a:pt x="969656" y="99771"/>
                </a:lnTo>
                <a:lnTo>
                  <a:pt x="969656" y="91033"/>
                </a:lnTo>
                <a:close/>
              </a:path>
              <a:path w="1146175" h="184150">
                <a:moveTo>
                  <a:pt x="931252" y="12191"/>
                </a:moveTo>
                <a:lnTo>
                  <a:pt x="824368" y="12191"/>
                </a:lnTo>
                <a:lnTo>
                  <a:pt x="824368" y="25806"/>
                </a:lnTo>
                <a:lnTo>
                  <a:pt x="931252" y="25806"/>
                </a:lnTo>
                <a:lnTo>
                  <a:pt x="931252" y="12191"/>
                </a:lnTo>
                <a:close/>
              </a:path>
              <a:path w="1146175" h="184150">
                <a:moveTo>
                  <a:pt x="947711" y="12191"/>
                </a:moveTo>
                <a:lnTo>
                  <a:pt x="939176" y="12191"/>
                </a:lnTo>
                <a:lnTo>
                  <a:pt x="939176" y="25806"/>
                </a:lnTo>
                <a:lnTo>
                  <a:pt x="947711" y="25806"/>
                </a:lnTo>
                <a:lnTo>
                  <a:pt x="947711" y="12191"/>
                </a:lnTo>
                <a:close/>
              </a:path>
              <a:path w="1146175" h="184150">
                <a:moveTo>
                  <a:pt x="1040354" y="128422"/>
                </a:moveTo>
                <a:lnTo>
                  <a:pt x="1023488" y="128422"/>
                </a:lnTo>
                <a:lnTo>
                  <a:pt x="1023488" y="179831"/>
                </a:lnTo>
                <a:lnTo>
                  <a:pt x="1146018" y="179831"/>
                </a:lnTo>
                <a:lnTo>
                  <a:pt x="1146018" y="172719"/>
                </a:lnTo>
                <a:lnTo>
                  <a:pt x="1040354" y="172719"/>
                </a:lnTo>
                <a:lnTo>
                  <a:pt x="1040354" y="128422"/>
                </a:lnTo>
                <a:close/>
              </a:path>
              <a:path w="1146175" h="184150">
                <a:moveTo>
                  <a:pt x="1146018" y="166014"/>
                </a:moveTo>
                <a:lnTo>
                  <a:pt x="1040354" y="166014"/>
                </a:lnTo>
                <a:lnTo>
                  <a:pt x="1040354" y="172719"/>
                </a:lnTo>
                <a:lnTo>
                  <a:pt x="1146018" y="172719"/>
                </a:lnTo>
                <a:lnTo>
                  <a:pt x="1146018" y="166014"/>
                </a:lnTo>
                <a:close/>
              </a:path>
              <a:path w="1146175" h="184150">
                <a:moveTo>
                  <a:pt x="1141548" y="406"/>
                </a:moveTo>
                <a:lnTo>
                  <a:pt x="1124682" y="406"/>
                </a:lnTo>
                <a:lnTo>
                  <a:pt x="1124682" y="140411"/>
                </a:lnTo>
                <a:lnTo>
                  <a:pt x="1141548" y="140411"/>
                </a:lnTo>
                <a:lnTo>
                  <a:pt x="1141548" y="101396"/>
                </a:lnTo>
                <a:lnTo>
                  <a:pt x="1131794" y="101396"/>
                </a:lnTo>
                <a:lnTo>
                  <a:pt x="1131794" y="87782"/>
                </a:lnTo>
                <a:lnTo>
                  <a:pt x="1141548" y="87782"/>
                </a:lnTo>
                <a:lnTo>
                  <a:pt x="1141548" y="62788"/>
                </a:lnTo>
                <a:lnTo>
                  <a:pt x="1131794" y="62788"/>
                </a:lnTo>
                <a:lnTo>
                  <a:pt x="1131794" y="48971"/>
                </a:lnTo>
                <a:lnTo>
                  <a:pt x="1141548" y="48971"/>
                </a:lnTo>
                <a:lnTo>
                  <a:pt x="1141548" y="406"/>
                </a:lnTo>
                <a:close/>
              </a:path>
              <a:path w="1146175" h="184150">
                <a:moveTo>
                  <a:pt x="1042793" y="46329"/>
                </a:moveTo>
                <a:lnTo>
                  <a:pt x="1025911" y="48850"/>
                </a:lnTo>
                <a:lnTo>
                  <a:pt x="1012744" y="55981"/>
                </a:lnTo>
                <a:lnTo>
                  <a:pt x="1004188" y="67075"/>
                </a:lnTo>
                <a:lnTo>
                  <a:pt x="1001137" y="81483"/>
                </a:lnTo>
                <a:lnTo>
                  <a:pt x="1004188" y="95805"/>
                </a:lnTo>
                <a:lnTo>
                  <a:pt x="1012744" y="106908"/>
                </a:lnTo>
                <a:lnTo>
                  <a:pt x="1025911" y="114087"/>
                </a:lnTo>
                <a:lnTo>
                  <a:pt x="1042793" y="116636"/>
                </a:lnTo>
                <a:lnTo>
                  <a:pt x="1059557" y="114087"/>
                </a:lnTo>
                <a:lnTo>
                  <a:pt x="1072663" y="106908"/>
                </a:lnTo>
                <a:lnTo>
                  <a:pt x="1075494" y="103225"/>
                </a:lnTo>
                <a:lnTo>
                  <a:pt x="1042793" y="103225"/>
                </a:lnTo>
                <a:lnTo>
                  <a:pt x="1032363" y="101657"/>
                </a:lnTo>
                <a:lnTo>
                  <a:pt x="1024276" y="97231"/>
                </a:lnTo>
                <a:lnTo>
                  <a:pt x="1019047" y="90366"/>
                </a:lnTo>
                <a:lnTo>
                  <a:pt x="1017189" y="81483"/>
                </a:lnTo>
                <a:lnTo>
                  <a:pt x="1019047" y="72567"/>
                </a:lnTo>
                <a:lnTo>
                  <a:pt x="1024276" y="65633"/>
                </a:lnTo>
                <a:lnTo>
                  <a:pt x="1032363" y="61137"/>
                </a:lnTo>
                <a:lnTo>
                  <a:pt x="1042793" y="59537"/>
                </a:lnTo>
                <a:lnTo>
                  <a:pt x="1075399" y="59537"/>
                </a:lnTo>
                <a:lnTo>
                  <a:pt x="1072663" y="55981"/>
                </a:lnTo>
                <a:lnTo>
                  <a:pt x="1059557" y="48850"/>
                </a:lnTo>
                <a:lnTo>
                  <a:pt x="1042793" y="46329"/>
                </a:lnTo>
                <a:close/>
              </a:path>
              <a:path w="1146175" h="184150">
                <a:moveTo>
                  <a:pt x="1075399" y="59537"/>
                </a:moveTo>
                <a:lnTo>
                  <a:pt x="1042793" y="59537"/>
                </a:lnTo>
                <a:lnTo>
                  <a:pt x="1053222" y="61137"/>
                </a:lnTo>
                <a:lnTo>
                  <a:pt x="1061309" y="65633"/>
                </a:lnTo>
                <a:lnTo>
                  <a:pt x="1066538" y="72567"/>
                </a:lnTo>
                <a:lnTo>
                  <a:pt x="1068396" y="81483"/>
                </a:lnTo>
                <a:lnTo>
                  <a:pt x="1066538" y="90366"/>
                </a:lnTo>
                <a:lnTo>
                  <a:pt x="1061309" y="97231"/>
                </a:lnTo>
                <a:lnTo>
                  <a:pt x="1053222" y="101657"/>
                </a:lnTo>
                <a:lnTo>
                  <a:pt x="1042793" y="103225"/>
                </a:lnTo>
                <a:lnTo>
                  <a:pt x="1075494" y="103225"/>
                </a:lnTo>
                <a:lnTo>
                  <a:pt x="1081197" y="95805"/>
                </a:lnTo>
                <a:lnTo>
                  <a:pt x="1084245" y="81483"/>
                </a:lnTo>
                <a:lnTo>
                  <a:pt x="1081197" y="67075"/>
                </a:lnTo>
                <a:lnTo>
                  <a:pt x="1075399" y="59537"/>
                </a:lnTo>
                <a:close/>
              </a:path>
              <a:path w="1146175" h="184150">
                <a:moveTo>
                  <a:pt x="1124682" y="87782"/>
                </a:moveTo>
                <a:lnTo>
                  <a:pt x="1093593" y="87782"/>
                </a:lnTo>
                <a:lnTo>
                  <a:pt x="1093593" y="101396"/>
                </a:lnTo>
                <a:lnTo>
                  <a:pt x="1124682" y="101396"/>
                </a:lnTo>
                <a:lnTo>
                  <a:pt x="1124682" y="87782"/>
                </a:lnTo>
                <a:close/>
              </a:path>
              <a:path w="1146175" h="184150">
                <a:moveTo>
                  <a:pt x="1141548" y="87782"/>
                </a:moveTo>
                <a:lnTo>
                  <a:pt x="1131794" y="87782"/>
                </a:lnTo>
                <a:lnTo>
                  <a:pt x="1131794" y="101396"/>
                </a:lnTo>
                <a:lnTo>
                  <a:pt x="1141548" y="101396"/>
                </a:lnTo>
                <a:lnTo>
                  <a:pt x="1141548" y="87782"/>
                </a:lnTo>
                <a:close/>
              </a:path>
              <a:path w="1146175" h="184150">
                <a:moveTo>
                  <a:pt x="1124682" y="48971"/>
                </a:moveTo>
                <a:lnTo>
                  <a:pt x="1093593" y="48971"/>
                </a:lnTo>
                <a:lnTo>
                  <a:pt x="1093593" y="62788"/>
                </a:lnTo>
                <a:lnTo>
                  <a:pt x="1124682" y="62788"/>
                </a:lnTo>
                <a:lnTo>
                  <a:pt x="1124682" y="48971"/>
                </a:lnTo>
                <a:close/>
              </a:path>
              <a:path w="1146175" h="184150">
                <a:moveTo>
                  <a:pt x="1141548" y="48971"/>
                </a:moveTo>
                <a:lnTo>
                  <a:pt x="1131794" y="48971"/>
                </a:lnTo>
                <a:lnTo>
                  <a:pt x="1131794" y="62788"/>
                </a:lnTo>
                <a:lnTo>
                  <a:pt x="1141548" y="62788"/>
                </a:lnTo>
                <a:lnTo>
                  <a:pt x="1141548" y="48971"/>
                </a:lnTo>
                <a:close/>
              </a:path>
              <a:path w="1146175" h="184150">
                <a:moveTo>
                  <a:pt x="1034461" y="22555"/>
                </a:moveTo>
                <a:lnTo>
                  <a:pt x="990773" y="22555"/>
                </a:lnTo>
                <a:lnTo>
                  <a:pt x="990773" y="36169"/>
                </a:lnTo>
                <a:lnTo>
                  <a:pt x="1093593" y="36169"/>
                </a:lnTo>
                <a:lnTo>
                  <a:pt x="1093593" y="31292"/>
                </a:lnTo>
                <a:lnTo>
                  <a:pt x="1034461" y="31292"/>
                </a:lnTo>
                <a:lnTo>
                  <a:pt x="1034461" y="22555"/>
                </a:lnTo>
                <a:close/>
              </a:path>
              <a:path w="1146175" h="184150">
                <a:moveTo>
                  <a:pt x="1051327" y="0"/>
                </a:moveTo>
                <a:lnTo>
                  <a:pt x="1034461" y="0"/>
                </a:lnTo>
                <a:lnTo>
                  <a:pt x="1034461" y="31292"/>
                </a:lnTo>
                <a:lnTo>
                  <a:pt x="1051327" y="31292"/>
                </a:lnTo>
                <a:lnTo>
                  <a:pt x="1051327" y="0"/>
                </a:lnTo>
                <a:close/>
              </a:path>
              <a:path w="1146175" h="184150">
                <a:moveTo>
                  <a:pt x="1093593" y="22555"/>
                </a:moveTo>
                <a:lnTo>
                  <a:pt x="1051327" y="22555"/>
                </a:lnTo>
                <a:lnTo>
                  <a:pt x="1051327" y="31292"/>
                </a:lnTo>
                <a:lnTo>
                  <a:pt x="1093593" y="31292"/>
                </a:lnTo>
                <a:lnTo>
                  <a:pt x="1093593" y="225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751111" y="5546953"/>
            <a:ext cx="718820" cy="184150"/>
          </a:xfrm>
          <a:custGeom>
            <a:avLst/>
            <a:gdLst/>
            <a:ahLst/>
            <a:cxnLst/>
            <a:rect l="l" t="t" r="r" b="b"/>
            <a:pathLst>
              <a:path w="718820" h="184150">
                <a:moveTo>
                  <a:pt x="36305" y="82499"/>
                </a:moveTo>
                <a:lnTo>
                  <a:pt x="24925" y="82499"/>
                </a:lnTo>
                <a:lnTo>
                  <a:pt x="19778" y="83921"/>
                </a:lnTo>
                <a:lnTo>
                  <a:pt x="0" y="107695"/>
                </a:lnTo>
                <a:lnTo>
                  <a:pt x="0" y="118939"/>
                </a:lnTo>
                <a:lnTo>
                  <a:pt x="24925" y="144068"/>
                </a:lnTo>
                <a:lnTo>
                  <a:pt x="36305" y="144068"/>
                </a:lnTo>
                <a:lnTo>
                  <a:pt x="57099" y="128828"/>
                </a:lnTo>
                <a:lnTo>
                  <a:pt x="59943" y="124087"/>
                </a:lnTo>
                <a:lnTo>
                  <a:pt x="61366" y="118939"/>
                </a:lnTo>
                <a:lnTo>
                  <a:pt x="61366" y="107695"/>
                </a:lnTo>
                <a:lnTo>
                  <a:pt x="59943" y="102548"/>
                </a:lnTo>
                <a:lnTo>
                  <a:pt x="57099" y="97942"/>
                </a:lnTo>
                <a:lnTo>
                  <a:pt x="54389" y="93336"/>
                </a:lnTo>
                <a:lnTo>
                  <a:pt x="50732" y="89611"/>
                </a:lnTo>
                <a:lnTo>
                  <a:pt x="41520" y="83921"/>
                </a:lnTo>
                <a:lnTo>
                  <a:pt x="36305" y="82499"/>
                </a:lnTo>
                <a:close/>
              </a:path>
              <a:path w="718820" h="184150">
                <a:moveTo>
                  <a:pt x="349103" y="203"/>
                </a:moveTo>
                <a:lnTo>
                  <a:pt x="332847" y="203"/>
                </a:lnTo>
                <a:lnTo>
                  <a:pt x="332847" y="183895"/>
                </a:lnTo>
                <a:lnTo>
                  <a:pt x="349103" y="183895"/>
                </a:lnTo>
                <a:lnTo>
                  <a:pt x="349103" y="88391"/>
                </a:lnTo>
                <a:lnTo>
                  <a:pt x="338130" y="88391"/>
                </a:lnTo>
                <a:lnTo>
                  <a:pt x="338130" y="74574"/>
                </a:lnTo>
                <a:lnTo>
                  <a:pt x="349103" y="74574"/>
                </a:lnTo>
                <a:lnTo>
                  <a:pt x="349103" y="203"/>
                </a:lnTo>
                <a:close/>
              </a:path>
              <a:path w="718820" h="184150">
                <a:moveTo>
                  <a:pt x="308259" y="4673"/>
                </a:moveTo>
                <a:lnTo>
                  <a:pt x="292207" y="4673"/>
                </a:lnTo>
                <a:lnTo>
                  <a:pt x="292207" y="174955"/>
                </a:lnTo>
                <a:lnTo>
                  <a:pt x="308259" y="174955"/>
                </a:lnTo>
                <a:lnTo>
                  <a:pt x="308259" y="88391"/>
                </a:lnTo>
                <a:lnTo>
                  <a:pt x="302976" y="88391"/>
                </a:lnTo>
                <a:lnTo>
                  <a:pt x="302976" y="74574"/>
                </a:lnTo>
                <a:lnTo>
                  <a:pt x="308259" y="74574"/>
                </a:lnTo>
                <a:lnTo>
                  <a:pt x="308259" y="4673"/>
                </a:lnTo>
                <a:close/>
              </a:path>
              <a:path w="718820" h="184150">
                <a:moveTo>
                  <a:pt x="308259" y="74574"/>
                </a:moveTo>
                <a:lnTo>
                  <a:pt x="302976" y="74574"/>
                </a:lnTo>
                <a:lnTo>
                  <a:pt x="302976" y="88391"/>
                </a:lnTo>
                <a:lnTo>
                  <a:pt x="308259" y="88391"/>
                </a:lnTo>
                <a:lnTo>
                  <a:pt x="308259" y="74574"/>
                </a:lnTo>
                <a:close/>
              </a:path>
              <a:path w="718820" h="184150">
                <a:moveTo>
                  <a:pt x="332847" y="74574"/>
                </a:moveTo>
                <a:lnTo>
                  <a:pt x="308259" y="74574"/>
                </a:lnTo>
                <a:lnTo>
                  <a:pt x="308259" y="88391"/>
                </a:lnTo>
                <a:lnTo>
                  <a:pt x="332847" y="88391"/>
                </a:lnTo>
                <a:lnTo>
                  <a:pt x="332847" y="74574"/>
                </a:lnTo>
                <a:close/>
              </a:path>
              <a:path w="718820" h="184150">
                <a:moveTo>
                  <a:pt x="349103" y="74574"/>
                </a:moveTo>
                <a:lnTo>
                  <a:pt x="338130" y="74574"/>
                </a:lnTo>
                <a:lnTo>
                  <a:pt x="338130" y="88391"/>
                </a:lnTo>
                <a:lnTo>
                  <a:pt x="349103" y="88391"/>
                </a:lnTo>
                <a:lnTo>
                  <a:pt x="349103" y="74574"/>
                </a:lnTo>
                <a:close/>
              </a:path>
              <a:path w="718820" h="184150">
                <a:moveTo>
                  <a:pt x="268797" y="64007"/>
                </a:moveTo>
                <a:lnTo>
                  <a:pt x="255834" y="64007"/>
                </a:lnTo>
                <a:lnTo>
                  <a:pt x="255834" y="76606"/>
                </a:lnTo>
                <a:lnTo>
                  <a:pt x="247511" y="77464"/>
                </a:lnTo>
                <a:lnTo>
                  <a:pt x="244607" y="85699"/>
                </a:lnTo>
                <a:lnTo>
                  <a:pt x="225119" y="111690"/>
                </a:lnTo>
                <a:lnTo>
                  <a:pt x="194467" y="133908"/>
                </a:lnTo>
                <a:lnTo>
                  <a:pt x="204018" y="146304"/>
                </a:lnTo>
                <a:lnTo>
                  <a:pt x="238460" y="120532"/>
                </a:lnTo>
                <a:lnTo>
                  <a:pt x="259949" y="90550"/>
                </a:lnTo>
                <a:lnTo>
                  <a:pt x="268797" y="64007"/>
                </a:lnTo>
                <a:close/>
              </a:path>
              <a:path w="718820" h="184150">
                <a:moveTo>
                  <a:pt x="252172" y="64249"/>
                </a:moveTo>
                <a:lnTo>
                  <a:pt x="194264" y="68072"/>
                </a:lnTo>
                <a:lnTo>
                  <a:pt x="196703" y="82702"/>
                </a:lnTo>
                <a:lnTo>
                  <a:pt x="247511" y="77464"/>
                </a:lnTo>
                <a:lnTo>
                  <a:pt x="252172" y="64249"/>
                </a:lnTo>
                <a:close/>
              </a:path>
              <a:path w="718820" h="184150">
                <a:moveTo>
                  <a:pt x="255834" y="64007"/>
                </a:moveTo>
                <a:lnTo>
                  <a:pt x="252172" y="64249"/>
                </a:lnTo>
                <a:lnTo>
                  <a:pt x="247511" y="77464"/>
                </a:lnTo>
                <a:lnTo>
                  <a:pt x="255834" y="76606"/>
                </a:lnTo>
                <a:lnTo>
                  <a:pt x="255834" y="64007"/>
                </a:lnTo>
                <a:close/>
              </a:path>
              <a:path w="718820" h="184150">
                <a:moveTo>
                  <a:pt x="264165" y="22148"/>
                </a:moveTo>
                <a:lnTo>
                  <a:pt x="257866" y="22148"/>
                </a:lnTo>
                <a:lnTo>
                  <a:pt x="257866" y="24993"/>
                </a:lnTo>
                <a:lnTo>
                  <a:pt x="254875" y="56584"/>
                </a:lnTo>
                <a:lnTo>
                  <a:pt x="252172" y="64249"/>
                </a:lnTo>
                <a:lnTo>
                  <a:pt x="255834" y="64007"/>
                </a:lnTo>
                <a:lnTo>
                  <a:pt x="268797" y="64007"/>
                </a:lnTo>
                <a:lnTo>
                  <a:pt x="270998" y="57407"/>
                </a:lnTo>
                <a:lnTo>
                  <a:pt x="272879" y="36169"/>
                </a:lnTo>
                <a:lnTo>
                  <a:pt x="264165" y="36169"/>
                </a:lnTo>
                <a:lnTo>
                  <a:pt x="264165" y="22148"/>
                </a:lnTo>
                <a:close/>
              </a:path>
              <a:path w="718820" h="184150">
                <a:moveTo>
                  <a:pt x="257866" y="22148"/>
                </a:moveTo>
                <a:lnTo>
                  <a:pt x="203408" y="22148"/>
                </a:lnTo>
                <a:lnTo>
                  <a:pt x="203408" y="36169"/>
                </a:lnTo>
                <a:lnTo>
                  <a:pt x="256808" y="36169"/>
                </a:lnTo>
                <a:lnTo>
                  <a:pt x="257866" y="24993"/>
                </a:lnTo>
                <a:lnTo>
                  <a:pt x="257866" y="22148"/>
                </a:lnTo>
                <a:close/>
              </a:path>
              <a:path w="718820" h="184150">
                <a:moveTo>
                  <a:pt x="274122" y="22148"/>
                </a:moveTo>
                <a:lnTo>
                  <a:pt x="264165" y="22148"/>
                </a:lnTo>
                <a:lnTo>
                  <a:pt x="264165" y="36169"/>
                </a:lnTo>
                <a:lnTo>
                  <a:pt x="272879" y="36169"/>
                </a:lnTo>
                <a:lnTo>
                  <a:pt x="274122" y="22148"/>
                </a:lnTo>
                <a:close/>
              </a:path>
              <a:path w="718820" h="184150">
                <a:moveTo>
                  <a:pt x="530748" y="203"/>
                </a:moveTo>
                <a:lnTo>
                  <a:pt x="513679" y="203"/>
                </a:lnTo>
                <a:lnTo>
                  <a:pt x="513679" y="112572"/>
                </a:lnTo>
                <a:lnTo>
                  <a:pt x="530748" y="112572"/>
                </a:lnTo>
                <a:lnTo>
                  <a:pt x="530748" y="203"/>
                </a:lnTo>
                <a:close/>
              </a:path>
              <a:path w="718820" h="184150">
                <a:moveTo>
                  <a:pt x="530748" y="122529"/>
                </a:moveTo>
                <a:lnTo>
                  <a:pt x="408015" y="122529"/>
                </a:lnTo>
                <a:lnTo>
                  <a:pt x="408015" y="136347"/>
                </a:lnTo>
                <a:lnTo>
                  <a:pt x="513679" y="136347"/>
                </a:lnTo>
                <a:lnTo>
                  <a:pt x="513679" y="183895"/>
                </a:lnTo>
                <a:lnTo>
                  <a:pt x="530748" y="183895"/>
                </a:lnTo>
                <a:lnTo>
                  <a:pt x="530748" y="122529"/>
                </a:lnTo>
                <a:close/>
              </a:path>
              <a:path w="718820" h="184150">
                <a:moveTo>
                  <a:pt x="472429" y="10972"/>
                </a:moveTo>
                <a:lnTo>
                  <a:pt x="389117" y="10972"/>
                </a:lnTo>
                <a:lnTo>
                  <a:pt x="389117" y="24790"/>
                </a:lnTo>
                <a:lnTo>
                  <a:pt x="455970" y="24790"/>
                </a:lnTo>
                <a:lnTo>
                  <a:pt x="455970" y="48971"/>
                </a:lnTo>
                <a:lnTo>
                  <a:pt x="389524" y="48971"/>
                </a:lnTo>
                <a:lnTo>
                  <a:pt x="389524" y="102209"/>
                </a:lnTo>
                <a:lnTo>
                  <a:pt x="404357" y="102209"/>
                </a:lnTo>
                <a:lnTo>
                  <a:pt x="428440" y="102003"/>
                </a:lnTo>
                <a:lnTo>
                  <a:pt x="450407" y="101168"/>
                </a:lnTo>
                <a:lnTo>
                  <a:pt x="471651" y="99380"/>
                </a:lnTo>
                <a:lnTo>
                  <a:pt x="493562" y="96316"/>
                </a:lnTo>
                <a:lnTo>
                  <a:pt x="493398" y="95097"/>
                </a:lnTo>
                <a:lnTo>
                  <a:pt x="405983" y="95097"/>
                </a:lnTo>
                <a:lnTo>
                  <a:pt x="405983" y="88391"/>
                </a:lnTo>
                <a:lnTo>
                  <a:pt x="404357" y="88391"/>
                </a:lnTo>
                <a:lnTo>
                  <a:pt x="405983" y="88376"/>
                </a:lnTo>
                <a:lnTo>
                  <a:pt x="405983" y="61975"/>
                </a:lnTo>
                <a:lnTo>
                  <a:pt x="472429" y="61975"/>
                </a:lnTo>
                <a:lnTo>
                  <a:pt x="472429" y="10972"/>
                </a:lnTo>
                <a:close/>
              </a:path>
              <a:path w="718820" h="184150">
                <a:moveTo>
                  <a:pt x="491733" y="82702"/>
                </a:moveTo>
                <a:lnTo>
                  <a:pt x="470337" y="85563"/>
                </a:lnTo>
                <a:lnTo>
                  <a:pt x="449493" y="87299"/>
                </a:lnTo>
                <a:lnTo>
                  <a:pt x="427925" y="88160"/>
                </a:lnTo>
                <a:lnTo>
                  <a:pt x="405983" y="88376"/>
                </a:lnTo>
                <a:lnTo>
                  <a:pt x="405983" y="95097"/>
                </a:lnTo>
                <a:lnTo>
                  <a:pt x="493398" y="95097"/>
                </a:lnTo>
                <a:lnTo>
                  <a:pt x="491733" y="82702"/>
                </a:lnTo>
                <a:close/>
              </a:path>
              <a:path w="718820" h="184150">
                <a:moveTo>
                  <a:pt x="405983" y="88376"/>
                </a:moveTo>
                <a:lnTo>
                  <a:pt x="404357" y="88391"/>
                </a:lnTo>
                <a:lnTo>
                  <a:pt x="405983" y="88391"/>
                </a:lnTo>
                <a:close/>
              </a:path>
              <a:path w="718820" h="184150">
                <a:moveTo>
                  <a:pt x="718285" y="0"/>
                </a:moveTo>
                <a:lnTo>
                  <a:pt x="701623" y="0"/>
                </a:lnTo>
                <a:lnTo>
                  <a:pt x="701623" y="184099"/>
                </a:lnTo>
                <a:lnTo>
                  <a:pt x="718285" y="184099"/>
                </a:lnTo>
                <a:lnTo>
                  <a:pt x="718285" y="83311"/>
                </a:lnTo>
                <a:lnTo>
                  <a:pt x="704061" y="83311"/>
                </a:lnTo>
                <a:lnTo>
                  <a:pt x="704061" y="69291"/>
                </a:lnTo>
                <a:lnTo>
                  <a:pt x="718285" y="69291"/>
                </a:lnTo>
                <a:lnTo>
                  <a:pt x="718285" y="0"/>
                </a:lnTo>
                <a:close/>
              </a:path>
              <a:path w="718820" h="184150">
                <a:moveTo>
                  <a:pt x="660373" y="16865"/>
                </a:moveTo>
                <a:lnTo>
                  <a:pt x="575436" y="16865"/>
                </a:lnTo>
                <a:lnTo>
                  <a:pt x="575436" y="140004"/>
                </a:lnTo>
                <a:lnTo>
                  <a:pt x="589457" y="140004"/>
                </a:lnTo>
                <a:lnTo>
                  <a:pt x="613567" y="139773"/>
                </a:lnTo>
                <a:lnTo>
                  <a:pt x="634516" y="138912"/>
                </a:lnTo>
                <a:lnTo>
                  <a:pt x="653865" y="137175"/>
                </a:lnTo>
                <a:lnTo>
                  <a:pt x="673175" y="134315"/>
                </a:lnTo>
                <a:lnTo>
                  <a:pt x="672769" y="130860"/>
                </a:lnTo>
                <a:lnTo>
                  <a:pt x="592098" y="130860"/>
                </a:lnTo>
                <a:lnTo>
                  <a:pt x="592098" y="125983"/>
                </a:lnTo>
                <a:lnTo>
                  <a:pt x="589457" y="125983"/>
                </a:lnTo>
                <a:lnTo>
                  <a:pt x="592098" y="125964"/>
                </a:lnTo>
                <a:lnTo>
                  <a:pt x="592098" y="82092"/>
                </a:lnTo>
                <a:lnTo>
                  <a:pt x="587831" y="82092"/>
                </a:lnTo>
                <a:lnTo>
                  <a:pt x="587831" y="68478"/>
                </a:lnTo>
                <a:lnTo>
                  <a:pt x="592098" y="68478"/>
                </a:lnTo>
                <a:lnTo>
                  <a:pt x="592098" y="30886"/>
                </a:lnTo>
                <a:lnTo>
                  <a:pt x="660373" y="30886"/>
                </a:lnTo>
                <a:lnTo>
                  <a:pt x="660373" y="16865"/>
                </a:lnTo>
                <a:close/>
              </a:path>
              <a:path w="718820" h="184150">
                <a:moveTo>
                  <a:pt x="671549" y="120497"/>
                </a:moveTo>
                <a:lnTo>
                  <a:pt x="652693" y="123412"/>
                </a:lnTo>
                <a:lnTo>
                  <a:pt x="633780" y="125069"/>
                </a:lnTo>
                <a:lnTo>
                  <a:pt x="613228" y="125812"/>
                </a:lnTo>
                <a:lnTo>
                  <a:pt x="592098" y="125964"/>
                </a:lnTo>
                <a:lnTo>
                  <a:pt x="592098" y="130860"/>
                </a:lnTo>
                <a:lnTo>
                  <a:pt x="672769" y="130860"/>
                </a:lnTo>
                <a:lnTo>
                  <a:pt x="671549" y="120497"/>
                </a:lnTo>
                <a:close/>
              </a:path>
              <a:path w="718820" h="184150">
                <a:moveTo>
                  <a:pt x="592098" y="125964"/>
                </a:moveTo>
                <a:lnTo>
                  <a:pt x="589457" y="125983"/>
                </a:lnTo>
                <a:lnTo>
                  <a:pt x="592098" y="125983"/>
                </a:lnTo>
                <a:close/>
              </a:path>
              <a:path w="718820" h="184150">
                <a:moveTo>
                  <a:pt x="701623" y="69291"/>
                </a:moveTo>
                <a:lnTo>
                  <a:pt x="663421" y="69291"/>
                </a:lnTo>
                <a:lnTo>
                  <a:pt x="663421" y="83311"/>
                </a:lnTo>
                <a:lnTo>
                  <a:pt x="701623" y="83311"/>
                </a:lnTo>
                <a:lnTo>
                  <a:pt x="701623" y="69291"/>
                </a:lnTo>
                <a:close/>
              </a:path>
              <a:path w="718820" h="184150">
                <a:moveTo>
                  <a:pt x="718285" y="69291"/>
                </a:moveTo>
                <a:lnTo>
                  <a:pt x="704061" y="69291"/>
                </a:lnTo>
                <a:lnTo>
                  <a:pt x="704061" y="83311"/>
                </a:lnTo>
                <a:lnTo>
                  <a:pt x="718285" y="83311"/>
                </a:lnTo>
                <a:lnTo>
                  <a:pt x="718285" y="69291"/>
                </a:lnTo>
                <a:close/>
              </a:path>
              <a:path w="718820" h="184150">
                <a:moveTo>
                  <a:pt x="592098" y="68478"/>
                </a:moveTo>
                <a:lnTo>
                  <a:pt x="587831" y="68478"/>
                </a:lnTo>
                <a:lnTo>
                  <a:pt x="587831" y="82092"/>
                </a:lnTo>
                <a:lnTo>
                  <a:pt x="592098" y="82092"/>
                </a:lnTo>
                <a:lnTo>
                  <a:pt x="592098" y="68478"/>
                </a:lnTo>
                <a:close/>
              </a:path>
              <a:path w="718820" h="184150">
                <a:moveTo>
                  <a:pt x="652448" y="68478"/>
                </a:moveTo>
                <a:lnTo>
                  <a:pt x="592098" y="68478"/>
                </a:lnTo>
                <a:lnTo>
                  <a:pt x="592098" y="82092"/>
                </a:lnTo>
                <a:lnTo>
                  <a:pt x="652448" y="82092"/>
                </a:lnTo>
                <a:lnTo>
                  <a:pt x="652448" y="6847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751111" y="7007453"/>
            <a:ext cx="1344295" cy="184150"/>
          </a:xfrm>
          <a:custGeom>
            <a:avLst/>
            <a:gdLst/>
            <a:ahLst/>
            <a:cxnLst/>
            <a:rect l="l" t="t" r="r" b="b"/>
            <a:pathLst>
              <a:path w="1344295" h="184150">
                <a:moveTo>
                  <a:pt x="36305" y="82499"/>
                </a:moveTo>
                <a:lnTo>
                  <a:pt x="24925" y="82499"/>
                </a:lnTo>
                <a:lnTo>
                  <a:pt x="19778" y="83921"/>
                </a:lnTo>
                <a:lnTo>
                  <a:pt x="0" y="107695"/>
                </a:lnTo>
                <a:lnTo>
                  <a:pt x="0" y="118939"/>
                </a:lnTo>
                <a:lnTo>
                  <a:pt x="24925" y="144068"/>
                </a:lnTo>
                <a:lnTo>
                  <a:pt x="36305" y="144068"/>
                </a:lnTo>
                <a:lnTo>
                  <a:pt x="57099" y="128828"/>
                </a:lnTo>
                <a:lnTo>
                  <a:pt x="59943" y="124087"/>
                </a:lnTo>
                <a:lnTo>
                  <a:pt x="61366" y="118939"/>
                </a:lnTo>
                <a:lnTo>
                  <a:pt x="61366" y="107695"/>
                </a:lnTo>
                <a:lnTo>
                  <a:pt x="59943" y="102548"/>
                </a:lnTo>
                <a:lnTo>
                  <a:pt x="57099" y="97942"/>
                </a:lnTo>
                <a:lnTo>
                  <a:pt x="54389" y="93336"/>
                </a:lnTo>
                <a:lnTo>
                  <a:pt x="50732" y="89611"/>
                </a:lnTo>
                <a:lnTo>
                  <a:pt x="41520" y="83921"/>
                </a:lnTo>
                <a:lnTo>
                  <a:pt x="36305" y="82499"/>
                </a:lnTo>
                <a:close/>
              </a:path>
              <a:path w="1344295" h="184150">
                <a:moveTo>
                  <a:pt x="241203" y="16052"/>
                </a:moveTo>
                <a:lnTo>
                  <a:pt x="238155" y="16052"/>
                </a:lnTo>
                <a:lnTo>
                  <a:pt x="238155" y="48971"/>
                </a:lnTo>
                <a:lnTo>
                  <a:pt x="234469" y="74088"/>
                </a:lnTo>
                <a:lnTo>
                  <a:pt x="224363" y="97663"/>
                </a:lnTo>
                <a:lnTo>
                  <a:pt x="209266" y="117465"/>
                </a:lnTo>
                <a:lnTo>
                  <a:pt x="190607" y="131267"/>
                </a:lnTo>
                <a:lnTo>
                  <a:pt x="200970" y="144678"/>
                </a:lnTo>
                <a:lnTo>
                  <a:pt x="221198" y="128924"/>
                </a:lnTo>
                <a:lnTo>
                  <a:pt x="237368" y="106273"/>
                </a:lnTo>
                <a:lnTo>
                  <a:pt x="246749" y="82322"/>
                </a:lnTo>
                <a:lnTo>
                  <a:pt x="244982" y="77873"/>
                </a:lnTo>
                <a:lnTo>
                  <a:pt x="241203" y="48971"/>
                </a:lnTo>
                <a:lnTo>
                  <a:pt x="241203" y="16052"/>
                </a:lnTo>
                <a:close/>
              </a:path>
              <a:path w="1344295" h="184150">
                <a:moveTo>
                  <a:pt x="254818" y="16052"/>
                </a:moveTo>
                <a:lnTo>
                  <a:pt x="251973" y="16052"/>
                </a:lnTo>
                <a:lnTo>
                  <a:pt x="251973" y="48971"/>
                </a:lnTo>
                <a:lnTo>
                  <a:pt x="248090" y="78898"/>
                </a:lnTo>
                <a:lnTo>
                  <a:pt x="246749" y="82322"/>
                </a:lnTo>
                <a:lnTo>
                  <a:pt x="255427" y="104165"/>
                </a:lnTo>
                <a:lnTo>
                  <a:pt x="271207" y="125923"/>
                </a:lnTo>
                <a:lnTo>
                  <a:pt x="290987" y="141224"/>
                </a:lnTo>
                <a:lnTo>
                  <a:pt x="301351" y="127812"/>
                </a:lnTo>
                <a:lnTo>
                  <a:pt x="283107" y="114550"/>
                </a:lnTo>
                <a:lnTo>
                  <a:pt x="268331" y="95630"/>
                </a:lnTo>
                <a:lnTo>
                  <a:pt x="258431" y="73091"/>
                </a:lnTo>
                <a:lnTo>
                  <a:pt x="254818" y="48971"/>
                </a:lnTo>
                <a:lnTo>
                  <a:pt x="254818" y="16052"/>
                </a:lnTo>
                <a:close/>
              </a:path>
              <a:path w="1344295" h="184150">
                <a:moveTo>
                  <a:pt x="251973" y="16052"/>
                </a:moveTo>
                <a:lnTo>
                  <a:pt x="241203" y="16052"/>
                </a:lnTo>
                <a:lnTo>
                  <a:pt x="241203" y="48971"/>
                </a:lnTo>
                <a:lnTo>
                  <a:pt x="244982" y="77873"/>
                </a:lnTo>
                <a:lnTo>
                  <a:pt x="246749" y="82322"/>
                </a:lnTo>
                <a:lnTo>
                  <a:pt x="248090" y="78898"/>
                </a:lnTo>
                <a:lnTo>
                  <a:pt x="251973" y="48971"/>
                </a:lnTo>
                <a:lnTo>
                  <a:pt x="251973" y="16052"/>
                </a:lnTo>
                <a:close/>
              </a:path>
              <a:path w="1344295" h="184150">
                <a:moveTo>
                  <a:pt x="334472" y="203"/>
                </a:moveTo>
                <a:lnTo>
                  <a:pt x="317403" y="203"/>
                </a:lnTo>
                <a:lnTo>
                  <a:pt x="317403" y="183895"/>
                </a:lnTo>
                <a:lnTo>
                  <a:pt x="334472" y="183895"/>
                </a:lnTo>
                <a:lnTo>
                  <a:pt x="334472" y="88798"/>
                </a:lnTo>
                <a:lnTo>
                  <a:pt x="330408" y="88798"/>
                </a:lnTo>
                <a:lnTo>
                  <a:pt x="330408" y="74574"/>
                </a:lnTo>
                <a:lnTo>
                  <a:pt x="334472" y="74574"/>
                </a:lnTo>
                <a:lnTo>
                  <a:pt x="334472" y="203"/>
                </a:lnTo>
                <a:close/>
              </a:path>
              <a:path w="1344295" h="184150">
                <a:moveTo>
                  <a:pt x="334472" y="74574"/>
                </a:moveTo>
                <a:lnTo>
                  <a:pt x="330408" y="74574"/>
                </a:lnTo>
                <a:lnTo>
                  <a:pt x="330408" y="88798"/>
                </a:lnTo>
                <a:lnTo>
                  <a:pt x="334472" y="88798"/>
                </a:lnTo>
                <a:lnTo>
                  <a:pt x="334472" y="74574"/>
                </a:lnTo>
                <a:close/>
              </a:path>
              <a:path w="1344295" h="184150">
                <a:moveTo>
                  <a:pt x="364546" y="74574"/>
                </a:moveTo>
                <a:lnTo>
                  <a:pt x="334472" y="74574"/>
                </a:lnTo>
                <a:lnTo>
                  <a:pt x="334472" y="88798"/>
                </a:lnTo>
                <a:lnTo>
                  <a:pt x="364546" y="88798"/>
                </a:lnTo>
                <a:lnTo>
                  <a:pt x="364546" y="74574"/>
                </a:lnTo>
                <a:close/>
              </a:path>
              <a:path w="1344295" h="184150">
                <a:moveTo>
                  <a:pt x="530341" y="0"/>
                </a:moveTo>
                <a:lnTo>
                  <a:pt x="513476" y="0"/>
                </a:lnTo>
                <a:lnTo>
                  <a:pt x="513476" y="184099"/>
                </a:lnTo>
                <a:lnTo>
                  <a:pt x="530341" y="184099"/>
                </a:lnTo>
                <a:lnTo>
                  <a:pt x="530341" y="0"/>
                </a:lnTo>
                <a:close/>
              </a:path>
              <a:path w="1344295" h="184150">
                <a:moveTo>
                  <a:pt x="433415" y="14223"/>
                </a:moveTo>
                <a:lnTo>
                  <a:pt x="414743" y="18738"/>
                </a:lnTo>
                <a:lnTo>
                  <a:pt x="400014" y="31597"/>
                </a:lnTo>
                <a:lnTo>
                  <a:pt x="390352" y="51771"/>
                </a:lnTo>
                <a:lnTo>
                  <a:pt x="386882" y="78231"/>
                </a:lnTo>
                <a:lnTo>
                  <a:pt x="390352" y="104809"/>
                </a:lnTo>
                <a:lnTo>
                  <a:pt x="400014" y="125044"/>
                </a:lnTo>
                <a:lnTo>
                  <a:pt x="414743" y="137925"/>
                </a:lnTo>
                <a:lnTo>
                  <a:pt x="433415" y="142443"/>
                </a:lnTo>
                <a:lnTo>
                  <a:pt x="452204" y="137925"/>
                </a:lnTo>
                <a:lnTo>
                  <a:pt x="464048" y="127609"/>
                </a:lnTo>
                <a:lnTo>
                  <a:pt x="433415" y="127609"/>
                </a:lnTo>
                <a:lnTo>
                  <a:pt x="421108" y="124094"/>
                </a:lnTo>
                <a:lnTo>
                  <a:pt x="411469" y="114122"/>
                </a:lnTo>
                <a:lnTo>
                  <a:pt x="405183" y="98548"/>
                </a:lnTo>
                <a:lnTo>
                  <a:pt x="402935" y="78231"/>
                </a:lnTo>
                <a:lnTo>
                  <a:pt x="405183" y="58096"/>
                </a:lnTo>
                <a:lnTo>
                  <a:pt x="411469" y="42722"/>
                </a:lnTo>
                <a:lnTo>
                  <a:pt x="421108" y="32912"/>
                </a:lnTo>
                <a:lnTo>
                  <a:pt x="433415" y="29463"/>
                </a:lnTo>
                <a:lnTo>
                  <a:pt x="464540" y="29463"/>
                </a:lnTo>
                <a:lnTo>
                  <a:pt x="452204" y="18738"/>
                </a:lnTo>
                <a:lnTo>
                  <a:pt x="433415" y="14223"/>
                </a:lnTo>
                <a:close/>
              </a:path>
              <a:path w="1344295" h="184150">
                <a:moveTo>
                  <a:pt x="464540" y="29463"/>
                </a:moveTo>
                <a:lnTo>
                  <a:pt x="433415" y="29463"/>
                </a:lnTo>
                <a:lnTo>
                  <a:pt x="445807" y="32912"/>
                </a:lnTo>
                <a:lnTo>
                  <a:pt x="455437" y="42722"/>
                </a:lnTo>
                <a:lnTo>
                  <a:pt x="461675" y="58096"/>
                </a:lnTo>
                <a:lnTo>
                  <a:pt x="463895" y="78231"/>
                </a:lnTo>
                <a:lnTo>
                  <a:pt x="461675" y="98548"/>
                </a:lnTo>
                <a:lnTo>
                  <a:pt x="455437" y="114122"/>
                </a:lnTo>
                <a:lnTo>
                  <a:pt x="445807" y="124094"/>
                </a:lnTo>
                <a:lnTo>
                  <a:pt x="433415" y="127609"/>
                </a:lnTo>
                <a:lnTo>
                  <a:pt x="464048" y="127609"/>
                </a:lnTo>
                <a:lnTo>
                  <a:pt x="466994" y="125044"/>
                </a:lnTo>
                <a:lnTo>
                  <a:pt x="476677" y="104809"/>
                </a:lnTo>
                <a:lnTo>
                  <a:pt x="480151" y="78231"/>
                </a:lnTo>
                <a:lnTo>
                  <a:pt x="476677" y="51771"/>
                </a:lnTo>
                <a:lnTo>
                  <a:pt x="466994" y="31597"/>
                </a:lnTo>
                <a:lnTo>
                  <a:pt x="464540" y="29463"/>
                </a:lnTo>
                <a:close/>
              </a:path>
              <a:path w="1344295" h="184150">
                <a:moveTo>
                  <a:pt x="712596" y="15849"/>
                </a:moveTo>
                <a:lnTo>
                  <a:pt x="588440" y="15849"/>
                </a:lnTo>
                <a:lnTo>
                  <a:pt x="588440" y="112775"/>
                </a:lnTo>
                <a:lnTo>
                  <a:pt x="714628" y="112775"/>
                </a:lnTo>
                <a:lnTo>
                  <a:pt x="714628" y="103428"/>
                </a:lnTo>
                <a:lnTo>
                  <a:pt x="605509" y="103428"/>
                </a:lnTo>
                <a:lnTo>
                  <a:pt x="605509" y="70307"/>
                </a:lnTo>
                <a:lnTo>
                  <a:pt x="600023" y="70307"/>
                </a:lnTo>
                <a:lnTo>
                  <a:pt x="600023" y="56895"/>
                </a:lnTo>
                <a:lnTo>
                  <a:pt x="605509" y="56895"/>
                </a:lnTo>
                <a:lnTo>
                  <a:pt x="605509" y="29667"/>
                </a:lnTo>
                <a:lnTo>
                  <a:pt x="712596" y="29667"/>
                </a:lnTo>
                <a:lnTo>
                  <a:pt x="712596" y="15849"/>
                </a:lnTo>
                <a:close/>
              </a:path>
              <a:path w="1344295" h="184150">
                <a:moveTo>
                  <a:pt x="714628" y="99161"/>
                </a:moveTo>
                <a:lnTo>
                  <a:pt x="605509" y="99161"/>
                </a:lnTo>
                <a:lnTo>
                  <a:pt x="605509" y="103428"/>
                </a:lnTo>
                <a:lnTo>
                  <a:pt x="714628" y="103428"/>
                </a:lnTo>
                <a:lnTo>
                  <a:pt x="714628" y="99161"/>
                </a:lnTo>
                <a:close/>
              </a:path>
              <a:path w="1344295" h="184150">
                <a:moveTo>
                  <a:pt x="605509" y="56895"/>
                </a:moveTo>
                <a:lnTo>
                  <a:pt x="600023" y="56895"/>
                </a:lnTo>
                <a:lnTo>
                  <a:pt x="600023" y="70307"/>
                </a:lnTo>
                <a:lnTo>
                  <a:pt x="605509" y="70307"/>
                </a:lnTo>
                <a:lnTo>
                  <a:pt x="605509" y="56895"/>
                </a:lnTo>
                <a:close/>
              </a:path>
              <a:path w="1344295" h="184150">
                <a:moveTo>
                  <a:pt x="708735" y="56895"/>
                </a:moveTo>
                <a:lnTo>
                  <a:pt x="605509" y="56895"/>
                </a:lnTo>
                <a:lnTo>
                  <a:pt x="605509" y="70307"/>
                </a:lnTo>
                <a:lnTo>
                  <a:pt x="708735" y="70307"/>
                </a:lnTo>
                <a:lnTo>
                  <a:pt x="708735" y="56895"/>
                </a:lnTo>
                <a:close/>
              </a:path>
              <a:path w="1344295" h="184150">
                <a:moveTo>
                  <a:pt x="733525" y="146303"/>
                </a:moveTo>
                <a:lnTo>
                  <a:pt x="567104" y="146303"/>
                </a:lnTo>
                <a:lnTo>
                  <a:pt x="567104" y="160324"/>
                </a:lnTo>
                <a:lnTo>
                  <a:pt x="733525" y="160324"/>
                </a:lnTo>
                <a:lnTo>
                  <a:pt x="733525" y="146303"/>
                </a:lnTo>
                <a:close/>
              </a:path>
              <a:path w="1344295" h="184150">
                <a:moveTo>
                  <a:pt x="894676" y="100177"/>
                </a:moveTo>
                <a:lnTo>
                  <a:pt x="877810" y="100177"/>
                </a:lnTo>
                <a:lnTo>
                  <a:pt x="877810" y="184099"/>
                </a:lnTo>
                <a:lnTo>
                  <a:pt x="894676" y="184099"/>
                </a:lnTo>
                <a:lnTo>
                  <a:pt x="894676" y="100177"/>
                </a:lnTo>
                <a:close/>
              </a:path>
              <a:path w="1344295" h="184150">
                <a:moveTo>
                  <a:pt x="925427" y="91033"/>
                </a:moveTo>
                <a:lnTo>
                  <a:pt x="803642" y="91033"/>
                </a:lnTo>
                <a:lnTo>
                  <a:pt x="803642" y="104851"/>
                </a:lnTo>
                <a:lnTo>
                  <a:pt x="877810" y="104851"/>
                </a:lnTo>
                <a:lnTo>
                  <a:pt x="877810" y="100177"/>
                </a:lnTo>
                <a:lnTo>
                  <a:pt x="969656" y="100177"/>
                </a:lnTo>
                <a:lnTo>
                  <a:pt x="969656" y="99771"/>
                </a:lnTo>
                <a:lnTo>
                  <a:pt x="940802" y="99771"/>
                </a:lnTo>
                <a:lnTo>
                  <a:pt x="924140" y="97535"/>
                </a:lnTo>
                <a:lnTo>
                  <a:pt x="925427" y="91033"/>
                </a:lnTo>
                <a:close/>
              </a:path>
              <a:path w="1344295" h="184150">
                <a:moveTo>
                  <a:pt x="969656" y="100177"/>
                </a:moveTo>
                <a:lnTo>
                  <a:pt x="894676" y="100177"/>
                </a:lnTo>
                <a:lnTo>
                  <a:pt x="894676" y="104851"/>
                </a:lnTo>
                <a:lnTo>
                  <a:pt x="969656" y="104851"/>
                </a:lnTo>
                <a:lnTo>
                  <a:pt x="969656" y="100177"/>
                </a:lnTo>
                <a:close/>
              </a:path>
              <a:path w="1344295" h="184150">
                <a:moveTo>
                  <a:pt x="939176" y="12191"/>
                </a:moveTo>
                <a:lnTo>
                  <a:pt x="931252" y="12191"/>
                </a:lnTo>
                <a:lnTo>
                  <a:pt x="931140" y="42529"/>
                </a:lnTo>
                <a:lnTo>
                  <a:pt x="930363" y="58597"/>
                </a:lnTo>
                <a:lnTo>
                  <a:pt x="928251" y="76761"/>
                </a:lnTo>
                <a:lnTo>
                  <a:pt x="924140" y="97535"/>
                </a:lnTo>
                <a:lnTo>
                  <a:pt x="940802" y="99771"/>
                </a:lnTo>
                <a:lnTo>
                  <a:pt x="944796" y="78133"/>
                </a:lnTo>
                <a:lnTo>
                  <a:pt x="946847" y="59410"/>
                </a:lnTo>
                <a:lnTo>
                  <a:pt x="947603" y="42935"/>
                </a:lnTo>
                <a:lnTo>
                  <a:pt x="947711" y="25806"/>
                </a:lnTo>
                <a:lnTo>
                  <a:pt x="939176" y="25806"/>
                </a:lnTo>
                <a:lnTo>
                  <a:pt x="939176" y="12191"/>
                </a:lnTo>
                <a:close/>
              </a:path>
              <a:path w="1344295" h="184150">
                <a:moveTo>
                  <a:pt x="969656" y="91033"/>
                </a:moveTo>
                <a:lnTo>
                  <a:pt x="942415" y="91033"/>
                </a:lnTo>
                <a:lnTo>
                  <a:pt x="940802" y="99771"/>
                </a:lnTo>
                <a:lnTo>
                  <a:pt x="969656" y="99771"/>
                </a:lnTo>
                <a:lnTo>
                  <a:pt x="969656" y="91033"/>
                </a:lnTo>
                <a:close/>
              </a:path>
              <a:path w="1344295" h="184150">
                <a:moveTo>
                  <a:pt x="931252" y="12191"/>
                </a:moveTo>
                <a:lnTo>
                  <a:pt x="824368" y="12191"/>
                </a:lnTo>
                <a:lnTo>
                  <a:pt x="824368" y="25806"/>
                </a:lnTo>
                <a:lnTo>
                  <a:pt x="931252" y="25806"/>
                </a:lnTo>
                <a:lnTo>
                  <a:pt x="931252" y="12191"/>
                </a:lnTo>
                <a:close/>
              </a:path>
              <a:path w="1344295" h="184150">
                <a:moveTo>
                  <a:pt x="947711" y="12191"/>
                </a:moveTo>
                <a:lnTo>
                  <a:pt x="939176" y="12191"/>
                </a:lnTo>
                <a:lnTo>
                  <a:pt x="939176" y="25806"/>
                </a:lnTo>
                <a:lnTo>
                  <a:pt x="947711" y="25806"/>
                </a:lnTo>
                <a:lnTo>
                  <a:pt x="947711" y="12191"/>
                </a:lnTo>
                <a:close/>
              </a:path>
              <a:path w="1344295" h="184150">
                <a:moveTo>
                  <a:pt x="1065348" y="146303"/>
                </a:moveTo>
                <a:lnTo>
                  <a:pt x="990570" y="146303"/>
                </a:lnTo>
                <a:lnTo>
                  <a:pt x="990570" y="160324"/>
                </a:lnTo>
                <a:lnTo>
                  <a:pt x="1156991" y="160324"/>
                </a:lnTo>
                <a:lnTo>
                  <a:pt x="1156991" y="150977"/>
                </a:lnTo>
                <a:lnTo>
                  <a:pt x="1065348" y="150977"/>
                </a:lnTo>
                <a:lnTo>
                  <a:pt x="1065348" y="146303"/>
                </a:lnTo>
                <a:close/>
              </a:path>
              <a:path w="1344295" h="184150">
                <a:moveTo>
                  <a:pt x="1082010" y="101803"/>
                </a:moveTo>
                <a:lnTo>
                  <a:pt x="1065348" y="101803"/>
                </a:lnTo>
                <a:lnTo>
                  <a:pt x="1065348" y="150977"/>
                </a:lnTo>
                <a:lnTo>
                  <a:pt x="1082010" y="150977"/>
                </a:lnTo>
                <a:lnTo>
                  <a:pt x="1082010" y="101803"/>
                </a:lnTo>
                <a:close/>
              </a:path>
              <a:path w="1344295" h="184150">
                <a:moveTo>
                  <a:pt x="1156991" y="146303"/>
                </a:moveTo>
                <a:lnTo>
                  <a:pt x="1082010" y="146303"/>
                </a:lnTo>
                <a:lnTo>
                  <a:pt x="1082010" y="150977"/>
                </a:lnTo>
                <a:lnTo>
                  <a:pt x="1156991" y="150977"/>
                </a:lnTo>
                <a:lnTo>
                  <a:pt x="1156991" y="146303"/>
                </a:lnTo>
                <a:close/>
              </a:path>
              <a:path w="1344295" h="184150">
                <a:moveTo>
                  <a:pt x="1067989" y="23367"/>
                </a:moveTo>
                <a:lnTo>
                  <a:pt x="1064941" y="23367"/>
                </a:lnTo>
                <a:lnTo>
                  <a:pt x="1064941" y="34747"/>
                </a:lnTo>
                <a:lnTo>
                  <a:pt x="1059017" y="55660"/>
                </a:lnTo>
                <a:lnTo>
                  <a:pt x="1043605" y="73736"/>
                </a:lnTo>
                <a:lnTo>
                  <a:pt x="1022250" y="87353"/>
                </a:lnTo>
                <a:lnTo>
                  <a:pt x="998495" y="94894"/>
                </a:lnTo>
                <a:lnTo>
                  <a:pt x="1005404" y="108305"/>
                </a:lnTo>
                <a:lnTo>
                  <a:pt x="1032188" y="98926"/>
                </a:lnTo>
                <a:lnTo>
                  <a:pt x="1055848" y="82803"/>
                </a:lnTo>
                <a:lnTo>
                  <a:pt x="1072726" y="61042"/>
                </a:lnTo>
                <a:lnTo>
                  <a:pt x="1073602" y="57465"/>
                </a:lnTo>
                <a:lnTo>
                  <a:pt x="1067989" y="34747"/>
                </a:lnTo>
                <a:lnTo>
                  <a:pt x="1067989" y="23367"/>
                </a:lnTo>
                <a:close/>
              </a:path>
              <a:path w="1344295" h="184150">
                <a:moveTo>
                  <a:pt x="1082213" y="23367"/>
                </a:moveTo>
                <a:lnTo>
                  <a:pt x="1079165" y="23367"/>
                </a:lnTo>
                <a:lnTo>
                  <a:pt x="1079165" y="34747"/>
                </a:lnTo>
                <a:lnTo>
                  <a:pt x="1073602" y="57465"/>
                </a:lnTo>
                <a:lnTo>
                  <a:pt x="1074470" y="60975"/>
                </a:lnTo>
                <a:lnTo>
                  <a:pt x="1091484" y="82575"/>
                </a:lnTo>
                <a:lnTo>
                  <a:pt x="1115395" y="98498"/>
                </a:lnTo>
                <a:lnTo>
                  <a:pt x="1142564" y="107695"/>
                </a:lnTo>
                <a:lnTo>
                  <a:pt x="1149269" y="94284"/>
                </a:lnTo>
                <a:lnTo>
                  <a:pt x="1125247" y="86839"/>
                </a:lnTo>
                <a:lnTo>
                  <a:pt x="1103702" y="73431"/>
                </a:lnTo>
                <a:lnTo>
                  <a:pt x="1088176" y="55565"/>
                </a:lnTo>
                <a:lnTo>
                  <a:pt x="1082213" y="34747"/>
                </a:lnTo>
                <a:lnTo>
                  <a:pt x="1082213" y="23367"/>
                </a:lnTo>
                <a:close/>
              </a:path>
              <a:path w="1344295" h="184150">
                <a:moveTo>
                  <a:pt x="1079165" y="23367"/>
                </a:moveTo>
                <a:lnTo>
                  <a:pt x="1067989" y="23367"/>
                </a:lnTo>
                <a:lnTo>
                  <a:pt x="1067989" y="34747"/>
                </a:lnTo>
                <a:lnTo>
                  <a:pt x="1073602" y="57465"/>
                </a:lnTo>
                <a:lnTo>
                  <a:pt x="1079165" y="34747"/>
                </a:lnTo>
                <a:lnTo>
                  <a:pt x="1079165" y="23367"/>
                </a:lnTo>
                <a:close/>
              </a:path>
              <a:path w="1344295" h="184150">
                <a:moveTo>
                  <a:pt x="1142970" y="16865"/>
                </a:moveTo>
                <a:lnTo>
                  <a:pt x="1004185" y="16865"/>
                </a:lnTo>
                <a:lnTo>
                  <a:pt x="1004185" y="30683"/>
                </a:lnTo>
                <a:lnTo>
                  <a:pt x="1064941" y="30683"/>
                </a:lnTo>
                <a:lnTo>
                  <a:pt x="1064941" y="23367"/>
                </a:lnTo>
                <a:lnTo>
                  <a:pt x="1142970" y="23367"/>
                </a:lnTo>
                <a:lnTo>
                  <a:pt x="1142970" y="16865"/>
                </a:lnTo>
                <a:close/>
              </a:path>
              <a:path w="1344295" h="184150">
                <a:moveTo>
                  <a:pt x="1142970" y="23367"/>
                </a:moveTo>
                <a:lnTo>
                  <a:pt x="1082213" y="23367"/>
                </a:lnTo>
                <a:lnTo>
                  <a:pt x="1082213" y="30683"/>
                </a:lnTo>
                <a:lnTo>
                  <a:pt x="1142970" y="30683"/>
                </a:lnTo>
                <a:lnTo>
                  <a:pt x="1142970" y="23367"/>
                </a:lnTo>
                <a:close/>
              </a:path>
              <a:path w="1344295" h="184150">
                <a:moveTo>
                  <a:pt x="1251869" y="146710"/>
                </a:moveTo>
                <a:lnTo>
                  <a:pt x="1177498" y="146710"/>
                </a:lnTo>
                <a:lnTo>
                  <a:pt x="1177498" y="160934"/>
                </a:lnTo>
                <a:lnTo>
                  <a:pt x="1343919" y="160934"/>
                </a:lnTo>
                <a:lnTo>
                  <a:pt x="1343919" y="152399"/>
                </a:lnTo>
                <a:lnTo>
                  <a:pt x="1251869" y="152399"/>
                </a:lnTo>
                <a:lnTo>
                  <a:pt x="1251869" y="146710"/>
                </a:lnTo>
                <a:close/>
              </a:path>
              <a:path w="1344295" h="184150">
                <a:moveTo>
                  <a:pt x="1268735" y="91846"/>
                </a:moveTo>
                <a:lnTo>
                  <a:pt x="1251869" y="91846"/>
                </a:lnTo>
                <a:lnTo>
                  <a:pt x="1251869" y="152399"/>
                </a:lnTo>
                <a:lnTo>
                  <a:pt x="1268735" y="152399"/>
                </a:lnTo>
                <a:lnTo>
                  <a:pt x="1268735" y="91846"/>
                </a:lnTo>
                <a:close/>
              </a:path>
              <a:path w="1344295" h="184150">
                <a:moveTo>
                  <a:pt x="1343919" y="146710"/>
                </a:moveTo>
                <a:lnTo>
                  <a:pt x="1268735" y="146710"/>
                </a:lnTo>
                <a:lnTo>
                  <a:pt x="1268735" y="152399"/>
                </a:lnTo>
                <a:lnTo>
                  <a:pt x="1343919" y="152399"/>
                </a:lnTo>
                <a:lnTo>
                  <a:pt x="1343919" y="146710"/>
                </a:lnTo>
                <a:close/>
              </a:path>
              <a:path w="1344295" h="184150">
                <a:moveTo>
                  <a:pt x="1322786" y="14833"/>
                </a:moveTo>
                <a:lnTo>
                  <a:pt x="1198428" y="14833"/>
                </a:lnTo>
                <a:lnTo>
                  <a:pt x="1198428" y="99771"/>
                </a:lnTo>
                <a:lnTo>
                  <a:pt x="1251869" y="99771"/>
                </a:lnTo>
                <a:lnTo>
                  <a:pt x="1251869" y="92049"/>
                </a:lnTo>
                <a:lnTo>
                  <a:pt x="1215293" y="92049"/>
                </a:lnTo>
                <a:lnTo>
                  <a:pt x="1215293" y="28651"/>
                </a:lnTo>
                <a:lnTo>
                  <a:pt x="1322786" y="28651"/>
                </a:lnTo>
                <a:lnTo>
                  <a:pt x="1322786" y="14833"/>
                </a:lnTo>
                <a:close/>
              </a:path>
              <a:path w="1344295" h="184150">
                <a:moveTo>
                  <a:pt x="1324615" y="91846"/>
                </a:moveTo>
                <a:lnTo>
                  <a:pt x="1268735" y="91846"/>
                </a:lnTo>
                <a:lnTo>
                  <a:pt x="1268735" y="99771"/>
                </a:lnTo>
                <a:lnTo>
                  <a:pt x="1324615" y="99771"/>
                </a:lnTo>
                <a:lnTo>
                  <a:pt x="1324615" y="91846"/>
                </a:lnTo>
                <a:close/>
              </a:path>
              <a:path w="1344295" h="184150">
                <a:moveTo>
                  <a:pt x="1324615" y="85953"/>
                </a:moveTo>
                <a:lnTo>
                  <a:pt x="1215293" y="85953"/>
                </a:lnTo>
                <a:lnTo>
                  <a:pt x="1215293" y="92049"/>
                </a:lnTo>
                <a:lnTo>
                  <a:pt x="1251869" y="92049"/>
                </a:lnTo>
                <a:lnTo>
                  <a:pt x="1251869" y="91846"/>
                </a:lnTo>
                <a:lnTo>
                  <a:pt x="1324615" y="91846"/>
                </a:lnTo>
                <a:lnTo>
                  <a:pt x="1324615" y="8595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751111" y="7299553"/>
            <a:ext cx="1383030" cy="184150"/>
          </a:xfrm>
          <a:custGeom>
            <a:avLst/>
            <a:gdLst/>
            <a:ahLst/>
            <a:cxnLst/>
            <a:rect l="l" t="t" r="r" b="b"/>
            <a:pathLst>
              <a:path w="1383029" h="184150">
                <a:moveTo>
                  <a:pt x="36305" y="82499"/>
                </a:moveTo>
                <a:lnTo>
                  <a:pt x="24925" y="82499"/>
                </a:lnTo>
                <a:lnTo>
                  <a:pt x="19778" y="83921"/>
                </a:lnTo>
                <a:lnTo>
                  <a:pt x="0" y="107695"/>
                </a:lnTo>
                <a:lnTo>
                  <a:pt x="0" y="118939"/>
                </a:lnTo>
                <a:lnTo>
                  <a:pt x="24925" y="144068"/>
                </a:lnTo>
                <a:lnTo>
                  <a:pt x="36305" y="144068"/>
                </a:lnTo>
                <a:lnTo>
                  <a:pt x="57099" y="128828"/>
                </a:lnTo>
                <a:lnTo>
                  <a:pt x="59943" y="124087"/>
                </a:lnTo>
                <a:lnTo>
                  <a:pt x="61366" y="118939"/>
                </a:lnTo>
                <a:lnTo>
                  <a:pt x="61366" y="107695"/>
                </a:lnTo>
                <a:lnTo>
                  <a:pt x="59943" y="102548"/>
                </a:lnTo>
                <a:lnTo>
                  <a:pt x="57099" y="97942"/>
                </a:lnTo>
                <a:lnTo>
                  <a:pt x="54389" y="93336"/>
                </a:lnTo>
                <a:lnTo>
                  <a:pt x="50732" y="89611"/>
                </a:lnTo>
                <a:lnTo>
                  <a:pt x="41520" y="83921"/>
                </a:lnTo>
                <a:lnTo>
                  <a:pt x="36305" y="82499"/>
                </a:lnTo>
                <a:close/>
              </a:path>
              <a:path w="1383029" h="184150">
                <a:moveTo>
                  <a:pt x="335691" y="203"/>
                </a:moveTo>
                <a:lnTo>
                  <a:pt x="318826" y="203"/>
                </a:lnTo>
                <a:lnTo>
                  <a:pt x="318826" y="107899"/>
                </a:lnTo>
                <a:lnTo>
                  <a:pt x="335691" y="107899"/>
                </a:lnTo>
                <a:lnTo>
                  <a:pt x="335691" y="60756"/>
                </a:lnTo>
                <a:lnTo>
                  <a:pt x="331018" y="60756"/>
                </a:lnTo>
                <a:lnTo>
                  <a:pt x="331018" y="46532"/>
                </a:lnTo>
                <a:lnTo>
                  <a:pt x="335691" y="46532"/>
                </a:lnTo>
                <a:lnTo>
                  <a:pt x="335691" y="203"/>
                </a:lnTo>
                <a:close/>
              </a:path>
              <a:path w="1383029" h="184150">
                <a:moveTo>
                  <a:pt x="335691" y="46532"/>
                </a:moveTo>
                <a:lnTo>
                  <a:pt x="331018" y="46532"/>
                </a:lnTo>
                <a:lnTo>
                  <a:pt x="331018" y="60756"/>
                </a:lnTo>
                <a:lnTo>
                  <a:pt x="335691" y="60756"/>
                </a:lnTo>
                <a:lnTo>
                  <a:pt x="335691" y="46532"/>
                </a:lnTo>
                <a:close/>
              </a:path>
              <a:path w="1383029" h="184150">
                <a:moveTo>
                  <a:pt x="362920" y="46532"/>
                </a:moveTo>
                <a:lnTo>
                  <a:pt x="335691" y="46532"/>
                </a:lnTo>
                <a:lnTo>
                  <a:pt x="335691" y="60756"/>
                </a:lnTo>
                <a:lnTo>
                  <a:pt x="362920" y="60756"/>
                </a:lnTo>
                <a:lnTo>
                  <a:pt x="362920" y="46532"/>
                </a:lnTo>
                <a:close/>
              </a:path>
              <a:path w="1383029" h="184150">
                <a:moveTo>
                  <a:pt x="277373" y="11988"/>
                </a:moveTo>
                <a:lnTo>
                  <a:pt x="268026" y="11988"/>
                </a:lnTo>
                <a:lnTo>
                  <a:pt x="268026" y="19303"/>
                </a:lnTo>
                <a:lnTo>
                  <a:pt x="262965" y="43284"/>
                </a:lnTo>
                <a:lnTo>
                  <a:pt x="248265" y="63931"/>
                </a:lnTo>
                <a:lnTo>
                  <a:pt x="224649" y="80654"/>
                </a:lnTo>
                <a:lnTo>
                  <a:pt x="192842" y="92862"/>
                </a:lnTo>
                <a:lnTo>
                  <a:pt x="199751" y="106070"/>
                </a:lnTo>
                <a:lnTo>
                  <a:pt x="235812" y="91713"/>
                </a:lnTo>
                <a:lnTo>
                  <a:pt x="262844" y="70916"/>
                </a:lnTo>
                <a:lnTo>
                  <a:pt x="279818" y="44176"/>
                </a:lnTo>
                <a:lnTo>
                  <a:pt x="283215" y="25603"/>
                </a:lnTo>
                <a:lnTo>
                  <a:pt x="277373" y="25603"/>
                </a:lnTo>
                <a:lnTo>
                  <a:pt x="277373" y="11988"/>
                </a:lnTo>
                <a:close/>
              </a:path>
              <a:path w="1383029" h="184150">
                <a:moveTo>
                  <a:pt x="268026" y="11988"/>
                </a:moveTo>
                <a:lnTo>
                  <a:pt x="200970" y="11988"/>
                </a:lnTo>
                <a:lnTo>
                  <a:pt x="200970" y="25603"/>
                </a:lnTo>
                <a:lnTo>
                  <a:pt x="266696" y="25603"/>
                </a:lnTo>
                <a:lnTo>
                  <a:pt x="268026" y="19303"/>
                </a:lnTo>
                <a:lnTo>
                  <a:pt x="268026" y="11988"/>
                </a:lnTo>
                <a:close/>
              </a:path>
              <a:path w="1383029" h="184150">
                <a:moveTo>
                  <a:pt x="285704" y="11988"/>
                </a:moveTo>
                <a:lnTo>
                  <a:pt x="277373" y="11988"/>
                </a:lnTo>
                <a:lnTo>
                  <a:pt x="277373" y="25603"/>
                </a:lnTo>
                <a:lnTo>
                  <a:pt x="283215" y="25603"/>
                </a:lnTo>
                <a:lnTo>
                  <a:pt x="285704" y="11988"/>
                </a:lnTo>
                <a:close/>
              </a:path>
              <a:path w="1383029" h="184150">
                <a:moveTo>
                  <a:pt x="335691" y="116433"/>
                </a:moveTo>
                <a:lnTo>
                  <a:pt x="216413" y="116433"/>
                </a:lnTo>
                <a:lnTo>
                  <a:pt x="216413" y="130047"/>
                </a:lnTo>
                <a:lnTo>
                  <a:pt x="318826" y="130047"/>
                </a:lnTo>
                <a:lnTo>
                  <a:pt x="318826" y="183895"/>
                </a:lnTo>
                <a:lnTo>
                  <a:pt x="335691" y="183895"/>
                </a:lnTo>
                <a:lnTo>
                  <a:pt x="335691" y="116433"/>
                </a:lnTo>
                <a:close/>
              </a:path>
              <a:path w="1383029" h="184150">
                <a:moveTo>
                  <a:pt x="586656" y="203"/>
                </a:moveTo>
                <a:lnTo>
                  <a:pt x="570400" y="203"/>
                </a:lnTo>
                <a:lnTo>
                  <a:pt x="570400" y="183895"/>
                </a:lnTo>
                <a:lnTo>
                  <a:pt x="586656" y="183895"/>
                </a:lnTo>
                <a:lnTo>
                  <a:pt x="586656" y="203"/>
                </a:lnTo>
                <a:close/>
              </a:path>
              <a:path w="1383029" h="184150">
                <a:moveTo>
                  <a:pt x="550893" y="4673"/>
                </a:moveTo>
                <a:lnTo>
                  <a:pt x="534840" y="4673"/>
                </a:lnTo>
                <a:lnTo>
                  <a:pt x="534840" y="174345"/>
                </a:lnTo>
                <a:lnTo>
                  <a:pt x="550893" y="174345"/>
                </a:lnTo>
                <a:lnTo>
                  <a:pt x="550893" y="84937"/>
                </a:lnTo>
                <a:lnTo>
                  <a:pt x="540327" y="84937"/>
                </a:lnTo>
                <a:lnTo>
                  <a:pt x="540327" y="70103"/>
                </a:lnTo>
                <a:lnTo>
                  <a:pt x="550893" y="70103"/>
                </a:lnTo>
                <a:lnTo>
                  <a:pt x="550893" y="4673"/>
                </a:lnTo>
                <a:close/>
              </a:path>
              <a:path w="1383029" h="184150">
                <a:moveTo>
                  <a:pt x="446448" y="124392"/>
                </a:moveTo>
                <a:lnTo>
                  <a:pt x="427754" y="124561"/>
                </a:lnTo>
                <a:lnTo>
                  <a:pt x="429786" y="138785"/>
                </a:lnTo>
                <a:lnTo>
                  <a:pt x="449861" y="138572"/>
                </a:lnTo>
                <a:lnTo>
                  <a:pt x="473194" y="137693"/>
                </a:lnTo>
                <a:lnTo>
                  <a:pt x="497480" y="135785"/>
                </a:lnTo>
                <a:lnTo>
                  <a:pt x="520413" y="132486"/>
                </a:lnTo>
                <a:lnTo>
                  <a:pt x="520013" y="128422"/>
                </a:lnTo>
                <a:lnTo>
                  <a:pt x="446448" y="128422"/>
                </a:lnTo>
                <a:lnTo>
                  <a:pt x="446448" y="124392"/>
                </a:lnTo>
                <a:close/>
              </a:path>
              <a:path w="1383029" h="184150">
                <a:moveTo>
                  <a:pt x="461891" y="123985"/>
                </a:moveTo>
                <a:lnTo>
                  <a:pt x="448156" y="124377"/>
                </a:lnTo>
                <a:lnTo>
                  <a:pt x="446448" y="124392"/>
                </a:lnTo>
                <a:lnTo>
                  <a:pt x="446448" y="128422"/>
                </a:lnTo>
                <a:lnTo>
                  <a:pt x="461891" y="128422"/>
                </a:lnTo>
                <a:lnTo>
                  <a:pt x="461891" y="123985"/>
                </a:lnTo>
                <a:close/>
              </a:path>
              <a:path w="1383029" h="184150">
                <a:moveTo>
                  <a:pt x="484650" y="122991"/>
                </a:moveTo>
                <a:lnTo>
                  <a:pt x="471950" y="123697"/>
                </a:lnTo>
                <a:lnTo>
                  <a:pt x="461891" y="123985"/>
                </a:lnTo>
                <a:lnTo>
                  <a:pt x="461891" y="128422"/>
                </a:lnTo>
                <a:lnTo>
                  <a:pt x="484650" y="128422"/>
                </a:lnTo>
                <a:lnTo>
                  <a:pt x="484650" y="122991"/>
                </a:lnTo>
                <a:close/>
              </a:path>
              <a:path w="1383029" h="184150">
                <a:moveTo>
                  <a:pt x="500093" y="121978"/>
                </a:moveTo>
                <a:lnTo>
                  <a:pt x="496505" y="122332"/>
                </a:lnTo>
                <a:lnTo>
                  <a:pt x="484650" y="122991"/>
                </a:lnTo>
                <a:lnTo>
                  <a:pt x="484650" y="128422"/>
                </a:lnTo>
                <a:lnTo>
                  <a:pt x="500093" y="128422"/>
                </a:lnTo>
                <a:lnTo>
                  <a:pt x="500093" y="121978"/>
                </a:lnTo>
                <a:close/>
              </a:path>
              <a:path w="1383029" h="184150">
                <a:moveTo>
                  <a:pt x="519194" y="120091"/>
                </a:moveTo>
                <a:lnTo>
                  <a:pt x="500093" y="121978"/>
                </a:lnTo>
                <a:lnTo>
                  <a:pt x="500093" y="128422"/>
                </a:lnTo>
                <a:lnTo>
                  <a:pt x="520013" y="128422"/>
                </a:lnTo>
                <a:lnTo>
                  <a:pt x="519194" y="120091"/>
                </a:lnTo>
                <a:close/>
              </a:path>
              <a:path w="1383029" h="184150">
                <a:moveTo>
                  <a:pt x="461891" y="32308"/>
                </a:moveTo>
                <a:lnTo>
                  <a:pt x="446448" y="32308"/>
                </a:lnTo>
                <a:lnTo>
                  <a:pt x="446448" y="124392"/>
                </a:lnTo>
                <a:lnTo>
                  <a:pt x="448156" y="124377"/>
                </a:lnTo>
                <a:lnTo>
                  <a:pt x="461891" y="123985"/>
                </a:lnTo>
                <a:lnTo>
                  <a:pt x="461891" y="32308"/>
                </a:lnTo>
                <a:close/>
              </a:path>
              <a:path w="1383029" h="184150">
                <a:moveTo>
                  <a:pt x="500093" y="32308"/>
                </a:moveTo>
                <a:lnTo>
                  <a:pt x="484650" y="32308"/>
                </a:lnTo>
                <a:lnTo>
                  <a:pt x="484650" y="122991"/>
                </a:lnTo>
                <a:lnTo>
                  <a:pt x="496505" y="122332"/>
                </a:lnTo>
                <a:lnTo>
                  <a:pt x="500093" y="121978"/>
                </a:lnTo>
                <a:lnTo>
                  <a:pt x="500093" y="32308"/>
                </a:lnTo>
                <a:close/>
              </a:path>
              <a:path w="1383029" h="184150">
                <a:moveTo>
                  <a:pt x="534840" y="70103"/>
                </a:moveTo>
                <a:lnTo>
                  <a:pt x="509847" y="70103"/>
                </a:lnTo>
                <a:lnTo>
                  <a:pt x="509847" y="84937"/>
                </a:lnTo>
                <a:lnTo>
                  <a:pt x="534840" y="84937"/>
                </a:lnTo>
                <a:lnTo>
                  <a:pt x="534840" y="70103"/>
                </a:lnTo>
                <a:close/>
              </a:path>
              <a:path w="1383029" h="184150">
                <a:moveTo>
                  <a:pt x="550893" y="70103"/>
                </a:moveTo>
                <a:lnTo>
                  <a:pt x="540327" y="70103"/>
                </a:lnTo>
                <a:lnTo>
                  <a:pt x="540327" y="84937"/>
                </a:lnTo>
                <a:lnTo>
                  <a:pt x="550893" y="84937"/>
                </a:lnTo>
                <a:lnTo>
                  <a:pt x="550893" y="70103"/>
                </a:lnTo>
                <a:close/>
              </a:path>
              <a:path w="1383029" h="184150">
                <a:moveTo>
                  <a:pt x="515333" y="23367"/>
                </a:moveTo>
                <a:lnTo>
                  <a:pt x="431411" y="23367"/>
                </a:lnTo>
                <a:lnTo>
                  <a:pt x="431411" y="37185"/>
                </a:lnTo>
                <a:lnTo>
                  <a:pt x="446448" y="37185"/>
                </a:lnTo>
                <a:lnTo>
                  <a:pt x="446448" y="32308"/>
                </a:lnTo>
                <a:lnTo>
                  <a:pt x="515333" y="32308"/>
                </a:lnTo>
                <a:lnTo>
                  <a:pt x="515333" y="23367"/>
                </a:lnTo>
                <a:close/>
              </a:path>
              <a:path w="1383029" h="184150">
                <a:moveTo>
                  <a:pt x="484650" y="32308"/>
                </a:moveTo>
                <a:lnTo>
                  <a:pt x="461891" y="32308"/>
                </a:lnTo>
                <a:lnTo>
                  <a:pt x="461891" y="37185"/>
                </a:lnTo>
                <a:lnTo>
                  <a:pt x="484650" y="37185"/>
                </a:lnTo>
                <a:lnTo>
                  <a:pt x="484650" y="32308"/>
                </a:lnTo>
                <a:close/>
              </a:path>
              <a:path w="1383029" h="184150">
                <a:moveTo>
                  <a:pt x="515333" y="32308"/>
                </a:moveTo>
                <a:lnTo>
                  <a:pt x="500093" y="32308"/>
                </a:lnTo>
                <a:lnTo>
                  <a:pt x="500093" y="37185"/>
                </a:lnTo>
                <a:lnTo>
                  <a:pt x="515333" y="37185"/>
                </a:lnTo>
                <a:lnTo>
                  <a:pt x="515333" y="32308"/>
                </a:lnTo>
                <a:close/>
              </a:path>
              <a:path w="1383029" h="184150">
                <a:moveTo>
                  <a:pt x="766879" y="0"/>
                </a:moveTo>
                <a:lnTo>
                  <a:pt x="750013" y="0"/>
                </a:lnTo>
                <a:lnTo>
                  <a:pt x="750013" y="184099"/>
                </a:lnTo>
                <a:lnTo>
                  <a:pt x="766879" y="184099"/>
                </a:lnTo>
                <a:lnTo>
                  <a:pt x="766879" y="0"/>
                </a:lnTo>
                <a:close/>
              </a:path>
              <a:path w="1383029" h="184150">
                <a:moveTo>
                  <a:pt x="669952" y="14223"/>
                </a:moveTo>
                <a:lnTo>
                  <a:pt x="651280" y="18738"/>
                </a:lnTo>
                <a:lnTo>
                  <a:pt x="636551" y="31597"/>
                </a:lnTo>
                <a:lnTo>
                  <a:pt x="626890" y="51771"/>
                </a:lnTo>
                <a:lnTo>
                  <a:pt x="623419" y="78231"/>
                </a:lnTo>
                <a:lnTo>
                  <a:pt x="626890" y="104809"/>
                </a:lnTo>
                <a:lnTo>
                  <a:pt x="636551" y="125044"/>
                </a:lnTo>
                <a:lnTo>
                  <a:pt x="651280" y="137925"/>
                </a:lnTo>
                <a:lnTo>
                  <a:pt x="669952" y="142443"/>
                </a:lnTo>
                <a:lnTo>
                  <a:pt x="688742" y="137925"/>
                </a:lnTo>
                <a:lnTo>
                  <a:pt x="700586" y="127609"/>
                </a:lnTo>
                <a:lnTo>
                  <a:pt x="669952" y="127609"/>
                </a:lnTo>
                <a:lnTo>
                  <a:pt x="657646" y="124094"/>
                </a:lnTo>
                <a:lnTo>
                  <a:pt x="648007" y="114122"/>
                </a:lnTo>
                <a:lnTo>
                  <a:pt x="641720" y="98548"/>
                </a:lnTo>
                <a:lnTo>
                  <a:pt x="639472" y="78231"/>
                </a:lnTo>
                <a:lnTo>
                  <a:pt x="641720" y="58096"/>
                </a:lnTo>
                <a:lnTo>
                  <a:pt x="648007" y="42722"/>
                </a:lnTo>
                <a:lnTo>
                  <a:pt x="657646" y="32912"/>
                </a:lnTo>
                <a:lnTo>
                  <a:pt x="669952" y="29463"/>
                </a:lnTo>
                <a:lnTo>
                  <a:pt x="701077" y="29463"/>
                </a:lnTo>
                <a:lnTo>
                  <a:pt x="688742" y="18738"/>
                </a:lnTo>
                <a:lnTo>
                  <a:pt x="669952" y="14223"/>
                </a:lnTo>
                <a:close/>
              </a:path>
              <a:path w="1383029" h="184150">
                <a:moveTo>
                  <a:pt x="701077" y="29463"/>
                </a:moveTo>
                <a:lnTo>
                  <a:pt x="669952" y="29463"/>
                </a:lnTo>
                <a:lnTo>
                  <a:pt x="682344" y="32912"/>
                </a:lnTo>
                <a:lnTo>
                  <a:pt x="691974" y="42722"/>
                </a:lnTo>
                <a:lnTo>
                  <a:pt x="698213" y="58096"/>
                </a:lnTo>
                <a:lnTo>
                  <a:pt x="700432" y="78231"/>
                </a:lnTo>
                <a:lnTo>
                  <a:pt x="698213" y="98548"/>
                </a:lnTo>
                <a:lnTo>
                  <a:pt x="691974" y="114122"/>
                </a:lnTo>
                <a:lnTo>
                  <a:pt x="682344" y="124094"/>
                </a:lnTo>
                <a:lnTo>
                  <a:pt x="669952" y="127609"/>
                </a:lnTo>
                <a:lnTo>
                  <a:pt x="700586" y="127609"/>
                </a:lnTo>
                <a:lnTo>
                  <a:pt x="703531" y="125044"/>
                </a:lnTo>
                <a:lnTo>
                  <a:pt x="713215" y="104809"/>
                </a:lnTo>
                <a:lnTo>
                  <a:pt x="716688" y="78231"/>
                </a:lnTo>
                <a:lnTo>
                  <a:pt x="713215" y="51771"/>
                </a:lnTo>
                <a:lnTo>
                  <a:pt x="703531" y="31597"/>
                </a:lnTo>
                <a:lnTo>
                  <a:pt x="701077" y="29463"/>
                </a:lnTo>
                <a:close/>
              </a:path>
              <a:path w="1383029" h="184150">
                <a:moveTo>
                  <a:pt x="855458" y="26415"/>
                </a:moveTo>
                <a:lnTo>
                  <a:pt x="852207" y="26415"/>
                </a:lnTo>
                <a:lnTo>
                  <a:pt x="852207" y="56286"/>
                </a:lnTo>
                <a:lnTo>
                  <a:pt x="848330" y="80206"/>
                </a:lnTo>
                <a:lnTo>
                  <a:pt x="837805" y="102869"/>
                </a:lnTo>
                <a:lnTo>
                  <a:pt x="822289" y="121951"/>
                </a:lnTo>
                <a:lnTo>
                  <a:pt x="803439" y="135127"/>
                </a:lnTo>
                <a:lnTo>
                  <a:pt x="813192" y="148539"/>
                </a:lnTo>
                <a:lnTo>
                  <a:pt x="833760" y="133496"/>
                </a:lnTo>
                <a:lnTo>
                  <a:pt x="850480" y="111556"/>
                </a:lnTo>
                <a:lnTo>
                  <a:pt x="860882" y="87006"/>
                </a:lnTo>
                <a:lnTo>
                  <a:pt x="859605" y="84175"/>
                </a:lnTo>
                <a:lnTo>
                  <a:pt x="855458" y="56286"/>
                </a:lnTo>
                <a:lnTo>
                  <a:pt x="855458" y="26415"/>
                </a:lnTo>
                <a:close/>
              </a:path>
              <a:path w="1383029" h="184150">
                <a:moveTo>
                  <a:pt x="869072" y="26415"/>
                </a:moveTo>
                <a:lnTo>
                  <a:pt x="865821" y="26415"/>
                </a:lnTo>
                <a:lnTo>
                  <a:pt x="865821" y="56286"/>
                </a:lnTo>
                <a:lnTo>
                  <a:pt x="861713" y="85045"/>
                </a:lnTo>
                <a:lnTo>
                  <a:pt x="860882" y="87006"/>
                </a:lnTo>
                <a:lnTo>
                  <a:pt x="870952" y="109321"/>
                </a:lnTo>
                <a:lnTo>
                  <a:pt x="887862" y="129895"/>
                </a:lnTo>
                <a:lnTo>
                  <a:pt x="908696" y="144068"/>
                </a:lnTo>
                <a:lnTo>
                  <a:pt x="918247" y="130657"/>
                </a:lnTo>
                <a:lnTo>
                  <a:pt x="899162" y="118522"/>
                </a:lnTo>
                <a:lnTo>
                  <a:pt x="883525" y="100787"/>
                </a:lnTo>
                <a:lnTo>
                  <a:pt x="872955" y="79394"/>
                </a:lnTo>
                <a:lnTo>
                  <a:pt x="869072" y="56286"/>
                </a:lnTo>
                <a:lnTo>
                  <a:pt x="869072" y="26415"/>
                </a:lnTo>
                <a:close/>
              </a:path>
              <a:path w="1383029" h="184150">
                <a:moveTo>
                  <a:pt x="865821" y="26415"/>
                </a:moveTo>
                <a:lnTo>
                  <a:pt x="855458" y="26415"/>
                </a:lnTo>
                <a:lnTo>
                  <a:pt x="855458" y="56286"/>
                </a:lnTo>
                <a:lnTo>
                  <a:pt x="859605" y="84175"/>
                </a:lnTo>
                <a:lnTo>
                  <a:pt x="860882" y="87006"/>
                </a:lnTo>
                <a:lnTo>
                  <a:pt x="861713" y="85045"/>
                </a:lnTo>
                <a:lnTo>
                  <a:pt x="865821" y="56286"/>
                </a:lnTo>
                <a:lnTo>
                  <a:pt x="865821" y="26415"/>
                </a:lnTo>
                <a:close/>
              </a:path>
              <a:path w="1383029" h="184150">
                <a:moveTo>
                  <a:pt x="912151" y="18897"/>
                </a:moveTo>
                <a:lnTo>
                  <a:pt x="809535" y="18897"/>
                </a:lnTo>
                <a:lnTo>
                  <a:pt x="809535" y="33121"/>
                </a:lnTo>
                <a:lnTo>
                  <a:pt x="852207" y="33121"/>
                </a:lnTo>
                <a:lnTo>
                  <a:pt x="852207" y="26415"/>
                </a:lnTo>
                <a:lnTo>
                  <a:pt x="912151" y="26415"/>
                </a:lnTo>
                <a:lnTo>
                  <a:pt x="912151" y="18897"/>
                </a:lnTo>
                <a:close/>
              </a:path>
              <a:path w="1383029" h="184150">
                <a:moveTo>
                  <a:pt x="912151" y="26415"/>
                </a:moveTo>
                <a:lnTo>
                  <a:pt x="869072" y="26415"/>
                </a:lnTo>
                <a:lnTo>
                  <a:pt x="869072" y="33121"/>
                </a:lnTo>
                <a:lnTo>
                  <a:pt x="912151" y="33121"/>
                </a:lnTo>
                <a:lnTo>
                  <a:pt x="912151" y="26415"/>
                </a:lnTo>
                <a:close/>
              </a:path>
              <a:path w="1383029" h="184150">
                <a:moveTo>
                  <a:pt x="953807" y="203"/>
                </a:moveTo>
                <a:lnTo>
                  <a:pt x="936941" y="203"/>
                </a:lnTo>
                <a:lnTo>
                  <a:pt x="936941" y="183895"/>
                </a:lnTo>
                <a:lnTo>
                  <a:pt x="953807" y="183895"/>
                </a:lnTo>
                <a:lnTo>
                  <a:pt x="953807" y="203"/>
                </a:lnTo>
                <a:close/>
              </a:path>
              <a:path w="1383029" h="184150">
                <a:moveTo>
                  <a:pt x="1114144" y="146100"/>
                </a:moveTo>
                <a:lnTo>
                  <a:pt x="1040180" y="146100"/>
                </a:lnTo>
                <a:lnTo>
                  <a:pt x="1040180" y="160121"/>
                </a:lnTo>
                <a:lnTo>
                  <a:pt x="1206600" y="160121"/>
                </a:lnTo>
                <a:lnTo>
                  <a:pt x="1206600" y="150774"/>
                </a:lnTo>
                <a:lnTo>
                  <a:pt x="1114144" y="150774"/>
                </a:lnTo>
                <a:lnTo>
                  <a:pt x="1114144" y="146100"/>
                </a:lnTo>
                <a:close/>
              </a:path>
              <a:path w="1383029" h="184150">
                <a:moveTo>
                  <a:pt x="1130807" y="101599"/>
                </a:moveTo>
                <a:lnTo>
                  <a:pt x="1114144" y="101599"/>
                </a:lnTo>
                <a:lnTo>
                  <a:pt x="1114144" y="150774"/>
                </a:lnTo>
                <a:lnTo>
                  <a:pt x="1130807" y="150774"/>
                </a:lnTo>
                <a:lnTo>
                  <a:pt x="1130807" y="101599"/>
                </a:lnTo>
                <a:close/>
              </a:path>
              <a:path w="1383029" h="184150">
                <a:moveTo>
                  <a:pt x="1206600" y="146100"/>
                </a:moveTo>
                <a:lnTo>
                  <a:pt x="1130807" y="146100"/>
                </a:lnTo>
                <a:lnTo>
                  <a:pt x="1130807" y="150774"/>
                </a:lnTo>
                <a:lnTo>
                  <a:pt x="1206600" y="150774"/>
                </a:lnTo>
                <a:lnTo>
                  <a:pt x="1206600" y="146100"/>
                </a:lnTo>
                <a:close/>
              </a:path>
              <a:path w="1383029" h="184150">
                <a:moveTo>
                  <a:pt x="1116786" y="12395"/>
                </a:moveTo>
                <a:lnTo>
                  <a:pt x="1113738" y="12395"/>
                </a:lnTo>
                <a:lnTo>
                  <a:pt x="1113738" y="26619"/>
                </a:lnTo>
                <a:lnTo>
                  <a:pt x="1107804" y="48437"/>
                </a:lnTo>
                <a:lnTo>
                  <a:pt x="1092326" y="67360"/>
                </a:lnTo>
                <a:lnTo>
                  <a:pt x="1070790" y="81711"/>
                </a:lnTo>
                <a:lnTo>
                  <a:pt x="1046682" y="89814"/>
                </a:lnTo>
                <a:lnTo>
                  <a:pt x="1053794" y="103835"/>
                </a:lnTo>
                <a:lnTo>
                  <a:pt x="1081048" y="94027"/>
                </a:lnTo>
                <a:lnTo>
                  <a:pt x="1104950" y="77038"/>
                </a:lnTo>
                <a:lnTo>
                  <a:pt x="1121917" y="54143"/>
                </a:lnTo>
                <a:lnTo>
                  <a:pt x="1122577" y="51325"/>
                </a:lnTo>
                <a:lnTo>
                  <a:pt x="1116786" y="26619"/>
                </a:lnTo>
                <a:lnTo>
                  <a:pt x="1116786" y="12395"/>
                </a:lnTo>
                <a:close/>
              </a:path>
              <a:path w="1383029" h="184150">
                <a:moveTo>
                  <a:pt x="1131416" y="12395"/>
                </a:moveTo>
                <a:lnTo>
                  <a:pt x="1128368" y="12395"/>
                </a:lnTo>
                <a:lnTo>
                  <a:pt x="1128368" y="26619"/>
                </a:lnTo>
                <a:lnTo>
                  <a:pt x="1122577" y="51325"/>
                </a:lnTo>
                <a:lnTo>
                  <a:pt x="1123238" y="54143"/>
                </a:lnTo>
                <a:lnTo>
                  <a:pt x="1140205" y="77038"/>
                </a:lnTo>
                <a:lnTo>
                  <a:pt x="1164106" y="94027"/>
                </a:lnTo>
                <a:lnTo>
                  <a:pt x="1191360" y="103835"/>
                </a:lnTo>
                <a:lnTo>
                  <a:pt x="1198675" y="89814"/>
                </a:lnTo>
                <a:lnTo>
                  <a:pt x="1174536" y="81740"/>
                </a:lnTo>
                <a:lnTo>
                  <a:pt x="1152930" y="67436"/>
                </a:lnTo>
                <a:lnTo>
                  <a:pt x="1137382" y="48523"/>
                </a:lnTo>
                <a:lnTo>
                  <a:pt x="1131416" y="26619"/>
                </a:lnTo>
                <a:lnTo>
                  <a:pt x="1131416" y="12395"/>
                </a:lnTo>
                <a:close/>
              </a:path>
              <a:path w="1383029" h="184150">
                <a:moveTo>
                  <a:pt x="1128368" y="12395"/>
                </a:moveTo>
                <a:lnTo>
                  <a:pt x="1116786" y="12395"/>
                </a:lnTo>
                <a:lnTo>
                  <a:pt x="1116786" y="26619"/>
                </a:lnTo>
                <a:lnTo>
                  <a:pt x="1122577" y="51325"/>
                </a:lnTo>
                <a:lnTo>
                  <a:pt x="1128368" y="26619"/>
                </a:lnTo>
                <a:lnTo>
                  <a:pt x="1128368" y="12395"/>
                </a:lnTo>
                <a:close/>
              </a:path>
              <a:path w="1383029" h="184150">
                <a:moveTo>
                  <a:pt x="1382759" y="203"/>
                </a:moveTo>
                <a:lnTo>
                  <a:pt x="1366503" y="203"/>
                </a:lnTo>
                <a:lnTo>
                  <a:pt x="1366503" y="183895"/>
                </a:lnTo>
                <a:lnTo>
                  <a:pt x="1382759" y="183895"/>
                </a:lnTo>
                <a:lnTo>
                  <a:pt x="1382759" y="87782"/>
                </a:lnTo>
                <a:lnTo>
                  <a:pt x="1371989" y="87782"/>
                </a:lnTo>
                <a:lnTo>
                  <a:pt x="1371989" y="73964"/>
                </a:lnTo>
                <a:lnTo>
                  <a:pt x="1382759" y="73964"/>
                </a:lnTo>
                <a:lnTo>
                  <a:pt x="1382759" y="203"/>
                </a:lnTo>
                <a:close/>
              </a:path>
              <a:path w="1383029" h="184150">
                <a:moveTo>
                  <a:pt x="1341712" y="5079"/>
                </a:moveTo>
                <a:lnTo>
                  <a:pt x="1325660" y="5079"/>
                </a:lnTo>
                <a:lnTo>
                  <a:pt x="1325660" y="174955"/>
                </a:lnTo>
                <a:lnTo>
                  <a:pt x="1341712" y="174955"/>
                </a:lnTo>
                <a:lnTo>
                  <a:pt x="1341712" y="87782"/>
                </a:lnTo>
                <a:lnTo>
                  <a:pt x="1336836" y="87782"/>
                </a:lnTo>
                <a:lnTo>
                  <a:pt x="1336836" y="73964"/>
                </a:lnTo>
                <a:lnTo>
                  <a:pt x="1341712" y="73964"/>
                </a:lnTo>
                <a:lnTo>
                  <a:pt x="1341712" y="5079"/>
                </a:lnTo>
                <a:close/>
              </a:path>
              <a:path w="1383029" h="184150">
                <a:moveTo>
                  <a:pt x="1341712" y="73964"/>
                </a:moveTo>
                <a:lnTo>
                  <a:pt x="1336836" y="73964"/>
                </a:lnTo>
                <a:lnTo>
                  <a:pt x="1336836" y="87782"/>
                </a:lnTo>
                <a:lnTo>
                  <a:pt x="1341712" y="87782"/>
                </a:lnTo>
                <a:lnTo>
                  <a:pt x="1341712" y="73964"/>
                </a:lnTo>
                <a:close/>
              </a:path>
              <a:path w="1383029" h="184150">
                <a:moveTo>
                  <a:pt x="1366503" y="73964"/>
                </a:moveTo>
                <a:lnTo>
                  <a:pt x="1341712" y="73964"/>
                </a:lnTo>
                <a:lnTo>
                  <a:pt x="1341712" y="87782"/>
                </a:lnTo>
                <a:lnTo>
                  <a:pt x="1366503" y="87782"/>
                </a:lnTo>
                <a:lnTo>
                  <a:pt x="1366503" y="73964"/>
                </a:lnTo>
                <a:close/>
              </a:path>
              <a:path w="1383029" h="184150">
                <a:moveTo>
                  <a:pt x="1382759" y="73964"/>
                </a:moveTo>
                <a:lnTo>
                  <a:pt x="1371989" y="73964"/>
                </a:lnTo>
                <a:lnTo>
                  <a:pt x="1371989" y="87782"/>
                </a:lnTo>
                <a:lnTo>
                  <a:pt x="1382759" y="87782"/>
                </a:lnTo>
                <a:lnTo>
                  <a:pt x="1382759" y="73964"/>
                </a:lnTo>
                <a:close/>
              </a:path>
              <a:path w="1383029" h="184150">
                <a:moveTo>
                  <a:pt x="1294976" y="23774"/>
                </a:moveTo>
                <a:lnTo>
                  <a:pt x="1289287" y="23774"/>
                </a:lnTo>
                <a:lnTo>
                  <a:pt x="1289287" y="27025"/>
                </a:lnTo>
                <a:lnTo>
                  <a:pt x="1286026" y="57791"/>
                </a:lnTo>
                <a:lnTo>
                  <a:pt x="1275393" y="86004"/>
                </a:lnTo>
                <a:lnTo>
                  <a:pt x="1256111" y="111093"/>
                </a:lnTo>
                <a:lnTo>
                  <a:pt x="1226904" y="132486"/>
                </a:lnTo>
                <a:lnTo>
                  <a:pt x="1236861" y="144475"/>
                </a:lnTo>
                <a:lnTo>
                  <a:pt x="1269710" y="119843"/>
                </a:lnTo>
                <a:lnTo>
                  <a:pt x="1290862" y="90830"/>
                </a:lnTo>
                <a:lnTo>
                  <a:pt x="1302184" y="58464"/>
                </a:lnTo>
                <a:lnTo>
                  <a:pt x="1304185" y="37795"/>
                </a:lnTo>
                <a:lnTo>
                  <a:pt x="1294976" y="37795"/>
                </a:lnTo>
                <a:lnTo>
                  <a:pt x="1294976" y="23774"/>
                </a:lnTo>
                <a:close/>
              </a:path>
              <a:path w="1383029" h="184150">
                <a:moveTo>
                  <a:pt x="1289287" y="23774"/>
                </a:moveTo>
                <a:lnTo>
                  <a:pt x="1234016" y="23774"/>
                </a:lnTo>
                <a:lnTo>
                  <a:pt x="1234016" y="37795"/>
                </a:lnTo>
                <a:lnTo>
                  <a:pt x="1288145" y="37795"/>
                </a:lnTo>
                <a:lnTo>
                  <a:pt x="1289287" y="27025"/>
                </a:lnTo>
                <a:lnTo>
                  <a:pt x="1289287" y="23774"/>
                </a:lnTo>
                <a:close/>
              </a:path>
              <a:path w="1383029" h="184150">
                <a:moveTo>
                  <a:pt x="1305543" y="23774"/>
                </a:moveTo>
                <a:lnTo>
                  <a:pt x="1294976" y="23774"/>
                </a:lnTo>
                <a:lnTo>
                  <a:pt x="1294976" y="37795"/>
                </a:lnTo>
                <a:lnTo>
                  <a:pt x="1304185" y="37795"/>
                </a:lnTo>
                <a:lnTo>
                  <a:pt x="1305543" y="237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25500" y="2114550"/>
            <a:ext cx="4546600" cy="38100"/>
          </a:xfrm>
          <a:custGeom>
            <a:avLst/>
            <a:gdLst/>
            <a:ahLst/>
            <a:cxnLst/>
            <a:rect l="l" t="t" r="r" b="b"/>
            <a:pathLst>
              <a:path w="4546600" h="38100">
                <a:moveTo>
                  <a:pt x="4546600" y="0"/>
                </a:moveTo>
                <a:lnTo>
                  <a:pt x="0" y="0"/>
                </a:lnTo>
                <a:lnTo>
                  <a:pt x="0" y="38100"/>
                </a:lnTo>
                <a:lnTo>
                  <a:pt x="4546600" y="38100"/>
                </a:lnTo>
                <a:lnTo>
                  <a:pt x="4546600" y="0"/>
                </a:lnTo>
                <a:close/>
              </a:path>
            </a:pathLst>
          </a:custGeom>
          <a:solidFill>
            <a:srgbClr val="59ABA1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3004800" cy="632460"/>
            <a:chOff x="0" y="0"/>
            <a:chExt cx="13004800" cy="63246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13004800" cy="632460"/>
            </a:xfrm>
            <a:custGeom>
              <a:avLst/>
              <a:gdLst/>
              <a:ahLst/>
              <a:cxnLst/>
              <a:rect l="l" t="t" r="r" b="b"/>
              <a:pathLst>
                <a:path w="13004800" h="632460">
                  <a:moveTo>
                    <a:pt x="13004800" y="0"/>
                  </a:moveTo>
                  <a:lnTo>
                    <a:pt x="0" y="0"/>
                  </a:lnTo>
                  <a:lnTo>
                    <a:pt x="0" y="632177"/>
                  </a:lnTo>
                  <a:lnTo>
                    <a:pt x="13004800" y="632177"/>
                  </a:lnTo>
                  <a:lnTo>
                    <a:pt x="13004800" y="0"/>
                  </a:lnTo>
                  <a:close/>
                </a:path>
              </a:pathLst>
            </a:custGeom>
            <a:solidFill>
              <a:srgbClr val="70B6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8173155" y="108371"/>
              <a:ext cx="3549650" cy="415925"/>
            </a:xfrm>
            <a:custGeom>
              <a:avLst/>
              <a:gdLst/>
              <a:ahLst/>
              <a:cxnLst/>
              <a:rect l="l" t="t" r="r" b="b"/>
              <a:pathLst>
                <a:path w="3549650" h="415925">
                  <a:moveTo>
                    <a:pt x="3341511" y="0"/>
                  </a:moveTo>
                  <a:lnTo>
                    <a:pt x="207715" y="0"/>
                  </a:lnTo>
                  <a:lnTo>
                    <a:pt x="160088" y="5485"/>
                  </a:lnTo>
                  <a:lnTo>
                    <a:pt x="116367" y="21112"/>
                  </a:lnTo>
                  <a:lnTo>
                    <a:pt x="77800" y="45632"/>
                  </a:lnTo>
                  <a:lnTo>
                    <a:pt x="45632" y="77800"/>
                  </a:lnTo>
                  <a:lnTo>
                    <a:pt x="21112" y="116367"/>
                  </a:lnTo>
                  <a:lnTo>
                    <a:pt x="5485" y="160088"/>
                  </a:lnTo>
                  <a:lnTo>
                    <a:pt x="0" y="207715"/>
                  </a:lnTo>
                  <a:lnTo>
                    <a:pt x="5485" y="255342"/>
                  </a:lnTo>
                  <a:lnTo>
                    <a:pt x="21112" y="299063"/>
                  </a:lnTo>
                  <a:lnTo>
                    <a:pt x="45632" y="337631"/>
                  </a:lnTo>
                  <a:lnTo>
                    <a:pt x="77800" y="369798"/>
                  </a:lnTo>
                  <a:lnTo>
                    <a:pt x="116367" y="394318"/>
                  </a:lnTo>
                  <a:lnTo>
                    <a:pt x="160088" y="409945"/>
                  </a:lnTo>
                  <a:lnTo>
                    <a:pt x="207715" y="415431"/>
                  </a:lnTo>
                  <a:lnTo>
                    <a:pt x="3341511" y="415431"/>
                  </a:lnTo>
                  <a:lnTo>
                    <a:pt x="3389138" y="409945"/>
                  </a:lnTo>
                  <a:lnTo>
                    <a:pt x="3432859" y="394318"/>
                  </a:lnTo>
                  <a:lnTo>
                    <a:pt x="3471426" y="369798"/>
                  </a:lnTo>
                  <a:lnTo>
                    <a:pt x="3503593" y="337631"/>
                  </a:lnTo>
                  <a:lnTo>
                    <a:pt x="3528114" y="299063"/>
                  </a:lnTo>
                  <a:lnTo>
                    <a:pt x="3543740" y="255342"/>
                  </a:lnTo>
                  <a:lnTo>
                    <a:pt x="3549226" y="207715"/>
                  </a:lnTo>
                  <a:lnTo>
                    <a:pt x="3543740" y="160088"/>
                  </a:lnTo>
                  <a:lnTo>
                    <a:pt x="3528114" y="116367"/>
                  </a:lnTo>
                  <a:lnTo>
                    <a:pt x="3503593" y="77800"/>
                  </a:lnTo>
                  <a:lnTo>
                    <a:pt x="3471426" y="45632"/>
                  </a:lnTo>
                  <a:lnTo>
                    <a:pt x="3432859" y="21112"/>
                  </a:lnTo>
                  <a:lnTo>
                    <a:pt x="3389138" y="5485"/>
                  </a:lnTo>
                  <a:lnTo>
                    <a:pt x="3341511" y="0"/>
                  </a:lnTo>
                  <a:close/>
                </a:path>
              </a:pathLst>
            </a:custGeom>
            <a:solidFill>
              <a:srgbClr val="EFF2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53778" y="207714"/>
              <a:ext cx="214401" cy="21444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426808" y="198685"/>
              <a:ext cx="243840" cy="243840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2354560" y="126435"/>
              <a:ext cx="388620" cy="388620"/>
            </a:xfrm>
            <a:custGeom>
              <a:avLst/>
              <a:gdLst/>
              <a:ahLst/>
              <a:cxnLst/>
              <a:rect l="l" t="t" r="r" b="b"/>
              <a:pathLst>
                <a:path w="388620" h="388620">
                  <a:moveTo>
                    <a:pt x="194168" y="0"/>
                  </a:moveTo>
                  <a:lnTo>
                    <a:pt x="149647" y="5128"/>
                  </a:lnTo>
                  <a:lnTo>
                    <a:pt x="108778" y="19735"/>
                  </a:lnTo>
                  <a:lnTo>
                    <a:pt x="72726" y="42656"/>
                  </a:lnTo>
                  <a:lnTo>
                    <a:pt x="42656" y="72726"/>
                  </a:lnTo>
                  <a:lnTo>
                    <a:pt x="19735" y="108778"/>
                  </a:lnTo>
                  <a:lnTo>
                    <a:pt x="5128" y="149647"/>
                  </a:lnTo>
                  <a:lnTo>
                    <a:pt x="0" y="194168"/>
                  </a:lnTo>
                  <a:lnTo>
                    <a:pt x="5128" y="238690"/>
                  </a:lnTo>
                  <a:lnTo>
                    <a:pt x="19735" y="279559"/>
                  </a:lnTo>
                  <a:lnTo>
                    <a:pt x="42656" y="315611"/>
                  </a:lnTo>
                  <a:lnTo>
                    <a:pt x="72726" y="345680"/>
                  </a:lnTo>
                  <a:lnTo>
                    <a:pt x="108778" y="368602"/>
                  </a:lnTo>
                  <a:lnTo>
                    <a:pt x="149647" y="383209"/>
                  </a:lnTo>
                  <a:lnTo>
                    <a:pt x="194168" y="388337"/>
                  </a:lnTo>
                  <a:lnTo>
                    <a:pt x="194168" y="370275"/>
                  </a:lnTo>
                  <a:lnTo>
                    <a:pt x="147352" y="363984"/>
                  </a:lnTo>
                  <a:lnTo>
                    <a:pt x="105284" y="346231"/>
                  </a:lnTo>
                  <a:lnTo>
                    <a:pt x="69642" y="318695"/>
                  </a:lnTo>
                  <a:lnTo>
                    <a:pt x="42105" y="283053"/>
                  </a:lnTo>
                  <a:lnTo>
                    <a:pt x="24352" y="240985"/>
                  </a:lnTo>
                  <a:lnTo>
                    <a:pt x="18062" y="194168"/>
                  </a:lnTo>
                  <a:lnTo>
                    <a:pt x="24352" y="147352"/>
                  </a:lnTo>
                  <a:lnTo>
                    <a:pt x="42105" y="105284"/>
                  </a:lnTo>
                  <a:lnTo>
                    <a:pt x="69642" y="69642"/>
                  </a:lnTo>
                  <a:lnTo>
                    <a:pt x="105284" y="42105"/>
                  </a:lnTo>
                  <a:lnTo>
                    <a:pt x="147352" y="24352"/>
                  </a:lnTo>
                  <a:lnTo>
                    <a:pt x="194168" y="18062"/>
                  </a:lnTo>
                  <a:lnTo>
                    <a:pt x="194168" y="0"/>
                  </a:lnTo>
                  <a:close/>
                </a:path>
                <a:path w="388620" h="388620">
                  <a:moveTo>
                    <a:pt x="194168" y="0"/>
                  </a:moveTo>
                  <a:lnTo>
                    <a:pt x="194168" y="18062"/>
                  </a:lnTo>
                  <a:lnTo>
                    <a:pt x="240985" y="24352"/>
                  </a:lnTo>
                  <a:lnTo>
                    <a:pt x="283053" y="42105"/>
                  </a:lnTo>
                  <a:lnTo>
                    <a:pt x="318695" y="69642"/>
                  </a:lnTo>
                  <a:lnTo>
                    <a:pt x="346231" y="105284"/>
                  </a:lnTo>
                  <a:lnTo>
                    <a:pt x="363984" y="147352"/>
                  </a:lnTo>
                  <a:lnTo>
                    <a:pt x="370275" y="194168"/>
                  </a:lnTo>
                  <a:lnTo>
                    <a:pt x="363984" y="240985"/>
                  </a:lnTo>
                  <a:lnTo>
                    <a:pt x="346231" y="283053"/>
                  </a:lnTo>
                  <a:lnTo>
                    <a:pt x="318695" y="318695"/>
                  </a:lnTo>
                  <a:lnTo>
                    <a:pt x="283053" y="346231"/>
                  </a:lnTo>
                  <a:lnTo>
                    <a:pt x="240985" y="363984"/>
                  </a:lnTo>
                  <a:lnTo>
                    <a:pt x="194168" y="370275"/>
                  </a:lnTo>
                  <a:lnTo>
                    <a:pt x="194168" y="388337"/>
                  </a:lnTo>
                  <a:lnTo>
                    <a:pt x="238689" y="383209"/>
                  </a:lnTo>
                  <a:lnTo>
                    <a:pt x="279559" y="368602"/>
                  </a:lnTo>
                  <a:lnTo>
                    <a:pt x="315611" y="345680"/>
                  </a:lnTo>
                  <a:lnTo>
                    <a:pt x="345680" y="315611"/>
                  </a:lnTo>
                  <a:lnTo>
                    <a:pt x="368602" y="279559"/>
                  </a:lnTo>
                  <a:lnTo>
                    <a:pt x="383209" y="238690"/>
                  </a:lnTo>
                  <a:lnTo>
                    <a:pt x="388337" y="194168"/>
                  </a:lnTo>
                  <a:lnTo>
                    <a:pt x="383209" y="149647"/>
                  </a:lnTo>
                  <a:lnTo>
                    <a:pt x="368602" y="108778"/>
                  </a:lnTo>
                  <a:lnTo>
                    <a:pt x="345680" y="72726"/>
                  </a:lnTo>
                  <a:lnTo>
                    <a:pt x="315611" y="42656"/>
                  </a:lnTo>
                  <a:lnTo>
                    <a:pt x="279559" y="19735"/>
                  </a:lnTo>
                  <a:lnTo>
                    <a:pt x="238689" y="5128"/>
                  </a:lnTo>
                  <a:lnTo>
                    <a:pt x="194168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805484" y="2387913"/>
            <a:ext cx="2957669" cy="504274"/>
          </a:xfrm>
          <a:prstGeom prst="rect">
            <a:avLst/>
          </a:prstGeom>
        </p:spPr>
      </p:pic>
      <p:sp>
        <p:nvSpPr>
          <p:cNvPr id="9" name="object 9"/>
          <p:cNvSpPr/>
          <p:nvPr/>
        </p:nvSpPr>
        <p:spPr>
          <a:xfrm>
            <a:off x="3813947" y="3088043"/>
            <a:ext cx="1020444" cy="268605"/>
          </a:xfrm>
          <a:custGeom>
            <a:avLst/>
            <a:gdLst/>
            <a:ahLst/>
            <a:cxnLst/>
            <a:rect l="l" t="t" r="r" b="b"/>
            <a:pathLst>
              <a:path w="1020445" h="268604">
                <a:moveTo>
                  <a:pt x="101437" y="205764"/>
                </a:moveTo>
                <a:lnTo>
                  <a:pt x="0" y="205764"/>
                </a:lnTo>
                <a:lnTo>
                  <a:pt x="0" y="236976"/>
                </a:lnTo>
                <a:lnTo>
                  <a:pt x="242178" y="236976"/>
                </a:lnTo>
                <a:lnTo>
                  <a:pt x="242178" y="213278"/>
                </a:lnTo>
                <a:lnTo>
                  <a:pt x="101437" y="213278"/>
                </a:lnTo>
                <a:lnTo>
                  <a:pt x="101437" y="205764"/>
                </a:lnTo>
                <a:close/>
              </a:path>
              <a:path w="1020445" h="268604">
                <a:moveTo>
                  <a:pt x="139873" y="148543"/>
                </a:moveTo>
                <a:lnTo>
                  <a:pt x="101437" y="148543"/>
                </a:lnTo>
                <a:lnTo>
                  <a:pt x="101437" y="213278"/>
                </a:lnTo>
                <a:lnTo>
                  <a:pt x="139873" y="213278"/>
                </a:lnTo>
                <a:lnTo>
                  <a:pt x="139873" y="148543"/>
                </a:lnTo>
                <a:close/>
              </a:path>
              <a:path w="1020445" h="268604">
                <a:moveTo>
                  <a:pt x="242178" y="205764"/>
                </a:moveTo>
                <a:lnTo>
                  <a:pt x="139873" y="205764"/>
                </a:lnTo>
                <a:lnTo>
                  <a:pt x="139873" y="213278"/>
                </a:lnTo>
                <a:lnTo>
                  <a:pt x="242178" y="213278"/>
                </a:lnTo>
                <a:lnTo>
                  <a:pt x="242178" y="205764"/>
                </a:lnTo>
                <a:close/>
              </a:path>
              <a:path w="1020445" h="268604">
                <a:moveTo>
                  <a:pt x="63579" y="17339"/>
                </a:moveTo>
                <a:lnTo>
                  <a:pt x="25431" y="17339"/>
                </a:lnTo>
                <a:lnTo>
                  <a:pt x="25431" y="156635"/>
                </a:lnTo>
                <a:lnTo>
                  <a:pt x="101437" y="156635"/>
                </a:lnTo>
                <a:lnTo>
                  <a:pt x="101437" y="148543"/>
                </a:lnTo>
                <a:lnTo>
                  <a:pt x="215879" y="148543"/>
                </a:lnTo>
                <a:lnTo>
                  <a:pt x="215879" y="126002"/>
                </a:lnTo>
                <a:lnTo>
                  <a:pt x="63579" y="126002"/>
                </a:lnTo>
                <a:lnTo>
                  <a:pt x="63579" y="88432"/>
                </a:lnTo>
                <a:lnTo>
                  <a:pt x="215879" y="88432"/>
                </a:lnTo>
                <a:lnTo>
                  <a:pt x="215879" y="58377"/>
                </a:lnTo>
                <a:lnTo>
                  <a:pt x="63579" y="58377"/>
                </a:lnTo>
                <a:lnTo>
                  <a:pt x="63579" y="17339"/>
                </a:lnTo>
                <a:close/>
              </a:path>
              <a:path w="1020445" h="268604">
                <a:moveTo>
                  <a:pt x="215879" y="148543"/>
                </a:moveTo>
                <a:lnTo>
                  <a:pt x="139873" y="148543"/>
                </a:lnTo>
                <a:lnTo>
                  <a:pt x="139873" y="156635"/>
                </a:lnTo>
                <a:lnTo>
                  <a:pt x="215879" y="156635"/>
                </a:lnTo>
                <a:lnTo>
                  <a:pt x="215879" y="148543"/>
                </a:lnTo>
                <a:close/>
              </a:path>
              <a:path w="1020445" h="268604">
                <a:moveTo>
                  <a:pt x="215879" y="88432"/>
                </a:moveTo>
                <a:lnTo>
                  <a:pt x="177732" y="88432"/>
                </a:lnTo>
                <a:lnTo>
                  <a:pt x="177732" y="126002"/>
                </a:lnTo>
                <a:lnTo>
                  <a:pt x="215879" y="126002"/>
                </a:lnTo>
                <a:lnTo>
                  <a:pt x="215879" y="88432"/>
                </a:lnTo>
                <a:close/>
              </a:path>
              <a:path w="1020445" h="268604">
                <a:moveTo>
                  <a:pt x="215879" y="17339"/>
                </a:moveTo>
                <a:lnTo>
                  <a:pt x="177732" y="17339"/>
                </a:lnTo>
                <a:lnTo>
                  <a:pt x="177732" y="58377"/>
                </a:lnTo>
                <a:lnTo>
                  <a:pt x="215879" y="58377"/>
                </a:lnTo>
                <a:lnTo>
                  <a:pt x="215879" y="17339"/>
                </a:lnTo>
                <a:close/>
              </a:path>
              <a:path w="1020445" h="268604">
                <a:moveTo>
                  <a:pt x="489535" y="0"/>
                </a:moveTo>
                <a:lnTo>
                  <a:pt x="451099" y="0"/>
                </a:lnTo>
                <a:lnTo>
                  <a:pt x="451099" y="268476"/>
                </a:lnTo>
                <a:lnTo>
                  <a:pt x="489535" y="268476"/>
                </a:lnTo>
                <a:lnTo>
                  <a:pt x="489535" y="127447"/>
                </a:lnTo>
                <a:lnTo>
                  <a:pt x="458902" y="127447"/>
                </a:lnTo>
                <a:lnTo>
                  <a:pt x="458902" y="96524"/>
                </a:lnTo>
                <a:lnTo>
                  <a:pt x="489535" y="96524"/>
                </a:lnTo>
                <a:lnTo>
                  <a:pt x="489535" y="0"/>
                </a:lnTo>
                <a:close/>
              </a:path>
              <a:path w="1020445" h="268604">
                <a:moveTo>
                  <a:pt x="394745" y="22830"/>
                </a:moveTo>
                <a:lnTo>
                  <a:pt x="274234" y="22830"/>
                </a:lnTo>
                <a:lnTo>
                  <a:pt x="274234" y="53464"/>
                </a:lnTo>
                <a:lnTo>
                  <a:pt x="356886" y="53464"/>
                </a:lnTo>
                <a:lnTo>
                  <a:pt x="356886" y="93056"/>
                </a:lnTo>
                <a:lnTo>
                  <a:pt x="274812" y="93056"/>
                </a:lnTo>
                <a:lnTo>
                  <a:pt x="274812" y="206631"/>
                </a:lnTo>
                <a:lnTo>
                  <a:pt x="296775" y="206631"/>
                </a:lnTo>
                <a:lnTo>
                  <a:pt x="328723" y="206302"/>
                </a:lnTo>
                <a:lnTo>
                  <a:pt x="358584" y="205078"/>
                </a:lnTo>
                <a:lnTo>
                  <a:pt x="387524" y="202608"/>
                </a:lnTo>
                <a:lnTo>
                  <a:pt x="416709" y="198539"/>
                </a:lnTo>
                <a:lnTo>
                  <a:pt x="415135" y="184379"/>
                </a:lnTo>
                <a:lnTo>
                  <a:pt x="312959" y="184379"/>
                </a:lnTo>
                <a:lnTo>
                  <a:pt x="312959" y="174842"/>
                </a:lnTo>
                <a:lnTo>
                  <a:pt x="296775" y="174842"/>
                </a:lnTo>
                <a:lnTo>
                  <a:pt x="312959" y="174717"/>
                </a:lnTo>
                <a:lnTo>
                  <a:pt x="312959" y="123401"/>
                </a:lnTo>
                <a:lnTo>
                  <a:pt x="394745" y="123401"/>
                </a:lnTo>
                <a:lnTo>
                  <a:pt x="394745" y="22830"/>
                </a:lnTo>
                <a:close/>
              </a:path>
              <a:path w="1020445" h="268604">
                <a:moveTo>
                  <a:pt x="413241" y="167328"/>
                </a:moveTo>
                <a:lnTo>
                  <a:pt x="384802" y="171306"/>
                </a:lnTo>
                <a:lnTo>
                  <a:pt x="356742" y="173577"/>
                </a:lnTo>
                <a:lnTo>
                  <a:pt x="327815" y="174602"/>
                </a:lnTo>
                <a:lnTo>
                  <a:pt x="312959" y="174717"/>
                </a:lnTo>
                <a:lnTo>
                  <a:pt x="312959" y="184379"/>
                </a:lnTo>
                <a:lnTo>
                  <a:pt x="415135" y="184379"/>
                </a:lnTo>
                <a:lnTo>
                  <a:pt x="413241" y="167328"/>
                </a:lnTo>
                <a:close/>
              </a:path>
              <a:path w="1020445" h="268604">
                <a:moveTo>
                  <a:pt x="312959" y="174717"/>
                </a:moveTo>
                <a:lnTo>
                  <a:pt x="296775" y="174842"/>
                </a:lnTo>
                <a:lnTo>
                  <a:pt x="312959" y="174842"/>
                </a:lnTo>
                <a:close/>
              </a:path>
              <a:path w="1020445" h="268604">
                <a:moveTo>
                  <a:pt x="451099" y="96524"/>
                </a:moveTo>
                <a:lnTo>
                  <a:pt x="409195" y="96524"/>
                </a:lnTo>
                <a:lnTo>
                  <a:pt x="409195" y="127447"/>
                </a:lnTo>
                <a:lnTo>
                  <a:pt x="451099" y="127447"/>
                </a:lnTo>
                <a:lnTo>
                  <a:pt x="451099" y="96524"/>
                </a:lnTo>
                <a:close/>
              </a:path>
              <a:path w="1020445" h="268604">
                <a:moveTo>
                  <a:pt x="489535" y="96524"/>
                </a:moveTo>
                <a:lnTo>
                  <a:pt x="458902" y="96524"/>
                </a:lnTo>
                <a:lnTo>
                  <a:pt x="458902" y="127447"/>
                </a:lnTo>
                <a:lnTo>
                  <a:pt x="489535" y="127447"/>
                </a:lnTo>
                <a:lnTo>
                  <a:pt x="489535" y="96524"/>
                </a:lnTo>
                <a:close/>
              </a:path>
              <a:path w="1020445" h="268604">
                <a:moveTo>
                  <a:pt x="741228" y="0"/>
                </a:moveTo>
                <a:lnTo>
                  <a:pt x="702503" y="0"/>
                </a:lnTo>
                <a:lnTo>
                  <a:pt x="702503" y="267609"/>
                </a:lnTo>
                <a:lnTo>
                  <a:pt x="741228" y="267609"/>
                </a:lnTo>
                <a:lnTo>
                  <a:pt x="741228" y="133804"/>
                </a:lnTo>
                <a:lnTo>
                  <a:pt x="731113" y="133804"/>
                </a:lnTo>
                <a:lnTo>
                  <a:pt x="731113" y="102304"/>
                </a:lnTo>
                <a:lnTo>
                  <a:pt x="741228" y="102304"/>
                </a:lnTo>
                <a:lnTo>
                  <a:pt x="741228" y="0"/>
                </a:lnTo>
                <a:close/>
              </a:path>
              <a:path w="1020445" h="268604">
                <a:moveTo>
                  <a:pt x="741228" y="102304"/>
                </a:moveTo>
                <a:lnTo>
                  <a:pt x="731113" y="102304"/>
                </a:lnTo>
                <a:lnTo>
                  <a:pt x="731113" y="133804"/>
                </a:lnTo>
                <a:lnTo>
                  <a:pt x="741228" y="133804"/>
                </a:lnTo>
                <a:lnTo>
                  <a:pt x="741228" y="102304"/>
                </a:lnTo>
                <a:close/>
              </a:path>
              <a:path w="1020445" h="268604">
                <a:moveTo>
                  <a:pt x="778219" y="102304"/>
                </a:moveTo>
                <a:lnTo>
                  <a:pt x="741228" y="102304"/>
                </a:lnTo>
                <a:lnTo>
                  <a:pt x="741228" y="133804"/>
                </a:lnTo>
                <a:lnTo>
                  <a:pt x="778219" y="133804"/>
                </a:lnTo>
                <a:lnTo>
                  <a:pt x="778219" y="102304"/>
                </a:lnTo>
                <a:close/>
              </a:path>
              <a:path w="1020445" h="268604">
                <a:moveTo>
                  <a:pt x="651928" y="27743"/>
                </a:moveTo>
                <a:lnTo>
                  <a:pt x="632277" y="27743"/>
                </a:lnTo>
                <a:lnTo>
                  <a:pt x="632277" y="34390"/>
                </a:lnTo>
                <a:lnTo>
                  <a:pt x="625986" y="84571"/>
                </a:lnTo>
                <a:lnTo>
                  <a:pt x="606881" y="126977"/>
                </a:lnTo>
                <a:lnTo>
                  <a:pt x="574608" y="162609"/>
                </a:lnTo>
                <a:lnTo>
                  <a:pt x="528816" y="192471"/>
                </a:lnTo>
                <a:lnTo>
                  <a:pt x="550202" y="221659"/>
                </a:lnTo>
                <a:lnTo>
                  <a:pt x="596825" y="192004"/>
                </a:lnTo>
                <a:lnTo>
                  <a:pt x="630769" y="157188"/>
                </a:lnTo>
                <a:lnTo>
                  <a:pt x="653366" y="117808"/>
                </a:lnTo>
                <a:lnTo>
                  <a:pt x="665948" y="74461"/>
                </a:lnTo>
                <a:lnTo>
                  <a:pt x="667266" y="58666"/>
                </a:lnTo>
                <a:lnTo>
                  <a:pt x="651928" y="58666"/>
                </a:lnTo>
                <a:lnTo>
                  <a:pt x="651928" y="27743"/>
                </a:lnTo>
                <a:close/>
              </a:path>
              <a:path w="1020445" h="268604">
                <a:moveTo>
                  <a:pt x="632277" y="27743"/>
                </a:moveTo>
                <a:lnTo>
                  <a:pt x="543555" y="27743"/>
                </a:lnTo>
                <a:lnTo>
                  <a:pt x="543555" y="58666"/>
                </a:lnTo>
                <a:lnTo>
                  <a:pt x="629234" y="58666"/>
                </a:lnTo>
                <a:lnTo>
                  <a:pt x="632277" y="34390"/>
                </a:lnTo>
                <a:lnTo>
                  <a:pt x="632277" y="27743"/>
                </a:lnTo>
                <a:close/>
              </a:path>
              <a:path w="1020445" h="268604">
                <a:moveTo>
                  <a:pt x="669846" y="27743"/>
                </a:moveTo>
                <a:lnTo>
                  <a:pt x="651928" y="27743"/>
                </a:lnTo>
                <a:lnTo>
                  <a:pt x="651928" y="58666"/>
                </a:lnTo>
                <a:lnTo>
                  <a:pt x="667266" y="58666"/>
                </a:lnTo>
                <a:lnTo>
                  <a:pt x="669846" y="27743"/>
                </a:lnTo>
                <a:close/>
              </a:path>
              <a:path w="1020445" h="268604">
                <a:moveTo>
                  <a:pt x="1020375" y="289"/>
                </a:moveTo>
                <a:lnTo>
                  <a:pt x="981650" y="289"/>
                </a:lnTo>
                <a:lnTo>
                  <a:pt x="981650" y="267898"/>
                </a:lnTo>
                <a:lnTo>
                  <a:pt x="1020375" y="267898"/>
                </a:lnTo>
                <a:lnTo>
                  <a:pt x="1020375" y="289"/>
                </a:lnTo>
                <a:close/>
              </a:path>
              <a:path w="1020445" h="268604">
                <a:moveTo>
                  <a:pt x="920961" y="28032"/>
                </a:moveTo>
                <a:lnTo>
                  <a:pt x="902754" y="28032"/>
                </a:lnTo>
                <a:lnTo>
                  <a:pt x="902754" y="34968"/>
                </a:lnTo>
                <a:lnTo>
                  <a:pt x="897218" y="84567"/>
                </a:lnTo>
                <a:lnTo>
                  <a:pt x="879273" y="126580"/>
                </a:lnTo>
                <a:lnTo>
                  <a:pt x="846915" y="162090"/>
                </a:lnTo>
                <a:lnTo>
                  <a:pt x="798138" y="192182"/>
                </a:lnTo>
                <a:lnTo>
                  <a:pt x="818078" y="222815"/>
                </a:lnTo>
                <a:lnTo>
                  <a:pt x="867362" y="192764"/>
                </a:lnTo>
                <a:lnTo>
                  <a:pt x="902386" y="157955"/>
                </a:lnTo>
                <a:lnTo>
                  <a:pt x="925051" y="118693"/>
                </a:lnTo>
                <a:lnTo>
                  <a:pt x="937255" y="75284"/>
                </a:lnTo>
                <a:lnTo>
                  <a:pt x="938560" y="58377"/>
                </a:lnTo>
                <a:lnTo>
                  <a:pt x="920961" y="58377"/>
                </a:lnTo>
                <a:lnTo>
                  <a:pt x="920961" y="28032"/>
                </a:lnTo>
                <a:close/>
              </a:path>
              <a:path w="1020445" h="268604">
                <a:moveTo>
                  <a:pt x="902754" y="28032"/>
                </a:moveTo>
                <a:lnTo>
                  <a:pt x="812298" y="28032"/>
                </a:lnTo>
                <a:lnTo>
                  <a:pt x="812298" y="58377"/>
                </a:lnTo>
                <a:lnTo>
                  <a:pt x="900141" y="58377"/>
                </a:lnTo>
                <a:lnTo>
                  <a:pt x="902754" y="34968"/>
                </a:lnTo>
                <a:lnTo>
                  <a:pt x="902754" y="28032"/>
                </a:lnTo>
                <a:close/>
              </a:path>
              <a:path w="1020445" h="268604">
                <a:moveTo>
                  <a:pt x="940901" y="28032"/>
                </a:moveTo>
                <a:lnTo>
                  <a:pt x="920961" y="28032"/>
                </a:lnTo>
                <a:lnTo>
                  <a:pt x="920961" y="58377"/>
                </a:lnTo>
                <a:lnTo>
                  <a:pt x="938560" y="58377"/>
                </a:lnTo>
                <a:lnTo>
                  <a:pt x="940901" y="2803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813947" y="1760471"/>
            <a:ext cx="1914525" cy="269240"/>
          </a:xfrm>
          <a:custGeom>
            <a:avLst/>
            <a:gdLst/>
            <a:ahLst/>
            <a:cxnLst/>
            <a:rect l="l" t="t" r="r" b="b"/>
            <a:pathLst>
              <a:path w="1914525" h="269239">
                <a:moveTo>
                  <a:pt x="194205" y="24853"/>
                </a:moveTo>
                <a:lnTo>
                  <a:pt x="173975" y="24853"/>
                </a:lnTo>
                <a:lnTo>
                  <a:pt x="173975" y="56643"/>
                </a:lnTo>
                <a:lnTo>
                  <a:pt x="173821" y="84291"/>
                </a:lnTo>
                <a:lnTo>
                  <a:pt x="172747" y="113755"/>
                </a:lnTo>
                <a:lnTo>
                  <a:pt x="169830" y="146091"/>
                </a:lnTo>
                <a:lnTo>
                  <a:pt x="164149" y="182356"/>
                </a:lnTo>
                <a:lnTo>
                  <a:pt x="202585" y="185535"/>
                </a:lnTo>
                <a:lnTo>
                  <a:pt x="208099" y="147514"/>
                </a:lnTo>
                <a:lnTo>
                  <a:pt x="210930" y="114586"/>
                </a:lnTo>
                <a:lnTo>
                  <a:pt x="211973" y="84910"/>
                </a:lnTo>
                <a:lnTo>
                  <a:pt x="212122" y="56643"/>
                </a:lnTo>
                <a:lnTo>
                  <a:pt x="212122" y="55198"/>
                </a:lnTo>
                <a:lnTo>
                  <a:pt x="194205" y="55198"/>
                </a:lnTo>
                <a:lnTo>
                  <a:pt x="194205" y="24853"/>
                </a:lnTo>
                <a:close/>
              </a:path>
              <a:path w="1914525" h="269239">
                <a:moveTo>
                  <a:pt x="173975" y="24853"/>
                </a:moveTo>
                <a:lnTo>
                  <a:pt x="24564" y="24853"/>
                </a:lnTo>
                <a:lnTo>
                  <a:pt x="24564" y="55198"/>
                </a:lnTo>
                <a:lnTo>
                  <a:pt x="173975" y="55198"/>
                </a:lnTo>
                <a:lnTo>
                  <a:pt x="173975" y="24853"/>
                </a:lnTo>
                <a:close/>
              </a:path>
              <a:path w="1914525" h="269239">
                <a:moveTo>
                  <a:pt x="212122" y="24853"/>
                </a:moveTo>
                <a:lnTo>
                  <a:pt x="194205" y="24853"/>
                </a:lnTo>
                <a:lnTo>
                  <a:pt x="194205" y="55198"/>
                </a:lnTo>
                <a:lnTo>
                  <a:pt x="212122" y="55198"/>
                </a:lnTo>
                <a:lnTo>
                  <a:pt x="212122" y="24853"/>
                </a:lnTo>
                <a:close/>
              </a:path>
              <a:path w="1914525" h="269239">
                <a:moveTo>
                  <a:pt x="241889" y="201718"/>
                </a:moveTo>
                <a:lnTo>
                  <a:pt x="0" y="201718"/>
                </a:lnTo>
                <a:lnTo>
                  <a:pt x="0" y="232930"/>
                </a:lnTo>
                <a:lnTo>
                  <a:pt x="241889" y="232930"/>
                </a:lnTo>
                <a:lnTo>
                  <a:pt x="241889" y="201718"/>
                </a:lnTo>
                <a:close/>
              </a:path>
              <a:path w="1914525" h="269239">
                <a:moveTo>
                  <a:pt x="490402" y="289"/>
                </a:moveTo>
                <a:lnTo>
                  <a:pt x="451966" y="289"/>
                </a:lnTo>
                <a:lnTo>
                  <a:pt x="451966" y="268765"/>
                </a:lnTo>
                <a:lnTo>
                  <a:pt x="490402" y="268765"/>
                </a:lnTo>
                <a:lnTo>
                  <a:pt x="490402" y="146809"/>
                </a:lnTo>
                <a:lnTo>
                  <a:pt x="464393" y="146809"/>
                </a:lnTo>
                <a:lnTo>
                  <a:pt x="464393" y="115887"/>
                </a:lnTo>
                <a:lnTo>
                  <a:pt x="490402" y="115887"/>
                </a:lnTo>
                <a:lnTo>
                  <a:pt x="490402" y="86698"/>
                </a:lnTo>
                <a:lnTo>
                  <a:pt x="464393" y="86698"/>
                </a:lnTo>
                <a:lnTo>
                  <a:pt x="464393" y="55776"/>
                </a:lnTo>
                <a:lnTo>
                  <a:pt x="490402" y="55776"/>
                </a:lnTo>
                <a:lnTo>
                  <a:pt x="490402" y="289"/>
                </a:lnTo>
                <a:close/>
              </a:path>
              <a:path w="1914525" h="269239">
                <a:moveTo>
                  <a:pt x="317583" y="27743"/>
                </a:moveTo>
                <a:lnTo>
                  <a:pt x="279436" y="27743"/>
                </a:lnTo>
                <a:lnTo>
                  <a:pt x="279436" y="210966"/>
                </a:lnTo>
                <a:lnTo>
                  <a:pt x="301110" y="210966"/>
                </a:lnTo>
                <a:lnTo>
                  <a:pt x="333862" y="210582"/>
                </a:lnTo>
                <a:lnTo>
                  <a:pt x="363280" y="209196"/>
                </a:lnTo>
                <a:lnTo>
                  <a:pt x="390803" y="206455"/>
                </a:lnTo>
                <a:lnTo>
                  <a:pt x="417865" y="202007"/>
                </a:lnTo>
                <a:lnTo>
                  <a:pt x="416925" y="194205"/>
                </a:lnTo>
                <a:lnTo>
                  <a:pt x="317583" y="194205"/>
                </a:lnTo>
                <a:lnTo>
                  <a:pt x="317583" y="179177"/>
                </a:lnTo>
                <a:lnTo>
                  <a:pt x="301110" y="179177"/>
                </a:lnTo>
                <a:lnTo>
                  <a:pt x="317583" y="178983"/>
                </a:lnTo>
                <a:lnTo>
                  <a:pt x="317583" y="27743"/>
                </a:lnTo>
                <a:close/>
              </a:path>
              <a:path w="1914525" h="269239">
                <a:moveTo>
                  <a:pt x="414108" y="170796"/>
                </a:moveTo>
                <a:lnTo>
                  <a:pt x="387836" y="174910"/>
                </a:lnTo>
                <a:lnTo>
                  <a:pt x="361294" y="177479"/>
                </a:lnTo>
                <a:lnTo>
                  <a:pt x="332909" y="178802"/>
                </a:lnTo>
                <a:lnTo>
                  <a:pt x="317583" y="178983"/>
                </a:lnTo>
                <a:lnTo>
                  <a:pt x="317583" y="194205"/>
                </a:lnTo>
                <a:lnTo>
                  <a:pt x="416925" y="194205"/>
                </a:lnTo>
                <a:lnTo>
                  <a:pt x="414108" y="170796"/>
                </a:lnTo>
                <a:close/>
              </a:path>
              <a:path w="1914525" h="269239">
                <a:moveTo>
                  <a:pt x="317583" y="178983"/>
                </a:moveTo>
                <a:lnTo>
                  <a:pt x="301110" y="179177"/>
                </a:lnTo>
                <a:lnTo>
                  <a:pt x="317583" y="179177"/>
                </a:lnTo>
                <a:lnTo>
                  <a:pt x="317583" y="178983"/>
                </a:lnTo>
                <a:close/>
              </a:path>
              <a:path w="1914525" h="269239">
                <a:moveTo>
                  <a:pt x="451966" y="115887"/>
                </a:moveTo>
                <a:lnTo>
                  <a:pt x="381162" y="115887"/>
                </a:lnTo>
                <a:lnTo>
                  <a:pt x="381162" y="146809"/>
                </a:lnTo>
                <a:lnTo>
                  <a:pt x="451966" y="146809"/>
                </a:lnTo>
                <a:lnTo>
                  <a:pt x="451966" y="115887"/>
                </a:lnTo>
                <a:close/>
              </a:path>
              <a:path w="1914525" h="269239">
                <a:moveTo>
                  <a:pt x="490402" y="115887"/>
                </a:moveTo>
                <a:lnTo>
                  <a:pt x="464393" y="115887"/>
                </a:lnTo>
                <a:lnTo>
                  <a:pt x="464393" y="146809"/>
                </a:lnTo>
                <a:lnTo>
                  <a:pt x="490402" y="146809"/>
                </a:lnTo>
                <a:lnTo>
                  <a:pt x="490402" y="115887"/>
                </a:lnTo>
                <a:close/>
              </a:path>
              <a:path w="1914525" h="269239">
                <a:moveTo>
                  <a:pt x="451966" y="55776"/>
                </a:moveTo>
                <a:lnTo>
                  <a:pt x="381162" y="55776"/>
                </a:lnTo>
                <a:lnTo>
                  <a:pt x="381162" y="86698"/>
                </a:lnTo>
                <a:lnTo>
                  <a:pt x="451966" y="86698"/>
                </a:lnTo>
                <a:lnTo>
                  <a:pt x="451966" y="55776"/>
                </a:lnTo>
                <a:close/>
              </a:path>
              <a:path w="1914525" h="269239">
                <a:moveTo>
                  <a:pt x="490402" y="55776"/>
                </a:moveTo>
                <a:lnTo>
                  <a:pt x="464393" y="55776"/>
                </a:lnTo>
                <a:lnTo>
                  <a:pt x="464393" y="86698"/>
                </a:lnTo>
                <a:lnTo>
                  <a:pt x="490402" y="86698"/>
                </a:lnTo>
                <a:lnTo>
                  <a:pt x="490402" y="55776"/>
                </a:lnTo>
                <a:close/>
              </a:path>
              <a:path w="1914525" h="269239">
                <a:moveTo>
                  <a:pt x="599620" y="9825"/>
                </a:moveTo>
                <a:lnTo>
                  <a:pt x="561473" y="9825"/>
                </a:lnTo>
                <a:lnTo>
                  <a:pt x="561473" y="102882"/>
                </a:lnTo>
                <a:lnTo>
                  <a:pt x="747008" y="102882"/>
                </a:lnTo>
                <a:lnTo>
                  <a:pt x="747008" y="87565"/>
                </a:lnTo>
                <a:lnTo>
                  <a:pt x="599620" y="87565"/>
                </a:lnTo>
                <a:lnTo>
                  <a:pt x="599620" y="9825"/>
                </a:lnTo>
                <a:close/>
              </a:path>
              <a:path w="1914525" h="269239">
                <a:moveTo>
                  <a:pt x="747008" y="72537"/>
                </a:moveTo>
                <a:lnTo>
                  <a:pt x="599620" y="72537"/>
                </a:lnTo>
                <a:lnTo>
                  <a:pt x="599620" y="87565"/>
                </a:lnTo>
                <a:lnTo>
                  <a:pt x="747008" y="87565"/>
                </a:lnTo>
                <a:lnTo>
                  <a:pt x="747008" y="72537"/>
                </a:lnTo>
                <a:close/>
              </a:path>
              <a:path w="1914525" h="269239">
                <a:moveTo>
                  <a:pt x="773885" y="130626"/>
                </a:moveTo>
                <a:lnTo>
                  <a:pt x="531417" y="130626"/>
                </a:lnTo>
                <a:lnTo>
                  <a:pt x="531417" y="161259"/>
                </a:lnTo>
                <a:lnTo>
                  <a:pt x="773885" y="161259"/>
                </a:lnTo>
                <a:lnTo>
                  <a:pt x="773885" y="130626"/>
                </a:lnTo>
                <a:close/>
              </a:path>
              <a:path w="1914525" h="269239">
                <a:moveTo>
                  <a:pt x="597308" y="182645"/>
                </a:moveTo>
                <a:lnTo>
                  <a:pt x="558872" y="182645"/>
                </a:lnTo>
                <a:lnTo>
                  <a:pt x="558872" y="262118"/>
                </a:lnTo>
                <a:lnTo>
                  <a:pt x="748453" y="262118"/>
                </a:lnTo>
                <a:lnTo>
                  <a:pt x="748453" y="239577"/>
                </a:lnTo>
                <a:lnTo>
                  <a:pt x="597308" y="239577"/>
                </a:lnTo>
                <a:lnTo>
                  <a:pt x="597308" y="182645"/>
                </a:lnTo>
                <a:close/>
              </a:path>
              <a:path w="1914525" h="269239">
                <a:moveTo>
                  <a:pt x="748453" y="231485"/>
                </a:moveTo>
                <a:lnTo>
                  <a:pt x="597308" y="231485"/>
                </a:lnTo>
                <a:lnTo>
                  <a:pt x="597308" y="239577"/>
                </a:lnTo>
                <a:lnTo>
                  <a:pt x="748453" y="239577"/>
                </a:lnTo>
                <a:lnTo>
                  <a:pt x="748453" y="231485"/>
                </a:lnTo>
                <a:close/>
              </a:path>
              <a:path w="1914525" h="269239">
                <a:moveTo>
                  <a:pt x="989204" y="163860"/>
                </a:moveTo>
                <a:lnTo>
                  <a:pt x="982557" y="163860"/>
                </a:lnTo>
                <a:lnTo>
                  <a:pt x="982557" y="171374"/>
                </a:lnTo>
                <a:lnTo>
                  <a:pt x="977256" y="191459"/>
                </a:lnTo>
                <a:lnTo>
                  <a:pt x="961388" y="210894"/>
                </a:lnTo>
                <a:lnTo>
                  <a:pt x="935009" y="226969"/>
                </a:lnTo>
                <a:lnTo>
                  <a:pt x="898171" y="236976"/>
                </a:lnTo>
                <a:lnTo>
                  <a:pt x="912042" y="267031"/>
                </a:lnTo>
                <a:lnTo>
                  <a:pt x="956326" y="254279"/>
                </a:lnTo>
                <a:lnTo>
                  <a:pt x="988662" y="232207"/>
                </a:lnTo>
                <a:lnTo>
                  <a:pt x="1001937" y="213068"/>
                </a:lnTo>
                <a:lnTo>
                  <a:pt x="995932" y="204446"/>
                </a:lnTo>
                <a:lnTo>
                  <a:pt x="989204" y="171374"/>
                </a:lnTo>
                <a:lnTo>
                  <a:pt x="989204" y="163860"/>
                </a:lnTo>
                <a:close/>
              </a:path>
              <a:path w="1914525" h="269239">
                <a:moveTo>
                  <a:pt x="1021861" y="163860"/>
                </a:moveTo>
                <a:lnTo>
                  <a:pt x="1015214" y="163860"/>
                </a:lnTo>
                <a:lnTo>
                  <a:pt x="1015214" y="171374"/>
                </a:lnTo>
                <a:lnTo>
                  <a:pt x="1008481" y="203633"/>
                </a:lnTo>
                <a:lnTo>
                  <a:pt x="1001937" y="213068"/>
                </a:lnTo>
                <a:lnTo>
                  <a:pt x="1015720" y="232858"/>
                </a:lnTo>
                <a:lnTo>
                  <a:pt x="1047970" y="254442"/>
                </a:lnTo>
                <a:lnTo>
                  <a:pt x="1092087" y="267031"/>
                </a:lnTo>
                <a:lnTo>
                  <a:pt x="1106536" y="236976"/>
                </a:lnTo>
                <a:lnTo>
                  <a:pt x="1069044" y="227335"/>
                </a:lnTo>
                <a:lnTo>
                  <a:pt x="1042632" y="211653"/>
                </a:lnTo>
                <a:lnTo>
                  <a:pt x="1027004" y="192231"/>
                </a:lnTo>
                <a:lnTo>
                  <a:pt x="1021861" y="171374"/>
                </a:lnTo>
                <a:lnTo>
                  <a:pt x="1021861" y="163860"/>
                </a:lnTo>
                <a:close/>
              </a:path>
              <a:path w="1914525" h="269239">
                <a:moveTo>
                  <a:pt x="1015214" y="163860"/>
                </a:moveTo>
                <a:lnTo>
                  <a:pt x="989204" y="163860"/>
                </a:lnTo>
                <a:lnTo>
                  <a:pt x="989204" y="171374"/>
                </a:lnTo>
                <a:lnTo>
                  <a:pt x="995932" y="204446"/>
                </a:lnTo>
                <a:lnTo>
                  <a:pt x="1001937" y="213068"/>
                </a:lnTo>
                <a:lnTo>
                  <a:pt x="1008481" y="203633"/>
                </a:lnTo>
                <a:lnTo>
                  <a:pt x="1015214" y="171374"/>
                </a:lnTo>
                <a:lnTo>
                  <a:pt x="1015214" y="163860"/>
                </a:lnTo>
                <a:close/>
              </a:path>
              <a:path w="1914525" h="269239">
                <a:moveTo>
                  <a:pt x="1091798" y="289"/>
                </a:moveTo>
                <a:lnTo>
                  <a:pt x="1053361" y="289"/>
                </a:lnTo>
                <a:lnTo>
                  <a:pt x="1053361" y="179466"/>
                </a:lnTo>
                <a:lnTo>
                  <a:pt x="1091798" y="179466"/>
                </a:lnTo>
                <a:lnTo>
                  <a:pt x="1091798" y="94790"/>
                </a:lnTo>
                <a:lnTo>
                  <a:pt x="1062031" y="94790"/>
                </a:lnTo>
                <a:lnTo>
                  <a:pt x="1062031" y="63579"/>
                </a:lnTo>
                <a:lnTo>
                  <a:pt x="1091798" y="63579"/>
                </a:lnTo>
                <a:lnTo>
                  <a:pt x="1091798" y="289"/>
                </a:lnTo>
                <a:close/>
              </a:path>
              <a:path w="1914525" h="269239">
                <a:moveTo>
                  <a:pt x="1005388" y="19073"/>
                </a:moveTo>
                <a:lnTo>
                  <a:pt x="878808" y="19073"/>
                </a:lnTo>
                <a:lnTo>
                  <a:pt x="878808" y="142185"/>
                </a:lnTo>
                <a:lnTo>
                  <a:pt x="1005388" y="142185"/>
                </a:lnTo>
                <a:lnTo>
                  <a:pt x="1005388" y="112130"/>
                </a:lnTo>
                <a:lnTo>
                  <a:pt x="916666" y="112130"/>
                </a:lnTo>
                <a:lnTo>
                  <a:pt x="916666" y="49707"/>
                </a:lnTo>
                <a:lnTo>
                  <a:pt x="1005388" y="49707"/>
                </a:lnTo>
                <a:lnTo>
                  <a:pt x="1005388" y="19073"/>
                </a:lnTo>
                <a:close/>
              </a:path>
              <a:path w="1914525" h="269239">
                <a:moveTo>
                  <a:pt x="1005388" y="49707"/>
                </a:moveTo>
                <a:lnTo>
                  <a:pt x="967530" y="49707"/>
                </a:lnTo>
                <a:lnTo>
                  <a:pt x="967530" y="112130"/>
                </a:lnTo>
                <a:lnTo>
                  <a:pt x="1005388" y="112130"/>
                </a:lnTo>
                <a:lnTo>
                  <a:pt x="1005388" y="94790"/>
                </a:lnTo>
                <a:lnTo>
                  <a:pt x="997874" y="94790"/>
                </a:lnTo>
                <a:lnTo>
                  <a:pt x="997874" y="63579"/>
                </a:lnTo>
                <a:lnTo>
                  <a:pt x="1005388" y="63579"/>
                </a:lnTo>
                <a:lnTo>
                  <a:pt x="1005388" y="49707"/>
                </a:lnTo>
                <a:close/>
              </a:path>
              <a:path w="1914525" h="269239">
                <a:moveTo>
                  <a:pt x="1005388" y="63579"/>
                </a:moveTo>
                <a:lnTo>
                  <a:pt x="997874" y="63579"/>
                </a:lnTo>
                <a:lnTo>
                  <a:pt x="997874" y="94790"/>
                </a:lnTo>
                <a:lnTo>
                  <a:pt x="1005388" y="94790"/>
                </a:lnTo>
                <a:lnTo>
                  <a:pt x="1005388" y="63579"/>
                </a:lnTo>
                <a:close/>
              </a:path>
              <a:path w="1914525" h="269239">
                <a:moveTo>
                  <a:pt x="1053361" y="63579"/>
                </a:moveTo>
                <a:lnTo>
                  <a:pt x="1005388" y="63579"/>
                </a:lnTo>
                <a:lnTo>
                  <a:pt x="1005388" y="94790"/>
                </a:lnTo>
                <a:lnTo>
                  <a:pt x="1053361" y="94790"/>
                </a:lnTo>
                <a:lnTo>
                  <a:pt x="1053361" y="63579"/>
                </a:lnTo>
                <a:close/>
              </a:path>
              <a:path w="1914525" h="269239">
                <a:moveTo>
                  <a:pt x="1091798" y="63579"/>
                </a:moveTo>
                <a:lnTo>
                  <a:pt x="1062031" y="63579"/>
                </a:lnTo>
                <a:lnTo>
                  <a:pt x="1062031" y="94790"/>
                </a:lnTo>
                <a:lnTo>
                  <a:pt x="1091798" y="94790"/>
                </a:lnTo>
                <a:lnTo>
                  <a:pt x="1091798" y="63579"/>
                </a:lnTo>
                <a:close/>
              </a:path>
              <a:path w="1914525" h="269239">
                <a:moveTo>
                  <a:pt x="1231071" y="162704"/>
                </a:moveTo>
                <a:lnTo>
                  <a:pt x="1222690" y="162704"/>
                </a:lnTo>
                <a:lnTo>
                  <a:pt x="1222690" y="171663"/>
                </a:lnTo>
                <a:lnTo>
                  <a:pt x="1219236" y="201068"/>
                </a:lnTo>
                <a:lnTo>
                  <a:pt x="1212654" y="217226"/>
                </a:lnTo>
                <a:lnTo>
                  <a:pt x="1216585" y="227981"/>
                </a:lnTo>
                <a:lnTo>
                  <a:pt x="1234462" y="250708"/>
                </a:lnTo>
                <a:lnTo>
                  <a:pt x="1261415" y="266742"/>
                </a:lnTo>
                <a:lnTo>
                  <a:pt x="1245521" y="238421"/>
                </a:lnTo>
                <a:lnTo>
                  <a:pt x="1260652" y="228806"/>
                </a:lnTo>
                <a:lnTo>
                  <a:pt x="1255821" y="225917"/>
                </a:lnTo>
                <a:lnTo>
                  <a:pt x="1241655" y="209702"/>
                </a:lnTo>
                <a:lnTo>
                  <a:pt x="1233613" y="191157"/>
                </a:lnTo>
                <a:lnTo>
                  <a:pt x="1231071" y="171663"/>
                </a:lnTo>
                <a:lnTo>
                  <a:pt x="1231071" y="162704"/>
                </a:lnTo>
                <a:close/>
              </a:path>
              <a:path w="1914525" h="269239">
                <a:moveTo>
                  <a:pt x="1260652" y="228806"/>
                </a:moveTo>
                <a:lnTo>
                  <a:pt x="1245521" y="238421"/>
                </a:lnTo>
                <a:lnTo>
                  <a:pt x="1261415" y="266742"/>
                </a:lnTo>
                <a:lnTo>
                  <a:pt x="1276732" y="238421"/>
                </a:lnTo>
                <a:lnTo>
                  <a:pt x="1260652" y="228806"/>
                </a:lnTo>
                <a:close/>
              </a:path>
              <a:path w="1914525" h="269239">
                <a:moveTo>
                  <a:pt x="1300430" y="162704"/>
                </a:moveTo>
                <a:lnTo>
                  <a:pt x="1291471" y="162704"/>
                </a:lnTo>
                <a:lnTo>
                  <a:pt x="1291471" y="171663"/>
                </a:lnTo>
                <a:lnTo>
                  <a:pt x="1288884" y="190019"/>
                </a:lnTo>
                <a:lnTo>
                  <a:pt x="1280742" y="208401"/>
                </a:lnTo>
                <a:lnTo>
                  <a:pt x="1266477" y="225104"/>
                </a:lnTo>
                <a:lnTo>
                  <a:pt x="1260652" y="228806"/>
                </a:lnTo>
                <a:lnTo>
                  <a:pt x="1276732" y="238421"/>
                </a:lnTo>
                <a:lnTo>
                  <a:pt x="1261415" y="266742"/>
                </a:lnTo>
                <a:lnTo>
                  <a:pt x="1287958" y="250139"/>
                </a:lnTo>
                <a:lnTo>
                  <a:pt x="1305776" y="226897"/>
                </a:lnTo>
                <a:lnTo>
                  <a:pt x="1309645" y="216434"/>
                </a:lnTo>
                <a:lnTo>
                  <a:pt x="1303803" y="201881"/>
                </a:lnTo>
                <a:lnTo>
                  <a:pt x="1300430" y="171663"/>
                </a:lnTo>
                <a:lnTo>
                  <a:pt x="1300430" y="162704"/>
                </a:lnTo>
                <a:close/>
              </a:path>
              <a:path w="1914525" h="269239">
                <a:moveTo>
                  <a:pt x="1203616" y="162704"/>
                </a:moveTo>
                <a:lnTo>
                  <a:pt x="1193791" y="162704"/>
                </a:lnTo>
                <a:lnTo>
                  <a:pt x="1193791" y="171663"/>
                </a:lnTo>
                <a:lnTo>
                  <a:pt x="1190941" y="191039"/>
                </a:lnTo>
                <a:lnTo>
                  <a:pt x="1182050" y="209196"/>
                </a:lnTo>
                <a:lnTo>
                  <a:pt x="1166602" y="224698"/>
                </a:lnTo>
                <a:lnTo>
                  <a:pt x="1144083" y="236109"/>
                </a:lnTo>
                <a:lnTo>
                  <a:pt x="1162868" y="264141"/>
                </a:lnTo>
                <a:lnTo>
                  <a:pt x="1189894" y="249041"/>
                </a:lnTo>
                <a:lnTo>
                  <a:pt x="1208493" y="227439"/>
                </a:lnTo>
                <a:lnTo>
                  <a:pt x="1212654" y="217226"/>
                </a:lnTo>
                <a:lnTo>
                  <a:pt x="1206673" y="200865"/>
                </a:lnTo>
                <a:lnTo>
                  <a:pt x="1203616" y="171663"/>
                </a:lnTo>
                <a:lnTo>
                  <a:pt x="1203616" y="162704"/>
                </a:lnTo>
                <a:close/>
              </a:path>
              <a:path w="1914525" h="269239">
                <a:moveTo>
                  <a:pt x="1329329" y="162704"/>
                </a:moveTo>
                <a:lnTo>
                  <a:pt x="1318926" y="162704"/>
                </a:lnTo>
                <a:lnTo>
                  <a:pt x="1318926" y="171663"/>
                </a:lnTo>
                <a:lnTo>
                  <a:pt x="1315792" y="199808"/>
                </a:lnTo>
                <a:lnTo>
                  <a:pt x="1309645" y="216434"/>
                </a:lnTo>
                <a:lnTo>
                  <a:pt x="1314410" y="228306"/>
                </a:lnTo>
                <a:lnTo>
                  <a:pt x="1332983" y="249529"/>
                </a:lnTo>
                <a:lnTo>
                  <a:pt x="1360252" y="264141"/>
                </a:lnTo>
                <a:lnTo>
                  <a:pt x="1379037" y="236109"/>
                </a:lnTo>
                <a:lnTo>
                  <a:pt x="1356396" y="225308"/>
                </a:lnTo>
                <a:lnTo>
                  <a:pt x="1340962" y="210172"/>
                </a:lnTo>
                <a:lnTo>
                  <a:pt x="1332138" y="191893"/>
                </a:lnTo>
                <a:lnTo>
                  <a:pt x="1329329" y="171663"/>
                </a:lnTo>
                <a:lnTo>
                  <a:pt x="1329329" y="162704"/>
                </a:lnTo>
                <a:close/>
              </a:path>
              <a:path w="1914525" h="269239">
                <a:moveTo>
                  <a:pt x="1222690" y="162704"/>
                </a:moveTo>
                <a:lnTo>
                  <a:pt x="1203616" y="162704"/>
                </a:lnTo>
                <a:lnTo>
                  <a:pt x="1203616" y="171663"/>
                </a:lnTo>
                <a:lnTo>
                  <a:pt x="1206673" y="200865"/>
                </a:lnTo>
                <a:lnTo>
                  <a:pt x="1212654" y="217226"/>
                </a:lnTo>
                <a:lnTo>
                  <a:pt x="1219236" y="201068"/>
                </a:lnTo>
                <a:lnTo>
                  <a:pt x="1222690" y="171663"/>
                </a:lnTo>
                <a:lnTo>
                  <a:pt x="1222690" y="162704"/>
                </a:lnTo>
                <a:close/>
              </a:path>
              <a:path w="1914525" h="269239">
                <a:moveTo>
                  <a:pt x="1318926" y="162704"/>
                </a:moveTo>
                <a:lnTo>
                  <a:pt x="1300430" y="162704"/>
                </a:lnTo>
                <a:lnTo>
                  <a:pt x="1300430" y="171663"/>
                </a:lnTo>
                <a:lnTo>
                  <a:pt x="1303803" y="201881"/>
                </a:lnTo>
                <a:lnTo>
                  <a:pt x="1309645" y="216434"/>
                </a:lnTo>
                <a:lnTo>
                  <a:pt x="1315792" y="199808"/>
                </a:lnTo>
                <a:lnTo>
                  <a:pt x="1318926" y="171663"/>
                </a:lnTo>
                <a:lnTo>
                  <a:pt x="1318926" y="162704"/>
                </a:lnTo>
                <a:close/>
              </a:path>
              <a:path w="1914525" h="269239">
                <a:moveTo>
                  <a:pt x="1356206" y="578"/>
                </a:moveTo>
                <a:lnTo>
                  <a:pt x="1317481" y="578"/>
                </a:lnTo>
                <a:lnTo>
                  <a:pt x="1317481" y="151722"/>
                </a:lnTo>
                <a:lnTo>
                  <a:pt x="1356206" y="151722"/>
                </a:lnTo>
                <a:lnTo>
                  <a:pt x="1356206" y="578"/>
                </a:lnTo>
                <a:close/>
              </a:path>
              <a:path w="1914525" h="269239">
                <a:moveTo>
                  <a:pt x="1210552" y="14160"/>
                </a:moveTo>
                <a:lnTo>
                  <a:pt x="1181617" y="18902"/>
                </a:lnTo>
                <a:lnTo>
                  <a:pt x="1158533" y="32150"/>
                </a:lnTo>
                <a:lnTo>
                  <a:pt x="1143252" y="52443"/>
                </a:lnTo>
                <a:lnTo>
                  <a:pt x="1137725" y="78317"/>
                </a:lnTo>
                <a:lnTo>
                  <a:pt x="1143252" y="104024"/>
                </a:lnTo>
                <a:lnTo>
                  <a:pt x="1158533" y="124231"/>
                </a:lnTo>
                <a:lnTo>
                  <a:pt x="1181617" y="137449"/>
                </a:lnTo>
                <a:lnTo>
                  <a:pt x="1210552" y="142185"/>
                </a:lnTo>
                <a:lnTo>
                  <a:pt x="1239443" y="137449"/>
                </a:lnTo>
                <a:lnTo>
                  <a:pt x="1262427" y="124231"/>
                </a:lnTo>
                <a:lnTo>
                  <a:pt x="1272821" y="110396"/>
                </a:lnTo>
                <a:lnTo>
                  <a:pt x="1210552" y="110396"/>
                </a:lnTo>
                <a:lnTo>
                  <a:pt x="1196509" y="108228"/>
                </a:lnTo>
                <a:lnTo>
                  <a:pt x="1185337" y="101943"/>
                </a:lnTo>
                <a:lnTo>
                  <a:pt x="1177959" y="91864"/>
                </a:lnTo>
                <a:lnTo>
                  <a:pt x="1175295" y="78317"/>
                </a:lnTo>
                <a:lnTo>
                  <a:pt x="1177959" y="64604"/>
                </a:lnTo>
                <a:lnTo>
                  <a:pt x="1185337" y="54439"/>
                </a:lnTo>
                <a:lnTo>
                  <a:pt x="1196509" y="48122"/>
                </a:lnTo>
                <a:lnTo>
                  <a:pt x="1210552" y="45950"/>
                </a:lnTo>
                <a:lnTo>
                  <a:pt x="1272751" y="45950"/>
                </a:lnTo>
                <a:lnTo>
                  <a:pt x="1262427" y="32150"/>
                </a:lnTo>
                <a:lnTo>
                  <a:pt x="1239443" y="18902"/>
                </a:lnTo>
                <a:lnTo>
                  <a:pt x="1210552" y="14160"/>
                </a:lnTo>
                <a:close/>
              </a:path>
              <a:path w="1914525" h="269239">
                <a:moveTo>
                  <a:pt x="1272751" y="45950"/>
                </a:moveTo>
                <a:lnTo>
                  <a:pt x="1210552" y="45950"/>
                </a:lnTo>
                <a:lnTo>
                  <a:pt x="1224551" y="48122"/>
                </a:lnTo>
                <a:lnTo>
                  <a:pt x="1235623" y="54439"/>
                </a:lnTo>
                <a:lnTo>
                  <a:pt x="1242902" y="64604"/>
                </a:lnTo>
                <a:lnTo>
                  <a:pt x="1245521" y="78317"/>
                </a:lnTo>
                <a:lnTo>
                  <a:pt x="1242902" y="91864"/>
                </a:lnTo>
                <a:lnTo>
                  <a:pt x="1235623" y="101943"/>
                </a:lnTo>
                <a:lnTo>
                  <a:pt x="1224551" y="108228"/>
                </a:lnTo>
                <a:lnTo>
                  <a:pt x="1210552" y="110396"/>
                </a:lnTo>
                <a:lnTo>
                  <a:pt x="1272821" y="110396"/>
                </a:lnTo>
                <a:lnTo>
                  <a:pt x="1277608" y="104024"/>
                </a:lnTo>
                <a:lnTo>
                  <a:pt x="1283090" y="78317"/>
                </a:lnTo>
                <a:lnTo>
                  <a:pt x="1277608" y="52443"/>
                </a:lnTo>
                <a:lnTo>
                  <a:pt x="1272751" y="45950"/>
                </a:lnTo>
                <a:close/>
              </a:path>
              <a:path w="1914525" h="269239">
                <a:moveTo>
                  <a:pt x="1500392" y="160392"/>
                </a:moveTo>
                <a:lnTo>
                  <a:pt x="1492011" y="160392"/>
                </a:lnTo>
                <a:lnTo>
                  <a:pt x="1492011" y="170507"/>
                </a:lnTo>
                <a:lnTo>
                  <a:pt x="1488557" y="200341"/>
                </a:lnTo>
                <a:lnTo>
                  <a:pt x="1481808" y="217162"/>
                </a:lnTo>
                <a:lnTo>
                  <a:pt x="1485617" y="227764"/>
                </a:lnTo>
                <a:lnTo>
                  <a:pt x="1503494" y="250852"/>
                </a:lnTo>
                <a:lnTo>
                  <a:pt x="1530448" y="267031"/>
                </a:lnTo>
                <a:lnTo>
                  <a:pt x="1514553" y="238999"/>
                </a:lnTo>
                <a:lnTo>
                  <a:pt x="1529819" y="229011"/>
                </a:lnTo>
                <a:lnTo>
                  <a:pt x="1525142" y="226184"/>
                </a:lnTo>
                <a:lnTo>
                  <a:pt x="1510904" y="209521"/>
                </a:lnTo>
                <a:lnTo>
                  <a:pt x="1502898" y="190475"/>
                </a:lnTo>
                <a:lnTo>
                  <a:pt x="1500392" y="170507"/>
                </a:lnTo>
                <a:lnTo>
                  <a:pt x="1500392" y="160392"/>
                </a:lnTo>
                <a:close/>
              </a:path>
              <a:path w="1914525" h="269239">
                <a:moveTo>
                  <a:pt x="1529819" y="229011"/>
                </a:moveTo>
                <a:lnTo>
                  <a:pt x="1514553" y="238999"/>
                </a:lnTo>
                <a:lnTo>
                  <a:pt x="1530448" y="267031"/>
                </a:lnTo>
                <a:lnTo>
                  <a:pt x="1546343" y="238999"/>
                </a:lnTo>
                <a:lnTo>
                  <a:pt x="1529819" y="229011"/>
                </a:lnTo>
                <a:close/>
              </a:path>
              <a:path w="1914525" h="269239">
                <a:moveTo>
                  <a:pt x="1569462" y="160392"/>
                </a:moveTo>
                <a:lnTo>
                  <a:pt x="1560503" y="160392"/>
                </a:lnTo>
                <a:lnTo>
                  <a:pt x="1560503" y="170507"/>
                </a:lnTo>
                <a:lnTo>
                  <a:pt x="1557957" y="189174"/>
                </a:lnTo>
                <a:lnTo>
                  <a:pt x="1549883" y="208004"/>
                </a:lnTo>
                <a:lnTo>
                  <a:pt x="1535632" y="225208"/>
                </a:lnTo>
                <a:lnTo>
                  <a:pt x="1529819" y="229011"/>
                </a:lnTo>
                <a:lnTo>
                  <a:pt x="1546343" y="238999"/>
                </a:lnTo>
                <a:lnTo>
                  <a:pt x="1530448" y="267031"/>
                </a:lnTo>
                <a:lnTo>
                  <a:pt x="1557112" y="250121"/>
                </a:lnTo>
                <a:lnTo>
                  <a:pt x="1574917" y="226464"/>
                </a:lnTo>
                <a:lnTo>
                  <a:pt x="1578693" y="216024"/>
                </a:lnTo>
                <a:lnTo>
                  <a:pt x="1572831" y="201154"/>
                </a:lnTo>
                <a:lnTo>
                  <a:pt x="1569462" y="170507"/>
                </a:lnTo>
                <a:lnTo>
                  <a:pt x="1569462" y="160392"/>
                </a:lnTo>
                <a:close/>
              </a:path>
              <a:path w="1914525" h="269239">
                <a:moveTo>
                  <a:pt x="1472649" y="160392"/>
                </a:moveTo>
                <a:lnTo>
                  <a:pt x="1462823" y="160392"/>
                </a:lnTo>
                <a:lnTo>
                  <a:pt x="1462823" y="170507"/>
                </a:lnTo>
                <a:lnTo>
                  <a:pt x="1460019" y="190312"/>
                </a:lnTo>
                <a:lnTo>
                  <a:pt x="1451227" y="208871"/>
                </a:lnTo>
                <a:lnTo>
                  <a:pt x="1435879" y="224721"/>
                </a:lnTo>
                <a:lnTo>
                  <a:pt x="1413405" y="236398"/>
                </a:lnTo>
                <a:lnTo>
                  <a:pt x="1432189" y="264430"/>
                </a:lnTo>
                <a:lnTo>
                  <a:pt x="1459215" y="249064"/>
                </a:lnTo>
                <a:lnTo>
                  <a:pt x="1477814" y="227114"/>
                </a:lnTo>
                <a:lnTo>
                  <a:pt x="1481808" y="217162"/>
                </a:lnTo>
                <a:lnTo>
                  <a:pt x="1475706" y="200179"/>
                </a:lnTo>
                <a:lnTo>
                  <a:pt x="1472649" y="170507"/>
                </a:lnTo>
                <a:lnTo>
                  <a:pt x="1472649" y="160392"/>
                </a:lnTo>
                <a:close/>
              </a:path>
              <a:path w="1914525" h="269239">
                <a:moveTo>
                  <a:pt x="1598362" y="160392"/>
                </a:moveTo>
                <a:lnTo>
                  <a:pt x="1587958" y="160392"/>
                </a:lnTo>
                <a:lnTo>
                  <a:pt x="1587958" y="170507"/>
                </a:lnTo>
                <a:lnTo>
                  <a:pt x="1584865" y="198959"/>
                </a:lnTo>
                <a:lnTo>
                  <a:pt x="1578693" y="216024"/>
                </a:lnTo>
                <a:lnTo>
                  <a:pt x="1583406" y="227981"/>
                </a:lnTo>
                <a:lnTo>
                  <a:pt x="1601893" y="249552"/>
                </a:lnTo>
                <a:lnTo>
                  <a:pt x="1628995" y="264430"/>
                </a:lnTo>
                <a:lnTo>
                  <a:pt x="1648358" y="236398"/>
                </a:lnTo>
                <a:lnTo>
                  <a:pt x="1625428" y="225330"/>
                </a:lnTo>
                <a:lnTo>
                  <a:pt x="1609922" y="209846"/>
                </a:lnTo>
                <a:lnTo>
                  <a:pt x="1601134" y="191166"/>
                </a:lnTo>
                <a:lnTo>
                  <a:pt x="1598362" y="170507"/>
                </a:lnTo>
                <a:lnTo>
                  <a:pt x="1598362" y="160392"/>
                </a:lnTo>
                <a:close/>
              </a:path>
              <a:path w="1914525" h="269239">
                <a:moveTo>
                  <a:pt x="1492011" y="160392"/>
                </a:moveTo>
                <a:lnTo>
                  <a:pt x="1472649" y="160392"/>
                </a:lnTo>
                <a:lnTo>
                  <a:pt x="1472649" y="170507"/>
                </a:lnTo>
                <a:lnTo>
                  <a:pt x="1475706" y="200179"/>
                </a:lnTo>
                <a:lnTo>
                  <a:pt x="1481808" y="217162"/>
                </a:lnTo>
                <a:lnTo>
                  <a:pt x="1488557" y="200341"/>
                </a:lnTo>
                <a:lnTo>
                  <a:pt x="1492011" y="170507"/>
                </a:lnTo>
                <a:lnTo>
                  <a:pt x="1492011" y="160392"/>
                </a:lnTo>
                <a:close/>
              </a:path>
              <a:path w="1914525" h="269239">
                <a:moveTo>
                  <a:pt x="1587958" y="160392"/>
                </a:moveTo>
                <a:lnTo>
                  <a:pt x="1569462" y="160392"/>
                </a:lnTo>
                <a:lnTo>
                  <a:pt x="1569462" y="170507"/>
                </a:lnTo>
                <a:lnTo>
                  <a:pt x="1572831" y="201154"/>
                </a:lnTo>
                <a:lnTo>
                  <a:pt x="1578693" y="216024"/>
                </a:lnTo>
                <a:lnTo>
                  <a:pt x="1584865" y="198959"/>
                </a:lnTo>
                <a:lnTo>
                  <a:pt x="1587958" y="170507"/>
                </a:lnTo>
                <a:lnTo>
                  <a:pt x="1587958" y="160392"/>
                </a:lnTo>
                <a:close/>
              </a:path>
              <a:path w="1914525" h="269239">
                <a:moveTo>
                  <a:pt x="1623504" y="289"/>
                </a:moveTo>
                <a:lnTo>
                  <a:pt x="1585068" y="289"/>
                </a:lnTo>
                <a:lnTo>
                  <a:pt x="1585068" y="149988"/>
                </a:lnTo>
                <a:lnTo>
                  <a:pt x="1623504" y="149988"/>
                </a:lnTo>
                <a:lnTo>
                  <a:pt x="1623504" y="93345"/>
                </a:lnTo>
                <a:lnTo>
                  <a:pt x="1593160" y="93345"/>
                </a:lnTo>
                <a:lnTo>
                  <a:pt x="1593160" y="62134"/>
                </a:lnTo>
                <a:lnTo>
                  <a:pt x="1623504" y="62134"/>
                </a:lnTo>
                <a:lnTo>
                  <a:pt x="1623504" y="289"/>
                </a:lnTo>
                <a:close/>
              </a:path>
              <a:path w="1914525" h="269239">
                <a:moveTo>
                  <a:pt x="1473516" y="13871"/>
                </a:moveTo>
                <a:lnTo>
                  <a:pt x="1445551" y="18653"/>
                </a:lnTo>
                <a:lnTo>
                  <a:pt x="1423194" y="31970"/>
                </a:lnTo>
                <a:lnTo>
                  <a:pt x="1408370" y="52276"/>
                </a:lnTo>
                <a:lnTo>
                  <a:pt x="1403001" y="78028"/>
                </a:lnTo>
                <a:lnTo>
                  <a:pt x="1408370" y="103781"/>
                </a:lnTo>
                <a:lnTo>
                  <a:pt x="1423194" y="124087"/>
                </a:lnTo>
                <a:lnTo>
                  <a:pt x="1445551" y="137403"/>
                </a:lnTo>
                <a:lnTo>
                  <a:pt x="1473516" y="142185"/>
                </a:lnTo>
                <a:lnTo>
                  <a:pt x="1501359" y="137403"/>
                </a:lnTo>
                <a:lnTo>
                  <a:pt x="1523729" y="124087"/>
                </a:lnTo>
                <a:lnTo>
                  <a:pt x="1533769" y="110396"/>
                </a:lnTo>
                <a:lnTo>
                  <a:pt x="1473516" y="110396"/>
                </a:lnTo>
                <a:lnTo>
                  <a:pt x="1459942" y="108183"/>
                </a:lnTo>
                <a:lnTo>
                  <a:pt x="1449240" y="101798"/>
                </a:lnTo>
                <a:lnTo>
                  <a:pt x="1442223" y="91620"/>
                </a:lnTo>
                <a:lnTo>
                  <a:pt x="1439703" y="78028"/>
                </a:lnTo>
                <a:lnTo>
                  <a:pt x="1442223" y="64436"/>
                </a:lnTo>
                <a:lnTo>
                  <a:pt x="1449240" y="54258"/>
                </a:lnTo>
                <a:lnTo>
                  <a:pt x="1459942" y="47873"/>
                </a:lnTo>
                <a:lnTo>
                  <a:pt x="1473516" y="45661"/>
                </a:lnTo>
                <a:lnTo>
                  <a:pt x="1533769" y="45661"/>
                </a:lnTo>
                <a:lnTo>
                  <a:pt x="1523729" y="31970"/>
                </a:lnTo>
                <a:lnTo>
                  <a:pt x="1501359" y="18653"/>
                </a:lnTo>
                <a:lnTo>
                  <a:pt x="1473516" y="13871"/>
                </a:lnTo>
                <a:close/>
              </a:path>
              <a:path w="1914525" h="269239">
                <a:moveTo>
                  <a:pt x="1533769" y="45661"/>
                </a:moveTo>
                <a:lnTo>
                  <a:pt x="1473516" y="45661"/>
                </a:lnTo>
                <a:lnTo>
                  <a:pt x="1486968" y="47873"/>
                </a:lnTo>
                <a:lnTo>
                  <a:pt x="1497683" y="54258"/>
                </a:lnTo>
                <a:lnTo>
                  <a:pt x="1504768" y="64436"/>
                </a:lnTo>
                <a:lnTo>
                  <a:pt x="1507328" y="78028"/>
                </a:lnTo>
                <a:lnTo>
                  <a:pt x="1504768" y="91620"/>
                </a:lnTo>
                <a:lnTo>
                  <a:pt x="1497683" y="101798"/>
                </a:lnTo>
                <a:lnTo>
                  <a:pt x="1486968" y="108183"/>
                </a:lnTo>
                <a:lnTo>
                  <a:pt x="1473516" y="110396"/>
                </a:lnTo>
                <a:lnTo>
                  <a:pt x="1533769" y="110396"/>
                </a:lnTo>
                <a:lnTo>
                  <a:pt x="1538621" y="103781"/>
                </a:lnTo>
                <a:lnTo>
                  <a:pt x="1540813" y="93345"/>
                </a:lnTo>
                <a:lnTo>
                  <a:pt x="1529870" y="93345"/>
                </a:lnTo>
                <a:lnTo>
                  <a:pt x="1529870" y="62134"/>
                </a:lnTo>
                <a:lnTo>
                  <a:pt x="1540692" y="62134"/>
                </a:lnTo>
                <a:lnTo>
                  <a:pt x="1538621" y="52276"/>
                </a:lnTo>
                <a:lnTo>
                  <a:pt x="1533769" y="45661"/>
                </a:lnTo>
                <a:close/>
              </a:path>
              <a:path w="1914525" h="269239">
                <a:moveTo>
                  <a:pt x="1540692" y="62134"/>
                </a:moveTo>
                <a:lnTo>
                  <a:pt x="1529870" y="62134"/>
                </a:lnTo>
                <a:lnTo>
                  <a:pt x="1529870" y="93345"/>
                </a:lnTo>
                <a:lnTo>
                  <a:pt x="1540813" y="93345"/>
                </a:lnTo>
                <a:lnTo>
                  <a:pt x="1544031" y="78028"/>
                </a:lnTo>
                <a:lnTo>
                  <a:pt x="1540692" y="62134"/>
                </a:lnTo>
                <a:close/>
              </a:path>
              <a:path w="1914525" h="269239">
                <a:moveTo>
                  <a:pt x="1585068" y="62134"/>
                </a:moveTo>
                <a:lnTo>
                  <a:pt x="1540692" y="62134"/>
                </a:lnTo>
                <a:lnTo>
                  <a:pt x="1544031" y="78028"/>
                </a:lnTo>
                <a:lnTo>
                  <a:pt x="1540813" y="93345"/>
                </a:lnTo>
                <a:lnTo>
                  <a:pt x="1585068" y="93345"/>
                </a:lnTo>
                <a:lnTo>
                  <a:pt x="1585068" y="62134"/>
                </a:lnTo>
                <a:close/>
              </a:path>
              <a:path w="1914525" h="269239">
                <a:moveTo>
                  <a:pt x="1623504" y="62134"/>
                </a:moveTo>
                <a:lnTo>
                  <a:pt x="1593160" y="62134"/>
                </a:lnTo>
                <a:lnTo>
                  <a:pt x="1593160" y="93345"/>
                </a:lnTo>
                <a:lnTo>
                  <a:pt x="1623504" y="93345"/>
                </a:lnTo>
                <a:lnTo>
                  <a:pt x="1623504" y="62134"/>
                </a:lnTo>
                <a:close/>
              </a:path>
              <a:path w="1914525" h="269239">
                <a:moveTo>
                  <a:pt x="1875197" y="0"/>
                </a:moveTo>
                <a:lnTo>
                  <a:pt x="1836472" y="0"/>
                </a:lnTo>
                <a:lnTo>
                  <a:pt x="1836472" y="268476"/>
                </a:lnTo>
                <a:lnTo>
                  <a:pt x="1875197" y="268476"/>
                </a:lnTo>
                <a:lnTo>
                  <a:pt x="1875197" y="130626"/>
                </a:lnTo>
                <a:lnTo>
                  <a:pt x="1866527" y="130626"/>
                </a:lnTo>
                <a:lnTo>
                  <a:pt x="1866527" y="99125"/>
                </a:lnTo>
                <a:lnTo>
                  <a:pt x="1875197" y="99125"/>
                </a:lnTo>
                <a:lnTo>
                  <a:pt x="1875197" y="0"/>
                </a:lnTo>
                <a:close/>
              </a:path>
              <a:path w="1914525" h="269239">
                <a:moveTo>
                  <a:pt x="1875197" y="99125"/>
                </a:moveTo>
                <a:lnTo>
                  <a:pt x="1866527" y="99125"/>
                </a:lnTo>
                <a:lnTo>
                  <a:pt x="1866527" y="130626"/>
                </a:lnTo>
                <a:lnTo>
                  <a:pt x="1875197" y="130626"/>
                </a:lnTo>
                <a:lnTo>
                  <a:pt x="1875197" y="99125"/>
                </a:lnTo>
                <a:close/>
              </a:path>
              <a:path w="1914525" h="269239">
                <a:moveTo>
                  <a:pt x="1913922" y="99125"/>
                </a:moveTo>
                <a:lnTo>
                  <a:pt x="1875197" y="99125"/>
                </a:lnTo>
                <a:lnTo>
                  <a:pt x="1875197" y="130626"/>
                </a:lnTo>
                <a:lnTo>
                  <a:pt x="1913922" y="130626"/>
                </a:lnTo>
                <a:lnTo>
                  <a:pt x="1913922" y="99125"/>
                </a:lnTo>
                <a:close/>
              </a:path>
              <a:path w="1914525" h="269239">
                <a:moveTo>
                  <a:pt x="1800636" y="24853"/>
                </a:moveTo>
                <a:lnTo>
                  <a:pt x="1675790" y="24853"/>
                </a:lnTo>
                <a:lnTo>
                  <a:pt x="1675790" y="204030"/>
                </a:lnTo>
                <a:lnTo>
                  <a:pt x="1698332" y="204030"/>
                </a:lnTo>
                <a:lnTo>
                  <a:pt x="1731598" y="203737"/>
                </a:lnTo>
                <a:lnTo>
                  <a:pt x="1762453" y="202549"/>
                </a:lnTo>
                <a:lnTo>
                  <a:pt x="1792169" y="200007"/>
                </a:lnTo>
                <a:lnTo>
                  <a:pt x="1822022" y="195650"/>
                </a:lnTo>
                <a:lnTo>
                  <a:pt x="1821065" y="187558"/>
                </a:lnTo>
                <a:lnTo>
                  <a:pt x="1713937" y="187558"/>
                </a:lnTo>
                <a:lnTo>
                  <a:pt x="1713937" y="172241"/>
                </a:lnTo>
                <a:lnTo>
                  <a:pt x="1698332" y="172241"/>
                </a:lnTo>
                <a:lnTo>
                  <a:pt x="1713937" y="172079"/>
                </a:lnTo>
                <a:lnTo>
                  <a:pt x="1713937" y="55776"/>
                </a:lnTo>
                <a:lnTo>
                  <a:pt x="1800636" y="55776"/>
                </a:lnTo>
                <a:lnTo>
                  <a:pt x="1800636" y="24853"/>
                </a:lnTo>
                <a:close/>
              </a:path>
              <a:path w="1914525" h="269239">
                <a:moveTo>
                  <a:pt x="1818265" y="163860"/>
                </a:moveTo>
                <a:lnTo>
                  <a:pt x="1789284" y="168096"/>
                </a:lnTo>
                <a:lnTo>
                  <a:pt x="1760466" y="170651"/>
                </a:lnTo>
                <a:lnTo>
                  <a:pt x="1730564" y="171907"/>
                </a:lnTo>
                <a:lnTo>
                  <a:pt x="1713937" y="172079"/>
                </a:lnTo>
                <a:lnTo>
                  <a:pt x="1713937" y="187558"/>
                </a:lnTo>
                <a:lnTo>
                  <a:pt x="1821065" y="187558"/>
                </a:lnTo>
                <a:lnTo>
                  <a:pt x="1818265" y="163860"/>
                </a:lnTo>
                <a:close/>
              </a:path>
              <a:path w="1914525" h="269239">
                <a:moveTo>
                  <a:pt x="1713937" y="172079"/>
                </a:moveTo>
                <a:lnTo>
                  <a:pt x="1698332" y="172241"/>
                </a:lnTo>
                <a:lnTo>
                  <a:pt x="1713937" y="172241"/>
                </a:lnTo>
                <a:lnTo>
                  <a:pt x="1713937" y="1720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1" name="object 1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877807" y="1846861"/>
            <a:ext cx="226896" cy="120700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357045" y="4362164"/>
            <a:ext cx="223321" cy="99432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802098" y="3522135"/>
            <a:ext cx="614115" cy="776675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4605866" y="3576321"/>
            <a:ext cx="614115" cy="614115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5454791" y="3603414"/>
            <a:ext cx="568959" cy="568960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896533" y="1697849"/>
            <a:ext cx="1688817" cy="2501617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3151857" y="4298807"/>
            <a:ext cx="144497" cy="171591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2898985" y="4298810"/>
            <a:ext cx="171591" cy="189653"/>
          </a:xfrm>
          <a:prstGeom prst="rect">
            <a:avLst/>
          </a:prstGeom>
        </p:spPr>
      </p:pic>
      <p:grpSp>
        <p:nvGrpSpPr>
          <p:cNvPr id="19" name="object 19"/>
          <p:cNvGrpSpPr/>
          <p:nvPr/>
        </p:nvGrpSpPr>
        <p:grpSpPr>
          <a:xfrm>
            <a:off x="7053298" y="1381757"/>
            <a:ext cx="4046220" cy="3504565"/>
            <a:chOff x="7053298" y="1381757"/>
            <a:chExt cx="4046220" cy="3504565"/>
          </a:xfrm>
        </p:grpSpPr>
        <p:sp>
          <p:nvSpPr>
            <p:cNvPr id="20" name="object 20"/>
            <p:cNvSpPr/>
            <p:nvPr/>
          </p:nvSpPr>
          <p:spPr>
            <a:xfrm>
              <a:off x="7053298" y="1381757"/>
              <a:ext cx="4046220" cy="3504565"/>
            </a:xfrm>
            <a:custGeom>
              <a:avLst/>
              <a:gdLst/>
              <a:ahLst/>
              <a:cxnLst/>
              <a:rect l="l" t="t" r="r" b="b"/>
              <a:pathLst>
                <a:path w="4046220" h="3504565">
                  <a:moveTo>
                    <a:pt x="4045937" y="0"/>
                  </a:moveTo>
                  <a:lnTo>
                    <a:pt x="0" y="0"/>
                  </a:lnTo>
                  <a:lnTo>
                    <a:pt x="0" y="3504070"/>
                  </a:lnTo>
                  <a:lnTo>
                    <a:pt x="4045937" y="3504070"/>
                  </a:lnTo>
                  <a:lnTo>
                    <a:pt x="4045937" y="0"/>
                  </a:lnTo>
                  <a:close/>
                </a:path>
              </a:pathLst>
            </a:custGeom>
            <a:solidFill>
              <a:srgbClr val="D8D8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8817759" y="3001203"/>
              <a:ext cx="504190" cy="260985"/>
            </a:xfrm>
            <a:custGeom>
              <a:avLst/>
              <a:gdLst/>
              <a:ahLst/>
              <a:cxnLst/>
              <a:rect l="l" t="t" r="r" b="b"/>
              <a:pathLst>
                <a:path w="504190" h="260985">
                  <a:moveTo>
                    <a:pt x="55198" y="124457"/>
                  </a:moveTo>
                  <a:lnTo>
                    <a:pt x="38115" y="124891"/>
                  </a:lnTo>
                  <a:lnTo>
                    <a:pt x="0" y="125135"/>
                  </a:lnTo>
                  <a:lnTo>
                    <a:pt x="2889" y="145075"/>
                  </a:lnTo>
                  <a:lnTo>
                    <a:pt x="40296" y="144755"/>
                  </a:lnTo>
                  <a:lnTo>
                    <a:pt x="81280" y="143377"/>
                  </a:lnTo>
                  <a:lnTo>
                    <a:pt x="123672" y="140320"/>
                  </a:lnTo>
                  <a:lnTo>
                    <a:pt x="163060" y="135249"/>
                  </a:lnTo>
                  <a:lnTo>
                    <a:pt x="55198" y="135249"/>
                  </a:lnTo>
                  <a:lnTo>
                    <a:pt x="55198" y="124457"/>
                  </a:lnTo>
                  <a:close/>
                </a:path>
                <a:path w="504190" h="260985">
                  <a:moveTo>
                    <a:pt x="78895" y="123855"/>
                  </a:moveTo>
                  <a:lnTo>
                    <a:pt x="55198" y="124457"/>
                  </a:lnTo>
                  <a:lnTo>
                    <a:pt x="55198" y="135249"/>
                  </a:lnTo>
                  <a:lnTo>
                    <a:pt x="78895" y="135249"/>
                  </a:lnTo>
                  <a:lnTo>
                    <a:pt x="78895" y="123855"/>
                  </a:lnTo>
                  <a:close/>
                </a:path>
                <a:path w="504190" h="260985">
                  <a:moveTo>
                    <a:pt x="163571" y="117332"/>
                  </a:moveTo>
                  <a:lnTo>
                    <a:pt x="122367" y="121477"/>
                  </a:lnTo>
                  <a:lnTo>
                    <a:pt x="79726" y="123834"/>
                  </a:lnTo>
                  <a:lnTo>
                    <a:pt x="78895" y="123855"/>
                  </a:lnTo>
                  <a:lnTo>
                    <a:pt x="78895" y="135249"/>
                  </a:lnTo>
                  <a:lnTo>
                    <a:pt x="163060" y="135249"/>
                  </a:lnTo>
                  <a:lnTo>
                    <a:pt x="165305" y="134960"/>
                  </a:lnTo>
                  <a:lnTo>
                    <a:pt x="163571" y="117332"/>
                  </a:lnTo>
                  <a:close/>
                </a:path>
                <a:path w="504190" h="260985">
                  <a:moveTo>
                    <a:pt x="78895" y="72826"/>
                  </a:moveTo>
                  <a:lnTo>
                    <a:pt x="55198" y="72826"/>
                  </a:lnTo>
                  <a:lnTo>
                    <a:pt x="55198" y="124457"/>
                  </a:lnTo>
                  <a:lnTo>
                    <a:pt x="78895" y="123855"/>
                  </a:lnTo>
                  <a:lnTo>
                    <a:pt x="78895" y="72826"/>
                  </a:lnTo>
                  <a:close/>
                </a:path>
                <a:path w="504190" h="260985">
                  <a:moveTo>
                    <a:pt x="131492" y="16183"/>
                  </a:moveTo>
                  <a:lnTo>
                    <a:pt x="121956" y="16183"/>
                  </a:lnTo>
                  <a:lnTo>
                    <a:pt x="121839" y="44008"/>
                  </a:lnTo>
                  <a:lnTo>
                    <a:pt x="121125" y="59424"/>
                  </a:lnTo>
                  <a:lnTo>
                    <a:pt x="119151" y="77771"/>
                  </a:lnTo>
                  <a:lnTo>
                    <a:pt x="115309" y="99125"/>
                  </a:lnTo>
                  <a:lnTo>
                    <a:pt x="138717" y="101148"/>
                  </a:lnTo>
                  <a:lnTo>
                    <a:pt x="142560" y="79356"/>
                  </a:lnTo>
                  <a:lnTo>
                    <a:pt x="144533" y="60327"/>
                  </a:lnTo>
                  <a:lnTo>
                    <a:pt x="145260" y="44008"/>
                  </a:lnTo>
                  <a:lnTo>
                    <a:pt x="145323" y="35835"/>
                  </a:lnTo>
                  <a:lnTo>
                    <a:pt x="131492" y="35835"/>
                  </a:lnTo>
                  <a:lnTo>
                    <a:pt x="131492" y="16183"/>
                  </a:lnTo>
                  <a:close/>
                </a:path>
                <a:path w="504190" h="260985">
                  <a:moveTo>
                    <a:pt x="121956" y="16183"/>
                  </a:moveTo>
                  <a:lnTo>
                    <a:pt x="15894" y="16183"/>
                  </a:lnTo>
                  <a:lnTo>
                    <a:pt x="15894" y="35835"/>
                  </a:lnTo>
                  <a:lnTo>
                    <a:pt x="121913" y="35835"/>
                  </a:lnTo>
                  <a:lnTo>
                    <a:pt x="121956" y="16183"/>
                  </a:lnTo>
                  <a:close/>
                </a:path>
                <a:path w="504190" h="260985">
                  <a:moveTo>
                    <a:pt x="145364" y="16183"/>
                  </a:moveTo>
                  <a:lnTo>
                    <a:pt x="131492" y="16183"/>
                  </a:lnTo>
                  <a:lnTo>
                    <a:pt x="131492" y="35835"/>
                  </a:lnTo>
                  <a:lnTo>
                    <a:pt x="145323" y="35835"/>
                  </a:lnTo>
                  <a:lnTo>
                    <a:pt x="145364" y="16183"/>
                  </a:lnTo>
                  <a:close/>
                </a:path>
                <a:path w="504190" h="260985">
                  <a:moveTo>
                    <a:pt x="205186" y="0"/>
                  </a:moveTo>
                  <a:lnTo>
                    <a:pt x="181200" y="0"/>
                  </a:lnTo>
                  <a:lnTo>
                    <a:pt x="181200" y="162993"/>
                  </a:lnTo>
                  <a:lnTo>
                    <a:pt x="205186" y="162993"/>
                  </a:lnTo>
                  <a:lnTo>
                    <a:pt x="205186" y="91322"/>
                  </a:lnTo>
                  <a:lnTo>
                    <a:pt x="194205" y="91322"/>
                  </a:lnTo>
                  <a:lnTo>
                    <a:pt x="194205" y="71092"/>
                  </a:lnTo>
                  <a:lnTo>
                    <a:pt x="205186" y="71092"/>
                  </a:lnTo>
                  <a:lnTo>
                    <a:pt x="205186" y="0"/>
                  </a:lnTo>
                  <a:close/>
                </a:path>
                <a:path w="504190" h="260985">
                  <a:moveTo>
                    <a:pt x="205186" y="71092"/>
                  </a:moveTo>
                  <a:lnTo>
                    <a:pt x="194205" y="71092"/>
                  </a:lnTo>
                  <a:lnTo>
                    <a:pt x="194205" y="91322"/>
                  </a:lnTo>
                  <a:lnTo>
                    <a:pt x="205186" y="91322"/>
                  </a:lnTo>
                  <a:lnTo>
                    <a:pt x="205186" y="71092"/>
                  </a:lnTo>
                  <a:close/>
                </a:path>
                <a:path w="504190" h="260985">
                  <a:moveTo>
                    <a:pt x="242467" y="71092"/>
                  </a:moveTo>
                  <a:lnTo>
                    <a:pt x="205186" y="71092"/>
                  </a:lnTo>
                  <a:lnTo>
                    <a:pt x="205186" y="91322"/>
                  </a:lnTo>
                  <a:lnTo>
                    <a:pt x="242467" y="91322"/>
                  </a:lnTo>
                  <a:lnTo>
                    <a:pt x="242467" y="71092"/>
                  </a:lnTo>
                  <a:close/>
                </a:path>
                <a:path w="504190" h="260985">
                  <a:moveTo>
                    <a:pt x="120800" y="166172"/>
                  </a:moveTo>
                  <a:lnTo>
                    <a:pt x="84621" y="169346"/>
                  </a:lnTo>
                  <a:lnTo>
                    <a:pt x="57437" y="178563"/>
                  </a:lnTo>
                  <a:lnTo>
                    <a:pt x="40332" y="193360"/>
                  </a:lnTo>
                  <a:lnTo>
                    <a:pt x="34390" y="213278"/>
                  </a:lnTo>
                  <a:lnTo>
                    <a:pt x="40332" y="233363"/>
                  </a:lnTo>
                  <a:lnTo>
                    <a:pt x="57437" y="248247"/>
                  </a:lnTo>
                  <a:lnTo>
                    <a:pt x="84621" y="257495"/>
                  </a:lnTo>
                  <a:lnTo>
                    <a:pt x="120800" y="260674"/>
                  </a:lnTo>
                  <a:lnTo>
                    <a:pt x="157069" y="257495"/>
                  </a:lnTo>
                  <a:lnTo>
                    <a:pt x="184451" y="248247"/>
                  </a:lnTo>
                  <a:lnTo>
                    <a:pt x="192179" y="241600"/>
                  </a:lnTo>
                  <a:lnTo>
                    <a:pt x="120800" y="241600"/>
                  </a:lnTo>
                  <a:lnTo>
                    <a:pt x="94709" y="239694"/>
                  </a:lnTo>
                  <a:lnTo>
                    <a:pt x="75066" y="234158"/>
                  </a:lnTo>
                  <a:lnTo>
                    <a:pt x="62684" y="225263"/>
                  </a:lnTo>
                  <a:lnTo>
                    <a:pt x="58377" y="213278"/>
                  </a:lnTo>
                  <a:lnTo>
                    <a:pt x="62684" y="201294"/>
                  </a:lnTo>
                  <a:lnTo>
                    <a:pt x="75066" y="192398"/>
                  </a:lnTo>
                  <a:lnTo>
                    <a:pt x="94709" y="186862"/>
                  </a:lnTo>
                  <a:lnTo>
                    <a:pt x="120800" y="184957"/>
                  </a:lnTo>
                  <a:lnTo>
                    <a:pt x="191928" y="184957"/>
                  </a:lnTo>
                  <a:lnTo>
                    <a:pt x="184451" y="178563"/>
                  </a:lnTo>
                  <a:lnTo>
                    <a:pt x="157069" y="169346"/>
                  </a:lnTo>
                  <a:lnTo>
                    <a:pt x="120800" y="166172"/>
                  </a:lnTo>
                  <a:close/>
                </a:path>
                <a:path w="504190" h="260985">
                  <a:moveTo>
                    <a:pt x="191928" y="184957"/>
                  </a:moveTo>
                  <a:lnTo>
                    <a:pt x="120800" y="184957"/>
                  </a:lnTo>
                  <a:lnTo>
                    <a:pt x="147012" y="186862"/>
                  </a:lnTo>
                  <a:lnTo>
                    <a:pt x="166642" y="192398"/>
                  </a:lnTo>
                  <a:lnTo>
                    <a:pt x="178956" y="201294"/>
                  </a:lnTo>
                  <a:lnTo>
                    <a:pt x="183223" y="213278"/>
                  </a:lnTo>
                  <a:lnTo>
                    <a:pt x="178956" y="225263"/>
                  </a:lnTo>
                  <a:lnTo>
                    <a:pt x="166642" y="234158"/>
                  </a:lnTo>
                  <a:lnTo>
                    <a:pt x="147012" y="239694"/>
                  </a:lnTo>
                  <a:lnTo>
                    <a:pt x="120800" y="241600"/>
                  </a:lnTo>
                  <a:lnTo>
                    <a:pt x="192179" y="241600"/>
                  </a:lnTo>
                  <a:lnTo>
                    <a:pt x="201755" y="233363"/>
                  </a:lnTo>
                  <a:lnTo>
                    <a:pt x="207787" y="213278"/>
                  </a:lnTo>
                  <a:lnTo>
                    <a:pt x="201755" y="193360"/>
                  </a:lnTo>
                  <a:lnTo>
                    <a:pt x="191928" y="184957"/>
                  </a:lnTo>
                  <a:close/>
                </a:path>
                <a:path w="504190" h="260985">
                  <a:moveTo>
                    <a:pt x="359487" y="204897"/>
                  </a:moveTo>
                  <a:lnTo>
                    <a:pt x="267876" y="204897"/>
                  </a:lnTo>
                  <a:lnTo>
                    <a:pt x="267876" y="224838"/>
                  </a:lnTo>
                  <a:lnTo>
                    <a:pt x="503985" y="224838"/>
                  </a:lnTo>
                  <a:lnTo>
                    <a:pt x="503985" y="214723"/>
                  </a:lnTo>
                  <a:lnTo>
                    <a:pt x="359487" y="214723"/>
                  </a:lnTo>
                  <a:lnTo>
                    <a:pt x="359487" y="204897"/>
                  </a:lnTo>
                  <a:close/>
                </a:path>
                <a:path w="504190" h="260985">
                  <a:moveTo>
                    <a:pt x="383474" y="111552"/>
                  </a:moveTo>
                  <a:lnTo>
                    <a:pt x="359487" y="111552"/>
                  </a:lnTo>
                  <a:lnTo>
                    <a:pt x="359487" y="214723"/>
                  </a:lnTo>
                  <a:lnTo>
                    <a:pt x="383474" y="214723"/>
                  </a:lnTo>
                  <a:lnTo>
                    <a:pt x="383474" y="111552"/>
                  </a:lnTo>
                  <a:close/>
                </a:path>
                <a:path w="504190" h="260985">
                  <a:moveTo>
                    <a:pt x="503985" y="204897"/>
                  </a:moveTo>
                  <a:lnTo>
                    <a:pt x="383474" y="204897"/>
                  </a:lnTo>
                  <a:lnTo>
                    <a:pt x="383474" y="214723"/>
                  </a:lnTo>
                  <a:lnTo>
                    <a:pt x="503985" y="214723"/>
                  </a:lnTo>
                  <a:lnTo>
                    <a:pt x="503985" y="204897"/>
                  </a:lnTo>
                  <a:close/>
                </a:path>
                <a:path w="504190" h="260985">
                  <a:moveTo>
                    <a:pt x="460925" y="26009"/>
                  </a:moveTo>
                  <a:lnTo>
                    <a:pt x="451966" y="26009"/>
                  </a:lnTo>
                  <a:lnTo>
                    <a:pt x="451966" y="52019"/>
                  </a:lnTo>
                  <a:lnTo>
                    <a:pt x="451812" y="76579"/>
                  </a:lnTo>
                  <a:lnTo>
                    <a:pt x="450738" y="103930"/>
                  </a:lnTo>
                  <a:lnTo>
                    <a:pt x="447821" y="134802"/>
                  </a:lnTo>
                  <a:lnTo>
                    <a:pt x="442140" y="169929"/>
                  </a:lnTo>
                  <a:lnTo>
                    <a:pt x="466127" y="173108"/>
                  </a:lnTo>
                  <a:lnTo>
                    <a:pt x="471640" y="136428"/>
                  </a:lnTo>
                  <a:lnTo>
                    <a:pt x="474472" y="104869"/>
                  </a:lnTo>
                  <a:lnTo>
                    <a:pt x="475515" y="77157"/>
                  </a:lnTo>
                  <a:lnTo>
                    <a:pt x="475664" y="52019"/>
                  </a:lnTo>
                  <a:lnTo>
                    <a:pt x="475664" y="45950"/>
                  </a:lnTo>
                  <a:lnTo>
                    <a:pt x="460925" y="45950"/>
                  </a:lnTo>
                  <a:lnTo>
                    <a:pt x="460925" y="26009"/>
                  </a:lnTo>
                  <a:close/>
                </a:path>
                <a:path w="504190" h="260985">
                  <a:moveTo>
                    <a:pt x="451966" y="26009"/>
                  </a:moveTo>
                  <a:lnTo>
                    <a:pt x="292729" y="26009"/>
                  </a:lnTo>
                  <a:lnTo>
                    <a:pt x="292729" y="45950"/>
                  </a:lnTo>
                  <a:lnTo>
                    <a:pt x="451966" y="45950"/>
                  </a:lnTo>
                  <a:lnTo>
                    <a:pt x="451966" y="26009"/>
                  </a:lnTo>
                  <a:close/>
                </a:path>
                <a:path w="504190" h="260985">
                  <a:moveTo>
                    <a:pt x="475664" y="26009"/>
                  </a:moveTo>
                  <a:lnTo>
                    <a:pt x="460925" y="26009"/>
                  </a:lnTo>
                  <a:lnTo>
                    <a:pt x="460925" y="45950"/>
                  </a:lnTo>
                  <a:lnTo>
                    <a:pt x="475664" y="45950"/>
                  </a:lnTo>
                  <a:lnTo>
                    <a:pt x="475664" y="26009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object 22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5120639" y="3630507"/>
            <a:ext cx="72248" cy="72248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4298808" y="3576321"/>
            <a:ext cx="72248" cy="72248"/>
          </a:xfrm>
          <a:prstGeom prst="rect">
            <a:avLst/>
          </a:prstGeom>
        </p:spPr>
      </p:pic>
      <p:sp>
        <p:nvSpPr>
          <p:cNvPr id="24" name="object 24"/>
          <p:cNvSpPr/>
          <p:nvPr/>
        </p:nvSpPr>
        <p:spPr>
          <a:xfrm>
            <a:off x="1896533" y="5219980"/>
            <a:ext cx="9203055" cy="18415"/>
          </a:xfrm>
          <a:custGeom>
            <a:avLst/>
            <a:gdLst/>
            <a:ahLst/>
            <a:cxnLst/>
            <a:rect l="l" t="t" r="r" b="b"/>
            <a:pathLst>
              <a:path w="9203055" h="18414">
                <a:moveTo>
                  <a:pt x="9202701" y="0"/>
                </a:moveTo>
                <a:lnTo>
                  <a:pt x="0" y="0"/>
                </a:lnTo>
                <a:lnTo>
                  <a:pt x="0" y="18062"/>
                </a:lnTo>
                <a:lnTo>
                  <a:pt x="9202701" y="18062"/>
                </a:lnTo>
                <a:lnTo>
                  <a:pt x="9202701" y="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8533604" y="5567574"/>
            <a:ext cx="379095" cy="196215"/>
          </a:xfrm>
          <a:custGeom>
            <a:avLst/>
            <a:gdLst/>
            <a:ahLst/>
            <a:cxnLst/>
            <a:rect l="l" t="t" r="r" b="b"/>
            <a:pathLst>
              <a:path w="379095" h="196214">
                <a:moveTo>
                  <a:pt x="168845" y="0"/>
                </a:moveTo>
                <a:lnTo>
                  <a:pt x="151505" y="0"/>
                </a:lnTo>
                <a:lnTo>
                  <a:pt x="151505" y="195938"/>
                </a:lnTo>
                <a:lnTo>
                  <a:pt x="168845" y="195938"/>
                </a:lnTo>
                <a:lnTo>
                  <a:pt x="168845" y="0"/>
                </a:lnTo>
                <a:close/>
              </a:path>
              <a:path w="379095" h="196214">
                <a:moveTo>
                  <a:pt x="129181" y="4551"/>
                </a:moveTo>
                <a:lnTo>
                  <a:pt x="112274" y="4551"/>
                </a:lnTo>
                <a:lnTo>
                  <a:pt x="112274" y="185968"/>
                </a:lnTo>
                <a:lnTo>
                  <a:pt x="129181" y="185968"/>
                </a:lnTo>
                <a:lnTo>
                  <a:pt x="129181" y="85181"/>
                </a:lnTo>
                <a:lnTo>
                  <a:pt x="117693" y="85181"/>
                </a:lnTo>
                <a:lnTo>
                  <a:pt x="117693" y="70225"/>
                </a:lnTo>
                <a:lnTo>
                  <a:pt x="129181" y="70225"/>
                </a:lnTo>
                <a:lnTo>
                  <a:pt x="129181" y="4551"/>
                </a:lnTo>
                <a:close/>
              </a:path>
              <a:path w="379095" h="196214">
                <a:moveTo>
                  <a:pt x="46167" y="30344"/>
                </a:moveTo>
                <a:lnTo>
                  <a:pt x="42482" y="30344"/>
                </a:lnTo>
                <a:lnTo>
                  <a:pt x="42482" y="55270"/>
                </a:lnTo>
                <a:lnTo>
                  <a:pt x="39684" y="81916"/>
                </a:lnTo>
                <a:lnTo>
                  <a:pt x="31482" y="106693"/>
                </a:lnTo>
                <a:lnTo>
                  <a:pt x="18159" y="127812"/>
                </a:lnTo>
                <a:lnTo>
                  <a:pt x="0" y="143486"/>
                </a:lnTo>
                <a:lnTo>
                  <a:pt x="11054" y="156924"/>
                </a:lnTo>
                <a:lnTo>
                  <a:pt x="30293" y="139395"/>
                </a:lnTo>
                <a:lnTo>
                  <a:pt x="44514" y="115363"/>
                </a:lnTo>
                <a:lnTo>
                  <a:pt x="51453" y="92800"/>
                </a:lnTo>
                <a:lnTo>
                  <a:pt x="49086" y="85252"/>
                </a:lnTo>
                <a:lnTo>
                  <a:pt x="46167" y="55270"/>
                </a:lnTo>
                <a:lnTo>
                  <a:pt x="46167" y="30344"/>
                </a:lnTo>
                <a:close/>
              </a:path>
              <a:path w="379095" h="196214">
                <a:moveTo>
                  <a:pt x="60038" y="30344"/>
                </a:moveTo>
                <a:lnTo>
                  <a:pt x="56354" y="30344"/>
                </a:lnTo>
                <a:lnTo>
                  <a:pt x="56354" y="55270"/>
                </a:lnTo>
                <a:lnTo>
                  <a:pt x="53329" y="86698"/>
                </a:lnTo>
                <a:lnTo>
                  <a:pt x="51453" y="92800"/>
                </a:lnTo>
                <a:lnTo>
                  <a:pt x="57654" y="112572"/>
                </a:lnTo>
                <a:lnTo>
                  <a:pt x="71587" y="135463"/>
                </a:lnTo>
                <a:lnTo>
                  <a:pt x="90600" y="152156"/>
                </a:lnTo>
                <a:lnTo>
                  <a:pt x="101654" y="138934"/>
                </a:lnTo>
                <a:lnTo>
                  <a:pt x="83813" y="124063"/>
                </a:lnTo>
                <a:lnTo>
                  <a:pt x="70767" y="104011"/>
                </a:lnTo>
                <a:lnTo>
                  <a:pt x="62761" y="80504"/>
                </a:lnTo>
                <a:lnTo>
                  <a:pt x="60038" y="55270"/>
                </a:lnTo>
                <a:lnTo>
                  <a:pt x="60038" y="30344"/>
                </a:lnTo>
                <a:close/>
              </a:path>
              <a:path w="379095" h="196214">
                <a:moveTo>
                  <a:pt x="56354" y="30344"/>
                </a:moveTo>
                <a:lnTo>
                  <a:pt x="46167" y="30344"/>
                </a:lnTo>
                <a:lnTo>
                  <a:pt x="46167" y="55270"/>
                </a:lnTo>
                <a:lnTo>
                  <a:pt x="49086" y="85252"/>
                </a:lnTo>
                <a:lnTo>
                  <a:pt x="51453" y="92800"/>
                </a:lnTo>
                <a:lnTo>
                  <a:pt x="53329" y="86698"/>
                </a:lnTo>
                <a:lnTo>
                  <a:pt x="56354" y="55270"/>
                </a:lnTo>
                <a:lnTo>
                  <a:pt x="56354" y="30344"/>
                </a:lnTo>
                <a:close/>
              </a:path>
              <a:path w="379095" h="196214">
                <a:moveTo>
                  <a:pt x="112274" y="70225"/>
                </a:moveTo>
                <a:lnTo>
                  <a:pt x="80196" y="70225"/>
                </a:lnTo>
                <a:lnTo>
                  <a:pt x="80196" y="85181"/>
                </a:lnTo>
                <a:lnTo>
                  <a:pt x="112274" y="85181"/>
                </a:lnTo>
                <a:lnTo>
                  <a:pt x="112274" y="70225"/>
                </a:lnTo>
                <a:close/>
              </a:path>
              <a:path w="379095" h="196214">
                <a:moveTo>
                  <a:pt x="129181" y="70225"/>
                </a:moveTo>
                <a:lnTo>
                  <a:pt x="117693" y="70225"/>
                </a:lnTo>
                <a:lnTo>
                  <a:pt x="117693" y="85181"/>
                </a:lnTo>
                <a:lnTo>
                  <a:pt x="129181" y="85181"/>
                </a:lnTo>
                <a:lnTo>
                  <a:pt x="129181" y="70225"/>
                </a:lnTo>
                <a:close/>
              </a:path>
              <a:path w="379095" h="196214">
                <a:moveTo>
                  <a:pt x="94935" y="22758"/>
                </a:moveTo>
                <a:lnTo>
                  <a:pt x="5418" y="22758"/>
                </a:lnTo>
                <a:lnTo>
                  <a:pt x="5418" y="37713"/>
                </a:lnTo>
                <a:lnTo>
                  <a:pt x="42482" y="37713"/>
                </a:lnTo>
                <a:lnTo>
                  <a:pt x="42482" y="30344"/>
                </a:lnTo>
                <a:lnTo>
                  <a:pt x="94935" y="30344"/>
                </a:lnTo>
                <a:lnTo>
                  <a:pt x="94935" y="22758"/>
                </a:lnTo>
                <a:close/>
              </a:path>
              <a:path w="379095" h="196214">
                <a:moveTo>
                  <a:pt x="94935" y="30344"/>
                </a:moveTo>
                <a:lnTo>
                  <a:pt x="60038" y="30344"/>
                </a:lnTo>
                <a:lnTo>
                  <a:pt x="60038" y="37713"/>
                </a:lnTo>
                <a:lnTo>
                  <a:pt x="94935" y="37713"/>
                </a:lnTo>
                <a:lnTo>
                  <a:pt x="94935" y="30344"/>
                </a:lnTo>
                <a:close/>
              </a:path>
              <a:path w="379095" h="196214">
                <a:moveTo>
                  <a:pt x="281537" y="99269"/>
                </a:moveTo>
                <a:lnTo>
                  <a:pt x="201774" y="99269"/>
                </a:lnTo>
                <a:lnTo>
                  <a:pt x="201774" y="113791"/>
                </a:lnTo>
                <a:lnTo>
                  <a:pt x="378856" y="113791"/>
                </a:lnTo>
                <a:lnTo>
                  <a:pt x="378856" y="104688"/>
                </a:lnTo>
                <a:lnTo>
                  <a:pt x="281537" y="104688"/>
                </a:lnTo>
                <a:lnTo>
                  <a:pt x="281537" y="99269"/>
                </a:lnTo>
                <a:close/>
              </a:path>
              <a:path w="379095" h="196214">
                <a:moveTo>
                  <a:pt x="299310" y="70876"/>
                </a:moveTo>
                <a:lnTo>
                  <a:pt x="281537" y="70876"/>
                </a:lnTo>
                <a:lnTo>
                  <a:pt x="281537" y="104688"/>
                </a:lnTo>
                <a:lnTo>
                  <a:pt x="299310" y="104688"/>
                </a:lnTo>
                <a:lnTo>
                  <a:pt x="299310" y="70876"/>
                </a:lnTo>
                <a:close/>
              </a:path>
              <a:path w="379095" h="196214">
                <a:moveTo>
                  <a:pt x="378856" y="99269"/>
                </a:moveTo>
                <a:lnTo>
                  <a:pt x="299310" y="99269"/>
                </a:lnTo>
                <a:lnTo>
                  <a:pt x="299310" y="104688"/>
                </a:lnTo>
                <a:lnTo>
                  <a:pt x="378856" y="104688"/>
                </a:lnTo>
                <a:lnTo>
                  <a:pt x="378856" y="99269"/>
                </a:lnTo>
                <a:close/>
              </a:path>
              <a:path w="379095" h="196214">
                <a:moveTo>
                  <a:pt x="356314" y="8019"/>
                </a:moveTo>
                <a:lnTo>
                  <a:pt x="224532" y="8019"/>
                </a:lnTo>
                <a:lnTo>
                  <a:pt x="224532" y="74777"/>
                </a:lnTo>
                <a:lnTo>
                  <a:pt x="281537" y="74777"/>
                </a:lnTo>
                <a:lnTo>
                  <a:pt x="281537" y="70876"/>
                </a:lnTo>
                <a:lnTo>
                  <a:pt x="356314" y="70876"/>
                </a:lnTo>
                <a:lnTo>
                  <a:pt x="356314" y="60255"/>
                </a:lnTo>
                <a:lnTo>
                  <a:pt x="242089" y="60255"/>
                </a:lnTo>
                <a:lnTo>
                  <a:pt x="242089" y="22541"/>
                </a:lnTo>
                <a:lnTo>
                  <a:pt x="356314" y="22541"/>
                </a:lnTo>
                <a:lnTo>
                  <a:pt x="356314" y="8019"/>
                </a:lnTo>
                <a:close/>
              </a:path>
              <a:path w="379095" h="196214">
                <a:moveTo>
                  <a:pt x="356314" y="70876"/>
                </a:moveTo>
                <a:lnTo>
                  <a:pt x="299310" y="70876"/>
                </a:lnTo>
                <a:lnTo>
                  <a:pt x="299310" y="74777"/>
                </a:lnTo>
                <a:lnTo>
                  <a:pt x="356314" y="74777"/>
                </a:lnTo>
                <a:lnTo>
                  <a:pt x="356314" y="70876"/>
                </a:lnTo>
                <a:close/>
              </a:path>
              <a:path w="379095" h="196214">
                <a:moveTo>
                  <a:pt x="356314" y="22541"/>
                </a:moveTo>
                <a:lnTo>
                  <a:pt x="338541" y="22541"/>
                </a:lnTo>
                <a:lnTo>
                  <a:pt x="338541" y="60255"/>
                </a:lnTo>
                <a:lnTo>
                  <a:pt x="356314" y="60255"/>
                </a:lnTo>
                <a:lnTo>
                  <a:pt x="356314" y="22541"/>
                </a:lnTo>
                <a:close/>
              </a:path>
              <a:path w="379095" h="196214">
                <a:moveTo>
                  <a:pt x="356964" y="133949"/>
                </a:moveTo>
                <a:lnTo>
                  <a:pt x="221498" y="133949"/>
                </a:lnTo>
                <a:lnTo>
                  <a:pt x="221498" y="148688"/>
                </a:lnTo>
                <a:lnTo>
                  <a:pt x="338974" y="148688"/>
                </a:lnTo>
                <a:lnTo>
                  <a:pt x="338974" y="195938"/>
                </a:lnTo>
                <a:lnTo>
                  <a:pt x="356964" y="195938"/>
                </a:lnTo>
                <a:lnTo>
                  <a:pt x="356964" y="133949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533604" y="7572481"/>
            <a:ext cx="379095" cy="196215"/>
          </a:xfrm>
          <a:custGeom>
            <a:avLst/>
            <a:gdLst/>
            <a:ahLst/>
            <a:cxnLst/>
            <a:rect l="l" t="t" r="r" b="b"/>
            <a:pathLst>
              <a:path w="379095" h="196215">
                <a:moveTo>
                  <a:pt x="168845" y="0"/>
                </a:moveTo>
                <a:lnTo>
                  <a:pt x="151505" y="0"/>
                </a:lnTo>
                <a:lnTo>
                  <a:pt x="151505" y="195938"/>
                </a:lnTo>
                <a:lnTo>
                  <a:pt x="168845" y="195938"/>
                </a:lnTo>
                <a:lnTo>
                  <a:pt x="168845" y="0"/>
                </a:lnTo>
                <a:close/>
              </a:path>
              <a:path w="379095" h="196215">
                <a:moveTo>
                  <a:pt x="129181" y="4551"/>
                </a:moveTo>
                <a:lnTo>
                  <a:pt x="112274" y="4551"/>
                </a:lnTo>
                <a:lnTo>
                  <a:pt x="112274" y="185968"/>
                </a:lnTo>
                <a:lnTo>
                  <a:pt x="129181" y="185968"/>
                </a:lnTo>
                <a:lnTo>
                  <a:pt x="129181" y="85181"/>
                </a:lnTo>
                <a:lnTo>
                  <a:pt x="117693" y="85181"/>
                </a:lnTo>
                <a:lnTo>
                  <a:pt x="117693" y="70225"/>
                </a:lnTo>
                <a:lnTo>
                  <a:pt x="129181" y="70225"/>
                </a:lnTo>
                <a:lnTo>
                  <a:pt x="129181" y="4551"/>
                </a:lnTo>
                <a:close/>
              </a:path>
              <a:path w="379095" h="196215">
                <a:moveTo>
                  <a:pt x="46167" y="30344"/>
                </a:moveTo>
                <a:lnTo>
                  <a:pt x="42482" y="30344"/>
                </a:lnTo>
                <a:lnTo>
                  <a:pt x="42482" y="55270"/>
                </a:lnTo>
                <a:lnTo>
                  <a:pt x="39684" y="81916"/>
                </a:lnTo>
                <a:lnTo>
                  <a:pt x="31482" y="106693"/>
                </a:lnTo>
                <a:lnTo>
                  <a:pt x="18159" y="127812"/>
                </a:lnTo>
                <a:lnTo>
                  <a:pt x="0" y="143486"/>
                </a:lnTo>
                <a:lnTo>
                  <a:pt x="11054" y="156924"/>
                </a:lnTo>
                <a:lnTo>
                  <a:pt x="30293" y="139395"/>
                </a:lnTo>
                <a:lnTo>
                  <a:pt x="44514" y="115363"/>
                </a:lnTo>
                <a:lnTo>
                  <a:pt x="51453" y="92800"/>
                </a:lnTo>
                <a:lnTo>
                  <a:pt x="49086" y="85252"/>
                </a:lnTo>
                <a:lnTo>
                  <a:pt x="46167" y="55270"/>
                </a:lnTo>
                <a:lnTo>
                  <a:pt x="46167" y="30344"/>
                </a:lnTo>
                <a:close/>
              </a:path>
              <a:path w="379095" h="196215">
                <a:moveTo>
                  <a:pt x="60038" y="30344"/>
                </a:moveTo>
                <a:lnTo>
                  <a:pt x="56354" y="30344"/>
                </a:lnTo>
                <a:lnTo>
                  <a:pt x="56354" y="55270"/>
                </a:lnTo>
                <a:lnTo>
                  <a:pt x="53329" y="86698"/>
                </a:lnTo>
                <a:lnTo>
                  <a:pt x="51453" y="92800"/>
                </a:lnTo>
                <a:lnTo>
                  <a:pt x="57654" y="112572"/>
                </a:lnTo>
                <a:lnTo>
                  <a:pt x="71587" y="135463"/>
                </a:lnTo>
                <a:lnTo>
                  <a:pt x="90600" y="152156"/>
                </a:lnTo>
                <a:lnTo>
                  <a:pt x="101654" y="138934"/>
                </a:lnTo>
                <a:lnTo>
                  <a:pt x="83813" y="124063"/>
                </a:lnTo>
                <a:lnTo>
                  <a:pt x="70767" y="104011"/>
                </a:lnTo>
                <a:lnTo>
                  <a:pt x="62761" y="80504"/>
                </a:lnTo>
                <a:lnTo>
                  <a:pt x="60038" y="55270"/>
                </a:lnTo>
                <a:lnTo>
                  <a:pt x="60038" y="30344"/>
                </a:lnTo>
                <a:close/>
              </a:path>
              <a:path w="379095" h="196215">
                <a:moveTo>
                  <a:pt x="56354" y="30344"/>
                </a:moveTo>
                <a:lnTo>
                  <a:pt x="46167" y="30344"/>
                </a:lnTo>
                <a:lnTo>
                  <a:pt x="46167" y="55270"/>
                </a:lnTo>
                <a:lnTo>
                  <a:pt x="49086" y="85252"/>
                </a:lnTo>
                <a:lnTo>
                  <a:pt x="51453" y="92800"/>
                </a:lnTo>
                <a:lnTo>
                  <a:pt x="53329" y="86698"/>
                </a:lnTo>
                <a:lnTo>
                  <a:pt x="56354" y="55270"/>
                </a:lnTo>
                <a:lnTo>
                  <a:pt x="56354" y="30344"/>
                </a:lnTo>
                <a:close/>
              </a:path>
              <a:path w="379095" h="196215">
                <a:moveTo>
                  <a:pt x="112274" y="70225"/>
                </a:moveTo>
                <a:lnTo>
                  <a:pt x="80196" y="70225"/>
                </a:lnTo>
                <a:lnTo>
                  <a:pt x="80196" y="85181"/>
                </a:lnTo>
                <a:lnTo>
                  <a:pt x="112274" y="85181"/>
                </a:lnTo>
                <a:lnTo>
                  <a:pt x="112274" y="70225"/>
                </a:lnTo>
                <a:close/>
              </a:path>
              <a:path w="379095" h="196215">
                <a:moveTo>
                  <a:pt x="129181" y="70225"/>
                </a:moveTo>
                <a:lnTo>
                  <a:pt x="117693" y="70225"/>
                </a:lnTo>
                <a:lnTo>
                  <a:pt x="117693" y="85181"/>
                </a:lnTo>
                <a:lnTo>
                  <a:pt x="129181" y="85181"/>
                </a:lnTo>
                <a:lnTo>
                  <a:pt x="129181" y="70225"/>
                </a:lnTo>
                <a:close/>
              </a:path>
              <a:path w="379095" h="196215">
                <a:moveTo>
                  <a:pt x="94935" y="22758"/>
                </a:moveTo>
                <a:lnTo>
                  <a:pt x="5418" y="22758"/>
                </a:lnTo>
                <a:lnTo>
                  <a:pt x="5418" y="37713"/>
                </a:lnTo>
                <a:lnTo>
                  <a:pt x="42482" y="37713"/>
                </a:lnTo>
                <a:lnTo>
                  <a:pt x="42482" y="30344"/>
                </a:lnTo>
                <a:lnTo>
                  <a:pt x="94935" y="30344"/>
                </a:lnTo>
                <a:lnTo>
                  <a:pt x="94935" y="22758"/>
                </a:lnTo>
                <a:close/>
              </a:path>
              <a:path w="379095" h="196215">
                <a:moveTo>
                  <a:pt x="94935" y="30344"/>
                </a:moveTo>
                <a:lnTo>
                  <a:pt x="60038" y="30344"/>
                </a:lnTo>
                <a:lnTo>
                  <a:pt x="60038" y="37713"/>
                </a:lnTo>
                <a:lnTo>
                  <a:pt x="94935" y="37713"/>
                </a:lnTo>
                <a:lnTo>
                  <a:pt x="94935" y="30344"/>
                </a:lnTo>
                <a:close/>
              </a:path>
              <a:path w="379095" h="196215">
                <a:moveTo>
                  <a:pt x="281537" y="99269"/>
                </a:moveTo>
                <a:lnTo>
                  <a:pt x="201774" y="99269"/>
                </a:lnTo>
                <a:lnTo>
                  <a:pt x="201774" y="113791"/>
                </a:lnTo>
                <a:lnTo>
                  <a:pt x="378856" y="113791"/>
                </a:lnTo>
                <a:lnTo>
                  <a:pt x="378856" y="104688"/>
                </a:lnTo>
                <a:lnTo>
                  <a:pt x="281537" y="104688"/>
                </a:lnTo>
                <a:lnTo>
                  <a:pt x="281537" y="99269"/>
                </a:lnTo>
                <a:close/>
              </a:path>
              <a:path w="379095" h="196215">
                <a:moveTo>
                  <a:pt x="299310" y="70876"/>
                </a:moveTo>
                <a:lnTo>
                  <a:pt x="281537" y="70876"/>
                </a:lnTo>
                <a:lnTo>
                  <a:pt x="281537" y="104688"/>
                </a:lnTo>
                <a:lnTo>
                  <a:pt x="299310" y="104688"/>
                </a:lnTo>
                <a:lnTo>
                  <a:pt x="299310" y="70876"/>
                </a:lnTo>
                <a:close/>
              </a:path>
              <a:path w="379095" h="196215">
                <a:moveTo>
                  <a:pt x="378856" y="99269"/>
                </a:moveTo>
                <a:lnTo>
                  <a:pt x="299310" y="99269"/>
                </a:lnTo>
                <a:lnTo>
                  <a:pt x="299310" y="104688"/>
                </a:lnTo>
                <a:lnTo>
                  <a:pt x="378856" y="104688"/>
                </a:lnTo>
                <a:lnTo>
                  <a:pt x="378856" y="99269"/>
                </a:lnTo>
                <a:close/>
              </a:path>
              <a:path w="379095" h="196215">
                <a:moveTo>
                  <a:pt x="356314" y="8019"/>
                </a:moveTo>
                <a:lnTo>
                  <a:pt x="224532" y="8019"/>
                </a:lnTo>
                <a:lnTo>
                  <a:pt x="224532" y="74777"/>
                </a:lnTo>
                <a:lnTo>
                  <a:pt x="281537" y="74777"/>
                </a:lnTo>
                <a:lnTo>
                  <a:pt x="281537" y="70876"/>
                </a:lnTo>
                <a:lnTo>
                  <a:pt x="356314" y="70876"/>
                </a:lnTo>
                <a:lnTo>
                  <a:pt x="356314" y="60255"/>
                </a:lnTo>
                <a:lnTo>
                  <a:pt x="242089" y="60255"/>
                </a:lnTo>
                <a:lnTo>
                  <a:pt x="242089" y="22541"/>
                </a:lnTo>
                <a:lnTo>
                  <a:pt x="356314" y="22541"/>
                </a:lnTo>
                <a:lnTo>
                  <a:pt x="356314" y="8019"/>
                </a:lnTo>
                <a:close/>
              </a:path>
              <a:path w="379095" h="196215">
                <a:moveTo>
                  <a:pt x="356314" y="70876"/>
                </a:moveTo>
                <a:lnTo>
                  <a:pt x="299310" y="70876"/>
                </a:lnTo>
                <a:lnTo>
                  <a:pt x="299310" y="74777"/>
                </a:lnTo>
                <a:lnTo>
                  <a:pt x="356314" y="74777"/>
                </a:lnTo>
                <a:lnTo>
                  <a:pt x="356314" y="70876"/>
                </a:lnTo>
                <a:close/>
              </a:path>
              <a:path w="379095" h="196215">
                <a:moveTo>
                  <a:pt x="356314" y="22541"/>
                </a:moveTo>
                <a:lnTo>
                  <a:pt x="338541" y="22541"/>
                </a:lnTo>
                <a:lnTo>
                  <a:pt x="338541" y="60255"/>
                </a:lnTo>
                <a:lnTo>
                  <a:pt x="356314" y="60255"/>
                </a:lnTo>
                <a:lnTo>
                  <a:pt x="356314" y="22541"/>
                </a:lnTo>
                <a:close/>
              </a:path>
              <a:path w="379095" h="196215">
                <a:moveTo>
                  <a:pt x="356964" y="133949"/>
                </a:moveTo>
                <a:lnTo>
                  <a:pt x="221498" y="133949"/>
                </a:lnTo>
                <a:lnTo>
                  <a:pt x="221498" y="148688"/>
                </a:lnTo>
                <a:lnTo>
                  <a:pt x="338974" y="148688"/>
                </a:lnTo>
                <a:lnTo>
                  <a:pt x="338974" y="195938"/>
                </a:lnTo>
                <a:lnTo>
                  <a:pt x="356964" y="195938"/>
                </a:lnTo>
                <a:lnTo>
                  <a:pt x="356964" y="133949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819364" y="5603702"/>
            <a:ext cx="379095" cy="196215"/>
          </a:xfrm>
          <a:custGeom>
            <a:avLst/>
            <a:gdLst/>
            <a:ahLst/>
            <a:cxnLst/>
            <a:rect l="l" t="t" r="r" b="b"/>
            <a:pathLst>
              <a:path w="379095" h="196214">
                <a:moveTo>
                  <a:pt x="168845" y="0"/>
                </a:moveTo>
                <a:lnTo>
                  <a:pt x="151505" y="0"/>
                </a:lnTo>
                <a:lnTo>
                  <a:pt x="151505" y="195938"/>
                </a:lnTo>
                <a:lnTo>
                  <a:pt x="168845" y="195938"/>
                </a:lnTo>
                <a:lnTo>
                  <a:pt x="168845" y="0"/>
                </a:lnTo>
                <a:close/>
              </a:path>
              <a:path w="379095" h="196214">
                <a:moveTo>
                  <a:pt x="129181" y="4551"/>
                </a:moveTo>
                <a:lnTo>
                  <a:pt x="112274" y="4551"/>
                </a:lnTo>
                <a:lnTo>
                  <a:pt x="112274" y="185968"/>
                </a:lnTo>
                <a:lnTo>
                  <a:pt x="129181" y="185968"/>
                </a:lnTo>
                <a:lnTo>
                  <a:pt x="129181" y="85181"/>
                </a:lnTo>
                <a:lnTo>
                  <a:pt x="117693" y="85181"/>
                </a:lnTo>
                <a:lnTo>
                  <a:pt x="117693" y="70225"/>
                </a:lnTo>
                <a:lnTo>
                  <a:pt x="129181" y="70225"/>
                </a:lnTo>
                <a:lnTo>
                  <a:pt x="129181" y="4551"/>
                </a:lnTo>
                <a:close/>
              </a:path>
              <a:path w="379095" h="196214">
                <a:moveTo>
                  <a:pt x="46167" y="30344"/>
                </a:moveTo>
                <a:lnTo>
                  <a:pt x="42482" y="30344"/>
                </a:lnTo>
                <a:lnTo>
                  <a:pt x="42482" y="55270"/>
                </a:lnTo>
                <a:lnTo>
                  <a:pt x="39684" y="81916"/>
                </a:lnTo>
                <a:lnTo>
                  <a:pt x="31482" y="106693"/>
                </a:lnTo>
                <a:lnTo>
                  <a:pt x="18159" y="127812"/>
                </a:lnTo>
                <a:lnTo>
                  <a:pt x="0" y="143486"/>
                </a:lnTo>
                <a:lnTo>
                  <a:pt x="11054" y="156924"/>
                </a:lnTo>
                <a:lnTo>
                  <a:pt x="30293" y="139395"/>
                </a:lnTo>
                <a:lnTo>
                  <a:pt x="44514" y="115363"/>
                </a:lnTo>
                <a:lnTo>
                  <a:pt x="51453" y="92800"/>
                </a:lnTo>
                <a:lnTo>
                  <a:pt x="49086" y="85252"/>
                </a:lnTo>
                <a:lnTo>
                  <a:pt x="46167" y="55270"/>
                </a:lnTo>
                <a:lnTo>
                  <a:pt x="46167" y="30344"/>
                </a:lnTo>
                <a:close/>
              </a:path>
              <a:path w="379095" h="196214">
                <a:moveTo>
                  <a:pt x="60038" y="30344"/>
                </a:moveTo>
                <a:lnTo>
                  <a:pt x="56354" y="30344"/>
                </a:lnTo>
                <a:lnTo>
                  <a:pt x="56354" y="55270"/>
                </a:lnTo>
                <a:lnTo>
                  <a:pt x="53329" y="86698"/>
                </a:lnTo>
                <a:lnTo>
                  <a:pt x="51453" y="92800"/>
                </a:lnTo>
                <a:lnTo>
                  <a:pt x="57654" y="112572"/>
                </a:lnTo>
                <a:lnTo>
                  <a:pt x="71587" y="135463"/>
                </a:lnTo>
                <a:lnTo>
                  <a:pt x="90600" y="152156"/>
                </a:lnTo>
                <a:lnTo>
                  <a:pt x="101654" y="138934"/>
                </a:lnTo>
                <a:lnTo>
                  <a:pt x="83813" y="124063"/>
                </a:lnTo>
                <a:lnTo>
                  <a:pt x="70767" y="104011"/>
                </a:lnTo>
                <a:lnTo>
                  <a:pt x="62761" y="80504"/>
                </a:lnTo>
                <a:lnTo>
                  <a:pt x="60038" y="55270"/>
                </a:lnTo>
                <a:lnTo>
                  <a:pt x="60038" y="30344"/>
                </a:lnTo>
                <a:close/>
              </a:path>
              <a:path w="379095" h="196214">
                <a:moveTo>
                  <a:pt x="56354" y="30344"/>
                </a:moveTo>
                <a:lnTo>
                  <a:pt x="46167" y="30344"/>
                </a:lnTo>
                <a:lnTo>
                  <a:pt x="46167" y="55270"/>
                </a:lnTo>
                <a:lnTo>
                  <a:pt x="49086" y="85252"/>
                </a:lnTo>
                <a:lnTo>
                  <a:pt x="51453" y="92800"/>
                </a:lnTo>
                <a:lnTo>
                  <a:pt x="53329" y="86698"/>
                </a:lnTo>
                <a:lnTo>
                  <a:pt x="56354" y="55270"/>
                </a:lnTo>
                <a:lnTo>
                  <a:pt x="56354" y="30344"/>
                </a:lnTo>
                <a:close/>
              </a:path>
              <a:path w="379095" h="196214">
                <a:moveTo>
                  <a:pt x="112274" y="70225"/>
                </a:moveTo>
                <a:lnTo>
                  <a:pt x="80196" y="70225"/>
                </a:lnTo>
                <a:lnTo>
                  <a:pt x="80196" y="85181"/>
                </a:lnTo>
                <a:lnTo>
                  <a:pt x="112274" y="85181"/>
                </a:lnTo>
                <a:lnTo>
                  <a:pt x="112274" y="70225"/>
                </a:lnTo>
                <a:close/>
              </a:path>
              <a:path w="379095" h="196214">
                <a:moveTo>
                  <a:pt x="129181" y="70225"/>
                </a:moveTo>
                <a:lnTo>
                  <a:pt x="117693" y="70225"/>
                </a:lnTo>
                <a:lnTo>
                  <a:pt x="117693" y="85181"/>
                </a:lnTo>
                <a:lnTo>
                  <a:pt x="129181" y="85181"/>
                </a:lnTo>
                <a:lnTo>
                  <a:pt x="129181" y="70225"/>
                </a:lnTo>
                <a:close/>
              </a:path>
              <a:path w="379095" h="196214">
                <a:moveTo>
                  <a:pt x="94935" y="22758"/>
                </a:moveTo>
                <a:lnTo>
                  <a:pt x="5418" y="22758"/>
                </a:lnTo>
                <a:lnTo>
                  <a:pt x="5418" y="37713"/>
                </a:lnTo>
                <a:lnTo>
                  <a:pt x="42482" y="37713"/>
                </a:lnTo>
                <a:lnTo>
                  <a:pt x="42482" y="30344"/>
                </a:lnTo>
                <a:lnTo>
                  <a:pt x="94935" y="30344"/>
                </a:lnTo>
                <a:lnTo>
                  <a:pt x="94935" y="22758"/>
                </a:lnTo>
                <a:close/>
              </a:path>
              <a:path w="379095" h="196214">
                <a:moveTo>
                  <a:pt x="94935" y="30344"/>
                </a:moveTo>
                <a:lnTo>
                  <a:pt x="60038" y="30344"/>
                </a:lnTo>
                <a:lnTo>
                  <a:pt x="60038" y="37713"/>
                </a:lnTo>
                <a:lnTo>
                  <a:pt x="94935" y="37713"/>
                </a:lnTo>
                <a:lnTo>
                  <a:pt x="94935" y="30344"/>
                </a:lnTo>
                <a:close/>
              </a:path>
              <a:path w="379095" h="196214">
                <a:moveTo>
                  <a:pt x="281537" y="99269"/>
                </a:moveTo>
                <a:lnTo>
                  <a:pt x="201774" y="99269"/>
                </a:lnTo>
                <a:lnTo>
                  <a:pt x="201774" y="113791"/>
                </a:lnTo>
                <a:lnTo>
                  <a:pt x="378856" y="113791"/>
                </a:lnTo>
                <a:lnTo>
                  <a:pt x="378856" y="104688"/>
                </a:lnTo>
                <a:lnTo>
                  <a:pt x="281537" y="104688"/>
                </a:lnTo>
                <a:lnTo>
                  <a:pt x="281537" y="99269"/>
                </a:lnTo>
                <a:close/>
              </a:path>
              <a:path w="379095" h="196214">
                <a:moveTo>
                  <a:pt x="299310" y="70876"/>
                </a:moveTo>
                <a:lnTo>
                  <a:pt x="281537" y="70876"/>
                </a:lnTo>
                <a:lnTo>
                  <a:pt x="281537" y="104688"/>
                </a:lnTo>
                <a:lnTo>
                  <a:pt x="299310" y="104688"/>
                </a:lnTo>
                <a:lnTo>
                  <a:pt x="299310" y="70876"/>
                </a:lnTo>
                <a:close/>
              </a:path>
              <a:path w="379095" h="196214">
                <a:moveTo>
                  <a:pt x="378856" y="99269"/>
                </a:moveTo>
                <a:lnTo>
                  <a:pt x="299310" y="99269"/>
                </a:lnTo>
                <a:lnTo>
                  <a:pt x="299310" y="104688"/>
                </a:lnTo>
                <a:lnTo>
                  <a:pt x="378856" y="104688"/>
                </a:lnTo>
                <a:lnTo>
                  <a:pt x="378856" y="99269"/>
                </a:lnTo>
                <a:close/>
              </a:path>
              <a:path w="379095" h="196214">
                <a:moveTo>
                  <a:pt x="356314" y="8019"/>
                </a:moveTo>
                <a:lnTo>
                  <a:pt x="224532" y="8019"/>
                </a:lnTo>
                <a:lnTo>
                  <a:pt x="224532" y="74777"/>
                </a:lnTo>
                <a:lnTo>
                  <a:pt x="281537" y="74777"/>
                </a:lnTo>
                <a:lnTo>
                  <a:pt x="281537" y="70876"/>
                </a:lnTo>
                <a:lnTo>
                  <a:pt x="356314" y="70876"/>
                </a:lnTo>
                <a:lnTo>
                  <a:pt x="356314" y="60255"/>
                </a:lnTo>
                <a:lnTo>
                  <a:pt x="242089" y="60255"/>
                </a:lnTo>
                <a:lnTo>
                  <a:pt x="242089" y="22541"/>
                </a:lnTo>
                <a:lnTo>
                  <a:pt x="356314" y="22541"/>
                </a:lnTo>
                <a:lnTo>
                  <a:pt x="356314" y="8019"/>
                </a:lnTo>
                <a:close/>
              </a:path>
              <a:path w="379095" h="196214">
                <a:moveTo>
                  <a:pt x="356314" y="70876"/>
                </a:moveTo>
                <a:lnTo>
                  <a:pt x="299310" y="70876"/>
                </a:lnTo>
                <a:lnTo>
                  <a:pt x="299310" y="74777"/>
                </a:lnTo>
                <a:lnTo>
                  <a:pt x="356314" y="74777"/>
                </a:lnTo>
                <a:lnTo>
                  <a:pt x="356314" y="70876"/>
                </a:lnTo>
                <a:close/>
              </a:path>
              <a:path w="379095" h="196214">
                <a:moveTo>
                  <a:pt x="356314" y="22541"/>
                </a:moveTo>
                <a:lnTo>
                  <a:pt x="338541" y="22541"/>
                </a:lnTo>
                <a:lnTo>
                  <a:pt x="338541" y="60255"/>
                </a:lnTo>
                <a:lnTo>
                  <a:pt x="356314" y="60255"/>
                </a:lnTo>
                <a:lnTo>
                  <a:pt x="356314" y="22541"/>
                </a:lnTo>
                <a:close/>
              </a:path>
              <a:path w="379095" h="196214">
                <a:moveTo>
                  <a:pt x="356964" y="133949"/>
                </a:moveTo>
                <a:lnTo>
                  <a:pt x="221498" y="133949"/>
                </a:lnTo>
                <a:lnTo>
                  <a:pt x="221498" y="148688"/>
                </a:lnTo>
                <a:lnTo>
                  <a:pt x="338974" y="148688"/>
                </a:lnTo>
                <a:lnTo>
                  <a:pt x="338974" y="195938"/>
                </a:lnTo>
                <a:lnTo>
                  <a:pt x="356964" y="195938"/>
                </a:lnTo>
                <a:lnTo>
                  <a:pt x="356964" y="133949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819364" y="7608609"/>
            <a:ext cx="379095" cy="196215"/>
          </a:xfrm>
          <a:custGeom>
            <a:avLst/>
            <a:gdLst/>
            <a:ahLst/>
            <a:cxnLst/>
            <a:rect l="l" t="t" r="r" b="b"/>
            <a:pathLst>
              <a:path w="379095" h="196215">
                <a:moveTo>
                  <a:pt x="168845" y="0"/>
                </a:moveTo>
                <a:lnTo>
                  <a:pt x="151505" y="0"/>
                </a:lnTo>
                <a:lnTo>
                  <a:pt x="151505" y="195938"/>
                </a:lnTo>
                <a:lnTo>
                  <a:pt x="168845" y="195938"/>
                </a:lnTo>
                <a:lnTo>
                  <a:pt x="168845" y="0"/>
                </a:lnTo>
                <a:close/>
              </a:path>
              <a:path w="379095" h="196215">
                <a:moveTo>
                  <a:pt x="129181" y="4551"/>
                </a:moveTo>
                <a:lnTo>
                  <a:pt x="112274" y="4551"/>
                </a:lnTo>
                <a:lnTo>
                  <a:pt x="112274" y="185968"/>
                </a:lnTo>
                <a:lnTo>
                  <a:pt x="129181" y="185968"/>
                </a:lnTo>
                <a:lnTo>
                  <a:pt x="129181" y="85181"/>
                </a:lnTo>
                <a:lnTo>
                  <a:pt x="117693" y="85181"/>
                </a:lnTo>
                <a:lnTo>
                  <a:pt x="117693" y="70225"/>
                </a:lnTo>
                <a:lnTo>
                  <a:pt x="129181" y="70225"/>
                </a:lnTo>
                <a:lnTo>
                  <a:pt x="129181" y="4551"/>
                </a:lnTo>
                <a:close/>
              </a:path>
              <a:path w="379095" h="196215">
                <a:moveTo>
                  <a:pt x="46167" y="30344"/>
                </a:moveTo>
                <a:lnTo>
                  <a:pt x="42482" y="30344"/>
                </a:lnTo>
                <a:lnTo>
                  <a:pt x="42482" y="55270"/>
                </a:lnTo>
                <a:lnTo>
                  <a:pt x="39684" y="81916"/>
                </a:lnTo>
                <a:lnTo>
                  <a:pt x="31482" y="106693"/>
                </a:lnTo>
                <a:lnTo>
                  <a:pt x="18159" y="127812"/>
                </a:lnTo>
                <a:lnTo>
                  <a:pt x="0" y="143486"/>
                </a:lnTo>
                <a:lnTo>
                  <a:pt x="11054" y="156924"/>
                </a:lnTo>
                <a:lnTo>
                  <a:pt x="30293" y="139395"/>
                </a:lnTo>
                <a:lnTo>
                  <a:pt x="44514" y="115363"/>
                </a:lnTo>
                <a:lnTo>
                  <a:pt x="51453" y="92800"/>
                </a:lnTo>
                <a:lnTo>
                  <a:pt x="49086" y="85252"/>
                </a:lnTo>
                <a:lnTo>
                  <a:pt x="46167" y="55270"/>
                </a:lnTo>
                <a:lnTo>
                  <a:pt x="46167" y="30344"/>
                </a:lnTo>
                <a:close/>
              </a:path>
              <a:path w="379095" h="196215">
                <a:moveTo>
                  <a:pt x="60038" y="30344"/>
                </a:moveTo>
                <a:lnTo>
                  <a:pt x="56354" y="30344"/>
                </a:lnTo>
                <a:lnTo>
                  <a:pt x="56354" y="55270"/>
                </a:lnTo>
                <a:lnTo>
                  <a:pt x="53329" y="86698"/>
                </a:lnTo>
                <a:lnTo>
                  <a:pt x="51453" y="92800"/>
                </a:lnTo>
                <a:lnTo>
                  <a:pt x="57654" y="112572"/>
                </a:lnTo>
                <a:lnTo>
                  <a:pt x="71587" y="135463"/>
                </a:lnTo>
                <a:lnTo>
                  <a:pt x="90600" y="152156"/>
                </a:lnTo>
                <a:lnTo>
                  <a:pt x="101654" y="138934"/>
                </a:lnTo>
                <a:lnTo>
                  <a:pt x="83813" y="124063"/>
                </a:lnTo>
                <a:lnTo>
                  <a:pt x="70767" y="104011"/>
                </a:lnTo>
                <a:lnTo>
                  <a:pt x="62761" y="80504"/>
                </a:lnTo>
                <a:lnTo>
                  <a:pt x="60038" y="55270"/>
                </a:lnTo>
                <a:lnTo>
                  <a:pt x="60038" y="30344"/>
                </a:lnTo>
                <a:close/>
              </a:path>
              <a:path w="379095" h="196215">
                <a:moveTo>
                  <a:pt x="56354" y="30344"/>
                </a:moveTo>
                <a:lnTo>
                  <a:pt x="46167" y="30344"/>
                </a:lnTo>
                <a:lnTo>
                  <a:pt x="46167" y="55270"/>
                </a:lnTo>
                <a:lnTo>
                  <a:pt x="49086" y="85252"/>
                </a:lnTo>
                <a:lnTo>
                  <a:pt x="51453" y="92800"/>
                </a:lnTo>
                <a:lnTo>
                  <a:pt x="53329" y="86698"/>
                </a:lnTo>
                <a:lnTo>
                  <a:pt x="56354" y="55270"/>
                </a:lnTo>
                <a:lnTo>
                  <a:pt x="56354" y="30344"/>
                </a:lnTo>
                <a:close/>
              </a:path>
              <a:path w="379095" h="196215">
                <a:moveTo>
                  <a:pt x="112274" y="70225"/>
                </a:moveTo>
                <a:lnTo>
                  <a:pt x="80196" y="70225"/>
                </a:lnTo>
                <a:lnTo>
                  <a:pt x="80196" y="85181"/>
                </a:lnTo>
                <a:lnTo>
                  <a:pt x="112274" y="85181"/>
                </a:lnTo>
                <a:lnTo>
                  <a:pt x="112274" y="70225"/>
                </a:lnTo>
                <a:close/>
              </a:path>
              <a:path w="379095" h="196215">
                <a:moveTo>
                  <a:pt x="129181" y="70225"/>
                </a:moveTo>
                <a:lnTo>
                  <a:pt x="117693" y="70225"/>
                </a:lnTo>
                <a:lnTo>
                  <a:pt x="117693" y="85181"/>
                </a:lnTo>
                <a:lnTo>
                  <a:pt x="129181" y="85181"/>
                </a:lnTo>
                <a:lnTo>
                  <a:pt x="129181" y="70225"/>
                </a:lnTo>
                <a:close/>
              </a:path>
              <a:path w="379095" h="196215">
                <a:moveTo>
                  <a:pt x="94935" y="22758"/>
                </a:moveTo>
                <a:lnTo>
                  <a:pt x="5418" y="22758"/>
                </a:lnTo>
                <a:lnTo>
                  <a:pt x="5418" y="37713"/>
                </a:lnTo>
                <a:lnTo>
                  <a:pt x="42482" y="37713"/>
                </a:lnTo>
                <a:lnTo>
                  <a:pt x="42482" y="30344"/>
                </a:lnTo>
                <a:lnTo>
                  <a:pt x="94935" y="30344"/>
                </a:lnTo>
                <a:lnTo>
                  <a:pt x="94935" y="22758"/>
                </a:lnTo>
                <a:close/>
              </a:path>
              <a:path w="379095" h="196215">
                <a:moveTo>
                  <a:pt x="94935" y="30344"/>
                </a:moveTo>
                <a:lnTo>
                  <a:pt x="60038" y="30344"/>
                </a:lnTo>
                <a:lnTo>
                  <a:pt x="60038" y="37713"/>
                </a:lnTo>
                <a:lnTo>
                  <a:pt x="94935" y="37713"/>
                </a:lnTo>
                <a:lnTo>
                  <a:pt x="94935" y="30344"/>
                </a:lnTo>
                <a:close/>
              </a:path>
              <a:path w="379095" h="196215">
                <a:moveTo>
                  <a:pt x="281537" y="99269"/>
                </a:moveTo>
                <a:lnTo>
                  <a:pt x="201774" y="99269"/>
                </a:lnTo>
                <a:lnTo>
                  <a:pt x="201774" y="113792"/>
                </a:lnTo>
                <a:lnTo>
                  <a:pt x="378856" y="113792"/>
                </a:lnTo>
                <a:lnTo>
                  <a:pt x="378856" y="104688"/>
                </a:lnTo>
                <a:lnTo>
                  <a:pt x="281537" y="104688"/>
                </a:lnTo>
                <a:lnTo>
                  <a:pt x="281537" y="99269"/>
                </a:lnTo>
                <a:close/>
              </a:path>
              <a:path w="379095" h="196215">
                <a:moveTo>
                  <a:pt x="299310" y="70876"/>
                </a:moveTo>
                <a:lnTo>
                  <a:pt x="281537" y="70876"/>
                </a:lnTo>
                <a:lnTo>
                  <a:pt x="281537" y="104688"/>
                </a:lnTo>
                <a:lnTo>
                  <a:pt x="299310" y="104688"/>
                </a:lnTo>
                <a:lnTo>
                  <a:pt x="299310" y="70876"/>
                </a:lnTo>
                <a:close/>
              </a:path>
              <a:path w="379095" h="196215">
                <a:moveTo>
                  <a:pt x="378856" y="99269"/>
                </a:moveTo>
                <a:lnTo>
                  <a:pt x="299310" y="99269"/>
                </a:lnTo>
                <a:lnTo>
                  <a:pt x="299310" y="104688"/>
                </a:lnTo>
                <a:lnTo>
                  <a:pt x="378856" y="104688"/>
                </a:lnTo>
                <a:lnTo>
                  <a:pt x="378856" y="99269"/>
                </a:lnTo>
                <a:close/>
              </a:path>
              <a:path w="379095" h="196215">
                <a:moveTo>
                  <a:pt x="356314" y="8019"/>
                </a:moveTo>
                <a:lnTo>
                  <a:pt x="224532" y="8019"/>
                </a:lnTo>
                <a:lnTo>
                  <a:pt x="224532" y="74777"/>
                </a:lnTo>
                <a:lnTo>
                  <a:pt x="281537" y="74777"/>
                </a:lnTo>
                <a:lnTo>
                  <a:pt x="281537" y="70876"/>
                </a:lnTo>
                <a:lnTo>
                  <a:pt x="356314" y="70876"/>
                </a:lnTo>
                <a:lnTo>
                  <a:pt x="356314" y="60255"/>
                </a:lnTo>
                <a:lnTo>
                  <a:pt x="242089" y="60255"/>
                </a:lnTo>
                <a:lnTo>
                  <a:pt x="242089" y="22541"/>
                </a:lnTo>
                <a:lnTo>
                  <a:pt x="356314" y="22541"/>
                </a:lnTo>
                <a:lnTo>
                  <a:pt x="356314" y="8019"/>
                </a:lnTo>
                <a:close/>
              </a:path>
              <a:path w="379095" h="196215">
                <a:moveTo>
                  <a:pt x="356314" y="70876"/>
                </a:moveTo>
                <a:lnTo>
                  <a:pt x="299310" y="70876"/>
                </a:lnTo>
                <a:lnTo>
                  <a:pt x="299310" y="74777"/>
                </a:lnTo>
                <a:lnTo>
                  <a:pt x="356314" y="74777"/>
                </a:lnTo>
                <a:lnTo>
                  <a:pt x="356314" y="70876"/>
                </a:lnTo>
                <a:close/>
              </a:path>
              <a:path w="379095" h="196215">
                <a:moveTo>
                  <a:pt x="356314" y="22541"/>
                </a:moveTo>
                <a:lnTo>
                  <a:pt x="338541" y="22541"/>
                </a:lnTo>
                <a:lnTo>
                  <a:pt x="338541" y="60255"/>
                </a:lnTo>
                <a:lnTo>
                  <a:pt x="356314" y="60255"/>
                </a:lnTo>
                <a:lnTo>
                  <a:pt x="356314" y="22541"/>
                </a:lnTo>
                <a:close/>
              </a:path>
              <a:path w="379095" h="196215">
                <a:moveTo>
                  <a:pt x="356964" y="133949"/>
                </a:moveTo>
                <a:lnTo>
                  <a:pt x="221498" y="133949"/>
                </a:lnTo>
                <a:lnTo>
                  <a:pt x="221498" y="148688"/>
                </a:lnTo>
                <a:lnTo>
                  <a:pt x="338974" y="148688"/>
                </a:lnTo>
                <a:lnTo>
                  <a:pt x="338974" y="195938"/>
                </a:lnTo>
                <a:lnTo>
                  <a:pt x="356964" y="195938"/>
                </a:lnTo>
                <a:lnTo>
                  <a:pt x="356964" y="133949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9" name="object 29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8531599" y="5946854"/>
            <a:ext cx="236107" cy="122190"/>
          </a:xfrm>
          <a:prstGeom prst="rect">
            <a:avLst/>
          </a:prstGeom>
        </p:spPr>
      </p:pic>
      <p:pic>
        <p:nvPicPr>
          <p:cNvPr id="30" name="object 30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8531599" y="7951761"/>
            <a:ext cx="236107" cy="122190"/>
          </a:xfrm>
          <a:prstGeom prst="rect">
            <a:avLst/>
          </a:prstGeom>
        </p:spPr>
      </p:pic>
      <p:pic>
        <p:nvPicPr>
          <p:cNvPr id="31" name="object 31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3817360" y="5982975"/>
            <a:ext cx="236107" cy="122190"/>
          </a:xfrm>
          <a:prstGeom prst="rect">
            <a:avLst/>
          </a:prstGeom>
        </p:spPr>
      </p:pic>
      <p:pic>
        <p:nvPicPr>
          <p:cNvPr id="32" name="object 32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3817360" y="7987882"/>
            <a:ext cx="236107" cy="122190"/>
          </a:xfrm>
          <a:prstGeom prst="rect">
            <a:avLst/>
          </a:prstGeom>
        </p:spPr>
      </p:pic>
      <p:sp>
        <p:nvSpPr>
          <p:cNvPr id="33" name="object 33"/>
          <p:cNvSpPr/>
          <p:nvPr/>
        </p:nvSpPr>
        <p:spPr>
          <a:xfrm>
            <a:off x="6610773" y="5454792"/>
            <a:ext cx="1716405" cy="1716405"/>
          </a:xfrm>
          <a:custGeom>
            <a:avLst/>
            <a:gdLst/>
            <a:ahLst/>
            <a:cxnLst/>
            <a:rect l="l" t="t" r="r" b="b"/>
            <a:pathLst>
              <a:path w="1716404" h="1716404">
                <a:moveTo>
                  <a:pt x="1715911" y="0"/>
                </a:moveTo>
                <a:lnTo>
                  <a:pt x="0" y="0"/>
                </a:lnTo>
                <a:lnTo>
                  <a:pt x="0" y="1715911"/>
                </a:lnTo>
                <a:lnTo>
                  <a:pt x="1715911" y="1715911"/>
                </a:lnTo>
                <a:lnTo>
                  <a:pt x="1715911" y="0"/>
                </a:lnTo>
                <a:close/>
              </a:path>
            </a:pathLst>
          </a:custGeom>
          <a:solidFill>
            <a:srgbClr val="C3C3C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6610773" y="7459699"/>
            <a:ext cx="1716405" cy="1716405"/>
          </a:xfrm>
          <a:custGeom>
            <a:avLst/>
            <a:gdLst/>
            <a:ahLst/>
            <a:cxnLst/>
            <a:rect l="l" t="t" r="r" b="b"/>
            <a:pathLst>
              <a:path w="1716404" h="1716404">
                <a:moveTo>
                  <a:pt x="1715911" y="0"/>
                </a:moveTo>
                <a:lnTo>
                  <a:pt x="0" y="0"/>
                </a:lnTo>
                <a:lnTo>
                  <a:pt x="0" y="1715911"/>
                </a:lnTo>
                <a:lnTo>
                  <a:pt x="1715911" y="1715911"/>
                </a:lnTo>
                <a:lnTo>
                  <a:pt x="1715911" y="0"/>
                </a:lnTo>
                <a:close/>
              </a:path>
            </a:pathLst>
          </a:custGeom>
          <a:solidFill>
            <a:srgbClr val="C3C3C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896533" y="5490914"/>
            <a:ext cx="1716405" cy="1716405"/>
          </a:xfrm>
          <a:custGeom>
            <a:avLst/>
            <a:gdLst/>
            <a:ahLst/>
            <a:cxnLst/>
            <a:rect l="l" t="t" r="r" b="b"/>
            <a:pathLst>
              <a:path w="1716404" h="1716404">
                <a:moveTo>
                  <a:pt x="1715911" y="0"/>
                </a:moveTo>
                <a:lnTo>
                  <a:pt x="0" y="0"/>
                </a:lnTo>
                <a:lnTo>
                  <a:pt x="0" y="1715911"/>
                </a:lnTo>
                <a:lnTo>
                  <a:pt x="1715911" y="1715911"/>
                </a:lnTo>
                <a:lnTo>
                  <a:pt x="1715911" y="0"/>
                </a:lnTo>
                <a:close/>
              </a:path>
            </a:pathLst>
          </a:custGeom>
          <a:solidFill>
            <a:srgbClr val="C3C3C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896533" y="7495821"/>
            <a:ext cx="1716405" cy="1716405"/>
          </a:xfrm>
          <a:custGeom>
            <a:avLst/>
            <a:gdLst/>
            <a:ahLst/>
            <a:cxnLst/>
            <a:rect l="l" t="t" r="r" b="b"/>
            <a:pathLst>
              <a:path w="1716404" h="1716404">
                <a:moveTo>
                  <a:pt x="1715911" y="0"/>
                </a:moveTo>
                <a:lnTo>
                  <a:pt x="0" y="0"/>
                </a:lnTo>
                <a:lnTo>
                  <a:pt x="0" y="1715911"/>
                </a:lnTo>
                <a:lnTo>
                  <a:pt x="1715911" y="1715911"/>
                </a:lnTo>
                <a:lnTo>
                  <a:pt x="1715911" y="0"/>
                </a:lnTo>
                <a:close/>
              </a:path>
            </a:pathLst>
          </a:custGeom>
          <a:solidFill>
            <a:srgbClr val="C3C3C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8528754" y="6235847"/>
            <a:ext cx="326390" cy="122555"/>
          </a:xfrm>
          <a:custGeom>
            <a:avLst/>
            <a:gdLst/>
            <a:ahLst/>
            <a:cxnLst/>
            <a:rect l="l" t="t" r="r" b="b"/>
            <a:pathLst>
              <a:path w="326390" h="122554">
                <a:moveTo>
                  <a:pt x="26686" y="83582"/>
                </a:moveTo>
                <a:lnTo>
                  <a:pt x="17068" y="83582"/>
                </a:lnTo>
                <a:lnTo>
                  <a:pt x="11921" y="111895"/>
                </a:lnTo>
                <a:lnTo>
                  <a:pt x="21403" y="111895"/>
                </a:lnTo>
                <a:lnTo>
                  <a:pt x="26686" y="83582"/>
                </a:lnTo>
                <a:close/>
              </a:path>
              <a:path w="326390" h="122554">
                <a:moveTo>
                  <a:pt x="55676" y="83582"/>
                </a:moveTo>
                <a:lnTo>
                  <a:pt x="46058" y="83582"/>
                </a:lnTo>
                <a:lnTo>
                  <a:pt x="40504" y="111895"/>
                </a:lnTo>
                <a:lnTo>
                  <a:pt x="50122" y="111895"/>
                </a:lnTo>
                <a:lnTo>
                  <a:pt x="55676" y="83582"/>
                </a:lnTo>
                <a:close/>
              </a:path>
              <a:path w="326390" h="122554">
                <a:moveTo>
                  <a:pt x="75996" y="74506"/>
                </a:moveTo>
                <a:lnTo>
                  <a:pt x="0" y="74506"/>
                </a:lnTo>
                <a:lnTo>
                  <a:pt x="0" y="83582"/>
                </a:lnTo>
                <a:lnTo>
                  <a:pt x="75996" y="83582"/>
                </a:lnTo>
                <a:lnTo>
                  <a:pt x="75996" y="74506"/>
                </a:lnTo>
                <a:close/>
              </a:path>
              <a:path w="326390" h="122554">
                <a:moveTo>
                  <a:pt x="32647" y="52831"/>
                </a:moveTo>
                <a:lnTo>
                  <a:pt x="23164" y="52831"/>
                </a:lnTo>
                <a:lnTo>
                  <a:pt x="18829" y="74506"/>
                </a:lnTo>
                <a:lnTo>
                  <a:pt x="28448" y="74506"/>
                </a:lnTo>
                <a:lnTo>
                  <a:pt x="32647" y="52831"/>
                </a:lnTo>
                <a:close/>
              </a:path>
              <a:path w="326390" h="122554">
                <a:moveTo>
                  <a:pt x="61637" y="52831"/>
                </a:moveTo>
                <a:lnTo>
                  <a:pt x="52019" y="52831"/>
                </a:lnTo>
                <a:lnTo>
                  <a:pt x="47819" y="74506"/>
                </a:lnTo>
                <a:lnTo>
                  <a:pt x="57437" y="74506"/>
                </a:lnTo>
                <a:lnTo>
                  <a:pt x="61637" y="52831"/>
                </a:lnTo>
                <a:close/>
              </a:path>
              <a:path w="326390" h="122554">
                <a:moveTo>
                  <a:pt x="80602" y="43891"/>
                </a:moveTo>
                <a:lnTo>
                  <a:pt x="5012" y="43891"/>
                </a:lnTo>
                <a:lnTo>
                  <a:pt x="5012" y="52831"/>
                </a:lnTo>
                <a:lnTo>
                  <a:pt x="80602" y="52831"/>
                </a:lnTo>
                <a:lnTo>
                  <a:pt x="80602" y="43891"/>
                </a:lnTo>
                <a:close/>
              </a:path>
              <a:path w="326390" h="122554">
                <a:moveTo>
                  <a:pt x="39962" y="15172"/>
                </a:moveTo>
                <a:lnTo>
                  <a:pt x="30209" y="15172"/>
                </a:lnTo>
                <a:lnTo>
                  <a:pt x="24790" y="43891"/>
                </a:lnTo>
                <a:lnTo>
                  <a:pt x="34544" y="43891"/>
                </a:lnTo>
                <a:lnTo>
                  <a:pt x="39962" y="15172"/>
                </a:lnTo>
                <a:close/>
              </a:path>
              <a:path w="326390" h="122554">
                <a:moveTo>
                  <a:pt x="68817" y="15172"/>
                </a:moveTo>
                <a:lnTo>
                  <a:pt x="59469" y="15172"/>
                </a:lnTo>
                <a:lnTo>
                  <a:pt x="54051" y="43891"/>
                </a:lnTo>
                <a:lnTo>
                  <a:pt x="63398" y="43891"/>
                </a:lnTo>
                <a:lnTo>
                  <a:pt x="68817" y="15172"/>
                </a:lnTo>
                <a:close/>
              </a:path>
              <a:path w="326390" h="122554">
                <a:moveTo>
                  <a:pt x="143931" y="13953"/>
                </a:moveTo>
                <a:lnTo>
                  <a:pt x="95705" y="13953"/>
                </a:lnTo>
                <a:lnTo>
                  <a:pt x="95705" y="92252"/>
                </a:lnTo>
                <a:lnTo>
                  <a:pt x="103697" y="92252"/>
                </a:lnTo>
                <a:lnTo>
                  <a:pt x="117138" y="92144"/>
                </a:lnTo>
                <a:lnTo>
                  <a:pt x="128623" y="91693"/>
                </a:lnTo>
                <a:lnTo>
                  <a:pt x="139092" y="90709"/>
                </a:lnTo>
                <a:lnTo>
                  <a:pt x="149485" y="89001"/>
                </a:lnTo>
                <a:lnTo>
                  <a:pt x="149131" y="86292"/>
                </a:lnTo>
                <a:lnTo>
                  <a:pt x="106406" y="86292"/>
                </a:lnTo>
                <a:lnTo>
                  <a:pt x="106406" y="82770"/>
                </a:lnTo>
                <a:lnTo>
                  <a:pt x="103697" y="82770"/>
                </a:lnTo>
                <a:lnTo>
                  <a:pt x="106406" y="82748"/>
                </a:lnTo>
                <a:lnTo>
                  <a:pt x="106406" y="55405"/>
                </a:lnTo>
                <a:lnTo>
                  <a:pt x="103155" y="55405"/>
                </a:lnTo>
                <a:lnTo>
                  <a:pt x="103155" y="46329"/>
                </a:lnTo>
                <a:lnTo>
                  <a:pt x="106406" y="46329"/>
                </a:lnTo>
                <a:lnTo>
                  <a:pt x="106406" y="23164"/>
                </a:lnTo>
                <a:lnTo>
                  <a:pt x="143931" y="23164"/>
                </a:lnTo>
                <a:lnTo>
                  <a:pt x="143931" y="13953"/>
                </a:lnTo>
                <a:close/>
              </a:path>
              <a:path w="326390" h="122554">
                <a:moveTo>
                  <a:pt x="148266" y="79654"/>
                </a:moveTo>
                <a:lnTo>
                  <a:pt x="138254" y="81284"/>
                </a:lnTo>
                <a:lnTo>
                  <a:pt x="128115" y="82228"/>
                </a:lnTo>
                <a:lnTo>
                  <a:pt x="116909" y="82664"/>
                </a:lnTo>
                <a:lnTo>
                  <a:pt x="106406" y="82748"/>
                </a:lnTo>
                <a:lnTo>
                  <a:pt x="106406" y="86292"/>
                </a:lnTo>
                <a:lnTo>
                  <a:pt x="149131" y="86292"/>
                </a:lnTo>
                <a:lnTo>
                  <a:pt x="148266" y="79654"/>
                </a:lnTo>
                <a:close/>
              </a:path>
              <a:path w="326390" h="122554">
                <a:moveTo>
                  <a:pt x="106406" y="82748"/>
                </a:moveTo>
                <a:lnTo>
                  <a:pt x="103697" y="82770"/>
                </a:lnTo>
                <a:lnTo>
                  <a:pt x="106406" y="82770"/>
                </a:lnTo>
                <a:close/>
              </a:path>
              <a:path w="326390" h="122554">
                <a:moveTo>
                  <a:pt x="106406" y="46329"/>
                </a:moveTo>
                <a:lnTo>
                  <a:pt x="103155" y="46329"/>
                </a:lnTo>
                <a:lnTo>
                  <a:pt x="103155" y="55405"/>
                </a:lnTo>
                <a:lnTo>
                  <a:pt x="106406" y="55405"/>
                </a:lnTo>
                <a:lnTo>
                  <a:pt x="106406" y="46329"/>
                </a:lnTo>
                <a:close/>
              </a:path>
              <a:path w="326390" h="122554">
                <a:moveTo>
                  <a:pt x="142034" y="46329"/>
                </a:moveTo>
                <a:lnTo>
                  <a:pt x="106406" y="46329"/>
                </a:lnTo>
                <a:lnTo>
                  <a:pt x="106406" y="55405"/>
                </a:lnTo>
                <a:lnTo>
                  <a:pt x="142034" y="55405"/>
                </a:lnTo>
                <a:lnTo>
                  <a:pt x="142034" y="46329"/>
                </a:lnTo>
                <a:close/>
              </a:path>
              <a:path w="326390" h="122554">
                <a:moveTo>
                  <a:pt x="195002" y="0"/>
                </a:moveTo>
                <a:lnTo>
                  <a:pt x="184164" y="0"/>
                </a:lnTo>
                <a:lnTo>
                  <a:pt x="184164" y="122461"/>
                </a:lnTo>
                <a:lnTo>
                  <a:pt x="195002" y="122461"/>
                </a:lnTo>
                <a:lnTo>
                  <a:pt x="195002" y="58386"/>
                </a:lnTo>
                <a:lnTo>
                  <a:pt x="188228" y="58386"/>
                </a:lnTo>
                <a:lnTo>
                  <a:pt x="188228" y="49038"/>
                </a:lnTo>
                <a:lnTo>
                  <a:pt x="195002" y="49038"/>
                </a:lnTo>
                <a:lnTo>
                  <a:pt x="195002" y="0"/>
                </a:lnTo>
                <a:close/>
              </a:path>
              <a:path w="326390" h="122554">
                <a:moveTo>
                  <a:pt x="167908" y="2573"/>
                </a:moveTo>
                <a:lnTo>
                  <a:pt x="157206" y="2573"/>
                </a:lnTo>
                <a:lnTo>
                  <a:pt x="157206" y="116365"/>
                </a:lnTo>
                <a:lnTo>
                  <a:pt x="167908" y="116365"/>
                </a:lnTo>
                <a:lnTo>
                  <a:pt x="167908" y="58386"/>
                </a:lnTo>
                <a:lnTo>
                  <a:pt x="164793" y="58386"/>
                </a:lnTo>
                <a:lnTo>
                  <a:pt x="164793" y="49038"/>
                </a:lnTo>
                <a:lnTo>
                  <a:pt x="167908" y="49038"/>
                </a:lnTo>
                <a:lnTo>
                  <a:pt x="167908" y="2573"/>
                </a:lnTo>
                <a:close/>
              </a:path>
              <a:path w="326390" h="122554">
                <a:moveTo>
                  <a:pt x="167908" y="49038"/>
                </a:moveTo>
                <a:lnTo>
                  <a:pt x="164793" y="49038"/>
                </a:lnTo>
                <a:lnTo>
                  <a:pt x="164793" y="58386"/>
                </a:lnTo>
                <a:lnTo>
                  <a:pt x="167908" y="58386"/>
                </a:lnTo>
                <a:lnTo>
                  <a:pt x="167908" y="49038"/>
                </a:lnTo>
                <a:close/>
              </a:path>
              <a:path w="326390" h="122554">
                <a:moveTo>
                  <a:pt x="184164" y="49038"/>
                </a:moveTo>
                <a:lnTo>
                  <a:pt x="167908" y="49038"/>
                </a:lnTo>
                <a:lnTo>
                  <a:pt x="167908" y="58386"/>
                </a:lnTo>
                <a:lnTo>
                  <a:pt x="184164" y="58386"/>
                </a:lnTo>
                <a:lnTo>
                  <a:pt x="184164" y="49038"/>
                </a:lnTo>
                <a:close/>
              </a:path>
              <a:path w="326390" h="122554">
                <a:moveTo>
                  <a:pt x="195002" y="49038"/>
                </a:moveTo>
                <a:lnTo>
                  <a:pt x="188228" y="49038"/>
                </a:lnTo>
                <a:lnTo>
                  <a:pt x="188228" y="58386"/>
                </a:lnTo>
                <a:lnTo>
                  <a:pt x="195002" y="58386"/>
                </a:lnTo>
                <a:lnTo>
                  <a:pt x="195002" y="49038"/>
                </a:lnTo>
                <a:close/>
              </a:path>
              <a:path w="326390" h="122554">
                <a:moveTo>
                  <a:pt x="306345" y="13004"/>
                </a:moveTo>
                <a:lnTo>
                  <a:pt x="300384" y="13004"/>
                </a:lnTo>
                <a:lnTo>
                  <a:pt x="300300" y="37424"/>
                </a:lnTo>
                <a:lnTo>
                  <a:pt x="299775" y="50749"/>
                </a:lnTo>
                <a:lnTo>
                  <a:pt x="298327" y="66135"/>
                </a:lnTo>
                <a:lnTo>
                  <a:pt x="295507" y="83718"/>
                </a:lnTo>
                <a:lnTo>
                  <a:pt x="306751" y="84802"/>
                </a:lnTo>
                <a:lnTo>
                  <a:pt x="309414" y="66554"/>
                </a:lnTo>
                <a:lnTo>
                  <a:pt x="310790" y="50749"/>
                </a:lnTo>
                <a:lnTo>
                  <a:pt x="311285" y="37424"/>
                </a:lnTo>
                <a:lnTo>
                  <a:pt x="311357" y="22081"/>
                </a:lnTo>
                <a:lnTo>
                  <a:pt x="306345" y="22081"/>
                </a:lnTo>
                <a:lnTo>
                  <a:pt x="306345" y="13004"/>
                </a:lnTo>
                <a:close/>
              </a:path>
              <a:path w="326390" h="122554">
                <a:moveTo>
                  <a:pt x="300384" y="13004"/>
                </a:moveTo>
                <a:lnTo>
                  <a:pt x="227503" y="13004"/>
                </a:lnTo>
                <a:lnTo>
                  <a:pt x="227503" y="22081"/>
                </a:lnTo>
                <a:lnTo>
                  <a:pt x="300384" y="22081"/>
                </a:lnTo>
                <a:lnTo>
                  <a:pt x="300384" y="13004"/>
                </a:lnTo>
                <a:close/>
              </a:path>
              <a:path w="326390" h="122554">
                <a:moveTo>
                  <a:pt x="311357" y="13004"/>
                </a:moveTo>
                <a:lnTo>
                  <a:pt x="306345" y="13004"/>
                </a:lnTo>
                <a:lnTo>
                  <a:pt x="306345" y="22081"/>
                </a:lnTo>
                <a:lnTo>
                  <a:pt x="311357" y="22081"/>
                </a:lnTo>
                <a:lnTo>
                  <a:pt x="311357" y="13004"/>
                </a:lnTo>
                <a:close/>
              </a:path>
              <a:path w="326390" h="122554">
                <a:moveTo>
                  <a:pt x="326258" y="95233"/>
                </a:moveTo>
                <a:lnTo>
                  <a:pt x="215582" y="95233"/>
                </a:lnTo>
                <a:lnTo>
                  <a:pt x="215582" y="104580"/>
                </a:lnTo>
                <a:lnTo>
                  <a:pt x="326258" y="104580"/>
                </a:lnTo>
                <a:lnTo>
                  <a:pt x="326258" y="95233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8528754" y="8240754"/>
            <a:ext cx="326390" cy="122555"/>
          </a:xfrm>
          <a:custGeom>
            <a:avLst/>
            <a:gdLst/>
            <a:ahLst/>
            <a:cxnLst/>
            <a:rect l="l" t="t" r="r" b="b"/>
            <a:pathLst>
              <a:path w="326390" h="122554">
                <a:moveTo>
                  <a:pt x="26686" y="83582"/>
                </a:moveTo>
                <a:lnTo>
                  <a:pt x="17068" y="83582"/>
                </a:lnTo>
                <a:lnTo>
                  <a:pt x="11921" y="111895"/>
                </a:lnTo>
                <a:lnTo>
                  <a:pt x="21403" y="111895"/>
                </a:lnTo>
                <a:lnTo>
                  <a:pt x="26686" y="83582"/>
                </a:lnTo>
                <a:close/>
              </a:path>
              <a:path w="326390" h="122554">
                <a:moveTo>
                  <a:pt x="55676" y="83582"/>
                </a:moveTo>
                <a:lnTo>
                  <a:pt x="46058" y="83582"/>
                </a:lnTo>
                <a:lnTo>
                  <a:pt x="40504" y="111895"/>
                </a:lnTo>
                <a:lnTo>
                  <a:pt x="50122" y="111895"/>
                </a:lnTo>
                <a:lnTo>
                  <a:pt x="55676" y="83582"/>
                </a:lnTo>
                <a:close/>
              </a:path>
              <a:path w="326390" h="122554">
                <a:moveTo>
                  <a:pt x="75996" y="74506"/>
                </a:moveTo>
                <a:lnTo>
                  <a:pt x="0" y="74506"/>
                </a:lnTo>
                <a:lnTo>
                  <a:pt x="0" y="83582"/>
                </a:lnTo>
                <a:lnTo>
                  <a:pt x="75996" y="83582"/>
                </a:lnTo>
                <a:lnTo>
                  <a:pt x="75996" y="74506"/>
                </a:lnTo>
                <a:close/>
              </a:path>
              <a:path w="326390" h="122554">
                <a:moveTo>
                  <a:pt x="32647" y="52832"/>
                </a:moveTo>
                <a:lnTo>
                  <a:pt x="23164" y="52832"/>
                </a:lnTo>
                <a:lnTo>
                  <a:pt x="18829" y="74506"/>
                </a:lnTo>
                <a:lnTo>
                  <a:pt x="28448" y="74506"/>
                </a:lnTo>
                <a:lnTo>
                  <a:pt x="32647" y="52832"/>
                </a:lnTo>
                <a:close/>
              </a:path>
              <a:path w="326390" h="122554">
                <a:moveTo>
                  <a:pt x="61637" y="52832"/>
                </a:moveTo>
                <a:lnTo>
                  <a:pt x="52019" y="52832"/>
                </a:lnTo>
                <a:lnTo>
                  <a:pt x="47819" y="74506"/>
                </a:lnTo>
                <a:lnTo>
                  <a:pt x="57437" y="74506"/>
                </a:lnTo>
                <a:lnTo>
                  <a:pt x="61637" y="52832"/>
                </a:lnTo>
                <a:close/>
              </a:path>
              <a:path w="326390" h="122554">
                <a:moveTo>
                  <a:pt x="80602" y="43891"/>
                </a:moveTo>
                <a:lnTo>
                  <a:pt x="5012" y="43891"/>
                </a:lnTo>
                <a:lnTo>
                  <a:pt x="5012" y="52832"/>
                </a:lnTo>
                <a:lnTo>
                  <a:pt x="80602" y="52832"/>
                </a:lnTo>
                <a:lnTo>
                  <a:pt x="80602" y="43891"/>
                </a:lnTo>
                <a:close/>
              </a:path>
              <a:path w="326390" h="122554">
                <a:moveTo>
                  <a:pt x="39962" y="15172"/>
                </a:moveTo>
                <a:lnTo>
                  <a:pt x="30209" y="15172"/>
                </a:lnTo>
                <a:lnTo>
                  <a:pt x="24790" y="43891"/>
                </a:lnTo>
                <a:lnTo>
                  <a:pt x="34544" y="43891"/>
                </a:lnTo>
                <a:lnTo>
                  <a:pt x="39962" y="15172"/>
                </a:lnTo>
                <a:close/>
              </a:path>
              <a:path w="326390" h="122554">
                <a:moveTo>
                  <a:pt x="68817" y="15172"/>
                </a:moveTo>
                <a:lnTo>
                  <a:pt x="59469" y="15172"/>
                </a:lnTo>
                <a:lnTo>
                  <a:pt x="54051" y="43891"/>
                </a:lnTo>
                <a:lnTo>
                  <a:pt x="63398" y="43891"/>
                </a:lnTo>
                <a:lnTo>
                  <a:pt x="68817" y="15172"/>
                </a:lnTo>
                <a:close/>
              </a:path>
              <a:path w="326390" h="122554">
                <a:moveTo>
                  <a:pt x="143931" y="13953"/>
                </a:moveTo>
                <a:lnTo>
                  <a:pt x="95705" y="13953"/>
                </a:lnTo>
                <a:lnTo>
                  <a:pt x="95705" y="92252"/>
                </a:lnTo>
                <a:lnTo>
                  <a:pt x="103697" y="92252"/>
                </a:lnTo>
                <a:lnTo>
                  <a:pt x="117138" y="92144"/>
                </a:lnTo>
                <a:lnTo>
                  <a:pt x="128623" y="91694"/>
                </a:lnTo>
                <a:lnTo>
                  <a:pt x="139092" y="90709"/>
                </a:lnTo>
                <a:lnTo>
                  <a:pt x="149485" y="89001"/>
                </a:lnTo>
                <a:lnTo>
                  <a:pt x="149131" y="86292"/>
                </a:lnTo>
                <a:lnTo>
                  <a:pt x="106406" y="86292"/>
                </a:lnTo>
                <a:lnTo>
                  <a:pt x="106406" y="82770"/>
                </a:lnTo>
                <a:lnTo>
                  <a:pt x="103697" y="82770"/>
                </a:lnTo>
                <a:lnTo>
                  <a:pt x="106406" y="82748"/>
                </a:lnTo>
                <a:lnTo>
                  <a:pt x="106406" y="55405"/>
                </a:lnTo>
                <a:lnTo>
                  <a:pt x="103155" y="55405"/>
                </a:lnTo>
                <a:lnTo>
                  <a:pt x="103155" y="46329"/>
                </a:lnTo>
                <a:lnTo>
                  <a:pt x="106406" y="46329"/>
                </a:lnTo>
                <a:lnTo>
                  <a:pt x="106406" y="23164"/>
                </a:lnTo>
                <a:lnTo>
                  <a:pt x="143931" y="23164"/>
                </a:lnTo>
                <a:lnTo>
                  <a:pt x="143931" y="13953"/>
                </a:lnTo>
                <a:close/>
              </a:path>
              <a:path w="326390" h="122554">
                <a:moveTo>
                  <a:pt x="148266" y="79654"/>
                </a:moveTo>
                <a:lnTo>
                  <a:pt x="138254" y="81284"/>
                </a:lnTo>
                <a:lnTo>
                  <a:pt x="128115" y="82228"/>
                </a:lnTo>
                <a:lnTo>
                  <a:pt x="116909" y="82664"/>
                </a:lnTo>
                <a:lnTo>
                  <a:pt x="106406" y="82748"/>
                </a:lnTo>
                <a:lnTo>
                  <a:pt x="106406" y="86292"/>
                </a:lnTo>
                <a:lnTo>
                  <a:pt x="149131" y="86292"/>
                </a:lnTo>
                <a:lnTo>
                  <a:pt x="148266" y="79654"/>
                </a:lnTo>
                <a:close/>
              </a:path>
              <a:path w="326390" h="122554">
                <a:moveTo>
                  <a:pt x="106406" y="82748"/>
                </a:moveTo>
                <a:lnTo>
                  <a:pt x="103697" y="82770"/>
                </a:lnTo>
                <a:lnTo>
                  <a:pt x="106406" y="82770"/>
                </a:lnTo>
                <a:close/>
              </a:path>
              <a:path w="326390" h="122554">
                <a:moveTo>
                  <a:pt x="106406" y="46329"/>
                </a:moveTo>
                <a:lnTo>
                  <a:pt x="103155" y="46329"/>
                </a:lnTo>
                <a:lnTo>
                  <a:pt x="103155" y="55405"/>
                </a:lnTo>
                <a:lnTo>
                  <a:pt x="106406" y="55405"/>
                </a:lnTo>
                <a:lnTo>
                  <a:pt x="106406" y="46329"/>
                </a:lnTo>
                <a:close/>
              </a:path>
              <a:path w="326390" h="122554">
                <a:moveTo>
                  <a:pt x="142034" y="46329"/>
                </a:moveTo>
                <a:lnTo>
                  <a:pt x="106406" y="46329"/>
                </a:lnTo>
                <a:lnTo>
                  <a:pt x="106406" y="55405"/>
                </a:lnTo>
                <a:lnTo>
                  <a:pt x="142034" y="55405"/>
                </a:lnTo>
                <a:lnTo>
                  <a:pt x="142034" y="46329"/>
                </a:lnTo>
                <a:close/>
              </a:path>
              <a:path w="326390" h="122554">
                <a:moveTo>
                  <a:pt x="195002" y="0"/>
                </a:moveTo>
                <a:lnTo>
                  <a:pt x="184164" y="0"/>
                </a:lnTo>
                <a:lnTo>
                  <a:pt x="184164" y="122461"/>
                </a:lnTo>
                <a:lnTo>
                  <a:pt x="195002" y="122461"/>
                </a:lnTo>
                <a:lnTo>
                  <a:pt x="195002" y="58386"/>
                </a:lnTo>
                <a:lnTo>
                  <a:pt x="188228" y="58386"/>
                </a:lnTo>
                <a:lnTo>
                  <a:pt x="188228" y="49038"/>
                </a:lnTo>
                <a:lnTo>
                  <a:pt x="195002" y="49038"/>
                </a:lnTo>
                <a:lnTo>
                  <a:pt x="195002" y="0"/>
                </a:lnTo>
                <a:close/>
              </a:path>
              <a:path w="326390" h="122554">
                <a:moveTo>
                  <a:pt x="167908" y="2573"/>
                </a:moveTo>
                <a:lnTo>
                  <a:pt x="157206" y="2573"/>
                </a:lnTo>
                <a:lnTo>
                  <a:pt x="157206" y="116365"/>
                </a:lnTo>
                <a:lnTo>
                  <a:pt x="167908" y="116365"/>
                </a:lnTo>
                <a:lnTo>
                  <a:pt x="167908" y="58386"/>
                </a:lnTo>
                <a:lnTo>
                  <a:pt x="164793" y="58386"/>
                </a:lnTo>
                <a:lnTo>
                  <a:pt x="164793" y="49038"/>
                </a:lnTo>
                <a:lnTo>
                  <a:pt x="167908" y="49038"/>
                </a:lnTo>
                <a:lnTo>
                  <a:pt x="167908" y="2573"/>
                </a:lnTo>
                <a:close/>
              </a:path>
              <a:path w="326390" h="122554">
                <a:moveTo>
                  <a:pt x="167908" y="49038"/>
                </a:moveTo>
                <a:lnTo>
                  <a:pt x="164793" y="49038"/>
                </a:lnTo>
                <a:lnTo>
                  <a:pt x="164793" y="58386"/>
                </a:lnTo>
                <a:lnTo>
                  <a:pt x="167908" y="58386"/>
                </a:lnTo>
                <a:lnTo>
                  <a:pt x="167908" y="49038"/>
                </a:lnTo>
                <a:close/>
              </a:path>
              <a:path w="326390" h="122554">
                <a:moveTo>
                  <a:pt x="184164" y="49038"/>
                </a:moveTo>
                <a:lnTo>
                  <a:pt x="167908" y="49038"/>
                </a:lnTo>
                <a:lnTo>
                  <a:pt x="167908" y="58386"/>
                </a:lnTo>
                <a:lnTo>
                  <a:pt x="184164" y="58386"/>
                </a:lnTo>
                <a:lnTo>
                  <a:pt x="184164" y="49038"/>
                </a:lnTo>
                <a:close/>
              </a:path>
              <a:path w="326390" h="122554">
                <a:moveTo>
                  <a:pt x="195002" y="49038"/>
                </a:moveTo>
                <a:lnTo>
                  <a:pt x="188228" y="49038"/>
                </a:lnTo>
                <a:lnTo>
                  <a:pt x="188228" y="58386"/>
                </a:lnTo>
                <a:lnTo>
                  <a:pt x="195002" y="58386"/>
                </a:lnTo>
                <a:lnTo>
                  <a:pt x="195002" y="49038"/>
                </a:lnTo>
                <a:close/>
              </a:path>
              <a:path w="326390" h="122554">
                <a:moveTo>
                  <a:pt x="306345" y="13004"/>
                </a:moveTo>
                <a:lnTo>
                  <a:pt x="300384" y="13004"/>
                </a:lnTo>
                <a:lnTo>
                  <a:pt x="300300" y="37424"/>
                </a:lnTo>
                <a:lnTo>
                  <a:pt x="299775" y="50749"/>
                </a:lnTo>
                <a:lnTo>
                  <a:pt x="298327" y="66135"/>
                </a:lnTo>
                <a:lnTo>
                  <a:pt x="295507" y="83718"/>
                </a:lnTo>
                <a:lnTo>
                  <a:pt x="306751" y="84802"/>
                </a:lnTo>
                <a:lnTo>
                  <a:pt x="309414" y="66554"/>
                </a:lnTo>
                <a:lnTo>
                  <a:pt x="310790" y="50749"/>
                </a:lnTo>
                <a:lnTo>
                  <a:pt x="311285" y="37424"/>
                </a:lnTo>
                <a:lnTo>
                  <a:pt x="311357" y="22081"/>
                </a:lnTo>
                <a:lnTo>
                  <a:pt x="306345" y="22081"/>
                </a:lnTo>
                <a:lnTo>
                  <a:pt x="306345" y="13004"/>
                </a:lnTo>
                <a:close/>
              </a:path>
              <a:path w="326390" h="122554">
                <a:moveTo>
                  <a:pt x="300384" y="13004"/>
                </a:moveTo>
                <a:lnTo>
                  <a:pt x="227503" y="13004"/>
                </a:lnTo>
                <a:lnTo>
                  <a:pt x="227503" y="22081"/>
                </a:lnTo>
                <a:lnTo>
                  <a:pt x="300384" y="22081"/>
                </a:lnTo>
                <a:lnTo>
                  <a:pt x="300384" y="13004"/>
                </a:lnTo>
                <a:close/>
              </a:path>
              <a:path w="326390" h="122554">
                <a:moveTo>
                  <a:pt x="311357" y="13004"/>
                </a:moveTo>
                <a:lnTo>
                  <a:pt x="306345" y="13004"/>
                </a:lnTo>
                <a:lnTo>
                  <a:pt x="306345" y="22081"/>
                </a:lnTo>
                <a:lnTo>
                  <a:pt x="311357" y="22081"/>
                </a:lnTo>
                <a:lnTo>
                  <a:pt x="311357" y="13004"/>
                </a:lnTo>
                <a:close/>
              </a:path>
              <a:path w="326390" h="122554">
                <a:moveTo>
                  <a:pt x="326258" y="95233"/>
                </a:moveTo>
                <a:lnTo>
                  <a:pt x="215582" y="95233"/>
                </a:lnTo>
                <a:lnTo>
                  <a:pt x="215582" y="104580"/>
                </a:lnTo>
                <a:lnTo>
                  <a:pt x="326258" y="104580"/>
                </a:lnTo>
                <a:lnTo>
                  <a:pt x="326258" y="95233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3814515" y="6271969"/>
            <a:ext cx="326390" cy="122555"/>
          </a:xfrm>
          <a:custGeom>
            <a:avLst/>
            <a:gdLst/>
            <a:ahLst/>
            <a:cxnLst/>
            <a:rect l="l" t="t" r="r" b="b"/>
            <a:pathLst>
              <a:path w="326389" h="122554">
                <a:moveTo>
                  <a:pt x="26686" y="83582"/>
                </a:moveTo>
                <a:lnTo>
                  <a:pt x="17068" y="83582"/>
                </a:lnTo>
                <a:lnTo>
                  <a:pt x="11921" y="111895"/>
                </a:lnTo>
                <a:lnTo>
                  <a:pt x="21403" y="111895"/>
                </a:lnTo>
                <a:lnTo>
                  <a:pt x="26686" y="83582"/>
                </a:lnTo>
                <a:close/>
              </a:path>
              <a:path w="326389" h="122554">
                <a:moveTo>
                  <a:pt x="55676" y="83582"/>
                </a:moveTo>
                <a:lnTo>
                  <a:pt x="46058" y="83582"/>
                </a:lnTo>
                <a:lnTo>
                  <a:pt x="40504" y="111895"/>
                </a:lnTo>
                <a:lnTo>
                  <a:pt x="50122" y="111895"/>
                </a:lnTo>
                <a:lnTo>
                  <a:pt x="55676" y="83582"/>
                </a:lnTo>
                <a:close/>
              </a:path>
              <a:path w="326389" h="122554">
                <a:moveTo>
                  <a:pt x="75996" y="74506"/>
                </a:moveTo>
                <a:lnTo>
                  <a:pt x="0" y="74506"/>
                </a:lnTo>
                <a:lnTo>
                  <a:pt x="0" y="83582"/>
                </a:lnTo>
                <a:lnTo>
                  <a:pt x="75996" y="83582"/>
                </a:lnTo>
                <a:lnTo>
                  <a:pt x="75996" y="74506"/>
                </a:lnTo>
                <a:close/>
              </a:path>
              <a:path w="326389" h="122554">
                <a:moveTo>
                  <a:pt x="32647" y="52831"/>
                </a:moveTo>
                <a:lnTo>
                  <a:pt x="23164" y="52831"/>
                </a:lnTo>
                <a:lnTo>
                  <a:pt x="18829" y="74506"/>
                </a:lnTo>
                <a:lnTo>
                  <a:pt x="28448" y="74506"/>
                </a:lnTo>
                <a:lnTo>
                  <a:pt x="32647" y="52831"/>
                </a:lnTo>
                <a:close/>
              </a:path>
              <a:path w="326389" h="122554">
                <a:moveTo>
                  <a:pt x="61637" y="52831"/>
                </a:moveTo>
                <a:lnTo>
                  <a:pt x="52019" y="52831"/>
                </a:lnTo>
                <a:lnTo>
                  <a:pt x="47819" y="74506"/>
                </a:lnTo>
                <a:lnTo>
                  <a:pt x="57437" y="74506"/>
                </a:lnTo>
                <a:lnTo>
                  <a:pt x="61637" y="52831"/>
                </a:lnTo>
                <a:close/>
              </a:path>
              <a:path w="326389" h="122554">
                <a:moveTo>
                  <a:pt x="80602" y="43891"/>
                </a:moveTo>
                <a:lnTo>
                  <a:pt x="5012" y="43891"/>
                </a:lnTo>
                <a:lnTo>
                  <a:pt x="5012" y="52831"/>
                </a:lnTo>
                <a:lnTo>
                  <a:pt x="80602" y="52831"/>
                </a:lnTo>
                <a:lnTo>
                  <a:pt x="80602" y="43891"/>
                </a:lnTo>
                <a:close/>
              </a:path>
              <a:path w="326389" h="122554">
                <a:moveTo>
                  <a:pt x="39962" y="15172"/>
                </a:moveTo>
                <a:lnTo>
                  <a:pt x="30209" y="15172"/>
                </a:lnTo>
                <a:lnTo>
                  <a:pt x="24790" y="43891"/>
                </a:lnTo>
                <a:lnTo>
                  <a:pt x="34544" y="43891"/>
                </a:lnTo>
                <a:lnTo>
                  <a:pt x="39962" y="15172"/>
                </a:lnTo>
                <a:close/>
              </a:path>
              <a:path w="326389" h="122554">
                <a:moveTo>
                  <a:pt x="68817" y="15172"/>
                </a:moveTo>
                <a:lnTo>
                  <a:pt x="59469" y="15172"/>
                </a:lnTo>
                <a:lnTo>
                  <a:pt x="54051" y="43891"/>
                </a:lnTo>
                <a:lnTo>
                  <a:pt x="63398" y="43891"/>
                </a:lnTo>
                <a:lnTo>
                  <a:pt x="68817" y="15172"/>
                </a:lnTo>
                <a:close/>
              </a:path>
              <a:path w="326389" h="122554">
                <a:moveTo>
                  <a:pt x="143931" y="13953"/>
                </a:moveTo>
                <a:lnTo>
                  <a:pt x="95705" y="13953"/>
                </a:lnTo>
                <a:lnTo>
                  <a:pt x="95705" y="92252"/>
                </a:lnTo>
                <a:lnTo>
                  <a:pt x="103697" y="92252"/>
                </a:lnTo>
                <a:lnTo>
                  <a:pt x="117138" y="92144"/>
                </a:lnTo>
                <a:lnTo>
                  <a:pt x="128623" y="91693"/>
                </a:lnTo>
                <a:lnTo>
                  <a:pt x="139092" y="90709"/>
                </a:lnTo>
                <a:lnTo>
                  <a:pt x="149485" y="89001"/>
                </a:lnTo>
                <a:lnTo>
                  <a:pt x="149131" y="86292"/>
                </a:lnTo>
                <a:lnTo>
                  <a:pt x="106406" y="86292"/>
                </a:lnTo>
                <a:lnTo>
                  <a:pt x="106406" y="82770"/>
                </a:lnTo>
                <a:lnTo>
                  <a:pt x="103697" y="82770"/>
                </a:lnTo>
                <a:lnTo>
                  <a:pt x="106406" y="82748"/>
                </a:lnTo>
                <a:lnTo>
                  <a:pt x="106406" y="55405"/>
                </a:lnTo>
                <a:lnTo>
                  <a:pt x="103155" y="55405"/>
                </a:lnTo>
                <a:lnTo>
                  <a:pt x="103155" y="46329"/>
                </a:lnTo>
                <a:lnTo>
                  <a:pt x="106406" y="46329"/>
                </a:lnTo>
                <a:lnTo>
                  <a:pt x="106406" y="23164"/>
                </a:lnTo>
                <a:lnTo>
                  <a:pt x="143931" y="23164"/>
                </a:lnTo>
                <a:lnTo>
                  <a:pt x="143931" y="13953"/>
                </a:lnTo>
                <a:close/>
              </a:path>
              <a:path w="326389" h="122554">
                <a:moveTo>
                  <a:pt x="148266" y="79654"/>
                </a:moveTo>
                <a:lnTo>
                  <a:pt x="138254" y="81284"/>
                </a:lnTo>
                <a:lnTo>
                  <a:pt x="128115" y="82228"/>
                </a:lnTo>
                <a:lnTo>
                  <a:pt x="116909" y="82664"/>
                </a:lnTo>
                <a:lnTo>
                  <a:pt x="106406" y="82748"/>
                </a:lnTo>
                <a:lnTo>
                  <a:pt x="106406" y="86292"/>
                </a:lnTo>
                <a:lnTo>
                  <a:pt x="149131" y="86292"/>
                </a:lnTo>
                <a:lnTo>
                  <a:pt x="148266" y="79654"/>
                </a:lnTo>
                <a:close/>
              </a:path>
              <a:path w="326389" h="122554">
                <a:moveTo>
                  <a:pt x="106406" y="82748"/>
                </a:moveTo>
                <a:lnTo>
                  <a:pt x="103697" y="82770"/>
                </a:lnTo>
                <a:lnTo>
                  <a:pt x="106406" y="82770"/>
                </a:lnTo>
                <a:close/>
              </a:path>
              <a:path w="326389" h="122554">
                <a:moveTo>
                  <a:pt x="106406" y="46329"/>
                </a:moveTo>
                <a:lnTo>
                  <a:pt x="103155" y="46329"/>
                </a:lnTo>
                <a:lnTo>
                  <a:pt x="103155" y="55405"/>
                </a:lnTo>
                <a:lnTo>
                  <a:pt x="106406" y="55405"/>
                </a:lnTo>
                <a:lnTo>
                  <a:pt x="106406" y="46329"/>
                </a:lnTo>
                <a:close/>
              </a:path>
              <a:path w="326389" h="122554">
                <a:moveTo>
                  <a:pt x="142034" y="46329"/>
                </a:moveTo>
                <a:lnTo>
                  <a:pt x="106406" y="46329"/>
                </a:lnTo>
                <a:lnTo>
                  <a:pt x="106406" y="55405"/>
                </a:lnTo>
                <a:lnTo>
                  <a:pt x="142034" y="55405"/>
                </a:lnTo>
                <a:lnTo>
                  <a:pt x="142034" y="46329"/>
                </a:lnTo>
                <a:close/>
              </a:path>
              <a:path w="326389" h="122554">
                <a:moveTo>
                  <a:pt x="195002" y="0"/>
                </a:moveTo>
                <a:lnTo>
                  <a:pt x="184164" y="0"/>
                </a:lnTo>
                <a:lnTo>
                  <a:pt x="184164" y="122461"/>
                </a:lnTo>
                <a:lnTo>
                  <a:pt x="195002" y="122461"/>
                </a:lnTo>
                <a:lnTo>
                  <a:pt x="195002" y="58386"/>
                </a:lnTo>
                <a:lnTo>
                  <a:pt x="188228" y="58386"/>
                </a:lnTo>
                <a:lnTo>
                  <a:pt x="188228" y="49038"/>
                </a:lnTo>
                <a:lnTo>
                  <a:pt x="195002" y="49038"/>
                </a:lnTo>
                <a:lnTo>
                  <a:pt x="195002" y="0"/>
                </a:lnTo>
                <a:close/>
              </a:path>
              <a:path w="326389" h="122554">
                <a:moveTo>
                  <a:pt x="167908" y="2573"/>
                </a:moveTo>
                <a:lnTo>
                  <a:pt x="157206" y="2573"/>
                </a:lnTo>
                <a:lnTo>
                  <a:pt x="157206" y="116365"/>
                </a:lnTo>
                <a:lnTo>
                  <a:pt x="167908" y="116365"/>
                </a:lnTo>
                <a:lnTo>
                  <a:pt x="167908" y="58386"/>
                </a:lnTo>
                <a:lnTo>
                  <a:pt x="164793" y="58386"/>
                </a:lnTo>
                <a:lnTo>
                  <a:pt x="164793" y="49038"/>
                </a:lnTo>
                <a:lnTo>
                  <a:pt x="167908" y="49038"/>
                </a:lnTo>
                <a:lnTo>
                  <a:pt x="167908" y="2573"/>
                </a:lnTo>
                <a:close/>
              </a:path>
              <a:path w="326389" h="122554">
                <a:moveTo>
                  <a:pt x="167908" y="49038"/>
                </a:moveTo>
                <a:lnTo>
                  <a:pt x="164793" y="49038"/>
                </a:lnTo>
                <a:lnTo>
                  <a:pt x="164793" y="58386"/>
                </a:lnTo>
                <a:lnTo>
                  <a:pt x="167908" y="58386"/>
                </a:lnTo>
                <a:lnTo>
                  <a:pt x="167908" y="49038"/>
                </a:lnTo>
                <a:close/>
              </a:path>
              <a:path w="326389" h="122554">
                <a:moveTo>
                  <a:pt x="184164" y="49038"/>
                </a:moveTo>
                <a:lnTo>
                  <a:pt x="167908" y="49038"/>
                </a:lnTo>
                <a:lnTo>
                  <a:pt x="167908" y="58386"/>
                </a:lnTo>
                <a:lnTo>
                  <a:pt x="184164" y="58386"/>
                </a:lnTo>
                <a:lnTo>
                  <a:pt x="184164" y="49038"/>
                </a:lnTo>
                <a:close/>
              </a:path>
              <a:path w="326389" h="122554">
                <a:moveTo>
                  <a:pt x="195002" y="49038"/>
                </a:moveTo>
                <a:lnTo>
                  <a:pt x="188228" y="49038"/>
                </a:lnTo>
                <a:lnTo>
                  <a:pt x="188228" y="58386"/>
                </a:lnTo>
                <a:lnTo>
                  <a:pt x="195002" y="58386"/>
                </a:lnTo>
                <a:lnTo>
                  <a:pt x="195002" y="49038"/>
                </a:lnTo>
                <a:close/>
              </a:path>
              <a:path w="326389" h="122554">
                <a:moveTo>
                  <a:pt x="306345" y="13004"/>
                </a:moveTo>
                <a:lnTo>
                  <a:pt x="300384" y="13004"/>
                </a:lnTo>
                <a:lnTo>
                  <a:pt x="300300" y="37424"/>
                </a:lnTo>
                <a:lnTo>
                  <a:pt x="299775" y="50749"/>
                </a:lnTo>
                <a:lnTo>
                  <a:pt x="298327" y="66135"/>
                </a:lnTo>
                <a:lnTo>
                  <a:pt x="295507" y="83718"/>
                </a:lnTo>
                <a:lnTo>
                  <a:pt x="306751" y="84802"/>
                </a:lnTo>
                <a:lnTo>
                  <a:pt x="309414" y="66554"/>
                </a:lnTo>
                <a:lnTo>
                  <a:pt x="310790" y="50749"/>
                </a:lnTo>
                <a:lnTo>
                  <a:pt x="311285" y="37424"/>
                </a:lnTo>
                <a:lnTo>
                  <a:pt x="311357" y="22081"/>
                </a:lnTo>
                <a:lnTo>
                  <a:pt x="306345" y="22081"/>
                </a:lnTo>
                <a:lnTo>
                  <a:pt x="306345" y="13004"/>
                </a:lnTo>
                <a:close/>
              </a:path>
              <a:path w="326389" h="122554">
                <a:moveTo>
                  <a:pt x="300384" y="13004"/>
                </a:moveTo>
                <a:lnTo>
                  <a:pt x="227503" y="13004"/>
                </a:lnTo>
                <a:lnTo>
                  <a:pt x="227503" y="22081"/>
                </a:lnTo>
                <a:lnTo>
                  <a:pt x="300384" y="22081"/>
                </a:lnTo>
                <a:lnTo>
                  <a:pt x="300384" y="13004"/>
                </a:lnTo>
                <a:close/>
              </a:path>
              <a:path w="326389" h="122554">
                <a:moveTo>
                  <a:pt x="311357" y="13004"/>
                </a:moveTo>
                <a:lnTo>
                  <a:pt x="306345" y="13004"/>
                </a:lnTo>
                <a:lnTo>
                  <a:pt x="306345" y="22081"/>
                </a:lnTo>
                <a:lnTo>
                  <a:pt x="311357" y="22081"/>
                </a:lnTo>
                <a:lnTo>
                  <a:pt x="311357" y="13004"/>
                </a:lnTo>
                <a:close/>
              </a:path>
              <a:path w="326389" h="122554">
                <a:moveTo>
                  <a:pt x="326258" y="95233"/>
                </a:moveTo>
                <a:lnTo>
                  <a:pt x="215582" y="95233"/>
                </a:lnTo>
                <a:lnTo>
                  <a:pt x="215582" y="104580"/>
                </a:lnTo>
                <a:lnTo>
                  <a:pt x="326258" y="104580"/>
                </a:lnTo>
                <a:lnTo>
                  <a:pt x="326258" y="95233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3814515" y="8276876"/>
            <a:ext cx="326390" cy="122555"/>
          </a:xfrm>
          <a:custGeom>
            <a:avLst/>
            <a:gdLst/>
            <a:ahLst/>
            <a:cxnLst/>
            <a:rect l="l" t="t" r="r" b="b"/>
            <a:pathLst>
              <a:path w="326389" h="122554">
                <a:moveTo>
                  <a:pt x="26686" y="83582"/>
                </a:moveTo>
                <a:lnTo>
                  <a:pt x="17068" y="83582"/>
                </a:lnTo>
                <a:lnTo>
                  <a:pt x="11921" y="111895"/>
                </a:lnTo>
                <a:lnTo>
                  <a:pt x="21403" y="111895"/>
                </a:lnTo>
                <a:lnTo>
                  <a:pt x="26686" y="83582"/>
                </a:lnTo>
                <a:close/>
              </a:path>
              <a:path w="326389" h="122554">
                <a:moveTo>
                  <a:pt x="55676" y="83582"/>
                </a:moveTo>
                <a:lnTo>
                  <a:pt x="46058" y="83582"/>
                </a:lnTo>
                <a:lnTo>
                  <a:pt x="40504" y="111895"/>
                </a:lnTo>
                <a:lnTo>
                  <a:pt x="50122" y="111895"/>
                </a:lnTo>
                <a:lnTo>
                  <a:pt x="55676" y="83582"/>
                </a:lnTo>
                <a:close/>
              </a:path>
              <a:path w="326389" h="122554">
                <a:moveTo>
                  <a:pt x="75996" y="74506"/>
                </a:moveTo>
                <a:lnTo>
                  <a:pt x="0" y="74506"/>
                </a:lnTo>
                <a:lnTo>
                  <a:pt x="0" y="83582"/>
                </a:lnTo>
                <a:lnTo>
                  <a:pt x="75996" y="83582"/>
                </a:lnTo>
                <a:lnTo>
                  <a:pt x="75996" y="74506"/>
                </a:lnTo>
                <a:close/>
              </a:path>
              <a:path w="326389" h="122554">
                <a:moveTo>
                  <a:pt x="32647" y="52832"/>
                </a:moveTo>
                <a:lnTo>
                  <a:pt x="23164" y="52832"/>
                </a:lnTo>
                <a:lnTo>
                  <a:pt x="18829" y="74506"/>
                </a:lnTo>
                <a:lnTo>
                  <a:pt x="28448" y="74506"/>
                </a:lnTo>
                <a:lnTo>
                  <a:pt x="32647" y="52832"/>
                </a:lnTo>
                <a:close/>
              </a:path>
              <a:path w="326389" h="122554">
                <a:moveTo>
                  <a:pt x="61637" y="52832"/>
                </a:moveTo>
                <a:lnTo>
                  <a:pt x="52019" y="52832"/>
                </a:lnTo>
                <a:lnTo>
                  <a:pt x="47819" y="74506"/>
                </a:lnTo>
                <a:lnTo>
                  <a:pt x="57437" y="74506"/>
                </a:lnTo>
                <a:lnTo>
                  <a:pt x="61637" y="52832"/>
                </a:lnTo>
                <a:close/>
              </a:path>
              <a:path w="326389" h="122554">
                <a:moveTo>
                  <a:pt x="80602" y="43891"/>
                </a:moveTo>
                <a:lnTo>
                  <a:pt x="5012" y="43891"/>
                </a:lnTo>
                <a:lnTo>
                  <a:pt x="5012" y="52832"/>
                </a:lnTo>
                <a:lnTo>
                  <a:pt x="80602" y="52832"/>
                </a:lnTo>
                <a:lnTo>
                  <a:pt x="80602" y="43891"/>
                </a:lnTo>
                <a:close/>
              </a:path>
              <a:path w="326389" h="122554">
                <a:moveTo>
                  <a:pt x="39962" y="15172"/>
                </a:moveTo>
                <a:lnTo>
                  <a:pt x="30209" y="15172"/>
                </a:lnTo>
                <a:lnTo>
                  <a:pt x="24790" y="43891"/>
                </a:lnTo>
                <a:lnTo>
                  <a:pt x="34544" y="43891"/>
                </a:lnTo>
                <a:lnTo>
                  <a:pt x="39962" y="15172"/>
                </a:lnTo>
                <a:close/>
              </a:path>
              <a:path w="326389" h="122554">
                <a:moveTo>
                  <a:pt x="68817" y="15172"/>
                </a:moveTo>
                <a:lnTo>
                  <a:pt x="59469" y="15172"/>
                </a:lnTo>
                <a:lnTo>
                  <a:pt x="54051" y="43891"/>
                </a:lnTo>
                <a:lnTo>
                  <a:pt x="63398" y="43891"/>
                </a:lnTo>
                <a:lnTo>
                  <a:pt x="68817" y="15172"/>
                </a:lnTo>
                <a:close/>
              </a:path>
              <a:path w="326389" h="122554">
                <a:moveTo>
                  <a:pt x="143931" y="13953"/>
                </a:moveTo>
                <a:lnTo>
                  <a:pt x="95705" y="13953"/>
                </a:lnTo>
                <a:lnTo>
                  <a:pt x="95705" y="92252"/>
                </a:lnTo>
                <a:lnTo>
                  <a:pt x="103697" y="92252"/>
                </a:lnTo>
                <a:lnTo>
                  <a:pt x="117138" y="92144"/>
                </a:lnTo>
                <a:lnTo>
                  <a:pt x="128623" y="91694"/>
                </a:lnTo>
                <a:lnTo>
                  <a:pt x="139092" y="90709"/>
                </a:lnTo>
                <a:lnTo>
                  <a:pt x="149485" y="89001"/>
                </a:lnTo>
                <a:lnTo>
                  <a:pt x="149131" y="86292"/>
                </a:lnTo>
                <a:lnTo>
                  <a:pt x="106406" y="86292"/>
                </a:lnTo>
                <a:lnTo>
                  <a:pt x="106406" y="82770"/>
                </a:lnTo>
                <a:lnTo>
                  <a:pt x="103697" y="82770"/>
                </a:lnTo>
                <a:lnTo>
                  <a:pt x="106406" y="82748"/>
                </a:lnTo>
                <a:lnTo>
                  <a:pt x="106406" y="55405"/>
                </a:lnTo>
                <a:lnTo>
                  <a:pt x="103155" y="55405"/>
                </a:lnTo>
                <a:lnTo>
                  <a:pt x="103155" y="46329"/>
                </a:lnTo>
                <a:lnTo>
                  <a:pt x="106406" y="46329"/>
                </a:lnTo>
                <a:lnTo>
                  <a:pt x="106406" y="23164"/>
                </a:lnTo>
                <a:lnTo>
                  <a:pt x="143931" y="23164"/>
                </a:lnTo>
                <a:lnTo>
                  <a:pt x="143931" y="13953"/>
                </a:lnTo>
                <a:close/>
              </a:path>
              <a:path w="326389" h="122554">
                <a:moveTo>
                  <a:pt x="148266" y="79654"/>
                </a:moveTo>
                <a:lnTo>
                  <a:pt x="138254" y="81284"/>
                </a:lnTo>
                <a:lnTo>
                  <a:pt x="128115" y="82228"/>
                </a:lnTo>
                <a:lnTo>
                  <a:pt x="116909" y="82664"/>
                </a:lnTo>
                <a:lnTo>
                  <a:pt x="106406" y="82748"/>
                </a:lnTo>
                <a:lnTo>
                  <a:pt x="106406" y="86292"/>
                </a:lnTo>
                <a:lnTo>
                  <a:pt x="149131" y="86292"/>
                </a:lnTo>
                <a:lnTo>
                  <a:pt x="148266" y="79654"/>
                </a:lnTo>
                <a:close/>
              </a:path>
              <a:path w="326389" h="122554">
                <a:moveTo>
                  <a:pt x="106406" y="82748"/>
                </a:moveTo>
                <a:lnTo>
                  <a:pt x="103697" y="82770"/>
                </a:lnTo>
                <a:lnTo>
                  <a:pt x="106406" y="82770"/>
                </a:lnTo>
                <a:close/>
              </a:path>
              <a:path w="326389" h="122554">
                <a:moveTo>
                  <a:pt x="106406" y="46329"/>
                </a:moveTo>
                <a:lnTo>
                  <a:pt x="103155" y="46329"/>
                </a:lnTo>
                <a:lnTo>
                  <a:pt x="103155" y="55405"/>
                </a:lnTo>
                <a:lnTo>
                  <a:pt x="106406" y="55405"/>
                </a:lnTo>
                <a:lnTo>
                  <a:pt x="106406" y="46329"/>
                </a:lnTo>
                <a:close/>
              </a:path>
              <a:path w="326389" h="122554">
                <a:moveTo>
                  <a:pt x="142034" y="46329"/>
                </a:moveTo>
                <a:lnTo>
                  <a:pt x="106406" y="46329"/>
                </a:lnTo>
                <a:lnTo>
                  <a:pt x="106406" y="55405"/>
                </a:lnTo>
                <a:lnTo>
                  <a:pt x="142034" y="55405"/>
                </a:lnTo>
                <a:lnTo>
                  <a:pt x="142034" y="46329"/>
                </a:lnTo>
                <a:close/>
              </a:path>
              <a:path w="326389" h="122554">
                <a:moveTo>
                  <a:pt x="195002" y="0"/>
                </a:moveTo>
                <a:lnTo>
                  <a:pt x="184164" y="0"/>
                </a:lnTo>
                <a:lnTo>
                  <a:pt x="184164" y="122461"/>
                </a:lnTo>
                <a:lnTo>
                  <a:pt x="195002" y="122461"/>
                </a:lnTo>
                <a:lnTo>
                  <a:pt x="195002" y="58386"/>
                </a:lnTo>
                <a:lnTo>
                  <a:pt x="188228" y="58386"/>
                </a:lnTo>
                <a:lnTo>
                  <a:pt x="188228" y="49038"/>
                </a:lnTo>
                <a:lnTo>
                  <a:pt x="195002" y="49038"/>
                </a:lnTo>
                <a:lnTo>
                  <a:pt x="195002" y="0"/>
                </a:lnTo>
                <a:close/>
              </a:path>
              <a:path w="326389" h="122554">
                <a:moveTo>
                  <a:pt x="167908" y="2573"/>
                </a:moveTo>
                <a:lnTo>
                  <a:pt x="157206" y="2573"/>
                </a:lnTo>
                <a:lnTo>
                  <a:pt x="157206" y="116365"/>
                </a:lnTo>
                <a:lnTo>
                  <a:pt x="167908" y="116365"/>
                </a:lnTo>
                <a:lnTo>
                  <a:pt x="167908" y="58386"/>
                </a:lnTo>
                <a:lnTo>
                  <a:pt x="164793" y="58386"/>
                </a:lnTo>
                <a:lnTo>
                  <a:pt x="164793" y="49038"/>
                </a:lnTo>
                <a:lnTo>
                  <a:pt x="167908" y="49038"/>
                </a:lnTo>
                <a:lnTo>
                  <a:pt x="167908" y="2573"/>
                </a:lnTo>
                <a:close/>
              </a:path>
              <a:path w="326389" h="122554">
                <a:moveTo>
                  <a:pt x="167908" y="49038"/>
                </a:moveTo>
                <a:lnTo>
                  <a:pt x="164793" y="49038"/>
                </a:lnTo>
                <a:lnTo>
                  <a:pt x="164793" y="58386"/>
                </a:lnTo>
                <a:lnTo>
                  <a:pt x="167908" y="58386"/>
                </a:lnTo>
                <a:lnTo>
                  <a:pt x="167908" y="49038"/>
                </a:lnTo>
                <a:close/>
              </a:path>
              <a:path w="326389" h="122554">
                <a:moveTo>
                  <a:pt x="184164" y="49038"/>
                </a:moveTo>
                <a:lnTo>
                  <a:pt x="167908" y="49038"/>
                </a:lnTo>
                <a:lnTo>
                  <a:pt x="167908" y="58386"/>
                </a:lnTo>
                <a:lnTo>
                  <a:pt x="184164" y="58386"/>
                </a:lnTo>
                <a:lnTo>
                  <a:pt x="184164" y="49038"/>
                </a:lnTo>
                <a:close/>
              </a:path>
              <a:path w="326389" h="122554">
                <a:moveTo>
                  <a:pt x="195002" y="49038"/>
                </a:moveTo>
                <a:lnTo>
                  <a:pt x="188228" y="49038"/>
                </a:lnTo>
                <a:lnTo>
                  <a:pt x="188228" y="58386"/>
                </a:lnTo>
                <a:lnTo>
                  <a:pt x="195002" y="58386"/>
                </a:lnTo>
                <a:lnTo>
                  <a:pt x="195002" y="49038"/>
                </a:lnTo>
                <a:close/>
              </a:path>
              <a:path w="326389" h="122554">
                <a:moveTo>
                  <a:pt x="306345" y="13004"/>
                </a:moveTo>
                <a:lnTo>
                  <a:pt x="300384" y="13004"/>
                </a:lnTo>
                <a:lnTo>
                  <a:pt x="300300" y="37424"/>
                </a:lnTo>
                <a:lnTo>
                  <a:pt x="299775" y="50749"/>
                </a:lnTo>
                <a:lnTo>
                  <a:pt x="298327" y="66135"/>
                </a:lnTo>
                <a:lnTo>
                  <a:pt x="295507" y="83718"/>
                </a:lnTo>
                <a:lnTo>
                  <a:pt x="306751" y="84802"/>
                </a:lnTo>
                <a:lnTo>
                  <a:pt x="309414" y="66554"/>
                </a:lnTo>
                <a:lnTo>
                  <a:pt x="310790" y="50749"/>
                </a:lnTo>
                <a:lnTo>
                  <a:pt x="311285" y="37424"/>
                </a:lnTo>
                <a:lnTo>
                  <a:pt x="311357" y="22081"/>
                </a:lnTo>
                <a:lnTo>
                  <a:pt x="306345" y="22081"/>
                </a:lnTo>
                <a:lnTo>
                  <a:pt x="306345" y="13004"/>
                </a:lnTo>
                <a:close/>
              </a:path>
              <a:path w="326389" h="122554">
                <a:moveTo>
                  <a:pt x="300384" y="13004"/>
                </a:moveTo>
                <a:lnTo>
                  <a:pt x="227503" y="13004"/>
                </a:lnTo>
                <a:lnTo>
                  <a:pt x="227503" y="22081"/>
                </a:lnTo>
                <a:lnTo>
                  <a:pt x="300384" y="22081"/>
                </a:lnTo>
                <a:lnTo>
                  <a:pt x="300384" y="13004"/>
                </a:lnTo>
                <a:close/>
              </a:path>
              <a:path w="326389" h="122554">
                <a:moveTo>
                  <a:pt x="311357" y="13004"/>
                </a:moveTo>
                <a:lnTo>
                  <a:pt x="306345" y="13004"/>
                </a:lnTo>
                <a:lnTo>
                  <a:pt x="306345" y="22081"/>
                </a:lnTo>
                <a:lnTo>
                  <a:pt x="311357" y="22081"/>
                </a:lnTo>
                <a:lnTo>
                  <a:pt x="311357" y="13004"/>
                </a:lnTo>
                <a:close/>
              </a:path>
              <a:path w="326389" h="122554">
                <a:moveTo>
                  <a:pt x="326258" y="95233"/>
                </a:moveTo>
                <a:lnTo>
                  <a:pt x="215582" y="95233"/>
                </a:lnTo>
                <a:lnTo>
                  <a:pt x="215582" y="104580"/>
                </a:lnTo>
                <a:lnTo>
                  <a:pt x="326258" y="104580"/>
                </a:lnTo>
                <a:lnTo>
                  <a:pt x="326258" y="95233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0" y="1128"/>
            <a:ext cx="13004800" cy="9752965"/>
          </a:xfrm>
          <a:custGeom>
            <a:avLst/>
            <a:gdLst/>
            <a:ahLst/>
            <a:cxnLst/>
            <a:rect l="l" t="t" r="r" b="b"/>
            <a:pathLst>
              <a:path w="13004800" h="9752965">
                <a:moveTo>
                  <a:pt x="0" y="9752471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9752471"/>
                </a:lnTo>
                <a:lnTo>
                  <a:pt x="0" y="9752471"/>
                </a:lnTo>
                <a:close/>
              </a:path>
            </a:pathLst>
          </a:custGeom>
          <a:solidFill>
            <a:srgbClr val="000000">
              <a:alpha val="50000"/>
            </a:srgb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2" name="object 42"/>
          <p:cNvSpPr/>
          <p:nvPr/>
        </p:nvSpPr>
        <p:spPr>
          <a:xfrm>
            <a:off x="3729837" y="3449332"/>
            <a:ext cx="2583180" cy="939800"/>
          </a:xfrm>
          <a:custGeom>
            <a:avLst/>
            <a:gdLst/>
            <a:ahLst/>
            <a:cxnLst/>
            <a:rect l="l" t="t" r="r" b="b"/>
            <a:pathLst>
              <a:path w="2583179" h="939800">
                <a:moveTo>
                  <a:pt x="2582900" y="558"/>
                </a:moveTo>
                <a:lnTo>
                  <a:pt x="2528722" y="558"/>
                </a:lnTo>
                <a:lnTo>
                  <a:pt x="2528722" y="54749"/>
                </a:lnTo>
                <a:lnTo>
                  <a:pt x="2528722" y="885609"/>
                </a:lnTo>
                <a:lnTo>
                  <a:pt x="54190" y="885609"/>
                </a:lnTo>
                <a:lnTo>
                  <a:pt x="54190" y="54749"/>
                </a:lnTo>
                <a:lnTo>
                  <a:pt x="2528722" y="54749"/>
                </a:lnTo>
                <a:lnTo>
                  <a:pt x="2528722" y="558"/>
                </a:lnTo>
                <a:lnTo>
                  <a:pt x="54190" y="558"/>
                </a:lnTo>
                <a:lnTo>
                  <a:pt x="54190" y="0"/>
                </a:lnTo>
                <a:lnTo>
                  <a:pt x="0" y="0"/>
                </a:lnTo>
                <a:lnTo>
                  <a:pt x="0" y="939800"/>
                </a:lnTo>
                <a:lnTo>
                  <a:pt x="54190" y="939800"/>
                </a:lnTo>
                <a:lnTo>
                  <a:pt x="2528722" y="939800"/>
                </a:lnTo>
                <a:lnTo>
                  <a:pt x="2582900" y="939800"/>
                </a:lnTo>
                <a:lnTo>
                  <a:pt x="2582900" y="558"/>
                </a:lnTo>
                <a:close/>
              </a:path>
            </a:pathLst>
          </a:custGeom>
          <a:solidFill>
            <a:srgbClr val="FF2323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3" name="object 43"/>
          <p:cNvGrpSpPr/>
          <p:nvPr/>
        </p:nvGrpSpPr>
        <p:grpSpPr>
          <a:xfrm>
            <a:off x="1824283" y="0"/>
            <a:ext cx="9302115" cy="4172585"/>
            <a:chOff x="1824283" y="0"/>
            <a:chExt cx="9302115" cy="4172585"/>
          </a:xfrm>
        </p:grpSpPr>
        <p:sp>
          <p:nvSpPr>
            <p:cNvPr id="44" name="object 44"/>
            <p:cNvSpPr/>
            <p:nvPr/>
          </p:nvSpPr>
          <p:spPr>
            <a:xfrm>
              <a:off x="3675659" y="2185529"/>
              <a:ext cx="3233420" cy="840105"/>
            </a:xfrm>
            <a:custGeom>
              <a:avLst/>
              <a:gdLst/>
              <a:ahLst/>
              <a:cxnLst/>
              <a:rect l="l" t="t" r="r" b="b"/>
              <a:pathLst>
                <a:path w="3233420" h="840105">
                  <a:moveTo>
                    <a:pt x="3233128" y="0"/>
                  </a:moveTo>
                  <a:lnTo>
                    <a:pt x="3178949" y="0"/>
                  </a:lnTo>
                  <a:lnTo>
                    <a:pt x="3178949" y="54190"/>
                  </a:lnTo>
                  <a:lnTo>
                    <a:pt x="3178949" y="785710"/>
                  </a:lnTo>
                  <a:lnTo>
                    <a:pt x="54178" y="785710"/>
                  </a:lnTo>
                  <a:lnTo>
                    <a:pt x="54178" y="54190"/>
                  </a:lnTo>
                  <a:lnTo>
                    <a:pt x="3178949" y="54190"/>
                  </a:lnTo>
                  <a:lnTo>
                    <a:pt x="3178949" y="0"/>
                  </a:lnTo>
                  <a:lnTo>
                    <a:pt x="54178" y="0"/>
                  </a:lnTo>
                  <a:lnTo>
                    <a:pt x="0" y="0"/>
                  </a:lnTo>
                  <a:lnTo>
                    <a:pt x="0" y="839901"/>
                  </a:lnTo>
                  <a:lnTo>
                    <a:pt x="54178" y="839901"/>
                  </a:lnTo>
                  <a:lnTo>
                    <a:pt x="3178949" y="839901"/>
                  </a:lnTo>
                  <a:lnTo>
                    <a:pt x="3233128" y="839901"/>
                  </a:lnTo>
                  <a:lnTo>
                    <a:pt x="3233128" y="0"/>
                  </a:lnTo>
                  <a:close/>
                </a:path>
              </a:pathLst>
            </a:custGeom>
            <a:solidFill>
              <a:srgbClr val="FF23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5" name="object 45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825066" y="0"/>
              <a:ext cx="2302933" cy="2573865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1824283" y="388335"/>
              <a:ext cx="3630929" cy="1282700"/>
            </a:xfrm>
            <a:custGeom>
              <a:avLst/>
              <a:gdLst/>
              <a:ahLst/>
              <a:cxnLst/>
              <a:rect l="l" t="t" r="r" b="b"/>
              <a:pathLst>
                <a:path w="3630929" h="1282700">
                  <a:moveTo>
                    <a:pt x="3630506" y="0"/>
                  </a:moveTo>
                  <a:lnTo>
                    <a:pt x="0" y="0"/>
                  </a:lnTo>
                  <a:lnTo>
                    <a:pt x="0" y="1282417"/>
                  </a:lnTo>
                  <a:lnTo>
                    <a:pt x="3630506" y="1282417"/>
                  </a:lnTo>
                  <a:lnTo>
                    <a:pt x="3630506" y="0"/>
                  </a:lnTo>
                  <a:close/>
                </a:path>
              </a:pathLst>
            </a:custGeom>
            <a:solidFill>
              <a:srgbClr val="FEFEFE">
                <a:alpha val="77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1824278" y="388060"/>
              <a:ext cx="3630929" cy="1282700"/>
            </a:xfrm>
            <a:custGeom>
              <a:avLst/>
              <a:gdLst/>
              <a:ahLst/>
              <a:cxnLst/>
              <a:rect l="l" t="t" r="r" b="b"/>
              <a:pathLst>
                <a:path w="3630929" h="1282700">
                  <a:moveTo>
                    <a:pt x="3630511" y="279"/>
                  </a:moveTo>
                  <a:lnTo>
                    <a:pt x="3603409" y="279"/>
                  </a:lnTo>
                  <a:lnTo>
                    <a:pt x="3603409" y="27368"/>
                  </a:lnTo>
                  <a:lnTo>
                    <a:pt x="3603409" y="1255610"/>
                  </a:lnTo>
                  <a:lnTo>
                    <a:pt x="27089" y="1255610"/>
                  </a:lnTo>
                  <a:lnTo>
                    <a:pt x="27089" y="27368"/>
                  </a:lnTo>
                  <a:lnTo>
                    <a:pt x="3603409" y="27368"/>
                  </a:lnTo>
                  <a:lnTo>
                    <a:pt x="3603409" y="279"/>
                  </a:lnTo>
                  <a:lnTo>
                    <a:pt x="27089" y="279"/>
                  </a:lnTo>
                  <a:lnTo>
                    <a:pt x="27089" y="0"/>
                  </a:lnTo>
                  <a:lnTo>
                    <a:pt x="0" y="0"/>
                  </a:lnTo>
                  <a:lnTo>
                    <a:pt x="0" y="1282700"/>
                  </a:lnTo>
                  <a:lnTo>
                    <a:pt x="27089" y="1282700"/>
                  </a:lnTo>
                  <a:lnTo>
                    <a:pt x="3603409" y="1282700"/>
                  </a:lnTo>
                  <a:lnTo>
                    <a:pt x="3630511" y="1282700"/>
                  </a:lnTo>
                  <a:lnTo>
                    <a:pt x="3630511" y="27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7152639" y="2718364"/>
              <a:ext cx="3973829" cy="1454150"/>
            </a:xfrm>
            <a:custGeom>
              <a:avLst/>
              <a:gdLst/>
              <a:ahLst/>
              <a:cxnLst/>
              <a:rect l="l" t="t" r="r" b="b"/>
              <a:pathLst>
                <a:path w="3973829" h="1454150">
                  <a:moveTo>
                    <a:pt x="3973688" y="0"/>
                  </a:moveTo>
                  <a:lnTo>
                    <a:pt x="0" y="0"/>
                  </a:lnTo>
                  <a:lnTo>
                    <a:pt x="0" y="1454008"/>
                  </a:lnTo>
                  <a:lnTo>
                    <a:pt x="3973688" y="1454008"/>
                  </a:lnTo>
                  <a:lnTo>
                    <a:pt x="3973688" y="0"/>
                  </a:lnTo>
                  <a:close/>
                </a:path>
              </a:pathLst>
            </a:custGeom>
            <a:solidFill>
              <a:srgbClr val="FEFEFE">
                <a:alpha val="77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7152627" y="2718371"/>
              <a:ext cx="3973829" cy="1454150"/>
            </a:xfrm>
            <a:custGeom>
              <a:avLst/>
              <a:gdLst/>
              <a:ahLst/>
              <a:cxnLst/>
              <a:rect l="l" t="t" r="r" b="b"/>
              <a:pathLst>
                <a:path w="3973829" h="1454150">
                  <a:moveTo>
                    <a:pt x="3973690" y="0"/>
                  </a:moveTo>
                  <a:lnTo>
                    <a:pt x="3946601" y="0"/>
                  </a:lnTo>
                  <a:lnTo>
                    <a:pt x="3946601" y="27089"/>
                  </a:lnTo>
                  <a:lnTo>
                    <a:pt x="3946601" y="1426908"/>
                  </a:lnTo>
                  <a:lnTo>
                    <a:pt x="27101" y="1426908"/>
                  </a:lnTo>
                  <a:lnTo>
                    <a:pt x="27101" y="27089"/>
                  </a:lnTo>
                  <a:lnTo>
                    <a:pt x="3946601" y="27089"/>
                  </a:lnTo>
                  <a:lnTo>
                    <a:pt x="3946601" y="0"/>
                  </a:lnTo>
                  <a:lnTo>
                    <a:pt x="27101" y="0"/>
                  </a:lnTo>
                  <a:lnTo>
                    <a:pt x="0" y="0"/>
                  </a:lnTo>
                  <a:lnTo>
                    <a:pt x="0" y="1454010"/>
                  </a:lnTo>
                  <a:lnTo>
                    <a:pt x="27101" y="1454010"/>
                  </a:lnTo>
                  <a:lnTo>
                    <a:pt x="3946601" y="1454010"/>
                  </a:lnTo>
                  <a:lnTo>
                    <a:pt x="3973690" y="1454010"/>
                  </a:lnTo>
                  <a:lnTo>
                    <a:pt x="3973690" y="1426908"/>
                  </a:lnTo>
                  <a:lnTo>
                    <a:pt x="3973690" y="27089"/>
                  </a:lnTo>
                  <a:lnTo>
                    <a:pt x="397369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0" name="object 50"/>
          <p:cNvGrpSpPr/>
          <p:nvPr/>
        </p:nvGrpSpPr>
        <p:grpSpPr>
          <a:xfrm>
            <a:off x="5219982" y="5256107"/>
            <a:ext cx="3251200" cy="1264920"/>
            <a:chOff x="5219982" y="5256107"/>
            <a:chExt cx="3251200" cy="1264920"/>
          </a:xfrm>
        </p:grpSpPr>
        <p:sp>
          <p:nvSpPr>
            <p:cNvPr id="51" name="object 51"/>
            <p:cNvSpPr/>
            <p:nvPr/>
          </p:nvSpPr>
          <p:spPr>
            <a:xfrm>
              <a:off x="5219982" y="5256107"/>
              <a:ext cx="3251200" cy="1264920"/>
            </a:xfrm>
            <a:custGeom>
              <a:avLst/>
              <a:gdLst/>
              <a:ahLst/>
              <a:cxnLst/>
              <a:rect l="l" t="t" r="r" b="b"/>
              <a:pathLst>
                <a:path w="3251200" h="1264919">
                  <a:moveTo>
                    <a:pt x="3251200" y="0"/>
                  </a:moveTo>
                  <a:lnTo>
                    <a:pt x="0" y="0"/>
                  </a:lnTo>
                  <a:lnTo>
                    <a:pt x="0" y="1264355"/>
                  </a:lnTo>
                  <a:lnTo>
                    <a:pt x="3251200" y="1264355"/>
                  </a:lnTo>
                  <a:lnTo>
                    <a:pt x="3251200" y="0"/>
                  </a:lnTo>
                  <a:close/>
                </a:path>
              </a:pathLst>
            </a:custGeom>
            <a:solidFill>
              <a:srgbClr val="FEFEFE">
                <a:alpha val="77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5219979" y="5256110"/>
              <a:ext cx="3251200" cy="1264920"/>
            </a:xfrm>
            <a:custGeom>
              <a:avLst/>
              <a:gdLst/>
              <a:ahLst/>
              <a:cxnLst/>
              <a:rect l="l" t="t" r="r" b="b"/>
              <a:pathLst>
                <a:path w="3251200" h="1264920">
                  <a:moveTo>
                    <a:pt x="3251200" y="0"/>
                  </a:moveTo>
                  <a:lnTo>
                    <a:pt x="3224098" y="0"/>
                  </a:lnTo>
                  <a:lnTo>
                    <a:pt x="3224098" y="27101"/>
                  </a:lnTo>
                  <a:lnTo>
                    <a:pt x="3224098" y="1237259"/>
                  </a:lnTo>
                  <a:lnTo>
                    <a:pt x="27089" y="1237259"/>
                  </a:lnTo>
                  <a:lnTo>
                    <a:pt x="27089" y="27101"/>
                  </a:lnTo>
                  <a:lnTo>
                    <a:pt x="3224098" y="27101"/>
                  </a:lnTo>
                  <a:lnTo>
                    <a:pt x="3224098" y="0"/>
                  </a:lnTo>
                  <a:lnTo>
                    <a:pt x="27089" y="0"/>
                  </a:lnTo>
                  <a:lnTo>
                    <a:pt x="0" y="0"/>
                  </a:lnTo>
                  <a:lnTo>
                    <a:pt x="0" y="1264361"/>
                  </a:lnTo>
                  <a:lnTo>
                    <a:pt x="27089" y="1264361"/>
                  </a:lnTo>
                  <a:lnTo>
                    <a:pt x="3224098" y="1264361"/>
                  </a:lnTo>
                  <a:lnTo>
                    <a:pt x="3251200" y="1264361"/>
                  </a:lnTo>
                  <a:lnTo>
                    <a:pt x="32512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53" name="object 53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2331896" y="573157"/>
            <a:ext cx="2563929" cy="831372"/>
          </a:xfrm>
          <a:prstGeom prst="rect">
            <a:avLst/>
          </a:prstGeom>
        </p:spPr>
      </p:pic>
      <p:pic>
        <p:nvPicPr>
          <p:cNvPr id="54" name="object 54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7284798" y="3011773"/>
            <a:ext cx="3704485" cy="841993"/>
          </a:xfrm>
          <a:prstGeom prst="rect">
            <a:avLst/>
          </a:prstGeom>
        </p:spPr>
      </p:pic>
      <p:pic>
        <p:nvPicPr>
          <p:cNvPr id="55" name="object 55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5305116" y="5504143"/>
            <a:ext cx="3027505" cy="797695"/>
          </a:xfrm>
          <a:prstGeom prst="rect">
            <a:avLst/>
          </a:prstGeom>
        </p:spPr>
      </p:pic>
      <p:pic>
        <p:nvPicPr>
          <p:cNvPr id="56" name="object 56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5102578" y="3142828"/>
            <a:ext cx="2050062" cy="2113279"/>
          </a:xfrm>
          <a:prstGeom prst="rect">
            <a:avLst/>
          </a:prstGeom>
        </p:spPr>
      </p:pic>
      <p:sp>
        <p:nvSpPr>
          <p:cNvPr id="57" name="object 57"/>
          <p:cNvSpPr/>
          <p:nvPr/>
        </p:nvSpPr>
        <p:spPr>
          <a:xfrm>
            <a:off x="5788942" y="1752035"/>
            <a:ext cx="415925" cy="271145"/>
          </a:xfrm>
          <a:custGeom>
            <a:avLst/>
            <a:gdLst/>
            <a:ahLst/>
            <a:cxnLst/>
            <a:rect l="l" t="t" r="r" b="b"/>
            <a:pathLst>
              <a:path w="415925" h="271144">
                <a:moveTo>
                  <a:pt x="36124" y="135466"/>
                </a:moveTo>
                <a:lnTo>
                  <a:pt x="0" y="135466"/>
                </a:lnTo>
                <a:lnTo>
                  <a:pt x="7419" y="171479"/>
                </a:lnTo>
                <a:lnTo>
                  <a:pt x="28359" y="203839"/>
                </a:lnTo>
                <a:lnTo>
                  <a:pt x="60838" y="231256"/>
                </a:lnTo>
                <a:lnTo>
                  <a:pt x="102877" y="252438"/>
                </a:lnTo>
                <a:lnTo>
                  <a:pt x="152496" y="266094"/>
                </a:lnTo>
                <a:lnTo>
                  <a:pt x="207715" y="270933"/>
                </a:lnTo>
                <a:lnTo>
                  <a:pt x="207715" y="234808"/>
                </a:lnTo>
                <a:lnTo>
                  <a:pt x="170521" y="232361"/>
                </a:lnTo>
                <a:lnTo>
                  <a:pt x="136469" y="225463"/>
                </a:lnTo>
                <a:lnTo>
                  <a:pt x="80572" y="200997"/>
                </a:lnTo>
                <a:lnTo>
                  <a:pt x="46631" y="168540"/>
                </a:lnTo>
                <a:lnTo>
                  <a:pt x="38675" y="151783"/>
                </a:lnTo>
                <a:lnTo>
                  <a:pt x="36124" y="135466"/>
                </a:lnTo>
                <a:close/>
              </a:path>
              <a:path w="415925" h="271144">
                <a:moveTo>
                  <a:pt x="207715" y="0"/>
                </a:moveTo>
                <a:lnTo>
                  <a:pt x="207715" y="36124"/>
                </a:lnTo>
                <a:lnTo>
                  <a:pt x="244910" y="38572"/>
                </a:lnTo>
                <a:lnTo>
                  <a:pt x="278961" y="45469"/>
                </a:lnTo>
                <a:lnTo>
                  <a:pt x="334859" y="69935"/>
                </a:lnTo>
                <a:lnTo>
                  <a:pt x="368799" y="102393"/>
                </a:lnTo>
                <a:lnTo>
                  <a:pt x="379306" y="135466"/>
                </a:lnTo>
                <a:lnTo>
                  <a:pt x="376755" y="151783"/>
                </a:lnTo>
                <a:lnTo>
                  <a:pt x="354985" y="185143"/>
                </a:lnTo>
                <a:lnTo>
                  <a:pt x="309176" y="214786"/>
                </a:lnTo>
                <a:lnTo>
                  <a:pt x="244910" y="232361"/>
                </a:lnTo>
                <a:lnTo>
                  <a:pt x="207715" y="234808"/>
                </a:lnTo>
                <a:lnTo>
                  <a:pt x="207715" y="270933"/>
                </a:lnTo>
                <a:lnTo>
                  <a:pt x="262934" y="266094"/>
                </a:lnTo>
                <a:lnTo>
                  <a:pt x="312553" y="252438"/>
                </a:lnTo>
                <a:lnTo>
                  <a:pt x="354592" y="231256"/>
                </a:lnTo>
                <a:lnTo>
                  <a:pt x="387071" y="203839"/>
                </a:lnTo>
                <a:lnTo>
                  <a:pt x="408011" y="171479"/>
                </a:lnTo>
                <a:lnTo>
                  <a:pt x="415431" y="135466"/>
                </a:lnTo>
                <a:lnTo>
                  <a:pt x="408011" y="99454"/>
                </a:lnTo>
                <a:lnTo>
                  <a:pt x="387071" y="67094"/>
                </a:lnTo>
                <a:lnTo>
                  <a:pt x="354592" y="39677"/>
                </a:lnTo>
                <a:lnTo>
                  <a:pt x="312553" y="18495"/>
                </a:lnTo>
                <a:lnTo>
                  <a:pt x="262934" y="4839"/>
                </a:lnTo>
                <a:lnTo>
                  <a:pt x="207715" y="0"/>
                </a:lnTo>
                <a:close/>
              </a:path>
              <a:path w="415925" h="271144">
                <a:moveTo>
                  <a:pt x="207715" y="0"/>
                </a:moveTo>
                <a:lnTo>
                  <a:pt x="152496" y="4839"/>
                </a:lnTo>
                <a:lnTo>
                  <a:pt x="102877" y="18495"/>
                </a:lnTo>
                <a:lnTo>
                  <a:pt x="60838" y="39677"/>
                </a:lnTo>
                <a:lnTo>
                  <a:pt x="28359" y="67094"/>
                </a:lnTo>
                <a:lnTo>
                  <a:pt x="7419" y="99454"/>
                </a:lnTo>
                <a:lnTo>
                  <a:pt x="0" y="135466"/>
                </a:lnTo>
                <a:lnTo>
                  <a:pt x="36124" y="135466"/>
                </a:lnTo>
                <a:lnTo>
                  <a:pt x="38675" y="119150"/>
                </a:lnTo>
                <a:lnTo>
                  <a:pt x="46631" y="102393"/>
                </a:lnTo>
                <a:lnTo>
                  <a:pt x="80572" y="69935"/>
                </a:lnTo>
                <a:lnTo>
                  <a:pt x="136469" y="45469"/>
                </a:lnTo>
                <a:lnTo>
                  <a:pt x="207715" y="36124"/>
                </a:lnTo>
                <a:lnTo>
                  <a:pt x="207715" y="0"/>
                </a:lnTo>
                <a:close/>
              </a:path>
            </a:pathLst>
          </a:custGeom>
          <a:solidFill>
            <a:srgbClr val="FF2323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8" name="object 58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252871" y="0"/>
            <a:ext cx="1155982" cy="794736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69136" y="705307"/>
            <a:ext cx="2322195" cy="368300"/>
          </a:xfrm>
          <a:custGeom>
            <a:avLst/>
            <a:gdLst/>
            <a:ahLst/>
            <a:cxnLst/>
            <a:rect l="l" t="t" r="r" b="b"/>
            <a:pathLst>
              <a:path w="2322195" h="368300">
                <a:moveTo>
                  <a:pt x="101193" y="32105"/>
                </a:moveTo>
                <a:lnTo>
                  <a:pt x="95097" y="32105"/>
                </a:lnTo>
                <a:lnTo>
                  <a:pt x="95097" y="97942"/>
                </a:lnTo>
                <a:lnTo>
                  <a:pt x="87725" y="148177"/>
                </a:lnTo>
                <a:lnTo>
                  <a:pt x="67513" y="195326"/>
                </a:lnTo>
                <a:lnTo>
                  <a:pt x="37318" y="234930"/>
                </a:lnTo>
                <a:lnTo>
                  <a:pt x="0" y="262534"/>
                </a:lnTo>
                <a:lnTo>
                  <a:pt x="20726" y="289356"/>
                </a:lnTo>
                <a:lnTo>
                  <a:pt x="53651" y="265392"/>
                </a:lnTo>
                <a:lnTo>
                  <a:pt x="81738" y="232044"/>
                </a:lnTo>
                <a:lnTo>
                  <a:pt x="103563" y="191537"/>
                </a:lnTo>
                <a:lnTo>
                  <a:pt x="112184" y="163830"/>
                </a:lnTo>
                <a:lnTo>
                  <a:pt x="106086" y="144480"/>
                </a:lnTo>
                <a:lnTo>
                  <a:pt x="101193" y="97942"/>
                </a:lnTo>
                <a:lnTo>
                  <a:pt x="101193" y="32105"/>
                </a:lnTo>
                <a:close/>
              </a:path>
              <a:path w="2322195" h="368300">
                <a:moveTo>
                  <a:pt x="128422" y="32105"/>
                </a:moveTo>
                <a:lnTo>
                  <a:pt x="122732" y="32105"/>
                </a:lnTo>
                <a:lnTo>
                  <a:pt x="122732" y="97942"/>
                </a:lnTo>
                <a:lnTo>
                  <a:pt x="117703" y="146095"/>
                </a:lnTo>
                <a:lnTo>
                  <a:pt x="119855" y="188169"/>
                </a:lnTo>
                <a:lnTo>
                  <a:pt x="141134" y="227041"/>
                </a:lnTo>
                <a:lnTo>
                  <a:pt x="168558" y="259123"/>
                </a:lnTo>
                <a:lnTo>
                  <a:pt x="200761" y="282448"/>
                </a:lnTo>
                <a:lnTo>
                  <a:pt x="221488" y="255625"/>
                </a:lnTo>
                <a:lnTo>
                  <a:pt x="185000" y="229101"/>
                </a:lnTo>
                <a:lnTo>
                  <a:pt x="155448" y="191261"/>
                </a:lnTo>
                <a:lnTo>
                  <a:pt x="135648" y="146183"/>
                </a:lnTo>
                <a:lnTo>
                  <a:pt x="128422" y="97942"/>
                </a:lnTo>
                <a:lnTo>
                  <a:pt x="128422" y="32105"/>
                </a:lnTo>
                <a:close/>
              </a:path>
              <a:path w="2322195" h="368300">
                <a:moveTo>
                  <a:pt x="122732" y="32105"/>
                </a:moveTo>
                <a:lnTo>
                  <a:pt x="101193" y="32105"/>
                </a:lnTo>
                <a:lnTo>
                  <a:pt x="101193" y="97942"/>
                </a:lnTo>
                <a:lnTo>
                  <a:pt x="106086" y="144480"/>
                </a:lnTo>
                <a:lnTo>
                  <a:pt x="112184" y="163830"/>
                </a:lnTo>
                <a:lnTo>
                  <a:pt x="117703" y="146095"/>
                </a:lnTo>
                <a:lnTo>
                  <a:pt x="122732" y="97942"/>
                </a:lnTo>
                <a:lnTo>
                  <a:pt x="122732" y="32105"/>
                </a:lnTo>
                <a:close/>
              </a:path>
              <a:path w="2322195" h="368300">
                <a:moveTo>
                  <a:pt x="287731" y="406"/>
                </a:moveTo>
                <a:lnTo>
                  <a:pt x="253593" y="406"/>
                </a:lnTo>
                <a:lnTo>
                  <a:pt x="253593" y="367791"/>
                </a:lnTo>
                <a:lnTo>
                  <a:pt x="287731" y="367791"/>
                </a:lnTo>
                <a:lnTo>
                  <a:pt x="287731" y="177596"/>
                </a:lnTo>
                <a:lnTo>
                  <a:pt x="279603" y="177596"/>
                </a:lnTo>
                <a:lnTo>
                  <a:pt x="279603" y="149148"/>
                </a:lnTo>
                <a:lnTo>
                  <a:pt x="287731" y="149148"/>
                </a:lnTo>
                <a:lnTo>
                  <a:pt x="287731" y="406"/>
                </a:lnTo>
                <a:close/>
              </a:path>
              <a:path w="2322195" h="368300">
                <a:moveTo>
                  <a:pt x="287731" y="149148"/>
                </a:moveTo>
                <a:lnTo>
                  <a:pt x="279603" y="149148"/>
                </a:lnTo>
                <a:lnTo>
                  <a:pt x="279603" y="177596"/>
                </a:lnTo>
                <a:lnTo>
                  <a:pt x="287731" y="177596"/>
                </a:lnTo>
                <a:lnTo>
                  <a:pt x="287731" y="149148"/>
                </a:lnTo>
                <a:close/>
              </a:path>
              <a:path w="2322195" h="368300">
                <a:moveTo>
                  <a:pt x="347878" y="149148"/>
                </a:moveTo>
                <a:lnTo>
                  <a:pt x="287731" y="149148"/>
                </a:lnTo>
                <a:lnTo>
                  <a:pt x="287731" y="177596"/>
                </a:lnTo>
                <a:lnTo>
                  <a:pt x="347878" y="177596"/>
                </a:lnTo>
                <a:lnTo>
                  <a:pt x="347878" y="149148"/>
                </a:lnTo>
                <a:close/>
              </a:path>
              <a:path w="2322195" h="368300">
                <a:moveTo>
                  <a:pt x="679469" y="0"/>
                </a:moveTo>
                <a:lnTo>
                  <a:pt x="645737" y="0"/>
                </a:lnTo>
                <a:lnTo>
                  <a:pt x="645737" y="368198"/>
                </a:lnTo>
                <a:lnTo>
                  <a:pt x="679469" y="368198"/>
                </a:lnTo>
                <a:lnTo>
                  <a:pt x="679469" y="0"/>
                </a:lnTo>
                <a:close/>
              </a:path>
              <a:path w="2322195" h="368300">
                <a:moveTo>
                  <a:pt x="485616" y="28447"/>
                </a:moveTo>
                <a:lnTo>
                  <a:pt x="448271" y="37477"/>
                </a:lnTo>
                <a:lnTo>
                  <a:pt x="418814" y="63195"/>
                </a:lnTo>
                <a:lnTo>
                  <a:pt x="399491" y="103543"/>
                </a:lnTo>
                <a:lnTo>
                  <a:pt x="392550" y="156463"/>
                </a:lnTo>
                <a:lnTo>
                  <a:pt x="399491" y="209619"/>
                </a:lnTo>
                <a:lnTo>
                  <a:pt x="418814" y="250088"/>
                </a:lnTo>
                <a:lnTo>
                  <a:pt x="448271" y="275850"/>
                </a:lnTo>
                <a:lnTo>
                  <a:pt x="485616" y="284886"/>
                </a:lnTo>
                <a:lnTo>
                  <a:pt x="523195" y="275850"/>
                </a:lnTo>
                <a:lnTo>
                  <a:pt x="546882" y="255219"/>
                </a:lnTo>
                <a:lnTo>
                  <a:pt x="485616" y="255219"/>
                </a:lnTo>
                <a:lnTo>
                  <a:pt x="461003" y="248189"/>
                </a:lnTo>
                <a:lnTo>
                  <a:pt x="441725" y="228244"/>
                </a:lnTo>
                <a:lnTo>
                  <a:pt x="429152" y="197097"/>
                </a:lnTo>
                <a:lnTo>
                  <a:pt x="424656" y="156463"/>
                </a:lnTo>
                <a:lnTo>
                  <a:pt x="429152" y="116192"/>
                </a:lnTo>
                <a:lnTo>
                  <a:pt x="441725" y="85445"/>
                </a:lnTo>
                <a:lnTo>
                  <a:pt x="461003" y="65824"/>
                </a:lnTo>
                <a:lnTo>
                  <a:pt x="485616" y="58927"/>
                </a:lnTo>
                <a:lnTo>
                  <a:pt x="547866" y="58927"/>
                </a:lnTo>
                <a:lnTo>
                  <a:pt x="523195" y="37477"/>
                </a:lnTo>
                <a:lnTo>
                  <a:pt x="485616" y="28447"/>
                </a:lnTo>
                <a:close/>
              </a:path>
              <a:path w="2322195" h="368300">
                <a:moveTo>
                  <a:pt x="547866" y="58927"/>
                </a:moveTo>
                <a:lnTo>
                  <a:pt x="485616" y="58927"/>
                </a:lnTo>
                <a:lnTo>
                  <a:pt x="510400" y="65824"/>
                </a:lnTo>
                <a:lnTo>
                  <a:pt x="529659" y="85445"/>
                </a:lnTo>
                <a:lnTo>
                  <a:pt x="542137" y="116192"/>
                </a:lnTo>
                <a:lnTo>
                  <a:pt x="546576" y="156463"/>
                </a:lnTo>
                <a:lnTo>
                  <a:pt x="542137" y="197097"/>
                </a:lnTo>
                <a:lnTo>
                  <a:pt x="529659" y="228244"/>
                </a:lnTo>
                <a:lnTo>
                  <a:pt x="510400" y="248189"/>
                </a:lnTo>
                <a:lnTo>
                  <a:pt x="485616" y="255219"/>
                </a:lnTo>
                <a:lnTo>
                  <a:pt x="546882" y="255219"/>
                </a:lnTo>
                <a:lnTo>
                  <a:pt x="552773" y="250088"/>
                </a:lnTo>
                <a:lnTo>
                  <a:pt x="572141" y="209619"/>
                </a:lnTo>
                <a:lnTo>
                  <a:pt x="579088" y="156463"/>
                </a:lnTo>
                <a:lnTo>
                  <a:pt x="572141" y="103543"/>
                </a:lnTo>
                <a:lnTo>
                  <a:pt x="552773" y="63195"/>
                </a:lnTo>
                <a:lnTo>
                  <a:pt x="547866" y="58927"/>
                </a:lnTo>
                <a:close/>
              </a:path>
              <a:path w="2322195" h="368300">
                <a:moveTo>
                  <a:pt x="1043978" y="31699"/>
                </a:moveTo>
                <a:lnTo>
                  <a:pt x="795667" y="31699"/>
                </a:lnTo>
                <a:lnTo>
                  <a:pt x="795667" y="225551"/>
                </a:lnTo>
                <a:lnTo>
                  <a:pt x="1048042" y="225551"/>
                </a:lnTo>
                <a:lnTo>
                  <a:pt x="1048042" y="206857"/>
                </a:lnTo>
                <a:lnTo>
                  <a:pt x="829805" y="206857"/>
                </a:lnTo>
                <a:lnTo>
                  <a:pt x="829805" y="140614"/>
                </a:lnTo>
                <a:lnTo>
                  <a:pt x="818832" y="140614"/>
                </a:lnTo>
                <a:lnTo>
                  <a:pt x="818832" y="113791"/>
                </a:lnTo>
                <a:lnTo>
                  <a:pt x="829805" y="113791"/>
                </a:lnTo>
                <a:lnTo>
                  <a:pt x="829805" y="59334"/>
                </a:lnTo>
                <a:lnTo>
                  <a:pt x="1043978" y="59334"/>
                </a:lnTo>
                <a:lnTo>
                  <a:pt x="1043978" y="31699"/>
                </a:lnTo>
                <a:close/>
              </a:path>
              <a:path w="2322195" h="368300">
                <a:moveTo>
                  <a:pt x="1048042" y="198323"/>
                </a:moveTo>
                <a:lnTo>
                  <a:pt x="829805" y="198323"/>
                </a:lnTo>
                <a:lnTo>
                  <a:pt x="829805" y="206857"/>
                </a:lnTo>
                <a:lnTo>
                  <a:pt x="1048042" y="206857"/>
                </a:lnTo>
                <a:lnTo>
                  <a:pt x="1048042" y="198323"/>
                </a:lnTo>
                <a:close/>
              </a:path>
              <a:path w="2322195" h="368300">
                <a:moveTo>
                  <a:pt x="829805" y="113791"/>
                </a:moveTo>
                <a:lnTo>
                  <a:pt x="818832" y="113791"/>
                </a:lnTo>
                <a:lnTo>
                  <a:pt x="818832" y="140614"/>
                </a:lnTo>
                <a:lnTo>
                  <a:pt x="829805" y="140614"/>
                </a:lnTo>
                <a:lnTo>
                  <a:pt x="829805" y="113791"/>
                </a:lnTo>
                <a:close/>
              </a:path>
              <a:path w="2322195" h="368300">
                <a:moveTo>
                  <a:pt x="1036256" y="113791"/>
                </a:moveTo>
                <a:lnTo>
                  <a:pt x="829805" y="113791"/>
                </a:lnTo>
                <a:lnTo>
                  <a:pt x="829805" y="140614"/>
                </a:lnTo>
                <a:lnTo>
                  <a:pt x="1036256" y="140614"/>
                </a:lnTo>
                <a:lnTo>
                  <a:pt x="1036256" y="113791"/>
                </a:lnTo>
                <a:close/>
              </a:path>
              <a:path w="2322195" h="368300">
                <a:moveTo>
                  <a:pt x="1085837" y="292608"/>
                </a:moveTo>
                <a:lnTo>
                  <a:pt x="752995" y="292608"/>
                </a:lnTo>
                <a:lnTo>
                  <a:pt x="752995" y="320649"/>
                </a:lnTo>
                <a:lnTo>
                  <a:pt x="1085837" y="320649"/>
                </a:lnTo>
                <a:lnTo>
                  <a:pt x="1085837" y="292608"/>
                </a:lnTo>
                <a:close/>
              </a:path>
              <a:path w="2322195" h="368300">
                <a:moveTo>
                  <a:pt x="1423219" y="200355"/>
                </a:moveTo>
                <a:lnTo>
                  <a:pt x="1389487" y="200355"/>
                </a:lnTo>
                <a:lnTo>
                  <a:pt x="1389487" y="368198"/>
                </a:lnTo>
                <a:lnTo>
                  <a:pt x="1423219" y="368198"/>
                </a:lnTo>
                <a:lnTo>
                  <a:pt x="1423219" y="200355"/>
                </a:lnTo>
                <a:close/>
              </a:path>
              <a:path w="2322195" h="368300">
                <a:moveTo>
                  <a:pt x="1484721" y="182067"/>
                </a:moveTo>
                <a:lnTo>
                  <a:pt x="1241151" y="182067"/>
                </a:lnTo>
                <a:lnTo>
                  <a:pt x="1241151" y="209702"/>
                </a:lnTo>
                <a:lnTo>
                  <a:pt x="1389487" y="209702"/>
                </a:lnTo>
                <a:lnTo>
                  <a:pt x="1389487" y="200355"/>
                </a:lnTo>
                <a:lnTo>
                  <a:pt x="1573180" y="200355"/>
                </a:lnTo>
                <a:lnTo>
                  <a:pt x="1573180" y="199542"/>
                </a:lnTo>
                <a:lnTo>
                  <a:pt x="1515471" y="199542"/>
                </a:lnTo>
                <a:lnTo>
                  <a:pt x="1482147" y="195072"/>
                </a:lnTo>
                <a:lnTo>
                  <a:pt x="1484721" y="182067"/>
                </a:lnTo>
                <a:close/>
              </a:path>
              <a:path w="2322195" h="368300">
                <a:moveTo>
                  <a:pt x="1573180" y="200355"/>
                </a:moveTo>
                <a:lnTo>
                  <a:pt x="1423219" y="200355"/>
                </a:lnTo>
                <a:lnTo>
                  <a:pt x="1423219" y="209702"/>
                </a:lnTo>
                <a:lnTo>
                  <a:pt x="1573180" y="209702"/>
                </a:lnTo>
                <a:lnTo>
                  <a:pt x="1573180" y="200355"/>
                </a:lnTo>
                <a:close/>
              </a:path>
              <a:path w="2322195" h="368300">
                <a:moveTo>
                  <a:pt x="1512220" y="24383"/>
                </a:moveTo>
                <a:lnTo>
                  <a:pt x="1496371" y="24383"/>
                </a:lnTo>
                <a:lnTo>
                  <a:pt x="1496371" y="56083"/>
                </a:lnTo>
                <a:lnTo>
                  <a:pt x="1496148" y="85058"/>
                </a:lnTo>
                <a:lnTo>
                  <a:pt x="1494593" y="117195"/>
                </a:lnTo>
                <a:lnTo>
                  <a:pt x="1490370" y="153523"/>
                </a:lnTo>
                <a:lnTo>
                  <a:pt x="1482147" y="195072"/>
                </a:lnTo>
                <a:lnTo>
                  <a:pt x="1515471" y="199542"/>
                </a:lnTo>
                <a:lnTo>
                  <a:pt x="1523460" y="156267"/>
                </a:lnTo>
                <a:lnTo>
                  <a:pt x="1527562" y="118821"/>
                </a:lnTo>
                <a:lnTo>
                  <a:pt x="1529073" y="85871"/>
                </a:lnTo>
                <a:lnTo>
                  <a:pt x="1529289" y="56083"/>
                </a:lnTo>
                <a:lnTo>
                  <a:pt x="1529289" y="51612"/>
                </a:lnTo>
                <a:lnTo>
                  <a:pt x="1512220" y="51612"/>
                </a:lnTo>
                <a:lnTo>
                  <a:pt x="1512220" y="24383"/>
                </a:lnTo>
                <a:close/>
              </a:path>
              <a:path w="2322195" h="368300">
                <a:moveTo>
                  <a:pt x="1573180" y="182067"/>
                </a:moveTo>
                <a:lnTo>
                  <a:pt x="1518697" y="182067"/>
                </a:lnTo>
                <a:lnTo>
                  <a:pt x="1515471" y="199542"/>
                </a:lnTo>
                <a:lnTo>
                  <a:pt x="1573180" y="199542"/>
                </a:lnTo>
                <a:lnTo>
                  <a:pt x="1573180" y="182067"/>
                </a:lnTo>
                <a:close/>
              </a:path>
              <a:path w="2322195" h="368300">
                <a:moveTo>
                  <a:pt x="1496371" y="24383"/>
                </a:moveTo>
                <a:lnTo>
                  <a:pt x="1282604" y="24383"/>
                </a:lnTo>
                <a:lnTo>
                  <a:pt x="1282604" y="51612"/>
                </a:lnTo>
                <a:lnTo>
                  <a:pt x="1496371" y="51612"/>
                </a:lnTo>
                <a:lnTo>
                  <a:pt x="1496371" y="24383"/>
                </a:lnTo>
                <a:close/>
              </a:path>
              <a:path w="2322195" h="368300">
                <a:moveTo>
                  <a:pt x="1529289" y="24383"/>
                </a:moveTo>
                <a:lnTo>
                  <a:pt x="1512220" y="24383"/>
                </a:lnTo>
                <a:lnTo>
                  <a:pt x="1512220" y="51612"/>
                </a:lnTo>
                <a:lnTo>
                  <a:pt x="1529289" y="51612"/>
                </a:lnTo>
                <a:lnTo>
                  <a:pt x="1529289" y="24383"/>
                </a:lnTo>
                <a:close/>
              </a:path>
              <a:path w="2322195" h="368300">
                <a:moveTo>
                  <a:pt x="1764563" y="292608"/>
                </a:moveTo>
                <a:lnTo>
                  <a:pt x="1615008" y="292608"/>
                </a:lnTo>
                <a:lnTo>
                  <a:pt x="1615008" y="320649"/>
                </a:lnTo>
                <a:lnTo>
                  <a:pt x="1947849" y="320649"/>
                </a:lnTo>
                <a:lnTo>
                  <a:pt x="1947849" y="301955"/>
                </a:lnTo>
                <a:lnTo>
                  <a:pt x="1764563" y="301955"/>
                </a:lnTo>
                <a:lnTo>
                  <a:pt x="1764563" y="292608"/>
                </a:lnTo>
                <a:close/>
              </a:path>
              <a:path w="2322195" h="368300">
                <a:moveTo>
                  <a:pt x="1797888" y="203606"/>
                </a:moveTo>
                <a:lnTo>
                  <a:pt x="1764563" y="203606"/>
                </a:lnTo>
                <a:lnTo>
                  <a:pt x="1764563" y="301955"/>
                </a:lnTo>
                <a:lnTo>
                  <a:pt x="1797888" y="301955"/>
                </a:lnTo>
                <a:lnTo>
                  <a:pt x="1797888" y="203606"/>
                </a:lnTo>
                <a:close/>
              </a:path>
              <a:path w="2322195" h="368300">
                <a:moveTo>
                  <a:pt x="1947849" y="292608"/>
                </a:moveTo>
                <a:lnTo>
                  <a:pt x="1797888" y="292608"/>
                </a:lnTo>
                <a:lnTo>
                  <a:pt x="1797888" y="301955"/>
                </a:lnTo>
                <a:lnTo>
                  <a:pt x="1947849" y="301955"/>
                </a:lnTo>
                <a:lnTo>
                  <a:pt x="1947849" y="292608"/>
                </a:lnTo>
                <a:close/>
              </a:path>
              <a:path w="2322195" h="368300">
                <a:moveTo>
                  <a:pt x="1769846" y="46735"/>
                </a:moveTo>
                <a:lnTo>
                  <a:pt x="1763750" y="46735"/>
                </a:lnTo>
                <a:lnTo>
                  <a:pt x="1763750" y="69494"/>
                </a:lnTo>
                <a:lnTo>
                  <a:pt x="1751901" y="111321"/>
                </a:lnTo>
                <a:lnTo>
                  <a:pt x="1721078" y="147472"/>
                </a:lnTo>
                <a:lnTo>
                  <a:pt x="1678368" y="174707"/>
                </a:lnTo>
                <a:lnTo>
                  <a:pt x="1630857" y="189788"/>
                </a:lnTo>
                <a:lnTo>
                  <a:pt x="1644675" y="216611"/>
                </a:lnTo>
                <a:lnTo>
                  <a:pt x="1687796" y="202754"/>
                </a:lnTo>
                <a:lnTo>
                  <a:pt x="1727854" y="179983"/>
                </a:lnTo>
                <a:lnTo>
                  <a:pt x="1761104" y="149428"/>
                </a:lnTo>
                <a:lnTo>
                  <a:pt x="1781094" y="116658"/>
                </a:lnTo>
                <a:lnTo>
                  <a:pt x="1778296" y="112133"/>
                </a:lnTo>
                <a:lnTo>
                  <a:pt x="1769846" y="69494"/>
                </a:lnTo>
                <a:lnTo>
                  <a:pt x="1769846" y="46735"/>
                </a:lnTo>
                <a:close/>
              </a:path>
              <a:path w="2322195" h="368300">
                <a:moveTo>
                  <a:pt x="1798294" y="46735"/>
                </a:moveTo>
                <a:lnTo>
                  <a:pt x="1792198" y="46735"/>
                </a:lnTo>
                <a:lnTo>
                  <a:pt x="1792198" y="69494"/>
                </a:lnTo>
                <a:lnTo>
                  <a:pt x="1783800" y="112221"/>
                </a:lnTo>
                <a:lnTo>
                  <a:pt x="1801162" y="149116"/>
                </a:lnTo>
                <a:lnTo>
                  <a:pt x="1834717" y="179368"/>
                </a:lnTo>
                <a:lnTo>
                  <a:pt x="1875237" y="201818"/>
                </a:lnTo>
                <a:lnTo>
                  <a:pt x="1918995" y="215391"/>
                </a:lnTo>
                <a:lnTo>
                  <a:pt x="1932406" y="188569"/>
                </a:lnTo>
                <a:lnTo>
                  <a:pt x="1884362" y="173678"/>
                </a:lnTo>
                <a:lnTo>
                  <a:pt x="1841271" y="146862"/>
                </a:lnTo>
                <a:lnTo>
                  <a:pt x="1810219" y="111131"/>
                </a:lnTo>
                <a:lnTo>
                  <a:pt x="1798294" y="69494"/>
                </a:lnTo>
                <a:lnTo>
                  <a:pt x="1798294" y="46735"/>
                </a:lnTo>
                <a:close/>
              </a:path>
              <a:path w="2322195" h="368300">
                <a:moveTo>
                  <a:pt x="1792198" y="46735"/>
                </a:moveTo>
                <a:lnTo>
                  <a:pt x="1769846" y="46735"/>
                </a:lnTo>
                <a:lnTo>
                  <a:pt x="1769846" y="69494"/>
                </a:lnTo>
                <a:lnTo>
                  <a:pt x="1778296" y="112133"/>
                </a:lnTo>
                <a:lnTo>
                  <a:pt x="1781094" y="116658"/>
                </a:lnTo>
                <a:lnTo>
                  <a:pt x="1783800" y="112221"/>
                </a:lnTo>
                <a:lnTo>
                  <a:pt x="1792198" y="69494"/>
                </a:lnTo>
                <a:lnTo>
                  <a:pt x="1792198" y="46735"/>
                </a:lnTo>
                <a:close/>
              </a:path>
              <a:path w="2322195" h="368300">
                <a:moveTo>
                  <a:pt x="1919808" y="33731"/>
                </a:moveTo>
                <a:lnTo>
                  <a:pt x="1642237" y="33731"/>
                </a:lnTo>
                <a:lnTo>
                  <a:pt x="1642237" y="61366"/>
                </a:lnTo>
                <a:lnTo>
                  <a:pt x="1763750" y="61366"/>
                </a:lnTo>
                <a:lnTo>
                  <a:pt x="1763750" y="46735"/>
                </a:lnTo>
                <a:lnTo>
                  <a:pt x="1919808" y="46735"/>
                </a:lnTo>
                <a:lnTo>
                  <a:pt x="1919808" y="33731"/>
                </a:lnTo>
                <a:close/>
              </a:path>
              <a:path w="2322195" h="368300">
                <a:moveTo>
                  <a:pt x="1919808" y="46735"/>
                </a:moveTo>
                <a:lnTo>
                  <a:pt x="1798294" y="46735"/>
                </a:lnTo>
                <a:lnTo>
                  <a:pt x="1798294" y="61366"/>
                </a:lnTo>
                <a:lnTo>
                  <a:pt x="1919808" y="61366"/>
                </a:lnTo>
                <a:lnTo>
                  <a:pt x="1919808" y="46735"/>
                </a:lnTo>
                <a:close/>
              </a:path>
              <a:path w="2322195" h="368300">
                <a:moveTo>
                  <a:pt x="2137606" y="293420"/>
                </a:moveTo>
                <a:lnTo>
                  <a:pt x="1988864" y="293420"/>
                </a:lnTo>
                <a:lnTo>
                  <a:pt x="1988864" y="321868"/>
                </a:lnTo>
                <a:lnTo>
                  <a:pt x="2321706" y="321868"/>
                </a:lnTo>
                <a:lnTo>
                  <a:pt x="2321706" y="304799"/>
                </a:lnTo>
                <a:lnTo>
                  <a:pt x="2137606" y="304799"/>
                </a:lnTo>
                <a:lnTo>
                  <a:pt x="2137606" y="293420"/>
                </a:lnTo>
                <a:close/>
              </a:path>
              <a:path w="2322195" h="368300">
                <a:moveTo>
                  <a:pt x="2171338" y="183692"/>
                </a:moveTo>
                <a:lnTo>
                  <a:pt x="2137606" y="183692"/>
                </a:lnTo>
                <a:lnTo>
                  <a:pt x="2137606" y="304799"/>
                </a:lnTo>
                <a:lnTo>
                  <a:pt x="2171338" y="304799"/>
                </a:lnTo>
                <a:lnTo>
                  <a:pt x="2171338" y="183692"/>
                </a:lnTo>
                <a:close/>
              </a:path>
              <a:path w="2322195" h="368300">
                <a:moveTo>
                  <a:pt x="2321706" y="293420"/>
                </a:moveTo>
                <a:lnTo>
                  <a:pt x="2171338" y="293420"/>
                </a:lnTo>
                <a:lnTo>
                  <a:pt x="2171338" y="304799"/>
                </a:lnTo>
                <a:lnTo>
                  <a:pt x="2321706" y="304799"/>
                </a:lnTo>
                <a:lnTo>
                  <a:pt x="2321706" y="293420"/>
                </a:lnTo>
                <a:close/>
              </a:path>
              <a:path w="2322195" h="368300">
                <a:moveTo>
                  <a:pt x="2279440" y="29667"/>
                </a:moveTo>
                <a:lnTo>
                  <a:pt x="2030723" y="29667"/>
                </a:lnTo>
                <a:lnTo>
                  <a:pt x="2030723" y="199542"/>
                </a:lnTo>
                <a:lnTo>
                  <a:pt x="2137606" y="199542"/>
                </a:lnTo>
                <a:lnTo>
                  <a:pt x="2137606" y="184099"/>
                </a:lnTo>
                <a:lnTo>
                  <a:pt x="2064454" y="184099"/>
                </a:lnTo>
                <a:lnTo>
                  <a:pt x="2064454" y="57302"/>
                </a:lnTo>
                <a:lnTo>
                  <a:pt x="2279440" y="57302"/>
                </a:lnTo>
                <a:lnTo>
                  <a:pt x="2279440" y="29667"/>
                </a:lnTo>
                <a:close/>
              </a:path>
              <a:path w="2322195" h="368300">
                <a:moveTo>
                  <a:pt x="2283098" y="183692"/>
                </a:moveTo>
                <a:lnTo>
                  <a:pt x="2171338" y="183692"/>
                </a:lnTo>
                <a:lnTo>
                  <a:pt x="2171338" y="199542"/>
                </a:lnTo>
                <a:lnTo>
                  <a:pt x="2283098" y="199542"/>
                </a:lnTo>
                <a:lnTo>
                  <a:pt x="2283098" y="183692"/>
                </a:lnTo>
                <a:close/>
              </a:path>
              <a:path w="2322195" h="368300">
                <a:moveTo>
                  <a:pt x="2283098" y="171907"/>
                </a:moveTo>
                <a:lnTo>
                  <a:pt x="2064454" y="171907"/>
                </a:lnTo>
                <a:lnTo>
                  <a:pt x="2064454" y="184099"/>
                </a:lnTo>
                <a:lnTo>
                  <a:pt x="2137606" y="184099"/>
                </a:lnTo>
                <a:lnTo>
                  <a:pt x="2137606" y="183692"/>
                </a:lnTo>
                <a:lnTo>
                  <a:pt x="2283098" y="183692"/>
                </a:lnTo>
                <a:lnTo>
                  <a:pt x="2283098" y="1719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62482" y="425132"/>
            <a:ext cx="2629698" cy="174117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32100" y="7023100"/>
            <a:ext cx="7340600" cy="2006600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558800" y="0"/>
            <a:ext cx="355600" cy="1041400"/>
          </a:xfrm>
          <a:custGeom>
            <a:avLst/>
            <a:gdLst/>
            <a:ahLst/>
            <a:cxnLst/>
            <a:rect l="l" t="t" r="r" b="b"/>
            <a:pathLst>
              <a:path w="355600" h="1041400">
                <a:moveTo>
                  <a:pt x="355600" y="0"/>
                </a:moveTo>
                <a:lnTo>
                  <a:pt x="0" y="0"/>
                </a:lnTo>
                <a:lnTo>
                  <a:pt x="0" y="1041400"/>
                </a:lnTo>
                <a:lnTo>
                  <a:pt x="355600" y="1041400"/>
                </a:lnTo>
                <a:lnTo>
                  <a:pt x="355600" y="0"/>
                </a:lnTo>
                <a:close/>
              </a:path>
            </a:pathLst>
          </a:custGeom>
          <a:solidFill>
            <a:srgbClr val="EDF8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587500" y="3683000"/>
            <a:ext cx="2133600" cy="1168400"/>
          </a:xfrm>
          <a:custGeom>
            <a:avLst/>
            <a:gdLst/>
            <a:ahLst/>
            <a:cxnLst/>
            <a:rect l="l" t="t" r="r" b="b"/>
            <a:pathLst>
              <a:path w="2133600" h="1168400">
                <a:moveTo>
                  <a:pt x="584200" y="0"/>
                </a:moveTo>
                <a:lnTo>
                  <a:pt x="536286" y="1936"/>
                </a:lnTo>
                <a:lnTo>
                  <a:pt x="489439" y="7646"/>
                </a:lnTo>
                <a:lnTo>
                  <a:pt x="443810" y="16978"/>
                </a:lnTo>
                <a:lnTo>
                  <a:pt x="399547" y="29782"/>
                </a:lnTo>
                <a:lnTo>
                  <a:pt x="356803" y="45909"/>
                </a:lnTo>
                <a:lnTo>
                  <a:pt x="315726" y="65207"/>
                </a:lnTo>
                <a:lnTo>
                  <a:pt x="276468" y="87526"/>
                </a:lnTo>
                <a:lnTo>
                  <a:pt x="239179" y="112716"/>
                </a:lnTo>
                <a:lnTo>
                  <a:pt x="204008" y="140627"/>
                </a:lnTo>
                <a:lnTo>
                  <a:pt x="171108" y="171108"/>
                </a:lnTo>
                <a:lnTo>
                  <a:pt x="140627" y="204008"/>
                </a:lnTo>
                <a:lnTo>
                  <a:pt x="112716" y="239179"/>
                </a:lnTo>
                <a:lnTo>
                  <a:pt x="87526" y="276468"/>
                </a:lnTo>
                <a:lnTo>
                  <a:pt x="65207" y="315726"/>
                </a:lnTo>
                <a:lnTo>
                  <a:pt x="45909" y="356803"/>
                </a:lnTo>
                <a:lnTo>
                  <a:pt x="29782" y="399547"/>
                </a:lnTo>
                <a:lnTo>
                  <a:pt x="16978" y="443810"/>
                </a:lnTo>
                <a:lnTo>
                  <a:pt x="7646" y="489439"/>
                </a:lnTo>
                <a:lnTo>
                  <a:pt x="1936" y="536286"/>
                </a:lnTo>
                <a:lnTo>
                  <a:pt x="0" y="584200"/>
                </a:lnTo>
                <a:lnTo>
                  <a:pt x="1936" y="632113"/>
                </a:lnTo>
                <a:lnTo>
                  <a:pt x="7646" y="678960"/>
                </a:lnTo>
                <a:lnTo>
                  <a:pt x="16978" y="724589"/>
                </a:lnTo>
                <a:lnTo>
                  <a:pt x="29782" y="768852"/>
                </a:lnTo>
                <a:lnTo>
                  <a:pt x="45909" y="811596"/>
                </a:lnTo>
                <a:lnTo>
                  <a:pt x="65207" y="852673"/>
                </a:lnTo>
                <a:lnTo>
                  <a:pt x="87526" y="891931"/>
                </a:lnTo>
                <a:lnTo>
                  <a:pt x="112716" y="929220"/>
                </a:lnTo>
                <a:lnTo>
                  <a:pt x="140627" y="964391"/>
                </a:lnTo>
                <a:lnTo>
                  <a:pt x="171108" y="997291"/>
                </a:lnTo>
                <a:lnTo>
                  <a:pt x="204008" y="1027772"/>
                </a:lnTo>
                <a:lnTo>
                  <a:pt x="239179" y="1055683"/>
                </a:lnTo>
                <a:lnTo>
                  <a:pt x="276468" y="1080873"/>
                </a:lnTo>
                <a:lnTo>
                  <a:pt x="315726" y="1103192"/>
                </a:lnTo>
                <a:lnTo>
                  <a:pt x="356803" y="1122490"/>
                </a:lnTo>
                <a:lnTo>
                  <a:pt x="399547" y="1138617"/>
                </a:lnTo>
                <a:lnTo>
                  <a:pt x="443810" y="1151421"/>
                </a:lnTo>
                <a:lnTo>
                  <a:pt x="489439" y="1160753"/>
                </a:lnTo>
                <a:lnTo>
                  <a:pt x="536286" y="1166463"/>
                </a:lnTo>
                <a:lnTo>
                  <a:pt x="584200" y="1168400"/>
                </a:lnTo>
                <a:lnTo>
                  <a:pt x="584200" y="1155700"/>
                </a:lnTo>
                <a:lnTo>
                  <a:pt x="537328" y="1153805"/>
                </a:lnTo>
                <a:lnTo>
                  <a:pt x="491499" y="1148220"/>
                </a:lnTo>
                <a:lnTo>
                  <a:pt x="446861" y="1139090"/>
                </a:lnTo>
                <a:lnTo>
                  <a:pt x="403561" y="1126564"/>
                </a:lnTo>
                <a:lnTo>
                  <a:pt x="361746" y="1110788"/>
                </a:lnTo>
                <a:lnTo>
                  <a:pt x="321562" y="1091910"/>
                </a:lnTo>
                <a:lnTo>
                  <a:pt x="283158" y="1070076"/>
                </a:lnTo>
                <a:lnTo>
                  <a:pt x="246679" y="1045433"/>
                </a:lnTo>
                <a:lnTo>
                  <a:pt x="212273" y="1018129"/>
                </a:lnTo>
                <a:lnTo>
                  <a:pt x="180088" y="988311"/>
                </a:lnTo>
                <a:lnTo>
                  <a:pt x="150270" y="956126"/>
                </a:lnTo>
                <a:lnTo>
                  <a:pt x="122966" y="921720"/>
                </a:lnTo>
                <a:lnTo>
                  <a:pt x="98323" y="885241"/>
                </a:lnTo>
                <a:lnTo>
                  <a:pt x="76489" y="846837"/>
                </a:lnTo>
                <a:lnTo>
                  <a:pt x="57611" y="806653"/>
                </a:lnTo>
                <a:lnTo>
                  <a:pt x="41835" y="764838"/>
                </a:lnTo>
                <a:lnTo>
                  <a:pt x="29309" y="721538"/>
                </a:lnTo>
                <a:lnTo>
                  <a:pt x="20179" y="676900"/>
                </a:lnTo>
                <a:lnTo>
                  <a:pt x="14594" y="631071"/>
                </a:lnTo>
                <a:lnTo>
                  <a:pt x="12700" y="584200"/>
                </a:lnTo>
                <a:lnTo>
                  <a:pt x="14594" y="537328"/>
                </a:lnTo>
                <a:lnTo>
                  <a:pt x="20179" y="491499"/>
                </a:lnTo>
                <a:lnTo>
                  <a:pt x="29309" y="446861"/>
                </a:lnTo>
                <a:lnTo>
                  <a:pt x="41835" y="403561"/>
                </a:lnTo>
                <a:lnTo>
                  <a:pt x="57611" y="361746"/>
                </a:lnTo>
                <a:lnTo>
                  <a:pt x="76489" y="321562"/>
                </a:lnTo>
                <a:lnTo>
                  <a:pt x="98323" y="283158"/>
                </a:lnTo>
                <a:lnTo>
                  <a:pt x="122966" y="246679"/>
                </a:lnTo>
                <a:lnTo>
                  <a:pt x="150270" y="212273"/>
                </a:lnTo>
                <a:lnTo>
                  <a:pt x="180088" y="180088"/>
                </a:lnTo>
                <a:lnTo>
                  <a:pt x="212273" y="150270"/>
                </a:lnTo>
                <a:lnTo>
                  <a:pt x="246679" y="122966"/>
                </a:lnTo>
                <a:lnTo>
                  <a:pt x="283158" y="98323"/>
                </a:lnTo>
                <a:lnTo>
                  <a:pt x="321562" y="76489"/>
                </a:lnTo>
                <a:lnTo>
                  <a:pt x="361746" y="57611"/>
                </a:lnTo>
                <a:lnTo>
                  <a:pt x="403561" y="41835"/>
                </a:lnTo>
                <a:lnTo>
                  <a:pt x="446861" y="29309"/>
                </a:lnTo>
                <a:lnTo>
                  <a:pt x="491499" y="20179"/>
                </a:lnTo>
                <a:lnTo>
                  <a:pt x="537328" y="14594"/>
                </a:lnTo>
                <a:lnTo>
                  <a:pt x="584200" y="12700"/>
                </a:lnTo>
                <a:lnTo>
                  <a:pt x="584200" y="0"/>
                </a:lnTo>
                <a:close/>
              </a:path>
              <a:path w="2133600" h="1168400">
                <a:moveTo>
                  <a:pt x="1549400" y="1155700"/>
                </a:moveTo>
                <a:lnTo>
                  <a:pt x="584200" y="1155700"/>
                </a:lnTo>
                <a:lnTo>
                  <a:pt x="584200" y="1168400"/>
                </a:lnTo>
                <a:lnTo>
                  <a:pt x="1549400" y="1168400"/>
                </a:lnTo>
                <a:lnTo>
                  <a:pt x="1549400" y="1155700"/>
                </a:lnTo>
                <a:close/>
              </a:path>
              <a:path w="2133600" h="1168400">
                <a:moveTo>
                  <a:pt x="1549399" y="0"/>
                </a:moveTo>
                <a:lnTo>
                  <a:pt x="1549399" y="12700"/>
                </a:lnTo>
                <a:lnTo>
                  <a:pt x="1596271" y="14594"/>
                </a:lnTo>
                <a:lnTo>
                  <a:pt x="1642100" y="20179"/>
                </a:lnTo>
                <a:lnTo>
                  <a:pt x="1686738" y="29309"/>
                </a:lnTo>
                <a:lnTo>
                  <a:pt x="1730038" y="41835"/>
                </a:lnTo>
                <a:lnTo>
                  <a:pt x="1771853" y="57611"/>
                </a:lnTo>
                <a:lnTo>
                  <a:pt x="1812037" y="76489"/>
                </a:lnTo>
                <a:lnTo>
                  <a:pt x="1850441" y="98323"/>
                </a:lnTo>
                <a:lnTo>
                  <a:pt x="1886920" y="122966"/>
                </a:lnTo>
                <a:lnTo>
                  <a:pt x="1921326" y="150270"/>
                </a:lnTo>
                <a:lnTo>
                  <a:pt x="1953511" y="180088"/>
                </a:lnTo>
                <a:lnTo>
                  <a:pt x="1983329" y="212273"/>
                </a:lnTo>
                <a:lnTo>
                  <a:pt x="2010633" y="246679"/>
                </a:lnTo>
                <a:lnTo>
                  <a:pt x="2035276" y="283158"/>
                </a:lnTo>
                <a:lnTo>
                  <a:pt x="2057110" y="321562"/>
                </a:lnTo>
                <a:lnTo>
                  <a:pt x="2075988" y="361746"/>
                </a:lnTo>
                <a:lnTo>
                  <a:pt x="2091764" y="403561"/>
                </a:lnTo>
                <a:lnTo>
                  <a:pt x="2104290" y="446861"/>
                </a:lnTo>
                <a:lnTo>
                  <a:pt x="2113420" y="491499"/>
                </a:lnTo>
                <a:lnTo>
                  <a:pt x="2119005" y="537328"/>
                </a:lnTo>
                <a:lnTo>
                  <a:pt x="2120900" y="584200"/>
                </a:lnTo>
                <a:lnTo>
                  <a:pt x="2119005" y="631071"/>
                </a:lnTo>
                <a:lnTo>
                  <a:pt x="2113420" y="676900"/>
                </a:lnTo>
                <a:lnTo>
                  <a:pt x="2104290" y="721538"/>
                </a:lnTo>
                <a:lnTo>
                  <a:pt x="2091764" y="764838"/>
                </a:lnTo>
                <a:lnTo>
                  <a:pt x="2075988" y="806653"/>
                </a:lnTo>
                <a:lnTo>
                  <a:pt x="2057110" y="846837"/>
                </a:lnTo>
                <a:lnTo>
                  <a:pt x="2035276" y="885241"/>
                </a:lnTo>
                <a:lnTo>
                  <a:pt x="2010633" y="921720"/>
                </a:lnTo>
                <a:lnTo>
                  <a:pt x="1983329" y="956126"/>
                </a:lnTo>
                <a:lnTo>
                  <a:pt x="1953511" y="988311"/>
                </a:lnTo>
                <a:lnTo>
                  <a:pt x="1921326" y="1018129"/>
                </a:lnTo>
                <a:lnTo>
                  <a:pt x="1886920" y="1045433"/>
                </a:lnTo>
                <a:lnTo>
                  <a:pt x="1850441" y="1070076"/>
                </a:lnTo>
                <a:lnTo>
                  <a:pt x="1812037" y="1091910"/>
                </a:lnTo>
                <a:lnTo>
                  <a:pt x="1771853" y="1110788"/>
                </a:lnTo>
                <a:lnTo>
                  <a:pt x="1730038" y="1126564"/>
                </a:lnTo>
                <a:lnTo>
                  <a:pt x="1686738" y="1139090"/>
                </a:lnTo>
                <a:lnTo>
                  <a:pt x="1642100" y="1148220"/>
                </a:lnTo>
                <a:lnTo>
                  <a:pt x="1596271" y="1153805"/>
                </a:lnTo>
                <a:lnTo>
                  <a:pt x="1549400" y="1155700"/>
                </a:lnTo>
                <a:lnTo>
                  <a:pt x="1549400" y="1168400"/>
                </a:lnTo>
                <a:lnTo>
                  <a:pt x="1597313" y="1166463"/>
                </a:lnTo>
                <a:lnTo>
                  <a:pt x="1644160" y="1160753"/>
                </a:lnTo>
                <a:lnTo>
                  <a:pt x="1689789" y="1151421"/>
                </a:lnTo>
                <a:lnTo>
                  <a:pt x="1734052" y="1138617"/>
                </a:lnTo>
                <a:lnTo>
                  <a:pt x="1776796" y="1122490"/>
                </a:lnTo>
                <a:lnTo>
                  <a:pt x="1817873" y="1103192"/>
                </a:lnTo>
                <a:lnTo>
                  <a:pt x="1857131" y="1080873"/>
                </a:lnTo>
                <a:lnTo>
                  <a:pt x="1894420" y="1055683"/>
                </a:lnTo>
                <a:lnTo>
                  <a:pt x="1929591" y="1027772"/>
                </a:lnTo>
                <a:lnTo>
                  <a:pt x="1962491" y="997291"/>
                </a:lnTo>
                <a:lnTo>
                  <a:pt x="1992972" y="964391"/>
                </a:lnTo>
                <a:lnTo>
                  <a:pt x="2020883" y="929220"/>
                </a:lnTo>
                <a:lnTo>
                  <a:pt x="2046073" y="891931"/>
                </a:lnTo>
                <a:lnTo>
                  <a:pt x="2068392" y="852673"/>
                </a:lnTo>
                <a:lnTo>
                  <a:pt x="2087690" y="811596"/>
                </a:lnTo>
                <a:lnTo>
                  <a:pt x="2103817" y="768852"/>
                </a:lnTo>
                <a:lnTo>
                  <a:pt x="2116621" y="724589"/>
                </a:lnTo>
                <a:lnTo>
                  <a:pt x="2125953" y="678960"/>
                </a:lnTo>
                <a:lnTo>
                  <a:pt x="2131663" y="632113"/>
                </a:lnTo>
                <a:lnTo>
                  <a:pt x="2133600" y="584200"/>
                </a:lnTo>
                <a:lnTo>
                  <a:pt x="2131663" y="536286"/>
                </a:lnTo>
                <a:lnTo>
                  <a:pt x="2125953" y="489439"/>
                </a:lnTo>
                <a:lnTo>
                  <a:pt x="2116621" y="443810"/>
                </a:lnTo>
                <a:lnTo>
                  <a:pt x="2103817" y="399547"/>
                </a:lnTo>
                <a:lnTo>
                  <a:pt x="2087690" y="356803"/>
                </a:lnTo>
                <a:lnTo>
                  <a:pt x="2068392" y="315726"/>
                </a:lnTo>
                <a:lnTo>
                  <a:pt x="2046073" y="276468"/>
                </a:lnTo>
                <a:lnTo>
                  <a:pt x="2020883" y="239179"/>
                </a:lnTo>
                <a:lnTo>
                  <a:pt x="1992972" y="204008"/>
                </a:lnTo>
                <a:lnTo>
                  <a:pt x="1962491" y="171108"/>
                </a:lnTo>
                <a:lnTo>
                  <a:pt x="1929591" y="140627"/>
                </a:lnTo>
                <a:lnTo>
                  <a:pt x="1894420" y="112716"/>
                </a:lnTo>
                <a:lnTo>
                  <a:pt x="1857131" y="87526"/>
                </a:lnTo>
                <a:lnTo>
                  <a:pt x="1817873" y="65207"/>
                </a:lnTo>
                <a:lnTo>
                  <a:pt x="1776796" y="45909"/>
                </a:lnTo>
                <a:lnTo>
                  <a:pt x="1734052" y="29782"/>
                </a:lnTo>
                <a:lnTo>
                  <a:pt x="1689789" y="16978"/>
                </a:lnTo>
                <a:lnTo>
                  <a:pt x="1644160" y="7646"/>
                </a:lnTo>
                <a:lnTo>
                  <a:pt x="1597313" y="1936"/>
                </a:lnTo>
                <a:lnTo>
                  <a:pt x="1549399" y="0"/>
                </a:lnTo>
                <a:close/>
              </a:path>
              <a:path w="2133600" h="1168400">
                <a:moveTo>
                  <a:pt x="1549399" y="0"/>
                </a:moveTo>
                <a:lnTo>
                  <a:pt x="584200" y="0"/>
                </a:lnTo>
                <a:lnTo>
                  <a:pt x="584200" y="12700"/>
                </a:lnTo>
                <a:lnTo>
                  <a:pt x="1549399" y="12700"/>
                </a:lnTo>
                <a:lnTo>
                  <a:pt x="1549399" y="0"/>
                </a:lnTo>
                <a:close/>
              </a:path>
            </a:pathLst>
          </a:custGeom>
          <a:solidFill>
            <a:srgbClr val="94D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" name="object 7"/>
          <p:cNvGrpSpPr/>
          <p:nvPr/>
        </p:nvGrpSpPr>
        <p:grpSpPr>
          <a:xfrm>
            <a:off x="5118100" y="3517900"/>
            <a:ext cx="2806700" cy="1485900"/>
            <a:chOff x="5118100" y="3517900"/>
            <a:chExt cx="2806700" cy="1485900"/>
          </a:xfrm>
        </p:grpSpPr>
        <p:sp>
          <p:nvSpPr>
            <p:cNvPr id="8" name="object 8"/>
            <p:cNvSpPr/>
            <p:nvPr/>
          </p:nvSpPr>
          <p:spPr>
            <a:xfrm>
              <a:off x="5118100" y="3517900"/>
              <a:ext cx="2806700" cy="1485900"/>
            </a:xfrm>
            <a:custGeom>
              <a:avLst/>
              <a:gdLst/>
              <a:ahLst/>
              <a:cxnLst/>
              <a:rect l="l" t="t" r="r" b="b"/>
              <a:pathLst>
                <a:path w="2806700" h="1485900">
                  <a:moveTo>
                    <a:pt x="2425700" y="0"/>
                  </a:moveTo>
                  <a:lnTo>
                    <a:pt x="381000" y="0"/>
                  </a:lnTo>
                  <a:lnTo>
                    <a:pt x="333208" y="2968"/>
                  </a:lnTo>
                  <a:lnTo>
                    <a:pt x="287187" y="11636"/>
                  </a:lnTo>
                  <a:lnTo>
                    <a:pt x="243296" y="25645"/>
                  </a:lnTo>
                  <a:lnTo>
                    <a:pt x="201889" y="44640"/>
                  </a:lnTo>
                  <a:lnTo>
                    <a:pt x="163326" y="68262"/>
                  </a:lnTo>
                  <a:lnTo>
                    <a:pt x="127962" y="96155"/>
                  </a:lnTo>
                  <a:lnTo>
                    <a:pt x="96155" y="127962"/>
                  </a:lnTo>
                  <a:lnTo>
                    <a:pt x="68262" y="163326"/>
                  </a:lnTo>
                  <a:lnTo>
                    <a:pt x="44640" y="201889"/>
                  </a:lnTo>
                  <a:lnTo>
                    <a:pt x="25645" y="243296"/>
                  </a:lnTo>
                  <a:lnTo>
                    <a:pt x="11636" y="287187"/>
                  </a:lnTo>
                  <a:lnTo>
                    <a:pt x="2968" y="333208"/>
                  </a:lnTo>
                  <a:lnTo>
                    <a:pt x="0" y="381000"/>
                  </a:lnTo>
                  <a:lnTo>
                    <a:pt x="0" y="1104900"/>
                  </a:lnTo>
                  <a:lnTo>
                    <a:pt x="2968" y="1152691"/>
                  </a:lnTo>
                  <a:lnTo>
                    <a:pt x="11636" y="1198712"/>
                  </a:lnTo>
                  <a:lnTo>
                    <a:pt x="25645" y="1242603"/>
                  </a:lnTo>
                  <a:lnTo>
                    <a:pt x="44640" y="1284010"/>
                  </a:lnTo>
                  <a:lnTo>
                    <a:pt x="68262" y="1322573"/>
                  </a:lnTo>
                  <a:lnTo>
                    <a:pt x="96155" y="1357937"/>
                  </a:lnTo>
                  <a:lnTo>
                    <a:pt x="127962" y="1389744"/>
                  </a:lnTo>
                  <a:lnTo>
                    <a:pt x="163326" y="1417637"/>
                  </a:lnTo>
                  <a:lnTo>
                    <a:pt x="201889" y="1441259"/>
                  </a:lnTo>
                  <a:lnTo>
                    <a:pt x="243296" y="1460254"/>
                  </a:lnTo>
                  <a:lnTo>
                    <a:pt x="287187" y="1474263"/>
                  </a:lnTo>
                  <a:lnTo>
                    <a:pt x="333208" y="1482931"/>
                  </a:lnTo>
                  <a:lnTo>
                    <a:pt x="380999" y="1485900"/>
                  </a:lnTo>
                  <a:lnTo>
                    <a:pt x="2425700" y="1485900"/>
                  </a:lnTo>
                  <a:lnTo>
                    <a:pt x="2473491" y="1482931"/>
                  </a:lnTo>
                  <a:lnTo>
                    <a:pt x="2519512" y="1474263"/>
                  </a:lnTo>
                  <a:lnTo>
                    <a:pt x="2563403" y="1460254"/>
                  </a:lnTo>
                  <a:lnTo>
                    <a:pt x="2604810" y="1441259"/>
                  </a:lnTo>
                  <a:lnTo>
                    <a:pt x="2643373" y="1417637"/>
                  </a:lnTo>
                  <a:lnTo>
                    <a:pt x="2678737" y="1389744"/>
                  </a:lnTo>
                  <a:lnTo>
                    <a:pt x="2710544" y="1357937"/>
                  </a:lnTo>
                  <a:lnTo>
                    <a:pt x="2738437" y="1322573"/>
                  </a:lnTo>
                  <a:lnTo>
                    <a:pt x="2762059" y="1284010"/>
                  </a:lnTo>
                  <a:lnTo>
                    <a:pt x="2781054" y="1242603"/>
                  </a:lnTo>
                  <a:lnTo>
                    <a:pt x="2795063" y="1198712"/>
                  </a:lnTo>
                  <a:lnTo>
                    <a:pt x="2803731" y="1152691"/>
                  </a:lnTo>
                  <a:lnTo>
                    <a:pt x="2806700" y="1104900"/>
                  </a:lnTo>
                  <a:lnTo>
                    <a:pt x="2806700" y="381000"/>
                  </a:lnTo>
                  <a:lnTo>
                    <a:pt x="2803731" y="333208"/>
                  </a:lnTo>
                  <a:lnTo>
                    <a:pt x="2795063" y="287187"/>
                  </a:lnTo>
                  <a:lnTo>
                    <a:pt x="2781054" y="243296"/>
                  </a:lnTo>
                  <a:lnTo>
                    <a:pt x="2762059" y="201889"/>
                  </a:lnTo>
                  <a:lnTo>
                    <a:pt x="2738437" y="163326"/>
                  </a:lnTo>
                  <a:lnTo>
                    <a:pt x="2710544" y="127962"/>
                  </a:lnTo>
                  <a:lnTo>
                    <a:pt x="2678737" y="96155"/>
                  </a:lnTo>
                  <a:lnTo>
                    <a:pt x="2643373" y="68262"/>
                  </a:lnTo>
                  <a:lnTo>
                    <a:pt x="2604810" y="44640"/>
                  </a:lnTo>
                  <a:lnTo>
                    <a:pt x="2563403" y="25645"/>
                  </a:lnTo>
                  <a:lnTo>
                    <a:pt x="2519512" y="11636"/>
                  </a:lnTo>
                  <a:lnTo>
                    <a:pt x="2473491" y="2968"/>
                  </a:lnTo>
                  <a:lnTo>
                    <a:pt x="2425700" y="0"/>
                  </a:lnTo>
                  <a:close/>
                </a:path>
              </a:pathLst>
            </a:custGeom>
            <a:solidFill>
              <a:srgbClr val="94D0C8">
                <a:alpha val="2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949823" y="4158095"/>
              <a:ext cx="1153160" cy="304165"/>
            </a:xfrm>
            <a:custGeom>
              <a:avLst/>
              <a:gdLst/>
              <a:ahLst/>
              <a:cxnLst/>
              <a:rect l="l" t="t" r="r" b="b"/>
              <a:pathLst>
                <a:path w="1153159" h="304164">
                  <a:moveTo>
                    <a:pt x="35790" y="4040"/>
                  </a:moveTo>
                  <a:lnTo>
                    <a:pt x="0" y="4040"/>
                  </a:lnTo>
                  <a:lnTo>
                    <a:pt x="0" y="299604"/>
                  </a:lnTo>
                  <a:lnTo>
                    <a:pt x="35790" y="299604"/>
                  </a:lnTo>
                  <a:lnTo>
                    <a:pt x="35790" y="167409"/>
                  </a:lnTo>
                  <a:lnTo>
                    <a:pt x="229177" y="167409"/>
                  </a:lnTo>
                  <a:lnTo>
                    <a:pt x="229177" y="135659"/>
                  </a:lnTo>
                  <a:lnTo>
                    <a:pt x="35790" y="135659"/>
                  </a:lnTo>
                  <a:lnTo>
                    <a:pt x="35790" y="4040"/>
                  </a:lnTo>
                  <a:close/>
                </a:path>
                <a:path w="1153159" h="304164">
                  <a:moveTo>
                    <a:pt x="229177" y="167409"/>
                  </a:moveTo>
                  <a:lnTo>
                    <a:pt x="193386" y="167409"/>
                  </a:lnTo>
                  <a:lnTo>
                    <a:pt x="193386" y="299604"/>
                  </a:lnTo>
                  <a:lnTo>
                    <a:pt x="229177" y="299604"/>
                  </a:lnTo>
                  <a:lnTo>
                    <a:pt x="229177" y="167409"/>
                  </a:lnTo>
                  <a:close/>
                </a:path>
                <a:path w="1153159" h="304164">
                  <a:moveTo>
                    <a:pt x="229177" y="4040"/>
                  </a:moveTo>
                  <a:lnTo>
                    <a:pt x="193386" y="4040"/>
                  </a:lnTo>
                  <a:lnTo>
                    <a:pt x="193386" y="135659"/>
                  </a:lnTo>
                  <a:lnTo>
                    <a:pt x="229177" y="135659"/>
                  </a:lnTo>
                  <a:lnTo>
                    <a:pt x="229177" y="4040"/>
                  </a:lnTo>
                  <a:close/>
                </a:path>
                <a:path w="1153159" h="304164">
                  <a:moveTo>
                    <a:pt x="419749" y="0"/>
                  </a:moveTo>
                  <a:lnTo>
                    <a:pt x="367740" y="10390"/>
                  </a:lnTo>
                  <a:lnTo>
                    <a:pt x="326195" y="40842"/>
                  </a:lnTo>
                  <a:lnTo>
                    <a:pt x="298783" y="88827"/>
                  </a:lnTo>
                  <a:lnTo>
                    <a:pt x="290341" y="129236"/>
                  </a:lnTo>
                  <a:lnTo>
                    <a:pt x="289285" y="151822"/>
                  </a:lnTo>
                  <a:lnTo>
                    <a:pt x="290341" y="174408"/>
                  </a:lnTo>
                  <a:lnTo>
                    <a:pt x="298783" y="214817"/>
                  </a:lnTo>
                  <a:lnTo>
                    <a:pt x="326195" y="262803"/>
                  </a:lnTo>
                  <a:lnTo>
                    <a:pt x="367740" y="293254"/>
                  </a:lnTo>
                  <a:lnTo>
                    <a:pt x="419749" y="303645"/>
                  </a:lnTo>
                  <a:lnTo>
                    <a:pt x="438131" y="302490"/>
                  </a:lnTo>
                  <a:lnTo>
                    <a:pt x="487001" y="285172"/>
                  </a:lnTo>
                  <a:lnTo>
                    <a:pt x="505817" y="270163"/>
                  </a:lnTo>
                  <a:lnTo>
                    <a:pt x="419749" y="270163"/>
                  </a:lnTo>
                  <a:lnTo>
                    <a:pt x="406643" y="269315"/>
                  </a:lnTo>
                  <a:lnTo>
                    <a:pt x="360840" y="249012"/>
                  </a:lnTo>
                  <a:lnTo>
                    <a:pt x="336622" y="216621"/>
                  </a:lnTo>
                  <a:lnTo>
                    <a:pt x="324715" y="170268"/>
                  </a:lnTo>
                  <a:lnTo>
                    <a:pt x="323922" y="151822"/>
                  </a:lnTo>
                  <a:lnTo>
                    <a:pt x="324715" y="133377"/>
                  </a:lnTo>
                  <a:lnTo>
                    <a:pt x="336622" y="87023"/>
                  </a:lnTo>
                  <a:lnTo>
                    <a:pt x="360840" y="54633"/>
                  </a:lnTo>
                  <a:lnTo>
                    <a:pt x="406643" y="34329"/>
                  </a:lnTo>
                  <a:lnTo>
                    <a:pt x="419749" y="33481"/>
                  </a:lnTo>
                  <a:lnTo>
                    <a:pt x="505817" y="33481"/>
                  </a:lnTo>
                  <a:lnTo>
                    <a:pt x="500937" y="28683"/>
                  </a:lnTo>
                  <a:lnTo>
                    <a:pt x="487001" y="18472"/>
                  </a:lnTo>
                  <a:lnTo>
                    <a:pt x="471758" y="10390"/>
                  </a:lnTo>
                  <a:lnTo>
                    <a:pt x="455468" y="4618"/>
                  </a:lnTo>
                  <a:lnTo>
                    <a:pt x="438131" y="1154"/>
                  </a:lnTo>
                  <a:lnTo>
                    <a:pt x="419749" y="0"/>
                  </a:lnTo>
                  <a:close/>
                </a:path>
                <a:path w="1153159" h="304164">
                  <a:moveTo>
                    <a:pt x="505817" y="33481"/>
                  </a:moveTo>
                  <a:lnTo>
                    <a:pt x="419749" y="33481"/>
                  </a:lnTo>
                  <a:lnTo>
                    <a:pt x="432846" y="34329"/>
                  </a:lnTo>
                  <a:lnTo>
                    <a:pt x="445293" y="36873"/>
                  </a:lnTo>
                  <a:lnTo>
                    <a:pt x="487759" y="63824"/>
                  </a:lnTo>
                  <a:lnTo>
                    <a:pt x="508351" y="100977"/>
                  </a:lnTo>
                  <a:lnTo>
                    <a:pt x="515576" y="151822"/>
                  </a:lnTo>
                  <a:lnTo>
                    <a:pt x="514773" y="170268"/>
                  </a:lnTo>
                  <a:lnTo>
                    <a:pt x="502732" y="216621"/>
                  </a:lnTo>
                  <a:lnTo>
                    <a:pt x="478568" y="249012"/>
                  </a:lnTo>
                  <a:lnTo>
                    <a:pt x="432846" y="269315"/>
                  </a:lnTo>
                  <a:lnTo>
                    <a:pt x="419749" y="270163"/>
                  </a:lnTo>
                  <a:lnTo>
                    <a:pt x="505817" y="270163"/>
                  </a:lnTo>
                  <a:lnTo>
                    <a:pt x="533327" y="232640"/>
                  </a:lnTo>
                  <a:lnTo>
                    <a:pt x="545991" y="195406"/>
                  </a:lnTo>
                  <a:lnTo>
                    <a:pt x="550213" y="151822"/>
                  </a:lnTo>
                  <a:lnTo>
                    <a:pt x="549157" y="129236"/>
                  </a:lnTo>
                  <a:lnTo>
                    <a:pt x="540715" y="88827"/>
                  </a:lnTo>
                  <a:lnTo>
                    <a:pt x="513303" y="40842"/>
                  </a:lnTo>
                  <a:lnTo>
                    <a:pt x="505817" y="33481"/>
                  </a:lnTo>
                  <a:close/>
                </a:path>
                <a:path w="1153159" h="304164">
                  <a:moveTo>
                    <a:pt x="653111" y="4040"/>
                  </a:moveTo>
                  <a:lnTo>
                    <a:pt x="610393" y="4040"/>
                  </a:lnTo>
                  <a:lnTo>
                    <a:pt x="610393" y="299604"/>
                  </a:lnTo>
                  <a:lnTo>
                    <a:pt x="643875" y="299604"/>
                  </a:lnTo>
                  <a:lnTo>
                    <a:pt x="643875" y="75045"/>
                  </a:lnTo>
                  <a:lnTo>
                    <a:pt x="682182" y="75045"/>
                  </a:lnTo>
                  <a:lnTo>
                    <a:pt x="653111" y="4040"/>
                  </a:lnTo>
                  <a:close/>
                </a:path>
                <a:path w="1153159" h="304164">
                  <a:moveTo>
                    <a:pt x="682182" y="75045"/>
                  </a:moveTo>
                  <a:lnTo>
                    <a:pt x="646761" y="75045"/>
                  </a:lnTo>
                  <a:lnTo>
                    <a:pt x="739125" y="299604"/>
                  </a:lnTo>
                  <a:lnTo>
                    <a:pt x="771452" y="299604"/>
                  </a:lnTo>
                  <a:lnTo>
                    <a:pt x="792110" y="249381"/>
                  </a:lnTo>
                  <a:lnTo>
                    <a:pt x="753557" y="249381"/>
                  </a:lnTo>
                  <a:lnTo>
                    <a:pt x="682182" y="75045"/>
                  </a:lnTo>
                  <a:close/>
                </a:path>
                <a:path w="1153159" h="304164">
                  <a:moveTo>
                    <a:pt x="900184" y="75045"/>
                  </a:moveTo>
                  <a:lnTo>
                    <a:pt x="866702" y="75045"/>
                  </a:lnTo>
                  <a:lnTo>
                    <a:pt x="866702" y="299604"/>
                  </a:lnTo>
                  <a:lnTo>
                    <a:pt x="900184" y="299604"/>
                  </a:lnTo>
                  <a:lnTo>
                    <a:pt x="900184" y="75045"/>
                  </a:lnTo>
                  <a:close/>
                </a:path>
                <a:path w="1153159" h="304164">
                  <a:moveTo>
                    <a:pt x="900184" y="4040"/>
                  </a:moveTo>
                  <a:lnTo>
                    <a:pt x="857466" y="4040"/>
                  </a:lnTo>
                  <a:lnTo>
                    <a:pt x="757021" y="249381"/>
                  </a:lnTo>
                  <a:lnTo>
                    <a:pt x="792110" y="249381"/>
                  </a:lnTo>
                  <a:lnTo>
                    <a:pt x="863816" y="75045"/>
                  </a:lnTo>
                  <a:lnTo>
                    <a:pt x="900184" y="75045"/>
                  </a:lnTo>
                  <a:lnTo>
                    <a:pt x="900184" y="4040"/>
                  </a:lnTo>
                  <a:close/>
                </a:path>
                <a:path w="1153159" h="304164">
                  <a:moveTo>
                    <a:pt x="1150324" y="4040"/>
                  </a:moveTo>
                  <a:lnTo>
                    <a:pt x="971946" y="4040"/>
                  </a:lnTo>
                  <a:lnTo>
                    <a:pt x="971946" y="299604"/>
                  </a:lnTo>
                  <a:lnTo>
                    <a:pt x="1152633" y="299604"/>
                  </a:lnTo>
                  <a:lnTo>
                    <a:pt x="1152633" y="267854"/>
                  </a:lnTo>
                  <a:lnTo>
                    <a:pt x="1007737" y="267854"/>
                  </a:lnTo>
                  <a:lnTo>
                    <a:pt x="1007737" y="167409"/>
                  </a:lnTo>
                  <a:lnTo>
                    <a:pt x="1141087" y="167409"/>
                  </a:lnTo>
                  <a:lnTo>
                    <a:pt x="1141087" y="135659"/>
                  </a:lnTo>
                  <a:lnTo>
                    <a:pt x="1007737" y="135659"/>
                  </a:lnTo>
                  <a:lnTo>
                    <a:pt x="1007737" y="35790"/>
                  </a:lnTo>
                  <a:lnTo>
                    <a:pt x="1150324" y="35790"/>
                  </a:lnTo>
                  <a:lnTo>
                    <a:pt x="1150324" y="404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/>
          <p:nvPr/>
        </p:nvSpPr>
        <p:spPr>
          <a:xfrm>
            <a:off x="1979227" y="4116730"/>
            <a:ext cx="1336675" cy="276225"/>
          </a:xfrm>
          <a:custGeom>
            <a:avLst/>
            <a:gdLst/>
            <a:ahLst/>
            <a:cxnLst/>
            <a:rect l="l" t="t" r="r" b="b"/>
            <a:pathLst>
              <a:path w="1336675" h="276225">
                <a:moveTo>
                  <a:pt x="126492" y="27736"/>
                </a:moveTo>
                <a:lnTo>
                  <a:pt x="0" y="27736"/>
                </a:lnTo>
                <a:lnTo>
                  <a:pt x="0" y="206044"/>
                </a:lnTo>
                <a:lnTo>
                  <a:pt x="126492" y="206044"/>
                </a:lnTo>
                <a:lnTo>
                  <a:pt x="126492" y="185623"/>
                </a:lnTo>
                <a:lnTo>
                  <a:pt x="24688" y="185623"/>
                </a:lnTo>
                <a:lnTo>
                  <a:pt x="24688" y="48158"/>
                </a:lnTo>
                <a:lnTo>
                  <a:pt x="126492" y="48158"/>
                </a:lnTo>
                <a:lnTo>
                  <a:pt x="126492" y="27736"/>
                </a:lnTo>
                <a:close/>
              </a:path>
              <a:path w="1336675" h="276225">
                <a:moveTo>
                  <a:pt x="126492" y="48158"/>
                </a:moveTo>
                <a:lnTo>
                  <a:pt x="101803" y="48158"/>
                </a:lnTo>
                <a:lnTo>
                  <a:pt x="101803" y="185623"/>
                </a:lnTo>
                <a:lnTo>
                  <a:pt x="126492" y="185623"/>
                </a:lnTo>
                <a:lnTo>
                  <a:pt x="126492" y="48158"/>
                </a:lnTo>
                <a:close/>
              </a:path>
              <a:path w="1336675" h="276225">
                <a:moveTo>
                  <a:pt x="201168" y="304"/>
                </a:moveTo>
                <a:lnTo>
                  <a:pt x="175564" y="304"/>
                </a:lnTo>
                <a:lnTo>
                  <a:pt x="175564" y="275843"/>
                </a:lnTo>
                <a:lnTo>
                  <a:pt x="201168" y="275843"/>
                </a:lnTo>
                <a:lnTo>
                  <a:pt x="201168" y="131673"/>
                </a:lnTo>
                <a:lnTo>
                  <a:pt x="195072" y="131673"/>
                </a:lnTo>
                <a:lnTo>
                  <a:pt x="195072" y="110337"/>
                </a:lnTo>
                <a:lnTo>
                  <a:pt x="201168" y="110337"/>
                </a:lnTo>
                <a:lnTo>
                  <a:pt x="201168" y="304"/>
                </a:lnTo>
                <a:close/>
              </a:path>
              <a:path w="1336675" h="276225">
                <a:moveTo>
                  <a:pt x="201168" y="110337"/>
                </a:moveTo>
                <a:lnTo>
                  <a:pt x="195072" y="110337"/>
                </a:lnTo>
                <a:lnTo>
                  <a:pt x="195072" y="131673"/>
                </a:lnTo>
                <a:lnTo>
                  <a:pt x="201168" y="131673"/>
                </a:lnTo>
                <a:lnTo>
                  <a:pt x="201168" y="110337"/>
                </a:lnTo>
                <a:close/>
              </a:path>
              <a:path w="1336675" h="276225">
                <a:moveTo>
                  <a:pt x="246278" y="110337"/>
                </a:moveTo>
                <a:lnTo>
                  <a:pt x="201168" y="110337"/>
                </a:lnTo>
                <a:lnTo>
                  <a:pt x="201168" y="131673"/>
                </a:lnTo>
                <a:lnTo>
                  <a:pt x="246278" y="131673"/>
                </a:lnTo>
                <a:lnTo>
                  <a:pt x="246278" y="110337"/>
                </a:lnTo>
                <a:close/>
              </a:path>
              <a:path w="1336675" h="276225">
                <a:moveTo>
                  <a:pt x="494971" y="0"/>
                </a:moveTo>
                <a:lnTo>
                  <a:pt x="469673" y="0"/>
                </a:lnTo>
                <a:lnTo>
                  <a:pt x="469673" y="276148"/>
                </a:lnTo>
                <a:lnTo>
                  <a:pt x="494971" y="276148"/>
                </a:lnTo>
                <a:lnTo>
                  <a:pt x="494971" y="0"/>
                </a:lnTo>
                <a:close/>
              </a:path>
              <a:path w="1336675" h="276225">
                <a:moveTo>
                  <a:pt x="349581" y="21335"/>
                </a:moveTo>
                <a:lnTo>
                  <a:pt x="321573" y="28108"/>
                </a:lnTo>
                <a:lnTo>
                  <a:pt x="299480" y="47396"/>
                </a:lnTo>
                <a:lnTo>
                  <a:pt x="284988" y="77657"/>
                </a:lnTo>
                <a:lnTo>
                  <a:pt x="279782" y="117347"/>
                </a:lnTo>
                <a:lnTo>
                  <a:pt x="284988" y="157214"/>
                </a:lnTo>
                <a:lnTo>
                  <a:pt x="299480" y="187566"/>
                </a:lnTo>
                <a:lnTo>
                  <a:pt x="321573" y="206887"/>
                </a:lnTo>
                <a:lnTo>
                  <a:pt x="349581" y="213664"/>
                </a:lnTo>
                <a:lnTo>
                  <a:pt x="377766" y="206887"/>
                </a:lnTo>
                <a:lnTo>
                  <a:pt x="395531" y="191414"/>
                </a:lnTo>
                <a:lnTo>
                  <a:pt x="349581" y="191414"/>
                </a:lnTo>
                <a:lnTo>
                  <a:pt x="331122" y="186142"/>
                </a:lnTo>
                <a:lnTo>
                  <a:pt x="316663" y="171183"/>
                </a:lnTo>
                <a:lnTo>
                  <a:pt x="307233" y="147823"/>
                </a:lnTo>
                <a:lnTo>
                  <a:pt x="303861" y="117347"/>
                </a:lnTo>
                <a:lnTo>
                  <a:pt x="307233" y="87144"/>
                </a:lnTo>
                <a:lnTo>
                  <a:pt x="316663" y="64084"/>
                </a:lnTo>
                <a:lnTo>
                  <a:pt x="331122" y="49368"/>
                </a:lnTo>
                <a:lnTo>
                  <a:pt x="349581" y="44195"/>
                </a:lnTo>
                <a:lnTo>
                  <a:pt x="396269" y="44195"/>
                </a:lnTo>
                <a:lnTo>
                  <a:pt x="377766" y="28108"/>
                </a:lnTo>
                <a:lnTo>
                  <a:pt x="349581" y="21335"/>
                </a:lnTo>
                <a:close/>
              </a:path>
              <a:path w="1336675" h="276225">
                <a:moveTo>
                  <a:pt x="396269" y="44195"/>
                </a:moveTo>
                <a:lnTo>
                  <a:pt x="349581" y="44195"/>
                </a:lnTo>
                <a:lnTo>
                  <a:pt x="368169" y="49368"/>
                </a:lnTo>
                <a:lnTo>
                  <a:pt x="382614" y="64084"/>
                </a:lnTo>
                <a:lnTo>
                  <a:pt x="391972" y="87144"/>
                </a:lnTo>
                <a:lnTo>
                  <a:pt x="395301" y="117347"/>
                </a:lnTo>
                <a:lnTo>
                  <a:pt x="391972" y="147823"/>
                </a:lnTo>
                <a:lnTo>
                  <a:pt x="382614" y="171183"/>
                </a:lnTo>
                <a:lnTo>
                  <a:pt x="368169" y="186142"/>
                </a:lnTo>
                <a:lnTo>
                  <a:pt x="349581" y="191414"/>
                </a:lnTo>
                <a:lnTo>
                  <a:pt x="395531" y="191414"/>
                </a:lnTo>
                <a:lnTo>
                  <a:pt x="399950" y="187566"/>
                </a:lnTo>
                <a:lnTo>
                  <a:pt x="414475" y="157214"/>
                </a:lnTo>
                <a:lnTo>
                  <a:pt x="419685" y="117347"/>
                </a:lnTo>
                <a:lnTo>
                  <a:pt x="414475" y="77657"/>
                </a:lnTo>
                <a:lnTo>
                  <a:pt x="399950" y="47396"/>
                </a:lnTo>
                <a:lnTo>
                  <a:pt x="396269" y="44195"/>
                </a:lnTo>
                <a:close/>
              </a:path>
              <a:path w="1336675" h="276225">
                <a:moveTo>
                  <a:pt x="785421" y="304"/>
                </a:moveTo>
                <a:lnTo>
                  <a:pt x="761037" y="304"/>
                </a:lnTo>
                <a:lnTo>
                  <a:pt x="761037" y="275843"/>
                </a:lnTo>
                <a:lnTo>
                  <a:pt x="785421" y="275843"/>
                </a:lnTo>
                <a:lnTo>
                  <a:pt x="785421" y="304"/>
                </a:lnTo>
                <a:close/>
              </a:path>
              <a:path w="1336675" h="276225">
                <a:moveTo>
                  <a:pt x="731777" y="7010"/>
                </a:moveTo>
                <a:lnTo>
                  <a:pt x="707698" y="7010"/>
                </a:lnTo>
                <a:lnTo>
                  <a:pt x="707698" y="261518"/>
                </a:lnTo>
                <a:lnTo>
                  <a:pt x="731777" y="261518"/>
                </a:lnTo>
                <a:lnTo>
                  <a:pt x="731777" y="127406"/>
                </a:lnTo>
                <a:lnTo>
                  <a:pt x="715927" y="127406"/>
                </a:lnTo>
                <a:lnTo>
                  <a:pt x="715927" y="105155"/>
                </a:lnTo>
                <a:lnTo>
                  <a:pt x="731777" y="105155"/>
                </a:lnTo>
                <a:lnTo>
                  <a:pt x="731777" y="7010"/>
                </a:lnTo>
                <a:close/>
              </a:path>
              <a:path w="1336675" h="276225">
                <a:moveTo>
                  <a:pt x="575109" y="186589"/>
                </a:moveTo>
                <a:lnTo>
                  <a:pt x="547068" y="186842"/>
                </a:lnTo>
                <a:lnTo>
                  <a:pt x="550116" y="208178"/>
                </a:lnTo>
                <a:lnTo>
                  <a:pt x="580229" y="207859"/>
                </a:lnTo>
                <a:lnTo>
                  <a:pt x="615229" y="206540"/>
                </a:lnTo>
                <a:lnTo>
                  <a:pt x="651657" y="203677"/>
                </a:lnTo>
                <a:lnTo>
                  <a:pt x="686057" y="198729"/>
                </a:lnTo>
                <a:lnTo>
                  <a:pt x="685457" y="192633"/>
                </a:lnTo>
                <a:lnTo>
                  <a:pt x="575109" y="192633"/>
                </a:lnTo>
                <a:lnTo>
                  <a:pt x="575109" y="186589"/>
                </a:lnTo>
                <a:close/>
              </a:path>
              <a:path w="1336675" h="276225">
                <a:moveTo>
                  <a:pt x="598274" y="185977"/>
                </a:moveTo>
                <a:lnTo>
                  <a:pt x="577672" y="186566"/>
                </a:lnTo>
                <a:lnTo>
                  <a:pt x="575109" y="186589"/>
                </a:lnTo>
                <a:lnTo>
                  <a:pt x="575109" y="192633"/>
                </a:lnTo>
                <a:lnTo>
                  <a:pt x="598274" y="192633"/>
                </a:lnTo>
                <a:lnTo>
                  <a:pt x="598274" y="185977"/>
                </a:lnTo>
                <a:close/>
              </a:path>
              <a:path w="1336675" h="276225">
                <a:moveTo>
                  <a:pt x="632412" y="184487"/>
                </a:moveTo>
                <a:lnTo>
                  <a:pt x="613362" y="185546"/>
                </a:lnTo>
                <a:lnTo>
                  <a:pt x="598274" y="185977"/>
                </a:lnTo>
                <a:lnTo>
                  <a:pt x="598274" y="192633"/>
                </a:lnTo>
                <a:lnTo>
                  <a:pt x="632412" y="192633"/>
                </a:lnTo>
                <a:lnTo>
                  <a:pt x="632412" y="184487"/>
                </a:lnTo>
                <a:close/>
              </a:path>
              <a:path w="1336675" h="276225">
                <a:moveTo>
                  <a:pt x="655577" y="182967"/>
                </a:moveTo>
                <a:lnTo>
                  <a:pt x="650195" y="183499"/>
                </a:lnTo>
                <a:lnTo>
                  <a:pt x="632412" y="184487"/>
                </a:lnTo>
                <a:lnTo>
                  <a:pt x="632412" y="192633"/>
                </a:lnTo>
                <a:lnTo>
                  <a:pt x="655577" y="192633"/>
                </a:lnTo>
                <a:lnTo>
                  <a:pt x="655577" y="182967"/>
                </a:lnTo>
                <a:close/>
              </a:path>
              <a:path w="1336675" h="276225">
                <a:moveTo>
                  <a:pt x="684228" y="180136"/>
                </a:moveTo>
                <a:lnTo>
                  <a:pt x="655577" y="182967"/>
                </a:lnTo>
                <a:lnTo>
                  <a:pt x="655577" y="192633"/>
                </a:lnTo>
                <a:lnTo>
                  <a:pt x="685457" y="192633"/>
                </a:lnTo>
                <a:lnTo>
                  <a:pt x="684228" y="180136"/>
                </a:lnTo>
                <a:close/>
              </a:path>
              <a:path w="1336675" h="276225">
                <a:moveTo>
                  <a:pt x="598274" y="48463"/>
                </a:moveTo>
                <a:lnTo>
                  <a:pt x="575109" y="48463"/>
                </a:lnTo>
                <a:lnTo>
                  <a:pt x="575109" y="186589"/>
                </a:lnTo>
                <a:lnTo>
                  <a:pt x="577672" y="186566"/>
                </a:lnTo>
                <a:lnTo>
                  <a:pt x="598274" y="185977"/>
                </a:lnTo>
                <a:lnTo>
                  <a:pt x="598274" y="48463"/>
                </a:lnTo>
                <a:close/>
              </a:path>
              <a:path w="1336675" h="276225">
                <a:moveTo>
                  <a:pt x="655577" y="48463"/>
                </a:moveTo>
                <a:lnTo>
                  <a:pt x="632412" y="48463"/>
                </a:lnTo>
                <a:lnTo>
                  <a:pt x="632412" y="184487"/>
                </a:lnTo>
                <a:lnTo>
                  <a:pt x="650195" y="183499"/>
                </a:lnTo>
                <a:lnTo>
                  <a:pt x="655577" y="182967"/>
                </a:lnTo>
                <a:lnTo>
                  <a:pt x="655577" y="48463"/>
                </a:lnTo>
                <a:close/>
              </a:path>
              <a:path w="1336675" h="276225">
                <a:moveTo>
                  <a:pt x="707698" y="105155"/>
                </a:moveTo>
                <a:lnTo>
                  <a:pt x="670207" y="105155"/>
                </a:lnTo>
                <a:lnTo>
                  <a:pt x="670207" y="127406"/>
                </a:lnTo>
                <a:lnTo>
                  <a:pt x="707698" y="127406"/>
                </a:lnTo>
                <a:lnTo>
                  <a:pt x="707698" y="105155"/>
                </a:lnTo>
                <a:close/>
              </a:path>
              <a:path w="1336675" h="276225">
                <a:moveTo>
                  <a:pt x="731777" y="105155"/>
                </a:moveTo>
                <a:lnTo>
                  <a:pt x="715927" y="105155"/>
                </a:lnTo>
                <a:lnTo>
                  <a:pt x="715927" y="127406"/>
                </a:lnTo>
                <a:lnTo>
                  <a:pt x="731777" y="127406"/>
                </a:lnTo>
                <a:lnTo>
                  <a:pt x="731777" y="105155"/>
                </a:lnTo>
                <a:close/>
              </a:path>
              <a:path w="1336675" h="276225">
                <a:moveTo>
                  <a:pt x="678437" y="35051"/>
                </a:moveTo>
                <a:lnTo>
                  <a:pt x="552554" y="35051"/>
                </a:lnTo>
                <a:lnTo>
                  <a:pt x="552554" y="55778"/>
                </a:lnTo>
                <a:lnTo>
                  <a:pt x="575109" y="55778"/>
                </a:lnTo>
                <a:lnTo>
                  <a:pt x="575109" y="48463"/>
                </a:lnTo>
                <a:lnTo>
                  <a:pt x="678437" y="48463"/>
                </a:lnTo>
                <a:lnTo>
                  <a:pt x="678437" y="35051"/>
                </a:lnTo>
                <a:close/>
              </a:path>
              <a:path w="1336675" h="276225">
                <a:moveTo>
                  <a:pt x="632412" y="48463"/>
                </a:moveTo>
                <a:lnTo>
                  <a:pt x="598274" y="48463"/>
                </a:lnTo>
                <a:lnTo>
                  <a:pt x="598274" y="55778"/>
                </a:lnTo>
                <a:lnTo>
                  <a:pt x="632412" y="55778"/>
                </a:lnTo>
                <a:lnTo>
                  <a:pt x="632412" y="48463"/>
                </a:lnTo>
                <a:close/>
              </a:path>
              <a:path w="1336675" h="276225">
                <a:moveTo>
                  <a:pt x="678437" y="48463"/>
                </a:moveTo>
                <a:lnTo>
                  <a:pt x="655577" y="48463"/>
                </a:lnTo>
                <a:lnTo>
                  <a:pt x="655577" y="55778"/>
                </a:lnTo>
                <a:lnTo>
                  <a:pt x="678437" y="55778"/>
                </a:lnTo>
                <a:lnTo>
                  <a:pt x="678437" y="48463"/>
                </a:lnTo>
                <a:close/>
              </a:path>
              <a:path w="1336675" h="276225">
                <a:moveTo>
                  <a:pt x="1055755" y="0"/>
                </a:moveTo>
                <a:lnTo>
                  <a:pt x="1030457" y="0"/>
                </a:lnTo>
                <a:lnTo>
                  <a:pt x="1030457" y="276148"/>
                </a:lnTo>
                <a:lnTo>
                  <a:pt x="1055755" y="276148"/>
                </a:lnTo>
                <a:lnTo>
                  <a:pt x="1055755" y="0"/>
                </a:lnTo>
                <a:close/>
              </a:path>
              <a:path w="1336675" h="276225">
                <a:moveTo>
                  <a:pt x="910366" y="21335"/>
                </a:moveTo>
                <a:lnTo>
                  <a:pt x="882357" y="28108"/>
                </a:lnTo>
                <a:lnTo>
                  <a:pt x="860264" y="47396"/>
                </a:lnTo>
                <a:lnTo>
                  <a:pt x="845772" y="77657"/>
                </a:lnTo>
                <a:lnTo>
                  <a:pt x="840566" y="117347"/>
                </a:lnTo>
                <a:lnTo>
                  <a:pt x="845772" y="157214"/>
                </a:lnTo>
                <a:lnTo>
                  <a:pt x="860264" y="187566"/>
                </a:lnTo>
                <a:lnTo>
                  <a:pt x="882357" y="206887"/>
                </a:lnTo>
                <a:lnTo>
                  <a:pt x="910366" y="213664"/>
                </a:lnTo>
                <a:lnTo>
                  <a:pt x="938550" y="206887"/>
                </a:lnTo>
                <a:lnTo>
                  <a:pt x="956316" y="191414"/>
                </a:lnTo>
                <a:lnTo>
                  <a:pt x="910366" y="191414"/>
                </a:lnTo>
                <a:lnTo>
                  <a:pt x="891906" y="186142"/>
                </a:lnTo>
                <a:lnTo>
                  <a:pt x="877447" y="171183"/>
                </a:lnTo>
                <a:lnTo>
                  <a:pt x="868018" y="147823"/>
                </a:lnTo>
                <a:lnTo>
                  <a:pt x="864646" y="117347"/>
                </a:lnTo>
                <a:lnTo>
                  <a:pt x="868018" y="87144"/>
                </a:lnTo>
                <a:lnTo>
                  <a:pt x="877447" y="64084"/>
                </a:lnTo>
                <a:lnTo>
                  <a:pt x="891906" y="49368"/>
                </a:lnTo>
                <a:lnTo>
                  <a:pt x="910366" y="44195"/>
                </a:lnTo>
                <a:lnTo>
                  <a:pt x="957053" y="44195"/>
                </a:lnTo>
                <a:lnTo>
                  <a:pt x="938550" y="28108"/>
                </a:lnTo>
                <a:lnTo>
                  <a:pt x="910366" y="21335"/>
                </a:lnTo>
                <a:close/>
              </a:path>
              <a:path w="1336675" h="276225">
                <a:moveTo>
                  <a:pt x="957053" y="44195"/>
                </a:moveTo>
                <a:lnTo>
                  <a:pt x="910366" y="44195"/>
                </a:lnTo>
                <a:lnTo>
                  <a:pt x="928954" y="49368"/>
                </a:lnTo>
                <a:lnTo>
                  <a:pt x="943398" y="64084"/>
                </a:lnTo>
                <a:lnTo>
                  <a:pt x="952757" y="87144"/>
                </a:lnTo>
                <a:lnTo>
                  <a:pt x="956086" y="117347"/>
                </a:lnTo>
                <a:lnTo>
                  <a:pt x="952757" y="147823"/>
                </a:lnTo>
                <a:lnTo>
                  <a:pt x="943398" y="171183"/>
                </a:lnTo>
                <a:lnTo>
                  <a:pt x="928954" y="186142"/>
                </a:lnTo>
                <a:lnTo>
                  <a:pt x="910366" y="191414"/>
                </a:lnTo>
                <a:lnTo>
                  <a:pt x="956316" y="191414"/>
                </a:lnTo>
                <a:lnTo>
                  <a:pt x="960734" y="187566"/>
                </a:lnTo>
                <a:lnTo>
                  <a:pt x="975260" y="157214"/>
                </a:lnTo>
                <a:lnTo>
                  <a:pt x="980470" y="117347"/>
                </a:lnTo>
                <a:lnTo>
                  <a:pt x="975260" y="77657"/>
                </a:lnTo>
                <a:lnTo>
                  <a:pt x="960734" y="47396"/>
                </a:lnTo>
                <a:lnTo>
                  <a:pt x="957053" y="44195"/>
                </a:lnTo>
                <a:close/>
              </a:path>
              <a:path w="1336675" h="276225">
                <a:moveTo>
                  <a:pt x="1188624" y="39623"/>
                </a:moveTo>
                <a:lnTo>
                  <a:pt x="1183747" y="39623"/>
                </a:lnTo>
                <a:lnTo>
                  <a:pt x="1183747" y="84429"/>
                </a:lnTo>
                <a:lnTo>
                  <a:pt x="1177932" y="120310"/>
                </a:lnTo>
                <a:lnTo>
                  <a:pt x="1162145" y="154304"/>
                </a:lnTo>
                <a:lnTo>
                  <a:pt x="1138870" y="182927"/>
                </a:lnTo>
                <a:lnTo>
                  <a:pt x="1110595" y="202691"/>
                </a:lnTo>
                <a:lnTo>
                  <a:pt x="1125226" y="222808"/>
                </a:lnTo>
                <a:lnTo>
                  <a:pt x="1156077" y="200244"/>
                </a:lnTo>
                <a:lnTo>
                  <a:pt x="1181157" y="167335"/>
                </a:lnTo>
                <a:lnTo>
                  <a:pt x="1196760" y="130509"/>
                </a:lnTo>
                <a:lnTo>
                  <a:pt x="1194844" y="126263"/>
                </a:lnTo>
                <a:lnTo>
                  <a:pt x="1188624" y="84429"/>
                </a:lnTo>
                <a:lnTo>
                  <a:pt x="1188624" y="39623"/>
                </a:lnTo>
                <a:close/>
              </a:path>
              <a:path w="1336675" h="276225">
                <a:moveTo>
                  <a:pt x="1209046" y="39623"/>
                </a:moveTo>
                <a:lnTo>
                  <a:pt x="1204169" y="39623"/>
                </a:lnTo>
                <a:lnTo>
                  <a:pt x="1204169" y="84429"/>
                </a:lnTo>
                <a:lnTo>
                  <a:pt x="1198006" y="127568"/>
                </a:lnTo>
                <a:lnTo>
                  <a:pt x="1196760" y="130509"/>
                </a:lnTo>
                <a:lnTo>
                  <a:pt x="1211865" y="163982"/>
                </a:lnTo>
                <a:lnTo>
                  <a:pt x="1237230" y="194843"/>
                </a:lnTo>
                <a:lnTo>
                  <a:pt x="1268482" y="216103"/>
                </a:lnTo>
                <a:lnTo>
                  <a:pt x="1282807" y="195986"/>
                </a:lnTo>
                <a:lnTo>
                  <a:pt x="1254180" y="177784"/>
                </a:lnTo>
                <a:lnTo>
                  <a:pt x="1230725" y="151180"/>
                </a:lnTo>
                <a:lnTo>
                  <a:pt x="1214870" y="119091"/>
                </a:lnTo>
                <a:lnTo>
                  <a:pt x="1209046" y="84429"/>
                </a:lnTo>
                <a:lnTo>
                  <a:pt x="1209046" y="39623"/>
                </a:lnTo>
                <a:close/>
              </a:path>
              <a:path w="1336675" h="276225">
                <a:moveTo>
                  <a:pt x="1204169" y="39623"/>
                </a:moveTo>
                <a:lnTo>
                  <a:pt x="1188624" y="39623"/>
                </a:lnTo>
                <a:lnTo>
                  <a:pt x="1188624" y="84429"/>
                </a:lnTo>
                <a:lnTo>
                  <a:pt x="1194844" y="126263"/>
                </a:lnTo>
                <a:lnTo>
                  <a:pt x="1196760" y="130509"/>
                </a:lnTo>
                <a:lnTo>
                  <a:pt x="1198006" y="127568"/>
                </a:lnTo>
                <a:lnTo>
                  <a:pt x="1204169" y="84429"/>
                </a:lnTo>
                <a:lnTo>
                  <a:pt x="1204169" y="39623"/>
                </a:lnTo>
                <a:close/>
              </a:path>
              <a:path w="1336675" h="276225">
                <a:moveTo>
                  <a:pt x="1273663" y="28346"/>
                </a:moveTo>
                <a:lnTo>
                  <a:pt x="1119740" y="28346"/>
                </a:lnTo>
                <a:lnTo>
                  <a:pt x="1119740" y="49682"/>
                </a:lnTo>
                <a:lnTo>
                  <a:pt x="1183747" y="49682"/>
                </a:lnTo>
                <a:lnTo>
                  <a:pt x="1183747" y="39623"/>
                </a:lnTo>
                <a:lnTo>
                  <a:pt x="1273663" y="39623"/>
                </a:lnTo>
                <a:lnTo>
                  <a:pt x="1273663" y="28346"/>
                </a:lnTo>
                <a:close/>
              </a:path>
              <a:path w="1336675" h="276225">
                <a:moveTo>
                  <a:pt x="1273663" y="39623"/>
                </a:moveTo>
                <a:lnTo>
                  <a:pt x="1209046" y="39623"/>
                </a:lnTo>
                <a:lnTo>
                  <a:pt x="1209046" y="49682"/>
                </a:lnTo>
                <a:lnTo>
                  <a:pt x="1273663" y="49682"/>
                </a:lnTo>
                <a:lnTo>
                  <a:pt x="1273663" y="39623"/>
                </a:lnTo>
                <a:close/>
              </a:path>
              <a:path w="1336675" h="276225">
                <a:moveTo>
                  <a:pt x="1336148" y="304"/>
                </a:moveTo>
                <a:lnTo>
                  <a:pt x="1310849" y="304"/>
                </a:lnTo>
                <a:lnTo>
                  <a:pt x="1310849" y="275843"/>
                </a:lnTo>
                <a:lnTo>
                  <a:pt x="1336148" y="275843"/>
                </a:lnTo>
                <a:lnTo>
                  <a:pt x="1336148" y="3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1" name="object 11"/>
          <p:cNvGrpSpPr/>
          <p:nvPr/>
        </p:nvGrpSpPr>
        <p:grpSpPr>
          <a:xfrm>
            <a:off x="9232900" y="3683000"/>
            <a:ext cx="2133600" cy="1168400"/>
            <a:chOff x="9232900" y="3683000"/>
            <a:chExt cx="2133600" cy="1168400"/>
          </a:xfrm>
        </p:grpSpPr>
        <p:sp>
          <p:nvSpPr>
            <p:cNvPr id="12" name="object 12"/>
            <p:cNvSpPr/>
            <p:nvPr/>
          </p:nvSpPr>
          <p:spPr>
            <a:xfrm>
              <a:off x="9232900" y="3683000"/>
              <a:ext cx="2133600" cy="1168400"/>
            </a:xfrm>
            <a:custGeom>
              <a:avLst/>
              <a:gdLst/>
              <a:ahLst/>
              <a:cxnLst/>
              <a:rect l="l" t="t" r="r" b="b"/>
              <a:pathLst>
                <a:path w="2133600" h="1168400">
                  <a:moveTo>
                    <a:pt x="584200" y="0"/>
                  </a:moveTo>
                  <a:lnTo>
                    <a:pt x="536286" y="1936"/>
                  </a:lnTo>
                  <a:lnTo>
                    <a:pt x="489439" y="7646"/>
                  </a:lnTo>
                  <a:lnTo>
                    <a:pt x="443810" y="16978"/>
                  </a:lnTo>
                  <a:lnTo>
                    <a:pt x="399547" y="29782"/>
                  </a:lnTo>
                  <a:lnTo>
                    <a:pt x="356803" y="45909"/>
                  </a:lnTo>
                  <a:lnTo>
                    <a:pt x="315726" y="65207"/>
                  </a:lnTo>
                  <a:lnTo>
                    <a:pt x="276468" y="87526"/>
                  </a:lnTo>
                  <a:lnTo>
                    <a:pt x="239179" y="112716"/>
                  </a:lnTo>
                  <a:lnTo>
                    <a:pt x="204008" y="140627"/>
                  </a:lnTo>
                  <a:lnTo>
                    <a:pt x="171108" y="171108"/>
                  </a:lnTo>
                  <a:lnTo>
                    <a:pt x="140627" y="204008"/>
                  </a:lnTo>
                  <a:lnTo>
                    <a:pt x="112716" y="239179"/>
                  </a:lnTo>
                  <a:lnTo>
                    <a:pt x="87526" y="276468"/>
                  </a:lnTo>
                  <a:lnTo>
                    <a:pt x="65207" y="315726"/>
                  </a:lnTo>
                  <a:lnTo>
                    <a:pt x="45909" y="356803"/>
                  </a:lnTo>
                  <a:lnTo>
                    <a:pt x="29782" y="399547"/>
                  </a:lnTo>
                  <a:lnTo>
                    <a:pt x="16978" y="443810"/>
                  </a:lnTo>
                  <a:lnTo>
                    <a:pt x="7646" y="489439"/>
                  </a:lnTo>
                  <a:lnTo>
                    <a:pt x="1936" y="536286"/>
                  </a:lnTo>
                  <a:lnTo>
                    <a:pt x="0" y="584200"/>
                  </a:lnTo>
                  <a:lnTo>
                    <a:pt x="1936" y="632113"/>
                  </a:lnTo>
                  <a:lnTo>
                    <a:pt x="7646" y="678960"/>
                  </a:lnTo>
                  <a:lnTo>
                    <a:pt x="16978" y="724589"/>
                  </a:lnTo>
                  <a:lnTo>
                    <a:pt x="29782" y="768852"/>
                  </a:lnTo>
                  <a:lnTo>
                    <a:pt x="45909" y="811596"/>
                  </a:lnTo>
                  <a:lnTo>
                    <a:pt x="65207" y="852673"/>
                  </a:lnTo>
                  <a:lnTo>
                    <a:pt x="87526" y="891931"/>
                  </a:lnTo>
                  <a:lnTo>
                    <a:pt x="112716" y="929220"/>
                  </a:lnTo>
                  <a:lnTo>
                    <a:pt x="140627" y="964391"/>
                  </a:lnTo>
                  <a:lnTo>
                    <a:pt x="171108" y="997291"/>
                  </a:lnTo>
                  <a:lnTo>
                    <a:pt x="204008" y="1027772"/>
                  </a:lnTo>
                  <a:lnTo>
                    <a:pt x="239179" y="1055683"/>
                  </a:lnTo>
                  <a:lnTo>
                    <a:pt x="276468" y="1080873"/>
                  </a:lnTo>
                  <a:lnTo>
                    <a:pt x="315726" y="1103192"/>
                  </a:lnTo>
                  <a:lnTo>
                    <a:pt x="356803" y="1122490"/>
                  </a:lnTo>
                  <a:lnTo>
                    <a:pt x="399547" y="1138617"/>
                  </a:lnTo>
                  <a:lnTo>
                    <a:pt x="443810" y="1151421"/>
                  </a:lnTo>
                  <a:lnTo>
                    <a:pt x="489439" y="1160753"/>
                  </a:lnTo>
                  <a:lnTo>
                    <a:pt x="536286" y="1166463"/>
                  </a:lnTo>
                  <a:lnTo>
                    <a:pt x="584200" y="1168400"/>
                  </a:lnTo>
                  <a:lnTo>
                    <a:pt x="584200" y="1155700"/>
                  </a:lnTo>
                  <a:lnTo>
                    <a:pt x="537328" y="1153805"/>
                  </a:lnTo>
                  <a:lnTo>
                    <a:pt x="491499" y="1148220"/>
                  </a:lnTo>
                  <a:lnTo>
                    <a:pt x="446861" y="1139090"/>
                  </a:lnTo>
                  <a:lnTo>
                    <a:pt x="403561" y="1126564"/>
                  </a:lnTo>
                  <a:lnTo>
                    <a:pt x="361746" y="1110788"/>
                  </a:lnTo>
                  <a:lnTo>
                    <a:pt x="321562" y="1091910"/>
                  </a:lnTo>
                  <a:lnTo>
                    <a:pt x="283158" y="1070076"/>
                  </a:lnTo>
                  <a:lnTo>
                    <a:pt x="246679" y="1045433"/>
                  </a:lnTo>
                  <a:lnTo>
                    <a:pt x="212273" y="1018129"/>
                  </a:lnTo>
                  <a:lnTo>
                    <a:pt x="180088" y="988311"/>
                  </a:lnTo>
                  <a:lnTo>
                    <a:pt x="150270" y="956126"/>
                  </a:lnTo>
                  <a:lnTo>
                    <a:pt x="122966" y="921720"/>
                  </a:lnTo>
                  <a:lnTo>
                    <a:pt x="98323" y="885241"/>
                  </a:lnTo>
                  <a:lnTo>
                    <a:pt x="76489" y="846837"/>
                  </a:lnTo>
                  <a:lnTo>
                    <a:pt x="57611" y="806653"/>
                  </a:lnTo>
                  <a:lnTo>
                    <a:pt x="41835" y="764838"/>
                  </a:lnTo>
                  <a:lnTo>
                    <a:pt x="29309" y="721538"/>
                  </a:lnTo>
                  <a:lnTo>
                    <a:pt x="20179" y="676900"/>
                  </a:lnTo>
                  <a:lnTo>
                    <a:pt x="14594" y="631071"/>
                  </a:lnTo>
                  <a:lnTo>
                    <a:pt x="12700" y="584200"/>
                  </a:lnTo>
                  <a:lnTo>
                    <a:pt x="14594" y="537328"/>
                  </a:lnTo>
                  <a:lnTo>
                    <a:pt x="20179" y="491499"/>
                  </a:lnTo>
                  <a:lnTo>
                    <a:pt x="29309" y="446861"/>
                  </a:lnTo>
                  <a:lnTo>
                    <a:pt x="41835" y="403561"/>
                  </a:lnTo>
                  <a:lnTo>
                    <a:pt x="57611" y="361746"/>
                  </a:lnTo>
                  <a:lnTo>
                    <a:pt x="76489" y="321562"/>
                  </a:lnTo>
                  <a:lnTo>
                    <a:pt x="98323" y="283158"/>
                  </a:lnTo>
                  <a:lnTo>
                    <a:pt x="122966" y="246679"/>
                  </a:lnTo>
                  <a:lnTo>
                    <a:pt x="150270" y="212273"/>
                  </a:lnTo>
                  <a:lnTo>
                    <a:pt x="180088" y="180088"/>
                  </a:lnTo>
                  <a:lnTo>
                    <a:pt x="212273" y="150270"/>
                  </a:lnTo>
                  <a:lnTo>
                    <a:pt x="246679" y="122966"/>
                  </a:lnTo>
                  <a:lnTo>
                    <a:pt x="283158" y="98323"/>
                  </a:lnTo>
                  <a:lnTo>
                    <a:pt x="321562" y="76489"/>
                  </a:lnTo>
                  <a:lnTo>
                    <a:pt x="361746" y="57611"/>
                  </a:lnTo>
                  <a:lnTo>
                    <a:pt x="403561" y="41835"/>
                  </a:lnTo>
                  <a:lnTo>
                    <a:pt x="446861" y="29309"/>
                  </a:lnTo>
                  <a:lnTo>
                    <a:pt x="491499" y="20179"/>
                  </a:lnTo>
                  <a:lnTo>
                    <a:pt x="537328" y="14594"/>
                  </a:lnTo>
                  <a:lnTo>
                    <a:pt x="584200" y="12700"/>
                  </a:lnTo>
                  <a:lnTo>
                    <a:pt x="584200" y="0"/>
                  </a:lnTo>
                  <a:close/>
                </a:path>
                <a:path w="2133600" h="1168400">
                  <a:moveTo>
                    <a:pt x="1549400" y="1155700"/>
                  </a:moveTo>
                  <a:lnTo>
                    <a:pt x="584200" y="1155700"/>
                  </a:lnTo>
                  <a:lnTo>
                    <a:pt x="584200" y="1168400"/>
                  </a:lnTo>
                  <a:lnTo>
                    <a:pt x="1549400" y="1168400"/>
                  </a:lnTo>
                  <a:lnTo>
                    <a:pt x="1549400" y="1155700"/>
                  </a:lnTo>
                  <a:close/>
                </a:path>
                <a:path w="2133600" h="1168400">
                  <a:moveTo>
                    <a:pt x="1549399" y="0"/>
                  </a:moveTo>
                  <a:lnTo>
                    <a:pt x="1549399" y="12700"/>
                  </a:lnTo>
                  <a:lnTo>
                    <a:pt x="1596271" y="14594"/>
                  </a:lnTo>
                  <a:lnTo>
                    <a:pt x="1642100" y="20179"/>
                  </a:lnTo>
                  <a:lnTo>
                    <a:pt x="1686738" y="29309"/>
                  </a:lnTo>
                  <a:lnTo>
                    <a:pt x="1730038" y="41835"/>
                  </a:lnTo>
                  <a:lnTo>
                    <a:pt x="1771853" y="57611"/>
                  </a:lnTo>
                  <a:lnTo>
                    <a:pt x="1812037" y="76489"/>
                  </a:lnTo>
                  <a:lnTo>
                    <a:pt x="1850441" y="98323"/>
                  </a:lnTo>
                  <a:lnTo>
                    <a:pt x="1886920" y="122966"/>
                  </a:lnTo>
                  <a:lnTo>
                    <a:pt x="1921326" y="150270"/>
                  </a:lnTo>
                  <a:lnTo>
                    <a:pt x="1953511" y="180088"/>
                  </a:lnTo>
                  <a:lnTo>
                    <a:pt x="1983329" y="212273"/>
                  </a:lnTo>
                  <a:lnTo>
                    <a:pt x="2010633" y="246679"/>
                  </a:lnTo>
                  <a:lnTo>
                    <a:pt x="2035276" y="283158"/>
                  </a:lnTo>
                  <a:lnTo>
                    <a:pt x="2057110" y="321562"/>
                  </a:lnTo>
                  <a:lnTo>
                    <a:pt x="2075988" y="361746"/>
                  </a:lnTo>
                  <a:lnTo>
                    <a:pt x="2091764" y="403561"/>
                  </a:lnTo>
                  <a:lnTo>
                    <a:pt x="2104290" y="446861"/>
                  </a:lnTo>
                  <a:lnTo>
                    <a:pt x="2113420" y="491499"/>
                  </a:lnTo>
                  <a:lnTo>
                    <a:pt x="2119005" y="537328"/>
                  </a:lnTo>
                  <a:lnTo>
                    <a:pt x="2120900" y="584200"/>
                  </a:lnTo>
                  <a:lnTo>
                    <a:pt x="2119005" y="631071"/>
                  </a:lnTo>
                  <a:lnTo>
                    <a:pt x="2113420" y="676900"/>
                  </a:lnTo>
                  <a:lnTo>
                    <a:pt x="2104290" y="721538"/>
                  </a:lnTo>
                  <a:lnTo>
                    <a:pt x="2091764" y="764838"/>
                  </a:lnTo>
                  <a:lnTo>
                    <a:pt x="2075988" y="806653"/>
                  </a:lnTo>
                  <a:lnTo>
                    <a:pt x="2057110" y="846837"/>
                  </a:lnTo>
                  <a:lnTo>
                    <a:pt x="2035276" y="885241"/>
                  </a:lnTo>
                  <a:lnTo>
                    <a:pt x="2010633" y="921720"/>
                  </a:lnTo>
                  <a:lnTo>
                    <a:pt x="1983329" y="956126"/>
                  </a:lnTo>
                  <a:lnTo>
                    <a:pt x="1953511" y="988311"/>
                  </a:lnTo>
                  <a:lnTo>
                    <a:pt x="1921326" y="1018129"/>
                  </a:lnTo>
                  <a:lnTo>
                    <a:pt x="1886920" y="1045433"/>
                  </a:lnTo>
                  <a:lnTo>
                    <a:pt x="1850441" y="1070076"/>
                  </a:lnTo>
                  <a:lnTo>
                    <a:pt x="1812037" y="1091910"/>
                  </a:lnTo>
                  <a:lnTo>
                    <a:pt x="1771853" y="1110788"/>
                  </a:lnTo>
                  <a:lnTo>
                    <a:pt x="1730038" y="1126564"/>
                  </a:lnTo>
                  <a:lnTo>
                    <a:pt x="1686738" y="1139090"/>
                  </a:lnTo>
                  <a:lnTo>
                    <a:pt x="1642100" y="1148220"/>
                  </a:lnTo>
                  <a:lnTo>
                    <a:pt x="1596271" y="1153805"/>
                  </a:lnTo>
                  <a:lnTo>
                    <a:pt x="1549400" y="1155700"/>
                  </a:lnTo>
                  <a:lnTo>
                    <a:pt x="1549400" y="1168400"/>
                  </a:lnTo>
                  <a:lnTo>
                    <a:pt x="1597313" y="1166463"/>
                  </a:lnTo>
                  <a:lnTo>
                    <a:pt x="1644160" y="1160753"/>
                  </a:lnTo>
                  <a:lnTo>
                    <a:pt x="1689789" y="1151421"/>
                  </a:lnTo>
                  <a:lnTo>
                    <a:pt x="1734052" y="1138617"/>
                  </a:lnTo>
                  <a:lnTo>
                    <a:pt x="1776796" y="1122490"/>
                  </a:lnTo>
                  <a:lnTo>
                    <a:pt x="1817873" y="1103192"/>
                  </a:lnTo>
                  <a:lnTo>
                    <a:pt x="1857131" y="1080873"/>
                  </a:lnTo>
                  <a:lnTo>
                    <a:pt x="1894420" y="1055683"/>
                  </a:lnTo>
                  <a:lnTo>
                    <a:pt x="1929591" y="1027772"/>
                  </a:lnTo>
                  <a:lnTo>
                    <a:pt x="1962491" y="997291"/>
                  </a:lnTo>
                  <a:lnTo>
                    <a:pt x="1992972" y="964391"/>
                  </a:lnTo>
                  <a:lnTo>
                    <a:pt x="2020883" y="929220"/>
                  </a:lnTo>
                  <a:lnTo>
                    <a:pt x="2046073" y="891931"/>
                  </a:lnTo>
                  <a:lnTo>
                    <a:pt x="2068392" y="852673"/>
                  </a:lnTo>
                  <a:lnTo>
                    <a:pt x="2087690" y="811596"/>
                  </a:lnTo>
                  <a:lnTo>
                    <a:pt x="2103817" y="768852"/>
                  </a:lnTo>
                  <a:lnTo>
                    <a:pt x="2116621" y="724589"/>
                  </a:lnTo>
                  <a:lnTo>
                    <a:pt x="2125953" y="678960"/>
                  </a:lnTo>
                  <a:lnTo>
                    <a:pt x="2131663" y="632113"/>
                  </a:lnTo>
                  <a:lnTo>
                    <a:pt x="2133600" y="584200"/>
                  </a:lnTo>
                  <a:lnTo>
                    <a:pt x="2131663" y="536286"/>
                  </a:lnTo>
                  <a:lnTo>
                    <a:pt x="2125953" y="489439"/>
                  </a:lnTo>
                  <a:lnTo>
                    <a:pt x="2116621" y="443810"/>
                  </a:lnTo>
                  <a:lnTo>
                    <a:pt x="2103817" y="399547"/>
                  </a:lnTo>
                  <a:lnTo>
                    <a:pt x="2087690" y="356803"/>
                  </a:lnTo>
                  <a:lnTo>
                    <a:pt x="2068392" y="315726"/>
                  </a:lnTo>
                  <a:lnTo>
                    <a:pt x="2046073" y="276468"/>
                  </a:lnTo>
                  <a:lnTo>
                    <a:pt x="2020883" y="239179"/>
                  </a:lnTo>
                  <a:lnTo>
                    <a:pt x="1992972" y="204008"/>
                  </a:lnTo>
                  <a:lnTo>
                    <a:pt x="1962491" y="171108"/>
                  </a:lnTo>
                  <a:lnTo>
                    <a:pt x="1929591" y="140627"/>
                  </a:lnTo>
                  <a:lnTo>
                    <a:pt x="1894420" y="112716"/>
                  </a:lnTo>
                  <a:lnTo>
                    <a:pt x="1857131" y="87526"/>
                  </a:lnTo>
                  <a:lnTo>
                    <a:pt x="1817873" y="65207"/>
                  </a:lnTo>
                  <a:lnTo>
                    <a:pt x="1776796" y="45909"/>
                  </a:lnTo>
                  <a:lnTo>
                    <a:pt x="1734052" y="29782"/>
                  </a:lnTo>
                  <a:lnTo>
                    <a:pt x="1689789" y="16978"/>
                  </a:lnTo>
                  <a:lnTo>
                    <a:pt x="1644160" y="7646"/>
                  </a:lnTo>
                  <a:lnTo>
                    <a:pt x="1597313" y="1936"/>
                  </a:lnTo>
                  <a:lnTo>
                    <a:pt x="1549399" y="0"/>
                  </a:lnTo>
                  <a:close/>
                </a:path>
                <a:path w="2133600" h="1168400">
                  <a:moveTo>
                    <a:pt x="1549399" y="0"/>
                  </a:moveTo>
                  <a:lnTo>
                    <a:pt x="584200" y="0"/>
                  </a:lnTo>
                  <a:lnTo>
                    <a:pt x="584200" y="12700"/>
                  </a:lnTo>
                  <a:lnTo>
                    <a:pt x="1549399" y="12700"/>
                  </a:lnTo>
                  <a:lnTo>
                    <a:pt x="1549399" y="0"/>
                  </a:lnTo>
                  <a:close/>
                </a:path>
              </a:pathLst>
            </a:custGeom>
            <a:solidFill>
              <a:srgbClr val="94D0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0037291" y="4117035"/>
              <a:ext cx="509905" cy="275590"/>
            </a:xfrm>
            <a:custGeom>
              <a:avLst/>
              <a:gdLst/>
              <a:ahLst/>
              <a:cxnLst/>
              <a:rect l="l" t="t" r="r" b="b"/>
              <a:pathLst>
                <a:path w="509904" h="275589">
                  <a:moveTo>
                    <a:pt x="128930" y="17678"/>
                  </a:moveTo>
                  <a:lnTo>
                    <a:pt x="111861" y="17678"/>
                  </a:lnTo>
                  <a:lnTo>
                    <a:pt x="111861" y="28346"/>
                  </a:lnTo>
                  <a:lnTo>
                    <a:pt x="104198" y="64498"/>
                  </a:lnTo>
                  <a:lnTo>
                    <a:pt x="82105" y="95592"/>
                  </a:lnTo>
                  <a:lnTo>
                    <a:pt x="46924" y="120800"/>
                  </a:lnTo>
                  <a:lnTo>
                    <a:pt x="0" y="139293"/>
                  </a:lnTo>
                  <a:lnTo>
                    <a:pt x="10363" y="159105"/>
                  </a:lnTo>
                  <a:lnTo>
                    <a:pt x="63798" y="137393"/>
                  </a:lnTo>
                  <a:lnTo>
                    <a:pt x="104089" y="106108"/>
                  </a:lnTo>
                  <a:lnTo>
                    <a:pt x="129520" y="65965"/>
                  </a:lnTo>
                  <a:lnTo>
                    <a:pt x="134632" y="38099"/>
                  </a:lnTo>
                  <a:lnTo>
                    <a:pt x="128930" y="38099"/>
                  </a:lnTo>
                  <a:lnTo>
                    <a:pt x="128930" y="17678"/>
                  </a:lnTo>
                  <a:close/>
                </a:path>
                <a:path w="509904" h="275589">
                  <a:moveTo>
                    <a:pt x="111861" y="17678"/>
                  </a:moveTo>
                  <a:lnTo>
                    <a:pt x="14325" y="17678"/>
                  </a:lnTo>
                  <a:lnTo>
                    <a:pt x="14325" y="38099"/>
                  </a:lnTo>
                  <a:lnTo>
                    <a:pt x="109794" y="38099"/>
                  </a:lnTo>
                  <a:lnTo>
                    <a:pt x="111861" y="28346"/>
                  </a:lnTo>
                  <a:lnTo>
                    <a:pt x="111861" y="17678"/>
                  </a:lnTo>
                  <a:close/>
                </a:path>
                <a:path w="509904" h="275589">
                  <a:moveTo>
                    <a:pt x="138379" y="17678"/>
                  </a:moveTo>
                  <a:lnTo>
                    <a:pt x="128930" y="17678"/>
                  </a:lnTo>
                  <a:lnTo>
                    <a:pt x="128930" y="38099"/>
                  </a:lnTo>
                  <a:lnTo>
                    <a:pt x="134632" y="38099"/>
                  </a:lnTo>
                  <a:lnTo>
                    <a:pt x="138379" y="17678"/>
                  </a:lnTo>
                  <a:close/>
                </a:path>
                <a:path w="509904" h="275589">
                  <a:moveTo>
                    <a:pt x="223723" y="0"/>
                  </a:moveTo>
                  <a:lnTo>
                    <a:pt x="198424" y="0"/>
                  </a:lnTo>
                  <a:lnTo>
                    <a:pt x="198424" y="157276"/>
                  </a:lnTo>
                  <a:lnTo>
                    <a:pt x="223723" y="157276"/>
                  </a:lnTo>
                  <a:lnTo>
                    <a:pt x="223723" y="91744"/>
                  </a:lnTo>
                  <a:lnTo>
                    <a:pt x="203301" y="91744"/>
                  </a:lnTo>
                  <a:lnTo>
                    <a:pt x="203301" y="70713"/>
                  </a:lnTo>
                  <a:lnTo>
                    <a:pt x="223723" y="70713"/>
                  </a:lnTo>
                  <a:lnTo>
                    <a:pt x="223723" y="0"/>
                  </a:lnTo>
                  <a:close/>
                </a:path>
                <a:path w="509904" h="275589">
                  <a:moveTo>
                    <a:pt x="198424" y="70713"/>
                  </a:moveTo>
                  <a:lnTo>
                    <a:pt x="138683" y="70713"/>
                  </a:lnTo>
                  <a:lnTo>
                    <a:pt x="138683" y="91744"/>
                  </a:lnTo>
                  <a:lnTo>
                    <a:pt x="198424" y="91744"/>
                  </a:lnTo>
                  <a:lnTo>
                    <a:pt x="198424" y="70713"/>
                  </a:lnTo>
                  <a:close/>
                </a:path>
                <a:path w="509904" h="275589">
                  <a:moveTo>
                    <a:pt x="223723" y="70713"/>
                  </a:moveTo>
                  <a:lnTo>
                    <a:pt x="203301" y="70713"/>
                  </a:lnTo>
                  <a:lnTo>
                    <a:pt x="203301" y="91744"/>
                  </a:lnTo>
                  <a:lnTo>
                    <a:pt x="223723" y="91744"/>
                  </a:lnTo>
                  <a:lnTo>
                    <a:pt x="223723" y="70713"/>
                  </a:lnTo>
                  <a:close/>
                </a:path>
                <a:path w="509904" h="275589">
                  <a:moveTo>
                    <a:pt x="223723" y="168859"/>
                  </a:moveTo>
                  <a:lnTo>
                    <a:pt x="46024" y="168859"/>
                  </a:lnTo>
                  <a:lnTo>
                    <a:pt x="46024" y="271881"/>
                  </a:lnTo>
                  <a:lnTo>
                    <a:pt x="223723" y="271881"/>
                  </a:lnTo>
                  <a:lnTo>
                    <a:pt x="223723" y="251155"/>
                  </a:lnTo>
                  <a:lnTo>
                    <a:pt x="71018" y="251155"/>
                  </a:lnTo>
                  <a:lnTo>
                    <a:pt x="71018" y="189280"/>
                  </a:lnTo>
                  <a:lnTo>
                    <a:pt x="223723" y="189280"/>
                  </a:lnTo>
                  <a:lnTo>
                    <a:pt x="223723" y="168859"/>
                  </a:lnTo>
                  <a:close/>
                </a:path>
                <a:path w="509904" h="275589">
                  <a:moveTo>
                    <a:pt x="223723" y="189280"/>
                  </a:moveTo>
                  <a:lnTo>
                    <a:pt x="199034" y="189280"/>
                  </a:lnTo>
                  <a:lnTo>
                    <a:pt x="199034" y="251155"/>
                  </a:lnTo>
                  <a:lnTo>
                    <a:pt x="223723" y="251155"/>
                  </a:lnTo>
                  <a:lnTo>
                    <a:pt x="223723" y="189280"/>
                  </a:lnTo>
                  <a:close/>
                </a:path>
                <a:path w="509904" h="275589">
                  <a:moveTo>
                    <a:pt x="339218" y="16459"/>
                  </a:moveTo>
                  <a:lnTo>
                    <a:pt x="335256" y="16459"/>
                  </a:lnTo>
                  <a:lnTo>
                    <a:pt x="335256" y="53339"/>
                  </a:lnTo>
                  <a:lnTo>
                    <a:pt x="331312" y="77409"/>
                  </a:lnTo>
                  <a:lnTo>
                    <a:pt x="319939" y="100965"/>
                  </a:lnTo>
                  <a:lnTo>
                    <a:pt x="301823" y="121662"/>
                  </a:lnTo>
                  <a:lnTo>
                    <a:pt x="277649" y="137160"/>
                  </a:lnTo>
                  <a:lnTo>
                    <a:pt x="291365" y="156971"/>
                  </a:lnTo>
                  <a:lnTo>
                    <a:pt x="318468" y="138764"/>
                  </a:lnTo>
                  <a:lnTo>
                    <a:pt x="338570" y="113728"/>
                  </a:lnTo>
                  <a:lnTo>
                    <a:pt x="347503" y="92776"/>
                  </a:lnTo>
                  <a:lnTo>
                    <a:pt x="343366" y="83438"/>
                  </a:lnTo>
                  <a:lnTo>
                    <a:pt x="339218" y="53339"/>
                  </a:lnTo>
                  <a:lnTo>
                    <a:pt x="339218" y="16459"/>
                  </a:lnTo>
                  <a:close/>
                </a:path>
                <a:path w="509904" h="275589">
                  <a:moveTo>
                    <a:pt x="359335" y="16459"/>
                  </a:moveTo>
                  <a:lnTo>
                    <a:pt x="355372" y="16459"/>
                  </a:lnTo>
                  <a:lnTo>
                    <a:pt x="355372" y="53339"/>
                  </a:lnTo>
                  <a:lnTo>
                    <a:pt x="351072" y="84405"/>
                  </a:lnTo>
                  <a:lnTo>
                    <a:pt x="347503" y="92776"/>
                  </a:lnTo>
                  <a:lnTo>
                    <a:pt x="355487" y="110794"/>
                  </a:lnTo>
                  <a:lnTo>
                    <a:pt x="375094" y="133578"/>
                  </a:lnTo>
                  <a:lnTo>
                    <a:pt x="401702" y="149961"/>
                  </a:lnTo>
                  <a:lnTo>
                    <a:pt x="415113" y="130454"/>
                  </a:lnTo>
                  <a:lnTo>
                    <a:pt x="391482" y="116776"/>
                  </a:lnTo>
                  <a:lnTo>
                    <a:pt x="373965" y="98298"/>
                  </a:lnTo>
                  <a:lnTo>
                    <a:pt x="363078" y="76619"/>
                  </a:lnTo>
                  <a:lnTo>
                    <a:pt x="359335" y="53339"/>
                  </a:lnTo>
                  <a:lnTo>
                    <a:pt x="359335" y="16459"/>
                  </a:lnTo>
                  <a:close/>
                </a:path>
                <a:path w="509904" h="275589">
                  <a:moveTo>
                    <a:pt x="355372" y="16459"/>
                  </a:moveTo>
                  <a:lnTo>
                    <a:pt x="339218" y="16459"/>
                  </a:lnTo>
                  <a:lnTo>
                    <a:pt x="339218" y="53339"/>
                  </a:lnTo>
                  <a:lnTo>
                    <a:pt x="343366" y="83438"/>
                  </a:lnTo>
                  <a:lnTo>
                    <a:pt x="347503" y="92776"/>
                  </a:lnTo>
                  <a:lnTo>
                    <a:pt x="351072" y="84405"/>
                  </a:lnTo>
                  <a:lnTo>
                    <a:pt x="355372" y="53339"/>
                  </a:lnTo>
                  <a:lnTo>
                    <a:pt x="355372" y="16459"/>
                  </a:lnTo>
                  <a:close/>
                </a:path>
                <a:path w="509904" h="275589">
                  <a:moveTo>
                    <a:pt x="509601" y="304"/>
                  </a:moveTo>
                  <a:lnTo>
                    <a:pt x="485522" y="304"/>
                  </a:lnTo>
                  <a:lnTo>
                    <a:pt x="485522" y="166725"/>
                  </a:lnTo>
                  <a:lnTo>
                    <a:pt x="509601" y="166725"/>
                  </a:lnTo>
                  <a:lnTo>
                    <a:pt x="509601" y="92659"/>
                  </a:lnTo>
                  <a:lnTo>
                    <a:pt x="493142" y="92659"/>
                  </a:lnTo>
                  <a:lnTo>
                    <a:pt x="493142" y="71628"/>
                  </a:lnTo>
                  <a:lnTo>
                    <a:pt x="509601" y="71628"/>
                  </a:lnTo>
                  <a:lnTo>
                    <a:pt x="509601" y="304"/>
                  </a:lnTo>
                  <a:close/>
                </a:path>
                <a:path w="509904" h="275589">
                  <a:moveTo>
                    <a:pt x="450470" y="4876"/>
                  </a:moveTo>
                  <a:lnTo>
                    <a:pt x="426391" y="4876"/>
                  </a:lnTo>
                  <a:lnTo>
                    <a:pt x="426391" y="165201"/>
                  </a:lnTo>
                  <a:lnTo>
                    <a:pt x="450470" y="165201"/>
                  </a:lnTo>
                  <a:lnTo>
                    <a:pt x="450470" y="92659"/>
                  </a:lnTo>
                  <a:lnTo>
                    <a:pt x="441021" y="92659"/>
                  </a:lnTo>
                  <a:lnTo>
                    <a:pt x="441021" y="71628"/>
                  </a:lnTo>
                  <a:lnTo>
                    <a:pt x="450470" y="71628"/>
                  </a:lnTo>
                  <a:lnTo>
                    <a:pt x="450470" y="4876"/>
                  </a:lnTo>
                  <a:close/>
                </a:path>
                <a:path w="509904" h="275589">
                  <a:moveTo>
                    <a:pt x="450470" y="71628"/>
                  </a:moveTo>
                  <a:lnTo>
                    <a:pt x="441021" y="71628"/>
                  </a:lnTo>
                  <a:lnTo>
                    <a:pt x="441021" y="92659"/>
                  </a:lnTo>
                  <a:lnTo>
                    <a:pt x="450470" y="92659"/>
                  </a:lnTo>
                  <a:lnTo>
                    <a:pt x="450470" y="71628"/>
                  </a:lnTo>
                  <a:close/>
                </a:path>
                <a:path w="509904" h="275589">
                  <a:moveTo>
                    <a:pt x="485522" y="71628"/>
                  </a:moveTo>
                  <a:lnTo>
                    <a:pt x="450470" y="71628"/>
                  </a:lnTo>
                  <a:lnTo>
                    <a:pt x="450470" y="92659"/>
                  </a:lnTo>
                  <a:lnTo>
                    <a:pt x="485522" y="92659"/>
                  </a:lnTo>
                  <a:lnTo>
                    <a:pt x="485522" y="71628"/>
                  </a:lnTo>
                  <a:close/>
                </a:path>
                <a:path w="509904" h="275589">
                  <a:moveTo>
                    <a:pt x="509601" y="71628"/>
                  </a:moveTo>
                  <a:lnTo>
                    <a:pt x="493142" y="71628"/>
                  </a:lnTo>
                  <a:lnTo>
                    <a:pt x="493142" y="92659"/>
                  </a:lnTo>
                  <a:lnTo>
                    <a:pt x="509601" y="92659"/>
                  </a:lnTo>
                  <a:lnTo>
                    <a:pt x="509601" y="71628"/>
                  </a:lnTo>
                  <a:close/>
                </a:path>
                <a:path w="509904" h="275589">
                  <a:moveTo>
                    <a:pt x="509601" y="181660"/>
                  </a:moveTo>
                  <a:lnTo>
                    <a:pt x="324893" y="181660"/>
                  </a:lnTo>
                  <a:lnTo>
                    <a:pt x="324893" y="202387"/>
                  </a:lnTo>
                  <a:lnTo>
                    <a:pt x="484608" y="202387"/>
                  </a:lnTo>
                  <a:lnTo>
                    <a:pt x="484608" y="275539"/>
                  </a:lnTo>
                  <a:lnTo>
                    <a:pt x="509601" y="275539"/>
                  </a:lnTo>
                  <a:lnTo>
                    <a:pt x="509601" y="1816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4" name="object 1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936876" y="5225541"/>
            <a:ext cx="2752590" cy="534924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900678" y="5225796"/>
            <a:ext cx="1500151" cy="534416"/>
          </a:xfrm>
          <a:prstGeom prst="rect">
            <a:avLst/>
          </a:prstGeom>
        </p:spPr>
      </p:pic>
      <p:grpSp>
        <p:nvGrpSpPr>
          <p:cNvPr id="16" name="object 16"/>
          <p:cNvGrpSpPr/>
          <p:nvPr/>
        </p:nvGrpSpPr>
        <p:grpSpPr>
          <a:xfrm>
            <a:off x="5397500" y="1320800"/>
            <a:ext cx="2222500" cy="1104900"/>
            <a:chOff x="5397500" y="1320800"/>
            <a:chExt cx="2222500" cy="1104900"/>
          </a:xfrm>
        </p:grpSpPr>
        <p:sp>
          <p:nvSpPr>
            <p:cNvPr id="17" name="object 17"/>
            <p:cNvSpPr/>
            <p:nvPr/>
          </p:nvSpPr>
          <p:spPr>
            <a:xfrm>
              <a:off x="5397500" y="1320800"/>
              <a:ext cx="2222500" cy="1104900"/>
            </a:xfrm>
            <a:custGeom>
              <a:avLst/>
              <a:gdLst/>
              <a:ahLst/>
              <a:cxnLst/>
              <a:rect l="l" t="t" r="r" b="b"/>
              <a:pathLst>
                <a:path w="2222500" h="1104900">
                  <a:moveTo>
                    <a:pt x="1111250" y="0"/>
                  </a:moveTo>
                  <a:lnTo>
                    <a:pt x="1048191" y="874"/>
                  </a:lnTo>
                  <a:lnTo>
                    <a:pt x="986055" y="3467"/>
                  </a:lnTo>
                  <a:lnTo>
                    <a:pt x="924935" y="7730"/>
                  </a:lnTo>
                  <a:lnTo>
                    <a:pt x="864927" y="13619"/>
                  </a:lnTo>
                  <a:lnTo>
                    <a:pt x="806122" y="21086"/>
                  </a:lnTo>
                  <a:lnTo>
                    <a:pt x="748616" y="30084"/>
                  </a:lnTo>
                  <a:lnTo>
                    <a:pt x="692501" y="40566"/>
                  </a:lnTo>
                  <a:lnTo>
                    <a:pt x="637872" y="52487"/>
                  </a:lnTo>
                  <a:lnTo>
                    <a:pt x="584823" y="65800"/>
                  </a:lnTo>
                  <a:lnTo>
                    <a:pt x="533447" y="80457"/>
                  </a:lnTo>
                  <a:lnTo>
                    <a:pt x="483838" y="96413"/>
                  </a:lnTo>
                  <a:lnTo>
                    <a:pt x="436090" y="113620"/>
                  </a:lnTo>
                  <a:lnTo>
                    <a:pt x="390297" y="132033"/>
                  </a:lnTo>
                  <a:lnTo>
                    <a:pt x="346552" y="151603"/>
                  </a:lnTo>
                  <a:lnTo>
                    <a:pt x="304950" y="172285"/>
                  </a:lnTo>
                  <a:lnTo>
                    <a:pt x="265583" y="194033"/>
                  </a:lnTo>
                  <a:lnTo>
                    <a:pt x="228547" y="216799"/>
                  </a:lnTo>
                  <a:lnTo>
                    <a:pt x="193935" y="240536"/>
                  </a:lnTo>
                  <a:lnTo>
                    <a:pt x="161840" y="265199"/>
                  </a:lnTo>
                  <a:lnTo>
                    <a:pt x="132357" y="290740"/>
                  </a:lnTo>
                  <a:lnTo>
                    <a:pt x="81600" y="344272"/>
                  </a:lnTo>
                  <a:lnTo>
                    <a:pt x="42414" y="400757"/>
                  </a:lnTo>
                  <a:lnTo>
                    <a:pt x="15550" y="459825"/>
                  </a:lnTo>
                  <a:lnTo>
                    <a:pt x="1759" y="521100"/>
                  </a:lnTo>
                  <a:lnTo>
                    <a:pt x="0" y="552450"/>
                  </a:lnTo>
                  <a:lnTo>
                    <a:pt x="1759" y="583799"/>
                  </a:lnTo>
                  <a:lnTo>
                    <a:pt x="15550" y="645074"/>
                  </a:lnTo>
                  <a:lnTo>
                    <a:pt x="42414" y="704142"/>
                  </a:lnTo>
                  <a:lnTo>
                    <a:pt x="81600" y="760627"/>
                  </a:lnTo>
                  <a:lnTo>
                    <a:pt x="132357" y="814159"/>
                  </a:lnTo>
                  <a:lnTo>
                    <a:pt x="161840" y="839700"/>
                  </a:lnTo>
                  <a:lnTo>
                    <a:pt x="193935" y="864363"/>
                  </a:lnTo>
                  <a:lnTo>
                    <a:pt x="228547" y="888100"/>
                  </a:lnTo>
                  <a:lnTo>
                    <a:pt x="265583" y="910866"/>
                  </a:lnTo>
                  <a:lnTo>
                    <a:pt x="304950" y="932614"/>
                  </a:lnTo>
                  <a:lnTo>
                    <a:pt x="346552" y="953296"/>
                  </a:lnTo>
                  <a:lnTo>
                    <a:pt x="390297" y="972866"/>
                  </a:lnTo>
                  <a:lnTo>
                    <a:pt x="436090" y="991279"/>
                  </a:lnTo>
                  <a:lnTo>
                    <a:pt x="483838" y="1008486"/>
                  </a:lnTo>
                  <a:lnTo>
                    <a:pt x="533447" y="1024442"/>
                  </a:lnTo>
                  <a:lnTo>
                    <a:pt x="584823" y="1039099"/>
                  </a:lnTo>
                  <a:lnTo>
                    <a:pt x="637872" y="1052412"/>
                  </a:lnTo>
                  <a:lnTo>
                    <a:pt x="692501" y="1064333"/>
                  </a:lnTo>
                  <a:lnTo>
                    <a:pt x="748616" y="1074815"/>
                  </a:lnTo>
                  <a:lnTo>
                    <a:pt x="806122" y="1083813"/>
                  </a:lnTo>
                  <a:lnTo>
                    <a:pt x="864927" y="1091280"/>
                  </a:lnTo>
                  <a:lnTo>
                    <a:pt x="924935" y="1097169"/>
                  </a:lnTo>
                  <a:lnTo>
                    <a:pt x="986055" y="1101432"/>
                  </a:lnTo>
                  <a:lnTo>
                    <a:pt x="1048191" y="1104025"/>
                  </a:lnTo>
                  <a:lnTo>
                    <a:pt x="1111250" y="1104900"/>
                  </a:lnTo>
                  <a:lnTo>
                    <a:pt x="1111250" y="1092200"/>
                  </a:lnTo>
                  <a:lnTo>
                    <a:pt x="1054358" y="1091484"/>
                  </a:lnTo>
                  <a:lnTo>
                    <a:pt x="998228" y="1089361"/>
                  </a:lnTo>
                  <a:lnTo>
                    <a:pt x="942928" y="1085867"/>
                  </a:lnTo>
                  <a:lnTo>
                    <a:pt x="888529" y="1081036"/>
                  </a:lnTo>
                  <a:lnTo>
                    <a:pt x="835098" y="1074904"/>
                  </a:lnTo>
                  <a:lnTo>
                    <a:pt x="782706" y="1067507"/>
                  </a:lnTo>
                  <a:lnTo>
                    <a:pt x="731422" y="1058879"/>
                  </a:lnTo>
                  <a:lnTo>
                    <a:pt x="681314" y="1049057"/>
                  </a:lnTo>
                  <a:lnTo>
                    <a:pt x="632453" y="1038075"/>
                  </a:lnTo>
                  <a:lnTo>
                    <a:pt x="584907" y="1025970"/>
                  </a:lnTo>
                  <a:lnTo>
                    <a:pt x="538745" y="1012776"/>
                  </a:lnTo>
                  <a:lnTo>
                    <a:pt x="494038" y="998529"/>
                  </a:lnTo>
                  <a:lnTo>
                    <a:pt x="450853" y="983264"/>
                  </a:lnTo>
                  <a:lnTo>
                    <a:pt x="409261" y="967017"/>
                  </a:lnTo>
                  <a:lnTo>
                    <a:pt x="369330" y="949824"/>
                  </a:lnTo>
                  <a:lnTo>
                    <a:pt x="331131" y="931718"/>
                  </a:lnTo>
                  <a:lnTo>
                    <a:pt x="278686" y="903770"/>
                  </a:lnTo>
                  <a:lnTo>
                    <a:pt x="230433" y="874175"/>
                  </a:lnTo>
                  <a:lnTo>
                    <a:pt x="186541" y="843045"/>
                  </a:lnTo>
                  <a:lnTo>
                    <a:pt x="147179" y="810496"/>
                  </a:lnTo>
                  <a:lnTo>
                    <a:pt x="112516" y="776640"/>
                  </a:lnTo>
                  <a:lnTo>
                    <a:pt x="82722" y="741592"/>
                  </a:lnTo>
                  <a:lnTo>
                    <a:pt x="57965" y="705466"/>
                  </a:lnTo>
                  <a:lnTo>
                    <a:pt x="38415" y="668374"/>
                  </a:lnTo>
                  <a:lnTo>
                    <a:pt x="24242" y="630432"/>
                  </a:lnTo>
                  <a:lnTo>
                    <a:pt x="15613" y="591752"/>
                  </a:lnTo>
                  <a:lnTo>
                    <a:pt x="12700" y="552450"/>
                  </a:lnTo>
                  <a:lnTo>
                    <a:pt x="15613" y="513147"/>
                  </a:lnTo>
                  <a:lnTo>
                    <a:pt x="24242" y="474467"/>
                  </a:lnTo>
                  <a:lnTo>
                    <a:pt x="38415" y="436525"/>
                  </a:lnTo>
                  <a:lnTo>
                    <a:pt x="57965" y="399433"/>
                  </a:lnTo>
                  <a:lnTo>
                    <a:pt x="82722" y="363307"/>
                  </a:lnTo>
                  <a:lnTo>
                    <a:pt x="112516" y="328259"/>
                  </a:lnTo>
                  <a:lnTo>
                    <a:pt x="147179" y="294403"/>
                  </a:lnTo>
                  <a:lnTo>
                    <a:pt x="186541" y="261854"/>
                  </a:lnTo>
                  <a:lnTo>
                    <a:pt x="230433" y="230724"/>
                  </a:lnTo>
                  <a:lnTo>
                    <a:pt x="278686" y="201129"/>
                  </a:lnTo>
                  <a:lnTo>
                    <a:pt x="331131" y="173181"/>
                  </a:lnTo>
                  <a:lnTo>
                    <a:pt x="369330" y="155075"/>
                  </a:lnTo>
                  <a:lnTo>
                    <a:pt x="409261" y="137882"/>
                  </a:lnTo>
                  <a:lnTo>
                    <a:pt x="450853" y="121635"/>
                  </a:lnTo>
                  <a:lnTo>
                    <a:pt x="494038" y="106370"/>
                  </a:lnTo>
                  <a:lnTo>
                    <a:pt x="538745" y="92123"/>
                  </a:lnTo>
                  <a:lnTo>
                    <a:pt x="584907" y="78929"/>
                  </a:lnTo>
                  <a:lnTo>
                    <a:pt x="632453" y="66824"/>
                  </a:lnTo>
                  <a:lnTo>
                    <a:pt x="681314" y="55842"/>
                  </a:lnTo>
                  <a:lnTo>
                    <a:pt x="731422" y="46020"/>
                  </a:lnTo>
                  <a:lnTo>
                    <a:pt x="782706" y="37392"/>
                  </a:lnTo>
                  <a:lnTo>
                    <a:pt x="835098" y="29995"/>
                  </a:lnTo>
                  <a:lnTo>
                    <a:pt x="888529" y="23863"/>
                  </a:lnTo>
                  <a:lnTo>
                    <a:pt x="942928" y="19032"/>
                  </a:lnTo>
                  <a:lnTo>
                    <a:pt x="998228" y="15538"/>
                  </a:lnTo>
                  <a:lnTo>
                    <a:pt x="1054358" y="13415"/>
                  </a:lnTo>
                  <a:lnTo>
                    <a:pt x="1111250" y="12700"/>
                  </a:lnTo>
                  <a:lnTo>
                    <a:pt x="1111250" y="0"/>
                  </a:lnTo>
                  <a:close/>
                </a:path>
                <a:path w="2222500" h="1104900">
                  <a:moveTo>
                    <a:pt x="1111250" y="0"/>
                  </a:moveTo>
                  <a:lnTo>
                    <a:pt x="1111250" y="12700"/>
                  </a:lnTo>
                  <a:lnTo>
                    <a:pt x="1168141" y="13415"/>
                  </a:lnTo>
                  <a:lnTo>
                    <a:pt x="1224271" y="15538"/>
                  </a:lnTo>
                  <a:lnTo>
                    <a:pt x="1279571" y="19032"/>
                  </a:lnTo>
                  <a:lnTo>
                    <a:pt x="1333970" y="23863"/>
                  </a:lnTo>
                  <a:lnTo>
                    <a:pt x="1387401" y="29995"/>
                  </a:lnTo>
                  <a:lnTo>
                    <a:pt x="1439793" y="37392"/>
                  </a:lnTo>
                  <a:lnTo>
                    <a:pt x="1491077" y="46020"/>
                  </a:lnTo>
                  <a:lnTo>
                    <a:pt x="1541185" y="55842"/>
                  </a:lnTo>
                  <a:lnTo>
                    <a:pt x="1590046" y="66824"/>
                  </a:lnTo>
                  <a:lnTo>
                    <a:pt x="1637592" y="78929"/>
                  </a:lnTo>
                  <a:lnTo>
                    <a:pt x="1683754" y="92123"/>
                  </a:lnTo>
                  <a:lnTo>
                    <a:pt x="1728461" y="106370"/>
                  </a:lnTo>
                  <a:lnTo>
                    <a:pt x="1771646" y="121635"/>
                  </a:lnTo>
                  <a:lnTo>
                    <a:pt x="1813238" y="137882"/>
                  </a:lnTo>
                  <a:lnTo>
                    <a:pt x="1853169" y="155075"/>
                  </a:lnTo>
                  <a:lnTo>
                    <a:pt x="1891368" y="173181"/>
                  </a:lnTo>
                  <a:lnTo>
                    <a:pt x="1943813" y="201129"/>
                  </a:lnTo>
                  <a:lnTo>
                    <a:pt x="1992066" y="230724"/>
                  </a:lnTo>
                  <a:lnTo>
                    <a:pt x="2035958" y="261854"/>
                  </a:lnTo>
                  <a:lnTo>
                    <a:pt x="2075320" y="294403"/>
                  </a:lnTo>
                  <a:lnTo>
                    <a:pt x="2109983" y="328259"/>
                  </a:lnTo>
                  <a:lnTo>
                    <a:pt x="2139777" y="363307"/>
                  </a:lnTo>
                  <a:lnTo>
                    <a:pt x="2164534" y="399433"/>
                  </a:lnTo>
                  <a:lnTo>
                    <a:pt x="2184084" y="436525"/>
                  </a:lnTo>
                  <a:lnTo>
                    <a:pt x="2198257" y="474467"/>
                  </a:lnTo>
                  <a:lnTo>
                    <a:pt x="2206886" y="513147"/>
                  </a:lnTo>
                  <a:lnTo>
                    <a:pt x="2209800" y="552450"/>
                  </a:lnTo>
                  <a:lnTo>
                    <a:pt x="2206886" y="591752"/>
                  </a:lnTo>
                  <a:lnTo>
                    <a:pt x="2198257" y="630432"/>
                  </a:lnTo>
                  <a:lnTo>
                    <a:pt x="2184084" y="668374"/>
                  </a:lnTo>
                  <a:lnTo>
                    <a:pt x="2164534" y="705466"/>
                  </a:lnTo>
                  <a:lnTo>
                    <a:pt x="2139777" y="741592"/>
                  </a:lnTo>
                  <a:lnTo>
                    <a:pt x="2109983" y="776640"/>
                  </a:lnTo>
                  <a:lnTo>
                    <a:pt x="2075320" y="810496"/>
                  </a:lnTo>
                  <a:lnTo>
                    <a:pt x="2035958" y="843045"/>
                  </a:lnTo>
                  <a:lnTo>
                    <a:pt x="1992066" y="874175"/>
                  </a:lnTo>
                  <a:lnTo>
                    <a:pt x="1943813" y="903770"/>
                  </a:lnTo>
                  <a:lnTo>
                    <a:pt x="1891368" y="931718"/>
                  </a:lnTo>
                  <a:lnTo>
                    <a:pt x="1853169" y="949824"/>
                  </a:lnTo>
                  <a:lnTo>
                    <a:pt x="1813238" y="967017"/>
                  </a:lnTo>
                  <a:lnTo>
                    <a:pt x="1771646" y="983264"/>
                  </a:lnTo>
                  <a:lnTo>
                    <a:pt x="1728461" y="998529"/>
                  </a:lnTo>
                  <a:lnTo>
                    <a:pt x="1683754" y="1012776"/>
                  </a:lnTo>
                  <a:lnTo>
                    <a:pt x="1637592" y="1025970"/>
                  </a:lnTo>
                  <a:lnTo>
                    <a:pt x="1590046" y="1038075"/>
                  </a:lnTo>
                  <a:lnTo>
                    <a:pt x="1541185" y="1049057"/>
                  </a:lnTo>
                  <a:lnTo>
                    <a:pt x="1491077" y="1058879"/>
                  </a:lnTo>
                  <a:lnTo>
                    <a:pt x="1439793" y="1067507"/>
                  </a:lnTo>
                  <a:lnTo>
                    <a:pt x="1387401" y="1074904"/>
                  </a:lnTo>
                  <a:lnTo>
                    <a:pt x="1333970" y="1081036"/>
                  </a:lnTo>
                  <a:lnTo>
                    <a:pt x="1279571" y="1085867"/>
                  </a:lnTo>
                  <a:lnTo>
                    <a:pt x="1224271" y="1089361"/>
                  </a:lnTo>
                  <a:lnTo>
                    <a:pt x="1168141" y="1091484"/>
                  </a:lnTo>
                  <a:lnTo>
                    <a:pt x="1111250" y="1092200"/>
                  </a:lnTo>
                  <a:lnTo>
                    <a:pt x="1111250" y="1104900"/>
                  </a:lnTo>
                  <a:lnTo>
                    <a:pt x="1174308" y="1104025"/>
                  </a:lnTo>
                  <a:lnTo>
                    <a:pt x="1236444" y="1101432"/>
                  </a:lnTo>
                  <a:lnTo>
                    <a:pt x="1297564" y="1097169"/>
                  </a:lnTo>
                  <a:lnTo>
                    <a:pt x="1357572" y="1091280"/>
                  </a:lnTo>
                  <a:lnTo>
                    <a:pt x="1416377" y="1083813"/>
                  </a:lnTo>
                  <a:lnTo>
                    <a:pt x="1473884" y="1074815"/>
                  </a:lnTo>
                  <a:lnTo>
                    <a:pt x="1529998" y="1064333"/>
                  </a:lnTo>
                  <a:lnTo>
                    <a:pt x="1584627" y="1052412"/>
                  </a:lnTo>
                  <a:lnTo>
                    <a:pt x="1637676" y="1039099"/>
                  </a:lnTo>
                  <a:lnTo>
                    <a:pt x="1689052" y="1024442"/>
                  </a:lnTo>
                  <a:lnTo>
                    <a:pt x="1738661" y="1008486"/>
                  </a:lnTo>
                  <a:lnTo>
                    <a:pt x="1786409" y="991279"/>
                  </a:lnTo>
                  <a:lnTo>
                    <a:pt x="1832203" y="972866"/>
                  </a:lnTo>
                  <a:lnTo>
                    <a:pt x="1875947" y="953296"/>
                  </a:lnTo>
                  <a:lnTo>
                    <a:pt x="1917550" y="932614"/>
                  </a:lnTo>
                  <a:lnTo>
                    <a:pt x="1956916" y="910866"/>
                  </a:lnTo>
                  <a:lnTo>
                    <a:pt x="1993952" y="888100"/>
                  </a:lnTo>
                  <a:lnTo>
                    <a:pt x="2028564" y="864363"/>
                  </a:lnTo>
                  <a:lnTo>
                    <a:pt x="2060659" y="839700"/>
                  </a:lnTo>
                  <a:lnTo>
                    <a:pt x="2090142" y="814159"/>
                  </a:lnTo>
                  <a:lnTo>
                    <a:pt x="2140899" y="760627"/>
                  </a:lnTo>
                  <a:lnTo>
                    <a:pt x="2180085" y="704142"/>
                  </a:lnTo>
                  <a:lnTo>
                    <a:pt x="2206949" y="645074"/>
                  </a:lnTo>
                  <a:lnTo>
                    <a:pt x="2220740" y="583799"/>
                  </a:lnTo>
                  <a:lnTo>
                    <a:pt x="2222500" y="552450"/>
                  </a:lnTo>
                  <a:lnTo>
                    <a:pt x="2220740" y="521100"/>
                  </a:lnTo>
                  <a:lnTo>
                    <a:pt x="2206949" y="459825"/>
                  </a:lnTo>
                  <a:lnTo>
                    <a:pt x="2180085" y="400757"/>
                  </a:lnTo>
                  <a:lnTo>
                    <a:pt x="2140899" y="344272"/>
                  </a:lnTo>
                  <a:lnTo>
                    <a:pt x="2090142" y="290740"/>
                  </a:lnTo>
                  <a:lnTo>
                    <a:pt x="2060659" y="265199"/>
                  </a:lnTo>
                  <a:lnTo>
                    <a:pt x="2028564" y="240536"/>
                  </a:lnTo>
                  <a:lnTo>
                    <a:pt x="1993952" y="216799"/>
                  </a:lnTo>
                  <a:lnTo>
                    <a:pt x="1956916" y="194033"/>
                  </a:lnTo>
                  <a:lnTo>
                    <a:pt x="1917550" y="172285"/>
                  </a:lnTo>
                  <a:lnTo>
                    <a:pt x="1875947" y="151603"/>
                  </a:lnTo>
                  <a:lnTo>
                    <a:pt x="1832203" y="132033"/>
                  </a:lnTo>
                  <a:lnTo>
                    <a:pt x="1786409" y="113620"/>
                  </a:lnTo>
                  <a:lnTo>
                    <a:pt x="1738661" y="96413"/>
                  </a:lnTo>
                  <a:lnTo>
                    <a:pt x="1689052" y="80457"/>
                  </a:lnTo>
                  <a:lnTo>
                    <a:pt x="1637676" y="65800"/>
                  </a:lnTo>
                  <a:lnTo>
                    <a:pt x="1584627" y="52487"/>
                  </a:lnTo>
                  <a:lnTo>
                    <a:pt x="1529998" y="40566"/>
                  </a:lnTo>
                  <a:lnTo>
                    <a:pt x="1473884" y="30084"/>
                  </a:lnTo>
                  <a:lnTo>
                    <a:pt x="1416377" y="21086"/>
                  </a:lnTo>
                  <a:lnTo>
                    <a:pt x="1357572" y="13619"/>
                  </a:lnTo>
                  <a:lnTo>
                    <a:pt x="1297564" y="7730"/>
                  </a:lnTo>
                  <a:lnTo>
                    <a:pt x="1236444" y="3467"/>
                  </a:lnTo>
                  <a:lnTo>
                    <a:pt x="1174308" y="874"/>
                  </a:lnTo>
                  <a:lnTo>
                    <a:pt x="1111250" y="0"/>
                  </a:lnTo>
                  <a:close/>
                </a:path>
              </a:pathLst>
            </a:custGeom>
            <a:solidFill>
              <a:srgbClr val="94D0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5958379" y="1729130"/>
              <a:ext cx="1065530" cy="276225"/>
            </a:xfrm>
            <a:custGeom>
              <a:avLst/>
              <a:gdLst/>
              <a:ahLst/>
              <a:cxnLst/>
              <a:rect l="l" t="t" r="r" b="b"/>
              <a:pathLst>
                <a:path w="1065529" h="276225">
                  <a:moveTo>
                    <a:pt x="76809" y="201124"/>
                  </a:moveTo>
                  <a:lnTo>
                    <a:pt x="41776" y="201996"/>
                  </a:lnTo>
                  <a:lnTo>
                    <a:pt x="0" y="202387"/>
                  </a:lnTo>
                  <a:lnTo>
                    <a:pt x="3352" y="223418"/>
                  </a:lnTo>
                  <a:lnTo>
                    <a:pt x="44119" y="223161"/>
                  </a:lnTo>
                  <a:lnTo>
                    <a:pt x="88773" y="221818"/>
                  </a:lnTo>
                  <a:lnTo>
                    <a:pt x="135369" y="218532"/>
                  </a:lnTo>
                  <a:lnTo>
                    <a:pt x="181965" y="212445"/>
                  </a:lnTo>
                  <a:lnTo>
                    <a:pt x="181815" y="210921"/>
                  </a:lnTo>
                  <a:lnTo>
                    <a:pt x="76809" y="210921"/>
                  </a:lnTo>
                  <a:lnTo>
                    <a:pt x="76809" y="201124"/>
                  </a:lnTo>
                  <a:close/>
                </a:path>
                <a:path w="1065529" h="276225">
                  <a:moveTo>
                    <a:pt x="102412" y="200057"/>
                  </a:moveTo>
                  <a:lnTo>
                    <a:pt x="87325" y="200863"/>
                  </a:lnTo>
                  <a:lnTo>
                    <a:pt x="76809" y="201124"/>
                  </a:lnTo>
                  <a:lnTo>
                    <a:pt x="76809" y="210921"/>
                  </a:lnTo>
                  <a:lnTo>
                    <a:pt x="102412" y="210921"/>
                  </a:lnTo>
                  <a:lnTo>
                    <a:pt x="102412" y="200057"/>
                  </a:lnTo>
                  <a:close/>
                </a:path>
                <a:path w="1065529" h="276225">
                  <a:moveTo>
                    <a:pt x="180136" y="193852"/>
                  </a:moveTo>
                  <a:lnTo>
                    <a:pt x="134245" y="198358"/>
                  </a:lnTo>
                  <a:lnTo>
                    <a:pt x="102412" y="200057"/>
                  </a:lnTo>
                  <a:lnTo>
                    <a:pt x="102412" y="210921"/>
                  </a:lnTo>
                  <a:lnTo>
                    <a:pt x="181815" y="210921"/>
                  </a:lnTo>
                  <a:lnTo>
                    <a:pt x="180136" y="193852"/>
                  </a:lnTo>
                  <a:close/>
                </a:path>
                <a:path w="1065529" h="276225">
                  <a:moveTo>
                    <a:pt x="76809" y="170244"/>
                  </a:moveTo>
                  <a:lnTo>
                    <a:pt x="76809" y="201124"/>
                  </a:lnTo>
                  <a:lnTo>
                    <a:pt x="87325" y="200863"/>
                  </a:lnTo>
                  <a:lnTo>
                    <a:pt x="102412" y="200057"/>
                  </a:lnTo>
                  <a:lnTo>
                    <a:pt x="102412" y="171907"/>
                  </a:lnTo>
                  <a:lnTo>
                    <a:pt x="89306" y="171907"/>
                  </a:lnTo>
                  <a:lnTo>
                    <a:pt x="76809" y="170244"/>
                  </a:lnTo>
                  <a:close/>
                </a:path>
                <a:path w="1065529" h="276225">
                  <a:moveTo>
                    <a:pt x="102412" y="165506"/>
                  </a:moveTo>
                  <a:lnTo>
                    <a:pt x="76809" y="165506"/>
                  </a:lnTo>
                  <a:lnTo>
                    <a:pt x="76809" y="170244"/>
                  </a:lnTo>
                  <a:lnTo>
                    <a:pt x="89306" y="171907"/>
                  </a:lnTo>
                  <a:lnTo>
                    <a:pt x="102412" y="170175"/>
                  </a:lnTo>
                  <a:lnTo>
                    <a:pt x="102412" y="165506"/>
                  </a:lnTo>
                  <a:close/>
                </a:path>
                <a:path w="1065529" h="276225">
                  <a:moveTo>
                    <a:pt x="102412" y="170175"/>
                  </a:moveTo>
                  <a:lnTo>
                    <a:pt x="89306" y="171907"/>
                  </a:lnTo>
                  <a:lnTo>
                    <a:pt x="102412" y="171907"/>
                  </a:lnTo>
                  <a:lnTo>
                    <a:pt x="102412" y="170175"/>
                  </a:lnTo>
                  <a:close/>
                </a:path>
                <a:path w="1065529" h="276225">
                  <a:moveTo>
                    <a:pt x="89306" y="70104"/>
                  </a:moveTo>
                  <a:lnTo>
                    <a:pt x="62384" y="73728"/>
                  </a:lnTo>
                  <a:lnTo>
                    <a:pt x="41490" y="84010"/>
                  </a:lnTo>
                  <a:lnTo>
                    <a:pt x="27970" y="100064"/>
                  </a:lnTo>
                  <a:lnTo>
                    <a:pt x="23164" y="121005"/>
                  </a:lnTo>
                  <a:lnTo>
                    <a:pt x="27970" y="142074"/>
                  </a:lnTo>
                  <a:lnTo>
                    <a:pt x="41490" y="158115"/>
                  </a:lnTo>
                  <a:lnTo>
                    <a:pt x="62384" y="168325"/>
                  </a:lnTo>
                  <a:lnTo>
                    <a:pt x="76809" y="170244"/>
                  </a:lnTo>
                  <a:lnTo>
                    <a:pt x="76809" y="165506"/>
                  </a:lnTo>
                  <a:lnTo>
                    <a:pt x="122199" y="165506"/>
                  </a:lnTo>
                  <a:lnTo>
                    <a:pt x="137388" y="158115"/>
                  </a:lnTo>
                  <a:lnTo>
                    <a:pt x="142217" y="152400"/>
                  </a:lnTo>
                  <a:lnTo>
                    <a:pt x="89306" y="152400"/>
                  </a:lnTo>
                  <a:lnTo>
                    <a:pt x="72318" y="150152"/>
                  </a:lnTo>
                  <a:lnTo>
                    <a:pt x="59016" y="143789"/>
                  </a:lnTo>
                  <a:lnTo>
                    <a:pt x="50344" y="133883"/>
                  </a:lnTo>
                  <a:lnTo>
                    <a:pt x="47244" y="121005"/>
                  </a:lnTo>
                  <a:lnTo>
                    <a:pt x="50344" y="108127"/>
                  </a:lnTo>
                  <a:lnTo>
                    <a:pt x="59016" y="98221"/>
                  </a:lnTo>
                  <a:lnTo>
                    <a:pt x="72318" y="91859"/>
                  </a:lnTo>
                  <a:lnTo>
                    <a:pt x="89306" y="89611"/>
                  </a:lnTo>
                  <a:lnTo>
                    <a:pt x="142117" y="89611"/>
                  </a:lnTo>
                  <a:lnTo>
                    <a:pt x="137388" y="84010"/>
                  </a:lnTo>
                  <a:lnTo>
                    <a:pt x="116405" y="73728"/>
                  </a:lnTo>
                  <a:lnTo>
                    <a:pt x="89306" y="70104"/>
                  </a:lnTo>
                  <a:close/>
                </a:path>
                <a:path w="1065529" h="276225">
                  <a:moveTo>
                    <a:pt x="122199" y="165506"/>
                  </a:moveTo>
                  <a:lnTo>
                    <a:pt x="102412" y="165506"/>
                  </a:lnTo>
                  <a:lnTo>
                    <a:pt x="102412" y="170175"/>
                  </a:lnTo>
                  <a:lnTo>
                    <a:pt x="116405" y="168325"/>
                  </a:lnTo>
                  <a:lnTo>
                    <a:pt x="122199" y="165506"/>
                  </a:lnTo>
                  <a:close/>
                </a:path>
                <a:path w="1065529" h="276225">
                  <a:moveTo>
                    <a:pt x="142117" y="89611"/>
                  </a:moveTo>
                  <a:lnTo>
                    <a:pt x="89306" y="89611"/>
                  </a:lnTo>
                  <a:lnTo>
                    <a:pt x="106470" y="91859"/>
                  </a:lnTo>
                  <a:lnTo>
                    <a:pt x="119862" y="98221"/>
                  </a:lnTo>
                  <a:lnTo>
                    <a:pt x="128568" y="108127"/>
                  </a:lnTo>
                  <a:lnTo>
                    <a:pt x="131673" y="121005"/>
                  </a:lnTo>
                  <a:lnTo>
                    <a:pt x="128568" y="133883"/>
                  </a:lnTo>
                  <a:lnTo>
                    <a:pt x="119862" y="143789"/>
                  </a:lnTo>
                  <a:lnTo>
                    <a:pt x="106470" y="150152"/>
                  </a:lnTo>
                  <a:lnTo>
                    <a:pt x="89306" y="152400"/>
                  </a:lnTo>
                  <a:lnTo>
                    <a:pt x="142217" y="152400"/>
                  </a:lnTo>
                  <a:lnTo>
                    <a:pt x="150942" y="142074"/>
                  </a:lnTo>
                  <a:lnTo>
                    <a:pt x="155752" y="121005"/>
                  </a:lnTo>
                  <a:lnTo>
                    <a:pt x="150942" y="100064"/>
                  </a:lnTo>
                  <a:lnTo>
                    <a:pt x="142117" y="89611"/>
                  </a:lnTo>
                  <a:close/>
                </a:path>
                <a:path w="1065529" h="276225">
                  <a:moveTo>
                    <a:pt x="222808" y="304"/>
                  </a:moveTo>
                  <a:lnTo>
                    <a:pt x="197510" y="304"/>
                  </a:lnTo>
                  <a:lnTo>
                    <a:pt x="197510" y="275844"/>
                  </a:lnTo>
                  <a:lnTo>
                    <a:pt x="222808" y="275844"/>
                  </a:lnTo>
                  <a:lnTo>
                    <a:pt x="222808" y="304"/>
                  </a:lnTo>
                  <a:close/>
                </a:path>
                <a:path w="1065529" h="276225">
                  <a:moveTo>
                    <a:pt x="76809" y="33832"/>
                  </a:moveTo>
                  <a:lnTo>
                    <a:pt x="5791" y="33832"/>
                  </a:lnTo>
                  <a:lnTo>
                    <a:pt x="5791" y="54254"/>
                  </a:lnTo>
                  <a:lnTo>
                    <a:pt x="173126" y="54254"/>
                  </a:lnTo>
                  <a:lnTo>
                    <a:pt x="173126" y="45110"/>
                  </a:lnTo>
                  <a:lnTo>
                    <a:pt x="76809" y="45110"/>
                  </a:lnTo>
                  <a:lnTo>
                    <a:pt x="76809" y="33832"/>
                  </a:lnTo>
                  <a:close/>
                </a:path>
                <a:path w="1065529" h="276225">
                  <a:moveTo>
                    <a:pt x="102108" y="304"/>
                  </a:moveTo>
                  <a:lnTo>
                    <a:pt x="76809" y="304"/>
                  </a:lnTo>
                  <a:lnTo>
                    <a:pt x="76809" y="45110"/>
                  </a:lnTo>
                  <a:lnTo>
                    <a:pt x="102108" y="45110"/>
                  </a:lnTo>
                  <a:lnTo>
                    <a:pt x="102108" y="304"/>
                  </a:lnTo>
                  <a:close/>
                </a:path>
                <a:path w="1065529" h="276225">
                  <a:moveTo>
                    <a:pt x="173126" y="33832"/>
                  </a:moveTo>
                  <a:lnTo>
                    <a:pt x="102108" y="33832"/>
                  </a:lnTo>
                  <a:lnTo>
                    <a:pt x="102108" y="45110"/>
                  </a:lnTo>
                  <a:lnTo>
                    <a:pt x="173126" y="45110"/>
                  </a:lnTo>
                  <a:lnTo>
                    <a:pt x="173126" y="33832"/>
                  </a:lnTo>
                  <a:close/>
                </a:path>
                <a:path w="1065529" h="276225">
                  <a:moveTo>
                    <a:pt x="341657" y="189585"/>
                  </a:moveTo>
                  <a:lnTo>
                    <a:pt x="316358" y="189585"/>
                  </a:lnTo>
                  <a:lnTo>
                    <a:pt x="316358" y="269747"/>
                  </a:lnTo>
                  <a:lnTo>
                    <a:pt x="511125" y="269747"/>
                  </a:lnTo>
                  <a:lnTo>
                    <a:pt x="511125" y="254812"/>
                  </a:lnTo>
                  <a:lnTo>
                    <a:pt x="341657" y="254812"/>
                  </a:lnTo>
                  <a:lnTo>
                    <a:pt x="341657" y="189585"/>
                  </a:lnTo>
                  <a:close/>
                </a:path>
                <a:path w="1065529" h="276225">
                  <a:moveTo>
                    <a:pt x="511125" y="249021"/>
                  </a:moveTo>
                  <a:lnTo>
                    <a:pt x="341657" y="249021"/>
                  </a:lnTo>
                  <a:lnTo>
                    <a:pt x="341657" y="254812"/>
                  </a:lnTo>
                  <a:lnTo>
                    <a:pt x="511125" y="254812"/>
                  </a:lnTo>
                  <a:lnTo>
                    <a:pt x="511125" y="249021"/>
                  </a:lnTo>
                  <a:close/>
                </a:path>
                <a:path w="1065529" h="276225">
                  <a:moveTo>
                    <a:pt x="504420" y="304"/>
                  </a:moveTo>
                  <a:lnTo>
                    <a:pt x="479121" y="304"/>
                  </a:lnTo>
                  <a:lnTo>
                    <a:pt x="479121" y="210007"/>
                  </a:lnTo>
                  <a:lnTo>
                    <a:pt x="504420" y="210007"/>
                  </a:lnTo>
                  <a:lnTo>
                    <a:pt x="504420" y="181660"/>
                  </a:lnTo>
                  <a:lnTo>
                    <a:pt x="485522" y="181660"/>
                  </a:lnTo>
                  <a:lnTo>
                    <a:pt x="485522" y="163067"/>
                  </a:lnTo>
                  <a:lnTo>
                    <a:pt x="504420" y="163067"/>
                  </a:lnTo>
                  <a:lnTo>
                    <a:pt x="504420" y="304"/>
                  </a:lnTo>
                  <a:close/>
                </a:path>
                <a:path w="1065529" h="276225">
                  <a:moveTo>
                    <a:pt x="382195" y="145650"/>
                  </a:moveTo>
                  <a:lnTo>
                    <a:pt x="365240" y="146799"/>
                  </a:lnTo>
                  <a:lnTo>
                    <a:pt x="356897" y="147053"/>
                  </a:lnTo>
                  <a:lnTo>
                    <a:pt x="356897" y="200253"/>
                  </a:lnTo>
                  <a:lnTo>
                    <a:pt x="382195" y="200253"/>
                  </a:lnTo>
                  <a:lnTo>
                    <a:pt x="382195" y="145650"/>
                  </a:lnTo>
                  <a:close/>
                </a:path>
                <a:path w="1065529" h="276225">
                  <a:moveTo>
                    <a:pt x="479121" y="163067"/>
                  </a:moveTo>
                  <a:lnTo>
                    <a:pt x="423038" y="163067"/>
                  </a:lnTo>
                  <a:lnTo>
                    <a:pt x="423038" y="181660"/>
                  </a:lnTo>
                  <a:lnTo>
                    <a:pt x="479121" y="181660"/>
                  </a:lnTo>
                  <a:lnTo>
                    <a:pt x="479121" y="163067"/>
                  </a:lnTo>
                  <a:close/>
                </a:path>
                <a:path w="1065529" h="276225">
                  <a:moveTo>
                    <a:pt x="504420" y="163067"/>
                  </a:moveTo>
                  <a:lnTo>
                    <a:pt x="485522" y="163067"/>
                  </a:lnTo>
                  <a:lnTo>
                    <a:pt x="485522" y="181660"/>
                  </a:lnTo>
                  <a:lnTo>
                    <a:pt x="504420" y="181660"/>
                  </a:lnTo>
                  <a:lnTo>
                    <a:pt x="504420" y="163067"/>
                  </a:lnTo>
                  <a:close/>
                </a:path>
                <a:path w="1065529" h="276225">
                  <a:moveTo>
                    <a:pt x="455042" y="119481"/>
                  </a:moveTo>
                  <a:lnTo>
                    <a:pt x="409746" y="123982"/>
                  </a:lnTo>
                  <a:lnTo>
                    <a:pt x="363335" y="126453"/>
                  </a:lnTo>
                  <a:lnTo>
                    <a:pt x="318354" y="127496"/>
                  </a:lnTo>
                  <a:lnTo>
                    <a:pt x="277344" y="127711"/>
                  </a:lnTo>
                  <a:lnTo>
                    <a:pt x="280697" y="148437"/>
                  </a:lnTo>
                  <a:lnTo>
                    <a:pt x="320954" y="148147"/>
                  </a:lnTo>
                  <a:lnTo>
                    <a:pt x="356897" y="147053"/>
                  </a:lnTo>
                  <a:lnTo>
                    <a:pt x="356897" y="138988"/>
                  </a:lnTo>
                  <a:lnTo>
                    <a:pt x="449437" y="138988"/>
                  </a:lnTo>
                  <a:lnTo>
                    <a:pt x="456871" y="138074"/>
                  </a:lnTo>
                  <a:lnTo>
                    <a:pt x="455042" y="119481"/>
                  </a:lnTo>
                  <a:close/>
                </a:path>
                <a:path w="1065529" h="276225">
                  <a:moveTo>
                    <a:pt x="382195" y="138988"/>
                  </a:moveTo>
                  <a:lnTo>
                    <a:pt x="356897" y="138988"/>
                  </a:lnTo>
                  <a:lnTo>
                    <a:pt x="356897" y="147053"/>
                  </a:lnTo>
                  <a:lnTo>
                    <a:pt x="365240" y="146799"/>
                  </a:lnTo>
                  <a:lnTo>
                    <a:pt x="382195" y="145650"/>
                  </a:lnTo>
                  <a:lnTo>
                    <a:pt x="382195" y="138988"/>
                  </a:lnTo>
                  <a:close/>
                </a:path>
                <a:path w="1065529" h="276225">
                  <a:moveTo>
                    <a:pt x="449437" y="138988"/>
                  </a:moveTo>
                  <a:lnTo>
                    <a:pt x="382195" y="138988"/>
                  </a:lnTo>
                  <a:lnTo>
                    <a:pt x="382195" y="145650"/>
                  </a:lnTo>
                  <a:lnTo>
                    <a:pt x="411299" y="143679"/>
                  </a:lnTo>
                  <a:lnTo>
                    <a:pt x="449437" y="138988"/>
                  </a:lnTo>
                  <a:close/>
                </a:path>
                <a:path w="1065529" h="276225">
                  <a:moveTo>
                    <a:pt x="366955" y="11582"/>
                  </a:moveTo>
                  <a:lnTo>
                    <a:pt x="339232" y="14987"/>
                  </a:lnTo>
                  <a:lnTo>
                    <a:pt x="317768" y="24650"/>
                  </a:lnTo>
                  <a:lnTo>
                    <a:pt x="303904" y="39743"/>
                  </a:lnTo>
                  <a:lnTo>
                    <a:pt x="298984" y="59435"/>
                  </a:lnTo>
                  <a:lnTo>
                    <a:pt x="303904" y="79305"/>
                  </a:lnTo>
                  <a:lnTo>
                    <a:pt x="317768" y="94487"/>
                  </a:lnTo>
                  <a:lnTo>
                    <a:pt x="339232" y="104184"/>
                  </a:lnTo>
                  <a:lnTo>
                    <a:pt x="366955" y="107594"/>
                  </a:lnTo>
                  <a:lnTo>
                    <a:pt x="394501" y="104184"/>
                  </a:lnTo>
                  <a:lnTo>
                    <a:pt x="415875" y="94487"/>
                  </a:lnTo>
                  <a:lnTo>
                    <a:pt x="421428" y="88392"/>
                  </a:lnTo>
                  <a:lnTo>
                    <a:pt x="366955" y="88392"/>
                  </a:lnTo>
                  <a:lnTo>
                    <a:pt x="349167" y="86353"/>
                  </a:lnTo>
                  <a:lnTo>
                    <a:pt x="335294" y="80543"/>
                  </a:lnTo>
                  <a:lnTo>
                    <a:pt x="326278" y="71418"/>
                  </a:lnTo>
                  <a:lnTo>
                    <a:pt x="323064" y="59435"/>
                  </a:lnTo>
                  <a:lnTo>
                    <a:pt x="326278" y="47453"/>
                  </a:lnTo>
                  <a:lnTo>
                    <a:pt x="335294" y="38328"/>
                  </a:lnTo>
                  <a:lnTo>
                    <a:pt x="349167" y="32518"/>
                  </a:lnTo>
                  <a:lnTo>
                    <a:pt x="366955" y="30479"/>
                  </a:lnTo>
                  <a:lnTo>
                    <a:pt x="421217" y="30479"/>
                  </a:lnTo>
                  <a:lnTo>
                    <a:pt x="415875" y="24650"/>
                  </a:lnTo>
                  <a:lnTo>
                    <a:pt x="394501" y="14987"/>
                  </a:lnTo>
                  <a:lnTo>
                    <a:pt x="366955" y="11582"/>
                  </a:lnTo>
                  <a:close/>
                </a:path>
                <a:path w="1065529" h="276225">
                  <a:moveTo>
                    <a:pt x="421217" y="30479"/>
                  </a:moveTo>
                  <a:lnTo>
                    <a:pt x="366955" y="30479"/>
                  </a:lnTo>
                  <a:lnTo>
                    <a:pt x="384567" y="32518"/>
                  </a:lnTo>
                  <a:lnTo>
                    <a:pt x="398349" y="38328"/>
                  </a:lnTo>
                  <a:lnTo>
                    <a:pt x="407331" y="47453"/>
                  </a:lnTo>
                  <a:lnTo>
                    <a:pt x="410541" y="59435"/>
                  </a:lnTo>
                  <a:lnTo>
                    <a:pt x="407331" y="71418"/>
                  </a:lnTo>
                  <a:lnTo>
                    <a:pt x="398349" y="80543"/>
                  </a:lnTo>
                  <a:lnTo>
                    <a:pt x="384567" y="86353"/>
                  </a:lnTo>
                  <a:lnTo>
                    <a:pt x="366955" y="88392"/>
                  </a:lnTo>
                  <a:lnTo>
                    <a:pt x="421428" y="88392"/>
                  </a:lnTo>
                  <a:lnTo>
                    <a:pt x="429706" y="79305"/>
                  </a:lnTo>
                  <a:lnTo>
                    <a:pt x="434621" y="59435"/>
                  </a:lnTo>
                  <a:lnTo>
                    <a:pt x="429706" y="39743"/>
                  </a:lnTo>
                  <a:lnTo>
                    <a:pt x="421217" y="30479"/>
                  </a:lnTo>
                  <a:close/>
                </a:path>
                <a:path w="1065529" h="276225">
                  <a:moveTo>
                    <a:pt x="771096" y="0"/>
                  </a:moveTo>
                  <a:lnTo>
                    <a:pt x="745493" y="0"/>
                  </a:lnTo>
                  <a:lnTo>
                    <a:pt x="745493" y="275844"/>
                  </a:lnTo>
                  <a:lnTo>
                    <a:pt x="771096" y="275844"/>
                  </a:lnTo>
                  <a:lnTo>
                    <a:pt x="771096" y="132892"/>
                  </a:lnTo>
                  <a:lnTo>
                    <a:pt x="764086" y="132892"/>
                  </a:lnTo>
                  <a:lnTo>
                    <a:pt x="764086" y="111861"/>
                  </a:lnTo>
                  <a:lnTo>
                    <a:pt x="771096" y="111861"/>
                  </a:lnTo>
                  <a:lnTo>
                    <a:pt x="771096" y="0"/>
                  </a:lnTo>
                  <a:close/>
                </a:path>
                <a:path w="1065529" h="276225">
                  <a:moveTo>
                    <a:pt x="771096" y="111861"/>
                  </a:moveTo>
                  <a:lnTo>
                    <a:pt x="764086" y="111861"/>
                  </a:lnTo>
                  <a:lnTo>
                    <a:pt x="764086" y="132892"/>
                  </a:lnTo>
                  <a:lnTo>
                    <a:pt x="771096" y="132892"/>
                  </a:lnTo>
                  <a:lnTo>
                    <a:pt x="771096" y="111861"/>
                  </a:lnTo>
                  <a:close/>
                </a:path>
                <a:path w="1065529" h="276225">
                  <a:moveTo>
                    <a:pt x="814987" y="111861"/>
                  </a:moveTo>
                  <a:lnTo>
                    <a:pt x="771096" y="111861"/>
                  </a:lnTo>
                  <a:lnTo>
                    <a:pt x="771096" y="132892"/>
                  </a:lnTo>
                  <a:lnTo>
                    <a:pt x="814987" y="132892"/>
                  </a:lnTo>
                  <a:lnTo>
                    <a:pt x="814987" y="111861"/>
                  </a:lnTo>
                  <a:close/>
                </a:path>
                <a:path w="1065529" h="276225">
                  <a:moveTo>
                    <a:pt x="688190" y="29870"/>
                  </a:moveTo>
                  <a:lnTo>
                    <a:pt x="675084" y="29870"/>
                  </a:lnTo>
                  <a:lnTo>
                    <a:pt x="675084" y="33832"/>
                  </a:lnTo>
                  <a:lnTo>
                    <a:pt x="667940" y="85744"/>
                  </a:lnTo>
                  <a:lnTo>
                    <a:pt x="646509" y="131826"/>
                  </a:lnTo>
                  <a:lnTo>
                    <a:pt x="610790" y="171507"/>
                  </a:lnTo>
                  <a:lnTo>
                    <a:pt x="560784" y="204216"/>
                  </a:lnTo>
                  <a:lnTo>
                    <a:pt x="574805" y="223723"/>
                  </a:lnTo>
                  <a:lnTo>
                    <a:pt x="621978" y="193877"/>
                  </a:lnTo>
                  <a:lnTo>
                    <a:pt x="657242" y="158691"/>
                  </a:lnTo>
                  <a:lnTo>
                    <a:pt x="681416" y="119042"/>
                  </a:lnTo>
                  <a:lnTo>
                    <a:pt x="695320" y="75809"/>
                  </a:lnTo>
                  <a:lnTo>
                    <a:pt x="697764" y="50596"/>
                  </a:lnTo>
                  <a:lnTo>
                    <a:pt x="688190" y="50596"/>
                  </a:lnTo>
                  <a:lnTo>
                    <a:pt x="688190" y="29870"/>
                  </a:lnTo>
                  <a:close/>
                </a:path>
                <a:path w="1065529" h="276225">
                  <a:moveTo>
                    <a:pt x="675084" y="29870"/>
                  </a:moveTo>
                  <a:lnTo>
                    <a:pt x="573585" y="29870"/>
                  </a:lnTo>
                  <a:lnTo>
                    <a:pt x="573585" y="50596"/>
                  </a:lnTo>
                  <a:lnTo>
                    <a:pt x="672777" y="50596"/>
                  </a:lnTo>
                  <a:lnTo>
                    <a:pt x="675084" y="33832"/>
                  </a:lnTo>
                  <a:lnTo>
                    <a:pt x="675084" y="29870"/>
                  </a:lnTo>
                  <a:close/>
                </a:path>
                <a:path w="1065529" h="276225">
                  <a:moveTo>
                    <a:pt x="699773" y="29870"/>
                  </a:moveTo>
                  <a:lnTo>
                    <a:pt x="688190" y="29870"/>
                  </a:lnTo>
                  <a:lnTo>
                    <a:pt x="688190" y="50596"/>
                  </a:lnTo>
                  <a:lnTo>
                    <a:pt x="697764" y="50596"/>
                  </a:lnTo>
                  <a:lnTo>
                    <a:pt x="699773" y="29870"/>
                  </a:lnTo>
                  <a:close/>
                </a:path>
                <a:path w="1065529" h="276225">
                  <a:moveTo>
                    <a:pt x="1065509" y="304"/>
                  </a:moveTo>
                  <a:lnTo>
                    <a:pt x="1039906" y="304"/>
                  </a:lnTo>
                  <a:lnTo>
                    <a:pt x="1039906" y="148132"/>
                  </a:lnTo>
                  <a:lnTo>
                    <a:pt x="1065509" y="148132"/>
                  </a:lnTo>
                  <a:lnTo>
                    <a:pt x="1065509" y="304"/>
                  </a:lnTo>
                  <a:close/>
                </a:path>
                <a:path w="1065529" h="276225">
                  <a:moveTo>
                    <a:pt x="912804" y="161848"/>
                  </a:moveTo>
                  <a:lnTo>
                    <a:pt x="887810" y="161848"/>
                  </a:lnTo>
                  <a:lnTo>
                    <a:pt x="887810" y="272186"/>
                  </a:lnTo>
                  <a:lnTo>
                    <a:pt x="1065509" y="272186"/>
                  </a:lnTo>
                  <a:lnTo>
                    <a:pt x="1065509" y="251764"/>
                  </a:lnTo>
                  <a:lnTo>
                    <a:pt x="912804" y="251764"/>
                  </a:lnTo>
                  <a:lnTo>
                    <a:pt x="912804" y="215493"/>
                  </a:lnTo>
                  <a:lnTo>
                    <a:pt x="1065509" y="215493"/>
                  </a:lnTo>
                  <a:lnTo>
                    <a:pt x="1065509" y="195376"/>
                  </a:lnTo>
                  <a:lnTo>
                    <a:pt x="912804" y="195376"/>
                  </a:lnTo>
                  <a:lnTo>
                    <a:pt x="912804" y="161848"/>
                  </a:lnTo>
                  <a:close/>
                </a:path>
                <a:path w="1065529" h="276225">
                  <a:moveTo>
                    <a:pt x="1065509" y="215493"/>
                  </a:moveTo>
                  <a:lnTo>
                    <a:pt x="1040515" y="215493"/>
                  </a:lnTo>
                  <a:lnTo>
                    <a:pt x="1040515" y="251764"/>
                  </a:lnTo>
                  <a:lnTo>
                    <a:pt x="1065509" y="251764"/>
                  </a:lnTo>
                  <a:lnTo>
                    <a:pt x="1065509" y="215493"/>
                  </a:lnTo>
                  <a:close/>
                </a:path>
                <a:path w="1065529" h="276225">
                  <a:moveTo>
                    <a:pt x="1065509" y="161848"/>
                  </a:moveTo>
                  <a:lnTo>
                    <a:pt x="1040515" y="161848"/>
                  </a:lnTo>
                  <a:lnTo>
                    <a:pt x="1040515" y="195376"/>
                  </a:lnTo>
                  <a:lnTo>
                    <a:pt x="1065509" y="195376"/>
                  </a:lnTo>
                  <a:lnTo>
                    <a:pt x="1065509" y="161848"/>
                  </a:lnTo>
                  <a:close/>
                </a:path>
                <a:path w="1065529" h="276225">
                  <a:moveTo>
                    <a:pt x="917681" y="13411"/>
                  </a:moveTo>
                  <a:lnTo>
                    <a:pt x="888825" y="18045"/>
                  </a:lnTo>
                  <a:lnTo>
                    <a:pt x="866055" y="31051"/>
                  </a:lnTo>
                  <a:lnTo>
                    <a:pt x="851115" y="51087"/>
                  </a:lnTo>
                  <a:lnTo>
                    <a:pt x="845748" y="76809"/>
                  </a:lnTo>
                  <a:lnTo>
                    <a:pt x="851115" y="102708"/>
                  </a:lnTo>
                  <a:lnTo>
                    <a:pt x="866055" y="122834"/>
                  </a:lnTo>
                  <a:lnTo>
                    <a:pt x="888825" y="135874"/>
                  </a:lnTo>
                  <a:lnTo>
                    <a:pt x="917681" y="140512"/>
                  </a:lnTo>
                  <a:lnTo>
                    <a:pt x="946489" y="135874"/>
                  </a:lnTo>
                  <a:lnTo>
                    <a:pt x="969154" y="122834"/>
                  </a:lnTo>
                  <a:lnTo>
                    <a:pt x="971850" y="119176"/>
                  </a:lnTo>
                  <a:lnTo>
                    <a:pt x="917681" y="119176"/>
                  </a:lnTo>
                  <a:lnTo>
                    <a:pt x="898726" y="116071"/>
                  </a:lnTo>
                  <a:lnTo>
                    <a:pt x="883772" y="107365"/>
                  </a:lnTo>
                  <a:lnTo>
                    <a:pt x="873961" y="93973"/>
                  </a:lnTo>
                  <a:lnTo>
                    <a:pt x="870437" y="76809"/>
                  </a:lnTo>
                  <a:lnTo>
                    <a:pt x="873961" y="59645"/>
                  </a:lnTo>
                  <a:lnTo>
                    <a:pt x="883772" y="46253"/>
                  </a:lnTo>
                  <a:lnTo>
                    <a:pt x="898726" y="37547"/>
                  </a:lnTo>
                  <a:lnTo>
                    <a:pt x="917681" y="34442"/>
                  </a:lnTo>
                  <a:lnTo>
                    <a:pt x="971665" y="34442"/>
                  </a:lnTo>
                  <a:lnTo>
                    <a:pt x="969154" y="31051"/>
                  </a:lnTo>
                  <a:lnTo>
                    <a:pt x="946489" y="18045"/>
                  </a:lnTo>
                  <a:lnTo>
                    <a:pt x="917681" y="13411"/>
                  </a:lnTo>
                  <a:close/>
                </a:path>
                <a:path w="1065529" h="276225">
                  <a:moveTo>
                    <a:pt x="971665" y="34442"/>
                  </a:moveTo>
                  <a:lnTo>
                    <a:pt x="917681" y="34442"/>
                  </a:lnTo>
                  <a:lnTo>
                    <a:pt x="936636" y="37547"/>
                  </a:lnTo>
                  <a:lnTo>
                    <a:pt x="951590" y="46253"/>
                  </a:lnTo>
                  <a:lnTo>
                    <a:pt x="961401" y="59645"/>
                  </a:lnTo>
                  <a:lnTo>
                    <a:pt x="964925" y="76809"/>
                  </a:lnTo>
                  <a:lnTo>
                    <a:pt x="961401" y="93973"/>
                  </a:lnTo>
                  <a:lnTo>
                    <a:pt x="951590" y="107365"/>
                  </a:lnTo>
                  <a:lnTo>
                    <a:pt x="936636" y="116071"/>
                  </a:lnTo>
                  <a:lnTo>
                    <a:pt x="917681" y="119176"/>
                  </a:lnTo>
                  <a:lnTo>
                    <a:pt x="971850" y="119176"/>
                  </a:lnTo>
                  <a:lnTo>
                    <a:pt x="983989" y="102708"/>
                  </a:lnTo>
                  <a:lnTo>
                    <a:pt x="989309" y="76809"/>
                  </a:lnTo>
                  <a:lnTo>
                    <a:pt x="983989" y="51087"/>
                  </a:lnTo>
                  <a:lnTo>
                    <a:pt x="971665" y="3444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/>
          <p:nvPr/>
        </p:nvSpPr>
        <p:spPr>
          <a:xfrm>
            <a:off x="3859560" y="3931137"/>
            <a:ext cx="1106170" cy="189865"/>
          </a:xfrm>
          <a:custGeom>
            <a:avLst/>
            <a:gdLst/>
            <a:ahLst/>
            <a:cxnLst/>
            <a:rect l="l" t="t" r="r" b="b"/>
            <a:pathLst>
              <a:path w="1106170" h="189864">
                <a:moveTo>
                  <a:pt x="90741" y="189524"/>
                </a:moveTo>
                <a:lnTo>
                  <a:pt x="98782" y="189524"/>
                </a:lnTo>
                <a:lnTo>
                  <a:pt x="108702" y="179605"/>
                </a:lnTo>
                <a:lnTo>
                  <a:pt x="108702" y="171563"/>
                </a:lnTo>
                <a:lnTo>
                  <a:pt x="31900" y="94762"/>
                </a:lnTo>
                <a:lnTo>
                  <a:pt x="108702" y="17960"/>
                </a:lnTo>
                <a:lnTo>
                  <a:pt x="108702" y="9919"/>
                </a:lnTo>
                <a:lnTo>
                  <a:pt x="98782" y="0"/>
                </a:lnTo>
                <a:lnTo>
                  <a:pt x="90741" y="0"/>
                </a:lnTo>
                <a:lnTo>
                  <a:pt x="8679" y="82062"/>
                </a:lnTo>
                <a:lnTo>
                  <a:pt x="13939" y="82062"/>
                </a:lnTo>
                <a:lnTo>
                  <a:pt x="13939" y="107462"/>
                </a:lnTo>
                <a:lnTo>
                  <a:pt x="8679" y="107462"/>
                </a:lnTo>
                <a:lnTo>
                  <a:pt x="90741" y="189524"/>
                </a:lnTo>
                <a:close/>
              </a:path>
              <a:path w="1106170" h="189864">
                <a:moveTo>
                  <a:pt x="44600" y="107462"/>
                </a:moveTo>
                <a:lnTo>
                  <a:pt x="1106139" y="107462"/>
                </a:lnTo>
                <a:lnTo>
                  <a:pt x="1106139" y="82062"/>
                </a:lnTo>
                <a:lnTo>
                  <a:pt x="44600" y="82062"/>
                </a:lnTo>
                <a:lnTo>
                  <a:pt x="31900" y="94762"/>
                </a:lnTo>
                <a:lnTo>
                  <a:pt x="44600" y="107462"/>
                </a:lnTo>
                <a:close/>
              </a:path>
              <a:path w="1106170" h="189864">
                <a:moveTo>
                  <a:pt x="8679" y="107462"/>
                </a:moveTo>
                <a:lnTo>
                  <a:pt x="13939" y="107462"/>
                </a:lnTo>
                <a:lnTo>
                  <a:pt x="13939" y="82062"/>
                </a:lnTo>
                <a:lnTo>
                  <a:pt x="8679" y="82062"/>
                </a:lnTo>
                <a:lnTo>
                  <a:pt x="0" y="90741"/>
                </a:lnTo>
                <a:lnTo>
                  <a:pt x="0" y="98782"/>
                </a:lnTo>
                <a:lnTo>
                  <a:pt x="8679" y="107462"/>
                </a:lnTo>
                <a:close/>
              </a:path>
            </a:pathLst>
          </a:custGeom>
          <a:solidFill>
            <a:srgbClr val="94D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873500" y="4312137"/>
            <a:ext cx="1106170" cy="189865"/>
          </a:xfrm>
          <a:custGeom>
            <a:avLst/>
            <a:gdLst/>
            <a:ahLst/>
            <a:cxnLst/>
            <a:rect l="l" t="t" r="r" b="b"/>
            <a:pathLst>
              <a:path w="1106170" h="189864">
                <a:moveTo>
                  <a:pt x="1015398" y="189524"/>
                </a:moveTo>
                <a:lnTo>
                  <a:pt x="1007357" y="189524"/>
                </a:lnTo>
                <a:lnTo>
                  <a:pt x="997437" y="179605"/>
                </a:lnTo>
                <a:lnTo>
                  <a:pt x="997437" y="171563"/>
                </a:lnTo>
                <a:lnTo>
                  <a:pt x="1074239" y="94762"/>
                </a:lnTo>
                <a:lnTo>
                  <a:pt x="997437" y="17960"/>
                </a:lnTo>
                <a:lnTo>
                  <a:pt x="997437" y="9919"/>
                </a:lnTo>
                <a:lnTo>
                  <a:pt x="1007357" y="0"/>
                </a:lnTo>
                <a:lnTo>
                  <a:pt x="1015398" y="0"/>
                </a:lnTo>
                <a:lnTo>
                  <a:pt x="1097460" y="82062"/>
                </a:lnTo>
                <a:lnTo>
                  <a:pt x="1092200" y="82062"/>
                </a:lnTo>
                <a:lnTo>
                  <a:pt x="1092200" y="107462"/>
                </a:lnTo>
                <a:lnTo>
                  <a:pt x="1097460" y="107462"/>
                </a:lnTo>
                <a:lnTo>
                  <a:pt x="1015398" y="189524"/>
                </a:lnTo>
                <a:close/>
              </a:path>
              <a:path w="1106170" h="189864">
                <a:moveTo>
                  <a:pt x="1061539" y="107462"/>
                </a:moveTo>
                <a:lnTo>
                  <a:pt x="0" y="107462"/>
                </a:lnTo>
                <a:lnTo>
                  <a:pt x="0" y="82062"/>
                </a:lnTo>
                <a:lnTo>
                  <a:pt x="1061539" y="82062"/>
                </a:lnTo>
                <a:lnTo>
                  <a:pt x="1074239" y="94762"/>
                </a:lnTo>
                <a:lnTo>
                  <a:pt x="1061539" y="107462"/>
                </a:lnTo>
                <a:close/>
              </a:path>
              <a:path w="1106170" h="189864">
                <a:moveTo>
                  <a:pt x="1097460" y="107462"/>
                </a:moveTo>
                <a:lnTo>
                  <a:pt x="1092200" y="107462"/>
                </a:lnTo>
                <a:lnTo>
                  <a:pt x="1092200" y="82062"/>
                </a:lnTo>
                <a:lnTo>
                  <a:pt x="1097460" y="82062"/>
                </a:lnTo>
                <a:lnTo>
                  <a:pt x="1106139" y="90741"/>
                </a:lnTo>
                <a:lnTo>
                  <a:pt x="1106139" y="98782"/>
                </a:lnTo>
                <a:lnTo>
                  <a:pt x="1097460" y="107462"/>
                </a:lnTo>
                <a:close/>
              </a:path>
            </a:pathLst>
          </a:custGeom>
          <a:solidFill>
            <a:srgbClr val="94D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012459" y="3931137"/>
            <a:ext cx="1106170" cy="189865"/>
          </a:xfrm>
          <a:custGeom>
            <a:avLst/>
            <a:gdLst/>
            <a:ahLst/>
            <a:cxnLst/>
            <a:rect l="l" t="t" r="r" b="b"/>
            <a:pathLst>
              <a:path w="1106170" h="189864">
                <a:moveTo>
                  <a:pt x="90741" y="189524"/>
                </a:moveTo>
                <a:lnTo>
                  <a:pt x="98782" y="189524"/>
                </a:lnTo>
                <a:lnTo>
                  <a:pt x="108702" y="179605"/>
                </a:lnTo>
                <a:lnTo>
                  <a:pt x="108702" y="171563"/>
                </a:lnTo>
                <a:lnTo>
                  <a:pt x="31900" y="94762"/>
                </a:lnTo>
                <a:lnTo>
                  <a:pt x="108702" y="17960"/>
                </a:lnTo>
                <a:lnTo>
                  <a:pt x="108702" y="9919"/>
                </a:lnTo>
                <a:lnTo>
                  <a:pt x="98782" y="0"/>
                </a:lnTo>
                <a:lnTo>
                  <a:pt x="90741" y="0"/>
                </a:lnTo>
                <a:lnTo>
                  <a:pt x="8679" y="82062"/>
                </a:lnTo>
                <a:lnTo>
                  <a:pt x="13939" y="82062"/>
                </a:lnTo>
                <a:lnTo>
                  <a:pt x="13939" y="107462"/>
                </a:lnTo>
                <a:lnTo>
                  <a:pt x="8679" y="107462"/>
                </a:lnTo>
                <a:lnTo>
                  <a:pt x="90741" y="189524"/>
                </a:lnTo>
                <a:close/>
              </a:path>
              <a:path w="1106170" h="189864">
                <a:moveTo>
                  <a:pt x="44600" y="107462"/>
                </a:moveTo>
                <a:lnTo>
                  <a:pt x="1106139" y="107462"/>
                </a:lnTo>
                <a:lnTo>
                  <a:pt x="1106139" y="82062"/>
                </a:lnTo>
                <a:lnTo>
                  <a:pt x="44600" y="82062"/>
                </a:lnTo>
                <a:lnTo>
                  <a:pt x="31900" y="94762"/>
                </a:lnTo>
                <a:lnTo>
                  <a:pt x="44600" y="107462"/>
                </a:lnTo>
                <a:close/>
              </a:path>
              <a:path w="1106170" h="189864">
                <a:moveTo>
                  <a:pt x="8679" y="107462"/>
                </a:moveTo>
                <a:lnTo>
                  <a:pt x="13939" y="107462"/>
                </a:lnTo>
                <a:lnTo>
                  <a:pt x="13939" y="82062"/>
                </a:lnTo>
                <a:lnTo>
                  <a:pt x="8679" y="82062"/>
                </a:lnTo>
                <a:lnTo>
                  <a:pt x="0" y="90741"/>
                </a:lnTo>
                <a:lnTo>
                  <a:pt x="0" y="98782"/>
                </a:lnTo>
                <a:lnTo>
                  <a:pt x="8679" y="107462"/>
                </a:lnTo>
                <a:close/>
              </a:path>
            </a:pathLst>
          </a:custGeom>
          <a:solidFill>
            <a:srgbClr val="94D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026400" y="4312137"/>
            <a:ext cx="1106170" cy="189865"/>
          </a:xfrm>
          <a:custGeom>
            <a:avLst/>
            <a:gdLst/>
            <a:ahLst/>
            <a:cxnLst/>
            <a:rect l="l" t="t" r="r" b="b"/>
            <a:pathLst>
              <a:path w="1106170" h="189864">
                <a:moveTo>
                  <a:pt x="1015398" y="189524"/>
                </a:moveTo>
                <a:lnTo>
                  <a:pt x="1007357" y="189524"/>
                </a:lnTo>
                <a:lnTo>
                  <a:pt x="997437" y="179605"/>
                </a:lnTo>
                <a:lnTo>
                  <a:pt x="997437" y="171563"/>
                </a:lnTo>
                <a:lnTo>
                  <a:pt x="1074239" y="94762"/>
                </a:lnTo>
                <a:lnTo>
                  <a:pt x="997437" y="17960"/>
                </a:lnTo>
                <a:lnTo>
                  <a:pt x="997437" y="9919"/>
                </a:lnTo>
                <a:lnTo>
                  <a:pt x="1007357" y="0"/>
                </a:lnTo>
                <a:lnTo>
                  <a:pt x="1015398" y="0"/>
                </a:lnTo>
                <a:lnTo>
                  <a:pt x="1097460" y="82062"/>
                </a:lnTo>
                <a:lnTo>
                  <a:pt x="1092200" y="82062"/>
                </a:lnTo>
                <a:lnTo>
                  <a:pt x="1092200" y="107462"/>
                </a:lnTo>
                <a:lnTo>
                  <a:pt x="1097460" y="107462"/>
                </a:lnTo>
                <a:lnTo>
                  <a:pt x="1015398" y="189524"/>
                </a:lnTo>
                <a:close/>
              </a:path>
              <a:path w="1106170" h="189864">
                <a:moveTo>
                  <a:pt x="1061539" y="107462"/>
                </a:moveTo>
                <a:lnTo>
                  <a:pt x="0" y="107462"/>
                </a:lnTo>
                <a:lnTo>
                  <a:pt x="0" y="82062"/>
                </a:lnTo>
                <a:lnTo>
                  <a:pt x="1061539" y="82062"/>
                </a:lnTo>
                <a:lnTo>
                  <a:pt x="1074239" y="94762"/>
                </a:lnTo>
                <a:lnTo>
                  <a:pt x="1061539" y="107462"/>
                </a:lnTo>
                <a:close/>
              </a:path>
              <a:path w="1106170" h="189864">
                <a:moveTo>
                  <a:pt x="1097460" y="107462"/>
                </a:moveTo>
                <a:lnTo>
                  <a:pt x="1092200" y="107462"/>
                </a:lnTo>
                <a:lnTo>
                  <a:pt x="1092200" y="82062"/>
                </a:lnTo>
                <a:lnTo>
                  <a:pt x="1097460" y="82062"/>
                </a:lnTo>
                <a:lnTo>
                  <a:pt x="1106139" y="90741"/>
                </a:lnTo>
                <a:lnTo>
                  <a:pt x="1106139" y="98782"/>
                </a:lnTo>
                <a:lnTo>
                  <a:pt x="1097460" y="107462"/>
                </a:lnTo>
                <a:close/>
              </a:path>
            </a:pathLst>
          </a:custGeom>
          <a:solidFill>
            <a:srgbClr val="94D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3" name="object 23"/>
          <p:cNvGrpSpPr/>
          <p:nvPr/>
        </p:nvGrpSpPr>
        <p:grpSpPr>
          <a:xfrm>
            <a:off x="6369567" y="2552700"/>
            <a:ext cx="1483360" cy="876300"/>
            <a:chOff x="6369567" y="2552700"/>
            <a:chExt cx="1483360" cy="876300"/>
          </a:xfrm>
        </p:grpSpPr>
        <p:sp>
          <p:nvSpPr>
            <p:cNvPr id="24" name="object 24"/>
            <p:cNvSpPr/>
            <p:nvPr/>
          </p:nvSpPr>
          <p:spPr>
            <a:xfrm>
              <a:off x="6369558" y="2552699"/>
              <a:ext cx="253365" cy="876300"/>
            </a:xfrm>
            <a:custGeom>
              <a:avLst/>
              <a:gdLst/>
              <a:ahLst/>
              <a:cxnLst/>
              <a:rect l="l" t="t" r="r" b="b"/>
              <a:pathLst>
                <a:path w="253365" h="876300">
                  <a:moveTo>
                    <a:pt x="252971" y="676275"/>
                  </a:moveTo>
                  <a:lnTo>
                    <a:pt x="183642" y="676275"/>
                  </a:lnTo>
                  <a:lnTo>
                    <a:pt x="183642" y="647700"/>
                  </a:lnTo>
                  <a:lnTo>
                    <a:pt x="183642" y="50800"/>
                  </a:lnTo>
                  <a:lnTo>
                    <a:pt x="183642" y="0"/>
                  </a:lnTo>
                  <a:lnTo>
                    <a:pt x="82042" y="0"/>
                  </a:lnTo>
                  <a:lnTo>
                    <a:pt x="82042" y="50800"/>
                  </a:lnTo>
                  <a:lnTo>
                    <a:pt x="82042" y="647700"/>
                  </a:lnTo>
                  <a:lnTo>
                    <a:pt x="82042" y="676275"/>
                  </a:lnTo>
                  <a:lnTo>
                    <a:pt x="0" y="676275"/>
                  </a:lnTo>
                  <a:lnTo>
                    <a:pt x="126492" y="876300"/>
                  </a:lnTo>
                  <a:lnTo>
                    <a:pt x="252971" y="676275"/>
                  </a:lnTo>
                  <a:close/>
                </a:path>
              </a:pathLst>
            </a:custGeom>
            <a:solidFill>
              <a:srgbClr val="94D0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6623105" y="2823514"/>
              <a:ext cx="1229360" cy="162560"/>
            </a:xfrm>
            <a:custGeom>
              <a:avLst/>
              <a:gdLst/>
              <a:ahLst/>
              <a:cxnLst/>
              <a:rect l="l" t="t" r="r" b="b"/>
              <a:pathLst>
                <a:path w="1229359" h="162560">
                  <a:moveTo>
                    <a:pt x="44272" y="15290"/>
                  </a:moveTo>
                  <a:lnTo>
                    <a:pt x="41605" y="15290"/>
                  </a:lnTo>
                  <a:lnTo>
                    <a:pt x="41605" y="44094"/>
                  </a:lnTo>
                  <a:lnTo>
                    <a:pt x="38379" y="66072"/>
                  </a:lnTo>
                  <a:lnTo>
                    <a:pt x="29537" y="86699"/>
                  </a:lnTo>
                  <a:lnTo>
                    <a:pt x="16327" y="104026"/>
                  </a:lnTo>
                  <a:lnTo>
                    <a:pt x="0" y="116103"/>
                  </a:lnTo>
                  <a:lnTo>
                    <a:pt x="9067" y="127838"/>
                  </a:lnTo>
                  <a:lnTo>
                    <a:pt x="26767" y="114053"/>
                  </a:lnTo>
                  <a:lnTo>
                    <a:pt x="40916" y="94234"/>
                  </a:lnTo>
                  <a:lnTo>
                    <a:pt x="49124" y="73276"/>
                  </a:lnTo>
                  <a:lnTo>
                    <a:pt x="47578" y="69383"/>
                  </a:lnTo>
                  <a:lnTo>
                    <a:pt x="44272" y="44094"/>
                  </a:lnTo>
                  <a:lnTo>
                    <a:pt x="44272" y="15290"/>
                  </a:lnTo>
                  <a:close/>
                </a:path>
                <a:path w="1229359" h="162560">
                  <a:moveTo>
                    <a:pt x="56184" y="15290"/>
                  </a:moveTo>
                  <a:lnTo>
                    <a:pt x="53695" y="15290"/>
                  </a:lnTo>
                  <a:lnTo>
                    <a:pt x="53695" y="44094"/>
                  </a:lnTo>
                  <a:lnTo>
                    <a:pt x="50297" y="70281"/>
                  </a:lnTo>
                  <a:lnTo>
                    <a:pt x="49124" y="73276"/>
                  </a:lnTo>
                  <a:lnTo>
                    <a:pt x="56718" y="92389"/>
                  </a:lnTo>
                  <a:lnTo>
                    <a:pt x="70525" y="111427"/>
                  </a:lnTo>
                  <a:lnTo>
                    <a:pt x="87833" y="124815"/>
                  </a:lnTo>
                  <a:lnTo>
                    <a:pt x="96901" y="113080"/>
                  </a:lnTo>
                  <a:lnTo>
                    <a:pt x="80937" y="101476"/>
                  </a:lnTo>
                  <a:lnTo>
                    <a:pt x="68008" y="84921"/>
                  </a:lnTo>
                  <a:lnTo>
                    <a:pt x="59346" y="65199"/>
                  </a:lnTo>
                  <a:lnTo>
                    <a:pt x="56184" y="44094"/>
                  </a:lnTo>
                  <a:lnTo>
                    <a:pt x="56184" y="15290"/>
                  </a:lnTo>
                  <a:close/>
                </a:path>
                <a:path w="1229359" h="162560">
                  <a:moveTo>
                    <a:pt x="53695" y="15290"/>
                  </a:moveTo>
                  <a:lnTo>
                    <a:pt x="44272" y="15290"/>
                  </a:lnTo>
                  <a:lnTo>
                    <a:pt x="44272" y="44094"/>
                  </a:lnTo>
                  <a:lnTo>
                    <a:pt x="47578" y="69383"/>
                  </a:lnTo>
                  <a:lnTo>
                    <a:pt x="49124" y="73276"/>
                  </a:lnTo>
                  <a:lnTo>
                    <a:pt x="50297" y="70281"/>
                  </a:lnTo>
                  <a:lnTo>
                    <a:pt x="53695" y="44094"/>
                  </a:lnTo>
                  <a:lnTo>
                    <a:pt x="53695" y="15290"/>
                  </a:lnTo>
                  <a:close/>
                </a:path>
                <a:path w="1229359" h="162560">
                  <a:moveTo>
                    <a:pt x="125882" y="1422"/>
                  </a:moveTo>
                  <a:lnTo>
                    <a:pt x="110947" y="1422"/>
                  </a:lnTo>
                  <a:lnTo>
                    <a:pt x="110947" y="162153"/>
                  </a:lnTo>
                  <a:lnTo>
                    <a:pt x="125882" y="162153"/>
                  </a:lnTo>
                  <a:lnTo>
                    <a:pt x="125882" y="78943"/>
                  </a:lnTo>
                  <a:lnTo>
                    <a:pt x="122326" y="78943"/>
                  </a:lnTo>
                  <a:lnTo>
                    <a:pt x="122326" y="66497"/>
                  </a:lnTo>
                  <a:lnTo>
                    <a:pt x="125882" y="66497"/>
                  </a:lnTo>
                  <a:lnTo>
                    <a:pt x="125882" y="1422"/>
                  </a:lnTo>
                  <a:close/>
                </a:path>
                <a:path w="1229359" h="162560">
                  <a:moveTo>
                    <a:pt x="125882" y="66497"/>
                  </a:moveTo>
                  <a:lnTo>
                    <a:pt x="122326" y="66497"/>
                  </a:lnTo>
                  <a:lnTo>
                    <a:pt x="122326" y="78943"/>
                  </a:lnTo>
                  <a:lnTo>
                    <a:pt x="125882" y="78943"/>
                  </a:lnTo>
                  <a:lnTo>
                    <a:pt x="125882" y="66497"/>
                  </a:lnTo>
                  <a:close/>
                </a:path>
                <a:path w="1229359" h="162560">
                  <a:moveTo>
                    <a:pt x="152196" y="66497"/>
                  </a:moveTo>
                  <a:lnTo>
                    <a:pt x="125882" y="66497"/>
                  </a:lnTo>
                  <a:lnTo>
                    <a:pt x="125882" y="78943"/>
                  </a:lnTo>
                  <a:lnTo>
                    <a:pt x="152196" y="78943"/>
                  </a:lnTo>
                  <a:lnTo>
                    <a:pt x="152196" y="66497"/>
                  </a:lnTo>
                  <a:close/>
                </a:path>
                <a:path w="1229359" h="162560">
                  <a:moveTo>
                    <a:pt x="201611" y="80899"/>
                  </a:moveTo>
                  <a:lnTo>
                    <a:pt x="165695" y="80899"/>
                  </a:lnTo>
                  <a:lnTo>
                    <a:pt x="165695" y="92811"/>
                  </a:lnTo>
                  <a:lnTo>
                    <a:pt x="310958" y="92811"/>
                  </a:lnTo>
                  <a:lnTo>
                    <a:pt x="310958" y="86233"/>
                  </a:lnTo>
                  <a:lnTo>
                    <a:pt x="201611" y="86233"/>
                  </a:lnTo>
                  <a:lnTo>
                    <a:pt x="201611" y="80899"/>
                  </a:lnTo>
                  <a:close/>
                </a:path>
                <a:path w="1229359" h="162560">
                  <a:moveTo>
                    <a:pt x="201611" y="57670"/>
                  </a:moveTo>
                  <a:lnTo>
                    <a:pt x="201611" y="86233"/>
                  </a:lnTo>
                  <a:lnTo>
                    <a:pt x="216190" y="86233"/>
                  </a:lnTo>
                  <a:lnTo>
                    <a:pt x="216120" y="62106"/>
                  </a:lnTo>
                  <a:lnTo>
                    <a:pt x="214804" y="61993"/>
                  </a:lnTo>
                  <a:lnTo>
                    <a:pt x="201611" y="57670"/>
                  </a:lnTo>
                  <a:close/>
                </a:path>
                <a:path w="1229359" h="162560">
                  <a:moveTo>
                    <a:pt x="260640" y="80899"/>
                  </a:moveTo>
                  <a:lnTo>
                    <a:pt x="216190" y="80899"/>
                  </a:lnTo>
                  <a:lnTo>
                    <a:pt x="216190" y="86233"/>
                  </a:lnTo>
                  <a:lnTo>
                    <a:pt x="260640" y="86233"/>
                  </a:lnTo>
                  <a:lnTo>
                    <a:pt x="260640" y="80899"/>
                  </a:lnTo>
                  <a:close/>
                </a:path>
                <a:path w="1229359" h="162560">
                  <a:moveTo>
                    <a:pt x="275220" y="57647"/>
                  </a:moveTo>
                  <a:lnTo>
                    <a:pt x="261952" y="61993"/>
                  </a:lnTo>
                  <a:lnTo>
                    <a:pt x="260640" y="62106"/>
                  </a:lnTo>
                  <a:lnTo>
                    <a:pt x="260640" y="86233"/>
                  </a:lnTo>
                  <a:lnTo>
                    <a:pt x="275220" y="86233"/>
                  </a:lnTo>
                  <a:lnTo>
                    <a:pt x="275220" y="57647"/>
                  </a:lnTo>
                  <a:close/>
                </a:path>
                <a:path w="1229359" h="162560">
                  <a:moveTo>
                    <a:pt x="310958" y="80899"/>
                  </a:moveTo>
                  <a:lnTo>
                    <a:pt x="275220" y="80899"/>
                  </a:lnTo>
                  <a:lnTo>
                    <a:pt x="275220" y="86233"/>
                  </a:lnTo>
                  <a:lnTo>
                    <a:pt x="310958" y="86233"/>
                  </a:lnTo>
                  <a:lnTo>
                    <a:pt x="310958" y="80899"/>
                  </a:lnTo>
                  <a:close/>
                </a:path>
                <a:path w="1229359" h="162560">
                  <a:moveTo>
                    <a:pt x="260640" y="55829"/>
                  </a:moveTo>
                  <a:lnTo>
                    <a:pt x="216190" y="55829"/>
                  </a:lnTo>
                  <a:lnTo>
                    <a:pt x="216190" y="62112"/>
                  </a:lnTo>
                  <a:lnTo>
                    <a:pt x="238415" y="64007"/>
                  </a:lnTo>
                  <a:lnTo>
                    <a:pt x="260570" y="62112"/>
                  </a:lnTo>
                  <a:lnTo>
                    <a:pt x="260640" y="55829"/>
                  </a:lnTo>
                  <a:close/>
                </a:path>
                <a:path w="1229359" h="162560">
                  <a:moveTo>
                    <a:pt x="216190" y="55829"/>
                  </a:moveTo>
                  <a:lnTo>
                    <a:pt x="201611" y="55829"/>
                  </a:lnTo>
                  <a:lnTo>
                    <a:pt x="201611" y="57670"/>
                  </a:lnTo>
                  <a:lnTo>
                    <a:pt x="214804" y="61993"/>
                  </a:lnTo>
                  <a:lnTo>
                    <a:pt x="216190" y="62112"/>
                  </a:lnTo>
                  <a:lnTo>
                    <a:pt x="216190" y="55829"/>
                  </a:lnTo>
                  <a:close/>
                </a:path>
                <a:path w="1229359" h="162560">
                  <a:moveTo>
                    <a:pt x="275220" y="55829"/>
                  </a:moveTo>
                  <a:lnTo>
                    <a:pt x="260640" y="55829"/>
                  </a:lnTo>
                  <a:lnTo>
                    <a:pt x="260640" y="62106"/>
                  </a:lnTo>
                  <a:lnTo>
                    <a:pt x="261952" y="61993"/>
                  </a:lnTo>
                  <a:lnTo>
                    <a:pt x="275151" y="57670"/>
                  </a:lnTo>
                  <a:lnTo>
                    <a:pt x="275220" y="55829"/>
                  </a:lnTo>
                  <a:close/>
                </a:path>
                <a:path w="1229359" h="162560">
                  <a:moveTo>
                    <a:pt x="238415" y="4267"/>
                  </a:moveTo>
                  <a:lnTo>
                    <a:pt x="214804" y="6311"/>
                  </a:lnTo>
                  <a:lnTo>
                    <a:pt x="197010" y="12223"/>
                  </a:lnTo>
                  <a:lnTo>
                    <a:pt x="185784" y="21669"/>
                  </a:lnTo>
                  <a:lnTo>
                    <a:pt x="181875" y="34315"/>
                  </a:lnTo>
                  <a:lnTo>
                    <a:pt x="185784" y="46830"/>
                  </a:lnTo>
                  <a:lnTo>
                    <a:pt x="197010" y="56162"/>
                  </a:lnTo>
                  <a:lnTo>
                    <a:pt x="201611" y="57670"/>
                  </a:lnTo>
                  <a:lnTo>
                    <a:pt x="201611" y="55829"/>
                  </a:lnTo>
                  <a:lnTo>
                    <a:pt x="280156" y="55829"/>
                  </a:lnTo>
                  <a:lnTo>
                    <a:pt x="284021" y="52628"/>
                  </a:lnTo>
                  <a:lnTo>
                    <a:pt x="238415" y="52628"/>
                  </a:lnTo>
                  <a:lnTo>
                    <a:pt x="221141" y="51392"/>
                  </a:lnTo>
                  <a:lnTo>
                    <a:pt x="208101" y="47805"/>
                  </a:lnTo>
                  <a:lnTo>
                    <a:pt x="199861" y="42052"/>
                  </a:lnTo>
                  <a:lnTo>
                    <a:pt x="196988" y="34315"/>
                  </a:lnTo>
                  <a:lnTo>
                    <a:pt x="199861" y="26475"/>
                  </a:lnTo>
                  <a:lnTo>
                    <a:pt x="208101" y="20669"/>
                  </a:lnTo>
                  <a:lnTo>
                    <a:pt x="221141" y="17063"/>
                  </a:lnTo>
                  <a:lnTo>
                    <a:pt x="238415" y="15824"/>
                  </a:lnTo>
                  <a:lnTo>
                    <a:pt x="284049" y="15824"/>
                  </a:lnTo>
                  <a:lnTo>
                    <a:pt x="279754" y="12223"/>
                  </a:lnTo>
                  <a:lnTo>
                    <a:pt x="261952" y="6311"/>
                  </a:lnTo>
                  <a:lnTo>
                    <a:pt x="238415" y="4267"/>
                  </a:lnTo>
                  <a:close/>
                </a:path>
                <a:path w="1229359" h="162560">
                  <a:moveTo>
                    <a:pt x="280156" y="55829"/>
                  </a:moveTo>
                  <a:lnTo>
                    <a:pt x="275220" y="55829"/>
                  </a:lnTo>
                  <a:lnTo>
                    <a:pt x="275220" y="57647"/>
                  </a:lnTo>
                  <a:lnTo>
                    <a:pt x="279754" y="56162"/>
                  </a:lnTo>
                  <a:lnTo>
                    <a:pt x="280156" y="55829"/>
                  </a:lnTo>
                  <a:close/>
                </a:path>
                <a:path w="1229359" h="162560">
                  <a:moveTo>
                    <a:pt x="284049" y="15824"/>
                  </a:moveTo>
                  <a:lnTo>
                    <a:pt x="238415" y="15824"/>
                  </a:lnTo>
                  <a:lnTo>
                    <a:pt x="255690" y="17063"/>
                  </a:lnTo>
                  <a:lnTo>
                    <a:pt x="268730" y="20669"/>
                  </a:lnTo>
                  <a:lnTo>
                    <a:pt x="276970" y="26475"/>
                  </a:lnTo>
                  <a:lnTo>
                    <a:pt x="279843" y="34315"/>
                  </a:lnTo>
                  <a:lnTo>
                    <a:pt x="276970" y="42052"/>
                  </a:lnTo>
                  <a:lnTo>
                    <a:pt x="268730" y="47805"/>
                  </a:lnTo>
                  <a:lnTo>
                    <a:pt x="255690" y="51392"/>
                  </a:lnTo>
                  <a:lnTo>
                    <a:pt x="238415" y="52628"/>
                  </a:lnTo>
                  <a:lnTo>
                    <a:pt x="284021" y="52628"/>
                  </a:lnTo>
                  <a:lnTo>
                    <a:pt x="291022" y="46830"/>
                  </a:lnTo>
                  <a:lnTo>
                    <a:pt x="294956" y="34315"/>
                  </a:lnTo>
                  <a:lnTo>
                    <a:pt x="291022" y="21669"/>
                  </a:lnTo>
                  <a:lnTo>
                    <a:pt x="284049" y="15824"/>
                  </a:lnTo>
                  <a:close/>
                </a:path>
                <a:path w="1229359" h="162560">
                  <a:moveTo>
                    <a:pt x="238238" y="104901"/>
                  </a:moveTo>
                  <a:lnTo>
                    <a:pt x="215074" y="106771"/>
                  </a:lnTo>
                  <a:lnTo>
                    <a:pt x="197744" y="112258"/>
                  </a:lnTo>
                  <a:lnTo>
                    <a:pt x="186881" y="121179"/>
                  </a:lnTo>
                  <a:lnTo>
                    <a:pt x="183120" y="133349"/>
                  </a:lnTo>
                  <a:lnTo>
                    <a:pt x="186881" y="145548"/>
                  </a:lnTo>
                  <a:lnTo>
                    <a:pt x="197744" y="154530"/>
                  </a:lnTo>
                  <a:lnTo>
                    <a:pt x="215074" y="160078"/>
                  </a:lnTo>
                  <a:lnTo>
                    <a:pt x="238238" y="161975"/>
                  </a:lnTo>
                  <a:lnTo>
                    <a:pt x="261402" y="160078"/>
                  </a:lnTo>
                  <a:lnTo>
                    <a:pt x="278732" y="154530"/>
                  </a:lnTo>
                  <a:lnTo>
                    <a:pt x="283704" y="150418"/>
                  </a:lnTo>
                  <a:lnTo>
                    <a:pt x="238238" y="150418"/>
                  </a:lnTo>
                  <a:lnTo>
                    <a:pt x="221383" y="149301"/>
                  </a:lnTo>
                  <a:lnTo>
                    <a:pt x="208745" y="146018"/>
                  </a:lnTo>
                  <a:lnTo>
                    <a:pt x="200808" y="140667"/>
                  </a:lnTo>
                  <a:lnTo>
                    <a:pt x="198055" y="133349"/>
                  </a:lnTo>
                  <a:lnTo>
                    <a:pt x="200808" y="126107"/>
                  </a:lnTo>
                  <a:lnTo>
                    <a:pt x="208745" y="120748"/>
                  </a:lnTo>
                  <a:lnTo>
                    <a:pt x="221383" y="117423"/>
                  </a:lnTo>
                  <a:lnTo>
                    <a:pt x="238238" y="116281"/>
                  </a:lnTo>
                  <a:lnTo>
                    <a:pt x="283630" y="116281"/>
                  </a:lnTo>
                  <a:lnTo>
                    <a:pt x="278732" y="112258"/>
                  </a:lnTo>
                  <a:lnTo>
                    <a:pt x="261402" y="106771"/>
                  </a:lnTo>
                  <a:lnTo>
                    <a:pt x="238238" y="104901"/>
                  </a:lnTo>
                  <a:close/>
                </a:path>
                <a:path w="1229359" h="162560">
                  <a:moveTo>
                    <a:pt x="283630" y="116281"/>
                  </a:moveTo>
                  <a:lnTo>
                    <a:pt x="238238" y="116281"/>
                  </a:lnTo>
                  <a:lnTo>
                    <a:pt x="255168" y="117423"/>
                  </a:lnTo>
                  <a:lnTo>
                    <a:pt x="267797" y="120748"/>
                  </a:lnTo>
                  <a:lnTo>
                    <a:pt x="275692" y="126107"/>
                  </a:lnTo>
                  <a:lnTo>
                    <a:pt x="278420" y="133349"/>
                  </a:lnTo>
                  <a:lnTo>
                    <a:pt x="275692" y="140667"/>
                  </a:lnTo>
                  <a:lnTo>
                    <a:pt x="267797" y="146018"/>
                  </a:lnTo>
                  <a:lnTo>
                    <a:pt x="255168" y="149301"/>
                  </a:lnTo>
                  <a:lnTo>
                    <a:pt x="238238" y="150418"/>
                  </a:lnTo>
                  <a:lnTo>
                    <a:pt x="283704" y="150418"/>
                  </a:lnTo>
                  <a:lnTo>
                    <a:pt x="289594" y="145548"/>
                  </a:lnTo>
                  <a:lnTo>
                    <a:pt x="293356" y="133349"/>
                  </a:lnTo>
                  <a:lnTo>
                    <a:pt x="289594" y="121179"/>
                  </a:lnTo>
                  <a:lnTo>
                    <a:pt x="283630" y="116281"/>
                  </a:lnTo>
                  <a:close/>
                </a:path>
                <a:path w="1229359" h="162560">
                  <a:moveTo>
                    <a:pt x="371752" y="24358"/>
                  </a:moveTo>
                  <a:lnTo>
                    <a:pt x="369084" y="24358"/>
                  </a:lnTo>
                  <a:lnTo>
                    <a:pt x="369084" y="50495"/>
                  </a:lnTo>
                  <a:lnTo>
                    <a:pt x="365698" y="71175"/>
                  </a:lnTo>
                  <a:lnTo>
                    <a:pt x="356527" y="90989"/>
                  </a:lnTo>
                  <a:lnTo>
                    <a:pt x="343056" y="107802"/>
                  </a:lnTo>
                  <a:lnTo>
                    <a:pt x="326768" y="119481"/>
                  </a:lnTo>
                  <a:lnTo>
                    <a:pt x="335303" y="131216"/>
                  </a:lnTo>
                  <a:lnTo>
                    <a:pt x="352991" y="117903"/>
                  </a:lnTo>
                  <a:lnTo>
                    <a:pt x="367462" y="98590"/>
                  </a:lnTo>
                  <a:lnTo>
                    <a:pt x="376484" y="77186"/>
                  </a:lnTo>
                  <a:lnTo>
                    <a:pt x="375177" y="74148"/>
                  </a:lnTo>
                  <a:lnTo>
                    <a:pt x="371752" y="50495"/>
                  </a:lnTo>
                  <a:lnTo>
                    <a:pt x="371752" y="24358"/>
                  </a:lnTo>
                  <a:close/>
                </a:path>
                <a:path w="1229359" h="162560">
                  <a:moveTo>
                    <a:pt x="383486" y="24358"/>
                  </a:moveTo>
                  <a:lnTo>
                    <a:pt x="380819" y="24358"/>
                  </a:lnTo>
                  <a:lnTo>
                    <a:pt x="380819" y="50495"/>
                  </a:lnTo>
                  <a:lnTo>
                    <a:pt x="377233" y="75409"/>
                  </a:lnTo>
                  <a:lnTo>
                    <a:pt x="376484" y="77186"/>
                  </a:lnTo>
                  <a:lnTo>
                    <a:pt x="384620" y="96100"/>
                  </a:lnTo>
                  <a:lnTo>
                    <a:pt x="398830" y="114453"/>
                  </a:lnTo>
                  <a:lnTo>
                    <a:pt x="416557" y="127304"/>
                  </a:lnTo>
                  <a:lnTo>
                    <a:pt x="424914" y="115570"/>
                  </a:lnTo>
                  <a:lnTo>
                    <a:pt x="408614" y="104326"/>
                  </a:lnTo>
                  <a:lnTo>
                    <a:pt x="395466" y="88433"/>
                  </a:lnTo>
                  <a:lnTo>
                    <a:pt x="386684" y="69839"/>
                  </a:lnTo>
                  <a:lnTo>
                    <a:pt x="383486" y="50495"/>
                  </a:lnTo>
                  <a:lnTo>
                    <a:pt x="383486" y="24358"/>
                  </a:lnTo>
                  <a:close/>
                </a:path>
                <a:path w="1229359" h="162560">
                  <a:moveTo>
                    <a:pt x="380819" y="24358"/>
                  </a:moveTo>
                  <a:lnTo>
                    <a:pt x="371752" y="24358"/>
                  </a:lnTo>
                  <a:lnTo>
                    <a:pt x="371752" y="50495"/>
                  </a:lnTo>
                  <a:lnTo>
                    <a:pt x="375177" y="74148"/>
                  </a:lnTo>
                  <a:lnTo>
                    <a:pt x="376484" y="77186"/>
                  </a:lnTo>
                  <a:lnTo>
                    <a:pt x="377233" y="75409"/>
                  </a:lnTo>
                  <a:lnTo>
                    <a:pt x="380819" y="50495"/>
                  </a:lnTo>
                  <a:lnTo>
                    <a:pt x="380819" y="24358"/>
                  </a:lnTo>
                  <a:close/>
                </a:path>
                <a:path w="1229359" h="162560">
                  <a:moveTo>
                    <a:pt x="419046" y="17780"/>
                  </a:moveTo>
                  <a:lnTo>
                    <a:pt x="332458" y="17780"/>
                  </a:lnTo>
                  <a:lnTo>
                    <a:pt x="332458" y="30225"/>
                  </a:lnTo>
                  <a:lnTo>
                    <a:pt x="369084" y="30225"/>
                  </a:lnTo>
                  <a:lnTo>
                    <a:pt x="369084" y="24358"/>
                  </a:lnTo>
                  <a:lnTo>
                    <a:pt x="419046" y="24358"/>
                  </a:lnTo>
                  <a:lnTo>
                    <a:pt x="419046" y="17780"/>
                  </a:lnTo>
                  <a:close/>
                </a:path>
                <a:path w="1229359" h="162560">
                  <a:moveTo>
                    <a:pt x="419046" y="24358"/>
                  </a:moveTo>
                  <a:lnTo>
                    <a:pt x="383486" y="24358"/>
                  </a:lnTo>
                  <a:lnTo>
                    <a:pt x="383486" y="30225"/>
                  </a:lnTo>
                  <a:lnTo>
                    <a:pt x="419046" y="30225"/>
                  </a:lnTo>
                  <a:lnTo>
                    <a:pt x="419046" y="24358"/>
                  </a:lnTo>
                  <a:close/>
                </a:path>
                <a:path w="1229359" h="162560">
                  <a:moveTo>
                    <a:pt x="453006" y="1422"/>
                  </a:moveTo>
                  <a:lnTo>
                    <a:pt x="438071" y="1422"/>
                  </a:lnTo>
                  <a:lnTo>
                    <a:pt x="438071" y="162153"/>
                  </a:lnTo>
                  <a:lnTo>
                    <a:pt x="453006" y="162153"/>
                  </a:lnTo>
                  <a:lnTo>
                    <a:pt x="453006" y="78765"/>
                  </a:lnTo>
                  <a:lnTo>
                    <a:pt x="449450" y="78765"/>
                  </a:lnTo>
                  <a:lnTo>
                    <a:pt x="449450" y="66319"/>
                  </a:lnTo>
                  <a:lnTo>
                    <a:pt x="453006" y="66319"/>
                  </a:lnTo>
                  <a:lnTo>
                    <a:pt x="453006" y="1422"/>
                  </a:lnTo>
                  <a:close/>
                </a:path>
                <a:path w="1229359" h="162560">
                  <a:moveTo>
                    <a:pt x="453006" y="66319"/>
                  </a:moveTo>
                  <a:lnTo>
                    <a:pt x="449450" y="66319"/>
                  </a:lnTo>
                  <a:lnTo>
                    <a:pt x="449450" y="78765"/>
                  </a:lnTo>
                  <a:lnTo>
                    <a:pt x="453006" y="78765"/>
                  </a:lnTo>
                  <a:lnTo>
                    <a:pt x="453006" y="66319"/>
                  </a:lnTo>
                  <a:close/>
                </a:path>
                <a:path w="1229359" h="162560">
                  <a:moveTo>
                    <a:pt x="479321" y="66319"/>
                  </a:moveTo>
                  <a:lnTo>
                    <a:pt x="453006" y="66319"/>
                  </a:lnTo>
                  <a:lnTo>
                    <a:pt x="453006" y="78765"/>
                  </a:lnTo>
                  <a:lnTo>
                    <a:pt x="479321" y="78765"/>
                  </a:lnTo>
                  <a:lnTo>
                    <a:pt x="479321" y="66319"/>
                  </a:lnTo>
                  <a:close/>
                </a:path>
                <a:path w="1229359" h="162560">
                  <a:moveTo>
                    <a:pt x="591365" y="29514"/>
                  </a:moveTo>
                  <a:lnTo>
                    <a:pt x="588698" y="29514"/>
                  </a:lnTo>
                  <a:lnTo>
                    <a:pt x="588698" y="31648"/>
                  </a:lnTo>
                  <a:lnTo>
                    <a:pt x="585895" y="43930"/>
                  </a:lnTo>
                  <a:lnTo>
                    <a:pt x="578008" y="54695"/>
                  </a:lnTo>
                  <a:lnTo>
                    <a:pt x="565820" y="63227"/>
                  </a:lnTo>
                  <a:lnTo>
                    <a:pt x="550115" y="68808"/>
                  </a:lnTo>
                  <a:lnTo>
                    <a:pt x="556161" y="80543"/>
                  </a:lnTo>
                  <a:lnTo>
                    <a:pt x="574610" y="73378"/>
                  </a:lnTo>
                  <a:lnTo>
                    <a:pt x="588676" y="62430"/>
                  </a:lnTo>
                  <a:lnTo>
                    <a:pt x="596355" y="50338"/>
                  </a:lnTo>
                  <a:lnTo>
                    <a:pt x="594507" y="47553"/>
                  </a:lnTo>
                  <a:lnTo>
                    <a:pt x="591365" y="31648"/>
                  </a:lnTo>
                  <a:lnTo>
                    <a:pt x="591365" y="29514"/>
                  </a:lnTo>
                  <a:close/>
                </a:path>
                <a:path w="1229359" h="162560">
                  <a:moveTo>
                    <a:pt x="603455" y="29514"/>
                  </a:moveTo>
                  <a:lnTo>
                    <a:pt x="600788" y="29514"/>
                  </a:lnTo>
                  <a:lnTo>
                    <a:pt x="600788" y="31648"/>
                  </a:lnTo>
                  <a:lnTo>
                    <a:pt x="597641" y="48314"/>
                  </a:lnTo>
                  <a:lnTo>
                    <a:pt x="596355" y="50338"/>
                  </a:lnTo>
                  <a:lnTo>
                    <a:pt x="603433" y="61007"/>
                  </a:lnTo>
                  <a:lnTo>
                    <a:pt x="617393" y="71428"/>
                  </a:lnTo>
                  <a:lnTo>
                    <a:pt x="635637" y="78231"/>
                  </a:lnTo>
                  <a:lnTo>
                    <a:pt x="641682" y="66674"/>
                  </a:lnTo>
                  <a:lnTo>
                    <a:pt x="626108" y="61302"/>
                  </a:lnTo>
                  <a:lnTo>
                    <a:pt x="614035" y="53295"/>
                  </a:lnTo>
                  <a:lnTo>
                    <a:pt x="606228" y="43222"/>
                  </a:lnTo>
                  <a:lnTo>
                    <a:pt x="603455" y="31648"/>
                  </a:lnTo>
                  <a:lnTo>
                    <a:pt x="603455" y="29514"/>
                  </a:lnTo>
                  <a:close/>
                </a:path>
                <a:path w="1229359" h="162560">
                  <a:moveTo>
                    <a:pt x="600788" y="29514"/>
                  </a:moveTo>
                  <a:lnTo>
                    <a:pt x="591365" y="29514"/>
                  </a:lnTo>
                  <a:lnTo>
                    <a:pt x="591365" y="31648"/>
                  </a:lnTo>
                  <a:lnTo>
                    <a:pt x="594507" y="47553"/>
                  </a:lnTo>
                  <a:lnTo>
                    <a:pt x="596355" y="50338"/>
                  </a:lnTo>
                  <a:lnTo>
                    <a:pt x="597641" y="48314"/>
                  </a:lnTo>
                  <a:lnTo>
                    <a:pt x="600788" y="31648"/>
                  </a:lnTo>
                  <a:lnTo>
                    <a:pt x="600788" y="29514"/>
                  </a:lnTo>
                  <a:close/>
                </a:path>
                <a:path w="1229359" h="162560">
                  <a:moveTo>
                    <a:pt x="588520" y="19557"/>
                  </a:moveTo>
                  <a:lnTo>
                    <a:pt x="553494" y="19557"/>
                  </a:lnTo>
                  <a:lnTo>
                    <a:pt x="553494" y="31292"/>
                  </a:lnTo>
                  <a:lnTo>
                    <a:pt x="588698" y="31292"/>
                  </a:lnTo>
                  <a:lnTo>
                    <a:pt x="588698" y="29514"/>
                  </a:lnTo>
                  <a:lnTo>
                    <a:pt x="638660" y="29514"/>
                  </a:lnTo>
                  <a:lnTo>
                    <a:pt x="638660" y="27381"/>
                  </a:lnTo>
                  <a:lnTo>
                    <a:pt x="588520" y="27381"/>
                  </a:lnTo>
                  <a:lnTo>
                    <a:pt x="588520" y="19557"/>
                  </a:lnTo>
                  <a:close/>
                </a:path>
                <a:path w="1229359" h="162560">
                  <a:moveTo>
                    <a:pt x="638660" y="29514"/>
                  </a:moveTo>
                  <a:lnTo>
                    <a:pt x="603455" y="29514"/>
                  </a:lnTo>
                  <a:lnTo>
                    <a:pt x="603455" y="31292"/>
                  </a:lnTo>
                  <a:lnTo>
                    <a:pt x="638660" y="31292"/>
                  </a:lnTo>
                  <a:lnTo>
                    <a:pt x="638660" y="29514"/>
                  </a:lnTo>
                  <a:close/>
                </a:path>
                <a:path w="1229359" h="162560">
                  <a:moveTo>
                    <a:pt x="603455" y="1777"/>
                  </a:moveTo>
                  <a:lnTo>
                    <a:pt x="588520" y="1777"/>
                  </a:lnTo>
                  <a:lnTo>
                    <a:pt x="588520" y="27381"/>
                  </a:lnTo>
                  <a:lnTo>
                    <a:pt x="603455" y="27381"/>
                  </a:lnTo>
                  <a:lnTo>
                    <a:pt x="603455" y="1777"/>
                  </a:lnTo>
                  <a:close/>
                </a:path>
                <a:path w="1229359" h="162560">
                  <a:moveTo>
                    <a:pt x="638660" y="19557"/>
                  </a:moveTo>
                  <a:lnTo>
                    <a:pt x="603455" y="19557"/>
                  </a:lnTo>
                  <a:lnTo>
                    <a:pt x="603455" y="27381"/>
                  </a:lnTo>
                  <a:lnTo>
                    <a:pt x="638660" y="27381"/>
                  </a:lnTo>
                  <a:lnTo>
                    <a:pt x="638660" y="19557"/>
                  </a:lnTo>
                  <a:close/>
                </a:path>
                <a:path w="1229359" h="162560">
                  <a:moveTo>
                    <a:pt x="603633" y="102492"/>
                  </a:moveTo>
                  <a:lnTo>
                    <a:pt x="594810" y="103146"/>
                  </a:lnTo>
                  <a:lnTo>
                    <a:pt x="588876" y="103341"/>
                  </a:lnTo>
                  <a:lnTo>
                    <a:pt x="588876" y="157530"/>
                  </a:lnTo>
                  <a:lnTo>
                    <a:pt x="603633" y="157530"/>
                  </a:lnTo>
                  <a:lnTo>
                    <a:pt x="603633" y="102492"/>
                  </a:lnTo>
                  <a:close/>
                </a:path>
                <a:path w="1229359" h="162560">
                  <a:moveTo>
                    <a:pt x="648617" y="86588"/>
                  </a:moveTo>
                  <a:lnTo>
                    <a:pt x="621483" y="89494"/>
                  </a:lnTo>
                  <a:lnTo>
                    <a:pt x="593832" y="91033"/>
                  </a:lnTo>
                  <a:lnTo>
                    <a:pt x="567082" y="91639"/>
                  </a:lnTo>
                  <a:lnTo>
                    <a:pt x="542648" y="91744"/>
                  </a:lnTo>
                  <a:lnTo>
                    <a:pt x="544604" y="104190"/>
                  </a:lnTo>
                  <a:lnTo>
                    <a:pt x="568548" y="104010"/>
                  </a:lnTo>
                  <a:lnTo>
                    <a:pt x="588876" y="103341"/>
                  </a:lnTo>
                  <a:lnTo>
                    <a:pt x="588876" y="93345"/>
                  </a:lnTo>
                  <a:lnTo>
                    <a:pt x="649281" y="93345"/>
                  </a:lnTo>
                  <a:lnTo>
                    <a:pt x="648617" y="86588"/>
                  </a:lnTo>
                  <a:close/>
                </a:path>
                <a:path w="1229359" h="162560">
                  <a:moveTo>
                    <a:pt x="603633" y="93345"/>
                  </a:moveTo>
                  <a:lnTo>
                    <a:pt x="588876" y="93345"/>
                  </a:lnTo>
                  <a:lnTo>
                    <a:pt x="588876" y="103341"/>
                  </a:lnTo>
                  <a:lnTo>
                    <a:pt x="594810" y="103146"/>
                  </a:lnTo>
                  <a:lnTo>
                    <a:pt x="603633" y="102492"/>
                  </a:lnTo>
                  <a:lnTo>
                    <a:pt x="603633" y="93345"/>
                  </a:lnTo>
                  <a:close/>
                </a:path>
                <a:path w="1229359" h="162560">
                  <a:moveTo>
                    <a:pt x="649281" y="93345"/>
                  </a:moveTo>
                  <a:lnTo>
                    <a:pt x="603633" y="93345"/>
                  </a:lnTo>
                  <a:lnTo>
                    <a:pt x="603633" y="102492"/>
                  </a:lnTo>
                  <a:lnTo>
                    <a:pt x="622238" y="101115"/>
                  </a:lnTo>
                  <a:lnTo>
                    <a:pt x="649684" y="97434"/>
                  </a:lnTo>
                  <a:lnTo>
                    <a:pt x="649281" y="93345"/>
                  </a:lnTo>
                  <a:close/>
                </a:path>
                <a:path w="1229359" h="162560">
                  <a:moveTo>
                    <a:pt x="674575" y="1422"/>
                  </a:moveTo>
                  <a:lnTo>
                    <a:pt x="659996" y="1422"/>
                  </a:lnTo>
                  <a:lnTo>
                    <a:pt x="659996" y="162331"/>
                  </a:lnTo>
                  <a:lnTo>
                    <a:pt x="674575" y="162331"/>
                  </a:lnTo>
                  <a:lnTo>
                    <a:pt x="674575" y="1422"/>
                  </a:lnTo>
                  <a:close/>
                </a:path>
                <a:path w="1229359" h="162560">
                  <a:moveTo>
                    <a:pt x="831203" y="1422"/>
                  </a:moveTo>
                  <a:lnTo>
                    <a:pt x="816446" y="1422"/>
                  </a:lnTo>
                  <a:lnTo>
                    <a:pt x="816446" y="104901"/>
                  </a:lnTo>
                  <a:lnTo>
                    <a:pt x="831203" y="104901"/>
                  </a:lnTo>
                  <a:lnTo>
                    <a:pt x="831203" y="75742"/>
                  </a:lnTo>
                  <a:lnTo>
                    <a:pt x="826758" y="75742"/>
                  </a:lnTo>
                  <a:lnTo>
                    <a:pt x="826758" y="63474"/>
                  </a:lnTo>
                  <a:lnTo>
                    <a:pt x="831203" y="63474"/>
                  </a:lnTo>
                  <a:lnTo>
                    <a:pt x="831203" y="41427"/>
                  </a:lnTo>
                  <a:lnTo>
                    <a:pt x="826758" y="41427"/>
                  </a:lnTo>
                  <a:lnTo>
                    <a:pt x="826758" y="29159"/>
                  </a:lnTo>
                  <a:lnTo>
                    <a:pt x="831203" y="29159"/>
                  </a:lnTo>
                  <a:lnTo>
                    <a:pt x="831203" y="1422"/>
                  </a:lnTo>
                  <a:close/>
                </a:path>
                <a:path w="1229359" h="162560">
                  <a:moveTo>
                    <a:pt x="831203" y="63474"/>
                  </a:moveTo>
                  <a:lnTo>
                    <a:pt x="826758" y="63474"/>
                  </a:lnTo>
                  <a:lnTo>
                    <a:pt x="826758" y="75742"/>
                  </a:lnTo>
                  <a:lnTo>
                    <a:pt x="831203" y="75742"/>
                  </a:lnTo>
                  <a:lnTo>
                    <a:pt x="831203" y="63474"/>
                  </a:lnTo>
                  <a:close/>
                </a:path>
                <a:path w="1229359" h="162560">
                  <a:moveTo>
                    <a:pt x="854673" y="63474"/>
                  </a:moveTo>
                  <a:lnTo>
                    <a:pt x="831203" y="63474"/>
                  </a:lnTo>
                  <a:lnTo>
                    <a:pt x="831203" y="75742"/>
                  </a:lnTo>
                  <a:lnTo>
                    <a:pt x="854673" y="75742"/>
                  </a:lnTo>
                  <a:lnTo>
                    <a:pt x="854673" y="63474"/>
                  </a:lnTo>
                  <a:close/>
                </a:path>
                <a:path w="1229359" h="162560">
                  <a:moveTo>
                    <a:pt x="831203" y="29159"/>
                  </a:moveTo>
                  <a:lnTo>
                    <a:pt x="826758" y="29159"/>
                  </a:lnTo>
                  <a:lnTo>
                    <a:pt x="826758" y="41427"/>
                  </a:lnTo>
                  <a:lnTo>
                    <a:pt x="831203" y="41427"/>
                  </a:lnTo>
                  <a:lnTo>
                    <a:pt x="831203" y="29159"/>
                  </a:lnTo>
                  <a:close/>
                </a:path>
                <a:path w="1229359" h="162560">
                  <a:moveTo>
                    <a:pt x="854673" y="29159"/>
                  </a:moveTo>
                  <a:lnTo>
                    <a:pt x="831203" y="29159"/>
                  </a:lnTo>
                  <a:lnTo>
                    <a:pt x="831203" y="41427"/>
                  </a:lnTo>
                  <a:lnTo>
                    <a:pt x="854673" y="41427"/>
                  </a:lnTo>
                  <a:lnTo>
                    <a:pt x="854673" y="29159"/>
                  </a:lnTo>
                  <a:close/>
                </a:path>
                <a:path w="1229359" h="162560">
                  <a:moveTo>
                    <a:pt x="780708" y="106324"/>
                  </a:moveTo>
                  <a:lnTo>
                    <a:pt x="758889" y="108182"/>
                  </a:lnTo>
                  <a:lnTo>
                    <a:pt x="742437" y="113591"/>
                  </a:lnTo>
                  <a:lnTo>
                    <a:pt x="732052" y="122301"/>
                  </a:lnTo>
                  <a:lnTo>
                    <a:pt x="728435" y="134061"/>
                  </a:lnTo>
                  <a:lnTo>
                    <a:pt x="732052" y="145821"/>
                  </a:lnTo>
                  <a:lnTo>
                    <a:pt x="742437" y="154530"/>
                  </a:lnTo>
                  <a:lnTo>
                    <a:pt x="758889" y="159939"/>
                  </a:lnTo>
                  <a:lnTo>
                    <a:pt x="780708" y="161797"/>
                  </a:lnTo>
                  <a:lnTo>
                    <a:pt x="802603" y="159939"/>
                  </a:lnTo>
                  <a:lnTo>
                    <a:pt x="819046" y="154530"/>
                  </a:lnTo>
                  <a:lnTo>
                    <a:pt x="823929" y="150418"/>
                  </a:lnTo>
                  <a:lnTo>
                    <a:pt x="780708" y="150418"/>
                  </a:lnTo>
                  <a:lnTo>
                    <a:pt x="764917" y="149338"/>
                  </a:lnTo>
                  <a:lnTo>
                    <a:pt x="753060" y="146173"/>
                  </a:lnTo>
                  <a:lnTo>
                    <a:pt x="745604" y="141042"/>
                  </a:lnTo>
                  <a:lnTo>
                    <a:pt x="743015" y="134061"/>
                  </a:lnTo>
                  <a:lnTo>
                    <a:pt x="745604" y="127154"/>
                  </a:lnTo>
                  <a:lnTo>
                    <a:pt x="753060" y="122015"/>
                  </a:lnTo>
                  <a:lnTo>
                    <a:pt x="764917" y="118809"/>
                  </a:lnTo>
                  <a:lnTo>
                    <a:pt x="780708" y="117703"/>
                  </a:lnTo>
                  <a:lnTo>
                    <a:pt x="823929" y="117703"/>
                  </a:lnTo>
                  <a:lnTo>
                    <a:pt x="819046" y="113591"/>
                  </a:lnTo>
                  <a:lnTo>
                    <a:pt x="802603" y="108182"/>
                  </a:lnTo>
                  <a:lnTo>
                    <a:pt x="780708" y="106324"/>
                  </a:lnTo>
                  <a:close/>
                </a:path>
                <a:path w="1229359" h="162560">
                  <a:moveTo>
                    <a:pt x="823929" y="117703"/>
                  </a:moveTo>
                  <a:lnTo>
                    <a:pt x="780708" y="117703"/>
                  </a:lnTo>
                  <a:lnTo>
                    <a:pt x="796602" y="118809"/>
                  </a:lnTo>
                  <a:lnTo>
                    <a:pt x="808512" y="122015"/>
                  </a:lnTo>
                  <a:lnTo>
                    <a:pt x="815988" y="127154"/>
                  </a:lnTo>
                  <a:lnTo>
                    <a:pt x="818580" y="134061"/>
                  </a:lnTo>
                  <a:lnTo>
                    <a:pt x="815988" y="141042"/>
                  </a:lnTo>
                  <a:lnTo>
                    <a:pt x="808512" y="146173"/>
                  </a:lnTo>
                  <a:lnTo>
                    <a:pt x="796602" y="149338"/>
                  </a:lnTo>
                  <a:lnTo>
                    <a:pt x="780708" y="150418"/>
                  </a:lnTo>
                  <a:lnTo>
                    <a:pt x="823929" y="150418"/>
                  </a:lnTo>
                  <a:lnTo>
                    <a:pt x="829389" y="145821"/>
                  </a:lnTo>
                  <a:lnTo>
                    <a:pt x="832981" y="134061"/>
                  </a:lnTo>
                  <a:lnTo>
                    <a:pt x="829389" y="122301"/>
                  </a:lnTo>
                  <a:lnTo>
                    <a:pt x="823929" y="117703"/>
                  </a:lnTo>
                  <a:close/>
                </a:path>
                <a:path w="1229359" h="162560">
                  <a:moveTo>
                    <a:pt x="746926" y="19557"/>
                  </a:moveTo>
                  <a:lnTo>
                    <a:pt x="706921" y="19557"/>
                  </a:lnTo>
                  <a:lnTo>
                    <a:pt x="706921" y="31292"/>
                  </a:lnTo>
                  <a:lnTo>
                    <a:pt x="801866" y="31292"/>
                  </a:lnTo>
                  <a:lnTo>
                    <a:pt x="801866" y="26136"/>
                  </a:lnTo>
                  <a:lnTo>
                    <a:pt x="746926" y="26136"/>
                  </a:lnTo>
                  <a:lnTo>
                    <a:pt x="746926" y="19557"/>
                  </a:lnTo>
                  <a:close/>
                </a:path>
                <a:path w="1229359" h="162560">
                  <a:moveTo>
                    <a:pt x="761684" y="0"/>
                  </a:moveTo>
                  <a:lnTo>
                    <a:pt x="746926" y="0"/>
                  </a:lnTo>
                  <a:lnTo>
                    <a:pt x="746926" y="26136"/>
                  </a:lnTo>
                  <a:lnTo>
                    <a:pt x="761684" y="26136"/>
                  </a:lnTo>
                  <a:lnTo>
                    <a:pt x="761684" y="0"/>
                  </a:lnTo>
                  <a:close/>
                </a:path>
                <a:path w="1229359" h="162560">
                  <a:moveTo>
                    <a:pt x="801866" y="19557"/>
                  </a:moveTo>
                  <a:lnTo>
                    <a:pt x="761684" y="19557"/>
                  </a:lnTo>
                  <a:lnTo>
                    <a:pt x="761684" y="26136"/>
                  </a:lnTo>
                  <a:lnTo>
                    <a:pt x="801866" y="26136"/>
                  </a:lnTo>
                  <a:lnTo>
                    <a:pt x="801866" y="19557"/>
                  </a:lnTo>
                  <a:close/>
                </a:path>
                <a:path w="1229359" h="162560">
                  <a:moveTo>
                    <a:pt x="754394" y="39471"/>
                  </a:moveTo>
                  <a:lnTo>
                    <a:pt x="738614" y="41463"/>
                  </a:lnTo>
                  <a:lnTo>
                    <a:pt x="726435" y="47139"/>
                  </a:lnTo>
                  <a:lnTo>
                    <a:pt x="718589" y="56048"/>
                  </a:lnTo>
                  <a:lnTo>
                    <a:pt x="715811" y="67741"/>
                  </a:lnTo>
                  <a:lnTo>
                    <a:pt x="718589" y="79537"/>
                  </a:lnTo>
                  <a:lnTo>
                    <a:pt x="726435" y="88499"/>
                  </a:lnTo>
                  <a:lnTo>
                    <a:pt x="738614" y="94195"/>
                  </a:lnTo>
                  <a:lnTo>
                    <a:pt x="754394" y="96189"/>
                  </a:lnTo>
                  <a:lnTo>
                    <a:pt x="770071" y="94195"/>
                  </a:lnTo>
                  <a:lnTo>
                    <a:pt x="782197" y="88499"/>
                  </a:lnTo>
                  <a:lnTo>
                    <a:pt x="785264" y="84988"/>
                  </a:lnTo>
                  <a:lnTo>
                    <a:pt x="754394" y="84988"/>
                  </a:lnTo>
                  <a:lnTo>
                    <a:pt x="744334" y="83768"/>
                  </a:lnTo>
                  <a:lnTo>
                    <a:pt x="736592" y="80298"/>
                  </a:lnTo>
                  <a:lnTo>
                    <a:pt x="731616" y="74862"/>
                  </a:lnTo>
                  <a:lnTo>
                    <a:pt x="729857" y="67741"/>
                  </a:lnTo>
                  <a:lnTo>
                    <a:pt x="731616" y="60724"/>
                  </a:lnTo>
                  <a:lnTo>
                    <a:pt x="736592" y="55340"/>
                  </a:lnTo>
                  <a:lnTo>
                    <a:pt x="744334" y="51889"/>
                  </a:lnTo>
                  <a:lnTo>
                    <a:pt x="754394" y="50672"/>
                  </a:lnTo>
                  <a:lnTo>
                    <a:pt x="785301" y="50672"/>
                  </a:lnTo>
                  <a:lnTo>
                    <a:pt x="782197" y="47139"/>
                  </a:lnTo>
                  <a:lnTo>
                    <a:pt x="770071" y="41463"/>
                  </a:lnTo>
                  <a:lnTo>
                    <a:pt x="754394" y="39471"/>
                  </a:lnTo>
                  <a:close/>
                </a:path>
                <a:path w="1229359" h="162560">
                  <a:moveTo>
                    <a:pt x="785301" y="50672"/>
                  </a:moveTo>
                  <a:lnTo>
                    <a:pt x="754394" y="50672"/>
                  </a:lnTo>
                  <a:lnTo>
                    <a:pt x="764276" y="51889"/>
                  </a:lnTo>
                  <a:lnTo>
                    <a:pt x="771974" y="55340"/>
                  </a:lnTo>
                  <a:lnTo>
                    <a:pt x="776972" y="60724"/>
                  </a:lnTo>
                  <a:lnTo>
                    <a:pt x="778752" y="67741"/>
                  </a:lnTo>
                  <a:lnTo>
                    <a:pt x="776972" y="74862"/>
                  </a:lnTo>
                  <a:lnTo>
                    <a:pt x="771974" y="80298"/>
                  </a:lnTo>
                  <a:lnTo>
                    <a:pt x="764276" y="83768"/>
                  </a:lnTo>
                  <a:lnTo>
                    <a:pt x="754394" y="84988"/>
                  </a:lnTo>
                  <a:lnTo>
                    <a:pt x="785264" y="84988"/>
                  </a:lnTo>
                  <a:lnTo>
                    <a:pt x="790023" y="79537"/>
                  </a:lnTo>
                  <a:lnTo>
                    <a:pt x="792799" y="67741"/>
                  </a:lnTo>
                  <a:lnTo>
                    <a:pt x="790023" y="56048"/>
                  </a:lnTo>
                  <a:lnTo>
                    <a:pt x="785301" y="50672"/>
                  </a:lnTo>
                  <a:close/>
                </a:path>
                <a:path w="1229359" h="162560">
                  <a:moveTo>
                    <a:pt x="1052239" y="1422"/>
                  </a:moveTo>
                  <a:lnTo>
                    <a:pt x="1037482" y="1422"/>
                  </a:lnTo>
                  <a:lnTo>
                    <a:pt x="1037482" y="97256"/>
                  </a:lnTo>
                  <a:lnTo>
                    <a:pt x="1052239" y="97256"/>
                  </a:lnTo>
                  <a:lnTo>
                    <a:pt x="1052239" y="55295"/>
                  </a:lnTo>
                  <a:lnTo>
                    <a:pt x="1042105" y="55295"/>
                  </a:lnTo>
                  <a:lnTo>
                    <a:pt x="1042105" y="43027"/>
                  </a:lnTo>
                  <a:lnTo>
                    <a:pt x="1052239" y="43027"/>
                  </a:lnTo>
                  <a:lnTo>
                    <a:pt x="1052239" y="1422"/>
                  </a:lnTo>
                  <a:close/>
                </a:path>
                <a:path w="1229359" h="162560">
                  <a:moveTo>
                    <a:pt x="963873" y="17602"/>
                  </a:moveTo>
                  <a:lnTo>
                    <a:pt x="961028" y="17602"/>
                  </a:lnTo>
                  <a:lnTo>
                    <a:pt x="961028" y="30581"/>
                  </a:lnTo>
                  <a:lnTo>
                    <a:pt x="958072" y="47442"/>
                  </a:lnTo>
                  <a:lnTo>
                    <a:pt x="949782" y="62652"/>
                  </a:lnTo>
                  <a:lnTo>
                    <a:pt x="937025" y="75162"/>
                  </a:lnTo>
                  <a:lnTo>
                    <a:pt x="920667" y="83921"/>
                  </a:lnTo>
                  <a:lnTo>
                    <a:pt x="928313" y="95656"/>
                  </a:lnTo>
                  <a:lnTo>
                    <a:pt x="946565" y="85463"/>
                  </a:lnTo>
                  <a:lnTo>
                    <a:pt x="960717" y="70519"/>
                  </a:lnTo>
                  <a:lnTo>
                    <a:pt x="968879" y="53891"/>
                  </a:lnTo>
                  <a:lnTo>
                    <a:pt x="966976" y="50131"/>
                  </a:lnTo>
                  <a:lnTo>
                    <a:pt x="963873" y="30581"/>
                  </a:lnTo>
                  <a:lnTo>
                    <a:pt x="963873" y="17602"/>
                  </a:lnTo>
                  <a:close/>
                </a:path>
                <a:path w="1229359" h="162560">
                  <a:moveTo>
                    <a:pt x="975785" y="17602"/>
                  </a:moveTo>
                  <a:lnTo>
                    <a:pt x="973118" y="17602"/>
                  </a:lnTo>
                  <a:lnTo>
                    <a:pt x="973118" y="30581"/>
                  </a:lnTo>
                  <a:lnTo>
                    <a:pt x="969868" y="51875"/>
                  </a:lnTo>
                  <a:lnTo>
                    <a:pt x="968879" y="53891"/>
                  </a:lnTo>
                  <a:lnTo>
                    <a:pt x="975763" y="67497"/>
                  </a:lnTo>
                  <a:lnTo>
                    <a:pt x="989451" y="81562"/>
                  </a:lnTo>
                  <a:lnTo>
                    <a:pt x="1007256" y="91211"/>
                  </a:lnTo>
                  <a:lnTo>
                    <a:pt x="1014724" y="79476"/>
                  </a:lnTo>
                  <a:lnTo>
                    <a:pt x="998813" y="71311"/>
                  </a:lnTo>
                  <a:lnTo>
                    <a:pt x="986520" y="59763"/>
                  </a:lnTo>
                  <a:lnTo>
                    <a:pt x="978594" y="45847"/>
                  </a:lnTo>
                  <a:lnTo>
                    <a:pt x="975785" y="30581"/>
                  </a:lnTo>
                  <a:lnTo>
                    <a:pt x="975785" y="17602"/>
                  </a:lnTo>
                  <a:close/>
                </a:path>
                <a:path w="1229359" h="162560">
                  <a:moveTo>
                    <a:pt x="1037482" y="43027"/>
                  </a:moveTo>
                  <a:lnTo>
                    <a:pt x="1005834" y="43027"/>
                  </a:lnTo>
                  <a:lnTo>
                    <a:pt x="1005834" y="55295"/>
                  </a:lnTo>
                  <a:lnTo>
                    <a:pt x="1037482" y="55295"/>
                  </a:lnTo>
                  <a:lnTo>
                    <a:pt x="1037482" y="43027"/>
                  </a:lnTo>
                  <a:close/>
                </a:path>
                <a:path w="1229359" h="162560">
                  <a:moveTo>
                    <a:pt x="1052239" y="43027"/>
                  </a:moveTo>
                  <a:lnTo>
                    <a:pt x="1042105" y="43027"/>
                  </a:lnTo>
                  <a:lnTo>
                    <a:pt x="1042105" y="55295"/>
                  </a:lnTo>
                  <a:lnTo>
                    <a:pt x="1052239" y="55295"/>
                  </a:lnTo>
                  <a:lnTo>
                    <a:pt x="1052239" y="43027"/>
                  </a:lnTo>
                  <a:close/>
                </a:path>
                <a:path w="1229359" h="162560">
                  <a:moveTo>
                    <a:pt x="973118" y="17602"/>
                  </a:moveTo>
                  <a:lnTo>
                    <a:pt x="963873" y="17602"/>
                  </a:lnTo>
                  <a:lnTo>
                    <a:pt x="963873" y="30581"/>
                  </a:lnTo>
                  <a:lnTo>
                    <a:pt x="966976" y="50131"/>
                  </a:lnTo>
                  <a:lnTo>
                    <a:pt x="968879" y="53891"/>
                  </a:lnTo>
                  <a:lnTo>
                    <a:pt x="969868" y="51875"/>
                  </a:lnTo>
                  <a:lnTo>
                    <a:pt x="973118" y="30581"/>
                  </a:lnTo>
                  <a:lnTo>
                    <a:pt x="973118" y="17602"/>
                  </a:lnTo>
                  <a:close/>
                </a:path>
                <a:path w="1229359" h="162560">
                  <a:moveTo>
                    <a:pt x="1010990" y="13157"/>
                  </a:moveTo>
                  <a:lnTo>
                    <a:pt x="925112" y="13157"/>
                  </a:lnTo>
                  <a:lnTo>
                    <a:pt x="925112" y="25247"/>
                  </a:lnTo>
                  <a:lnTo>
                    <a:pt x="961028" y="25247"/>
                  </a:lnTo>
                  <a:lnTo>
                    <a:pt x="961028" y="17602"/>
                  </a:lnTo>
                  <a:lnTo>
                    <a:pt x="1010990" y="17602"/>
                  </a:lnTo>
                  <a:lnTo>
                    <a:pt x="1010990" y="13157"/>
                  </a:lnTo>
                  <a:close/>
                </a:path>
                <a:path w="1229359" h="162560">
                  <a:moveTo>
                    <a:pt x="1010990" y="17602"/>
                  </a:moveTo>
                  <a:lnTo>
                    <a:pt x="975785" y="17602"/>
                  </a:lnTo>
                  <a:lnTo>
                    <a:pt x="975785" y="25247"/>
                  </a:lnTo>
                  <a:lnTo>
                    <a:pt x="1010990" y="25247"/>
                  </a:lnTo>
                  <a:lnTo>
                    <a:pt x="1010990" y="17602"/>
                  </a:lnTo>
                  <a:close/>
                </a:path>
                <a:path w="1229359" h="162560">
                  <a:moveTo>
                    <a:pt x="999433" y="102057"/>
                  </a:moveTo>
                  <a:lnTo>
                    <a:pt x="977016" y="104101"/>
                  </a:lnTo>
                  <a:lnTo>
                    <a:pt x="960117" y="110013"/>
                  </a:lnTo>
                  <a:lnTo>
                    <a:pt x="949452" y="119459"/>
                  </a:lnTo>
                  <a:lnTo>
                    <a:pt x="945737" y="132105"/>
                  </a:lnTo>
                  <a:lnTo>
                    <a:pt x="949452" y="144798"/>
                  </a:lnTo>
                  <a:lnTo>
                    <a:pt x="960117" y="154174"/>
                  </a:lnTo>
                  <a:lnTo>
                    <a:pt x="977016" y="159983"/>
                  </a:lnTo>
                  <a:lnTo>
                    <a:pt x="999433" y="161975"/>
                  </a:lnTo>
                  <a:lnTo>
                    <a:pt x="1021747" y="159983"/>
                  </a:lnTo>
                  <a:lnTo>
                    <a:pt x="1038593" y="154174"/>
                  </a:lnTo>
                  <a:lnTo>
                    <a:pt x="1042858" y="150418"/>
                  </a:lnTo>
                  <a:lnTo>
                    <a:pt x="999433" y="150418"/>
                  </a:lnTo>
                  <a:lnTo>
                    <a:pt x="983147" y="149182"/>
                  </a:lnTo>
                  <a:lnTo>
                    <a:pt x="970896" y="145595"/>
                  </a:lnTo>
                  <a:lnTo>
                    <a:pt x="963178" y="139842"/>
                  </a:lnTo>
                  <a:lnTo>
                    <a:pt x="960495" y="132105"/>
                  </a:lnTo>
                  <a:lnTo>
                    <a:pt x="963178" y="124265"/>
                  </a:lnTo>
                  <a:lnTo>
                    <a:pt x="970896" y="118459"/>
                  </a:lnTo>
                  <a:lnTo>
                    <a:pt x="983147" y="114853"/>
                  </a:lnTo>
                  <a:lnTo>
                    <a:pt x="999433" y="113614"/>
                  </a:lnTo>
                  <a:lnTo>
                    <a:pt x="1042651" y="113614"/>
                  </a:lnTo>
                  <a:lnTo>
                    <a:pt x="1038593" y="110013"/>
                  </a:lnTo>
                  <a:lnTo>
                    <a:pt x="1021747" y="104101"/>
                  </a:lnTo>
                  <a:lnTo>
                    <a:pt x="999433" y="102057"/>
                  </a:lnTo>
                  <a:close/>
                </a:path>
                <a:path w="1229359" h="162560">
                  <a:moveTo>
                    <a:pt x="1042651" y="113614"/>
                  </a:moveTo>
                  <a:lnTo>
                    <a:pt x="999433" y="113614"/>
                  </a:lnTo>
                  <a:lnTo>
                    <a:pt x="1015718" y="114853"/>
                  </a:lnTo>
                  <a:lnTo>
                    <a:pt x="1027970" y="118459"/>
                  </a:lnTo>
                  <a:lnTo>
                    <a:pt x="1035687" y="124265"/>
                  </a:lnTo>
                  <a:lnTo>
                    <a:pt x="1038371" y="132105"/>
                  </a:lnTo>
                  <a:lnTo>
                    <a:pt x="1035687" y="139842"/>
                  </a:lnTo>
                  <a:lnTo>
                    <a:pt x="1027970" y="145595"/>
                  </a:lnTo>
                  <a:lnTo>
                    <a:pt x="1015718" y="149182"/>
                  </a:lnTo>
                  <a:lnTo>
                    <a:pt x="999433" y="150418"/>
                  </a:lnTo>
                  <a:lnTo>
                    <a:pt x="1042858" y="150418"/>
                  </a:lnTo>
                  <a:lnTo>
                    <a:pt x="1049239" y="144798"/>
                  </a:lnTo>
                  <a:lnTo>
                    <a:pt x="1052951" y="132105"/>
                  </a:lnTo>
                  <a:lnTo>
                    <a:pt x="1049239" y="119459"/>
                  </a:lnTo>
                  <a:lnTo>
                    <a:pt x="1042651" y="113614"/>
                  </a:lnTo>
                  <a:close/>
                </a:path>
                <a:path w="1229359" h="162560">
                  <a:moveTo>
                    <a:pt x="1148771" y="129438"/>
                  </a:moveTo>
                  <a:lnTo>
                    <a:pt x="1083696" y="129438"/>
                  </a:lnTo>
                  <a:lnTo>
                    <a:pt x="1083696" y="141706"/>
                  </a:lnTo>
                  <a:lnTo>
                    <a:pt x="1229314" y="141706"/>
                  </a:lnTo>
                  <a:lnTo>
                    <a:pt x="1229314" y="132994"/>
                  </a:lnTo>
                  <a:lnTo>
                    <a:pt x="1148771" y="132994"/>
                  </a:lnTo>
                  <a:lnTo>
                    <a:pt x="1148771" y="129438"/>
                  </a:lnTo>
                  <a:close/>
                </a:path>
                <a:path w="1229359" h="162560">
                  <a:moveTo>
                    <a:pt x="1163528" y="91033"/>
                  </a:moveTo>
                  <a:lnTo>
                    <a:pt x="1148771" y="91033"/>
                  </a:lnTo>
                  <a:lnTo>
                    <a:pt x="1148771" y="132994"/>
                  </a:lnTo>
                  <a:lnTo>
                    <a:pt x="1163528" y="132994"/>
                  </a:lnTo>
                  <a:lnTo>
                    <a:pt x="1163528" y="91033"/>
                  </a:lnTo>
                  <a:close/>
                </a:path>
                <a:path w="1229359" h="162560">
                  <a:moveTo>
                    <a:pt x="1229314" y="129438"/>
                  </a:moveTo>
                  <a:lnTo>
                    <a:pt x="1163528" y="129438"/>
                  </a:lnTo>
                  <a:lnTo>
                    <a:pt x="1163528" y="132994"/>
                  </a:lnTo>
                  <a:lnTo>
                    <a:pt x="1229314" y="132994"/>
                  </a:lnTo>
                  <a:lnTo>
                    <a:pt x="1229314" y="129438"/>
                  </a:lnTo>
                  <a:close/>
                </a:path>
                <a:path w="1229359" h="162560">
                  <a:moveTo>
                    <a:pt x="1115344" y="12801"/>
                  </a:moveTo>
                  <a:lnTo>
                    <a:pt x="1100765" y="12801"/>
                  </a:lnTo>
                  <a:lnTo>
                    <a:pt x="1100765" y="94945"/>
                  </a:lnTo>
                  <a:lnTo>
                    <a:pt x="1148771" y="94945"/>
                  </a:lnTo>
                  <a:lnTo>
                    <a:pt x="1148771" y="91033"/>
                  </a:lnTo>
                  <a:lnTo>
                    <a:pt x="1211890" y="91033"/>
                  </a:lnTo>
                  <a:lnTo>
                    <a:pt x="1211890" y="82854"/>
                  </a:lnTo>
                  <a:lnTo>
                    <a:pt x="1115344" y="82854"/>
                  </a:lnTo>
                  <a:lnTo>
                    <a:pt x="1115344" y="53339"/>
                  </a:lnTo>
                  <a:lnTo>
                    <a:pt x="1211890" y="53339"/>
                  </a:lnTo>
                  <a:lnTo>
                    <a:pt x="1211890" y="41427"/>
                  </a:lnTo>
                  <a:lnTo>
                    <a:pt x="1115344" y="41427"/>
                  </a:lnTo>
                  <a:lnTo>
                    <a:pt x="1115344" y="12801"/>
                  </a:lnTo>
                  <a:close/>
                </a:path>
                <a:path w="1229359" h="162560">
                  <a:moveTo>
                    <a:pt x="1211890" y="91033"/>
                  </a:moveTo>
                  <a:lnTo>
                    <a:pt x="1163528" y="91033"/>
                  </a:lnTo>
                  <a:lnTo>
                    <a:pt x="1163528" y="94945"/>
                  </a:lnTo>
                  <a:lnTo>
                    <a:pt x="1211890" y="94945"/>
                  </a:lnTo>
                  <a:lnTo>
                    <a:pt x="1211890" y="91033"/>
                  </a:lnTo>
                  <a:close/>
                </a:path>
                <a:path w="1229359" h="162560">
                  <a:moveTo>
                    <a:pt x="1211890" y="53339"/>
                  </a:moveTo>
                  <a:lnTo>
                    <a:pt x="1197310" y="53339"/>
                  </a:lnTo>
                  <a:lnTo>
                    <a:pt x="1197310" y="82854"/>
                  </a:lnTo>
                  <a:lnTo>
                    <a:pt x="1211890" y="82854"/>
                  </a:lnTo>
                  <a:lnTo>
                    <a:pt x="1211890" y="53339"/>
                  </a:lnTo>
                  <a:close/>
                </a:path>
                <a:path w="1229359" h="162560">
                  <a:moveTo>
                    <a:pt x="1211890" y="12801"/>
                  </a:moveTo>
                  <a:lnTo>
                    <a:pt x="1197310" y="12801"/>
                  </a:lnTo>
                  <a:lnTo>
                    <a:pt x="1197310" y="41427"/>
                  </a:lnTo>
                  <a:lnTo>
                    <a:pt x="1211890" y="41427"/>
                  </a:lnTo>
                  <a:lnTo>
                    <a:pt x="1211890" y="1280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6" name="object 26"/>
          <p:cNvGrpSpPr/>
          <p:nvPr/>
        </p:nvGrpSpPr>
        <p:grpSpPr>
          <a:xfrm>
            <a:off x="936246" y="3162300"/>
            <a:ext cx="3147695" cy="1828800"/>
            <a:chOff x="936246" y="3162300"/>
            <a:chExt cx="3147695" cy="1828800"/>
          </a:xfrm>
        </p:grpSpPr>
        <p:sp>
          <p:nvSpPr>
            <p:cNvPr id="27" name="object 27"/>
            <p:cNvSpPr/>
            <p:nvPr/>
          </p:nvSpPr>
          <p:spPr>
            <a:xfrm>
              <a:off x="936246" y="3162300"/>
              <a:ext cx="849630" cy="820419"/>
            </a:xfrm>
            <a:custGeom>
              <a:avLst/>
              <a:gdLst/>
              <a:ahLst/>
              <a:cxnLst/>
              <a:rect l="l" t="t" r="r" b="b"/>
              <a:pathLst>
                <a:path w="849630" h="820420">
                  <a:moveTo>
                    <a:pt x="424523" y="0"/>
                  </a:moveTo>
                  <a:lnTo>
                    <a:pt x="324306" y="313306"/>
                  </a:lnTo>
                  <a:lnTo>
                    <a:pt x="0" y="313306"/>
                  </a:lnTo>
                  <a:lnTo>
                    <a:pt x="262369" y="506940"/>
                  </a:lnTo>
                  <a:lnTo>
                    <a:pt x="162153" y="820247"/>
                  </a:lnTo>
                  <a:lnTo>
                    <a:pt x="424523" y="626612"/>
                  </a:lnTo>
                  <a:lnTo>
                    <a:pt x="686892" y="820247"/>
                  </a:lnTo>
                  <a:lnTo>
                    <a:pt x="586676" y="506940"/>
                  </a:lnTo>
                  <a:lnTo>
                    <a:pt x="849046" y="313306"/>
                  </a:lnTo>
                  <a:lnTo>
                    <a:pt x="524739" y="313306"/>
                  </a:lnTo>
                  <a:lnTo>
                    <a:pt x="424523" y="0"/>
                  </a:lnTo>
                  <a:close/>
                </a:path>
              </a:pathLst>
            </a:custGeom>
            <a:solidFill>
              <a:srgbClr val="E51B1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286370" y="3555275"/>
              <a:ext cx="2797810" cy="1436370"/>
            </a:xfrm>
            <a:custGeom>
              <a:avLst/>
              <a:gdLst/>
              <a:ahLst/>
              <a:cxnLst/>
              <a:rect l="l" t="t" r="r" b="b"/>
              <a:pathLst>
                <a:path w="2797810" h="1436370">
                  <a:moveTo>
                    <a:pt x="2797251" y="0"/>
                  </a:moveTo>
                  <a:lnTo>
                    <a:pt x="2771851" y="0"/>
                  </a:lnTo>
                  <a:lnTo>
                    <a:pt x="2771851" y="25400"/>
                  </a:lnTo>
                  <a:lnTo>
                    <a:pt x="2771851" y="1410436"/>
                  </a:lnTo>
                  <a:lnTo>
                    <a:pt x="25400" y="1410436"/>
                  </a:lnTo>
                  <a:lnTo>
                    <a:pt x="25400" y="25400"/>
                  </a:lnTo>
                  <a:lnTo>
                    <a:pt x="2771851" y="25400"/>
                  </a:lnTo>
                  <a:lnTo>
                    <a:pt x="2771851" y="0"/>
                  </a:lnTo>
                  <a:lnTo>
                    <a:pt x="25400" y="0"/>
                  </a:lnTo>
                  <a:lnTo>
                    <a:pt x="0" y="0"/>
                  </a:lnTo>
                  <a:lnTo>
                    <a:pt x="0" y="1435836"/>
                  </a:lnTo>
                  <a:lnTo>
                    <a:pt x="25400" y="1435836"/>
                  </a:lnTo>
                  <a:lnTo>
                    <a:pt x="2771851" y="1435836"/>
                  </a:lnTo>
                  <a:lnTo>
                    <a:pt x="2797251" y="1435836"/>
                  </a:lnTo>
                  <a:lnTo>
                    <a:pt x="2797251" y="0"/>
                  </a:lnTo>
                  <a:close/>
                </a:path>
              </a:pathLst>
            </a:custGeom>
            <a:solidFill>
              <a:srgbClr val="E61C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/>
          <p:nvPr/>
        </p:nvSpPr>
        <p:spPr>
          <a:xfrm>
            <a:off x="4940300" y="5892800"/>
            <a:ext cx="3111500" cy="1600200"/>
          </a:xfrm>
          <a:custGeom>
            <a:avLst/>
            <a:gdLst/>
            <a:ahLst/>
            <a:cxnLst/>
            <a:rect l="l" t="t" r="r" b="b"/>
            <a:pathLst>
              <a:path w="3111500" h="1600200">
                <a:moveTo>
                  <a:pt x="3111500" y="673100"/>
                </a:moveTo>
                <a:lnTo>
                  <a:pt x="1587500" y="673100"/>
                </a:lnTo>
                <a:lnTo>
                  <a:pt x="1587500" y="0"/>
                </a:lnTo>
                <a:lnTo>
                  <a:pt x="1562100" y="0"/>
                </a:lnTo>
                <a:lnTo>
                  <a:pt x="1562100" y="673100"/>
                </a:lnTo>
                <a:lnTo>
                  <a:pt x="0" y="673100"/>
                </a:lnTo>
                <a:lnTo>
                  <a:pt x="0" y="698500"/>
                </a:lnTo>
                <a:lnTo>
                  <a:pt x="0" y="1600200"/>
                </a:lnTo>
                <a:lnTo>
                  <a:pt x="25400" y="1600200"/>
                </a:lnTo>
                <a:lnTo>
                  <a:pt x="25400" y="698500"/>
                </a:lnTo>
                <a:lnTo>
                  <a:pt x="1562100" y="698500"/>
                </a:lnTo>
                <a:lnTo>
                  <a:pt x="1587500" y="698500"/>
                </a:lnTo>
                <a:lnTo>
                  <a:pt x="3086100" y="698500"/>
                </a:lnTo>
                <a:lnTo>
                  <a:pt x="3086100" y="1600200"/>
                </a:lnTo>
                <a:lnTo>
                  <a:pt x="3111500" y="1600200"/>
                </a:lnTo>
                <a:lnTo>
                  <a:pt x="3111500" y="698500"/>
                </a:lnTo>
                <a:lnTo>
                  <a:pt x="3111500" y="673100"/>
                </a:lnTo>
                <a:close/>
              </a:path>
            </a:pathLst>
          </a:custGeom>
          <a:solidFill>
            <a:srgbClr val="94D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0" name="object 3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537469" y="5225541"/>
            <a:ext cx="1976362" cy="534924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69136" y="705307"/>
            <a:ext cx="1926589" cy="368300"/>
          </a:xfrm>
          <a:custGeom>
            <a:avLst/>
            <a:gdLst/>
            <a:ahLst/>
            <a:cxnLst/>
            <a:rect l="l" t="t" r="r" b="b"/>
            <a:pathLst>
              <a:path w="1926589" h="368300">
                <a:moveTo>
                  <a:pt x="101193" y="32105"/>
                </a:moveTo>
                <a:lnTo>
                  <a:pt x="95097" y="32105"/>
                </a:lnTo>
                <a:lnTo>
                  <a:pt x="95097" y="97942"/>
                </a:lnTo>
                <a:lnTo>
                  <a:pt x="87725" y="148177"/>
                </a:lnTo>
                <a:lnTo>
                  <a:pt x="67513" y="195326"/>
                </a:lnTo>
                <a:lnTo>
                  <a:pt x="37318" y="234930"/>
                </a:lnTo>
                <a:lnTo>
                  <a:pt x="0" y="262534"/>
                </a:lnTo>
                <a:lnTo>
                  <a:pt x="20726" y="289356"/>
                </a:lnTo>
                <a:lnTo>
                  <a:pt x="53651" y="265392"/>
                </a:lnTo>
                <a:lnTo>
                  <a:pt x="81738" y="232044"/>
                </a:lnTo>
                <a:lnTo>
                  <a:pt x="103563" y="191537"/>
                </a:lnTo>
                <a:lnTo>
                  <a:pt x="112184" y="163830"/>
                </a:lnTo>
                <a:lnTo>
                  <a:pt x="106086" y="144480"/>
                </a:lnTo>
                <a:lnTo>
                  <a:pt x="101193" y="97942"/>
                </a:lnTo>
                <a:lnTo>
                  <a:pt x="101193" y="32105"/>
                </a:lnTo>
                <a:close/>
              </a:path>
              <a:path w="1926589" h="368300">
                <a:moveTo>
                  <a:pt x="128422" y="32105"/>
                </a:moveTo>
                <a:lnTo>
                  <a:pt x="122732" y="32105"/>
                </a:lnTo>
                <a:lnTo>
                  <a:pt x="122732" y="97942"/>
                </a:lnTo>
                <a:lnTo>
                  <a:pt x="117703" y="146095"/>
                </a:lnTo>
                <a:lnTo>
                  <a:pt x="119855" y="188169"/>
                </a:lnTo>
                <a:lnTo>
                  <a:pt x="141134" y="227041"/>
                </a:lnTo>
                <a:lnTo>
                  <a:pt x="168558" y="259123"/>
                </a:lnTo>
                <a:lnTo>
                  <a:pt x="200761" y="282448"/>
                </a:lnTo>
                <a:lnTo>
                  <a:pt x="221488" y="255625"/>
                </a:lnTo>
                <a:lnTo>
                  <a:pt x="185000" y="229101"/>
                </a:lnTo>
                <a:lnTo>
                  <a:pt x="155448" y="191261"/>
                </a:lnTo>
                <a:lnTo>
                  <a:pt x="135648" y="146183"/>
                </a:lnTo>
                <a:lnTo>
                  <a:pt x="128422" y="97942"/>
                </a:lnTo>
                <a:lnTo>
                  <a:pt x="128422" y="32105"/>
                </a:lnTo>
                <a:close/>
              </a:path>
              <a:path w="1926589" h="368300">
                <a:moveTo>
                  <a:pt x="122732" y="32105"/>
                </a:moveTo>
                <a:lnTo>
                  <a:pt x="101193" y="32105"/>
                </a:lnTo>
                <a:lnTo>
                  <a:pt x="101193" y="97942"/>
                </a:lnTo>
                <a:lnTo>
                  <a:pt x="106086" y="144480"/>
                </a:lnTo>
                <a:lnTo>
                  <a:pt x="112184" y="163830"/>
                </a:lnTo>
                <a:lnTo>
                  <a:pt x="117703" y="146095"/>
                </a:lnTo>
                <a:lnTo>
                  <a:pt x="122732" y="97942"/>
                </a:lnTo>
                <a:lnTo>
                  <a:pt x="122732" y="32105"/>
                </a:lnTo>
                <a:close/>
              </a:path>
              <a:path w="1926589" h="368300">
                <a:moveTo>
                  <a:pt x="287731" y="406"/>
                </a:moveTo>
                <a:lnTo>
                  <a:pt x="253593" y="406"/>
                </a:lnTo>
                <a:lnTo>
                  <a:pt x="253593" y="367791"/>
                </a:lnTo>
                <a:lnTo>
                  <a:pt x="287731" y="367791"/>
                </a:lnTo>
                <a:lnTo>
                  <a:pt x="287731" y="177596"/>
                </a:lnTo>
                <a:lnTo>
                  <a:pt x="279603" y="177596"/>
                </a:lnTo>
                <a:lnTo>
                  <a:pt x="279603" y="149148"/>
                </a:lnTo>
                <a:lnTo>
                  <a:pt x="287731" y="149148"/>
                </a:lnTo>
                <a:lnTo>
                  <a:pt x="287731" y="406"/>
                </a:lnTo>
                <a:close/>
              </a:path>
              <a:path w="1926589" h="368300">
                <a:moveTo>
                  <a:pt x="287731" y="149148"/>
                </a:moveTo>
                <a:lnTo>
                  <a:pt x="279603" y="149148"/>
                </a:lnTo>
                <a:lnTo>
                  <a:pt x="279603" y="177596"/>
                </a:lnTo>
                <a:lnTo>
                  <a:pt x="287731" y="177596"/>
                </a:lnTo>
                <a:lnTo>
                  <a:pt x="287731" y="149148"/>
                </a:lnTo>
                <a:close/>
              </a:path>
              <a:path w="1926589" h="368300">
                <a:moveTo>
                  <a:pt x="347878" y="149148"/>
                </a:moveTo>
                <a:lnTo>
                  <a:pt x="287731" y="149148"/>
                </a:lnTo>
                <a:lnTo>
                  <a:pt x="287731" y="177596"/>
                </a:lnTo>
                <a:lnTo>
                  <a:pt x="347878" y="177596"/>
                </a:lnTo>
                <a:lnTo>
                  <a:pt x="347878" y="149148"/>
                </a:lnTo>
                <a:close/>
              </a:path>
              <a:path w="1926589" h="368300">
                <a:moveTo>
                  <a:pt x="679469" y="0"/>
                </a:moveTo>
                <a:lnTo>
                  <a:pt x="645737" y="0"/>
                </a:lnTo>
                <a:lnTo>
                  <a:pt x="645737" y="368198"/>
                </a:lnTo>
                <a:lnTo>
                  <a:pt x="679469" y="368198"/>
                </a:lnTo>
                <a:lnTo>
                  <a:pt x="679469" y="0"/>
                </a:lnTo>
                <a:close/>
              </a:path>
              <a:path w="1926589" h="368300">
                <a:moveTo>
                  <a:pt x="485616" y="28447"/>
                </a:moveTo>
                <a:lnTo>
                  <a:pt x="448271" y="37477"/>
                </a:lnTo>
                <a:lnTo>
                  <a:pt x="418814" y="63195"/>
                </a:lnTo>
                <a:lnTo>
                  <a:pt x="399491" y="103543"/>
                </a:lnTo>
                <a:lnTo>
                  <a:pt x="392550" y="156463"/>
                </a:lnTo>
                <a:lnTo>
                  <a:pt x="399491" y="209619"/>
                </a:lnTo>
                <a:lnTo>
                  <a:pt x="418814" y="250088"/>
                </a:lnTo>
                <a:lnTo>
                  <a:pt x="448271" y="275850"/>
                </a:lnTo>
                <a:lnTo>
                  <a:pt x="485616" y="284886"/>
                </a:lnTo>
                <a:lnTo>
                  <a:pt x="523195" y="275850"/>
                </a:lnTo>
                <a:lnTo>
                  <a:pt x="546882" y="255219"/>
                </a:lnTo>
                <a:lnTo>
                  <a:pt x="485616" y="255219"/>
                </a:lnTo>
                <a:lnTo>
                  <a:pt x="461003" y="248189"/>
                </a:lnTo>
                <a:lnTo>
                  <a:pt x="441725" y="228244"/>
                </a:lnTo>
                <a:lnTo>
                  <a:pt x="429152" y="197097"/>
                </a:lnTo>
                <a:lnTo>
                  <a:pt x="424656" y="156463"/>
                </a:lnTo>
                <a:lnTo>
                  <a:pt x="429152" y="116192"/>
                </a:lnTo>
                <a:lnTo>
                  <a:pt x="441725" y="85445"/>
                </a:lnTo>
                <a:lnTo>
                  <a:pt x="461003" y="65824"/>
                </a:lnTo>
                <a:lnTo>
                  <a:pt x="485616" y="58927"/>
                </a:lnTo>
                <a:lnTo>
                  <a:pt x="547866" y="58927"/>
                </a:lnTo>
                <a:lnTo>
                  <a:pt x="523195" y="37477"/>
                </a:lnTo>
                <a:lnTo>
                  <a:pt x="485616" y="28447"/>
                </a:lnTo>
                <a:close/>
              </a:path>
              <a:path w="1926589" h="368300">
                <a:moveTo>
                  <a:pt x="547866" y="58927"/>
                </a:moveTo>
                <a:lnTo>
                  <a:pt x="485616" y="58927"/>
                </a:lnTo>
                <a:lnTo>
                  <a:pt x="510400" y="65824"/>
                </a:lnTo>
                <a:lnTo>
                  <a:pt x="529659" y="85445"/>
                </a:lnTo>
                <a:lnTo>
                  <a:pt x="542137" y="116192"/>
                </a:lnTo>
                <a:lnTo>
                  <a:pt x="546576" y="156463"/>
                </a:lnTo>
                <a:lnTo>
                  <a:pt x="542137" y="197097"/>
                </a:lnTo>
                <a:lnTo>
                  <a:pt x="529659" y="228244"/>
                </a:lnTo>
                <a:lnTo>
                  <a:pt x="510400" y="248189"/>
                </a:lnTo>
                <a:lnTo>
                  <a:pt x="485616" y="255219"/>
                </a:lnTo>
                <a:lnTo>
                  <a:pt x="546882" y="255219"/>
                </a:lnTo>
                <a:lnTo>
                  <a:pt x="552773" y="250088"/>
                </a:lnTo>
                <a:lnTo>
                  <a:pt x="572141" y="209619"/>
                </a:lnTo>
                <a:lnTo>
                  <a:pt x="579088" y="156463"/>
                </a:lnTo>
                <a:lnTo>
                  <a:pt x="572141" y="103543"/>
                </a:lnTo>
                <a:lnTo>
                  <a:pt x="552773" y="63195"/>
                </a:lnTo>
                <a:lnTo>
                  <a:pt x="547866" y="58927"/>
                </a:lnTo>
                <a:close/>
              </a:path>
              <a:path w="1926589" h="368300">
                <a:moveTo>
                  <a:pt x="1043978" y="31699"/>
                </a:moveTo>
                <a:lnTo>
                  <a:pt x="795667" y="31699"/>
                </a:lnTo>
                <a:lnTo>
                  <a:pt x="795667" y="225551"/>
                </a:lnTo>
                <a:lnTo>
                  <a:pt x="1048042" y="225551"/>
                </a:lnTo>
                <a:lnTo>
                  <a:pt x="1048042" y="206857"/>
                </a:lnTo>
                <a:lnTo>
                  <a:pt x="829805" y="206857"/>
                </a:lnTo>
                <a:lnTo>
                  <a:pt x="829805" y="140614"/>
                </a:lnTo>
                <a:lnTo>
                  <a:pt x="818832" y="140614"/>
                </a:lnTo>
                <a:lnTo>
                  <a:pt x="818832" y="113791"/>
                </a:lnTo>
                <a:lnTo>
                  <a:pt x="829805" y="113791"/>
                </a:lnTo>
                <a:lnTo>
                  <a:pt x="829805" y="59334"/>
                </a:lnTo>
                <a:lnTo>
                  <a:pt x="1043978" y="59334"/>
                </a:lnTo>
                <a:lnTo>
                  <a:pt x="1043978" y="31699"/>
                </a:lnTo>
                <a:close/>
              </a:path>
              <a:path w="1926589" h="368300">
                <a:moveTo>
                  <a:pt x="1048042" y="198323"/>
                </a:moveTo>
                <a:lnTo>
                  <a:pt x="829805" y="198323"/>
                </a:lnTo>
                <a:lnTo>
                  <a:pt x="829805" y="206857"/>
                </a:lnTo>
                <a:lnTo>
                  <a:pt x="1048042" y="206857"/>
                </a:lnTo>
                <a:lnTo>
                  <a:pt x="1048042" y="198323"/>
                </a:lnTo>
                <a:close/>
              </a:path>
              <a:path w="1926589" h="368300">
                <a:moveTo>
                  <a:pt x="829805" y="113791"/>
                </a:moveTo>
                <a:lnTo>
                  <a:pt x="818832" y="113791"/>
                </a:lnTo>
                <a:lnTo>
                  <a:pt x="818832" y="140614"/>
                </a:lnTo>
                <a:lnTo>
                  <a:pt x="829805" y="140614"/>
                </a:lnTo>
                <a:lnTo>
                  <a:pt x="829805" y="113791"/>
                </a:lnTo>
                <a:close/>
              </a:path>
              <a:path w="1926589" h="368300">
                <a:moveTo>
                  <a:pt x="1036256" y="113791"/>
                </a:moveTo>
                <a:lnTo>
                  <a:pt x="829805" y="113791"/>
                </a:lnTo>
                <a:lnTo>
                  <a:pt x="829805" y="140614"/>
                </a:lnTo>
                <a:lnTo>
                  <a:pt x="1036256" y="140614"/>
                </a:lnTo>
                <a:lnTo>
                  <a:pt x="1036256" y="113791"/>
                </a:lnTo>
                <a:close/>
              </a:path>
              <a:path w="1926589" h="368300">
                <a:moveTo>
                  <a:pt x="1085837" y="292608"/>
                </a:moveTo>
                <a:lnTo>
                  <a:pt x="752995" y="292608"/>
                </a:lnTo>
                <a:lnTo>
                  <a:pt x="752995" y="320649"/>
                </a:lnTo>
                <a:lnTo>
                  <a:pt x="1085837" y="320649"/>
                </a:lnTo>
                <a:lnTo>
                  <a:pt x="1085837" y="292608"/>
                </a:lnTo>
                <a:close/>
              </a:path>
              <a:path w="1926589" h="368300">
                <a:moveTo>
                  <a:pt x="1389081" y="292201"/>
                </a:moveTo>
                <a:lnTo>
                  <a:pt x="1241151" y="292201"/>
                </a:lnTo>
                <a:lnTo>
                  <a:pt x="1241151" y="320243"/>
                </a:lnTo>
                <a:lnTo>
                  <a:pt x="1573993" y="320243"/>
                </a:lnTo>
                <a:lnTo>
                  <a:pt x="1573993" y="301548"/>
                </a:lnTo>
                <a:lnTo>
                  <a:pt x="1389081" y="301548"/>
                </a:lnTo>
                <a:lnTo>
                  <a:pt x="1389081" y="292201"/>
                </a:lnTo>
                <a:close/>
              </a:path>
              <a:path w="1926589" h="368300">
                <a:moveTo>
                  <a:pt x="1422406" y="203199"/>
                </a:moveTo>
                <a:lnTo>
                  <a:pt x="1389081" y="203199"/>
                </a:lnTo>
                <a:lnTo>
                  <a:pt x="1389081" y="301548"/>
                </a:lnTo>
                <a:lnTo>
                  <a:pt x="1422406" y="301548"/>
                </a:lnTo>
                <a:lnTo>
                  <a:pt x="1422406" y="203199"/>
                </a:lnTo>
                <a:close/>
              </a:path>
              <a:path w="1926589" h="368300">
                <a:moveTo>
                  <a:pt x="1573993" y="292201"/>
                </a:moveTo>
                <a:lnTo>
                  <a:pt x="1422406" y="292201"/>
                </a:lnTo>
                <a:lnTo>
                  <a:pt x="1422406" y="301548"/>
                </a:lnTo>
                <a:lnTo>
                  <a:pt x="1573993" y="301548"/>
                </a:lnTo>
                <a:lnTo>
                  <a:pt x="1573993" y="292201"/>
                </a:lnTo>
                <a:close/>
              </a:path>
              <a:path w="1926589" h="368300">
                <a:moveTo>
                  <a:pt x="1394364" y="24790"/>
                </a:moveTo>
                <a:lnTo>
                  <a:pt x="1388268" y="24790"/>
                </a:lnTo>
                <a:lnTo>
                  <a:pt x="1388268" y="53238"/>
                </a:lnTo>
                <a:lnTo>
                  <a:pt x="1376400" y="96875"/>
                </a:lnTo>
                <a:lnTo>
                  <a:pt x="1345444" y="134721"/>
                </a:lnTo>
                <a:lnTo>
                  <a:pt x="1302372" y="163423"/>
                </a:lnTo>
                <a:lnTo>
                  <a:pt x="1254156" y="179628"/>
                </a:lnTo>
                <a:lnTo>
                  <a:pt x="1268380" y="207670"/>
                </a:lnTo>
                <a:lnTo>
                  <a:pt x="1312294" y="193209"/>
                </a:lnTo>
                <a:lnTo>
                  <a:pt x="1352833" y="169228"/>
                </a:lnTo>
                <a:lnTo>
                  <a:pt x="1386331" y="137034"/>
                </a:lnTo>
                <a:lnTo>
                  <a:pt x="1405947" y="103377"/>
                </a:lnTo>
                <a:lnTo>
                  <a:pt x="1402775" y="97935"/>
                </a:lnTo>
                <a:lnTo>
                  <a:pt x="1394364" y="53238"/>
                </a:lnTo>
                <a:lnTo>
                  <a:pt x="1394364" y="24790"/>
                </a:lnTo>
                <a:close/>
              </a:path>
              <a:path w="1926589" h="368300">
                <a:moveTo>
                  <a:pt x="1423625" y="24790"/>
                </a:moveTo>
                <a:lnTo>
                  <a:pt x="1417529" y="24790"/>
                </a:lnTo>
                <a:lnTo>
                  <a:pt x="1417529" y="53238"/>
                </a:lnTo>
                <a:lnTo>
                  <a:pt x="1409118" y="97935"/>
                </a:lnTo>
                <a:lnTo>
                  <a:pt x="1425563" y="137034"/>
                </a:lnTo>
                <a:lnTo>
                  <a:pt x="1459060" y="169228"/>
                </a:lnTo>
                <a:lnTo>
                  <a:pt x="1499599" y="193209"/>
                </a:lnTo>
                <a:lnTo>
                  <a:pt x="1543513" y="207670"/>
                </a:lnTo>
                <a:lnTo>
                  <a:pt x="1558143" y="179628"/>
                </a:lnTo>
                <a:lnTo>
                  <a:pt x="1509864" y="163480"/>
                </a:lnTo>
                <a:lnTo>
                  <a:pt x="1466653" y="134874"/>
                </a:lnTo>
                <a:lnTo>
                  <a:pt x="1435557" y="97047"/>
                </a:lnTo>
                <a:lnTo>
                  <a:pt x="1423625" y="53238"/>
                </a:lnTo>
                <a:lnTo>
                  <a:pt x="1423625" y="24790"/>
                </a:lnTo>
                <a:close/>
              </a:path>
              <a:path w="1926589" h="368300">
                <a:moveTo>
                  <a:pt x="1417529" y="24790"/>
                </a:moveTo>
                <a:lnTo>
                  <a:pt x="1394364" y="24790"/>
                </a:lnTo>
                <a:lnTo>
                  <a:pt x="1394364" y="53238"/>
                </a:lnTo>
                <a:lnTo>
                  <a:pt x="1402775" y="97935"/>
                </a:lnTo>
                <a:lnTo>
                  <a:pt x="1405947" y="103377"/>
                </a:lnTo>
                <a:lnTo>
                  <a:pt x="1409118" y="97935"/>
                </a:lnTo>
                <a:lnTo>
                  <a:pt x="1417529" y="53238"/>
                </a:lnTo>
                <a:lnTo>
                  <a:pt x="1417529" y="24790"/>
                </a:lnTo>
                <a:close/>
              </a:path>
              <a:path w="1926589" h="368300">
                <a:moveTo>
                  <a:pt x="1926310" y="406"/>
                </a:moveTo>
                <a:lnTo>
                  <a:pt x="1893798" y="406"/>
                </a:lnTo>
                <a:lnTo>
                  <a:pt x="1893798" y="367791"/>
                </a:lnTo>
                <a:lnTo>
                  <a:pt x="1926310" y="367791"/>
                </a:lnTo>
                <a:lnTo>
                  <a:pt x="1926310" y="175564"/>
                </a:lnTo>
                <a:lnTo>
                  <a:pt x="1904771" y="175564"/>
                </a:lnTo>
                <a:lnTo>
                  <a:pt x="1904771" y="147929"/>
                </a:lnTo>
                <a:lnTo>
                  <a:pt x="1926310" y="147929"/>
                </a:lnTo>
                <a:lnTo>
                  <a:pt x="1926310" y="406"/>
                </a:lnTo>
                <a:close/>
              </a:path>
              <a:path w="1926589" h="368300">
                <a:moveTo>
                  <a:pt x="1844217" y="10159"/>
                </a:moveTo>
                <a:lnTo>
                  <a:pt x="1812112" y="10159"/>
                </a:lnTo>
                <a:lnTo>
                  <a:pt x="1812112" y="349910"/>
                </a:lnTo>
                <a:lnTo>
                  <a:pt x="1844217" y="349910"/>
                </a:lnTo>
                <a:lnTo>
                  <a:pt x="1844217" y="175564"/>
                </a:lnTo>
                <a:lnTo>
                  <a:pt x="1834464" y="175564"/>
                </a:lnTo>
                <a:lnTo>
                  <a:pt x="1834464" y="147929"/>
                </a:lnTo>
                <a:lnTo>
                  <a:pt x="1844217" y="147929"/>
                </a:lnTo>
                <a:lnTo>
                  <a:pt x="1844217" y="10159"/>
                </a:lnTo>
                <a:close/>
              </a:path>
              <a:path w="1926589" h="368300">
                <a:moveTo>
                  <a:pt x="1844217" y="147929"/>
                </a:moveTo>
                <a:lnTo>
                  <a:pt x="1834464" y="147929"/>
                </a:lnTo>
                <a:lnTo>
                  <a:pt x="1834464" y="175564"/>
                </a:lnTo>
                <a:lnTo>
                  <a:pt x="1844217" y="175564"/>
                </a:lnTo>
                <a:lnTo>
                  <a:pt x="1844217" y="147929"/>
                </a:lnTo>
                <a:close/>
              </a:path>
              <a:path w="1926589" h="368300">
                <a:moveTo>
                  <a:pt x="1893798" y="147929"/>
                </a:moveTo>
                <a:lnTo>
                  <a:pt x="1844217" y="147929"/>
                </a:lnTo>
                <a:lnTo>
                  <a:pt x="1844217" y="175564"/>
                </a:lnTo>
                <a:lnTo>
                  <a:pt x="1893798" y="175564"/>
                </a:lnTo>
                <a:lnTo>
                  <a:pt x="1893798" y="147929"/>
                </a:lnTo>
                <a:close/>
              </a:path>
              <a:path w="1926589" h="368300">
                <a:moveTo>
                  <a:pt x="1926310" y="147929"/>
                </a:moveTo>
                <a:lnTo>
                  <a:pt x="1904771" y="147929"/>
                </a:lnTo>
                <a:lnTo>
                  <a:pt x="1904771" y="175564"/>
                </a:lnTo>
                <a:lnTo>
                  <a:pt x="1926310" y="175564"/>
                </a:lnTo>
                <a:lnTo>
                  <a:pt x="1926310" y="147929"/>
                </a:lnTo>
                <a:close/>
              </a:path>
              <a:path w="1926589" h="368300">
                <a:moveTo>
                  <a:pt x="1750745" y="47548"/>
                </a:moveTo>
                <a:lnTo>
                  <a:pt x="1739366" y="47548"/>
                </a:lnTo>
                <a:lnTo>
                  <a:pt x="1739366" y="54051"/>
                </a:lnTo>
                <a:lnTo>
                  <a:pt x="1735247" y="103648"/>
                </a:lnTo>
                <a:lnTo>
                  <a:pt x="1722018" y="150124"/>
                </a:lnTo>
                <a:lnTo>
                  <a:pt x="1698372" y="192893"/>
                </a:lnTo>
                <a:lnTo>
                  <a:pt x="1663002" y="231371"/>
                </a:lnTo>
                <a:lnTo>
                  <a:pt x="1614601" y="264972"/>
                </a:lnTo>
                <a:lnTo>
                  <a:pt x="1634515" y="288950"/>
                </a:lnTo>
                <a:lnTo>
                  <a:pt x="1681097" y="257183"/>
                </a:lnTo>
                <a:lnTo>
                  <a:pt x="1716728" y="221217"/>
                </a:lnTo>
                <a:lnTo>
                  <a:pt x="1742516" y="181660"/>
                </a:lnTo>
                <a:lnTo>
                  <a:pt x="1759566" y="139124"/>
                </a:lnTo>
                <a:lnTo>
                  <a:pt x="1768984" y="94217"/>
                </a:lnTo>
                <a:lnTo>
                  <a:pt x="1770139" y="75590"/>
                </a:lnTo>
                <a:lnTo>
                  <a:pt x="1750745" y="75590"/>
                </a:lnTo>
                <a:lnTo>
                  <a:pt x="1750745" y="47548"/>
                </a:lnTo>
                <a:close/>
              </a:path>
              <a:path w="1926589" h="368300">
                <a:moveTo>
                  <a:pt x="1739366" y="47548"/>
                </a:moveTo>
                <a:lnTo>
                  <a:pt x="1628825" y="47548"/>
                </a:lnTo>
                <a:lnTo>
                  <a:pt x="1628825" y="75590"/>
                </a:lnTo>
                <a:lnTo>
                  <a:pt x="1737577" y="75590"/>
                </a:lnTo>
                <a:lnTo>
                  <a:pt x="1739366" y="54051"/>
                </a:lnTo>
                <a:lnTo>
                  <a:pt x="1739366" y="47548"/>
                </a:lnTo>
                <a:close/>
              </a:path>
              <a:path w="1926589" h="368300">
                <a:moveTo>
                  <a:pt x="1771878" y="47548"/>
                </a:moveTo>
                <a:lnTo>
                  <a:pt x="1750745" y="47548"/>
                </a:lnTo>
                <a:lnTo>
                  <a:pt x="1750745" y="75590"/>
                </a:lnTo>
                <a:lnTo>
                  <a:pt x="1770139" y="75590"/>
                </a:lnTo>
                <a:lnTo>
                  <a:pt x="1771878" y="475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62482" y="425132"/>
            <a:ext cx="2629698" cy="174117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558800" y="0"/>
            <a:ext cx="355600" cy="1041400"/>
          </a:xfrm>
          <a:custGeom>
            <a:avLst/>
            <a:gdLst/>
            <a:ahLst/>
            <a:cxnLst/>
            <a:rect l="l" t="t" r="r" b="b"/>
            <a:pathLst>
              <a:path w="355600" h="1041400">
                <a:moveTo>
                  <a:pt x="355600" y="0"/>
                </a:moveTo>
                <a:lnTo>
                  <a:pt x="0" y="0"/>
                </a:lnTo>
                <a:lnTo>
                  <a:pt x="0" y="1041400"/>
                </a:lnTo>
                <a:lnTo>
                  <a:pt x="355600" y="1041400"/>
                </a:lnTo>
                <a:lnTo>
                  <a:pt x="355600" y="0"/>
                </a:lnTo>
                <a:close/>
              </a:path>
            </a:pathLst>
          </a:custGeom>
          <a:solidFill>
            <a:srgbClr val="EDF8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791200" y="406400"/>
            <a:ext cx="6114415" cy="297815"/>
          </a:xfrm>
          <a:custGeom>
            <a:avLst/>
            <a:gdLst/>
            <a:ahLst/>
            <a:cxnLst/>
            <a:rect l="l" t="t" r="r" b="b"/>
            <a:pathLst>
              <a:path w="6114415" h="297815">
                <a:moveTo>
                  <a:pt x="6114159" y="0"/>
                </a:moveTo>
                <a:lnTo>
                  <a:pt x="0" y="0"/>
                </a:lnTo>
                <a:lnTo>
                  <a:pt x="0" y="297216"/>
                </a:lnTo>
                <a:lnTo>
                  <a:pt x="6114159" y="297216"/>
                </a:lnTo>
                <a:lnTo>
                  <a:pt x="6114159" y="0"/>
                </a:lnTo>
                <a:close/>
              </a:path>
            </a:pathLst>
          </a:custGeom>
          <a:solidFill>
            <a:srgbClr val="70B6BC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423684" y="898934"/>
            <a:ext cx="849188" cy="849188"/>
          </a:xfrm>
          <a:prstGeom prst="rect">
            <a:avLst/>
          </a:prstGeom>
        </p:spPr>
      </p:pic>
      <p:sp>
        <p:nvSpPr>
          <p:cNvPr id="7" name="object 7"/>
          <p:cNvSpPr/>
          <p:nvPr/>
        </p:nvSpPr>
        <p:spPr>
          <a:xfrm>
            <a:off x="9638028" y="457348"/>
            <a:ext cx="1668780" cy="195580"/>
          </a:xfrm>
          <a:custGeom>
            <a:avLst/>
            <a:gdLst/>
            <a:ahLst/>
            <a:cxnLst/>
            <a:rect l="l" t="t" r="r" b="b"/>
            <a:pathLst>
              <a:path w="1668779" h="195579">
                <a:moveTo>
                  <a:pt x="1570999" y="0"/>
                </a:moveTo>
                <a:lnTo>
                  <a:pt x="97656" y="0"/>
                </a:lnTo>
                <a:lnTo>
                  <a:pt x="59644" y="7674"/>
                </a:lnTo>
                <a:lnTo>
                  <a:pt x="28602" y="28603"/>
                </a:lnTo>
                <a:lnTo>
                  <a:pt x="7674" y="59644"/>
                </a:lnTo>
                <a:lnTo>
                  <a:pt x="0" y="97656"/>
                </a:lnTo>
                <a:lnTo>
                  <a:pt x="7674" y="135669"/>
                </a:lnTo>
                <a:lnTo>
                  <a:pt x="28602" y="166710"/>
                </a:lnTo>
                <a:lnTo>
                  <a:pt x="59644" y="187639"/>
                </a:lnTo>
                <a:lnTo>
                  <a:pt x="97656" y="195313"/>
                </a:lnTo>
                <a:lnTo>
                  <a:pt x="1570999" y="195313"/>
                </a:lnTo>
                <a:lnTo>
                  <a:pt x="1609011" y="187639"/>
                </a:lnTo>
                <a:lnTo>
                  <a:pt x="1640052" y="166710"/>
                </a:lnTo>
                <a:lnTo>
                  <a:pt x="1660981" y="135669"/>
                </a:lnTo>
                <a:lnTo>
                  <a:pt x="1668655" y="97656"/>
                </a:lnTo>
                <a:lnTo>
                  <a:pt x="1660981" y="59644"/>
                </a:lnTo>
                <a:lnTo>
                  <a:pt x="1640052" y="28603"/>
                </a:lnTo>
                <a:lnTo>
                  <a:pt x="1609011" y="7674"/>
                </a:lnTo>
                <a:lnTo>
                  <a:pt x="1570999" y="0"/>
                </a:lnTo>
                <a:close/>
              </a:path>
            </a:pathLst>
          </a:custGeom>
          <a:solidFill>
            <a:srgbClr val="EFF2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839629" y="3433762"/>
            <a:ext cx="297815" cy="153035"/>
          </a:xfrm>
          <a:custGeom>
            <a:avLst/>
            <a:gdLst/>
            <a:ahLst/>
            <a:cxnLst/>
            <a:rect l="l" t="t" r="r" b="b"/>
            <a:pathLst>
              <a:path w="297815" h="153035">
                <a:moveTo>
                  <a:pt x="220789" y="0"/>
                </a:moveTo>
                <a:lnTo>
                  <a:pt x="76426" y="0"/>
                </a:lnTo>
                <a:lnTo>
                  <a:pt x="46678" y="6006"/>
                </a:lnTo>
                <a:lnTo>
                  <a:pt x="22384" y="22384"/>
                </a:lnTo>
                <a:lnTo>
                  <a:pt x="6006" y="46678"/>
                </a:lnTo>
                <a:lnTo>
                  <a:pt x="0" y="76426"/>
                </a:lnTo>
                <a:lnTo>
                  <a:pt x="6006" y="106175"/>
                </a:lnTo>
                <a:lnTo>
                  <a:pt x="22384" y="130469"/>
                </a:lnTo>
                <a:lnTo>
                  <a:pt x="46678" y="146847"/>
                </a:lnTo>
                <a:lnTo>
                  <a:pt x="76427" y="152853"/>
                </a:lnTo>
                <a:lnTo>
                  <a:pt x="220789" y="152853"/>
                </a:lnTo>
                <a:lnTo>
                  <a:pt x="250537" y="146847"/>
                </a:lnTo>
                <a:lnTo>
                  <a:pt x="274831" y="130469"/>
                </a:lnTo>
                <a:lnTo>
                  <a:pt x="291210" y="106175"/>
                </a:lnTo>
                <a:lnTo>
                  <a:pt x="297216" y="76426"/>
                </a:lnTo>
                <a:lnTo>
                  <a:pt x="291210" y="46678"/>
                </a:lnTo>
                <a:lnTo>
                  <a:pt x="274831" y="22384"/>
                </a:lnTo>
                <a:lnTo>
                  <a:pt x="250537" y="6006"/>
                </a:lnTo>
                <a:lnTo>
                  <a:pt x="220789" y="0"/>
                </a:lnTo>
                <a:close/>
              </a:path>
            </a:pathLst>
          </a:custGeom>
          <a:solidFill>
            <a:srgbClr val="70B6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0839629" y="3752198"/>
            <a:ext cx="297815" cy="153035"/>
          </a:xfrm>
          <a:custGeom>
            <a:avLst/>
            <a:gdLst/>
            <a:ahLst/>
            <a:cxnLst/>
            <a:rect l="l" t="t" r="r" b="b"/>
            <a:pathLst>
              <a:path w="297815" h="153035">
                <a:moveTo>
                  <a:pt x="220789" y="0"/>
                </a:moveTo>
                <a:lnTo>
                  <a:pt x="76426" y="0"/>
                </a:lnTo>
                <a:lnTo>
                  <a:pt x="46678" y="6006"/>
                </a:lnTo>
                <a:lnTo>
                  <a:pt x="22384" y="22384"/>
                </a:lnTo>
                <a:lnTo>
                  <a:pt x="6006" y="46678"/>
                </a:lnTo>
                <a:lnTo>
                  <a:pt x="0" y="76426"/>
                </a:lnTo>
                <a:lnTo>
                  <a:pt x="6006" y="106175"/>
                </a:lnTo>
                <a:lnTo>
                  <a:pt x="22384" y="130469"/>
                </a:lnTo>
                <a:lnTo>
                  <a:pt x="46678" y="146847"/>
                </a:lnTo>
                <a:lnTo>
                  <a:pt x="76427" y="152853"/>
                </a:lnTo>
                <a:lnTo>
                  <a:pt x="220789" y="152853"/>
                </a:lnTo>
                <a:lnTo>
                  <a:pt x="250537" y="146847"/>
                </a:lnTo>
                <a:lnTo>
                  <a:pt x="274831" y="130469"/>
                </a:lnTo>
                <a:lnTo>
                  <a:pt x="291210" y="106175"/>
                </a:lnTo>
                <a:lnTo>
                  <a:pt x="297216" y="76426"/>
                </a:lnTo>
                <a:lnTo>
                  <a:pt x="291210" y="46678"/>
                </a:lnTo>
                <a:lnTo>
                  <a:pt x="274831" y="22384"/>
                </a:lnTo>
                <a:lnTo>
                  <a:pt x="250537" y="6006"/>
                </a:lnTo>
                <a:lnTo>
                  <a:pt x="220789" y="0"/>
                </a:lnTo>
                <a:close/>
              </a:path>
            </a:pathLst>
          </a:custGeom>
          <a:solidFill>
            <a:srgbClr val="70B6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839629" y="4070653"/>
            <a:ext cx="297815" cy="153035"/>
          </a:xfrm>
          <a:custGeom>
            <a:avLst/>
            <a:gdLst/>
            <a:ahLst/>
            <a:cxnLst/>
            <a:rect l="l" t="t" r="r" b="b"/>
            <a:pathLst>
              <a:path w="297815" h="153035">
                <a:moveTo>
                  <a:pt x="220789" y="0"/>
                </a:moveTo>
                <a:lnTo>
                  <a:pt x="76426" y="0"/>
                </a:lnTo>
                <a:lnTo>
                  <a:pt x="46678" y="6006"/>
                </a:lnTo>
                <a:lnTo>
                  <a:pt x="22384" y="22384"/>
                </a:lnTo>
                <a:lnTo>
                  <a:pt x="6006" y="46678"/>
                </a:lnTo>
                <a:lnTo>
                  <a:pt x="0" y="76426"/>
                </a:lnTo>
                <a:lnTo>
                  <a:pt x="6006" y="106175"/>
                </a:lnTo>
                <a:lnTo>
                  <a:pt x="22384" y="130469"/>
                </a:lnTo>
                <a:lnTo>
                  <a:pt x="46678" y="146847"/>
                </a:lnTo>
                <a:lnTo>
                  <a:pt x="76427" y="152853"/>
                </a:lnTo>
                <a:lnTo>
                  <a:pt x="220789" y="152853"/>
                </a:lnTo>
                <a:lnTo>
                  <a:pt x="250537" y="146847"/>
                </a:lnTo>
                <a:lnTo>
                  <a:pt x="274831" y="130469"/>
                </a:lnTo>
                <a:lnTo>
                  <a:pt x="291210" y="106175"/>
                </a:lnTo>
                <a:lnTo>
                  <a:pt x="297216" y="76426"/>
                </a:lnTo>
                <a:lnTo>
                  <a:pt x="291210" y="46678"/>
                </a:lnTo>
                <a:lnTo>
                  <a:pt x="274831" y="22384"/>
                </a:lnTo>
                <a:lnTo>
                  <a:pt x="250537" y="6006"/>
                </a:lnTo>
                <a:lnTo>
                  <a:pt x="220789" y="0"/>
                </a:lnTo>
                <a:close/>
              </a:path>
            </a:pathLst>
          </a:custGeom>
          <a:solidFill>
            <a:srgbClr val="70B6BC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722947" y="504049"/>
            <a:ext cx="100797" cy="100835"/>
          </a:xfrm>
          <a:prstGeom prst="rect">
            <a:avLst/>
          </a:prstGeom>
        </p:spPr>
      </p:pic>
      <p:grpSp>
        <p:nvGrpSpPr>
          <p:cNvPr id="12" name="object 12"/>
          <p:cNvGrpSpPr/>
          <p:nvPr/>
        </p:nvGrpSpPr>
        <p:grpSpPr>
          <a:xfrm>
            <a:off x="11603899" y="465844"/>
            <a:ext cx="182880" cy="182880"/>
            <a:chOff x="11603899" y="465844"/>
            <a:chExt cx="182880" cy="182880"/>
          </a:xfrm>
        </p:grpSpPr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637863" y="499814"/>
              <a:ext cx="114640" cy="11464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603899" y="465844"/>
              <a:ext cx="182575" cy="182575"/>
            </a:xfrm>
            <a:prstGeom prst="rect">
              <a:avLst/>
            </a:prstGeom>
          </p:spPr>
        </p:pic>
      </p:grpSp>
      <p:sp>
        <p:nvSpPr>
          <p:cNvPr id="15" name="object 15"/>
          <p:cNvSpPr/>
          <p:nvPr/>
        </p:nvSpPr>
        <p:spPr>
          <a:xfrm>
            <a:off x="11429810" y="516800"/>
            <a:ext cx="110489" cy="81280"/>
          </a:xfrm>
          <a:custGeom>
            <a:avLst/>
            <a:gdLst/>
            <a:ahLst/>
            <a:cxnLst/>
            <a:rect l="l" t="t" r="r" b="b"/>
            <a:pathLst>
              <a:path w="110490" h="81279">
                <a:moveTo>
                  <a:pt x="110388" y="70789"/>
                </a:moveTo>
                <a:lnTo>
                  <a:pt x="107543" y="67932"/>
                </a:lnTo>
                <a:lnTo>
                  <a:pt x="2844" y="67932"/>
                </a:lnTo>
                <a:lnTo>
                  <a:pt x="0" y="70789"/>
                </a:lnTo>
                <a:lnTo>
                  <a:pt x="0" y="74295"/>
                </a:lnTo>
                <a:lnTo>
                  <a:pt x="0" y="77812"/>
                </a:lnTo>
                <a:lnTo>
                  <a:pt x="2844" y="80670"/>
                </a:lnTo>
                <a:lnTo>
                  <a:pt x="107543" y="80670"/>
                </a:lnTo>
                <a:lnTo>
                  <a:pt x="110388" y="77812"/>
                </a:lnTo>
                <a:lnTo>
                  <a:pt x="110388" y="70789"/>
                </a:lnTo>
                <a:close/>
              </a:path>
              <a:path w="110490" h="81279">
                <a:moveTo>
                  <a:pt x="110388" y="36817"/>
                </a:moveTo>
                <a:lnTo>
                  <a:pt x="107543" y="33959"/>
                </a:lnTo>
                <a:lnTo>
                  <a:pt x="2844" y="33959"/>
                </a:lnTo>
                <a:lnTo>
                  <a:pt x="0" y="36817"/>
                </a:lnTo>
                <a:lnTo>
                  <a:pt x="0" y="40335"/>
                </a:lnTo>
                <a:lnTo>
                  <a:pt x="0" y="43853"/>
                </a:lnTo>
                <a:lnTo>
                  <a:pt x="2844" y="46697"/>
                </a:lnTo>
                <a:lnTo>
                  <a:pt x="107543" y="46697"/>
                </a:lnTo>
                <a:lnTo>
                  <a:pt x="110388" y="43853"/>
                </a:lnTo>
                <a:lnTo>
                  <a:pt x="110388" y="36817"/>
                </a:lnTo>
                <a:close/>
              </a:path>
              <a:path w="110490" h="81279">
                <a:moveTo>
                  <a:pt x="110388" y="2844"/>
                </a:moveTo>
                <a:lnTo>
                  <a:pt x="107543" y="0"/>
                </a:lnTo>
                <a:lnTo>
                  <a:pt x="2844" y="0"/>
                </a:lnTo>
                <a:lnTo>
                  <a:pt x="0" y="2844"/>
                </a:lnTo>
                <a:lnTo>
                  <a:pt x="0" y="6362"/>
                </a:lnTo>
                <a:lnTo>
                  <a:pt x="0" y="9880"/>
                </a:lnTo>
                <a:lnTo>
                  <a:pt x="2844" y="12738"/>
                </a:lnTo>
                <a:lnTo>
                  <a:pt x="107543" y="12738"/>
                </a:lnTo>
                <a:lnTo>
                  <a:pt x="110388" y="9880"/>
                </a:lnTo>
                <a:lnTo>
                  <a:pt x="110388" y="2844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646886" y="1983606"/>
            <a:ext cx="386080" cy="121920"/>
          </a:xfrm>
          <a:custGeom>
            <a:avLst/>
            <a:gdLst/>
            <a:ahLst/>
            <a:cxnLst/>
            <a:rect l="l" t="t" r="r" b="b"/>
            <a:pathLst>
              <a:path w="386079" h="121919">
                <a:moveTo>
                  <a:pt x="43206" y="96875"/>
                </a:moveTo>
                <a:lnTo>
                  <a:pt x="0" y="96875"/>
                </a:lnTo>
                <a:lnTo>
                  <a:pt x="0" y="106114"/>
                </a:lnTo>
                <a:lnTo>
                  <a:pt x="111005" y="106114"/>
                </a:lnTo>
                <a:lnTo>
                  <a:pt x="111005" y="100272"/>
                </a:lnTo>
                <a:lnTo>
                  <a:pt x="43206" y="100272"/>
                </a:lnTo>
                <a:lnTo>
                  <a:pt x="43206" y="96875"/>
                </a:lnTo>
                <a:close/>
              </a:path>
              <a:path w="386079" h="121919">
                <a:moveTo>
                  <a:pt x="54483" y="65081"/>
                </a:moveTo>
                <a:lnTo>
                  <a:pt x="43206" y="65081"/>
                </a:lnTo>
                <a:lnTo>
                  <a:pt x="43206" y="100272"/>
                </a:lnTo>
                <a:lnTo>
                  <a:pt x="54483" y="100272"/>
                </a:lnTo>
                <a:lnTo>
                  <a:pt x="54483" y="65081"/>
                </a:lnTo>
                <a:close/>
              </a:path>
              <a:path w="386079" h="121919">
                <a:moveTo>
                  <a:pt x="111005" y="96875"/>
                </a:moveTo>
                <a:lnTo>
                  <a:pt x="54483" y="96875"/>
                </a:lnTo>
                <a:lnTo>
                  <a:pt x="54483" y="100272"/>
                </a:lnTo>
                <a:lnTo>
                  <a:pt x="111005" y="100272"/>
                </a:lnTo>
                <a:lnTo>
                  <a:pt x="111005" y="96875"/>
                </a:lnTo>
                <a:close/>
              </a:path>
              <a:path w="386079" h="121919">
                <a:moveTo>
                  <a:pt x="97352" y="41440"/>
                </a:moveTo>
                <a:lnTo>
                  <a:pt x="89130" y="41440"/>
                </a:lnTo>
                <a:lnTo>
                  <a:pt x="89130" y="50000"/>
                </a:lnTo>
                <a:lnTo>
                  <a:pt x="85782" y="50188"/>
                </a:lnTo>
                <a:lnTo>
                  <a:pt x="84449" y="62542"/>
                </a:lnTo>
                <a:lnTo>
                  <a:pt x="81386" y="79212"/>
                </a:lnTo>
                <a:lnTo>
                  <a:pt x="92663" y="80571"/>
                </a:lnTo>
                <a:lnTo>
                  <a:pt x="95569" y="63173"/>
                </a:lnTo>
                <a:lnTo>
                  <a:pt x="97062" y="48284"/>
                </a:lnTo>
                <a:lnTo>
                  <a:pt x="97352" y="41440"/>
                </a:lnTo>
                <a:close/>
              </a:path>
              <a:path w="386079" h="121919">
                <a:moveTo>
                  <a:pt x="86312" y="41551"/>
                </a:moveTo>
                <a:lnTo>
                  <a:pt x="9918" y="44565"/>
                </a:lnTo>
                <a:lnTo>
                  <a:pt x="11684" y="54348"/>
                </a:lnTo>
                <a:lnTo>
                  <a:pt x="85782" y="50188"/>
                </a:lnTo>
                <a:lnTo>
                  <a:pt x="86022" y="47962"/>
                </a:lnTo>
                <a:lnTo>
                  <a:pt x="86312" y="41551"/>
                </a:lnTo>
                <a:close/>
              </a:path>
              <a:path w="386079" h="121919">
                <a:moveTo>
                  <a:pt x="89130" y="41440"/>
                </a:moveTo>
                <a:lnTo>
                  <a:pt x="86312" y="41551"/>
                </a:lnTo>
                <a:lnTo>
                  <a:pt x="86022" y="47962"/>
                </a:lnTo>
                <a:lnTo>
                  <a:pt x="85782" y="50188"/>
                </a:lnTo>
                <a:lnTo>
                  <a:pt x="89130" y="50000"/>
                </a:lnTo>
                <a:lnTo>
                  <a:pt x="89130" y="41440"/>
                </a:lnTo>
                <a:close/>
              </a:path>
              <a:path w="386079" h="121919">
                <a:moveTo>
                  <a:pt x="91304" y="11956"/>
                </a:moveTo>
                <a:lnTo>
                  <a:pt x="86685" y="11956"/>
                </a:lnTo>
                <a:lnTo>
                  <a:pt x="86593" y="35307"/>
                </a:lnTo>
                <a:lnTo>
                  <a:pt x="86312" y="41551"/>
                </a:lnTo>
                <a:lnTo>
                  <a:pt x="89130" y="41440"/>
                </a:lnTo>
                <a:lnTo>
                  <a:pt x="97352" y="41440"/>
                </a:lnTo>
                <a:lnTo>
                  <a:pt x="97612" y="35307"/>
                </a:lnTo>
                <a:lnTo>
                  <a:pt x="97690" y="21195"/>
                </a:lnTo>
                <a:lnTo>
                  <a:pt x="91304" y="21195"/>
                </a:lnTo>
                <a:lnTo>
                  <a:pt x="91304" y="11956"/>
                </a:lnTo>
                <a:close/>
              </a:path>
              <a:path w="386079" h="121919">
                <a:moveTo>
                  <a:pt x="86685" y="11956"/>
                </a:moveTo>
                <a:lnTo>
                  <a:pt x="13315" y="11956"/>
                </a:lnTo>
                <a:lnTo>
                  <a:pt x="13315" y="21195"/>
                </a:lnTo>
                <a:lnTo>
                  <a:pt x="86685" y="21195"/>
                </a:lnTo>
                <a:lnTo>
                  <a:pt x="86685" y="11956"/>
                </a:lnTo>
                <a:close/>
              </a:path>
              <a:path w="386079" h="121919">
                <a:moveTo>
                  <a:pt x="97690" y="11956"/>
                </a:moveTo>
                <a:lnTo>
                  <a:pt x="91304" y="11956"/>
                </a:lnTo>
                <a:lnTo>
                  <a:pt x="91304" y="21195"/>
                </a:lnTo>
                <a:lnTo>
                  <a:pt x="97690" y="21195"/>
                </a:lnTo>
                <a:lnTo>
                  <a:pt x="97690" y="11956"/>
                </a:lnTo>
                <a:close/>
              </a:path>
              <a:path w="386079" h="121919">
                <a:moveTo>
                  <a:pt x="228523" y="135"/>
                </a:moveTo>
                <a:lnTo>
                  <a:pt x="217789" y="135"/>
                </a:lnTo>
                <a:lnTo>
                  <a:pt x="217789" y="64538"/>
                </a:lnTo>
                <a:lnTo>
                  <a:pt x="228523" y="64538"/>
                </a:lnTo>
                <a:lnTo>
                  <a:pt x="228523" y="135"/>
                </a:lnTo>
                <a:close/>
              </a:path>
              <a:path w="386079" h="121919">
                <a:moveTo>
                  <a:pt x="204474" y="2581"/>
                </a:moveTo>
                <a:lnTo>
                  <a:pt x="193740" y="2581"/>
                </a:lnTo>
                <a:lnTo>
                  <a:pt x="193740" y="63723"/>
                </a:lnTo>
                <a:lnTo>
                  <a:pt x="204474" y="63723"/>
                </a:lnTo>
                <a:lnTo>
                  <a:pt x="204474" y="36956"/>
                </a:lnTo>
                <a:lnTo>
                  <a:pt x="198088" y="36956"/>
                </a:lnTo>
                <a:lnTo>
                  <a:pt x="198088" y="27853"/>
                </a:lnTo>
                <a:lnTo>
                  <a:pt x="204474" y="27853"/>
                </a:lnTo>
                <a:lnTo>
                  <a:pt x="204474" y="2581"/>
                </a:lnTo>
                <a:close/>
              </a:path>
              <a:path w="386079" h="121919">
                <a:moveTo>
                  <a:pt x="141158" y="7065"/>
                </a:moveTo>
                <a:lnTo>
                  <a:pt x="130560" y="7065"/>
                </a:lnTo>
                <a:lnTo>
                  <a:pt x="130560" y="58831"/>
                </a:lnTo>
                <a:lnTo>
                  <a:pt x="178115" y="58831"/>
                </a:lnTo>
                <a:lnTo>
                  <a:pt x="178115" y="50000"/>
                </a:lnTo>
                <a:lnTo>
                  <a:pt x="141158" y="50000"/>
                </a:lnTo>
                <a:lnTo>
                  <a:pt x="141158" y="31929"/>
                </a:lnTo>
                <a:lnTo>
                  <a:pt x="174854" y="31929"/>
                </a:lnTo>
                <a:lnTo>
                  <a:pt x="174854" y="27853"/>
                </a:lnTo>
                <a:lnTo>
                  <a:pt x="178115" y="27853"/>
                </a:lnTo>
                <a:lnTo>
                  <a:pt x="178115" y="23233"/>
                </a:lnTo>
                <a:lnTo>
                  <a:pt x="141158" y="23233"/>
                </a:lnTo>
                <a:lnTo>
                  <a:pt x="141158" y="7065"/>
                </a:lnTo>
                <a:close/>
              </a:path>
              <a:path w="386079" h="121919">
                <a:moveTo>
                  <a:pt x="174854" y="31929"/>
                </a:moveTo>
                <a:lnTo>
                  <a:pt x="167381" y="31929"/>
                </a:lnTo>
                <a:lnTo>
                  <a:pt x="167381" y="50000"/>
                </a:lnTo>
                <a:lnTo>
                  <a:pt x="178115" y="50000"/>
                </a:lnTo>
                <a:lnTo>
                  <a:pt x="178115" y="36956"/>
                </a:lnTo>
                <a:lnTo>
                  <a:pt x="174854" y="36956"/>
                </a:lnTo>
                <a:lnTo>
                  <a:pt x="174854" y="31929"/>
                </a:lnTo>
                <a:close/>
              </a:path>
              <a:path w="386079" h="121919">
                <a:moveTo>
                  <a:pt x="178115" y="27853"/>
                </a:moveTo>
                <a:lnTo>
                  <a:pt x="174854" y="27853"/>
                </a:lnTo>
                <a:lnTo>
                  <a:pt x="174854" y="36956"/>
                </a:lnTo>
                <a:lnTo>
                  <a:pt x="178115" y="36956"/>
                </a:lnTo>
                <a:lnTo>
                  <a:pt x="178115" y="27853"/>
                </a:lnTo>
                <a:close/>
              </a:path>
              <a:path w="386079" h="121919">
                <a:moveTo>
                  <a:pt x="193740" y="27853"/>
                </a:moveTo>
                <a:lnTo>
                  <a:pt x="178115" y="27853"/>
                </a:lnTo>
                <a:lnTo>
                  <a:pt x="178115" y="36956"/>
                </a:lnTo>
                <a:lnTo>
                  <a:pt x="193740" y="36956"/>
                </a:lnTo>
                <a:lnTo>
                  <a:pt x="193740" y="27853"/>
                </a:lnTo>
                <a:close/>
              </a:path>
              <a:path w="386079" h="121919">
                <a:moveTo>
                  <a:pt x="204474" y="27853"/>
                </a:moveTo>
                <a:lnTo>
                  <a:pt x="198088" y="27853"/>
                </a:lnTo>
                <a:lnTo>
                  <a:pt x="198088" y="36956"/>
                </a:lnTo>
                <a:lnTo>
                  <a:pt x="204474" y="36956"/>
                </a:lnTo>
                <a:lnTo>
                  <a:pt x="204474" y="27853"/>
                </a:lnTo>
                <a:close/>
              </a:path>
              <a:path w="386079" h="121919">
                <a:moveTo>
                  <a:pt x="178115" y="7065"/>
                </a:moveTo>
                <a:lnTo>
                  <a:pt x="167381" y="7065"/>
                </a:lnTo>
                <a:lnTo>
                  <a:pt x="167381" y="23233"/>
                </a:lnTo>
                <a:lnTo>
                  <a:pt x="178115" y="23233"/>
                </a:lnTo>
                <a:lnTo>
                  <a:pt x="178115" y="7065"/>
                </a:lnTo>
                <a:close/>
              </a:path>
              <a:path w="386079" h="121919">
                <a:moveTo>
                  <a:pt x="228523" y="70516"/>
                </a:moveTo>
                <a:lnTo>
                  <a:pt x="147544" y="70516"/>
                </a:lnTo>
                <a:lnTo>
                  <a:pt x="147544" y="79484"/>
                </a:lnTo>
                <a:lnTo>
                  <a:pt x="217517" y="79484"/>
                </a:lnTo>
                <a:lnTo>
                  <a:pt x="217517" y="91168"/>
                </a:lnTo>
                <a:lnTo>
                  <a:pt x="147816" y="91168"/>
                </a:lnTo>
                <a:lnTo>
                  <a:pt x="147816" y="121467"/>
                </a:lnTo>
                <a:lnTo>
                  <a:pt x="233278" y="121467"/>
                </a:lnTo>
                <a:lnTo>
                  <a:pt x="233278" y="117935"/>
                </a:lnTo>
                <a:lnTo>
                  <a:pt x="159093" y="117935"/>
                </a:lnTo>
                <a:lnTo>
                  <a:pt x="159093" y="99592"/>
                </a:lnTo>
                <a:lnTo>
                  <a:pt x="228523" y="99592"/>
                </a:lnTo>
                <a:lnTo>
                  <a:pt x="228523" y="70516"/>
                </a:lnTo>
                <a:close/>
              </a:path>
              <a:path w="386079" h="121919">
                <a:moveTo>
                  <a:pt x="233278" y="112500"/>
                </a:moveTo>
                <a:lnTo>
                  <a:pt x="159093" y="112500"/>
                </a:lnTo>
                <a:lnTo>
                  <a:pt x="159093" y="117935"/>
                </a:lnTo>
                <a:lnTo>
                  <a:pt x="233278" y="117935"/>
                </a:lnTo>
                <a:lnTo>
                  <a:pt x="233278" y="112500"/>
                </a:lnTo>
                <a:close/>
              </a:path>
              <a:path w="386079" h="121919">
                <a:moveTo>
                  <a:pt x="385954" y="0"/>
                </a:moveTo>
                <a:lnTo>
                  <a:pt x="374676" y="0"/>
                </a:lnTo>
                <a:lnTo>
                  <a:pt x="374676" y="69565"/>
                </a:lnTo>
                <a:lnTo>
                  <a:pt x="385954" y="69565"/>
                </a:lnTo>
                <a:lnTo>
                  <a:pt x="385954" y="0"/>
                </a:lnTo>
                <a:close/>
              </a:path>
              <a:path w="386079" h="121919">
                <a:moveTo>
                  <a:pt x="304160" y="7065"/>
                </a:moveTo>
                <a:lnTo>
                  <a:pt x="293018" y="7065"/>
                </a:lnTo>
                <a:lnTo>
                  <a:pt x="293018" y="60326"/>
                </a:lnTo>
                <a:lnTo>
                  <a:pt x="302937" y="60326"/>
                </a:lnTo>
                <a:lnTo>
                  <a:pt x="318396" y="60046"/>
                </a:lnTo>
                <a:lnTo>
                  <a:pt x="333270" y="59103"/>
                </a:lnTo>
                <a:lnTo>
                  <a:pt x="347991" y="57345"/>
                </a:lnTo>
                <a:lnTo>
                  <a:pt x="349533" y="57065"/>
                </a:lnTo>
                <a:lnTo>
                  <a:pt x="304160" y="57065"/>
                </a:lnTo>
                <a:lnTo>
                  <a:pt x="304160" y="50815"/>
                </a:lnTo>
                <a:lnTo>
                  <a:pt x="302937" y="50815"/>
                </a:lnTo>
                <a:lnTo>
                  <a:pt x="304160" y="50793"/>
                </a:lnTo>
                <a:lnTo>
                  <a:pt x="304160" y="7065"/>
                </a:lnTo>
                <a:close/>
              </a:path>
              <a:path w="386079" h="121919">
                <a:moveTo>
                  <a:pt x="361361" y="45380"/>
                </a:moveTo>
                <a:lnTo>
                  <a:pt x="346863" y="47949"/>
                </a:lnTo>
                <a:lnTo>
                  <a:pt x="332506" y="49626"/>
                </a:lnTo>
                <a:lnTo>
                  <a:pt x="317970" y="50539"/>
                </a:lnTo>
                <a:lnTo>
                  <a:pt x="304160" y="50793"/>
                </a:lnTo>
                <a:lnTo>
                  <a:pt x="304160" y="57065"/>
                </a:lnTo>
                <a:lnTo>
                  <a:pt x="349533" y="57065"/>
                </a:lnTo>
                <a:lnTo>
                  <a:pt x="362992" y="54619"/>
                </a:lnTo>
                <a:lnTo>
                  <a:pt x="361361" y="45380"/>
                </a:lnTo>
                <a:close/>
              </a:path>
              <a:path w="386079" h="121919">
                <a:moveTo>
                  <a:pt x="304160" y="50793"/>
                </a:moveTo>
                <a:lnTo>
                  <a:pt x="302937" y="50815"/>
                </a:lnTo>
                <a:lnTo>
                  <a:pt x="304160" y="50815"/>
                </a:lnTo>
                <a:close/>
              </a:path>
              <a:path w="386079" h="121919">
                <a:moveTo>
                  <a:pt x="385954" y="75543"/>
                </a:moveTo>
                <a:lnTo>
                  <a:pt x="306605" y="75543"/>
                </a:lnTo>
                <a:lnTo>
                  <a:pt x="306605" y="121196"/>
                </a:lnTo>
                <a:lnTo>
                  <a:pt x="385954" y="121196"/>
                </a:lnTo>
                <a:lnTo>
                  <a:pt x="385954" y="111957"/>
                </a:lnTo>
                <a:lnTo>
                  <a:pt x="317611" y="111957"/>
                </a:lnTo>
                <a:lnTo>
                  <a:pt x="317611" y="84511"/>
                </a:lnTo>
                <a:lnTo>
                  <a:pt x="385954" y="84511"/>
                </a:lnTo>
                <a:lnTo>
                  <a:pt x="385954" y="75543"/>
                </a:lnTo>
                <a:close/>
              </a:path>
              <a:path w="386079" h="121919">
                <a:moveTo>
                  <a:pt x="385954" y="84511"/>
                </a:moveTo>
                <a:lnTo>
                  <a:pt x="374948" y="84511"/>
                </a:lnTo>
                <a:lnTo>
                  <a:pt x="374948" y="111957"/>
                </a:lnTo>
                <a:lnTo>
                  <a:pt x="385954" y="111957"/>
                </a:lnTo>
                <a:lnTo>
                  <a:pt x="385954" y="84511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530201" y="2943181"/>
            <a:ext cx="474345" cy="123189"/>
          </a:xfrm>
          <a:custGeom>
            <a:avLst/>
            <a:gdLst/>
            <a:ahLst/>
            <a:cxnLst/>
            <a:rect l="l" t="t" r="r" b="b"/>
            <a:pathLst>
              <a:path w="474345" h="123189">
                <a:moveTo>
                  <a:pt x="54076" y="5978"/>
                </a:moveTo>
                <a:lnTo>
                  <a:pt x="48913" y="5978"/>
                </a:lnTo>
                <a:lnTo>
                  <a:pt x="48913" y="11548"/>
                </a:lnTo>
                <a:lnTo>
                  <a:pt x="45741" y="26443"/>
                </a:lnTo>
                <a:lnTo>
                  <a:pt x="36379" y="39096"/>
                </a:lnTo>
                <a:lnTo>
                  <a:pt x="21055" y="49151"/>
                </a:lnTo>
                <a:lnTo>
                  <a:pt x="0" y="56250"/>
                </a:lnTo>
                <a:lnTo>
                  <a:pt x="3940" y="65489"/>
                </a:lnTo>
                <a:lnTo>
                  <a:pt x="28010" y="56878"/>
                </a:lnTo>
                <a:lnTo>
                  <a:pt x="45992" y="44089"/>
                </a:lnTo>
                <a:lnTo>
                  <a:pt x="57248" y="27123"/>
                </a:lnTo>
                <a:lnTo>
                  <a:pt x="57338" y="26630"/>
                </a:lnTo>
                <a:lnTo>
                  <a:pt x="56793" y="26630"/>
                </a:lnTo>
                <a:lnTo>
                  <a:pt x="56793" y="17663"/>
                </a:lnTo>
                <a:lnTo>
                  <a:pt x="58990" y="17663"/>
                </a:lnTo>
                <a:lnTo>
                  <a:pt x="59440" y="15217"/>
                </a:lnTo>
                <a:lnTo>
                  <a:pt x="54076" y="15217"/>
                </a:lnTo>
                <a:lnTo>
                  <a:pt x="54076" y="5978"/>
                </a:lnTo>
                <a:close/>
              </a:path>
              <a:path w="474345" h="123189">
                <a:moveTo>
                  <a:pt x="99049" y="0"/>
                </a:moveTo>
                <a:lnTo>
                  <a:pt x="87772" y="0"/>
                </a:lnTo>
                <a:lnTo>
                  <a:pt x="87772" y="62636"/>
                </a:lnTo>
                <a:lnTo>
                  <a:pt x="99049" y="62636"/>
                </a:lnTo>
                <a:lnTo>
                  <a:pt x="99049" y="50000"/>
                </a:lnTo>
                <a:lnTo>
                  <a:pt x="88995" y="50000"/>
                </a:lnTo>
                <a:lnTo>
                  <a:pt x="88995" y="41168"/>
                </a:lnTo>
                <a:lnTo>
                  <a:pt x="99049" y="41168"/>
                </a:lnTo>
                <a:lnTo>
                  <a:pt x="99049" y="26630"/>
                </a:lnTo>
                <a:lnTo>
                  <a:pt x="89674" y="26630"/>
                </a:lnTo>
                <a:lnTo>
                  <a:pt x="89674" y="17663"/>
                </a:lnTo>
                <a:lnTo>
                  <a:pt x="99049" y="17663"/>
                </a:lnTo>
                <a:lnTo>
                  <a:pt x="99049" y="0"/>
                </a:lnTo>
                <a:close/>
              </a:path>
              <a:path w="474345" h="123189">
                <a:moveTo>
                  <a:pt x="87772" y="41168"/>
                </a:moveTo>
                <a:lnTo>
                  <a:pt x="55706" y="41168"/>
                </a:lnTo>
                <a:lnTo>
                  <a:pt x="55706" y="50000"/>
                </a:lnTo>
                <a:lnTo>
                  <a:pt x="87772" y="50000"/>
                </a:lnTo>
                <a:lnTo>
                  <a:pt x="87772" y="41168"/>
                </a:lnTo>
                <a:close/>
              </a:path>
              <a:path w="474345" h="123189">
                <a:moveTo>
                  <a:pt x="99049" y="41168"/>
                </a:moveTo>
                <a:lnTo>
                  <a:pt x="88995" y="41168"/>
                </a:lnTo>
                <a:lnTo>
                  <a:pt x="88995" y="50000"/>
                </a:lnTo>
                <a:lnTo>
                  <a:pt x="99049" y="50000"/>
                </a:lnTo>
                <a:lnTo>
                  <a:pt x="99049" y="41168"/>
                </a:lnTo>
                <a:close/>
              </a:path>
              <a:path w="474345" h="123189">
                <a:moveTo>
                  <a:pt x="58990" y="17663"/>
                </a:moveTo>
                <a:lnTo>
                  <a:pt x="56793" y="17663"/>
                </a:lnTo>
                <a:lnTo>
                  <a:pt x="56793" y="26630"/>
                </a:lnTo>
                <a:lnTo>
                  <a:pt x="57338" y="26630"/>
                </a:lnTo>
                <a:lnTo>
                  <a:pt x="58990" y="17663"/>
                </a:lnTo>
                <a:close/>
              </a:path>
              <a:path w="474345" h="123189">
                <a:moveTo>
                  <a:pt x="87772" y="17663"/>
                </a:moveTo>
                <a:lnTo>
                  <a:pt x="58990" y="17663"/>
                </a:lnTo>
                <a:lnTo>
                  <a:pt x="57338" y="26630"/>
                </a:lnTo>
                <a:lnTo>
                  <a:pt x="87772" y="26630"/>
                </a:lnTo>
                <a:lnTo>
                  <a:pt x="87772" y="17663"/>
                </a:lnTo>
                <a:close/>
              </a:path>
              <a:path w="474345" h="123189">
                <a:moveTo>
                  <a:pt x="99049" y="17663"/>
                </a:moveTo>
                <a:lnTo>
                  <a:pt x="89674" y="17663"/>
                </a:lnTo>
                <a:lnTo>
                  <a:pt x="89674" y="26630"/>
                </a:lnTo>
                <a:lnTo>
                  <a:pt x="99049" y="26630"/>
                </a:lnTo>
                <a:lnTo>
                  <a:pt x="99049" y="17663"/>
                </a:lnTo>
                <a:close/>
              </a:path>
              <a:path w="474345" h="123189">
                <a:moveTo>
                  <a:pt x="48913" y="5978"/>
                </a:moveTo>
                <a:lnTo>
                  <a:pt x="6385" y="5978"/>
                </a:lnTo>
                <a:lnTo>
                  <a:pt x="6385" y="15217"/>
                </a:lnTo>
                <a:lnTo>
                  <a:pt x="48132" y="15217"/>
                </a:lnTo>
                <a:lnTo>
                  <a:pt x="48913" y="11548"/>
                </a:lnTo>
                <a:lnTo>
                  <a:pt x="48913" y="5978"/>
                </a:lnTo>
                <a:close/>
              </a:path>
              <a:path w="474345" h="123189">
                <a:moveTo>
                  <a:pt x="61141" y="5978"/>
                </a:moveTo>
                <a:lnTo>
                  <a:pt x="54076" y="5978"/>
                </a:lnTo>
                <a:lnTo>
                  <a:pt x="54076" y="15217"/>
                </a:lnTo>
                <a:lnTo>
                  <a:pt x="59440" y="15217"/>
                </a:lnTo>
                <a:lnTo>
                  <a:pt x="61141" y="5978"/>
                </a:lnTo>
                <a:close/>
              </a:path>
              <a:path w="474345" h="123189">
                <a:moveTo>
                  <a:pt x="99049" y="68342"/>
                </a:moveTo>
                <a:lnTo>
                  <a:pt x="19972" y="68342"/>
                </a:lnTo>
                <a:lnTo>
                  <a:pt x="19972" y="77446"/>
                </a:lnTo>
                <a:lnTo>
                  <a:pt x="87908" y="77446"/>
                </a:lnTo>
                <a:lnTo>
                  <a:pt x="87908" y="89810"/>
                </a:lnTo>
                <a:lnTo>
                  <a:pt x="20380" y="89810"/>
                </a:lnTo>
                <a:lnTo>
                  <a:pt x="20380" y="121603"/>
                </a:lnTo>
                <a:lnTo>
                  <a:pt x="103125" y="121603"/>
                </a:lnTo>
                <a:lnTo>
                  <a:pt x="103125" y="118071"/>
                </a:lnTo>
                <a:lnTo>
                  <a:pt x="31521" y="118071"/>
                </a:lnTo>
                <a:lnTo>
                  <a:pt x="31521" y="98505"/>
                </a:lnTo>
                <a:lnTo>
                  <a:pt x="99049" y="98505"/>
                </a:lnTo>
                <a:lnTo>
                  <a:pt x="99049" y="68342"/>
                </a:lnTo>
                <a:close/>
              </a:path>
              <a:path w="474345" h="123189">
                <a:moveTo>
                  <a:pt x="103125" y="112636"/>
                </a:moveTo>
                <a:lnTo>
                  <a:pt x="31521" y="112636"/>
                </a:lnTo>
                <a:lnTo>
                  <a:pt x="31521" y="118071"/>
                </a:lnTo>
                <a:lnTo>
                  <a:pt x="103125" y="118071"/>
                </a:lnTo>
                <a:lnTo>
                  <a:pt x="103125" y="112636"/>
                </a:lnTo>
                <a:close/>
              </a:path>
              <a:path w="474345" h="123189">
                <a:moveTo>
                  <a:pt x="227300" y="0"/>
                </a:moveTo>
                <a:lnTo>
                  <a:pt x="216430" y="0"/>
                </a:lnTo>
                <a:lnTo>
                  <a:pt x="216430" y="122826"/>
                </a:lnTo>
                <a:lnTo>
                  <a:pt x="227300" y="122826"/>
                </a:lnTo>
                <a:lnTo>
                  <a:pt x="227300" y="0"/>
                </a:lnTo>
                <a:close/>
              </a:path>
              <a:path w="474345" h="123189">
                <a:moveTo>
                  <a:pt x="202436" y="2853"/>
                </a:moveTo>
                <a:lnTo>
                  <a:pt x="191838" y="2853"/>
                </a:lnTo>
                <a:lnTo>
                  <a:pt x="191838" y="116576"/>
                </a:lnTo>
                <a:lnTo>
                  <a:pt x="202436" y="116576"/>
                </a:lnTo>
                <a:lnTo>
                  <a:pt x="202436" y="53396"/>
                </a:lnTo>
                <a:lnTo>
                  <a:pt x="195234" y="53396"/>
                </a:lnTo>
                <a:lnTo>
                  <a:pt x="195234" y="44021"/>
                </a:lnTo>
                <a:lnTo>
                  <a:pt x="202436" y="44021"/>
                </a:lnTo>
                <a:lnTo>
                  <a:pt x="202436" y="2853"/>
                </a:lnTo>
                <a:close/>
              </a:path>
              <a:path w="474345" h="123189">
                <a:moveTo>
                  <a:pt x="150397" y="19021"/>
                </a:moveTo>
                <a:lnTo>
                  <a:pt x="148087" y="19021"/>
                </a:lnTo>
                <a:lnTo>
                  <a:pt x="148087" y="34646"/>
                </a:lnTo>
                <a:lnTo>
                  <a:pt x="146334" y="51350"/>
                </a:lnTo>
                <a:lnTo>
                  <a:pt x="141192" y="66882"/>
                </a:lnTo>
                <a:lnTo>
                  <a:pt x="132840" y="80120"/>
                </a:lnTo>
                <a:lnTo>
                  <a:pt x="121457" y="89946"/>
                </a:lnTo>
                <a:lnTo>
                  <a:pt x="128386" y="98370"/>
                </a:lnTo>
                <a:lnTo>
                  <a:pt x="140447" y="87381"/>
                </a:lnTo>
                <a:lnTo>
                  <a:pt x="149361" y="72316"/>
                </a:lnTo>
                <a:lnTo>
                  <a:pt x="153711" y="58172"/>
                </a:lnTo>
                <a:lnTo>
                  <a:pt x="152223" y="53396"/>
                </a:lnTo>
                <a:lnTo>
                  <a:pt x="150397" y="34646"/>
                </a:lnTo>
                <a:lnTo>
                  <a:pt x="150397" y="19021"/>
                </a:lnTo>
                <a:close/>
              </a:path>
              <a:path w="474345" h="123189">
                <a:moveTo>
                  <a:pt x="159093" y="19021"/>
                </a:moveTo>
                <a:lnTo>
                  <a:pt x="156783" y="19021"/>
                </a:lnTo>
                <a:lnTo>
                  <a:pt x="156783" y="34646"/>
                </a:lnTo>
                <a:lnTo>
                  <a:pt x="154887" y="54348"/>
                </a:lnTo>
                <a:lnTo>
                  <a:pt x="153711" y="58172"/>
                </a:lnTo>
                <a:lnTo>
                  <a:pt x="157598" y="70567"/>
                </a:lnTo>
                <a:lnTo>
                  <a:pt x="166332" y="84916"/>
                </a:lnTo>
                <a:lnTo>
                  <a:pt x="178251" y="95380"/>
                </a:lnTo>
                <a:lnTo>
                  <a:pt x="185180" y="87092"/>
                </a:lnTo>
                <a:lnTo>
                  <a:pt x="173996" y="77770"/>
                </a:lnTo>
                <a:lnTo>
                  <a:pt x="165818" y="65200"/>
                </a:lnTo>
                <a:lnTo>
                  <a:pt x="160800" y="50465"/>
                </a:lnTo>
                <a:lnTo>
                  <a:pt x="159093" y="34646"/>
                </a:lnTo>
                <a:lnTo>
                  <a:pt x="159093" y="19021"/>
                </a:lnTo>
                <a:close/>
              </a:path>
              <a:path w="474345" h="123189">
                <a:moveTo>
                  <a:pt x="156783" y="19021"/>
                </a:moveTo>
                <a:lnTo>
                  <a:pt x="150397" y="19021"/>
                </a:lnTo>
                <a:lnTo>
                  <a:pt x="150397" y="34646"/>
                </a:lnTo>
                <a:lnTo>
                  <a:pt x="152227" y="53441"/>
                </a:lnTo>
                <a:lnTo>
                  <a:pt x="153711" y="58172"/>
                </a:lnTo>
                <a:lnTo>
                  <a:pt x="154887" y="54348"/>
                </a:lnTo>
                <a:lnTo>
                  <a:pt x="156783" y="34646"/>
                </a:lnTo>
                <a:lnTo>
                  <a:pt x="156783" y="19021"/>
                </a:lnTo>
                <a:close/>
              </a:path>
              <a:path w="474345" h="123189">
                <a:moveTo>
                  <a:pt x="191838" y="44021"/>
                </a:moveTo>
                <a:lnTo>
                  <a:pt x="171729" y="44021"/>
                </a:lnTo>
                <a:lnTo>
                  <a:pt x="171729" y="53396"/>
                </a:lnTo>
                <a:lnTo>
                  <a:pt x="191838" y="53396"/>
                </a:lnTo>
                <a:lnTo>
                  <a:pt x="191838" y="44021"/>
                </a:lnTo>
                <a:close/>
              </a:path>
              <a:path w="474345" h="123189">
                <a:moveTo>
                  <a:pt x="202436" y="44021"/>
                </a:moveTo>
                <a:lnTo>
                  <a:pt x="195234" y="44021"/>
                </a:lnTo>
                <a:lnTo>
                  <a:pt x="195234" y="53396"/>
                </a:lnTo>
                <a:lnTo>
                  <a:pt x="202436" y="53396"/>
                </a:lnTo>
                <a:lnTo>
                  <a:pt x="202436" y="44021"/>
                </a:lnTo>
                <a:close/>
              </a:path>
              <a:path w="474345" h="123189">
                <a:moveTo>
                  <a:pt x="180968" y="14266"/>
                </a:moveTo>
                <a:lnTo>
                  <a:pt x="124854" y="14266"/>
                </a:lnTo>
                <a:lnTo>
                  <a:pt x="124854" y="23641"/>
                </a:lnTo>
                <a:lnTo>
                  <a:pt x="148087" y="23641"/>
                </a:lnTo>
                <a:lnTo>
                  <a:pt x="148087" y="19021"/>
                </a:lnTo>
                <a:lnTo>
                  <a:pt x="180968" y="19021"/>
                </a:lnTo>
                <a:lnTo>
                  <a:pt x="180968" y="14266"/>
                </a:lnTo>
                <a:close/>
              </a:path>
              <a:path w="474345" h="123189">
                <a:moveTo>
                  <a:pt x="180968" y="19021"/>
                </a:moveTo>
                <a:lnTo>
                  <a:pt x="159093" y="19021"/>
                </a:lnTo>
                <a:lnTo>
                  <a:pt x="159093" y="23641"/>
                </a:lnTo>
                <a:lnTo>
                  <a:pt x="180968" y="23641"/>
                </a:lnTo>
                <a:lnTo>
                  <a:pt x="180968" y="19021"/>
                </a:lnTo>
                <a:close/>
              </a:path>
              <a:path w="474345" h="123189">
                <a:moveTo>
                  <a:pt x="352154" y="0"/>
                </a:moveTo>
                <a:lnTo>
                  <a:pt x="341284" y="0"/>
                </a:lnTo>
                <a:lnTo>
                  <a:pt x="341284" y="122826"/>
                </a:lnTo>
                <a:lnTo>
                  <a:pt x="352154" y="122826"/>
                </a:lnTo>
                <a:lnTo>
                  <a:pt x="352154" y="59239"/>
                </a:lnTo>
                <a:lnTo>
                  <a:pt x="344273" y="59239"/>
                </a:lnTo>
                <a:lnTo>
                  <a:pt x="344273" y="50000"/>
                </a:lnTo>
                <a:lnTo>
                  <a:pt x="352154" y="50000"/>
                </a:lnTo>
                <a:lnTo>
                  <a:pt x="352154" y="0"/>
                </a:lnTo>
                <a:close/>
              </a:path>
              <a:path w="474345" h="123189">
                <a:moveTo>
                  <a:pt x="324029" y="2717"/>
                </a:moveTo>
                <a:lnTo>
                  <a:pt x="313431" y="2717"/>
                </a:lnTo>
                <a:lnTo>
                  <a:pt x="313431" y="116576"/>
                </a:lnTo>
                <a:lnTo>
                  <a:pt x="324029" y="116576"/>
                </a:lnTo>
                <a:lnTo>
                  <a:pt x="324029" y="59239"/>
                </a:lnTo>
                <a:lnTo>
                  <a:pt x="320632" y="59239"/>
                </a:lnTo>
                <a:lnTo>
                  <a:pt x="320632" y="50000"/>
                </a:lnTo>
                <a:lnTo>
                  <a:pt x="324029" y="50000"/>
                </a:lnTo>
                <a:lnTo>
                  <a:pt x="324029" y="2717"/>
                </a:lnTo>
                <a:close/>
              </a:path>
              <a:path w="474345" h="123189">
                <a:moveTo>
                  <a:pt x="324029" y="50000"/>
                </a:moveTo>
                <a:lnTo>
                  <a:pt x="320632" y="50000"/>
                </a:lnTo>
                <a:lnTo>
                  <a:pt x="320632" y="59239"/>
                </a:lnTo>
                <a:lnTo>
                  <a:pt x="324029" y="59239"/>
                </a:lnTo>
                <a:lnTo>
                  <a:pt x="324029" y="50000"/>
                </a:lnTo>
                <a:close/>
              </a:path>
              <a:path w="474345" h="123189">
                <a:moveTo>
                  <a:pt x="341284" y="50000"/>
                </a:moveTo>
                <a:lnTo>
                  <a:pt x="324029" y="50000"/>
                </a:lnTo>
                <a:lnTo>
                  <a:pt x="324029" y="59239"/>
                </a:lnTo>
                <a:lnTo>
                  <a:pt x="341284" y="59239"/>
                </a:lnTo>
                <a:lnTo>
                  <a:pt x="341284" y="50000"/>
                </a:lnTo>
                <a:close/>
              </a:path>
              <a:path w="474345" h="123189">
                <a:moveTo>
                  <a:pt x="352154" y="50000"/>
                </a:moveTo>
                <a:lnTo>
                  <a:pt x="344273" y="50000"/>
                </a:lnTo>
                <a:lnTo>
                  <a:pt x="344273" y="59239"/>
                </a:lnTo>
                <a:lnTo>
                  <a:pt x="352154" y="59239"/>
                </a:lnTo>
                <a:lnTo>
                  <a:pt x="352154" y="50000"/>
                </a:lnTo>
                <a:close/>
              </a:path>
              <a:path w="474345" h="123189">
                <a:moveTo>
                  <a:pt x="265197" y="14809"/>
                </a:moveTo>
                <a:lnTo>
                  <a:pt x="253920" y="14809"/>
                </a:lnTo>
                <a:lnTo>
                  <a:pt x="253920" y="91033"/>
                </a:lnTo>
                <a:lnTo>
                  <a:pt x="261800" y="91033"/>
                </a:lnTo>
                <a:lnTo>
                  <a:pt x="271889" y="90875"/>
                </a:lnTo>
                <a:lnTo>
                  <a:pt x="282486" y="90285"/>
                </a:lnTo>
                <a:lnTo>
                  <a:pt x="293747" y="89084"/>
                </a:lnTo>
                <a:lnTo>
                  <a:pt x="305822" y="87092"/>
                </a:lnTo>
                <a:lnTo>
                  <a:pt x="305652" y="85734"/>
                </a:lnTo>
                <a:lnTo>
                  <a:pt x="265197" y="85734"/>
                </a:lnTo>
                <a:lnTo>
                  <a:pt x="265197" y="81250"/>
                </a:lnTo>
                <a:lnTo>
                  <a:pt x="261800" y="81250"/>
                </a:lnTo>
                <a:lnTo>
                  <a:pt x="265197" y="81189"/>
                </a:lnTo>
                <a:lnTo>
                  <a:pt x="265197" y="14809"/>
                </a:lnTo>
                <a:close/>
              </a:path>
              <a:path w="474345" h="123189">
                <a:moveTo>
                  <a:pt x="304599" y="77310"/>
                </a:moveTo>
                <a:lnTo>
                  <a:pt x="292925" y="79244"/>
                </a:lnTo>
                <a:lnTo>
                  <a:pt x="281926" y="80452"/>
                </a:lnTo>
                <a:lnTo>
                  <a:pt x="271564" y="81074"/>
                </a:lnTo>
                <a:lnTo>
                  <a:pt x="265197" y="81189"/>
                </a:lnTo>
                <a:lnTo>
                  <a:pt x="265197" y="85734"/>
                </a:lnTo>
                <a:lnTo>
                  <a:pt x="305652" y="85734"/>
                </a:lnTo>
                <a:lnTo>
                  <a:pt x="304599" y="77310"/>
                </a:lnTo>
                <a:close/>
              </a:path>
              <a:path w="474345" h="123189">
                <a:moveTo>
                  <a:pt x="265197" y="81189"/>
                </a:moveTo>
                <a:lnTo>
                  <a:pt x="261800" y="81250"/>
                </a:lnTo>
                <a:lnTo>
                  <a:pt x="265197" y="81250"/>
                </a:lnTo>
                <a:close/>
              </a:path>
              <a:path w="474345" h="123189">
                <a:moveTo>
                  <a:pt x="474019" y="0"/>
                </a:moveTo>
                <a:lnTo>
                  <a:pt x="462742" y="0"/>
                </a:lnTo>
                <a:lnTo>
                  <a:pt x="462742" y="72418"/>
                </a:lnTo>
                <a:lnTo>
                  <a:pt x="474019" y="72418"/>
                </a:lnTo>
                <a:lnTo>
                  <a:pt x="474019" y="54891"/>
                </a:lnTo>
                <a:lnTo>
                  <a:pt x="466410" y="54891"/>
                </a:lnTo>
                <a:lnTo>
                  <a:pt x="466410" y="45516"/>
                </a:lnTo>
                <a:lnTo>
                  <a:pt x="474019" y="45516"/>
                </a:lnTo>
                <a:lnTo>
                  <a:pt x="474019" y="27309"/>
                </a:lnTo>
                <a:lnTo>
                  <a:pt x="466410" y="27309"/>
                </a:lnTo>
                <a:lnTo>
                  <a:pt x="466410" y="18070"/>
                </a:lnTo>
                <a:lnTo>
                  <a:pt x="474019" y="18070"/>
                </a:lnTo>
                <a:lnTo>
                  <a:pt x="474019" y="0"/>
                </a:lnTo>
                <a:close/>
              </a:path>
              <a:path w="474345" h="123189">
                <a:moveTo>
                  <a:pt x="406491" y="6793"/>
                </a:moveTo>
                <a:lnTo>
                  <a:pt x="393864" y="8975"/>
                </a:lnTo>
                <a:lnTo>
                  <a:pt x="383835" y="15081"/>
                </a:lnTo>
                <a:lnTo>
                  <a:pt x="377220" y="24448"/>
                </a:lnTo>
                <a:lnTo>
                  <a:pt x="374834" y="36413"/>
                </a:lnTo>
                <a:lnTo>
                  <a:pt x="377220" y="48357"/>
                </a:lnTo>
                <a:lnTo>
                  <a:pt x="383835" y="57676"/>
                </a:lnTo>
                <a:lnTo>
                  <a:pt x="393864" y="63735"/>
                </a:lnTo>
                <a:lnTo>
                  <a:pt x="406491" y="65897"/>
                </a:lnTo>
                <a:lnTo>
                  <a:pt x="419061" y="63735"/>
                </a:lnTo>
                <a:lnTo>
                  <a:pt x="429097" y="57676"/>
                </a:lnTo>
                <a:lnTo>
                  <a:pt x="430114" y="56250"/>
                </a:lnTo>
                <a:lnTo>
                  <a:pt x="406491" y="56250"/>
                </a:lnTo>
                <a:lnTo>
                  <a:pt x="398199" y="54793"/>
                </a:lnTo>
                <a:lnTo>
                  <a:pt x="391614" y="50713"/>
                </a:lnTo>
                <a:lnTo>
                  <a:pt x="387270" y="44442"/>
                </a:lnTo>
                <a:lnTo>
                  <a:pt x="385703" y="36413"/>
                </a:lnTo>
                <a:lnTo>
                  <a:pt x="387270" y="28362"/>
                </a:lnTo>
                <a:lnTo>
                  <a:pt x="391614" y="22044"/>
                </a:lnTo>
                <a:lnTo>
                  <a:pt x="398199" y="17917"/>
                </a:lnTo>
                <a:lnTo>
                  <a:pt x="406491" y="16440"/>
                </a:lnTo>
                <a:lnTo>
                  <a:pt x="430061" y="16440"/>
                </a:lnTo>
                <a:lnTo>
                  <a:pt x="429097" y="15081"/>
                </a:lnTo>
                <a:lnTo>
                  <a:pt x="419061" y="8975"/>
                </a:lnTo>
                <a:lnTo>
                  <a:pt x="406491" y="6793"/>
                </a:lnTo>
                <a:close/>
              </a:path>
              <a:path w="474345" h="123189">
                <a:moveTo>
                  <a:pt x="430061" y="16440"/>
                </a:moveTo>
                <a:lnTo>
                  <a:pt x="406491" y="16440"/>
                </a:lnTo>
                <a:lnTo>
                  <a:pt x="414805" y="17917"/>
                </a:lnTo>
                <a:lnTo>
                  <a:pt x="421437" y="22044"/>
                </a:lnTo>
                <a:lnTo>
                  <a:pt x="425827" y="28362"/>
                </a:lnTo>
                <a:lnTo>
                  <a:pt x="427415" y="36413"/>
                </a:lnTo>
                <a:lnTo>
                  <a:pt x="425827" y="44442"/>
                </a:lnTo>
                <a:lnTo>
                  <a:pt x="421437" y="50713"/>
                </a:lnTo>
                <a:lnTo>
                  <a:pt x="414805" y="54793"/>
                </a:lnTo>
                <a:lnTo>
                  <a:pt x="406491" y="56250"/>
                </a:lnTo>
                <a:lnTo>
                  <a:pt x="430114" y="56250"/>
                </a:lnTo>
                <a:lnTo>
                  <a:pt x="431083" y="54891"/>
                </a:lnTo>
                <a:lnTo>
                  <a:pt x="428910" y="54891"/>
                </a:lnTo>
                <a:lnTo>
                  <a:pt x="428910" y="45516"/>
                </a:lnTo>
                <a:lnTo>
                  <a:pt x="436316" y="45516"/>
                </a:lnTo>
                <a:lnTo>
                  <a:pt x="438149" y="36413"/>
                </a:lnTo>
                <a:lnTo>
                  <a:pt x="436319" y="27309"/>
                </a:lnTo>
                <a:lnTo>
                  <a:pt x="428910" y="27309"/>
                </a:lnTo>
                <a:lnTo>
                  <a:pt x="428910" y="18070"/>
                </a:lnTo>
                <a:lnTo>
                  <a:pt x="431218" y="18070"/>
                </a:lnTo>
                <a:lnTo>
                  <a:pt x="430061" y="16440"/>
                </a:lnTo>
                <a:close/>
              </a:path>
              <a:path w="474345" h="123189">
                <a:moveTo>
                  <a:pt x="436316" y="45516"/>
                </a:moveTo>
                <a:lnTo>
                  <a:pt x="428910" y="45516"/>
                </a:lnTo>
                <a:lnTo>
                  <a:pt x="428910" y="54891"/>
                </a:lnTo>
                <a:lnTo>
                  <a:pt x="431083" y="54891"/>
                </a:lnTo>
                <a:lnTo>
                  <a:pt x="435744" y="48357"/>
                </a:lnTo>
                <a:lnTo>
                  <a:pt x="436316" y="45516"/>
                </a:lnTo>
                <a:close/>
              </a:path>
              <a:path w="474345" h="123189">
                <a:moveTo>
                  <a:pt x="462742" y="45516"/>
                </a:moveTo>
                <a:lnTo>
                  <a:pt x="436316" y="45516"/>
                </a:lnTo>
                <a:lnTo>
                  <a:pt x="435744" y="48357"/>
                </a:lnTo>
                <a:lnTo>
                  <a:pt x="431083" y="54891"/>
                </a:lnTo>
                <a:lnTo>
                  <a:pt x="462742" y="54891"/>
                </a:lnTo>
                <a:lnTo>
                  <a:pt x="462742" y="45516"/>
                </a:lnTo>
                <a:close/>
              </a:path>
              <a:path w="474345" h="123189">
                <a:moveTo>
                  <a:pt x="474019" y="45516"/>
                </a:moveTo>
                <a:lnTo>
                  <a:pt x="466410" y="45516"/>
                </a:lnTo>
                <a:lnTo>
                  <a:pt x="466410" y="54891"/>
                </a:lnTo>
                <a:lnTo>
                  <a:pt x="474019" y="54891"/>
                </a:lnTo>
                <a:lnTo>
                  <a:pt x="474019" y="45516"/>
                </a:lnTo>
                <a:close/>
              </a:path>
              <a:path w="474345" h="123189">
                <a:moveTo>
                  <a:pt x="431218" y="18070"/>
                </a:moveTo>
                <a:lnTo>
                  <a:pt x="428910" y="18070"/>
                </a:lnTo>
                <a:lnTo>
                  <a:pt x="428910" y="27309"/>
                </a:lnTo>
                <a:lnTo>
                  <a:pt x="436319" y="27309"/>
                </a:lnTo>
                <a:lnTo>
                  <a:pt x="435744" y="24448"/>
                </a:lnTo>
                <a:lnTo>
                  <a:pt x="431218" y="18070"/>
                </a:lnTo>
                <a:close/>
              </a:path>
              <a:path w="474345" h="123189">
                <a:moveTo>
                  <a:pt x="462742" y="18070"/>
                </a:moveTo>
                <a:lnTo>
                  <a:pt x="431218" y="18070"/>
                </a:lnTo>
                <a:lnTo>
                  <a:pt x="435744" y="24448"/>
                </a:lnTo>
                <a:lnTo>
                  <a:pt x="436319" y="27309"/>
                </a:lnTo>
                <a:lnTo>
                  <a:pt x="462742" y="27309"/>
                </a:lnTo>
                <a:lnTo>
                  <a:pt x="462742" y="18070"/>
                </a:lnTo>
                <a:close/>
              </a:path>
              <a:path w="474345" h="123189">
                <a:moveTo>
                  <a:pt x="474019" y="18070"/>
                </a:moveTo>
                <a:lnTo>
                  <a:pt x="466410" y="18070"/>
                </a:lnTo>
                <a:lnTo>
                  <a:pt x="466410" y="27309"/>
                </a:lnTo>
                <a:lnTo>
                  <a:pt x="474019" y="27309"/>
                </a:lnTo>
                <a:lnTo>
                  <a:pt x="474019" y="18070"/>
                </a:lnTo>
                <a:close/>
              </a:path>
              <a:path w="474345" h="123189">
                <a:moveTo>
                  <a:pt x="474019" y="79212"/>
                </a:moveTo>
                <a:lnTo>
                  <a:pt x="392089" y="79212"/>
                </a:lnTo>
                <a:lnTo>
                  <a:pt x="392089" y="88315"/>
                </a:lnTo>
                <a:lnTo>
                  <a:pt x="462742" y="88315"/>
                </a:lnTo>
                <a:lnTo>
                  <a:pt x="462742" y="122826"/>
                </a:lnTo>
                <a:lnTo>
                  <a:pt x="474019" y="122826"/>
                </a:lnTo>
                <a:lnTo>
                  <a:pt x="474019" y="79212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781962" y="6976697"/>
            <a:ext cx="647700" cy="123189"/>
          </a:xfrm>
          <a:custGeom>
            <a:avLst/>
            <a:gdLst/>
            <a:ahLst/>
            <a:cxnLst/>
            <a:rect l="l" t="t" r="r" b="b"/>
            <a:pathLst>
              <a:path w="647700" h="123190">
                <a:moveTo>
                  <a:pt x="102038" y="0"/>
                </a:moveTo>
                <a:lnTo>
                  <a:pt x="90897" y="0"/>
                </a:lnTo>
                <a:lnTo>
                  <a:pt x="90897" y="123098"/>
                </a:lnTo>
                <a:lnTo>
                  <a:pt x="102038" y="123098"/>
                </a:lnTo>
                <a:lnTo>
                  <a:pt x="102038" y="54076"/>
                </a:lnTo>
                <a:lnTo>
                  <a:pt x="94158" y="54076"/>
                </a:lnTo>
                <a:lnTo>
                  <a:pt x="94158" y="44837"/>
                </a:lnTo>
                <a:lnTo>
                  <a:pt x="102038" y="44837"/>
                </a:lnTo>
                <a:lnTo>
                  <a:pt x="102038" y="0"/>
                </a:lnTo>
                <a:close/>
              </a:path>
              <a:path w="647700" h="123190">
                <a:moveTo>
                  <a:pt x="34511" y="17663"/>
                </a:moveTo>
                <a:lnTo>
                  <a:pt x="32201" y="17663"/>
                </a:lnTo>
                <a:lnTo>
                  <a:pt x="32201" y="36005"/>
                </a:lnTo>
                <a:lnTo>
                  <a:pt x="29653" y="52418"/>
                </a:lnTo>
                <a:lnTo>
                  <a:pt x="22724" y="67850"/>
                </a:lnTo>
                <a:lnTo>
                  <a:pt x="12483" y="80810"/>
                </a:lnTo>
                <a:lnTo>
                  <a:pt x="0" y="89810"/>
                </a:lnTo>
                <a:lnTo>
                  <a:pt x="6657" y="98777"/>
                </a:lnTo>
                <a:lnTo>
                  <a:pt x="20268" y="88453"/>
                </a:lnTo>
                <a:lnTo>
                  <a:pt x="31267" y="73556"/>
                </a:lnTo>
                <a:lnTo>
                  <a:pt x="38076" y="56914"/>
                </a:lnTo>
                <a:lnTo>
                  <a:pt x="37149" y="54715"/>
                </a:lnTo>
                <a:lnTo>
                  <a:pt x="34511" y="36005"/>
                </a:lnTo>
                <a:lnTo>
                  <a:pt x="34511" y="17663"/>
                </a:lnTo>
                <a:close/>
              </a:path>
              <a:path w="647700" h="123190">
                <a:moveTo>
                  <a:pt x="43478" y="17663"/>
                </a:moveTo>
                <a:lnTo>
                  <a:pt x="41304" y="17663"/>
                </a:lnTo>
                <a:lnTo>
                  <a:pt x="41304" y="36005"/>
                </a:lnTo>
                <a:lnTo>
                  <a:pt x="38623" y="55577"/>
                </a:lnTo>
                <a:lnTo>
                  <a:pt x="38076" y="56914"/>
                </a:lnTo>
                <a:lnTo>
                  <a:pt x="44412" y="71960"/>
                </a:lnTo>
                <a:lnTo>
                  <a:pt x="55318" y="86275"/>
                </a:lnTo>
                <a:lnTo>
                  <a:pt x="68886" y="96196"/>
                </a:lnTo>
                <a:lnTo>
                  <a:pt x="75543" y="87364"/>
                </a:lnTo>
                <a:lnTo>
                  <a:pt x="63024" y="78670"/>
                </a:lnTo>
                <a:lnTo>
                  <a:pt x="52836" y="66219"/>
                </a:lnTo>
                <a:lnTo>
                  <a:pt x="45985" y="51501"/>
                </a:lnTo>
                <a:lnTo>
                  <a:pt x="43478" y="36005"/>
                </a:lnTo>
                <a:lnTo>
                  <a:pt x="43478" y="17663"/>
                </a:lnTo>
                <a:close/>
              </a:path>
              <a:path w="647700" h="123190">
                <a:moveTo>
                  <a:pt x="41304" y="17663"/>
                </a:moveTo>
                <a:lnTo>
                  <a:pt x="34511" y="17663"/>
                </a:lnTo>
                <a:lnTo>
                  <a:pt x="34511" y="36005"/>
                </a:lnTo>
                <a:lnTo>
                  <a:pt x="37149" y="54715"/>
                </a:lnTo>
                <a:lnTo>
                  <a:pt x="38076" y="56914"/>
                </a:lnTo>
                <a:lnTo>
                  <a:pt x="38623" y="55577"/>
                </a:lnTo>
                <a:lnTo>
                  <a:pt x="41304" y="36005"/>
                </a:lnTo>
                <a:lnTo>
                  <a:pt x="41304" y="17663"/>
                </a:lnTo>
                <a:close/>
              </a:path>
              <a:path w="647700" h="123190">
                <a:moveTo>
                  <a:pt x="90897" y="44837"/>
                </a:moveTo>
                <a:lnTo>
                  <a:pt x="64402" y="44837"/>
                </a:lnTo>
                <a:lnTo>
                  <a:pt x="64402" y="54076"/>
                </a:lnTo>
                <a:lnTo>
                  <a:pt x="90897" y="54076"/>
                </a:lnTo>
                <a:lnTo>
                  <a:pt x="90897" y="44837"/>
                </a:lnTo>
                <a:close/>
              </a:path>
              <a:path w="647700" h="123190">
                <a:moveTo>
                  <a:pt x="102038" y="44837"/>
                </a:moveTo>
                <a:lnTo>
                  <a:pt x="94158" y="44837"/>
                </a:lnTo>
                <a:lnTo>
                  <a:pt x="94158" y="54076"/>
                </a:lnTo>
                <a:lnTo>
                  <a:pt x="102038" y="54076"/>
                </a:lnTo>
                <a:lnTo>
                  <a:pt x="102038" y="44837"/>
                </a:lnTo>
                <a:close/>
              </a:path>
              <a:path w="647700" h="123190">
                <a:moveTo>
                  <a:pt x="71331" y="12635"/>
                </a:moveTo>
                <a:lnTo>
                  <a:pt x="4483" y="12635"/>
                </a:lnTo>
                <a:lnTo>
                  <a:pt x="4483" y="22010"/>
                </a:lnTo>
                <a:lnTo>
                  <a:pt x="32201" y="22010"/>
                </a:lnTo>
                <a:lnTo>
                  <a:pt x="32201" y="17663"/>
                </a:lnTo>
                <a:lnTo>
                  <a:pt x="71331" y="17663"/>
                </a:lnTo>
                <a:lnTo>
                  <a:pt x="71331" y="12635"/>
                </a:lnTo>
                <a:close/>
              </a:path>
              <a:path w="647700" h="123190">
                <a:moveTo>
                  <a:pt x="71331" y="17663"/>
                </a:moveTo>
                <a:lnTo>
                  <a:pt x="43478" y="17663"/>
                </a:lnTo>
                <a:lnTo>
                  <a:pt x="43478" y="22010"/>
                </a:lnTo>
                <a:lnTo>
                  <a:pt x="71331" y="22010"/>
                </a:lnTo>
                <a:lnTo>
                  <a:pt x="71331" y="17663"/>
                </a:lnTo>
                <a:close/>
              </a:path>
              <a:path w="647700" h="123190">
                <a:moveTo>
                  <a:pt x="158278" y="13315"/>
                </a:moveTo>
                <a:lnTo>
                  <a:pt x="156240" y="13315"/>
                </a:lnTo>
                <a:lnTo>
                  <a:pt x="156240" y="23233"/>
                </a:lnTo>
                <a:lnTo>
                  <a:pt x="154040" y="35952"/>
                </a:lnTo>
                <a:lnTo>
                  <a:pt x="147816" y="47333"/>
                </a:lnTo>
                <a:lnTo>
                  <a:pt x="138126" y="56651"/>
                </a:lnTo>
                <a:lnTo>
                  <a:pt x="125533" y="63179"/>
                </a:lnTo>
                <a:lnTo>
                  <a:pt x="131240" y="72147"/>
                </a:lnTo>
                <a:lnTo>
                  <a:pt x="145302" y="64523"/>
                </a:lnTo>
                <a:lnTo>
                  <a:pt x="156104" y="53346"/>
                </a:lnTo>
                <a:lnTo>
                  <a:pt x="162192" y="41040"/>
                </a:lnTo>
                <a:lnTo>
                  <a:pt x="160636" y="38039"/>
                </a:lnTo>
                <a:lnTo>
                  <a:pt x="158299" y="23233"/>
                </a:lnTo>
                <a:lnTo>
                  <a:pt x="158278" y="13315"/>
                </a:lnTo>
                <a:close/>
              </a:path>
              <a:path w="647700" h="123190">
                <a:moveTo>
                  <a:pt x="167517" y="13315"/>
                </a:moveTo>
                <a:lnTo>
                  <a:pt x="165479" y="13315"/>
                </a:lnTo>
                <a:lnTo>
                  <a:pt x="165479" y="23233"/>
                </a:lnTo>
                <a:lnTo>
                  <a:pt x="163033" y="39340"/>
                </a:lnTo>
                <a:lnTo>
                  <a:pt x="162192" y="41040"/>
                </a:lnTo>
                <a:lnTo>
                  <a:pt x="167364" y="51019"/>
                </a:lnTo>
                <a:lnTo>
                  <a:pt x="177939" y="61349"/>
                </a:lnTo>
                <a:lnTo>
                  <a:pt x="191838" y="68342"/>
                </a:lnTo>
                <a:lnTo>
                  <a:pt x="197272" y="59511"/>
                </a:lnTo>
                <a:lnTo>
                  <a:pt x="185000" y="53554"/>
                </a:lnTo>
                <a:lnTo>
                  <a:pt x="175618" y="45074"/>
                </a:lnTo>
                <a:lnTo>
                  <a:pt x="169625" y="34710"/>
                </a:lnTo>
                <a:lnTo>
                  <a:pt x="167542" y="23233"/>
                </a:lnTo>
                <a:lnTo>
                  <a:pt x="167517" y="13315"/>
                </a:lnTo>
                <a:close/>
              </a:path>
              <a:path w="647700" h="123190">
                <a:moveTo>
                  <a:pt x="165479" y="13315"/>
                </a:moveTo>
                <a:lnTo>
                  <a:pt x="158278" y="13315"/>
                </a:lnTo>
                <a:lnTo>
                  <a:pt x="158299" y="23233"/>
                </a:lnTo>
                <a:lnTo>
                  <a:pt x="160636" y="38039"/>
                </a:lnTo>
                <a:lnTo>
                  <a:pt x="162192" y="41040"/>
                </a:lnTo>
                <a:lnTo>
                  <a:pt x="163033" y="39340"/>
                </a:lnTo>
                <a:lnTo>
                  <a:pt x="165479" y="23233"/>
                </a:lnTo>
                <a:lnTo>
                  <a:pt x="165479" y="13315"/>
                </a:lnTo>
                <a:close/>
              </a:path>
              <a:path w="647700" h="123190">
                <a:moveTo>
                  <a:pt x="194555" y="9239"/>
                </a:moveTo>
                <a:lnTo>
                  <a:pt x="128930" y="9239"/>
                </a:lnTo>
                <a:lnTo>
                  <a:pt x="128930" y="18478"/>
                </a:lnTo>
                <a:lnTo>
                  <a:pt x="156240" y="18478"/>
                </a:lnTo>
                <a:lnTo>
                  <a:pt x="156240" y="13315"/>
                </a:lnTo>
                <a:lnTo>
                  <a:pt x="194555" y="13315"/>
                </a:lnTo>
                <a:lnTo>
                  <a:pt x="194555" y="9239"/>
                </a:lnTo>
                <a:close/>
              </a:path>
              <a:path w="647700" h="123190">
                <a:moveTo>
                  <a:pt x="194555" y="13315"/>
                </a:moveTo>
                <a:lnTo>
                  <a:pt x="167517" y="13315"/>
                </a:lnTo>
                <a:lnTo>
                  <a:pt x="167517" y="18478"/>
                </a:lnTo>
                <a:lnTo>
                  <a:pt x="194555" y="18478"/>
                </a:lnTo>
                <a:lnTo>
                  <a:pt x="194555" y="13315"/>
                </a:lnTo>
                <a:close/>
              </a:path>
              <a:path w="647700" h="123190">
                <a:moveTo>
                  <a:pt x="221321" y="135"/>
                </a:moveTo>
                <a:lnTo>
                  <a:pt x="210044" y="135"/>
                </a:lnTo>
                <a:lnTo>
                  <a:pt x="210044" y="74185"/>
                </a:lnTo>
                <a:lnTo>
                  <a:pt x="221321" y="74185"/>
                </a:lnTo>
                <a:lnTo>
                  <a:pt x="221321" y="40761"/>
                </a:lnTo>
                <a:lnTo>
                  <a:pt x="218196" y="40761"/>
                </a:lnTo>
                <a:lnTo>
                  <a:pt x="218196" y="31250"/>
                </a:lnTo>
                <a:lnTo>
                  <a:pt x="221321" y="31250"/>
                </a:lnTo>
                <a:lnTo>
                  <a:pt x="221321" y="135"/>
                </a:lnTo>
                <a:close/>
              </a:path>
              <a:path w="647700" h="123190">
                <a:moveTo>
                  <a:pt x="221321" y="31250"/>
                </a:moveTo>
                <a:lnTo>
                  <a:pt x="218196" y="31250"/>
                </a:lnTo>
                <a:lnTo>
                  <a:pt x="218196" y="40761"/>
                </a:lnTo>
                <a:lnTo>
                  <a:pt x="221321" y="40761"/>
                </a:lnTo>
                <a:lnTo>
                  <a:pt x="221321" y="31250"/>
                </a:lnTo>
                <a:close/>
              </a:path>
              <a:path w="647700" h="123190">
                <a:moveTo>
                  <a:pt x="239528" y="31250"/>
                </a:moveTo>
                <a:lnTo>
                  <a:pt x="221321" y="31250"/>
                </a:lnTo>
                <a:lnTo>
                  <a:pt x="221321" y="40761"/>
                </a:lnTo>
                <a:lnTo>
                  <a:pt x="239528" y="40761"/>
                </a:lnTo>
                <a:lnTo>
                  <a:pt x="239528" y="31250"/>
                </a:lnTo>
                <a:close/>
              </a:path>
              <a:path w="647700" h="123190">
                <a:moveTo>
                  <a:pt x="182191" y="77446"/>
                </a:moveTo>
                <a:lnTo>
                  <a:pt x="165339" y="78963"/>
                </a:lnTo>
                <a:lnTo>
                  <a:pt x="152639" y="83373"/>
                </a:lnTo>
                <a:lnTo>
                  <a:pt x="144627" y="90457"/>
                </a:lnTo>
                <a:lnTo>
                  <a:pt x="141837" y="100000"/>
                </a:lnTo>
                <a:lnTo>
                  <a:pt x="144627" y="109621"/>
                </a:lnTo>
                <a:lnTo>
                  <a:pt x="152639" y="116746"/>
                </a:lnTo>
                <a:lnTo>
                  <a:pt x="165339" y="121170"/>
                </a:lnTo>
                <a:lnTo>
                  <a:pt x="182191" y="122690"/>
                </a:lnTo>
                <a:lnTo>
                  <a:pt x="199043" y="121170"/>
                </a:lnTo>
                <a:lnTo>
                  <a:pt x="211743" y="116746"/>
                </a:lnTo>
                <a:lnTo>
                  <a:pt x="214989" y="113859"/>
                </a:lnTo>
                <a:lnTo>
                  <a:pt x="182191" y="113859"/>
                </a:lnTo>
                <a:lnTo>
                  <a:pt x="169924" y="112916"/>
                </a:lnTo>
                <a:lnTo>
                  <a:pt x="160689" y="110190"/>
                </a:lnTo>
                <a:lnTo>
                  <a:pt x="154868" y="105834"/>
                </a:lnTo>
                <a:lnTo>
                  <a:pt x="152843" y="100000"/>
                </a:lnTo>
                <a:lnTo>
                  <a:pt x="154868" y="94287"/>
                </a:lnTo>
                <a:lnTo>
                  <a:pt x="160689" y="90064"/>
                </a:lnTo>
                <a:lnTo>
                  <a:pt x="169924" y="87447"/>
                </a:lnTo>
                <a:lnTo>
                  <a:pt x="182191" y="86549"/>
                </a:lnTo>
                <a:lnTo>
                  <a:pt x="215335" y="86549"/>
                </a:lnTo>
                <a:lnTo>
                  <a:pt x="211743" y="83373"/>
                </a:lnTo>
                <a:lnTo>
                  <a:pt x="199043" y="78963"/>
                </a:lnTo>
                <a:lnTo>
                  <a:pt x="182191" y="77446"/>
                </a:lnTo>
                <a:close/>
              </a:path>
              <a:path w="647700" h="123190">
                <a:moveTo>
                  <a:pt x="215335" y="86549"/>
                </a:moveTo>
                <a:lnTo>
                  <a:pt x="182191" y="86549"/>
                </a:lnTo>
                <a:lnTo>
                  <a:pt x="194457" y="87447"/>
                </a:lnTo>
                <a:lnTo>
                  <a:pt x="203692" y="90064"/>
                </a:lnTo>
                <a:lnTo>
                  <a:pt x="209513" y="94287"/>
                </a:lnTo>
                <a:lnTo>
                  <a:pt x="211539" y="100000"/>
                </a:lnTo>
                <a:lnTo>
                  <a:pt x="209513" y="105834"/>
                </a:lnTo>
                <a:lnTo>
                  <a:pt x="203692" y="110190"/>
                </a:lnTo>
                <a:lnTo>
                  <a:pt x="194457" y="112916"/>
                </a:lnTo>
                <a:lnTo>
                  <a:pt x="182191" y="113859"/>
                </a:lnTo>
                <a:lnTo>
                  <a:pt x="214989" y="113859"/>
                </a:lnTo>
                <a:lnTo>
                  <a:pt x="219755" y="109621"/>
                </a:lnTo>
                <a:lnTo>
                  <a:pt x="222544" y="100000"/>
                </a:lnTo>
                <a:lnTo>
                  <a:pt x="219755" y="90457"/>
                </a:lnTo>
                <a:lnTo>
                  <a:pt x="215335" y="86549"/>
                </a:lnTo>
                <a:close/>
              </a:path>
              <a:path w="647700" h="123190">
                <a:moveTo>
                  <a:pt x="346311" y="271"/>
                </a:moveTo>
                <a:lnTo>
                  <a:pt x="335034" y="271"/>
                </a:lnTo>
                <a:lnTo>
                  <a:pt x="335034" y="92391"/>
                </a:lnTo>
                <a:lnTo>
                  <a:pt x="346311" y="92391"/>
                </a:lnTo>
                <a:lnTo>
                  <a:pt x="346311" y="50000"/>
                </a:lnTo>
                <a:lnTo>
                  <a:pt x="342779" y="50000"/>
                </a:lnTo>
                <a:lnTo>
                  <a:pt x="342779" y="40489"/>
                </a:lnTo>
                <a:lnTo>
                  <a:pt x="346311" y="40489"/>
                </a:lnTo>
                <a:lnTo>
                  <a:pt x="346311" y="271"/>
                </a:lnTo>
                <a:close/>
              </a:path>
              <a:path w="647700" h="123190">
                <a:moveTo>
                  <a:pt x="346311" y="40489"/>
                </a:moveTo>
                <a:lnTo>
                  <a:pt x="342779" y="40489"/>
                </a:lnTo>
                <a:lnTo>
                  <a:pt x="342779" y="50000"/>
                </a:lnTo>
                <a:lnTo>
                  <a:pt x="346311" y="50000"/>
                </a:lnTo>
                <a:lnTo>
                  <a:pt x="346311" y="40489"/>
                </a:lnTo>
                <a:close/>
              </a:path>
              <a:path w="647700" h="123190">
                <a:moveTo>
                  <a:pt x="364518" y="40489"/>
                </a:moveTo>
                <a:lnTo>
                  <a:pt x="346311" y="40489"/>
                </a:lnTo>
                <a:lnTo>
                  <a:pt x="346311" y="50000"/>
                </a:lnTo>
                <a:lnTo>
                  <a:pt x="364518" y="50000"/>
                </a:lnTo>
                <a:lnTo>
                  <a:pt x="364518" y="40489"/>
                </a:lnTo>
                <a:close/>
              </a:path>
              <a:path w="647700" h="123190">
                <a:moveTo>
                  <a:pt x="281909" y="15081"/>
                </a:moveTo>
                <a:lnTo>
                  <a:pt x="251338" y="15081"/>
                </a:lnTo>
                <a:lnTo>
                  <a:pt x="251338" y="24184"/>
                </a:lnTo>
                <a:lnTo>
                  <a:pt x="323893" y="24184"/>
                </a:lnTo>
                <a:lnTo>
                  <a:pt x="323893" y="19837"/>
                </a:lnTo>
                <a:lnTo>
                  <a:pt x="281909" y="19837"/>
                </a:lnTo>
                <a:lnTo>
                  <a:pt x="281909" y="15081"/>
                </a:lnTo>
                <a:close/>
              </a:path>
              <a:path w="647700" h="123190">
                <a:moveTo>
                  <a:pt x="293186" y="135"/>
                </a:moveTo>
                <a:lnTo>
                  <a:pt x="281909" y="135"/>
                </a:lnTo>
                <a:lnTo>
                  <a:pt x="281909" y="19837"/>
                </a:lnTo>
                <a:lnTo>
                  <a:pt x="293186" y="19837"/>
                </a:lnTo>
                <a:lnTo>
                  <a:pt x="293186" y="135"/>
                </a:lnTo>
                <a:close/>
              </a:path>
              <a:path w="647700" h="123190">
                <a:moveTo>
                  <a:pt x="323893" y="15081"/>
                </a:moveTo>
                <a:lnTo>
                  <a:pt x="293186" y="15081"/>
                </a:lnTo>
                <a:lnTo>
                  <a:pt x="293186" y="19837"/>
                </a:lnTo>
                <a:lnTo>
                  <a:pt x="323893" y="19837"/>
                </a:lnTo>
                <a:lnTo>
                  <a:pt x="323893" y="15081"/>
                </a:lnTo>
                <a:close/>
              </a:path>
              <a:path w="647700" h="123190">
                <a:moveTo>
                  <a:pt x="287616" y="30978"/>
                </a:moveTo>
                <a:lnTo>
                  <a:pt x="275614" y="32617"/>
                </a:lnTo>
                <a:lnTo>
                  <a:pt x="266301" y="37262"/>
                </a:lnTo>
                <a:lnTo>
                  <a:pt x="260274" y="44505"/>
                </a:lnTo>
                <a:lnTo>
                  <a:pt x="258132" y="53940"/>
                </a:lnTo>
                <a:lnTo>
                  <a:pt x="260274" y="63296"/>
                </a:lnTo>
                <a:lnTo>
                  <a:pt x="266301" y="70499"/>
                </a:lnTo>
                <a:lnTo>
                  <a:pt x="275614" y="75129"/>
                </a:lnTo>
                <a:lnTo>
                  <a:pt x="287616" y="76766"/>
                </a:lnTo>
                <a:lnTo>
                  <a:pt x="299538" y="75129"/>
                </a:lnTo>
                <a:lnTo>
                  <a:pt x="308811" y="70499"/>
                </a:lnTo>
                <a:lnTo>
                  <a:pt x="310952" y="67935"/>
                </a:lnTo>
                <a:lnTo>
                  <a:pt x="276474" y="67935"/>
                </a:lnTo>
                <a:lnTo>
                  <a:pt x="268865" y="62364"/>
                </a:lnTo>
                <a:lnTo>
                  <a:pt x="268865" y="45380"/>
                </a:lnTo>
                <a:lnTo>
                  <a:pt x="276474" y="39809"/>
                </a:lnTo>
                <a:lnTo>
                  <a:pt x="310926" y="39809"/>
                </a:lnTo>
                <a:lnTo>
                  <a:pt x="308811" y="37262"/>
                </a:lnTo>
                <a:lnTo>
                  <a:pt x="299538" y="32617"/>
                </a:lnTo>
                <a:lnTo>
                  <a:pt x="287616" y="30978"/>
                </a:lnTo>
                <a:close/>
              </a:path>
              <a:path w="647700" h="123190">
                <a:moveTo>
                  <a:pt x="310926" y="39809"/>
                </a:moveTo>
                <a:lnTo>
                  <a:pt x="298621" y="39809"/>
                </a:lnTo>
                <a:lnTo>
                  <a:pt x="306230" y="45380"/>
                </a:lnTo>
                <a:lnTo>
                  <a:pt x="306230" y="62364"/>
                </a:lnTo>
                <a:lnTo>
                  <a:pt x="298621" y="67935"/>
                </a:lnTo>
                <a:lnTo>
                  <a:pt x="310952" y="67935"/>
                </a:lnTo>
                <a:lnTo>
                  <a:pt x="314824" y="63296"/>
                </a:lnTo>
                <a:lnTo>
                  <a:pt x="316963" y="53940"/>
                </a:lnTo>
                <a:lnTo>
                  <a:pt x="314824" y="44505"/>
                </a:lnTo>
                <a:lnTo>
                  <a:pt x="310926" y="39809"/>
                </a:lnTo>
                <a:close/>
              </a:path>
              <a:path w="647700" h="123190">
                <a:moveTo>
                  <a:pt x="281094" y="85054"/>
                </a:moveTo>
                <a:lnTo>
                  <a:pt x="269817" y="85054"/>
                </a:lnTo>
                <a:lnTo>
                  <a:pt x="269817" y="120245"/>
                </a:lnTo>
                <a:lnTo>
                  <a:pt x="351882" y="120245"/>
                </a:lnTo>
                <a:lnTo>
                  <a:pt x="351882" y="114946"/>
                </a:lnTo>
                <a:lnTo>
                  <a:pt x="281094" y="114946"/>
                </a:lnTo>
                <a:lnTo>
                  <a:pt x="281094" y="85054"/>
                </a:lnTo>
                <a:close/>
              </a:path>
              <a:path w="647700" h="123190">
                <a:moveTo>
                  <a:pt x="351882" y="111005"/>
                </a:moveTo>
                <a:lnTo>
                  <a:pt x="281094" y="111005"/>
                </a:lnTo>
                <a:lnTo>
                  <a:pt x="281094" y="114946"/>
                </a:lnTo>
                <a:lnTo>
                  <a:pt x="351882" y="114946"/>
                </a:lnTo>
                <a:lnTo>
                  <a:pt x="351882" y="111005"/>
                </a:lnTo>
                <a:close/>
              </a:path>
              <a:path w="647700" h="123190">
                <a:moveTo>
                  <a:pt x="443552" y="12771"/>
                </a:moveTo>
                <a:lnTo>
                  <a:pt x="441514" y="12771"/>
                </a:lnTo>
                <a:lnTo>
                  <a:pt x="441514" y="22690"/>
                </a:lnTo>
                <a:lnTo>
                  <a:pt x="439312" y="35387"/>
                </a:lnTo>
                <a:lnTo>
                  <a:pt x="433073" y="46722"/>
                </a:lnTo>
                <a:lnTo>
                  <a:pt x="423343" y="55993"/>
                </a:lnTo>
                <a:lnTo>
                  <a:pt x="410671" y="62500"/>
                </a:lnTo>
                <a:lnTo>
                  <a:pt x="416650" y="71331"/>
                </a:lnTo>
                <a:lnTo>
                  <a:pt x="430634" y="63808"/>
                </a:lnTo>
                <a:lnTo>
                  <a:pt x="441395" y="52717"/>
                </a:lnTo>
                <a:lnTo>
                  <a:pt x="447376" y="40655"/>
                </a:lnTo>
                <a:lnTo>
                  <a:pt x="445906" y="37742"/>
                </a:lnTo>
                <a:lnTo>
                  <a:pt x="443573" y="22690"/>
                </a:lnTo>
                <a:lnTo>
                  <a:pt x="443552" y="12771"/>
                </a:lnTo>
                <a:close/>
              </a:path>
              <a:path w="647700" h="123190">
                <a:moveTo>
                  <a:pt x="452791" y="12771"/>
                </a:moveTo>
                <a:lnTo>
                  <a:pt x="450753" y="12771"/>
                </a:lnTo>
                <a:lnTo>
                  <a:pt x="450753" y="22690"/>
                </a:lnTo>
                <a:lnTo>
                  <a:pt x="448310" y="38773"/>
                </a:lnTo>
                <a:lnTo>
                  <a:pt x="447376" y="40655"/>
                </a:lnTo>
                <a:lnTo>
                  <a:pt x="452604" y="51019"/>
                </a:lnTo>
                <a:lnTo>
                  <a:pt x="463098" y="61646"/>
                </a:lnTo>
                <a:lnTo>
                  <a:pt x="476840" y="68886"/>
                </a:lnTo>
                <a:lnTo>
                  <a:pt x="482683" y="60054"/>
                </a:lnTo>
                <a:lnTo>
                  <a:pt x="470389" y="53908"/>
                </a:lnTo>
                <a:lnTo>
                  <a:pt x="460960" y="45125"/>
                </a:lnTo>
                <a:lnTo>
                  <a:pt x="454921" y="34432"/>
                </a:lnTo>
                <a:lnTo>
                  <a:pt x="452816" y="22690"/>
                </a:lnTo>
                <a:lnTo>
                  <a:pt x="452791" y="12771"/>
                </a:lnTo>
                <a:close/>
              </a:path>
              <a:path w="647700" h="123190">
                <a:moveTo>
                  <a:pt x="450753" y="12771"/>
                </a:moveTo>
                <a:lnTo>
                  <a:pt x="443552" y="12771"/>
                </a:lnTo>
                <a:lnTo>
                  <a:pt x="443573" y="22690"/>
                </a:lnTo>
                <a:lnTo>
                  <a:pt x="445906" y="37742"/>
                </a:lnTo>
                <a:lnTo>
                  <a:pt x="447376" y="40655"/>
                </a:lnTo>
                <a:lnTo>
                  <a:pt x="448310" y="38773"/>
                </a:lnTo>
                <a:lnTo>
                  <a:pt x="450753" y="22690"/>
                </a:lnTo>
                <a:lnTo>
                  <a:pt x="450753" y="12771"/>
                </a:lnTo>
                <a:close/>
              </a:path>
              <a:path w="647700" h="123190">
                <a:moveTo>
                  <a:pt x="479829" y="8695"/>
                </a:moveTo>
                <a:lnTo>
                  <a:pt x="414204" y="8695"/>
                </a:lnTo>
                <a:lnTo>
                  <a:pt x="414204" y="17934"/>
                </a:lnTo>
                <a:lnTo>
                  <a:pt x="441514" y="17934"/>
                </a:lnTo>
                <a:lnTo>
                  <a:pt x="441514" y="12771"/>
                </a:lnTo>
                <a:lnTo>
                  <a:pt x="479829" y="12771"/>
                </a:lnTo>
                <a:lnTo>
                  <a:pt x="479829" y="8695"/>
                </a:lnTo>
                <a:close/>
              </a:path>
              <a:path w="647700" h="123190">
                <a:moveTo>
                  <a:pt x="479829" y="12771"/>
                </a:moveTo>
                <a:lnTo>
                  <a:pt x="452791" y="12771"/>
                </a:lnTo>
                <a:lnTo>
                  <a:pt x="452791" y="17934"/>
                </a:lnTo>
                <a:lnTo>
                  <a:pt x="479829" y="17934"/>
                </a:lnTo>
                <a:lnTo>
                  <a:pt x="479829" y="12771"/>
                </a:lnTo>
                <a:close/>
              </a:path>
              <a:path w="647700" h="123190">
                <a:moveTo>
                  <a:pt x="506596" y="135"/>
                </a:moveTo>
                <a:lnTo>
                  <a:pt x="495319" y="135"/>
                </a:lnTo>
                <a:lnTo>
                  <a:pt x="495319" y="74049"/>
                </a:lnTo>
                <a:lnTo>
                  <a:pt x="506596" y="74049"/>
                </a:lnTo>
                <a:lnTo>
                  <a:pt x="506596" y="41848"/>
                </a:lnTo>
                <a:lnTo>
                  <a:pt x="503471" y="41848"/>
                </a:lnTo>
                <a:lnTo>
                  <a:pt x="503471" y="32472"/>
                </a:lnTo>
                <a:lnTo>
                  <a:pt x="506596" y="32472"/>
                </a:lnTo>
                <a:lnTo>
                  <a:pt x="506596" y="135"/>
                </a:lnTo>
                <a:close/>
              </a:path>
              <a:path w="647700" h="123190">
                <a:moveTo>
                  <a:pt x="506596" y="32472"/>
                </a:moveTo>
                <a:lnTo>
                  <a:pt x="503471" y="32472"/>
                </a:lnTo>
                <a:lnTo>
                  <a:pt x="503471" y="41848"/>
                </a:lnTo>
                <a:lnTo>
                  <a:pt x="506596" y="41848"/>
                </a:lnTo>
                <a:lnTo>
                  <a:pt x="506596" y="32472"/>
                </a:lnTo>
                <a:close/>
              </a:path>
              <a:path w="647700" h="123190">
                <a:moveTo>
                  <a:pt x="524802" y="32472"/>
                </a:moveTo>
                <a:lnTo>
                  <a:pt x="506596" y="32472"/>
                </a:lnTo>
                <a:lnTo>
                  <a:pt x="506596" y="41848"/>
                </a:lnTo>
                <a:lnTo>
                  <a:pt x="524802" y="41848"/>
                </a:lnTo>
                <a:lnTo>
                  <a:pt x="524802" y="32472"/>
                </a:lnTo>
                <a:close/>
              </a:path>
              <a:path w="647700" h="123190">
                <a:moveTo>
                  <a:pt x="506596" y="80571"/>
                </a:moveTo>
                <a:lnTo>
                  <a:pt x="426840" y="80571"/>
                </a:lnTo>
                <a:lnTo>
                  <a:pt x="426840" y="89946"/>
                </a:lnTo>
                <a:lnTo>
                  <a:pt x="495319" y="89946"/>
                </a:lnTo>
                <a:lnTo>
                  <a:pt x="495319" y="122962"/>
                </a:lnTo>
                <a:lnTo>
                  <a:pt x="506596" y="122962"/>
                </a:lnTo>
                <a:lnTo>
                  <a:pt x="506596" y="80571"/>
                </a:lnTo>
                <a:close/>
              </a:path>
              <a:path w="647700" h="123190">
                <a:moveTo>
                  <a:pt x="586205" y="82880"/>
                </a:moveTo>
                <a:lnTo>
                  <a:pt x="549792" y="82880"/>
                </a:lnTo>
                <a:lnTo>
                  <a:pt x="549792" y="121332"/>
                </a:lnTo>
                <a:lnTo>
                  <a:pt x="633624" y="121332"/>
                </a:lnTo>
                <a:lnTo>
                  <a:pt x="633624" y="112228"/>
                </a:lnTo>
                <a:lnTo>
                  <a:pt x="560933" y="112228"/>
                </a:lnTo>
                <a:lnTo>
                  <a:pt x="560933" y="91848"/>
                </a:lnTo>
                <a:lnTo>
                  <a:pt x="633624" y="91848"/>
                </a:lnTo>
                <a:lnTo>
                  <a:pt x="633624" y="86549"/>
                </a:lnTo>
                <a:lnTo>
                  <a:pt x="586205" y="86549"/>
                </a:lnTo>
                <a:lnTo>
                  <a:pt x="586205" y="82880"/>
                </a:lnTo>
                <a:close/>
              </a:path>
              <a:path w="647700" h="123190">
                <a:moveTo>
                  <a:pt x="633624" y="91848"/>
                </a:moveTo>
                <a:lnTo>
                  <a:pt x="622618" y="91848"/>
                </a:lnTo>
                <a:lnTo>
                  <a:pt x="622618" y="112228"/>
                </a:lnTo>
                <a:lnTo>
                  <a:pt x="633624" y="112228"/>
                </a:lnTo>
                <a:lnTo>
                  <a:pt x="633624" y="91848"/>
                </a:lnTo>
                <a:close/>
              </a:path>
              <a:path w="647700" h="123190">
                <a:moveTo>
                  <a:pt x="597347" y="65353"/>
                </a:moveTo>
                <a:lnTo>
                  <a:pt x="586205" y="65353"/>
                </a:lnTo>
                <a:lnTo>
                  <a:pt x="586205" y="86549"/>
                </a:lnTo>
                <a:lnTo>
                  <a:pt x="597347" y="86549"/>
                </a:lnTo>
                <a:lnTo>
                  <a:pt x="597347" y="65353"/>
                </a:lnTo>
                <a:close/>
              </a:path>
              <a:path w="647700" h="123190">
                <a:moveTo>
                  <a:pt x="633624" y="82880"/>
                </a:moveTo>
                <a:lnTo>
                  <a:pt x="597347" y="82880"/>
                </a:lnTo>
                <a:lnTo>
                  <a:pt x="597347" y="86549"/>
                </a:lnTo>
                <a:lnTo>
                  <a:pt x="633624" y="86549"/>
                </a:lnTo>
                <a:lnTo>
                  <a:pt x="633624" y="82880"/>
                </a:lnTo>
                <a:close/>
              </a:path>
              <a:path w="647700" h="123190">
                <a:moveTo>
                  <a:pt x="647211" y="59375"/>
                </a:moveTo>
                <a:lnTo>
                  <a:pt x="536205" y="59375"/>
                </a:lnTo>
                <a:lnTo>
                  <a:pt x="536205" y="68614"/>
                </a:lnTo>
                <a:lnTo>
                  <a:pt x="586205" y="68614"/>
                </a:lnTo>
                <a:lnTo>
                  <a:pt x="586205" y="65353"/>
                </a:lnTo>
                <a:lnTo>
                  <a:pt x="647211" y="65353"/>
                </a:lnTo>
                <a:lnTo>
                  <a:pt x="647211" y="59375"/>
                </a:lnTo>
                <a:close/>
              </a:path>
              <a:path w="647700" h="123190">
                <a:moveTo>
                  <a:pt x="647211" y="65353"/>
                </a:moveTo>
                <a:lnTo>
                  <a:pt x="597347" y="65353"/>
                </a:lnTo>
                <a:lnTo>
                  <a:pt x="597347" y="68614"/>
                </a:lnTo>
                <a:lnTo>
                  <a:pt x="647211" y="68614"/>
                </a:lnTo>
                <a:lnTo>
                  <a:pt x="647211" y="65353"/>
                </a:lnTo>
                <a:close/>
              </a:path>
              <a:path w="647700" h="123190">
                <a:moveTo>
                  <a:pt x="565145" y="38858"/>
                </a:moveTo>
                <a:lnTo>
                  <a:pt x="547075" y="38858"/>
                </a:lnTo>
                <a:lnTo>
                  <a:pt x="547075" y="48098"/>
                </a:lnTo>
                <a:lnTo>
                  <a:pt x="636205" y="48098"/>
                </a:lnTo>
                <a:lnTo>
                  <a:pt x="636205" y="44837"/>
                </a:lnTo>
                <a:lnTo>
                  <a:pt x="565145" y="44837"/>
                </a:lnTo>
                <a:lnTo>
                  <a:pt x="565145" y="38858"/>
                </a:lnTo>
                <a:close/>
              </a:path>
              <a:path w="647700" h="123190">
                <a:moveTo>
                  <a:pt x="576423" y="8016"/>
                </a:moveTo>
                <a:lnTo>
                  <a:pt x="565145" y="8016"/>
                </a:lnTo>
                <a:lnTo>
                  <a:pt x="565145" y="44837"/>
                </a:lnTo>
                <a:lnTo>
                  <a:pt x="576423" y="44837"/>
                </a:lnTo>
                <a:lnTo>
                  <a:pt x="576423" y="8016"/>
                </a:lnTo>
                <a:close/>
              </a:path>
              <a:path w="647700" h="123190">
                <a:moveTo>
                  <a:pt x="606993" y="38858"/>
                </a:moveTo>
                <a:lnTo>
                  <a:pt x="576423" y="38858"/>
                </a:lnTo>
                <a:lnTo>
                  <a:pt x="576423" y="44837"/>
                </a:lnTo>
                <a:lnTo>
                  <a:pt x="606993" y="44837"/>
                </a:lnTo>
                <a:lnTo>
                  <a:pt x="606993" y="38858"/>
                </a:lnTo>
                <a:close/>
              </a:path>
              <a:path w="647700" h="123190">
                <a:moveTo>
                  <a:pt x="618135" y="8016"/>
                </a:moveTo>
                <a:lnTo>
                  <a:pt x="606993" y="8016"/>
                </a:lnTo>
                <a:lnTo>
                  <a:pt x="606993" y="44837"/>
                </a:lnTo>
                <a:lnTo>
                  <a:pt x="618135" y="44837"/>
                </a:lnTo>
                <a:lnTo>
                  <a:pt x="618135" y="8016"/>
                </a:lnTo>
                <a:close/>
              </a:path>
              <a:path w="647700" h="123190">
                <a:moveTo>
                  <a:pt x="636205" y="38858"/>
                </a:moveTo>
                <a:lnTo>
                  <a:pt x="618135" y="38858"/>
                </a:lnTo>
                <a:lnTo>
                  <a:pt x="618135" y="44837"/>
                </a:lnTo>
                <a:lnTo>
                  <a:pt x="636205" y="44837"/>
                </a:lnTo>
                <a:lnTo>
                  <a:pt x="636205" y="38858"/>
                </a:lnTo>
                <a:close/>
              </a:path>
              <a:path w="647700" h="123190">
                <a:moveTo>
                  <a:pt x="636749" y="3940"/>
                </a:moveTo>
                <a:lnTo>
                  <a:pt x="546531" y="3940"/>
                </a:lnTo>
                <a:lnTo>
                  <a:pt x="546531" y="13179"/>
                </a:lnTo>
                <a:lnTo>
                  <a:pt x="565145" y="13179"/>
                </a:lnTo>
                <a:lnTo>
                  <a:pt x="565145" y="8016"/>
                </a:lnTo>
                <a:lnTo>
                  <a:pt x="636749" y="8016"/>
                </a:lnTo>
                <a:lnTo>
                  <a:pt x="636749" y="3940"/>
                </a:lnTo>
                <a:close/>
              </a:path>
              <a:path w="647700" h="123190">
                <a:moveTo>
                  <a:pt x="606993" y="8016"/>
                </a:moveTo>
                <a:lnTo>
                  <a:pt x="576423" y="8016"/>
                </a:lnTo>
                <a:lnTo>
                  <a:pt x="576423" y="13179"/>
                </a:lnTo>
                <a:lnTo>
                  <a:pt x="606993" y="13179"/>
                </a:lnTo>
                <a:lnTo>
                  <a:pt x="606993" y="8016"/>
                </a:lnTo>
                <a:close/>
              </a:path>
              <a:path w="647700" h="123190">
                <a:moveTo>
                  <a:pt x="636749" y="8016"/>
                </a:moveTo>
                <a:lnTo>
                  <a:pt x="618135" y="8016"/>
                </a:lnTo>
                <a:lnTo>
                  <a:pt x="618135" y="13179"/>
                </a:lnTo>
                <a:lnTo>
                  <a:pt x="636749" y="13179"/>
                </a:lnTo>
                <a:lnTo>
                  <a:pt x="636749" y="8016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810124" y="4938774"/>
            <a:ext cx="393065" cy="123189"/>
          </a:xfrm>
          <a:custGeom>
            <a:avLst/>
            <a:gdLst/>
            <a:ahLst/>
            <a:cxnLst/>
            <a:rect l="l" t="t" r="r" b="b"/>
            <a:pathLst>
              <a:path w="393065" h="123189">
                <a:moveTo>
                  <a:pt x="98234" y="0"/>
                </a:moveTo>
                <a:lnTo>
                  <a:pt x="87364" y="0"/>
                </a:lnTo>
                <a:lnTo>
                  <a:pt x="87364" y="122826"/>
                </a:lnTo>
                <a:lnTo>
                  <a:pt x="98234" y="122826"/>
                </a:lnTo>
                <a:lnTo>
                  <a:pt x="98234" y="59239"/>
                </a:lnTo>
                <a:lnTo>
                  <a:pt x="90353" y="59239"/>
                </a:lnTo>
                <a:lnTo>
                  <a:pt x="90353" y="50000"/>
                </a:lnTo>
                <a:lnTo>
                  <a:pt x="98234" y="50000"/>
                </a:lnTo>
                <a:lnTo>
                  <a:pt x="98234" y="0"/>
                </a:lnTo>
                <a:close/>
              </a:path>
              <a:path w="393065" h="123189">
                <a:moveTo>
                  <a:pt x="70109" y="2717"/>
                </a:moveTo>
                <a:lnTo>
                  <a:pt x="59511" y="2717"/>
                </a:lnTo>
                <a:lnTo>
                  <a:pt x="59511" y="116576"/>
                </a:lnTo>
                <a:lnTo>
                  <a:pt x="70109" y="116576"/>
                </a:lnTo>
                <a:lnTo>
                  <a:pt x="70109" y="59239"/>
                </a:lnTo>
                <a:lnTo>
                  <a:pt x="66712" y="59239"/>
                </a:lnTo>
                <a:lnTo>
                  <a:pt x="66712" y="50000"/>
                </a:lnTo>
                <a:lnTo>
                  <a:pt x="70109" y="50000"/>
                </a:lnTo>
                <a:lnTo>
                  <a:pt x="70109" y="2717"/>
                </a:lnTo>
                <a:close/>
              </a:path>
              <a:path w="393065" h="123189">
                <a:moveTo>
                  <a:pt x="70109" y="50000"/>
                </a:moveTo>
                <a:lnTo>
                  <a:pt x="66712" y="50000"/>
                </a:lnTo>
                <a:lnTo>
                  <a:pt x="66712" y="59239"/>
                </a:lnTo>
                <a:lnTo>
                  <a:pt x="70109" y="59239"/>
                </a:lnTo>
                <a:lnTo>
                  <a:pt x="70109" y="50000"/>
                </a:lnTo>
                <a:close/>
              </a:path>
              <a:path w="393065" h="123189">
                <a:moveTo>
                  <a:pt x="87364" y="50000"/>
                </a:moveTo>
                <a:lnTo>
                  <a:pt x="70109" y="50000"/>
                </a:lnTo>
                <a:lnTo>
                  <a:pt x="70109" y="59239"/>
                </a:lnTo>
                <a:lnTo>
                  <a:pt x="87364" y="59239"/>
                </a:lnTo>
                <a:lnTo>
                  <a:pt x="87364" y="50000"/>
                </a:lnTo>
                <a:close/>
              </a:path>
              <a:path w="393065" h="123189">
                <a:moveTo>
                  <a:pt x="98234" y="50000"/>
                </a:moveTo>
                <a:lnTo>
                  <a:pt x="90353" y="50000"/>
                </a:lnTo>
                <a:lnTo>
                  <a:pt x="90353" y="59239"/>
                </a:lnTo>
                <a:lnTo>
                  <a:pt x="98234" y="59239"/>
                </a:lnTo>
                <a:lnTo>
                  <a:pt x="98234" y="50000"/>
                </a:lnTo>
                <a:close/>
              </a:path>
              <a:path w="393065" h="123189">
                <a:moveTo>
                  <a:pt x="11277" y="14809"/>
                </a:moveTo>
                <a:lnTo>
                  <a:pt x="0" y="14809"/>
                </a:lnTo>
                <a:lnTo>
                  <a:pt x="0" y="91033"/>
                </a:lnTo>
                <a:lnTo>
                  <a:pt x="7880" y="91033"/>
                </a:lnTo>
                <a:lnTo>
                  <a:pt x="17968" y="90875"/>
                </a:lnTo>
                <a:lnTo>
                  <a:pt x="28566" y="90285"/>
                </a:lnTo>
                <a:lnTo>
                  <a:pt x="39826" y="89084"/>
                </a:lnTo>
                <a:lnTo>
                  <a:pt x="51902" y="87092"/>
                </a:lnTo>
                <a:lnTo>
                  <a:pt x="51732" y="85734"/>
                </a:lnTo>
                <a:lnTo>
                  <a:pt x="11277" y="85734"/>
                </a:lnTo>
                <a:lnTo>
                  <a:pt x="11277" y="81250"/>
                </a:lnTo>
                <a:lnTo>
                  <a:pt x="7880" y="81250"/>
                </a:lnTo>
                <a:lnTo>
                  <a:pt x="11277" y="81189"/>
                </a:lnTo>
                <a:lnTo>
                  <a:pt x="11277" y="14809"/>
                </a:lnTo>
                <a:close/>
              </a:path>
              <a:path w="393065" h="123189">
                <a:moveTo>
                  <a:pt x="50679" y="77310"/>
                </a:moveTo>
                <a:lnTo>
                  <a:pt x="39005" y="79244"/>
                </a:lnTo>
                <a:lnTo>
                  <a:pt x="28006" y="80452"/>
                </a:lnTo>
                <a:lnTo>
                  <a:pt x="17644" y="81074"/>
                </a:lnTo>
                <a:lnTo>
                  <a:pt x="11277" y="81189"/>
                </a:lnTo>
                <a:lnTo>
                  <a:pt x="11277" y="85734"/>
                </a:lnTo>
                <a:lnTo>
                  <a:pt x="51732" y="85734"/>
                </a:lnTo>
                <a:lnTo>
                  <a:pt x="50679" y="77310"/>
                </a:lnTo>
                <a:close/>
              </a:path>
              <a:path w="393065" h="123189">
                <a:moveTo>
                  <a:pt x="11277" y="81189"/>
                </a:moveTo>
                <a:lnTo>
                  <a:pt x="7880" y="81250"/>
                </a:lnTo>
                <a:lnTo>
                  <a:pt x="11277" y="81250"/>
                </a:lnTo>
                <a:close/>
              </a:path>
              <a:path w="393065" h="123189">
                <a:moveTo>
                  <a:pt x="182159" y="22554"/>
                </a:moveTo>
                <a:lnTo>
                  <a:pt x="179985" y="22554"/>
                </a:lnTo>
                <a:lnTo>
                  <a:pt x="179985" y="26494"/>
                </a:lnTo>
                <a:lnTo>
                  <a:pt x="178319" y="37939"/>
                </a:lnTo>
                <a:lnTo>
                  <a:pt x="173480" y="48352"/>
                </a:lnTo>
                <a:lnTo>
                  <a:pt x="165712" y="57008"/>
                </a:lnTo>
                <a:lnTo>
                  <a:pt x="155257" y="63179"/>
                </a:lnTo>
                <a:lnTo>
                  <a:pt x="160827" y="71603"/>
                </a:lnTo>
                <a:lnTo>
                  <a:pt x="172667" y="64192"/>
                </a:lnTo>
                <a:lnTo>
                  <a:pt x="181361" y="53685"/>
                </a:lnTo>
                <a:lnTo>
                  <a:pt x="185537" y="43685"/>
                </a:lnTo>
                <a:lnTo>
                  <a:pt x="183991" y="40177"/>
                </a:lnTo>
                <a:lnTo>
                  <a:pt x="182159" y="26494"/>
                </a:lnTo>
                <a:lnTo>
                  <a:pt x="182159" y="22554"/>
                </a:lnTo>
                <a:close/>
              </a:path>
              <a:path w="393065" h="123189">
                <a:moveTo>
                  <a:pt x="190583" y="22554"/>
                </a:moveTo>
                <a:lnTo>
                  <a:pt x="188545" y="22554"/>
                </a:lnTo>
                <a:lnTo>
                  <a:pt x="188545" y="26494"/>
                </a:lnTo>
                <a:lnTo>
                  <a:pt x="186717" y="40860"/>
                </a:lnTo>
                <a:lnTo>
                  <a:pt x="185537" y="43685"/>
                </a:lnTo>
                <a:lnTo>
                  <a:pt x="189377" y="52394"/>
                </a:lnTo>
                <a:lnTo>
                  <a:pt x="198151" y="62396"/>
                </a:lnTo>
                <a:lnTo>
                  <a:pt x="210148" y="69429"/>
                </a:lnTo>
                <a:lnTo>
                  <a:pt x="215447" y="61005"/>
                </a:lnTo>
                <a:lnTo>
                  <a:pt x="205028" y="55154"/>
                </a:lnTo>
                <a:lnTo>
                  <a:pt x="197207" y="47011"/>
                </a:lnTo>
                <a:lnTo>
                  <a:pt x="192290" y="37236"/>
                </a:lnTo>
                <a:lnTo>
                  <a:pt x="190583" y="26494"/>
                </a:lnTo>
                <a:lnTo>
                  <a:pt x="190583" y="22554"/>
                </a:lnTo>
                <a:close/>
              </a:path>
              <a:path w="393065" h="123189">
                <a:moveTo>
                  <a:pt x="188545" y="22554"/>
                </a:moveTo>
                <a:lnTo>
                  <a:pt x="182159" y="22554"/>
                </a:lnTo>
                <a:lnTo>
                  <a:pt x="182159" y="26494"/>
                </a:lnTo>
                <a:lnTo>
                  <a:pt x="183991" y="40177"/>
                </a:lnTo>
                <a:lnTo>
                  <a:pt x="185537" y="43685"/>
                </a:lnTo>
                <a:lnTo>
                  <a:pt x="186717" y="40860"/>
                </a:lnTo>
                <a:lnTo>
                  <a:pt x="188545" y="26494"/>
                </a:lnTo>
                <a:lnTo>
                  <a:pt x="188545" y="22554"/>
                </a:lnTo>
                <a:close/>
              </a:path>
              <a:path w="393065" h="123189">
                <a:moveTo>
                  <a:pt x="179985" y="16168"/>
                </a:moveTo>
                <a:lnTo>
                  <a:pt x="157702" y="16168"/>
                </a:lnTo>
                <a:lnTo>
                  <a:pt x="157702" y="25271"/>
                </a:lnTo>
                <a:lnTo>
                  <a:pt x="179985" y="25271"/>
                </a:lnTo>
                <a:lnTo>
                  <a:pt x="179985" y="22554"/>
                </a:lnTo>
                <a:lnTo>
                  <a:pt x="212458" y="22554"/>
                </a:lnTo>
                <a:lnTo>
                  <a:pt x="212458" y="19972"/>
                </a:lnTo>
                <a:lnTo>
                  <a:pt x="179985" y="19972"/>
                </a:lnTo>
                <a:lnTo>
                  <a:pt x="179985" y="16168"/>
                </a:lnTo>
                <a:close/>
              </a:path>
              <a:path w="393065" h="123189">
                <a:moveTo>
                  <a:pt x="212458" y="22554"/>
                </a:moveTo>
                <a:lnTo>
                  <a:pt x="190583" y="22554"/>
                </a:lnTo>
                <a:lnTo>
                  <a:pt x="190583" y="25271"/>
                </a:lnTo>
                <a:lnTo>
                  <a:pt x="212458" y="25271"/>
                </a:lnTo>
                <a:lnTo>
                  <a:pt x="212458" y="22554"/>
                </a:lnTo>
                <a:close/>
              </a:path>
              <a:path w="393065" h="123189">
                <a:moveTo>
                  <a:pt x="190583" y="1358"/>
                </a:moveTo>
                <a:lnTo>
                  <a:pt x="179985" y="1358"/>
                </a:lnTo>
                <a:lnTo>
                  <a:pt x="179985" y="19972"/>
                </a:lnTo>
                <a:lnTo>
                  <a:pt x="190583" y="19972"/>
                </a:lnTo>
                <a:lnTo>
                  <a:pt x="190583" y="1358"/>
                </a:lnTo>
                <a:close/>
              </a:path>
              <a:path w="393065" h="123189">
                <a:moveTo>
                  <a:pt x="212458" y="16168"/>
                </a:moveTo>
                <a:lnTo>
                  <a:pt x="190583" y="16168"/>
                </a:lnTo>
                <a:lnTo>
                  <a:pt x="190583" y="19972"/>
                </a:lnTo>
                <a:lnTo>
                  <a:pt x="212458" y="19972"/>
                </a:lnTo>
                <a:lnTo>
                  <a:pt x="212458" y="16168"/>
                </a:lnTo>
                <a:close/>
              </a:path>
              <a:path w="393065" h="123189">
                <a:moveTo>
                  <a:pt x="257839" y="135"/>
                </a:moveTo>
                <a:lnTo>
                  <a:pt x="247105" y="135"/>
                </a:lnTo>
                <a:lnTo>
                  <a:pt x="247105" y="75407"/>
                </a:lnTo>
                <a:lnTo>
                  <a:pt x="257839" y="75407"/>
                </a:lnTo>
                <a:lnTo>
                  <a:pt x="257839" y="41983"/>
                </a:lnTo>
                <a:lnTo>
                  <a:pt x="250502" y="41983"/>
                </a:lnTo>
                <a:lnTo>
                  <a:pt x="250502" y="32744"/>
                </a:lnTo>
                <a:lnTo>
                  <a:pt x="257839" y="32744"/>
                </a:lnTo>
                <a:lnTo>
                  <a:pt x="257839" y="135"/>
                </a:lnTo>
                <a:close/>
              </a:path>
              <a:path w="393065" h="123189">
                <a:moveTo>
                  <a:pt x="231616" y="2173"/>
                </a:moveTo>
                <a:lnTo>
                  <a:pt x="221018" y="2173"/>
                </a:lnTo>
                <a:lnTo>
                  <a:pt x="221018" y="74592"/>
                </a:lnTo>
                <a:lnTo>
                  <a:pt x="231616" y="74592"/>
                </a:lnTo>
                <a:lnTo>
                  <a:pt x="231616" y="41983"/>
                </a:lnTo>
                <a:lnTo>
                  <a:pt x="227268" y="41983"/>
                </a:lnTo>
                <a:lnTo>
                  <a:pt x="227268" y="32744"/>
                </a:lnTo>
                <a:lnTo>
                  <a:pt x="231616" y="32744"/>
                </a:lnTo>
                <a:lnTo>
                  <a:pt x="231616" y="2173"/>
                </a:lnTo>
                <a:close/>
              </a:path>
              <a:path w="393065" h="123189">
                <a:moveTo>
                  <a:pt x="231616" y="32744"/>
                </a:moveTo>
                <a:lnTo>
                  <a:pt x="227268" y="32744"/>
                </a:lnTo>
                <a:lnTo>
                  <a:pt x="227268" y="41983"/>
                </a:lnTo>
                <a:lnTo>
                  <a:pt x="231616" y="41983"/>
                </a:lnTo>
                <a:lnTo>
                  <a:pt x="231616" y="32744"/>
                </a:lnTo>
                <a:close/>
              </a:path>
              <a:path w="393065" h="123189">
                <a:moveTo>
                  <a:pt x="247105" y="32744"/>
                </a:moveTo>
                <a:lnTo>
                  <a:pt x="231616" y="32744"/>
                </a:lnTo>
                <a:lnTo>
                  <a:pt x="231616" y="41983"/>
                </a:lnTo>
                <a:lnTo>
                  <a:pt x="247105" y="41983"/>
                </a:lnTo>
                <a:lnTo>
                  <a:pt x="247105" y="32744"/>
                </a:lnTo>
                <a:close/>
              </a:path>
              <a:path w="393065" h="123189">
                <a:moveTo>
                  <a:pt x="257839" y="32744"/>
                </a:moveTo>
                <a:lnTo>
                  <a:pt x="250502" y="32744"/>
                </a:lnTo>
                <a:lnTo>
                  <a:pt x="250502" y="41983"/>
                </a:lnTo>
                <a:lnTo>
                  <a:pt x="257839" y="41983"/>
                </a:lnTo>
                <a:lnTo>
                  <a:pt x="257839" y="32744"/>
                </a:lnTo>
                <a:close/>
              </a:path>
              <a:path w="393065" h="123189">
                <a:moveTo>
                  <a:pt x="257839" y="81929"/>
                </a:moveTo>
                <a:lnTo>
                  <a:pt x="175501" y="81929"/>
                </a:lnTo>
                <a:lnTo>
                  <a:pt x="175501" y="91033"/>
                </a:lnTo>
                <a:lnTo>
                  <a:pt x="246697" y="91033"/>
                </a:lnTo>
                <a:lnTo>
                  <a:pt x="246697" y="122826"/>
                </a:lnTo>
                <a:lnTo>
                  <a:pt x="257839" y="122826"/>
                </a:lnTo>
                <a:lnTo>
                  <a:pt x="257839" y="81929"/>
                </a:lnTo>
                <a:close/>
              </a:path>
              <a:path w="393065" h="123189">
                <a:moveTo>
                  <a:pt x="311633" y="13179"/>
                </a:moveTo>
                <a:lnTo>
                  <a:pt x="309595" y="13179"/>
                </a:lnTo>
                <a:lnTo>
                  <a:pt x="309595" y="23097"/>
                </a:lnTo>
                <a:lnTo>
                  <a:pt x="307395" y="35816"/>
                </a:lnTo>
                <a:lnTo>
                  <a:pt x="301171" y="47197"/>
                </a:lnTo>
                <a:lnTo>
                  <a:pt x="291481" y="56515"/>
                </a:lnTo>
                <a:lnTo>
                  <a:pt x="278888" y="63043"/>
                </a:lnTo>
                <a:lnTo>
                  <a:pt x="284595" y="72011"/>
                </a:lnTo>
                <a:lnTo>
                  <a:pt x="298657" y="64387"/>
                </a:lnTo>
                <a:lnTo>
                  <a:pt x="309459" y="53210"/>
                </a:lnTo>
                <a:lnTo>
                  <a:pt x="315547" y="40904"/>
                </a:lnTo>
                <a:lnTo>
                  <a:pt x="313991" y="37903"/>
                </a:lnTo>
                <a:lnTo>
                  <a:pt x="311654" y="23097"/>
                </a:lnTo>
                <a:lnTo>
                  <a:pt x="311633" y="13179"/>
                </a:lnTo>
                <a:close/>
              </a:path>
              <a:path w="393065" h="123189">
                <a:moveTo>
                  <a:pt x="320872" y="13179"/>
                </a:moveTo>
                <a:lnTo>
                  <a:pt x="318834" y="13179"/>
                </a:lnTo>
                <a:lnTo>
                  <a:pt x="318834" y="23097"/>
                </a:lnTo>
                <a:lnTo>
                  <a:pt x="316388" y="39204"/>
                </a:lnTo>
                <a:lnTo>
                  <a:pt x="315547" y="40904"/>
                </a:lnTo>
                <a:lnTo>
                  <a:pt x="320719" y="50883"/>
                </a:lnTo>
                <a:lnTo>
                  <a:pt x="331294" y="61213"/>
                </a:lnTo>
                <a:lnTo>
                  <a:pt x="345193" y="68206"/>
                </a:lnTo>
                <a:lnTo>
                  <a:pt x="350627" y="59375"/>
                </a:lnTo>
                <a:lnTo>
                  <a:pt x="338355" y="53418"/>
                </a:lnTo>
                <a:lnTo>
                  <a:pt x="328973" y="44939"/>
                </a:lnTo>
                <a:lnTo>
                  <a:pt x="322980" y="34574"/>
                </a:lnTo>
                <a:lnTo>
                  <a:pt x="320897" y="23097"/>
                </a:lnTo>
                <a:lnTo>
                  <a:pt x="320872" y="13179"/>
                </a:lnTo>
                <a:close/>
              </a:path>
              <a:path w="393065" h="123189">
                <a:moveTo>
                  <a:pt x="318834" y="13179"/>
                </a:moveTo>
                <a:lnTo>
                  <a:pt x="311633" y="13179"/>
                </a:lnTo>
                <a:lnTo>
                  <a:pt x="311654" y="23097"/>
                </a:lnTo>
                <a:lnTo>
                  <a:pt x="313991" y="37903"/>
                </a:lnTo>
                <a:lnTo>
                  <a:pt x="315547" y="40904"/>
                </a:lnTo>
                <a:lnTo>
                  <a:pt x="316388" y="39204"/>
                </a:lnTo>
                <a:lnTo>
                  <a:pt x="318834" y="23097"/>
                </a:lnTo>
                <a:lnTo>
                  <a:pt x="318834" y="13179"/>
                </a:lnTo>
                <a:close/>
              </a:path>
              <a:path w="393065" h="123189">
                <a:moveTo>
                  <a:pt x="347910" y="9103"/>
                </a:moveTo>
                <a:lnTo>
                  <a:pt x="282285" y="9103"/>
                </a:lnTo>
                <a:lnTo>
                  <a:pt x="282285" y="18342"/>
                </a:lnTo>
                <a:lnTo>
                  <a:pt x="309595" y="18342"/>
                </a:lnTo>
                <a:lnTo>
                  <a:pt x="309595" y="13179"/>
                </a:lnTo>
                <a:lnTo>
                  <a:pt x="347910" y="13179"/>
                </a:lnTo>
                <a:lnTo>
                  <a:pt x="347910" y="9103"/>
                </a:lnTo>
                <a:close/>
              </a:path>
              <a:path w="393065" h="123189">
                <a:moveTo>
                  <a:pt x="347910" y="13179"/>
                </a:moveTo>
                <a:lnTo>
                  <a:pt x="320872" y="13179"/>
                </a:lnTo>
                <a:lnTo>
                  <a:pt x="320872" y="18342"/>
                </a:lnTo>
                <a:lnTo>
                  <a:pt x="347910" y="18342"/>
                </a:lnTo>
                <a:lnTo>
                  <a:pt x="347910" y="13179"/>
                </a:lnTo>
                <a:close/>
              </a:path>
              <a:path w="393065" h="123189">
                <a:moveTo>
                  <a:pt x="374676" y="0"/>
                </a:moveTo>
                <a:lnTo>
                  <a:pt x="363399" y="0"/>
                </a:lnTo>
                <a:lnTo>
                  <a:pt x="363399" y="74049"/>
                </a:lnTo>
                <a:lnTo>
                  <a:pt x="374676" y="74049"/>
                </a:lnTo>
                <a:lnTo>
                  <a:pt x="374676" y="40625"/>
                </a:lnTo>
                <a:lnTo>
                  <a:pt x="371551" y="40625"/>
                </a:lnTo>
                <a:lnTo>
                  <a:pt x="371551" y="31114"/>
                </a:lnTo>
                <a:lnTo>
                  <a:pt x="374676" y="31114"/>
                </a:lnTo>
                <a:lnTo>
                  <a:pt x="374676" y="0"/>
                </a:lnTo>
                <a:close/>
              </a:path>
              <a:path w="393065" h="123189">
                <a:moveTo>
                  <a:pt x="374676" y="31114"/>
                </a:moveTo>
                <a:lnTo>
                  <a:pt x="371551" y="31114"/>
                </a:lnTo>
                <a:lnTo>
                  <a:pt x="371551" y="40625"/>
                </a:lnTo>
                <a:lnTo>
                  <a:pt x="374676" y="40625"/>
                </a:lnTo>
                <a:lnTo>
                  <a:pt x="374676" y="31114"/>
                </a:lnTo>
                <a:close/>
              </a:path>
              <a:path w="393065" h="123189">
                <a:moveTo>
                  <a:pt x="392883" y="31114"/>
                </a:moveTo>
                <a:lnTo>
                  <a:pt x="374676" y="31114"/>
                </a:lnTo>
                <a:lnTo>
                  <a:pt x="374676" y="40625"/>
                </a:lnTo>
                <a:lnTo>
                  <a:pt x="392883" y="40625"/>
                </a:lnTo>
                <a:lnTo>
                  <a:pt x="392883" y="31114"/>
                </a:lnTo>
                <a:close/>
              </a:path>
              <a:path w="393065" h="123189">
                <a:moveTo>
                  <a:pt x="335546" y="77310"/>
                </a:moveTo>
                <a:lnTo>
                  <a:pt x="318694" y="78828"/>
                </a:lnTo>
                <a:lnTo>
                  <a:pt x="305994" y="83237"/>
                </a:lnTo>
                <a:lnTo>
                  <a:pt x="297982" y="90321"/>
                </a:lnTo>
                <a:lnTo>
                  <a:pt x="295192" y="99864"/>
                </a:lnTo>
                <a:lnTo>
                  <a:pt x="297982" y="109485"/>
                </a:lnTo>
                <a:lnTo>
                  <a:pt x="305994" y="116610"/>
                </a:lnTo>
                <a:lnTo>
                  <a:pt x="318694" y="121034"/>
                </a:lnTo>
                <a:lnTo>
                  <a:pt x="335546" y="122554"/>
                </a:lnTo>
                <a:lnTo>
                  <a:pt x="352398" y="121034"/>
                </a:lnTo>
                <a:lnTo>
                  <a:pt x="365098" y="116610"/>
                </a:lnTo>
                <a:lnTo>
                  <a:pt x="368345" y="113723"/>
                </a:lnTo>
                <a:lnTo>
                  <a:pt x="335546" y="113723"/>
                </a:lnTo>
                <a:lnTo>
                  <a:pt x="323279" y="112780"/>
                </a:lnTo>
                <a:lnTo>
                  <a:pt x="314044" y="110054"/>
                </a:lnTo>
                <a:lnTo>
                  <a:pt x="308223" y="105698"/>
                </a:lnTo>
                <a:lnTo>
                  <a:pt x="306198" y="99864"/>
                </a:lnTo>
                <a:lnTo>
                  <a:pt x="308223" y="94151"/>
                </a:lnTo>
                <a:lnTo>
                  <a:pt x="314044" y="89929"/>
                </a:lnTo>
                <a:lnTo>
                  <a:pt x="323279" y="87311"/>
                </a:lnTo>
                <a:lnTo>
                  <a:pt x="335546" y="86413"/>
                </a:lnTo>
                <a:lnTo>
                  <a:pt x="368690" y="86413"/>
                </a:lnTo>
                <a:lnTo>
                  <a:pt x="365098" y="83237"/>
                </a:lnTo>
                <a:lnTo>
                  <a:pt x="352398" y="78828"/>
                </a:lnTo>
                <a:lnTo>
                  <a:pt x="335546" y="77310"/>
                </a:lnTo>
                <a:close/>
              </a:path>
              <a:path w="393065" h="123189">
                <a:moveTo>
                  <a:pt x="368690" y="86413"/>
                </a:moveTo>
                <a:lnTo>
                  <a:pt x="335546" y="86413"/>
                </a:lnTo>
                <a:lnTo>
                  <a:pt x="347812" y="87311"/>
                </a:lnTo>
                <a:lnTo>
                  <a:pt x="357047" y="89929"/>
                </a:lnTo>
                <a:lnTo>
                  <a:pt x="362869" y="94151"/>
                </a:lnTo>
                <a:lnTo>
                  <a:pt x="364894" y="99864"/>
                </a:lnTo>
                <a:lnTo>
                  <a:pt x="362869" y="105698"/>
                </a:lnTo>
                <a:lnTo>
                  <a:pt x="357047" y="110054"/>
                </a:lnTo>
                <a:lnTo>
                  <a:pt x="347812" y="112780"/>
                </a:lnTo>
                <a:lnTo>
                  <a:pt x="335546" y="113723"/>
                </a:lnTo>
                <a:lnTo>
                  <a:pt x="368345" y="113723"/>
                </a:lnTo>
                <a:lnTo>
                  <a:pt x="373110" y="109485"/>
                </a:lnTo>
                <a:lnTo>
                  <a:pt x="375899" y="99864"/>
                </a:lnTo>
                <a:lnTo>
                  <a:pt x="373110" y="90321"/>
                </a:lnTo>
                <a:lnTo>
                  <a:pt x="368690" y="86413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891884" y="3476519"/>
            <a:ext cx="259079" cy="92710"/>
          </a:xfrm>
          <a:custGeom>
            <a:avLst/>
            <a:gdLst/>
            <a:ahLst/>
            <a:cxnLst/>
            <a:rect l="l" t="t" r="r" b="b"/>
            <a:pathLst>
              <a:path w="259079" h="92710">
                <a:moveTo>
                  <a:pt x="54212" y="2241"/>
                </a:moveTo>
                <a:lnTo>
                  <a:pt x="46263" y="2241"/>
                </a:lnTo>
                <a:lnTo>
                  <a:pt x="46263" y="87534"/>
                </a:lnTo>
                <a:lnTo>
                  <a:pt x="54212" y="87534"/>
                </a:lnTo>
                <a:lnTo>
                  <a:pt x="54212" y="38009"/>
                </a:lnTo>
                <a:lnTo>
                  <a:pt x="48607" y="38009"/>
                </a:lnTo>
                <a:lnTo>
                  <a:pt x="48607" y="30978"/>
                </a:lnTo>
                <a:lnTo>
                  <a:pt x="54212" y="30978"/>
                </a:lnTo>
                <a:lnTo>
                  <a:pt x="54212" y="2241"/>
                </a:lnTo>
                <a:close/>
              </a:path>
              <a:path w="259079" h="92710">
                <a:moveTo>
                  <a:pt x="8356" y="9986"/>
                </a:moveTo>
                <a:lnTo>
                  <a:pt x="0" y="9986"/>
                </a:lnTo>
                <a:lnTo>
                  <a:pt x="0" y="68886"/>
                </a:lnTo>
                <a:lnTo>
                  <a:pt x="5910" y="68886"/>
                </a:lnTo>
                <a:lnTo>
                  <a:pt x="14127" y="68768"/>
                </a:lnTo>
                <a:lnTo>
                  <a:pt x="22278" y="68325"/>
                </a:lnTo>
                <a:lnTo>
                  <a:pt x="30601" y="67424"/>
                </a:lnTo>
                <a:lnTo>
                  <a:pt x="39334" y="65931"/>
                </a:lnTo>
                <a:lnTo>
                  <a:pt x="39034" y="63994"/>
                </a:lnTo>
                <a:lnTo>
                  <a:pt x="8356" y="63994"/>
                </a:lnTo>
                <a:lnTo>
                  <a:pt x="8356" y="61549"/>
                </a:lnTo>
                <a:lnTo>
                  <a:pt x="5910" y="61549"/>
                </a:lnTo>
                <a:lnTo>
                  <a:pt x="8356" y="61513"/>
                </a:lnTo>
                <a:lnTo>
                  <a:pt x="8356" y="9986"/>
                </a:lnTo>
                <a:close/>
              </a:path>
              <a:path w="259079" h="92710">
                <a:moveTo>
                  <a:pt x="38213" y="58695"/>
                </a:moveTo>
                <a:lnTo>
                  <a:pt x="29769" y="60130"/>
                </a:lnTo>
                <a:lnTo>
                  <a:pt x="21718" y="61001"/>
                </a:lnTo>
                <a:lnTo>
                  <a:pt x="13838" y="61432"/>
                </a:lnTo>
                <a:lnTo>
                  <a:pt x="8356" y="61513"/>
                </a:lnTo>
                <a:lnTo>
                  <a:pt x="8356" y="63994"/>
                </a:lnTo>
                <a:lnTo>
                  <a:pt x="39034" y="63994"/>
                </a:lnTo>
                <a:lnTo>
                  <a:pt x="38213" y="58695"/>
                </a:lnTo>
                <a:close/>
              </a:path>
              <a:path w="259079" h="92710">
                <a:moveTo>
                  <a:pt x="8356" y="61513"/>
                </a:moveTo>
                <a:lnTo>
                  <a:pt x="5910" y="61549"/>
                </a:lnTo>
                <a:lnTo>
                  <a:pt x="8356" y="61549"/>
                </a:lnTo>
                <a:close/>
              </a:path>
              <a:path w="259079" h="92710">
                <a:moveTo>
                  <a:pt x="46263" y="30978"/>
                </a:moveTo>
                <a:lnTo>
                  <a:pt x="25577" y="30978"/>
                </a:lnTo>
                <a:lnTo>
                  <a:pt x="25577" y="38009"/>
                </a:lnTo>
                <a:lnTo>
                  <a:pt x="46263" y="38009"/>
                </a:lnTo>
                <a:lnTo>
                  <a:pt x="46263" y="30978"/>
                </a:lnTo>
                <a:close/>
              </a:path>
              <a:path w="259079" h="92710">
                <a:moveTo>
                  <a:pt x="54212" y="30978"/>
                </a:moveTo>
                <a:lnTo>
                  <a:pt x="48607" y="30978"/>
                </a:lnTo>
                <a:lnTo>
                  <a:pt x="48607" y="38009"/>
                </a:lnTo>
                <a:lnTo>
                  <a:pt x="54212" y="38009"/>
                </a:lnTo>
                <a:lnTo>
                  <a:pt x="54212" y="30978"/>
                </a:lnTo>
                <a:close/>
              </a:path>
              <a:path w="259079" h="92710">
                <a:moveTo>
                  <a:pt x="73879" y="101"/>
                </a:moveTo>
                <a:lnTo>
                  <a:pt x="65727" y="101"/>
                </a:lnTo>
                <a:lnTo>
                  <a:pt x="65727" y="92221"/>
                </a:lnTo>
                <a:lnTo>
                  <a:pt x="73879" y="92221"/>
                </a:lnTo>
                <a:lnTo>
                  <a:pt x="73879" y="101"/>
                </a:lnTo>
                <a:close/>
              </a:path>
              <a:path w="259079" h="92710">
                <a:moveTo>
                  <a:pt x="164666" y="0"/>
                </a:moveTo>
                <a:lnTo>
                  <a:pt x="156208" y="0"/>
                </a:lnTo>
                <a:lnTo>
                  <a:pt x="156208" y="92323"/>
                </a:lnTo>
                <a:lnTo>
                  <a:pt x="164666" y="92323"/>
                </a:lnTo>
                <a:lnTo>
                  <a:pt x="164666" y="0"/>
                </a:lnTo>
                <a:close/>
              </a:path>
              <a:path w="259079" h="92710">
                <a:moveTo>
                  <a:pt x="116059" y="7133"/>
                </a:moveTo>
                <a:lnTo>
                  <a:pt x="106695" y="9397"/>
                </a:lnTo>
                <a:lnTo>
                  <a:pt x="99308" y="15845"/>
                </a:lnTo>
                <a:lnTo>
                  <a:pt x="94463" y="25962"/>
                </a:lnTo>
                <a:lnTo>
                  <a:pt x="92723" y="39232"/>
                </a:lnTo>
                <a:lnTo>
                  <a:pt x="94463" y="52561"/>
                </a:lnTo>
                <a:lnTo>
                  <a:pt x="99308" y="62708"/>
                </a:lnTo>
                <a:lnTo>
                  <a:pt x="106695" y="69168"/>
                </a:lnTo>
                <a:lnTo>
                  <a:pt x="116059" y="71433"/>
                </a:lnTo>
                <a:lnTo>
                  <a:pt x="125481" y="69168"/>
                </a:lnTo>
                <a:lnTo>
                  <a:pt x="131421" y="63994"/>
                </a:lnTo>
                <a:lnTo>
                  <a:pt x="116059" y="63994"/>
                </a:lnTo>
                <a:lnTo>
                  <a:pt x="109887" y="62232"/>
                </a:lnTo>
                <a:lnTo>
                  <a:pt x="105053" y="57231"/>
                </a:lnTo>
                <a:lnTo>
                  <a:pt x="101901" y="49421"/>
                </a:lnTo>
                <a:lnTo>
                  <a:pt x="100773" y="39232"/>
                </a:lnTo>
                <a:lnTo>
                  <a:pt x="101901" y="29134"/>
                </a:lnTo>
                <a:lnTo>
                  <a:pt x="105053" y="21425"/>
                </a:lnTo>
                <a:lnTo>
                  <a:pt x="109887" y="16505"/>
                </a:lnTo>
                <a:lnTo>
                  <a:pt x="116059" y="14775"/>
                </a:lnTo>
                <a:lnTo>
                  <a:pt x="131667" y="14775"/>
                </a:lnTo>
                <a:lnTo>
                  <a:pt x="125481" y="9397"/>
                </a:lnTo>
                <a:lnTo>
                  <a:pt x="116059" y="7133"/>
                </a:lnTo>
                <a:close/>
              </a:path>
              <a:path w="259079" h="92710">
                <a:moveTo>
                  <a:pt x="131667" y="14775"/>
                </a:moveTo>
                <a:lnTo>
                  <a:pt x="116059" y="14775"/>
                </a:lnTo>
                <a:lnTo>
                  <a:pt x="122273" y="16505"/>
                </a:lnTo>
                <a:lnTo>
                  <a:pt x="127102" y="21425"/>
                </a:lnTo>
                <a:lnTo>
                  <a:pt x="130231" y="29134"/>
                </a:lnTo>
                <a:lnTo>
                  <a:pt x="131344" y="39232"/>
                </a:lnTo>
                <a:lnTo>
                  <a:pt x="130231" y="49421"/>
                </a:lnTo>
                <a:lnTo>
                  <a:pt x="127102" y="57231"/>
                </a:lnTo>
                <a:lnTo>
                  <a:pt x="122273" y="62232"/>
                </a:lnTo>
                <a:lnTo>
                  <a:pt x="116059" y="63994"/>
                </a:lnTo>
                <a:lnTo>
                  <a:pt x="131421" y="63994"/>
                </a:lnTo>
                <a:lnTo>
                  <a:pt x="132898" y="62708"/>
                </a:lnTo>
                <a:lnTo>
                  <a:pt x="137754" y="52561"/>
                </a:lnTo>
                <a:lnTo>
                  <a:pt x="139496" y="39232"/>
                </a:lnTo>
                <a:lnTo>
                  <a:pt x="137754" y="25962"/>
                </a:lnTo>
                <a:lnTo>
                  <a:pt x="132898" y="15845"/>
                </a:lnTo>
                <a:lnTo>
                  <a:pt x="131667" y="14775"/>
                </a:lnTo>
                <a:close/>
              </a:path>
              <a:path w="259079" h="92710">
                <a:moveTo>
                  <a:pt x="258918" y="0"/>
                </a:moveTo>
                <a:lnTo>
                  <a:pt x="250562" y="0"/>
                </a:lnTo>
                <a:lnTo>
                  <a:pt x="250562" y="92323"/>
                </a:lnTo>
                <a:lnTo>
                  <a:pt x="258918" y="92323"/>
                </a:lnTo>
                <a:lnTo>
                  <a:pt x="258918" y="41168"/>
                </a:lnTo>
                <a:lnTo>
                  <a:pt x="253008" y="41168"/>
                </a:lnTo>
                <a:lnTo>
                  <a:pt x="253008" y="34239"/>
                </a:lnTo>
                <a:lnTo>
                  <a:pt x="258918" y="34239"/>
                </a:lnTo>
                <a:lnTo>
                  <a:pt x="258918" y="0"/>
                </a:lnTo>
                <a:close/>
              </a:path>
              <a:path w="259079" h="92710">
                <a:moveTo>
                  <a:pt x="195127" y="7336"/>
                </a:moveTo>
                <a:lnTo>
                  <a:pt x="186771" y="7336"/>
                </a:lnTo>
                <a:lnTo>
                  <a:pt x="186771" y="69191"/>
                </a:lnTo>
                <a:lnTo>
                  <a:pt x="229061" y="69191"/>
                </a:lnTo>
                <a:lnTo>
                  <a:pt x="229061" y="62160"/>
                </a:lnTo>
                <a:lnTo>
                  <a:pt x="195127" y="62160"/>
                </a:lnTo>
                <a:lnTo>
                  <a:pt x="195127" y="38009"/>
                </a:lnTo>
                <a:lnTo>
                  <a:pt x="226207" y="38009"/>
                </a:lnTo>
                <a:lnTo>
                  <a:pt x="226207" y="34239"/>
                </a:lnTo>
                <a:lnTo>
                  <a:pt x="229061" y="34239"/>
                </a:lnTo>
                <a:lnTo>
                  <a:pt x="229061" y="31284"/>
                </a:lnTo>
                <a:lnTo>
                  <a:pt x="195127" y="31284"/>
                </a:lnTo>
                <a:lnTo>
                  <a:pt x="195127" y="7336"/>
                </a:lnTo>
                <a:close/>
              </a:path>
              <a:path w="259079" h="92710">
                <a:moveTo>
                  <a:pt x="226207" y="38009"/>
                </a:moveTo>
                <a:lnTo>
                  <a:pt x="220705" y="38009"/>
                </a:lnTo>
                <a:lnTo>
                  <a:pt x="220705" y="62160"/>
                </a:lnTo>
                <a:lnTo>
                  <a:pt x="229061" y="62160"/>
                </a:lnTo>
                <a:lnTo>
                  <a:pt x="229061" y="41168"/>
                </a:lnTo>
                <a:lnTo>
                  <a:pt x="226207" y="41168"/>
                </a:lnTo>
                <a:lnTo>
                  <a:pt x="226207" y="38009"/>
                </a:lnTo>
                <a:close/>
              </a:path>
              <a:path w="259079" h="92710">
                <a:moveTo>
                  <a:pt x="229061" y="34239"/>
                </a:moveTo>
                <a:lnTo>
                  <a:pt x="226207" y="34239"/>
                </a:lnTo>
                <a:lnTo>
                  <a:pt x="226207" y="41168"/>
                </a:lnTo>
                <a:lnTo>
                  <a:pt x="229061" y="41168"/>
                </a:lnTo>
                <a:lnTo>
                  <a:pt x="229061" y="34239"/>
                </a:lnTo>
                <a:close/>
              </a:path>
              <a:path w="259079" h="92710">
                <a:moveTo>
                  <a:pt x="250562" y="34239"/>
                </a:moveTo>
                <a:lnTo>
                  <a:pt x="229061" y="34239"/>
                </a:lnTo>
                <a:lnTo>
                  <a:pt x="229061" y="41168"/>
                </a:lnTo>
                <a:lnTo>
                  <a:pt x="250562" y="41168"/>
                </a:lnTo>
                <a:lnTo>
                  <a:pt x="250562" y="34239"/>
                </a:lnTo>
                <a:close/>
              </a:path>
              <a:path w="259079" h="92710">
                <a:moveTo>
                  <a:pt x="258918" y="34239"/>
                </a:moveTo>
                <a:lnTo>
                  <a:pt x="253008" y="34239"/>
                </a:lnTo>
                <a:lnTo>
                  <a:pt x="253008" y="41168"/>
                </a:lnTo>
                <a:lnTo>
                  <a:pt x="258918" y="41168"/>
                </a:lnTo>
                <a:lnTo>
                  <a:pt x="258918" y="34239"/>
                </a:lnTo>
                <a:close/>
              </a:path>
              <a:path w="259079" h="92710">
                <a:moveTo>
                  <a:pt x="229061" y="7336"/>
                </a:moveTo>
                <a:lnTo>
                  <a:pt x="220705" y="7336"/>
                </a:lnTo>
                <a:lnTo>
                  <a:pt x="220705" y="31284"/>
                </a:lnTo>
                <a:lnTo>
                  <a:pt x="229061" y="31284"/>
                </a:lnTo>
                <a:lnTo>
                  <a:pt x="229061" y="7336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576664" y="7412509"/>
            <a:ext cx="380365" cy="92710"/>
          </a:xfrm>
          <a:custGeom>
            <a:avLst/>
            <a:gdLst/>
            <a:ahLst/>
            <a:cxnLst/>
            <a:rect l="l" t="t" r="r" b="b"/>
            <a:pathLst>
              <a:path w="380365" h="92709">
                <a:moveTo>
                  <a:pt x="71943" y="0"/>
                </a:moveTo>
                <a:lnTo>
                  <a:pt x="63485" y="0"/>
                </a:lnTo>
                <a:lnTo>
                  <a:pt x="63485" y="92323"/>
                </a:lnTo>
                <a:lnTo>
                  <a:pt x="71943" y="92323"/>
                </a:lnTo>
                <a:lnTo>
                  <a:pt x="71943" y="0"/>
                </a:lnTo>
                <a:close/>
              </a:path>
              <a:path w="380365" h="92709">
                <a:moveTo>
                  <a:pt x="23335" y="7133"/>
                </a:moveTo>
                <a:lnTo>
                  <a:pt x="13971" y="9397"/>
                </a:lnTo>
                <a:lnTo>
                  <a:pt x="6585" y="15845"/>
                </a:lnTo>
                <a:lnTo>
                  <a:pt x="1740" y="25962"/>
                </a:lnTo>
                <a:lnTo>
                  <a:pt x="0" y="39232"/>
                </a:lnTo>
                <a:lnTo>
                  <a:pt x="1740" y="52561"/>
                </a:lnTo>
                <a:lnTo>
                  <a:pt x="6585" y="62708"/>
                </a:lnTo>
                <a:lnTo>
                  <a:pt x="13971" y="69168"/>
                </a:lnTo>
                <a:lnTo>
                  <a:pt x="23335" y="71433"/>
                </a:lnTo>
                <a:lnTo>
                  <a:pt x="32758" y="69168"/>
                </a:lnTo>
                <a:lnTo>
                  <a:pt x="38698" y="63994"/>
                </a:lnTo>
                <a:lnTo>
                  <a:pt x="23335" y="63994"/>
                </a:lnTo>
                <a:lnTo>
                  <a:pt x="17164" y="62232"/>
                </a:lnTo>
                <a:lnTo>
                  <a:pt x="12330" y="57231"/>
                </a:lnTo>
                <a:lnTo>
                  <a:pt x="9177" y="49421"/>
                </a:lnTo>
                <a:lnTo>
                  <a:pt x="8050" y="39232"/>
                </a:lnTo>
                <a:lnTo>
                  <a:pt x="9177" y="29134"/>
                </a:lnTo>
                <a:lnTo>
                  <a:pt x="12330" y="21425"/>
                </a:lnTo>
                <a:lnTo>
                  <a:pt x="17164" y="16505"/>
                </a:lnTo>
                <a:lnTo>
                  <a:pt x="23335" y="14775"/>
                </a:lnTo>
                <a:lnTo>
                  <a:pt x="38944" y="14775"/>
                </a:lnTo>
                <a:lnTo>
                  <a:pt x="32758" y="9397"/>
                </a:lnTo>
                <a:lnTo>
                  <a:pt x="23335" y="7133"/>
                </a:lnTo>
                <a:close/>
              </a:path>
              <a:path w="380365" h="92709">
                <a:moveTo>
                  <a:pt x="38944" y="14775"/>
                </a:moveTo>
                <a:lnTo>
                  <a:pt x="23335" y="14775"/>
                </a:lnTo>
                <a:lnTo>
                  <a:pt x="29550" y="16505"/>
                </a:lnTo>
                <a:lnTo>
                  <a:pt x="34379" y="21425"/>
                </a:lnTo>
                <a:lnTo>
                  <a:pt x="37508" y="29134"/>
                </a:lnTo>
                <a:lnTo>
                  <a:pt x="38621" y="39232"/>
                </a:lnTo>
                <a:lnTo>
                  <a:pt x="37508" y="49421"/>
                </a:lnTo>
                <a:lnTo>
                  <a:pt x="34379" y="57231"/>
                </a:lnTo>
                <a:lnTo>
                  <a:pt x="29550" y="62232"/>
                </a:lnTo>
                <a:lnTo>
                  <a:pt x="23335" y="63994"/>
                </a:lnTo>
                <a:lnTo>
                  <a:pt x="38698" y="63994"/>
                </a:lnTo>
                <a:lnTo>
                  <a:pt x="40175" y="62708"/>
                </a:lnTo>
                <a:lnTo>
                  <a:pt x="45031" y="52561"/>
                </a:lnTo>
                <a:lnTo>
                  <a:pt x="46773" y="39232"/>
                </a:lnTo>
                <a:lnTo>
                  <a:pt x="45031" y="25962"/>
                </a:lnTo>
                <a:lnTo>
                  <a:pt x="40175" y="15845"/>
                </a:lnTo>
                <a:lnTo>
                  <a:pt x="38944" y="14775"/>
                </a:lnTo>
                <a:close/>
              </a:path>
              <a:path w="380365" h="92709">
                <a:moveTo>
                  <a:pt x="110862" y="45652"/>
                </a:moveTo>
                <a:lnTo>
                  <a:pt x="90277" y="45652"/>
                </a:lnTo>
                <a:lnTo>
                  <a:pt x="90277" y="52479"/>
                </a:lnTo>
                <a:lnTo>
                  <a:pt x="173532" y="52479"/>
                </a:lnTo>
                <a:lnTo>
                  <a:pt x="173532" y="48709"/>
                </a:lnTo>
                <a:lnTo>
                  <a:pt x="110862" y="48709"/>
                </a:lnTo>
                <a:lnTo>
                  <a:pt x="110862" y="45652"/>
                </a:lnTo>
                <a:close/>
              </a:path>
              <a:path w="380365" h="92709">
                <a:moveTo>
                  <a:pt x="110862" y="32339"/>
                </a:moveTo>
                <a:lnTo>
                  <a:pt x="110862" y="48709"/>
                </a:lnTo>
                <a:lnTo>
                  <a:pt x="119218" y="48709"/>
                </a:lnTo>
                <a:lnTo>
                  <a:pt x="119177" y="34881"/>
                </a:lnTo>
                <a:lnTo>
                  <a:pt x="118423" y="34817"/>
                </a:lnTo>
                <a:lnTo>
                  <a:pt x="110862" y="32339"/>
                </a:lnTo>
                <a:close/>
              </a:path>
              <a:path w="380365" h="92709">
                <a:moveTo>
                  <a:pt x="144693" y="45652"/>
                </a:moveTo>
                <a:lnTo>
                  <a:pt x="119218" y="45652"/>
                </a:lnTo>
                <a:lnTo>
                  <a:pt x="119218" y="48709"/>
                </a:lnTo>
                <a:lnTo>
                  <a:pt x="144693" y="48709"/>
                </a:lnTo>
                <a:lnTo>
                  <a:pt x="144693" y="45652"/>
                </a:lnTo>
                <a:close/>
              </a:path>
              <a:path w="380365" h="92709">
                <a:moveTo>
                  <a:pt x="153049" y="32326"/>
                </a:moveTo>
                <a:lnTo>
                  <a:pt x="145445" y="34817"/>
                </a:lnTo>
                <a:lnTo>
                  <a:pt x="144693" y="34881"/>
                </a:lnTo>
                <a:lnTo>
                  <a:pt x="144693" y="48709"/>
                </a:lnTo>
                <a:lnTo>
                  <a:pt x="153049" y="48709"/>
                </a:lnTo>
                <a:lnTo>
                  <a:pt x="153049" y="32326"/>
                </a:lnTo>
                <a:close/>
              </a:path>
              <a:path w="380365" h="92709">
                <a:moveTo>
                  <a:pt x="173532" y="45652"/>
                </a:moveTo>
                <a:lnTo>
                  <a:pt x="153049" y="45652"/>
                </a:lnTo>
                <a:lnTo>
                  <a:pt x="153049" y="48709"/>
                </a:lnTo>
                <a:lnTo>
                  <a:pt x="173532" y="48709"/>
                </a:lnTo>
                <a:lnTo>
                  <a:pt x="173532" y="45652"/>
                </a:lnTo>
                <a:close/>
              </a:path>
              <a:path w="380365" h="92709">
                <a:moveTo>
                  <a:pt x="144693" y="31284"/>
                </a:moveTo>
                <a:lnTo>
                  <a:pt x="119218" y="31284"/>
                </a:lnTo>
                <a:lnTo>
                  <a:pt x="119218" y="34885"/>
                </a:lnTo>
                <a:lnTo>
                  <a:pt x="131955" y="35971"/>
                </a:lnTo>
                <a:lnTo>
                  <a:pt x="144653" y="34885"/>
                </a:lnTo>
                <a:lnTo>
                  <a:pt x="144693" y="31284"/>
                </a:lnTo>
                <a:close/>
              </a:path>
              <a:path w="380365" h="92709">
                <a:moveTo>
                  <a:pt x="119218" y="31284"/>
                </a:moveTo>
                <a:lnTo>
                  <a:pt x="110862" y="31284"/>
                </a:lnTo>
                <a:lnTo>
                  <a:pt x="110862" y="32339"/>
                </a:lnTo>
                <a:lnTo>
                  <a:pt x="118423" y="34817"/>
                </a:lnTo>
                <a:lnTo>
                  <a:pt x="119218" y="34885"/>
                </a:lnTo>
                <a:lnTo>
                  <a:pt x="119218" y="31284"/>
                </a:lnTo>
                <a:close/>
              </a:path>
              <a:path w="380365" h="92709">
                <a:moveTo>
                  <a:pt x="153049" y="31284"/>
                </a:moveTo>
                <a:lnTo>
                  <a:pt x="144693" y="31284"/>
                </a:lnTo>
                <a:lnTo>
                  <a:pt x="144693" y="34881"/>
                </a:lnTo>
                <a:lnTo>
                  <a:pt x="145445" y="34817"/>
                </a:lnTo>
                <a:lnTo>
                  <a:pt x="153010" y="32339"/>
                </a:lnTo>
                <a:lnTo>
                  <a:pt x="153049" y="31284"/>
                </a:lnTo>
                <a:close/>
              </a:path>
              <a:path w="380365" h="92709">
                <a:moveTo>
                  <a:pt x="131955" y="1732"/>
                </a:moveTo>
                <a:lnTo>
                  <a:pt x="118423" y="2904"/>
                </a:lnTo>
                <a:lnTo>
                  <a:pt x="108225" y="6292"/>
                </a:lnTo>
                <a:lnTo>
                  <a:pt x="101791" y="11706"/>
                </a:lnTo>
                <a:lnTo>
                  <a:pt x="99550" y="18953"/>
                </a:lnTo>
                <a:lnTo>
                  <a:pt x="101791" y="26126"/>
                </a:lnTo>
                <a:lnTo>
                  <a:pt x="108225" y="31475"/>
                </a:lnTo>
                <a:lnTo>
                  <a:pt x="110862" y="32339"/>
                </a:lnTo>
                <a:lnTo>
                  <a:pt x="110862" y="31284"/>
                </a:lnTo>
                <a:lnTo>
                  <a:pt x="155879" y="31284"/>
                </a:lnTo>
                <a:lnTo>
                  <a:pt x="158093" y="29449"/>
                </a:lnTo>
                <a:lnTo>
                  <a:pt x="131955" y="29449"/>
                </a:lnTo>
                <a:lnTo>
                  <a:pt x="122055" y="28741"/>
                </a:lnTo>
                <a:lnTo>
                  <a:pt x="114581" y="26685"/>
                </a:lnTo>
                <a:lnTo>
                  <a:pt x="109859" y="23388"/>
                </a:lnTo>
                <a:lnTo>
                  <a:pt x="108212" y="18953"/>
                </a:lnTo>
                <a:lnTo>
                  <a:pt x="109859" y="14460"/>
                </a:lnTo>
                <a:lnTo>
                  <a:pt x="114581" y="11132"/>
                </a:lnTo>
                <a:lnTo>
                  <a:pt x="122055" y="9066"/>
                </a:lnTo>
                <a:lnTo>
                  <a:pt x="131955" y="8356"/>
                </a:lnTo>
                <a:lnTo>
                  <a:pt x="158110" y="8356"/>
                </a:lnTo>
                <a:lnTo>
                  <a:pt x="155648" y="6292"/>
                </a:lnTo>
                <a:lnTo>
                  <a:pt x="145445" y="2904"/>
                </a:lnTo>
                <a:lnTo>
                  <a:pt x="131955" y="1732"/>
                </a:lnTo>
                <a:close/>
              </a:path>
              <a:path w="380365" h="92709">
                <a:moveTo>
                  <a:pt x="155879" y="31284"/>
                </a:moveTo>
                <a:lnTo>
                  <a:pt x="153049" y="31284"/>
                </a:lnTo>
                <a:lnTo>
                  <a:pt x="153049" y="32326"/>
                </a:lnTo>
                <a:lnTo>
                  <a:pt x="155648" y="31475"/>
                </a:lnTo>
                <a:lnTo>
                  <a:pt x="155879" y="31284"/>
                </a:lnTo>
                <a:close/>
              </a:path>
              <a:path w="380365" h="92709">
                <a:moveTo>
                  <a:pt x="158110" y="8356"/>
                </a:moveTo>
                <a:lnTo>
                  <a:pt x="131955" y="8356"/>
                </a:lnTo>
                <a:lnTo>
                  <a:pt x="141856" y="9066"/>
                </a:lnTo>
                <a:lnTo>
                  <a:pt x="149330" y="11132"/>
                </a:lnTo>
                <a:lnTo>
                  <a:pt x="154052" y="14460"/>
                </a:lnTo>
                <a:lnTo>
                  <a:pt x="155699" y="18953"/>
                </a:lnTo>
                <a:lnTo>
                  <a:pt x="154052" y="23388"/>
                </a:lnTo>
                <a:lnTo>
                  <a:pt x="149330" y="26685"/>
                </a:lnTo>
                <a:lnTo>
                  <a:pt x="141856" y="28741"/>
                </a:lnTo>
                <a:lnTo>
                  <a:pt x="131955" y="29449"/>
                </a:lnTo>
                <a:lnTo>
                  <a:pt x="158093" y="29449"/>
                </a:lnTo>
                <a:lnTo>
                  <a:pt x="162106" y="26126"/>
                </a:lnTo>
                <a:lnTo>
                  <a:pt x="164361" y="18953"/>
                </a:lnTo>
                <a:lnTo>
                  <a:pt x="162106" y="11706"/>
                </a:lnTo>
                <a:lnTo>
                  <a:pt x="158110" y="8356"/>
                </a:lnTo>
                <a:close/>
              </a:path>
              <a:path w="380365" h="92709">
                <a:moveTo>
                  <a:pt x="131854" y="59409"/>
                </a:moveTo>
                <a:lnTo>
                  <a:pt x="118578" y="60480"/>
                </a:lnTo>
                <a:lnTo>
                  <a:pt x="108645" y="63625"/>
                </a:lnTo>
                <a:lnTo>
                  <a:pt x="102420" y="68738"/>
                </a:lnTo>
                <a:lnTo>
                  <a:pt x="100264" y="75713"/>
                </a:lnTo>
                <a:lnTo>
                  <a:pt x="102420" y="82705"/>
                </a:lnTo>
                <a:lnTo>
                  <a:pt x="108645" y="87852"/>
                </a:lnTo>
                <a:lnTo>
                  <a:pt x="118578" y="91032"/>
                </a:lnTo>
                <a:lnTo>
                  <a:pt x="131854" y="92120"/>
                </a:lnTo>
                <a:lnTo>
                  <a:pt x="145130" y="91032"/>
                </a:lnTo>
                <a:lnTo>
                  <a:pt x="155062" y="87852"/>
                </a:lnTo>
                <a:lnTo>
                  <a:pt x="157912" y="85496"/>
                </a:lnTo>
                <a:lnTo>
                  <a:pt x="117485" y="85496"/>
                </a:lnTo>
                <a:lnTo>
                  <a:pt x="108824" y="82031"/>
                </a:lnTo>
                <a:lnTo>
                  <a:pt x="108824" y="69497"/>
                </a:lnTo>
                <a:lnTo>
                  <a:pt x="117485" y="65931"/>
                </a:lnTo>
                <a:lnTo>
                  <a:pt x="157869" y="65931"/>
                </a:lnTo>
                <a:lnTo>
                  <a:pt x="155062" y="63625"/>
                </a:lnTo>
                <a:lnTo>
                  <a:pt x="145130" y="60480"/>
                </a:lnTo>
                <a:lnTo>
                  <a:pt x="131854" y="59409"/>
                </a:lnTo>
                <a:close/>
              </a:path>
              <a:path w="380365" h="92709">
                <a:moveTo>
                  <a:pt x="157869" y="65931"/>
                </a:moveTo>
                <a:lnTo>
                  <a:pt x="146324" y="65931"/>
                </a:lnTo>
                <a:lnTo>
                  <a:pt x="154884" y="69497"/>
                </a:lnTo>
                <a:lnTo>
                  <a:pt x="154884" y="82031"/>
                </a:lnTo>
                <a:lnTo>
                  <a:pt x="146324" y="85496"/>
                </a:lnTo>
                <a:lnTo>
                  <a:pt x="157912" y="85496"/>
                </a:lnTo>
                <a:lnTo>
                  <a:pt x="161288" y="82705"/>
                </a:lnTo>
                <a:lnTo>
                  <a:pt x="163443" y="75713"/>
                </a:lnTo>
                <a:lnTo>
                  <a:pt x="161288" y="68738"/>
                </a:lnTo>
                <a:lnTo>
                  <a:pt x="157869" y="65931"/>
                </a:lnTo>
                <a:close/>
              </a:path>
              <a:path w="380365" h="92709">
                <a:moveTo>
                  <a:pt x="288650" y="101"/>
                </a:moveTo>
                <a:lnTo>
                  <a:pt x="280498" y="101"/>
                </a:lnTo>
                <a:lnTo>
                  <a:pt x="280498" y="92221"/>
                </a:lnTo>
                <a:lnTo>
                  <a:pt x="288650" y="92221"/>
                </a:lnTo>
                <a:lnTo>
                  <a:pt x="288650" y="44531"/>
                </a:lnTo>
                <a:lnTo>
                  <a:pt x="282740" y="44531"/>
                </a:lnTo>
                <a:lnTo>
                  <a:pt x="282740" y="37602"/>
                </a:lnTo>
                <a:lnTo>
                  <a:pt x="288650" y="37602"/>
                </a:lnTo>
                <a:lnTo>
                  <a:pt x="288650" y="101"/>
                </a:lnTo>
                <a:close/>
              </a:path>
              <a:path w="380365" h="92709">
                <a:moveTo>
                  <a:pt x="267556" y="2139"/>
                </a:moveTo>
                <a:lnTo>
                  <a:pt x="259608" y="2139"/>
                </a:lnTo>
                <a:lnTo>
                  <a:pt x="259608" y="87534"/>
                </a:lnTo>
                <a:lnTo>
                  <a:pt x="267556" y="87534"/>
                </a:lnTo>
                <a:lnTo>
                  <a:pt x="267556" y="44531"/>
                </a:lnTo>
                <a:lnTo>
                  <a:pt x="265009" y="44531"/>
                </a:lnTo>
                <a:lnTo>
                  <a:pt x="265009" y="37602"/>
                </a:lnTo>
                <a:lnTo>
                  <a:pt x="267556" y="37602"/>
                </a:lnTo>
                <a:lnTo>
                  <a:pt x="267556" y="2139"/>
                </a:lnTo>
                <a:close/>
              </a:path>
              <a:path w="380365" h="92709">
                <a:moveTo>
                  <a:pt x="267556" y="37602"/>
                </a:moveTo>
                <a:lnTo>
                  <a:pt x="265009" y="37602"/>
                </a:lnTo>
                <a:lnTo>
                  <a:pt x="265009" y="44531"/>
                </a:lnTo>
                <a:lnTo>
                  <a:pt x="267556" y="44531"/>
                </a:lnTo>
                <a:lnTo>
                  <a:pt x="267556" y="37602"/>
                </a:lnTo>
                <a:close/>
              </a:path>
              <a:path w="380365" h="92709">
                <a:moveTo>
                  <a:pt x="280498" y="37602"/>
                </a:moveTo>
                <a:lnTo>
                  <a:pt x="267556" y="37602"/>
                </a:lnTo>
                <a:lnTo>
                  <a:pt x="267556" y="44531"/>
                </a:lnTo>
                <a:lnTo>
                  <a:pt x="280498" y="44531"/>
                </a:lnTo>
                <a:lnTo>
                  <a:pt x="280498" y="37602"/>
                </a:lnTo>
                <a:close/>
              </a:path>
              <a:path w="380365" h="92709">
                <a:moveTo>
                  <a:pt x="288650" y="37602"/>
                </a:moveTo>
                <a:lnTo>
                  <a:pt x="282740" y="37602"/>
                </a:lnTo>
                <a:lnTo>
                  <a:pt x="282740" y="44531"/>
                </a:lnTo>
                <a:lnTo>
                  <a:pt x="288650" y="44531"/>
                </a:lnTo>
                <a:lnTo>
                  <a:pt x="288650" y="37602"/>
                </a:lnTo>
                <a:close/>
              </a:path>
              <a:path w="380365" h="92709">
                <a:moveTo>
                  <a:pt x="223432" y="11209"/>
                </a:moveTo>
                <a:lnTo>
                  <a:pt x="214974" y="11209"/>
                </a:lnTo>
                <a:lnTo>
                  <a:pt x="214974" y="68376"/>
                </a:lnTo>
                <a:lnTo>
                  <a:pt x="220885" y="68376"/>
                </a:lnTo>
                <a:lnTo>
                  <a:pt x="228451" y="68258"/>
                </a:lnTo>
                <a:lnTo>
                  <a:pt x="236399" y="67816"/>
                </a:lnTo>
                <a:lnTo>
                  <a:pt x="244845" y="66915"/>
                </a:lnTo>
                <a:lnTo>
                  <a:pt x="253901" y="65421"/>
                </a:lnTo>
                <a:lnTo>
                  <a:pt x="253774" y="64402"/>
                </a:lnTo>
                <a:lnTo>
                  <a:pt x="223432" y="64402"/>
                </a:lnTo>
                <a:lnTo>
                  <a:pt x="223432" y="61039"/>
                </a:lnTo>
                <a:lnTo>
                  <a:pt x="220885" y="61039"/>
                </a:lnTo>
                <a:lnTo>
                  <a:pt x="223432" y="60993"/>
                </a:lnTo>
                <a:lnTo>
                  <a:pt x="223432" y="11209"/>
                </a:lnTo>
                <a:close/>
              </a:path>
              <a:path w="380365" h="92709">
                <a:moveTo>
                  <a:pt x="252984" y="58084"/>
                </a:moveTo>
                <a:lnTo>
                  <a:pt x="244228" y="59535"/>
                </a:lnTo>
                <a:lnTo>
                  <a:pt x="235979" y="60441"/>
                </a:lnTo>
                <a:lnTo>
                  <a:pt x="228207" y="60907"/>
                </a:lnTo>
                <a:lnTo>
                  <a:pt x="223432" y="60993"/>
                </a:lnTo>
                <a:lnTo>
                  <a:pt x="223432" y="64402"/>
                </a:lnTo>
                <a:lnTo>
                  <a:pt x="253774" y="64402"/>
                </a:lnTo>
                <a:lnTo>
                  <a:pt x="252984" y="58084"/>
                </a:lnTo>
                <a:close/>
              </a:path>
              <a:path w="380365" h="92709">
                <a:moveTo>
                  <a:pt x="223432" y="60993"/>
                </a:moveTo>
                <a:lnTo>
                  <a:pt x="220885" y="61039"/>
                </a:lnTo>
                <a:lnTo>
                  <a:pt x="223432" y="61039"/>
                </a:lnTo>
                <a:close/>
              </a:path>
              <a:path w="380365" h="92709">
                <a:moveTo>
                  <a:pt x="380049" y="101"/>
                </a:moveTo>
                <a:lnTo>
                  <a:pt x="371591" y="101"/>
                </a:lnTo>
                <a:lnTo>
                  <a:pt x="371591" y="54416"/>
                </a:lnTo>
                <a:lnTo>
                  <a:pt x="380049" y="54416"/>
                </a:lnTo>
                <a:lnTo>
                  <a:pt x="380049" y="41270"/>
                </a:lnTo>
                <a:lnTo>
                  <a:pt x="374342" y="41270"/>
                </a:lnTo>
                <a:lnTo>
                  <a:pt x="374342" y="34239"/>
                </a:lnTo>
                <a:lnTo>
                  <a:pt x="380049" y="34239"/>
                </a:lnTo>
                <a:lnTo>
                  <a:pt x="380049" y="20584"/>
                </a:lnTo>
                <a:lnTo>
                  <a:pt x="374342" y="20584"/>
                </a:lnTo>
                <a:lnTo>
                  <a:pt x="374342" y="13654"/>
                </a:lnTo>
                <a:lnTo>
                  <a:pt x="380049" y="13654"/>
                </a:lnTo>
                <a:lnTo>
                  <a:pt x="380049" y="101"/>
                </a:lnTo>
                <a:close/>
              </a:path>
              <a:path w="380365" h="92709">
                <a:moveTo>
                  <a:pt x="329403" y="5197"/>
                </a:moveTo>
                <a:lnTo>
                  <a:pt x="319932" y="6833"/>
                </a:lnTo>
                <a:lnTo>
                  <a:pt x="312411" y="11413"/>
                </a:lnTo>
                <a:lnTo>
                  <a:pt x="307449" y="18438"/>
                </a:lnTo>
                <a:lnTo>
                  <a:pt x="305660" y="27411"/>
                </a:lnTo>
                <a:lnTo>
                  <a:pt x="307449" y="36369"/>
                </a:lnTo>
                <a:lnTo>
                  <a:pt x="312411" y="43359"/>
                </a:lnTo>
                <a:lnTo>
                  <a:pt x="319932" y="47903"/>
                </a:lnTo>
                <a:lnTo>
                  <a:pt x="329403" y="49524"/>
                </a:lnTo>
                <a:lnTo>
                  <a:pt x="338831" y="47903"/>
                </a:lnTo>
                <a:lnTo>
                  <a:pt x="346357" y="43359"/>
                </a:lnTo>
                <a:lnTo>
                  <a:pt x="347120" y="42289"/>
                </a:lnTo>
                <a:lnTo>
                  <a:pt x="320436" y="42289"/>
                </a:lnTo>
                <a:lnTo>
                  <a:pt x="313812" y="36175"/>
                </a:lnTo>
                <a:lnTo>
                  <a:pt x="313812" y="18648"/>
                </a:lnTo>
                <a:lnTo>
                  <a:pt x="320436" y="12432"/>
                </a:lnTo>
                <a:lnTo>
                  <a:pt x="347080" y="12432"/>
                </a:lnTo>
                <a:lnTo>
                  <a:pt x="346357" y="11413"/>
                </a:lnTo>
                <a:lnTo>
                  <a:pt x="338831" y="6833"/>
                </a:lnTo>
                <a:lnTo>
                  <a:pt x="329403" y="5197"/>
                </a:lnTo>
                <a:close/>
              </a:path>
              <a:path w="380365" h="92709">
                <a:moveTo>
                  <a:pt x="347080" y="12432"/>
                </a:moveTo>
                <a:lnTo>
                  <a:pt x="338370" y="12432"/>
                </a:lnTo>
                <a:lnTo>
                  <a:pt x="345096" y="18648"/>
                </a:lnTo>
                <a:lnTo>
                  <a:pt x="345096" y="36175"/>
                </a:lnTo>
                <a:lnTo>
                  <a:pt x="338370" y="42289"/>
                </a:lnTo>
                <a:lnTo>
                  <a:pt x="347120" y="42289"/>
                </a:lnTo>
                <a:lnTo>
                  <a:pt x="347847" y="41270"/>
                </a:lnTo>
                <a:lnTo>
                  <a:pt x="346217" y="41270"/>
                </a:lnTo>
                <a:lnTo>
                  <a:pt x="346217" y="34239"/>
                </a:lnTo>
                <a:lnTo>
                  <a:pt x="351771" y="34239"/>
                </a:lnTo>
                <a:lnTo>
                  <a:pt x="353146" y="27411"/>
                </a:lnTo>
                <a:lnTo>
                  <a:pt x="351774" y="20584"/>
                </a:lnTo>
                <a:lnTo>
                  <a:pt x="346217" y="20584"/>
                </a:lnTo>
                <a:lnTo>
                  <a:pt x="346217" y="13654"/>
                </a:lnTo>
                <a:lnTo>
                  <a:pt x="347948" y="13654"/>
                </a:lnTo>
                <a:lnTo>
                  <a:pt x="347080" y="12432"/>
                </a:lnTo>
                <a:close/>
              </a:path>
              <a:path w="380365" h="92709">
                <a:moveTo>
                  <a:pt x="351771" y="34239"/>
                </a:moveTo>
                <a:lnTo>
                  <a:pt x="346217" y="34239"/>
                </a:lnTo>
                <a:lnTo>
                  <a:pt x="346217" y="41270"/>
                </a:lnTo>
                <a:lnTo>
                  <a:pt x="347847" y="41270"/>
                </a:lnTo>
                <a:lnTo>
                  <a:pt x="351342" y="36369"/>
                </a:lnTo>
                <a:lnTo>
                  <a:pt x="351771" y="34239"/>
                </a:lnTo>
                <a:close/>
              </a:path>
              <a:path w="380365" h="92709">
                <a:moveTo>
                  <a:pt x="371591" y="34239"/>
                </a:moveTo>
                <a:lnTo>
                  <a:pt x="351771" y="34239"/>
                </a:lnTo>
                <a:lnTo>
                  <a:pt x="351342" y="36369"/>
                </a:lnTo>
                <a:lnTo>
                  <a:pt x="347847" y="41270"/>
                </a:lnTo>
                <a:lnTo>
                  <a:pt x="371591" y="41270"/>
                </a:lnTo>
                <a:lnTo>
                  <a:pt x="371591" y="34239"/>
                </a:lnTo>
                <a:close/>
              </a:path>
              <a:path w="380365" h="92709">
                <a:moveTo>
                  <a:pt x="380049" y="34239"/>
                </a:moveTo>
                <a:lnTo>
                  <a:pt x="374342" y="34239"/>
                </a:lnTo>
                <a:lnTo>
                  <a:pt x="374342" y="41270"/>
                </a:lnTo>
                <a:lnTo>
                  <a:pt x="380049" y="41270"/>
                </a:lnTo>
                <a:lnTo>
                  <a:pt x="380049" y="34239"/>
                </a:lnTo>
                <a:close/>
              </a:path>
              <a:path w="380365" h="92709">
                <a:moveTo>
                  <a:pt x="347948" y="13654"/>
                </a:moveTo>
                <a:lnTo>
                  <a:pt x="346217" y="13654"/>
                </a:lnTo>
                <a:lnTo>
                  <a:pt x="346217" y="20584"/>
                </a:lnTo>
                <a:lnTo>
                  <a:pt x="351774" y="20584"/>
                </a:lnTo>
                <a:lnTo>
                  <a:pt x="351342" y="18438"/>
                </a:lnTo>
                <a:lnTo>
                  <a:pt x="347948" y="13654"/>
                </a:lnTo>
                <a:close/>
              </a:path>
              <a:path w="380365" h="92709">
                <a:moveTo>
                  <a:pt x="371591" y="13654"/>
                </a:moveTo>
                <a:lnTo>
                  <a:pt x="347948" y="13654"/>
                </a:lnTo>
                <a:lnTo>
                  <a:pt x="351342" y="18438"/>
                </a:lnTo>
                <a:lnTo>
                  <a:pt x="351774" y="20584"/>
                </a:lnTo>
                <a:lnTo>
                  <a:pt x="371591" y="20584"/>
                </a:lnTo>
                <a:lnTo>
                  <a:pt x="371591" y="13654"/>
                </a:lnTo>
                <a:close/>
              </a:path>
              <a:path w="380365" h="92709">
                <a:moveTo>
                  <a:pt x="380049" y="13654"/>
                </a:moveTo>
                <a:lnTo>
                  <a:pt x="374342" y="13654"/>
                </a:lnTo>
                <a:lnTo>
                  <a:pt x="374342" y="20584"/>
                </a:lnTo>
                <a:lnTo>
                  <a:pt x="380049" y="20584"/>
                </a:lnTo>
                <a:lnTo>
                  <a:pt x="380049" y="13654"/>
                </a:lnTo>
                <a:close/>
              </a:path>
              <a:path w="380365" h="92709">
                <a:moveTo>
                  <a:pt x="380049" y="59511"/>
                </a:moveTo>
                <a:lnTo>
                  <a:pt x="318601" y="59511"/>
                </a:lnTo>
                <a:lnTo>
                  <a:pt x="318601" y="66338"/>
                </a:lnTo>
                <a:lnTo>
                  <a:pt x="371591" y="66338"/>
                </a:lnTo>
                <a:lnTo>
                  <a:pt x="371591" y="92221"/>
                </a:lnTo>
                <a:lnTo>
                  <a:pt x="380049" y="92221"/>
                </a:lnTo>
                <a:lnTo>
                  <a:pt x="380049" y="59511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581797" y="7781913"/>
            <a:ext cx="383540" cy="92710"/>
          </a:xfrm>
          <a:custGeom>
            <a:avLst/>
            <a:gdLst/>
            <a:ahLst/>
            <a:cxnLst/>
            <a:rect l="l" t="t" r="r" b="b"/>
            <a:pathLst>
              <a:path w="383540" h="92709">
                <a:moveTo>
                  <a:pt x="32303" y="72350"/>
                </a:moveTo>
                <a:lnTo>
                  <a:pt x="0" y="72350"/>
                </a:lnTo>
                <a:lnTo>
                  <a:pt x="0" y="79382"/>
                </a:lnTo>
                <a:lnTo>
                  <a:pt x="83254" y="79382"/>
                </a:lnTo>
                <a:lnTo>
                  <a:pt x="83254" y="75815"/>
                </a:lnTo>
                <a:lnTo>
                  <a:pt x="32303" y="75815"/>
                </a:lnTo>
                <a:lnTo>
                  <a:pt x="32303" y="72350"/>
                </a:lnTo>
                <a:close/>
              </a:path>
              <a:path w="383540" h="92709">
                <a:moveTo>
                  <a:pt x="40761" y="39436"/>
                </a:moveTo>
                <a:lnTo>
                  <a:pt x="32303" y="39436"/>
                </a:lnTo>
                <a:lnTo>
                  <a:pt x="32303" y="75815"/>
                </a:lnTo>
                <a:lnTo>
                  <a:pt x="40761" y="75815"/>
                </a:lnTo>
                <a:lnTo>
                  <a:pt x="40761" y="39436"/>
                </a:lnTo>
                <a:close/>
              </a:path>
              <a:path w="383540" h="92709">
                <a:moveTo>
                  <a:pt x="83254" y="72350"/>
                </a:moveTo>
                <a:lnTo>
                  <a:pt x="40761" y="72350"/>
                </a:lnTo>
                <a:lnTo>
                  <a:pt x="40761" y="75815"/>
                </a:lnTo>
                <a:lnTo>
                  <a:pt x="83254" y="75815"/>
                </a:lnTo>
                <a:lnTo>
                  <a:pt x="83254" y="72350"/>
                </a:lnTo>
                <a:close/>
              </a:path>
              <a:path w="383540" h="92709">
                <a:moveTo>
                  <a:pt x="68070" y="9273"/>
                </a:moveTo>
                <a:lnTo>
                  <a:pt x="64911" y="9273"/>
                </a:lnTo>
                <a:lnTo>
                  <a:pt x="64849" y="27308"/>
                </a:lnTo>
                <a:lnTo>
                  <a:pt x="64478" y="36748"/>
                </a:lnTo>
                <a:lnTo>
                  <a:pt x="63450" y="47634"/>
                </a:lnTo>
                <a:lnTo>
                  <a:pt x="61447" y="60020"/>
                </a:lnTo>
                <a:lnTo>
                  <a:pt x="69905" y="61141"/>
                </a:lnTo>
                <a:lnTo>
                  <a:pt x="71849" y="48207"/>
                </a:lnTo>
                <a:lnTo>
                  <a:pt x="72847" y="37079"/>
                </a:lnTo>
                <a:lnTo>
                  <a:pt x="73215" y="27308"/>
                </a:lnTo>
                <a:lnTo>
                  <a:pt x="73268" y="16304"/>
                </a:lnTo>
                <a:lnTo>
                  <a:pt x="68070" y="16304"/>
                </a:lnTo>
                <a:lnTo>
                  <a:pt x="68070" y="9273"/>
                </a:lnTo>
                <a:close/>
              </a:path>
              <a:path w="383540" h="92709">
                <a:moveTo>
                  <a:pt x="64911" y="9273"/>
                </a:moveTo>
                <a:lnTo>
                  <a:pt x="8763" y="9273"/>
                </a:lnTo>
                <a:lnTo>
                  <a:pt x="8763" y="16304"/>
                </a:lnTo>
                <a:lnTo>
                  <a:pt x="64911" y="16304"/>
                </a:lnTo>
                <a:lnTo>
                  <a:pt x="64911" y="9273"/>
                </a:lnTo>
                <a:close/>
              </a:path>
              <a:path w="383540" h="92709">
                <a:moveTo>
                  <a:pt x="73268" y="9273"/>
                </a:moveTo>
                <a:lnTo>
                  <a:pt x="68070" y="9273"/>
                </a:lnTo>
                <a:lnTo>
                  <a:pt x="68070" y="16304"/>
                </a:lnTo>
                <a:lnTo>
                  <a:pt x="73268" y="16304"/>
                </a:lnTo>
                <a:lnTo>
                  <a:pt x="73268" y="9273"/>
                </a:lnTo>
                <a:close/>
              </a:path>
              <a:path w="383540" h="92709">
                <a:moveTo>
                  <a:pt x="171290" y="101"/>
                </a:moveTo>
                <a:lnTo>
                  <a:pt x="163240" y="101"/>
                </a:lnTo>
                <a:lnTo>
                  <a:pt x="163240" y="54416"/>
                </a:lnTo>
                <a:lnTo>
                  <a:pt x="171290" y="54416"/>
                </a:lnTo>
                <a:lnTo>
                  <a:pt x="171290" y="30265"/>
                </a:lnTo>
                <a:lnTo>
                  <a:pt x="165991" y="30265"/>
                </a:lnTo>
                <a:lnTo>
                  <a:pt x="165991" y="23233"/>
                </a:lnTo>
                <a:lnTo>
                  <a:pt x="171290" y="23233"/>
                </a:lnTo>
                <a:lnTo>
                  <a:pt x="171290" y="101"/>
                </a:lnTo>
                <a:close/>
              </a:path>
              <a:path w="383540" h="92709">
                <a:moveTo>
                  <a:pt x="151113" y="1834"/>
                </a:moveTo>
                <a:lnTo>
                  <a:pt x="143165" y="1834"/>
                </a:lnTo>
                <a:lnTo>
                  <a:pt x="143165" y="53906"/>
                </a:lnTo>
                <a:lnTo>
                  <a:pt x="151113" y="53906"/>
                </a:lnTo>
                <a:lnTo>
                  <a:pt x="151113" y="30265"/>
                </a:lnTo>
                <a:lnTo>
                  <a:pt x="148566" y="30265"/>
                </a:lnTo>
                <a:lnTo>
                  <a:pt x="148566" y="23233"/>
                </a:lnTo>
                <a:lnTo>
                  <a:pt x="151113" y="23233"/>
                </a:lnTo>
                <a:lnTo>
                  <a:pt x="151113" y="1834"/>
                </a:lnTo>
                <a:close/>
              </a:path>
              <a:path w="383540" h="92709">
                <a:moveTo>
                  <a:pt x="151113" y="23233"/>
                </a:moveTo>
                <a:lnTo>
                  <a:pt x="148566" y="23233"/>
                </a:lnTo>
                <a:lnTo>
                  <a:pt x="148566" y="30265"/>
                </a:lnTo>
                <a:lnTo>
                  <a:pt x="151113" y="30265"/>
                </a:lnTo>
                <a:lnTo>
                  <a:pt x="151113" y="23233"/>
                </a:lnTo>
                <a:close/>
              </a:path>
              <a:path w="383540" h="92709">
                <a:moveTo>
                  <a:pt x="163240" y="23233"/>
                </a:moveTo>
                <a:lnTo>
                  <a:pt x="151113" y="23233"/>
                </a:lnTo>
                <a:lnTo>
                  <a:pt x="151113" y="30265"/>
                </a:lnTo>
                <a:lnTo>
                  <a:pt x="163240" y="30265"/>
                </a:lnTo>
                <a:lnTo>
                  <a:pt x="163240" y="23233"/>
                </a:lnTo>
                <a:close/>
              </a:path>
              <a:path w="383540" h="92709">
                <a:moveTo>
                  <a:pt x="171290" y="23233"/>
                </a:moveTo>
                <a:lnTo>
                  <a:pt x="165991" y="23233"/>
                </a:lnTo>
                <a:lnTo>
                  <a:pt x="165991" y="30265"/>
                </a:lnTo>
                <a:lnTo>
                  <a:pt x="171290" y="30265"/>
                </a:lnTo>
                <a:lnTo>
                  <a:pt x="171290" y="23233"/>
                </a:lnTo>
                <a:close/>
              </a:path>
              <a:path w="383540" h="92709">
                <a:moveTo>
                  <a:pt x="171290" y="58797"/>
                </a:moveTo>
                <a:lnTo>
                  <a:pt x="109435" y="58797"/>
                </a:lnTo>
                <a:lnTo>
                  <a:pt x="109435" y="65727"/>
                </a:lnTo>
                <a:lnTo>
                  <a:pt x="162934" y="65727"/>
                </a:lnTo>
                <a:lnTo>
                  <a:pt x="162934" y="92221"/>
                </a:lnTo>
                <a:lnTo>
                  <a:pt x="171290" y="92221"/>
                </a:lnTo>
                <a:lnTo>
                  <a:pt x="171290" y="58797"/>
                </a:lnTo>
                <a:close/>
              </a:path>
              <a:path w="383540" h="92709">
                <a:moveTo>
                  <a:pt x="128287" y="6929"/>
                </a:moveTo>
                <a:lnTo>
                  <a:pt x="125230" y="6929"/>
                </a:lnTo>
                <a:lnTo>
                  <a:pt x="125230" y="9782"/>
                </a:lnTo>
                <a:lnTo>
                  <a:pt x="123254" y="22018"/>
                </a:lnTo>
                <a:lnTo>
                  <a:pt x="117371" y="32774"/>
                </a:lnTo>
                <a:lnTo>
                  <a:pt x="107647" y="41867"/>
                </a:lnTo>
                <a:lnTo>
                  <a:pt x="94150" y="49117"/>
                </a:lnTo>
                <a:lnTo>
                  <a:pt x="98328" y="55333"/>
                </a:lnTo>
                <a:lnTo>
                  <a:pt x="113670" y="46738"/>
                </a:lnTo>
                <a:lnTo>
                  <a:pt x="124771" y="35716"/>
                </a:lnTo>
                <a:lnTo>
                  <a:pt x="131516" y="22402"/>
                </a:lnTo>
                <a:lnTo>
                  <a:pt x="132772" y="13858"/>
                </a:lnTo>
                <a:lnTo>
                  <a:pt x="128287" y="13858"/>
                </a:lnTo>
                <a:lnTo>
                  <a:pt x="128287" y="6929"/>
                </a:lnTo>
                <a:close/>
              </a:path>
              <a:path w="383540" h="92709">
                <a:moveTo>
                  <a:pt x="125230" y="6929"/>
                </a:moveTo>
                <a:lnTo>
                  <a:pt x="97818" y="6929"/>
                </a:lnTo>
                <a:lnTo>
                  <a:pt x="97818" y="13858"/>
                </a:lnTo>
                <a:lnTo>
                  <a:pt x="124572" y="13858"/>
                </a:lnTo>
                <a:lnTo>
                  <a:pt x="125230" y="9782"/>
                </a:lnTo>
                <a:lnTo>
                  <a:pt x="125230" y="6929"/>
                </a:lnTo>
                <a:close/>
              </a:path>
              <a:path w="383540" h="92709">
                <a:moveTo>
                  <a:pt x="133790" y="6929"/>
                </a:moveTo>
                <a:lnTo>
                  <a:pt x="128287" y="6929"/>
                </a:lnTo>
                <a:lnTo>
                  <a:pt x="128287" y="13858"/>
                </a:lnTo>
                <a:lnTo>
                  <a:pt x="132772" y="13858"/>
                </a:lnTo>
                <a:lnTo>
                  <a:pt x="133790" y="6929"/>
                </a:lnTo>
                <a:close/>
              </a:path>
              <a:path w="383540" h="92709">
                <a:moveTo>
                  <a:pt x="239940" y="60733"/>
                </a:moveTo>
                <a:lnTo>
                  <a:pt x="231483" y="60733"/>
                </a:lnTo>
                <a:lnTo>
                  <a:pt x="231483" y="90183"/>
                </a:lnTo>
                <a:lnTo>
                  <a:pt x="294356" y="90183"/>
                </a:lnTo>
                <a:lnTo>
                  <a:pt x="294356" y="87126"/>
                </a:lnTo>
                <a:lnTo>
                  <a:pt x="239940" y="87126"/>
                </a:lnTo>
                <a:lnTo>
                  <a:pt x="239940" y="60733"/>
                </a:lnTo>
                <a:close/>
              </a:path>
              <a:path w="383540" h="92709">
                <a:moveTo>
                  <a:pt x="294356" y="83254"/>
                </a:moveTo>
                <a:lnTo>
                  <a:pt x="239940" y="83254"/>
                </a:lnTo>
                <a:lnTo>
                  <a:pt x="239940" y="87126"/>
                </a:lnTo>
                <a:lnTo>
                  <a:pt x="294356" y="87126"/>
                </a:lnTo>
                <a:lnTo>
                  <a:pt x="294356" y="83254"/>
                </a:lnTo>
                <a:close/>
              </a:path>
              <a:path w="383540" h="92709">
                <a:moveTo>
                  <a:pt x="291503" y="101"/>
                </a:moveTo>
                <a:lnTo>
                  <a:pt x="283453" y="101"/>
                </a:lnTo>
                <a:lnTo>
                  <a:pt x="283453" y="69191"/>
                </a:lnTo>
                <a:lnTo>
                  <a:pt x="291503" y="69191"/>
                </a:lnTo>
                <a:lnTo>
                  <a:pt x="291503" y="101"/>
                </a:lnTo>
                <a:close/>
              </a:path>
              <a:path w="383540" h="92709">
                <a:moveTo>
                  <a:pt x="273466" y="1936"/>
                </a:moveTo>
                <a:lnTo>
                  <a:pt x="265416" y="1936"/>
                </a:lnTo>
                <a:lnTo>
                  <a:pt x="265416" y="66542"/>
                </a:lnTo>
                <a:lnTo>
                  <a:pt x="273466" y="66542"/>
                </a:lnTo>
                <a:lnTo>
                  <a:pt x="273466" y="30265"/>
                </a:lnTo>
                <a:lnTo>
                  <a:pt x="268575" y="30265"/>
                </a:lnTo>
                <a:lnTo>
                  <a:pt x="268575" y="23335"/>
                </a:lnTo>
                <a:lnTo>
                  <a:pt x="273466" y="23335"/>
                </a:lnTo>
                <a:lnTo>
                  <a:pt x="273466" y="1936"/>
                </a:lnTo>
                <a:close/>
              </a:path>
              <a:path w="383540" h="92709">
                <a:moveTo>
                  <a:pt x="234540" y="6623"/>
                </a:moveTo>
                <a:lnTo>
                  <a:pt x="233011" y="6623"/>
                </a:lnTo>
                <a:lnTo>
                  <a:pt x="233011" y="20176"/>
                </a:lnTo>
                <a:lnTo>
                  <a:pt x="231726" y="28545"/>
                </a:lnTo>
                <a:lnTo>
                  <a:pt x="228005" y="36761"/>
                </a:lnTo>
                <a:lnTo>
                  <a:pt x="222049" y="44021"/>
                </a:lnTo>
                <a:lnTo>
                  <a:pt x="214057" y="49524"/>
                </a:lnTo>
                <a:lnTo>
                  <a:pt x="218745" y="56046"/>
                </a:lnTo>
                <a:lnTo>
                  <a:pt x="227656" y="49696"/>
                </a:lnTo>
                <a:lnTo>
                  <a:pt x="234247" y="41015"/>
                </a:lnTo>
                <a:lnTo>
                  <a:pt x="237161" y="33790"/>
                </a:lnTo>
                <a:lnTo>
                  <a:pt x="235839" y="30515"/>
                </a:lnTo>
                <a:lnTo>
                  <a:pt x="234540" y="20176"/>
                </a:lnTo>
                <a:lnTo>
                  <a:pt x="234540" y="6623"/>
                </a:lnTo>
                <a:close/>
              </a:path>
              <a:path w="383540" h="92709">
                <a:moveTo>
                  <a:pt x="241163" y="6623"/>
                </a:moveTo>
                <a:lnTo>
                  <a:pt x="239737" y="6623"/>
                </a:lnTo>
                <a:lnTo>
                  <a:pt x="239737" y="20176"/>
                </a:lnTo>
                <a:lnTo>
                  <a:pt x="238334" y="30882"/>
                </a:lnTo>
                <a:lnTo>
                  <a:pt x="237161" y="33790"/>
                </a:lnTo>
                <a:lnTo>
                  <a:pt x="239660" y="39984"/>
                </a:lnTo>
                <a:lnTo>
                  <a:pt x="245889" y="47905"/>
                </a:lnTo>
                <a:lnTo>
                  <a:pt x="254411" y="53600"/>
                </a:lnTo>
                <a:lnTo>
                  <a:pt x="259200" y="47180"/>
                </a:lnTo>
                <a:lnTo>
                  <a:pt x="251524" y="42288"/>
                </a:lnTo>
                <a:lnTo>
                  <a:pt x="245864" y="35780"/>
                </a:lnTo>
                <a:lnTo>
                  <a:pt x="242362" y="28222"/>
                </a:lnTo>
                <a:lnTo>
                  <a:pt x="241163" y="20176"/>
                </a:lnTo>
                <a:lnTo>
                  <a:pt x="241163" y="6623"/>
                </a:lnTo>
                <a:close/>
              </a:path>
              <a:path w="383540" h="92709">
                <a:moveTo>
                  <a:pt x="239737" y="6623"/>
                </a:moveTo>
                <a:lnTo>
                  <a:pt x="234540" y="6623"/>
                </a:lnTo>
                <a:lnTo>
                  <a:pt x="234540" y="20176"/>
                </a:lnTo>
                <a:lnTo>
                  <a:pt x="235839" y="30515"/>
                </a:lnTo>
                <a:lnTo>
                  <a:pt x="237161" y="33790"/>
                </a:lnTo>
                <a:lnTo>
                  <a:pt x="238334" y="30882"/>
                </a:lnTo>
                <a:lnTo>
                  <a:pt x="239737" y="20176"/>
                </a:lnTo>
                <a:lnTo>
                  <a:pt x="239737" y="6623"/>
                </a:lnTo>
                <a:close/>
              </a:path>
              <a:path w="383540" h="92709">
                <a:moveTo>
                  <a:pt x="265416" y="23335"/>
                </a:moveTo>
                <a:lnTo>
                  <a:pt x="251150" y="23335"/>
                </a:lnTo>
                <a:lnTo>
                  <a:pt x="251150" y="30265"/>
                </a:lnTo>
                <a:lnTo>
                  <a:pt x="265416" y="30265"/>
                </a:lnTo>
                <a:lnTo>
                  <a:pt x="265416" y="23335"/>
                </a:lnTo>
                <a:close/>
              </a:path>
              <a:path w="383540" h="92709">
                <a:moveTo>
                  <a:pt x="273466" y="23335"/>
                </a:moveTo>
                <a:lnTo>
                  <a:pt x="268575" y="23335"/>
                </a:lnTo>
                <a:lnTo>
                  <a:pt x="268575" y="30265"/>
                </a:lnTo>
                <a:lnTo>
                  <a:pt x="273466" y="30265"/>
                </a:lnTo>
                <a:lnTo>
                  <a:pt x="273466" y="23335"/>
                </a:lnTo>
                <a:close/>
              </a:path>
              <a:path w="383540" h="92709">
                <a:moveTo>
                  <a:pt x="383513" y="0"/>
                </a:moveTo>
                <a:lnTo>
                  <a:pt x="375157" y="0"/>
                </a:lnTo>
                <a:lnTo>
                  <a:pt x="375157" y="92323"/>
                </a:lnTo>
                <a:lnTo>
                  <a:pt x="383513" y="92323"/>
                </a:lnTo>
                <a:lnTo>
                  <a:pt x="383513" y="41780"/>
                </a:lnTo>
                <a:lnTo>
                  <a:pt x="376380" y="41780"/>
                </a:lnTo>
                <a:lnTo>
                  <a:pt x="376380" y="34748"/>
                </a:lnTo>
                <a:lnTo>
                  <a:pt x="383513" y="34748"/>
                </a:lnTo>
                <a:lnTo>
                  <a:pt x="383513" y="0"/>
                </a:lnTo>
                <a:close/>
              </a:path>
              <a:path w="383540" h="92709">
                <a:moveTo>
                  <a:pt x="354471" y="8457"/>
                </a:moveTo>
                <a:lnTo>
                  <a:pt x="311876" y="8457"/>
                </a:lnTo>
                <a:lnTo>
                  <a:pt x="311876" y="70210"/>
                </a:lnTo>
                <a:lnTo>
                  <a:pt x="318907" y="70210"/>
                </a:lnTo>
                <a:lnTo>
                  <a:pt x="330998" y="70094"/>
                </a:lnTo>
                <a:lnTo>
                  <a:pt x="341504" y="69663"/>
                </a:lnTo>
                <a:lnTo>
                  <a:pt x="351207" y="68792"/>
                </a:lnTo>
                <a:lnTo>
                  <a:pt x="360891" y="67357"/>
                </a:lnTo>
                <a:lnTo>
                  <a:pt x="360687" y="65625"/>
                </a:lnTo>
                <a:lnTo>
                  <a:pt x="320232" y="65625"/>
                </a:lnTo>
                <a:lnTo>
                  <a:pt x="320232" y="63179"/>
                </a:lnTo>
                <a:lnTo>
                  <a:pt x="318907" y="63179"/>
                </a:lnTo>
                <a:lnTo>
                  <a:pt x="320232" y="63170"/>
                </a:lnTo>
                <a:lnTo>
                  <a:pt x="320232" y="41168"/>
                </a:lnTo>
                <a:lnTo>
                  <a:pt x="318092" y="41168"/>
                </a:lnTo>
                <a:lnTo>
                  <a:pt x="318092" y="34341"/>
                </a:lnTo>
                <a:lnTo>
                  <a:pt x="320232" y="34341"/>
                </a:lnTo>
                <a:lnTo>
                  <a:pt x="320232" y="15489"/>
                </a:lnTo>
                <a:lnTo>
                  <a:pt x="354471" y="15489"/>
                </a:lnTo>
                <a:lnTo>
                  <a:pt x="354471" y="8457"/>
                </a:lnTo>
                <a:close/>
              </a:path>
              <a:path w="383540" h="92709">
                <a:moveTo>
                  <a:pt x="360076" y="60428"/>
                </a:moveTo>
                <a:lnTo>
                  <a:pt x="350619" y="61889"/>
                </a:lnTo>
                <a:lnTo>
                  <a:pt x="341135" y="62721"/>
                </a:lnTo>
                <a:lnTo>
                  <a:pt x="330828" y="63093"/>
                </a:lnTo>
                <a:lnTo>
                  <a:pt x="320232" y="63170"/>
                </a:lnTo>
                <a:lnTo>
                  <a:pt x="320232" y="65625"/>
                </a:lnTo>
                <a:lnTo>
                  <a:pt x="360687" y="65625"/>
                </a:lnTo>
                <a:lnTo>
                  <a:pt x="360076" y="60428"/>
                </a:lnTo>
                <a:close/>
              </a:path>
              <a:path w="383540" h="92709">
                <a:moveTo>
                  <a:pt x="320232" y="63170"/>
                </a:moveTo>
                <a:lnTo>
                  <a:pt x="318907" y="63179"/>
                </a:lnTo>
                <a:lnTo>
                  <a:pt x="320232" y="63179"/>
                </a:lnTo>
                <a:close/>
              </a:path>
              <a:path w="383540" h="92709">
                <a:moveTo>
                  <a:pt x="375157" y="34748"/>
                </a:moveTo>
                <a:lnTo>
                  <a:pt x="356000" y="34748"/>
                </a:lnTo>
                <a:lnTo>
                  <a:pt x="356000" y="41780"/>
                </a:lnTo>
                <a:lnTo>
                  <a:pt x="375157" y="41780"/>
                </a:lnTo>
                <a:lnTo>
                  <a:pt x="375157" y="34748"/>
                </a:lnTo>
                <a:close/>
              </a:path>
              <a:path w="383540" h="92709">
                <a:moveTo>
                  <a:pt x="383513" y="34748"/>
                </a:moveTo>
                <a:lnTo>
                  <a:pt x="376380" y="34748"/>
                </a:lnTo>
                <a:lnTo>
                  <a:pt x="376380" y="41780"/>
                </a:lnTo>
                <a:lnTo>
                  <a:pt x="383513" y="41780"/>
                </a:lnTo>
                <a:lnTo>
                  <a:pt x="383513" y="34748"/>
                </a:lnTo>
                <a:close/>
              </a:path>
              <a:path w="383540" h="92709">
                <a:moveTo>
                  <a:pt x="320232" y="34341"/>
                </a:moveTo>
                <a:lnTo>
                  <a:pt x="318092" y="34341"/>
                </a:lnTo>
                <a:lnTo>
                  <a:pt x="318092" y="41168"/>
                </a:lnTo>
                <a:lnTo>
                  <a:pt x="320232" y="41168"/>
                </a:lnTo>
                <a:lnTo>
                  <a:pt x="320232" y="34341"/>
                </a:lnTo>
                <a:close/>
              </a:path>
              <a:path w="383540" h="92709">
                <a:moveTo>
                  <a:pt x="350497" y="34341"/>
                </a:moveTo>
                <a:lnTo>
                  <a:pt x="320232" y="34341"/>
                </a:lnTo>
                <a:lnTo>
                  <a:pt x="320232" y="41168"/>
                </a:lnTo>
                <a:lnTo>
                  <a:pt x="350497" y="41168"/>
                </a:lnTo>
                <a:lnTo>
                  <a:pt x="350497" y="34341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888318" y="3807705"/>
            <a:ext cx="543560" cy="92710"/>
          </a:xfrm>
          <a:custGeom>
            <a:avLst/>
            <a:gdLst/>
            <a:ahLst/>
            <a:cxnLst/>
            <a:rect l="l" t="t" r="r" b="b"/>
            <a:pathLst>
              <a:path w="543559" h="92710">
                <a:moveTo>
                  <a:pt x="43405" y="32506"/>
                </a:moveTo>
                <a:lnTo>
                  <a:pt x="36990" y="32506"/>
                </a:lnTo>
                <a:lnTo>
                  <a:pt x="36990" y="39028"/>
                </a:lnTo>
                <a:lnTo>
                  <a:pt x="32100" y="39509"/>
                </a:lnTo>
                <a:lnTo>
                  <a:pt x="30086" y="44620"/>
                </a:lnTo>
                <a:lnTo>
                  <a:pt x="18281" y="58703"/>
                </a:lnTo>
                <a:lnTo>
                  <a:pt x="0" y="70618"/>
                </a:lnTo>
                <a:lnTo>
                  <a:pt x="4585" y="77140"/>
                </a:lnTo>
                <a:lnTo>
                  <a:pt x="25074" y="63418"/>
                </a:lnTo>
                <a:lnTo>
                  <a:pt x="37958" y="47231"/>
                </a:lnTo>
                <a:lnTo>
                  <a:pt x="43405" y="32506"/>
                </a:lnTo>
                <a:close/>
              </a:path>
              <a:path w="543559" h="92710">
                <a:moveTo>
                  <a:pt x="34802" y="32653"/>
                </a:moveTo>
                <a:lnTo>
                  <a:pt x="407" y="34952"/>
                </a:lnTo>
                <a:lnTo>
                  <a:pt x="1732" y="42493"/>
                </a:lnTo>
                <a:lnTo>
                  <a:pt x="32100" y="39509"/>
                </a:lnTo>
                <a:lnTo>
                  <a:pt x="34802" y="32653"/>
                </a:lnTo>
                <a:close/>
              </a:path>
              <a:path w="543559" h="92710">
                <a:moveTo>
                  <a:pt x="36990" y="32506"/>
                </a:moveTo>
                <a:lnTo>
                  <a:pt x="34802" y="32653"/>
                </a:lnTo>
                <a:lnTo>
                  <a:pt x="32100" y="39509"/>
                </a:lnTo>
                <a:lnTo>
                  <a:pt x="36990" y="39028"/>
                </a:lnTo>
                <a:lnTo>
                  <a:pt x="36990" y="32506"/>
                </a:lnTo>
                <a:close/>
              </a:path>
              <a:path w="543559" h="92710">
                <a:moveTo>
                  <a:pt x="43308" y="9680"/>
                </a:moveTo>
                <a:lnTo>
                  <a:pt x="38315" y="9680"/>
                </a:lnTo>
                <a:lnTo>
                  <a:pt x="38315" y="10597"/>
                </a:lnTo>
                <a:lnTo>
                  <a:pt x="36427" y="28531"/>
                </a:lnTo>
                <a:lnTo>
                  <a:pt x="34802" y="32653"/>
                </a:lnTo>
                <a:lnTo>
                  <a:pt x="36990" y="32506"/>
                </a:lnTo>
                <a:lnTo>
                  <a:pt x="43405" y="32506"/>
                </a:lnTo>
                <a:lnTo>
                  <a:pt x="44652" y="29134"/>
                </a:lnTo>
                <a:lnTo>
                  <a:pt x="45896" y="16508"/>
                </a:lnTo>
                <a:lnTo>
                  <a:pt x="43308" y="16508"/>
                </a:lnTo>
                <a:lnTo>
                  <a:pt x="43308" y="9680"/>
                </a:lnTo>
                <a:close/>
              </a:path>
              <a:path w="543559" h="92710">
                <a:moveTo>
                  <a:pt x="38315" y="9680"/>
                </a:moveTo>
                <a:lnTo>
                  <a:pt x="4993" y="9680"/>
                </a:lnTo>
                <a:lnTo>
                  <a:pt x="4993" y="16508"/>
                </a:lnTo>
                <a:lnTo>
                  <a:pt x="37693" y="16508"/>
                </a:lnTo>
                <a:lnTo>
                  <a:pt x="38315" y="10597"/>
                </a:lnTo>
                <a:lnTo>
                  <a:pt x="38315" y="9680"/>
                </a:lnTo>
                <a:close/>
              </a:path>
              <a:path w="543559" h="92710">
                <a:moveTo>
                  <a:pt x="46569" y="9680"/>
                </a:moveTo>
                <a:lnTo>
                  <a:pt x="43308" y="9680"/>
                </a:lnTo>
                <a:lnTo>
                  <a:pt x="43308" y="16508"/>
                </a:lnTo>
                <a:lnTo>
                  <a:pt x="45896" y="16508"/>
                </a:lnTo>
                <a:lnTo>
                  <a:pt x="46569" y="9680"/>
                </a:lnTo>
                <a:close/>
              </a:path>
              <a:path w="543559" h="92710">
                <a:moveTo>
                  <a:pt x="70007" y="0"/>
                </a:moveTo>
                <a:lnTo>
                  <a:pt x="61447" y="0"/>
                </a:lnTo>
                <a:lnTo>
                  <a:pt x="61447" y="92221"/>
                </a:lnTo>
                <a:lnTo>
                  <a:pt x="70007" y="92221"/>
                </a:lnTo>
                <a:lnTo>
                  <a:pt x="70007" y="44429"/>
                </a:lnTo>
                <a:lnTo>
                  <a:pt x="67663" y="44429"/>
                </a:lnTo>
                <a:lnTo>
                  <a:pt x="67663" y="37398"/>
                </a:lnTo>
                <a:lnTo>
                  <a:pt x="70007" y="37398"/>
                </a:lnTo>
                <a:lnTo>
                  <a:pt x="70007" y="0"/>
                </a:lnTo>
                <a:close/>
              </a:path>
              <a:path w="543559" h="92710">
                <a:moveTo>
                  <a:pt x="70007" y="37398"/>
                </a:moveTo>
                <a:lnTo>
                  <a:pt x="67663" y="37398"/>
                </a:lnTo>
                <a:lnTo>
                  <a:pt x="67663" y="44429"/>
                </a:lnTo>
                <a:lnTo>
                  <a:pt x="70007" y="44429"/>
                </a:lnTo>
                <a:lnTo>
                  <a:pt x="70007" y="37398"/>
                </a:lnTo>
                <a:close/>
              </a:path>
              <a:path w="543559" h="92710">
                <a:moveTo>
                  <a:pt x="84681" y="37398"/>
                </a:moveTo>
                <a:lnTo>
                  <a:pt x="70007" y="37398"/>
                </a:lnTo>
                <a:lnTo>
                  <a:pt x="70007" y="44429"/>
                </a:lnTo>
                <a:lnTo>
                  <a:pt x="84681" y="44429"/>
                </a:lnTo>
                <a:lnTo>
                  <a:pt x="84681" y="37398"/>
                </a:lnTo>
                <a:close/>
              </a:path>
              <a:path w="543559" h="92710">
                <a:moveTo>
                  <a:pt x="137147" y="32506"/>
                </a:moveTo>
                <a:lnTo>
                  <a:pt x="130733" y="32506"/>
                </a:lnTo>
                <a:lnTo>
                  <a:pt x="130733" y="39028"/>
                </a:lnTo>
                <a:lnTo>
                  <a:pt x="125843" y="39509"/>
                </a:lnTo>
                <a:lnTo>
                  <a:pt x="123829" y="44620"/>
                </a:lnTo>
                <a:lnTo>
                  <a:pt x="112024" y="58703"/>
                </a:lnTo>
                <a:lnTo>
                  <a:pt x="93742" y="70618"/>
                </a:lnTo>
                <a:lnTo>
                  <a:pt x="98328" y="77140"/>
                </a:lnTo>
                <a:lnTo>
                  <a:pt x="118816" y="63418"/>
                </a:lnTo>
                <a:lnTo>
                  <a:pt x="131701" y="47231"/>
                </a:lnTo>
                <a:lnTo>
                  <a:pt x="137147" y="32506"/>
                </a:lnTo>
                <a:close/>
              </a:path>
              <a:path w="543559" h="92710">
                <a:moveTo>
                  <a:pt x="128545" y="32653"/>
                </a:moveTo>
                <a:lnTo>
                  <a:pt x="94150" y="34952"/>
                </a:lnTo>
                <a:lnTo>
                  <a:pt x="95474" y="42493"/>
                </a:lnTo>
                <a:lnTo>
                  <a:pt x="125843" y="39509"/>
                </a:lnTo>
                <a:lnTo>
                  <a:pt x="128545" y="32653"/>
                </a:lnTo>
                <a:close/>
              </a:path>
              <a:path w="543559" h="92710">
                <a:moveTo>
                  <a:pt x="130733" y="32506"/>
                </a:moveTo>
                <a:lnTo>
                  <a:pt x="128545" y="32653"/>
                </a:lnTo>
                <a:lnTo>
                  <a:pt x="125843" y="39509"/>
                </a:lnTo>
                <a:lnTo>
                  <a:pt x="130733" y="39028"/>
                </a:lnTo>
                <a:lnTo>
                  <a:pt x="130733" y="32506"/>
                </a:lnTo>
                <a:close/>
              </a:path>
              <a:path w="543559" h="92710">
                <a:moveTo>
                  <a:pt x="137051" y="9680"/>
                </a:moveTo>
                <a:lnTo>
                  <a:pt x="132057" y="9680"/>
                </a:lnTo>
                <a:lnTo>
                  <a:pt x="132057" y="10597"/>
                </a:lnTo>
                <a:lnTo>
                  <a:pt x="130169" y="28531"/>
                </a:lnTo>
                <a:lnTo>
                  <a:pt x="128545" y="32653"/>
                </a:lnTo>
                <a:lnTo>
                  <a:pt x="130733" y="32506"/>
                </a:lnTo>
                <a:lnTo>
                  <a:pt x="137147" y="32506"/>
                </a:lnTo>
                <a:lnTo>
                  <a:pt x="138394" y="29134"/>
                </a:lnTo>
                <a:lnTo>
                  <a:pt x="139639" y="16508"/>
                </a:lnTo>
                <a:lnTo>
                  <a:pt x="137051" y="16508"/>
                </a:lnTo>
                <a:lnTo>
                  <a:pt x="137051" y="9680"/>
                </a:lnTo>
                <a:close/>
              </a:path>
              <a:path w="543559" h="92710">
                <a:moveTo>
                  <a:pt x="132057" y="9680"/>
                </a:moveTo>
                <a:lnTo>
                  <a:pt x="98735" y="9680"/>
                </a:lnTo>
                <a:lnTo>
                  <a:pt x="98735" y="16508"/>
                </a:lnTo>
                <a:lnTo>
                  <a:pt x="131435" y="16508"/>
                </a:lnTo>
                <a:lnTo>
                  <a:pt x="132057" y="10597"/>
                </a:lnTo>
                <a:lnTo>
                  <a:pt x="132057" y="9680"/>
                </a:lnTo>
                <a:close/>
              </a:path>
              <a:path w="543559" h="92710">
                <a:moveTo>
                  <a:pt x="140312" y="9680"/>
                </a:moveTo>
                <a:lnTo>
                  <a:pt x="137051" y="9680"/>
                </a:lnTo>
                <a:lnTo>
                  <a:pt x="137051" y="16508"/>
                </a:lnTo>
                <a:lnTo>
                  <a:pt x="139639" y="16508"/>
                </a:lnTo>
                <a:lnTo>
                  <a:pt x="140312" y="9680"/>
                </a:lnTo>
                <a:close/>
              </a:path>
              <a:path w="543559" h="92710">
                <a:moveTo>
                  <a:pt x="163749" y="0"/>
                </a:moveTo>
                <a:lnTo>
                  <a:pt x="155189" y="0"/>
                </a:lnTo>
                <a:lnTo>
                  <a:pt x="155189" y="92221"/>
                </a:lnTo>
                <a:lnTo>
                  <a:pt x="163749" y="92221"/>
                </a:lnTo>
                <a:lnTo>
                  <a:pt x="163749" y="44429"/>
                </a:lnTo>
                <a:lnTo>
                  <a:pt x="161405" y="44429"/>
                </a:lnTo>
                <a:lnTo>
                  <a:pt x="161405" y="37398"/>
                </a:lnTo>
                <a:lnTo>
                  <a:pt x="163749" y="37398"/>
                </a:lnTo>
                <a:lnTo>
                  <a:pt x="163749" y="0"/>
                </a:lnTo>
                <a:close/>
              </a:path>
              <a:path w="543559" h="92710">
                <a:moveTo>
                  <a:pt x="163749" y="37398"/>
                </a:moveTo>
                <a:lnTo>
                  <a:pt x="161405" y="37398"/>
                </a:lnTo>
                <a:lnTo>
                  <a:pt x="161405" y="44429"/>
                </a:lnTo>
                <a:lnTo>
                  <a:pt x="163749" y="44429"/>
                </a:lnTo>
                <a:lnTo>
                  <a:pt x="163749" y="37398"/>
                </a:lnTo>
                <a:close/>
              </a:path>
              <a:path w="543559" h="92710">
                <a:moveTo>
                  <a:pt x="178423" y="37398"/>
                </a:moveTo>
                <a:lnTo>
                  <a:pt x="163749" y="37398"/>
                </a:lnTo>
                <a:lnTo>
                  <a:pt x="163749" y="44429"/>
                </a:lnTo>
                <a:lnTo>
                  <a:pt x="178423" y="44429"/>
                </a:lnTo>
                <a:lnTo>
                  <a:pt x="178423" y="37398"/>
                </a:lnTo>
                <a:close/>
              </a:path>
              <a:path w="543559" h="92710">
                <a:moveTo>
                  <a:pt x="223966" y="73471"/>
                </a:moveTo>
                <a:lnTo>
                  <a:pt x="186669" y="73471"/>
                </a:lnTo>
                <a:lnTo>
                  <a:pt x="186669" y="80503"/>
                </a:lnTo>
                <a:lnTo>
                  <a:pt x="270128" y="80503"/>
                </a:lnTo>
                <a:lnTo>
                  <a:pt x="270128" y="75102"/>
                </a:lnTo>
                <a:lnTo>
                  <a:pt x="223966" y="75102"/>
                </a:lnTo>
                <a:lnTo>
                  <a:pt x="223966" y="73471"/>
                </a:lnTo>
                <a:close/>
              </a:path>
              <a:path w="543559" h="92710">
                <a:moveTo>
                  <a:pt x="223966" y="53871"/>
                </a:moveTo>
                <a:lnTo>
                  <a:pt x="223966" y="75102"/>
                </a:lnTo>
                <a:lnTo>
                  <a:pt x="232424" y="75102"/>
                </a:lnTo>
                <a:lnTo>
                  <a:pt x="232424" y="54416"/>
                </a:lnTo>
                <a:lnTo>
                  <a:pt x="228246" y="54416"/>
                </a:lnTo>
                <a:lnTo>
                  <a:pt x="223966" y="53871"/>
                </a:lnTo>
                <a:close/>
              </a:path>
              <a:path w="543559" h="92710">
                <a:moveTo>
                  <a:pt x="270128" y="73471"/>
                </a:moveTo>
                <a:lnTo>
                  <a:pt x="232424" y="73471"/>
                </a:lnTo>
                <a:lnTo>
                  <a:pt x="232424" y="75102"/>
                </a:lnTo>
                <a:lnTo>
                  <a:pt x="270128" y="75102"/>
                </a:lnTo>
                <a:lnTo>
                  <a:pt x="270128" y="73471"/>
                </a:lnTo>
                <a:close/>
              </a:path>
              <a:path w="543559" h="92710">
                <a:moveTo>
                  <a:pt x="232424" y="52174"/>
                </a:moveTo>
                <a:lnTo>
                  <a:pt x="223966" y="52174"/>
                </a:lnTo>
                <a:lnTo>
                  <a:pt x="224063" y="53884"/>
                </a:lnTo>
                <a:lnTo>
                  <a:pt x="228246" y="54416"/>
                </a:lnTo>
                <a:lnTo>
                  <a:pt x="232424" y="53884"/>
                </a:lnTo>
                <a:lnTo>
                  <a:pt x="232424" y="52174"/>
                </a:lnTo>
                <a:close/>
              </a:path>
              <a:path w="543559" h="92710">
                <a:moveTo>
                  <a:pt x="232424" y="53884"/>
                </a:moveTo>
                <a:lnTo>
                  <a:pt x="228246" y="54416"/>
                </a:lnTo>
                <a:lnTo>
                  <a:pt x="232424" y="54416"/>
                </a:lnTo>
                <a:lnTo>
                  <a:pt x="232424" y="53884"/>
                </a:lnTo>
                <a:close/>
              </a:path>
              <a:path w="543559" h="92710">
                <a:moveTo>
                  <a:pt x="242836" y="52174"/>
                </a:moveTo>
                <a:lnTo>
                  <a:pt x="232424" y="52174"/>
                </a:lnTo>
                <a:lnTo>
                  <a:pt x="232424" y="53884"/>
                </a:lnTo>
                <a:lnTo>
                  <a:pt x="241679" y="52705"/>
                </a:lnTo>
                <a:lnTo>
                  <a:pt x="242836" y="52174"/>
                </a:lnTo>
                <a:close/>
              </a:path>
              <a:path w="543559" h="92710">
                <a:moveTo>
                  <a:pt x="228246" y="6114"/>
                </a:moveTo>
                <a:lnTo>
                  <a:pt x="214796" y="7824"/>
                </a:lnTo>
                <a:lnTo>
                  <a:pt x="204184" y="12686"/>
                </a:lnTo>
                <a:lnTo>
                  <a:pt x="197221" y="20300"/>
                </a:lnTo>
                <a:lnTo>
                  <a:pt x="194720" y="30265"/>
                </a:lnTo>
                <a:lnTo>
                  <a:pt x="197221" y="40229"/>
                </a:lnTo>
                <a:lnTo>
                  <a:pt x="204184" y="47843"/>
                </a:lnTo>
                <a:lnTo>
                  <a:pt x="214796" y="52705"/>
                </a:lnTo>
                <a:lnTo>
                  <a:pt x="223966" y="53871"/>
                </a:lnTo>
                <a:lnTo>
                  <a:pt x="223966" y="52174"/>
                </a:lnTo>
                <a:lnTo>
                  <a:pt x="242836" y="52174"/>
                </a:lnTo>
                <a:lnTo>
                  <a:pt x="252256" y="47843"/>
                </a:lnTo>
                <a:lnTo>
                  <a:pt x="252395" y="47690"/>
                </a:lnTo>
                <a:lnTo>
                  <a:pt x="228246" y="47690"/>
                </a:lnTo>
                <a:lnTo>
                  <a:pt x="218090" y="46443"/>
                </a:lnTo>
                <a:lnTo>
                  <a:pt x="210056" y="42913"/>
                </a:lnTo>
                <a:lnTo>
                  <a:pt x="204773" y="37415"/>
                </a:lnTo>
                <a:lnTo>
                  <a:pt x="202872" y="30265"/>
                </a:lnTo>
                <a:lnTo>
                  <a:pt x="204773" y="23114"/>
                </a:lnTo>
                <a:lnTo>
                  <a:pt x="210056" y="17616"/>
                </a:lnTo>
                <a:lnTo>
                  <a:pt x="218090" y="14086"/>
                </a:lnTo>
                <a:lnTo>
                  <a:pt x="228246" y="12839"/>
                </a:lnTo>
                <a:lnTo>
                  <a:pt x="252395" y="12839"/>
                </a:lnTo>
                <a:lnTo>
                  <a:pt x="252256" y="12686"/>
                </a:lnTo>
                <a:lnTo>
                  <a:pt x="241679" y="7824"/>
                </a:lnTo>
                <a:lnTo>
                  <a:pt x="228246" y="6114"/>
                </a:lnTo>
                <a:close/>
              </a:path>
              <a:path w="543559" h="92710">
                <a:moveTo>
                  <a:pt x="252395" y="12839"/>
                </a:moveTo>
                <a:lnTo>
                  <a:pt x="228246" y="12839"/>
                </a:lnTo>
                <a:lnTo>
                  <a:pt x="238342" y="14086"/>
                </a:lnTo>
                <a:lnTo>
                  <a:pt x="246346" y="17616"/>
                </a:lnTo>
                <a:lnTo>
                  <a:pt x="251618" y="23114"/>
                </a:lnTo>
                <a:lnTo>
                  <a:pt x="253517" y="30265"/>
                </a:lnTo>
                <a:lnTo>
                  <a:pt x="251618" y="37415"/>
                </a:lnTo>
                <a:lnTo>
                  <a:pt x="246346" y="42913"/>
                </a:lnTo>
                <a:lnTo>
                  <a:pt x="238342" y="46443"/>
                </a:lnTo>
                <a:lnTo>
                  <a:pt x="228246" y="47690"/>
                </a:lnTo>
                <a:lnTo>
                  <a:pt x="252395" y="47690"/>
                </a:lnTo>
                <a:lnTo>
                  <a:pt x="259184" y="40229"/>
                </a:lnTo>
                <a:lnTo>
                  <a:pt x="261670" y="30265"/>
                </a:lnTo>
                <a:lnTo>
                  <a:pt x="259184" y="20300"/>
                </a:lnTo>
                <a:lnTo>
                  <a:pt x="252395" y="12839"/>
                </a:lnTo>
                <a:close/>
              </a:path>
              <a:path w="543559" h="92710">
                <a:moveTo>
                  <a:pt x="359081" y="101"/>
                </a:moveTo>
                <a:lnTo>
                  <a:pt x="350928" y="101"/>
                </a:lnTo>
                <a:lnTo>
                  <a:pt x="350928" y="92221"/>
                </a:lnTo>
                <a:lnTo>
                  <a:pt x="359081" y="92221"/>
                </a:lnTo>
                <a:lnTo>
                  <a:pt x="359081" y="101"/>
                </a:lnTo>
                <a:close/>
              </a:path>
              <a:path w="543559" h="92710">
                <a:moveTo>
                  <a:pt x="341146" y="2343"/>
                </a:moveTo>
                <a:lnTo>
                  <a:pt x="333095" y="2343"/>
                </a:lnTo>
                <a:lnTo>
                  <a:pt x="333095" y="87432"/>
                </a:lnTo>
                <a:lnTo>
                  <a:pt x="341146" y="87432"/>
                </a:lnTo>
                <a:lnTo>
                  <a:pt x="341146" y="42595"/>
                </a:lnTo>
                <a:lnTo>
                  <a:pt x="335847" y="42595"/>
                </a:lnTo>
                <a:lnTo>
                  <a:pt x="335847" y="35156"/>
                </a:lnTo>
                <a:lnTo>
                  <a:pt x="341146" y="35156"/>
                </a:lnTo>
                <a:lnTo>
                  <a:pt x="341146" y="2343"/>
                </a:lnTo>
                <a:close/>
              </a:path>
              <a:path w="543559" h="92710">
                <a:moveTo>
                  <a:pt x="288768" y="62381"/>
                </a:moveTo>
                <a:lnTo>
                  <a:pt x="279393" y="62466"/>
                </a:lnTo>
                <a:lnTo>
                  <a:pt x="280412" y="69599"/>
                </a:lnTo>
                <a:lnTo>
                  <a:pt x="290479" y="69492"/>
                </a:lnTo>
                <a:lnTo>
                  <a:pt x="302181" y="69051"/>
                </a:lnTo>
                <a:lnTo>
                  <a:pt x="314360" y="68094"/>
                </a:lnTo>
                <a:lnTo>
                  <a:pt x="325860" y="66440"/>
                </a:lnTo>
                <a:lnTo>
                  <a:pt x="325660" y="64402"/>
                </a:lnTo>
                <a:lnTo>
                  <a:pt x="288768" y="64402"/>
                </a:lnTo>
                <a:lnTo>
                  <a:pt x="288768" y="62381"/>
                </a:lnTo>
                <a:close/>
              </a:path>
              <a:path w="543559" h="92710">
                <a:moveTo>
                  <a:pt x="296512" y="62177"/>
                </a:moveTo>
                <a:lnTo>
                  <a:pt x="289624" y="62373"/>
                </a:lnTo>
                <a:lnTo>
                  <a:pt x="288768" y="62381"/>
                </a:lnTo>
                <a:lnTo>
                  <a:pt x="288768" y="64402"/>
                </a:lnTo>
                <a:lnTo>
                  <a:pt x="296512" y="64402"/>
                </a:lnTo>
                <a:lnTo>
                  <a:pt x="296512" y="62177"/>
                </a:lnTo>
                <a:close/>
              </a:path>
              <a:path w="543559" h="92710">
                <a:moveTo>
                  <a:pt x="307925" y="61679"/>
                </a:moveTo>
                <a:lnTo>
                  <a:pt x="301557" y="62033"/>
                </a:lnTo>
                <a:lnTo>
                  <a:pt x="296512" y="62177"/>
                </a:lnTo>
                <a:lnTo>
                  <a:pt x="296512" y="64402"/>
                </a:lnTo>
                <a:lnTo>
                  <a:pt x="307925" y="64402"/>
                </a:lnTo>
                <a:lnTo>
                  <a:pt x="307925" y="61679"/>
                </a:lnTo>
                <a:close/>
              </a:path>
              <a:path w="543559" h="92710">
                <a:moveTo>
                  <a:pt x="315670" y="61170"/>
                </a:moveTo>
                <a:lnTo>
                  <a:pt x="313871" y="61348"/>
                </a:lnTo>
                <a:lnTo>
                  <a:pt x="307925" y="61679"/>
                </a:lnTo>
                <a:lnTo>
                  <a:pt x="307925" y="64402"/>
                </a:lnTo>
                <a:lnTo>
                  <a:pt x="315670" y="64402"/>
                </a:lnTo>
                <a:lnTo>
                  <a:pt x="315670" y="61170"/>
                </a:lnTo>
                <a:close/>
              </a:path>
              <a:path w="543559" h="92710">
                <a:moveTo>
                  <a:pt x="325249" y="60224"/>
                </a:moveTo>
                <a:lnTo>
                  <a:pt x="315670" y="61170"/>
                </a:lnTo>
                <a:lnTo>
                  <a:pt x="315670" y="64402"/>
                </a:lnTo>
                <a:lnTo>
                  <a:pt x="325660" y="64402"/>
                </a:lnTo>
                <a:lnTo>
                  <a:pt x="325249" y="60224"/>
                </a:lnTo>
                <a:close/>
              </a:path>
              <a:path w="543559" h="92710">
                <a:moveTo>
                  <a:pt x="296512" y="16202"/>
                </a:moveTo>
                <a:lnTo>
                  <a:pt x="288768" y="16202"/>
                </a:lnTo>
                <a:lnTo>
                  <a:pt x="288768" y="62381"/>
                </a:lnTo>
                <a:lnTo>
                  <a:pt x="289624" y="62373"/>
                </a:lnTo>
                <a:lnTo>
                  <a:pt x="296512" y="62177"/>
                </a:lnTo>
                <a:lnTo>
                  <a:pt x="296512" y="16202"/>
                </a:lnTo>
                <a:close/>
              </a:path>
              <a:path w="543559" h="92710">
                <a:moveTo>
                  <a:pt x="315670" y="16202"/>
                </a:moveTo>
                <a:lnTo>
                  <a:pt x="307925" y="16202"/>
                </a:lnTo>
                <a:lnTo>
                  <a:pt x="307925" y="61679"/>
                </a:lnTo>
                <a:lnTo>
                  <a:pt x="313871" y="61348"/>
                </a:lnTo>
                <a:lnTo>
                  <a:pt x="315670" y="61170"/>
                </a:lnTo>
                <a:lnTo>
                  <a:pt x="315670" y="16202"/>
                </a:lnTo>
                <a:close/>
              </a:path>
              <a:path w="543559" h="92710">
                <a:moveTo>
                  <a:pt x="333095" y="35156"/>
                </a:moveTo>
                <a:lnTo>
                  <a:pt x="320561" y="35156"/>
                </a:lnTo>
                <a:lnTo>
                  <a:pt x="320561" y="42595"/>
                </a:lnTo>
                <a:lnTo>
                  <a:pt x="333095" y="42595"/>
                </a:lnTo>
                <a:lnTo>
                  <a:pt x="333095" y="35156"/>
                </a:lnTo>
                <a:close/>
              </a:path>
              <a:path w="543559" h="92710">
                <a:moveTo>
                  <a:pt x="341146" y="35156"/>
                </a:moveTo>
                <a:lnTo>
                  <a:pt x="335847" y="35156"/>
                </a:lnTo>
                <a:lnTo>
                  <a:pt x="335847" y="42595"/>
                </a:lnTo>
                <a:lnTo>
                  <a:pt x="341146" y="42595"/>
                </a:lnTo>
                <a:lnTo>
                  <a:pt x="341146" y="35156"/>
                </a:lnTo>
                <a:close/>
              </a:path>
              <a:path w="543559" h="92710">
                <a:moveTo>
                  <a:pt x="323313" y="11718"/>
                </a:moveTo>
                <a:lnTo>
                  <a:pt x="281227" y="11718"/>
                </a:lnTo>
                <a:lnTo>
                  <a:pt x="281227" y="18648"/>
                </a:lnTo>
                <a:lnTo>
                  <a:pt x="288768" y="18648"/>
                </a:lnTo>
                <a:lnTo>
                  <a:pt x="288768" y="16202"/>
                </a:lnTo>
                <a:lnTo>
                  <a:pt x="323313" y="16202"/>
                </a:lnTo>
                <a:lnTo>
                  <a:pt x="323313" y="11718"/>
                </a:lnTo>
                <a:close/>
              </a:path>
              <a:path w="543559" h="92710">
                <a:moveTo>
                  <a:pt x="307925" y="16202"/>
                </a:moveTo>
                <a:lnTo>
                  <a:pt x="296512" y="16202"/>
                </a:lnTo>
                <a:lnTo>
                  <a:pt x="296512" y="18648"/>
                </a:lnTo>
                <a:lnTo>
                  <a:pt x="307925" y="18648"/>
                </a:lnTo>
                <a:lnTo>
                  <a:pt x="307925" y="16202"/>
                </a:lnTo>
                <a:close/>
              </a:path>
              <a:path w="543559" h="92710">
                <a:moveTo>
                  <a:pt x="323313" y="16202"/>
                </a:moveTo>
                <a:lnTo>
                  <a:pt x="315670" y="16202"/>
                </a:lnTo>
                <a:lnTo>
                  <a:pt x="315670" y="18648"/>
                </a:lnTo>
                <a:lnTo>
                  <a:pt x="323313" y="18648"/>
                </a:lnTo>
                <a:lnTo>
                  <a:pt x="323313" y="16202"/>
                </a:lnTo>
                <a:close/>
              </a:path>
              <a:path w="543559" h="92710">
                <a:moveTo>
                  <a:pt x="449460" y="0"/>
                </a:moveTo>
                <a:lnTo>
                  <a:pt x="441002" y="0"/>
                </a:lnTo>
                <a:lnTo>
                  <a:pt x="441002" y="92323"/>
                </a:lnTo>
                <a:lnTo>
                  <a:pt x="449460" y="92323"/>
                </a:lnTo>
                <a:lnTo>
                  <a:pt x="449460" y="0"/>
                </a:lnTo>
                <a:close/>
              </a:path>
              <a:path w="543559" h="92710">
                <a:moveTo>
                  <a:pt x="400853" y="7133"/>
                </a:moveTo>
                <a:lnTo>
                  <a:pt x="391489" y="9397"/>
                </a:lnTo>
                <a:lnTo>
                  <a:pt x="384102" y="15845"/>
                </a:lnTo>
                <a:lnTo>
                  <a:pt x="379257" y="25962"/>
                </a:lnTo>
                <a:lnTo>
                  <a:pt x="377517" y="39232"/>
                </a:lnTo>
                <a:lnTo>
                  <a:pt x="379257" y="52561"/>
                </a:lnTo>
                <a:lnTo>
                  <a:pt x="384102" y="62708"/>
                </a:lnTo>
                <a:lnTo>
                  <a:pt x="391489" y="69168"/>
                </a:lnTo>
                <a:lnTo>
                  <a:pt x="400853" y="71433"/>
                </a:lnTo>
                <a:lnTo>
                  <a:pt x="410276" y="69168"/>
                </a:lnTo>
                <a:lnTo>
                  <a:pt x="416215" y="63994"/>
                </a:lnTo>
                <a:lnTo>
                  <a:pt x="400853" y="63994"/>
                </a:lnTo>
                <a:lnTo>
                  <a:pt x="394681" y="62232"/>
                </a:lnTo>
                <a:lnTo>
                  <a:pt x="389847" y="57231"/>
                </a:lnTo>
                <a:lnTo>
                  <a:pt x="386695" y="49421"/>
                </a:lnTo>
                <a:lnTo>
                  <a:pt x="385567" y="39232"/>
                </a:lnTo>
                <a:lnTo>
                  <a:pt x="386695" y="29134"/>
                </a:lnTo>
                <a:lnTo>
                  <a:pt x="389847" y="21425"/>
                </a:lnTo>
                <a:lnTo>
                  <a:pt x="394681" y="16505"/>
                </a:lnTo>
                <a:lnTo>
                  <a:pt x="400853" y="14775"/>
                </a:lnTo>
                <a:lnTo>
                  <a:pt x="416462" y="14775"/>
                </a:lnTo>
                <a:lnTo>
                  <a:pt x="410276" y="9397"/>
                </a:lnTo>
                <a:lnTo>
                  <a:pt x="400853" y="7133"/>
                </a:lnTo>
                <a:close/>
              </a:path>
              <a:path w="543559" h="92710">
                <a:moveTo>
                  <a:pt x="416462" y="14775"/>
                </a:moveTo>
                <a:lnTo>
                  <a:pt x="400853" y="14775"/>
                </a:lnTo>
                <a:lnTo>
                  <a:pt x="407067" y="16505"/>
                </a:lnTo>
                <a:lnTo>
                  <a:pt x="411896" y="21425"/>
                </a:lnTo>
                <a:lnTo>
                  <a:pt x="415025" y="29134"/>
                </a:lnTo>
                <a:lnTo>
                  <a:pt x="416138" y="39232"/>
                </a:lnTo>
                <a:lnTo>
                  <a:pt x="415025" y="49421"/>
                </a:lnTo>
                <a:lnTo>
                  <a:pt x="411896" y="57231"/>
                </a:lnTo>
                <a:lnTo>
                  <a:pt x="407067" y="62232"/>
                </a:lnTo>
                <a:lnTo>
                  <a:pt x="400853" y="63994"/>
                </a:lnTo>
                <a:lnTo>
                  <a:pt x="416215" y="63994"/>
                </a:lnTo>
                <a:lnTo>
                  <a:pt x="417692" y="62708"/>
                </a:lnTo>
                <a:lnTo>
                  <a:pt x="422548" y="52561"/>
                </a:lnTo>
                <a:lnTo>
                  <a:pt x="424290" y="39232"/>
                </a:lnTo>
                <a:lnTo>
                  <a:pt x="422548" y="25962"/>
                </a:lnTo>
                <a:lnTo>
                  <a:pt x="417692" y="15845"/>
                </a:lnTo>
                <a:lnTo>
                  <a:pt x="416462" y="14775"/>
                </a:lnTo>
                <a:close/>
              </a:path>
              <a:path w="543559" h="92710">
                <a:moveTo>
                  <a:pt x="493882" y="13247"/>
                </a:moveTo>
                <a:lnTo>
                  <a:pt x="492251" y="13247"/>
                </a:lnTo>
                <a:lnTo>
                  <a:pt x="492251" y="28227"/>
                </a:lnTo>
                <a:lnTo>
                  <a:pt x="490307" y="40222"/>
                </a:lnTo>
                <a:lnTo>
                  <a:pt x="485029" y="51588"/>
                </a:lnTo>
                <a:lnTo>
                  <a:pt x="477248" y="61157"/>
                </a:lnTo>
                <a:lnTo>
                  <a:pt x="467795" y="67765"/>
                </a:lnTo>
                <a:lnTo>
                  <a:pt x="472686" y="74490"/>
                </a:lnTo>
                <a:lnTo>
                  <a:pt x="483001" y="66946"/>
                </a:lnTo>
                <a:lnTo>
                  <a:pt x="491385" y="55944"/>
                </a:lnTo>
                <a:lnTo>
                  <a:pt x="496602" y="43632"/>
                </a:lnTo>
                <a:lnTo>
                  <a:pt x="495961" y="42213"/>
                </a:lnTo>
                <a:lnTo>
                  <a:pt x="493882" y="28227"/>
                </a:lnTo>
                <a:lnTo>
                  <a:pt x="493882" y="13247"/>
                </a:lnTo>
                <a:close/>
              </a:path>
              <a:path w="543559" h="92710">
                <a:moveTo>
                  <a:pt x="500709" y="13247"/>
                </a:moveTo>
                <a:lnTo>
                  <a:pt x="499079" y="13247"/>
                </a:lnTo>
                <a:lnTo>
                  <a:pt x="499079" y="28227"/>
                </a:lnTo>
                <a:lnTo>
                  <a:pt x="497019" y="42649"/>
                </a:lnTo>
                <a:lnTo>
                  <a:pt x="496602" y="43632"/>
                </a:lnTo>
                <a:lnTo>
                  <a:pt x="501652" y="54823"/>
                </a:lnTo>
                <a:lnTo>
                  <a:pt x="510132" y="65141"/>
                </a:lnTo>
                <a:lnTo>
                  <a:pt x="520580" y="72248"/>
                </a:lnTo>
                <a:lnTo>
                  <a:pt x="525370" y="65523"/>
                </a:lnTo>
                <a:lnTo>
                  <a:pt x="515799" y="59437"/>
                </a:lnTo>
                <a:lnTo>
                  <a:pt x="507957" y="50543"/>
                </a:lnTo>
                <a:lnTo>
                  <a:pt x="502657" y="39815"/>
                </a:lnTo>
                <a:lnTo>
                  <a:pt x="500709" y="28227"/>
                </a:lnTo>
                <a:lnTo>
                  <a:pt x="500709" y="13247"/>
                </a:lnTo>
                <a:close/>
              </a:path>
              <a:path w="543559" h="92710">
                <a:moveTo>
                  <a:pt x="499079" y="13247"/>
                </a:moveTo>
                <a:lnTo>
                  <a:pt x="493882" y="13247"/>
                </a:lnTo>
                <a:lnTo>
                  <a:pt x="493882" y="28227"/>
                </a:lnTo>
                <a:lnTo>
                  <a:pt x="495961" y="42213"/>
                </a:lnTo>
                <a:lnTo>
                  <a:pt x="496602" y="43632"/>
                </a:lnTo>
                <a:lnTo>
                  <a:pt x="497019" y="42649"/>
                </a:lnTo>
                <a:lnTo>
                  <a:pt x="499079" y="28227"/>
                </a:lnTo>
                <a:lnTo>
                  <a:pt x="499079" y="13247"/>
                </a:lnTo>
                <a:close/>
              </a:path>
              <a:path w="543559" h="92710">
                <a:moveTo>
                  <a:pt x="522313" y="9476"/>
                </a:moveTo>
                <a:lnTo>
                  <a:pt x="470852" y="9476"/>
                </a:lnTo>
                <a:lnTo>
                  <a:pt x="470852" y="16610"/>
                </a:lnTo>
                <a:lnTo>
                  <a:pt x="492251" y="16610"/>
                </a:lnTo>
                <a:lnTo>
                  <a:pt x="492251" y="13247"/>
                </a:lnTo>
                <a:lnTo>
                  <a:pt x="522313" y="13247"/>
                </a:lnTo>
                <a:lnTo>
                  <a:pt x="522313" y="9476"/>
                </a:lnTo>
                <a:close/>
              </a:path>
              <a:path w="543559" h="92710">
                <a:moveTo>
                  <a:pt x="522313" y="13247"/>
                </a:moveTo>
                <a:lnTo>
                  <a:pt x="500709" y="13247"/>
                </a:lnTo>
                <a:lnTo>
                  <a:pt x="500709" y="16610"/>
                </a:lnTo>
                <a:lnTo>
                  <a:pt x="522313" y="16610"/>
                </a:lnTo>
                <a:lnTo>
                  <a:pt x="522313" y="13247"/>
                </a:lnTo>
                <a:close/>
              </a:path>
              <a:path w="543559" h="92710">
                <a:moveTo>
                  <a:pt x="543203" y="101"/>
                </a:moveTo>
                <a:lnTo>
                  <a:pt x="534745" y="101"/>
                </a:lnTo>
                <a:lnTo>
                  <a:pt x="534745" y="92221"/>
                </a:lnTo>
                <a:lnTo>
                  <a:pt x="543203" y="92221"/>
                </a:lnTo>
                <a:lnTo>
                  <a:pt x="543203" y="101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887298" y="4168722"/>
            <a:ext cx="271145" cy="92710"/>
          </a:xfrm>
          <a:custGeom>
            <a:avLst/>
            <a:gdLst/>
            <a:ahLst/>
            <a:cxnLst/>
            <a:rect l="l" t="t" r="r" b="b"/>
            <a:pathLst>
              <a:path w="271145" h="92710">
                <a:moveTo>
                  <a:pt x="75713" y="0"/>
                </a:moveTo>
                <a:lnTo>
                  <a:pt x="67255" y="0"/>
                </a:lnTo>
                <a:lnTo>
                  <a:pt x="67255" y="92120"/>
                </a:lnTo>
                <a:lnTo>
                  <a:pt x="75713" y="92120"/>
                </a:lnTo>
                <a:lnTo>
                  <a:pt x="75713" y="0"/>
                </a:lnTo>
                <a:close/>
              </a:path>
              <a:path w="271145" h="92710">
                <a:moveTo>
                  <a:pt x="12635" y="62097"/>
                </a:moveTo>
                <a:lnTo>
                  <a:pt x="0" y="62160"/>
                </a:lnTo>
                <a:lnTo>
                  <a:pt x="1019" y="69395"/>
                </a:lnTo>
                <a:lnTo>
                  <a:pt x="14505" y="69239"/>
                </a:lnTo>
                <a:lnTo>
                  <a:pt x="29271" y="68758"/>
                </a:lnTo>
                <a:lnTo>
                  <a:pt x="44611" y="67704"/>
                </a:lnTo>
                <a:lnTo>
                  <a:pt x="59816" y="65829"/>
                </a:lnTo>
                <a:lnTo>
                  <a:pt x="59674" y="64096"/>
                </a:lnTo>
                <a:lnTo>
                  <a:pt x="12635" y="64096"/>
                </a:lnTo>
                <a:lnTo>
                  <a:pt x="12635" y="62097"/>
                </a:lnTo>
                <a:close/>
              </a:path>
              <a:path w="271145" h="92710">
                <a:moveTo>
                  <a:pt x="20788" y="61938"/>
                </a:moveTo>
                <a:lnTo>
                  <a:pt x="13737" y="62092"/>
                </a:lnTo>
                <a:lnTo>
                  <a:pt x="12635" y="62097"/>
                </a:lnTo>
                <a:lnTo>
                  <a:pt x="12635" y="64096"/>
                </a:lnTo>
                <a:lnTo>
                  <a:pt x="20788" y="64096"/>
                </a:lnTo>
                <a:lnTo>
                  <a:pt x="20788" y="61938"/>
                </a:lnTo>
                <a:close/>
              </a:path>
              <a:path w="271145" h="92710">
                <a:moveTo>
                  <a:pt x="36175" y="61397"/>
                </a:moveTo>
                <a:lnTo>
                  <a:pt x="28736" y="61765"/>
                </a:lnTo>
                <a:lnTo>
                  <a:pt x="20788" y="61938"/>
                </a:lnTo>
                <a:lnTo>
                  <a:pt x="20788" y="64096"/>
                </a:lnTo>
                <a:lnTo>
                  <a:pt x="36175" y="64096"/>
                </a:lnTo>
                <a:lnTo>
                  <a:pt x="36175" y="61397"/>
                </a:lnTo>
                <a:close/>
              </a:path>
              <a:path w="271145" h="92710">
                <a:moveTo>
                  <a:pt x="44429" y="60978"/>
                </a:moveTo>
                <a:lnTo>
                  <a:pt x="36175" y="61397"/>
                </a:lnTo>
                <a:lnTo>
                  <a:pt x="36175" y="64096"/>
                </a:lnTo>
                <a:lnTo>
                  <a:pt x="44429" y="64096"/>
                </a:lnTo>
                <a:lnTo>
                  <a:pt x="44429" y="60978"/>
                </a:lnTo>
                <a:close/>
              </a:path>
              <a:path w="271145" h="92710">
                <a:moveTo>
                  <a:pt x="59307" y="59613"/>
                </a:moveTo>
                <a:lnTo>
                  <a:pt x="44429" y="60978"/>
                </a:lnTo>
                <a:lnTo>
                  <a:pt x="44429" y="64096"/>
                </a:lnTo>
                <a:lnTo>
                  <a:pt x="59674" y="64096"/>
                </a:lnTo>
                <a:lnTo>
                  <a:pt x="59307" y="59613"/>
                </a:lnTo>
                <a:close/>
              </a:path>
              <a:path w="271145" h="92710">
                <a:moveTo>
                  <a:pt x="20788" y="15081"/>
                </a:moveTo>
                <a:lnTo>
                  <a:pt x="12635" y="15081"/>
                </a:lnTo>
                <a:lnTo>
                  <a:pt x="12635" y="62097"/>
                </a:lnTo>
                <a:lnTo>
                  <a:pt x="13737" y="62092"/>
                </a:lnTo>
                <a:lnTo>
                  <a:pt x="20788" y="61938"/>
                </a:lnTo>
                <a:lnTo>
                  <a:pt x="20788" y="15081"/>
                </a:lnTo>
                <a:close/>
              </a:path>
              <a:path w="271145" h="92710">
                <a:moveTo>
                  <a:pt x="44429" y="15081"/>
                </a:moveTo>
                <a:lnTo>
                  <a:pt x="36175" y="15081"/>
                </a:lnTo>
                <a:lnTo>
                  <a:pt x="36175" y="61397"/>
                </a:lnTo>
                <a:lnTo>
                  <a:pt x="44429" y="60978"/>
                </a:lnTo>
                <a:lnTo>
                  <a:pt x="44429" y="15081"/>
                </a:lnTo>
                <a:close/>
              </a:path>
              <a:path w="271145" h="92710">
                <a:moveTo>
                  <a:pt x="54619" y="9884"/>
                </a:moveTo>
                <a:lnTo>
                  <a:pt x="2445" y="9884"/>
                </a:lnTo>
                <a:lnTo>
                  <a:pt x="2445" y="16813"/>
                </a:lnTo>
                <a:lnTo>
                  <a:pt x="12635" y="16813"/>
                </a:lnTo>
                <a:lnTo>
                  <a:pt x="12635" y="15081"/>
                </a:lnTo>
                <a:lnTo>
                  <a:pt x="54619" y="15081"/>
                </a:lnTo>
                <a:lnTo>
                  <a:pt x="54619" y="9884"/>
                </a:lnTo>
                <a:close/>
              </a:path>
              <a:path w="271145" h="92710">
                <a:moveTo>
                  <a:pt x="36175" y="15081"/>
                </a:moveTo>
                <a:lnTo>
                  <a:pt x="20788" y="15081"/>
                </a:lnTo>
                <a:lnTo>
                  <a:pt x="20788" y="16813"/>
                </a:lnTo>
                <a:lnTo>
                  <a:pt x="36175" y="16813"/>
                </a:lnTo>
                <a:lnTo>
                  <a:pt x="36175" y="15081"/>
                </a:lnTo>
                <a:close/>
              </a:path>
              <a:path w="271145" h="92710">
                <a:moveTo>
                  <a:pt x="54619" y="15081"/>
                </a:moveTo>
                <a:lnTo>
                  <a:pt x="44429" y="15081"/>
                </a:lnTo>
                <a:lnTo>
                  <a:pt x="44429" y="16813"/>
                </a:lnTo>
                <a:lnTo>
                  <a:pt x="54619" y="16813"/>
                </a:lnTo>
                <a:lnTo>
                  <a:pt x="54619" y="15081"/>
                </a:lnTo>
                <a:close/>
              </a:path>
              <a:path w="271145" h="92710">
                <a:moveTo>
                  <a:pt x="169863" y="0"/>
                </a:moveTo>
                <a:lnTo>
                  <a:pt x="161405" y="0"/>
                </a:lnTo>
                <a:lnTo>
                  <a:pt x="161405" y="92323"/>
                </a:lnTo>
                <a:lnTo>
                  <a:pt x="169863" y="92323"/>
                </a:lnTo>
                <a:lnTo>
                  <a:pt x="169863" y="37296"/>
                </a:lnTo>
                <a:lnTo>
                  <a:pt x="164157" y="37296"/>
                </a:lnTo>
                <a:lnTo>
                  <a:pt x="164157" y="30366"/>
                </a:lnTo>
                <a:lnTo>
                  <a:pt x="169863" y="30366"/>
                </a:lnTo>
                <a:lnTo>
                  <a:pt x="169863" y="0"/>
                </a:lnTo>
                <a:close/>
              </a:path>
              <a:path w="271145" h="92710">
                <a:moveTo>
                  <a:pt x="107295" y="10292"/>
                </a:moveTo>
                <a:lnTo>
                  <a:pt x="98939" y="10292"/>
                </a:lnTo>
                <a:lnTo>
                  <a:pt x="98939" y="70007"/>
                </a:lnTo>
                <a:lnTo>
                  <a:pt x="106072" y="70007"/>
                </a:lnTo>
                <a:lnTo>
                  <a:pt x="116748" y="69819"/>
                </a:lnTo>
                <a:lnTo>
                  <a:pt x="127128" y="69191"/>
                </a:lnTo>
                <a:lnTo>
                  <a:pt x="137527" y="68029"/>
                </a:lnTo>
                <a:lnTo>
                  <a:pt x="141549" y="67357"/>
                </a:lnTo>
                <a:lnTo>
                  <a:pt x="107295" y="67357"/>
                </a:lnTo>
                <a:lnTo>
                  <a:pt x="107295" y="62873"/>
                </a:lnTo>
                <a:lnTo>
                  <a:pt x="106072" y="62873"/>
                </a:lnTo>
                <a:lnTo>
                  <a:pt x="107295" y="62853"/>
                </a:lnTo>
                <a:lnTo>
                  <a:pt x="107295" y="10292"/>
                </a:lnTo>
                <a:close/>
              </a:path>
              <a:path w="271145" h="92710">
                <a:moveTo>
                  <a:pt x="147241" y="59103"/>
                </a:moveTo>
                <a:lnTo>
                  <a:pt x="136839" y="60939"/>
                </a:lnTo>
                <a:lnTo>
                  <a:pt x="126695" y="62096"/>
                </a:lnTo>
                <a:lnTo>
                  <a:pt x="116532" y="62700"/>
                </a:lnTo>
                <a:lnTo>
                  <a:pt x="107295" y="62853"/>
                </a:lnTo>
                <a:lnTo>
                  <a:pt x="107295" y="67357"/>
                </a:lnTo>
                <a:lnTo>
                  <a:pt x="141549" y="67357"/>
                </a:lnTo>
                <a:lnTo>
                  <a:pt x="148260" y="66236"/>
                </a:lnTo>
                <a:lnTo>
                  <a:pt x="147241" y="59103"/>
                </a:lnTo>
                <a:close/>
              </a:path>
              <a:path w="271145" h="92710">
                <a:moveTo>
                  <a:pt x="107295" y="62853"/>
                </a:moveTo>
                <a:lnTo>
                  <a:pt x="106072" y="62873"/>
                </a:lnTo>
                <a:lnTo>
                  <a:pt x="107295" y="62873"/>
                </a:lnTo>
                <a:close/>
              </a:path>
              <a:path w="271145" h="92710">
                <a:moveTo>
                  <a:pt x="161405" y="30366"/>
                </a:moveTo>
                <a:lnTo>
                  <a:pt x="133076" y="30366"/>
                </a:lnTo>
                <a:lnTo>
                  <a:pt x="133076" y="37296"/>
                </a:lnTo>
                <a:lnTo>
                  <a:pt x="161405" y="37296"/>
                </a:lnTo>
                <a:lnTo>
                  <a:pt x="161405" y="30366"/>
                </a:lnTo>
                <a:close/>
              </a:path>
              <a:path w="271145" h="92710">
                <a:moveTo>
                  <a:pt x="169863" y="30366"/>
                </a:moveTo>
                <a:lnTo>
                  <a:pt x="164157" y="30366"/>
                </a:lnTo>
                <a:lnTo>
                  <a:pt x="164157" y="37296"/>
                </a:lnTo>
                <a:lnTo>
                  <a:pt x="169863" y="37296"/>
                </a:lnTo>
                <a:lnTo>
                  <a:pt x="169863" y="30366"/>
                </a:lnTo>
                <a:close/>
              </a:path>
              <a:path w="271145" h="92710">
                <a:moveTo>
                  <a:pt x="206540" y="65523"/>
                </a:moveTo>
                <a:lnTo>
                  <a:pt x="198184" y="65523"/>
                </a:lnTo>
                <a:lnTo>
                  <a:pt x="198184" y="90081"/>
                </a:lnTo>
                <a:lnTo>
                  <a:pt x="261771" y="90081"/>
                </a:lnTo>
                <a:lnTo>
                  <a:pt x="261771" y="86311"/>
                </a:lnTo>
                <a:lnTo>
                  <a:pt x="206540" y="86311"/>
                </a:lnTo>
                <a:lnTo>
                  <a:pt x="206540" y="65523"/>
                </a:lnTo>
                <a:close/>
              </a:path>
              <a:path w="271145" h="92710">
                <a:moveTo>
                  <a:pt x="261771" y="83152"/>
                </a:moveTo>
                <a:lnTo>
                  <a:pt x="206540" y="83152"/>
                </a:lnTo>
                <a:lnTo>
                  <a:pt x="206540" y="86311"/>
                </a:lnTo>
                <a:lnTo>
                  <a:pt x="261771" y="86311"/>
                </a:lnTo>
                <a:lnTo>
                  <a:pt x="261771" y="83152"/>
                </a:lnTo>
                <a:close/>
              </a:path>
              <a:path w="271145" h="92710">
                <a:moveTo>
                  <a:pt x="234156" y="52989"/>
                </a:moveTo>
                <a:lnTo>
                  <a:pt x="225698" y="52989"/>
                </a:lnTo>
                <a:lnTo>
                  <a:pt x="225698" y="73981"/>
                </a:lnTo>
                <a:lnTo>
                  <a:pt x="234156" y="73981"/>
                </a:lnTo>
                <a:lnTo>
                  <a:pt x="234156" y="52989"/>
                </a:lnTo>
                <a:close/>
              </a:path>
              <a:path w="271145" h="92710">
                <a:moveTo>
                  <a:pt x="271147" y="50339"/>
                </a:moveTo>
                <a:lnTo>
                  <a:pt x="187586" y="50339"/>
                </a:lnTo>
                <a:lnTo>
                  <a:pt x="187586" y="57269"/>
                </a:lnTo>
                <a:lnTo>
                  <a:pt x="225698" y="57269"/>
                </a:lnTo>
                <a:lnTo>
                  <a:pt x="225698" y="52989"/>
                </a:lnTo>
                <a:lnTo>
                  <a:pt x="271147" y="52989"/>
                </a:lnTo>
                <a:lnTo>
                  <a:pt x="271147" y="50339"/>
                </a:lnTo>
                <a:close/>
              </a:path>
              <a:path w="271145" h="92710">
                <a:moveTo>
                  <a:pt x="271147" y="52989"/>
                </a:moveTo>
                <a:lnTo>
                  <a:pt x="234156" y="52989"/>
                </a:lnTo>
                <a:lnTo>
                  <a:pt x="234156" y="57269"/>
                </a:lnTo>
                <a:lnTo>
                  <a:pt x="271147" y="57269"/>
                </a:lnTo>
                <a:lnTo>
                  <a:pt x="271147" y="52989"/>
                </a:lnTo>
                <a:close/>
              </a:path>
              <a:path w="271145" h="92710">
                <a:moveTo>
                  <a:pt x="260651" y="3362"/>
                </a:moveTo>
                <a:lnTo>
                  <a:pt x="198592" y="3362"/>
                </a:lnTo>
                <a:lnTo>
                  <a:pt x="198592" y="42595"/>
                </a:lnTo>
                <a:lnTo>
                  <a:pt x="261058" y="42595"/>
                </a:lnTo>
                <a:lnTo>
                  <a:pt x="261058" y="38926"/>
                </a:lnTo>
                <a:lnTo>
                  <a:pt x="206948" y="38926"/>
                </a:lnTo>
                <a:lnTo>
                  <a:pt x="206948" y="26087"/>
                </a:lnTo>
                <a:lnTo>
                  <a:pt x="204502" y="26087"/>
                </a:lnTo>
                <a:lnTo>
                  <a:pt x="204502" y="19565"/>
                </a:lnTo>
                <a:lnTo>
                  <a:pt x="206948" y="19565"/>
                </a:lnTo>
                <a:lnTo>
                  <a:pt x="206948" y="10190"/>
                </a:lnTo>
                <a:lnTo>
                  <a:pt x="260651" y="10190"/>
                </a:lnTo>
                <a:lnTo>
                  <a:pt x="260651" y="3362"/>
                </a:lnTo>
                <a:close/>
              </a:path>
              <a:path w="271145" h="92710">
                <a:moveTo>
                  <a:pt x="261058" y="35767"/>
                </a:moveTo>
                <a:lnTo>
                  <a:pt x="206948" y="35767"/>
                </a:lnTo>
                <a:lnTo>
                  <a:pt x="206948" y="38926"/>
                </a:lnTo>
                <a:lnTo>
                  <a:pt x="261058" y="38926"/>
                </a:lnTo>
                <a:lnTo>
                  <a:pt x="261058" y="35767"/>
                </a:lnTo>
                <a:close/>
              </a:path>
              <a:path w="271145" h="92710">
                <a:moveTo>
                  <a:pt x="206948" y="19565"/>
                </a:moveTo>
                <a:lnTo>
                  <a:pt x="204502" y="19565"/>
                </a:lnTo>
                <a:lnTo>
                  <a:pt x="204502" y="26087"/>
                </a:lnTo>
                <a:lnTo>
                  <a:pt x="206948" y="26087"/>
                </a:lnTo>
                <a:lnTo>
                  <a:pt x="206948" y="19565"/>
                </a:lnTo>
                <a:close/>
              </a:path>
              <a:path w="271145" h="92710">
                <a:moveTo>
                  <a:pt x="258205" y="19565"/>
                </a:moveTo>
                <a:lnTo>
                  <a:pt x="206948" y="19565"/>
                </a:lnTo>
                <a:lnTo>
                  <a:pt x="206948" y="26087"/>
                </a:lnTo>
                <a:lnTo>
                  <a:pt x="258205" y="26087"/>
                </a:lnTo>
                <a:lnTo>
                  <a:pt x="258205" y="19565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528638" y="6605780"/>
            <a:ext cx="577215" cy="92710"/>
          </a:xfrm>
          <a:custGeom>
            <a:avLst/>
            <a:gdLst/>
            <a:ahLst/>
            <a:cxnLst/>
            <a:rect l="l" t="t" r="r" b="b"/>
            <a:pathLst>
              <a:path w="577215" h="92709">
                <a:moveTo>
                  <a:pt x="23743" y="3464"/>
                </a:moveTo>
                <a:lnTo>
                  <a:pt x="14272" y="4959"/>
                </a:lnTo>
                <a:lnTo>
                  <a:pt x="6751" y="9158"/>
                </a:lnTo>
                <a:lnTo>
                  <a:pt x="1789" y="15630"/>
                </a:lnTo>
                <a:lnTo>
                  <a:pt x="0" y="23947"/>
                </a:lnTo>
                <a:lnTo>
                  <a:pt x="1789" y="32204"/>
                </a:lnTo>
                <a:lnTo>
                  <a:pt x="6751" y="38646"/>
                </a:lnTo>
                <a:lnTo>
                  <a:pt x="14272" y="42834"/>
                </a:lnTo>
                <a:lnTo>
                  <a:pt x="23743" y="44327"/>
                </a:lnTo>
                <a:lnTo>
                  <a:pt x="33272" y="42834"/>
                </a:lnTo>
                <a:lnTo>
                  <a:pt x="40824" y="38646"/>
                </a:lnTo>
                <a:lnTo>
                  <a:pt x="41788" y="37398"/>
                </a:lnTo>
                <a:lnTo>
                  <a:pt x="14877" y="37398"/>
                </a:lnTo>
                <a:lnTo>
                  <a:pt x="8152" y="31895"/>
                </a:lnTo>
                <a:lnTo>
                  <a:pt x="8152" y="15998"/>
                </a:lnTo>
                <a:lnTo>
                  <a:pt x="14877" y="10394"/>
                </a:lnTo>
                <a:lnTo>
                  <a:pt x="41774" y="10394"/>
                </a:lnTo>
                <a:lnTo>
                  <a:pt x="40824" y="9158"/>
                </a:lnTo>
                <a:lnTo>
                  <a:pt x="33272" y="4959"/>
                </a:lnTo>
                <a:lnTo>
                  <a:pt x="23743" y="3464"/>
                </a:lnTo>
                <a:close/>
              </a:path>
              <a:path w="577215" h="92709">
                <a:moveTo>
                  <a:pt x="41774" y="10394"/>
                </a:moveTo>
                <a:lnTo>
                  <a:pt x="32710" y="10394"/>
                </a:lnTo>
                <a:lnTo>
                  <a:pt x="39334" y="15998"/>
                </a:lnTo>
                <a:lnTo>
                  <a:pt x="39334" y="31895"/>
                </a:lnTo>
                <a:lnTo>
                  <a:pt x="32710" y="37398"/>
                </a:lnTo>
                <a:lnTo>
                  <a:pt x="41788" y="37398"/>
                </a:lnTo>
                <a:lnTo>
                  <a:pt x="45797" y="32204"/>
                </a:lnTo>
                <a:lnTo>
                  <a:pt x="47588" y="23947"/>
                </a:lnTo>
                <a:lnTo>
                  <a:pt x="45797" y="15630"/>
                </a:lnTo>
                <a:lnTo>
                  <a:pt x="41774" y="10394"/>
                </a:lnTo>
                <a:close/>
              </a:path>
              <a:path w="577215" h="92709">
                <a:moveTo>
                  <a:pt x="73471" y="101"/>
                </a:moveTo>
                <a:lnTo>
                  <a:pt x="64911" y="101"/>
                </a:lnTo>
                <a:lnTo>
                  <a:pt x="64911" y="47282"/>
                </a:lnTo>
                <a:lnTo>
                  <a:pt x="73471" y="47282"/>
                </a:lnTo>
                <a:lnTo>
                  <a:pt x="73471" y="101"/>
                </a:lnTo>
                <a:close/>
              </a:path>
              <a:path w="577215" h="92709">
                <a:moveTo>
                  <a:pt x="73471" y="51766"/>
                </a:moveTo>
                <a:lnTo>
                  <a:pt x="13858" y="51766"/>
                </a:lnTo>
                <a:lnTo>
                  <a:pt x="13858" y="58594"/>
                </a:lnTo>
                <a:lnTo>
                  <a:pt x="65115" y="58594"/>
                </a:lnTo>
                <a:lnTo>
                  <a:pt x="65115" y="67867"/>
                </a:lnTo>
                <a:lnTo>
                  <a:pt x="14062" y="67867"/>
                </a:lnTo>
                <a:lnTo>
                  <a:pt x="14062" y="90999"/>
                </a:lnTo>
                <a:lnTo>
                  <a:pt x="76528" y="90999"/>
                </a:lnTo>
                <a:lnTo>
                  <a:pt x="76528" y="88043"/>
                </a:lnTo>
                <a:lnTo>
                  <a:pt x="22316" y="88043"/>
                </a:lnTo>
                <a:lnTo>
                  <a:pt x="22316" y="74185"/>
                </a:lnTo>
                <a:lnTo>
                  <a:pt x="73471" y="74185"/>
                </a:lnTo>
                <a:lnTo>
                  <a:pt x="73471" y="51766"/>
                </a:lnTo>
                <a:close/>
              </a:path>
              <a:path w="577215" h="92709">
                <a:moveTo>
                  <a:pt x="76528" y="84273"/>
                </a:moveTo>
                <a:lnTo>
                  <a:pt x="22316" y="84273"/>
                </a:lnTo>
                <a:lnTo>
                  <a:pt x="22316" y="88043"/>
                </a:lnTo>
                <a:lnTo>
                  <a:pt x="76528" y="88043"/>
                </a:lnTo>
                <a:lnTo>
                  <a:pt x="76528" y="84273"/>
                </a:lnTo>
                <a:close/>
              </a:path>
              <a:path w="577215" h="92709">
                <a:moveTo>
                  <a:pt x="115549" y="4891"/>
                </a:moveTo>
                <a:lnTo>
                  <a:pt x="114021" y="4891"/>
                </a:lnTo>
                <a:lnTo>
                  <a:pt x="113923" y="14877"/>
                </a:lnTo>
                <a:lnTo>
                  <a:pt x="112403" y="24418"/>
                </a:lnTo>
                <a:lnTo>
                  <a:pt x="107805" y="33424"/>
                </a:lnTo>
                <a:lnTo>
                  <a:pt x="100608" y="40748"/>
                </a:lnTo>
                <a:lnTo>
                  <a:pt x="91194" y="45856"/>
                </a:lnTo>
                <a:lnTo>
                  <a:pt x="95678" y="52683"/>
                </a:lnTo>
                <a:lnTo>
                  <a:pt x="106134" y="46637"/>
                </a:lnTo>
                <a:lnTo>
                  <a:pt x="114135" y="37869"/>
                </a:lnTo>
                <a:lnTo>
                  <a:pt x="118478" y="28561"/>
                </a:lnTo>
                <a:lnTo>
                  <a:pt x="117356" y="26346"/>
                </a:lnTo>
                <a:lnTo>
                  <a:pt x="115549" y="14877"/>
                </a:lnTo>
                <a:lnTo>
                  <a:pt x="115549" y="4891"/>
                </a:lnTo>
                <a:close/>
              </a:path>
              <a:path w="577215" h="92709">
                <a:moveTo>
                  <a:pt x="122479" y="4891"/>
                </a:moveTo>
                <a:lnTo>
                  <a:pt x="121052" y="4891"/>
                </a:lnTo>
                <a:lnTo>
                  <a:pt x="120965" y="14877"/>
                </a:lnTo>
                <a:lnTo>
                  <a:pt x="119251" y="26903"/>
                </a:lnTo>
                <a:lnTo>
                  <a:pt x="118478" y="28561"/>
                </a:lnTo>
                <a:lnTo>
                  <a:pt x="122440" y="36391"/>
                </a:lnTo>
                <a:lnTo>
                  <a:pt x="130295" y="44469"/>
                </a:lnTo>
                <a:lnTo>
                  <a:pt x="140413" y="50034"/>
                </a:lnTo>
                <a:lnTo>
                  <a:pt x="144897" y="43410"/>
                </a:lnTo>
                <a:lnTo>
                  <a:pt x="135805" y="38766"/>
                </a:lnTo>
                <a:lnTo>
                  <a:pt x="128720" y="32086"/>
                </a:lnTo>
                <a:lnTo>
                  <a:pt x="124119" y="23935"/>
                </a:lnTo>
                <a:lnTo>
                  <a:pt x="122479" y="14877"/>
                </a:lnTo>
                <a:lnTo>
                  <a:pt x="122479" y="4891"/>
                </a:lnTo>
                <a:close/>
              </a:path>
              <a:path w="577215" h="92709">
                <a:moveTo>
                  <a:pt x="121052" y="4891"/>
                </a:moveTo>
                <a:lnTo>
                  <a:pt x="115549" y="4891"/>
                </a:lnTo>
                <a:lnTo>
                  <a:pt x="115549" y="14877"/>
                </a:lnTo>
                <a:lnTo>
                  <a:pt x="117356" y="26346"/>
                </a:lnTo>
                <a:lnTo>
                  <a:pt x="118478" y="28561"/>
                </a:lnTo>
                <a:lnTo>
                  <a:pt x="119251" y="26903"/>
                </a:lnTo>
                <a:lnTo>
                  <a:pt x="120965" y="14877"/>
                </a:lnTo>
                <a:lnTo>
                  <a:pt x="121052" y="4891"/>
                </a:lnTo>
                <a:close/>
              </a:path>
              <a:path w="577215" h="92709">
                <a:moveTo>
                  <a:pt x="163138" y="101"/>
                </a:moveTo>
                <a:lnTo>
                  <a:pt x="154680" y="101"/>
                </a:lnTo>
                <a:lnTo>
                  <a:pt x="154680" y="55944"/>
                </a:lnTo>
                <a:lnTo>
                  <a:pt x="163138" y="55944"/>
                </a:lnTo>
                <a:lnTo>
                  <a:pt x="163138" y="30978"/>
                </a:lnTo>
                <a:lnTo>
                  <a:pt x="160794" y="30978"/>
                </a:lnTo>
                <a:lnTo>
                  <a:pt x="160794" y="23845"/>
                </a:lnTo>
                <a:lnTo>
                  <a:pt x="163138" y="23845"/>
                </a:lnTo>
                <a:lnTo>
                  <a:pt x="163138" y="101"/>
                </a:lnTo>
                <a:close/>
              </a:path>
              <a:path w="577215" h="92709">
                <a:moveTo>
                  <a:pt x="163138" y="23845"/>
                </a:moveTo>
                <a:lnTo>
                  <a:pt x="160794" y="23845"/>
                </a:lnTo>
                <a:lnTo>
                  <a:pt x="160794" y="30978"/>
                </a:lnTo>
                <a:lnTo>
                  <a:pt x="163138" y="30978"/>
                </a:lnTo>
                <a:lnTo>
                  <a:pt x="163138" y="23845"/>
                </a:lnTo>
                <a:close/>
              </a:path>
              <a:path w="577215" h="92709">
                <a:moveTo>
                  <a:pt x="176793" y="23845"/>
                </a:moveTo>
                <a:lnTo>
                  <a:pt x="163138" y="23845"/>
                </a:lnTo>
                <a:lnTo>
                  <a:pt x="163138" y="30978"/>
                </a:lnTo>
                <a:lnTo>
                  <a:pt x="176793" y="30978"/>
                </a:lnTo>
                <a:lnTo>
                  <a:pt x="176793" y="23845"/>
                </a:lnTo>
                <a:close/>
              </a:path>
              <a:path w="577215" h="92709">
                <a:moveTo>
                  <a:pt x="133790" y="58492"/>
                </a:moveTo>
                <a:lnTo>
                  <a:pt x="121108" y="59628"/>
                </a:lnTo>
                <a:lnTo>
                  <a:pt x="111588" y="62924"/>
                </a:lnTo>
                <a:lnTo>
                  <a:pt x="105603" y="68207"/>
                </a:lnTo>
                <a:lnTo>
                  <a:pt x="103525" y="75306"/>
                </a:lnTo>
                <a:lnTo>
                  <a:pt x="105603" y="82388"/>
                </a:lnTo>
                <a:lnTo>
                  <a:pt x="111588" y="87636"/>
                </a:lnTo>
                <a:lnTo>
                  <a:pt x="121108" y="90897"/>
                </a:lnTo>
                <a:lnTo>
                  <a:pt x="133790" y="92018"/>
                </a:lnTo>
                <a:lnTo>
                  <a:pt x="146472" y="90897"/>
                </a:lnTo>
                <a:lnTo>
                  <a:pt x="155992" y="87636"/>
                </a:lnTo>
                <a:lnTo>
                  <a:pt x="158549" y="85394"/>
                </a:lnTo>
                <a:lnTo>
                  <a:pt x="120135" y="85394"/>
                </a:lnTo>
                <a:lnTo>
                  <a:pt x="111779" y="81725"/>
                </a:lnTo>
                <a:lnTo>
                  <a:pt x="111779" y="68886"/>
                </a:lnTo>
                <a:lnTo>
                  <a:pt x="120135" y="65217"/>
                </a:lnTo>
                <a:lnTo>
                  <a:pt x="158589" y="65217"/>
                </a:lnTo>
                <a:lnTo>
                  <a:pt x="155992" y="62924"/>
                </a:lnTo>
                <a:lnTo>
                  <a:pt x="146472" y="59628"/>
                </a:lnTo>
                <a:lnTo>
                  <a:pt x="133790" y="58492"/>
                </a:lnTo>
                <a:close/>
              </a:path>
              <a:path w="577215" h="92709">
                <a:moveTo>
                  <a:pt x="158589" y="65217"/>
                </a:moveTo>
                <a:lnTo>
                  <a:pt x="147445" y="65217"/>
                </a:lnTo>
                <a:lnTo>
                  <a:pt x="155801" y="68886"/>
                </a:lnTo>
                <a:lnTo>
                  <a:pt x="155801" y="81725"/>
                </a:lnTo>
                <a:lnTo>
                  <a:pt x="147445" y="85394"/>
                </a:lnTo>
                <a:lnTo>
                  <a:pt x="158549" y="85394"/>
                </a:lnTo>
                <a:lnTo>
                  <a:pt x="161977" y="82388"/>
                </a:lnTo>
                <a:lnTo>
                  <a:pt x="164055" y="75306"/>
                </a:lnTo>
                <a:lnTo>
                  <a:pt x="161977" y="68207"/>
                </a:lnTo>
                <a:lnTo>
                  <a:pt x="158589" y="65217"/>
                </a:lnTo>
                <a:close/>
              </a:path>
              <a:path w="577215" h="92709">
                <a:moveTo>
                  <a:pt x="204298" y="65625"/>
                </a:moveTo>
                <a:lnTo>
                  <a:pt x="195942" y="65625"/>
                </a:lnTo>
                <a:lnTo>
                  <a:pt x="195942" y="90183"/>
                </a:lnTo>
                <a:lnTo>
                  <a:pt x="259530" y="90183"/>
                </a:lnTo>
                <a:lnTo>
                  <a:pt x="259530" y="86413"/>
                </a:lnTo>
                <a:lnTo>
                  <a:pt x="204298" y="86413"/>
                </a:lnTo>
                <a:lnTo>
                  <a:pt x="204298" y="65625"/>
                </a:lnTo>
                <a:close/>
              </a:path>
              <a:path w="577215" h="92709">
                <a:moveTo>
                  <a:pt x="259530" y="83254"/>
                </a:moveTo>
                <a:lnTo>
                  <a:pt x="204298" y="83254"/>
                </a:lnTo>
                <a:lnTo>
                  <a:pt x="204298" y="86413"/>
                </a:lnTo>
                <a:lnTo>
                  <a:pt x="259530" y="86413"/>
                </a:lnTo>
                <a:lnTo>
                  <a:pt x="259530" y="83254"/>
                </a:lnTo>
                <a:close/>
              </a:path>
              <a:path w="577215" h="92709">
                <a:moveTo>
                  <a:pt x="231914" y="53091"/>
                </a:moveTo>
                <a:lnTo>
                  <a:pt x="223456" y="53091"/>
                </a:lnTo>
                <a:lnTo>
                  <a:pt x="223456" y="74083"/>
                </a:lnTo>
                <a:lnTo>
                  <a:pt x="231914" y="74083"/>
                </a:lnTo>
                <a:lnTo>
                  <a:pt x="231914" y="53091"/>
                </a:lnTo>
                <a:close/>
              </a:path>
              <a:path w="577215" h="92709">
                <a:moveTo>
                  <a:pt x="268905" y="50441"/>
                </a:moveTo>
                <a:lnTo>
                  <a:pt x="185345" y="50441"/>
                </a:lnTo>
                <a:lnTo>
                  <a:pt x="185345" y="57371"/>
                </a:lnTo>
                <a:lnTo>
                  <a:pt x="223456" y="57371"/>
                </a:lnTo>
                <a:lnTo>
                  <a:pt x="223456" y="53091"/>
                </a:lnTo>
                <a:lnTo>
                  <a:pt x="268905" y="53091"/>
                </a:lnTo>
                <a:lnTo>
                  <a:pt x="268905" y="50441"/>
                </a:lnTo>
                <a:close/>
              </a:path>
              <a:path w="577215" h="92709">
                <a:moveTo>
                  <a:pt x="268905" y="53091"/>
                </a:moveTo>
                <a:lnTo>
                  <a:pt x="231914" y="53091"/>
                </a:lnTo>
                <a:lnTo>
                  <a:pt x="231914" y="57371"/>
                </a:lnTo>
                <a:lnTo>
                  <a:pt x="268905" y="57371"/>
                </a:lnTo>
                <a:lnTo>
                  <a:pt x="268905" y="53091"/>
                </a:lnTo>
                <a:close/>
              </a:path>
              <a:path w="577215" h="92709">
                <a:moveTo>
                  <a:pt x="258409" y="3464"/>
                </a:moveTo>
                <a:lnTo>
                  <a:pt x="196350" y="3464"/>
                </a:lnTo>
                <a:lnTo>
                  <a:pt x="196350" y="42697"/>
                </a:lnTo>
                <a:lnTo>
                  <a:pt x="258816" y="42697"/>
                </a:lnTo>
                <a:lnTo>
                  <a:pt x="258816" y="39028"/>
                </a:lnTo>
                <a:lnTo>
                  <a:pt x="204706" y="39028"/>
                </a:lnTo>
                <a:lnTo>
                  <a:pt x="204706" y="26188"/>
                </a:lnTo>
                <a:lnTo>
                  <a:pt x="202260" y="26188"/>
                </a:lnTo>
                <a:lnTo>
                  <a:pt x="202260" y="19667"/>
                </a:lnTo>
                <a:lnTo>
                  <a:pt x="204706" y="19667"/>
                </a:lnTo>
                <a:lnTo>
                  <a:pt x="204706" y="10292"/>
                </a:lnTo>
                <a:lnTo>
                  <a:pt x="258409" y="10292"/>
                </a:lnTo>
                <a:lnTo>
                  <a:pt x="258409" y="3464"/>
                </a:lnTo>
                <a:close/>
              </a:path>
              <a:path w="577215" h="92709">
                <a:moveTo>
                  <a:pt x="258816" y="35869"/>
                </a:moveTo>
                <a:lnTo>
                  <a:pt x="204706" y="35869"/>
                </a:lnTo>
                <a:lnTo>
                  <a:pt x="204706" y="39028"/>
                </a:lnTo>
                <a:lnTo>
                  <a:pt x="258816" y="39028"/>
                </a:lnTo>
                <a:lnTo>
                  <a:pt x="258816" y="35869"/>
                </a:lnTo>
                <a:close/>
              </a:path>
              <a:path w="577215" h="92709">
                <a:moveTo>
                  <a:pt x="204706" y="19667"/>
                </a:moveTo>
                <a:lnTo>
                  <a:pt x="202260" y="19667"/>
                </a:lnTo>
                <a:lnTo>
                  <a:pt x="202260" y="26188"/>
                </a:lnTo>
                <a:lnTo>
                  <a:pt x="204706" y="26188"/>
                </a:lnTo>
                <a:lnTo>
                  <a:pt x="204706" y="19667"/>
                </a:lnTo>
                <a:close/>
              </a:path>
              <a:path w="577215" h="92709">
                <a:moveTo>
                  <a:pt x="255963" y="19667"/>
                </a:moveTo>
                <a:lnTo>
                  <a:pt x="204706" y="19667"/>
                </a:lnTo>
                <a:lnTo>
                  <a:pt x="204706" y="26188"/>
                </a:lnTo>
                <a:lnTo>
                  <a:pt x="255963" y="26188"/>
                </a:lnTo>
                <a:lnTo>
                  <a:pt x="255963" y="19667"/>
                </a:lnTo>
                <a:close/>
              </a:path>
              <a:path w="577215" h="92709">
                <a:moveTo>
                  <a:pt x="381170" y="0"/>
                </a:moveTo>
                <a:lnTo>
                  <a:pt x="372712" y="0"/>
                </a:lnTo>
                <a:lnTo>
                  <a:pt x="372712" y="92323"/>
                </a:lnTo>
                <a:lnTo>
                  <a:pt x="381170" y="92323"/>
                </a:lnTo>
                <a:lnTo>
                  <a:pt x="381170" y="0"/>
                </a:lnTo>
                <a:close/>
              </a:path>
              <a:path w="577215" h="92709">
                <a:moveTo>
                  <a:pt x="353350" y="8661"/>
                </a:moveTo>
                <a:lnTo>
                  <a:pt x="310755" y="8661"/>
                </a:lnTo>
                <a:lnTo>
                  <a:pt x="310755" y="15591"/>
                </a:lnTo>
                <a:lnTo>
                  <a:pt x="344790" y="15591"/>
                </a:lnTo>
                <a:lnTo>
                  <a:pt x="344790" y="34646"/>
                </a:lnTo>
                <a:lnTo>
                  <a:pt x="310959" y="34646"/>
                </a:lnTo>
                <a:lnTo>
                  <a:pt x="310959" y="70109"/>
                </a:lnTo>
                <a:lnTo>
                  <a:pt x="318601" y="70109"/>
                </a:lnTo>
                <a:lnTo>
                  <a:pt x="330159" y="69970"/>
                </a:lnTo>
                <a:lnTo>
                  <a:pt x="341440" y="69459"/>
                </a:lnTo>
                <a:lnTo>
                  <a:pt x="352893" y="68432"/>
                </a:lnTo>
                <a:lnTo>
                  <a:pt x="364967" y="66746"/>
                </a:lnTo>
                <a:lnTo>
                  <a:pt x="364832" y="65727"/>
                </a:lnTo>
                <a:lnTo>
                  <a:pt x="319417" y="65727"/>
                </a:lnTo>
                <a:lnTo>
                  <a:pt x="319417" y="63077"/>
                </a:lnTo>
                <a:lnTo>
                  <a:pt x="318601" y="63077"/>
                </a:lnTo>
                <a:lnTo>
                  <a:pt x="319417" y="63067"/>
                </a:lnTo>
                <a:lnTo>
                  <a:pt x="319417" y="41576"/>
                </a:lnTo>
                <a:lnTo>
                  <a:pt x="353350" y="41576"/>
                </a:lnTo>
                <a:lnTo>
                  <a:pt x="353350" y="8661"/>
                </a:lnTo>
                <a:close/>
              </a:path>
              <a:path w="577215" h="92709">
                <a:moveTo>
                  <a:pt x="364050" y="59816"/>
                </a:moveTo>
                <a:lnTo>
                  <a:pt x="352234" y="61444"/>
                </a:lnTo>
                <a:lnTo>
                  <a:pt x="340982" y="62440"/>
                </a:lnTo>
                <a:lnTo>
                  <a:pt x="329901" y="62940"/>
                </a:lnTo>
                <a:lnTo>
                  <a:pt x="319417" y="63067"/>
                </a:lnTo>
                <a:lnTo>
                  <a:pt x="319417" y="65727"/>
                </a:lnTo>
                <a:lnTo>
                  <a:pt x="364832" y="65727"/>
                </a:lnTo>
                <a:lnTo>
                  <a:pt x="364050" y="59816"/>
                </a:lnTo>
                <a:close/>
              </a:path>
              <a:path w="577215" h="92709">
                <a:moveTo>
                  <a:pt x="319417" y="63067"/>
                </a:moveTo>
                <a:lnTo>
                  <a:pt x="318601" y="63077"/>
                </a:lnTo>
                <a:lnTo>
                  <a:pt x="319417" y="63077"/>
                </a:lnTo>
                <a:close/>
              </a:path>
              <a:path w="577215" h="92709">
                <a:moveTo>
                  <a:pt x="437820" y="6419"/>
                </a:moveTo>
                <a:lnTo>
                  <a:pt x="436291" y="6419"/>
                </a:lnTo>
                <a:lnTo>
                  <a:pt x="436291" y="13451"/>
                </a:lnTo>
                <a:lnTo>
                  <a:pt x="433331" y="24768"/>
                </a:lnTo>
                <a:lnTo>
                  <a:pt x="425604" y="34595"/>
                </a:lnTo>
                <a:lnTo>
                  <a:pt x="414798" y="42068"/>
                </a:lnTo>
                <a:lnTo>
                  <a:pt x="402765" y="46263"/>
                </a:lnTo>
                <a:lnTo>
                  <a:pt x="406535" y="53295"/>
                </a:lnTo>
                <a:lnTo>
                  <a:pt x="420112" y="48129"/>
                </a:lnTo>
                <a:lnTo>
                  <a:pt x="431998" y="39334"/>
                </a:lnTo>
                <a:lnTo>
                  <a:pt x="440426" y="27558"/>
                </a:lnTo>
                <a:lnTo>
                  <a:pt x="440726" y="26237"/>
                </a:lnTo>
                <a:lnTo>
                  <a:pt x="437820" y="13451"/>
                </a:lnTo>
                <a:lnTo>
                  <a:pt x="437820" y="6419"/>
                </a:lnTo>
                <a:close/>
              </a:path>
              <a:path w="577215" h="92709">
                <a:moveTo>
                  <a:pt x="445156" y="6419"/>
                </a:moveTo>
                <a:lnTo>
                  <a:pt x="443628" y="6419"/>
                </a:lnTo>
                <a:lnTo>
                  <a:pt x="443628" y="13451"/>
                </a:lnTo>
                <a:lnTo>
                  <a:pt x="440726" y="26237"/>
                </a:lnTo>
                <a:lnTo>
                  <a:pt x="441036" y="27601"/>
                </a:lnTo>
                <a:lnTo>
                  <a:pt x="449487" y="39372"/>
                </a:lnTo>
                <a:lnTo>
                  <a:pt x="461378" y="48144"/>
                </a:lnTo>
                <a:lnTo>
                  <a:pt x="474912" y="53295"/>
                </a:lnTo>
                <a:lnTo>
                  <a:pt x="478682" y="46263"/>
                </a:lnTo>
                <a:lnTo>
                  <a:pt x="466631" y="42053"/>
                </a:lnTo>
                <a:lnTo>
                  <a:pt x="455882" y="34634"/>
                </a:lnTo>
                <a:lnTo>
                  <a:pt x="448131" y="24811"/>
                </a:lnTo>
                <a:lnTo>
                  <a:pt x="445156" y="13451"/>
                </a:lnTo>
                <a:lnTo>
                  <a:pt x="445156" y="6419"/>
                </a:lnTo>
                <a:close/>
              </a:path>
              <a:path w="577215" h="92709">
                <a:moveTo>
                  <a:pt x="443628" y="6419"/>
                </a:moveTo>
                <a:lnTo>
                  <a:pt x="437820" y="6419"/>
                </a:lnTo>
                <a:lnTo>
                  <a:pt x="437820" y="13451"/>
                </a:lnTo>
                <a:lnTo>
                  <a:pt x="440726" y="26237"/>
                </a:lnTo>
                <a:lnTo>
                  <a:pt x="443628" y="13451"/>
                </a:lnTo>
                <a:lnTo>
                  <a:pt x="443628" y="6419"/>
                </a:lnTo>
                <a:close/>
              </a:path>
              <a:path w="577215" h="92709">
                <a:moveTo>
                  <a:pt x="482860" y="72860"/>
                </a:moveTo>
                <a:lnTo>
                  <a:pt x="399402" y="72860"/>
                </a:lnTo>
                <a:lnTo>
                  <a:pt x="399402" y="79789"/>
                </a:lnTo>
                <a:lnTo>
                  <a:pt x="482860" y="79789"/>
                </a:lnTo>
                <a:lnTo>
                  <a:pt x="482860" y="72860"/>
                </a:lnTo>
                <a:close/>
              </a:path>
              <a:path w="577215" h="92709">
                <a:moveTo>
                  <a:pt x="566107" y="7948"/>
                </a:moveTo>
                <a:lnTo>
                  <a:pt x="503844" y="7948"/>
                </a:lnTo>
                <a:lnTo>
                  <a:pt x="503844" y="56555"/>
                </a:lnTo>
                <a:lnTo>
                  <a:pt x="567126" y="56555"/>
                </a:lnTo>
                <a:lnTo>
                  <a:pt x="567126" y="51868"/>
                </a:lnTo>
                <a:lnTo>
                  <a:pt x="512404" y="51868"/>
                </a:lnTo>
                <a:lnTo>
                  <a:pt x="512404" y="35258"/>
                </a:lnTo>
                <a:lnTo>
                  <a:pt x="509653" y="35258"/>
                </a:lnTo>
                <a:lnTo>
                  <a:pt x="509653" y="28532"/>
                </a:lnTo>
                <a:lnTo>
                  <a:pt x="512404" y="28532"/>
                </a:lnTo>
                <a:lnTo>
                  <a:pt x="512404" y="14877"/>
                </a:lnTo>
                <a:lnTo>
                  <a:pt x="566107" y="14877"/>
                </a:lnTo>
                <a:lnTo>
                  <a:pt x="566107" y="7948"/>
                </a:lnTo>
                <a:close/>
              </a:path>
              <a:path w="577215" h="92709">
                <a:moveTo>
                  <a:pt x="567126" y="49728"/>
                </a:moveTo>
                <a:lnTo>
                  <a:pt x="512404" y="49728"/>
                </a:lnTo>
                <a:lnTo>
                  <a:pt x="512404" y="51868"/>
                </a:lnTo>
                <a:lnTo>
                  <a:pt x="567126" y="51868"/>
                </a:lnTo>
                <a:lnTo>
                  <a:pt x="567126" y="49728"/>
                </a:lnTo>
                <a:close/>
              </a:path>
              <a:path w="577215" h="92709">
                <a:moveTo>
                  <a:pt x="512404" y="28532"/>
                </a:moveTo>
                <a:lnTo>
                  <a:pt x="509653" y="28532"/>
                </a:lnTo>
                <a:lnTo>
                  <a:pt x="509653" y="35258"/>
                </a:lnTo>
                <a:lnTo>
                  <a:pt x="512404" y="35258"/>
                </a:lnTo>
                <a:lnTo>
                  <a:pt x="512404" y="28532"/>
                </a:lnTo>
                <a:close/>
              </a:path>
              <a:path w="577215" h="92709">
                <a:moveTo>
                  <a:pt x="564171" y="28532"/>
                </a:moveTo>
                <a:lnTo>
                  <a:pt x="512404" y="28532"/>
                </a:lnTo>
                <a:lnTo>
                  <a:pt x="512404" y="35258"/>
                </a:lnTo>
                <a:lnTo>
                  <a:pt x="564171" y="35258"/>
                </a:lnTo>
                <a:lnTo>
                  <a:pt x="564171" y="28532"/>
                </a:lnTo>
                <a:close/>
              </a:path>
              <a:path w="577215" h="92709">
                <a:moveTo>
                  <a:pt x="576603" y="73369"/>
                </a:moveTo>
                <a:lnTo>
                  <a:pt x="493145" y="73369"/>
                </a:lnTo>
                <a:lnTo>
                  <a:pt x="493145" y="80401"/>
                </a:lnTo>
                <a:lnTo>
                  <a:pt x="576603" y="80401"/>
                </a:lnTo>
                <a:lnTo>
                  <a:pt x="576603" y="73369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6" name="object 2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104866" y="6605882"/>
            <a:ext cx="178117" cy="92120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9684354" y="6605882"/>
            <a:ext cx="178117" cy="92120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0911724" y="3473491"/>
            <a:ext cx="143421" cy="76851"/>
          </a:xfrm>
          <a:prstGeom prst="rect">
            <a:avLst/>
          </a:prstGeom>
        </p:spPr>
      </p:pic>
      <p:pic>
        <p:nvPicPr>
          <p:cNvPr id="29" name="object 2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0911724" y="3791934"/>
            <a:ext cx="143421" cy="76851"/>
          </a:xfrm>
          <a:prstGeom prst="rect">
            <a:avLst/>
          </a:prstGeom>
        </p:spPr>
      </p:pic>
      <p:pic>
        <p:nvPicPr>
          <p:cNvPr id="30" name="object 30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0911724" y="4110382"/>
            <a:ext cx="143421" cy="76851"/>
          </a:xfrm>
          <a:prstGeom prst="rect">
            <a:avLst/>
          </a:prstGeom>
        </p:spPr>
      </p:pic>
      <p:sp>
        <p:nvSpPr>
          <p:cNvPr id="31" name="object 31"/>
          <p:cNvSpPr/>
          <p:nvPr/>
        </p:nvSpPr>
        <p:spPr>
          <a:xfrm>
            <a:off x="10428346" y="3476621"/>
            <a:ext cx="308610" cy="92710"/>
          </a:xfrm>
          <a:custGeom>
            <a:avLst/>
            <a:gdLst/>
            <a:ahLst/>
            <a:cxnLst/>
            <a:rect l="l" t="t" r="r" b="b"/>
            <a:pathLst>
              <a:path w="308609" h="92710">
                <a:moveTo>
                  <a:pt x="27106" y="20788"/>
                </a:moveTo>
                <a:lnTo>
                  <a:pt x="18750" y="20788"/>
                </a:lnTo>
                <a:lnTo>
                  <a:pt x="18447" y="26392"/>
                </a:lnTo>
                <a:lnTo>
                  <a:pt x="18342" y="84171"/>
                </a:lnTo>
                <a:lnTo>
                  <a:pt x="27106" y="84171"/>
                </a:lnTo>
                <a:lnTo>
                  <a:pt x="27106" y="20788"/>
                </a:lnTo>
                <a:close/>
              </a:path>
              <a:path w="308609" h="92710">
                <a:moveTo>
                  <a:pt x="27106" y="11413"/>
                </a:moveTo>
                <a:lnTo>
                  <a:pt x="19667" y="11413"/>
                </a:lnTo>
                <a:lnTo>
                  <a:pt x="0" y="26698"/>
                </a:lnTo>
                <a:lnTo>
                  <a:pt x="4687" y="32710"/>
                </a:lnTo>
                <a:lnTo>
                  <a:pt x="12432" y="26392"/>
                </a:lnTo>
                <a:lnTo>
                  <a:pt x="16678" y="22792"/>
                </a:lnTo>
                <a:lnTo>
                  <a:pt x="17663" y="21875"/>
                </a:lnTo>
                <a:lnTo>
                  <a:pt x="18750" y="20788"/>
                </a:lnTo>
                <a:lnTo>
                  <a:pt x="27106" y="20788"/>
                </a:lnTo>
                <a:lnTo>
                  <a:pt x="27106" y="11413"/>
                </a:lnTo>
                <a:close/>
              </a:path>
              <a:path w="308609" h="92710">
                <a:moveTo>
                  <a:pt x="83723" y="10292"/>
                </a:moveTo>
                <a:lnTo>
                  <a:pt x="72513" y="10292"/>
                </a:lnTo>
                <a:lnTo>
                  <a:pt x="67860" y="11786"/>
                </a:lnTo>
                <a:lnTo>
                  <a:pt x="64327" y="14775"/>
                </a:lnTo>
                <a:lnTo>
                  <a:pt x="60795" y="17697"/>
                </a:lnTo>
                <a:lnTo>
                  <a:pt x="58213" y="21943"/>
                </a:lnTo>
                <a:lnTo>
                  <a:pt x="56583" y="27513"/>
                </a:lnTo>
                <a:lnTo>
                  <a:pt x="55020" y="33084"/>
                </a:lnTo>
                <a:lnTo>
                  <a:pt x="54239" y="39809"/>
                </a:lnTo>
                <a:lnTo>
                  <a:pt x="54239" y="55502"/>
                </a:lnTo>
                <a:lnTo>
                  <a:pt x="72853" y="85190"/>
                </a:lnTo>
                <a:lnTo>
                  <a:pt x="82636" y="85190"/>
                </a:lnTo>
                <a:lnTo>
                  <a:pt x="86338" y="84341"/>
                </a:lnTo>
                <a:lnTo>
                  <a:pt x="89395" y="82643"/>
                </a:lnTo>
                <a:lnTo>
                  <a:pt x="92520" y="80944"/>
                </a:lnTo>
                <a:lnTo>
                  <a:pt x="95034" y="78499"/>
                </a:lnTo>
                <a:lnTo>
                  <a:pt x="95604" y="77547"/>
                </a:lnTo>
                <a:lnTo>
                  <a:pt x="74619" y="77547"/>
                </a:lnTo>
                <a:lnTo>
                  <a:pt x="71664" y="76460"/>
                </a:lnTo>
                <a:lnTo>
                  <a:pt x="63305" y="55502"/>
                </a:lnTo>
                <a:lnTo>
                  <a:pt x="63312" y="39809"/>
                </a:lnTo>
                <a:lnTo>
                  <a:pt x="74619" y="17934"/>
                </a:lnTo>
                <a:lnTo>
                  <a:pt x="95592" y="17934"/>
                </a:lnTo>
                <a:lnTo>
                  <a:pt x="95441" y="17697"/>
                </a:lnTo>
                <a:lnTo>
                  <a:pt x="91841" y="14775"/>
                </a:lnTo>
                <a:lnTo>
                  <a:pt x="88240" y="11786"/>
                </a:lnTo>
                <a:lnTo>
                  <a:pt x="83723" y="10292"/>
                </a:lnTo>
                <a:close/>
              </a:path>
              <a:path w="308609" h="92710">
                <a:moveTo>
                  <a:pt x="95592" y="17934"/>
                </a:moveTo>
                <a:lnTo>
                  <a:pt x="81956" y="17934"/>
                </a:lnTo>
                <a:lnTo>
                  <a:pt x="84878" y="19055"/>
                </a:lnTo>
                <a:lnTo>
                  <a:pt x="87051" y="21297"/>
                </a:lnTo>
                <a:lnTo>
                  <a:pt x="93366" y="55502"/>
                </a:lnTo>
                <a:lnTo>
                  <a:pt x="92962" y="59918"/>
                </a:lnTo>
                <a:lnTo>
                  <a:pt x="90924" y="68818"/>
                </a:lnTo>
                <a:lnTo>
                  <a:pt x="89293" y="72113"/>
                </a:lnTo>
                <a:lnTo>
                  <a:pt x="87051" y="74287"/>
                </a:lnTo>
                <a:lnTo>
                  <a:pt x="84878" y="76460"/>
                </a:lnTo>
                <a:lnTo>
                  <a:pt x="81956" y="77547"/>
                </a:lnTo>
                <a:lnTo>
                  <a:pt x="95604" y="77547"/>
                </a:lnTo>
                <a:lnTo>
                  <a:pt x="102541" y="39809"/>
                </a:lnTo>
                <a:lnTo>
                  <a:pt x="101657" y="33084"/>
                </a:lnTo>
                <a:lnTo>
                  <a:pt x="98125" y="21943"/>
                </a:lnTo>
                <a:lnTo>
                  <a:pt x="95592" y="17934"/>
                </a:lnTo>
                <a:close/>
              </a:path>
              <a:path w="308609" h="92710">
                <a:moveTo>
                  <a:pt x="184983" y="54823"/>
                </a:moveTo>
                <a:lnTo>
                  <a:pt x="176627" y="54823"/>
                </a:lnTo>
                <a:lnTo>
                  <a:pt x="176627" y="92120"/>
                </a:lnTo>
                <a:lnTo>
                  <a:pt x="184983" y="92120"/>
                </a:lnTo>
                <a:lnTo>
                  <a:pt x="184983" y="54823"/>
                </a:lnTo>
                <a:close/>
              </a:path>
              <a:path w="308609" h="92710">
                <a:moveTo>
                  <a:pt x="199990" y="49524"/>
                </a:moveTo>
                <a:lnTo>
                  <a:pt x="139127" y="49524"/>
                </a:lnTo>
                <a:lnTo>
                  <a:pt x="139127" y="56555"/>
                </a:lnTo>
                <a:lnTo>
                  <a:pt x="176627" y="56555"/>
                </a:lnTo>
                <a:lnTo>
                  <a:pt x="176627" y="54823"/>
                </a:lnTo>
                <a:lnTo>
                  <a:pt x="222381" y="54823"/>
                </a:lnTo>
                <a:lnTo>
                  <a:pt x="222381" y="51664"/>
                </a:lnTo>
                <a:lnTo>
                  <a:pt x="208115" y="51664"/>
                </a:lnTo>
                <a:lnTo>
                  <a:pt x="199759" y="50645"/>
                </a:lnTo>
                <a:lnTo>
                  <a:pt x="199990" y="49524"/>
                </a:lnTo>
                <a:close/>
              </a:path>
              <a:path w="308609" h="92710">
                <a:moveTo>
                  <a:pt x="222381" y="54823"/>
                </a:moveTo>
                <a:lnTo>
                  <a:pt x="184983" y="54823"/>
                </a:lnTo>
                <a:lnTo>
                  <a:pt x="184983" y="56555"/>
                </a:lnTo>
                <a:lnTo>
                  <a:pt x="222381" y="56555"/>
                </a:lnTo>
                <a:lnTo>
                  <a:pt x="222381" y="54823"/>
                </a:lnTo>
                <a:close/>
              </a:path>
              <a:path w="308609" h="92710">
                <a:moveTo>
                  <a:pt x="211560" y="25475"/>
                </a:moveTo>
                <a:lnTo>
                  <a:pt x="205873" y="25475"/>
                </a:lnTo>
                <a:lnTo>
                  <a:pt x="205873" y="31997"/>
                </a:lnTo>
                <a:lnTo>
                  <a:pt x="202923" y="32143"/>
                </a:lnTo>
                <a:lnTo>
                  <a:pt x="201998" y="39799"/>
                </a:lnTo>
                <a:lnTo>
                  <a:pt x="199759" y="50645"/>
                </a:lnTo>
                <a:lnTo>
                  <a:pt x="208115" y="51664"/>
                </a:lnTo>
                <a:lnTo>
                  <a:pt x="210236" y="40329"/>
                </a:lnTo>
                <a:lnTo>
                  <a:pt x="211325" y="30532"/>
                </a:lnTo>
                <a:lnTo>
                  <a:pt x="211560" y="25475"/>
                </a:lnTo>
                <a:close/>
              </a:path>
              <a:path w="308609" h="92710">
                <a:moveTo>
                  <a:pt x="222381" y="49524"/>
                </a:moveTo>
                <a:lnTo>
                  <a:pt x="208515" y="49524"/>
                </a:lnTo>
                <a:lnTo>
                  <a:pt x="208115" y="51664"/>
                </a:lnTo>
                <a:lnTo>
                  <a:pt x="222381" y="51664"/>
                </a:lnTo>
                <a:lnTo>
                  <a:pt x="222381" y="49524"/>
                </a:lnTo>
                <a:close/>
              </a:path>
              <a:path w="308609" h="92710">
                <a:moveTo>
                  <a:pt x="203383" y="25565"/>
                </a:moveTo>
                <a:lnTo>
                  <a:pt x="146871" y="27615"/>
                </a:lnTo>
                <a:lnTo>
                  <a:pt x="148094" y="34850"/>
                </a:lnTo>
                <a:lnTo>
                  <a:pt x="202923" y="32143"/>
                </a:lnTo>
                <a:lnTo>
                  <a:pt x="203147" y="30290"/>
                </a:lnTo>
                <a:lnTo>
                  <a:pt x="203383" y="25565"/>
                </a:lnTo>
                <a:close/>
              </a:path>
              <a:path w="308609" h="92710">
                <a:moveTo>
                  <a:pt x="205873" y="25475"/>
                </a:moveTo>
                <a:lnTo>
                  <a:pt x="203383" y="25565"/>
                </a:lnTo>
                <a:lnTo>
                  <a:pt x="203147" y="30290"/>
                </a:lnTo>
                <a:lnTo>
                  <a:pt x="202923" y="32143"/>
                </a:lnTo>
                <a:lnTo>
                  <a:pt x="205873" y="31997"/>
                </a:lnTo>
                <a:lnTo>
                  <a:pt x="205873" y="25475"/>
                </a:lnTo>
                <a:close/>
              </a:path>
              <a:path w="308609" h="92710">
                <a:moveTo>
                  <a:pt x="207198" y="5706"/>
                </a:moveTo>
                <a:lnTo>
                  <a:pt x="203631" y="5706"/>
                </a:lnTo>
                <a:lnTo>
                  <a:pt x="203566" y="21901"/>
                </a:lnTo>
                <a:lnTo>
                  <a:pt x="203383" y="25565"/>
                </a:lnTo>
                <a:lnTo>
                  <a:pt x="205873" y="25475"/>
                </a:lnTo>
                <a:lnTo>
                  <a:pt x="211560" y="25475"/>
                </a:lnTo>
                <a:lnTo>
                  <a:pt x="211726" y="21901"/>
                </a:lnTo>
                <a:lnTo>
                  <a:pt x="211783" y="12635"/>
                </a:lnTo>
                <a:lnTo>
                  <a:pt x="207198" y="12635"/>
                </a:lnTo>
                <a:lnTo>
                  <a:pt x="207198" y="5706"/>
                </a:lnTo>
                <a:close/>
              </a:path>
              <a:path w="308609" h="92710">
                <a:moveTo>
                  <a:pt x="203631" y="5706"/>
                </a:moveTo>
                <a:lnTo>
                  <a:pt x="149623" y="5706"/>
                </a:lnTo>
                <a:lnTo>
                  <a:pt x="149623" y="12635"/>
                </a:lnTo>
                <a:lnTo>
                  <a:pt x="203631" y="12635"/>
                </a:lnTo>
                <a:lnTo>
                  <a:pt x="203631" y="5706"/>
                </a:lnTo>
                <a:close/>
              </a:path>
              <a:path w="308609" h="92710">
                <a:moveTo>
                  <a:pt x="211783" y="5706"/>
                </a:moveTo>
                <a:lnTo>
                  <a:pt x="207198" y="5706"/>
                </a:lnTo>
                <a:lnTo>
                  <a:pt x="207198" y="12635"/>
                </a:lnTo>
                <a:lnTo>
                  <a:pt x="211783" y="12635"/>
                </a:lnTo>
                <a:lnTo>
                  <a:pt x="211783" y="5706"/>
                </a:lnTo>
                <a:close/>
              </a:path>
              <a:path w="308609" h="92710">
                <a:moveTo>
                  <a:pt x="278537" y="32405"/>
                </a:moveTo>
                <a:lnTo>
                  <a:pt x="272408" y="32405"/>
                </a:lnTo>
                <a:lnTo>
                  <a:pt x="272408" y="38926"/>
                </a:lnTo>
                <a:lnTo>
                  <a:pt x="267162" y="39417"/>
                </a:lnTo>
                <a:lnTo>
                  <a:pt x="265045" y="44595"/>
                </a:lnTo>
                <a:lnTo>
                  <a:pt x="252995" y="58659"/>
                </a:lnTo>
                <a:lnTo>
                  <a:pt x="234602" y="70516"/>
                </a:lnTo>
                <a:lnTo>
                  <a:pt x="239187" y="77140"/>
                </a:lnTo>
                <a:lnTo>
                  <a:pt x="259858" y="63445"/>
                </a:lnTo>
                <a:lnTo>
                  <a:pt x="272943" y="47219"/>
                </a:lnTo>
                <a:lnTo>
                  <a:pt x="278537" y="32405"/>
                </a:lnTo>
                <a:close/>
              </a:path>
              <a:path w="308609" h="92710">
                <a:moveTo>
                  <a:pt x="269963" y="32564"/>
                </a:moveTo>
                <a:lnTo>
                  <a:pt x="235009" y="34850"/>
                </a:lnTo>
                <a:lnTo>
                  <a:pt x="236436" y="42289"/>
                </a:lnTo>
                <a:lnTo>
                  <a:pt x="267162" y="39417"/>
                </a:lnTo>
                <a:lnTo>
                  <a:pt x="269963" y="32564"/>
                </a:lnTo>
                <a:close/>
              </a:path>
              <a:path w="308609" h="92710">
                <a:moveTo>
                  <a:pt x="272408" y="32405"/>
                </a:moveTo>
                <a:lnTo>
                  <a:pt x="269963" y="32564"/>
                </a:lnTo>
                <a:lnTo>
                  <a:pt x="267162" y="39417"/>
                </a:lnTo>
                <a:lnTo>
                  <a:pt x="272408" y="38926"/>
                </a:lnTo>
                <a:lnTo>
                  <a:pt x="272408" y="32405"/>
                </a:lnTo>
                <a:close/>
              </a:path>
              <a:path w="308609" h="92710">
                <a:moveTo>
                  <a:pt x="277910" y="9578"/>
                </a:moveTo>
                <a:lnTo>
                  <a:pt x="273630" y="9578"/>
                </a:lnTo>
                <a:lnTo>
                  <a:pt x="273630" y="10495"/>
                </a:lnTo>
                <a:lnTo>
                  <a:pt x="271631" y="28486"/>
                </a:lnTo>
                <a:lnTo>
                  <a:pt x="269963" y="32564"/>
                </a:lnTo>
                <a:lnTo>
                  <a:pt x="272408" y="32405"/>
                </a:lnTo>
                <a:lnTo>
                  <a:pt x="278537" y="32405"/>
                </a:lnTo>
                <a:lnTo>
                  <a:pt x="279799" y="29062"/>
                </a:lnTo>
                <a:lnTo>
                  <a:pt x="281087" y="16406"/>
                </a:lnTo>
                <a:lnTo>
                  <a:pt x="277910" y="16406"/>
                </a:lnTo>
                <a:lnTo>
                  <a:pt x="277910" y="9578"/>
                </a:lnTo>
                <a:close/>
              </a:path>
              <a:path w="308609" h="92710">
                <a:moveTo>
                  <a:pt x="273630" y="9578"/>
                </a:moveTo>
                <a:lnTo>
                  <a:pt x="239595" y="9578"/>
                </a:lnTo>
                <a:lnTo>
                  <a:pt x="239595" y="16406"/>
                </a:lnTo>
                <a:lnTo>
                  <a:pt x="272973" y="16406"/>
                </a:lnTo>
                <a:lnTo>
                  <a:pt x="273630" y="10495"/>
                </a:lnTo>
                <a:lnTo>
                  <a:pt x="273630" y="9578"/>
                </a:lnTo>
                <a:close/>
              </a:path>
              <a:path w="308609" h="92710">
                <a:moveTo>
                  <a:pt x="281783" y="9578"/>
                </a:moveTo>
                <a:lnTo>
                  <a:pt x="277910" y="9578"/>
                </a:lnTo>
                <a:lnTo>
                  <a:pt x="277910" y="16406"/>
                </a:lnTo>
                <a:lnTo>
                  <a:pt x="281087" y="16406"/>
                </a:lnTo>
                <a:lnTo>
                  <a:pt x="281783" y="9578"/>
                </a:lnTo>
                <a:close/>
              </a:path>
              <a:path w="308609" h="92710">
                <a:moveTo>
                  <a:pt x="308379" y="0"/>
                </a:moveTo>
                <a:lnTo>
                  <a:pt x="299921" y="0"/>
                </a:lnTo>
                <a:lnTo>
                  <a:pt x="299921" y="92120"/>
                </a:lnTo>
                <a:lnTo>
                  <a:pt x="308379" y="92120"/>
                </a:lnTo>
                <a:lnTo>
                  <a:pt x="308379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0370500" y="3794968"/>
            <a:ext cx="369570" cy="92710"/>
          </a:xfrm>
          <a:custGeom>
            <a:avLst/>
            <a:gdLst/>
            <a:ahLst/>
            <a:cxnLst/>
            <a:rect l="l" t="t" r="r" b="b"/>
            <a:pathLst>
              <a:path w="369570" h="92710">
                <a:moveTo>
                  <a:pt x="0" y="72860"/>
                </a:moveTo>
                <a:lnTo>
                  <a:pt x="0" y="81318"/>
                </a:lnTo>
                <a:lnTo>
                  <a:pt x="2241" y="82609"/>
                </a:lnTo>
                <a:lnTo>
                  <a:pt x="4993" y="83594"/>
                </a:lnTo>
                <a:lnTo>
                  <a:pt x="11582" y="84952"/>
                </a:lnTo>
                <a:lnTo>
                  <a:pt x="15115" y="85292"/>
                </a:lnTo>
                <a:lnTo>
                  <a:pt x="24558" y="85292"/>
                </a:lnTo>
                <a:lnTo>
                  <a:pt x="29415" y="84341"/>
                </a:lnTo>
                <a:lnTo>
                  <a:pt x="37500" y="80469"/>
                </a:lnTo>
                <a:lnTo>
                  <a:pt x="40645" y="77649"/>
                </a:lnTo>
                <a:lnTo>
                  <a:pt x="15760" y="77649"/>
                </a:lnTo>
                <a:lnTo>
                  <a:pt x="12398" y="77242"/>
                </a:lnTo>
                <a:lnTo>
                  <a:pt x="8865" y="76426"/>
                </a:lnTo>
                <a:lnTo>
                  <a:pt x="5400" y="75543"/>
                </a:lnTo>
                <a:lnTo>
                  <a:pt x="2445" y="74354"/>
                </a:lnTo>
                <a:lnTo>
                  <a:pt x="0" y="72860"/>
                </a:lnTo>
                <a:close/>
              </a:path>
              <a:path w="369570" h="92710">
                <a:moveTo>
                  <a:pt x="41556" y="47180"/>
                </a:moveTo>
                <a:lnTo>
                  <a:pt x="24966" y="47180"/>
                </a:lnTo>
                <a:lnTo>
                  <a:pt x="29585" y="48471"/>
                </a:lnTo>
                <a:lnTo>
                  <a:pt x="32506" y="51053"/>
                </a:lnTo>
                <a:lnTo>
                  <a:pt x="35428" y="53566"/>
                </a:lnTo>
                <a:lnTo>
                  <a:pt x="36888" y="57201"/>
                </a:lnTo>
                <a:lnTo>
                  <a:pt x="36888" y="65489"/>
                </a:lnTo>
                <a:lnTo>
                  <a:pt x="22554" y="77649"/>
                </a:lnTo>
                <a:lnTo>
                  <a:pt x="40645" y="77649"/>
                </a:lnTo>
                <a:lnTo>
                  <a:pt x="42799" y="74083"/>
                </a:lnTo>
                <a:lnTo>
                  <a:pt x="44973" y="70414"/>
                </a:lnTo>
                <a:lnTo>
                  <a:pt x="46060" y="66066"/>
                </a:lnTo>
                <a:lnTo>
                  <a:pt x="46060" y="56488"/>
                </a:lnTo>
                <a:lnTo>
                  <a:pt x="45040" y="52649"/>
                </a:lnTo>
                <a:lnTo>
                  <a:pt x="43002" y="49524"/>
                </a:lnTo>
                <a:lnTo>
                  <a:pt x="41556" y="47180"/>
                </a:lnTo>
                <a:close/>
              </a:path>
              <a:path w="369570" h="92710">
                <a:moveTo>
                  <a:pt x="40964" y="11515"/>
                </a:moveTo>
                <a:lnTo>
                  <a:pt x="4483" y="11515"/>
                </a:lnTo>
                <a:lnTo>
                  <a:pt x="1732" y="45856"/>
                </a:lnTo>
                <a:lnTo>
                  <a:pt x="6216" y="48709"/>
                </a:lnTo>
                <a:lnTo>
                  <a:pt x="7710" y="48369"/>
                </a:lnTo>
                <a:lnTo>
                  <a:pt x="9680" y="48030"/>
                </a:lnTo>
                <a:lnTo>
                  <a:pt x="14572" y="47350"/>
                </a:lnTo>
                <a:lnTo>
                  <a:pt x="16746" y="47180"/>
                </a:lnTo>
                <a:lnTo>
                  <a:pt x="41556" y="47180"/>
                </a:lnTo>
                <a:lnTo>
                  <a:pt x="41032" y="46331"/>
                </a:lnTo>
                <a:lnTo>
                  <a:pt x="38213" y="43886"/>
                </a:lnTo>
                <a:lnTo>
                  <a:pt x="31463" y="40761"/>
                </a:lnTo>
                <a:lnTo>
                  <a:pt x="10394" y="40761"/>
                </a:lnTo>
                <a:lnTo>
                  <a:pt x="12126" y="19667"/>
                </a:lnTo>
                <a:lnTo>
                  <a:pt x="40964" y="19667"/>
                </a:lnTo>
                <a:lnTo>
                  <a:pt x="40964" y="11515"/>
                </a:lnTo>
                <a:close/>
              </a:path>
              <a:path w="369570" h="92710">
                <a:moveTo>
                  <a:pt x="26562" y="39640"/>
                </a:moveTo>
                <a:lnTo>
                  <a:pt x="19225" y="39640"/>
                </a:lnTo>
                <a:lnTo>
                  <a:pt x="17051" y="39776"/>
                </a:lnTo>
                <a:lnTo>
                  <a:pt x="11548" y="40557"/>
                </a:lnTo>
                <a:lnTo>
                  <a:pt x="10394" y="40761"/>
                </a:lnTo>
                <a:lnTo>
                  <a:pt x="31463" y="40761"/>
                </a:lnTo>
                <a:lnTo>
                  <a:pt x="30876" y="40489"/>
                </a:lnTo>
                <a:lnTo>
                  <a:pt x="26562" y="39640"/>
                </a:lnTo>
                <a:close/>
              </a:path>
              <a:path w="369570" h="92710">
                <a:moveTo>
                  <a:pt x="86372" y="10394"/>
                </a:moveTo>
                <a:lnTo>
                  <a:pt x="75163" y="10394"/>
                </a:lnTo>
                <a:lnTo>
                  <a:pt x="70509" y="11888"/>
                </a:lnTo>
                <a:lnTo>
                  <a:pt x="66977" y="14877"/>
                </a:lnTo>
                <a:lnTo>
                  <a:pt x="63444" y="17798"/>
                </a:lnTo>
                <a:lnTo>
                  <a:pt x="60862" y="22044"/>
                </a:lnTo>
                <a:lnTo>
                  <a:pt x="59232" y="27615"/>
                </a:lnTo>
                <a:lnTo>
                  <a:pt x="57670" y="33186"/>
                </a:lnTo>
                <a:lnTo>
                  <a:pt x="56888" y="39911"/>
                </a:lnTo>
                <a:lnTo>
                  <a:pt x="56888" y="55604"/>
                </a:lnTo>
                <a:lnTo>
                  <a:pt x="75502" y="85292"/>
                </a:lnTo>
                <a:lnTo>
                  <a:pt x="85285" y="85292"/>
                </a:lnTo>
                <a:lnTo>
                  <a:pt x="88988" y="84443"/>
                </a:lnTo>
                <a:lnTo>
                  <a:pt x="92045" y="82744"/>
                </a:lnTo>
                <a:lnTo>
                  <a:pt x="95170" y="81046"/>
                </a:lnTo>
                <a:lnTo>
                  <a:pt x="97683" y="78600"/>
                </a:lnTo>
                <a:lnTo>
                  <a:pt x="98254" y="77649"/>
                </a:lnTo>
                <a:lnTo>
                  <a:pt x="77269" y="77649"/>
                </a:lnTo>
                <a:lnTo>
                  <a:pt x="74314" y="76562"/>
                </a:lnTo>
                <a:lnTo>
                  <a:pt x="65955" y="55604"/>
                </a:lnTo>
                <a:lnTo>
                  <a:pt x="65961" y="39911"/>
                </a:lnTo>
                <a:lnTo>
                  <a:pt x="77269" y="18036"/>
                </a:lnTo>
                <a:lnTo>
                  <a:pt x="98241" y="18036"/>
                </a:lnTo>
                <a:lnTo>
                  <a:pt x="98091" y="17798"/>
                </a:lnTo>
                <a:lnTo>
                  <a:pt x="94490" y="14877"/>
                </a:lnTo>
                <a:lnTo>
                  <a:pt x="90890" y="11888"/>
                </a:lnTo>
                <a:lnTo>
                  <a:pt x="86372" y="10394"/>
                </a:lnTo>
                <a:close/>
              </a:path>
              <a:path w="369570" h="92710">
                <a:moveTo>
                  <a:pt x="98241" y="18036"/>
                </a:moveTo>
                <a:lnTo>
                  <a:pt x="84606" y="18036"/>
                </a:lnTo>
                <a:lnTo>
                  <a:pt x="87527" y="19157"/>
                </a:lnTo>
                <a:lnTo>
                  <a:pt x="89701" y="21399"/>
                </a:lnTo>
                <a:lnTo>
                  <a:pt x="96015" y="55604"/>
                </a:lnTo>
                <a:lnTo>
                  <a:pt x="95611" y="60020"/>
                </a:lnTo>
                <a:lnTo>
                  <a:pt x="93573" y="68920"/>
                </a:lnTo>
                <a:lnTo>
                  <a:pt x="91943" y="72215"/>
                </a:lnTo>
                <a:lnTo>
                  <a:pt x="89701" y="74388"/>
                </a:lnTo>
                <a:lnTo>
                  <a:pt x="87527" y="76562"/>
                </a:lnTo>
                <a:lnTo>
                  <a:pt x="84606" y="77649"/>
                </a:lnTo>
                <a:lnTo>
                  <a:pt x="98254" y="77649"/>
                </a:lnTo>
                <a:lnTo>
                  <a:pt x="105190" y="39911"/>
                </a:lnTo>
                <a:lnTo>
                  <a:pt x="104307" y="33186"/>
                </a:lnTo>
                <a:lnTo>
                  <a:pt x="100774" y="22044"/>
                </a:lnTo>
                <a:lnTo>
                  <a:pt x="98241" y="18036"/>
                </a:lnTo>
                <a:close/>
              </a:path>
              <a:path w="369570" h="92710">
                <a:moveTo>
                  <a:pt x="144687" y="10394"/>
                </a:moveTo>
                <a:lnTo>
                  <a:pt x="133478" y="10394"/>
                </a:lnTo>
                <a:lnTo>
                  <a:pt x="128825" y="11888"/>
                </a:lnTo>
                <a:lnTo>
                  <a:pt x="125292" y="14877"/>
                </a:lnTo>
                <a:lnTo>
                  <a:pt x="121759" y="17798"/>
                </a:lnTo>
                <a:lnTo>
                  <a:pt x="119178" y="22044"/>
                </a:lnTo>
                <a:lnTo>
                  <a:pt x="117547" y="27615"/>
                </a:lnTo>
                <a:lnTo>
                  <a:pt x="115985" y="33186"/>
                </a:lnTo>
                <a:lnTo>
                  <a:pt x="115204" y="39911"/>
                </a:lnTo>
                <a:lnTo>
                  <a:pt x="115204" y="55604"/>
                </a:lnTo>
                <a:lnTo>
                  <a:pt x="133818" y="85292"/>
                </a:lnTo>
                <a:lnTo>
                  <a:pt x="143601" y="85292"/>
                </a:lnTo>
                <a:lnTo>
                  <a:pt x="147303" y="84443"/>
                </a:lnTo>
                <a:lnTo>
                  <a:pt x="150360" y="82744"/>
                </a:lnTo>
                <a:lnTo>
                  <a:pt x="153485" y="81046"/>
                </a:lnTo>
                <a:lnTo>
                  <a:pt x="155999" y="78600"/>
                </a:lnTo>
                <a:lnTo>
                  <a:pt x="156569" y="77649"/>
                </a:lnTo>
                <a:lnTo>
                  <a:pt x="135584" y="77649"/>
                </a:lnTo>
                <a:lnTo>
                  <a:pt x="132629" y="76562"/>
                </a:lnTo>
                <a:lnTo>
                  <a:pt x="124270" y="55604"/>
                </a:lnTo>
                <a:lnTo>
                  <a:pt x="124277" y="39911"/>
                </a:lnTo>
                <a:lnTo>
                  <a:pt x="135584" y="18036"/>
                </a:lnTo>
                <a:lnTo>
                  <a:pt x="156557" y="18036"/>
                </a:lnTo>
                <a:lnTo>
                  <a:pt x="156406" y="17798"/>
                </a:lnTo>
                <a:lnTo>
                  <a:pt x="152806" y="14877"/>
                </a:lnTo>
                <a:lnTo>
                  <a:pt x="149205" y="11888"/>
                </a:lnTo>
                <a:lnTo>
                  <a:pt x="144687" y="10394"/>
                </a:lnTo>
                <a:close/>
              </a:path>
              <a:path w="369570" h="92710">
                <a:moveTo>
                  <a:pt x="156557" y="18036"/>
                </a:moveTo>
                <a:lnTo>
                  <a:pt x="142921" y="18036"/>
                </a:lnTo>
                <a:lnTo>
                  <a:pt x="145842" y="19157"/>
                </a:lnTo>
                <a:lnTo>
                  <a:pt x="148016" y="21399"/>
                </a:lnTo>
                <a:lnTo>
                  <a:pt x="154331" y="55604"/>
                </a:lnTo>
                <a:lnTo>
                  <a:pt x="153927" y="60020"/>
                </a:lnTo>
                <a:lnTo>
                  <a:pt x="151889" y="68920"/>
                </a:lnTo>
                <a:lnTo>
                  <a:pt x="150258" y="72215"/>
                </a:lnTo>
                <a:lnTo>
                  <a:pt x="148016" y="74388"/>
                </a:lnTo>
                <a:lnTo>
                  <a:pt x="145842" y="76562"/>
                </a:lnTo>
                <a:lnTo>
                  <a:pt x="142921" y="77649"/>
                </a:lnTo>
                <a:lnTo>
                  <a:pt x="156569" y="77649"/>
                </a:lnTo>
                <a:lnTo>
                  <a:pt x="163506" y="39911"/>
                </a:lnTo>
                <a:lnTo>
                  <a:pt x="162622" y="33186"/>
                </a:lnTo>
                <a:lnTo>
                  <a:pt x="159090" y="22044"/>
                </a:lnTo>
                <a:lnTo>
                  <a:pt x="156557" y="18036"/>
                </a:lnTo>
                <a:close/>
              </a:path>
              <a:path w="369570" h="92710">
                <a:moveTo>
                  <a:pt x="278251" y="101"/>
                </a:moveTo>
                <a:lnTo>
                  <a:pt x="270099" y="101"/>
                </a:lnTo>
                <a:lnTo>
                  <a:pt x="270099" y="92221"/>
                </a:lnTo>
                <a:lnTo>
                  <a:pt x="278251" y="92221"/>
                </a:lnTo>
                <a:lnTo>
                  <a:pt x="278251" y="44327"/>
                </a:lnTo>
                <a:lnTo>
                  <a:pt x="272748" y="44327"/>
                </a:lnTo>
                <a:lnTo>
                  <a:pt x="272748" y="37398"/>
                </a:lnTo>
                <a:lnTo>
                  <a:pt x="278251" y="37398"/>
                </a:lnTo>
                <a:lnTo>
                  <a:pt x="278251" y="101"/>
                </a:lnTo>
                <a:close/>
              </a:path>
              <a:path w="369570" h="92710">
                <a:moveTo>
                  <a:pt x="257769" y="2343"/>
                </a:moveTo>
                <a:lnTo>
                  <a:pt x="249718" y="2343"/>
                </a:lnTo>
                <a:lnTo>
                  <a:pt x="249718" y="87738"/>
                </a:lnTo>
                <a:lnTo>
                  <a:pt x="257769" y="87738"/>
                </a:lnTo>
                <a:lnTo>
                  <a:pt x="257769" y="44327"/>
                </a:lnTo>
                <a:lnTo>
                  <a:pt x="255119" y="44327"/>
                </a:lnTo>
                <a:lnTo>
                  <a:pt x="255119" y="37398"/>
                </a:lnTo>
                <a:lnTo>
                  <a:pt x="257769" y="37398"/>
                </a:lnTo>
                <a:lnTo>
                  <a:pt x="257769" y="2343"/>
                </a:lnTo>
                <a:close/>
              </a:path>
              <a:path w="369570" h="92710">
                <a:moveTo>
                  <a:pt x="257769" y="37398"/>
                </a:moveTo>
                <a:lnTo>
                  <a:pt x="255119" y="37398"/>
                </a:lnTo>
                <a:lnTo>
                  <a:pt x="255119" y="44327"/>
                </a:lnTo>
                <a:lnTo>
                  <a:pt x="257769" y="44327"/>
                </a:lnTo>
                <a:lnTo>
                  <a:pt x="257769" y="37398"/>
                </a:lnTo>
                <a:close/>
              </a:path>
              <a:path w="369570" h="92710">
                <a:moveTo>
                  <a:pt x="270099" y="37398"/>
                </a:moveTo>
                <a:lnTo>
                  <a:pt x="257769" y="37398"/>
                </a:lnTo>
                <a:lnTo>
                  <a:pt x="257769" y="44327"/>
                </a:lnTo>
                <a:lnTo>
                  <a:pt x="270099" y="44327"/>
                </a:lnTo>
                <a:lnTo>
                  <a:pt x="270099" y="37398"/>
                </a:lnTo>
                <a:close/>
              </a:path>
              <a:path w="369570" h="92710">
                <a:moveTo>
                  <a:pt x="278251" y="37398"/>
                </a:moveTo>
                <a:lnTo>
                  <a:pt x="272748" y="37398"/>
                </a:lnTo>
                <a:lnTo>
                  <a:pt x="272748" y="44327"/>
                </a:lnTo>
                <a:lnTo>
                  <a:pt x="278251" y="44327"/>
                </a:lnTo>
                <a:lnTo>
                  <a:pt x="278251" y="37398"/>
                </a:lnTo>
                <a:close/>
              </a:path>
              <a:path w="369570" h="92710">
                <a:moveTo>
                  <a:pt x="237979" y="32099"/>
                </a:moveTo>
                <a:lnTo>
                  <a:pt x="231478" y="32099"/>
                </a:lnTo>
                <a:lnTo>
                  <a:pt x="231478" y="38417"/>
                </a:lnTo>
                <a:lnTo>
                  <a:pt x="227304" y="38847"/>
                </a:lnTo>
                <a:lnTo>
                  <a:pt x="225848" y="42977"/>
                </a:lnTo>
                <a:lnTo>
                  <a:pt x="216075" y="56011"/>
                </a:lnTo>
                <a:lnTo>
                  <a:pt x="200703" y="67153"/>
                </a:lnTo>
                <a:lnTo>
                  <a:pt x="205493" y="73369"/>
                </a:lnTo>
                <a:lnTo>
                  <a:pt x="222765" y="60445"/>
                </a:lnTo>
                <a:lnTo>
                  <a:pt x="233541" y="45410"/>
                </a:lnTo>
                <a:lnTo>
                  <a:pt x="237979" y="32099"/>
                </a:lnTo>
                <a:close/>
              </a:path>
              <a:path w="369570" h="92710">
                <a:moveTo>
                  <a:pt x="229641" y="32220"/>
                </a:moveTo>
                <a:lnTo>
                  <a:pt x="200601" y="34137"/>
                </a:lnTo>
                <a:lnTo>
                  <a:pt x="201824" y="41474"/>
                </a:lnTo>
                <a:lnTo>
                  <a:pt x="227304" y="38847"/>
                </a:lnTo>
                <a:lnTo>
                  <a:pt x="229641" y="32220"/>
                </a:lnTo>
                <a:close/>
              </a:path>
              <a:path w="369570" h="92710">
                <a:moveTo>
                  <a:pt x="231478" y="32099"/>
                </a:moveTo>
                <a:lnTo>
                  <a:pt x="229641" y="32220"/>
                </a:lnTo>
                <a:lnTo>
                  <a:pt x="227304" y="38847"/>
                </a:lnTo>
                <a:lnTo>
                  <a:pt x="231478" y="38417"/>
                </a:lnTo>
                <a:lnTo>
                  <a:pt x="231478" y="32099"/>
                </a:lnTo>
                <a:close/>
              </a:path>
              <a:path w="369570" h="92710">
                <a:moveTo>
                  <a:pt x="235656" y="11107"/>
                </a:moveTo>
                <a:lnTo>
                  <a:pt x="232497" y="11107"/>
                </a:lnTo>
                <a:lnTo>
                  <a:pt x="232497" y="12534"/>
                </a:lnTo>
                <a:lnTo>
                  <a:pt x="230997" y="28376"/>
                </a:lnTo>
                <a:lnTo>
                  <a:pt x="229641" y="32220"/>
                </a:lnTo>
                <a:lnTo>
                  <a:pt x="231478" y="32099"/>
                </a:lnTo>
                <a:lnTo>
                  <a:pt x="237979" y="32099"/>
                </a:lnTo>
                <a:lnTo>
                  <a:pt x="239082" y="28789"/>
                </a:lnTo>
                <a:lnTo>
                  <a:pt x="240026" y="18138"/>
                </a:lnTo>
                <a:lnTo>
                  <a:pt x="235656" y="18138"/>
                </a:lnTo>
                <a:lnTo>
                  <a:pt x="235656" y="11107"/>
                </a:lnTo>
                <a:close/>
              </a:path>
              <a:path w="369570" h="92710">
                <a:moveTo>
                  <a:pt x="232497" y="11107"/>
                </a:moveTo>
                <a:lnTo>
                  <a:pt x="205187" y="11107"/>
                </a:lnTo>
                <a:lnTo>
                  <a:pt x="205187" y="18138"/>
                </a:lnTo>
                <a:lnTo>
                  <a:pt x="231966" y="18138"/>
                </a:lnTo>
                <a:lnTo>
                  <a:pt x="232497" y="12534"/>
                </a:lnTo>
                <a:lnTo>
                  <a:pt x="232497" y="11107"/>
                </a:lnTo>
                <a:close/>
              </a:path>
              <a:path w="369570" h="92710">
                <a:moveTo>
                  <a:pt x="240649" y="11107"/>
                </a:moveTo>
                <a:lnTo>
                  <a:pt x="235656" y="11107"/>
                </a:lnTo>
                <a:lnTo>
                  <a:pt x="235656" y="18138"/>
                </a:lnTo>
                <a:lnTo>
                  <a:pt x="240026" y="18138"/>
                </a:lnTo>
                <a:lnTo>
                  <a:pt x="240649" y="11107"/>
                </a:lnTo>
                <a:close/>
              </a:path>
              <a:path w="369570" h="92710">
                <a:moveTo>
                  <a:pt x="319514" y="8050"/>
                </a:moveTo>
                <a:lnTo>
                  <a:pt x="318087" y="8050"/>
                </a:lnTo>
                <a:lnTo>
                  <a:pt x="318087" y="24558"/>
                </a:lnTo>
                <a:lnTo>
                  <a:pt x="316138" y="37489"/>
                </a:lnTo>
                <a:lnTo>
                  <a:pt x="310826" y="49435"/>
                </a:lnTo>
                <a:lnTo>
                  <a:pt x="302955" y="59337"/>
                </a:lnTo>
                <a:lnTo>
                  <a:pt x="293325" y="66134"/>
                </a:lnTo>
                <a:lnTo>
                  <a:pt x="298522" y="73064"/>
                </a:lnTo>
                <a:lnTo>
                  <a:pt x="309024" y="65241"/>
                </a:lnTo>
                <a:lnTo>
                  <a:pt x="317425" y="53893"/>
                </a:lnTo>
                <a:lnTo>
                  <a:pt x="322395" y="41506"/>
                </a:lnTo>
                <a:lnTo>
                  <a:pt x="321547" y="39476"/>
                </a:lnTo>
                <a:lnTo>
                  <a:pt x="319514" y="24558"/>
                </a:lnTo>
                <a:lnTo>
                  <a:pt x="319514" y="8050"/>
                </a:lnTo>
                <a:close/>
              </a:path>
              <a:path w="369570" h="92710">
                <a:moveTo>
                  <a:pt x="326443" y="8050"/>
                </a:moveTo>
                <a:lnTo>
                  <a:pt x="325016" y="8050"/>
                </a:lnTo>
                <a:lnTo>
                  <a:pt x="325016" y="24558"/>
                </a:lnTo>
                <a:lnTo>
                  <a:pt x="322997" y="40004"/>
                </a:lnTo>
                <a:lnTo>
                  <a:pt x="322395" y="41506"/>
                </a:lnTo>
                <a:lnTo>
                  <a:pt x="327144" y="52874"/>
                </a:lnTo>
                <a:lnTo>
                  <a:pt x="335549" y="63808"/>
                </a:lnTo>
                <a:lnTo>
                  <a:pt x="346008" y="71331"/>
                </a:lnTo>
                <a:lnTo>
                  <a:pt x="351104" y="64606"/>
                </a:lnTo>
                <a:lnTo>
                  <a:pt x="341490" y="58047"/>
                </a:lnTo>
                <a:lnTo>
                  <a:pt x="333653" y="48518"/>
                </a:lnTo>
                <a:lnTo>
                  <a:pt x="328376" y="37020"/>
                </a:lnTo>
                <a:lnTo>
                  <a:pt x="326443" y="24558"/>
                </a:lnTo>
                <a:lnTo>
                  <a:pt x="326443" y="8050"/>
                </a:lnTo>
                <a:close/>
              </a:path>
              <a:path w="369570" h="92710">
                <a:moveTo>
                  <a:pt x="325016" y="8050"/>
                </a:moveTo>
                <a:lnTo>
                  <a:pt x="319514" y="8050"/>
                </a:lnTo>
                <a:lnTo>
                  <a:pt x="319514" y="24558"/>
                </a:lnTo>
                <a:lnTo>
                  <a:pt x="321547" y="39476"/>
                </a:lnTo>
                <a:lnTo>
                  <a:pt x="322395" y="41506"/>
                </a:lnTo>
                <a:lnTo>
                  <a:pt x="322997" y="40004"/>
                </a:lnTo>
                <a:lnTo>
                  <a:pt x="325016" y="24558"/>
                </a:lnTo>
                <a:lnTo>
                  <a:pt x="325016" y="8050"/>
                </a:lnTo>
                <a:close/>
              </a:path>
              <a:path w="369570" h="92710">
                <a:moveTo>
                  <a:pt x="369140" y="0"/>
                </a:moveTo>
                <a:lnTo>
                  <a:pt x="360682" y="0"/>
                </a:lnTo>
                <a:lnTo>
                  <a:pt x="360682" y="92323"/>
                </a:lnTo>
                <a:lnTo>
                  <a:pt x="369140" y="92323"/>
                </a:lnTo>
                <a:lnTo>
                  <a:pt x="369140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0370500" y="4113411"/>
            <a:ext cx="369570" cy="92710"/>
          </a:xfrm>
          <a:custGeom>
            <a:avLst/>
            <a:gdLst/>
            <a:ahLst/>
            <a:cxnLst/>
            <a:rect l="l" t="t" r="r" b="b"/>
            <a:pathLst>
              <a:path w="369570" h="92710">
                <a:moveTo>
                  <a:pt x="0" y="72860"/>
                </a:moveTo>
                <a:lnTo>
                  <a:pt x="0" y="81318"/>
                </a:lnTo>
                <a:lnTo>
                  <a:pt x="2241" y="82609"/>
                </a:lnTo>
                <a:lnTo>
                  <a:pt x="4993" y="83594"/>
                </a:lnTo>
                <a:lnTo>
                  <a:pt x="11582" y="84952"/>
                </a:lnTo>
                <a:lnTo>
                  <a:pt x="15115" y="85292"/>
                </a:lnTo>
                <a:lnTo>
                  <a:pt x="24558" y="85292"/>
                </a:lnTo>
                <a:lnTo>
                  <a:pt x="29415" y="84341"/>
                </a:lnTo>
                <a:lnTo>
                  <a:pt x="37500" y="80469"/>
                </a:lnTo>
                <a:lnTo>
                  <a:pt x="40645" y="77649"/>
                </a:lnTo>
                <a:lnTo>
                  <a:pt x="15760" y="77649"/>
                </a:lnTo>
                <a:lnTo>
                  <a:pt x="12398" y="77242"/>
                </a:lnTo>
                <a:lnTo>
                  <a:pt x="8865" y="76426"/>
                </a:lnTo>
                <a:lnTo>
                  <a:pt x="5400" y="75543"/>
                </a:lnTo>
                <a:lnTo>
                  <a:pt x="2445" y="74354"/>
                </a:lnTo>
                <a:lnTo>
                  <a:pt x="0" y="72860"/>
                </a:lnTo>
                <a:close/>
              </a:path>
              <a:path w="369570" h="92710">
                <a:moveTo>
                  <a:pt x="41556" y="47180"/>
                </a:moveTo>
                <a:lnTo>
                  <a:pt x="24966" y="47180"/>
                </a:lnTo>
                <a:lnTo>
                  <a:pt x="29585" y="48471"/>
                </a:lnTo>
                <a:lnTo>
                  <a:pt x="32506" y="51053"/>
                </a:lnTo>
                <a:lnTo>
                  <a:pt x="35428" y="53566"/>
                </a:lnTo>
                <a:lnTo>
                  <a:pt x="36888" y="57201"/>
                </a:lnTo>
                <a:lnTo>
                  <a:pt x="36888" y="65489"/>
                </a:lnTo>
                <a:lnTo>
                  <a:pt x="22554" y="77649"/>
                </a:lnTo>
                <a:lnTo>
                  <a:pt x="40645" y="77649"/>
                </a:lnTo>
                <a:lnTo>
                  <a:pt x="42799" y="74083"/>
                </a:lnTo>
                <a:lnTo>
                  <a:pt x="44973" y="70414"/>
                </a:lnTo>
                <a:lnTo>
                  <a:pt x="46060" y="66066"/>
                </a:lnTo>
                <a:lnTo>
                  <a:pt x="46060" y="56488"/>
                </a:lnTo>
                <a:lnTo>
                  <a:pt x="45040" y="52649"/>
                </a:lnTo>
                <a:lnTo>
                  <a:pt x="43002" y="49524"/>
                </a:lnTo>
                <a:lnTo>
                  <a:pt x="41556" y="47180"/>
                </a:lnTo>
                <a:close/>
              </a:path>
              <a:path w="369570" h="92710">
                <a:moveTo>
                  <a:pt x="40964" y="11515"/>
                </a:moveTo>
                <a:lnTo>
                  <a:pt x="4483" y="11515"/>
                </a:lnTo>
                <a:lnTo>
                  <a:pt x="1732" y="45856"/>
                </a:lnTo>
                <a:lnTo>
                  <a:pt x="6216" y="48709"/>
                </a:lnTo>
                <a:lnTo>
                  <a:pt x="7710" y="48369"/>
                </a:lnTo>
                <a:lnTo>
                  <a:pt x="9680" y="48030"/>
                </a:lnTo>
                <a:lnTo>
                  <a:pt x="14572" y="47350"/>
                </a:lnTo>
                <a:lnTo>
                  <a:pt x="16746" y="47180"/>
                </a:lnTo>
                <a:lnTo>
                  <a:pt x="41556" y="47180"/>
                </a:lnTo>
                <a:lnTo>
                  <a:pt x="41032" y="46331"/>
                </a:lnTo>
                <a:lnTo>
                  <a:pt x="38213" y="43886"/>
                </a:lnTo>
                <a:lnTo>
                  <a:pt x="31463" y="40761"/>
                </a:lnTo>
                <a:lnTo>
                  <a:pt x="10394" y="40761"/>
                </a:lnTo>
                <a:lnTo>
                  <a:pt x="12126" y="19667"/>
                </a:lnTo>
                <a:lnTo>
                  <a:pt x="40964" y="19667"/>
                </a:lnTo>
                <a:lnTo>
                  <a:pt x="40964" y="11515"/>
                </a:lnTo>
                <a:close/>
              </a:path>
              <a:path w="369570" h="92710">
                <a:moveTo>
                  <a:pt x="26562" y="39640"/>
                </a:moveTo>
                <a:lnTo>
                  <a:pt x="19225" y="39640"/>
                </a:lnTo>
                <a:lnTo>
                  <a:pt x="17051" y="39776"/>
                </a:lnTo>
                <a:lnTo>
                  <a:pt x="11548" y="40557"/>
                </a:lnTo>
                <a:lnTo>
                  <a:pt x="10394" y="40761"/>
                </a:lnTo>
                <a:lnTo>
                  <a:pt x="31463" y="40761"/>
                </a:lnTo>
                <a:lnTo>
                  <a:pt x="30876" y="40489"/>
                </a:lnTo>
                <a:lnTo>
                  <a:pt x="26562" y="39640"/>
                </a:lnTo>
                <a:close/>
              </a:path>
              <a:path w="369570" h="92710">
                <a:moveTo>
                  <a:pt x="86372" y="10394"/>
                </a:moveTo>
                <a:lnTo>
                  <a:pt x="75163" y="10394"/>
                </a:lnTo>
                <a:lnTo>
                  <a:pt x="70509" y="11888"/>
                </a:lnTo>
                <a:lnTo>
                  <a:pt x="66977" y="14877"/>
                </a:lnTo>
                <a:lnTo>
                  <a:pt x="63444" y="17798"/>
                </a:lnTo>
                <a:lnTo>
                  <a:pt x="60862" y="22044"/>
                </a:lnTo>
                <a:lnTo>
                  <a:pt x="59232" y="27615"/>
                </a:lnTo>
                <a:lnTo>
                  <a:pt x="57670" y="33186"/>
                </a:lnTo>
                <a:lnTo>
                  <a:pt x="56888" y="39911"/>
                </a:lnTo>
                <a:lnTo>
                  <a:pt x="56888" y="55604"/>
                </a:lnTo>
                <a:lnTo>
                  <a:pt x="75502" y="85292"/>
                </a:lnTo>
                <a:lnTo>
                  <a:pt x="85285" y="85292"/>
                </a:lnTo>
                <a:lnTo>
                  <a:pt x="88988" y="84443"/>
                </a:lnTo>
                <a:lnTo>
                  <a:pt x="92045" y="82744"/>
                </a:lnTo>
                <a:lnTo>
                  <a:pt x="95170" y="81046"/>
                </a:lnTo>
                <a:lnTo>
                  <a:pt x="97683" y="78600"/>
                </a:lnTo>
                <a:lnTo>
                  <a:pt x="98254" y="77649"/>
                </a:lnTo>
                <a:lnTo>
                  <a:pt x="77269" y="77649"/>
                </a:lnTo>
                <a:lnTo>
                  <a:pt x="74314" y="76562"/>
                </a:lnTo>
                <a:lnTo>
                  <a:pt x="65955" y="55604"/>
                </a:lnTo>
                <a:lnTo>
                  <a:pt x="65961" y="39911"/>
                </a:lnTo>
                <a:lnTo>
                  <a:pt x="77269" y="18036"/>
                </a:lnTo>
                <a:lnTo>
                  <a:pt x="98241" y="18036"/>
                </a:lnTo>
                <a:lnTo>
                  <a:pt x="98091" y="17798"/>
                </a:lnTo>
                <a:lnTo>
                  <a:pt x="94490" y="14877"/>
                </a:lnTo>
                <a:lnTo>
                  <a:pt x="90890" y="11888"/>
                </a:lnTo>
                <a:lnTo>
                  <a:pt x="86372" y="10394"/>
                </a:lnTo>
                <a:close/>
              </a:path>
              <a:path w="369570" h="92710">
                <a:moveTo>
                  <a:pt x="98241" y="18036"/>
                </a:moveTo>
                <a:lnTo>
                  <a:pt x="84606" y="18036"/>
                </a:lnTo>
                <a:lnTo>
                  <a:pt x="87527" y="19157"/>
                </a:lnTo>
                <a:lnTo>
                  <a:pt x="89701" y="21399"/>
                </a:lnTo>
                <a:lnTo>
                  <a:pt x="96015" y="55604"/>
                </a:lnTo>
                <a:lnTo>
                  <a:pt x="95611" y="60020"/>
                </a:lnTo>
                <a:lnTo>
                  <a:pt x="93573" y="68920"/>
                </a:lnTo>
                <a:lnTo>
                  <a:pt x="91943" y="72215"/>
                </a:lnTo>
                <a:lnTo>
                  <a:pt x="89701" y="74388"/>
                </a:lnTo>
                <a:lnTo>
                  <a:pt x="87527" y="76562"/>
                </a:lnTo>
                <a:lnTo>
                  <a:pt x="84606" y="77649"/>
                </a:lnTo>
                <a:lnTo>
                  <a:pt x="98254" y="77649"/>
                </a:lnTo>
                <a:lnTo>
                  <a:pt x="105190" y="39911"/>
                </a:lnTo>
                <a:lnTo>
                  <a:pt x="104307" y="33186"/>
                </a:lnTo>
                <a:lnTo>
                  <a:pt x="100774" y="22044"/>
                </a:lnTo>
                <a:lnTo>
                  <a:pt x="98241" y="18036"/>
                </a:lnTo>
                <a:close/>
              </a:path>
              <a:path w="369570" h="92710">
                <a:moveTo>
                  <a:pt x="144687" y="10394"/>
                </a:moveTo>
                <a:lnTo>
                  <a:pt x="133478" y="10394"/>
                </a:lnTo>
                <a:lnTo>
                  <a:pt x="128825" y="11888"/>
                </a:lnTo>
                <a:lnTo>
                  <a:pt x="125292" y="14877"/>
                </a:lnTo>
                <a:lnTo>
                  <a:pt x="121759" y="17798"/>
                </a:lnTo>
                <a:lnTo>
                  <a:pt x="119178" y="22044"/>
                </a:lnTo>
                <a:lnTo>
                  <a:pt x="117547" y="27615"/>
                </a:lnTo>
                <a:lnTo>
                  <a:pt x="115985" y="33186"/>
                </a:lnTo>
                <a:lnTo>
                  <a:pt x="115204" y="39911"/>
                </a:lnTo>
                <a:lnTo>
                  <a:pt x="115204" y="55604"/>
                </a:lnTo>
                <a:lnTo>
                  <a:pt x="133818" y="85292"/>
                </a:lnTo>
                <a:lnTo>
                  <a:pt x="143601" y="85292"/>
                </a:lnTo>
                <a:lnTo>
                  <a:pt x="147303" y="84443"/>
                </a:lnTo>
                <a:lnTo>
                  <a:pt x="150360" y="82744"/>
                </a:lnTo>
                <a:lnTo>
                  <a:pt x="153485" y="81046"/>
                </a:lnTo>
                <a:lnTo>
                  <a:pt x="155999" y="78600"/>
                </a:lnTo>
                <a:lnTo>
                  <a:pt x="156569" y="77649"/>
                </a:lnTo>
                <a:lnTo>
                  <a:pt x="135584" y="77649"/>
                </a:lnTo>
                <a:lnTo>
                  <a:pt x="132629" y="76562"/>
                </a:lnTo>
                <a:lnTo>
                  <a:pt x="124270" y="55604"/>
                </a:lnTo>
                <a:lnTo>
                  <a:pt x="124277" y="39911"/>
                </a:lnTo>
                <a:lnTo>
                  <a:pt x="135584" y="18036"/>
                </a:lnTo>
                <a:lnTo>
                  <a:pt x="156557" y="18036"/>
                </a:lnTo>
                <a:lnTo>
                  <a:pt x="156406" y="17798"/>
                </a:lnTo>
                <a:lnTo>
                  <a:pt x="152806" y="14877"/>
                </a:lnTo>
                <a:lnTo>
                  <a:pt x="149205" y="11888"/>
                </a:lnTo>
                <a:lnTo>
                  <a:pt x="144687" y="10394"/>
                </a:lnTo>
                <a:close/>
              </a:path>
              <a:path w="369570" h="92710">
                <a:moveTo>
                  <a:pt x="156557" y="18036"/>
                </a:moveTo>
                <a:lnTo>
                  <a:pt x="142921" y="18036"/>
                </a:lnTo>
                <a:lnTo>
                  <a:pt x="145842" y="19157"/>
                </a:lnTo>
                <a:lnTo>
                  <a:pt x="148016" y="21399"/>
                </a:lnTo>
                <a:lnTo>
                  <a:pt x="154331" y="55604"/>
                </a:lnTo>
                <a:lnTo>
                  <a:pt x="153927" y="60020"/>
                </a:lnTo>
                <a:lnTo>
                  <a:pt x="151889" y="68920"/>
                </a:lnTo>
                <a:lnTo>
                  <a:pt x="150258" y="72215"/>
                </a:lnTo>
                <a:lnTo>
                  <a:pt x="148016" y="74388"/>
                </a:lnTo>
                <a:lnTo>
                  <a:pt x="145842" y="76562"/>
                </a:lnTo>
                <a:lnTo>
                  <a:pt x="142921" y="77649"/>
                </a:lnTo>
                <a:lnTo>
                  <a:pt x="156569" y="77649"/>
                </a:lnTo>
                <a:lnTo>
                  <a:pt x="163506" y="39911"/>
                </a:lnTo>
                <a:lnTo>
                  <a:pt x="162622" y="33186"/>
                </a:lnTo>
                <a:lnTo>
                  <a:pt x="159090" y="22044"/>
                </a:lnTo>
                <a:lnTo>
                  <a:pt x="156557" y="18036"/>
                </a:lnTo>
                <a:close/>
              </a:path>
              <a:path w="369570" h="92710">
                <a:moveTo>
                  <a:pt x="278251" y="101"/>
                </a:moveTo>
                <a:lnTo>
                  <a:pt x="270099" y="101"/>
                </a:lnTo>
                <a:lnTo>
                  <a:pt x="270099" y="92221"/>
                </a:lnTo>
                <a:lnTo>
                  <a:pt x="278251" y="92221"/>
                </a:lnTo>
                <a:lnTo>
                  <a:pt x="278251" y="44327"/>
                </a:lnTo>
                <a:lnTo>
                  <a:pt x="272748" y="44327"/>
                </a:lnTo>
                <a:lnTo>
                  <a:pt x="272748" y="37398"/>
                </a:lnTo>
                <a:lnTo>
                  <a:pt x="278251" y="37398"/>
                </a:lnTo>
                <a:lnTo>
                  <a:pt x="278251" y="101"/>
                </a:lnTo>
                <a:close/>
              </a:path>
              <a:path w="369570" h="92710">
                <a:moveTo>
                  <a:pt x="257769" y="2343"/>
                </a:moveTo>
                <a:lnTo>
                  <a:pt x="249718" y="2343"/>
                </a:lnTo>
                <a:lnTo>
                  <a:pt x="249718" y="87738"/>
                </a:lnTo>
                <a:lnTo>
                  <a:pt x="257769" y="87738"/>
                </a:lnTo>
                <a:lnTo>
                  <a:pt x="257769" y="44327"/>
                </a:lnTo>
                <a:lnTo>
                  <a:pt x="255119" y="44327"/>
                </a:lnTo>
                <a:lnTo>
                  <a:pt x="255119" y="37398"/>
                </a:lnTo>
                <a:lnTo>
                  <a:pt x="257769" y="37398"/>
                </a:lnTo>
                <a:lnTo>
                  <a:pt x="257769" y="2343"/>
                </a:lnTo>
                <a:close/>
              </a:path>
              <a:path w="369570" h="92710">
                <a:moveTo>
                  <a:pt x="257769" y="37398"/>
                </a:moveTo>
                <a:lnTo>
                  <a:pt x="255119" y="37398"/>
                </a:lnTo>
                <a:lnTo>
                  <a:pt x="255119" y="44327"/>
                </a:lnTo>
                <a:lnTo>
                  <a:pt x="257769" y="44327"/>
                </a:lnTo>
                <a:lnTo>
                  <a:pt x="257769" y="37398"/>
                </a:lnTo>
                <a:close/>
              </a:path>
              <a:path w="369570" h="92710">
                <a:moveTo>
                  <a:pt x="270099" y="37398"/>
                </a:moveTo>
                <a:lnTo>
                  <a:pt x="257769" y="37398"/>
                </a:lnTo>
                <a:lnTo>
                  <a:pt x="257769" y="44327"/>
                </a:lnTo>
                <a:lnTo>
                  <a:pt x="270099" y="44327"/>
                </a:lnTo>
                <a:lnTo>
                  <a:pt x="270099" y="37398"/>
                </a:lnTo>
                <a:close/>
              </a:path>
              <a:path w="369570" h="92710">
                <a:moveTo>
                  <a:pt x="278251" y="37398"/>
                </a:moveTo>
                <a:lnTo>
                  <a:pt x="272748" y="37398"/>
                </a:lnTo>
                <a:lnTo>
                  <a:pt x="272748" y="44327"/>
                </a:lnTo>
                <a:lnTo>
                  <a:pt x="278251" y="44327"/>
                </a:lnTo>
                <a:lnTo>
                  <a:pt x="278251" y="37398"/>
                </a:lnTo>
                <a:close/>
              </a:path>
              <a:path w="369570" h="92710">
                <a:moveTo>
                  <a:pt x="237979" y="32099"/>
                </a:moveTo>
                <a:lnTo>
                  <a:pt x="231478" y="32099"/>
                </a:lnTo>
                <a:lnTo>
                  <a:pt x="231478" y="38417"/>
                </a:lnTo>
                <a:lnTo>
                  <a:pt x="227304" y="38847"/>
                </a:lnTo>
                <a:lnTo>
                  <a:pt x="225848" y="42977"/>
                </a:lnTo>
                <a:lnTo>
                  <a:pt x="216075" y="56011"/>
                </a:lnTo>
                <a:lnTo>
                  <a:pt x="200703" y="67153"/>
                </a:lnTo>
                <a:lnTo>
                  <a:pt x="205493" y="73369"/>
                </a:lnTo>
                <a:lnTo>
                  <a:pt x="222765" y="60445"/>
                </a:lnTo>
                <a:lnTo>
                  <a:pt x="233541" y="45410"/>
                </a:lnTo>
                <a:lnTo>
                  <a:pt x="237979" y="32099"/>
                </a:lnTo>
                <a:close/>
              </a:path>
              <a:path w="369570" h="92710">
                <a:moveTo>
                  <a:pt x="229641" y="32220"/>
                </a:moveTo>
                <a:lnTo>
                  <a:pt x="200601" y="34137"/>
                </a:lnTo>
                <a:lnTo>
                  <a:pt x="201824" y="41474"/>
                </a:lnTo>
                <a:lnTo>
                  <a:pt x="227304" y="38847"/>
                </a:lnTo>
                <a:lnTo>
                  <a:pt x="229641" y="32220"/>
                </a:lnTo>
                <a:close/>
              </a:path>
              <a:path w="369570" h="92710">
                <a:moveTo>
                  <a:pt x="231478" y="32099"/>
                </a:moveTo>
                <a:lnTo>
                  <a:pt x="229641" y="32220"/>
                </a:lnTo>
                <a:lnTo>
                  <a:pt x="227304" y="38847"/>
                </a:lnTo>
                <a:lnTo>
                  <a:pt x="231478" y="38417"/>
                </a:lnTo>
                <a:lnTo>
                  <a:pt x="231478" y="32099"/>
                </a:lnTo>
                <a:close/>
              </a:path>
              <a:path w="369570" h="92710">
                <a:moveTo>
                  <a:pt x="235656" y="11107"/>
                </a:moveTo>
                <a:lnTo>
                  <a:pt x="232497" y="11107"/>
                </a:lnTo>
                <a:lnTo>
                  <a:pt x="232497" y="12534"/>
                </a:lnTo>
                <a:lnTo>
                  <a:pt x="230997" y="28376"/>
                </a:lnTo>
                <a:lnTo>
                  <a:pt x="229641" y="32220"/>
                </a:lnTo>
                <a:lnTo>
                  <a:pt x="231478" y="32099"/>
                </a:lnTo>
                <a:lnTo>
                  <a:pt x="237979" y="32099"/>
                </a:lnTo>
                <a:lnTo>
                  <a:pt x="239082" y="28789"/>
                </a:lnTo>
                <a:lnTo>
                  <a:pt x="240026" y="18138"/>
                </a:lnTo>
                <a:lnTo>
                  <a:pt x="235656" y="18138"/>
                </a:lnTo>
                <a:lnTo>
                  <a:pt x="235656" y="11107"/>
                </a:lnTo>
                <a:close/>
              </a:path>
              <a:path w="369570" h="92710">
                <a:moveTo>
                  <a:pt x="232497" y="11107"/>
                </a:moveTo>
                <a:lnTo>
                  <a:pt x="205187" y="11107"/>
                </a:lnTo>
                <a:lnTo>
                  <a:pt x="205187" y="18138"/>
                </a:lnTo>
                <a:lnTo>
                  <a:pt x="231966" y="18138"/>
                </a:lnTo>
                <a:lnTo>
                  <a:pt x="232497" y="12534"/>
                </a:lnTo>
                <a:lnTo>
                  <a:pt x="232497" y="11107"/>
                </a:lnTo>
                <a:close/>
              </a:path>
              <a:path w="369570" h="92710">
                <a:moveTo>
                  <a:pt x="240649" y="11107"/>
                </a:moveTo>
                <a:lnTo>
                  <a:pt x="235656" y="11107"/>
                </a:lnTo>
                <a:lnTo>
                  <a:pt x="235656" y="18138"/>
                </a:lnTo>
                <a:lnTo>
                  <a:pt x="240026" y="18138"/>
                </a:lnTo>
                <a:lnTo>
                  <a:pt x="240649" y="11107"/>
                </a:lnTo>
                <a:close/>
              </a:path>
              <a:path w="369570" h="92710">
                <a:moveTo>
                  <a:pt x="319514" y="8050"/>
                </a:moveTo>
                <a:lnTo>
                  <a:pt x="318087" y="8050"/>
                </a:lnTo>
                <a:lnTo>
                  <a:pt x="318087" y="24558"/>
                </a:lnTo>
                <a:lnTo>
                  <a:pt x="316138" y="37489"/>
                </a:lnTo>
                <a:lnTo>
                  <a:pt x="310826" y="49435"/>
                </a:lnTo>
                <a:lnTo>
                  <a:pt x="302955" y="59337"/>
                </a:lnTo>
                <a:lnTo>
                  <a:pt x="293325" y="66134"/>
                </a:lnTo>
                <a:lnTo>
                  <a:pt x="298522" y="73064"/>
                </a:lnTo>
                <a:lnTo>
                  <a:pt x="309024" y="65241"/>
                </a:lnTo>
                <a:lnTo>
                  <a:pt x="317425" y="53893"/>
                </a:lnTo>
                <a:lnTo>
                  <a:pt x="322395" y="41506"/>
                </a:lnTo>
                <a:lnTo>
                  <a:pt x="321547" y="39476"/>
                </a:lnTo>
                <a:lnTo>
                  <a:pt x="319514" y="24558"/>
                </a:lnTo>
                <a:lnTo>
                  <a:pt x="319514" y="8050"/>
                </a:lnTo>
                <a:close/>
              </a:path>
              <a:path w="369570" h="92710">
                <a:moveTo>
                  <a:pt x="326443" y="8050"/>
                </a:moveTo>
                <a:lnTo>
                  <a:pt x="325016" y="8050"/>
                </a:lnTo>
                <a:lnTo>
                  <a:pt x="325016" y="24558"/>
                </a:lnTo>
                <a:lnTo>
                  <a:pt x="322997" y="40004"/>
                </a:lnTo>
                <a:lnTo>
                  <a:pt x="322395" y="41506"/>
                </a:lnTo>
                <a:lnTo>
                  <a:pt x="327144" y="52874"/>
                </a:lnTo>
                <a:lnTo>
                  <a:pt x="335549" y="63808"/>
                </a:lnTo>
                <a:lnTo>
                  <a:pt x="346008" y="71331"/>
                </a:lnTo>
                <a:lnTo>
                  <a:pt x="351104" y="64606"/>
                </a:lnTo>
                <a:lnTo>
                  <a:pt x="341490" y="58047"/>
                </a:lnTo>
                <a:lnTo>
                  <a:pt x="333653" y="48518"/>
                </a:lnTo>
                <a:lnTo>
                  <a:pt x="328376" y="37020"/>
                </a:lnTo>
                <a:lnTo>
                  <a:pt x="326443" y="24558"/>
                </a:lnTo>
                <a:lnTo>
                  <a:pt x="326443" y="8050"/>
                </a:lnTo>
                <a:close/>
              </a:path>
              <a:path w="369570" h="92710">
                <a:moveTo>
                  <a:pt x="325016" y="8050"/>
                </a:moveTo>
                <a:lnTo>
                  <a:pt x="319514" y="8050"/>
                </a:lnTo>
                <a:lnTo>
                  <a:pt x="319514" y="24558"/>
                </a:lnTo>
                <a:lnTo>
                  <a:pt x="321547" y="39476"/>
                </a:lnTo>
                <a:lnTo>
                  <a:pt x="322395" y="41506"/>
                </a:lnTo>
                <a:lnTo>
                  <a:pt x="322997" y="40004"/>
                </a:lnTo>
                <a:lnTo>
                  <a:pt x="325016" y="24558"/>
                </a:lnTo>
                <a:lnTo>
                  <a:pt x="325016" y="8050"/>
                </a:lnTo>
                <a:close/>
              </a:path>
              <a:path w="369570" h="92710">
                <a:moveTo>
                  <a:pt x="369140" y="0"/>
                </a:moveTo>
                <a:lnTo>
                  <a:pt x="360682" y="0"/>
                </a:lnTo>
                <a:lnTo>
                  <a:pt x="360682" y="92323"/>
                </a:lnTo>
                <a:lnTo>
                  <a:pt x="369140" y="92323"/>
                </a:lnTo>
                <a:lnTo>
                  <a:pt x="369140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4" name="object 34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7589513" y="6990556"/>
            <a:ext cx="142292" cy="99864"/>
          </a:xfrm>
          <a:prstGeom prst="rect">
            <a:avLst/>
          </a:prstGeom>
        </p:spPr>
      </p:pic>
      <p:sp>
        <p:nvSpPr>
          <p:cNvPr id="35" name="object 35"/>
          <p:cNvSpPr/>
          <p:nvPr/>
        </p:nvSpPr>
        <p:spPr>
          <a:xfrm>
            <a:off x="6521505" y="2249146"/>
            <a:ext cx="4649470" cy="374015"/>
          </a:xfrm>
          <a:custGeom>
            <a:avLst/>
            <a:gdLst/>
            <a:ahLst/>
            <a:cxnLst/>
            <a:rect l="l" t="t" r="r" b="b"/>
            <a:pathLst>
              <a:path w="4649470" h="374014">
                <a:moveTo>
                  <a:pt x="4649308" y="0"/>
                </a:moveTo>
                <a:lnTo>
                  <a:pt x="0" y="0"/>
                </a:lnTo>
                <a:lnTo>
                  <a:pt x="0" y="373643"/>
                </a:lnTo>
                <a:lnTo>
                  <a:pt x="4649308" y="373643"/>
                </a:lnTo>
                <a:lnTo>
                  <a:pt x="4649308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6521505" y="8384536"/>
            <a:ext cx="4649470" cy="1010919"/>
          </a:xfrm>
          <a:custGeom>
            <a:avLst/>
            <a:gdLst/>
            <a:ahLst/>
            <a:cxnLst/>
            <a:rect l="l" t="t" r="r" b="b"/>
            <a:pathLst>
              <a:path w="4649470" h="1010920">
                <a:moveTo>
                  <a:pt x="4649308" y="0"/>
                </a:moveTo>
                <a:lnTo>
                  <a:pt x="0" y="0"/>
                </a:lnTo>
                <a:lnTo>
                  <a:pt x="0" y="1010534"/>
                </a:lnTo>
                <a:lnTo>
                  <a:pt x="4649308" y="1010534"/>
                </a:lnTo>
                <a:lnTo>
                  <a:pt x="4649308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7" name="object 37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8726742" y="2382725"/>
            <a:ext cx="236947" cy="122554"/>
          </a:xfrm>
          <a:prstGeom prst="rect">
            <a:avLst/>
          </a:prstGeom>
        </p:spPr>
      </p:pic>
      <p:pic>
        <p:nvPicPr>
          <p:cNvPr id="38" name="object 38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8726742" y="8836552"/>
            <a:ext cx="236947" cy="122554"/>
          </a:xfrm>
          <a:prstGeom prst="rect">
            <a:avLst/>
          </a:prstGeom>
        </p:spPr>
      </p:pic>
      <p:sp>
        <p:nvSpPr>
          <p:cNvPr id="39" name="object 39"/>
          <p:cNvSpPr/>
          <p:nvPr/>
        </p:nvSpPr>
        <p:spPr>
          <a:xfrm>
            <a:off x="6521505" y="2784129"/>
            <a:ext cx="4649470" cy="4445"/>
          </a:xfrm>
          <a:custGeom>
            <a:avLst/>
            <a:gdLst/>
            <a:ahLst/>
            <a:cxnLst/>
            <a:rect l="l" t="t" r="r" b="b"/>
            <a:pathLst>
              <a:path w="4649470" h="4444">
                <a:moveTo>
                  <a:pt x="4649308" y="0"/>
                </a:moveTo>
                <a:lnTo>
                  <a:pt x="0" y="0"/>
                </a:lnTo>
                <a:lnTo>
                  <a:pt x="0" y="4245"/>
                </a:lnTo>
                <a:lnTo>
                  <a:pt x="4649308" y="4245"/>
                </a:lnTo>
                <a:lnTo>
                  <a:pt x="4649308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6521505" y="4805203"/>
            <a:ext cx="4649470" cy="4445"/>
          </a:xfrm>
          <a:custGeom>
            <a:avLst/>
            <a:gdLst/>
            <a:ahLst/>
            <a:cxnLst/>
            <a:rect l="l" t="t" r="r" b="b"/>
            <a:pathLst>
              <a:path w="4649470" h="4445">
                <a:moveTo>
                  <a:pt x="4649308" y="0"/>
                </a:moveTo>
                <a:lnTo>
                  <a:pt x="0" y="0"/>
                </a:lnTo>
                <a:lnTo>
                  <a:pt x="0" y="4245"/>
                </a:lnTo>
                <a:lnTo>
                  <a:pt x="4649308" y="4245"/>
                </a:lnTo>
                <a:lnTo>
                  <a:pt x="4649308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6521505" y="3221467"/>
            <a:ext cx="4649470" cy="4445"/>
          </a:xfrm>
          <a:custGeom>
            <a:avLst/>
            <a:gdLst/>
            <a:ahLst/>
            <a:cxnLst/>
            <a:rect l="l" t="t" r="r" b="b"/>
            <a:pathLst>
              <a:path w="4649470" h="4444">
                <a:moveTo>
                  <a:pt x="4649308" y="0"/>
                </a:moveTo>
                <a:lnTo>
                  <a:pt x="0" y="0"/>
                </a:lnTo>
                <a:lnTo>
                  <a:pt x="0" y="4245"/>
                </a:lnTo>
                <a:lnTo>
                  <a:pt x="4649308" y="4245"/>
                </a:lnTo>
                <a:lnTo>
                  <a:pt x="4649308" y="0"/>
                </a:lnTo>
                <a:close/>
              </a:path>
            </a:pathLst>
          </a:custGeom>
          <a:solidFill>
            <a:srgbClr val="BDBD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6521505" y="4533455"/>
            <a:ext cx="4649470" cy="4445"/>
          </a:xfrm>
          <a:custGeom>
            <a:avLst/>
            <a:gdLst/>
            <a:ahLst/>
            <a:cxnLst/>
            <a:rect l="l" t="t" r="r" b="b"/>
            <a:pathLst>
              <a:path w="4649470" h="4445">
                <a:moveTo>
                  <a:pt x="4649308" y="0"/>
                </a:moveTo>
                <a:lnTo>
                  <a:pt x="0" y="0"/>
                </a:lnTo>
                <a:lnTo>
                  <a:pt x="0" y="4245"/>
                </a:lnTo>
                <a:lnTo>
                  <a:pt x="4649308" y="4245"/>
                </a:lnTo>
                <a:lnTo>
                  <a:pt x="4649308" y="0"/>
                </a:lnTo>
                <a:close/>
              </a:path>
            </a:pathLst>
          </a:custGeom>
          <a:solidFill>
            <a:srgbClr val="BDBD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6521505" y="5183084"/>
            <a:ext cx="4649470" cy="4445"/>
          </a:xfrm>
          <a:custGeom>
            <a:avLst/>
            <a:gdLst/>
            <a:ahLst/>
            <a:cxnLst/>
            <a:rect l="l" t="t" r="r" b="b"/>
            <a:pathLst>
              <a:path w="4649470" h="4445">
                <a:moveTo>
                  <a:pt x="4649308" y="0"/>
                </a:moveTo>
                <a:lnTo>
                  <a:pt x="0" y="0"/>
                </a:lnTo>
                <a:lnTo>
                  <a:pt x="0" y="4245"/>
                </a:lnTo>
                <a:lnTo>
                  <a:pt x="4649308" y="4245"/>
                </a:lnTo>
                <a:lnTo>
                  <a:pt x="4649308" y="0"/>
                </a:lnTo>
                <a:close/>
              </a:path>
            </a:pathLst>
          </a:custGeom>
          <a:solidFill>
            <a:srgbClr val="BDBD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6521505" y="6817774"/>
            <a:ext cx="4649470" cy="4445"/>
          </a:xfrm>
          <a:custGeom>
            <a:avLst/>
            <a:gdLst/>
            <a:ahLst/>
            <a:cxnLst/>
            <a:rect l="l" t="t" r="r" b="b"/>
            <a:pathLst>
              <a:path w="4649470" h="4445">
                <a:moveTo>
                  <a:pt x="4649308" y="0"/>
                </a:moveTo>
                <a:lnTo>
                  <a:pt x="0" y="0"/>
                </a:lnTo>
                <a:lnTo>
                  <a:pt x="0" y="4245"/>
                </a:lnTo>
                <a:lnTo>
                  <a:pt x="4649308" y="4245"/>
                </a:lnTo>
                <a:lnTo>
                  <a:pt x="4649308" y="0"/>
                </a:lnTo>
                <a:close/>
              </a:path>
            </a:pathLst>
          </a:custGeom>
          <a:solidFill>
            <a:srgbClr val="BDBD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6521505" y="7267849"/>
            <a:ext cx="4649470" cy="4445"/>
          </a:xfrm>
          <a:custGeom>
            <a:avLst/>
            <a:gdLst/>
            <a:ahLst/>
            <a:cxnLst/>
            <a:rect l="l" t="t" r="r" b="b"/>
            <a:pathLst>
              <a:path w="4649470" h="4445">
                <a:moveTo>
                  <a:pt x="4649308" y="0"/>
                </a:moveTo>
                <a:lnTo>
                  <a:pt x="0" y="0"/>
                </a:lnTo>
                <a:lnTo>
                  <a:pt x="0" y="4245"/>
                </a:lnTo>
                <a:lnTo>
                  <a:pt x="4649308" y="4245"/>
                </a:lnTo>
                <a:lnTo>
                  <a:pt x="4649308" y="0"/>
                </a:lnTo>
                <a:close/>
              </a:path>
            </a:pathLst>
          </a:custGeom>
          <a:solidFill>
            <a:srgbClr val="BDBD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6521505" y="7628757"/>
            <a:ext cx="4649470" cy="4445"/>
          </a:xfrm>
          <a:custGeom>
            <a:avLst/>
            <a:gdLst/>
            <a:ahLst/>
            <a:cxnLst/>
            <a:rect l="l" t="t" r="r" b="b"/>
            <a:pathLst>
              <a:path w="4649470" h="4445">
                <a:moveTo>
                  <a:pt x="4649308" y="0"/>
                </a:moveTo>
                <a:lnTo>
                  <a:pt x="0" y="0"/>
                </a:lnTo>
                <a:lnTo>
                  <a:pt x="0" y="4245"/>
                </a:lnTo>
                <a:lnTo>
                  <a:pt x="4649308" y="4245"/>
                </a:lnTo>
                <a:lnTo>
                  <a:pt x="4649308" y="0"/>
                </a:lnTo>
                <a:close/>
              </a:path>
            </a:pathLst>
          </a:custGeom>
          <a:solidFill>
            <a:srgbClr val="BDBD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6521505" y="8006638"/>
            <a:ext cx="4649470" cy="4445"/>
          </a:xfrm>
          <a:custGeom>
            <a:avLst/>
            <a:gdLst/>
            <a:ahLst/>
            <a:cxnLst/>
            <a:rect l="l" t="t" r="r" b="b"/>
            <a:pathLst>
              <a:path w="4649470" h="4445">
                <a:moveTo>
                  <a:pt x="4649308" y="0"/>
                </a:moveTo>
                <a:lnTo>
                  <a:pt x="0" y="0"/>
                </a:lnTo>
                <a:lnTo>
                  <a:pt x="0" y="4245"/>
                </a:lnTo>
                <a:lnTo>
                  <a:pt x="4649308" y="4245"/>
                </a:lnTo>
                <a:lnTo>
                  <a:pt x="4649308" y="0"/>
                </a:lnTo>
                <a:close/>
              </a:path>
            </a:pathLst>
          </a:custGeom>
          <a:solidFill>
            <a:srgbClr val="BDBDBD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8" name="object 48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6555469" y="3340348"/>
            <a:ext cx="254756" cy="348167"/>
          </a:xfrm>
          <a:prstGeom prst="rect">
            <a:avLst/>
          </a:prstGeom>
        </p:spPr>
      </p:pic>
      <p:pic>
        <p:nvPicPr>
          <p:cNvPr id="49" name="object 49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6555469" y="3735220"/>
            <a:ext cx="225035" cy="225035"/>
          </a:xfrm>
          <a:prstGeom prst="rect">
            <a:avLst/>
          </a:prstGeom>
        </p:spPr>
      </p:pic>
      <p:pic>
        <p:nvPicPr>
          <p:cNvPr id="50" name="object 50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6555469" y="4096128"/>
            <a:ext cx="225035" cy="225035"/>
          </a:xfrm>
          <a:prstGeom prst="rect">
            <a:avLst/>
          </a:prstGeom>
        </p:spPr>
      </p:pic>
      <p:pic>
        <p:nvPicPr>
          <p:cNvPr id="51" name="object 51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5816674" y="368188"/>
            <a:ext cx="543480" cy="407610"/>
          </a:xfrm>
          <a:prstGeom prst="rect">
            <a:avLst/>
          </a:prstGeom>
        </p:spPr>
      </p:pic>
      <p:pic>
        <p:nvPicPr>
          <p:cNvPr id="52" name="object 52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10985232" y="4929570"/>
            <a:ext cx="72696" cy="133382"/>
          </a:xfrm>
          <a:prstGeom prst="rect">
            <a:avLst/>
          </a:prstGeom>
        </p:spPr>
      </p:pic>
      <p:pic>
        <p:nvPicPr>
          <p:cNvPr id="53" name="object 53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10985232" y="6954892"/>
            <a:ext cx="72696" cy="133382"/>
          </a:xfrm>
          <a:prstGeom prst="rect">
            <a:avLst/>
          </a:prstGeom>
        </p:spPr>
      </p:pic>
      <p:pic>
        <p:nvPicPr>
          <p:cNvPr id="54" name="object 54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10985232" y="7383722"/>
            <a:ext cx="72696" cy="133382"/>
          </a:xfrm>
          <a:prstGeom prst="rect">
            <a:avLst/>
          </a:prstGeom>
        </p:spPr>
      </p:pic>
      <p:pic>
        <p:nvPicPr>
          <p:cNvPr id="55" name="object 55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10985232" y="7748884"/>
            <a:ext cx="72696" cy="133382"/>
          </a:xfrm>
          <a:prstGeom prst="rect">
            <a:avLst/>
          </a:prstGeom>
        </p:spPr>
      </p:pic>
      <p:pic>
        <p:nvPicPr>
          <p:cNvPr id="56" name="object 56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6521499" y="5301964"/>
            <a:ext cx="1227077" cy="1227077"/>
          </a:xfrm>
          <a:prstGeom prst="rect">
            <a:avLst/>
          </a:prstGeom>
        </p:spPr>
      </p:pic>
      <p:sp>
        <p:nvSpPr>
          <p:cNvPr id="57" name="object 57"/>
          <p:cNvSpPr/>
          <p:nvPr/>
        </p:nvSpPr>
        <p:spPr>
          <a:xfrm>
            <a:off x="8100993" y="5301964"/>
            <a:ext cx="1227455" cy="1227455"/>
          </a:xfrm>
          <a:custGeom>
            <a:avLst/>
            <a:gdLst/>
            <a:ahLst/>
            <a:cxnLst/>
            <a:rect l="l" t="t" r="r" b="b"/>
            <a:pathLst>
              <a:path w="1227454" h="1227454">
                <a:moveTo>
                  <a:pt x="1227077" y="0"/>
                </a:moveTo>
                <a:lnTo>
                  <a:pt x="0" y="0"/>
                </a:lnTo>
                <a:lnTo>
                  <a:pt x="0" y="1227077"/>
                </a:lnTo>
                <a:lnTo>
                  <a:pt x="1227077" y="1227077"/>
                </a:lnTo>
                <a:lnTo>
                  <a:pt x="1227077" y="0"/>
                </a:lnTo>
                <a:close/>
              </a:path>
            </a:pathLst>
          </a:custGeom>
          <a:solidFill>
            <a:srgbClr val="C3C3C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9680481" y="5301964"/>
            <a:ext cx="1227455" cy="1227455"/>
          </a:xfrm>
          <a:custGeom>
            <a:avLst/>
            <a:gdLst/>
            <a:ahLst/>
            <a:cxnLst/>
            <a:rect l="l" t="t" r="r" b="b"/>
            <a:pathLst>
              <a:path w="1227454" h="1227454">
                <a:moveTo>
                  <a:pt x="1227077" y="0"/>
                </a:moveTo>
                <a:lnTo>
                  <a:pt x="0" y="0"/>
                </a:lnTo>
                <a:lnTo>
                  <a:pt x="0" y="1227077"/>
                </a:lnTo>
                <a:lnTo>
                  <a:pt x="1227077" y="1227077"/>
                </a:lnTo>
                <a:lnTo>
                  <a:pt x="1227077" y="0"/>
                </a:lnTo>
                <a:close/>
              </a:path>
            </a:pathLst>
          </a:custGeom>
          <a:solidFill>
            <a:srgbClr val="C3C3C3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9" name="object 59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6521505" y="6932420"/>
            <a:ext cx="195313" cy="182575"/>
          </a:xfrm>
          <a:prstGeom prst="rect">
            <a:avLst/>
          </a:prstGeom>
        </p:spPr>
      </p:pic>
      <p:pic>
        <p:nvPicPr>
          <p:cNvPr id="60" name="object 60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6555469" y="4898603"/>
            <a:ext cx="169837" cy="169837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62" name="잉크 61">
                <a:extLst>
                  <a:ext uri="{FF2B5EF4-FFF2-40B4-BE49-F238E27FC236}">
                    <a16:creationId xmlns:a16="http://schemas.microsoft.com/office/drawing/2014/main" id="{4E03FBF3-F6CC-8AEE-E8BA-CAD483B9595F}"/>
                  </a:ext>
                </a:extLst>
              </p14:cNvPr>
              <p14:cNvContentPartPr/>
              <p14:nvPr/>
            </p14:nvContentPartPr>
            <p14:xfrm>
              <a:off x="11429775" y="507293"/>
              <a:ext cx="90360" cy="88920"/>
            </p14:xfrm>
          </p:contentPart>
        </mc:Choice>
        <mc:Fallback>
          <p:pic>
            <p:nvPicPr>
              <p:cNvPr id="62" name="잉크 61">
                <a:extLst>
                  <a:ext uri="{FF2B5EF4-FFF2-40B4-BE49-F238E27FC236}">
                    <a16:creationId xmlns:a16="http://schemas.microsoft.com/office/drawing/2014/main" id="{4E03FBF3-F6CC-8AEE-E8BA-CAD483B9595F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1394135" y="471293"/>
                <a:ext cx="162000" cy="1605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632460"/>
          </a:xfrm>
          <a:custGeom>
            <a:avLst/>
            <a:gdLst/>
            <a:ahLst/>
            <a:cxnLst/>
            <a:rect l="l" t="t" r="r" b="b"/>
            <a:pathLst>
              <a:path w="13004800" h="632460">
                <a:moveTo>
                  <a:pt x="13004800" y="0"/>
                </a:moveTo>
                <a:lnTo>
                  <a:pt x="0" y="0"/>
                </a:lnTo>
                <a:lnTo>
                  <a:pt x="0" y="632177"/>
                </a:lnTo>
                <a:lnTo>
                  <a:pt x="13004800" y="632177"/>
                </a:lnTo>
                <a:lnTo>
                  <a:pt x="13004800" y="0"/>
                </a:lnTo>
                <a:close/>
              </a:path>
            </a:pathLst>
          </a:custGeom>
          <a:solidFill>
            <a:srgbClr val="70B6BC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99292" y="1047613"/>
            <a:ext cx="1806222" cy="1806222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8182185" y="108371"/>
            <a:ext cx="3549650" cy="415925"/>
          </a:xfrm>
          <a:custGeom>
            <a:avLst/>
            <a:gdLst/>
            <a:ahLst/>
            <a:cxnLst/>
            <a:rect l="l" t="t" r="r" b="b"/>
            <a:pathLst>
              <a:path w="3549650" h="415925">
                <a:moveTo>
                  <a:pt x="3341510" y="0"/>
                </a:moveTo>
                <a:lnTo>
                  <a:pt x="207715" y="0"/>
                </a:lnTo>
                <a:lnTo>
                  <a:pt x="160088" y="5485"/>
                </a:lnTo>
                <a:lnTo>
                  <a:pt x="116367" y="21112"/>
                </a:lnTo>
                <a:lnTo>
                  <a:pt x="77800" y="45632"/>
                </a:lnTo>
                <a:lnTo>
                  <a:pt x="45632" y="77800"/>
                </a:lnTo>
                <a:lnTo>
                  <a:pt x="21112" y="116367"/>
                </a:lnTo>
                <a:lnTo>
                  <a:pt x="5485" y="160088"/>
                </a:lnTo>
                <a:lnTo>
                  <a:pt x="0" y="207715"/>
                </a:lnTo>
                <a:lnTo>
                  <a:pt x="5485" y="255342"/>
                </a:lnTo>
                <a:lnTo>
                  <a:pt x="21112" y="299063"/>
                </a:lnTo>
                <a:lnTo>
                  <a:pt x="45632" y="337631"/>
                </a:lnTo>
                <a:lnTo>
                  <a:pt x="77800" y="369798"/>
                </a:lnTo>
                <a:lnTo>
                  <a:pt x="116367" y="394318"/>
                </a:lnTo>
                <a:lnTo>
                  <a:pt x="160088" y="409945"/>
                </a:lnTo>
                <a:lnTo>
                  <a:pt x="207715" y="415431"/>
                </a:lnTo>
                <a:lnTo>
                  <a:pt x="3341510" y="415431"/>
                </a:lnTo>
                <a:lnTo>
                  <a:pt x="3389138" y="409945"/>
                </a:lnTo>
                <a:lnTo>
                  <a:pt x="3432858" y="394318"/>
                </a:lnTo>
                <a:lnTo>
                  <a:pt x="3471426" y="369798"/>
                </a:lnTo>
                <a:lnTo>
                  <a:pt x="3503593" y="337631"/>
                </a:lnTo>
                <a:lnTo>
                  <a:pt x="3528113" y="299063"/>
                </a:lnTo>
                <a:lnTo>
                  <a:pt x="3543740" y="255342"/>
                </a:lnTo>
                <a:lnTo>
                  <a:pt x="3549226" y="207715"/>
                </a:lnTo>
                <a:lnTo>
                  <a:pt x="3543740" y="160088"/>
                </a:lnTo>
                <a:lnTo>
                  <a:pt x="3528113" y="116367"/>
                </a:lnTo>
                <a:lnTo>
                  <a:pt x="3503593" y="77800"/>
                </a:lnTo>
                <a:lnTo>
                  <a:pt x="3471426" y="45632"/>
                </a:lnTo>
                <a:lnTo>
                  <a:pt x="3432858" y="21112"/>
                </a:lnTo>
                <a:lnTo>
                  <a:pt x="3389138" y="5485"/>
                </a:lnTo>
                <a:lnTo>
                  <a:pt x="3341510" y="0"/>
                </a:lnTo>
                <a:close/>
              </a:path>
            </a:pathLst>
          </a:custGeom>
          <a:solidFill>
            <a:srgbClr val="EFF2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737992" y="6439191"/>
            <a:ext cx="632460" cy="325120"/>
          </a:xfrm>
          <a:custGeom>
            <a:avLst/>
            <a:gdLst/>
            <a:ahLst/>
            <a:cxnLst/>
            <a:rect l="l" t="t" r="r" b="b"/>
            <a:pathLst>
              <a:path w="632459" h="325120">
                <a:moveTo>
                  <a:pt x="469617" y="0"/>
                </a:moveTo>
                <a:lnTo>
                  <a:pt x="162559" y="0"/>
                </a:lnTo>
                <a:lnTo>
                  <a:pt x="119345" y="5806"/>
                </a:lnTo>
                <a:lnTo>
                  <a:pt x="80512" y="22194"/>
                </a:lnTo>
                <a:lnTo>
                  <a:pt x="47612" y="47612"/>
                </a:lnTo>
                <a:lnTo>
                  <a:pt x="22194" y="80512"/>
                </a:lnTo>
                <a:lnTo>
                  <a:pt x="5806" y="119345"/>
                </a:lnTo>
                <a:lnTo>
                  <a:pt x="0" y="162559"/>
                </a:lnTo>
                <a:lnTo>
                  <a:pt x="5806" y="205774"/>
                </a:lnTo>
                <a:lnTo>
                  <a:pt x="22194" y="244607"/>
                </a:lnTo>
                <a:lnTo>
                  <a:pt x="47612" y="277507"/>
                </a:lnTo>
                <a:lnTo>
                  <a:pt x="80512" y="302925"/>
                </a:lnTo>
                <a:lnTo>
                  <a:pt x="119344" y="319313"/>
                </a:lnTo>
                <a:lnTo>
                  <a:pt x="162559" y="325119"/>
                </a:lnTo>
                <a:lnTo>
                  <a:pt x="469617" y="325119"/>
                </a:lnTo>
                <a:lnTo>
                  <a:pt x="512832" y="319313"/>
                </a:lnTo>
                <a:lnTo>
                  <a:pt x="551664" y="302925"/>
                </a:lnTo>
                <a:lnTo>
                  <a:pt x="584565" y="277507"/>
                </a:lnTo>
                <a:lnTo>
                  <a:pt x="609983" y="244607"/>
                </a:lnTo>
                <a:lnTo>
                  <a:pt x="626370" y="205774"/>
                </a:lnTo>
                <a:lnTo>
                  <a:pt x="632177" y="162559"/>
                </a:lnTo>
                <a:lnTo>
                  <a:pt x="626370" y="119345"/>
                </a:lnTo>
                <a:lnTo>
                  <a:pt x="609983" y="80512"/>
                </a:lnTo>
                <a:lnTo>
                  <a:pt x="584565" y="47612"/>
                </a:lnTo>
                <a:lnTo>
                  <a:pt x="551665" y="22194"/>
                </a:lnTo>
                <a:lnTo>
                  <a:pt x="512832" y="5806"/>
                </a:lnTo>
                <a:lnTo>
                  <a:pt x="469617" y="0"/>
                </a:lnTo>
                <a:close/>
              </a:path>
            </a:pathLst>
          </a:custGeom>
          <a:solidFill>
            <a:srgbClr val="70B6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737992" y="7116508"/>
            <a:ext cx="632460" cy="325120"/>
          </a:xfrm>
          <a:custGeom>
            <a:avLst/>
            <a:gdLst/>
            <a:ahLst/>
            <a:cxnLst/>
            <a:rect l="l" t="t" r="r" b="b"/>
            <a:pathLst>
              <a:path w="632459" h="325120">
                <a:moveTo>
                  <a:pt x="469617" y="0"/>
                </a:moveTo>
                <a:lnTo>
                  <a:pt x="162559" y="0"/>
                </a:lnTo>
                <a:lnTo>
                  <a:pt x="119345" y="5806"/>
                </a:lnTo>
                <a:lnTo>
                  <a:pt x="80512" y="22194"/>
                </a:lnTo>
                <a:lnTo>
                  <a:pt x="47612" y="47612"/>
                </a:lnTo>
                <a:lnTo>
                  <a:pt x="22194" y="80512"/>
                </a:lnTo>
                <a:lnTo>
                  <a:pt x="5806" y="119345"/>
                </a:lnTo>
                <a:lnTo>
                  <a:pt x="0" y="162560"/>
                </a:lnTo>
                <a:lnTo>
                  <a:pt x="5806" y="205774"/>
                </a:lnTo>
                <a:lnTo>
                  <a:pt x="22194" y="244607"/>
                </a:lnTo>
                <a:lnTo>
                  <a:pt x="47612" y="277507"/>
                </a:lnTo>
                <a:lnTo>
                  <a:pt x="80512" y="302925"/>
                </a:lnTo>
                <a:lnTo>
                  <a:pt x="119344" y="319313"/>
                </a:lnTo>
                <a:lnTo>
                  <a:pt x="162559" y="325119"/>
                </a:lnTo>
                <a:lnTo>
                  <a:pt x="469617" y="325119"/>
                </a:lnTo>
                <a:lnTo>
                  <a:pt x="512832" y="319313"/>
                </a:lnTo>
                <a:lnTo>
                  <a:pt x="551664" y="302925"/>
                </a:lnTo>
                <a:lnTo>
                  <a:pt x="584565" y="277507"/>
                </a:lnTo>
                <a:lnTo>
                  <a:pt x="609983" y="244607"/>
                </a:lnTo>
                <a:lnTo>
                  <a:pt x="626370" y="205774"/>
                </a:lnTo>
                <a:lnTo>
                  <a:pt x="632177" y="162560"/>
                </a:lnTo>
                <a:lnTo>
                  <a:pt x="626370" y="119345"/>
                </a:lnTo>
                <a:lnTo>
                  <a:pt x="609983" y="80512"/>
                </a:lnTo>
                <a:lnTo>
                  <a:pt x="584565" y="47612"/>
                </a:lnTo>
                <a:lnTo>
                  <a:pt x="551665" y="22194"/>
                </a:lnTo>
                <a:lnTo>
                  <a:pt x="512832" y="5806"/>
                </a:lnTo>
                <a:lnTo>
                  <a:pt x="469617" y="0"/>
                </a:lnTo>
                <a:close/>
              </a:path>
            </a:pathLst>
          </a:custGeom>
          <a:solidFill>
            <a:srgbClr val="70B6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737992" y="7793849"/>
            <a:ext cx="632460" cy="325120"/>
          </a:xfrm>
          <a:custGeom>
            <a:avLst/>
            <a:gdLst/>
            <a:ahLst/>
            <a:cxnLst/>
            <a:rect l="l" t="t" r="r" b="b"/>
            <a:pathLst>
              <a:path w="632459" h="325120">
                <a:moveTo>
                  <a:pt x="469617" y="0"/>
                </a:moveTo>
                <a:lnTo>
                  <a:pt x="162559" y="0"/>
                </a:lnTo>
                <a:lnTo>
                  <a:pt x="119345" y="5806"/>
                </a:lnTo>
                <a:lnTo>
                  <a:pt x="80512" y="22194"/>
                </a:lnTo>
                <a:lnTo>
                  <a:pt x="47612" y="47612"/>
                </a:lnTo>
                <a:lnTo>
                  <a:pt x="22194" y="80512"/>
                </a:lnTo>
                <a:lnTo>
                  <a:pt x="5806" y="119345"/>
                </a:lnTo>
                <a:lnTo>
                  <a:pt x="0" y="162560"/>
                </a:lnTo>
                <a:lnTo>
                  <a:pt x="5806" y="205774"/>
                </a:lnTo>
                <a:lnTo>
                  <a:pt x="22194" y="244607"/>
                </a:lnTo>
                <a:lnTo>
                  <a:pt x="47612" y="277507"/>
                </a:lnTo>
                <a:lnTo>
                  <a:pt x="80512" y="302925"/>
                </a:lnTo>
                <a:lnTo>
                  <a:pt x="119344" y="319313"/>
                </a:lnTo>
                <a:lnTo>
                  <a:pt x="162559" y="325119"/>
                </a:lnTo>
                <a:lnTo>
                  <a:pt x="469617" y="325119"/>
                </a:lnTo>
                <a:lnTo>
                  <a:pt x="512832" y="319313"/>
                </a:lnTo>
                <a:lnTo>
                  <a:pt x="551664" y="302925"/>
                </a:lnTo>
                <a:lnTo>
                  <a:pt x="584565" y="277507"/>
                </a:lnTo>
                <a:lnTo>
                  <a:pt x="609983" y="244607"/>
                </a:lnTo>
                <a:lnTo>
                  <a:pt x="626370" y="205774"/>
                </a:lnTo>
                <a:lnTo>
                  <a:pt x="632177" y="162560"/>
                </a:lnTo>
                <a:lnTo>
                  <a:pt x="626370" y="119345"/>
                </a:lnTo>
                <a:lnTo>
                  <a:pt x="609983" y="80512"/>
                </a:lnTo>
                <a:lnTo>
                  <a:pt x="584565" y="47612"/>
                </a:lnTo>
                <a:lnTo>
                  <a:pt x="551665" y="22194"/>
                </a:lnTo>
                <a:lnTo>
                  <a:pt x="512832" y="5806"/>
                </a:lnTo>
                <a:lnTo>
                  <a:pt x="469617" y="0"/>
                </a:lnTo>
                <a:close/>
              </a:path>
            </a:pathLst>
          </a:custGeom>
          <a:solidFill>
            <a:srgbClr val="70B6BC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362807" y="207702"/>
            <a:ext cx="214405" cy="214473"/>
          </a:xfrm>
          <a:prstGeom prst="rect">
            <a:avLst/>
          </a:prstGeom>
        </p:spPr>
      </p:pic>
      <p:grpSp>
        <p:nvGrpSpPr>
          <p:cNvPr id="9" name="object 9"/>
          <p:cNvGrpSpPr/>
          <p:nvPr/>
        </p:nvGrpSpPr>
        <p:grpSpPr>
          <a:xfrm>
            <a:off x="12363592" y="126441"/>
            <a:ext cx="388620" cy="388620"/>
            <a:chOff x="12363592" y="126441"/>
            <a:chExt cx="388620" cy="388620"/>
          </a:xfrm>
        </p:grpSpPr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435842" y="198691"/>
              <a:ext cx="243840" cy="243840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12363592" y="126441"/>
              <a:ext cx="388620" cy="388620"/>
            </a:xfrm>
            <a:custGeom>
              <a:avLst/>
              <a:gdLst/>
              <a:ahLst/>
              <a:cxnLst/>
              <a:rect l="l" t="t" r="r" b="b"/>
              <a:pathLst>
                <a:path w="388620" h="388620">
                  <a:moveTo>
                    <a:pt x="194168" y="0"/>
                  </a:moveTo>
                  <a:lnTo>
                    <a:pt x="149647" y="5128"/>
                  </a:lnTo>
                  <a:lnTo>
                    <a:pt x="108778" y="19735"/>
                  </a:lnTo>
                  <a:lnTo>
                    <a:pt x="72726" y="42656"/>
                  </a:lnTo>
                  <a:lnTo>
                    <a:pt x="42656" y="72726"/>
                  </a:lnTo>
                  <a:lnTo>
                    <a:pt x="19735" y="108778"/>
                  </a:lnTo>
                  <a:lnTo>
                    <a:pt x="5128" y="149647"/>
                  </a:lnTo>
                  <a:lnTo>
                    <a:pt x="0" y="194168"/>
                  </a:lnTo>
                  <a:lnTo>
                    <a:pt x="5128" y="238690"/>
                  </a:lnTo>
                  <a:lnTo>
                    <a:pt x="19735" y="279559"/>
                  </a:lnTo>
                  <a:lnTo>
                    <a:pt x="42656" y="315611"/>
                  </a:lnTo>
                  <a:lnTo>
                    <a:pt x="72726" y="345680"/>
                  </a:lnTo>
                  <a:lnTo>
                    <a:pt x="108778" y="368602"/>
                  </a:lnTo>
                  <a:lnTo>
                    <a:pt x="149647" y="383209"/>
                  </a:lnTo>
                  <a:lnTo>
                    <a:pt x="194168" y="388337"/>
                  </a:lnTo>
                  <a:lnTo>
                    <a:pt x="194168" y="370275"/>
                  </a:lnTo>
                  <a:lnTo>
                    <a:pt x="147352" y="363984"/>
                  </a:lnTo>
                  <a:lnTo>
                    <a:pt x="105284" y="346231"/>
                  </a:lnTo>
                  <a:lnTo>
                    <a:pt x="69642" y="318695"/>
                  </a:lnTo>
                  <a:lnTo>
                    <a:pt x="42105" y="283053"/>
                  </a:lnTo>
                  <a:lnTo>
                    <a:pt x="24352" y="240984"/>
                  </a:lnTo>
                  <a:lnTo>
                    <a:pt x="18062" y="194168"/>
                  </a:lnTo>
                  <a:lnTo>
                    <a:pt x="24352" y="147352"/>
                  </a:lnTo>
                  <a:lnTo>
                    <a:pt x="42105" y="105284"/>
                  </a:lnTo>
                  <a:lnTo>
                    <a:pt x="69642" y="69642"/>
                  </a:lnTo>
                  <a:lnTo>
                    <a:pt x="105284" y="42105"/>
                  </a:lnTo>
                  <a:lnTo>
                    <a:pt x="147352" y="24352"/>
                  </a:lnTo>
                  <a:lnTo>
                    <a:pt x="194168" y="18062"/>
                  </a:lnTo>
                  <a:lnTo>
                    <a:pt x="194168" y="0"/>
                  </a:lnTo>
                  <a:close/>
                </a:path>
                <a:path w="388620" h="388620">
                  <a:moveTo>
                    <a:pt x="194168" y="0"/>
                  </a:moveTo>
                  <a:lnTo>
                    <a:pt x="194168" y="18062"/>
                  </a:lnTo>
                  <a:lnTo>
                    <a:pt x="240984" y="24352"/>
                  </a:lnTo>
                  <a:lnTo>
                    <a:pt x="283053" y="42105"/>
                  </a:lnTo>
                  <a:lnTo>
                    <a:pt x="318695" y="69642"/>
                  </a:lnTo>
                  <a:lnTo>
                    <a:pt x="346231" y="105284"/>
                  </a:lnTo>
                  <a:lnTo>
                    <a:pt x="363984" y="147352"/>
                  </a:lnTo>
                  <a:lnTo>
                    <a:pt x="370275" y="194168"/>
                  </a:lnTo>
                  <a:lnTo>
                    <a:pt x="363984" y="240984"/>
                  </a:lnTo>
                  <a:lnTo>
                    <a:pt x="346231" y="283053"/>
                  </a:lnTo>
                  <a:lnTo>
                    <a:pt x="318695" y="318695"/>
                  </a:lnTo>
                  <a:lnTo>
                    <a:pt x="283053" y="346231"/>
                  </a:lnTo>
                  <a:lnTo>
                    <a:pt x="240984" y="363984"/>
                  </a:lnTo>
                  <a:lnTo>
                    <a:pt x="194168" y="370275"/>
                  </a:lnTo>
                  <a:lnTo>
                    <a:pt x="194168" y="388337"/>
                  </a:lnTo>
                  <a:lnTo>
                    <a:pt x="238690" y="383209"/>
                  </a:lnTo>
                  <a:lnTo>
                    <a:pt x="279559" y="368602"/>
                  </a:lnTo>
                  <a:lnTo>
                    <a:pt x="315611" y="345680"/>
                  </a:lnTo>
                  <a:lnTo>
                    <a:pt x="345680" y="315611"/>
                  </a:lnTo>
                  <a:lnTo>
                    <a:pt x="368602" y="279559"/>
                  </a:lnTo>
                  <a:lnTo>
                    <a:pt x="383209" y="238690"/>
                  </a:lnTo>
                  <a:lnTo>
                    <a:pt x="388337" y="194168"/>
                  </a:lnTo>
                  <a:lnTo>
                    <a:pt x="383209" y="149647"/>
                  </a:lnTo>
                  <a:lnTo>
                    <a:pt x="368602" y="108778"/>
                  </a:lnTo>
                  <a:lnTo>
                    <a:pt x="345680" y="72726"/>
                  </a:lnTo>
                  <a:lnTo>
                    <a:pt x="315611" y="42656"/>
                  </a:lnTo>
                  <a:lnTo>
                    <a:pt x="279559" y="19735"/>
                  </a:lnTo>
                  <a:lnTo>
                    <a:pt x="238690" y="5128"/>
                  </a:lnTo>
                  <a:lnTo>
                    <a:pt x="194168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/>
          <p:nvPr/>
        </p:nvSpPr>
        <p:spPr>
          <a:xfrm>
            <a:off x="6074032" y="3335359"/>
            <a:ext cx="821055" cy="258445"/>
          </a:xfrm>
          <a:custGeom>
            <a:avLst/>
            <a:gdLst/>
            <a:ahLst/>
            <a:cxnLst/>
            <a:rect l="l" t="t" r="r" b="b"/>
            <a:pathLst>
              <a:path w="821054" h="258445">
                <a:moveTo>
                  <a:pt x="91900" y="206053"/>
                </a:moveTo>
                <a:lnTo>
                  <a:pt x="0" y="206053"/>
                </a:lnTo>
                <a:lnTo>
                  <a:pt x="0" y="225705"/>
                </a:lnTo>
                <a:lnTo>
                  <a:pt x="236109" y="225705"/>
                </a:lnTo>
                <a:lnTo>
                  <a:pt x="236109" y="213278"/>
                </a:lnTo>
                <a:lnTo>
                  <a:pt x="91900" y="213278"/>
                </a:lnTo>
                <a:lnTo>
                  <a:pt x="91900" y="206053"/>
                </a:lnTo>
                <a:close/>
              </a:path>
              <a:path w="821054" h="258445">
                <a:moveTo>
                  <a:pt x="115887" y="138428"/>
                </a:moveTo>
                <a:lnTo>
                  <a:pt x="91900" y="138428"/>
                </a:lnTo>
                <a:lnTo>
                  <a:pt x="91900" y="213278"/>
                </a:lnTo>
                <a:lnTo>
                  <a:pt x="115887" y="213278"/>
                </a:lnTo>
                <a:lnTo>
                  <a:pt x="115887" y="138428"/>
                </a:lnTo>
                <a:close/>
              </a:path>
              <a:path w="821054" h="258445">
                <a:moveTo>
                  <a:pt x="236109" y="206053"/>
                </a:moveTo>
                <a:lnTo>
                  <a:pt x="115887" y="206053"/>
                </a:lnTo>
                <a:lnTo>
                  <a:pt x="115887" y="213278"/>
                </a:lnTo>
                <a:lnTo>
                  <a:pt x="236109" y="213278"/>
                </a:lnTo>
                <a:lnTo>
                  <a:pt x="236109" y="206053"/>
                </a:lnTo>
                <a:close/>
              </a:path>
              <a:path w="821054" h="258445">
                <a:moveTo>
                  <a:pt x="207067" y="88143"/>
                </a:moveTo>
                <a:lnTo>
                  <a:pt x="189581" y="88143"/>
                </a:lnTo>
                <a:lnTo>
                  <a:pt x="189581" y="106350"/>
                </a:lnTo>
                <a:lnTo>
                  <a:pt x="182459" y="106750"/>
                </a:lnTo>
                <a:lnTo>
                  <a:pt x="179624" y="133028"/>
                </a:lnTo>
                <a:lnTo>
                  <a:pt x="173108" y="168484"/>
                </a:lnTo>
                <a:lnTo>
                  <a:pt x="197094" y="171374"/>
                </a:lnTo>
                <a:lnTo>
                  <a:pt x="203276" y="134369"/>
                </a:lnTo>
                <a:lnTo>
                  <a:pt x="206451" y="102701"/>
                </a:lnTo>
                <a:lnTo>
                  <a:pt x="207067" y="88143"/>
                </a:lnTo>
                <a:close/>
              </a:path>
              <a:path w="821054" h="258445">
                <a:moveTo>
                  <a:pt x="183585" y="88380"/>
                </a:moveTo>
                <a:lnTo>
                  <a:pt x="21096" y="94790"/>
                </a:lnTo>
                <a:lnTo>
                  <a:pt x="24853" y="115598"/>
                </a:lnTo>
                <a:lnTo>
                  <a:pt x="182459" y="106750"/>
                </a:lnTo>
                <a:lnTo>
                  <a:pt x="182970" y="102015"/>
                </a:lnTo>
                <a:lnTo>
                  <a:pt x="183585" y="88380"/>
                </a:lnTo>
                <a:close/>
              </a:path>
              <a:path w="821054" h="258445">
                <a:moveTo>
                  <a:pt x="189581" y="88143"/>
                </a:moveTo>
                <a:lnTo>
                  <a:pt x="183585" y="88380"/>
                </a:lnTo>
                <a:lnTo>
                  <a:pt x="182970" y="102015"/>
                </a:lnTo>
                <a:lnTo>
                  <a:pt x="182459" y="106750"/>
                </a:lnTo>
                <a:lnTo>
                  <a:pt x="189581" y="106350"/>
                </a:lnTo>
                <a:lnTo>
                  <a:pt x="189581" y="88143"/>
                </a:lnTo>
                <a:close/>
              </a:path>
              <a:path w="821054" h="258445">
                <a:moveTo>
                  <a:pt x="194205" y="25431"/>
                </a:moveTo>
                <a:lnTo>
                  <a:pt x="184379" y="25431"/>
                </a:lnTo>
                <a:lnTo>
                  <a:pt x="184379" y="50285"/>
                </a:lnTo>
                <a:lnTo>
                  <a:pt x="184203" y="74687"/>
                </a:lnTo>
                <a:lnTo>
                  <a:pt x="183585" y="88380"/>
                </a:lnTo>
                <a:lnTo>
                  <a:pt x="189581" y="88143"/>
                </a:lnTo>
                <a:lnTo>
                  <a:pt x="207067" y="88143"/>
                </a:lnTo>
                <a:lnTo>
                  <a:pt x="207620" y="75098"/>
                </a:lnTo>
                <a:lnTo>
                  <a:pt x="207787" y="50285"/>
                </a:lnTo>
                <a:lnTo>
                  <a:pt x="207787" y="45083"/>
                </a:lnTo>
                <a:lnTo>
                  <a:pt x="194205" y="45083"/>
                </a:lnTo>
                <a:lnTo>
                  <a:pt x="194205" y="25431"/>
                </a:lnTo>
                <a:close/>
              </a:path>
              <a:path w="821054" h="258445">
                <a:moveTo>
                  <a:pt x="184379" y="25431"/>
                </a:moveTo>
                <a:lnTo>
                  <a:pt x="28321" y="25431"/>
                </a:lnTo>
                <a:lnTo>
                  <a:pt x="28321" y="45083"/>
                </a:lnTo>
                <a:lnTo>
                  <a:pt x="184379" y="45083"/>
                </a:lnTo>
                <a:lnTo>
                  <a:pt x="184379" y="25431"/>
                </a:lnTo>
                <a:close/>
              </a:path>
              <a:path w="821054" h="258445">
                <a:moveTo>
                  <a:pt x="207787" y="25431"/>
                </a:moveTo>
                <a:lnTo>
                  <a:pt x="194205" y="25431"/>
                </a:lnTo>
                <a:lnTo>
                  <a:pt x="194205" y="45083"/>
                </a:lnTo>
                <a:lnTo>
                  <a:pt x="207787" y="45083"/>
                </a:lnTo>
                <a:lnTo>
                  <a:pt x="207787" y="25431"/>
                </a:lnTo>
                <a:close/>
              </a:path>
              <a:path w="821054" h="258445">
                <a:moveTo>
                  <a:pt x="486067" y="289"/>
                </a:moveTo>
                <a:lnTo>
                  <a:pt x="463237" y="289"/>
                </a:lnTo>
                <a:lnTo>
                  <a:pt x="463237" y="137272"/>
                </a:lnTo>
                <a:lnTo>
                  <a:pt x="486067" y="137272"/>
                </a:lnTo>
                <a:lnTo>
                  <a:pt x="486067" y="289"/>
                </a:lnTo>
                <a:close/>
              </a:path>
              <a:path w="821054" h="258445">
                <a:moveTo>
                  <a:pt x="434915" y="5490"/>
                </a:moveTo>
                <a:lnTo>
                  <a:pt x="412085" y="5490"/>
                </a:lnTo>
                <a:lnTo>
                  <a:pt x="412085" y="135538"/>
                </a:lnTo>
                <a:lnTo>
                  <a:pt x="434915" y="135538"/>
                </a:lnTo>
                <a:lnTo>
                  <a:pt x="434915" y="78606"/>
                </a:lnTo>
                <a:lnTo>
                  <a:pt x="421332" y="78606"/>
                </a:lnTo>
                <a:lnTo>
                  <a:pt x="421332" y="59244"/>
                </a:lnTo>
                <a:lnTo>
                  <a:pt x="434915" y="59244"/>
                </a:lnTo>
                <a:lnTo>
                  <a:pt x="434915" y="5490"/>
                </a:lnTo>
                <a:close/>
              </a:path>
              <a:path w="821054" h="258445">
                <a:moveTo>
                  <a:pt x="300243" y="15027"/>
                </a:moveTo>
                <a:lnTo>
                  <a:pt x="277702" y="15027"/>
                </a:lnTo>
                <a:lnTo>
                  <a:pt x="277702" y="125135"/>
                </a:lnTo>
                <a:lnTo>
                  <a:pt x="378850" y="125135"/>
                </a:lnTo>
                <a:lnTo>
                  <a:pt x="378850" y="106350"/>
                </a:lnTo>
                <a:lnTo>
                  <a:pt x="300243" y="106350"/>
                </a:lnTo>
                <a:lnTo>
                  <a:pt x="300243" y="67913"/>
                </a:lnTo>
                <a:lnTo>
                  <a:pt x="371914" y="67913"/>
                </a:lnTo>
                <a:lnTo>
                  <a:pt x="371914" y="59244"/>
                </a:lnTo>
                <a:lnTo>
                  <a:pt x="378850" y="59244"/>
                </a:lnTo>
                <a:lnTo>
                  <a:pt x="378850" y="49418"/>
                </a:lnTo>
                <a:lnTo>
                  <a:pt x="300243" y="49418"/>
                </a:lnTo>
                <a:lnTo>
                  <a:pt x="300243" y="15027"/>
                </a:lnTo>
                <a:close/>
              </a:path>
              <a:path w="821054" h="258445">
                <a:moveTo>
                  <a:pt x="371914" y="67913"/>
                </a:moveTo>
                <a:lnTo>
                  <a:pt x="356019" y="67913"/>
                </a:lnTo>
                <a:lnTo>
                  <a:pt x="356019" y="106350"/>
                </a:lnTo>
                <a:lnTo>
                  <a:pt x="378850" y="106350"/>
                </a:lnTo>
                <a:lnTo>
                  <a:pt x="378850" y="78606"/>
                </a:lnTo>
                <a:lnTo>
                  <a:pt x="371914" y="78606"/>
                </a:lnTo>
                <a:lnTo>
                  <a:pt x="371914" y="67913"/>
                </a:lnTo>
                <a:close/>
              </a:path>
              <a:path w="821054" h="258445">
                <a:moveTo>
                  <a:pt x="378850" y="59244"/>
                </a:moveTo>
                <a:lnTo>
                  <a:pt x="371914" y="59244"/>
                </a:lnTo>
                <a:lnTo>
                  <a:pt x="371914" y="78606"/>
                </a:lnTo>
                <a:lnTo>
                  <a:pt x="378850" y="78606"/>
                </a:lnTo>
                <a:lnTo>
                  <a:pt x="378850" y="59244"/>
                </a:lnTo>
                <a:close/>
              </a:path>
              <a:path w="821054" h="258445">
                <a:moveTo>
                  <a:pt x="412085" y="59244"/>
                </a:moveTo>
                <a:lnTo>
                  <a:pt x="378850" y="59244"/>
                </a:lnTo>
                <a:lnTo>
                  <a:pt x="378850" y="78606"/>
                </a:lnTo>
                <a:lnTo>
                  <a:pt x="412085" y="78606"/>
                </a:lnTo>
                <a:lnTo>
                  <a:pt x="412085" y="59244"/>
                </a:lnTo>
                <a:close/>
              </a:path>
              <a:path w="821054" h="258445">
                <a:moveTo>
                  <a:pt x="434915" y="59244"/>
                </a:moveTo>
                <a:lnTo>
                  <a:pt x="421332" y="59244"/>
                </a:lnTo>
                <a:lnTo>
                  <a:pt x="421332" y="78606"/>
                </a:lnTo>
                <a:lnTo>
                  <a:pt x="434915" y="78606"/>
                </a:lnTo>
                <a:lnTo>
                  <a:pt x="434915" y="59244"/>
                </a:lnTo>
                <a:close/>
              </a:path>
              <a:path w="821054" h="258445">
                <a:moveTo>
                  <a:pt x="378850" y="15027"/>
                </a:moveTo>
                <a:lnTo>
                  <a:pt x="356019" y="15027"/>
                </a:lnTo>
                <a:lnTo>
                  <a:pt x="356019" y="49418"/>
                </a:lnTo>
                <a:lnTo>
                  <a:pt x="378850" y="49418"/>
                </a:lnTo>
                <a:lnTo>
                  <a:pt x="378850" y="15027"/>
                </a:lnTo>
                <a:close/>
              </a:path>
              <a:path w="821054" h="258445">
                <a:moveTo>
                  <a:pt x="486067" y="149988"/>
                </a:moveTo>
                <a:lnTo>
                  <a:pt x="313826" y="149988"/>
                </a:lnTo>
                <a:lnTo>
                  <a:pt x="313826" y="169062"/>
                </a:lnTo>
                <a:lnTo>
                  <a:pt x="462659" y="169062"/>
                </a:lnTo>
                <a:lnTo>
                  <a:pt x="462659" y="193916"/>
                </a:lnTo>
                <a:lnTo>
                  <a:pt x="314404" y="193916"/>
                </a:lnTo>
                <a:lnTo>
                  <a:pt x="314404" y="258362"/>
                </a:lnTo>
                <a:lnTo>
                  <a:pt x="496182" y="258362"/>
                </a:lnTo>
                <a:lnTo>
                  <a:pt x="496182" y="250848"/>
                </a:lnTo>
                <a:lnTo>
                  <a:pt x="338391" y="250848"/>
                </a:lnTo>
                <a:lnTo>
                  <a:pt x="338391" y="211833"/>
                </a:lnTo>
                <a:lnTo>
                  <a:pt x="486067" y="211833"/>
                </a:lnTo>
                <a:lnTo>
                  <a:pt x="486067" y="149988"/>
                </a:lnTo>
                <a:close/>
              </a:path>
              <a:path w="821054" h="258445">
                <a:moveTo>
                  <a:pt x="496182" y="239288"/>
                </a:moveTo>
                <a:lnTo>
                  <a:pt x="338391" y="239288"/>
                </a:lnTo>
                <a:lnTo>
                  <a:pt x="338391" y="250848"/>
                </a:lnTo>
                <a:lnTo>
                  <a:pt x="496182" y="250848"/>
                </a:lnTo>
                <a:lnTo>
                  <a:pt x="496182" y="239288"/>
                </a:lnTo>
                <a:close/>
              </a:path>
              <a:path w="821054" h="258445">
                <a:moveTo>
                  <a:pt x="820923" y="0"/>
                </a:moveTo>
                <a:lnTo>
                  <a:pt x="796936" y="0"/>
                </a:lnTo>
                <a:lnTo>
                  <a:pt x="796936" y="147965"/>
                </a:lnTo>
                <a:lnTo>
                  <a:pt x="820923" y="147965"/>
                </a:lnTo>
                <a:lnTo>
                  <a:pt x="820923" y="0"/>
                </a:lnTo>
                <a:close/>
              </a:path>
              <a:path w="821054" h="258445">
                <a:moveTo>
                  <a:pt x="646948" y="15027"/>
                </a:moveTo>
                <a:lnTo>
                  <a:pt x="623250" y="15027"/>
                </a:lnTo>
                <a:lnTo>
                  <a:pt x="623250" y="128314"/>
                </a:lnTo>
                <a:lnTo>
                  <a:pt x="644347" y="128314"/>
                </a:lnTo>
                <a:lnTo>
                  <a:pt x="677229" y="127717"/>
                </a:lnTo>
                <a:lnTo>
                  <a:pt x="708865" y="125713"/>
                </a:lnTo>
                <a:lnTo>
                  <a:pt x="740176" y="121974"/>
                </a:lnTo>
                <a:lnTo>
                  <a:pt x="743456" y="121378"/>
                </a:lnTo>
                <a:lnTo>
                  <a:pt x="646948" y="121378"/>
                </a:lnTo>
                <a:lnTo>
                  <a:pt x="646948" y="108084"/>
                </a:lnTo>
                <a:lnTo>
                  <a:pt x="644347" y="108084"/>
                </a:lnTo>
                <a:lnTo>
                  <a:pt x="646948" y="108036"/>
                </a:lnTo>
                <a:lnTo>
                  <a:pt x="646948" y="15027"/>
                </a:lnTo>
                <a:close/>
              </a:path>
              <a:path w="821054" h="258445">
                <a:moveTo>
                  <a:pt x="768615" y="96524"/>
                </a:moveTo>
                <a:lnTo>
                  <a:pt x="737778" y="101988"/>
                </a:lnTo>
                <a:lnTo>
                  <a:pt x="707239" y="105555"/>
                </a:lnTo>
                <a:lnTo>
                  <a:pt x="676321" y="107497"/>
                </a:lnTo>
                <a:lnTo>
                  <a:pt x="646948" y="108036"/>
                </a:lnTo>
                <a:lnTo>
                  <a:pt x="646948" y="121378"/>
                </a:lnTo>
                <a:lnTo>
                  <a:pt x="743456" y="121378"/>
                </a:lnTo>
                <a:lnTo>
                  <a:pt x="772083" y="116176"/>
                </a:lnTo>
                <a:lnTo>
                  <a:pt x="768615" y="96524"/>
                </a:lnTo>
                <a:close/>
              </a:path>
              <a:path w="821054" h="258445">
                <a:moveTo>
                  <a:pt x="646948" y="108036"/>
                </a:moveTo>
                <a:lnTo>
                  <a:pt x="644347" y="108084"/>
                </a:lnTo>
                <a:lnTo>
                  <a:pt x="646948" y="108084"/>
                </a:lnTo>
                <a:close/>
              </a:path>
              <a:path w="821054" h="258445">
                <a:moveTo>
                  <a:pt x="820923" y="160681"/>
                </a:moveTo>
                <a:lnTo>
                  <a:pt x="652150" y="160681"/>
                </a:lnTo>
                <a:lnTo>
                  <a:pt x="652150" y="257784"/>
                </a:lnTo>
                <a:lnTo>
                  <a:pt x="820923" y="257784"/>
                </a:lnTo>
                <a:lnTo>
                  <a:pt x="820923" y="238132"/>
                </a:lnTo>
                <a:lnTo>
                  <a:pt x="675558" y="238132"/>
                </a:lnTo>
                <a:lnTo>
                  <a:pt x="675558" y="179755"/>
                </a:lnTo>
                <a:lnTo>
                  <a:pt x="820923" y="179755"/>
                </a:lnTo>
                <a:lnTo>
                  <a:pt x="820923" y="160681"/>
                </a:lnTo>
                <a:close/>
              </a:path>
              <a:path w="821054" h="258445">
                <a:moveTo>
                  <a:pt x="820923" y="179755"/>
                </a:moveTo>
                <a:lnTo>
                  <a:pt x="797514" y="179755"/>
                </a:lnTo>
                <a:lnTo>
                  <a:pt x="797514" y="238132"/>
                </a:lnTo>
                <a:lnTo>
                  <a:pt x="820923" y="238132"/>
                </a:lnTo>
                <a:lnTo>
                  <a:pt x="820923" y="179755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571845" y="5376376"/>
            <a:ext cx="1008380" cy="261620"/>
          </a:xfrm>
          <a:custGeom>
            <a:avLst/>
            <a:gdLst/>
            <a:ahLst/>
            <a:cxnLst/>
            <a:rect l="l" t="t" r="r" b="b"/>
            <a:pathLst>
              <a:path w="1008380" h="261620">
                <a:moveTo>
                  <a:pt x="115020" y="12715"/>
                </a:moveTo>
                <a:lnTo>
                  <a:pt x="104038" y="12715"/>
                </a:lnTo>
                <a:lnTo>
                  <a:pt x="104038" y="24564"/>
                </a:lnTo>
                <a:lnTo>
                  <a:pt x="97292" y="56245"/>
                </a:lnTo>
                <a:lnTo>
                  <a:pt x="77378" y="83158"/>
                </a:lnTo>
                <a:lnTo>
                  <a:pt x="44785" y="104544"/>
                </a:lnTo>
                <a:lnTo>
                  <a:pt x="0" y="119644"/>
                </a:lnTo>
                <a:lnTo>
                  <a:pt x="8380" y="139295"/>
                </a:lnTo>
                <a:lnTo>
                  <a:pt x="59578" y="120980"/>
                </a:lnTo>
                <a:lnTo>
                  <a:pt x="97824" y="93779"/>
                </a:lnTo>
                <a:lnTo>
                  <a:pt x="121766" y="57690"/>
                </a:lnTo>
                <a:lnTo>
                  <a:pt x="121959" y="56643"/>
                </a:lnTo>
                <a:lnTo>
                  <a:pt x="120800" y="56643"/>
                </a:lnTo>
                <a:lnTo>
                  <a:pt x="120800" y="37569"/>
                </a:lnTo>
                <a:lnTo>
                  <a:pt x="125471" y="37569"/>
                </a:lnTo>
                <a:lnTo>
                  <a:pt x="126429" y="32367"/>
                </a:lnTo>
                <a:lnTo>
                  <a:pt x="115020" y="32367"/>
                </a:lnTo>
                <a:lnTo>
                  <a:pt x="115020" y="12715"/>
                </a:lnTo>
                <a:close/>
              </a:path>
              <a:path w="1008380" h="261620">
                <a:moveTo>
                  <a:pt x="210677" y="0"/>
                </a:moveTo>
                <a:lnTo>
                  <a:pt x="186691" y="0"/>
                </a:lnTo>
                <a:lnTo>
                  <a:pt x="186691" y="133226"/>
                </a:lnTo>
                <a:lnTo>
                  <a:pt x="210677" y="133226"/>
                </a:lnTo>
                <a:lnTo>
                  <a:pt x="210677" y="106350"/>
                </a:lnTo>
                <a:lnTo>
                  <a:pt x="189292" y="106350"/>
                </a:lnTo>
                <a:lnTo>
                  <a:pt x="189292" y="87565"/>
                </a:lnTo>
                <a:lnTo>
                  <a:pt x="210677" y="87565"/>
                </a:lnTo>
                <a:lnTo>
                  <a:pt x="210677" y="56643"/>
                </a:lnTo>
                <a:lnTo>
                  <a:pt x="190737" y="56643"/>
                </a:lnTo>
                <a:lnTo>
                  <a:pt x="190737" y="37569"/>
                </a:lnTo>
                <a:lnTo>
                  <a:pt x="210677" y="37569"/>
                </a:lnTo>
                <a:lnTo>
                  <a:pt x="210677" y="0"/>
                </a:lnTo>
                <a:close/>
              </a:path>
              <a:path w="1008380" h="261620">
                <a:moveTo>
                  <a:pt x="186691" y="87565"/>
                </a:moveTo>
                <a:lnTo>
                  <a:pt x="118488" y="87565"/>
                </a:lnTo>
                <a:lnTo>
                  <a:pt x="118488" y="106350"/>
                </a:lnTo>
                <a:lnTo>
                  <a:pt x="186691" y="106350"/>
                </a:lnTo>
                <a:lnTo>
                  <a:pt x="186691" y="87565"/>
                </a:lnTo>
                <a:close/>
              </a:path>
              <a:path w="1008380" h="261620">
                <a:moveTo>
                  <a:pt x="210677" y="87565"/>
                </a:moveTo>
                <a:lnTo>
                  <a:pt x="189292" y="87565"/>
                </a:lnTo>
                <a:lnTo>
                  <a:pt x="189292" y="106350"/>
                </a:lnTo>
                <a:lnTo>
                  <a:pt x="210677" y="106350"/>
                </a:lnTo>
                <a:lnTo>
                  <a:pt x="210677" y="87565"/>
                </a:lnTo>
                <a:close/>
              </a:path>
              <a:path w="1008380" h="261620">
                <a:moveTo>
                  <a:pt x="125471" y="37569"/>
                </a:moveTo>
                <a:lnTo>
                  <a:pt x="120800" y="37569"/>
                </a:lnTo>
                <a:lnTo>
                  <a:pt x="120800" y="56643"/>
                </a:lnTo>
                <a:lnTo>
                  <a:pt x="121959" y="56643"/>
                </a:lnTo>
                <a:lnTo>
                  <a:pt x="125471" y="37569"/>
                </a:lnTo>
                <a:close/>
              </a:path>
              <a:path w="1008380" h="261620">
                <a:moveTo>
                  <a:pt x="186691" y="37569"/>
                </a:moveTo>
                <a:lnTo>
                  <a:pt x="125471" y="37569"/>
                </a:lnTo>
                <a:lnTo>
                  <a:pt x="121959" y="56643"/>
                </a:lnTo>
                <a:lnTo>
                  <a:pt x="186691" y="56643"/>
                </a:lnTo>
                <a:lnTo>
                  <a:pt x="186691" y="37569"/>
                </a:lnTo>
                <a:close/>
              </a:path>
              <a:path w="1008380" h="261620">
                <a:moveTo>
                  <a:pt x="210677" y="37569"/>
                </a:moveTo>
                <a:lnTo>
                  <a:pt x="190737" y="37569"/>
                </a:lnTo>
                <a:lnTo>
                  <a:pt x="190737" y="56643"/>
                </a:lnTo>
                <a:lnTo>
                  <a:pt x="210677" y="56643"/>
                </a:lnTo>
                <a:lnTo>
                  <a:pt x="210677" y="37569"/>
                </a:lnTo>
                <a:close/>
              </a:path>
              <a:path w="1008380" h="261620">
                <a:moveTo>
                  <a:pt x="104038" y="12715"/>
                </a:moveTo>
                <a:lnTo>
                  <a:pt x="13582" y="12715"/>
                </a:lnTo>
                <a:lnTo>
                  <a:pt x="13582" y="32367"/>
                </a:lnTo>
                <a:lnTo>
                  <a:pt x="102376" y="32367"/>
                </a:lnTo>
                <a:lnTo>
                  <a:pt x="104038" y="24564"/>
                </a:lnTo>
                <a:lnTo>
                  <a:pt x="104038" y="12715"/>
                </a:lnTo>
                <a:close/>
              </a:path>
              <a:path w="1008380" h="261620">
                <a:moveTo>
                  <a:pt x="130047" y="12715"/>
                </a:moveTo>
                <a:lnTo>
                  <a:pt x="115020" y="12715"/>
                </a:lnTo>
                <a:lnTo>
                  <a:pt x="115020" y="32367"/>
                </a:lnTo>
                <a:lnTo>
                  <a:pt x="126429" y="32367"/>
                </a:lnTo>
                <a:lnTo>
                  <a:pt x="130047" y="12715"/>
                </a:lnTo>
                <a:close/>
              </a:path>
              <a:path w="1008380" h="261620">
                <a:moveTo>
                  <a:pt x="210677" y="145364"/>
                </a:moveTo>
                <a:lnTo>
                  <a:pt x="42482" y="145364"/>
                </a:lnTo>
                <a:lnTo>
                  <a:pt x="42482" y="164727"/>
                </a:lnTo>
                <a:lnTo>
                  <a:pt x="186980" y="164727"/>
                </a:lnTo>
                <a:lnTo>
                  <a:pt x="186980" y="191026"/>
                </a:lnTo>
                <a:lnTo>
                  <a:pt x="43349" y="191026"/>
                </a:lnTo>
                <a:lnTo>
                  <a:pt x="43349" y="258651"/>
                </a:lnTo>
                <a:lnTo>
                  <a:pt x="219347" y="258651"/>
                </a:lnTo>
                <a:lnTo>
                  <a:pt x="219347" y="251137"/>
                </a:lnTo>
                <a:lnTo>
                  <a:pt x="67046" y="251137"/>
                </a:lnTo>
                <a:lnTo>
                  <a:pt x="67046" y="209521"/>
                </a:lnTo>
                <a:lnTo>
                  <a:pt x="210677" y="209521"/>
                </a:lnTo>
                <a:lnTo>
                  <a:pt x="210677" y="145364"/>
                </a:lnTo>
                <a:close/>
              </a:path>
              <a:path w="1008380" h="261620">
                <a:moveTo>
                  <a:pt x="219347" y="239577"/>
                </a:moveTo>
                <a:lnTo>
                  <a:pt x="67046" y="239577"/>
                </a:lnTo>
                <a:lnTo>
                  <a:pt x="67046" y="251137"/>
                </a:lnTo>
                <a:lnTo>
                  <a:pt x="219347" y="251137"/>
                </a:lnTo>
                <a:lnTo>
                  <a:pt x="219347" y="239577"/>
                </a:lnTo>
                <a:close/>
              </a:path>
              <a:path w="1008380" h="261620">
                <a:moveTo>
                  <a:pt x="483466" y="0"/>
                </a:moveTo>
                <a:lnTo>
                  <a:pt x="460347" y="0"/>
                </a:lnTo>
                <a:lnTo>
                  <a:pt x="460347" y="261251"/>
                </a:lnTo>
                <a:lnTo>
                  <a:pt x="483466" y="261251"/>
                </a:lnTo>
                <a:lnTo>
                  <a:pt x="483466" y="0"/>
                </a:lnTo>
                <a:close/>
              </a:path>
              <a:path w="1008380" h="261620">
                <a:moveTo>
                  <a:pt x="430580" y="6068"/>
                </a:moveTo>
                <a:lnTo>
                  <a:pt x="408039" y="6068"/>
                </a:lnTo>
                <a:lnTo>
                  <a:pt x="408039" y="247958"/>
                </a:lnTo>
                <a:lnTo>
                  <a:pt x="430580" y="247958"/>
                </a:lnTo>
                <a:lnTo>
                  <a:pt x="430580" y="113575"/>
                </a:lnTo>
                <a:lnTo>
                  <a:pt x="415263" y="113575"/>
                </a:lnTo>
                <a:lnTo>
                  <a:pt x="415263" y="93634"/>
                </a:lnTo>
                <a:lnTo>
                  <a:pt x="430580" y="93634"/>
                </a:lnTo>
                <a:lnTo>
                  <a:pt x="430580" y="6068"/>
                </a:lnTo>
                <a:close/>
              </a:path>
              <a:path w="1008380" h="261620">
                <a:moveTo>
                  <a:pt x="319895" y="40459"/>
                </a:moveTo>
                <a:lnTo>
                  <a:pt x="314982" y="40459"/>
                </a:lnTo>
                <a:lnTo>
                  <a:pt x="314982" y="73693"/>
                </a:lnTo>
                <a:lnTo>
                  <a:pt x="311252" y="109222"/>
                </a:lnTo>
                <a:lnTo>
                  <a:pt x="300316" y="142258"/>
                </a:lnTo>
                <a:lnTo>
                  <a:pt x="282551" y="170417"/>
                </a:lnTo>
                <a:lnTo>
                  <a:pt x="258339" y="191315"/>
                </a:lnTo>
                <a:lnTo>
                  <a:pt x="273078" y="209232"/>
                </a:lnTo>
                <a:lnTo>
                  <a:pt x="298731" y="185860"/>
                </a:lnTo>
                <a:lnTo>
                  <a:pt x="317691" y="153817"/>
                </a:lnTo>
                <a:lnTo>
                  <a:pt x="326943" y="123733"/>
                </a:lnTo>
                <a:lnTo>
                  <a:pt x="323787" y="113670"/>
                </a:lnTo>
                <a:lnTo>
                  <a:pt x="319895" y="73693"/>
                </a:lnTo>
                <a:lnTo>
                  <a:pt x="319895" y="40459"/>
                </a:lnTo>
                <a:close/>
              </a:path>
              <a:path w="1008380" h="261620">
                <a:moveTo>
                  <a:pt x="338391" y="40459"/>
                </a:moveTo>
                <a:lnTo>
                  <a:pt x="333478" y="40459"/>
                </a:lnTo>
                <a:lnTo>
                  <a:pt x="333478" y="73693"/>
                </a:lnTo>
                <a:lnTo>
                  <a:pt x="329445" y="115598"/>
                </a:lnTo>
                <a:lnTo>
                  <a:pt x="326943" y="123733"/>
                </a:lnTo>
                <a:lnTo>
                  <a:pt x="335212" y="150097"/>
                </a:lnTo>
                <a:lnTo>
                  <a:pt x="353789" y="180617"/>
                </a:lnTo>
                <a:lnTo>
                  <a:pt x="379139" y="202874"/>
                </a:lnTo>
                <a:lnTo>
                  <a:pt x="393878" y="185246"/>
                </a:lnTo>
                <a:lnTo>
                  <a:pt x="370090" y="165418"/>
                </a:lnTo>
                <a:lnTo>
                  <a:pt x="352696" y="138681"/>
                </a:lnTo>
                <a:lnTo>
                  <a:pt x="342021" y="107339"/>
                </a:lnTo>
                <a:lnTo>
                  <a:pt x="338391" y="73693"/>
                </a:lnTo>
                <a:lnTo>
                  <a:pt x="338391" y="40459"/>
                </a:lnTo>
                <a:close/>
              </a:path>
              <a:path w="1008380" h="261620">
                <a:moveTo>
                  <a:pt x="333478" y="40459"/>
                </a:moveTo>
                <a:lnTo>
                  <a:pt x="319895" y="40459"/>
                </a:lnTo>
                <a:lnTo>
                  <a:pt x="319895" y="73693"/>
                </a:lnTo>
                <a:lnTo>
                  <a:pt x="323787" y="113670"/>
                </a:lnTo>
                <a:lnTo>
                  <a:pt x="326943" y="123733"/>
                </a:lnTo>
                <a:lnTo>
                  <a:pt x="329445" y="115598"/>
                </a:lnTo>
                <a:lnTo>
                  <a:pt x="333478" y="73693"/>
                </a:lnTo>
                <a:lnTo>
                  <a:pt x="333478" y="40459"/>
                </a:lnTo>
                <a:close/>
              </a:path>
              <a:path w="1008380" h="261620">
                <a:moveTo>
                  <a:pt x="408039" y="93634"/>
                </a:moveTo>
                <a:lnTo>
                  <a:pt x="365267" y="93634"/>
                </a:lnTo>
                <a:lnTo>
                  <a:pt x="365267" y="113575"/>
                </a:lnTo>
                <a:lnTo>
                  <a:pt x="408039" y="113575"/>
                </a:lnTo>
                <a:lnTo>
                  <a:pt x="408039" y="93634"/>
                </a:lnTo>
                <a:close/>
              </a:path>
              <a:path w="1008380" h="261620">
                <a:moveTo>
                  <a:pt x="430580" y="93634"/>
                </a:moveTo>
                <a:lnTo>
                  <a:pt x="415263" y="93634"/>
                </a:lnTo>
                <a:lnTo>
                  <a:pt x="415263" y="113575"/>
                </a:lnTo>
                <a:lnTo>
                  <a:pt x="430580" y="113575"/>
                </a:lnTo>
                <a:lnTo>
                  <a:pt x="430580" y="93634"/>
                </a:lnTo>
                <a:close/>
              </a:path>
              <a:path w="1008380" h="261620">
                <a:moveTo>
                  <a:pt x="384919" y="30344"/>
                </a:moveTo>
                <a:lnTo>
                  <a:pt x="265564" y="30344"/>
                </a:lnTo>
                <a:lnTo>
                  <a:pt x="265564" y="50285"/>
                </a:lnTo>
                <a:lnTo>
                  <a:pt x="314982" y="50285"/>
                </a:lnTo>
                <a:lnTo>
                  <a:pt x="314982" y="40459"/>
                </a:lnTo>
                <a:lnTo>
                  <a:pt x="384919" y="40459"/>
                </a:lnTo>
                <a:lnTo>
                  <a:pt x="384919" y="30344"/>
                </a:lnTo>
                <a:close/>
              </a:path>
              <a:path w="1008380" h="261620">
                <a:moveTo>
                  <a:pt x="384919" y="40459"/>
                </a:moveTo>
                <a:lnTo>
                  <a:pt x="338391" y="40459"/>
                </a:lnTo>
                <a:lnTo>
                  <a:pt x="338391" y="50285"/>
                </a:lnTo>
                <a:lnTo>
                  <a:pt x="384919" y="50285"/>
                </a:lnTo>
                <a:lnTo>
                  <a:pt x="384919" y="40459"/>
                </a:lnTo>
                <a:close/>
              </a:path>
              <a:path w="1008380" h="261620">
                <a:moveTo>
                  <a:pt x="749031" y="0"/>
                </a:moveTo>
                <a:lnTo>
                  <a:pt x="725911" y="0"/>
                </a:lnTo>
                <a:lnTo>
                  <a:pt x="725911" y="261251"/>
                </a:lnTo>
                <a:lnTo>
                  <a:pt x="749031" y="261251"/>
                </a:lnTo>
                <a:lnTo>
                  <a:pt x="749031" y="126002"/>
                </a:lnTo>
                <a:lnTo>
                  <a:pt x="732269" y="126002"/>
                </a:lnTo>
                <a:lnTo>
                  <a:pt x="732269" y="106350"/>
                </a:lnTo>
                <a:lnTo>
                  <a:pt x="749031" y="106350"/>
                </a:lnTo>
                <a:lnTo>
                  <a:pt x="749031" y="0"/>
                </a:lnTo>
                <a:close/>
              </a:path>
              <a:path w="1008380" h="261620">
                <a:moveTo>
                  <a:pt x="689209" y="5779"/>
                </a:moveTo>
                <a:lnTo>
                  <a:pt x="666667" y="5779"/>
                </a:lnTo>
                <a:lnTo>
                  <a:pt x="666667" y="247958"/>
                </a:lnTo>
                <a:lnTo>
                  <a:pt x="689209" y="247958"/>
                </a:lnTo>
                <a:lnTo>
                  <a:pt x="689209" y="126002"/>
                </a:lnTo>
                <a:lnTo>
                  <a:pt x="681984" y="126002"/>
                </a:lnTo>
                <a:lnTo>
                  <a:pt x="681984" y="106350"/>
                </a:lnTo>
                <a:lnTo>
                  <a:pt x="689209" y="106350"/>
                </a:lnTo>
                <a:lnTo>
                  <a:pt x="689209" y="5779"/>
                </a:lnTo>
                <a:close/>
              </a:path>
              <a:path w="1008380" h="261620">
                <a:moveTo>
                  <a:pt x="689209" y="106350"/>
                </a:moveTo>
                <a:lnTo>
                  <a:pt x="681984" y="106350"/>
                </a:lnTo>
                <a:lnTo>
                  <a:pt x="681984" y="126002"/>
                </a:lnTo>
                <a:lnTo>
                  <a:pt x="689209" y="126002"/>
                </a:lnTo>
                <a:lnTo>
                  <a:pt x="689209" y="106350"/>
                </a:lnTo>
                <a:close/>
              </a:path>
              <a:path w="1008380" h="261620">
                <a:moveTo>
                  <a:pt x="725911" y="106350"/>
                </a:moveTo>
                <a:lnTo>
                  <a:pt x="689209" y="106350"/>
                </a:lnTo>
                <a:lnTo>
                  <a:pt x="689209" y="126002"/>
                </a:lnTo>
                <a:lnTo>
                  <a:pt x="725911" y="126002"/>
                </a:lnTo>
                <a:lnTo>
                  <a:pt x="725911" y="106350"/>
                </a:lnTo>
                <a:close/>
              </a:path>
              <a:path w="1008380" h="261620">
                <a:moveTo>
                  <a:pt x="749031" y="106350"/>
                </a:moveTo>
                <a:lnTo>
                  <a:pt x="732269" y="106350"/>
                </a:lnTo>
                <a:lnTo>
                  <a:pt x="732269" y="126002"/>
                </a:lnTo>
                <a:lnTo>
                  <a:pt x="749031" y="126002"/>
                </a:lnTo>
                <a:lnTo>
                  <a:pt x="749031" y="106350"/>
                </a:lnTo>
                <a:close/>
              </a:path>
              <a:path w="1008380" h="261620">
                <a:moveTo>
                  <a:pt x="564074" y="31500"/>
                </a:moveTo>
                <a:lnTo>
                  <a:pt x="540087" y="31500"/>
                </a:lnTo>
                <a:lnTo>
                  <a:pt x="540087" y="193627"/>
                </a:lnTo>
                <a:lnTo>
                  <a:pt x="556849" y="193627"/>
                </a:lnTo>
                <a:lnTo>
                  <a:pt x="578307" y="193292"/>
                </a:lnTo>
                <a:lnTo>
                  <a:pt x="600848" y="192037"/>
                </a:lnTo>
                <a:lnTo>
                  <a:pt x="624799" y="189481"/>
                </a:lnTo>
                <a:lnTo>
                  <a:pt x="650483" y="185246"/>
                </a:lnTo>
                <a:lnTo>
                  <a:pt x="650122" y="182356"/>
                </a:lnTo>
                <a:lnTo>
                  <a:pt x="564074" y="182356"/>
                </a:lnTo>
                <a:lnTo>
                  <a:pt x="564074" y="172819"/>
                </a:lnTo>
                <a:lnTo>
                  <a:pt x="556849" y="172819"/>
                </a:lnTo>
                <a:lnTo>
                  <a:pt x="564074" y="172688"/>
                </a:lnTo>
                <a:lnTo>
                  <a:pt x="564074" y="31500"/>
                </a:lnTo>
                <a:close/>
              </a:path>
              <a:path w="1008380" h="261620">
                <a:moveTo>
                  <a:pt x="647882" y="164438"/>
                </a:moveTo>
                <a:lnTo>
                  <a:pt x="623051" y="168552"/>
                </a:lnTo>
                <a:lnTo>
                  <a:pt x="599656" y="171121"/>
                </a:lnTo>
                <a:lnTo>
                  <a:pt x="577616" y="172444"/>
                </a:lnTo>
                <a:lnTo>
                  <a:pt x="564074" y="172688"/>
                </a:lnTo>
                <a:lnTo>
                  <a:pt x="564074" y="182356"/>
                </a:lnTo>
                <a:lnTo>
                  <a:pt x="650122" y="182356"/>
                </a:lnTo>
                <a:lnTo>
                  <a:pt x="647882" y="164438"/>
                </a:lnTo>
                <a:close/>
              </a:path>
              <a:path w="1008380" h="261620">
                <a:moveTo>
                  <a:pt x="564074" y="172688"/>
                </a:moveTo>
                <a:lnTo>
                  <a:pt x="556849" y="172819"/>
                </a:lnTo>
                <a:lnTo>
                  <a:pt x="564074" y="172819"/>
                </a:lnTo>
                <a:lnTo>
                  <a:pt x="564074" y="172688"/>
                </a:lnTo>
                <a:close/>
              </a:path>
              <a:path w="1008380" h="261620">
                <a:moveTo>
                  <a:pt x="1008237" y="0"/>
                </a:moveTo>
                <a:lnTo>
                  <a:pt x="984251" y="0"/>
                </a:lnTo>
                <a:lnTo>
                  <a:pt x="984251" y="154034"/>
                </a:lnTo>
                <a:lnTo>
                  <a:pt x="1008237" y="154034"/>
                </a:lnTo>
                <a:lnTo>
                  <a:pt x="1008237" y="116754"/>
                </a:lnTo>
                <a:lnTo>
                  <a:pt x="992053" y="116754"/>
                </a:lnTo>
                <a:lnTo>
                  <a:pt x="992053" y="96813"/>
                </a:lnTo>
                <a:lnTo>
                  <a:pt x="1008237" y="96813"/>
                </a:lnTo>
                <a:lnTo>
                  <a:pt x="1008237" y="58088"/>
                </a:lnTo>
                <a:lnTo>
                  <a:pt x="992053" y="58088"/>
                </a:lnTo>
                <a:lnTo>
                  <a:pt x="992053" y="38436"/>
                </a:lnTo>
                <a:lnTo>
                  <a:pt x="1008237" y="38436"/>
                </a:lnTo>
                <a:lnTo>
                  <a:pt x="1008237" y="0"/>
                </a:lnTo>
                <a:close/>
              </a:path>
              <a:path w="1008380" h="261620">
                <a:moveTo>
                  <a:pt x="864606" y="14449"/>
                </a:moveTo>
                <a:lnTo>
                  <a:pt x="837748" y="19091"/>
                </a:lnTo>
                <a:lnTo>
                  <a:pt x="816416" y="32078"/>
                </a:lnTo>
                <a:lnTo>
                  <a:pt x="802346" y="52001"/>
                </a:lnTo>
                <a:lnTo>
                  <a:pt x="797270" y="77450"/>
                </a:lnTo>
                <a:lnTo>
                  <a:pt x="802346" y="102855"/>
                </a:lnTo>
                <a:lnTo>
                  <a:pt x="816416" y="122678"/>
                </a:lnTo>
                <a:lnTo>
                  <a:pt x="837748" y="135566"/>
                </a:lnTo>
                <a:lnTo>
                  <a:pt x="864606" y="140162"/>
                </a:lnTo>
                <a:lnTo>
                  <a:pt x="891343" y="135566"/>
                </a:lnTo>
                <a:lnTo>
                  <a:pt x="912688" y="122678"/>
                </a:lnTo>
                <a:lnTo>
                  <a:pt x="914852" y="119644"/>
                </a:lnTo>
                <a:lnTo>
                  <a:pt x="864606" y="119644"/>
                </a:lnTo>
                <a:lnTo>
                  <a:pt x="846969" y="116546"/>
                </a:lnTo>
                <a:lnTo>
                  <a:pt x="832961" y="107867"/>
                </a:lnTo>
                <a:lnTo>
                  <a:pt x="823723" y="94528"/>
                </a:lnTo>
                <a:lnTo>
                  <a:pt x="820390" y="77450"/>
                </a:lnTo>
                <a:lnTo>
                  <a:pt x="823723" y="60327"/>
                </a:lnTo>
                <a:lnTo>
                  <a:pt x="832961" y="46889"/>
                </a:lnTo>
                <a:lnTo>
                  <a:pt x="846969" y="38111"/>
                </a:lnTo>
                <a:lnTo>
                  <a:pt x="864606" y="34968"/>
                </a:lnTo>
                <a:lnTo>
                  <a:pt x="914739" y="34968"/>
                </a:lnTo>
                <a:lnTo>
                  <a:pt x="912688" y="32078"/>
                </a:lnTo>
                <a:lnTo>
                  <a:pt x="891343" y="19091"/>
                </a:lnTo>
                <a:lnTo>
                  <a:pt x="864606" y="14449"/>
                </a:lnTo>
                <a:close/>
              </a:path>
              <a:path w="1008380" h="261620">
                <a:moveTo>
                  <a:pt x="914739" y="34968"/>
                </a:moveTo>
                <a:lnTo>
                  <a:pt x="864606" y="34968"/>
                </a:lnTo>
                <a:lnTo>
                  <a:pt x="882289" y="38111"/>
                </a:lnTo>
                <a:lnTo>
                  <a:pt x="896396" y="46889"/>
                </a:lnTo>
                <a:lnTo>
                  <a:pt x="905734" y="60327"/>
                </a:lnTo>
                <a:lnTo>
                  <a:pt x="909112" y="77450"/>
                </a:lnTo>
                <a:lnTo>
                  <a:pt x="905734" y="94528"/>
                </a:lnTo>
                <a:lnTo>
                  <a:pt x="896396" y="107867"/>
                </a:lnTo>
                <a:lnTo>
                  <a:pt x="882289" y="116546"/>
                </a:lnTo>
                <a:lnTo>
                  <a:pt x="864606" y="119644"/>
                </a:lnTo>
                <a:lnTo>
                  <a:pt x="914852" y="119644"/>
                </a:lnTo>
                <a:lnTo>
                  <a:pt x="916913" y="116754"/>
                </a:lnTo>
                <a:lnTo>
                  <a:pt x="912291" y="116754"/>
                </a:lnTo>
                <a:lnTo>
                  <a:pt x="912291" y="96813"/>
                </a:lnTo>
                <a:lnTo>
                  <a:pt x="928043" y="96813"/>
                </a:lnTo>
                <a:lnTo>
                  <a:pt x="931942" y="77450"/>
                </a:lnTo>
                <a:lnTo>
                  <a:pt x="928050" y="58088"/>
                </a:lnTo>
                <a:lnTo>
                  <a:pt x="912291" y="58088"/>
                </a:lnTo>
                <a:lnTo>
                  <a:pt x="912291" y="38436"/>
                </a:lnTo>
                <a:lnTo>
                  <a:pt x="917200" y="38436"/>
                </a:lnTo>
                <a:lnTo>
                  <a:pt x="914739" y="34968"/>
                </a:lnTo>
                <a:close/>
              </a:path>
              <a:path w="1008380" h="261620">
                <a:moveTo>
                  <a:pt x="928043" y="96813"/>
                </a:moveTo>
                <a:lnTo>
                  <a:pt x="912291" y="96813"/>
                </a:lnTo>
                <a:lnTo>
                  <a:pt x="912291" y="116754"/>
                </a:lnTo>
                <a:lnTo>
                  <a:pt x="916913" y="116754"/>
                </a:lnTo>
                <a:lnTo>
                  <a:pt x="926826" y="102855"/>
                </a:lnTo>
                <a:lnTo>
                  <a:pt x="928043" y="96813"/>
                </a:lnTo>
                <a:close/>
              </a:path>
              <a:path w="1008380" h="261620">
                <a:moveTo>
                  <a:pt x="984251" y="96813"/>
                </a:moveTo>
                <a:lnTo>
                  <a:pt x="928043" y="96813"/>
                </a:lnTo>
                <a:lnTo>
                  <a:pt x="926826" y="102855"/>
                </a:lnTo>
                <a:lnTo>
                  <a:pt x="916913" y="116754"/>
                </a:lnTo>
                <a:lnTo>
                  <a:pt x="984251" y="116754"/>
                </a:lnTo>
                <a:lnTo>
                  <a:pt x="984251" y="96813"/>
                </a:lnTo>
                <a:close/>
              </a:path>
              <a:path w="1008380" h="261620">
                <a:moveTo>
                  <a:pt x="1008237" y="96813"/>
                </a:moveTo>
                <a:lnTo>
                  <a:pt x="992053" y="96813"/>
                </a:lnTo>
                <a:lnTo>
                  <a:pt x="992053" y="116754"/>
                </a:lnTo>
                <a:lnTo>
                  <a:pt x="1008237" y="116754"/>
                </a:lnTo>
                <a:lnTo>
                  <a:pt x="1008237" y="96813"/>
                </a:lnTo>
                <a:close/>
              </a:path>
              <a:path w="1008380" h="261620">
                <a:moveTo>
                  <a:pt x="917200" y="38436"/>
                </a:moveTo>
                <a:lnTo>
                  <a:pt x="912291" y="38436"/>
                </a:lnTo>
                <a:lnTo>
                  <a:pt x="912291" y="58088"/>
                </a:lnTo>
                <a:lnTo>
                  <a:pt x="928050" y="58088"/>
                </a:lnTo>
                <a:lnTo>
                  <a:pt x="926826" y="52001"/>
                </a:lnTo>
                <a:lnTo>
                  <a:pt x="917200" y="38436"/>
                </a:lnTo>
                <a:close/>
              </a:path>
              <a:path w="1008380" h="261620">
                <a:moveTo>
                  <a:pt x="984251" y="38436"/>
                </a:moveTo>
                <a:lnTo>
                  <a:pt x="917200" y="38436"/>
                </a:lnTo>
                <a:lnTo>
                  <a:pt x="926826" y="52001"/>
                </a:lnTo>
                <a:lnTo>
                  <a:pt x="928050" y="58088"/>
                </a:lnTo>
                <a:lnTo>
                  <a:pt x="984251" y="58088"/>
                </a:lnTo>
                <a:lnTo>
                  <a:pt x="984251" y="38436"/>
                </a:lnTo>
                <a:close/>
              </a:path>
              <a:path w="1008380" h="261620">
                <a:moveTo>
                  <a:pt x="1008237" y="38436"/>
                </a:moveTo>
                <a:lnTo>
                  <a:pt x="992053" y="38436"/>
                </a:lnTo>
                <a:lnTo>
                  <a:pt x="992053" y="58088"/>
                </a:lnTo>
                <a:lnTo>
                  <a:pt x="1008237" y="58088"/>
                </a:lnTo>
                <a:lnTo>
                  <a:pt x="1008237" y="38436"/>
                </a:lnTo>
                <a:close/>
              </a:path>
              <a:path w="1008380" h="261620">
                <a:moveTo>
                  <a:pt x="1008237" y="168484"/>
                </a:moveTo>
                <a:lnTo>
                  <a:pt x="833973" y="168484"/>
                </a:lnTo>
                <a:lnTo>
                  <a:pt x="833973" y="187847"/>
                </a:lnTo>
                <a:lnTo>
                  <a:pt x="984251" y="187847"/>
                </a:lnTo>
                <a:lnTo>
                  <a:pt x="984251" y="261251"/>
                </a:lnTo>
                <a:lnTo>
                  <a:pt x="1008237" y="261251"/>
                </a:lnTo>
                <a:lnTo>
                  <a:pt x="1008237" y="168484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167248" y="9620998"/>
            <a:ext cx="835660" cy="132715"/>
          </a:xfrm>
          <a:custGeom>
            <a:avLst/>
            <a:gdLst/>
            <a:ahLst/>
            <a:cxnLst/>
            <a:rect l="l" t="t" r="r" b="b"/>
            <a:pathLst>
              <a:path w="835660" h="132715">
                <a:moveTo>
                  <a:pt x="149121" y="5779"/>
                </a:moveTo>
                <a:lnTo>
                  <a:pt x="126580" y="5779"/>
                </a:lnTo>
                <a:lnTo>
                  <a:pt x="126580" y="132602"/>
                </a:lnTo>
                <a:lnTo>
                  <a:pt x="149121" y="132602"/>
                </a:lnTo>
                <a:lnTo>
                  <a:pt x="149121" y="126002"/>
                </a:lnTo>
                <a:lnTo>
                  <a:pt x="141896" y="126002"/>
                </a:lnTo>
                <a:lnTo>
                  <a:pt x="141896" y="106350"/>
                </a:lnTo>
                <a:lnTo>
                  <a:pt x="149121" y="106350"/>
                </a:lnTo>
                <a:lnTo>
                  <a:pt x="149121" y="5779"/>
                </a:lnTo>
                <a:close/>
              </a:path>
              <a:path w="835660" h="132715">
                <a:moveTo>
                  <a:pt x="208943" y="0"/>
                </a:moveTo>
                <a:lnTo>
                  <a:pt x="185824" y="0"/>
                </a:lnTo>
                <a:lnTo>
                  <a:pt x="185824" y="132602"/>
                </a:lnTo>
                <a:lnTo>
                  <a:pt x="208943" y="132602"/>
                </a:lnTo>
                <a:lnTo>
                  <a:pt x="208943" y="126002"/>
                </a:lnTo>
                <a:lnTo>
                  <a:pt x="192182" y="126002"/>
                </a:lnTo>
                <a:lnTo>
                  <a:pt x="192182" y="106350"/>
                </a:lnTo>
                <a:lnTo>
                  <a:pt x="208943" y="106350"/>
                </a:lnTo>
                <a:lnTo>
                  <a:pt x="208943" y="0"/>
                </a:lnTo>
                <a:close/>
              </a:path>
              <a:path w="835660" h="132715">
                <a:moveTo>
                  <a:pt x="149121" y="106350"/>
                </a:moveTo>
                <a:lnTo>
                  <a:pt x="141896" y="106350"/>
                </a:lnTo>
                <a:lnTo>
                  <a:pt x="141896" y="126002"/>
                </a:lnTo>
                <a:lnTo>
                  <a:pt x="149121" y="126002"/>
                </a:lnTo>
                <a:lnTo>
                  <a:pt x="149121" y="106350"/>
                </a:lnTo>
                <a:close/>
              </a:path>
              <a:path w="835660" h="132715">
                <a:moveTo>
                  <a:pt x="185824" y="106350"/>
                </a:moveTo>
                <a:lnTo>
                  <a:pt x="149121" y="106350"/>
                </a:lnTo>
                <a:lnTo>
                  <a:pt x="149121" y="126002"/>
                </a:lnTo>
                <a:lnTo>
                  <a:pt x="185824" y="126002"/>
                </a:lnTo>
                <a:lnTo>
                  <a:pt x="185824" y="106350"/>
                </a:lnTo>
                <a:close/>
              </a:path>
              <a:path w="835660" h="132715">
                <a:moveTo>
                  <a:pt x="208943" y="106350"/>
                </a:moveTo>
                <a:lnTo>
                  <a:pt x="192182" y="106350"/>
                </a:lnTo>
                <a:lnTo>
                  <a:pt x="192182" y="126002"/>
                </a:lnTo>
                <a:lnTo>
                  <a:pt x="208943" y="126002"/>
                </a:lnTo>
                <a:lnTo>
                  <a:pt x="208943" y="106350"/>
                </a:lnTo>
                <a:close/>
              </a:path>
              <a:path w="835660" h="132715">
                <a:moveTo>
                  <a:pt x="23986" y="31500"/>
                </a:moveTo>
                <a:lnTo>
                  <a:pt x="0" y="31500"/>
                </a:lnTo>
                <a:lnTo>
                  <a:pt x="0" y="132602"/>
                </a:lnTo>
                <a:lnTo>
                  <a:pt x="23986" y="132602"/>
                </a:lnTo>
                <a:lnTo>
                  <a:pt x="23986" y="31500"/>
                </a:lnTo>
                <a:close/>
              </a:path>
              <a:path w="835660" h="132715">
                <a:moveTo>
                  <a:pt x="387452" y="47973"/>
                </a:moveTo>
                <a:lnTo>
                  <a:pt x="382828" y="47973"/>
                </a:lnTo>
                <a:lnTo>
                  <a:pt x="382828" y="56354"/>
                </a:lnTo>
                <a:lnTo>
                  <a:pt x="379284" y="80697"/>
                </a:lnTo>
                <a:lnTo>
                  <a:pt x="368993" y="102846"/>
                </a:lnTo>
                <a:lnTo>
                  <a:pt x="352470" y="121256"/>
                </a:lnTo>
                <a:lnTo>
                  <a:pt x="333248" y="132602"/>
                </a:lnTo>
                <a:lnTo>
                  <a:pt x="370519" y="132602"/>
                </a:lnTo>
                <a:lnTo>
                  <a:pt x="385754" y="114189"/>
                </a:lnTo>
                <a:lnTo>
                  <a:pt x="394638" y="92918"/>
                </a:lnTo>
                <a:lnTo>
                  <a:pt x="391349" y="85456"/>
                </a:lnTo>
                <a:lnTo>
                  <a:pt x="387452" y="56354"/>
                </a:lnTo>
                <a:lnTo>
                  <a:pt x="387452" y="47973"/>
                </a:lnTo>
                <a:close/>
              </a:path>
              <a:path w="835660" h="132715">
                <a:moveTo>
                  <a:pt x="405370" y="47973"/>
                </a:moveTo>
                <a:lnTo>
                  <a:pt x="401035" y="47973"/>
                </a:lnTo>
                <a:lnTo>
                  <a:pt x="401035" y="56354"/>
                </a:lnTo>
                <a:lnTo>
                  <a:pt x="397147" y="86910"/>
                </a:lnTo>
                <a:lnTo>
                  <a:pt x="394638" y="92918"/>
                </a:lnTo>
                <a:lnTo>
                  <a:pt x="402805" y="111443"/>
                </a:lnTo>
                <a:lnTo>
                  <a:pt x="421367" y="132602"/>
                </a:lnTo>
                <a:lnTo>
                  <a:pt x="456468" y="132602"/>
                </a:lnTo>
                <a:lnTo>
                  <a:pt x="458256" y="129759"/>
                </a:lnTo>
                <a:lnTo>
                  <a:pt x="436094" y="117314"/>
                </a:lnTo>
                <a:lnTo>
                  <a:pt x="419458" y="99992"/>
                </a:lnTo>
                <a:lnTo>
                  <a:pt x="409000" y="79202"/>
                </a:lnTo>
                <a:lnTo>
                  <a:pt x="405370" y="56354"/>
                </a:lnTo>
                <a:lnTo>
                  <a:pt x="405370" y="47973"/>
                </a:lnTo>
                <a:close/>
              </a:path>
              <a:path w="835660" h="132715">
                <a:moveTo>
                  <a:pt x="401035" y="47973"/>
                </a:moveTo>
                <a:lnTo>
                  <a:pt x="387452" y="47973"/>
                </a:lnTo>
                <a:lnTo>
                  <a:pt x="387452" y="56354"/>
                </a:lnTo>
                <a:lnTo>
                  <a:pt x="391349" y="85456"/>
                </a:lnTo>
                <a:lnTo>
                  <a:pt x="394638" y="92918"/>
                </a:lnTo>
                <a:lnTo>
                  <a:pt x="397147" y="86910"/>
                </a:lnTo>
                <a:lnTo>
                  <a:pt x="401035" y="56354"/>
                </a:lnTo>
                <a:lnTo>
                  <a:pt x="401035" y="47973"/>
                </a:lnTo>
                <a:close/>
              </a:path>
              <a:path w="835660" h="132715">
                <a:moveTo>
                  <a:pt x="382828" y="34390"/>
                </a:moveTo>
                <a:lnTo>
                  <a:pt x="335433" y="34390"/>
                </a:lnTo>
                <a:lnTo>
                  <a:pt x="335433" y="53753"/>
                </a:lnTo>
                <a:lnTo>
                  <a:pt x="382828" y="53753"/>
                </a:lnTo>
                <a:lnTo>
                  <a:pt x="382828" y="47973"/>
                </a:lnTo>
                <a:lnTo>
                  <a:pt x="451898" y="47973"/>
                </a:lnTo>
                <a:lnTo>
                  <a:pt x="451898" y="42482"/>
                </a:lnTo>
                <a:lnTo>
                  <a:pt x="382828" y="42482"/>
                </a:lnTo>
                <a:lnTo>
                  <a:pt x="382828" y="34390"/>
                </a:lnTo>
                <a:close/>
              </a:path>
              <a:path w="835660" h="132715">
                <a:moveTo>
                  <a:pt x="451898" y="47973"/>
                </a:moveTo>
                <a:lnTo>
                  <a:pt x="405370" y="47973"/>
                </a:lnTo>
                <a:lnTo>
                  <a:pt x="405370" y="53753"/>
                </a:lnTo>
                <a:lnTo>
                  <a:pt x="451898" y="53753"/>
                </a:lnTo>
                <a:lnTo>
                  <a:pt x="451898" y="47973"/>
                </a:lnTo>
                <a:close/>
              </a:path>
              <a:path w="835660" h="132715">
                <a:moveTo>
                  <a:pt x="405370" y="2889"/>
                </a:moveTo>
                <a:lnTo>
                  <a:pt x="382828" y="2889"/>
                </a:lnTo>
                <a:lnTo>
                  <a:pt x="382828" y="42482"/>
                </a:lnTo>
                <a:lnTo>
                  <a:pt x="405370" y="42482"/>
                </a:lnTo>
                <a:lnTo>
                  <a:pt x="405370" y="2889"/>
                </a:lnTo>
                <a:close/>
              </a:path>
              <a:path w="835660" h="132715">
                <a:moveTo>
                  <a:pt x="451898" y="34390"/>
                </a:moveTo>
                <a:lnTo>
                  <a:pt x="405370" y="34390"/>
                </a:lnTo>
                <a:lnTo>
                  <a:pt x="405370" y="42482"/>
                </a:lnTo>
                <a:lnTo>
                  <a:pt x="451898" y="42482"/>
                </a:lnTo>
                <a:lnTo>
                  <a:pt x="451898" y="34390"/>
                </a:lnTo>
                <a:close/>
              </a:path>
              <a:path w="835660" h="132715">
                <a:moveTo>
                  <a:pt x="492647" y="4623"/>
                </a:moveTo>
                <a:lnTo>
                  <a:pt x="470105" y="4623"/>
                </a:lnTo>
                <a:lnTo>
                  <a:pt x="470105" y="132602"/>
                </a:lnTo>
                <a:lnTo>
                  <a:pt x="492647" y="132602"/>
                </a:lnTo>
                <a:lnTo>
                  <a:pt x="492647" y="89299"/>
                </a:lnTo>
                <a:lnTo>
                  <a:pt x="483399" y="89299"/>
                </a:lnTo>
                <a:lnTo>
                  <a:pt x="483399" y="69647"/>
                </a:lnTo>
                <a:lnTo>
                  <a:pt x="492647" y="69647"/>
                </a:lnTo>
                <a:lnTo>
                  <a:pt x="492647" y="4623"/>
                </a:lnTo>
                <a:close/>
              </a:path>
              <a:path w="835660" h="132715">
                <a:moveTo>
                  <a:pt x="548423" y="289"/>
                </a:moveTo>
                <a:lnTo>
                  <a:pt x="525592" y="289"/>
                </a:lnTo>
                <a:lnTo>
                  <a:pt x="525592" y="132602"/>
                </a:lnTo>
                <a:lnTo>
                  <a:pt x="548423" y="132602"/>
                </a:lnTo>
                <a:lnTo>
                  <a:pt x="548423" y="89299"/>
                </a:lnTo>
                <a:lnTo>
                  <a:pt x="532817" y="89299"/>
                </a:lnTo>
                <a:lnTo>
                  <a:pt x="532817" y="69647"/>
                </a:lnTo>
                <a:lnTo>
                  <a:pt x="548423" y="69647"/>
                </a:lnTo>
                <a:lnTo>
                  <a:pt x="548423" y="289"/>
                </a:lnTo>
                <a:close/>
              </a:path>
              <a:path w="835660" h="132715">
                <a:moveTo>
                  <a:pt x="492647" y="69647"/>
                </a:moveTo>
                <a:lnTo>
                  <a:pt x="483399" y="69647"/>
                </a:lnTo>
                <a:lnTo>
                  <a:pt x="483399" y="89299"/>
                </a:lnTo>
                <a:lnTo>
                  <a:pt x="492647" y="89299"/>
                </a:lnTo>
                <a:lnTo>
                  <a:pt x="492647" y="69647"/>
                </a:lnTo>
                <a:close/>
              </a:path>
              <a:path w="835660" h="132715">
                <a:moveTo>
                  <a:pt x="525592" y="69647"/>
                </a:moveTo>
                <a:lnTo>
                  <a:pt x="492647" y="69647"/>
                </a:lnTo>
                <a:lnTo>
                  <a:pt x="492647" y="89299"/>
                </a:lnTo>
                <a:lnTo>
                  <a:pt x="525592" y="89299"/>
                </a:lnTo>
                <a:lnTo>
                  <a:pt x="525592" y="69647"/>
                </a:lnTo>
                <a:close/>
              </a:path>
              <a:path w="835660" h="132715">
                <a:moveTo>
                  <a:pt x="548423" y="69647"/>
                </a:moveTo>
                <a:lnTo>
                  <a:pt x="532817" y="69647"/>
                </a:lnTo>
                <a:lnTo>
                  <a:pt x="532817" y="89299"/>
                </a:lnTo>
                <a:lnTo>
                  <a:pt x="548423" y="89299"/>
                </a:lnTo>
                <a:lnTo>
                  <a:pt x="548423" y="69647"/>
                </a:lnTo>
                <a:close/>
              </a:path>
              <a:path w="835660" h="132715">
                <a:moveTo>
                  <a:pt x="662842" y="28032"/>
                </a:moveTo>
                <a:lnTo>
                  <a:pt x="658507" y="28032"/>
                </a:lnTo>
                <a:lnTo>
                  <a:pt x="658507" y="49129"/>
                </a:lnTo>
                <a:lnTo>
                  <a:pt x="653829" y="76181"/>
                </a:lnTo>
                <a:lnTo>
                  <a:pt x="640590" y="100389"/>
                </a:lnTo>
                <a:lnTo>
                  <a:pt x="619981" y="120208"/>
                </a:lnTo>
                <a:lnTo>
                  <a:pt x="596072" y="132602"/>
                </a:lnTo>
                <a:lnTo>
                  <a:pt x="639447" y="132602"/>
                </a:lnTo>
                <a:lnTo>
                  <a:pt x="658218" y="113177"/>
                </a:lnTo>
                <a:lnTo>
                  <a:pt x="671168" y="87004"/>
                </a:lnTo>
                <a:lnTo>
                  <a:pt x="667859" y="80620"/>
                </a:lnTo>
                <a:lnTo>
                  <a:pt x="662888" y="49129"/>
                </a:lnTo>
                <a:lnTo>
                  <a:pt x="662842" y="28032"/>
                </a:lnTo>
                <a:close/>
              </a:path>
              <a:path w="835660" h="132715">
                <a:moveTo>
                  <a:pt x="682494" y="28032"/>
                </a:moveTo>
                <a:lnTo>
                  <a:pt x="678159" y="28032"/>
                </a:lnTo>
                <a:lnTo>
                  <a:pt x="678159" y="49129"/>
                </a:lnTo>
                <a:lnTo>
                  <a:pt x="672957" y="83388"/>
                </a:lnTo>
                <a:lnTo>
                  <a:pt x="671168" y="87004"/>
                </a:lnTo>
                <a:lnTo>
                  <a:pt x="682169" y="108228"/>
                </a:lnTo>
                <a:lnTo>
                  <a:pt x="704661" y="130201"/>
                </a:lnTo>
                <a:lnTo>
                  <a:pt x="709432" y="132602"/>
                </a:lnTo>
                <a:lnTo>
                  <a:pt x="741900" y="132602"/>
                </a:lnTo>
                <a:lnTo>
                  <a:pt x="745784" y="126291"/>
                </a:lnTo>
                <a:lnTo>
                  <a:pt x="719680" y="113620"/>
                </a:lnTo>
                <a:lnTo>
                  <a:pt x="699725" y="95585"/>
                </a:lnTo>
                <a:lnTo>
                  <a:pt x="686978" y="73540"/>
                </a:lnTo>
                <a:lnTo>
                  <a:pt x="682547" y="49129"/>
                </a:lnTo>
                <a:lnTo>
                  <a:pt x="682494" y="28032"/>
                </a:lnTo>
                <a:close/>
              </a:path>
              <a:path w="835660" h="132715">
                <a:moveTo>
                  <a:pt x="678159" y="28032"/>
                </a:moveTo>
                <a:lnTo>
                  <a:pt x="662842" y="28032"/>
                </a:lnTo>
                <a:lnTo>
                  <a:pt x="662888" y="49129"/>
                </a:lnTo>
                <a:lnTo>
                  <a:pt x="667859" y="80620"/>
                </a:lnTo>
                <a:lnTo>
                  <a:pt x="671168" y="87004"/>
                </a:lnTo>
                <a:lnTo>
                  <a:pt x="672957" y="83388"/>
                </a:lnTo>
                <a:lnTo>
                  <a:pt x="678159" y="49129"/>
                </a:lnTo>
                <a:lnTo>
                  <a:pt x="678159" y="28032"/>
                </a:lnTo>
                <a:close/>
              </a:path>
              <a:path w="835660" h="132715">
                <a:moveTo>
                  <a:pt x="740004" y="19362"/>
                </a:moveTo>
                <a:lnTo>
                  <a:pt x="600419" y="19362"/>
                </a:lnTo>
                <a:lnTo>
                  <a:pt x="600419" y="39014"/>
                </a:lnTo>
                <a:lnTo>
                  <a:pt x="658507" y="39014"/>
                </a:lnTo>
                <a:lnTo>
                  <a:pt x="658507" y="28032"/>
                </a:lnTo>
                <a:lnTo>
                  <a:pt x="740004" y="28032"/>
                </a:lnTo>
                <a:lnTo>
                  <a:pt x="740004" y="19362"/>
                </a:lnTo>
                <a:close/>
              </a:path>
              <a:path w="835660" h="132715">
                <a:moveTo>
                  <a:pt x="740004" y="28032"/>
                </a:moveTo>
                <a:lnTo>
                  <a:pt x="682494" y="28032"/>
                </a:lnTo>
                <a:lnTo>
                  <a:pt x="682494" y="39014"/>
                </a:lnTo>
                <a:lnTo>
                  <a:pt x="740004" y="39014"/>
                </a:lnTo>
                <a:lnTo>
                  <a:pt x="740004" y="28032"/>
                </a:lnTo>
                <a:close/>
              </a:path>
              <a:path w="835660" h="132715">
                <a:moveTo>
                  <a:pt x="796936" y="0"/>
                </a:moveTo>
                <a:lnTo>
                  <a:pt x="772950" y="0"/>
                </a:lnTo>
                <a:lnTo>
                  <a:pt x="772950" y="132602"/>
                </a:lnTo>
                <a:lnTo>
                  <a:pt x="796936" y="132602"/>
                </a:lnTo>
                <a:lnTo>
                  <a:pt x="796936" y="86409"/>
                </a:lnTo>
                <a:lnTo>
                  <a:pt x="790289" y="86409"/>
                </a:lnTo>
                <a:lnTo>
                  <a:pt x="790289" y="66179"/>
                </a:lnTo>
                <a:lnTo>
                  <a:pt x="796936" y="66179"/>
                </a:lnTo>
                <a:lnTo>
                  <a:pt x="796936" y="0"/>
                </a:lnTo>
                <a:close/>
              </a:path>
              <a:path w="835660" h="132715">
                <a:moveTo>
                  <a:pt x="796936" y="66179"/>
                </a:moveTo>
                <a:lnTo>
                  <a:pt x="790289" y="66179"/>
                </a:lnTo>
                <a:lnTo>
                  <a:pt x="790289" y="86409"/>
                </a:lnTo>
                <a:lnTo>
                  <a:pt x="796936" y="86409"/>
                </a:lnTo>
                <a:lnTo>
                  <a:pt x="796936" y="66179"/>
                </a:lnTo>
                <a:close/>
              </a:path>
              <a:path w="835660" h="132715">
                <a:moveTo>
                  <a:pt x="835662" y="66179"/>
                </a:moveTo>
                <a:lnTo>
                  <a:pt x="796936" y="66179"/>
                </a:lnTo>
                <a:lnTo>
                  <a:pt x="796936" y="86409"/>
                </a:lnTo>
                <a:lnTo>
                  <a:pt x="835662" y="86409"/>
                </a:lnTo>
                <a:lnTo>
                  <a:pt x="835662" y="66179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341150" y="6515622"/>
            <a:ext cx="551180" cy="196850"/>
          </a:xfrm>
          <a:custGeom>
            <a:avLst/>
            <a:gdLst/>
            <a:ahLst/>
            <a:cxnLst/>
            <a:rect l="l" t="t" r="r" b="b"/>
            <a:pathLst>
              <a:path w="551180" h="196850">
                <a:moveTo>
                  <a:pt x="115309" y="4768"/>
                </a:moveTo>
                <a:lnTo>
                  <a:pt x="98402" y="4768"/>
                </a:lnTo>
                <a:lnTo>
                  <a:pt x="98402" y="186185"/>
                </a:lnTo>
                <a:lnTo>
                  <a:pt x="115309" y="186185"/>
                </a:lnTo>
                <a:lnTo>
                  <a:pt x="115309" y="80846"/>
                </a:lnTo>
                <a:lnTo>
                  <a:pt x="103388" y="80846"/>
                </a:lnTo>
                <a:lnTo>
                  <a:pt x="103388" y="65890"/>
                </a:lnTo>
                <a:lnTo>
                  <a:pt x="115309" y="65890"/>
                </a:lnTo>
                <a:lnTo>
                  <a:pt x="115309" y="4768"/>
                </a:lnTo>
                <a:close/>
              </a:path>
              <a:path w="551180" h="196850">
                <a:moveTo>
                  <a:pt x="17773" y="21241"/>
                </a:moveTo>
                <a:lnTo>
                  <a:pt x="0" y="21241"/>
                </a:lnTo>
                <a:lnTo>
                  <a:pt x="0" y="146520"/>
                </a:lnTo>
                <a:lnTo>
                  <a:pt x="12571" y="146520"/>
                </a:lnTo>
                <a:lnTo>
                  <a:pt x="30049" y="146270"/>
                </a:lnTo>
                <a:lnTo>
                  <a:pt x="47386" y="145328"/>
                </a:lnTo>
                <a:lnTo>
                  <a:pt x="65088" y="143411"/>
                </a:lnTo>
                <a:lnTo>
                  <a:pt x="83664" y="140235"/>
                </a:lnTo>
                <a:lnTo>
                  <a:pt x="83026" y="136116"/>
                </a:lnTo>
                <a:lnTo>
                  <a:pt x="17773" y="136116"/>
                </a:lnTo>
                <a:lnTo>
                  <a:pt x="17773" y="130914"/>
                </a:lnTo>
                <a:lnTo>
                  <a:pt x="12571" y="130914"/>
                </a:lnTo>
                <a:lnTo>
                  <a:pt x="17773" y="130838"/>
                </a:lnTo>
                <a:lnTo>
                  <a:pt x="17773" y="21241"/>
                </a:lnTo>
                <a:close/>
              </a:path>
              <a:path w="551180" h="196850">
                <a:moveTo>
                  <a:pt x="81280" y="124846"/>
                </a:moveTo>
                <a:lnTo>
                  <a:pt x="63320" y="127897"/>
                </a:lnTo>
                <a:lnTo>
                  <a:pt x="46194" y="129749"/>
                </a:lnTo>
                <a:lnTo>
                  <a:pt x="29433" y="130667"/>
                </a:lnTo>
                <a:lnTo>
                  <a:pt x="17773" y="130838"/>
                </a:lnTo>
                <a:lnTo>
                  <a:pt x="17773" y="136116"/>
                </a:lnTo>
                <a:lnTo>
                  <a:pt x="83026" y="136116"/>
                </a:lnTo>
                <a:lnTo>
                  <a:pt x="81280" y="124846"/>
                </a:lnTo>
                <a:close/>
              </a:path>
              <a:path w="551180" h="196850">
                <a:moveTo>
                  <a:pt x="17773" y="130838"/>
                </a:moveTo>
                <a:lnTo>
                  <a:pt x="12571" y="130914"/>
                </a:lnTo>
                <a:lnTo>
                  <a:pt x="17773" y="130914"/>
                </a:lnTo>
                <a:close/>
              </a:path>
              <a:path w="551180" h="196850">
                <a:moveTo>
                  <a:pt x="98402" y="65890"/>
                </a:moveTo>
                <a:lnTo>
                  <a:pt x="54403" y="65890"/>
                </a:lnTo>
                <a:lnTo>
                  <a:pt x="54403" y="80846"/>
                </a:lnTo>
                <a:lnTo>
                  <a:pt x="98402" y="80846"/>
                </a:lnTo>
                <a:lnTo>
                  <a:pt x="98402" y="65890"/>
                </a:lnTo>
                <a:close/>
              </a:path>
              <a:path w="551180" h="196850">
                <a:moveTo>
                  <a:pt x="115309" y="65890"/>
                </a:moveTo>
                <a:lnTo>
                  <a:pt x="103388" y="65890"/>
                </a:lnTo>
                <a:lnTo>
                  <a:pt x="103388" y="80846"/>
                </a:lnTo>
                <a:lnTo>
                  <a:pt x="115309" y="80846"/>
                </a:lnTo>
                <a:lnTo>
                  <a:pt x="115309" y="65890"/>
                </a:lnTo>
                <a:close/>
              </a:path>
              <a:path w="551180" h="196850">
                <a:moveTo>
                  <a:pt x="157141" y="216"/>
                </a:moveTo>
                <a:lnTo>
                  <a:pt x="139801" y="216"/>
                </a:lnTo>
                <a:lnTo>
                  <a:pt x="139801" y="196155"/>
                </a:lnTo>
                <a:lnTo>
                  <a:pt x="157141" y="196155"/>
                </a:lnTo>
                <a:lnTo>
                  <a:pt x="157141" y="216"/>
                </a:lnTo>
                <a:close/>
              </a:path>
              <a:path w="551180" h="196850">
                <a:moveTo>
                  <a:pt x="350245" y="0"/>
                </a:moveTo>
                <a:lnTo>
                  <a:pt x="332255" y="0"/>
                </a:lnTo>
                <a:lnTo>
                  <a:pt x="332255" y="196372"/>
                </a:lnTo>
                <a:lnTo>
                  <a:pt x="350245" y="196372"/>
                </a:lnTo>
                <a:lnTo>
                  <a:pt x="350245" y="0"/>
                </a:lnTo>
                <a:close/>
              </a:path>
              <a:path w="551180" h="196850">
                <a:moveTo>
                  <a:pt x="246857" y="15172"/>
                </a:moveTo>
                <a:lnTo>
                  <a:pt x="226940" y="19988"/>
                </a:lnTo>
                <a:lnTo>
                  <a:pt x="211229" y="33704"/>
                </a:lnTo>
                <a:lnTo>
                  <a:pt x="200924" y="55222"/>
                </a:lnTo>
                <a:lnTo>
                  <a:pt x="197222" y="83447"/>
                </a:lnTo>
                <a:lnTo>
                  <a:pt x="200924" y="111797"/>
                </a:lnTo>
                <a:lnTo>
                  <a:pt x="211229" y="133380"/>
                </a:lnTo>
                <a:lnTo>
                  <a:pt x="226940" y="147120"/>
                </a:lnTo>
                <a:lnTo>
                  <a:pt x="246857" y="151939"/>
                </a:lnTo>
                <a:lnTo>
                  <a:pt x="266899" y="147120"/>
                </a:lnTo>
                <a:lnTo>
                  <a:pt x="279533" y="136116"/>
                </a:lnTo>
                <a:lnTo>
                  <a:pt x="246857" y="136116"/>
                </a:lnTo>
                <a:lnTo>
                  <a:pt x="233730" y="132367"/>
                </a:lnTo>
                <a:lnTo>
                  <a:pt x="223448" y="121730"/>
                </a:lnTo>
                <a:lnTo>
                  <a:pt x="216743" y="105118"/>
                </a:lnTo>
                <a:lnTo>
                  <a:pt x="214345" y="83447"/>
                </a:lnTo>
                <a:lnTo>
                  <a:pt x="216743" y="61969"/>
                </a:lnTo>
                <a:lnTo>
                  <a:pt x="223448" y="45570"/>
                </a:lnTo>
                <a:lnTo>
                  <a:pt x="233730" y="35106"/>
                </a:lnTo>
                <a:lnTo>
                  <a:pt x="246857" y="31428"/>
                </a:lnTo>
                <a:lnTo>
                  <a:pt x="280057" y="31428"/>
                </a:lnTo>
                <a:lnTo>
                  <a:pt x="266899" y="19988"/>
                </a:lnTo>
                <a:lnTo>
                  <a:pt x="246857" y="15172"/>
                </a:lnTo>
                <a:close/>
              </a:path>
              <a:path w="551180" h="196850">
                <a:moveTo>
                  <a:pt x="280057" y="31428"/>
                </a:moveTo>
                <a:lnTo>
                  <a:pt x="246857" y="31428"/>
                </a:lnTo>
                <a:lnTo>
                  <a:pt x="260075" y="35106"/>
                </a:lnTo>
                <a:lnTo>
                  <a:pt x="270347" y="45570"/>
                </a:lnTo>
                <a:lnTo>
                  <a:pt x="277002" y="61969"/>
                </a:lnTo>
                <a:lnTo>
                  <a:pt x="279369" y="83447"/>
                </a:lnTo>
                <a:lnTo>
                  <a:pt x="277002" y="105118"/>
                </a:lnTo>
                <a:lnTo>
                  <a:pt x="270347" y="121730"/>
                </a:lnTo>
                <a:lnTo>
                  <a:pt x="260075" y="132367"/>
                </a:lnTo>
                <a:lnTo>
                  <a:pt x="246857" y="136116"/>
                </a:lnTo>
                <a:lnTo>
                  <a:pt x="279533" y="136116"/>
                </a:lnTo>
                <a:lnTo>
                  <a:pt x="282674" y="133380"/>
                </a:lnTo>
                <a:lnTo>
                  <a:pt x="293004" y="111797"/>
                </a:lnTo>
                <a:lnTo>
                  <a:pt x="296709" y="83447"/>
                </a:lnTo>
                <a:lnTo>
                  <a:pt x="293004" y="55222"/>
                </a:lnTo>
                <a:lnTo>
                  <a:pt x="282674" y="33704"/>
                </a:lnTo>
                <a:lnTo>
                  <a:pt x="280057" y="31428"/>
                </a:lnTo>
                <a:close/>
              </a:path>
              <a:path w="551180" h="196850">
                <a:moveTo>
                  <a:pt x="550719" y="0"/>
                </a:moveTo>
                <a:lnTo>
                  <a:pt x="532946" y="0"/>
                </a:lnTo>
                <a:lnTo>
                  <a:pt x="532946" y="196372"/>
                </a:lnTo>
                <a:lnTo>
                  <a:pt x="550719" y="196372"/>
                </a:lnTo>
                <a:lnTo>
                  <a:pt x="550719" y="87565"/>
                </a:lnTo>
                <a:lnTo>
                  <a:pt x="538148" y="87565"/>
                </a:lnTo>
                <a:lnTo>
                  <a:pt x="538148" y="72826"/>
                </a:lnTo>
                <a:lnTo>
                  <a:pt x="550719" y="72826"/>
                </a:lnTo>
                <a:lnTo>
                  <a:pt x="550719" y="0"/>
                </a:lnTo>
                <a:close/>
              </a:path>
              <a:path w="551180" h="196850">
                <a:moveTo>
                  <a:pt x="415035" y="15605"/>
                </a:moveTo>
                <a:lnTo>
                  <a:pt x="397262" y="15605"/>
                </a:lnTo>
                <a:lnTo>
                  <a:pt x="397262" y="147170"/>
                </a:lnTo>
                <a:lnTo>
                  <a:pt x="487212" y="147170"/>
                </a:lnTo>
                <a:lnTo>
                  <a:pt x="487212" y="132215"/>
                </a:lnTo>
                <a:lnTo>
                  <a:pt x="415035" y="132215"/>
                </a:lnTo>
                <a:lnTo>
                  <a:pt x="415035" y="80846"/>
                </a:lnTo>
                <a:lnTo>
                  <a:pt x="481143" y="80846"/>
                </a:lnTo>
                <a:lnTo>
                  <a:pt x="481143" y="72826"/>
                </a:lnTo>
                <a:lnTo>
                  <a:pt x="487212" y="72826"/>
                </a:lnTo>
                <a:lnTo>
                  <a:pt x="487212" y="66541"/>
                </a:lnTo>
                <a:lnTo>
                  <a:pt x="415035" y="66541"/>
                </a:lnTo>
                <a:lnTo>
                  <a:pt x="415035" y="15605"/>
                </a:lnTo>
                <a:close/>
              </a:path>
              <a:path w="551180" h="196850">
                <a:moveTo>
                  <a:pt x="481143" y="80846"/>
                </a:moveTo>
                <a:lnTo>
                  <a:pt x="469439" y="80846"/>
                </a:lnTo>
                <a:lnTo>
                  <a:pt x="469439" y="132215"/>
                </a:lnTo>
                <a:lnTo>
                  <a:pt x="487212" y="132215"/>
                </a:lnTo>
                <a:lnTo>
                  <a:pt x="487212" y="87565"/>
                </a:lnTo>
                <a:lnTo>
                  <a:pt x="481143" y="87565"/>
                </a:lnTo>
                <a:lnTo>
                  <a:pt x="481143" y="80846"/>
                </a:lnTo>
                <a:close/>
              </a:path>
              <a:path w="551180" h="196850">
                <a:moveTo>
                  <a:pt x="487212" y="72826"/>
                </a:moveTo>
                <a:lnTo>
                  <a:pt x="481143" y="72826"/>
                </a:lnTo>
                <a:lnTo>
                  <a:pt x="481143" y="87565"/>
                </a:lnTo>
                <a:lnTo>
                  <a:pt x="487212" y="87565"/>
                </a:lnTo>
                <a:lnTo>
                  <a:pt x="487212" y="72826"/>
                </a:lnTo>
                <a:close/>
              </a:path>
              <a:path w="551180" h="196850">
                <a:moveTo>
                  <a:pt x="532946" y="72826"/>
                </a:moveTo>
                <a:lnTo>
                  <a:pt x="487212" y="72826"/>
                </a:lnTo>
                <a:lnTo>
                  <a:pt x="487212" y="87565"/>
                </a:lnTo>
                <a:lnTo>
                  <a:pt x="532946" y="87565"/>
                </a:lnTo>
                <a:lnTo>
                  <a:pt x="532946" y="72826"/>
                </a:lnTo>
                <a:close/>
              </a:path>
              <a:path w="551180" h="196850">
                <a:moveTo>
                  <a:pt x="550719" y="72826"/>
                </a:moveTo>
                <a:lnTo>
                  <a:pt x="538148" y="72826"/>
                </a:lnTo>
                <a:lnTo>
                  <a:pt x="538148" y="87565"/>
                </a:lnTo>
                <a:lnTo>
                  <a:pt x="550719" y="87565"/>
                </a:lnTo>
                <a:lnTo>
                  <a:pt x="550719" y="72826"/>
                </a:lnTo>
                <a:close/>
              </a:path>
              <a:path w="551180" h="196850">
                <a:moveTo>
                  <a:pt x="487212" y="15605"/>
                </a:moveTo>
                <a:lnTo>
                  <a:pt x="469439" y="15605"/>
                </a:lnTo>
                <a:lnTo>
                  <a:pt x="469439" y="66541"/>
                </a:lnTo>
                <a:lnTo>
                  <a:pt x="487212" y="66541"/>
                </a:lnTo>
                <a:lnTo>
                  <a:pt x="487212" y="15605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333564" y="7220050"/>
            <a:ext cx="1155700" cy="196850"/>
          </a:xfrm>
          <a:custGeom>
            <a:avLst/>
            <a:gdLst/>
            <a:ahLst/>
            <a:cxnLst/>
            <a:rect l="l" t="t" r="r" b="b"/>
            <a:pathLst>
              <a:path w="1155700" h="196850">
                <a:moveTo>
                  <a:pt x="92322" y="69142"/>
                </a:moveTo>
                <a:lnTo>
                  <a:pt x="78679" y="69142"/>
                </a:lnTo>
                <a:lnTo>
                  <a:pt x="78679" y="83013"/>
                </a:lnTo>
                <a:lnTo>
                  <a:pt x="68278" y="84035"/>
                </a:lnTo>
                <a:lnTo>
                  <a:pt x="63994" y="94907"/>
                </a:lnTo>
                <a:lnTo>
                  <a:pt x="38885" y="124863"/>
                </a:lnTo>
                <a:lnTo>
                  <a:pt x="0" y="150205"/>
                </a:lnTo>
                <a:lnTo>
                  <a:pt x="9753" y="164077"/>
                </a:lnTo>
                <a:lnTo>
                  <a:pt x="53333" y="134890"/>
                </a:lnTo>
                <a:lnTo>
                  <a:pt x="80738" y="100462"/>
                </a:lnTo>
                <a:lnTo>
                  <a:pt x="92322" y="69142"/>
                </a:lnTo>
                <a:close/>
              </a:path>
              <a:path w="1155700" h="196850">
                <a:moveTo>
                  <a:pt x="74025" y="69453"/>
                </a:moveTo>
                <a:lnTo>
                  <a:pt x="866" y="74344"/>
                </a:lnTo>
                <a:lnTo>
                  <a:pt x="3684" y="90383"/>
                </a:lnTo>
                <a:lnTo>
                  <a:pt x="68278" y="84035"/>
                </a:lnTo>
                <a:lnTo>
                  <a:pt x="74025" y="69453"/>
                </a:lnTo>
                <a:close/>
              </a:path>
              <a:path w="1155700" h="196850">
                <a:moveTo>
                  <a:pt x="78679" y="69142"/>
                </a:moveTo>
                <a:lnTo>
                  <a:pt x="74025" y="69453"/>
                </a:lnTo>
                <a:lnTo>
                  <a:pt x="68278" y="84035"/>
                </a:lnTo>
                <a:lnTo>
                  <a:pt x="78679" y="83013"/>
                </a:lnTo>
                <a:lnTo>
                  <a:pt x="78679" y="69142"/>
                </a:lnTo>
                <a:close/>
              </a:path>
              <a:path w="1155700" h="196850">
                <a:moveTo>
                  <a:pt x="92117" y="20590"/>
                </a:moveTo>
                <a:lnTo>
                  <a:pt x="81496" y="20590"/>
                </a:lnTo>
                <a:lnTo>
                  <a:pt x="81496" y="22541"/>
                </a:lnTo>
                <a:lnTo>
                  <a:pt x="77480" y="60685"/>
                </a:lnTo>
                <a:lnTo>
                  <a:pt x="74025" y="69453"/>
                </a:lnTo>
                <a:lnTo>
                  <a:pt x="78679" y="69142"/>
                </a:lnTo>
                <a:lnTo>
                  <a:pt x="92322" y="69142"/>
                </a:lnTo>
                <a:lnTo>
                  <a:pt x="94975" y="61969"/>
                </a:lnTo>
                <a:lnTo>
                  <a:pt x="97622" y="35112"/>
                </a:lnTo>
                <a:lnTo>
                  <a:pt x="92117" y="35112"/>
                </a:lnTo>
                <a:lnTo>
                  <a:pt x="92117" y="20590"/>
                </a:lnTo>
                <a:close/>
              </a:path>
              <a:path w="1155700" h="196850">
                <a:moveTo>
                  <a:pt x="81496" y="20590"/>
                </a:moveTo>
                <a:lnTo>
                  <a:pt x="10620" y="20590"/>
                </a:lnTo>
                <a:lnTo>
                  <a:pt x="10620" y="35112"/>
                </a:lnTo>
                <a:lnTo>
                  <a:pt x="80172" y="35112"/>
                </a:lnTo>
                <a:lnTo>
                  <a:pt x="81496" y="22541"/>
                </a:lnTo>
                <a:lnTo>
                  <a:pt x="81496" y="20590"/>
                </a:lnTo>
                <a:close/>
              </a:path>
              <a:path w="1155700" h="196850">
                <a:moveTo>
                  <a:pt x="99053" y="20590"/>
                </a:moveTo>
                <a:lnTo>
                  <a:pt x="92117" y="20590"/>
                </a:lnTo>
                <a:lnTo>
                  <a:pt x="92117" y="35112"/>
                </a:lnTo>
                <a:lnTo>
                  <a:pt x="97622" y="35112"/>
                </a:lnTo>
                <a:lnTo>
                  <a:pt x="99053" y="20590"/>
                </a:lnTo>
                <a:close/>
              </a:path>
              <a:path w="1155700" h="196850">
                <a:moveTo>
                  <a:pt x="148904" y="0"/>
                </a:moveTo>
                <a:lnTo>
                  <a:pt x="130698" y="0"/>
                </a:lnTo>
                <a:lnTo>
                  <a:pt x="130698" y="196155"/>
                </a:lnTo>
                <a:lnTo>
                  <a:pt x="148904" y="196155"/>
                </a:lnTo>
                <a:lnTo>
                  <a:pt x="148904" y="94501"/>
                </a:lnTo>
                <a:lnTo>
                  <a:pt x="143919" y="94501"/>
                </a:lnTo>
                <a:lnTo>
                  <a:pt x="143919" y="79546"/>
                </a:lnTo>
                <a:lnTo>
                  <a:pt x="148904" y="79546"/>
                </a:lnTo>
                <a:lnTo>
                  <a:pt x="148904" y="0"/>
                </a:lnTo>
                <a:close/>
              </a:path>
              <a:path w="1155700" h="196850">
                <a:moveTo>
                  <a:pt x="148904" y="79546"/>
                </a:moveTo>
                <a:lnTo>
                  <a:pt x="143919" y="79546"/>
                </a:lnTo>
                <a:lnTo>
                  <a:pt x="143919" y="94501"/>
                </a:lnTo>
                <a:lnTo>
                  <a:pt x="148904" y="94501"/>
                </a:lnTo>
                <a:lnTo>
                  <a:pt x="148904" y="79546"/>
                </a:lnTo>
                <a:close/>
              </a:path>
              <a:path w="1155700" h="196850">
                <a:moveTo>
                  <a:pt x="180116" y="79546"/>
                </a:moveTo>
                <a:lnTo>
                  <a:pt x="148904" y="79546"/>
                </a:lnTo>
                <a:lnTo>
                  <a:pt x="148904" y="94501"/>
                </a:lnTo>
                <a:lnTo>
                  <a:pt x="180116" y="94501"/>
                </a:lnTo>
                <a:lnTo>
                  <a:pt x="180116" y="79546"/>
                </a:lnTo>
                <a:close/>
              </a:path>
              <a:path w="1155700" h="196850">
                <a:moveTo>
                  <a:pt x="291712" y="69142"/>
                </a:moveTo>
                <a:lnTo>
                  <a:pt x="278069" y="69142"/>
                </a:lnTo>
                <a:lnTo>
                  <a:pt x="278069" y="83013"/>
                </a:lnTo>
                <a:lnTo>
                  <a:pt x="267668" y="84035"/>
                </a:lnTo>
                <a:lnTo>
                  <a:pt x="263384" y="94907"/>
                </a:lnTo>
                <a:lnTo>
                  <a:pt x="238275" y="124863"/>
                </a:lnTo>
                <a:lnTo>
                  <a:pt x="199389" y="150205"/>
                </a:lnTo>
                <a:lnTo>
                  <a:pt x="209143" y="164077"/>
                </a:lnTo>
                <a:lnTo>
                  <a:pt x="252723" y="134890"/>
                </a:lnTo>
                <a:lnTo>
                  <a:pt x="280128" y="100462"/>
                </a:lnTo>
                <a:lnTo>
                  <a:pt x="291712" y="69142"/>
                </a:lnTo>
                <a:close/>
              </a:path>
              <a:path w="1155700" h="196850">
                <a:moveTo>
                  <a:pt x="273415" y="69453"/>
                </a:moveTo>
                <a:lnTo>
                  <a:pt x="200256" y="74344"/>
                </a:lnTo>
                <a:lnTo>
                  <a:pt x="203074" y="90383"/>
                </a:lnTo>
                <a:lnTo>
                  <a:pt x="267668" y="84035"/>
                </a:lnTo>
                <a:lnTo>
                  <a:pt x="273415" y="69453"/>
                </a:lnTo>
                <a:close/>
              </a:path>
              <a:path w="1155700" h="196850">
                <a:moveTo>
                  <a:pt x="278069" y="69142"/>
                </a:moveTo>
                <a:lnTo>
                  <a:pt x="273415" y="69453"/>
                </a:lnTo>
                <a:lnTo>
                  <a:pt x="267668" y="84035"/>
                </a:lnTo>
                <a:lnTo>
                  <a:pt x="278069" y="83013"/>
                </a:lnTo>
                <a:lnTo>
                  <a:pt x="278069" y="69142"/>
                </a:lnTo>
                <a:close/>
              </a:path>
              <a:path w="1155700" h="196850">
                <a:moveTo>
                  <a:pt x="291507" y="20590"/>
                </a:moveTo>
                <a:lnTo>
                  <a:pt x="280886" y="20590"/>
                </a:lnTo>
                <a:lnTo>
                  <a:pt x="280886" y="22541"/>
                </a:lnTo>
                <a:lnTo>
                  <a:pt x="276870" y="60685"/>
                </a:lnTo>
                <a:lnTo>
                  <a:pt x="273415" y="69453"/>
                </a:lnTo>
                <a:lnTo>
                  <a:pt x="278069" y="69142"/>
                </a:lnTo>
                <a:lnTo>
                  <a:pt x="291712" y="69142"/>
                </a:lnTo>
                <a:lnTo>
                  <a:pt x="294365" y="61969"/>
                </a:lnTo>
                <a:lnTo>
                  <a:pt x="297012" y="35112"/>
                </a:lnTo>
                <a:lnTo>
                  <a:pt x="291507" y="35112"/>
                </a:lnTo>
                <a:lnTo>
                  <a:pt x="291507" y="20590"/>
                </a:lnTo>
                <a:close/>
              </a:path>
              <a:path w="1155700" h="196850">
                <a:moveTo>
                  <a:pt x="280886" y="20590"/>
                </a:moveTo>
                <a:lnTo>
                  <a:pt x="210010" y="20590"/>
                </a:lnTo>
                <a:lnTo>
                  <a:pt x="210010" y="35112"/>
                </a:lnTo>
                <a:lnTo>
                  <a:pt x="279562" y="35112"/>
                </a:lnTo>
                <a:lnTo>
                  <a:pt x="280886" y="22541"/>
                </a:lnTo>
                <a:lnTo>
                  <a:pt x="280886" y="20590"/>
                </a:lnTo>
                <a:close/>
              </a:path>
              <a:path w="1155700" h="196850">
                <a:moveTo>
                  <a:pt x="298443" y="20590"/>
                </a:moveTo>
                <a:lnTo>
                  <a:pt x="291507" y="20590"/>
                </a:lnTo>
                <a:lnTo>
                  <a:pt x="291507" y="35112"/>
                </a:lnTo>
                <a:lnTo>
                  <a:pt x="297012" y="35112"/>
                </a:lnTo>
                <a:lnTo>
                  <a:pt x="298443" y="20590"/>
                </a:lnTo>
                <a:close/>
              </a:path>
              <a:path w="1155700" h="196850">
                <a:moveTo>
                  <a:pt x="348294" y="0"/>
                </a:moveTo>
                <a:lnTo>
                  <a:pt x="330088" y="0"/>
                </a:lnTo>
                <a:lnTo>
                  <a:pt x="330088" y="196155"/>
                </a:lnTo>
                <a:lnTo>
                  <a:pt x="348294" y="196155"/>
                </a:lnTo>
                <a:lnTo>
                  <a:pt x="348294" y="94501"/>
                </a:lnTo>
                <a:lnTo>
                  <a:pt x="343309" y="94501"/>
                </a:lnTo>
                <a:lnTo>
                  <a:pt x="343309" y="79546"/>
                </a:lnTo>
                <a:lnTo>
                  <a:pt x="348294" y="79546"/>
                </a:lnTo>
                <a:lnTo>
                  <a:pt x="348294" y="0"/>
                </a:lnTo>
                <a:close/>
              </a:path>
              <a:path w="1155700" h="196850">
                <a:moveTo>
                  <a:pt x="348294" y="79546"/>
                </a:moveTo>
                <a:lnTo>
                  <a:pt x="343309" y="79546"/>
                </a:lnTo>
                <a:lnTo>
                  <a:pt x="343309" y="94501"/>
                </a:lnTo>
                <a:lnTo>
                  <a:pt x="348294" y="94501"/>
                </a:lnTo>
                <a:lnTo>
                  <a:pt x="348294" y="79546"/>
                </a:lnTo>
                <a:close/>
              </a:path>
              <a:path w="1155700" h="196850">
                <a:moveTo>
                  <a:pt x="379506" y="79546"/>
                </a:moveTo>
                <a:lnTo>
                  <a:pt x="348294" y="79546"/>
                </a:lnTo>
                <a:lnTo>
                  <a:pt x="348294" y="94501"/>
                </a:lnTo>
                <a:lnTo>
                  <a:pt x="379506" y="94501"/>
                </a:lnTo>
                <a:lnTo>
                  <a:pt x="379506" y="79546"/>
                </a:lnTo>
                <a:close/>
              </a:path>
              <a:path w="1155700" h="196850">
                <a:moveTo>
                  <a:pt x="476375" y="156274"/>
                </a:moveTo>
                <a:lnTo>
                  <a:pt x="397045" y="156274"/>
                </a:lnTo>
                <a:lnTo>
                  <a:pt x="397045" y="171229"/>
                </a:lnTo>
                <a:lnTo>
                  <a:pt x="574561" y="171229"/>
                </a:lnTo>
                <a:lnTo>
                  <a:pt x="574561" y="159742"/>
                </a:lnTo>
                <a:lnTo>
                  <a:pt x="476375" y="159742"/>
                </a:lnTo>
                <a:lnTo>
                  <a:pt x="476375" y="156274"/>
                </a:lnTo>
                <a:close/>
              </a:path>
              <a:path w="1155700" h="196850">
                <a:moveTo>
                  <a:pt x="476375" y="114585"/>
                </a:moveTo>
                <a:lnTo>
                  <a:pt x="476375" y="159742"/>
                </a:lnTo>
                <a:lnTo>
                  <a:pt x="494365" y="159742"/>
                </a:lnTo>
                <a:lnTo>
                  <a:pt x="494365" y="115742"/>
                </a:lnTo>
                <a:lnTo>
                  <a:pt x="485478" y="115742"/>
                </a:lnTo>
                <a:lnTo>
                  <a:pt x="476375" y="114585"/>
                </a:lnTo>
                <a:close/>
              </a:path>
              <a:path w="1155700" h="196850">
                <a:moveTo>
                  <a:pt x="574561" y="156274"/>
                </a:moveTo>
                <a:lnTo>
                  <a:pt x="494365" y="156274"/>
                </a:lnTo>
                <a:lnTo>
                  <a:pt x="494365" y="159742"/>
                </a:lnTo>
                <a:lnTo>
                  <a:pt x="574561" y="159742"/>
                </a:lnTo>
                <a:lnTo>
                  <a:pt x="574561" y="156274"/>
                </a:lnTo>
                <a:close/>
              </a:path>
              <a:path w="1155700" h="196850">
                <a:moveTo>
                  <a:pt x="494365" y="110974"/>
                </a:moveTo>
                <a:lnTo>
                  <a:pt x="476375" y="110974"/>
                </a:lnTo>
                <a:lnTo>
                  <a:pt x="476375" y="114585"/>
                </a:lnTo>
                <a:lnTo>
                  <a:pt x="485478" y="115742"/>
                </a:lnTo>
                <a:lnTo>
                  <a:pt x="494365" y="114611"/>
                </a:lnTo>
                <a:lnTo>
                  <a:pt x="494365" y="110974"/>
                </a:lnTo>
                <a:close/>
              </a:path>
              <a:path w="1155700" h="196850">
                <a:moveTo>
                  <a:pt x="494365" y="114611"/>
                </a:moveTo>
                <a:lnTo>
                  <a:pt x="485478" y="115742"/>
                </a:lnTo>
                <a:lnTo>
                  <a:pt x="494365" y="115742"/>
                </a:lnTo>
                <a:lnTo>
                  <a:pt x="494365" y="114611"/>
                </a:lnTo>
                <a:close/>
              </a:path>
              <a:path w="1155700" h="196850">
                <a:moveTo>
                  <a:pt x="516512" y="110974"/>
                </a:moveTo>
                <a:lnTo>
                  <a:pt x="494365" y="110974"/>
                </a:lnTo>
                <a:lnTo>
                  <a:pt x="494365" y="114611"/>
                </a:lnTo>
                <a:lnTo>
                  <a:pt x="514051" y="112105"/>
                </a:lnTo>
                <a:lnTo>
                  <a:pt x="516512" y="110974"/>
                </a:lnTo>
                <a:close/>
              </a:path>
              <a:path w="1155700" h="196850">
                <a:moveTo>
                  <a:pt x="485478" y="13004"/>
                </a:moveTo>
                <a:lnTo>
                  <a:pt x="456871" y="16642"/>
                </a:lnTo>
                <a:lnTo>
                  <a:pt x="434299" y="26984"/>
                </a:lnTo>
                <a:lnTo>
                  <a:pt x="419489" y="43179"/>
                </a:lnTo>
                <a:lnTo>
                  <a:pt x="414168" y="64373"/>
                </a:lnTo>
                <a:lnTo>
                  <a:pt x="419489" y="85567"/>
                </a:lnTo>
                <a:lnTo>
                  <a:pt x="434299" y="101762"/>
                </a:lnTo>
                <a:lnTo>
                  <a:pt x="456871" y="112105"/>
                </a:lnTo>
                <a:lnTo>
                  <a:pt x="476375" y="114585"/>
                </a:lnTo>
                <a:lnTo>
                  <a:pt x="476375" y="110974"/>
                </a:lnTo>
                <a:lnTo>
                  <a:pt x="516512" y="110974"/>
                </a:lnTo>
                <a:lnTo>
                  <a:pt x="536549" y="101762"/>
                </a:lnTo>
                <a:lnTo>
                  <a:pt x="536845" y="101437"/>
                </a:lnTo>
                <a:lnTo>
                  <a:pt x="485478" y="101437"/>
                </a:lnTo>
                <a:lnTo>
                  <a:pt x="463878" y="98785"/>
                </a:lnTo>
                <a:lnTo>
                  <a:pt x="446789" y="91277"/>
                </a:lnTo>
                <a:lnTo>
                  <a:pt x="435552" y="79583"/>
                </a:lnTo>
                <a:lnTo>
                  <a:pt x="431508" y="64373"/>
                </a:lnTo>
                <a:lnTo>
                  <a:pt x="435552" y="49164"/>
                </a:lnTo>
                <a:lnTo>
                  <a:pt x="446789" y="37470"/>
                </a:lnTo>
                <a:lnTo>
                  <a:pt x="463878" y="29961"/>
                </a:lnTo>
                <a:lnTo>
                  <a:pt x="485478" y="27310"/>
                </a:lnTo>
                <a:lnTo>
                  <a:pt x="536845" y="27310"/>
                </a:lnTo>
                <a:lnTo>
                  <a:pt x="536549" y="26984"/>
                </a:lnTo>
                <a:lnTo>
                  <a:pt x="514051" y="16642"/>
                </a:lnTo>
                <a:lnTo>
                  <a:pt x="485478" y="13004"/>
                </a:lnTo>
                <a:close/>
              </a:path>
              <a:path w="1155700" h="196850">
                <a:moveTo>
                  <a:pt x="536845" y="27310"/>
                </a:moveTo>
                <a:lnTo>
                  <a:pt x="485478" y="27310"/>
                </a:lnTo>
                <a:lnTo>
                  <a:pt x="506953" y="29961"/>
                </a:lnTo>
                <a:lnTo>
                  <a:pt x="523978" y="37470"/>
                </a:lnTo>
                <a:lnTo>
                  <a:pt x="535191" y="49164"/>
                </a:lnTo>
                <a:lnTo>
                  <a:pt x="539231" y="64373"/>
                </a:lnTo>
                <a:lnTo>
                  <a:pt x="535191" y="79583"/>
                </a:lnTo>
                <a:lnTo>
                  <a:pt x="523978" y="91277"/>
                </a:lnTo>
                <a:lnTo>
                  <a:pt x="506953" y="98785"/>
                </a:lnTo>
                <a:lnTo>
                  <a:pt x="485478" y="101437"/>
                </a:lnTo>
                <a:lnTo>
                  <a:pt x="536845" y="101437"/>
                </a:lnTo>
                <a:lnTo>
                  <a:pt x="551284" y="85567"/>
                </a:lnTo>
                <a:lnTo>
                  <a:pt x="556571" y="64373"/>
                </a:lnTo>
                <a:lnTo>
                  <a:pt x="551284" y="43179"/>
                </a:lnTo>
                <a:lnTo>
                  <a:pt x="536845" y="27310"/>
                </a:lnTo>
                <a:close/>
              </a:path>
              <a:path w="1155700" h="196850">
                <a:moveTo>
                  <a:pt x="763764" y="216"/>
                </a:moveTo>
                <a:lnTo>
                  <a:pt x="746424" y="216"/>
                </a:lnTo>
                <a:lnTo>
                  <a:pt x="746424" y="196155"/>
                </a:lnTo>
                <a:lnTo>
                  <a:pt x="763764" y="196155"/>
                </a:lnTo>
                <a:lnTo>
                  <a:pt x="763764" y="216"/>
                </a:lnTo>
                <a:close/>
              </a:path>
              <a:path w="1155700" h="196850">
                <a:moveTo>
                  <a:pt x="725617" y="4985"/>
                </a:moveTo>
                <a:lnTo>
                  <a:pt x="708494" y="4985"/>
                </a:lnTo>
                <a:lnTo>
                  <a:pt x="708494" y="185968"/>
                </a:lnTo>
                <a:lnTo>
                  <a:pt x="725617" y="185968"/>
                </a:lnTo>
                <a:lnTo>
                  <a:pt x="725617" y="90600"/>
                </a:lnTo>
                <a:lnTo>
                  <a:pt x="714346" y="90600"/>
                </a:lnTo>
                <a:lnTo>
                  <a:pt x="714346" y="74777"/>
                </a:lnTo>
                <a:lnTo>
                  <a:pt x="725617" y="74777"/>
                </a:lnTo>
                <a:lnTo>
                  <a:pt x="725617" y="4985"/>
                </a:lnTo>
                <a:close/>
              </a:path>
              <a:path w="1155700" h="196850">
                <a:moveTo>
                  <a:pt x="614209" y="132685"/>
                </a:moveTo>
                <a:lnTo>
                  <a:pt x="594268" y="132865"/>
                </a:lnTo>
                <a:lnTo>
                  <a:pt x="596435" y="148037"/>
                </a:lnTo>
                <a:lnTo>
                  <a:pt x="617849" y="147811"/>
                </a:lnTo>
                <a:lnTo>
                  <a:pt x="642738" y="146872"/>
                </a:lnTo>
                <a:lnTo>
                  <a:pt x="668643" y="144837"/>
                </a:lnTo>
                <a:lnTo>
                  <a:pt x="693104" y="141318"/>
                </a:lnTo>
                <a:lnTo>
                  <a:pt x="692678" y="136983"/>
                </a:lnTo>
                <a:lnTo>
                  <a:pt x="614209" y="136983"/>
                </a:lnTo>
                <a:lnTo>
                  <a:pt x="614209" y="132685"/>
                </a:lnTo>
                <a:close/>
              </a:path>
              <a:path w="1155700" h="196850">
                <a:moveTo>
                  <a:pt x="630681" y="132250"/>
                </a:moveTo>
                <a:lnTo>
                  <a:pt x="616031" y="132669"/>
                </a:lnTo>
                <a:lnTo>
                  <a:pt x="614209" y="132685"/>
                </a:lnTo>
                <a:lnTo>
                  <a:pt x="614209" y="136983"/>
                </a:lnTo>
                <a:lnTo>
                  <a:pt x="630681" y="136983"/>
                </a:lnTo>
                <a:lnTo>
                  <a:pt x="630681" y="132250"/>
                </a:lnTo>
                <a:close/>
              </a:path>
              <a:path w="1155700" h="196850">
                <a:moveTo>
                  <a:pt x="654957" y="131191"/>
                </a:moveTo>
                <a:lnTo>
                  <a:pt x="641410" y="131944"/>
                </a:lnTo>
                <a:lnTo>
                  <a:pt x="630681" y="132250"/>
                </a:lnTo>
                <a:lnTo>
                  <a:pt x="630681" y="136983"/>
                </a:lnTo>
                <a:lnTo>
                  <a:pt x="654957" y="136983"/>
                </a:lnTo>
                <a:lnTo>
                  <a:pt x="654957" y="131191"/>
                </a:lnTo>
                <a:close/>
              </a:path>
              <a:path w="1155700" h="196850">
                <a:moveTo>
                  <a:pt x="671430" y="130110"/>
                </a:moveTo>
                <a:lnTo>
                  <a:pt x="667603" y="130488"/>
                </a:lnTo>
                <a:lnTo>
                  <a:pt x="654957" y="131191"/>
                </a:lnTo>
                <a:lnTo>
                  <a:pt x="654957" y="136983"/>
                </a:lnTo>
                <a:lnTo>
                  <a:pt x="671430" y="136983"/>
                </a:lnTo>
                <a:lnTo>
                  <a:pt x="671430" y="130110"/>
                </a:lnTo>
                <a:close/>
              </a:path>
              <a:path w="1155700" h="196850">
                <a:moveTo>
                  <a:pt x="691804" y="128097"/>
                </a:moveTo>
                <a:lnTo>
                  <a:pt x="671430" y="130110"/>
                </a:lnTo>
                <a:lnTo>
                  <a:pt x="671430" y="136983"/>
                </a:lnTo>
                <a:lnTo>
                  <a:pt x="692678" y="136983"/>
                </a:lnTo>
                <a:lnTo>
                  <a:pt x="691804" y="128097"/>
                </a:lnTo>
                <a:close/>
              </a:path>
              <a:path w="1155700" h="196850">
                <a:moveTo>
                  <a:pt x="630681" y="34462"/>
                </a:moveTo>
                <a:lnTo>
                  <a:pt x="614209" y="34462"/>
                </a:lnTo>
                <a:lnTo>
                  <a:pt x="614209" y="132685"/>
                </a:lnTo>
                <a:lnTo>
                  <a:pt x="616031" y="132669"/>
                </a:lnTo>
                <a:lnTo>
                  <a:pt x="630681" y="132250"/>
                </a:lnTo>
                <a:lnTo>
                  <a:pt x="630681" y="34462"/>
                </a:lnTo>
                <a:close/>
              </a:path>
              <a:path w="1155700" h="196850">
                <a:moveTo>
                  <a:pt x="671430" y="34462"/>
                </a:moveTo>
                <a:lnTo>
                  <a:pt x="654957" y="34462"/>
                </a:lnTo>
                <a:lnTo>
                  <a:pt x="654957" y="131191"/>
                </a:lnTo>
                <a:lnTo>
                  <a:pt x="667603" y="130488"/>
                </a:lnTo>
                <a:lnTo>
                  <a:pt x="671430" y="130110"/>
                </a:lnTo>
                <a:lnTo>
                  <a:pt x="671430" y="34462"/>
                </a:lnTo>
                <a:close/>
              </a:path>
              <a:path w="1155700" h="196850">
                <a:moveTo>
                  <a:pt x="708494" y="74777"/>
                </a:moveTo>
                <a:lnTo>
                  <a:pt x="681834" y="74777"/>
                </a:lnTo>
                <a:lnTo>
                  <a:pt x="681834" y="90600"/>
                </a:lnTo>
                <a:lnTo>
                  <a:pt x="708494" y="90600"/>
                </a:lnTo>
                <a:lnTo>
                  <a:pt x="708494" y="74777"/>
                </a:lnTo>
                <a:close/>
              </a:path>
              <a:path w="1155700" h="196850">
                <a:moveTo>
                  <a:pt x="725617" y="74777"/>
                </a:moveTo>
                <a:lnTo>
                  <a:pt x="714346" y="74777"/>
                </a:lnTo>
                <a:lnTo>
                  <a:pt x="714346" y="90600"/>
                </a:lnTo>
                <a:lnTo>
                  <a:pt x="725617" y="90600"/>
                </a:lnTo>
                <a:lnTo>
                  <a:pt x="725617" y="74777"/>
                </a:lnTo>
                <a:close/>
              </a:path>
              <a:path w="1155700" h="196850">
                <a:moveTo>
                  <a:pt x="687686" y="24925"/>
                </a:moveTo>
                <a:lnTo>
                  <a:pt x="598169" y="24925"/>
                </a:lnTo>
                <a:lnTo>
                  <a:pt x="598169" y="39664"/>
                </a:lnTo>
                <a:lnTo>
                  <a:pt x="614209" y="39664"/>
                </a:lnTo>
                <a:lnTo>
                  <a:pt x="614209" y="34462"/>
                </a:lnTo>
                <a:lnTo>
                  <a:pt x="687686" y="34462"/>
                </a:lnTo>
                <a:lnTo>
                  <a:pt x="687686" y="24925"/>
                </a:lnTo>
                <a:close/>
              </a:path>
              <a:path w="1155700" h="196850">
                <a:moveTo>
                  <a:pt x="654957" y="34462"/>
                </a:moveTo>
                <a:lnTo>
                  <a:pt x="630681" y="34462"/>
                </a:lnTo>
                <a:lnTo>
                  <a:pt x="630681" y="39664"/>
                </a:lnTo>
                <a:lnTo>
                  <a:pt x="654957" y="39664"/>
                </a:lnTo>
                <a:lnTo>
                  <a:pt x="654957" y="34462"/>
                </a:lnTo>
                <a:close/>
              </a:path>
              <a:path w="1155700" h="196850">
                <a:moveTo>
                  <a:pt x="687686" y="34462"/>
                </a:moveTo>
                <a:lnTo>
                  <a:pt x="671430" y="34462"/>
                </a:lnTo>
                <a:lnTo>
                  <a:pt x="671430" y="39664"/>
                </a:lnTo>
                <a:lnTo>
                  <a:pt x="687686" y="39664"/>
                </a:lnTo>
                <a:lnTo>
                  <a:pt x="687686" y="34462"/>
                </a:lnTo>
                <a:close/>
              </a:path>
              <a:path w="1155700" h="196850">
                <a:moveTo>
                  <a:pt x="956001" y="0"/>
                </a:moveTo>
                <a:lnTo>
                  <a:pt x="938011" y="0"/>
                </a:lnTo>
                <a:lnTo>
                  <a:pt x="938011" y="196372"/>
                </a:lnTo>
                <a:lnTo>
                  <a:pt x="956001" y="196372"/>
                </a:lnTo>
                <a:lnTo>
                  <a:pt x="956001" y="0"/>
                </a:lnTo>
                <a:close/>
              </a:path>
              <a:path w="1155700" h="196850">
                <a:moveTo>
                  <a:pt x="852613" y="15172"/>
                </a:moveTo>
                <a:lnTo>
                  <a:pt x="832696" y="19988"/>
                </a:lnTo>
                <a:lnTo>
                  <a:pt x="816985" y="33704"/>
                </a:lnTo>
                <a:lnTo>
                  <a:pt x="806680" y="55222"/>
                </a:lnTo>
                <a:lnTo>
                  <a:pt x="802978" y="83447"/>
                </a:lnTo>
                <a:lnTo>
                  <a:pt x="806680" y="111797"/>
                </a:lnTo>
                <a:lnTo>
                  <a:pt x="816985" y="133380"/>
                </a:lnTo>
                <a:lnTo>
                  <a:pt x="832696" y="147120"/>
                </a:lnTo>
                <a:lnTo>
                  <a:pt x="852613" y="151939"/>
                </a:lnTo>
                <a:lnTo>
                  <a:pt x="872655" y="147120"/>
                </a:lnTo>
                <a:lnTo>
                  <a:pt x="885289" y="136116"/>
                </a:lnTo>
                <a:lnTo>
                  <a:pt x="852613" y="136116"/>
                </a:lnTo>
                <a:lnTo>
                  <a:pt x="839486" y="132367"/>
                </a:lnTo>
                <a:lnTo>
                  <a:pt x="829204" y="121730"/>
                </a:lnTo>
                <a:lnTo>
                  <a:pt x="822499" y="105118"/>
                </a:lnTo>
                <a:lnTo>
                  <a:pt x="820101" y="83447"/>
                </a:lnTo>
                <a:lnTo>
                  <a:pt x="822499" y="61969"/>
                </a:lnTo>
                <a:lnTo>
                  <a:pt x="829204" y="45570"/>
                </a:lnTo>
                <a:lnTo>
                  <a:pt x="839486" y="35106"/>
                </a:lnTo>
                <a:lnTo>
                  <a:pt x="852613" y="31428"/>
                </a:lnTo>
                <a:lnTo>
                  <a:pt x="885813" y="31428"/>
                </a:lnTo>
                <a:lnTo>
                  <a:pt x="872655" y="19988"/>
                </a:lnTo>
                <a:lnTo>
                  <a:pt x="852613" y="15172"/>
                </a:lnTo>
                <a:close/>
              </a:path>
              <a:path w="1155700" h="196850">
                <a:moveTo>
                  <a:pt x="885813" y="31428"/>
                </a:moveTo>
                <a:lnTo>
                  <a:pt x="852613" y="31428"/>
                </a:lnTo>
                <a:lnTo>
                  <a:pt x="865831" y="35106"/>
                </a:lnTo>
                <a:lnTo>
                  <a:pt x="876103" y="45570"/>
                </a:lnTo>
                <a:lnTo>
                  <a:pt x="882758" y="61969"/>
                </a:lnTo>
                <a:lnTo>
                  <a:pt x="885125" y="83447"/>
                </a:lnTo>
                <a:lnTo>
                  <a:pt x="882758" y="105118"/>
                </a:lnTo>
                <a:lnTo>
                  <a:pt x="876103" y="121730"/>
                </a:lnTo>
                <a:lnTo>
                  <a:pt x="865831" y="132367"/>
                </a:lnTo>
                <a:lnTo>
                  <a:pt x="852613" y="136116"/>
                </a:lnTo>
                <a:lnTo>
                  <a:pt x="885289" y="136116"/>
                </a:lnTo>
                <a:lnTo>
                  <a:pt x="888430" y="133380"/>
                </a:lnTo>
                <a:lnTo>
                  <a:pt x="898760" y="111797"/>
                </a:lnTo>
                <a:lnTo>
                  <a:pt x="902465" y="83447"/>
                </a:lnTo>
                <a:lnTo>
                  <a:pt x="898760" y="55222"/>
                </a:lnTo>
                <a:lnTo>
                  <a:pt x="888430" y="33704"/>
                </a:lnTo>
                <a:lnTo>
                  <a:pt x="885813" y="31428"/>
                </a:lnTo>
                <a:close/>
              </a:path>
              <a:path w="1155700" h="196850">
                <a:moveTo>
                  <a:pt x="1050486" y="28177"/>
                </a:moveTo>
                <a:lnTo>
                  <a:pt x="1047018" y="28177"/>
                </a:lnTo>
                <a:lnTo>
                  <a:pt x="1047018" y="60038"/>
                </a:lnTo>
                <a:lnTo>
                  <a:pt x="1042883" y="85553"/>
                </a:lnTo>
                <a:lnTo>
                  <a:pt x="1031656" y="109727"/>
                </a:lnTo>
                <a:lnTo>
                  <a:pt x="1015105" y="130081"/>
                </a:lnTo>
                <a:lnTo>
                  <a:pt x="994999" y="144136"/>
                </a:lnTo>
                <a:lnTo>
                  <a:pt x="1005402" y="158441"/>
                </a:lnTo>
                <a:lnTo>
                  <a:pt x="1027341" y="142395"/>
                </a:lnTo>
                <a:lnTo>
                  <a:pt x="1045176" y="118993"/>
                </a:lnTo>
                <a:lnTo>
                  <a:pt x="1056271" y="92806"/>
                </a:lnTo>
                <a:lnTo>
                  <a:pt x="1054909" y="89787"/>
                </a:lnTo>
                <a:lnTo>
                  <a:pt x="1050486" y="60038"/>
                </a:lnTo>
                <a:lnTo>
                  <a:pt x="1050486" y="28177"/>
                </a:lnTo>
                <a:close/>
              </a:path>
              <a:path w="1155700" h="196850">
                <a:moveTo>
                  <a:pt x="1065008" y="28177"/>
                </a:moveTo>
                <a:lnTo>
                  <a:pt x="1061540" y="28177"/>
                </a:lnTo>
                <a:lnTo>
                  <a:pt x="1061540" y="60038"/>
                </a:lnTo>
                <a:lnTo>
                  <a:pt x="1057158" y="90715"/>
                </a:lnTo>
                <a:lnTo>
                  <a:pt x="1056271" y="92806"/>
                </a:lnTo>
                <a:lnTo>
                  <a:pt x="1067013" y="116609"/>
                </a:lnTo>
                <a:lnTo>
                  <a:pt x="1085050" y="138555"/>
                </a:lnTo>
                <a:lnTo>
                  <a:pt x="1107273" y="153673"/>
                </a:lnTo>
                <a:lnTo>
                  <a:pt x="1117461" y="139368"/>
                </a:lnTo>
                <a:lnTo>
                  <a:pt x="1097103" y="126424"/>
                </a:lnTo>
                <a:lnTo>
                  <a:pt x="1080424" y="107506"/>
                </a:lnTo>
                <a:lnTo>
                  <a:pt x="1069150" y="84686"/>
                </a:lnTo>
                <a:lnTo>
                  <a:pt x="1065008" y="60038"/>
                </a:lnTo>
                <a:lnTo>
                  <a:pt x="1065008" y="28177"/>
                </a:lnTo>
                <a:close/>
              </a:path>
              <a:path w="1155700" h="196850">
                <a:moveTo>
                  <a:pt x="1061540" y="28177"/>
                </a:moveTo>
                <a:lnTo>
                  <a:pt x="1050486" y="28177"/>
                </a:lnTo>
                <a:lnTo>
                  <a:pt x="1050486" y="60038"/>
                </a:lnTo>
                <a:lnTo>
                  <a:pt x="1054909" y="89787"/>
                </a:lnTo>
                <a:lnTo>
                  <a:pt x="1056271" y="92806"/>
                </a:lnTo>
                <a:lnTo>
                  <a:pt x="1057158" y="90715"/>
                </a:lnTo>
                <a:lnTo>
                  <a:pt x="1061540" y="60038"/>
                </a:lnTo>
                <a:lnTo>
                  <a:pt x="1061540" y="28177"/>
                </a:lnTo>
                <a:close/>
              </a:path>
              <a:path w="1155700" h="196850">
                <a:moveTo>
                  <a:pt x="1110958" y="20157"/>
                </a:moveTo>
                <a:lnTo>
                  <a:pt x="1001501" y="20157"/>
                </a:lnTo>
                <a:lnTo>
                  <a:pt x="1001501" y="35329"/>
                </a:lnTo>
                <a:lnTo>
                  <a:pt x="1047018" y="35329"/>
                </a:lnTo>
                <a:lnTo>
                  <a:pt x="1047018" y="28177"/>
                </a:lnTo>
                <a:lnTo>
                  <a:pt x="1110958" y="28177"/>
                </a:lnTo>
                <a:lnTo>
                  <a:pt x="1110958" y="20157"/>
                </a:lnTo>
                <a:close/>
              </a:path>
              <a:path w="1155700" h="196850">
                <a:moveTo>
                  <a:pt x="1110958" y="28177"/>
                </a:moveTo>
                <a:lnTo>
                  <a:pt x="1065008" y="28177"/>
                </a:lnTo>
                <a:lnTo>
                  <a:pt x="1065008" y="35329"/>
                </a:lnTo>
                <a:lnTo>
                  <a:pt x="1110958" y="35329"/>
                </a:lnTo>
                <a:lnTo>
                  <a:pt x="1110958" y="28177"/>
                </a:lnTo>
                <a:close/>
              </a:path>
              <a:path w="1155700" h="196850">
                <a:moveTo>
                  <a:pt x="1155391" y="216"/>
                </a:moveTo>
                <a:lnTo>
                  <a:pt x="1137401" y="216"/>
                </a:lnTo>
                <a:lnTo>
                  <a:pt x="1137401" y="196155"/>
                </a:lnTo>
                <a:lnTo>
                  <a:pt x="1155391" y="196155"/>
                </a:lnTo>
                <a:lnTo>
                  <a:pt x="1155391" y="216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331397" y="7987929"/>
            <a:ext cx="577215" cy="196850"/>
          </a:xfrm>
          <a:custGeom>
            <a:avLst/>
            <a:gdLst/>
            <a:ahLst/>
            <a:cxnLst/>
            <a:rect l="l" t="t" r="r" b="b"/>
            <a:pathLst>
              <a:path w="577214" h="196850">
                <a:moveTo>
                  <a:pt x="161042" y="0"/>
                </a:moveTo>
                <a:lnTo>
                  <a:pt x="143052" y="0"/>
                </a:lnTo>
                <a:lnTo>
                  <a:pt x="143052" y="195938"/>
                </a:lnTo>
                <a:lnTo>
                  <a:pt x="161042" y="195938"/>
                </a:lnTo>
                <a:lnTo>
                  <a:pt x="161042" y="0"/>
                </a:lnTo>
                <a:close/>
              </a:path>
              <a:path w="577214" h="196850">
                <a:moveTo>
                  <a:pt x="26876" y="132081"/>
                </a:moveTo>
                <a:lnTo>
                  <a:pt x="0" y="132215"/>
                </a:lnTo>
                <a:lnTo>
                  <a:pt x="2167" y="147604"/>
                </a:lnTo>
                <a:lnTo>
                  <a:pt x="30852" y="147272"/>
                </a:lnTo>
                <a:lnTo>
                  <a:pt x="62260" y="146249"/>
                </a:lnTo>
                <a:lnTo>
                  <a:pt x="94887" y="144007"/>
                </a:lnTo>
                <a:lnTo>
                  <a:pt x="127230" y="140018"/>
                </a:lnTo>
                <a:lnTo>
                  <a:pt x="126928" y="136333"/>
                </a:lnTo>
                <a:lnTo>
                  <a:pt x="26876" y="136333"/>
                </a:lnTo>
                <a:lnTo>
                  <a:pt x="26876" y="132081"/>
                </a:lnTo>
                <a:close/>
              </a:path>
              <a:path w="577214" h="196850">
                <a:moveTo>
                  <a:pt x="44216" y="131743"/>
                </a:moveTo>
                <a:lnTo>
                  <a:pt x="29220" y="132069"/>
                </a:lnTo>
                <a:lnTo>
                  <a:pt x="26876" y="132081"/>
                </a:lnTo>
                <a:lnTo>
                  <a:pt x="26876" y="136333"/>
                </a:lnTo>
                <a:lnTo>
                  <a:pt x="44216" y="136333"/>
                </a:lnTo>
                <a:lnTo>
                  <a:pt x="44216" y="131743"/>
                </a:lnTo>
                <a:close/>
              </a:path>
              <a:path w="577214" h="196850">
                <a:moveTo>
                  <a:pt x="76945" y="130591"/>
                </a:moveTo>
                <a:lnTo>
                  <a:pt x="61122" y="131375"/>
                </a:lnTo>
                <a:lnTo>
                  <a:pt x="44216" y="131743"/>
                </a:lnTo>
                <a:lnTo>
                  <a:pt x="44216" y="136333"/>
                </a:lnTo>
                <a:lnTo>
                  <a:pt x="76945" y="136333"/>
                </a:lnTo>
                <a:lnTo>
                  <a:pt x="76945" y="130591"/>
                </a:lnTo>
                <a:close/>
              </a:path>
              <a:path w="577214" h="196850">
                <a:moveTo>
                  <a:pt x="94501" y="129700"/>
                </a:moveTo>
                <a:lnTo>
                  <a:pt x="94000" y="129746"/>
                </a:lnTo>
                <a:lnTo>
                  <a:pt x="76945" y="130591"/>
                </a:lnTo>
                <a:lnTo>
                  <a:pt x="76945" y="136333"/>
                </a:lnTo>
                <a:lnTo>
                  <a:pt x="94501" y="136333"/>
                </a:lnTo>
                <a:lnTo>
                  <a:pt x="94501" y="129700"/>
                </a:lnTo>
                <a:close/>
              </a:path>
              <a:path w="577214" h="196850">
                <a:moveTo>
                  <a:pt x="126146" y="126796"/>
                </a:moveTo>
                <a:lnTo>
                  <a:pt x="94501" y="129700"/>
                </a:lnTo>
                <a:lnTo>
                  <a:pt x="94501" y="136333"/>
                </a:lnTo>
                <a:lnTo>
                  <a:pt x="126928" y="136333"/>
                </a:lnTo>
                <a:lnTo>
                  <a:pt x="126146" y="126796"/>
                </a:lnTo>
                <a:close/>
              </a:path>
              <a:path w="577214" h="196850">
                <a:moveTo>
                  <a:pt x="44216" y="32078"/>
                </a:moveTo>
                <a:lnTo>
                  <a:pt x="26876" y="32078"/>
                </a:lnTo>
                <a:lnTo>
                  <a:pt x="26876" y="132081"/>
                </a:lnTo>
                <a:lnTo>
                  <a:pt x="29220" y="132069"/>
                </a:lnTo>
                <a:lnTo>
                  <a:pt x="44216" y="131743"/>
                </a:lnTo>
                <a:lnTo>
                  <a:pt x="44216" y="32078"/>
                </a:lnTo>
                <a:close/>
              </a:path>
              <a:path w="577214" h="196850">
                <a:moveTo>
                  <a:pt x="94501" y="32078"/>
                </a:moveTo>
                <a:lnTo>
                  <a:pt x="76945" y="32078"/>
                </a:lnTo>
                <a:lnTo>
                  <a:pt x="76945" y="130591"/>
                </a:lnTo>
                <a:lnTo>
                  <a:pt x="94000" y="129746"/>
                </a:lnTo>
                <a:lnTo>
                  <a:pt x="94501" y="129700"/>
                </a:lnTo>
                <a:lnTo>
                  <a:pt x="94501" y="32078"/>
                </a:lnTo>
                <a:close/>
              </a:path>
              <a:path w="577214" h="196850">
                <a:moveTo>
                  <a:pt x="116176" y="21024"/>
                </a:moveTo>
                <a:lnTo>
                  <a:pt x="5201" y="21024"/>
                </a:lnTo>
                <a:lnTo>
                  <a:pt x="5201" y="35763"/>
                </a:lnTo>
                <a:lnTo>
                  <a:pt x="26876" y="35763"/>
                </a:lnTo>
                <a:lnTo>
                  <a:pt x="26876" y="32078"/>
                </a:lnTo>
                <a:lnTo>
                  <a:pt x="116176" y="32078"/>
                </a:lnTo>
                <a:lnTo>
                  <a:pt x="116176" y="21024"/>
                </a:lnTo>
                <a:close/>
              </a:path>
              <a:path w="577214" h="196850">
                <a:moveTo>
                  <a:pt x="76945" y="32078"/>
                </a:moveTo>
                <a:lnTo>
                  <a:pt x="44216" y="32078"/>
                </a:lnTo>
                <a:lnTo>
                  <a:pt x="44216" y="35763"/>
                </a:lnTo>
                <a:lnTo>
                  <a:pt x="76945" y="35763"/>
                </a:lnTo>
                <a:lnTo>
                  <a:pt x="76945" y="32078"/>
                </a:lnTo>
                <a:close/>
              </a:path>
              <a:path w="577214" h="196850">
                <a:moveTo>
                  <a:pt x="116176" y="32078"/>
                </a:moveTo>
                <a:lnTo>
                  <a:pt x="94501" y="32078"/>
                </a:lnTo>
                <a:lnTo>
                  <a:pt x="94501" y="35763"/>
                </a:lnTo>
                <a:lnTo>
                  <a:pt x="116176" y="35763"/>
                </a:lnTo>
                <a:lnTo>
                  <a:pt x="116176" y="32078"/>
                </a:lnTo>
                <a:close/>
              </a:path>
              <a:path w="577214" h="196850">
                <a:moveTo>
                  <a:pt x="361299" y="0"/>
                </a:moveTo>
                <a:lnTo>
                  <a:pt x="343309" y="0"/>
                </a:lnTo>
                <a:lnTo>
                  <a:pt x="343309" y="196372"/>
                </a:lnTo>
                <a:lnTo>
                  <a:pt x="361299" y="196372"/>
                </a:lnTo>
                <a:lnTo>
                  <a:pt x="361299" y="79329"/>
                </a:lnTo>
                <a:lnTo>
                  <a:pt x="349161" y="79329"/>
                </a:lnTo>
                <a:lnTo>
                  <a:pt x="349161" y="64590"/>
                </a:lnTo>
                <a:lnTo>
                  <a:pt x="361299" y="64590"/>
                </a:lnTo>
                <a:lnTo>
                  <a:pt x="361299" y="0"/>
                </a:lnTo>
                <a:close/>
              </a:path>
              <a:path w="577214" h="196850">
                <a:moveTo>
                  <a:pt x="228217" y="21891"/>
                </a:moveTo>
                <a:lnTo>
                  <a:pt x="210444" y="21891"/>
                </a:lnTo>
                <a:lnTo>
                  <a:pt x="210444" y="148904"/>
                </a:lnTo>
                <a:lnTo>
                  <a:pt x="225616" y="148904"/>
                </a:lnTo>
                <a:lnTo>
                  <a:pt x="248323" y="148505"/>
                </a:lnTo>
                <a:lnTo>
                  <a:pt x="270401" y="147170"/>
                </a:lnTo>
                <a:lnTo>
                  <a:pt x="292519" y="144698"/>
                </a:lnTo>
                <a:lnTo>
                  <a:pt x="301075" y="143269"/>
                </a:lnTo>
                <a:lnTo>
                  <a:pt x="228217" y="143269"/>
                </a:lnTo>
                <a:lnTo>
                  <a:pt x="228217" y="133732"/>
                </a:lnTo>
                <a:lnTo>
                  <a:pt x="225616" y="133732"/>
                </a:lnTo>
                <a:lnTo>
                  <a:pt x="228217" y="133689"/>
                </a:lnTo>
                <a:lnTo>
                  <a:pt x="228217" y="21891"/>
                </a:lnTo>
                <a:close/>
              </a:path>
              <a:path w="577214" h="196850">
                <a:moveTo>
                  <a:pt x="313181" y="125713"/>
                </a:moveTo>
                <a:lnTo>
                  <a:pt x="291056" y="129617"/>
                </a:lnTo>
                <a:lnTo>
                  <a:pt x="269480" y="132079"/>
                </a:lnTo>
                <a:lnTo>
                  <a:pt x="247863" y="133363"/>
                </a:lnTo>
                <a:lnTo>
                  <a:pt x="228217" y="133689"/>
                </a:lnTo>
                <a:lnTo>
                  <a:pt x="228217" y="143269"/>
                </a:lnTo>
                <a:lnTo>
                  <a:pt x="301075" y="143269"/>
                </a:lnTo>
                <a:lnTo>
                  <a:pt x="315349" y="140885"/>
                </a:lnTo>
                <a:lnTo>
                  <a:pt x="313181" y="125713"/>
                </a:lnTo>
                <a:close/>
              </a:path>
              <a:path w="577214" h="196850">
                <a:moveTo>
                  <a:pt x="228217" y="133689"/>
                </a:moveTo>
                <a:lnTo>
                  <a:pt x="225616" y="133732"/>
                </a:lnTo>
                <a:lnTo>
                  <a:pt x="228217" y="133732"/>
                </a:lnTo>
                <a:close/>
              </a:path>
              <a:path w="577214" h="196850">
                <a:moveTo>
                  <a:pt x="343309" y="64590"/>
                </a:moveTo>
                <a:lnTo>
                  <a:pt x="283054" y="64590"/>
                </a:lnTo>
                <a:lnTo>
                  <a:pt x="283054" y="79329"/>
                </a:lnTo>
                <a:lnTo>
                  <a:pt x="343309" y="79329"/>
                </a:lnTo>
                <a:lnTo>
                  <a:pt x="343309" y="64590"/>
                </a:lnTo>
                <a:close/>
              </a:path>
              <a:path w="577214" h="196850">
                <a:moveTo>
                  <a:pt x="361299" y="64590"/>
                </a:moveTo>
                <a:lnTo>
                  <a:pt x="349161" y="64590"/>
                </a:lnTo>
                <a:lnTo>
                  <a:pt x="349161" y="79329"/>
                </a:lnTo>
                <a:lnTo>
                  <a:pt x="361299" y="79329"/>
                </a:lnTo>
                <a:lnTo>
                  <a:pt x="361299" y="64590"/>
                </a:lnTo>
                <a:close/>
              </a:path>
              <a:path w="577214" h="196850">
                <a:moveTo>
                  <a:pt x="439311" y="139368"/>
                </a:moveTo>
                <a:lnTo>
                  <a:pt x="421538" y="139368"/>
                </a:lnTo>
                <a:lnTo>
                  <a:pt x="421538" y="191604"/>
                </a:lnTo>
                <a:lnTo>
                  <a:pt x="556788" y="191604"/>
                </a:lnTo>
                <a:lnTo>
                  <a:pt x="556788" y="183584"/>
                </a:lnTo>
                <a:lnTo>
                  <a:pt x="439311" y="183584"/>
                </a:lnTo>
                <a:lnTo>
                  <a:pt x="439311" y="139368"/>
                </a:lnTo>
                <a:close/>
              </a:path>
              <a:path w="577214" h="196850">
                <a:moveTo>
                  <a:pt x="556788" y="176865"/>
                </a:moveTo>
                <a:lnTo>
                  <a:pt x="439311" y="176865"/>
                </a:lnTo>
                <a:lnTo>
                  <a:pt x="439311" y="183584"/>
                </a:lnTo>
                <a:lnTo>
                  <a:pt x="556788" y="183584"/>
                </a:lnTo>
                <a:lnTo>
                  <a:pt x="556788" y="176865"/>
                </a:lnTo>
                <a:close/>
              </a:path>
              <a:path w="577214" h="196850">
                <a:moveTo>
                  <a:pt x="498049" y="112708"/>
                </a:moveTo>
                <a:lnTo>
                  <a:pt x="480059" y="112708"/>
                </a:lnTo>
                <a:lnTo>
                  <a:pt x="480059" y="157358"/>
                </a:lnTo>
                <a:lnTo>
                  <a:pt x="498049" y="157358"/>
                </a:lnTo>
                <a:lnTo>
                  <a:pt x="498049" y="112708"/>
                </a:lnTo>
                <a:close/>
              </a:path>
              <a:path w="577214" h="196850">
                <a:moveTo>
                  <a:pt x="576728" y="107072"/>
                </a:moveTo>
                <a:lnTo>
                  <a:pt x="398996" y="107072"/>
                </a:lnTo>
                <a:lnTo>
                  <a:pt x="398996" y="121811"/>
                </a:lnTo>
                <a:lnTo>
                  <a:pt x="480059" y="121811"/>
                </a:lnTo>
                <a:lnTo>
                  <a:pt x="480059" y="112708"/>
                </a:lnTo>
                <a:lnTo>
                  <a:pt x="576728" y="112708"/>
                </a:lnTo>
                <a:lnTo>
                  <a:pt x="576728" y="107072"/>
                </a:lnTo>
                <a:close/>
              </a:path>
              <a:path w="577214" h="196850">
                <a:moveTo>
                  <a:pt x="576728" y="112708"/>
                </a:moveTo>
                <a:lnTo>
                  <a:pt x="498049" y="112708"/>
                </a:lnTo>
                <a:lnTo>
                  <a:pt x="498049" y="121811"/>
                </a:lnTo>
                <a:lnTo>
                  <a:pt x="576728" y="121811"/>
                </a:lnTo>
                <a:lnTo>
                  <a:pt x="576728" y="112708"/>
                </a:lnTo>
                <a:close/>
              </a:path>
              <a:path w="577214" h="196850">
                <a:moveTo>
                  <a:pt x="554404" y="7152"/>
                </a:moveTo>
                <a:lnTo>
                  <a:pt x="422405" y="7152"/>
                </a:lnTo>
                <a:lnTo>
                  <a:pt x="422405" y="90600"/>
                </a:lnTo>
                <a:lnTo>
                  <a:pt x="555271" y="90600"/>
                </a:lnTo>
                <a:lnTo>
                  <a:pt x="555271" y="82797"/>
                </a:lnTo>
                <a:lnTo>
                  <a:pt x="440178" y="82797"/>
                </a:lnTo>
                <a:lnTo>
                  <a:pt x="440178" y="55487"/>
                </a:lnTo>
                <a:lnTo>
                  <a:pt x="434976" y="55487"/>
                </a:lnTo>
                <a:lnTo>
                  <a:pt x="434976" y="41615"/>
                </a:lnTo>
                <a:lnTo>
                  <a:pt x="440178" y="41615"/>
                </a:lnTo>
                <a:lnTo>
                  <a:pt x="440178" y="21674"/>
                </a:lnTo>
                <a:lnTo>
                  <a:pt x="554404" y="21674"/>
                </a:lnTo>
                <a:lnTo>
                  <a:pt x="554404" y="7152"/>
                </a:lnTo>
                <a:close/>
              </a:path>
              <a:path w="577214" h="196850">
                <a:moveTo>
                  <a:pt x="555271" y="76078"/>
                </a:moveTo>
                <a:lnTo>
                  <a:pt x="440178" y="76078"/>
                </a:lnTo>
                <a:lnTo>
                  <a:pt x="440178" y="82797"/>
                </a:lnTo>
                <a:lnTo>
                  <a:pt x="555271" y="82797"/>
                </a:lnTo>
                <a:lnTo>
                  <a:pt x="555271" y="76078"/>
                </a:lnTo>
                <a:close/>
              </a:path>
              <a:path w="577214" h="196850">
                <a:moveTo>
                  <a:pt x="440178" y="41615"/>
                </a:moveTo>
                <a:lnTo>
                  <a:pt x="434976" y="41615"/>
                </a:lnTo>
                <a:lnTo>
                  <a:pt x="434976" y="55487"/>
                </a:lnTo>
                <a:lnTo>
                  <a:pt x="440178" y="55487"/>
                </a:lnTo>
                <a:lnTo>
                  <a:pt x="440178" y="41615"/>
                </a:lnTo>
                <a:close/>
              </a:path>
              <a:path w="577214" h="196850">
                <a:moveTo>
                  <a:pt x="549202" y="41615"/>
                </a:moveTo>
                <a:lnTo>
                  <a:pt x="440178" y="41615"/>
                </a:lnTo>
                <a:lnTo>
                  <a:pt x="440178" y="55487"/>
                </a:lnTo>
                <a:lnTo>
                  <a:pt x="549202" y="55487"/>
                </a:lnTo>
                <a:lnTo>
                  <a:pt x="549202" y="41615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0891336" y="6525106"/>
            <a:ext cx="305435" cy="163830"/>
          </a:xfrm>
          <a:custGeom>
            <a:avLst/>
            <a:gdLst/>
            <a:ahLst/>
            <a:cxnLst/>
            <a:rect l="l" t="t" r="r" b="b"/>
            <a:pathLst>
              <a:path w="305434" h="163829">
                <a:moveTo>
                  <a:pt x="66468" y="109998"/>
                </a:moveTo>
                <a:lnTo>
                  <a:pt x="50085" y="111226"/>
                </a:lnTo>
                <a:lnTo>
                  <a:pt x="32489" y="116433"/>
                </a:lnTo>
                <a:lnTo>
                  <a:pt x="21496" y="124925"/>
                </a:lnTo>
                <a:lnTo>
                  <a:pt x="17700" y="136550"/>
                </a:lnTo>
                <a:lnTo>
                  <a:pt x="21496" y="148146"/>
                </a:lnTo>
                <a:lnTo>
                  <a:pt x="32489" y="156576"/>
                </a:lnTo>
                <a:lnTo>
                  <a:pt x="50085" y="161721"/>
                </a:lnTo>
                <a:lnTo>
                  <a:pt x="73693" y="163463"/>
                </a:lnTo>
                <a:lnTo>
                  <a:pt x="97301" y="161721"/>
                </a:lnTo>
                <a:lnTo>
                  <a:pt x="114898" y="156576"/>
                </a:lnTo>
                <a:lnTo>
                  <a:pt x="120757" y="152083"/>
                </a:lnTo>
                <a:lnTo>
                  <a:pt x="73693" y="152083"/>
                </a:lnTo>
                <a:lnTo>
                  <a:pt x="56419" y="151053"/>
                </a:lnTo>
                <a:lnTo>
                  <a:pt x="43597" y="148042"/>
                </a:lnTo>
                <a:lnTo>
                  <a:pt x="35619" y="143168"/>
                </a:lnTo>
                <a:lnTo>
                  <a:pt x="32873" y="136550"/>
                </a:lnTo>
                <a:lnTo>
                  <a:pt x="35619" y="129751"/>
                </a:lnTo>
                <a:lnTo>
                  <a:pt x="43597" y="124832"/>
                </a:lnTo>
                <a:lnTo>
                  <a:pt x="56419" y="121843"/>
                </a:lnTo>
                <a:lnTo>
                  <a:pt x="73693" y="120836"/>
                </a:lnTo>
                <a:lnTo>
                  <a:pt x="120597" y="120836"/>
                </a:lnTo>
                <a:lnTo>
                  <a:pt x="114898" y="116433"/>
                </a:lnTo>
                <a:lnTo>
                  <a:pt x="105360" y="113611"/>
                </a:lnTo>
                <a:lnTo>
                  <a:pt x="66468" y="113611"/>
                </a:lnTo>
                <a:lnTo>
                  <a:pt x="66468" y="109998"/>
                </a:lnTo>
                <a:close/>
              </a:path>
              <a:path w="305434" h="163829">
                <a:moveTo>
                  <a:pt x="120597" y="120836"/>
                </a:moveTo>
                <a:lnTo>
                  <a:pt x="73693" y="120836"/>
                </a:lnTo>
                <a:lnTo>
                  <a:pt x="90968" y="121843"/>
                </a:lnTo>
                <a:lnTo>
                  <a:pt x="103790" y="124832"/>
                </a:lnTo>
                <a:lnTo>
                  <a:pt x="111768" y="129751"/>
                </a:lnTo>
                <a:lnTo>
                  <a:pt x="114514" y="136550"/>
                </a:lnTo>
                <a:lnTo>
                  <a:pt x="111768" y="143168"/>
                </a:lnTo>
                <a:lnTo>
                  <a:pt x="103790" y="148042"/>
                </a:lnTo>
                <a:lnTo>
                  <a:pt x="90968" y="151053"/>
                </a:lnTo>
                <a:lnTo>
                  <a:pt x="73693" y="152083"/>
                </a:lnTo>
                <a:lnTo>
                  <a:pt x="120757" y="152083"/>
                </a:lnTo>
                <a:lnTo>
                  <a:pt x="125890" y="148146"/>
                </a:lnTo>
                <a:lnTo>
                  <a:pt x="129686" y="136550"/>
                </a:lnTo>
                <a:lnTo>
                  <a:pt x="125890" y="124925"/>
                </a:lnTo>
                <a:lnTo>
                  <a:pt x="120597" y="120836"/>
                </a:lnTo>
                <a:close/>
              </a:path>
              <a:path w="305434" h="163829">
                <a:moveTo>
                  <a:pt x="73693" y="109457"/>
                </a:moveTo>
                <a:lnTo>
                  <a:pt x="66468" y="109998"/>
                </a:lnTo>
                <a:lnTo>
                  <a:pt x="66468" y="113611"/>
                </a:lnTo>
                <a:lnTo>
                  <a:pt x="81099" y="113611"/>
                </a:lnTo>
                <a:lnTo>
                  <a:pt x="81099" y="110012"/>
                </a:lnTo>
                <a:lnTo>
                  <a:pt x="73693" y="109457"/>
                </a:lnTo>
                <a:close/>
              </a:path>
              <a:path w="305434" h="163829">
                <a:moveTo>
                  <a:pt x="81099" y="110012"/>
                </a:moveTo>
                <a:lnTo>
                  <a:pt x="81099" y="113611"/>
                </a:lnTo>
                <a:lnTo>
                  <a:pt x="105360" y="113611"/>
                </a:lnTo>
                <a:lnTo>
                  <a:pt x="97301" y="111226"/>
                </a:lnTo>
                <a:lnTo>
                  <a:pt x="81099" y="110012"/>
                </a:lnTo>
                <a:close/>
              </a:path>
              <a:path w="305434" h="163829">
                <a:moveTo>
                  <a:pt x="81099" y="109457"/>
                </a:moveTo>
                <a:lnTo>
                  <a:pt x="73693" y="109457"/>
                </a:lnTo>
                <a:lnTo>
                  <a:pt x="81099" y="110012"/>
                </a:lnTo>
                <a:lnTo>
                  <a:pt x="81099" y="109457"/>
                </a:lnTo>
                <a:close/>
              </a:path>
              <a:path w="305434" h="163829">
                <a:moveTo>
                  <a:pt x="81099" y="89046"/>
                </a:moveTo>
                <a:lnTo>
                  <a:pt x="66468" y="89046"/>
                </a:lnTo>
                <a:lnTo>
                  <a:pt x="66468" y="109998"/>
                </a:lnTo>
                <a:lnTo>
                  <a:pt x="73693" y="109457"/>
                </a:lnTo>
                <a:lnTo>
                  <a:pt x="81099" y="109457"/>
                </a:lnTo>
                <a:lnTo>
                  <a:pt x="81099" y="89046"/>
                </a:lnTo>
                <a:close/>
              </a:path>
              <a:path w="305434" h="163829">
                <a:moveTo>
                  <a:pt x="147568" y="81099"/>
                </a:moveTo>
                <a:lnTo>
                  <a:pt x="0" y="81099"/>
                </a:lnTo>
                <a:lnTo>
                  <a:pt x="0" y="93201"/>
                </a:lnTo>
                <a:lnTo>
                  <a:pt x="66468" y="93201"/>
                </a:lnTo>
                <a:lnTo>
                  <a:pt x="66468" y="89046"/>
                </a:lnTo>
                <a:lnTo>
                  <a:pt x="147568" y="89046"/>
                </a:lnTo>
                <a:lnTo>
                  <a:pt x="147568" y="81099"/>
                </a:lnTo>
                <a:close/>
              </a:path>
              <a:path w="305434" h="163829">
                <a:moveTo>
                  <a:pt x="147568" y="89046"/>
                </a:moveTo>
                <a:lnTo>
                  <a:pt x="81099" y="89046"/>
                </a:lnTo>
                <a:lnTo>
                  <a:pt x="81099" y="93201"/>
                </a:lnTo>
                <a:lnTo>
                  <a:pt x="147568" y="93201"/>
                </a:lnTo>
                <a:lnTo>
                  <a:pt x="147568" y="89046"/>
                </a:lnTo>
                <a:close/>
              </a:path>
              <a:path w="305434" h="163829">
                <a:moveTo>
                  <a:pt x="68817" y="23842"/>
                </a:moveTo>
                <a:lnTo>
                  <a:pt x="65746" y="23842"/>
                </a:lnTo>
                <a:lnTo>
                  <a:pt x="65746" y="26551"/>
                </a:lnTo>
                <a:lnTo>
                  <a:pt x="61273" y="39381"/>
                </a:lnTo>
                <a:lnTo>
                  <a:pt x="49061" y="49671"/>
                </a:lnTo>
                <a:lnTo>
                  <a:pt x="30923" y="56980"/>
                </a:lnTo>
                <a:lnTo>
                  <a:pt x="8669" y="60869"/>
                </a:lnTo>
                <a:lnTo>
                  <a:pt x="13185" y="72429"/>
                </a:lnTo>
                <a:lnTo>
                  <a:pt x="38545" y="67496"/>
                </a:lnTo>
                <a:lnTo>
                  <a:pt x="59469" y="58160"/>
                </a:lnTo>
                <a:lnTo>
                  <a:pt x="73688" y="44489"/>
                </a:lnTo>
                <a:lnTo>
                  <a:pt x="73874" y="43852"/>
                </a:lnTo>
                <a:lnTo>
                  <a:pt x="68817" y="26551"/>
                </a:lnTo>
                <a:lnTo>
                  <a:pt x="68817" y="23842"/>
                </a:lnTo>
                <a:close/>
              </a:path>
              <a:path w="305434" h="163829">
                <a:moveTo>
                  <a:pt x="82002" y="23842"/>
                </a:moveTo>
                <a:lnTo>
                  <a:pt x="78931" y="23842"/>
                </a:lnTo>
                <a:lnTo>
                  <a:pt x="78931" y="26551"/>
                </a:lnTo>
                <a:lnTo>
                  <a:pt x="73874" y="43852"/>
                </a:lnTo>
                <a:lnTo>
                  <a:pt x="74060" y="44489"/>
                </a:lnTo>
                <a:lnTo>
                  <a:pt x="88279" y="58160"/>
                </a:lnTo>
                <a:lnTo>
                  <a:pt x="109203" y="67496"/>
                </a:lnTo>
                <a:lnTo>
                  <a:pt x="134563" y="72429"/>
                </a:lnTo>
                <a:lnTo>
                  <a:pt x="139079" y="60869"/>
                </a:lnTo>
                <a:lnTo>
                  <a:pt x="116825" y="56980"/>
                </a:lnTo>
                <a:lnTo>
                  <a:pt x="98687" y="49671"/>
                </a:lnTo>
                <a:lnTo>
                  <a:pt x="86475" y="39381"/>
                </a:lnTo>
                <a:lnTo>
                  <a:pt x="82002" y="26551"/>
                </a:lnTo>
                <a:lnTo>
                  <a:pt x="82002" y="23842"/>
                </a:lnTo>
                <a:close/>
              </a:path>
              <a:path w="305434" h="163829">
                <a:moveTo>
                  <a:pt x="78931" y="23842"/>
                </a:moveTo>
                <a:lnTo>
                  <a:pt x="68817" y="23842"/>
                </a:lnTo>
                <a:lnTo>
                  <a:pt x="68817" y="26551"/>
                </a:lnTo>
                <a:lnTo>
                  <a:pt x="73874" y="43852"/>
                </a:lnTo>
                <a:lnTo>
                  <a:pt x="78931" y="26551"/>
                </a:lnTo>
                <a:lnTo>
                  <a:pt x="78931" y="23842"/>
                </a:lnTo>
                <a:close/>
              </a:path>
              <a:path w="305434" h="163829">
                <a:moveTo>
                  <a:pt x="66468" y="16436"/>
                </a:moveTo>
                <a:lnTo>
                  <a:pt x="15172" y="16436"/>
                </a:lnTo>
                <a:lnTo>
                  <a:pt x="15172" y="28357"/>
                </a:lnTo>
                <a:lnTo>
                  <a:pt x="65116" y="28357"/>
                </a:lnTo>
                <a:lnTo>
                  <a:pt x="65746" y="26551"/>
                </a:lnTo>
                <a:lnTo>
                  <a:pt x="65746" y="23842"/>
                </a:lnTo>
                <a:lnTo>
                  <a:pt x="132576" y="23842"/>
                </a:lnTo>
                <a:lnTo>
                  <a:pt x="132576" y="22035"/>
                </a:lnTo>
                <a:lnTo>
                  <a:pt x="66468" y="22035"/>
                </a:lnTo>
                <a:lnTo>
                  <a:pt x="66468" y="16436"/>
                </a:lnTo>
                <a:close/>
              </a:path>
              <a:path w="305434" h="163829">
                <a:moveTo>
                  <a:pt x="132576" y="23842"/>
                </a:moveTo>
                <a:lnTo>
                  <a:pt x="82002" y="23842"/>
                </a:lnTo>
                <a:lnTo>
                  <a:pt x="82002" y="26551"/>
                </a:lnTo>
                <a:lnTo>
                  <a:pt x="82632" y="28357"/>
                </a:lnTo>
                <a:lnTo>
                  <a:pt x="132576" y="28357"/>
                </a:lnTo>
                <a:lnTo>
                  <a:pt x="132576" y="23842"/>
                </a:lnTo>
                <a:close/>
              </a:path>
              <a:path w="305434" h="163829">
                <a:moveTo>
                  <a:pt x="81279" y="0"/>
                </a:moveTo>
                <a:lnTo>
                  <a:pt x="66468" y="0"/>
                </a:lnTo>
                <a:lnTo>
                  <a:pt x="66468" y="22035"/>
                </a:lnTo>
                <a:lnTo>
                  <a:pt x="81279" y="22035"/>
                </a:lnTo>
                <a:lnTo>
                  <a:pt x="81279" y="0"/>
                </a:lnTo>
                <a:close/>
              </a:path>
              <a:path w="305434" h="163829">
                <a:moveTo>
                  <a:pt x="132576" y="16436"/>
                </a:moveTo>
                <a:lnTo>
                  <a:pt x="81279" y="16436"/>
                </a:lnTo>
                <a:lnTo>
                  <a:pt x="81279" y="22035"/>
                </a:lnTo>
                <a:lnTo>
                  <a:pt x="132576" y="22035"/>
                </a:lnTo>
                <a:lnTo>
                  <a:pt x="132576" y="16436"/>
                </a:lnTo>
                <a:close/>
              </a:path>
              <a:path w="305434" h="163829">
                <a:moveTo>
                  <a:pt x="211313" y="109818"/>
                </a:moveTo>
                <a:lnTo>
                  <a:pt x="196322" y="109818"/>
                </a:lnTo>
                <a:lnTo>
                  <a:pt x="196322" y="160211"/>
                </a:lnTo>
                <a:lnTo>
                  <a:pt x="305056" y="160211"/>
                </a:lnTo>
                <a:lnTo>
                  <a:pt x="305056" y="154251"/>
                </a:lnTo>
                <a:lnTo>
                  <a:pt x="211313" y="154251"/>
                </a:lnTo>
                <a:lnTo>
                  <a:pt x="211313" y="109818"/>
                </a:lnTo>
                <a:close/>
              </a:path>
              <a:path w="305434" h="163829">
                <a:moveTo>
                  <a:pt x="305056" y="147929"/>
                </a:moveTo>
                <a:lnTo>
                  <a:pt x="211313" y="147929"/>
                </a:lnTo>
                <a:lnTo>
                  <a:pt x="211313" y="154251"/>
                </a:lnTo>
                <a:lnTo>
                  <a:pt x="305056" y="154251"/>
                </a:lnTo>
                <a:lnTo>
                  <a:pt x="305056" y="147929"/>
                </a:lnTo>
                <a:close/>
              </a:path>
              <a:path w="305434" h="163829">
                <a:moveTo>
                  <a:pt x="300541" y="722"/>
                </a:moveTo>
                <a:lnTo>
                  <a:pt x="285549" y="722"/>
                </a:lnTo>
                <a:lnTo>
                  <a:pt x="285549" y="120294"/>
                </a:lnTo>
                <a:lnTo>
                  <a:pt x="300541" y="120294"/>
                </a:lnTo>
                <a:lnTo>
                  <a:pt x="300541" y="57799"/>
                </a:lnTo>
                <a:lnTo>
                  <a:pt x="294038" y="57799"/>
                </a:lnTo>
                <a:lnTo>
                  <a:pt x="294038" y="45516"/>
                </a:lnTo>
                <a:lnTo>
                  <a:pt x="300541" y="45516"/>
                </a:lnTo>
                <a:lnTo>
                  <a:pt x="300541" y="722"/>
                </a:lnTo>
                <a:close/>
              </a:path>
              <a:path w="305434" h="163829">
                <a:moveTo>
                  <a:pt x="210772" y="20952"/>
                </a:moveTo>
                <a:lnTo>
                  <a:pt x="207882" y="20952"/>
                </a:lnTo>
                <a:lnTo>
                  <a:pt x="207882" y="34137"/>
                </a:lnTo>
                <a:lnTo>
                  <a:pt x="204876" y="51025"/>
                </a:lnTo>
                <a:lnTo>
                  <a:pt x="196435" y="66288"/>
                </a:lnTo>
                <a:lnTo>
                  <a:pt x="183421" y="78841"/>
                </a:lnTo>
                <a:lnTo>
                  <a:pt x="166700" y="87601"/>
                </a:lnTo>
                <a:lnTo>
                  <a:pt x="174466" y="99522"/>
                </a:lnTo>
                <a:lnTo>
                  <a:pt x="193113" y="89204"/>
                </a:lnTo>
                <a:lnTo>
                  <a:pt x="207543" y="74145"/>
                </a:lnTo>
                <a:lnTo>
                  <a:pt x="215779" y="57598"/>
                </a:lnTo>
                <a:lnTo>
                  <a:pt x="213924" y="53921"/>
                </a:lnTo>
                <a:lnTo>
                  <a:pt x="210800" y="34137"/>
                </a:lnTo>
                <a:lnTo>
                  <a:pt x="210772" y="20952"/>
                </a:lnTo>
                <a:close/>
              </a:path>
              <a:path w="305434" h="163829">
                <a:moveTo>
                  <a:pt x="222873" y="20952"/>
                </a:moveTo>
                <a:lnTo>
                  <a:pt x="220164" y="20952"/>
                </a:lnTo>
                <a:lnTo>
                  <a:pt x="220164" y="34137"/>
                </a:lnTo>
                <a:lnTo>
                  <a:pt x="216859" y="55428"/>
                </a:lnTo>
                <a:lnTo>
                  <a:pt x="215779" y="57598"/>
                </a:lnTo>
                <a:lnTo>
                  <a:pt x="222851" y="71616"/>
                </a:lnTo>
                <a:lnTo>
                  <a:pt x="236756" y="85925"/>
                </a:lnTo>
                <a:lnTo>
                  <a:pt x="254843" y="95729"/>
                </a:lnTo>
                <a:lnTo>
                  <a:pt x="262429" y="83989"/>
                </a:lnTo>
                <a:lnTo>
                  <a:pt x="246267" y="75638"/>
                </a:lnTo>
                <a:lnTo>
                  <a:pt x="233778" y="63782"/>
                </a:lnTo>
                <a:lnTo>
                  <a:pt x="225726" y="49521"/>
                </a:lnTo>
                <a:lnTo>
                  <a:pt x="222906" y="34137"/>
                </a:lnTo>
                <a:lnTo>
                  <a:pt x="222873" y="20952"/>
                </a:lnTo>
                <a:close/>
              </a:path>
              <a:path w="305434" h="163829">
                <a:moveTo>
                  <a:pt x="285549" y="45516"/>
                </a:moveTo>
                <a:lnTo>
                  <a:pt x="252856" y="45516"/>
                </a:lnTo>
                <a:lnTo>
                  <a:pt x="252856" y="57799"/>
                </a:lnTo>
                <a:lnTo>
                  <a:pt x="285549" y="57799"/>
                </a:lnTo>
                <a:lnTo>
                  <a:pt x="285549" y="45516"/>
                </a:lnTo>
                <a:close/>
              </a:path>
              <a:path w="305434" h="163829">
                <a:moveTo>
                  <a:pt x="300541" y="45516"/>
                </a:moveTo>
                <a:lnTo>
                  <a:pt x="294038" y="45516"/>
                </a:lnTo>
                <a:lnTo>
                  <a:pt x="294038" y="57799"/>
                </a:lnTo>
                <a:lnTo>
                  <a:pt x="300541" y="57799"/>
                </a:lnTo>
                <a:lnTo>
                  <a:pt x="300541" y="45516"/>
                </a:lnTo>
                <a:close/>
              </a:path>
              <a:path w="305434" h="163829">
                <a:moveTo>
                  <a:pt x="220164" y="20952"/>
                </a:moveTo>
                <a:lnTo>
                  <a:pt x="210772" y="20952"/>
                </a:lnTo>
                <a:lnTo>
                  <a:pt x="210800" y="34137"/>
                </a:lnTo>
                <a:lnTo>
                  <a:pt x="213924" y="53921"/>
                </a:lnTo>
                <a:lnTo>
                  <a:pt x="215779" y="57598"/>
                </a:lnTo>
                <a:lnTo>
                  <a:pt x="216859" y="55428"/>
                </a:lnTo>
                <a:lnTo>
                  <a:pt x="220164" y="34137"/>
                </a:lnTo>
                <a:lnTo>
                  <a:pt x="220164" y="20952"/>
                </a:lnTo>
                <a:close/>
              </a:path>
              <a:path w="305434" h="163829">
                <a:moveTo>
                  <a:pt x="258636" y="13907"/>
                </a:moveTo>
                <a:lnTo>
                  <a:pt x="171396" y="13907"/>
                </a:lnTo>
                <a:lnTo>
                  <a:pt x="171396" y="26009"/>
                </a:lnTo>
                <a:lnTo>
                  <a:pt x="207882" y="26009"/>
                </a:lnTo>
                <a:lnTo>
                  <a:pt x="207882" y="20952"/>
                </a:lnTo>
                <a:lnTo>
                  <a:pt x="258636" y="20952"/>
                </a:lnTo>
                <a:lnTo>
                  <a:pt x="258636" y="13907"/>
                </a:lnTo>
                <a:close/>
              </a:path>
              <a:path w="305434" h="163829">
                <a:moveTo>
                  <a:pt x="258636" y="20952"/>
                </a:moveTo>
                <a:lnTo>
                  <a:pt x="222873" y="20952"/>
                </a:lnTo>
                <a:lnTo>
                  <a:pt x="222873" y="26009"/>
                </a:lnTo>
                <a:lnTo>
                  <a:pt x="258636" y="26009"/>
                </a:lnTo>
                <a:lnTo>
                  <a:pt x="258636" y="20952"/>
                </a:lnTo>
                <a:close/>
              </a:path>
            </a:pathLst>
          </a:custGeom>
          <a:solidFill>
            <a:srgbClr val="F0F2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0891336" y="7202435"/>
            <a:ext cx="305435" cy="163830"/>
          </a:xfrm>
          <a:custGeom>
            <a:avLst/>
            <a:gdLst/>
            <a:ahLst/>
            <a:cxnLst/>
            <a:rect l="l" t="t" r="r" b="b"/>
            <a:pathLst>
              <a:path w="305434" h="163829">
                <a:moveTo>
                  <a:pt x="66468" y="109998"/>
                </a:moveTo>
                <a:lnTo>
                  <a:pt x="50085" y="111226"/>
                </a:lnTo>
                <a:lnTo>
                  <a:pt x="32489" y="116433"/>
                </a:lnTo>
                <a:lnTo>
                  <a:pt x="21496" y="124925"/>
                </a:lnTo>
                <a:lnTo>
                  <a:pt x="17700" y="136550"/>
                </a:lnTo>
                <a:lnTo>
                  <a:pt x="21496" y="148146"/>
                </a:lnTo>
                <a:lnTo>
                  <a:pt x="32489" y="156576"/>
                </a:lnTo>
                <a:lnTo>
                  <a:pt x="50085" y="161721"/>
                </a:lnTo>
                <a:lnTo>
                  <a:pt x="73693" y="163463"/>
                </a:lnTo>
                <a:lnTo>
                  <a:pt x="97301" y="161721"/>
                </a:lnTo>
                <a:lnTo>
                  <a:pt x="114898" y="156576"/>
                </a:lnTo>
                <a:lnTo>
                  <a:pt x="120757" y="152083"/>
                </a:lnTo>
                <a:lnTo>
                  <a:pt x="73693" y="152083"/>
                </a:lnTo>
                <a:lnTo>
                  <a:pt x="56419" y="151053"/>
                </a:lnTo>
                <a:lnTo>
                  <a:pt x="43597" y="148042"/>
                </a:lnTo>
                <a:lnTo>
                  <a:pt x="35619" y="143168"/>
                </a:lnTo>
                <a:lnTo>
                  <a:pt x="32873" y="136550"/>
                </a:lnTo>
                <a:lnTo>
                  <a:pt x="35619" y="129751"/>
                </a:lnTo>
                <a:lnTo>
                  <a:pt x="43597" y="124832"/>
                </a:lnTo>
                <a:lnTo>
                  <a:pt x="56419" y="121843"/>
                </a:lnTo>
                <a:lnTo>
                  <a:pt x="73693" y="120836"/>
                </a:lnTo>
                <a:lnTo>
                  <a:pt x="120597" y="120836"/>
                </a:lnTo>
                <a:lnTo>
                  <a:pt x="114898" y="116433"/>
                </a:lnTo>
                <a:lnTo>
                  <a:pt x="105360" y="113611"/>
                </a:lnTo>
                <a:lnTo>
                  <a:pt x="66468" y="113611"/>
                </a:lnTo>
                <a:lnTo>
                  <a:pt x="66468" y="109998"/>
                </a:lnTo>
                <a:close/>
              </a:path>
              <a:path w="305434" h="163829">
                <a:moveTo>
                  <a:pt x="120597" y="120836"/>
                </a:moveTo>
                <a:lnTo>
                  <a:pt x="73693" y="120836"/>
                </a:lnTo>
                <a:lnTo>
                  <a:pt x="90968" y="121843"/>
                </a:lnTo>
                <a:lnTo>
                  <a:pt x="103790" y="124832"/>
                </a:lnTo>
                <a:lnTo>
                  <a:pt x="111768" y="129751"/>
                </a:lnTo>
                <a:lnTo>
                  <a:pt x="114514" y="136550"/>
                </a:lnTo>
                <a:lnTo>
                  <a:pt x="111768" y="143168"/>
                </a:lnTo>
                <a:lnTo>
                  <a:pt x="103790" y="148042"/>
                </a:lnTo>
                <a:lnTo>
                  <a:pt x="90968" y="151053"/>
                </a:lnTo>
                <a:lnTo>
                  <a:pt x="73693" y="152083"/>
                </a:lnTo>
                <a:lnTo>
                  <a:pt x="120757" y="152083"/>
                </a:lnTo>
                <a:lnTo>
                  <a:pt x="125890" y="148146"/>
                </a:lnTo>
                <a:lnTo>
                  <a:pt x="129686" y="136550"/>
                </a:lnTo>
                <a:lnTo>
                  <a:pt x="125890" y="124925"/>
                </a:lnTo>
                <a:lnTo>
                  <a:pt x="120597" y="120836"/>
                </a:lnTo>
                <a:close/>
              </a:path>
              <a:path w="305434" h="163829">
                <a:moveTo>
                  <a:pt x="73693" y="109457"/>
                </a:moveTo>
                <a:lnTo>
                  <a:pt x="66468" y="109998"/>
                </a:lnTo>
                <a:lnTo>
                  <a:pt x="66468" y="113611"/>
                </a:lnTo>
                <a:lnTo>
                  <a:pt x="81099" y="113611"/>
                </a:lnTo>
                <a:lnTo>
                  <a:pt x="81099" y="110012"/>
                </a:lnTo>
                <a:lnTo>
                  <a:pt x="73693" y="109457"/>
                </a:lnTo>
                <a:close/>
              </a:path>
              <a:path w="305434" h="163829">
                <a:moveTo>
                  <a:pt x="81099" y="110012"/>
                </a:moveTo>
                <a:lnTo>
                  <a:pt x="81099" y="113611"/>
                </a:lnTo>
                <a:lnTo>
                  <a:pt x="105360" y="113611"/>
                </a:lnTo>
                <a:lnTo>
                  <a:pt x="97301" y="111226"/>
                </a:lnTo>
                <a:lnTo>
                  <a:pt x="81099" y="110012"/>
                </a:lnTo>
                <a:close/>
              </a:path>
              <a:path w="305434" h="163829">
                <a:moveTo>
                  <a:pt x="81099" y="109457"/>
                </a:moveTo>
                <a:lnTo>
                  <a:pt x="73693" y="109457"/>
                </a:lnTo>
                <a:lnTo>
                  <a:pt x="81099" y="110012"/>
                </a:lnTo>
                <a:lnTo>
                  <a:pt x="81099" y="109457"/>
                </a:lnTo>
                <a:close/>
              </a:path>
              <a:path w="305434" h="163829">
                <a:moveTo>
                  <a:pt x="81099" y="89046"/>
                </a:moveTo>
                <a:lnTo>
                  <a:pt x="66468" y="89046"/>
                </a:lnTo>
                <a:lnTo>
                  <a:pt x="66468" y="109998"/>
                </a:lnTo>
                <a:lnTo>
                  <a:pt x="73693" y="109457"/>
                </a:lnTo>
                <a:lnTo>
                  <a:pt x="81099" y="109457"/>
                </a:lnTo>
                <a:lnTo>
                  <a:pt x="81099" y="89046"/>
                </a:lnTo>
                <a:close/>
              </a:path>
              <a:path w="305434" h="163829">
                <a:moveTo>
                  <a:pt x="147568" y="81099"/>
                </a:moveTo>
                <a:lnTo>
                  <a:pt x="0" y="81099"/>
                </a:lnTo>
                <a:lnTo>
                  <a:pt x="0" y="93201"/>
                </a:lnTo>
                <a:lnTo>
                  <a:pt x="66468" y="93201"/>
                </a:lnTo>
                <a:lnTo>
                  <a:pt x="66468" y="89046"/>
                </a:lnTo>
                <a:lnTo>
                  <a:pt x="147568" y="89046"/>
                </a:lnTo>
                <a:lnTo>
                  <a:pt x="147568" y="81099"/>
                </a:lnTo>
                <a:close/>
              </a:path>
              <a:path w="305434" h="163829">
                <a:moveTo>
                  <a:pt x="147568" y="89046"/>
                </a:moveTo>
                <a:lnTo>
                  <a:pt x="81099" y="89046"/>
                </a:lnTo>
                <a:lnTo>
                  <a:pt x="81099" y="93201"/>
                </a:lnTo>
                <a:lnTo>
                  <a:pt x="147568" y="93201"/>
                </a:lnTo>
                <a:lnTo>
                  <a:pt x="147568" y="89046"/>
                </a:lnTo>
                <a:close/>
              </a:path>
              <a:path w="305434" h="163829">
                <a:moveTo>
                  <a:pt x="68817" y="23842"/>
                </a:moveTo>
                <a:lnTo>
                  <a:pt x="65746" y="23842"/>
                </a:lnTo>
                <a:lnTo>
                  <a:pt x="65746" y="26551"/>
                </a:lnTo>
                <a:lnTo>
                  <a:pt x="61273" y="39381"/>
                </a:lnTo>
                <a:lnTo>
                  <a:pt x="49061" y="49671"/>
                </a:lnTo>
                <a:lnTo>
                  <a:pt x="30923" y="56980"/>
                </a:lnTo>
                <a:lnTo>
                  <a:pt x="8669" y="60869"/>
                </a:lnTo>
                <a:lnTo>
                  <a:pt x="13185" y="72429"/>
                </a:lnTo>
                <a:lnTo>
                  <a:pt x="38545" y="67496"/>
                </a:lnTo>
                <a:lnTo>
                  <a:pt x="59469" y="58160"/>
                </a:lnTo>
                <a:lnTo>
                  <a:pt x="73688" y="44489"/>
                </a:lnTo>
                <a:lnTo>
                  <a:pt x="73874" y="43852"/>
                </a:lnTo>
                <a:lnTo>
                  <a:pt x="68817" y="26551"/>
                </a:lnTo>
                <a:lnTo>
                  <a:pt x="68817" y="23842"/>
                </a:lnTo>
                <a:close/>
              </a:path>
              <a:path w="305434" h="163829">
                <a:moveTo>
                  <a:pt x="82002" y="23842"/>
                </a:moveTo>
                <a:lnTo>
                  <a:pt x="78931" y="23842"/>
                </a:lnTo>
                <a:lnTo>
                  <a:pt x="78931" y="26551"/>
                </a:lnTo>
                <a:lnTo>
                  <a:pt x="73874" y="43852"/>
                </a:lnTo>
                <a:lnTo>
                  <a:pt x="74060" y="44489"/>
                </a:lnTo>
                <a:lnTo>
                  <a:pt x="88279" y="58160"/>
                </a:lnTo>
                <a:lnTo>
                  <a:pt x="109203" y="67496"/>
                </a:lnTo>
                <a:lnTo>
                  <a:pt x="134563" y="72429"/>
                </a:lnTo>
                <a:lnTo>
                  <a:pt x="139079" y="60869"/>
                </a:lnTo>
                <a:lnTo>
                  <a:pt x="116825" y="56980"/>
                </a:lnTo>
                <a:lnTo>
                  <a:pt x="98687" y="49671"/>
                </a:lnTo>
                <a:lnTo>
                  <a:pt x="86475" y="39381"/>
                </a:lnTo>
                <a:lnTo>
                  <a:pt x="82002" y="26551"/>
                </a:lnTo>
                <a:lnTo>
                  <a:pt x="82002" y="23842"/>
                </a:lnTo>
                <a:close/>
              </a:path>
              <a:path w="305434" h="163829">
                <a:moveTo>
                  <a:pt x="78931" y="23842"/>
                </a:moveTo>
                <a:lnTo>
                  <a:pt x="68817" y="23842"/>
                </a:lnTo>
                <a:lnTo>
                  <a:pt x="68817" y="26551"/>
                </a:lnTo>
                <a:lnTo>
                  <a:pt x="73874" y="43852"/>
                </a:lnTo>
                <a:lnTo>
                  <a:pt x="78931" y="26551"/>
                </a:lnTo>
                <a:lnTo>
                  <a:pt x="78931" y="23842"/>
                </a:lnTo>
                <a:close/>
              </a:path>
              <a:path w="305434" h="163829">
                <a:moveTo>
                  <a:pt x="66468" y="16436"/>
                </a:moveTo>
                <a:lnTo>
                  <a:pt x="15172" y="16436"/>
                </a:lnTo>
                <a:lnTo>
                  <a:pt x="15172" y="28357"/>
                </a:lnTo>
                <a:lnTo>
                  <a:pt x="65116" y="28357"/>
                </a:lnTo>
                <a:lnTo>
                  <a:pt x="65746" y="26551"/>
                </a:lnTo>
                <a:lnTo>
                  <a:pt x="65746" y="23842"/>
                </a:lnTo>
                <a:lnTo>
                  <a:pt x="132576" y="23842"/>
                </a:lnTo>
                <a:lnTo>
                  <a:pt x="132576" y="22035"/>
                </a:lnTo>
                <a:lnTo>
                  <a:pt x="66468" y="22035"/>
                </a:lnTo>
                <a:lnTo>
                  <a:pt x="66468" y="16436"/>
                </a:lnTo>
                <a:close/>
              </a:path>
              <a:path w="305434" h="163829">
                <a:moveTo>
                  <a:pt x="132576" y="23842"/>
                </a:moveTo>
                <a:lnTo>
                  <a:pt x="82002" y="23842"/>
                </a:lnTo>
                <a:lnTo>
                  <a:pt x="82002" y="26551"/>
                </a:lnTo>
                <a:lnTo>
                  <a:pt x="82632" y="28357"/>
                </a:lnTo>
                <a:lnTo>
                  <a:pt x="132576" y="28357"/>
                </a:lnTo>
                <a:lnTo>
                  <a:pt x="132576" y="23842"/>
                </a:lnTo>
                <a:close/>
              </a:path>
              <a:path w="305434" h="163829">
                <a:moveTo>
                  <a:pt x="81279" y="0"/>
                </a:moveTo>
                <a:lnTo>
                  <a:pt x="66468" y="0"/>
                </a:lnTo>
                <a:lnTo>
                  <a:pt x="66468" y="22035"/>
                </a:lnTo>
                <a:lnTo>
                  <a:pt x="81279" y="22035"/>
                </a:lnTo>
                <a:lnTo>
                  <a:pt x="81279" y="0"/>
                </a:lnTo>
                <a:close/>
              </a:path>
              <a:path w="305434" h="163829">
                <a:moveTo>
                  <a:pt x="132576" y="16436"/>
                </a:moveTo>
                <a:lnTo>
                  <a:pt x="81279" y="16436"/>
                </a:lnTo>
                <a:lnTo>
                  <a:pt x="81279" y="22035"/>
                </a:lnTo>
                <a:lnTo>
                  <a:pt x="132576" y="22035"/>
                </a:lnTo>
                <a:lnTo>
                  <a:pt x="132576" y="16436"/>
                </a:lnTo>
                <a:close/>
              </a:path>
              <a:path w="305434" h="163829">
                <a:moveTo>
                  <a:pt x="211313" y="109818"/>
                </a:moveTo>
                <a:lnTo>
                  <a:pt x="196322" y="109818"/>
                </a:lnTo>
                <a:lnTo>
                  <a:pt x="196322" y="160211"/>
                </a:lnTo>
                <a:lnTo>
                  <a:pt x="305056" y="160211"/>
                </a:lnTo>
                <a:lnTo>
                  <a:pt x="305056" y="154251"/>
                </a:lnTo>
                <a:lnTo>
                  <a:pt x="211313" y="154251"/>
                </a:lnTo>
                <a:lnTo>
                  <a:pt x="211313" y="109818"/>
                </a:lnTo>
                <a:close/>
              </a:path>
              <a:path w="305434" h="163829">
                <a:moveTo>
                  <a:pt x="305056" y="147929"/>
                </a:moveTo>
                <a:lnTo>
                  <a:pt x="211313" y="147929"/>
                </a:lnTo>
                <a:lnTo>
                  <a:pt x="211313" y="154251"/>
                </a:lnTo>
                <a:lnTo>
                  <a:pt x="305056" y="154251"/>
                </a:lnTo>
                <a:lnTo>
                  <a:pt x="305056" y="147929"/>
                </a:lnTo>
                <a:close/>
              </a:path>
              <a:path w="305434" h="163829">
                <a:moveTo>
                  <a:pt x="300541" y="722"/>
                </a:moveTo>
                <a:lnTo>
                  <a:pt x="285549" y="722"/>
                </a:lnTo>
                <a:lnTo>
                  <a:pt x="285549" y="120294"/>
                </a:lnTo>
                <a:lnTo>
                  <a:pt x="300541" y="120294"/>
                </a:lnTo>
                <a:lnTo>
                  <a:pt x="300541" y="57799"/>
                </a:lnTo>
                <a:lnTo>
                  <a:pt x="294038" y="57799"/>
                </a:lnTo>
                <a:lnTo>
                  <a:pt x="294038" y="45516"/>
                </a:lnTo>
                <a:lnTo>
                  <a:pt x="300541" y="45516"/>
                </a:lnTo>
                <a:lnTo>
                  <a:pt x="300541" y="722"/>
                </a:lnTo>
                <a:close/>
              </a:path>
              <a:path w="305434" h="163829">
                <a:moveTo>
                  <a:pt x="210772" y="20952"/>
                </a:moveTo>
                <a:lnTo>
                  <a:pt x="207882" y="20952"/>
                </a:lnTo>
                <a:lnTo>
                  <a:pt x="207882" y="34137"/>
                </a:lnTo>
                <a:lnTo>
                  <a:pt x="204876" y="51025"/>
                </a:lnTo>
                <a:lnTo>
                  <a:pt x="196435" y="66288"/>
                </a:lnTo>
                <a:lnTo>
                  <a:pt x="183421" y="78841"/>
                </a:lnTo>
                <a:lnTo>
                  <a:pt x="166700" y="87601"/>
                </a:lnTo>
                <a:lnTo>
                  <a:pt x="174466" y="99522"/>
                </a:lnTo>
                <a:lnTo>
                  <a:pt x="193113" y="89204"/>
                </a:lnTo>
                <a:lnTo>
                  <a:pt x="207543" y="74145"/>
                </a:lnTo>
                <a:lnTo>
                  <a:pt x="215779" y="57598"/>
                </a:lnTo>
                <a:lnTo>
                  <a:pt x="213924" y="53921"/>
                </a:lnTo>
                <a:lnTo>
                  <a:pt x="210800" y="34137"/>
                </a:lnTo>
                <a:lnTo>
                  <a:pt x="210772" y="20952"/>
                </a:lnTo>
                <a:close/>
              </a:path>
              <a:path w="305434" h="163829">
                <a:moveTo>
                  <a:pt x="222873" y="20952"/>
                </a:moveTo>
                <a:lnTo>
                  <a:pt x="220164" y="20952"/>
                </a:lnTo>
                <a:lnTo>
                  <a:pt x="220164" y="34137"/>
                </a:lnTo>
                <a:lnTo>
                  <a:pt x="216859" y="55428"/>
                </a:lnTo>
                <a:lnTo>
                  <a:pt x="215779" y="57598"/>
                </a:lnTo>
                <a:lnTo>
                  <a:pt x="222851" y="71616"/>
                </a:lnTo>
                <a:lnTo>
                  <a:pt x="236756" y="85925"/>
                </a:lnTo>
                <a:lnTo>
                  <a:pt x="254843" y="95729"/>
                </a:lnTo>
                <a:lnTo>
                  <a:pt x="262429" y="83989"/>
                </a:lnTo>
                <a:lnTo>
                  <a:pt x="246267" y="75638"/>
                </a:lnTo>
                <a:lnTo>
                  <a:pt x="233778" y="63782"/>
                </a:lnTo>
                <a:lnTo>
                  <a:pt x="225726" y="49521"/>
                </a:lnTo>
                <a:lnTo>
                  <a:pt x="222906" y="34137"/>
                </a:lnTo>
                <a:lnTo>
                  <a:pt x="222873" y="20952"/>
                </a:lnTo>
                <a:close/>
              </a:path>
              <a:path w="305434" h="163829">
                <a:moveTo>
                  <a:pt x="285549" y="45516"/>
                </a:moveTo>
                <a:lnTo>
                  <a:pt x="252856" y="45516"/>
                </a:lnTo>
                <a:lnTo>
                  <a:pt x="252856" y="57799"/>
                </a:lnTo>
                <a:lnTo>
                  <a:pt x="285549" y="57799"/>
                </a:lnTo>
                <a:lnTo>
                  <a:pt x="285549" y="45516"/>
                </a:lnTo>
                <a:close/>
              </a:path>
              <a:path w="305434" h="163829">
                <a:moveTo>
                  <a:pt x="300541" y="45516"/>
                </a:moveTo>
                <a:lnTo>
                  <a:pt x="294038" y="45516"/>
                </a:lnTo>
                <a:lnTo>
                  <a:pt x="294038" y="57799"/>
                </a:lnTo>
                <a:lnTo>
                  <a:pt x="300541" y="57799"/>
                </a:lnTo>
                <a:lnTo>
                  <a:pt x="300541" y="45516"/>
                </a:lnTo>
                <a:close/>
              </a:path>
              <a:path w="305434" h="163829">
                <a:moveTo>
                  <a:pt x="220164" y="20952"/>
                </a:moveTo>
                <a:lnTo>
                  <a:pt x="210772" y="20952"/>
                </a:lnTo>
                <a:lnTo>
                  <a:pt x="210800" y="34137"/>
                </a:lnTo>
                <a:lnTo>
                  <a:pt x="213924" y="53921"/>
                </a:lnTo>
                <a:lnTo>
                  <a:pt x="215779" y="57598"/>
                </a:lnTo>
                <a:lnTo>
                  <a:pt x="216859" y="55428"/>
                </a:lnTo>
                <a:lnTo>
                  <a:pt x="220164" y="34137"/>
                </a:lnTo>
                <a:lnTo>
                  <a:pt x="220164" y="20952"/>
                </a:lnTo>
                <a:close/>
              </a:path>
              <a:path w="305434" h="163829">
                <a:moveTo>
                  <a:pt x="258636" y="13907"/>
                </a:moveTo>
                <a:lnTo>
                  <a:pt x="171396" y="13907"/>
                </a:lnTo>
                <a:lnTo>
                  <a:pt x="171396" y="26009"/>
                </a:lnTo>
                <a:lnTo>
                  <a:pt x="207882" y="26009"/>
                </a:lnTo>
                <a:lnTo>
                  <a:pt x="207882" y="20952"/>
                </a:lnTo>
                <a:lnTo>
                  <a:pt x="258636" y="20952"/>
                </a:lnTo>
                <a:lnTo>
                  <a:pt x="258636" y="13907"/>
                </a:lnTo>
                <a:close/>
              </a:path>
              <a:path w="305434" h="163829">
                <a:moveTo>
                  <a:pt x="258636" y="20952"/>
                </a:moveTo>
                <a:lnTo>
                  <a:pt x="222873" y="20952"/>
                </a:lnTo>
                <a:lnTo>
                  <a:pt x="222873" y="26009"/>
                </a:lnTo>
                <a:lnTo>
                  <a:pt x="258636" y="26009"/>
                </a:lnTo>
                <a:lnTo>
                  <a:pt x="258636" y="20952"/>
                </a:lnTo>
                <a:close/>
              </a:path>
            </a:pathLst>
          </a:custGeom>
          <a:solidFill>
            <a:srgbClr val="F0F2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0891336" y="7879764"/>
            <a:ext cx="305435" cy="163830"/>
          </a:xfrm>
          <a:custGeom>
            <a:avLst/>
            <a:gdLst/>
            <a:ahLst/>
            <a:cxnLst/>
            <a:rect l="l" t="t" r="r" b="b"/>
            <a:pathLst>
              <a:path w="305434" h="163829">
                <a:moveTo>
                  <a:pt x="66468" y="109998"/>
                </a:moveTo>
                <a:lnTo>
                  <a:pt x="50085" y="111226"/>
                </a:lnTo>
                <a:lnTo>
                  <a:pt x="32489" y="116433"/>
                </a:lnTo>
                <a:lnTo>
                  <a:pt x="21496" y="124925"/>
                </a:lnTo>
                <a:lnTo>
                  <a:pt x="17700" y="136550"/>
                </a:lnTo>
                <a:lnTo>
                  <a:pt x="21496" y="148146"/>
                </a:lnTo>
                <a:lnTo>
                  <a:pt x="32489" y="156576"/>
                </a:lnTo>
                <a:lnTo>
                  <a:pt x="50085" y="161721"/>
                </a:lnTo>
                <a:lnTo>
                  <a:pt x="73693" y="163463"/>
                </a:lnTo>
                <a:lnTo>
                  <a:pt x="97301" y="161721"/>
                </a:lnTo>
                <a:lnTo>
                  <a:pt x="114898" y="156576"/>
                </a:lnTo>
                <a:lnTo>
                  <a:pt x="120757" y="152083"/>
                </a:lnTo>
                <a:lnTo>
                  <a:pt x="73693" y="152083"/>
                </a:lnTo>
                <a:lnTo>
                  <a:pt x="56419" y="151053"/>
                </a:lnTo>
                <a:lnTo>
                  <a:pt x="43597" y="148042"/>
                </a:lnTo>
                <a:lnTo>
                  <a:pt x="35619" y="143168"/>
                </a:lnTo>
                <a:lnTo>
                  <a:pt x="32873" y="136550"/>
                </a:lnTo>
                <a:lnTo>
                  <a:pt x="35619" y="129751"/>
                </a:lnTo>
                <a:lnTo>
                  <a:pt x="43597" y="124832"/>
                </a:lnTo>
                <a:lnTo>
                  <a:pt x="56419" y="121843"/>
                </a:lnTo>
                <a:lnTo>
                  <a:pt x="73693" y="120836"/>
                </a:lnTo>
                <a:lnTo>
                  <a:pt x="120597" y="120836"/>
                </a:lnTo>
                <a:lnTo>
                  <a:pt x="114898" y="116433"/>
                </a:lnTo>
                <a:lnTo>
                  <a:pt x="105360" y="113611"/>
                </a:lnTo>
                <a:lnTo>
                  <a:pt x="66468" y="113611"/>
                </a:lnTo>
                <a:lnTo>
                  <a:pt x="66468" y="109998"/>
                </a:lnTo>
                <a:close/>
              </a:path>
              <a:path w="305434" h="163829">
                <a:moveTo>
                  <a:pt x="120597" y="120836"/>
                </a:moveTo>
                <a:lnTo>
                  <a:pt x="73693" y="120836"/>
                </a:lnTo>
                <a:lnTo>
                  <a:pt x="90968" y="121843"/>
                </a:lnTo>
                <a:lnTo>
                  <a:pt x="103790" y="124832"/>
                </a:lnTo>
                <a:lnTo>
                  <a:pt x="111768" y="129751"/>
                </a:lnTo>
                <a:lnTo>
                  <a:pt x="114514" y="136550"/>
                </a:lnTo>
                <a:lnTo>
                  <a:pt x="111768" y="143168"/>
                </a:lnTo>
                <a:lnTo>
                  <a:pt x="103790" y="148042"/>
                </a:lnTo>
                <a:lnTo>
                  <a:pt x="90968" y="151053"/>
                </a:lnTo>
                <a:lnTo>
                  <a:pt x="73693" y="152083"/>
                </a:lnTo>
                <a:lnTo>
                  <a:pt x="120757" y="152083"/>
                </a:lnTo>
                <a:lnTo>
                  <a:pt x="125890" y="148146"/>
                </a:lnTo>
                <a:lnTo>
                  <a:pt x="129686" y="136550"/>
                </a:lnTo>
                <a:lnTo>
                  <a:pt x="125890" y="124925"/>
                </a:lnTo>
                <a:lnTo>
                  <a:pt x="120597" y="120836"/>
                </a:lnTo>
                <a:close/>
              </a:path>
              <a:path w="305434" h="163829">
                <a:moveTo>
                  <a:pt x="73693" y="109457"/>
                </a:moveTo>
                <a:lnTo>
                  <a:pt x="66468" y="109998"/>
                </a:lnTo>
                <a:lnTo>
                  <a:pt x="66468" y="113611"/>
                </a:lnTo>
                <a:lnTo>
                  <a:pt x="81099" y="113611"/>
                </a:lnTo>
                <a:lnTo>
                  <a:pt x="81099" y="110012"/>
                </a:lnTo>
                <a:lnTo>
                  <a:pt x="73693" y="109457"/>
                </a:lnTo>
                <a:close/>
              </a:path>
              <a:path w="305434" h="163829">
                <a:moveTo>
                  <a:pt x="81099" y="110012"/>
                </a:moveTo>
                <a:lnTo>
                  <a:pt x="81099" y="113611"/>
                </a:lnTo>
                <a:lnTo>
                  <a:pt x="105360" y="113611"/>
                </a:lnTo>
                <a:lnTo>
                  <a:pt x="97301" y="111226"/>
                </a:lnTo>
                <a:lnTo>
                  <a:pt x="81099" y="110012"/>
                </a:lnTo>
                <a:close/>
              </a:path>
              <a:path w="305434" h="163829">
                <a:moveTo>
                  <a:pt x="81099" y="109457"/>
                </a:moveTo>
                <a:lnTo>
                  <a:pt x="73693" y="109457"/>
                </a:lnTo>
                <a:lnTo>
                  <a:pt x="81099" y="110012"/>
                </a:lnTo>
                <a:lnTo>
                  <a:pt x="81099" y="109457"/>
                </a:lnTo>
                <a:close/>
              </a:path>
              <a:path w="305434" h="163829">
                <a:moveTo>
                  <a:pt x="81099" y="89046"/>
                </a:moveTo>
                <a:lnTo>
                  <a:pt x="66468" y="89046"/>
                </a:lnTo>
                <a:lnTo>
                  <a:pt x="66468" y="109998"/>
                </a:lnTo>
                <a:lnTo>
                  <a:pt x="73693" y="109457"/>
                </a:lnTo>
                <a:lnTo>
                  <a:pt x="81099" y="109457"/>
                </a:lnTo>
                <a:lnTo>
                  <a:pt x="81099" y="89046"/>
                </a:lnTo>
                <a:close/>
              </a:path>
              <a:path w="305434" h="163829">
                <a:moveTo>
                  <a:pt x="147568" y="81099"/>
                </a:moveTo>
                <a:lnTo>
                  <a:pt x="0" y="81099"/>
                </a:lnTo>
                <a:lnTo>
                  <a:pt x="0" y="93201"/>
                </a:lnTo>
                <a:lnTo>
                  <a:pt x="66468" y="93201"/>
                </a:lnTo>
                <a:lnTo>
                  <a:pt x="66468" y="89046"/>
                </a:lnTo>
                <a:lnTo>
                  <a:pt x="147568" y="89046"/>
                </a:lnTo>
                <a:lnTo>
                  <a:pt x="147568" y="81099"/>
                </a:lnTo>
                <a:close/>
              </a:path>
              <a:path w="305434" h="163829">
                <a:moveTo>
                  <a:pt x="147568" y="89046"/>
                </a:moveTo>
                <a:lnTo>
                  <a:pt x="81099" y="89046"/>
                </a:lnTo>
                <a:lnTo>
                  <a:pt x="81099" y="93201"/>
                </a:lnTo>
                <a:lnTo>
                  <a:pt x="147568" y="93201"/>
                </a:lnTo>
                <a:lnTo>
                  <a:pt x="147568" y="89046"/>
                </a:lnTo>
                <a:close/>
              </a:path>
              <a:path w="305434" h="163829">
                <a:moveTo>
                  <a:pt x="68817" y="23842"/>
                </a:moveTo>
                <a:lnTo>
                  <a:pt x="65746" y="23842"/>
                </a:lnTo>
                <a:lnTo>
                  <a:pt x="65746" y="26551"/>
                </a:lnTo>
                <a:lnTo>
                  <a:pt x="61273" y="39381"/>
                </a:lnTo>
                <a:lnTo>
                  <a:pt x="49061" y="49671"/>
                </a:lnTo>
                <a:lnTo>
                  <a:pt x="30923" y="56980"/>
                </a:lnTo>
                <a:lnTo>
                  <a:pt x="8669" y="60869"/>
                </a:lnTo>
                <a:lnTo>
                  <a:pt x="13185" y="72429"/>
                </a:lnTo>
                <a:lnTo>
                  <a:pt x="38545" y="67496"/>
                </a:lnTo>
                <a:lnTo>
                  <a:pt x="59469" y="58160"/>
                </a:lnTo>
                <a:lnTo>
                  <a:pt x="73688" y="44489"/>
                </a:lnTo>
                <a:lnTo>
                  <a:pt x="73874" y="43852"/>
                </a:lnTo>
                <a:lnTo>
                  <a:pt x="68817" y="26551"/>
                </a:lnTo>
                <a:lnTo>
                  <a:pt x="68817" y="23842"/>
                </a:lnTo>
                <a:close/>
              </a:path>
              <a:path w="305434" h="163829">
                <a:moveTo>
                  <a:pt x="82002" y="23842"/>
                </a:moveTo>
                <a:lnTo>
                  <a:pt x="78931" y="23842"/>
                </a:lnTo>
                <a:lnTo>
                  <a:pt x="78931" y="26551"/>
                </a:lnTo>
                <a:lnTo>
                  <a:pt x="73874" y="43852"/>
                </a:lnTo>
                <a:lnTo>
                  <a:pt x="74060" y="44489"/>
                </a:lnTo>
                <a:lnTo>
                  <a:pt x="88279" y="58160"/>
                </a:lnTo>
                <a:lnTo>
                  <a:pt x="109203" y="67496"/>
                </a:lnTo>
                <a:lnTo>
                  <a:pt x="134563" y="72429"/>
                </a:lnTo>
                <a:lnTo>
                  <a:pt x="139079" y="60869"/>
                </a:lnTo>
                <a:lnTo>
                  <a:pt x="116825" y="56980"/>
                </a:lnTo>
                <a:lnTo>
                  <a:pt x="98687" y="49671"/>
                </a:lnTo>
                <a:lnTo>
                  <a:pt x="86475" y="39381"/>
                </a:lnTo>
                <a:lnTo>
                  <a:pt x="82002" y="26551"/>
                </a:lnTo>
                <a:lnTo>
                  <a:pt x="82002" y="23842"/>
                </a:lnTo>
                <a:close/>
              </a:path>
              <a:path w="305434" h="163829">
                <a:moveTo>
                  <a:pt x="78931" y="23842"/>
                </a:moveTo>
                <a:lnTo>
                  <a:pt x="68817" y="23842"/>
                </a:lnTo>
                <a:lnTo>
                  <a:pt x="68817" y="26551"/>
                </a:lnTo>
                <a:lnTo>
                  <a:pt x="73874" y="43852"/>
                </a:lnTo>
                <a:lnTo>
                  <a:pt x="78931" y="26551"/>
                </a:lnTo>
                <a:lnTo>
                  <a:pt x="78931" y="23842"/>
                </a:lnTo>
                <a:close/>
              </a:path>
              <a:path w="305434" h="163829">
                <a:moveTo>
                  <a:pt x="66468" y="16436"/>
                </a:moveTo>
                <a:lnTo>
                  <a:pt x="15172" y="16436"/>
                </a:lnTo>
                <a:lnTo>
                  <a:pt x="15172" y="28357"/>
                </a:lnTo>
                <a:lnTo>
                  <a:pt x="65116" y="28357"/>
                </a:lnTo>
                <a:lnTo>
                  <a:pt x="65746" y="26551"/>
                </a:lnTo>
                <a:lnTo>
                  <a:pt x="65746" y="23842"/>
                </a:lnTo>
                <a:lnTo>
                  <a:pt x="132576" y="23842"/>
                </a:lnTo>
                <a:lnTo>
                  <a:pt x="132576" y="22035"/>
                </a:lnTo>
                <a:lnTo>
                  <a:pt x="66468" y="22035"/>
                </a:lnTo>
                <a:lnTo>
                  <a:pt x="66468" y="16436"/>
                </a:lnTo>
                <a:close/>
              </a:path>
              <a:path w="305434" h="163829">
                <a:moveTo>
                  <a:pt x="132576" y="23842"/>
                </a:moveTo>
                <a:lnTo>
                  <a:pt x="82002" y="23842"/>
                </a:lnTo>
                <a:lnTo>
                  <a:pt x="82002" y="26551"/>
                </a:lnTo>
                <a:lnTo>
                  <a:pt x="82632" y="28357"/>
                </a:lnTo>
                <a:lnTo>
                  <a:pt x="132576" y="28357"/>
                </a:lnTo>
                <a:lnTo>
                  <a:pt x="132576" y="23842"/>
                </a:lnTo>
                <a:close/>
              </a:path>
              <a:path w="305434" h="163829">
                <a:moveTo>
                  <a:pt x="81279" y="0"/>
                </a:moveTo>
                <a:lnTo>
                  <a:pt x="66468" y="0"/>
                </a:lnTo>
                <a:lnTo>
                  <a:pt x="66468" y="22035"/>
                </a:lnTo>
                <a:lnTo>
                  <a:pt x="81279" y="22035"/>
                </a:lnTo>
                <a:lnTo>
                  <a:pt x="81279" y="0"/>
                </a:lnTo>
                <a:close/>
              </a:path>
              <a:path w="305434" h="163829">
                <a:moveTo>
                  <a:pt x="132576" y="16436"/>
                </a:moveTo>
                <a:lnTo>
                  <a:pt x="81279" y="16436"/>
                </a:lnTo>
                <a:lnTo>
                  <a:pt x="81279" y="22035"/>
                </a:lnTo>
                <a:lnTo>
                  <a:pt x="132576" y="22035"/>
                </a:lnTo>
                <a:lnTo>
                  <a:pt x="132576" y="16436"/>
                </a:lnTo>
                <a:close/>
              </a:path>
              <a:path w="305434" h="163829">
                <a:moveTo>
                  <a:pt x="211313" y="109818"/>
                </a:moveTo>
                <a:lnTo>
                  <a:pt x="196322" y="109818"/>
                </a:lnTo>
                <a:lnTo>
                  <a:pt x="196322" y="160211"/>
                </a:lnTo>
                <a:lnTo>
                  <a:pt x="305056" y="160211"/>
                </a:lnTo>
                <a:lnTo>
                  <a:pt x="305056" y="154251"/>
                </a:lnTo>
                <a:lnTo>
                  <a:pt x="211313" y="154251"/>
                </a:lnTo>
                <a:lnTo>
                  <a:pt x="211313" y="109818"/>
                </a:lnTo>
                <a:close/>
              </a:path>
              <a:path w="305434" h="163829">
                <a:moveTo>
                  <a:pt x="305056" y="147929"/>
                </a:moveTo>
                <a:lnTo>
                  <a:pt x="211313" y="147929"/>
                </a:lnTo>
                <a:lnTo>
                  <a:pt x="211313" y="154251"/>
                </a:lnTo>
                <a:lnTo>
                  <a:pt x="305056" y="154251"/>
                </a:lnTo>
                <a:lnTo>
                  <a:pt x="305056" y="147929"/>
                </a:lnTo>
                <a:close/>
              </a:path>
              <a:path w="305434" h="163829">
                <a:moveTo>
                  <a:pt x="300541" y="722"/>
                </a:moveTo>
                <a:lnTo>
                  <a:pt x="285549" y="722"/>
                </a:lnTo>
                <a:lnTo>
                  <a:pt x="285549" y="120294"/>
                </a:lnTo>
                <a:lnTo>
                  <a:pt x="300541" y="120294"/>
                </a:lnTo>
                <a:lnTo>
                  <a:pt x="300541" y="57799"/>
                </a:lnTo>
                <a:lnTo>
                  <a:pt x="294038" y="57799"/>
                </a:lnTo>
                <a:lnTo>
                  <a:pt x="294038" y="45516"/>
                </a:lnTo>
                <a:lnTo>
                  <a:pt x="300541" y="45516"/>
                </a:lnTo>
                <a:lnTo>
                  <a:pt x="300541" y="722"/>
                </a:lnTo>
                <a:close/>
              </a:path>
              <a:path w="305434" h="163829">
                <a:moveTo>
                  <a:pt x="210772" y="20952"/>
                </a:moveTo>
                <a:lnTo>
                  <a:pt x="207882" y="20952"/>
                </a:lnTo>
                <a:lnTo>
                  <a:pt x="207882" y="34137"/>
                </a:lnTo>
                <a:lnTo>
                  <a:pt x="204876" y="51025"/>
                </a:lnTo>
                <a:lnTo>
                  <a:pt x="196435" y="66288"/>
                </a:lnTo>
                <a:lnTo>
                  <a:pt x="183421" y="78841"/>
                </a:lnTo>
                <a:lnTo>
                  <a:pt x="166700" y="87601"/>
                </a:lnTo>
                <a:lnTo>
                  <a:pt x="174466" y="99522"/>
                </a:lnTo>
                <a:lnTo>
                  <a:pt x="193113" y="89204"/>
                </a:lnTo>
                <a:lnTo>
                  <a:pt x="207543" y="74145"/>
                </a:lnTo>
                <a:lnTo>
                  <a:pt x="215779" y="57598"/>
                </a:lnTo>
                <a:lnTo>
                  <a:pt x="213924" y="53921"/>
                </a:lnTo>
                <a:lnTo>
                  <a:pt x="210800" y="34137"/>
                </a:lnTo>
                <a:lnTo>
                  <a:pt x="210772" y="20952"/>
                </a:lnTo>
                <a:close/>
              </a:path>
              <a:path w="305434" h="163829">
                <a:moveTo>
                  <a:pt x="222873" y="20952"/>
                </a:moveTo>
                <a:lnTo>
                  <a:pt x="220164" y="20952"/>
                </a:lnTo>
                <a:lnTo>
                  <a:pt x="220164" y="34137"/>
                </a:lnTo>
                <a:lnTo>
                  <a:pt x="216859" y="55428"/>
                </a:lnTo>
                <a:lnTo>
                  <a:pt x="215779" y="57598"/>
                </a:lnTo>
                <a:lnTo>
                  <a:pt x="222851" y="71616"/>
                </a:lnTo>
                <a:lnTo>
                  <a:pt x="236756" y="85925"/>
                </a:lnTo>
                <a:lnTo>
                  <a:pt x="254843" y="95729"/>
                </a:lnTo>
                <a:lnTo>
                  <a:pt x="262429" y="83989"/>
                </a:lnTo>
                <a:lnTo>
                  <a:pt x="246267" y="75638"/>
                </a:lnTo>
                <a:lnTo>
                  <a:pt x="233778" y="63782"/>
                </a:lnTo>
                <a:lnTo>
                  <a:pt x="225726" y="49521"/>
                </a:lnTo>
                <a:lnTo>
                  <a:pt x="222906" y="34137"/>
                </a:lnTo>
                <a:lnTo>
                  <a:pt x="222873" y="20952"/>
                </a:lnTo>
                <a:close/>
              </a:path>
              <a:path w="305434" h="163829">
                <a:moveTo>
                  <a:pt x="285549" y="45516"/>
                </a:moveTo>
                <a:lnTo>
                  <a:pt x="252856" y="45516"/>
                </a:lnTo>
                <a:lnTo>
                  <a:pt x="252856" y="57799"/>
                </a:lnTo>
                <a:lnTo>
                  <a:pt x="285549" y="57799"/>
                </a:lnTo>
                <a:lnTo>
                  <a:pt x="285549" y="45516"/>
                </a:lnTo>
                <a:close/>
              </a:path>
              <a:path w="305434" h="163829">
                <a:moveTo>
                  <a:pt x="300541" y="45516"/>
                </a:moveTo>
                <a:lnTo>
                  <a:pt x="294038" y="45516"/>
                </a:lnTo>
                <a:lnTo>
                  <a:pt x="294038" y="57799"/>
                </a:lnTo>
                <a:lnTo>
                  <a:pt x="300541" y="57799"/>
                </a:lnTo>
                <a:lnTo>
                  <a:pt x="300541" y="45516"/>
                </a:lnTo>
                <a:close/>
              </a:path>
              <a:path w="305434" h="163829">
                <a:moveTo>
                  <a:pt x="220164" y="20952"/>
                </a:moveTo>
                <a:lnTo>
                  <a:pt x="210772" y="20952"/>
                </a:lnTo>
                <a:lnTo>
                  <a:pt x="210800" y="34137"/>
                </a:lnTo>
                <a:lnTo>
                  <a:pt x="213924" y="53921"/>
                </a:lnTo>
                <a:lnTo>
                  <a:pt x="215779" y="57598"/>
                </a:lnTo>
                <a:lnTo>
                  <a:pt x="216859" y="55428"/>
                </a:lnTo>
                <a:lnTo>
                  <a:pt x="220164" y="34137"/>
                </a:lnTo>
                <a:lnTo>
                  <a:pt x="220164" y="20952"/>
                </a:lnTo>
                <a:close/>
              </a:path>
              <a:path w="305434" h="163829">
                <a:moveTo>
                  <a:pt x="258636" y="13907"/>
                </a:moveTo>
                <a:lnTo>
                  <a:pt x="171396" y="13907"/>
                </a:lnTo>
                <a:lnTo>
                  <a:pt x="171396" y="26009"/>
                </a:lnTo>
                <a:lnTo>
                  <a:pt x="207882" y="26009"/>
                </a:lnTo>
                <a:lnTo>
                  <a:pt x="207882" y="20952"/>
                </a:lnTo>
                <a:lnTo>
                  <a:pt x="258636" y="20952"/>
                </a:lnTo>
                <a:lnTo>
                  <a:pt x="258636" y="13907"/>
                </a:lnTo>
                <a:close/>
              </a:path>
              <a:path w="305434" h="163829">
                <a:moveTo>
                  <a:pt x="258636" y="20952"/>
                </a:moveTo>
                <a:lnTo>
                  <a:pt x="222873" y="20952"/>
                </a:lnTo>
                <a:lnTo>
                  <a:pt x="222873" y="26009"/>
                </a:lnTo>
                <a:lnTo>
                  <a:pt x="258636" y="26009"/>
                </a:lnTo>
                <a:lnTo>
                  <a:pt x="258636" y="20952"/>
                </a:lnTo>
                <a:close/>
              </a:path>
            </a:pathLst>
          </a:custGeom>
          <a:solidFill>
            <a:srgbClr val="F0F2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9863197" y="6515839"/>
            <a:ext cx="655955" cy="196215"/>
          </a:xfrm>
          <a:custGeom>
            <a:avLst/>
            <a:gdLst/>
            <a:ahLst/>
            <a:cxnLst/>
            <a:rect l="l" t="t" r="r" b="b"/>
            <a:pathLst>
              <a:path w="655954" h="196215">
                <a:moveTo>
                  <a:pt x="57654" y="44216"/>
                </a:moveTo>
                <a:lnTo>
                  <a:pt x="39881" y="44216"/>
                </a:lnTo>
                <a:lnTo>
                  <a:pt x="39014" y="60255"/>
                </a:lnTo>
                <a:lnTo>
                  <a:pt x="39014" y="179032"/>
                </a:lnTo>
                <a:lnTo>
                  <a:pt x="57654" y="179032"/>
                </a:lnTo>
                <a:lnTo>
                  <a:pt x="57654" y="44216"/>
                </a:lnTo>
                <a:close/>
              </a:path>
              <a:path w="655954" h="196215">
                <a:moveTo>
                  <a:pt x="57654" y="24275"/>
                </a:moveTo>
                <a:lnTo>
                  <a:pt x="41832" y="24275"/>
                </a:lnTo>
                <a:lnTo>
                  <a:pt x="0" y="56787"/>
                </a:lnTo>
                <a:lnTo>
                  <a:pt x="9970" y="69575"/>
                </a:lnTo>
                <a:lnTo>
                  <a:pt x="26443" y="56137"/>
                </a:lnTo>
                <a:lnTo>
                  <a:pt x="35474" y="48479"/>
                </a:lnTo>
                <a:lnTo>
                  <a:pt x="37569" y="46528"/>
                </a:lnTo>
                <a:lnTo>
                  <a:pt x="39881" y="44216"/>
                </a:lnTo>
                <a:lnTo>
                  <a:pt x="57654" y="44216"/>
                </a:lnTo>
                <a:lnTo>
                  <a:pt x="57654" y="24275"/>
                </a:lnTo>
                <a:close/>
              </a:path>
              <a:path w="655954" h="196215">
                <a:moveTo>
                  <a:pt x="166519" y="21891"/>
                </a:moveTo>
                <a:lnTo>
                  <a:pt x="127071" y="42861"/>
                </a:lnTo>
                <a:lnTo>
                  <a:pt x="115678" y="89326"/>
                </a:lnTo>
                <a:lnTo>
                  <a:pt x="115366" y="101437"/>
                </a:lnTo>
                <a:lnTo>
                  <a:pt x="115705" y="113466"/>
                </a:lnTo>
                <a:lnTo>
                  <a:pt x="123955" y="152725"/>
                </a:lnTo>
                <a:lnTo>
                  <a:pt x="158214" y="180604"/>
                </a:lnTo>
                <a:lnTo>
                  <a:pt x="166519" y="181200"/>
                </a:lnTo>
                <a:lnTo>
                  <a:pt x="175766" y="181200"/>
                </a:lnTo>
                <a:lnTo>
                  <a:pt x="183641" y="179394"/>
                </a:lnTo>
                <a:lnTo>
                  <a:pt x="190144" y="175781"/>
                </a:lnTo>
                <a:lnTo>
                  <a:pt x="196791" y="172169"/>
                </a:lnTo>
                <a:lnTo>
                  <a:pt x="202137" y="166967"/>
                </a:lnTo>
                <a:lnTo>
                  <a:pt x="203342" y="164944"/>
                </a:lnTo>
                <a:lnTo>
                  <a:pt x="158716" y="164944"/>
                </a:lnTo>
                <a:lnTo>
                  <a:pt x="152430" y="162632"/>
                </a:lnTo>
                <a:lnTo>
                  <a:pt x="135205" y="120944"/>
                </a:lnTo>
                <a:lnTo>
                  <a:pt x="134440" y="101437"/>
                </a:lnTo>
                <a:lnTo>
                  <a:pt x="134630" y="91277"/>
                </a:lnTo>
                <a:lnTo>
                  <a:pt x="143038" y="49923"/>
                </a:lnTo>
                <a:lnTo>
                  <a:pt x="158716" y="38147"/>
                </a:lnTo>
                <a:lnTo>
                  <a:pt x="201863" y="38147"/>
                </a:lnTo>
                <a:lnTo>
                  <a:pt x="200724" y="36616"/>
                </a:lnTo>
                <a:lnTo>
                  <a:pt x="195346" y="31428"/>
                </a:lnTo>
                <a:lnTo>
                  <a:pt x="189236" y="27255"/>
                </a:lnTo>
                <a:lnTo>
                  <a:pt x="182395" y="24275"/>
                </a:lnTo>
                <a:lnTo>
                  <a:pt x="174823" y="22487"/>
                </a:lnTo>
                <a:lnTo>
                  <a:pt x="166519" y="21891"/>
                </a:lnTo>
                <a:close/>
              </a:path>
              <a:path w="655954" h="196215">
                <a:moveTo>
                  <a:pt x="201863" y="38147"/>
                </a:moveTo>
                <a:lnTo>
                  <a:pt x="174321" y="38147"/>
                </a:lnTo>
                <a:lnTo>
                  <a:pt x="180535" y="40531"/>
                </a:lnTo>
                <a:lnTo>
                  <a:pt x="185159" y="45300"/>
                </a:lnTo>
                <a:lnTo>
                  <a:pt x="198001" y="82038"/>
                </a:lnTo>
                <a:lnTo>
                  <a:pt x="198814" y="101437"/>
                </a:lnTo>
                <a:lnTo>
                  <a:pt x="198611" y="111610"/>
                </a:lnTo>
                <a:lnTo>
                  <a:pt x="189927" y="153384"/>
                </a:lnTo>
                <a:lnTo>
                  <a:pt x="185159" y="158008"/>
                </a:lnTo>
                <a:lnTo>
                  <a:pt x="180535" y="162632"/>
                </a:lnTo>
                <a:lnTo>
                  <a:pt x="174321" y="164944"/>
                </a:lnTo>
                <a:lnTo>
                  <a:pt x="203342" y="164944"/>
                </a:lnTo>
                <a:lnTo>
                  <a:pt x="216519" y="127406"/>
                </a:lnTo>
                <a:lnTo>
                  <a:pt x="218104" y="101437"/>
                </a:lnTo>
                <a:lnTo>
                  <a:pt x="217752" y="89326"/>
                </a:lnTo>
                <a:lnTo>
                  <a:pt x="209285" y="50163"/>
                </a:lnTo>
                <a:lnTo>
                  <a:pt x="205370" y="42861"/>
                </a:lnTo>
                <a:lnTo>
                  <a:pt x="201863" y="38147"/>
                </a:lnTo>
                <a:close/>
              </a:path>
              <a:path w="655954" h="196215">
                <a:moveTo>
                  <a:pt x="393459" y="116609"/>
                </a:moveTo>
                <a:lnTo>
                  <a:pt x="375686" y="116609"/>
                </a:lnTo>
                <a:lnTo>
                  <a:pt x="375686" y="195938"/>
                </a:lnTo>
                <a:lnTo>
                  <a:pt x="393459" y="195938"/>
                </a:lnTo>
                <a:lnTo>
                  <a:pt x="393459" y="116609"/>
                </a:lnTo>
                <a:close/>
              </a:path>
              <a:path w="655954" h="196215">
                <a:moveTo>
                  <a:pt x="425379" y="105338"/>
                </a:moveTo>
                <a:lnTo>
                  <a:pt x="295923" y="105338"/>
                </a:lnTo>
                <a:lnTo>
                  <a:pt x="295923" y="120294"/>
                </a:lnTo>
                <a:lnTo>
                  <a:pt x="375686" y="120294"/>
                </a:lnTo>
                <a:lnTo>
                  <a:pt x="375686" y="116609"/>
                </a:lnTo>
                <a:lnTo>
                  <a:pt x="473005" y="116609"/>
                </a:lnTo>
                <a:lnTo>
                  <a:pt x="473005" y="109890"/>
                </a:lnTo>
                <a:lnTo>
                  <a:pt x="442661" y="109890"/>
                </a:lnTo>
                <a:lnTo>
                  <a:pt x="424887" y="107723"/>
                </a:lnTo>
                <a:lnTo>
                  <a:pt x="425379" y="105338"/>
                </a:lnTo>
                <a:close/>
              </a:path>
              <a:path w="655954" h="196215">
                <a:moveTo>
                  <a:pt x="473005" y="116609"/>
                </a:moveTo>
                <a:lnTo>
                  <a:pt x="393459" y="116609"/>
                </a:lnTo>
                <a:lnTo>
                  <a:pt x="393459" y="120294"/>
                </a:lnTo>
                <a:lnTo>
                  <a:pt x="473005" y="120294"/>
                </a:lnTo>
                <a:lnTo>
                  <a:pt x="473005" y="116609"/>
                </a:lnTo>
                <a:close/>
              </a:path>
              <a:path w="655954" h="196215">
                <a:moveTo>
                  <a:pt x="449988" y="54186"/>
                </a:moveTo>
                <a:lnTo>
                  <a:pt x="437892" y="54186"/>
                </a:lnTo>
                <a:lnTo>
                  <a:pt x="437892" y="68058"/>
                </a:lnTo>
                <a:lnTo>
                  <a:pt x="431618" y="68368"/>
                </a:lnTo>
                <a:lnTo>
                  <a:pt x="429649" y="84653"/>
                </a:lnTo>
                <a:lnTo>
                  <a:pt x="424887" y="107723"/>
                </a:lnTo>
                <a:lnTo>
                  <a:pt x="442661" y="109890"/>
                </a:lnTo>
                <a:lnTo>
                  <a:pt x="447172" y="85780"/>
                </a:lnTo>
                <a:lnTo>
                  <a:pt x="449488" y="64942"/>
                </a:lnTo>
                <a:lnTo>
                  <a:pt x="449988" y="54186"/>
                </a:lnTo>
                <a:close/>
              </a:path>
              <a:path w="655954" h="196215">
                <a:moveTo>
                  <a:pt x="473005" y="105338"/>
                </a:moveTo>
                <a:lnTo>
                  <a:pt x="443512" y="105338"/>
                </a:lnTo>
                <a:lnTo>
                  <a:pt x="442661" y="109890"/>
                </a:lnTo>
                <a:lnTo>
                  <a:pt x="473005" y="109890"/>
                </a:lnTo>
                <a:lnTo>
                  <a:pt x="473005" y="105338"/>
                </a:lnTo>
                <a:close/>
              </a:path>
              <a:path w="655954" h="196215">
                <a:moveTo>
                  <a:pt x="432596" y="54378"/>
                </a:moveTo>
                <a:lnTo>
                  <a:pt x="312396" y="58738"/>
                </a:lnTo>
                <a:lnTo>
                  <a:pt x="314997" y="74127"/>
                </a:lnTo>
                <a:lnTo>
                  <a:pt x="431618" y="68368"/>
                </a:lnTo>
                <a:lnTo>
                  <a:pt x="432094" y="64427"/>
                </a:lnTo>
                <a:lnTo>
                  <a:pt x="432596" y="54378"/>
                </a:lnTo>
                <a:close/>
              </a:path>
              <a:path w="655954" h="196215">
                <a:moveTo>
                  <a:pt x="437892" y="54186"/>
                </a:moveTo>
                <a:lnTo>
                  <a:pt x="432596" y="54378"/>
                </a:lnTo>
                <a:lnTo>
                  <a:pt x="432094" y="64427"/>
                </a:lnTo>
                <a:lnTo>
                  <a:pt x="431618" y="68368"/>
                </a:lnTo>
                <a:lnTo>
                  <a:pt x="437892" y="68058"/>
                </a:lnTo>
                <a:lnTo>
                  <a:pt x="437892" y="54186"/>
                </a:lnTo>
                <a:close/>
              </a:path>
              <a:path w="655954" h="196215">
                <a:moveTo>
                  <a:pt x="440710" y="12137"/>
                </a:moveTo>
                <a:lnTo>
                  <a:pt x="433124" y="12137"/>
                </a:lnTo>
                <a:lnTo>
                  <a:pt x="433124" y="29911"/>
                </a:lnTo>
                <a:lnTo>
                  <a:pt x="432986" y="46583"/>
                </a:lnTo>
                <a:lnTo>
                  <a:pt x="432596" y="54378"/>
                </a:lnTo>
                <a:lnTo>
                  <a:pt x="437892" y="54186"/>
                </a:lnTo>
                <a:lnTo>
                  <a:pt x="449988" y="54186"/>
                </a:lnTo>
                <a:lnTo>
                  <a:pt x="450342" y="46583"/>
                </a:lnTo>
                <a:lnTo>
                  <a:pt x="450463" y="26876"/>
                </a:lnTo>
                <a:lnTo>
                  <a:pt x="440710" y="26876"/>
                </a:lnTo>
                <a:lnTo>
                  <a:pt x="440710" y="12137"/>
                </a:lnTo>
                <a:close/>
              </a:path>
              <a:path w="655954" h="196215">
                <a:moveTo>
                  <a:pt x="433124" y="12137"/>
                </a:moveTo>
                <a:lnTo>
                  <a:pt x="318248" y="12137"/>
                </a:lnTo>
                <a:lnTo>
                  <a:pt x="318248" y="26876"/>
                </a:lnTo>
                <a:lnTo>
                  <a:pt x="433124" y="26876"/>
                </a:lnTo>
                <a:lnTo>
                  <a:pt x="433124" y="12137"/>
                </a:lnTo>
                <a:close/>
              </a:path>
              <a:path w="655954" h="196215">
                <a:moveTo>
                  <a:pt x="450463" y="12137"/>
                </a:moveTo>
                <a:lnTo>
                  <a:pt x="440710" y="12137"/>
                </a:lnTo>
                <a:lnTo>
                  <a:pt x="440710" y="26876"/>
                </a:lnTo>
                <a:lnTo>
                  <a:pt x="450463" y="26876"/>
                </a:lnTo>
                <a:lnTo>
                  <a:pt x="450463" y="12137"/>
                </a:lnTo>
                <a:close/>
              </a:path>
              <a:path w="655954" h="196215">
                <a:moveTo>
                  <a:pt x="592447" y="68925"/>
                </a:moveTo>
                <a:lnTo>
                  <a:pt x="579411" y="68925"/>
                </a:lnTo>
                <a:lnTo>
                  <a:pt x="579411" y="82797"/>
                </a:lnTo>
                <a:lnTo>
                  <a:pt x="568253" y="83840"/>
                </a:lnTo>
                <a:lnTo>
                  <a:pt x="563751" y="94853"/>
                </a:lnTo>
                <a:lnTo>
                  <a:pt x="538120" y="124768"/>
                </a:lnTo>
                <a:lnTo>
                  <a:pt x="498998" y="149988"/>
                </a:lnTo>
                <a:lnTo>
                  <a:pt x="508751" y="164077"/>
                </a:lnTo>
                <a:lnTo>
                  <a:pt x="552717" y="134948"/>
                </a:lnTo>
                <a:lnTo>
                  <a:pt x="580549" y="100434"/>
                </a:lnTo>
                <a:lnTo>
                  <a:pt x="592447" y="68925"/>
                </a:lnTo>
                <a:close/>
              </a:path>
              <a:path w="655954" h="196215">
                <a:moveTo>
                  <a:pt x="574212" y="69265"/>
                </a:moveTo>
                <a:lnTo>
                  <a:pt x="499865" y="74127"/>
                </a:lnTo>
                <a:lnTo>
                  <a:pt x="502899" y="89949"/>
                </a:lnTo>
                <a:lnTo>
                  <a:pt x="568253" y="83840"/>
                </a:lnTo>
                <a:lnTo>
                  <a:pt x="574212" y="69265"/>
                </a:lnTo>
                <a:close/>
              </a:path>
              <a:path w="655954" h="196215">
                <a:moveTo>
                  <a:pt x="579411" y="68925"/>
                </a:moveTo>
                <a:lnTo>
                  <a:pt x="574212" y="69265"/>
                </a:lnTo>
                <a:lnTo>
                  <a:pt x="568253" y="83840"/>
                </a:lnTo>
                <a:lnTo>
                  <a:pt x="579411" y="82797"/>
                </a:lnTo>
                <a:lnTo>
                  <a:pt x="579411" y="68925"/>
                </a:lnTo>
                <a:close/>
              </a:path>
              <a:path w="655954" h="196215">
                <a:moveTo>
                  <a:pt x="591115" y="20374"/>
                </a:moveTo>
                <a:lnTo>
                  <a:pt x="582012" y="20374"/>
                </a:lnTo>
                <a:lnTo>
                  <a:pt x="582012" y="22324"/>
                </a:lnTo>
                <a:lnTo>
                  <a:pt x="577758" y="60590"/>
                </a:lnTo>
                <a:lnTo>
                  <a:pt x="574212" y="69265"/>
                </a:lnTo>
                <a:lnTo>
                  <a:pt x="579411" y="68925"/>
                </a:lnTo>
                <a:lnTo>
                  <a:pt x="592447" y="68925"/>
                </a:lnTo>
                <a:lnTo>
                  <a:pt x="595132" y="61816"/>
                </a:lnTo>
                <a:lnTo>
                  <a:pt x="597873" y="34896"/>
                </a:lnTo>
                <a:lnTo>
                  <a:pt x="591115" y="34896"/>
                </a:lnTo>
                <a:lnTo>
                  <a:pt x="591115" y="20374"/>
                </a:lnTo>
                <a:close/>
              </a:path>
              <a:path w="655954" h="196215">
                <a:moveTo>
                  <a:pt x="582012" y="20374"/>
                </a:moveTo>
                <a:lnTo>
                  <a:pt x="509618" y="20374"/>
                </a:lnTo>
                <a:lnTo>
                  <a:pt x="509618" y="34896"/>
                </a:lnTo>
                <a:lnTo>
                  <a:pt x="580614" y="34896"/>
                </a:lnTo>
                <a:lnTo>
                  <a:pt x="582012" y="22324"/>
                </a:lnTo>
                <a:lnTo>
                  <a:pt x="582012" y="20374"/>
                </a:lnTo>
                <a:close/>
              </a:path>
              <a:path w="655954" h="196215">
                <a:moveTo>
                  <a:pt x="599351" y="20374"/>
                </a:moveTo>
                <a:lnTo>
                  <a:pt x="591115" y="20374"/>
                </a:lnTo>
                <a:lnTo>
                  <a:pt x="591115" y="34896"/>
                </a:lnTo>
                <a:lnTo>
                  <a:pt x="597873" y="34896"/>
                </a:lnTo>
                <a:lnTo>
                  <a:pt x="599351" y="20374"/>
                </a:lnTo>
                <a:close/>
              </a:path>
              <a:path w="655954" h="196215">
                <a:moveTo>
                  <a:pt x="655922" y="0"/>
                </a:moveTo>
                <a:lnTo>
                  <a:pt x="637932" y="0"/>
                </a:lnTo>
                <a:lnTo>
                  <a:pt x="637932" y="195938"/>
                </a:lnTo>
                <a:lnTo>
                  <a:pt x="655922" y="195938"/>
                </a:lnTo>
                <a:lnTo>
                  <a:pt x="655922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9740162" y="7192951"/>
            <a:ext cx="785495" cy="196850"/>
          </a:xfrm>
          <a:custGeom>
            <a:avLst/>
            <a:gdLst/>
            <a:ahLst/>
            <a:cxnLst/>
            <a:rect l="l" t="t" r="r" b="b"/>
            <a:pathLst>
              <a:path w="785495" h="196850">
                <a:moveTo>
                  <a:pt x="0" y="154973"/>
                </a:moveTo>
                <a:lnTo>
                  <a:pt x="0" y="172963"/>
                </a:lnTo>
                <a:lnTo>
                  <a:pt x="4768" y="175709"/>
                </a:lnTo>
                <a:lnTo>
                  <a:pt x="10620" y="177804"/>
                </a:lnTo>
                <a:lnTo>
                  <a:pt x="24636" y="180694"/>
                </a:lnTo>
                <a:lnTo>
                  <a:pt x="32150" y="181416"/>
                </a:lnTo>
                <a:lnTo>
                  <a:pt x="40098" y="181416"/>
                </a:lnTo>
                <a:lnTo>
                  <a:pt x="77215" y="171880"/>
                </a:lnTo>
                <a:lnTo>
                  <a:pt x="85092" y="165160"/>
                </a:lnTo>
                <a:lnTo>
                  <a:pt x="33523" y="165160"/>
                </a:lnTo>
                <a:lnTo>
                  <a:pt x="26370" y="164293"/>
                </a:lnTo>
                <a:lnTo>
                  <a:pt x="18856" y="162560"/>
                </a:lnTo>
                <a:lnTo>
                  <a:pt x="11487" y="160681"/>
                </a:lnTo>
                <a:lnTo>
                  <a:pt x="5201" y="158152"/>
                </a:lnTo>
                <a:lnTo>
                  <a:pt x="0" y="154973"/>
                </a:lnTo>
                <a:close/>
              </a:path>
              <a:path w="785495" h="196850">
                <a:moveTo>
                  <a:pt x="88391" y="100353"/>
                </a:moveTo>
                <a:lnTo>
                  <a:pt x="39664" y="100353"/>
                </a:lnTo>
                <a:lnTo>
                  <a:pt x="49066" y="100868"/>
                </a:lnTo>
                <a:lnTo>
                  <a:pt x="57112" y="102412"/>
                </a:lnTo>
                <a:lnTo>
                  <a:pt x="63804" y="104986"/>
                </a:lnTo>
                <a:lnTo>
                  <a:pt x="69142" y="108590"/>
                </a:lnTo>
                <a:lnTo>
                  <a:pt x="75355" y="113936"/>
                </a:lnTo>
                <a:lnTo>
                  <a:pt x="78462" y="121667"/>
                </a:lnTo>
                <a:lnTo>
                  <a:pt x="78462" y="139295"/>
                </a:lnTo>
                <a:lnTo>
                  <a:pt x="47973" y="165160"/>
                </a:lnTo>
                <a:lnTo>
                  <a:pt x="85092" y="165160"/>
                </a:lnTo>
                <a:lnTo>
                  <a:pt x="97969" y="129831"/>
                </a:lnTo>
                <a:lnTo>
                  <a:pt x="97969" y="120149"/>
                </a:lnTo>
                <a:lnTo>
                  <a:pt x="95802" y="111985"/>
                </a:lnTo>
                <a:lnTo>
                  <a:pt x="91467" y="105338"/>
                </a:lnTo>
                <a:lnTo>
                  <a:pt x="88391" y="100353"/>
                </a:lnTo>
                <a:close/>
              </a:path>
              <a:path w="785495" h="196850">
                <a:moveTo>
                  <a:pt x="87132" y="24492"/>
                </a:moveTo>
                <a:lnTo>
                  <a:pt x="9536" y="24492"/>
                </a:lnTo>
                <a:lnTo>
                  <a:pt x="3684" y="97536"/>
                </a:lnTo>
                <a:lnTo>
                  <a:pt x="13221" y="103604"/>
                </a:lnTo>
                <a:lnTo>
                  <a:pt x="16400" y="102882"/>
                </a:lnTo>
                <a:lnTo>
                  <a:pt x="20590" y="102159"/>
                </a:lnTo>
                <a:lnTo>
                  <a:pt x="30994" y="100714"/>
                </a:lnTo>
                <a:lnTo>
                  <a:pt x="35618" y="100353"/>
                </a:lnTo>
                <a:lnTo>
                  <a:pt x="88391" y="100353"/>
                </a:lnTo>
                <a:lnTo>
                  <a:pt x="87276" y="98547"/>
                </a:lnTo>
                <a:lnTo>
                  <a:pt x="81280" y="93345"/>
                </a:lnTo>
                <a:lnTo>
                  <a:pt x="73477" y="89733"/>
                </a:lnTo>
                <a:lnTo>
                  <a:pt x="67367" y="87362"/>
                </a:lnTo>
                <a:lnTo>
                  <a:pt x="64770" y="86698"/>
                </a:lnTo>
                <a:lnTo>
                  <a:pt x="22108" y="86698"/>
                </a:lnTo>
                <a:lnTo>
                  <a:pt x="25792" y="41832"/>
                </a:lnTo>
                <a:lnTo>
                  <a:pt x="87132" y="41832"/>
                </a:lnTo>
                <a:lnTo>
                  <a:pt x="87132" y="24492"/>
                </a:lnTo>
                <a:close/>
              </a:path>
              <a:path w="785495" h="196850">
                <a:moveTo>
                  <a:pt x="45950" y="84314"/>
                </a:moveTo>
                <a:lnTo>
                  <a:pt x="40892" y="84314"/>
                </a:lnTo>
                <a:lnTo>
                  <a:pt x="36268" y="84603"/>
                </a:lnTo>
                <a:lnTo>
                  <a:pt x="27888" y="85759"/>
                </a:lnTo>
                <a:lnTo>
                  <a:pt x="24564" y="86265"/>
                </a:lnTo>
                <a:lnTo>
                  <a:pt x="22108" y="86698"/>
                </a:lnTo>
                <a:lnTo>
                  <a:pt x="64770" y="86698"/>
                </a:lnTo>
                <a:lnTo>
                  <a:pt x="60743" y="85669"/>
                </a:lnTo>
                <a:lnTo>
                  <a:pt x="53604" y="84653"/>
                </a:lnTo>
                <a:lnTo>
                  <a:pt x="45950" y="84314"/>
                </a:lnTo>
                <a:close/>
              </a:path>
              <a:path w="785495" h="196850">
                <a:moveTo>
                  <a:pt x="172154" y="22108"/>
                </a:moveTo>
                <a:lnTo>
                  <a:pt x="132706" y="43078"/>
                </a:lnTo>
                <a:lnTo>
                  <a:pt x="121313" y="89543"/>
                </a:lnTo>
                <a:lnTo>
                  <a:pt x="121002" y="101654"/>
                </a:lnTo>
                <a:lnTo>
                  <a:pt x="121340" y="113683"/>
                </a:lnTo>
                <a:lnTo>
                  <a:pt x="129590" y="152941"/>
                </a:lnTo>
                <a:lnTo>
                  <a:pt x="163850" y="180820"/>
                </a:lnTo>
                <a:lnTo>
                  <a:pt x="172154" y="181416"/>
                </a:lnTo>
                <a:lnTo>
                  <a:pt x="181402" y="181416"/>
                </a:lnTo>
                <a:lnTo>
                  <a:pt x="189277" y="179610"/>
                </a:lnTo>
                <a:lnTo>
                  <a:pt x="195779" y="175998"/>
                </a:lnTo>
                <a:lnTo>
                  <a:pt x="202426" y="172385"/>
                </a:lnTo>
                <a:lnTo>
                  <a:pt x="207773" y="167183"/>
                </a:lnTo>
                <a:lnTo>
                  <a:pt x="208978" y="165160"/>
                </a:lnTo>
                <a:lnTo>
                  <a:pt x="164351" y="165160"/>
                </a:lnTo>
                <a:lnTo>
                  <a:pt x="158065" y="162848"/>
                </a:lnTo>
                <a:lnTo>
                  <a:pt x="140840" y="121161"/>
                </a:lnTo>
                <a:lnTo>
                  <a:pt x="140075" y="101654"/>
                </a:lnTo>
                <a:lnTo>
                  <a:pt x="140265" y="91494"/>
                </a:lnTo>
                <a:lnTo>
                  <a:pt x="148673" y="50140"/>
                </a:lnTo>
                <a:lnTo>
                  <a:pt x="164351" y="38364"/>
                </a:lnTo>
                <a:lnTo>
                  <a:pt x="207498" y="38364"/>
                </a:lnTo>
                <a:lnTo>
                  <a:pt x="206359" y="36833"/>
                </a:lnTo>
                <a:lnTo>
                  <a:pt x="200981" y="31644"/>
                </a:lnTo>
                <a:lnTo>
                  <a:pt x="194872" y="27472"/>
                </a:lnTo>
                <a:lnTo>
                  <a:pt x="188031" y="24492"/>
                </a:lnTo>
                <a:lnTo>
                  <a:pt x="180458" y="22704"/>
                </a:lnTo>
                <a:lnTo>
                  <a:pt x="172154" y="22108"/>
                </a:lnTo>
                <a:close/>
              </a:path>
              <a:path w="785495" h="196850">
                <a:moveTo>
                  <a:pt x="207498" y="38364"/>
                </a:moveTo>
                <a:lnTo>
                  <a:pt x="179957" y="38364"/>
                </a:lnTo>
                <a:lnTo>
                  <a:pt x="186170" y="40748"/>
                </a:lnTo>
                <a:lnTo>
                  <a:pt x="190794" y="45516"/>
                </a:lnTo>
                <a:lnTo>
                  <a:pt x="203636" y="82255"/>
                </a:lnTo>
                <a:lnTo>
                  <a:pt x="204449" y="101654"/>
                </a:lnTo>
                <a:lnTo>
                  <a:pt x="204246" y="111827"/>
                </a:lnTo>
                <a:lnTo>
                  <a:pt x="195563" y="153601"/>
                </a:lnTo>
                <a:lnTo>
                  <a:pt x="190794" y="158225"/>
                </a:lnTo>
                <a:lnTo>
                  <a:pt x="186170" y="162848"/>
                </a:lnTo>
                <a:lnTo>
                  <a:pt x="179957" y="165160"/>
                </a:lnTo>
                <a:lnTo>
                  <a:pt x="208978" y="165160"/>
                </a:lnTo>
                <a:lnTo>
                  <a:pt x="222155" y="127623"/>
                </a:lnTo>
                <a:lnTo>
                  <a:pt x="223740" y="101654"/>
                </a:lnTo>
                <a:lnTo>
                  <a:pt x="223387" y="89543"/>
                </a:lnTo>
                <a:lnTo>
                  <a:pt x="214921" y="50380"/>
                </a:lnTo>
                <a:lnTo>
                  <a:pt x="211006" y="43078"/>
                </a:lnTo>
                <a:lnTo>
                  <a:pt x="207498" y="38364"/>
                </a:lnTo>
                <a:close/>
              </a:path>
              <a:path w="785495" h="196850">
                <a:moveTo>
                  <a:pt x="296191" y="22108"/>
                </a:moveTo>
                <a:lnTo>
                  <a:pt x="256743" y="43078"/>
                </a:lnTo>
                <a:lnTo>
                  <a:pt x="245350" y="89543"/>
                </a:lnTo>
                <a:lnTo>
                  <a:pt x="245038" y="101654"/>
                </a:lnTo>
                <a:lnTo>
                  <a:pt x="245377" y="113683"/>
                </a:lnTo>
                <a:lnTo>
                  <a:pt x="253627" y="152941"/>
                </a:lnTo>
                <a:lnTo>
                  <a:pt x="287886" y="180820"/>
                </a:lnTo>
                <a:lnTo>
                  <a:pt x="296191" y="181416"/>
                </a:lnTo>
                <a:lnTo>
                  <a:pt x="305438" y="181416"/>
                </a:lnTo>
                <a:lnTo>
                  <a:pt x="313314" y="179610"/>
                </a:lnTo>
                <a:lnTo>
                  <a:pt x="319816" y="175998"/>
                </a:lnTo>
                <a:lnTo>
                  <a:pt x="326463" y="172385"/>
                </a:lnTo>
                <a:lnTo>
                  <a:pt x="331809" y="167183"/>
                </a:lnTo>
                <a:lnTo>
                  <a:pt x="333014" y="165160"/>
                </a:lnTo>
                <a:lnTo>
                  <a:pt x="288388" y="165160"/>
                </a:lnTo>
                <a:lnTo>
                  <a:pt x="282102" y="162848"/>
                </a:lnTo>
                <a:lnTo>
                  <a:pt x="264877" y="121161"/>
                </a:lnTo>
                <a:lnTo>
                  <a:pt x="264112" y="101654"/>
                </a:lnTo>
                <a:lnTo>
                  <a:pt x="264302" y="91494"/>
                </a:lnTo>
                <a:lnTo>
                  <a:pt x="272710" y="50140"/>
                </a:lnTo>
                <a:lnTo>
                  <a:pt x="288388" y="38364"/>
                </a:lnTo>
                <a:lnTo>
                  <a:pt x="331535" y="38364"/>
                </a:lnTo>
                <a:lnTo>
                  <a:pt x="330396" y="36833"/>
                </a:lnTo>
                <a:lnTo>
                  <a:pt x="325018" y="31644"/>
                </a:lnTo>
                <a:lnTo>
                  <a:pt x="318908" y="27472"/>
                </a:lnTo>
                <a:lnTo>
                  <a:pt x="312067" y="24492"/>
                </a:lnTo>
                <a:lnTo>
                  <a:pt x="304495" y="22704"/>
                </a:lnTo>
                <a:lnTo>
                  <a:pt x="296191" y="22108"/>
                </a:lnTo>
                <a:close/>
              </a:path>
              <a:path w="785495" h="196850">
                <a:moveTo>
                  <a:pt x="331535" y="38364"/>
                </a:moveTo>
                <a:lnTo>
                  <a:pt x="303993" y="38364"/>
                </a:lnTo>
                <a:lnTo>
                  <a:pt x="310207" y="40748"/>
                </a:lnTo>
                <a:lnTo>
                  <a:pt x="314831" y="45516"/>
                </a:lnTo>
                <a:lnTo>
                  <a:pt x="327673" y="82255"/>
                </a:lnTo>
                <a:lnTo>
                  <a:pt x="328486" y="101654"/>
                </a:lnTo>
                <a:lnTo>
                  <a:pt x="328283" y="111827"/>
                </a:lnTo>
                <a:lnTo>
                  <a:pt x="319599" y="153601"/>
                </a:lnTo>
                <a:lnTo>
                  <a:pt x="314831" y="158225"/>
                </a:lnTo>
                <a:lnTo>
                  <a:pt x="310207" y="162848"/>
                </a:lnTo>
                <a:lnTo>
                  <a:pt x="303993" y="165160"/>
                </a:lnTo>
                <a:lnTo>
                  <a:pt x="333014" y="165160"/>
                </a:lnTo>
                <a:lnTo>
                  <a:pt x="346191" y="127623"/>
                </a:lnTo>
                <a:lnTo>
                  <a:pt x="347776" y="101654"/>
                </a:lnTo>
                <a:lnTo>
                  <a:pt x="347424" y="89543"/>
                </a:lnTo>
                <a:lnTo>
                  <a:pt x="338957" y="50380"/>
                </a:lnTo>
                <a:lnTo>
                  <a:pt x="335042" y="43078"/>
                </a:lnTo>
                <a:lnTo>
                  <a:pt x="331535" y="38364"/>
                </a:lnTo>
                <a:close/>
              </a:path>
              <a:path w="785495" h="196850">
                <a:moveTo>
                  <a:pt x="591840" y="216"/>
                </a:moveTo>
                <a:lnTo>
                  <a:pt x="574500" y="216"/>
                </a:lnTo>
                <a:lnTo>
                  <a:pt x="574500" y="196155"/>
                </a:lnTo>
                <a:lnTo>
                  <a:pt x="591840" y="196155"/>
                </a:lnTo>
                <a:lnTo>
                  <a:pt x="591840" y="94284"/>
                </a:lnTo>
                <a:lnTo>
                  <a:pt x="580135" y="94284"/>
                </a:lnTo>
                <a:lnTo>
                  <a:pt x="580135" y="79546"/>
                </a:lnTo>
                <a:lnTo>
                  <a:pt x="591840" y="79546"/>
                </a:lnTo>
                <a:lnTo>
                  <a:pt x="591840" y="216"/>
                </a:lnTo>
                <a:close/>
              </a:path>
              <a:path w="785495" h="196850">
                <a:moveTo>
                  <a:pt x="548274" y="4985"/>
                </a:moveTo>
                <a:lnTo>
                  <a:pt x="531151" y="4985"/>
                </a:lnTo>
                <a:lnTo>
                  <a:pt x="531151" y="186618"/>
                </a:lnTo>
                <a:lnTo>
                  <a:pt x="548274" y="186618"/>
                </a:lnTo>
                <a:lnTo>
                  <a:pt x="548274" y="94284"/>
                </a:lnTo>
                <a:lnTo>
                  <a:pt x="542638" y="94284"/>
                </a:lnTo>
                <a:lnTo>
                  <a:pt x="542638" y="79546"/>
                </a:lnTo>
                <a:lnTo>
                  <a:pt x="548274" y="79546"/>
                </a:lnTo>
                <a:lnTo>
                  <a:pt x="548274" y="4985"/>
                </a:lnTo>
                <a:close/>
              </a:path>
              <a:path w="785495" h="196850">
                <a:moveTo>
                  <a:pt x="548274" y="79546"/>
                </a:moveTo>
                <a:lnTo>
                  <a:pt x="542638" y="79546"/>
                </a:lnTo>
                <a:lnTo>
                  <a:pt x="542638" y="94284"/>
                </a:lnTo>
                <a:lnTo>
                  <a:pt x="548274" y="94284"/>
                </a:lnTo>
                <a:lnTo>
                  <a:pt x="548274" y="79546"/>
                </a:lnTo>
                <a:close/>
              </a:path>
              <a:path w="785495" h="196850">
                <a:moveTo>
                  <a:pt x="574500" y="79546"/>
                </a:moveTo>
                <a:lnTo>
                  <a:pt x="548274" y="79546"/>
                </a:lnTo>
                <a:lnTo>
                  <a:pt x="548274" y="94284"/>
                </a:lnTo>
                <a:lnTo>
                  <a:pt x="574500" y="94284"/>
                </a:lnTo>
                <a:lnTo>
                  <a:pt x="574500" y="79546"/>
                </a:lnTo>
                <a:close/>
              </a:path>
              <a:path w="785495" h="196850">
                <a:moveTo>
                  <a:pt x="591840" y="79546"/>
                </a:moveTo>
                <a:lnTo>
                  <a:pt x="580135" y="79546"/>
                </a:lnTo>
                <a:lnTo>
                  <a:pt x="580135" y="94284"/>
                </a:lnTo>
                <a:lnTo>
                  <a:pt x="591840" y="94284"/>
                </a:lnTo>
                <a:lnTo>
                  <a:pt x="591840" y="79546"/>
                </a:lnTo>
                <a:close/>
              </a:path>
              <a:path w="785495" h="196850">
                <a:moveTo>
                  <a:pt x="506181" y="68275"/>
                </a:moveTo>
                <a:lnTo>
                  <a:pt x="492353" y="68275"/>
                </a:lnTo>
                <a:lnTo>
                  <a:pt x="492353" y="81713"/>
                </a:lnTo>
                <a:lnTo>
                  <a:pt x="483476" y="82628"/>
                </a:lnTo>
                <a:lnTo>
                  <a:pt x="480378" y="91412"/>
                </a:lnTo>
                <a:lnTo>
                  <a:pt x="459590" y="119136"/>
                </a:lnTo>
                <a:lnTo>
                  <a:pt x="426896" y="142836"/>
                </a:lnTo>
                <a:lnTo>
                  <a:pt x="437083" y="156057"/>
                </a:lnTo>
                <a:lnTo>
                  <a:pt x="473821" y="128568"/>
                </a:lnTo>
                <a:lnTo>
                  <a:pt x="496742" y="96587"/>
                </a:lnTo>
                <a:lnTo>
                  <a:pt x="506181" y="68275"/>
                </a:lnTo>
                <a:close/>
              </a:path>
              <a:path w="785495" h="196850">
                <a:moveTo>
                  <a:pt x="488447" y="68533"/>
                </a:moveTo>
                <a:lnTo>
                  <a:pt x="426679" y="72610"/>
                </a:lnTo>
                <a:lnTo>
                  <a:pt x="429280" y="88215"/>
                </a:lnTo>
                <a:lnTo>
                  <a:pt x="483476" y="82628"/>
                </a:lnTo>
                <a:lnTo>
                  <a:pt x="488447" y="68533"/>
                </a:lnTo>
                <a:close/>
              </a:path>
              <a:path w="785495" h="196850">
                <a:moveTo>
                  <a:pt x="492353" y="68275"/>
                </a:moveTo>
                <a:lnTo>
                  <a:pt x="488447" y="68533"/>
                </a:lnTo>
                <a:lnTo>
                  <a:pt x="483476" y="82628"/>
                </a:lnTo>
                <a:lnTo>
                  <a:pt x="492353" y="81713"/>
                </a:lnTo>
                <a:lnTo>
                  <a:pt x="492353" y="68275"/>
                </a:lnTo>
                <a:close/>
              </a:path>
              <a:path w="785495" h="196850">
                <a:moveTo>
                  <a:pt x="501240" y="23625"/>
                </a:moveTo>
                <a:lnTo>
                  <a:pt x="494521" y="23625"/>
                </a:lnTo>
                <a:lnTo>
                  <a:pt x="494521" y="26659"/>
                </a:lnTo>
                <a:lnTo>
                  <a:pt x="491330" y="60357"/>
                </a:lnTo>
                <a:lnTo>
                  <a:pt x="488447" y="68533"/>
                </a:lnTo>
                <a:lnTo>
                  <a:pt x="492353" y="68275"/>
                </a:lnTo>
                <a:lnTo>
                  <a:pt x="506181" y="68275"/>
                </a:lnTo>
                <a:lnTo>
                  <a:pt x="508528" y="61234"/>
                </a:lnTo>
                <a:lnTo>
                  <a:pt x="510535" y="38580"/>
                </a:lnTo>
                <a:lnTo>
                  <a:pt x="501240" y="38580"/>
                </a:lnTo>
                <a:lnTo>
                  <a:pt x="501240" y="23625"/>
                </a:lnTo>
                <a:close/>
              </a:path>
              <a:path w="785495" h="196850">
                <a:moveTo>
                  <a:pt x="494521" y="23625"/>
                </a:moveTo>
                <a:lnTo>
                  <a:pt x="436432" y="23625"/>
                </a:lnTo>
                <a:lnTo>
                  <a:pt x="436432" y="38580"/>
                </a:lnTo>
                <a:lnTo>
                  <a:pt x="493392" y="38580"/>
                </a:lnTo>
                <a:lnTo>
                  <a:pt x="494521" y="26659"/>
                </a:lnTo>
                <a:lnTo>
                  <a:pt x="494521" y="23625"/>
                </a:lnTo>
                <a:close/>
              </a:path>
              <a:path w="785495" h="196850">
                <a:moveTo>
                  <a:pt x="511860" y="23625"/>
                </a:moveTo>
                <a:lnTo>
                  <a:pt x="501240" y="23625"/>
                </a:lnTo>
                <a:lnTo>
                  <a:pt x="501240" y="38580"/>
                </a:lnTo>
                <a:lnTo>
                  <a:pt x="510535" y="38580"/>
                </a:lnTo>
                <a:lnTo>
                  <a:pt x="511860" y="23625"/>
                </a:lnTo>
                <a:close/>
              </a:path>
              <a:path w="785495" h="196850">
                <a:moveTo>
                  <a:pt x="679605" y="17122"/>
                </a:moveTo>
                <a:lnTo>
                  <a:pt x="676571" y="17122"/>
                </a:lnTo>
                <a:lnTo>
                  <a:pt x="676571" y="52235"/>
                </a:lnTo>
                <a:lnTo>
                  <a:pt x="672426" y="79739"/>
                </a:lnTo>
                <a:lnTo>
                  <a:pt x="661128" y="105149"/>
                </a:lnTo>
                <a:lnTo>
                  <a:pt x="644384" y="126210"/>
                </a:lnTo>
                <a:lnTo>
                  <a:pt x="623901" y="140668"/>
                </a:lnTo>
                <a:lnTo>
                  <a:pt x="634955" y="155407"/>
                </a:lnTo>
                <a:lnTo>
                  <a:pt x="657294" y="138768"/>
                </a:lnTo>
                <a:lnTo>
                  <a:pt x="675162" y="114631"/>
                </a:lnTo>
                <a:lnTo>
                  <a:pt x="685734" y="88283"/>
                </a:lnTo>
                <a:lnTo>
                  <a:pt x="683930" y="83965"/>
                </a:lnTo>
                <a:lnTo>
                  <a:pt x="679605" y="52235"/>
                </a:lnTo>
                <a:lnTo>
                  <a:pt x="679605" y="17122"/>
                </a:lnTo>
                <a:close/>
              </a:path>
              <a:path w="785495" h="196850">
                <a:moveTo>
                  <a:pt x="694344" y="17122"/>
                </a:moveTo>
                <a:lnTo>
                  <a:pt x="691310" y="17122"/>
                </a:lnTo>
                <a:lnTo>
                  <a:pt x="691310" y="52235"/>
                </a:lnTo>
                <a:lnTo>
                  <a:pt x="687015" y="85089"/>
                </a:lnTo>
                <a:lnTo>
                  <a:pt x="685734" y="88283"/>
                </a:lnTo>
                <a:lnTo>
                  <a:pt x="695834" y="112464"/>
                </a:lnTo>
                <a:lnTo>
                  <a:pt x="713712" y="135720"/>
                </a:lnTo>
                <a:lnTo>
                  <a:pt x="735959" y="151722"/>
                </a:lnTo>
                <a:lnTo>
                  <a:pt x="746797" y="137417"/>
                </a:lnTo>
                <a:lnTo>
                  <a:pt x="726348" y="123467"/>
                </a:lnTo>
                <a:lnTo>
                  <a:pt x="709679" y="103198"/>
                </a:lnTo>
                <a:lnTo>
                  <a:pt x="698455" y="78743"/>
                </a:lnTo>
                <a:lnTo>
                  <a:pt x="694344" y="52235"/>
                </a:lnTo>
                <a:lnTo>
                  <a:pt x="694344" y="17122"/>
                </a:lnTo>
                <a:close/>
              </a:path>
              <a:path w="785495" h="196850">
                <a:moveTo>
                  <a:pt x="691310" y="17122"/>
                </a:moveTo>
                <a:lnTo>
                  <a:pt x="679605" y="17122"/>
                </a:lnTo>
                <a:lnTo>
                  <a:pt x="679605" y="52235"/>
                </a:lnTo>
                <a:lnTo>
                  <a:pt x="683930" y="83965"/>
                </a:lnTo>
                <a:lnTo>
                  <a:pt x="685734" y="88283"/>
                </a:lnTo>
                <a:lnTo>
                  <a:pt x="687015" y="85089"/>
                </a:lnTo>
                <a:lnTo>
                  <a:pt x="691310" y="52235"/>
                </a:lnTo>
                <a:lnTo>
                  <a:pt x="691310" y="17122"/>
                </a:lnTo>
                <a:close/>
              </a:path>
              <a:path w="785495" h="196850">
                <a:moveTo>
                  <a:pt x="785161" y="0"/>
                </a:moveTo>
                <a:lnTo>
                  <a:pt x="767171" y="0"/>
                </a:lnTo>
                <a:lnTo>
                  <a:pt x="767171" y="196372"/>
                </a:lnTo>
                <a:lnTo>
                  <a:pt x="785161" y="196372"/>
                </a:lnTo>
                <a:lnTo>
                  <a:pt x="785161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740162" y="7870287"/>
            <a:ext cx="785495" cy="196850"/>
          </a:xfrm>
          <a:custGeom>
            <a:avLst/>
            <a:gdLst/>
            <a:ahLst/>
            <a:cxnLst/>
            <a:rect l="l" t="t" r="r" b="b"/>
            <a:pathLst>
              <a:path w="785495" h="196850">
                <a:moveTo>
                  <a:pt x="0" y="154973"/>
                </a:moveTo>
                <a:lnTo>
                  <a:pt x="0" y="172963"/>
                </a:lnTo>
                <a:lnTo>
                  <a:pt x="4768" y="175709"/>
                </a:lnTo>
                <a:lnTo>
                  <a:pt x="10620" y="177804"/>
                </a:lnTo>
                <a:lnTo>
                  <a:pt x="24636" y="180694"/>
                </a:lnTo>
                <a:lnTo>
                  <a:pt x="32150" y="181416"/>
                </a:lnTo>
                <a:lnTo>
                  <a:pt x="40098" y="181416"/>
                </a:lnTo>
                <a:lnTo>
                  <a:pt x="77215" y="171880"/>
                </a:lnTo>
                <a:lnTo>
                  <a:pt x="85092" y="165160"/>
                </a:lnTo>
                <a:lnTo>
                  <a:pt x="33523" y="165160"/>
                </a:lnTo>
                <a:lnTo>
                  <a:pt x="26370" y="164293"/>
                </a:lnTo>
                <a:lnTo>
                  <a:pt x="18856" y="162560"/>
                </a:lnTo>
                <a:lnTo>
                  <a:pt x="11487" y="160681"/>
                </a:lnTo>
                <a:lnTo>
                  <a:pt x="5201" y="158152"/>
                </a:lnTo>
                <a:lnTo>
                  <a:pt x="0" y="154973"/>
                </a:lnTo>
                <a:close/>
              </a:path>
              <a:path w="785495" h="196850">
                <a:moveTo>
                  <a:pt x="88391" y="100353"/>
                </a:moveTo>
                <a:lnTo>
                  <a:pt x="39664" y="100353"/>
                </a:lnTo>
                <a:lnTo>
                  <a:pt x="49066" y="100868"/>
                </a:lnTo>
                <a:lnTo>
                  <a:pt x="57112" y="102412"/>
                </a:lnTo>
                <a:lnTo>
                  <a:pt x="63804" y="104986"/>
                </a:lnTo>
                <a:lnTo>
                  <a:pt x="69142" y="108590"/>
                </a:lnTo>
                <a:lnTo>
                  <a:pt x="75355" y="113936"/>
                </a:lnTo>
                <a:lnTo>
                  <a:pt x="78462" y="121667"/>
                </a:lnTo>
                <a:lnTo>
                  <a:pt x="78462" y="139295"/>
                </a:lnTo>
                <a:lnTo>
                  <a:pt x="47973" y="165160"/>
                </a:lnTo>
                <a:lnTo>
                  <a:pt x="85092" y="165160"/>
                </a:lnTo>
                <a:lnTo>
                  <a:pt x="97969" y="129831"/>
                </a:lnTo>
                <a:lnTo>
                  <a:pt x="97969" y="120149"/>
                </a:lnTo>
                <a:lnTo>
                  <a:pt x="95802" y="111985"/>
                </a:lnTo>
                <a:lnTo>
                  <a:pt x="91467" y="105338"/>
                </a:lnTo>
                <a:lnTo>
                  <a:pt x="88391" y="100353"/>
                </a:lnTo>
                <a:close/>
              </a:path>
              <a:path w="785495" h="196850">
                <a:moveTo>
                  <a:pt x="87132" y="24492"/>
                </a:moveTo>
                <a:lnTo>
                  <a:pt x="9536" y="24492"/>
                </a:lnTo>
                <a:lnTo>
                  <a:pt x="3684" y="97536"/>
                </a:lnTo>
                <a:lnTo>
                  <a:pt x="13221" y="103604"/>
                </a:lnTo>
                <a:lnTo>
                  <a:pt x="16400" y="102882"/>
                </a:lnTo>
                <a:lnTo>
                  <a:pt x="20590" y="102159"/>
                </a:lnTo>
                <a:lnTo>
                  <a:pt x="30994" y="100714"/>
                </a:lnTo>
                <a:lnTo>
                  <a:pt x="35618" y="100353"/>
                </a:lnTo>
                <a:lnTo>
                  <a:pt x="88391" y="100353"/>
                </a:lnTo>
                <a:lnTo>
                  <a:pt x="87276" y="98547"/>
                </a:lnTo>
                <a:lnTo>
                  <a:pt x="81280" y="93345"/>
                </a:lnTo>
                <a:lnTo>
                  <a:pt x="73477" y="89733"/>
                </a:lnTo>
                <a:lnTo>
                  <a:pt x="67367" y="87362"/>
                </a:lnTo>
                <a:lnTo>
                  <a:pt x="64770" y="86698"/>
                </a:lnTo>
                <a:lnTo>
                  <a:pt x="22108" y="86698"/>
                </a:lnTo>
                <a:lnTo>
                  <a:pt x="25792" y="41832"/>
                </a:lnTo>
                <a:lnTo>
                  <a:pt x="87132" y="41832"/>
                </a:lnTo>
                <a:lnTo>
                  <a:pt x="87132" y="24492"/>
                </a:lnTo>
                <a:close/>
              </a:path>
              <a:path w="785495" h="196850">
                <a:moveTo>
                  <a:pt x="45950" y="84314"/>
                </a:moveTo>
                <a:lnTo>
                  <a:pt x="40892" y="84314"/>
                </a:lnTo>
                <a:lnTo>
                  <a:pt x="36268" y="84603"/>
                </a:lnTo>
                <a:lnTo>
                  <a:pt x="27888" y="85759"/>
                </a:lnTo>
                <a:lnTo>
                  <a:pt x="24564" y="86265"/>
                </a:lnTo>
                <a:lnTo>
                  <a:pt x="22108" y="86698"/>
                </a:lnTo>
                <a:lnTo>
                  <a:pt x="64770" y="86698"/>
                </a:lnTo>
                <a:lnTo>
                  <a:pt x="60743" y="85669"/>
                </a:lnTo>
                <a:lnTo>
                  <a:pt x="53604" y="84653"/>
                </a:lnTo>
                <a:lnTo>
                  <a:pt x="45950" y="84314"/>
                </a:lnTo>
                <a:close/>
              </a:path>
              <a:path w="785495" h="196850">
                <a:moveTo>
                  <a:pt x="172154" y="22108"/>
                </a:moveTo>
                <a:lnTo>
                  <a:pt x="132706" y="43078"/>
                </a:lnTo>
                <a:lnTo>
                  <a:pt x="121313" y="89543"/>
                </a:lnTo>
                <a:lnTo>
                  <a:pt x="121002" y="101654"/>
                </a:lnTo>
                <a:lnTo>
                  <a:pt x="121340" y="113683"/>
                </a:lnTo>
                <a:lnTo>
                  <a:pt x="129590" y="152941"/>
                </a:lnTo>
                <a:lnTo>
                  <a:pt x="163850" y="180820"/>
                </a:lnTo>
                <a:lnTo>
                  <a:pt x="172154" y="181416"/>
                </a:lnTo>
                <a:lnTo>
                  <a:pt x="181402" y="181416"/>
                </a:lnTo>
                <a:lnTo>
                  <a:pt x="189277" y="179610"/>
                </a:lnTo>
                <a:lnTo>
                  <a:pt x="195779" y="175998"/>
                </a:lnTo>
                <a:lnTo>
                  <a:pt x="202426" y="172385"/>
                </a:lnTo>
                <a:lnTo>
                  <a:pt x="207773" y="167183"/>
                </a:lnTo>
                <a:lnTo>
                  <a:pt x="208978" y="165160"/>
                </a:lnTo>
                <a:lnTo>
                  <a:pt x="164351" y="165160"/>
                </a:lnTo>
                <a:lnTo>
                  <a:pt x="158065" y="162848"/>
                </a:lnTo>
                <a:lnTo>
                  <a:pt x="140840" y="121161"/>
                </a:lnTo>
                <a:lnTo>
                  <a:pt x="140075" y="101654"/>
                </a:lnTo>
                <a:lnTo>
                  <a:pt x="140265" y="91494"/>
                </a:lnTo>
                <a:lnTo>
                  <a:pt x="148673" y="50140"/>
                </a:lnTo>
                <a:lnTo>
                  <a:pt x="164351" y="38364"/>
                </a:lnTo>
                <a:lnTo>
                  <a:pt x="207498" y="38364"/>
                </a:lnTo>
                <a:lnTo>
                  <a:pt x="206359" y="36833"/>
                </a:lnTo>
                <a:lnTo>
                  <a:pt x="200981" y="31644"/>
                </a:lnTo>
                <a:lnTo>
                  <a:pt x="194872" y="27472"/>
                </a:lnTo>
                <a:lnTo>
                  <a:pt x="188031" y="24492"/>
                </a:lnTo>
                <a:lnTo>
                  <a:pt x="180458" y="22704"/>
                </a:lnTo>
                <a:lnTo>
                  <a:pt x="172154" y="22108"/>
                </a:lnTo>
                <a:close/>
              </a:path>
              <a:path w="785495" h="196850">
                <a:moveTo>
                  <a:pt x="207498" y="38364"/>
                </a:moveTo>
                <a:lnTo>
                  <a:pt x="179957" y="38364"/>
                </a:lnTo>
                <a:lnTo>
                  <a:pt x="186170" y="40748"/>
                </a:lnTo>
                <a:lnTo>
                  <a:pt x="190794" y="45516"/>
                </a:lnTo>
                <a:lnTo>
                  <a:pt x="203636" y="82255"/>
                </a:lnTo>
                <a:lnTo>
                  <a:pt x="204449" y="101654"/>
                </a:lnTo>
                <a:lnTo>
                  <a:pt x="204246" y="111827"/>
                </a:lnTo>
                <a:lnTo>
                  <a:pt x="195563" y="153601"/>
                </a:lnTo>
                <a:lnTo>
                  <a:pt x="190794" y="158225"/>
                </a:lnTo>
                <a:lnTo>
                  <a:pt x="186170" y="162848"/>
                </a:lnTo>
                <a:lnTo>
                  <a:pt x="179957" y="165160"/>
                </a:lnTo>
                <a:lnTo>
                  <a:pt x="208978" y="165160"/>
                </a:lnTo>
                <a:lnTo>
                  <a:pt x="222155" y="127623"/>
                </a:lnTo>
                <a:lnTo>
                  <a:pt x="223740" y="101654"/>
                </a:lnTo>
                <a:lnTo>
                  <a:pt x="223387" y="89543"/>
                </a:lnTo>
                <a:lnTo>
                  <a:pt x="214921" y="50380"/>
                </a:lnTo>
                <a:lnTo>
                  <a:pt x="211006" y="43078"/>
                </a:lnTo>
                <a:lnTo>
                  <a:pt x="207498" y="38364"/>
                </a:lnTo>
                <a:close/>
              </a:path>
              <a:path w="785495" h="196850">
                <a:moveTo>
                  <a:pt x="296191" y="22108"/>
                </a:moveTo>
                <a:lnTo>
                  <a:pt x="256743" y="43078"/>
                </a:lnTo>
                <a:lnTo>
                  <a:pt x="245350" y="89543"/>
                </a:lnTo>
                <a:lnTo>
                  <a:pt x="245038" y="101654"/>
                </a:lnTo>
                <a:lnTo>
                  <a:pt x="245377" y="113683"/>
                </a:lnTo>
                <a:lnTo>
                  <a:pt x="253627" y="152941"/>
                </a:lnTo>
                <a:lnTo>
                  <a:pt x="287886" y="180820"/>
                </a:lnTo>
                <a:lnTo>
                  <a:pt x="296191" y="181416"/>
                </a:lnTo>
                <a:lnTo>
                  <a:pt x="305438" y="181416"/>
                </a:lnTo>
                <a:lnTo>
                  <a:pt x="313314" y="179610"/>
                </a:lnTo>
                <a:lnTo>
                  <a:pt x="319816" y="175998"/>
                </a:lnTo>
                <a:lnTo>
                  <a:pt x="326463" y="172385"/>
                </a:lnTo>
                <a:lnTo>
                  <a:pt x="331809" y="167183"/>
                </a:lnTo>
                <a:lnTo>
                  <a:pt x="333014" y="165160"/>
                </a:lnTo>
                <a:lnTo>
                  <a:pt x="288388" y="165160"/>
                </a:lnTo>
                <a:lnTo>
                  <a:pt x="282102" y="162848"/>
                </a:lnTo>
                <a:lnTo>
                  <a:pt x="264877" y="121161"/>
                </a:lnTo>
                <a:lnTo>
                  <a:pt x="264112" y="101654"/>
                </a:lnTo>
                <a:lnTo>
                  <a:pt x="264302" y="91494"/>
                </a:lnTo>
                <a:lnTo>
                  <a:pt x="272710" y="50140"/>
                </a:lnTo>
                <a:lnTo>
                  <a:pt x="288388" y="38364"/>
                </a:lnTo>
                <a:lnTo>
                  <a:pt x="331535" y="38364"/>
                </a:lnTo>
                <a:lnTo>
                  <a:pt x="330396" y="36833"/>
                </a:lnTo>
                <a:lnTo>
                  <a:pt x="325018" y="31644"/>
                </a:lnTo>
                <a:lnTo>
                  <a:pt x="318908" y="27472"/>
                </a:lnTo>
                <a:lnTo>
                  <a:pt x="312067" y="24492"/>
                </a:lnTo>
                <a:lnTo>
                  <a:pt x="304495" y="22704"/>
                </a:lnTo>
                <a:lnTo>
                  <a:pt x="296191" y="22108"/>
                </a:lnTo>
                <a:close/>
              </a:path>
              <a:path w="785495" h="196850">
                <a:moveTo>
                  <a:pt x="331535" y="38364"/>
                </a:moveTo>
                <a:lnTo>
                  <a:pt x="303993" y="38364"/>
                </a:lnTo>
                <a:lnTo>
                  <a:pt x="310207" y="40748"/>
                </a:lnTo>
                <a:lnTo>
                  <a:pt x="314831" y="45516"/>
                </a:lnTo>
                <a:lnTo>
                  <a:pt x="327673" y="82255"/>
                </a:lnTo>
                <a:lnTo>
                  <a:pt x="328486" y="101654"/>
                </a:lnTo>
                <a:lnTo>
                  <a:pt x="328283" y="111827"/>
                </a:lnTo>
                <a:lnTo>
                  <a:pt x="319599" y="153601"/>
                </a:lnTo>
                <a:lnTo>
                  <a:pt x="314831" y="158225"/>
                </a:lnTo>
                <a:lnTo>
                  <a:pt x="310207" y="162848"/>
                </a:lnTo>
                <a:lnTo>
                  <a:pt x="303993" y="165160"/>
                </a:lnTo>
                <a:lnTo>
                  <a:pt x="333014" y="165160"/>
                </a:lnTo>
                <a:lnTo>
                  <a:pt x="346191" y="127623"/>
                </a:lnTo>
                <a:lnTo>
                  <a:pt x="347776" y="101654"/>
                </a:lnTo>
                <a:lnTo>
                  <a:pt x="347424" y="89543"/>
                </a:lnTo>
                <a:lnTo>
                  <a:pt x="338957" y="50380"/>
                </a:lnTo>
                <a:lnTo>
                  <a:pt x="335042" y="43078"/>
                </a:lnTo>
                <a:lnTo>
                  <a:pt x="331535" y="38364"/>
                </a:lnTo>
                <a:close/>
              </a:path>
              <a:path w="785495" h="196850">
                <a:moveTo>
                  <a:pt x="591840" y="216"/>
                </a:moveTo>
                <a:lnTo>
                  <a:pt x="574500" y="216"/>
                </a:lnTo>
                <a:lnTo>
                  <a:pt x="574500" y="196155"/>
                </a:lnTo>
                <a:lnTo>
                  <a:pt x="591840" y="196155"/>
                </a:lnTo>
                <a:lnTo>
                  <a:pt x="591840" y="94284"/>
                </a:lnTo>
                <a:lnTo>
                  <a:pt x="580135" y="94284"/>
                </a:lnTo>
                <a:lnTo>
                  <a:pt x="580135" y="79546"/>
                </a:lnTo>
                <a:lnTo>
                  <a:pt x="591840" y="79546"/>
                </a:lnTo>
                <a:lnTo>
                  <a:pt x="591840" y="216"/>
                </a:lnTo>
                <a:close/>
              </a:path>
              <a:path w="785495" h="196850">
                <a:moveTo>
                  <a:pt x="548274" y="4985"/>
                </a:moveTo>
                <a:lnTo>
                  <a:pt x="531151" y="4985"/>
                </a:lnTo>
                <a:lnTo>
                  <a:pt x="531151" y="186618"/>
                </a:lnTo>
                <a:lnTo>
                  <a:pt x="548274" y="186618"/>
                </a:lnTo>
                <a:lnTo>
                  <a:pt x="548274" y="94284"/>
                </a:lnTo>
                <a:lnTo>
                  <a:pt x="542638" y="94284"/>
                </a:lnTo>
                <a:lnTo>
                  <a:pt x="542638" y="79546"/>
                </a:lnTo>
                <a:lnTo>
                  <a:pt x="548274" y="79546"/>
                </a:lnTo>
                <a:lnTo>
                  <a:pt x="548274" y="4985"/>
                </a:lnTo>
                <a:close/>
              </a:path>
              <a:path w="785495" h="196850">
                <a:moveTo>
                  <a:pt x="548274" y="79546"/>
                </a:moveTo>
                <a:lnTo>
                  <a:pt x="542638" y="79546"/>
                </a:lnTo>
                <a:lnTo>
                  <a:pt x="542638" y="94284"/>
                </a:lnTo>
                <a:lnTo>
                  <a:pt x="548274" y="94284"/>
                </a:lnTo>
                <a:lnTo>
                  <a:pt x="548274" y="79546"/>
                </a:lnTo>
                <a:close/>
              </a:path>
              <a:path w="785495" h="196850">
                <a:moveTo>
                  <a:pt x="574500" y="79546"/>
                </a:moveTo>
                <a:lnTo>
                  <a:pt x="548274" y="79546"/>
                </a:lnTo>
                <a:lnTo>
                  <a:pt x="548274" y="94284"/>
                </a:lnTo>
                <a:lnTo>
                  <a:pt x="574500" y="94284"/>
                </a:lnTo>
                <a:lnTo>
                  <a:pt x="574500" y="79546"/>
                </a:lnTo>
                <a:close/>
              </a:path>
              <a:path w="785495" h="196850">
                <a:moveTo>
                  <a:pt x="591840" y="79546"/>
                </a:moveTo>
                <a:lnTo>
                  <a:pt x="580135" y="79546"/>
                </a:lnTo>
                <a:lnTo>
                  <a:pt x="580135" y="94284"/>
                </a:lnTo>
                <a:lnTo>
                  <a:pt x="591840" y="94284"/>
                </a:lnTo>
                <a:lnTo>
                  <a:pt x="591840" y="79546"/>
                </a:lnTo>
                <a:close/>
              </a:path>
              <a:path w="785495" h="196850">
                <a:moveTo>
                  <a:pt x="506181" y="68275"/>
                </a:moveTo>
                <a:lnTo>
                  <a:pt x="492353" y="68275"/>
                </a:lnTo>
                <a:lnTo>
                  <a:pt x="492353" y="81713"/>
                </a:lnTo>
                <a:lnTo>
                  <a:pt x="483476" y="82628"/>
                </a:lnTo>
                <a:lnTo>
                  <a:pt x="480378" y="91412"/>
                </a:lnTo>
                <a:lnTo>
                  <a:pt x="459590" y="119136"/>
                </a:lnTo>
                <a:lnTo>
                  <a:pt x="426896" y="142836"/>
                </a:lnTo>
                <a:lnTo>
                  <a:pt x="437083" y="156057"/>
                </a:lnTo>
                <a:lnTo>
                  <a:pt x="473821" y="128568"/>
                </a:lnTo>
                <a:lnTo>
                  <a:pt x="496742" y="96587"/>
                </a:lnTo>
                <a:lnTo>
                  <a:pt x="506181" y="68275"/>
                </a:lnTo>
                <a:close/>
              </a:path>
              <a:path w="785495" h="196850">
                <a:moveTo>
                  <a:pt x="488447" y="68533"/>
                </a:moveTo>
                <a:lnTo>
                  <a:pt x="426679" y="72610"/>
                </a:lnTo>
                <a:lnTo>
                  <a:pt x="429280" y="88215"/>
                </a:lnTo>
                <a:lnTo>
                  <a:pt x="483476" y="82628"/>
                </a:lnTo>
                <a:lnTo>
                  <a:pt x="488447" y="68533"/>
                </a:lnTo>
                <a:close/>
              </a:path>
              <a:path w="785495" h="196850">
                <a:moveTo>
                  <a:pt x="492353" y="68275"/>
                </a:moveTo>
                <a:lnTo>
                  <a:pt x="488447" y="68533"/>
                </a:lnTo>
                <a:lnTo>
                  <a:pt x="483476" y="82628"/>
                </a:lnTo>
                <a:lnTo>
                  <a:pt x="492353" y="81713"/>
                </a:lnTo>
                <a:lnTo>
                  <a:pt x="492353" y="68275"/>
                </a:lnTo>
                <a:close/>
              </a:path>
              <a:path w="785495" h="196850">
                <a:moveTo>
                  <a:pt x="501240" y="23625"/>
                </a:moveTo>
                <a:lnTo>
                  <a:pt x="494521" y="23625"/>
                </a:lnTo>
                <a:lnTo>
                  <a:pt x="494521" y="26659"/>
                </a:lnTo>
                <a:lnTo>
                  <a:pt x="491330" y="60357"/>
                </a:lnTo>
                <a:lnTo>
                  <a:pt x="488447" y="68533"/>
                </a:lnTo>
                <a:lnTo>
                  <a:pt x="492353" y="68275"/>
                </a:lnTo>
                <a:lnTo>
                  <a:pt x="506181" y="68275"/>
                </a:lnTo>
                <a:lnTo>
                  <a:pt x="508528" y="61234"/>
                </a:lnTo>
                <a:lnTo>
                  <a:pt x="510535" y="38580"/>
                </a:lnTo>
                <a:lnTo>
                  <a:pt x="501240" y="38580"/>
                </a:lnTo>
                <a:lnTo>
                  <a:pt x="501240" y="23625"/>
                </a:lnTo>
                <a:close/>
              </a:path>
              <a:path w="785495" h="196850">
                <a:moveTo>
                  <a:pt x="494521" y="23625"/>
                </a:moveTo>
                <a:lnTo>
                  <a:pt x="436432" y="23625"/>
                </a:lnTo>
                <a:lnTo>
                  <a:pt x="436432" y="38580"/>
                </a:lnTo>
                <a:lnTo>
                  <a:pt x="493392" y="38580"/>
                </a:lnTo>
                <a:lnTo>
                  <a:pt x="494521" y="26659"/>
                </a:lnTo>
                <a:lnTo>
                  <a:pt x="494521" y="23625"/>
                </a:lnTo>
                <a:close/>
              </a:path>
              <a:path w="785495" h="196850">
                <a:moveTo>
                  <a:pt x="511860" y="23625"/>
                </a:moveTo>
                <a:lnTo>
                  <a:pt x="501240" y="23625"/>
                </a:lnTo>
                <a:lnTo>
                  <a:pt x="501240" y="38580"/>
                </a:lnTo>
                <a:lnTo>
                  <a:pt x="510535" y="38580"/>
                </a:lnTo>
                <a:lnTo>
                  <a:pt x="511860" y="23625"/>
                </a:lnTo>
                <a:close/>
              </a:path>
              <a:path w="785495" h="196850">
                <a:moveTo>
                  <a:pt x="679605" y="17122"/>
                </a:moveTo>
                <a:lnTo>
                  <a:pt x="676571" y="17122"/>
                </a:lnTo>
                <a:lnTo>
                  <a:pt x="676571" y="52235"/>
                </a:lnTo>
                <a:lnTo>
                  <a:pt x="672426" y="79739"/>
                </a:lnTo>
                <a:lnTo>
                  <a:pt x="661128" y="105149"/>
                </a:lnTo>
                <a:lnTo>
                  <a:pt x="644384" y="126210"/>
                </a:lnTo>
                <a:lnTo>
                  <a:pt x="623901" y="140668"/>
                </a:lnTo>
                <a:lnTo>
                  <a:pt x="634955" y="155407"/>
                </a:lnTo>
                <a:lnTo>
                  <a:pt x="657294" y="138768"/>
                </a:lnTo>
                <a:lnTo>
                  <a:pt x="675162" y="114631"/>
                </a:lnTo>
                <a:lnTo>
                  <a:pt x="685734" y="88283"/>
                </a:lnTo>
                <a:lnTo>
                  <a:pt x="683930" y="83965"/>
                </a:lnTo>
                <a:lnTo>
                  <a:pt x="679605" y="52235"/>
                </a:lnTo>
                <a:lnTo>
                  <a:pt x="679605" y="17122"/>
                </a:lnTo>
                <a:close/>
              </a:path>
              <a:path w="785495" h="196850">
                <a:moveTo>
                  <a:pt x="694344" y="17122"/>
                </a:moveTo>
                <a:lnTo>
                  <a:pt x="691310" y="17122"/>
                </a:lnTo>
                <a:lnTo>
                  <a:pt x="691310" y="52235"/>
                </a:lnTo>
                <a:lnTo>
                  <a:pt x="687015" y="85089"/>
                </a:lnTo>
                <a:lnTo>
                  <a:pt x="685734" y="88283"/>
                </a:lnTo>
                <a:lnTo>
                  <a:pt x="695834" y="112464"/>
                </a:lnTo>
                <a:lnTo>
                  <a:pt x="713712" y="135720"/>
                </a:lnTo>
                <a:lnTo>
                  <a:pt x="735959" y="151722"/>
                </a:lnTo>
                <a:lnTo>
                  <a:pt x="746797" y="137417"/>
                </a:lnTo>
                <a:lnTo>
                  <a:pt x="726348" y="123467"/>
                </a:lnTo>
                <a:lnTo>
                  <a:pt x="709679" y="103198"/>
                </a:lnTo>
                <a:lnTo>
                  <a:pt x="698455" y="78743"/>
                </a:lnTo>
                <a:lnTo>
                  <a:pt x="694344" y="52235"/>
                </a:lnTo>
                <a:lnTo>
                  <a:pt x="694344" y="17122"/>
                </a:lnTo>
                <a:close/>
              </a:path>
              <a:path w="785495" h="196850">
                <a:moveTo>
                  <a:pt x="691310" y="17122"/>
                </a:moveTo>
                <a:lnTo>
                  <a:pt x="679605" y="17122"/>
                </a:lnTo>
                <a:lnTo>
                  <a:pt x="679605" y="52235"/>
                </a:lnTo>
                <a:lnTo>
                  <a:pt x="683930" y="83965"/>
                </a:lnTo>
                <a:lnTo>
                  <a:pt x="685734" y="88283"/>
                </a:lnTo>
                <a:lnTo>
                  <a:pt x="687015" y="85089"/>
                </a:lnTo>
                <a:lnTo>
                  <a:pt x="691310" y="52235"/>
                </a:lnTo>
                <a:lnTo>
                  <a:pt x="691310" y="17122"/>
                </a:lnTo>
                <a:close/>
              </a:path>
              <a:path w="785495" h="196850">
                <a:moveTo>
                  <a:pt x="785161" y="0"/>
                </a:moveTo>
                <a:lnTo>
                  <a:pt x="767171" y="0"/>
                </a:lnTo>
                <a:lnTo>
                  <a:pt x="767171" y="196372"/>
                </a:lnTo>
                <a:lnTo>
                  <a:pt x="785161" y="196372"/>
                </a:lnTo>
                <a:lnTo>
                  <a:pt x="785161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4" name="object 24"/>
          <p:cNvGrpSpPr/>
          <p:nvPr/>
        </p:nvGrpSpPr>
        <p:grpSpPr>
          <a:xfrm>
            <a:off x="1553350" y="3919512"/>
            <a:ext cx="9889490" cy="795020"/>
            <a:chOff x="1553350" y="3919512"/>
            <a:chExt cx="9889490" cy="795020"/>
          </a:xfrm>
        </p:grpSpPr>
        <p:sp>
          <p:nvSpPr>
            <p:cNvPr id="25" name="object 25"/>
            <p:cNvSpPr/>
            <p:nvPr/>
          </p:nvSpPr>
          <p:spPr>
            <a:xfrm>
              <a:off x="1553350" y="3919512"/>
              <a:ext cx="9889490" cy="795020"/>
            </a:xfrm>
            <a:custGeom>
              <a:avLst/>
              <a:gdLst/>
              <a:ahLst/>
              <a:cxnLst/>
              <a:rect l="l" t="t" r="r" b="b"/>
              <a:pathLst>
                <a:path w="9889490" h="795020">
                  <a:moveTo>
                    <a:pt x="9889066" y="0"/>
                  </a:moveTo>
                  <a:lnTo>
                    <a:pt x="0" y="0"/>
                  </a:lnTo>
                  <a:lnTo>
                    <a:pt x="0" y="794737"/>
                  </a:lnTo>
                  <a:lnTo>
                    <a:pt x="9889066" y="794737"/>
                  </a:lnTo>
                  <a:lnTo>
                    <a:pt x="9889066" y="0"/>
                  </a:lnTo>
                  <a:close/>
                </a:path>
              </a:pathLst>
            </a:custGeom>
            <a:solidFill>
              <a:srgbClr val="D8D8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6243891" y="4184281"/>
              <a:ext cx="504190" cy="260985"/>
            </a:xfrm>
            <a:custGeom>
              <a:avLst/>
              <a:gdLst/>
              <a:ahLst/>
              <a:cxnLst/>
              <a:rect l="l" t="t" r="r" b="b"/>
              <a:pathLst>
                <a:path w="504190" h="260985">
                  <a:moveTo>
                    <a:pt x="55198" y="124457"/>
                  </a:moveTo>
                  <a:lnTo>
                    <a:pt x="38115" y="124891"/>
                  </a:lnTo>
                  <a:lnTo>
                    <a:pt x="0" y="125135"/>
                  </a:lnTo>
                  <a:lnTo>
                    <a:pt x="2889" y="145075"/>
                  </a:lnTo>
                  <a:lnTo>
                    <a:pt x="40296" y="144755"/>
                  </a:lnTo>
                  <a:lnTo>
                    <a:pt x="81279" y="143377"/>
                  </a:lnTo>
                  <a:lnTo>
                    <a:pt x="123672" y="140320"/>
                  </a:lnTo>
                  <a:lnTo>
                    <a:pt x="163060" y="135249"/>
                  </a:lnTo>
                  <a:lnTo>
                    <a:pt x="55198" y="135249"/>
                  </a:lnTo>
                  <a:lnTo>
                    <a:pt x="55198" y="124457"/>
                  </a:lnTo>
                  <a:close/>
                </a:path>
                <a:path w="504190" h="260985">
                  <a:moveTo>
                    <a:pt x="78895" y="123855"/>
                  </a:moveTo>
                  <a:lnTo>
                    <a:pt x="55198" y="124457"/>
                  </a:lnTo>
                  <a:lnTo>
                    <a:pt x="55198" y="135249"/>
                  </a:lnTo>
                  <a:lnTo>
                    <a:pt x="78895" y="135249"/>
                  </a:lnTo>
                  <a:lnTo>
                    <a:pt x="78895" y="123855"/>
                  </a:lnTo>
                  <a:close/>
                </a:path>
                <a:path w="504190" h="260985">
                  <a:moveTo>
                    <a:pt x="163571" y="117332"/>
                  </a:moveTo>
                  <a:lnTo>
                    <a:pt x="122367" y="121477"/>
                  </a:lnTo>
                  <a:lnTo>
                    <a:pt x="79726" y="123834"/>
                  </a:lnTo>
                  <a:lnTo>
                    <a:pt x="78895" y="123855"/>
                  </a:lnTo>
                  <a:lnTo>
                    <a:pt x="78895" y="135249"/>
                  </a:lnTo>
                  <a:lnTo>
                    <a:pt x="163060" y="135249"/>
                  </a:lnTo>
                  <a:lnTo>
                    <a:pt x="165305" y="134960"/>
                  </a:lnTo>
                  <a:lnTo>
                    <a:pt x="163571" y="117332"/>
                  </a:lnTo>
                  <a:close/>
                </a:path>
                <a:path w="504190" h="260985">
                  <a:moveTo>
                    <a:pt x="78895" y="72826"/>
                  </a:moveTo>
                  <a:lnTo>
                    <a:pt x="55198" y="72826"/>
                  </a:lnTo>
                  <a:lnTo>
                    <a:pt x="55198" y="124457"/>
                  </a:lnTo>
                  <a:lnTo>
                    <a:pt x="78895" y="123855"/>
                  </a:lnTo>
                  <a:lnTo>
                    <a:pt x="78895" y="72826"/>
                  </a:lnTo>
                  <a:close/>
                </a:path>
                <a:path w="504190" h="260985">
                  <a:moveTo>
                    <a:pt x="131492" y="16183"/>
                  </a:moveTo>
                  <a:lnTo>
                    <a:pt x="121956" y="16183"/>
                  </a:lnTo>
                  <a:lnTo>
                    <a:pt x="121839" y="44008"/>
                  </a:lnTo>
                  <a:lnTo>
                    <a:pt x="121125" y="59424"/>
                  </a:lnTo>
                  <a:lnTo>
                    <a:pt x="119151" y="77771"/>
                  </a:lnTo>
                  <a:lnTo>
                    <a:pt x="115309" y="99125"/>
                  </a:lnTo>
                  <a:lnTo>
                    <a:pt x="138717" y="101148"/>
                  </a:lnTo>
                  <a:lnTo>
                    <a:pt x="142560" y="79356"/>
                  </a:lnTo>
                  <a:lnTo>
                    <a:pt x="144533" y="60327"/>
                  </a:lnTo>
                  <a:lnTo>
                    <a:pt x="145260" y="44008"/>
                  </a:lnTo>
                  <a:lnTo>
                    <a:pt x="145323" y="35835"/>
                  </a:lnTo>
                  <a:lnTo>
                    <a:pt x="131492" y="35835"/>
                  </a:lnTo>
                  <a:lnTo>
                    <a:pt x="131492" y="16183"/>
                  </a:lnTo>
                  <a:close/>
                </a:path>
                <a:path w="504190" h="260985">
                  <a:moveTo>
                    <a:pt x="121956" y="16183"/>
                  </a:moveTo>
                  <a:lnTo>
                    <a:pt x="15894" y="16183"/>
                  </a:lnTo>
                  <a:lnTo>
                    <a:pt x="15894" y="35835"/>
                  </a:lnTo>
                  <a:lnTo>
                    <a:pt x="121913" y="35835"/>
                  </a:lnTo>
                  <a:lnTo>
                    <a:pt x="121956" y="16183"/>
                  </a:lnTo>
                  <a:close/>
                </a:path>
                <a:path w="504190" h="260985">
                  <a:moveTo>
                    <a:pt x="145364" y="16183"/>
                  </a:moveTo>
                  <a:lnTo>
                    <a:pt x="131492" y="16183"/>
                  </a:lnTo>
                  <a:lnTo>
                    <a:pt x="131492" y="35835"/>
                  </a:lnTo>
                  <a:lnTo>
                    <a:pt x="145323" y="35835"/>
                  </a:lnTo>
                  <a:lnTo>
                    <a:pt x="145364" y="16183"/>
                  </a:lnTo>
                  <a:close/>
                </a:path>
                <a:path w="504190" h="260985">
                  <a:moveTo>
                    <a:pt x="205186" y="0"/>
                  </a:moveTo>
                  <a:lnTo>
                    <a:pt x="181200" y="0"/>
                  </a:lnTo>
                  <a:lnTo>
                    <a:pt x="181200" y="162993"/>
                  </a:lnTo>
                  <a:lnTo>
                    <a:pt x="205186" y="162993"/>
                  </a:lnTo>
                  <a:lnTo>
                    <a:pt x="205186" y="91322"/>
                  </a:lnTo>
                  <a:lnTo>
                    <a:pt x="194205" y="91322"/>
                  </a:lnTo>
                  <a:lnTo>
                    <a:pt x="194205" y="71092"/>
                  </a:lnTo>
                  <a:lnTo>
                    <a:pt x="205186" y="71092"/>
                  </a:lnTo>
                  <a:lnTo>
                    <a:pt x="205186" y="0"/>
                  </a:lnTo>
                  <a:close/>
                </a:path>
                <a:path w="504190" h="260985">
                  <a:moveTo>
                    <a:pt x="205186" y="71092"/>
                  </a:moveTo>
                  <a:lnTo>
                    <a:pt x="194205" y="71092"/>
                  </a:lnTo>
                  <a:lnTo>
                    <a:pt x="194205" y="91322"/>
                  </a:lnTo>
                  <a:lnTo>
                    <a:pt x="205186" y="91322"/>
                  </a:lnTo>
                  <a:lnTo>
                    <a:pt x="205186" y="71092"/>
                  </a:lnTo>
                  <a:close/>
                </a:path>
                <a:path w="504190" h="260985">
                  <a:moveTo>
                    <a:pt x="242467" y="71092"/>
                  </a:moveTo>
                  <a:lnTo>
                    <a:pt x="205186" y="71092"/>
                  </a:lnTo>
                  <a:lnTo>
                    <a:pt x="205186" y="91322"/>
                  </a:lnTo>
                  <a:lnTo>
                    <a:pt x="242467" y="91322"/>
                  </a:lnTo>
                  <a:lnTo>
                    <a:pt x="242467" y="71092"/>
                  </a:lnTo>
                  <a:close/>
                </a:path>
                <a:path w="504190" h="260985">
                  <a:moveTo>
                    <a:pt x="120800" y="166172"/>
                  </a:moveTo>
                  <a:lnTo>
                    <a:pt x="84621" y="169346"/>
                  </a:lnTo>
                  <a:lnTo>
                    <a:pt x="57437" y="178563"/>
                  </a:lnTo>
                  <a:lnTo>
                    <a:pt x="40332" y="193360"/>
                  </a:lnTo>
                  <a:lnTo>
                    <a:pt x="34390" y="213278"/>
                  </a:lnTo>
                  <a:lnTo>
                    <a:pt x="40332" y="233363"/>
                  </a:lnTo>
                  <a:lnTo>
                    <a:pt x="57437" y="248247"/>
                  </a:lnTo>
                  <a:lnTo>
                    <a:pt x="84621" y="257495"/>
                  </a:lnTo>
                  <a:lnTo>
                    <a:pt x="120800" y="260673"/>
                  </a:lnTo>
                  <a:lnTo>
                    <a:pt x="157069" y="257495"/>
                  </a:lnTo>
                  <a:lnTo>
                    <a:pt x="184451" y="248247"/>
                  </a:lnTo>
                  <a:lnTo>
                    <a:pt x="192179" y="241600"/>
                  </a:lnTo>
                  <a:lnTo>
                    <a:pt x="120800" y="241600"/>
                  </a:lnTo>
                  <a:lnTo>
                    <a:pt x="94709" y="239694"/>
                  </a:lnTo>
                  <a:lnTo>
                    <a:pt x="75066" y="234158"/>
                  </a:lnTo>
                  <a:lnTo>
                    <a:pt x="62684" y="225263"/>
                  </a:lnTo>
                  <a:lnTo>
                    <a:pt x="58377" y="213278"/>
                  </a:lnTo>
                  <a:lnTo>
                    <a:pt x="62684" y="201294"/>
                  </a:lnTo>
                  <a:lnTo>
                    <a:pt x="75066" y="192398"/>
                  </a:lnTo>
                  <a:lnTo>
                    <a:pt x="94709" y="186862"/>
                  </a:lnTo>
                  <a:lnTo>
                    <a:pt x="120800" y="184957"/>
                  </a:lnTo>
                  <a:lnTo>
                    <a:pt x="191928" y="184957"/>
                  </a:lnTo>
                  <a:lnTo>
                    <a:pt x="184451" y="178563"/>
                  </a:lnTo>
                  <a:lnTo>
                    <a:pt x="157069" y="169346"/>
                  </a:lnTo>
                  <a:lnTo>
                    <a:pt x="120800" y="166172"/>
                  </a:lnTo>
                  <a:close/>
                </a:path>
                <a:path w="504190" h="260985">
                  <a:moveTo>
                    <a:pt x="191928" y="184957"/>
                  </a:moveTo>
                  <a:lnTo>
                    <a:pt x="120800" y="184957"/>
                  </a:lnTo>
                  <a:lnTo>
                    <a:pt x="147012" y="186862"/>
                  </a:lnTo>
                  <a:lnTo>
                    <a:pt x="166642" y="192398"/>
                  </a:lnTo>
                  <a:lnTo>
                    <a:pt x="178955" y="201294"/>
                  </a:lnTo>
                  <a:lnTo>
                    <a:pt x="183223" y="213278"/>
                  </a:lnTo>
                  <a:lnTo>
                    <a:pt x="178955" y="225263"/>
                  </a:lnTo>
                  <a:lnTo>
                    <a:pt x="166642" y="234158"/>
                  </a:lnTo>
                  <a:lnTo>
                    <a:pt x="147012" y="239694"/>
                  </a:lnTo>
                  <a:lnTo>
                    <a:pt x="120800" y="241600"/>
                  </a:lnTo>
                  <a:lnTo>
                    <a:pt x="192179" y="241600"/>
                  </a:lnTo>
                  <a:lnTo>
                    <a:pt x="201755" y="233363"/>
                  </a:lnTo>
                  <a:lnTo>
                    <a:pt x="207787" y="213278"/>
                  </a:lnTo>
                  <a:lnTo>
                    <a:pt x="201755" y="193360"/>
                  </a:lnTo>
                  <a:lnTo>
                    <a:pt x="191928" y="184957"/>
                  </a:lnTo>
                  <a:close/>
                </a:path>
                <a:path w="504190" h="260985">
                  <a:moveTo>
                    <a:pt x="359487" y="204897"/>
                  </a:moveTo>
                  <a:lnTo>
                    <a:pt x="267876" y="204897"/>
                  </a:lnTo>
                  <a:lnTo>
                    <a:pt x="267876" y="224838"/>
                  </a:lnTo>
                  <a:lnTo>
                    <a:pt x="503985" y="224838"/>
                  </a:lnTo>
                  <a:lnTo>
                    <a:pt x="503985" y="214723"/>
                  </a:lnTo>
                  <a:lnTo>
                    <a:pt x="359487" y="214723"/>
                  </a:lnTo>
                  <a:lnTo>
                    <a:pt x="359487" y="204897"/>
                  </a:lnTo>
                  <a:close/>
                </a:path>
                <a:path w="504190" h="260985">
                  <a:moveTo>
                    <a:pt x="383474" y="111552"/>
                  </a:moveTo>
                  <a:lnTo>
                    <a:pt x="359487" y="111552"/>
                  </a:lnTo>
                  <a:lnTo>
                    <a:pt x="359487" y="214723"/>
                  </a:lnTo>
                  <a:lnTo>
                    <a:pt x="383474" y="214723"/>
                  </a:lnTo>
                  <a:lnTo>
                    <a:pt x="383474" y="111552"/>
                  </a:lnTo>
                  <a:close/>
                </a:path>
                <a:path w="504190" h="260985">
                  <a:moveTo>
                    <a:pt x="503985" y="204897"/>
                  </a:moveTo>
                  <a:lnTo>
                    <a:pt x="383474" y="204897"/>
                  </a:lnTo>
                  <a:lnTo>
                    <a:pt x="383474" y="214723"/>
                  </a:lnTo>
                  <a:lnTo>
                    <a:pt x="503985" y="214723"/>
                  </a:lnTo>
                  <a:lnTo>
                    <a:pt x="503985" y="204897"/>
                  </a:lnTo>
                  <a:close/>
                </a:path>
                <a:path w="504190" h="260985">
                  <a:moveTo>
                    <a:pt x="460925" y="26009"/>
                  </a:moveTo>
                  <a:lnTo>
                    <a:pt x="451966" y="26009"/>
                  </a:lnTo>
                  <a:lnTo>
                    <a:pt x="451966" y="52019"/>
                  </a:lnTo>
                  <a:lnTo>
                    <a:pt x="451812" y="76579"/>
                  </a:lnTo>
                  <a:lnTo>
                    <a:pt x="450738" y="103930"/>
                  </a:lnTo>
                  <a:lnTo>
                    <a:pt x="447821" y="134802"/>
                  </a:lnTo>
                  <a:lnTo>
                    <a:pt x="442140" y="169929"/>
                  </a:lnTo>
                  <a:lnTo>
                    <a:pt x="466127" y="173108"/>
                  </a:lnTo>
                  <a:lnTo>
                    <a:pt x="471640" y="136428"/>
                  </a:lnTo>
                  <a:lnTo>
                    <a:pt x="474471" y="104869"/>
                  </a:lnTo>
                  <a:lnTo>
                    <a:pt x="475515" y="77157"/>
                  </a:lnTo>
                  <a:lnTo>
                    <a:pt x="475664" y="52019"/>
                  </a:lnTo>
                  <a:lnTo>
                    <a:pt x="475664" y="45950"/>
                  </a:lnTo>
                  <a:lnTo>
                    <a:pt x="460925" y="45950"/>
                  </a:lnTo>
                  <a:lnTo>
                    <a:pt x="460925" y="26009"/>
                  </a:lnTo>
                  <a:close/>
                </a:path>
                <a:path w="504190" h="260985">
                  <a:moveTo>
                    <a:pt x="451966" y="26009"/>
                  </a:moveTo>
                  <a:lnTo>
                    <a:pt x="292729" y="26009"/>
                  </a:lnTo>
                  <a:lnTo>
                    <a:pt x="292729" y="45950"/>
                  </a:lnTo>
                  <a:lnTo>
                    <a:pt x="451966" y="45950"/>
                  </a:lnTo>
                  <a:lnTo>
                    <a:pt x="451966" y="26009"/>
                  </a:lnTo>
                  <a:close/>
                </a:path>
                <a:path w="504190" h="260985">
                  <a:moveTo>
                    <a:pt x="475664" y="26009"/>
                  </a:moveTo>
                  <a:lnTo>
                    <a:pt x="460925" y="26009"/>
                  </a:lnTo>
                  <a:lnTo>
                    <a:pt x="460925" y="45950"/>
                  </a:lnTo>
                  <a:lnTo>
                    <a:pt x="475664" y="45950"/>
                  </a:lnTo>
                  <a:lnTo>
                    <a:pt x="475664" y="26009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/>
          <p:nvPr/>
        </p:nvSpPr>
        <p:spPr>
          <a:xfrm>
            <a:off x="1553350" y="5057425"/>
            <a:ext cx="9889490" cy="9525"/>
          </a:xfrm>
          <a:custGeom>
            <a:avLst/>
            <a:gdLst/>
            <a:ahLst/>
            <a:cxnLst/>
            <a:rect l="l" t="t" r="r" b="b"/>
            <a:pathLst>
              <a:path w="9889490" h="9525">
                <a:moveTo>
                  <a:pt x="9889066" y="0"/>
                </a:moveTo>
                <a:lnTo>
                  <a:pt x="0" y="0"/>
                </a:lnTo>
                <a:lnTo>
                  <a:pt x="0" y="9031"/>
                </a:lnTo>
                <a:lnTo>
                  <a:pt x="9889066" y="9031"/>
                </a:lnTo>
                <a:lnTo>
                  <a:pt x="9889066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553350" y="9356238"/>
            <a:ext cx="9889490" cy="9525"/>
          </a:xfrm>
          <a:custGeom>
            <a:avLst/>
            <a:gdLst/>
            <a:ahLst/>
            <a:cxnLst/>
            <a:rect l="l" t="t" r="r" b="b"/>
            <a:pathLst>
              <a:path w="9889490" h="9525">
                <a:moveTo>
                  <a:pt x="9889066" y="0"/>
                </a:moveTo>
                <a:lnTo>
                  <a:pt x="0" y="0"/>
                </a:lnTo>
                <a:lnTo>
                  <a:pt x="0" y="9031"/>
                </a:lnTo>
                <a:lnTo>
                  <a:pt x="9889066" y="9031"/>
                </a:lnTo>
                <a:lnTo>
                  <a:pt x="9889066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553350" y="5987638"/>
            <a:ext cx="9889490" cy="9525"/>
          </a:xfrm>
          <a:custGeom>
            <a:avLst/>
            <a:gdLst/>
            <a:ahLst/>
            <a:cxnLst/>
            <a:rect l="l" t="t" r="r" b="b"/>
            <a:pathLst>
              <a:path w="9889490" h="9525">
                <a:moveTo>
                  <a:pt x="9889066" y="0"/>
                </a:moveTo>
                <a:lnTo>
                  <a:pt x="0" y="0"/>
                </a:lnTo>
                <a:lnTo>
                  <a:pt x="0" y="9031"/>
                </a:lnTo>
                <a:lnTo>
                  <a:pt x="9889066" y="9031"/>
                </a:lnTo>
                <a:lnTo>
                  <a:pt x="9889066" y="0"/>
                </a:lnTo>
                <a:close/>
              </a:path>
            </a:pathLst>
          </a:custGeom>
          <a:solidFill>
            <a:srgbClr val="BDBD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553350" y="8778240"/>
            <a:ext cx="9889490" cy="9525"/>
          </a:xfrm>
          <a:custGeom>
            <a:avLst/>
            <a:gdLst/>
            <a:ahLst/>
            <a:cxnLst/>
            <a:rect l="l" t="t" r="r" b="b"/>
            <a:pathLst>
              <a:path w="9889490" h="9525">
                <a:moveTo>
                  <a:pt x="9889066" y="0"/>
                </a:moveTo>
                <a:lnTo>
                  <a:pt x="0" y="0"/>
                </a:lnTo>
                <a:lnTo>
                  <a:pt x="0" y="9031"/>
                </a:lnTo>
                <a:lnTo>
                  <a:pt x="9889066" y="9031"/>
                </a:lnTo>
                <a:lnTo>
                  <a:pt x="9889066" y="0"/>
                </a:lnTo>
                <a:close/>
              </a:path>
            </a:pathLst>
          </a:custGeom>
          <a:solidFill>
            <a:srgbClr val="BDBDBD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1" name="object 3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625600" y="6240499"/>
            <a:ext cx="541866" cy="740551"/>
          </a:xfrm>
          <a:prstGeom prst="rect">
            <a:avLst/>
          </a:prstGeom>
        </p:spPr>
      </p:pic>
      <p:pic>
        <p:nvPicPr>
          <p:cNvPr id="32" name="object 3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625600" y="7080398"/>
            <a:ext cx="478648" cy="478648"/>
          </a:xfrm>
          <a:prstGeom prst="rect">
            <a:avLst/>
          </a:prstGeom>
        </p:spPr>
      </p:pic>
      <p:pic>
        <p:nvPicPr>
          <p:cNvPr id="33" name="object 3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625600" y="7848041"/>
            <a:ext cx="478648" cy="478648"/>
          </a:xfrm>
          <a:prstGeom prst="rect">
            <a:avLst/>
          </a:prstGeom>
        </p:spPr>
      </p:pic>
      <p:pic>
        <p:nvPicPr>
          <p:cNvPr id="34" name="object 34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4185" y="0"/>
            <a:ext cx="1155982" cy="785707"/>
          </a:xfrm>
          <a:prstGeom prst="rect">
            <a:avLst/>
          </a:prstGeom>
        </p:spPr>
      </p:pic>
      <p:sp>
        <p:nvSpPr>
          <p:cNvPr id="35" name="object 35"/>
          <p:cNvSpPr/>
          <p:nvPr/>
        </p:nvSpPr>
        <p:spPr>
          <a:xfrm>
            <a:off x="11047693" y="9620772"/>
            <a:ext cx="146050" cy="133350"/>
          </a:xfrm>
          <a:custGeom>
            <a:avLst/>
            <a:gdLst/>
            <a:ahLst/>
            <a:cxnLst/>
            <a:rect l="l" t="t" r="r" b="b"/>
            <a:pathLst>
              <a:path w="146050" h="133350">
                <a:moveTo>
                  <a:pt x="12771" y="0"/>
                </a:moveTo>
                <a:lnTo>
                  <a:pt x="0" y="12771"/>
                </a:lnTo>
                <a:lnTo>
                  <a:pt x="120055" y="132827"/>
                </a:lnTo>
                <a:lnTo>
                  <a:pt x="145599" y="132827"/>
                </a:lnTo>
                <a:lnTo>
                  <a:pt x="1277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6" name="object 36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625600" y="9554908"/>
            <a:ext cx="332316" cy="198691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F79684A6-7434-F010-5417-B87C0D2345B3}"/>
              </a:ext>
            </a:extLst>
          </p:cNvPr>
          <p:cNvSpPr/>
          <p:nvPr/>
        </p:nvSpPr>
        <p:spPr>
          <a:xfrm>
            <a:off x="1210167" y="8991599"/>
            <a:ext cx="10521668" cy="761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107352" y="4900544"/>
            <a:ext cx="1376680" cy="262255"/>
          </a:xfrm>
          <a:custGeom>
            <a:avLst/>
            <a:gdLst/>
            <a:ahLst/>
            <a:cxnLst/>
            <a:rect l="l" t="t" r="r" b="b"/>
            <a:pathLst>
              <a:path w="1376679" h="262254">
                <a:moveTo>
                  <a:pt x="217035" y="0"/>
                </a:moveTo>
                <a:lnTo>
                  <a:pt x="193338" y="0"/>
                </a:lnTo>
                <a:lnTo>
                  <a:pt x="193338" y="261829"/>
                </a:lnTo>
                <a:lnTo>
                  <a:pt x="217035" y="261829"/>
                </a:lnTo>
                <a:lnTo>
                  <a:pt x="217035" y="115020"/>
                </a:lnTo>
                <a:lnTo>
                  <a:pt x="200273" y="115020"/>
                </a:lnTo>
                <a:lnTo>
                  <a:pt x="200273" y="95368"/>
                </a:lnTo>
                <a:lnTo>
                  <a:pt x="217035" y="95368"/>
                </a:lnTo>
                <a:lnTo>
                  <a:pt x="217035" y="0"/>
                </a:lnTo>
                <a:close/>
              </a:path>
              <a:path w="1376679" h="262254">
                <a:moveTo>
                  <a:pt x="73404" y="37569"/>
                </a:moveTo>
                <a:lnTo>
                  <a:pt x="68491" y="37569"/>
                </a:lnTo>
                <a:lnTo>
                  <a:pt x="68491" y="76583"/>
                </a:lnTo>
                <a:lnTo>
                  <a:pt x="63073" y="111493"/>
                </a:lnTo>
                <a:lnTo>
                  <a:pt x="48334" y="144317"/>
                </a:lnTo>
                <a:lnTo>
                  <a:pt x="26551" y="171884"/>
                </a:lnTo>
                <a:lnTo>
                  <a:pt x="0" y="191026"/>
                </a:lnTo>
                <a:lnTo>
                  <a:pt x="14160" y="210099"/>
                </a:lnTo>
                <a:lnTo>
                  <a:pt x="43110" y="188140"/>
                </a:lnTo>
                <a:lnTo>
                  <a:pt x="66505" y="156454"/>
                </a:lnTo>
                <a:lnTo>
                  <a:pt x="80987" y="121057"/>
                </a:lnTo>
                <a:lnTo>
                  <a:pt x="79017" y="116379"/>
                </a:lnTo>
                <a:lnTo>
                  <a:pt x="73404" y="76583"/>
                </a:lnTo>
                <a:lnTo>
                  <a:pt x="73404" y="37569"/>
                </a:lnTo>
                <a:close/>
              </a:path>
              <a:path w="1376679" h="262254">
                <a:moveTo>
                  <a:pt x="92478" y="37569"/>
                </a:moveTo>
                <a:lnTo>
                  <a:pt x="87854" y="37569"/>
                </a:lnTo>
                <a:lnTo>
                  <a:pt x="87854" y="76583"/>
                </a:lnTo>
                <a:lnTo>
                  <a:pt x="82151" y="118212"/>
                </a:lnTo>
                <a:lnTo>
                  <a:pt x="80987" y="121057"/>
                </a:lnTo>
                <a:lnTo>
                  <a:pt x="94465" y="153059"/>
                </a:lnTo>
                <a:lnTo>
                  <a:pt x="117661" y="183507"/>
                </a:lnTo>
                <a:lnTo>
                  <a:pt x="146520" y="204608"/>
                </a:lnTo>
                <a:lnTo>
                  <a:pt x="160681" y="185824"/>
                </a:lnTo>
                <a:lnTo>
                  <a:pt x="134053" y="167332"/>
                </a:lnTo>
                <a:lnTo>
                  <a:pt x="112383" y="140849"/>
                </a:lnTo>
                <a:lnTo>
                  <a:pt x="97811" y="109542"/>
                </a:lnTo>
                <a:lnTo>
                  <a:pt x="92478" y="76583"/>
                </a:lnTo>
                <a:lnTo>
                  <a:pt x="92478" y="37569"/>
                </a:lnTo>
                <a:close/>
              </a:path>
              <a:path w="1376679" h="262254">
                <a:moveTo>
                  <a:pt x="87854" y="37569"/>
                </a:moveTo>
                <a:lnTo>
                  <a:pt x="73404" y="37569"/>
                </a:lnTo>
                <a:lnTo>
                  <a:pt x="73404" y="76583"/>
                </a:lnTo>
                <a:lnTo>
                  <a:pt x="79017" y="116379"/>
                </a:lnTo>
                <a:lnTo>
                  <a:pt x="80987" y="121057"/>
                </a:lnTo>
                <a:lnTo>
                  <a:pt x="82151" y="118212"/>
                </a:lnTo>
                <a:lnTo>
                  <a:pt x="87854" y="76583"/>
                </a:lnTo>
                <a:lnTo>
                  <a:pt x="87854" y="37569"/>
                </a:lnTo>
                <a:close/>
              </a:path>
              <a:path w="1376679" h="262254">
                <a:moveTo>
                  <a:pt x="193338" y="95368"/>
                </a:moveTo>
                <a:lnTo>
                  <a:pt x="136983" y="95368"/>
                </a:lnTo>
                <a:lnTo>
                  <a:pt x="136983" y="115020"/>
                </a:lnTo>
                <a:lnTo>
                  <a:pt x="193338" y="115020"/>
                </a:lnTo>
                <a:lnTo>
                  <a:pt x="193338" y="95368"/>
                </a:lnTo>
                <a:close/>
              </a:path>
              <a:path w="1376679" h="262254">
                <a:moveTo>
                  <a:pt x="217035" y="95368"/>
                </a:moveTo>
                <a:lnTo>
                  <a:pt x="200273" y="95368"/>
                </a:lnTo>
                <a:lnTo>
                  <a:pt x="200273" y="115020"/>
                </a:lnTo>
                <a:lnTo>
                  <a:pt x="217035" y="115020"/>
                </a:lnTo>
                <a:lnTo>
                  <a:pt x="217035" y="95368"/>
                </a:lnTo>
                <a:close/>
              </a:path>
              <a:path w="1376679" h="262254">
                <a:moveTo>
                  <a:pt x="151722" y="26876"/>
                </a:moveTo>
                <a:lnTo>
                  <a:pt x="9536" y="26876"/>
                </a:lnTo>
                <a:lnTo>
                  <a:pt x="9536" y="46817"/>
                </a:lnTo>
                <a:lnTo>
                  <a:pt x="68491" y="46817"/>
                </a:lnTo>
                <a:lnTo>
                  <a:pt x="68491" y="37569"/>
                </a:lnTo>
                <a:lnTo>
                  <a:pt x="151722" y="37569"/>
                </a:lnTo>
                <a:lnTo>
                  <a:pt x="151722" y="26876"/>
                </a:lnTo>
                <a:close/>
              </a:path>
              <a:path w="1376679" h="262254">
                <a:moveTo>
                  <a:pt x="151722" y="37569"/>
                </a:moveTo>
                <a:lnTo>
                  <a:pt x="92478" y="37569"/>
                </a:lnTo>
                <a:lnTo>
                  <a:pt x="92478" y="46817"/>
                </a:lnTo>
                <a:lnTo>
                  <a:pt x="151722" y="46817"/>
                </a:lnTo>
                <a:lnTo>
                  <a:pt x="151722" y="37569"/>
                </a:lnTo>
                <a:close/>
              </a:path>
              <a:path w="1376679" h="262254">
                <a:moveTo>
                  <a:pt x="336657" y="28321"/>
                </a:moveTo>
                <a:lnTo>
                  <a:pt x="332322" y="28321"/>
                </a:lnTo>
                <a:lnTo>
                  <a:pt x="332322" y="49418"/>
                </a:lnTo>
                <a:lnTo>
                  <a:pt x="327644" y="76470"/>
                </a:lnTo>
                <a:lnTo>
                  <a:pt x="314404" y="100678"/>
                </a:lnTo>
                <a:lnTo>
                  <a:pt x="293795" y="120497"/>
                </a:lnTo>
                <a:lnTo>
                  <a:pt x="267009" y="134382"/>
                </a:lnTo>
                <a:lnTo>
                  <a:pt x="279147" y="153456"/>
                </a:lnTo>
                <a:lnTo>
                  <a:pt x="309058" y="137241"/>
                </a:lnTo>
                <a:lnTo>
                  <a:pt x="332033" y="113466"/>
                </a:lnTo>
                <a:lnTo>
                  <a:pt x="344982" y="87293"/>
                </a:lnTo>
                <a:lnTo>
                  <a:pt x="341674" y="80909"/>
                </a:lnTo>
                <a:lnTo>
                  <a:pt x="336702" y="49418"/>
                </a:lnTo>
                <a:lnTo>
                  <a:pt x="336657" y="28321"/>
                </a:lnTo>
                <a:close/>
              </a:path>
              <a:path w="1376679" h="262254">
                <a:moveTo>
                  <a:pt x="356308" y="28321"/>
                </a:moveTo>
                <a:lnTo>
                  <a:pt x="351973" y="28321"/>
                </a:lnTo>
                <a:lnTo>
                  <a:pt x="351973" y="49418"/>
                </a:lnTo>
                <a:lnTo>
                  <a:pt x="346772" y="83677"/>
                </a:lnTo>
                <a:lnTo>
                  <a:pt x="344982" y="87293"/>
                </a:lnTo>
                <a:lnTo>
                  <a:pt x="355983" y="108517"/>
                </a:lnTo>
                <a:lnTo>
                  <a:pt x="378475" y="130490"/>
                </a:lnTo>
                <a:lnTo>
                  <a:pt x="408039" y="145364"/>
                </a:lnTo>
                <a:lnTo>
                  <a:pt x="419598" y="126580"/>
                </a:lnTo>
                <a:lnTo>
                  <a:pt x="393494" y="113909"/>
                </a:lnTo>
                <a:lnTo>
                  <a:pt x="373540" y="95874"/>
                </a:lnTo>
                <a:lnTo>
                  <a:pt x="360792" y="73829"/>
                </a:lnTo>
                <a:lnTo>
                  <a:pt x="356361" y="49418"/>
                </a:lnTo>
                <a:lnTo>
                  <a:pt x="356308" y="28321"/>
                </a:lnTo>
                <a:close/>
              </a:path>
              <a:path w="1376679" h="262254">
                <a:moveTo>
                  <a:pt x="351973" y="28321"/>
                </a:moveTo>
                <a:lnTo>
                  <a:pt x="336657" y="28321"/>
                </a:lnTo>
                <a:lnTo>
                  <a:pt x="336702" y="49418"/>
                </a:lnTo>
                <a:lnTo>
                  <a:pt x="341674" y="80909"/>
                </a:lnTo>
                <a:lnTo>
                  <a:pt x="344982" y="87293"/>
                </a:lnTo>
                <a:lnTo>
                  <a:pt x="346772" y="83677"/>
                </a:lnTo>
                <a:lnTo>
                  <a:pt x="351973" y="49418"/>
                </a:lnTo>
                <a:lnTo>
                  <a:pt x="351973" y="28321"/>
                </a:lnTo>
                <a:close/>
              </a:path>
              <a:path w="1376679" h="262254">
                <a:moveTo>
                  <a:pt x="413819" y="19651"/>
                </a:moveTo>
                <a:lnTo>
                  <a:pt x="274234" y="19651"/>
                </a:lnTo>
                <a:lnTo>
                  <a:pt x="274234" y="39303"/>
                </a:lnTo>
                <a:lnTo>
                  <a:pt x="332322" y="39303"/>
                </a:lnTo>
                <a:lnTo>
                  <a:pt x="332322" y="28321"/>
                </a:lnTo>
                <a:lnTo>
                  <a:pt x="413819" y="28321"/>
                </a:lnTo>
                <a:lnTo>
                  <a:pt x="413819" y="19651"/>
                </a:lnTo>
                <a:close/>
              </a:path>
              <a:path w="1376679" h="262254">
                <a:moveTo>
                  <a:pt x="413819" y="28321"/>
                </a:moveTo>
                <a:lnTo>
                  <a:pt x="356308" y="28321"/>
                </a:lnTo>
                <a:lnTo>
                  <a:pt x="356308" y="39303"/>
                </a:lnTo>
                <a:lnTo>
                  <a:pt x="413819" y="39303"/>
                </a:lnTo>
                <a:lnTo>
                  <a:pt x="413819" y="28321"/>
                </a:lnTo>
                <a:close/>
              </a:path>
              <a:path w="1376679" h="262254">
                <a:moveTo>
                  <a:pt x="470751" y="288"/>
                </a:moveTo>
                <a:lnTo>
                  <a:pt x="446764" y="288"/>
                </a:lnTo>
                <a:lnTo>
                  <a:pt x="446764" y="157791"/>
                </a:lnTo>
                <a:lnTo>
                  <a:pt x="470751" y="157791"/>
                </a:lnTo>
                <a:lnTo>
                  <a:pt x="470751" y="86698"/>
                </a:lnTo>
                <a:lnTo>
                  <a:pt x="464104" y="86698"/>
                </a:lnTo>
                <a:lnTo>
                  <a:pt x="464104" y="66468"/>
                </a:lnTo>
                <a:lnTo>
                  <a:pt x="470751" y="66468"/>
                </a:lnTo>
                <a:lnTo>
                  <a:pt x="470751" y="288"/>
                </a:lnTo>
                <a:close/>
              </a:path>
              <a:path w="1376679" h="262254">
                <a:moveTo>
                  <a:pt x="470751" y="66468"/>
                </a:moveTo>
                <a:lnTo>
                  <a:pt x="464104" y="66468"/>
                </a:lnTo>
                <a:lnTo>
                  <a:pt x="464104" y="86698"/>
                </a:lnTo>
                <a:lnTo>
                  <a:pt x="470751" y="86698"/>
                </a:lnTo>
                <a:lnTo>
                  <a:pt x="470751" y="66468"/>
                </a:lnTo>
                <a:close/>
              </a:path>
              <a:path w="1376679" h="262254">
                <a:moveTo>
                  <a:pt x="509476" y="66468"/>
                </a:moveTo>
                <a:lnTo>
                  <a:pt x="470751" y="66468"/>
                </a:lnTo>
                <a:lnTo>
                  <a:pt x="470751" y="86698"/>
                </a:lnTo>
                <a:lnTo>
                  <a:pt x="509476" y="86698"/>
                </a:lnTo>
                <a:lnTo>
                  <a:pt x="509476" y="66468"/>
                </a:lnTo>
                <a:close/>
              </a:path>
              <a:path w="1376679" h="262254">
                <a:moveTo>
                  <a:pt x="387520" y="164727"/>
                </a:moveTo>
                <a:lnTo>
                  <a:pt x="351675" y="167956"/>
                </a:lnTo>
                <a:lnTo>
                  <a:pt x="324663" y="177334"/>
                </a:lnTo>
                <a:lnTo>
                  <a:pt x="307622" y="192403"/>
                </a:lnTo>
                <a:lnTo>
                  <a:pt x="301688" y="212700"/>
                </a:lnTo>
                <a:lnTo>
                  <a:pt x="307622" y="233165"/>
                </a:lnTo>
                <a:lnTo>
                  <a:pt x="324663" y="248319"/>
                </a:lnTo>
                <a:lnTo>
                  <a:pt x="351675" y="257729"/>
                </a:lnTo>
                <a:lnTo>
                  <a:pt x="387520" y="260962"/>
                </a:lnTo>
                <a:lnTo>
                  <a:pt x="423364" y="257729"/>
                </a:lnTo>
                <a:lnTo>
                  <a:pt x="450376" y="248319"/>
                </a:lnTo>
                <a:lnTo>
                  <a:pt x="457283" y="242178"/>
                </a:lnTo>
                <a:lnTo>
                  <a:pt x="387520" y="242178"/>
                </a:lnTo>
                <a:lnTo>
                  <a:pt x="361429" y="240173"/>
                </a:lnTo>
                <a:lnTo>
                  <a:pt x="341786" y="234375"/>
                </a:lnTo>
                <a:lnTo>
                  <a:pt x="329405" y="225109"/>
                </a:lnTo>
                <a:lnTo>
                  <a:pt x="325097" y="212700"/>
                </a:lnTo>
                <a:lnTo>
                  <a:pt x="329405" y="200549"/>
                </a:lnTo>
                <a:lnTo>
                  <a:pt x="341786" y="191567"/>
                </a:lnTo>
                <a:lnTo>
                  <a:pt x="361429" y="186000"/>
                </a:lnTo>
                <a:lnTo>
                  <a:pt x="387520" y="184090"/>
                </a:lnTo>
                <a:lnTo>
                  <a:pt x="458016" y="184090"/>
                </a:lnTo>
                <a:lnTo>
                  <a:pt x="450376" y="177334"/>
                </a:lnTo>
                <a:lnTo>
                  <a:pt x="423364" y="167956"/>
                </a:lnTo>
                <a:lnTo>
                  <a:pt x="387520" y="164727"/>
                </a:lnTo>
                <a:close/>
              </a:path>
              <a:path w="1376679" h="262254">
                <a:moveTo>
                  <a:pt x="458016" y="184090"/>
                </a:moveTo>
                <a:lnTo>
                  <a:pt x="387520" y="184090"/>
                </a:lnTo>
                <a:lnTo>
                  <a:pt x="413611" y="186000"/>
                </a:lnTo>
                <a:lnTo>
                  <a:pt x="433253" y="191567"/>
                </a:lnTo>
                <a:lnTo>
                  <a:pt x="445635" y="200549"/>
                </a:lnTo>
                <a:lnTo>
                  <a:pt x="449943" y="212700"/>
                </a:lnTo>
                <a:lnTo>
                  <a:pt x="445635" y="225109"/>
                </a:lnTo>
                <a:lnTo>
                  <a:pt x="433253" y="234375"/>
                </a:lnTo>
                <a:lnTo>
                  <a:pt x="413611" y="240173"/>
                </a:lnTo>
                <a:lnTo>
                  <a:pt x="387520" y="242178"/>
                </a:lnTo>
                <a:lnTo>
                  <a:pt x="457283" y="242178"/>
                </a:lnTo>
                <a:lnTo>
                  <a:pt x="467418" y="233165"/>
                </a:lnTo>
                <a:lnTo>
                  <a:pt x="473352" y="212700"/>
                </a:lnTo>
                <a:lnTo>
                  <a:pt x="467418" y="192403"/>
                </a:lnTo>
                <a:lnTo>
                  <a:pt x="458016" y="184090"/>
                </a:lnTo>
                <a:close/>
              </a:path>
              <a:path w="1376679" h="262254">
                <a:moveTo>
                  <a:pt x="736604" y="577"/>
                </a:moveTo>
                <a:lnTo>
                  <a:pt x="712617" y="577"/>
                </a:lnTo>
                <a:lnTo>
                  <a:pt x="712617" y="196516"/>
                </a:lnTo>
                <a:lnTo>
                  <a:pt x="736604" y="196516"/>
                </a:lnTo>
                <a:lnTo>
                  <a:pt x="736604" y="106350"/>
                </a:lnTo>
                <a:lnTo>
                  <a:pt x="729090" y="106350"/>
                </a:lnTo>
                <a:lnTo>
                  <a:pt x="729090" y="86120"/>
                </a:lnTo>
                <a:lnTo>
                  <a:pt x="736604" y="86120"/>
                </a:lnTo>
                <a:lnTo>
                  <a:pt x="736604" y="577"/>
                </a:lnTo>
                <a:close/>
              </a:path>
              <a:path w="1376679" h="262254">
                <a:moveTo>
                  <a:pt x="736604" y="86120"/>
                </a:moveTo>
                <a:lnTo>
                  <a:pt x="729090" y="86120"/>
                </a:lnTo>
                <a:lnTo>
                  <a:pt x="729090" y="106350"/>
                </a:lnTo>
                <a:lnTo>
                  <a:pt x="736604" y="106350"/>
                </a:lnTo>
                <a:lnTo>
                  <a:pt x="736604" y="86120"/>
                </a:lnTo>
                <a:close/>
              </a:path>
              <a:path w="1376679" h="262254">
                <a:moveTo>
                  <a:pt x="775329" y="86120"/>
                </a:moveTo>
                <a:lnTo>
                  <a:pt x="736604" y="86120"/>
                </a:lnTo>
                <a:lnTo>
                  <a:pt x="736604" y="106350"/>
                </a:lnTo>
                <a:lnTo>
                  <a:pt x="775329" y="106350"/>
                </a:lnTo>
                <a:lnTo>
                  <a:pt x="775329" y="86120"/>
                </a:lnTo>
                <a:close/>
              </a:path>
              <a:path w="1376679" h="262254">
                <a:moveTo>
                  <a:pt x="599620" y="32078"/>
                </a:moveTo>
                <a:lnTo>
                  <a:pt x="534596" y="32078"/>
                </a:lnTo>
                <a:lnTo>
                  <a:pt x="534596" y="51441"/>
                </a:lnTo>
                <a:lnTo>
                  <a:pt x="688920" y="51441"/>
                </a:lnTo>
                <a:lnTo>
                  <a:pt x="688920" y="42193"/>
                </a:lnTo>
                <a:lnTo>
                  <a:pt x="599620" y="42193"/>
                </a:lnTo>
                <a:lnTo>
                  <a:pt x="599620" y="32078"/>
                </a:lnTo>
                <a:close/>
              </a:path>
              <a:path w="1376679" h="262254">
                <a:moveTo>
                  <a:pt x="623607" y="288"/>
                </a:moveTo>
                <a:lnTo>
                  <a:pt x="599620" y="288"/>
                </a:lnTo>
                <a:lnTo>
                  <a:pt x="599620" y="42193"/>
                </a:lnTo>
                <a:lnTo>
                  <a:pt x="623607" y="42193"/>
                </a:lnTo>
                <a:lnTo>
                  <a:pt x="623607" y="288"/>
                </a:lnTo>
                <a:close/>
              </a:path>
              <a:path w="1376679" h="262254">
                <a:moveTo>
                  <a:pt x="688920" y="32078"/>
                </a:moveTo>
                <a:lnTo>
                  <a:pt x="623607" y="32078"/>
                </a:lnTo>
                <a:lnTo>
                  <a:pt x="623607" y="42193"/>
                </a:lnTo>
                <a:lnTo>
                  <a:pt x="688920" y="42193"/>
                </a:lnTo>
                <a:lnTo>
                  <a:pt x="688920" y="32078"/>
                </a:lnTo>
                <a:close/>
              </a:path>
              <a:path w="1376679" h="262254">
                <a:moveTo>
                  <a:pt x="611758" y="65890"/>
                </a:moveTo>
                <a:lnTo>
                  <a:pt x="586231" y="69376"/>
                </a:lnTo>
                <a:lnTo>
                  <a:pt x="566422" y="79257"/>
                </a:lnTo>
                <a:lnTo>
                  <a:pt x="553602" y="94664"/>
                </a:lnTo>
                <a:lnTo>
                  <a:pt x="549046" y="114731"/>
                </a:lnTo>
                <a:lnTo>
                  <a:pt x="553602" y="134631"/>
                </a:lnTo>
                <a:lnTo>
                  <a:pt x="566422" y="149952"/>
                </a:lnTo>
                <a:lnTo>
                  <a:pt x="586231" y="159800"/>
                </a:lnTo>
                <a:lnTo>
                  <a:pt x="611758" y="163282"/>
                </a:lnTo>
                <a:lnTo>
                  <a:pt x="637117" y="159800"/>
                </a:lnTo>
                <a:lnTo>
                  <a:pt x="656841" y="149952"/>
                </a:lnTo>
                <a:lnTo>
                  <a:pt x="661394" y="144497"/>
                </a:lnTo>
                <a:lnTo>
                  <a:pt x="611758" y="144497"/>
                </a:lnTo>
                <a:lnTo>
                  <a:pt x="595529" y="142366"/>
                </a:lnTo>
                <a:lnTo>
                  <a:pt x="582931" y="136333"/>
                </a:lnTo>
                <a:lnTo>
                  <a:pt x="574776" y="126941"/>
                </a:lnTo>
                <a:lnTo>
                  <a:pt x="571877" y="114731"/>
                </a:lnTo>
                <a:lnTo>
                  <a:pt x="574776" y="102354"/>
                </a:lnTo>
                <a:lnTo>
                  <a:pt x="582931" y="92875"/>
                </a:lnTo>
                <a:lnTo>
                  <a:pt x="595529" y="86811"/>
                </a:lnTo>
                <a:lnTo>
                  <a:pt x="611758" y="84675"/>
                </a:lnTo>
                <a:lnTo>
                  <a:pt x="661339" y="84675"/>
                </a:lnTo>
                <a:lnTo>
                  <a:pt x="656841" y="79257"/>
                </a:lnTo>
                <a:lnTo>
                  <a:pt x="637117" y="69376"/>
                </a:lnTo>
                <a:lnTo>
                  <a:pt x="611758" y="65890"/>
                </a:lnTo>
                <a:close/>
              </a:path>
              <a:path w="1376679" h="262254">
                <a:moveTo>
                  <a:pt x="661339" y="84675"/>
                </a:moveTo>
                <a:lnTo>
                  <a:pt x="611758" y="84675"/>
                </a:lnTo>
                <a:lnTo>
                  <a:pt x="627820" y="86811"/>
                </a:lnTo>
                <a:lnTo>
                  <a:pt x="640332" y="92875"/>
                </a:lnTo>
                <a:lnTo>
                  <a:pt x="648456" y="102354"/>
                </a:lnTo>
                <a:lnTo>
                  <a:pt x="651350" y="114731"/>
                </a:lnTo>
                <a:lnTo>
                  <a:pt x="648456" y="126941"/>
                </a:lnTo>
                <a:lnTo>
                  <a:pt x="640332" y="136333"/>
                </a:lnTo>
                <a:lnTo>
                  <a:pt x="627820" y="142366"/>
                </a:lnTo>
                <a:lnTo>
                  <a:pt x="611758" y="144497"/>
                </a:lnTo>
                <a:lnTo>
                  <a:pt x="661394" y="144497"/>
                </a:lnTo>
                <a:lnTo>
                  <a:pt x="669629" y="134631"/>
                </a:lnTo>
                <a:lnTo>
                  <a:pt x="674181" y="114731"/>
                </a:lnTo>
                <a:lnTo>
                  <a:pt x="669629" y="94664"/>
                </a:lnTo>
                <a:lnTo>
                  <a:pt x="661339" y="84675"/>
                </a:lnTo>
                <a:close/>
              </a:path>
              <a:path w="1376679" h="262254">
                <a:moveTo>
                  <a:pt x="597886" y="180911"/>
                </a:moveTo>
                <a:lnTo>
                  <a:pt x="573900" y="180911"/>
                </a:lnTo>
                <a:lnTo>
                  <a:pt x="573900" y="255761"/>
                </a:lnTo>
                <a:lnTo>
                  <a:pt x="748453" y="255761"/>
                </a:lnTo>
                <a:lnTo>
                  <a:pt x="748453" y="244490"/>
                </a:lnTo>
                <a:lnTo>
                  <a:pt x="597886" y="244490"/>
                </a:lnTo>
                <a:lnTo>
                  <a:pt x="597886" y="180911"/>
                </a:lnTo>
                <a:close/>
              </a:path>
              <a:path w="1376679" h="262254">
                <a:moveTo>
                  <a:pt x="748453" y="236109"/>
                </a:moveTo>
                <a:lnTo>
                  <a:pt x="597886" y="236109"/>
                </a:lnTo>
                <a:lnTo>
                  <a:pt x="597886" y="244490"/>
                </a:lnTo>
                <a:lnTo>
                  <a:pt x="748453" y="244490"/>
                </a:lnTo>
                <a:lnTo>
                  <a:pt x="748453" y="236109"/>
                </a:lnTo>
                <a:close/>
              </a:path>
              <a:path w="1376679" h="262254">
                <a:moveTo>
                  <a:pt x="943434" y="27165"/>
                </a:moveTo>
                <a:lnTo>
                  <a:pt x="939100" y="27165"/>
                </a:lnTo>
                <a:lnTo>
                  <a:pt x="939100" y="48262"/>
                </a:lnTo>
                <a:lnTo>
                  <a:pt x="934417" y="75269"/>
                </a:lnTo>
                <a:lnTo>
                  <a:pt x="921146" y="99378"/>
                </a:lnTo>
                <a:lnTo>
                  <a:pt x="900451" y="119097"/>
                </a:lnTo>
                <a:lnTo>
                  <a:pt x="873498" y="132937"/>
                </a:lnTo>
                <a:lnTo>
                  <a:pt x="886213" y="151722"/>
                </a:lnTo>
                <a:lnTo>
                  <a:pt x="915957" y="135719"/>
                </a:lnTo>
                <a:lnTo>
                  <a:pt x="938847" y="112130"/>
                </a:lnTo>
                <a:lnTo>
                  <a:pt x="951569" y="86475"/>
                </a:lnTo>
                <a:lnTo>
                  <a:pt x="948442" y="80277"/>
                </a:lnTo>
                <a:lnTo>
                  <a:pt x="943479" y="48262"/>
                </a:lnTo>
                <a:lnTo>
                  <a:pt x="943434" y="27165"/>
                </a:lnTo>
                <a:close/>
              </a:path>
              <a:path w="1376679" h="262254">
                <a:moveTo>
                  <a:pt x="963086" y="27165"/>
                </a:moveTo>
                <a:lnTo>
                  <a:pt x="958751" y="27165"/>
                </a:lnTo>
                <a:lnTo>
                  <a:pt x="958751" y="48262"/>
                </a:lnTo>
                <a:lnTo>
                  <a:pt x="953554" y="82472"/>
                </a:lnTo>
                <a:lnTo>
                  <a:pt x="951569" y="86475"/>
                </a:lnTo>
                <a:lnTo>
                  <a:pt x="962689" y="108517"/>
                </a:lnTo>
                <a:lnTo>
                  <a:pt x="985009" y="131122"/>
                </a:lnTo>
                <a:lnTo>
                  <a:pt x="1014238" y="146520"/>
                </a:lnTo>
                <a:lnTo>
                  <a:pt x="1026665" y="127736"/>
                </a:lnTo>
                <a:lnTo>
                  <a:pt x="1000516" y="114663"/>
                </a:lnTo>
                <a:lnTo>
                  <a:pt x="980462" y="95982"/>
                </a:lnTo>
                <a:lnTo>
                  <a:pt x="967615" y="73237"/>
                </a:lnTo>
                <a:lnTo>
                  <a:pt x="963138" y="48262"/>
                </a:lnTo>
                <a:lnTo>
                  <a:pt x="963086" y="27165"/>
                </a:lnTo>
                <a:close/>
              </a:path>
              <a:path w="1376679" h="262254">
                <a:moveTo>
                  <a:pt x="958751" y="27165"/>
                </a:moveTo>
                <a:lnTo>
                  <a:pt x="943434" y="27165"/>
                </a:lnTo>
                <a:lnTo>
                  <a:pt x="943479" y="48262"/>
                </a:lnTo>
                <a:lnTo>
                  <a:pt x="948442" y="80277"/>
                </a:lnTo>
                <a:lnTo>
                  <a:pt x="951569" y="86475"/>
                </a:lnTo>
                <a:lnTo>
                  <a:pt x="953554" y="82472"/>
                </a:lnTo>
                <a:lnTo>
                  <a:pt x="958751" y="48262"/>
                </a:lnTo>
                <a:lnTo>
                  <a:pt x="958751" y="27165"/>
                </a:lnTo>
                <a:close/>
              </a:path>
              <a:path w="1376679" h="262254">
                <a:moveTo>
                  <a:pt x="1020596" y="18495"/>
                </a:moveTo>
                <a:lnTo>
                  <a:pt x="881011" y="18495"/>
                </a:lnTo>
                <a:lnTo>
                  <a:pt x="881011" y="38147"/>
                </a:lnTo>
                <a:lnTo>
                  <a:pt x="939100" y="38147"/>
                </a:lnTo>
                <a:lnTo>
                  <a:pt x="939100" y="27165"/>
                </a:lnTo>
                <a:lnTo>
                  <a:pt x="1020596" y="27165"/>
                </a:lnTo>
                <a:lnTo>
                  <a:pt x="1020596" y="18495"/>
                </a:lnTo>
                <a:close/>
              </a:path>
              <a:path w="1376679" h="262254">
                <a:moveTo>
                  <a:pt x="1020596" y="27165"/>
                </a:moveTo>
                <a:lnTo>
                  <a:pt x="963086" y="27165"/>
                </a:lnTo>
                <a:lnTo>
                  <a:pt x="963086" y="38147"/>
                </a:lnTo>
                <a:lnTo>
                  <a:pt x="1020596" y="38147"/>
                </a:lnTo>
                <a:lnTo>
                  <a:pt x="1020596" y="27165"/>
                </a:lnTo>
                <a:close/>
              </a:path>
              <a:path w="1376679" h="262254">
                <a:moveTo>
                  <a:pt x="1077528" y="288"/>
                </a:moveTo>
                <a:lnTo>
                  <a:pt x="1053542" y="288"/>
                </a:lnTo>
                <a:lnTo>
                  <a:pt x="1053542" y="157502"/>
                </a:lnTo>
                <a:lnTo>
                  <a:pt x="1077528" y="157502"/>
                </a:lnTo>
                <a:lnTo>
                  <a:pt x="1077528" y="89010"/>
                </a:lnTo>
                <a:lnTo>
                  <a:pt x="1070882" y="89010"/>
                </a:lnTo>
                <a:lnTo>
                  <a:pt x="1070882" y="69069"/>
                </a:lnTo>
                <a:lnTo>
                  <a:pt x="1077528" y="69069"/>
                </a:lnTo>
                <a:lnTo>
                  <a:pt x="1077528" y="288"/>
                </a:lnTo>
                <a:close/>
              </a:path>
              <a:path w="1376679" h="262254">
                <a:moveTo>
                  <a:pt x="1077528" y="69069"/>
                </a:moveTo>
                <a:lnTo>
                  <a:pt x="1070882" y="69069"/>
                </a:lnTo>
                <a:lnTo>
                  <a:pt x="1070882" y="89010"/>
                </a:lnTo>
                <a:lnTo>
                  <a:pt x="1077528" y="89010"/>
                </a:lnTo>
                <a:lnTo>
                  <a:pt x="1077528" y="69069"/>
                </a:lnTo>
                <a:close/>
              </a:path>
              <a:path w="1376679" h="262254">
                <a:moveTo>
                  <a:pt x="1116254" y="69069"/>
                </a:moveTo>
                <a:lnTo>
                  <a:pt x="1077528" y="69069"/>
                </a:lnTo>
                <a:lnTo>
                  <a:pt x="1077528" y="89010"/>
                </a:lnTo>
                <a:lnTo>
                  <a:pt x="1116254" y="89010"/>
                </a:lnTo>
                <a:lnTo>
                  <a:pt x="1116254" y="69069"/>
                </a:lnTo>
                <a:close/>
              </a:path>
              <a:path w="1376679" h="262254">
                <a:moveTo>
                  <a:pt x="1077528" y="171374"/>
                </a:moveTo>
                <a:lnTo>
                  <a:pt x="907888" y="171374"/>
                </a:lnTo>
                <a:lnTo>
                  <a:pt x="907888" y="191315"/>
                </a:lnTo>
                <a:lnTo>
                  <a:pt x="1053542" y="191315"/>
                </a:lnTo>
                <a:lnTo>
                  <a:pt x="1053542" y="261540"/>
                </a:lnTo>
                <a:lnTo>
                  <a:pt x="1077528" y="261540"/>
                </a:lnTo>
                <a:lnTo>
                  <a:pt x="1077528" y="171374"/>
                </a:lnTo>
                <a:close/>
              </a:path>
              <a:path w="1376679" h="262254">
                <a:moveTo>
                  <a:pt x="1246857" y="176287"/>
                </a:moveTo>
                <a:lnTo>
                  <a:pt x="1169406" y="176287"/>
                </a:lnTo>
                <a:lnTo>
                  <a:pt x="1169406" y="258073"/>
                </a:lnTo>
                <a:lnTo>
                  <a:pt x="1347717" y="258073"/>
                </a:lnTo>
                <a:lnTo>
                  <a:pt x="1347717" y="238710"/>
                </a:lnTo>
                <a:lnTo>
                  <a:pt x="1193104" y="238710"/>
                </a:lnTo>
                <a:lnTo>
                  <a:pt x="1193104" y="195360"/>
                </a:lnTo>
                <a:lnTo>
                  <a:pt x="1347717" y="195360"/>
                </a:lnTo>
                <a:lnTo>
                  <a:pt x="1347717" y="184090"/>
                </a:lnTo>
                <a:lnTo>
                  <a:pt x="1246857" y="184090"/>
                </a:lnTo>
                <a:lnTo>
                  <a:pt x="1246857" y="176287"/>
                </a:lnTo>
                <a:close/>
              </a:path>
              <a:path w="1376679" h="262254">
                <a:moveTo>
                  <a:pt x="1347717" y="195360"/>
                </a:moveTo>
                <a:lnTo>
                  <a:pt x="1324308" y="195360"/>
                </a:lnTo>
                <a:lnTo>
                  <a:pt x="1324308" y="238710"/>
                </a:lnTo>
                <a:lnTo>
                  <a:pt x="1347717" y="238710"/>
                </a:lnTo>
                <a:lnTo>
                  <a:pt x="1347717" y="195360"/>
                </a:lnTo>
                <a:close/>
              </a:path>
              <a:path w="1376679" h="262254">
                <a:moveTo>
                  <a:pt x="1270555" y="139006"/>
                </a:moveTo>
                <a:lnTo>
                  <a:pt x="1246857" y="139006"/>
                </a:lnTo>
                <a:lnTo>
                  <a:pt x="1246857" y="184090"/>
                </a:lnTo>
                <a:lnTo>
                  <a:pt x="1270555" y="184090"/>
                </a:lnTo>
                <a:lnTo>
                  <a:pt x="1270555" y="139006"/>
                </a:lnTo>
                <a:close/>
              </a:path>
              <a:path w="1376679" h="262254">
                <a:moveTo>
                  <a:pt x="1347717" y="176287"/>
                </a:moveTo>
                <a:lnTo>
                  <a:pt x="1270555" y="176287"/>
                </a:lnTo>
                <a:lnTo>
                  <a:pt x="1270555" y="184090"/>
                </a:lnTo>
                <a:lnTo>
                  <a:pt x="1347717" y="184090"/>
                </a:lnTo>
                <a:lnTo>
                  <a:pt x="1347717" y="176287"/>
                </a:lnTo>
                <a:close/>
              </a:path>
              <a:path w="1376679" h="262254">
                <a:moveTo>
                  <a:pt x="1376616" y="126291"/>
                </a:moveTo>
                <a:lnTo>
                  <a:pt x="1140507" y="126291"/>
                </a:lnTo>
                <a:lnTo>
                  <a:pt x="1140507" y="145942"/>
                </a:lnTo>
                <a:lnTo>
                  <a:pt x="1246857" y="145942"/>
                </a:lnTo>
                <a:lnTo>
                  <a:pt x="1246857" y="139006"/>
                </a:lnTo>
                <a:lnTo>
                  <a:pt x="1376616" y="139006"/>
                </a:lnTo>
                <a:lnTo>
                  <a:pt x="1376616" y="126291"/>
                </a:lnTo>
                <a:close/>
              </a:path>
              <a:path w="1376679" h="262254">
                <a:moveTo>
                  <a:pt x="1376616" y="139006"/>
                </a:moveTo>
                <a:lnTo>
                  <a:pt x="1270555" y="139006"/>
                </a:lnTo>
                <a:lnTo>
                  <a:pt x="1270555" y="145942"/>
                </a:lnTo>
                <a:lnTo>
                  <a:pt x="1376616" y="145942"/>
                </a:lnTo>
                <a:lnTo>
                  <a:pt x="1376616" y="139006"/>
                </a:lnTo>
                <a:close/>
              </a:path>
              <a:path w="1376679" h="262254">
                <a:moveTo>
                  <a:pt x="1202063" y="82652"/>
                </a:moveTo>
                <a:lnTo>
                  <a:pt x="1163626" y="82652"/>
                </a:lnTo>
                <a:lnTo>
                  <a:pt x="1163626" y="102304"/>
                </a:lnTo>
                <a:lnTo>
                  <a:pt x="1353208" y="102304"/>
                </a:lnTo>
                <a:lnTo>
                  <a:pt x="1353208" y="95368"/>
                </a:lnTo>
                <a:lnTo>
                  <a:pt x="1202063" y="95368"/>
                </a:lnTo>
                <a:lnTo>
                  <a:pt x="1202063" y="82652"/>
                </a:lnTo>
                <a:close/>
              </a:path>
              <a:path w="1376679" h="262254">
                <a:moveTo>
                  <a:pt x="1226050" y="17050"/>
                </a:moveTo>
                <a:lnTo>
                  <a:pt x="1202063" y="17050"/>
                </a:lnTo>
                <a:lnTo>
                  <a:pt x="1202063" y="95368"/>
                </a:lnTo>
                <a:lnTo>
                  <a:pt x="1226050" y="95368"/>
                </a:lnTo>
                <a:lnTo>
                  <a:pt x="1226050" y="17050"/>
                </a:lnTo>
                <a:close/>
              </a:path>
              <a:path w="1376679" h="262254">
                <a:moveTo>
                  <a:pt x="1291074" y="82652"/>
                </a:moveTo>
                <a:lnTo>
                  <a:pt x="1226050" y="82652"/>
                </a:lnTo>
                <a:lnTo>
                  <a:pt x="1226050" y="95368"/>
                </a:lnTo>
                <a:lnTo>
                  <a:pt x="1291074" y="95368"/>
                </a:lnTo>
                <a:lnTo>
                  <a:pt x="1291074" y="82652"/>
                </a:lnTo>
                <a:close/>
              </a:path>
              <a:path w="1376679" h="262254">
                <a:moveTo>
                  <a:pt x="1314771" y="17050"/>
                </a:moveTo>
                <a:lnTo>
                  <a:pt x="1291074" y="17050"/>
                </a:lnTo>
                <a:lnTo>
                  <a:pt x="1291074" y="95368"/>
                </a:lnTo>
                <a:lnTo>
                  <a:pt x="1314771" y="95368"/>
                </a:lnTo>
                <a:lnTo>
                  <a:pt x="1314771" y="17050"/>
                </a:lnTo>
                <a:close/>
              </a:path>
              <a:path w="1376679" h="262254">
                <a:moveTo>
                  <a:pt x="1353208" y="82652"/>
                </a:moveTo>
                <a:lnTo>
                  <a:pt x="1314771" y="82652"/>
                </a:lnTo>
                <a:lnTo>
                  <a:pt x="1314771" y="95368"/>
                </a:lnTo>
                <a:lnTo>
                  <a:pt x="1353208" y="95368"/>
                </a:lnTo>
                <a:lnTo>
                  <a:pt x="1353208" y="82652"/>
                </a:lnTo>
                <a:close/>
              </a:path>
              <a:path w="1376679" h="262254">
                <a:moveTo>
                  <a:pt x="1354364" y="8380"/>
                </a:moveTo>
                <a:lnTo>
                  <a:pt x="1162471" y="8380"/>
                </a:lnTo>
                <a:lnTo>
                  <a:pt x="1162471" y="28032"/>
                </a:lnTo>
                <a:lnTo>
                  <a:pt x="1202063" y="28032"/>
                </a:lnTo>
                <a:lnTo>
                  <a:pt x="1202063" y="17050"/>
                </a:lnTo>
                <a:lnTo>
                  <a:pt x="1354364" y="17050"/>
                </a:lnTo>
                <a:lnTo>
                  <a:pt x="1354364" y="8380"/>
                </a:lnTo>
                <a:close/>
              </a:path>
              <a:path w="1376679" h="262254">
                <a:moveTo>
                  <a:pt x="1291074" y="17050"/>
                </a:moveTo>
                <a:lnTo>
                  <a:pt x="1226050" y="17050"/>
                </a:lnTo>
                <a:lnTo>
                  <a:pt x="1226050" y="28032"/>
                </a:lnTo>
                <a:lnTo>
                  <a:pt x="1291074" y="28032"/>
                </a:lnTo>
                <a:lnTo>
                  <a:pt x="1291074" y="17050"/>
                </a:lnTo>
                <a:close/>
              </a:path>
              <a:path w="1376679" h="262254">
                <a:moveTo>
                  <a:pt x="1354364" y="17050"/>
                </a:moveTo>
                <a:lnTo>
                  <a:pt x="1314771" y="17050"/>
                </a:lnTo>
                <a:lnTo>
                  <a:pt x="1314771" y="28032"/>
                </a:lnTo>
                <a:lnTo>
                  <a:pt x="1354364" y="28032"/>
                </a:lnTo>
                <a:lnTo>
                  <a:pt x="1354364" y="1705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167248" y="565897"/>
            <a:ext cx="835660" cy="261620"/>
          </a:xfrm>
          <a:custGeom>
            <a:avLst/>
            <a:gdLst/>
            <a:ahLst/>
            <a:cxnLst/>
            <a:rect l="l" t="t" r="r" b="b"/>
            <a:pathLst>
              <a:path w="835660" h="261619">
                <a:moveTo>
                  <a:pt x="208943" y="0"/>
                </a:moveTo>
                <a:lnTo>
                  <a:pt x="185824" y="0"/>
                </a:lnTo>
                <a:lnTo>
                  <a:pt x="185824" y="261251"/>
                </a:lnTo>
                <a:lnTo>
                  <a:pt x="208943" y="261251"/>
                </a:lnTo>
                <a:lnTo>
                  <a:pt x="208943" y="126002"/>
                </a:lnTo>
                <a:lnTo>
                  <a:pt x="192182" y="126002"/>
                </a:lnTo>
                <a:lnTo>
                  <a:pt x="192182" y="106350"/>
                </a:lnTo>
                <a:lnTo>
                  <a:pt x="208943" y="106350"/>
                </a:lnTo>
                <a:lnTo>
                  <a:pt x="208943" y="0"/>
                </a:lnTo>
                <a:close/>
              </a:path>
              <a:path w="835660" h="261619">
                <a:moveTo>
                  <a:pt x="149121" y="5779"/>
                </a:moveTo>
                <a:lnTo>
                  <a:pt x="126580" y="5779"/>
                </a:lnTo>
                <a:lnTo>
                  <a:pt x="126580" y="247958"/>
                </a:lnTo>
                <a:lnTo>
                  <a:pt x="149121" y="247958"/>
                </a:lnTo>
                <a:lnTo>
                  <a:pt x="149121" y="126002"/>
                </a:lnTo>
                <a:lnTo>
                  <a:pt x="141896" y="126002"/>
                </a:lnTo>
                <a:lnTo>
                  <a:pt x="141896" y="106350"/>
                </a:lnTo>
                <a:lnTo>
                  <a:pt x="149121" y="106350"/>
                </a:lnTo>
                <a:lnTo>
                  <a:pt x="149121" y="5779"/>
                </a:lnTo>
                <a:close/>
              </a:path>
              <a:path w="835660" h="261619">
                <a:moveTo>
                  <a:pt x="149121" y="106350"/>
                </a:moveTo>
                <a:lnTo>
                  <a:pt x="141896" y="106350"/>
                </a:lnTo>
                <a:lnTo>
                  <a:pt x="141896" y="126002"/>
                </a:lnTo>
                <a:lnTo>
                  <a:pt x="149121" y="126002"/>
                </a:lnTo>
                <a:lnTo>
                  <a:pt x="149121" y="106350"/>
                </a:lnTo>
                <a:close/>
              </a:path>
              <a:path w="835660" h="261619">
                <a:moveTo>
                  <a:pt x="185824" y="106350"/>
                </a:moveTo>
                <a:lnTo>
                  <a:pt x="149121" y="106350"/>
                </a:lnTo>
                <a:lnTo>
                  <a:pt x="149121" y="126002"/>
                </a:lnTo>
                <a:lnTo>
                  <a:pt x="185824" y="126002"/>
                </a:lnTo>
                <a:lnTo>
                  <a:pt x="185824" y="106350"/>
                </a:lnTo>
                <a:close/>
              </a:path>
              <a:path w="835660" h="261619">
                <a:moveTo>
                  <a:pt x="208943" y="106350"/>
                </a:moveTo>
                <a:lnTo>
                  <a:pt x="192182" y="106350"/>
                </a:lnTo>
                <a:lnTo>
                  <a:pt x="192182" y="126002"/>
                </a:lnTo>
                <a:lnTo>
                  <a:pt x="208943" y="126002"/>
                </a:lnTo>
                <a:lnTo>
                  <a:pt x="208943" y="106350"/>
                </a:lnTo>
                <a:close/>
              </a:path>
              <a:path w="835660" h="261619">
                <a:moveTo>
                  <a:pt x="23986" y="31500"/>
                </a:moveTo>
                <a:lnTo>
                  <a:pt x="0" y="31500"/>
                </a:lnTo>
                <a:lnTo>
                  <a:pt x="0" y="193627"/>
                </a:lnTo>
                <a:lnTo>
                  <a:pt x="16761" y="193627"/>
                </a:lnTo>
                <a:lnTo>
                  <a:pt x="38219" y="193292"/>
                </a:lnTo>
                <a:lnTo>
                  <a:pt x="60761" y="192037"/>
                </a:lnTo>
                <a:lnTo>
                  <a:pt x="84711" y="189481"/>
                </a:lnTo>
                <a:lnTo>
                  <a:pt x="110396" y="185246"/>
                </a:lnTo>
                <a:lnTo>
                  <a:pt x="110035" y="182356"/>
                </a:lnTo>
                <a:lnTo>
                  <a:pt x="23986" y="182356"/>
                </a:lnTo>
                <a:lnTo>
                  <a:pt x="23986" y="172819"/>
                </a:lnTo>
                <a:lnTo>
                  <a:pt x="16761" y="172819"/>
                </a:lnTo>
                <a:lnTo>
                  <a:pt x="23986" y="172688"/>
                </a:lnTo>
                <a:lnTo>
                  <a:pt x="23986" y="31500"/>
                </a:lnTo>
                <a:close/>
              </a:path>
              <a:path w="835660" h="261619">
                <a:moveTo>
                  <a:pt x="107795" y="164438"/>
                </a:moveTo>
                <a:lnTo>
                  <a:pt x="82964" y="168552"/>
                </a:lnTo>
                <a:lnTo>
                  <a:pt x="59569" y="171121"/>
                </a:lnTo>
                <a:lnTo>
                  <a:pt x="37528" y="172444"/>
                </a:lnTo>
                <a:lnTo>
                  <a:pt x="23986" y="172688"/>
                </a:lnTo>
                <a:lnTo>
                  <a:pt x="23986" y="182356"/>
                </a:lnTo>
                <a:lnTo>
                  <a:pt x="110035" y="182356"/>
                </a:lnTo>
                <a:lnTo>
                  <a:pt x="107795" y="164438"/>
                </a:lnTo>
                <a:close/>
              </a:path>
              <a:path w="835660" h="261619">
                <a:moveTo>
                  <a:pt x="23986" y="172688"/>
                </a:moveTo>
                <a:lnTo>
                  <a:pt x="16761" y="172819"/>
                </a:lnTo>
                <a:lnTo>
                  <a:pt x="23986" y="172819"/>
                </a:lnTo>
                <a:lnTo>
                  <a:pt x="23986" y="172688"/>
                </a:lnTo>
                <a:close/>
              </a:path>
              <a:path w="835660" h="261619">
                <a:moveTo>
                  <a:pt x="387452" y="47973"/>
                </a:moveTo>
                <a:lnTo>
                  <a:pt x="382828" y="47973"/>
                </a:lnTo>
                <a:lnTo>
                  <a:pt x="382828" y="56354"/>
                </a:lnTo>
                <a:lnTo>
                  <a:pt x="379284" y="80697"/>
                </a:lnTo>
                <a:lnTo>
                  <a:pt x="368993" y="102846"/>
                </a:lnTo>
                <a:lnTo>
                  <a:pt x="352470" y="121256"/>
                </a:lnTo>
                <a:lnTo>
                  <a:pt x="330231" y="134382"/>
                </a:lnTo>
                <a:lnTo>
                  <a:pt x="342080" y="152300"/>
                </a:lnTo>
                <a:lnTo>
                  <a:pt x="367263" y="136536"/>
                </a:lnTo>
                <a:lnTo>
                  <a:pt x="385754" y="114189"/>
                </a:lnTo>
                <a:lnTo>
                  <a:pt x="394638" y="92918"/>
                </a:lnTo>
                <a:lnTo>
                  <a:pt x="391349" y="85456"/>
                </a:lnTo>
                <a:lnTo>
                  <a:pt x="387452" y="56354"/>
                </a:lnTo>
                <a:lnTo>
                  <a:pt x="387452" y="47973"/>
                </a:lnTo>
                <a:close/>
              </a:path>
              <a:path w="835660" h="261619">
                <a:moveTo>
                  <a:pt x="405370" y="47973"/>
                </a:moveTo>
                <a:lnTo>
                  <a:pt x="401035" y="47973"/>
                </a:lnTo>
                <a:lnTo>
                  <a:pt x="401035" y="56354"/>
                </a:lnTo>
                <a:lnTo>
                  <a:pt x="397147" y="86910"/>
                </a:lnTo>
                <a:lnTo>
                  <a:pt x="394638" y="92918"/>
                </a:lnTo>
                <a:lnTo>
                  <a:pt x="402805" y="111443"/>
                </a:lnTo>
                <a:lnTo>
                  <a:pt x="421468" y="132716"/>
                </a:lnTo>
                <a:lnTo>
                  <a:pt x="446985" y="147676"/>
                </a:lnTo>
                <a:lnTo>
                  <a:pt x="458256" y="129759"/>
                </a:lnTo>
                <a:lnTo>
                  <a:pt x="436094" y="117314"/>
                </a:lnTo>
                <a:lnTo>
                  <a:pt x="419458" y="99992"/>
                </a:lnTo>
                <a:lnTo>
                  <a:pt x="409000" y="79202"/>
                </a:lnTo>
                <a:lnTo>
                  <a:pt x="405370" y="56354"/>
                </a:lnTo>
                <a:lnTo>
                  <a:pt x="405370" y="47973"/>
                </a:lnTo>
                <a:close/>
              </a:path>
              <a:path w="835660" h="261619">
                <a:moveTo>
                  <a:pt x="401035" y="47973"/>
                </a:moveTo>
                <a:lnTo>
                  <a:pt x="387452" y="47973"/>
                </a:lnTo>
                <a:lnTo>
                  <a:pt x="387452" y="56354"/>
                </a:lnTo>
                <a:lnTo>
                  <a:pt x="391349" y="85456"/>
                </a:lnTo>
                <a:lnTo>
                  <a:pt x="394638" y="92918"/>
                </a:lnTo>
                <a:lnTo>
                  <a:pt x="397147" y="86910"/>
                </a:lnTo>
                <a:lnTo>
                  <a:pt x="401035" y="56354"/>
                </a:lnTo>
                <a:lnTo>
                  <a:pt x="401035" y="47973"/>
                </a:lnTo>
                <a:close/>
              </a:path>
              <a:path w="835660" h="261619">
                <a:moveTo>
                  <a:pt x="382828" y="34390"/>
                </a:moveTo>
                <a:lnTo>
                  <a:pt x="335433" y="34390"/>
                </a:lnTo>
                <a:lnTo>
                  <a:pt x="335433" y="53753"/>
                </a:lnTo>
                <a:lnTo>
                  <a:pt x="382828" y="53753"/>
                </a:lnTo>
                <a:lnTo>
                  <a:pt x="382828" y="47973"/>
                </a:lnTo>
                <a:lnTo>
                  <a:pt x="451898" y="47973"/>
                </a:lnTo>
                <a:lnTo>
                  <a:pt x="451898" y="42482"/>
                </a:lnTo>
                <a:lnTo>
                  <a:pt x="382828" y="42482"/>
                </a:lnTo>
                <a:lnTo>
                  <a:pt x="382828" y="34390"/>
                </a:lnTo>
                <a:close/>
              </a:path>
              <a:path w="835660" h="261619">
                <a:moveTo>
                  <a:pt x="451898" y="47973"/>
                </a:moveTo>
                <a:lnTo>
                  <a:pt x="405370" y="47973"/>
                </a:lnTo>
                <a:lnTo>
                  <a:pt x="405370" y="53753"/>
                </a:lnTo>
                <a:lnTo>
                  <a:pt x="451898" y="53753"/>
                </a:lnTo>
                <a:lnTo>
                  <a:pt x="451898" y="47973"/>
                </a:lnTo>
                <a:close/>
              </a:path>
              <a:path w="835660" h="261619">
                <a:moveTo>
                  <a:pt x="405370" y="2889"/>
                </a:moveTo>
                <a:lnTo>
                  <a:pt x="382828" y="2889"/>
                </a:lnTo>
                <a:lnTo>
                  <a:pt x="382828" y="42482"/>
                </a:lnTo>
                <a:lnTo>
                  <a:pt x="405370" y="42482"/>
                </a:lnTo>
                <a:lnTo>
                  <a:pt x="405370" y="2889"/>
                </a:lnTo>
                <a:close/>
              </a:path>
              <a:path w="835660" h="261619">
                <a:moveTo>
                  <a:pt x="451898" y="34390"/>
                </a:moveTo>
                <a:lnTo>
                  <a:pt x="405370" y="34390"/>
                </a:lnTo>
                <a:lnTo>
                  <a:pt x="405370" y="42482"/>
                </a:lnTo>
                <a:lnTo>
                  <a:pt x="451898" y="42482"/>
                </a:lnTo>
                <a:lnTo>
                  <a:pt x="451898" y="34390"/>
                </a:lnTo>
                <a:close/>
              </a:path>
              <a:path w="835660" h="261619">
                <a:moveTo>
                  <a:pt x="548423" y="289"/>
                </a:moveTo>
                <a:lnTo>
                  <a:pt x="525592" y="289"/>
                </a:lnTo>
                <a:lnTo>
                  <a:pt x="525592" y="160392"/>
                </a:lnTo>
                <a:lnTo>
                  <a:pt x="548423" y="160392"/>
                </a:lnTo>
                <a:lnTo>
                  <a:pt x="548423" y="89299"/>
                </a:lnTo>
                <a:lnTo>
                  <a:pt x="532817" y="89299"/>
                </a:lnTo>
                <a:lnTo>
                  <a:pt x="532817" y="69647"/>
                </a:lnTo>
                <a:lnTo>
                  <a:pt x="548423" y="69647"/>
                </a:lnTo>
                <a:lnTo>
                  <a:pt x="548423" y="289"/>
                </a:lnTo>
                <a:close/>
              </a:path>
              <a:path w="835660" h="261619">
                <a:moveTo>
                  <a:pt x="492647" y="4623"/>
                </a:moveTo>
                <a:lnTo>
                  <a:pt x="470105" y="4623"/>
                </a:lnTo>
                <a:lnTo>
                  <a:pt x="470105" y="158658"/>
                </a:lnTo>
                <a:lnTo>
                  <a:pt x="492647" y="158658"/>
                </a:lnTo>
                <a:lnTo>
                  <a:pt x="492647" y="89299"/>
                </a:lnTo>
                <a:lnTo>
                  <a:pt x="483399" y="89299"/>
                </a:lnTo>
                <a:lnTo>
                  <a:pt x="483399" y="69647"/>
                </a:lnTo>
                <a:lnTo>
                  <a:pt x="492647" y="69647"/>
                </a:lnTo>
                <a:lnTo>
                  <a:pt x="492647" y="4623"/>
                </a:lnTo>
                <a:close/>
              </a:path>
              <a:path w="835660" h="261619">
                <a:moveTo>
                  <a:pt x="492647" y="69647"/>
                </a:moveTo>
                <a:lnTo>
                  <a:pt x="483399" y="69647"/>
                </a:lnTo>
                <a:lnTo>
                  <a:pt x="483399" y="89299"/>
                </a:lnTo>
                <a:lnTo>
                  <a:pt x="492647" y="89299"/>
                </a:lnTo>
                <a:lnTo>
                  <a:pt x="492647" y="69647"/>
                </a:lnTo>
                <a:close/>
              </a:path>
              <a:path w="835660" h="261619">
                <a:moveTo>
                  <a:pt x="525592" y="69647"/>
                </a:moveTo>
                <a:lnTo>
                  <a:pt x="492647" y="69647"/>
                </a:lnTo>
                <a:lnTo>
                  <a:pt x="492647" y="89299"/>
                </a:lnTo>
                <a:lnTo>
                  <a:pt x="525592" y="89299"/>
                </a:lnTo>
                <a:lnTo>
                  <a:pt x="525592" y="69647"/>
                </a:lnTo>
                <a:close/>
              </a:path>
              <a:path w="835660" h="261619">
                <a:moveTo>
                  <a:pt x="548423" y="69647"/>
                </a:moveTo>
                <a:lnTo>
                  <a:pt x="532817" y="69647"/>
                </a:lnTo>
                <a:lnTo>
                  <a:pt x="532817" y="89299"/>
                </a:lnTo>
                <a:lnTo>
                  <a:pt x="548423" y="89299"/>
                </a:lnTo>
                <a:lnTo>
                  <a:pt x="548423" y="69647"/>
                </a:lnTo>
                <a:close/>
              </a:path>
              <a:path w="835660" h="261619">
                <a:moveTo>
                  <a:pt x="548423" y="174264"/>
                </a:moveTo>
                <a:lnTo>
                  <a:pt x="373291" y="174264"/>
                </a:lnTo>
                <a:lnTo>
                  <a:pt x="373291" y="193627"/>
                </a:lnTo>
                <a:lnTo>
                  <a:pt x="524725" y="193627"/>
                </a:lnTo>
                <a:lnTo>
                  <a:pt x="524725" y="261251"/>
                </a:lnTo>
                <a:lnTo>
                  <a:pt x="548423" y="261251"/>
                </a:lnTo>
                <a:lnTo>
                  <a:pt x="548423" y="174264"/>
                </a:lnTo>
                <a:close/>
              </a:path>
              <a:path w="835660" h="261619">
                <a:moveTo>
                  <a:pt x="662842" y="28032"/>
                </a:moveTo>
                <a:lnTo>
                  <a:pt x="658507" y="28032"/>
                </a:lnTo>
                <a:lnTo>
                  <a:pt x="658507" y="49129"/>
                </a:lnTo>
                <a:lnTo>
                  <a:pt x="653829" y="76181"/>
                </a:lnTo>
                <a:lnTo>
                  <a:pt x="640590" y="100389"/>
                </a:lnTo>
                <a:lnTo>
                  <a:pt x="619981" y="120208"/>
                </a:lnTo>
                <a:lnTo>
                  <a:pt x="593194" y="134093"/>
                </a:lnTo>
                <a:lnTo>
                  <a:pt x="605332" y="153167"/>
                </a:lnTo>
                <a:lnTo>
                  <a:pt x="635243" y="136952"/>
                </a:lnTo>
                <a:lnTo>
                  <a:pt x="658218" y="113177"/>
                </a:lnTo>
                <a:lnTo>
                  <a:pt x="671168" y="87004"/>
                </a:lnTo>
                <a:lnTo>
                  <a:pt x="667859" y="80620"/>
                </a:lnTo>
                <a:lnTo>
                  <a:pt x="662888" y="49129"/>
                </a:lnTo>
                <a:lnTo>
                  <a:pt x="662842" y="28032"/>
                </a:lnTo>
                <a:close/>
              </a:path>
              <a:path w="835660" h="261619">
                <a:moveTo>
                  <a:pt x="682494" y="28032"/>
                </a:moveTo>
                <a:lnTo>
                  <a:pt x="678159" y="28032"/>
                </a:lnTo>
                <a:lnTo>
                  <a:pt x="678159" y="49129"/>
                </a:lnTo>
                <a:lnTo>
                  <a:pt x="672957" y="83388"/>
                </a:lnTo>
                <a:lnTo>
                  <a:pt x="671168" y="87004"/>
                </a:lnTo>
                <a:lnTo>
                  <a:pt x="682169" y="108228"/>
                </a:lnTo>
                <a:lnTo>
                  <a:pt x="704661" y="130201"/>
                </a:lnTo>
                <a:lnTo>
                  <a:pt x="734224" y="145075"/>
                </a:lnTo>
                <a:lnTo>
                  <a:pt x="745784" y="126291"/>
                </a:lnTo>
                <a:lnTo>
                  <a:pt x="719680" y="113620"/>
                </a:lnTo>
                <a:lnTo>
                  <a:pt x="699725" y="95585"/>
                </a:lnTo>
                <a:lnTo>
                  <a:pt x="686978" y="73540"/>
                </a:lnTo>
                <a:lnTo>
                  <a:pt x="682547" y="49129"/>
                </a:lnTo>
                <a:lnTo>
                  <a:pt x="682494" y="28032"/>
                </a:lnTo>
                <a:close/>
              </a:path>
              <a:path w="835660" h="261619">
                <a:moveTo>
                  <a:pt x="678159" y="28032"/>
                </a:moveTo>
                <a:lnTo>
                  <a:pt x="662842" y="28032"/>
                </a:lnTo>
                <a:lnTo>
                  <a:pt x="662888" y="49129"/>
                </a:lnTo>
                <a:lnTo>
                  <a:pt x="667859" y="80620"/>
                </a:lnTo>
                <a:lnTo>
                  <a:pt x="671168" y="87004"/>
                </a:lnTo>
                <a:lnTo>
                  <a:pt x="672957" y="83388"/>
                </a:lnTo>
                <a:lnTo>
                  <a:pt x="678159" y="49129"/>
                </a:lnTo>
                <a:lnTo>
                  <a:pt x="678159" y="28032"/>
                </a:lnTo>
                <a:close/>
              </a:path>
              <a:path w="835660" h="261619">
                <a:moveTo>
                  <a:pt x="740004" y="19362"/>
                </a:moveTo>
                <a:lnTo>
                  <a:pt x="600419" y="19362"/>
                </a:lnTo>
                <a:lnTo>
                  <a:pt x="600419" y="39014"/>
                </a:lnTo>
                <a:lnTo>
                  <a:pt x="658507" y="39014"/>
                </a:lnTo>
                <a:lnTo>
                  <a:pt x="658507" y="28032"/>
                </a:lnTo>
                <a:lnTo>
                  <a:pt x="740004" y="28032"/>
                </a:lnTo>
                <a:lnTo>
                  <a:pt x="740004" y="19362"/>
                </a:lnTo>
                <a:close/>
              </a:path>
              <a:path w="835660" h="261619">
                <a:moveTo>
                  <a:pt x="740004" y="28032"/>
                </a:moveTo>
                <a:lnTo>
                  <a:pt x="682494" y="28032"/>
                </a:lnTo>
                <a:lnTo>
                  <a:pt x="682494" y="39014"/>
                </a:lnTo>
                <a:lnTo>
                  <a:pt x="740004" y="39014"/>
                </a:lnTo>
                <a:lnTo>
                  <a:pt x="740004" y="28032"/>
                </a:lnTo>
                <a:close/>
              </a:path>
              <a:path w="835660" h="261619">
                <a:moveTo>
                  <a:pt x="796936" y="0"/>
                </a:moveTo>
                <a:lnTo>
                  <a:pt x="772950" y="0"/>
                </a:lnTo>
                <a:lnTo>
                  <a:pt x="772950" y="157502"/>
                </a:lnTo>
                <a:lnTo>
                  <a:pt x="796936" y="157502"/>
                </a:lnTo>
                <a:lnTo>
                  <a:pt x="796936" y="86409"/>
                </a:lnTo>
                <a:lnTo>
                  <a:pt x="790289" y="86409"/>
                </a:lnTo>
                <a:lnTo>
                  <a:pt x="790289" y="66179"/>
                </a:lnTo>
                <a:lnTo>
                  <a:pt x="796936" y="66179"/>
                </a:lnTo>
                <a:lnTo>
                  <a:pt x="796936" y="0"/>
                </a:lnTo>
                <a:close/>
              </a:path>
              <a:path w="835660" h="261619">
                <a:moveTo>
                  <a:pt x="796936" y="66179"/>
                </a:moveTo>
                <a:lnTo>
                  <a:pt x="790289" y="66179"/>
                </a:lnTo>
                <a:lnTo>
                  <a:pt x="790289" y="86409"/>
                </a:lnTo>
                <a:lnTo>
                  <a:pt x="796936" y="86409"/>
                </a:lnTo>
                <a:lnTo>
                  <a:pt x="796936" y="66179"/>
                </a:lnTo>
                <a:close/>
              </a:path>
              <a:path w="835660" h="261619">
                <a:moveTo>
                  <a:pt x="835662" y="66179"/>
                </a:moveTo>
                <a:lnTo>
                  <a:pt x="796936" y="66179"/>
                </a:lnTo>
                <a:lnTo>
                  <a:pt x="796936" y="86409"/>
                </a:lnTo>
                <a:lnTo>
                  <a:pt x="835662" y="86409"/>
                </a:lnTo>
                <a:lnTo>
                  <a:pt x="835662" y="66179"/>
                </a:lnTo>
                <a:close/>
              </a:path>
              <a:path w="835660" h="261619">
                <a:moveTo>
                  <a:pt x="713706" y="164438"/>
                </a:moveTo>
                <a:lnTo>
                  <a:pt x="677861" y="167667"/>
                </a:lnTo>
                <a:lnTo>
                  <a:pt x="650849" y="177045"/>
                </a:lnTo>
                <a:lnTo>
                  <a:pt x="633807" y="192114"/>
                </a:lnTo>
                <a:lnTo>
                  <a:pt x="627874" y="212411"/>
                </a:lnTo>
                <a:lnTo>
                  <a:pt x="633807" y="232876"/>
                </a:lnTo>
                <a:lnTo>
                  <a:pt x="650849" y="248030"/>
                </a:lnTo>
                <a:lnTo>
                  <a:pt x="677861" y="257440"/>
                </a:lnTo>
                <a:lnTo>
                  <a:pt x="713706" y="260673"/>
                </a:lnTo>
                <a:lnTo>
                  <a:pt x="749550" y="257440"/>
                </a:lnTo>
                <a:lnTo>
                  <a:pt x="776562" y="248030"/>
                </a:lnTo>
                <a:lnTo>
                  <a:pt x="783468" y="241889"/>
                </a:lnTo>
                <a:lnTo>
                  <a:pt x="713706" y="241889"/>
                </a:lnTo>
                <a:lnTo>
                  <a:pt x="687615" y="239884"/>
                </a:lnTo>
                <a:lnTo>
                  <a:pt x="667972" y="234086"/>
                </a:lnTo>
                <a:lnTo>
                  <a:pt x="655590" y="224820"/>
                </a:lnTo>
                <a:lnTo>
                  <a:pt x="651283" y="212411"/>
                </a:lnTo>
                <a:lnTo>
                  <a:pt x="655590" y="200260"/>
                </a:lnTo>
                <a:lnTo>
                  <a:pt x="667972" y="191278"/>
                </a:lnTo>
                <a:lnTo>
                  <a:pt x="687615" y="185711"/>
                </a:lnTo>
                <a:lnTo>
                  <a:pt x="713706" y="183801"/>
                </a:lnTo>
                <a:lnTo>
                  <a:pt x="784202" y="183801"/>
                </a:lnTo>
                <a:lnTo>
                  <a:pt x="776562" y="177045"/>
                </a:lnTo>
                <a:lnTo>
                  <a:pt x="749550" y="167667"/>
                </a:lnTo>
                <a:lnTo>
                  <a:pt x="713706" y="164438"/>
                </a:lnTo>
                <a:close/>
              </a:path>
              <a:path w="835660" h="261619">
                <a:moveTo>
                  <a:pt x="784202" y="183801"/>
                </a:moveTo>
                <a:lnTo>
                  <a:pt x="713706" y="183801"/>
                </a:lnTo>
                <a:lnTo>
                  <a:pt x="739797" y="185711"/>
                </a:lnTo>
                <a:lnTo>
                  <a:pt x="759439" y="191278"/>
                </a:lnTo>
                <a:lnTo>
                  <a:pt x="771821" y="200260"/>
                </a:lnTo>
                <a:lnTo>
                  <a:pt x="776129" y="212411"/>
                </a:lnTo>
                <a:lnTo>
                  <a:pt x="771821" y="224820"/>
                </a:lnTo>
                <a:lnTo>
                  <a:pt x="759439" y="234086"/>
                </a:lnTo>
                <a:lnTo>
                  <a:pt x="739797" y="239884"/>
                </a:lnTo>
                <a:lnTo>
                  <a:pt x="713706" y="241889"/>
                </a:lnTo>
                <a:lnTo>
                  <a:pt x="783468" y="241889"/>
                </a:lnTo>
                <a:lnTo>
                  <a:pt x="793604" y="232876"/>
                </a:lnTo>
                <a:lnTo>
                  <a:pt x="799537" y="212411"/>
                </a:lnTo>
                <a:lnTo>
                  <a:pt x="793604" y="192114"/>
                </a:lnTo>
                <a:lnTo>
                  <a:pt x="784202" y="183801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670682" y="5832364"/>
            <a:ext cx="808990" cy="196850"/>
          </a:xfrm>
          <a:custGeom>
            <a:avLst/>
            <a:gdLst/>
            <a:ahLst/>
            <a:cxnLst/>
            <a:rect l="l" t="t" r="r" b="b"/>
            <a:pathLst>
              <a:path w="808989" h="196850">
                <a:moveTo>
                  <a:pt x="153023" y="0"/>
                </a:moveTo>
                <a:lnTo>
                  <a:pt x="135033" y="0"/>
                </a:lnTo>
                <a:lnTo>
                  <a:pt x="135033" y="196372"/>
                </a:lnTo>
                <a:lnTo>
                  <a:pt x="153023" y="196372"/>
                </a:lnTo>
                <a:lnTo>
                  <a:pt x="153023" y="0"/>
                </a:lnTo>
                <a:close/>
              </a:path>
              <a:path w="808989" h="196850">
                <a:moveTo>
                  <a:pt x="49634" y="15172"/>
                </a:moveTo>
                <a:lnTo>
                  <a:pt x="29718" y="19988"/>
                </a:lnTo>
                <a:lnTo>
                  <a:pt x="14007" y="33704"/>
                </a:lnTo>
                <a:lnTo>
                  <a:pt x="3701" y="55222"/>
                </a:lnTo>
                <a:lnTo>
                  <a:pt x="0" y="83447"/>
                </a:lnTo>
                <a:lnTo>
                  <a:pt x="3701" y="111797"/>
                </a:lnTo>
                <a:lnTo>
                  <a:pt x="14007" y="133380"/>
                </a:lnTo>
                <a:lnTo>
                  <a:pt x="29718" y="147120"/>
                </a:lnTo>
                <a:lnTo>
                  <a:pt x="49634" y="151939"/>
                </a:lnTo>
                <a:lnTo>
                  <a:pt x="69677" y="147120"/>
                </a:lnTo>
                <a:lnTo>
                  <a:pt x="82310" y="136116"/>
                </a:lnTo>
                <a:lnTo>
                  <a:pt x="49634" y="136116"/>
                </a:lnTo>
                <a:lnTo>
                  <a:pt x="36508" y="132367"/>
                </a:lnTo>
                <a:lnTo>
                  <a:pt x="26226" y="121730"/>
                </a:lnTo>
                <a:lnTo>
                  <a:pt x="19520" y="105118"/>
                </a:lnTo>
                <a:lnTo>
                  <a:pt x="17122" y="83447"/>
                </a:lnTo>
                <a:lnTo>
                  <a:pt x="19520" y="61969"/>
                </a:lnTo>
                <a:lnTo>
                  <a:pt x="26226" y="45570"/>
                </a:lnTo>
                <a:lnTo>
                  <a:pt x="36508" y="35106"/>
                </a:lnTo>
                <a:lnTo>
                  <a:pt x="49634" y="31428"/>
                </a:lnTo>
                <a:lnTo>
                  <a:pt x="82834" y="31428"/>
                </a:lnTo>
                <a:lnTo>
                  <a:pt x="69677" y="19988"/>
                </a:lnTo>
                <a:lnTo>
                  <a:pt x="49634" y="15172"/>
                </a:lnTo>
                <a:close/>
              </a:path>
              <a:path w="808989" h="196850">
                <a:moveTo>
                  <a:pt x="82834" y="31428"/>
                </a:moveTo>
                <a:lnTo>
                  <a:pt x="49634" y="31428"/>
                </a:lnTo>
                <a:lnTo>
                  <a:pt x="62853" y="35106"/>
                </a:lnTo>
                <a:lnTo>
                  <a:pt x="73124" y="45570"/>
                </a:lnTo>
                <a:lnTo>
                  <a:pt x="79779" y="61969"/>
                </a:lnTo>
                <a:lnTo>
                  <a:pt x="82146" y="83447"/>
                </a:lnTo>
                <a:lnTo>
                  <a:pt x="79779" y="105118"/>
                </a:lnTo>
                <a:lnTo>
                  <a:pt x="73124" y="121730"/>
                </a:lnTo>
                <a:lnTo>
                  <a:pt x="62853" y="132367"/>
                </a:lnTo>
                <a:lnTo>
                  <a:pt x="49634" y="136116"/>
                </a:lnTo>
                <a:lnTo>
                  <a:pt x="82310" y="136116"/>
                </a:lnTo>
                <a:lnTo>
                  <a:pt x="85452" y="133380"/>
                </a:lnTo>
                <a:lnTo>
                  <a:pt x="95781" y="111797"/>
                </a:lnTo>
                <a:lnTo>
                  <a:pt x="99486" y="83447"/>
                </a:lnTo>
                <a:lnTo>
                  <a:pt x="95781" y="55222"/>
                </a:lnTo>
                <a:lnTo>
                  <a:pt x="85452" y="33704"/>
                </a:lnTo>
                <a:lnTo>
                  <a:pt x="82834" y="31428"/>
                </a:lnTo>
                <a:close/>
              </a:path>
              <a:path w="808989" h="196850">
                <a:moveTo>
                  <a:pt x="235803" y="97102"/>
                </a:moveTo>
                <a:lnTo>
                  <a:pt x="192020" y="97102"/>
                </a:lnTo>
                <a:lnTo>
                  <a:pt x="192020" y="111624"/>
                </a:lnTo>
                <a:lnTo>
                  <a:pt x="369102" y="111624"/>
                </a:lnTo>
                <a:lnTo>
                  <a:pt x="369102" y="103604"/>
                </a:lnTo>
                <a:lnTo>
                  <a:pt x="235803" y="103604"/>
                </a:lnTo>
                <a:lnTo>
                  <a:pt x="235803" y="97102"/>
                </a:lnTo>
                <a:close/>
              </a:path>
              <a:path w="808989" h="196850">
                <a:moveTo>
                  <a:pt x="235803" y="68785"/>
                </a:moveTo>
                <a:lnTo>
                  <a:pt x="235803" y="103604"/>
                </a:lnTo>
                <a:lnTo>
                  <a:pt x="253576" y="103604"/>
                </a:lnTo>
                <a:lnTo>
                  <a:pt x="253490" y="74193"/>
                </a:lnTo>
                <a:lnTo>
                  <a:pt x="251886" y="74056"/>
                </a:lnTo>
                <a:lnTo>
                  <a:pt x="235803" y="68785"/>
                </a:lnTo>
                <a:close/>
              </a:path>
              <a:path w="808989" h="196850">
                <a:moveTo>
                  <a:pt x="307763" y="97102"/>
                </a:moveTo>
                <a:lnTo>
                  <a:pt x="253576" y="97102"/>
                </a:lnTo>
                <a:lnTo>
                  <a:pt x="253576" y="103604"/>
                </a:lnTo>
                <a:lnTo>
                  <a:pt x="307763" y="103604"/>
                </a:lnTo>
                <a:lnTo>
                  <a:pt x="307763" y="97102"/>
                </a:lnTo>
                <a:close/>
              </a:path>
              <a:path w="808989" h="196850">
                <a:moveTo>
                  <a:pt x="325536" y="68758"/>
                </a:moveTo>
                <a:lnTo>
                  <a:pt x="309361" y="74056"/>
                </a:lnTo>
                <a:lnTo>
                  <a:pt x="307763" y="74193"/>
                </a:lnTo>
                <a:lnTo>
                  <a:pt x="307763" y="103604"/>
                </a:lnTo>
                <a:lnTo>
                  <a:pt x="325536" y="103604"/>
                </a:lnTo>
                <a:lnTo>
                  <a:pt x="325536" y="68758"/>
                </a:lnTo>
                <a:close/>
              </a:path>
              <a:path w="808989" h="196850">
                <a:moveTo>
                  <a:pt x="369102" y="97102"/>
                </a:moveTo>
                <a:lnTo>
                  <a:pt x="325536" y="97102"/>
                </a:lnTo>
                <a:lnTo>
                  <a:pt x="325536" y="103604"/>
                </a:lnTo>
                <a:lnTo>
                  <a:pt x="369102" y="103604"/>
                </a:lnTo>
                <a:lnTo>
                  <a:pt x="369102" y="97102"/>
                </a:lnTo>
                <a:close/>
              </a:path>
              <a:path w="808989" h="196850">
                <a:moveTo>
                  <a:pt x="307763" y="66541"/>
                </a:moveTo>
                <a:lnTo>
                  <a:pt x="253576" y="66541"/>
                </a:lnTo>
                <a:lnTo>
                  <a:pt x="253576" y="74200"/>
                </a:lnTo>
                <a:lnTo>
                  <a:pt x="280670" y="76511"/>
                </a:lnTo>
                <a:lnTo>
                  <a:pt x="307677" y="74200"/>
                </a:lnTo>
                <a:lnTo>
                  <a:pt x="307763" y="66541"/>
                </a:lnTo>
                <a:close/>
              </a:path>
              <a:path w="808989" h="196850">
                <a:moveTo>
                  <a:pt x="253576" y="66541"/>
                </a:moveTo>
                <a:lnTo>
                  <a:pt x="235803" y="66541"/>
                </a:lnTo>
                <a:lnTo>
                  <a:pt x="235803" y="68785"/>
                </a:lnTo>
                <a:lnTo>
                  <a:pt x="251886" y="74056"/>
                </a:lnTo>
                <a:lnTo>
                  <a:pt x="253576" y="74200"/>
                </a:lnTo>
                <a:lnTo>
                  <a:pt x="253576" y="66541"/>
                </a:lnTo>
                <a:close/>
              </a:path>
              <a:path w="808989" h="196850">
                <a:moveTo>
                  <a:pt x="325536" y="66541"/>
                </a:moveTo>
                <a:lnTo>
                  <a:pt x="307763" y="66541"/>
                </a:lnTo>
                <a:lnTo>
                  <a:pt x="307763" y="74193"/>
                </a:lnTo>
                <a:lnTo>
                  <a:pt x="309361" y="74056"/>
                </a:lnTo>
                <a:lnTo>
                  <a:pt x="325452" y="68785"/>
                </a:lnTo>
                <a:lnTo>
                  <a:pt x="325536" y="66541"/>
                </a:lnTo>
                <a:close/>
              </a:path>
              <a:path w="808989" h="196850">
                <a:moveTo>
                  <a:pt x="280670" y="3684"/>
                </a:moveTo>
                <a:lnTo>
                  <a:pt x="251886" y="6177"/>
                </a:lnTo>
                <a:lnTo>
                  <a:pt x="230195" y="13384"/>
                </a:lnTo>
                <a:lnTo>
                  <a:pt x="216509" y="24898"/>
                </a:lnTo>
                <a:lnTo>
                  <a:pt x="211744" y="40314"/>
                </a:lnTo>
                <a:lnTo>
                  <a:pt x="216509" y="55571"/>
                </a:lnTo>
                <a:lnTo>
                  <a:pt x="230195" y="66947"/>
                </a:lnTo>
                <a:lnTo>
                  <a:pt x="235803" y="68785"/>
                </a:lnTo>
                <a:lnTo>
                  <a:pt x="235803" y="66541"/>
                </a:lnTo>
                <a:lnTo>
                  <a:pt x="331554" y="66541"/>
                </a:lnTo>
                <a:lnTo>
                  <a:pt x="336265" y="62639"/>
                </a:lnTo>
                <a:lnTo>
                  <a:pt x="280670" y="62639"/>
                </a:lnTo>
                <a:lnTo>
                  <a:pt x="259611" y="61132"/>
                </a:lnTo>
                <a:lnTo>
                  <a:pt x="243714" y="56760"/>
                </a:lnTo>
                <a:lnTo>
                  <a:pt x="233669" y="49746"/>
                </a:lnTo>
                <a:lnTo>
                  <a:pt x="230168" y="40314"/>
                </a:lnTo>
                <a:lnTo>
                  <a:pt x="233669" y="30757"/>
                </a:lnTo>
                <a:lnTo>
                  <a:pt x="243714" y="23679"/>
                </a:lnTo>
                <a:lnTo>
                  <a:pt x="259611" y="19283"/>
                </a:lnTo>
                <a:lnTo>
                  <a:pt x="280670" y="17773"/>
                </a:lnTo>
                <a:lnTo>
                  <a:pt x="336299" y="17773"/>
                </a:lnTo>
                <a:lnTo>
                  <a:pt x="331063" y="13384"/>
                </a:lnTo>
                <a:lnTo>
                  <a:pt x="309361" y="6177"/>
                </a:lnTo>
                <a:lnTo>
                  <a:pt x="280670" y="3684"/>
                </a:lnTo>
                <a:close/>
              </a:path>
              <a:path w="808989" h="196850">
                <a:moveTo>
                  <a:pt x="331554" y="66541"/>
                </a:moveTo>
                <a:lnTo>
                  <a:pt x="325536" y="66541"/>
                </a:lnTo>
                <a:lnTo>
                  <a:pt x="325536" y="68758"/>
                </a:lnTo>
                <a:lnTo>
                  <a:pt x="331063" y="66947"/>
                </a:lnTo>
                <a:lnTo>
                  <a:pt x="331554" y="66541"/>
                </a:lnTo>
                <a:close/>
              </a:path>
              <a:path w="808989" h="196850">
                <a:moveTo>
                  <a:pt x="336299" y="17773"/>
                </a:moveTo>
                <a:lnTo>
                  <a:pt x="280670" y="17773"/>
                </a:lnTo>
                <a:lnTo>
                  <a:pt x="301728" y="19283"/>
                </a:lnTo>
                <a:lnTo>
                  <a:pt x="317625" y="23679"/>
                </a:lnTo>
                <a:lnTo>
                  <a:pt x="327670" y="30757"/>
                </a:lnTo>
                <a:lnTo>
                  <a:pt x="331171" y="40314"/>
                </a:lnTo>
                <a:lnTo>
                  <a:pt x="327670" y="49746"/>
                </a:lnTo>
                <a:lnTo>
                  <a:pt x="317625" y="56760"/>
                </a:lnTo>
                <a:lnTo>
                  <a:pt x="301728" y="61132"/>
                </a:lnTo>
                <a:lnTo>
                  <a:pt x="280670" y="62639"/>
                </a:lnTo>
                <a:lnTo>
                  <a:pt x="336265" y="62639"/>
                </a:lnTo>
                <a:lnTo>
                  <a:pt x="344799" y="55571"/>
                </a:lnTo>
                <a:lnTo>
                  <a:pt x="349595" y="40314"/>
                </a:lnTo>
                <a:lnTo>
                  <a:pt x="344799" y="24898"/>
                </a:lnTo>
                <a:lnTo>
                  <a:pt x="336299" y="17773"/>
                </a:lnTo>
                <a:close/>
              </a:path>
              <a:path w="808989" h="196850">
                <a:moveTo>
                  <a:pt x="280453" y="126363"/>
                </a:moveTo>
                <a:lnTo>
                  <a:pt x="252215" y="128642"/>
                </a:lnTo>
                <a:lnTo>
                  <a:pt x="231089" y="135331"/>
                </a:lnTo>
                <a:lnTo>
                  <a:pt x="217847" y="146205"/>
                </a:lnTo>
                <a:lnTo>
                  <a:pt x="213261" y="161042"/>
                </a:lnTo>
                <a:lnTo>
                  <a:pt x="217847" y="175913"/>
                </a:lnTo>
                <a:lnTo>
                  <a:pt x="231089" y="186862"/>
                </a:lnTo>
                <a:lnTo>
                  <a:pt x="252215" y="193625"/>
                </a:lnTo>
                <a:lnTo>
                  <a:pt x="280453" y="195938"/>
                </a:lnTo>
                <a:lnTo>
                  <a:pt x="308691" y="193625"/>
                </a:lnTo>
                <a:lnTo>
                  <a:pt x="329817" y="186862"/>
                </a:lnTo>
                <a:lnTo>
                  <a:pt x="335879" y="181850"/>
                </a:lnTo>
                <a:lnTo>
                  <a:pt x="280453" y="181850"/>
                </a:lnTo>
                <a:lnTo>
                  <a:pt x="259906" y="180488"/>
                </a:lnTo>
                <a:lnTo>
                  <a:pt x="244500" y="176485"/>
                </a:lnTo>
                <a:lnTo>
                  <a:pt x="234824" y="169963"/>
                </a:lnTo>
                <a:lnTo>
                  <a:pt x="231468" y="161042"/>
                </a:lnTo>
                <a:lnTo>
                  <a:pt x="234824" y="152213"/>
                </a:lnTo>
                <a:lnTo>
                  <a:pt x="244500" y="145680"/>
                </a:lnTo>
                <a:lnTo>
                  <a:pt x="259906" y="141627"/>
                </a:lnTo>
                <a:lnTo>
                  <a:pt x="280453" y="140235"/>
                </a:lnTo>
                <a:lnTo>
                  <a:pt x="335788" y="140235"/>
                </a:lnTo>
                <a:lnTo>
                  <a:pt x="329817" y="135331"/>
                </a:lnTo>
                <a:lnTo>
                  <a:pt x="308691" y="128642"/>
                </a:lnTo>
                <a:lnTo>
                  <a:pt x="280453" y="126363"/>
                </a:lnTo>
                <a:close/>
              </a:path>
              <a:path w="808989" h="196850">
                <a:moveTo>
                  <a:pt x="335788" y="140235"/>
                </a:moveTo>
                <a:lnTo>
                  <a:pt x="280453" y="140235"/>
                </a:lnTo>
                <a:lnTo>
                  <a:pt x="301091" y="141627"/>
                </a:lnTo>
                <a:lnTo>
                  <a:pt x="316487" y="145680"/>
                </a:lnTo>
                <a:lnTo>
                  <a:pt x="326112" y="152213"/>
                </a:lnTo>
                <a:lnTo>
                  <a:pt x="329437" y="161042"/>
                </a:lnTo>
                <a:lnTo>
                  <a:pt x="326112" y="169963"/>
                </a:lnTo>
                <a:lnTo>
                  <a:pt x="316487" y="176485"/>
                </a:lnTo>
                <a:lnTo>
                  <a:pt x="301091" y="180488"/>
                </a:lnTo>
                <a:lnTo>
                  <a:pt x="280453" y="181850"/>
                </a:lnTo>
                <a:lnTo>
                  <a:pt x="335879" y="181850"/>
                </a:lnTo>
                <a:lnTo>
                  <a:pt x="343059" y="175913"/>
                </a:lnTo>
                <a:lnTo>
                  <a:pt x="347644" y="161042"/>
                </a:lnTo>
                <a:lnTo>
                  <a:pt x="343059" y="146205"/>
                </a:lnTo>
                <a:lnTo>
                  <a:pt x="335788" y="140235"/>
                </a:lnTo>
                <a:close/>
              </a:path>
              <a:path w="808989" h="196850">
                <a:moveTo>
                  <a:pt x="613958" y="216"/>
                </a:moveTo>
                <a:lnTo>
                  <a:pt x="596618" y="216"/>
                </a:lnTo>
                <a:lnTo>
                  <a:pt x="596618" y="196155"/>
                </a:lnTo>
                <a:lnTo>
                  <a:pt x="613958" y="196155"/>
                </a:lnTo>
                <a:lnTo>
                  <a:pt x="613958" y="94718"/>
                </a:lnTo>
                <a:lnTo>
                  <a:pt x="601387" y="94718"/>
                </a:lnTo>
                <a:lnTo>
                  <a:pt x="601387" y="79979"/>
                </a:lnTo>
                <a:lnTo>
                  <a:pt x="613958" y="79979"/>
                </a:lnTo>
                <a:lnTo>
                  <a:pt x="613958" y="216"/>
                </a:lnTo>
                <a:close/>
              </a:path>
              <a:path w="808989" h="196850">
                <a:moveTo>
                  <a:pt x="569092" y="4551"/>
                </a:moveTo>
                <a:lnTo>
                  <a:pt x="552185" y="4551"/>
                </a:lnTo>
                <a:lnTo>
                  <a:pt x="552185" y="186185"/>
                </a:lnTo>
                <a:lnTo>
                  <a:pt x="569092" y="186185"/>
                </a:lnTo>
                <a:lnTo>
                  <a:pt x="569092" y="94718"/>
                </a:lnTo>
                <a:lnTo>
                  <a:pt x="563673" y="94718"/>
                </a:lnTo>
                <a:lnTo>
                  <a:pt x="563673" y="79979"/>
                </a:lnTo>
                <a:lnTo>
                  <a:pt x="569092" y="79979"/>
                </a:lnTo>
                <a:lnTo>
                  <a:pt x="569092" y="4551"/>
                </a:lnTo>
                <a:close/>
              </a:path>
              <a:path w="808989" h="196850">
                <a:moveTo>
                  <a:pt x="569092" y="79979"/>
                </a:moveTo>
                <a:lnTo>
                  <a:pt x="563673" y="79979"/>
                </a:lnTo>
                <a:lnTo>
                  <a:pt x="563673" y="94718"/>
                </a:lnTo>
                <a:lnTo>
                  <a:pt x="569092" y="94718"/>
                </a:lnTo>
                <a:lnTo>
                  <a:pt x="569092" y="79979"/>
                </a:lnTo>
                <a:close/>
              </a:path>
              <a:path w="808989" h="196850">
                <a:moveTo>
                  <a:pt x="596618" y="79979"/>
                </a:moveTo>
                <a:lnTo>
                  <a:pt x="569092" y="79979"/>
                </a:lnTo>
                <a:lnTo>
                  <a:pt x="569092" y="94718"/>
                </a:lnTo>
                <a:lnTo>
                  <a:pt x="596618" y="94718"/>
                </a:lnTo>
                <a:lnTo>
                  <a:pt x="596618" y="79979"/>
                </a:lnTo>
                <a:close/>
              </a:path>
              <a:path w="808989" h="196850">
                <a:moveTo>
                  <a:pt x="613958" y="79979"/>
                </a:moveTo>
                <a:lnTo>
                  <a:pt x="601387" y="79979"/>
                </a:lnTo>
                <a:lnTo>
                  <a:pt x="601387" y="94718"/>
                </a:lnTo>
                <a:lnTo>
                  <a:pt x="613958" y="94718"/>
                </a:lnTo>
                <a:lnTo>
                  <a:pt x="613958" y="79979"/>
                </a:lnTo>
                <a:close/>
              </a:path>
              <a:path w="808989" h="196850">
                <a:moveTo>
                  <a:pt x="475240" y="23842"/>
                </a:moveTo>
                <a:lnTo>
                  <a:pt x="457250" y="23842"/>
                </a:lnTo>
                <a:lnTo>
                  <a:pt x="457250" y="145436"/>
                </a:lnTo>
                <a:lnTo>
                  <a:pt x="469822" y="145436"/>
                </a:lnTo>
                <a:lnTo>
                  <a:pt x="485915" y="145186"/>
                </a:lnTo>
                <a:lnTo>
                  <a:pt x="502821" y="144244"/>
                </a:lnTo>
                <a:lnTo>
                  <a:pt x="520784" y="142328"/>
                </a:lnTo>
                <a:lnTo>
                  <a:pt x="540048" y="139151"/>
                </a:lnTo>
                <a:lnTo>
                  <a:pt x="539777" y="136983"/>
                </a:lnTo>
                <a:lnTo>
                  <a:pt x="475240" y="136983"/>
                </a:lnTo>
                <a:lnTo>
                  <a:pt x="475240" y="129831"/>
                </a:lnTo>
                <a:lnTo>
                  <a:pt x="469822" y="129831"/>
                </a:lnTo>
                <a:lnTo>
                  <a:pt x="475240" y="129733"/>
                </a:lnTo>
                <a:lnTo>
                  <a:pt x="475240" y="23842"/>
                </a:lnTo>
                <a:close/>
              </a:path>
              <a:path w="808989" h="196850">
                <a:moveTo>
                  <a:pt x="538097" y="123545"/>
                </a:moveTo>
                <a:lnTo>
                  <a:pt x="519474" y="126630"/>
                </a:lnTo>
                <a:lnTo>
                  <a:pt x="501927" y="128557"/>
                </a:lnTo>
                <a:lnTo>
                  <a:pt x="485397" y="129550"/>
                </a:lnTo>
                <a:lnTo>
                  <a:pt x="475240" y="129733"/>
                </a:lnTo>
                <a:lnTo>
                  <a:pt x="475240" y="136983"/>
                </a:lnTo>
                <a:lnTo>
                  <a:pt x="539777" y="136983"/>
                </a:lnTo>
                <a:lnTo>
                  <a:pt x="538097" y="123545"/>
                </a:lnTo>
                <a:close/>
              </a:path>
              <a:path w="808989" h="196850">
                <a:moveTo>
                  <a:pt x="475240" y="129733"/>
                </a:moveTo>
                <a:lnTo>
                  <a:pt x="469822" y="129831"/>
                </a:lnTo>
                <a:lnTo>
                  <a:pt x="475240" y="129831"/>
                </a:lnTo>
                <a:close/>
              </a:path>
              <a:path w="808989" h="196850">
                <a:moveTo>
                  <a:pt x="808363" y="216"/>
                </a:moveTo>
                <a:lnTo>
                  <a:pt x="790373" y="216"/>
                </a:lnTo>
                <a:lnTo>
                  <a:pt x="790373" y="115742"/>
                </a:lnTo>
                <a:lnTo>
                  <a:pt x="808363" y="115742"/>
                </a:lnTo>
                <a:lnTo>
                  <a:pt x="808363" y="87782"/>
                </a:lnTo>
                <a:lnTo>
                  <a:pt x="796225" y="87782"/>
                </a:lnTo>
                <a:lnTo>
                  <a:pt x="796225" y="72826"/>
                </a:lnTo>
                <a:lnTo>
                  <a:pt x="808363" y="72826"/>
                </a:lnTo>
                <a:lnTo>
                  <a:pt x="808363" y="43782"/>
                </a:lnTo>
                <a:lnTo>
                  <a:pt x="796225" y="43782"/>
                </a:lnTo>
                <a:lnTo>
                  <a:pt x="796225" y="29044"/>
                </a:lnTo>
                <a:lnTo>
                  <a:pt x="808363" y="29044"/>
                </a:lnTo>
                <a:lnTo>
                  <a:pt x="808363" y="216"/>
                </a:lnTo>
                <a:close/>
              </a:path>
              <a:path w="808989" h="196850">
                <a:moveTo>
                  <a:pt x="700640" y="11054"/>
                </a:moveTo>
                <a:lnTo>
                  <a:pt x="680496" y="14535"/>
                </a:lnTo>
                <a:lnTo>
                  <a:pt x="664497" y="24275"/>
                </a:lnTo>
                <a:lnTo>
                  <a:pt x="653944" y="39217"/>
                </a:lnTo>
                <a:lnTo>
                  <a:pt x="650138" y="58304"/>
                </a:lnTo>
                <a:lnTo>
                  <a:pt x="653944" y="77358"/>
                </a:lnTo>
                <a:lnTo>
                  <a:pt x="664497" y="92225"/>
                </a:lnTo>
                <a:lnTo>
                  <a:pt x="680496" y="101891"/>
                </a:lnTo>
                <a:lnTo>
                  <a:pt x="700640" y="105338"/>
                </a:lnTo>
                <a:lnTo>
                  <a:pt x="720692" y="101891"/>
                </a:lnTo>
                <a:lnTo>
                  <a:pt x="736701" y="92225"/>
                </a:lnTo>
                <a:lnTo>
                  <a:pt x="738324" y="89949"/>
                </a:lnTo>
                <a:lnTo>
                  <a:pt x="700640" y="89949"/>
                </a:lnTo>
                <a:lnTo>
                  <a:pt x="687412" y="87626"/>
                </a:lnTo>
                <a:lnTo>
                  <a:pt x="676906" y="81117"/>
                </a:lnTo>
                <a:lnTo>
                  <a:pt x="669977" y="71113"/>
                </a:lnTo>
                <a:lnTo>
                  <a:pt x="667478" y="58304"/>
                </a:lnTo>
                <a:lnTo>
                  <a:pt x="669977" y="45462"/>
                </a:lnTo>
                <a:lnTo>
                  <a:pt x="676906" y="35383"/>
                </a:lnTo>
                <a:lnTo>
                  <a:pt x="687412" y="28800"/>
                </a:lnTo>
                <a:lnTo>
                  <a:pt x="700640" y="26443"/>
                </a:lnTo>
                <a:lnTo>
                  <a:pt x="738239" y="26443"/>
                </a:lnTo>
                <a:lnTo>
                  <a:pt x="736701" y="24275"/>
                </a:lnTo>
                <a:lnTo>
                  <a:pt x="720692" y="14535"/>
                </a:lnTo>
                <a:lnTo>
                  <a:pt x="700640" y="11054"/>
                </a:lnTo>
                <a:close/>
              </a:path>
              <a:path w="808989" h="196850">
                <a:moveTo>
                  <a:pt x="738239" y="26443"/>
                </a:moveTo>
                <a:lnTo>
                  <a:pt x="700640" y="26443"/>
                </a:lnTo>
                <a:lnTo>
                  <a:pt x="713902" y="28800"/>
                </a:lnTo>
                <a:lnTo>
                  <a:pt x="724482" y="35383"/>
                </a:lnTo>
                <a:lnTo>
                  <a:pt x="731486" y="45462"/>
                </a:lnTo>
                <a:lnTo>
                  <a:pt x="734019" y="58304"/>
                </a:lnTo>
                <a:lnTo>
                  <a:pt x="731486" y="71113"/>
                </a:lnTo>
                <a:lnTo>
                  <a:pt x="724482" y="81117"/>
                </a:lnTo>
                <a:lnTo>
                  <a:pt x="713902" y="87626"/>
                </a:lnTo>
                <a:lnTo>
                  <a:pt x="700640" y="89949"/>
                </a:lnTo>
                <a:lnTo>
                  <a:pt x="738324" y="89949"/>
                </a:lnTo>
                <a:lnTo>
                  <a:pt x="739870" y="87782"/>
                </a:lnTo>
                <a:lnTo>
                  <a:pt x="736403" y="87782"/>
                </a:lnTo>
                <a:lnTo>
                  <a:pt x="736403" y="72826"/>
                </a:lnTo>
                <a:lnTo>
                  <a:pt x="748217" y="72826"/>
                </a:lnTo>
                <a:lnTo>
                  <a:pt x="751142" y="58304"/>
                </a:lnTo>
                <a:lnTo>
                  <a:pt x="748222" y="43782"/>
                </a:lnTo>
                <a:lnTo>
                  <a:pt x="736403" y="43782"/>
                </a:lnTo>
                <a:lnTo>
                  <a:pt x="736403" y="29044"/>
                </a:lnTo>
                <a:lnTo>
                  <a:pt x="740085" y="29044"/>
                </a:lnTo>
                <a:lnTo>
                  <a:pt x="738239" y="26443"/>
                </a:lnTo>
                <a:close/>
              </a:path>
              <a:path w="808989" h="196850">
                <a:moveTo>
                  <a:pt x="748217" y="72826"/>
                </a:moveTo>
                <a:lnTo>
                  <a:pt x="736403" y="72826"/>
                </a:lnTo>
                <a:lnTo>
                  <a:pt x="736403" y="87782"/>
                </a:lnTo>
                <a:lnTo>
                  <a:pt x="739870" y="87782"/>
                </a:lnTo>
                <a:lnTo>
                  <a:pt x="747305" y="77358"/>
                </a:lnTo>
                <a:lnTo>
                  <a:pt x="748217" y="72826"/>
                </a:lnTo>
                <a:close/>
              </a:path>
              <a:path w="808989" h="196850">
                <a:moveTo>
                  <a:pt x="790373" y="72826"/>
                </a:moveTo>
                <a:lnTo>
                  <a:pt x="748217" y="72826"/>
                </a:lnTo>
                <a:lnTo>
                  <a:pt x="747305" y="77358"/>
                </a:lnTo>
                <a:lnTo>
                  <a:pt x="739870" y="87782"/>
                </a:lnTo>
                <a:lnTo>
                  <a:pt x="790373" y="87782"/>
                </a:lnTo>
                <a:lnTo>
                  <a:pt x="790373" y="72826"/>
                </a:lnTo>
                <a:close/>
              </a:path>
              <a:path w="808989" h="196850">
                <a:moveTo>
                  <a:pt x="808363" y="72826"/>
                </a:moveTo>
                <a:lnTo>
                  <a:pt x="796225" y="72826"/>
                </a:lnTo>
                <a:lnTo>
                  <a:pt x="796225" y="87782"/>
                </a:lnTo>
                <a:lnTo>
                  <a:pt x="808363" y="87782"/>
                </a:lnTo>
                <a:lnTo>
                  <a:pt x="808363" y="72826"/>
                </a:lnTo>
                <a:close/>
              </a:path>
              <a:path w="808989" h="196850">
                <a:moveTo>
                  <a:pt x="740085" y="29044"/>
                </a:moveTo>
                <a:lnTo>
                  <a:pt x="736403" y="29044"/>
                </a:lnTo>
                <a:lnTo>
                  <a:pt x="736403" y="43782"/>
                </a:lnTo>
                <a:lnTo>
                  <a:pt x="748222" y="43782"/>
                </a:lnTo>
                <a:lnTo>
                  <a:pt x="747305" y="39217"/>
                </a:lnTo>
                <a:lnTo>
                  <a:pt x="740085" y="29044"/>
                </a:lnTo>
                <a:close/>
              </a:path>
              <a:path w="808989" h="196850">
                <a:moveTo>
                  <a:pt x="790373" y="29044"/>
                </a:moveTo>
                <a:lnTo>
                  <a:pt x="740085" y="29044"/>
                </a:lnTo>
                <a:lnTo>
                  <a:pt x="747305" y="39217"/>
                </a:lnTo>
                <a:lnTo>
                  <a:pt x="748222" y="43782"/>
                </a:lnTo>
                <a:lnTo>
                  <a:pt x="790373" y="43782"/>
                </a:lnTo>
                <a:lnTo>
                  <a:pt x="790373" y="29044"/>
                </a:lnTo>
                <a:close/>
              </a:path>
              <a:path w="808989" h="196850">
                <a:moveTo>
                  <a:pt x="808363" y="29044"/>
                </a:moveTo>
                <a:lnTo>
                  <a:pt x="796225" y="29044"/>
                </a:lnTo>
                <a:lnTo>
                  <a:pt x="796225" y="43782"/>
                </a:lnTo>
                <a:lnTo>
                  <a:pt x="808363" y="43782"/>
                </a:lnTo>
                <a:lnTo>
                  <a:pt x="808363" y="29044"/>
                </a:lnTo>
                <a:close/>
              </a:path>
              <a:path w="808989" h="196850">
                <a:moveTo>
                  <a:pt x="808363" y="126580"/>
                </a:moveTo>
                <a:lnTo>
                  <a:pt x="677665" y="126580"/>
                </a:lnTo>
                <a:lnTo>
                  <a:pt x="677665" y="141102"/>
                </a:lnTo>
                <a:lnTo>
                  <a:pt x="790373" y="141102"/>
                </a:lnTo>
                <a:lnTo>
                  <a:pt x="790373" y="196155"/>
                </a:lnTo>
                <a:lnTo>
                  <a:pt x="808363" y="196155"/>
                </a:lnTo>
                <a:lnTo>
                  <a:pt x="808363" y="12658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681594" y="6618078"/>
            <a:ext cx="815975" cy="196850"/>
          </a:xfrm>
          <a:custGeom>
            <a:avLst/>
            <a:gdLst/>
            <a:ahLst/>
            <a:cxnLst/>
            <a:rect l="l" t="t" r="r" b="b"/>
            <a:pathLst>
              <a:path w="815975" h="196850">
                <a:moveTo>
                  <a:pt x="68708" y="153890"/>
                </a:moveTo>
                <a:lnTo>
                  <a:pt x="0" y="153890"/>
                </a:lnTo>
                <a:lnTo>
                  <a:pt x="0" y="168845"/>
                </a:lnTo>
                <a:lnTo>
                  <a:pt x="177082" y="168845"/>
                </a:lnTo>
                <a:lnTo>
                  <a:pt x="177082" y="161259"/>
                </a:lnTo>
                <a:lnTo>
                  <a:pt x="68708" y="161259"/>
                </a:lnTo>
                <a:lnTo>
                  <a:pt x="68708" y="153890"/>
                </a:lnTo>
                <a:close/>
              </a:path>
              <a:path w="815975" h="196850">
                <a:moveTo>
                  <a:pt x="86698" y="83880"/>
                </a:moveTo>
                <a:lnTo>
                  <a:pt x="68708" y="83880"/>
                </a:lnTo>
                <a:lnTo>
                  <a:pt x="68708" y="161259"/>
                </a:lnTo>
                <a:lnTo>
                  <a:pt x="86698" y="161259"/>
                </a:lnTo>
                <a:lnTo>
                  <a:pt x="86698" y="83880"/>
                </a:lnTo>
                <a:close/>
              </a:path>
              <a:path w="815975" h="196850">
                <a:moveTo>
                  <a:pt x="177082" y="153890"/>
                </a:moveTo>
                <a:lnTo>
                  <a:pt x="86698" y="153890"/>
                </a:lnTo>
                <a:lnTo>
                  <a:pt x="86698" y="161259"/>
                </a:lnTo>
                <a:lnTo>
                  <a:pt x="177082" y="161259"/>
                </a:lnTo>
                <a:lnTo>
                  <a:pt x="177082" y="153890"/>
                </a:lnTo>
                <a:close/>
              </a:path>
              <a:path w="815975" h="196850">
                <a:moveTo>
                  <a:pt x="144786" y="19723"/>
                </a:moveTo>
                <a:lnTo>
                  <a:pt x="138067" y="19723"/>
                </a:lnTo>
                <a:lnTo>
                  <a:pt x="137952" y="57651"/>
                </a:lnTo>
                <a:lnTo>
                  <a:pt x="137146" y="78164"/>
                </a:lnTo>
                <a:lnTo>
                  <a:pt x="134958" y="101318"/>
                </a:lnTo>
                <a:lnTo>
                  <a:pt x="130698" y="127663"/>
                </a:lnTo>
                <a:lnTo>
                  <a:pt x="148688" y="130048"/>
                </a:lnTo>
                <a:lnTo>
                  <a:pt x="152823" y="102538"/>
                </a:lnTo>
                <a:lnTo>
                  <a:pt x="154946" y="78868"/>
                </a:lnTo>
                <a:lnTo>
                  <a:pt x="155729" y="58084"/>
                </a:lnTo>
                <a:lnTo>
                  <a:pt x="155840" y="34679"/>
                </a:lnTo>
                <a:lnTo>
                  <a:pt x="144786" y="34679"/>
                </a:lnTo>
                <a:lnTo>
                  <a:pt x="144786" y="19723"/>
                </a:lnTo>
                <a:close/>
              </a:path>
              <a:path w="815975" h="196850">
                <a:moveTo>
                  <a:pt x="138067" y="19723"/>
                </a:moveTo>
                <a:lnTo>
                  <a:pt x="18640" y="19723"/>
                </a:lnTo>
                <a:lnTo>
                  <a:pt x="18640" y="34679"/>
                </a:lnTo>
                <a:lnTo>
                  <a:pt x="138067" y="34679"/>
                </a:lnTo>
                <a:lnTo>
                  <a:pt x="138067" y="19723"/>
                </a:lnTo>
                <a:close/>
              </a:path>
              <a:path w="815975" h="196850">
                <a:moveTo>
                  <a:pt x="155840" y="19723"/>
                </a:moveTo>
                <a:lnTo>
                  <a:pt x="144786" y="19723"/>
                </a:lnTo>
                <a:lnTo>
                  <a:pt x="144786" y="34679"/>
                </a:lnTo>
                <a:lnTo>
                  <a:pt x="155840" y="34679"/>
                </a:lnTo>
                <a:lnTo>
                  <a:pt x="155840" y="19723"/>
                </a:lnTo>
                <a:close/>
              </a:path>
              <a:path w="815975" h="196850">
                <a:moveTo>
                  <a:pt x="364334" y="216"/>
                </a:moveTo>
                <a:lnTo>
                  <a:pt x="347211" y="216"/>
                </a:lnTo>
                <a:lnTo>
                  <a:pt x="347211" y="115742"/>
                </a:lnTo>
                <a:lnTo>
                  <a:pt x="364334" y="115742"/>
                </a:lnTo>
                <a:lnTo>
                  <a:pt x="364334" y="64373"/>
                </a:lnTo>
                <a:lnTo>
                  <a:pt x="353063" y="64373"/>
                </a:lnTo>
                <a:lnTo>
                  <a:pt x="353063" y="49418"/>
                </a:lnTo>
                <a:lnTo>
                  <a:pt x="364334" y="49418"/>
                </a:lnTo>
                <a:lnTo>
                  <a:pt x="364334" y="216"/>
                </a:lnTo>
                <a:close/>
              </a:path>
              <a:path w="815975" h="196850">
                <a:moveTo>
                  <a:pt x="321418" y="3901"/>
                </a:moveTo>
                <a:lnTo>
                  <a:pt x="304512" y="3901"/>
                </a:lnTo>
                <a:lnTo>
                  <a:pt x="304512" y="114658"/>
                </a:lnTo>
                <a:lnTo>
                  <a:pt x="321418" y="114658"/>
                </a:lnTo>
                <a:lnTo>
                  <a:pt x="321418" y="64373"/>
                </a:lnTo>
                <a:lnTo>
                  <a:pt x="315999" y="64373"/>
                </a:lnTo>
                <a:lnTo>
                  <a:pt x="315999" y="49418"/>
                </a:lnTo>
                <a:lnTo>
                  <a:pt x="321418" y="49418"/>
                </a:lnTo>
                <a:lnTo>
                  <a:pt x="321418" y="3901"/>
                </a:lnTo>
                <a:close/>
              </a:path>
              <a:path w="815975" h="196850">
                <a:moveTo>
                  <a:pt x="321418" y="49418"/>
                </a:moveTo>
                <a:lnTo>
                  <a:pt x="315999" y="49418"/>
                </a:lnTo>
                <a:lnTo>
                  <a:pt x="315999" y="64373"/>
                </a:lnTo>
                <a:lnTo>
                  <a:pt x="321418" y="64373"/>
                </a:lnTo>
                <a:lnTo>
                  <a:pt x="321418" y="49418"/>
                </a:lnTo>
                <a:close/>
              </a:path>
              <a:path w="815975" h="196850">
                <a:moveTo>
                  <a:pt x="347211" y="49418"/>
                </a:moveTo>
                <a:lnTo>
                  <a:pt x="321418" y="49418"/>
                </a:lnTo>
                <a:lnTo>
                  <a:pt x="321418" y="64373"/>
                </a:lnTo>
                <a:lnTo>
                  <a:pt x="347211" y="64373"/>
                </a:lnTo>
                <a:lnTo>
                  <a:pt x="347211" y="49418"/>
                </a:lnTo>
                <a:close/>
              </a:path>
              <a:path w="815975" h="196850">
                <a:moveTo>
                  <a:pt x="364334" y="49418"/>
                </a:moveTo>
                <a:lnTo>
                  <a:pt x="353063" y="49418"/>
                </a:lnTo>
                <a:lnTo>
                  <a:pt x="353063" y="64373"/>
                </a:lnTo>
                <a:lnTo>
                  <a:pt x="364334" y="64373"/>
                </a:lnTo>
                <a:lnTo>
                  <a:pt x="364334" y="49418"/>
                </a:lnTo>
                <a:close/>
              </a:path>
              <a:path w="815975" h="196850">
                <a:moveTo>
                  <a:pt x="364334" y="125062"/>
                </a:moveTo>
                <a:lnTo>
                  <a:pt x="232768" y="125062"/>
                </a:lnTo>
                <a:lnTo>
                  <a:pt x="232768" y="139801"/>
                </a:lnTo>
                <a:lnTo>
                  <a:pt x="346560" y="139801"/>
                </a:lnTo>
                <a:lnTo>
                  <a:pt x="346560" y="196155"/>
                </a:lnTo>
                <a:lnTo>
                  <a:pt x="364334" y="196155"/>
                </a:lnTo>
                <a:lnTo>
                  <a:pt x="364334" y="125062"/>
                </a:lnTo>
                <a:close/>
              </a:path>
              <a:path w="815975" h="196850">
                <a:moveTo>
                  <a:pt x="272867" y="14738"/>
                </a:moveTo>
                <a:lnTo>
                  <a:pt x="266364" y="14738"/>
                </a:lnTo>
                <a:lnTo>
                  <a:pt x="266364" y="20807"/>
                </a:lnTo>
                <a:lnTo>
                  <a:pt x="262161" y="46834"/>
                </a:lnTo>
                <a:lnTo>
                  <a:pt x="249648" y="69711"/>
                </a:lnTo>
                <a:lnTo>
                  <a:pt x="228965" y="89052"/>
                </a:lnTo>
                <a:lnTo>
                  <a:pt x="200256" y="104471"/>
                </a:lnTo>
                <a:lnTo>
                  <a:pt x="209143" y="117693"/>
                </a:lnTo>
                <a:lnTo>
                  <a:pt x="241777" y="99412"/>
                </a:lnTo>
                <a:lnTo>
                  <a:pt x="265389" y="75969"/>
                </a:lnTo>
                <a:lnTo>
                  <a:pt x="279735" y="47650"/>
                </a:lnTo>
                <a:lnTo>
                  <a:pt x="282405" y="29477"/>
                </a:lnTo>
                <a:lnTo>
                  <a:pt x="272867" y="29477"/>
                </a:lnTo>
                <a:lnTo>
                  <a:pt x="272867" y="14738"/>
                </a:lnTo>
                <a:close/>
              </a:path>
              <a:path w="815975" h="196850">
                <a:moveTo>
                  <a:pt x="266364" y="14738"/>
                </a:moveTo>
                <a:lnTo>
                  <a:pt x="208059" y="14738"/>
                </a:lnTo>
                <a:lnTo>
                  <a:pt x="208059" y="29477"/>
                </a:lnTo>
                <a:lnTo>
                  <a:pt x="264964" y="29477"/>
                </a:lnTo>
                <a:lnTo>
                  <a:pt x="266364" y="20807"/>
                </a:lnTo>
                <a:lnTo>
                  <a:pt x="266364" y="14738"/>
                </a:lnTo>
                <a:close/>
              </a:path>
              <a:path w="815975" h="196850">
                <a:moveTo>
                  <a:pt x="284571" y="14738"/>
                </a:moveTo>
                <a:lnTo>
                  <a:pt x="272867" y="14738"/>
                </a:lnTo>
                <a:lnTo>
                  <a:pt x="272867" y="29477"/>
                </a:lnTo>
                <a:lnTo>
                  <a:pt x="282405" y="29477"/>
                </a:lnTo>
                <a:lnTo>
                  <a:pt x="284571" y="14738"/>
                </a:lnTo>
                <a:close/>
              </a:path>
              <a:path w="815975" h="196850">
                <a:moveTo>
                  <a:pt x="510353" y="129181"/>
                </a:moveTo>
                <a:lnTo>
                  <a:pt x="492363" y="129181"/>
                </a:lnTo>
                <a:lnTo>
                  <a:pt x="492363" y="191820"/>
                </a:lnTo>
                <a:lnTo>
                  <a:pt x="626096" y="191820"/>
                </a:lnTo>
                <a:lnTo>
                  <a:pt x="626096" y="185318"/>
                </a:lnTo>
                <a:lnTo>
                  <a:pt x="510353" y="185318"/>
                </a:lnTo>
                <a:lnTo>
                  <a:pt x="510353" y="129181"/>
                </a:lnTo>
                <a:close/>
              </a:path>
              <a:path w="815975" h="196850">
                <a:moveTo>
                  <a:pt x="626096" y="177082"/>
                </a:moveTo>
                <a:lnTo>
                  <a:pt x="510353" y="177082"/>
                </a:lnTo>
                <a:lnTo>
                  <a:pt x="510353" y="185318"/>
                </a:lnTo>
                <a:lnTo>
                  <a:pt x="626096" y="185318"/>
                </a:lnTo>
                <a:lnTo>
                  <a:pt x="626096" y="177082"/>
                </a:lnTo>
                <a:close/>
              </a:path>
              <a:path w="815975" h="196850">
                <a:moveTo>
                  <a:pt x="620027" y="216"/>
                </a:moveTo>
                <a:lnTo>
                  <a:pt x="602904" y="216"/>
                </a:lnTo>
                <a:lnTo>
                  <a:pt x="602904" y="147170"/>
                </a:lnTo>
                <a:lnTo>
                  <a:pt x="620027" y="147170"/>
                </a:lnTo>
                <a:lnTo>
                  <a:pt x="620027" y="216"/>
                </a:lnTo>
                <a:close/>
              </a:path>
              <a:path w="815975" h="196850">
                <a:moveTo>
                  <a:pt x="581663" y="4118"/>
                </a:moveTo>
                <a:lnTo>
                  <a:pt x="564540" y="4118"/>
                </a:lnTo>
                <a:lnTo>
                  <a:pt x="564540" y="141535"/>
                </a:lnTo>
                <a:lnTo>
                  <a:pt x="581663" y="141535"/>
                </a:lnTo>
                <a:lnTo>
                  <a:pt x="581663" y="64373"/>
                </a:lnTo>
                <a:lnTo>
                  <a:pt x="571259" y="64373"/>
                </a:lnTo>
                <a:lnTo>
                  <a:pt x="571259" y="49634"/>
                </a:lnTo>
                <a:lnTo>
                  <a:pt x="581663" y="49634"/>
                </a:lnTo>
                <a:lnTo>
                  <a:pt x="581663" y="4118"/>
                </a:lnTo>
                <a:close/>
              </a:path>
              <a:path w="815975" h="196850">
                <a:moveTo>
                  <a:pt x="498866" y="14088"/>
                </a:moveTo>
                <a:lnTo>
                  <a:pt x="495614" y="14088"/>
                </a:lnTo>
                <a:lnTo>
                  <a:pt x="495614" y="42915"/>
                </a:lnTo>
                <a:lnTo>
                  <a:pt x="492881" y="60716"/>
                </a:lnTo>
                <a:lnTo>
                  <a:pt x="484967" y="78191"/>
                </a:lnTo>
                <a:lnTo>
                  <a:pt x="472297" y="93634"/>
                </a:lnTo>
                <a:lnTo>
                  <a:pt x="455300" y="105338"/>
                </a:lnTo>
                <a:lnTo>
                  <a:pt x="465270" y="119210"/>
                </a:lnTo>
                <a:lnTo>
                  <a:pt x="484225" y="105704"/>
                </a:lnTo>
                <a:lnTo>
                  <a:pt x="498243" y="87240"/>
                </a:lnTo>
                <a:lnTo>
                  <a:pt x="504441" y="71873"/>
                </a:lnTo>
                <a:lnTo>
                  <a:pt x="501629" y="64905"/>
                </a:lnTo>
                <a:lnTo>
                  <a:pt x="498866" y="42915"/>
                </a:lnTo>
                <a:lnTo>
                  <a:pt x="498866" y="14088"/>
                </a:lnTo>
                <a:close/>
              </a:path>
              <a:path w="815975" h="196850">
                <a:moveTo>
                  <a:pt x="512954" y="14088"/>
                </a:moveTo>
                <a:lnTo>
                  <a:pt x="509920" y="14088"/>
                </a:lnTo>
                <a:lnTo>
                  <a:pt x="509920" y="42915"/>
                </a:lnTo>
                <a:lnTo>
                  <a:pt x="506936" y="65687"/>
                </a:lnTo>
                <a:lnTo>
                  <a:pt x="504441" y="71873"/>
                </a:lnTo>
                <a:lnTo>
                  <a:pt x="509757" y="85045"/>
                </a:lnTo>
                <a:lnTo>
                  <a:pt x="523006" y="101894"/>
                </a:lnTo>
                <a:lnTo>
                  <a:pt x="541131" y="114008"/>
                </a:lnTo>
                <a:lnTo>
                  <a:pt x="551318" y="100353"/>
                </a:lnTo>
                <a:lnTo>
                  <a:pt x="534991" y="89946"/>
                </a:lnTo>
                <a:lnTo>
                  <a:pt x="522952" y="76105"/>
                </a:lnTo>
                <a:lnTo>
                  <a:pt x="515504" y="60028"/>
                </a:lnTo>
                <a:lnTo>
                  <a:pt x="512954" y="42915"/>
                </a:lnTo>
                <a:lnTo>
                  <a:pt x="512954" y="14088"/>
                </a:lnTo>
                <a:close/>
              </a:path>
              <a:path w="815975" h="196850">
                <a:moveTo>
                  <a:pt x="509920" y="14088"/>
                </a:moveTo>
                <a:lnTo>
                  <a:pt x="498866" y="14088"/>
                </a:lnTo>
                <a:lnTo>
                  <a:pt x="498866" y="42915"/>
                </a:lnTo>
                <a:lnTo>
                  <a:pt x="501629" y="64905"/>
                </a:lnTo>
                <a:lnTo>
                  <a:pt x="504441" y="71873"/>
                </a:lnTo>
                <a:lnTo>
                  <a:pt x="506936" y="65687"/>
                </a:lnTo>
                <a:lnTo>
                  <a:pt x="509920" y="42915"/>
                </a:lnTo>
                <a:lnTo>
                  <a:pt x="509920" y="14088"/>
                </a:lnTo>
                <a:close/>
              </a:path>
              <a:path w="815975" h="196850">
                <a:moveTo>
                  <a:pt x="564540" y="49634"/>
                </a:moveTo>
                <a:lnTo>
                  <a:pt x="534195" y="49634"/>
                </a:lnTo>
                <a:lnTo>
                  <a:pt x="534195" y="64373"/>
                </a:lnTo>
                <a:lnTo>
                  <a:pt x="564540" y="64373"/>
                </a:lnTo>
                <a:lnTo>
                  <a:pt x="564540" y="49634"/>
                </a:lnTo>
                <a:close/>
              </a:path>
              <a:path w="815975" h="196850">
                <a:moveTo>
                  <a:pt x="581663" y="49634"/>
                </a:moveTo>
                <a:lnTo>
                  <a:pt x="571259" y="49634"/>
                </a:lnTo>
                <a:lnTo>
                  <a:pt x="571259" y="64373"/>
                </a:lnTo>
                <a:lnTo>
                  <a:pt x="581663" y="64373"/>
                </a:lnTo>
                <a:lnTo>
                  <a:pt x="581663" y="49634"/>
                </a:lnTo>
                <a:close/>
              </a:path>
              <a:path w="815975" h="196850">
                <a:moveTo>
                  <a:pt x="815732" y="0"/>
                </a:moveTo>
                <a:lnTo>
                  <a:pt x="797959" y="0"/>
                </a:lnTo>
                <a:lnTo>
                  <a:pt x="797959" y="196372"/>
                </a:lnTo>
                <a:lnTo>
                  <a:pt x="815732" y="196372"/>
                </a:lnTo>
                <a:lnTo>
                  <a:pt x="815732" y="88866"/>
                </a:lnTo>
                <a:lnTo>
                  <a:pt x="800560" y="88866"/>
                </a:lnTo>
                <a:lnTo>
                  <a:pt x="800560" y="73910"/>
                </a:lnTo>
                <a:lnTo>
                  <a:pt x="815732" y="73910"/>
                </a:lnTo>
                <a:lnTo>
                  <a:pt x="815732" y="0"/>
                </a:lnTo>
                <a:close/>
              </a:path>
              <a:path w="815975" h="196850">
                <a:moveTo>
                  <a:pt x="753959" y="17989"/>
                </a:moveTo>
                <a:lnTo>
                  <a:pt x="663359" y="17989"/>
                </a:lnTo>
                <a:lnTo>
                  <a:pt x="663359" y="149338"/>
                </a:lnTo>
                <a:lnTo>
                  <a:pt x="678315" y="149338"/>
                </a:lnTo>
                <a:lnTo>
                  <a:pt x="704033" y="149091"/>
                </a:lnTo>
                <a:lnTo>
                  <a:pt x="726379" y="148173"/>
                </a:lnTo>
                <a:lnTo>
                  <a:pt x="747017" y="146320"/>
                </a:lnTo>
                <a:lnTo>
                  <a:pt x="767615" y="143269"/>
                </a:lnTo>
                <a:lnTo>
                  <a:pt x="767181" y="139584"/>
                </a:lnTo>
                <a:lnTo>
                  <a:pt x="681133" y="139584"/>
                </a:lnTo>
                <a:lnTo>
                  <a:pt x="681133" y="134382"/>
                </a:lnTo>
                <a:lnTo>
                  <a:pt x="678315" y="134382"/>
                </a:lnTo>
                <a:lnTo>
                  <a:pt x="681133" y="134362"/>
                </a:lnTo>
                <a:lnTo>
                  <a:pt x="681133" y="87565"/>
                </a:lnTo>
                <a:lnTo>
                  <a:pt x="676581" y="87565"/>
                </a:lnTo>
                <a:lnTo>
                  <a:pt x="676581" y="73043"/>
                </a:lnTo>
                <a:lnTo>
                  <a:pt x="681133" y="73043"/>
                </a:lnTo>
                <a:lnTo>
                  <a:pt x="681133" y="32945"/>
                </a:lnTo>
                <a:lnTo>
                  <a:pt x="753959" y="32945"/>
                </a:lnTo>
                <a:lnTo>
                  <a:pt x="753959" y="17989"/>
                </a:lnTo>
                <a:close/>
              </a:path>
              <a:path w="815975" h="196850">
                <a:moveTo>
                  <a:pt x="765881" y="128530"/>
                </a:moveTo>
                <a:lnTo>
                  <a:pt x="745767" y="131639"/>
                </a:lnTo>
                <a:lnTo>
                  <a:pt x="725593" y="133407"/>
                </a:lnTo>
                <a:lnTo>
                  <a:pt x="703671" y="134200"/>
                </a:lnTo>
                <a:lnTo>
                  <a:pt x="681133" y="134362"/>
                </a:lnTo>
                <a:lnTo>
                  <a:pt x="681133" y="139584"/>
                </a:lnTo>
                <a:lnTo>
                  <a:pt x="767181" y="139584"/>
                </a:lnTo>
                <a:lnTo>
                  <a:pt x="765881" y="128530"/>
                </a:lnTo>
                <a:close/>
              </a:path>
              <a:path w="815975" h="196850">
                <a:moveTo>
                  <a:pt x="681133" y="134362"/>
                </a:moveTo>
                <a:lnTo>
                  <a:pt x="678315" y="134382"/>
                </a:lnTo>
                <a:lnTo>
                  <a:pt x="681133" y="134382"/>
                </a:lnTo>
                <a:close/>
              </a:path>
              <a:path w="815975" h="196850">
                <a:moveTo>
                  <a:pt x="797959" y="73910"/>
                </a:moveTo>
                <a:lnTo>
                  <a:pt x="757211" y="73910"/>
                </a:lnTo>
                <a:lnTo>
                  <a:pt x="757211" y="88866"/>
                </a:lnTo>
                <a:lnTo>
                  <a:pt x="797959" y="88866"/>
                </a:lnTo>
                <a:lnTo>
                  <a:pt x="797959" y="73910"/>
                </a:lnTo>
                <a:close/>
              </a:path>
              <a:path w="815975" h="196850">
                <a:moveTo>
                  <a:pt x="815732" y="73910"/>
                </a:moveTo>
                <a:lnTo>
                  <a:pt x="800560" y="73910"/>
                </a:lnTo>
                <a:lnTo>
                  <a:pt x="800560" y="88866"/>
                </a:lnTo>
                <a:lnTo>
                  <a:pt x="815732" y="88866"/>
                </a:lnTo>
                <a:lnTo>
                  <a:pt x="815732" y="73910"/>
                </a:lnTo>
                <a:close/>
              </a:path>
              <a:path w="815975" h="196850">
                <a:moveTo>
                  <a:pt x="681133" y="73043"/>
                </a:moveTo>
                <a:lnTo>
                  <a:pt x="676581" y="73043"/>
                </a:lnTo>
                <a:lnTo>
                  <a:pt x="676581" y="87565"/>
                </a:lnTo>
                <a:lnTo>
                  <a:pt x="681133" y="87565"/>
                </a:lnTo>
                <a:lnTo>
                  <a:pt x="681133" y="73043"/>
                </a:lnTo>
                <a:close/>
              </a:path>
              <a:path w="815975" h="196850">
                <a:moveTo>
                  <a:pt x="745506" y="73043"/>
                </a:moveTo>
                <a:lnTo>
                  <a:pt x="681133" y="73043"/>
                </a:lnTo>
                <a:lnTo>
                  <a:pt x="681133" y="87565"/>
                </a:lnTo>
                <a:lnTo>
                  <a:pt x="745506" y="87565"/>
                </a:lnTo>
                <a:lnTo>
                  <a:pt x="745506" y="73043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568522" y="4116444"/>
            <a:ext cx="1226820" cy="196850"/>
          </a:xfrm>
          <a:custGeom>
            <a:avLst/>
            <a:gdLst/>
            <a:ahLst/>
            <a:cxnLst/>
            <a:rect l="l" t="t" r="r" b="b"/>
            <a:pathLst>
              <a:path w="1226820" h="196850">
                <a:moveTo>
                  <a:pt x="50501" y="7369"/>
                </a:moveTo>
                <a:lnTo>
                  <a:pt x="30358" y="10549"/>
                </a:lnTo>
                <a:lnTo>
                  <a:pt x="14359" y="19480"/>
                </a:lnTo>
                <a:lnTo>
                  <a:pt x="3806" y="33246"/>
                </a:lnTo>
                <a:lnTo>
                  <a:pt x="0" y="50935"/>
                </a:lnTo>
                <a:lnTo>
                  <a:pt x="3806" y="68498"/>
                </a:lnTo>
                <a:lnTo>
                  <a:pt x="14359" y="82201"/>
                </a:lnTo>
                <a:lnTo>
                  <a:pt x="30358" y="91108"/>
                </a:lnTo>
                <a:lnTo>
                  <a:pt x="50501" y="94284"/>
                </a:lnTo>
                <a:lnTo>
                  <a:pt x="70771" y="91108"/>
                </a:lnTo>
                <a:lnTo>
                  <a:pt x="86834" y="82201"/>
                </a:lnTo>
                <a:lnTo>
                  <a:pt x="88883" y="79546"/>
                </a:lnTo>
                <a:lnTo>
                  <a:pt x="50501" y="79546"/>
                </a:lnTo>
                <a:lnTo>
                  <a:pt x="37365" y="77453"/>
                </a:lnTo>
                <a:lnTo>
                  <a:pt x="26849" y="71580"/>
                </a:lnTo>
                <a:lnTo>
                  <a:pt x="19869" y="62538"/>
                </a:lnTo>
                <a:lnTo>
                  <a:pt x="17339" y="50935"/>
                </a:lnTo>
                <a:lnTo>
                  <a:pt x="19869" y="39298"/>
                </a:lnTo>
                <a:lnTo>
                  <a:pt x="26849" y="30181"/>
                </a:lnTo>
                <a:lnTo>
                  <a:pt x="37365" y="24234"/>
                </a:lnTo>
                <a:lnTo>
                  <a:pt x="50501" y="22108"/>
                </a:lnTo>
                <a:lnTo>
                  <a:pt x="88853" y="22108"/>
                </a:lnTo>
                <a:lnTo>
                  <a:pt x="86834" y="19480"/>
                </a:lnTo>
                <a:lnTo>
                  <a:pt x="70771" y="10549"/>
                </a:lnTo>
                <a:lnTo>
                  <a:pt x="50501" y="7369"/>
                </a:lnTo>
                <a:close/>
              </a:path>
              <a:path w="1226820" h="196850">
                <a:moveTo>
                  <a:pt x="88853" y="22108"/>
                </a:moveTo>
                <a:lnTo>
                  <a:pt x="50501" y="22108"/>
                </a:lnTo>
                <a:lnTo>
                  <a:pt x="63730" y="24234"/>
                </a:lnTo>
                <a:lnTo>
                  <a:pt x="74235" y="30181"/>
                </a:lnTo>
                <a:lnTo>
                  <a:pt x="81164" y="39298"/>
                </a:lnTo>
                <a:lnTo>
                  <a:pt x="83664" y="50935"/>
                </a:lnTo>
                <a:lnTo>
                  <a:pt x="81164" y="62538"/>
                </a:lnTo>
                <a:lnTo>
                  <a:pt x="74235" y="71580"/>
                </a:lnTo>
                <a:lnTo>
                  <a:pt x="63730" y="77453"/>
                </a:lnTo>
                <a:lnTo>
                  <a:pt x="50501" y="79546"/>
                </a:lnTo>
                <a:lnTo>
                  <a:pt x="88883" y="79546"/>
                </a:lnTo>
                <a:lnTo>
                  <a:pt x="97410" y="68498"/>
                </a:lnTo>
                <a:lnTo>
                  <a:pt x="101220" y="50935"/>
                </a:lnTo>
                <a:lnTo>
                  <a:pt x="97410" y="33246"/>
                </a:lnTo>
                <a:lnTo>
                  <a:pt x="88853" y="22108"/>
                </a:lnTo>
                <a:close/>
              </a:path>
              <a:path w="1226820" h="196850">
                <a:moveTo>
                  <a:pt x="156274" y="216"/>
                </a:moveTo>
                <a:lnTo>
                  <a:pt x="138067" y="216"/>
                </a:lnTo>
                <a:lnTo>
                  <a:pt x="138067" y="100570"/>
                </a:lnTo>
                <a:lnTo>
                  <a:pt x="156274" y="100570"/>
                </a:lnTo>
                <a:lnTo>
                  <a:pt x="156274" y="216"/>
                </a:lnTo>
                <a:close/>
              </a:path>
              <a:path w="1226820" h="196850">
                <a:moveTo>
                  <a:pt x="156274" y="110107"/>
                </a:moveTo>
                <a:lnTo>
                  <a:pt x="29477" y="110107"/>
                </a:lnTo>
                <a:lnTo>
                  <a:pt x="29477" y="124629"/>
                </a:lnTo>
                <a:lnTo>
                  <a:pt x="138501" y="124629"/>
                </a:lnTo>
                <a:lnTo>
                  <a:pt x="138501" y="144353"/>
                </a:lnTo>
                <a:lnTo>
                  <a:pt x="29911" y="144353"/>
                </a:lnTo>
                <a:lnTo>
                  <a:pt x="29911" y="193554"/>
                </a:lnTo>
                <a:lnTo>
                  <a:pt x="162776" y="193554"/>
                </a:lnTo>
                <a:lnTo>
                  <a:pt x="162776" y="187269"/>
                </a:lnTo>
                <a:lnTo>
                  <a:pt x="47467" y="187269"/>
                </a:lnTo>
                <a:lnTo>
                  <a:pt x="47467" y="157791"/>
                </a:lnTo>
                <a:lnTo>
                  <a:pt x="156274" y="157791"/>
                </a:lnTo>
                <a:lnTo>
                  <a:pt x="156274" y="110107"/>
                </a:lnTo>
                <a:close/>
              </a:path>
              <a:path w="1226820" h="196850">
                <a:moveTo>
                  <a:pt x="162776" y="179249"/>
                </a:moveTo>
                <a:lnTo>
                  <a:pt x="47467" y="179249"/>
                </a:lnTo>
                <a:lnTo>
                  <a:pt x="47467" y="187269"/>
                </a:lnTo>
                <a:lnTo>
                  <a:pt x="162776" y="187269"/>
                </a:lnTo>
                <a:lnTo>
                  <a:pt x="162776" y="179249"/>
                </a:lnTo>
                <a:close/>
              </a:path>
              <a:path w="1226820" h="196850">
                <a:moveTo>
                  <a:pt x="245773" y="10403"/>
                </a:moveTo>
                <a:lnTo>
                  <a:pt x="242522" y="10403"/>
                </a:lnTo>
                <a:lnTo>
                  <a:pt x="242522" y="30344"/>
                </a:lnTo>
                <a:lnTo>
                  <a:pt x="239081" y="51937"/>
                </a:lnTo>
                <a:lnTo>
                  <a:pt x="229301" y="71092"/>
                </a:lnTo>
                <a:lnTo>
                  <a:pt x="213993" y="86671"/>
                </a:lnTo>
                <a:lnTo>
                  <a:pt x="193971" y="97535"/>
                </a:lnTo>
                <a:lnTo>
                  <a:pt x="203508" y="112058"/>
                </a:lnTo>
                <a:lnTo>
                  <a:pt x="225748" y="99198"/>
                </a:lnTo>
                <a:lnTo>
                  <a:pt x="242766" y="80548"/>
                </a:lnTo>
                <a:lnTo>
                  <a:pt x="252002" y="60751"/>
                </a:lnTo>
                <a:lnTo>
                  <a:pt x="249617" y="56039"/>
                </a:lnTo>
                <a:lnTo>
                  <a:pt x="245773" y="31644"/>
                </a:lnTo>
                <a:lnTo>
                  <a:pt x="245773" y="10403"/>
                </a:lnTo>
                <a:close/>
              </a:path>
              <a:path w="1226820" h="196850">
                <a:moveTo>
                  <a:pt x="260512" y="10403"/>
                </a:moveTo>
                <a:lnTo>
                  <a:pt x="257478" y="10403"/>
                </a:lnTo>
                <a:lnTo>
                  <a:pt x="257478" y="30344"/>
                </a:lnTo>
                <a:lnTo>
                  <a:pt x="253647" y="57224"/>
                </a:lnTo>
                <a:lnTo>
                  <a:pt x="252002" y="60751"/>
                </a:lnTo>
                <a:lnTo>
                  <a:pt x="260431" y="77405"/>
                </a:lnTo>
                <a:lnTo>
                  <a:pt x="277137" y="94586"/>
                </a:lnTo>
                <a:lnTo>
                  <a:pt x="298659" y="106422"/>
                </a:lnTo>
                <a:lnTo>
                  <a:pt x="308196" y="92334"/>
                </a:lnTo>
                <a:lnTo>
                  <a:pt x="288858" y="82455"/>
                </a:lnTo>
                <a:lnTo>
                  <a:pt x="273788" y="68248"/>
                </a:lnTo>
                <a:lnTo>
                  <a:pt x="264000" y="50911"/>
                </a:lnTo>
                <a:lnTo>
                  <a:pt x="260512" y="31644"/>
                </a:lnTo>
                <a:lnTo>
                  <a:pt x="260512" y="10403"/>
                </a:lnTo>
                <a:close/>
              </a:path>
              <a:path w="1226820" h="196850">
                <a:moveTo>
                  <a:pt x="257478" y="10403"/>
                </a:moveTo>
                <a:lnTo>
                  <a:pt x="245773" y="10403"/>
                </a:lnTo>
                <a:lnTo>
                  <a:pt x="245773" y="31644"/>
                </a:lnTo>
                <a:lnTo>
                  <a:pt x="249617" y="56039"/>
                </a:lnTo>
                <a:lnTo>
                  <a:pt x="252002" y="60751"/>
                </a:lnTo>
                <a:lnTo>
                  <a:pt x="253647" y="57224"/>
                </a:lnTo>
                <a:lnTo>
                  <a:pt x="257478" y="30344"/>
                </a:lnTo>
                <a:lnTo>
                  <a:pt x="257478" y="10403"/>
                </a:lnTo>
                <a:close/>
              </a:path>
              <a:path w="1226820" h="196850">
                <a:moveTo>
                  <a:pt x="346994" y="216"/>
                </a:moveTo>
                <a:lnTo>
                  <a:pt x="329004" y="216"/>
                </a:lnTo>
                <a:lnTo>
                  <a:pt x="329004" y="118993"/>
                </a:lnTo>
                <a:lnTo>
                  <a:pt x="346994" y="118993"/>
                </a:lnTo>
                <a:lnTo>
                  <a:pt x="346994" y="65890"/>
                </a:lnTo>
                <a:lnTo>
                  <a:pt x="342009" y="65890"/>
                </a:lnTo>
                <a:lnTo>
                  <a:pt x="342009" y="50718"/>
                </a:lnTo>
                <a:lnTo>
                  <a:pt x="346994" y="50718"/>
                </a:lnTo>
                <a:lnTo>
                  <a:pt x="346994" y="216"/>
                </a:lnTo>
                <a:close/>
              </a:path>
              <a:path w="1226820" h="196850">
                <a:moveTo>
                  <a:pt x="346994" y="50718"/>
                </a:moveTo>
                <a:lnTo>
                  <a:pt x="342009" y="50718"/>
                </a:lnTo>
                <a:lnTo>
                  <a:pt x="342009" y="65890"/>
                </a:lnTo>
                <a:lnTo>
                  <a:pt x="346994" y="65890"/>
                </a:lnTo>
                <a:lnTo>
                  <a:pt x="346994" y="50718"/>
                </a:lnTo>
                <a:close/>
              </a:path>
              <a:path w="1226820" h="196850">
                <a:moveTo>
                  <a:pt x="376038" y="50718"/>
                </a:moveTo>
                <a:lnTo>
                  <a:pt x="346994" y="50718"/>
                </a:lnTo>
                <a:lnTo>
                  <a:pt x="346994" y="65890"/>
                </a:lnTo>
                <a:lnTo>
                  <a:pt x="376038" y="65890"/>
                </a:lnTo>
                <a:lnTo>
                  <a:pt x="376038" y="50718"/>
                </a:lnTo>
                <a:close/>
              </a:path>
              <a:path w="1226820" h="196850">
                <a:moveTo>
                  <a:pt x="284571" y="124412"/>
                </a:moveTo>
                <a:lnTo>
                  <a:pt x="257596" y="126830"/>
                </a:lnTo>
                <a:lnTo>
                  <a:pt x="237347" y="133841"/>
                </a:lnTo>
                <a:lnTo>
                  <a:pt x="224617" y="145078"/>
                </a:lnTo>
                <a:lnTo>
                  <a:pt x="220197" y="160175"/>
                </a:lnTo>
                <a:lnTo>
                  <a:pt x="224617" y="175239"/>
                </a:lnTo>
                <a:lnTo>
                  <a:pt x="237347" y="186402"/>
                </a:lnTo>
                <a:lnTo>
                  <a:pt x="257596" y="193338"/>
                </a:lnTo>
                <a:lnTo>
                  <a:pt x="284571" y="195722"/>
                </a:lnTo>
                <a:lnTo>
                  <a:pt x="311546" y="193338"/>
                </a:lnTo>
                <a:lnTo>
                  <a:pt x="331795" y="186402"/>
                </a:lnTo>
                <a:lnTo>
                  <a:pt x="337233" y="181633"/>
                </a:lnTo>
                <a:lnTo>
                  <a:pt x="284571" y="181633"/>
                </a:lnTo>
                <a:lnTo>
                  <a:pt x="265003" y="180201"/>
                </a:lnTo>
                <a:lnTo>
                  <a:pt x="250271" y="176025"/>
                </a:lnTo>
                <a:lnTo>
                  <a:pt x="240985" y="169289"/>
                </a:lnTo>
                <a:lnTo>
                  <a:pt x="237754" y="160175"/>
                </a:lnTo>
                <a:lnTo>
                  <a:pt x="240985" y="151062"/>
                </a:lnTo>
                <a:lnTo>
                  <a:pt x="250271" y="144326"/>
                </a:lnTo>
                <a:lnTo>
                  <a:pt x="265003" y="140150"/>
                </a:lnTo>
                <a:lnTo>
                  <a:pt x="284571" y="138717"/>
                </a:lnTo>
                <a:lnTo>
                  <a:pt x="337320" y="138717"/>
                </a:lnTo>
                <a:lnTo>
                  <a:pt x="331795" y="133841"/>
                </a:lnTo>
                <a:lnTo>
                  <a:pt x="311546" y="126830"/>
                </a:lnTo>
                <a:lnTo>
                  <a:pt x="284571" y="124412"/>
                </a:lnTo>
                <a:close/>
              </a:path>
              <a:path w="1226820" h="196850">
                <a:moveTo>
                  <a:pt x="337320" y="138717"/>
                </a:moveTo>
                <a:lnTo>
                  <a:pt x="284571" y="138717"/>
                </a:lnTo>
                <a:lnTo>
                  <a:pt x="304139" y="140150"/>
                </a:lnTo>
                <a:lnTo>
                  <a:pt x="318871" y="144326"/>
                </a:lnTo>
                <a:lnTo>
                  <a:pt x="328157" y="151062"/>
                </a:lnTo>
                <a:lnTo>
                  <a:pt x="331388" y="160175"/>
                </a:lnTo>
                <a:lnTo>
                  <a:pt x="328157" y="169289"/>
                </a:lnTo>
                <a:lnTo>
                  <a:pt x="318871" y="176025"/>
                </a:lnTo>
                <a:lnTo>
                  <a:pt x="304139" y="180201"/>
                </a:lnTo>
                <a:lnTo>
                  <a:pt x="284571" y="181633"/>
                </a:lnTo>
                <a:lnTo>
                  <a:pt x="337233" y="181633"/>
                </a:lnTo>
                <a:lnTo>
                  <a:pt x="344525" y="175239"/>
                </a:lnTo>
                <a:lnTo>
                  <a:pt x="348945" y="160175"/>
                </a:lnTo>
                <a:lnTo>
                  <a:pt x="344525" y="145078"/>
                </a:lnTo>
                <a:lnTo>
                  <a:pt x="337320" y="138717"/>
                </a:lnTo>
                <a:close/>
              </a:path>
              <a:path w="1226820" h="196850">
                <a:moveTo>
                  <a:pt x="434543" y="139584"/>
                </a:moveTo>
                <a:lnTo>
                  <a:pt x="416769" y="139584"/>
                </a:lnTo>
                <a:lnTo>
                  <a:pt x="416769" y="191820"/>
                </a:lnTo>
                <a:lnTo>
                  <a:pt x="552019" y="191820"/>
                </a:lnTo>
                <a:lnTo>
                  <a:pt x="552019" y="183801"/>
                </a:lnTo>
                <a:lnTo>
                  <a:pt x="434543" y="183801"/>
                </a:lnTo>
                <a:lnTo>
                  <a:pt x="434543" y="139584"/>
                </a:lnTo>
                <a:close/>
              </a:path>
              <a:path w="1226820" h="196850">
                <a:moveTo>
                  <a:pt x="552019" y="177082"/>
                </a:moveTo>
                <a:lnTo>
                  <a:pt x="434543" y="177082"/>
                </a:lnTo>
                <a:lnTo>
                  <a:pt x="434543" y="183801"/>
                </a:lnTo>
                <a:lnTo>
                  <a:pt x="552019" y="183801"/>
                </a:lnTo>
                <a:lnTo>
                  <a:pt x="552019" y="177082"/>
                </a:lnTo>
                <a:close/>
              </a:path>
              <a:path w="1226820" h="196850">
                <a:moveTo>
                  <a:pt x="493281" y="112925"/>
                </a:moveTo>
                <a:lnTo>
                  <a:pt x="475291" y="112925"/>
                </a:lnTo>
                <a:lnTo>
                  <a:pt x="475291" y="157574"/>
                </a:lnTo>
                <a:lnTo>
                  <a:pt x="493281" y="157574"/>
                </a:lnTo>
                <a:lnTo>
                  <a:pt x="493281" y="112925"/>
                </a:lnTo>
                <a:close/>
              </a:path>
              <a:path w="1226820" h="196850">
                <a:moveTo>
                  <a:pt x="571960" y="107289"/>
                </a:moveTo>
                <a:lnTo>
                  <a:pt x="394228" y="107289"/>
                </a:lnTo>
                <a:lnTo>
                  <a:pt x="394228" y="122028"/>
                </a:lnTo>
                <a:lnTo>
                  <a:pt x="475291" y="122028"/>
                </a:lnTo>
                <a:lnTo>
                  <a:pt x="475291" y="112925"/>
                </a:lnTo>
                <a:lnTo>
                  <a:pt x="571960" y="112925"/>
                </a:lnTo>
                <a:lnTo>
                  <a:pt x="571960" y="107289"/>
                </a:lnTo>
                <a:close/>
              </a:path>
              <a:path w="1226820" h="196850">
                <a:moveTo>
                  <a:pt x="571960" y="112925"/>
                </a:moveTo>
                <a:lnTo>
                  <a:pt x="493281" y="112925"/>
                </a:lnTo>
                <a:lnTo>
                  <a:pt x="493281" y="122028"/>
                </a:lnTo>
                <a:lnTo>
                  <a:pt x="571960" y="122028"/>
                </a:lnTo>
                <a:lnTo>
                  <a:pt x="571960" y="112925"/>
                </a:lnTo>
                <a:close/>
              </a:path>
              <a:path w="1226820" h="196850">
                <a:moveTo>
                  <a:pt x="549635" y="7369"/>
                </a:moveTo>
                <a:lnTo>
                  <a:pt x="417636" y="7369"/>
                </a:lnTo>
                <a:lnTo>
                  <a:pt x="417636" y="90816"/>
                </a:lnTo>
                <a:lnTo>
                  <a:pt x="550502" y="90816"/>
                </a:lnTo>
                <a:lnTo>
                  <a:pt x="550502" y="83013"/>
                </a:lnTo>
                <a:lnTo>
                  <a:pt x="435410" y="83013"/>
                </a:lnTo>
                <a:lnTo>
                  <a:pt x="435410" y="55703"/>
                </a:lnTo>
                <a:lnTo>
                  <a:pt x="430208" y="55703"/>
                </a:lnTo>
                <a:lnTo>
                  <a:pt x="430208" y="41832"/>
                </a:lnTo>
                <a:lnTo>
                  <a:pt x="435410" y="41832"/>
                </a:lnTo>
                <a:lnTo>
                  <a:pt x="435410" y="21891"/>
                </a:lnTo>
                <a:lnTo>
                  <a:pt x="549635" y="21891"/>
                </a:lnTo>
                <a:lnTo>
                  <a:pt x="549635" y="7369"/>
                </a:lnTo>
                <a:close/>
              </a:path>
              <a:path w="1226820" h="196850">
                <a:moveTo>
                  <a:pt x="550502" y="76294"/>
                </a:moveTo>
                <a:lnTo>
                  <a:pt x="435410" y="76294"/>
                </a:lnTo>
                <a:lnTo>
                  <a:pt x="435410" y="83013"/>
                </a:lnTo>
                <a:lnTo>
                  <a:pt x="550502" y="83013"/>
                </a:lnTo>
                <a:lnTo>
                  <a:pt x="550502" y="76294"/>
                </a:lnTo>
                <a:close/>
              </a:path>
              <a:path w="1226820" h="196850">
                <a:moveTo>
                  <a:pt x="435410" y="41832"/>
                </a:moveTo>
                <a:lnTo>
                  <a:pt x="430208" y="41832"/>
                </a:lnTo>
                <a:lnTo>
                  <a:pt x="430208" y="55703"/>
                </a:lnTo>
                <a:lnTo>
                  <a:pt x="435410" y="55703"/>
                </a:lnTo>
                <a:lnTo>
                  <a:pt x="435410" y="41832"/>
                </a:lnTo>
                <a:close/>
              </a:path>
              <a:path w="1226820" h="196850">
                <a:moveTo>
                  <a:pt x="544433" y="41832"/>
                </a:moveTo>
                <a:lnTo>
                  <a:pt x="435410" y="41832"/>
                </a:lnTo>
                <a:lnTo>
                  <a:pt x="435410" y="55703"/>
                </a:lnTo>
                <a:lnTo>
                  <a:pt x="544433" y="55703"/>
                </a:lnTo>
                <a:lnTo>
                  <a:pt x="544433" y="41832"/>
                </a:lnTo>
                <a:close/>
              </a:path>
              <a:path w="1226820" h="196850">
                <a:moveTo>
                  <a:pt x="810747" y="0"/>
                </a:moveTo>
                <a:lnTo>
                  <a:pt x="792757" y="0"/>
                </a:lnTo>
                <a:lnTo>
                  <a:pt x="792757" y="196372"/>
                </a:lnTo>
                <a:lnTo>
                  <a:pt x="810747" y="196372"/>
                </a:lnTo>
                <a:lnTo>
                  <a:pt x="810747" y="0"/>
                </a:lnTo>
                <a:close/>
              </a:path>
              <a:path w="1226820" h="196850">
                <a:moveTo>
                  <a:pt x="751575" y="18423"/>
                </a:moveTo>
                <a:lnTo>
                  <a:pt x="660975" y="18423"/>
                </a:lnTo>
                <a:lnTo>
                  <a:pt x="660975" y="33162"/>
                </a:lnTo>
                <a:lnTo>
                  <a:pt x="733369" y="33162"/>
                </a:lnTo>
                <a:lnTo>
                  <a:pt x="733369" y="73693"/>
                </a:lnTo>
                <a:lnTo>
                  <a:pt x="661409" y="73693"/>
                </a:lnTo>
                <a:lnTo>
                  <a:pt x="661409" y="149121"/>
                </a:lnTo>
                <a:lnTo>
                  <a:pt x="677665" y="149121"/>
                </a:lnTo>
                <a:lnTo>
                  <a:pt x="702248" y="148827"/>
                </a:lnTo>
                <a:lnTo>
                  <a:pt x="726243" y="147739"/>
                </a:lnTo>
                <a:lnTo>
                  <a:pt x="750603" y="145555"/>
                </a:lnTo>
                <a:lnTo>
                  <a:pt x="776284" y="141969"/>
                </a:lnTo>
                <a:lnTo>
                  <a:pt x="775998" y="139801"/>
                </a:lnTo>
                <a:lnTo>
                  <a:pt x="679399" y="139801"/>
                </a:lnTo>
                <a:lnTo>
                  <a:pt x="679399" y="134166"/>
                </a:lnTo>
                <a:lnTo>
                  <a:pt x="677665" y="134166"/>
                </a:lnTo>
                <a:lnTo>
                  <a:pt x="679399" y="134145"/>
                </a:lnTo>
                <a:lnTo>
                  <a:pt x="679399" y="88432"/>
                </a:lnTo>
                <a:lnTo>
                  <a:pt x="751575" y="88432"/>
                </a:lnTo>
                <a:lnTo>
                  <a:pt x="751575" y="18423"/>
                </a:lnTo>
                <a:close/>
              </a:path>
              <a:path w="1226820" h="196850">
                <a:moveTo>
                  <a:pt x="774334" y="127230"/>
                </a:moveTo>
                <a:lnTo>
                  <a:pt x="749201" y="130691"/>
                </a:lnTo>
                <a:lnTo>
                  <a:pt x="725268" y="132811"/>
                </a:lnTo>
                <a:lnTo>
                  <a:pt x="701700" y="133874"/>
                </a:lnTo>
                <a:lnTo>
                  <a:pt x="679399" y="134145"/>
                </a:lnTo>
                <a:lnTo>
                  <a:pt x="679399" y="139801"/>
                </a:lnTo>
                <a:lnTo>
                  <a:pt x="775998" y="139801"/>
                </a:lnTo>
                <a:lnTo>
                  <a:pt x="774334" y="127230"/>
                </a:lnTo>
                <a:close/>
              </a:path>
              <a:path w="1226820" h="196850">
                <a:moveTo>
                  <a:pt x="679399" y="134145"/>
                </a:moveTo>
                <a:lnTo>
                  <a:pt x="677665" y="134166"/>
                </a:lnTo>
                <a:lnTo>
                  <a:pt x="679399" y="134166"/>
                </a:lnTo>
                <a:close/>
              </a:path>
              <a:path w="1226820" h="196850">
                <a:moveTo>
                  <a:pt x="931241" y="13655"/>
                </a:moveTo>
                <a:lnTo>
                  <a:pt x="927990" y="13655"/>
                </a:lnTo>
                <a:lnTo>
                  <a:pt x="927990" y="28610"/>
                </a:lnTo>
                <a:lnTo>
                  <a:pt x="921694" y="52682"/>
                </a:lnTo>
                <a:lnTo>
                  <a:pt x="905259" y="73585"/>
                </a:lnTo>
                <a:lnTo>
                  <a:pt x="882362" y="89448"/>
                </a:lnTo>
                <a:lnTo>
                  <a:pt x="856681" y="98402"/>
                </a:lnTo>
                <a:lnTo>
                  <a:pt x="864700" y="113358"/>
                </a:lnTo>
                <a:lnTo>
                  <a:pt x="893578" y="102372"/>
                </a:lnTo>
                <a:lnTo>
                  <a:pt x="918860" y="83664"/>
                </a:lnTo>
                <a:lnTo>
                  <a:pt x="936785" y="58616"/>
                </a:lnTo>
                <a:lnTo>
                  <a:pt x="937423" y="55806"/>
                </a:lnTo>
                <a:lnTo>
                  <a:pt x="931241" y="28610"/>
                </a:lnTo>
                <a:lnTo>
                  <a:pt x="931241" y="13655"/>
                </a:lnTo>
                <a:close/>
              </a:path>
              <a:path w="1226820" h="196850">
                <a:moveTo>
                  <a:pt x="946847" y="13655"/>
                </a:moveTo>
                <a:lnTo>
                  <a:pt x="943596" y="13655"/>
                </a:lnTo>
                <a:lnTo>
                  <a:pt x="943596" y="28610"/>
                </a:lnTo>
                <a:lnTo>
                  <a:pt x="937423" y="55806"/>
                </a:lnTo>
                <a:lnTo>
                  <a:pt x="938082" y="58707"/>
                </a:lnTo>
                <a:lnTo>
                  <a:pt x="956059" y="83745"/>
                </a:lnTo>
                <a:lnTo>
                  <a:pt x="981350" y="102402"/>
                </a:lnTo>
                <a:lnTo>
                  <a:pt x="1010137" y="113358"/>
                </a:lnTo>
                <a:lnTo>
                  <a:pt x="1018157" y="98402"/>
                </a:lnTo>
                <a:lnTo>
                  <a:pt x="992567" y="89479"/>
                </a:lnTo>
                <a:lnTo>
                  <a:pt x="969660" y="73666"/>
                </a:lnTo>
                <a:lnTo>
                  <a:pt x="953173" y="52774"/>
                </a:lnTo>
                <a:lnTo>
                  <a:pt x="946847" y="28610"/>
                </a:lnTo>
                <a:lnTo>
                  <a:pt x="946847" y="13655"/>
                </a:lnTo>
                <a:close/>
              </a:path>
              <a:path w="1226820" h="196850">
                <a:moveTo>
                  <a:pt x="943596" y="13655"/>
                </a:moveTo>
                <a:lnTo>
                  <a:pt x="931241" y="13655"/>
                </a:lnTo>
                <a:lnTo>
                  <a:pt x="931241" y="28610"/>
                </a:lnTo>
                <a:lnTo>
                  <a:pt x="937423" y="55806"/>
                </a:lnTo>
                <a:lnTo>
                  <a:pt x="943596" y="28610"/>
                </a:lnTo>
                <a:lnTo>
                  <a:pt x="943596" y="13655"/>
                </a:lnTo>
                <a:close/>
              </a:path>
              <a:path w="1226820" h="196850">
                <a:moveTo>
                  <a:pt x="1027043" y="154973"/>
                </a:moveTo>
                <a:lnTo>
                  <a:pt x="849528" y="154973"/>
                </a:lnTo>
                <a:lnTo>
                  <a:pt x="849528" y="169712"/>
                </a:lnTo>
                <a:lnTo>
                  <a:pt x="1027043" y="169712"/>
                </a:lnTo>
                <a:lnTo>
                  <a:pt x="1027043" y="154973"/>
                </a:lnTo>
                <a:close/>
              </a:path>
              <a:path w="1226820" h="196850">
                <a:moveTo>
                  <a:pt x="1204108" y="16906"/>
                </a:moveTo>
                <a:lnTo>
                  <a:pt x="1071676" y="16906"/>
                </a:lnTo>
                <a:lnTo>
                  <a:pt x="1071676" y="120294"/>
                </a:lnTo>
                <a:lnTo>
                  <a:pt x="1206276" y="120294"/>
                </a:lnTo>
                <a:lnTo>
                  <a:pt x="1206276" y="110324"/>
                </a:lnTo>
                <a:lnTo>
                  <a:pt x="1089883" y="110324"/>
                </a:lnTo>
                <a:lnTo>
                  <a:pt x="1089883" y="74994"/>
                </a:lnTo>
                <a:lnTo>
                  <a:pt x="1084031" y="74994"/>
                </a:lnTo>
                <a:lnTo>
                  <a:pt x="1084031" y="60689"/>
                </a:lnTo>
                <a:lnTo>
                  <a:pt x="1089883" y="60689"/>
                </a:lnTo>
                <a:lnTo>
                  <a:pt x="1089883" y="31644"/>
                </a:lnTo>
                <a:lnTo>
                  <a:pt x="1204108" y="31644"/>
                </a:lnTo>
                <a:lnTo>
                  <a:pt x="1204108" y="16906"/>
                </a:lnTo>
                <a:close/>
              </a:path>
              <a:path w="1226820" h="196850">
                <a:moveTo>
                  <a:pt x="1206276" y="105772"/>
                </a:moveTo>
                <a:lnTo>
                  <a:pt x="1089883" y="105772"/>
                </a:lnTo>
                <a:lnTo>
                  <a:pt x="1089883" y="110324"/>
                </a:lnTo>
                <a:lnTo>
                  <a:pt x="1206276" y="110324"/>
                </a:lnTo>
                <a:lnTo>
                  <a:pt x="1206276" y="105772"/>
                </a:lnTo>
                <a:close/>
              </a:path>
              <a:path w="1226820" h="196850">
                <a:moveTo>
                  <a:pt x="1089883" y="60689"/>
                </a:moveTo>
                <a:lnTo>
                  <a:pt x="1084031" y="60689"/>
                </a:lnTo>
                <a:lnTo>
                  <a:pt x="1084031" y="74994"/>
                </a:lnTo>
                <a:lnTo>
                  <a:pt x="1089883" y="74994"/>
                </a:lnTo>
                <a:lnTo>
                  <a:pt x="1089883" y="60689"/>
                </a:lnTo>
                <a:close/>
              </a:path>
              <a:path w="1226820" h="196850">
                <a:moveTo>
                  <a:pt x="1199990" y="60689"/>
                </a:moveTo>
                <a:lnTo>
                  <a:pt x="1089883" y="60689"/>
                </a:lnTo>
                <a:lnTo>
                  <a:pt x="1089883" y="74994"/>
                </a:lnTo>
                <a:lnTo>
                  <a:pt x="1199990" y="74994"/>
                </a:lnTo>
                <a:lnTo>
                  <a:pt x="1199990" y="60689"/>
                </a:lnTo>
                <a:close/>
              </a:path>
              <a:path w="1226820" h="196850">
                <a:moveTo>
                  <a:pt x="1226433" y="156057"/>
                </a:moveTo>
                <a:lnTo>
                  <a:pt x="1048918" y="156057"/>
                </a:lnTo>
                <a:lnTo>
                  <a:pt x="1048918" y="171013"/>
                </a:lnTo>
                <a:lnTo>
                  <a:pt x="1226433" y="171013"/>
                </a:lnTo>
                <a:lnTo>
                  <a:pt x="1226433" y="156057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921164" y="4116661"/>
            <a:ext cx="379095" cy="196215"/>
          </a:xfrm>
          <a:custGeom>
            <a:avLst/>
            <a:gdLst/>
            <a:ahLst/>
            <a:cxnLst/>
            <a:rect l="l" t="t" r="r" b="b"/>
            <a:pathLst>
              <a:path w="379095" h="196214">
                <a:moveTo>
                  <a:pt x="168845" y="0"/>
                </a:moveTo>
                <a:lnTo>
                  <a:pt x="151505" y="0"/>
                </a:lnTo>
                <a:lnTo>
                  <a:pt x="151505" y="195938"/>
                </a:lnTo>
                <a:lnTo>
                  <a:pt x="168845" y="195938"/>
                </a:lnTo>
                <a:lnTo>
                  <a:pt x="168845" y="0"/>
                </a:lnTo>
                <a:close/>
              </a:path>
              <a:path w="379095" h="196214">
                <a:moveTo>
                  <a:pt x="129181" y="4551"/>
                </a:moveTo>
                <a:lnTo>
                  <a:pt x="112274" y="4551"/>
                </a:lnTo>
                <a:lnTo>
                  <a:pt x="112274" y="185968"/>
                </a:lnTo>
                <a:lnTo>
                  <a:pt x="129181" y="185968"/>
                </a:lnTo>
                <a:lnTo>
                  <a:pt x="129181" y="85181"/>
                </a:lnTo>
                <a:lnTo>
                  <a:pt x="117693" y="85181"/>
                </a:lnTo>
                <a:lnTo>
                  <a:pt x="117693" y="70225"/>
                </a:lnTo>
                <a:lnTo>
                  <a:pt x="129181" y="70225"/>
                </a:lnTo>
                <a:lnTo>
                  <a:pt x="129181" y="4551"/>
                </a:lnTo>
                <a:close/>
              </a:path>
              <a:path w="379095" h="196214">
                <a:moveTo>
                  <a:pt x="46167" y="30344"/>
                </a:moveTo>
                <a:lnTo>
                  <a:pt x="42482" y="30344"/>
                </a:lnTo>
                <a:lnTo>
                  <a:pt x="42482" y="55270"/>
                </a:lnTo>
                <a:lnTo>
                  <a:pt x="39684" y="81916"/>
                </a:lnTo>
                <a:lnTo>
                  <a:pt x="31482" y="106693"/>
                </a:lnTo>
                <a:lnTo>
                  <a:pt x="18159" y="127812"/>
                </a:lnTo>
                <a:lnTo>
                  <a:pt x="0" y="143486"/>
                </a:lnTo>
                <a:lnTo>
                  <a:pt x="11054" y="156924"/>
                </a:lnTo>
                <a:lnTo>
                  <a:pt x="30293" y="139395"/>
                </a:lnTo>
                <a:lnTo>
                  <a:pt x="44514" y="115363"/>
                </a:lnTo>
                <a:lnTo>
                  <a:pt x="51453" y="92800"/>
                </a:lnTo>
                <a:lnTo>
                  <a:pt x="49086" y="85252"/>
                </a:lnTo>
                <a:lnTo>
                  <a:pt x="46167" y="55270"/>
                </a:lnTo>
                <a:lnTo>
                  <a:pt x="46167" y="30344"/>
                </a:lnTo>
                <a:close/>
              </a:path>
              <a:path w="379095" h="196214">
                <a:moveTo>
                  <a:pt x="60038" y="30344"/>
                </a:moveTo>
                <a:lnTo>
                  <a:pt x="56354" y="30344"/>
                </a:lnTo>
                <a:lnTo>
                  <a:pt x="56354" y="55270"/>
                </a:lnTo>
                <a:lnTo>
                  <a:pt x="53329" y="86698"/>
                </a:lnTo>
                <a:lnTo>
                  <a:pt x="51453" y="92800"/>
                </a:lnTo>
                <a:lnTo>
                  <a:pt x="57654" y="112572"/>
                </a:lnTo>
                <a:lnTo>
                  <a:pt x="71587" y="135463"/>
                </a:lnTo>
                <a:lnTo>
                  <a:pt x="90600" y="152156"/>
                </a:lnTo>
                <a:lnTo>
                  <a:pt x="101654" y="138934"/>
                </a:lnTo>
                <a:lnTo>
                  <a:pt x="83813" y="124063"/>
                </a:lnTo>
                <a:lnTo>
                  <a:pt x="70767" y="104011"/>
                </a:lnTo>
                <a:lnTo>
                  <a:pt x="62761" y="80504"/>
                </a:lnTo>
                <a:lnTo>
                  <a:pt x="60038" y="55270"/>
                </a:lnTo>
                <a:lnTo>
                  <a:pt x="60038" y="30344"/>
                </a:lnTo>
                <a:close/>
              </a:path>
              <a:path w="379095" h="196214">
                <a:moveTo>
                  <a:pt x="56354" y="30344"/>
                </a:moveTo>
                <a:lnTo>
                  <a:pt x="46167" y="30344"/>
                </a:lnTo>
                <a:lnTo>
                  <a:pt x="46167" y="55270"/>
                </a:lnTo>
                <a:lnTo>
                  <a:pt x="49086" y="85252"/>
                </a:lnTo>
                <a:lnTo>
                  <a:pt x="51453" y="92800"/>
                </a:lnTo>
                <a:lnTo>
                  <a:pt x="53329" y="86698"/>
                </a:lnTo>
                <a:lnTo>
                  <a:pt x="56354" y="55270"/>
                </a:lnTo>
                <a:lnTo>
                  <a:pt x="56354" y="30344"/>
                </a:lnTo>
                <a:close/>
              </a:path>
              <a:path w="379095" h="196214">
                <a:moveTo>
                  <a:pt x="112274" y="70225"/>
                </a:moveTo>
                <a:lnTo>
                  <a:pt x="80196" y="70225"/>
                </a:lnTo>
                <a:lnTo>
                  <a:pt x="80196" y="85181"/>
                </a:lnTo>
                <a:lnTo>
                  <a:pt x="112274" y="85181"/>
                </a:lnTo>
                <a:lnTo>
                  <a:pt x="112274" y="70225"/>
                </a:lnTo>
                <a:close/>
              </a:path>
              <a:path w="379095" h="196214">
                <a:moveTo>
                  <a:pt x="129181" y="70225"/>
                </a:moveTo>
                <a:lnTo>
                  <a:pt x="117693" y="70225"/>
                </a:lnTo>
                <a:lnTo>
                  <a:pt x="117693" y="85181"/>
                </a:lnTo>
                <a:lnTo>
                  <a:pt x="129181" y="85181"/>
                </a:lnTo>
                <a:lnTo>
                  <a:pt x="129181" y="70225"/>
                </a:lnTo>
                <a:close/>
              </a:path>
              <a:path w="379095" h="196214">
                <a:moveTo>
                  <a:pt x="94935" y="22758"/>
                </a:moveTo>
                <a:lnTo>
                  <a:pt x="5418" y="22758"/>
                </a:lnTo>
                <a:lnTo>
                  <a:pt x="5418" y="37713"/>
                </a:lnTo>
                <a:lnTo>
                  <a:pt x="42482" y="37713"/>
                </a:lnTo>
                <a:lnTo>
                  <a:pt x="42482" y="30344"/>
                </a:lnTo>
                <a:lnTo>
                  <a:pt x="94935" y="30344"/>
                </a:lnTo>
                <a:lnTo>
                  <a:pt x="94935" y="22758"/>
                </a:lnTo>
                <a:close/>
              </a:path>
              <a:path w="379095" h="196214">
                <a:moveTo>
                  <a:pt x="94935" y="30344"/>
                </a:moveTo>
                <a:lnTo>
                  <a:pt x="60038" y="30344"/>
                </a:lnTo>
                <a:lnTo>
                  <a:pt x="60038" y="37713"/>
                </a:lnTo>
                <a:lnTo>
                  <a:pt x="94935" y="37713"/>
                </a:lnTo>
                <a:lnTo>
                  <a:pt x="94935" y="30344"/>
                </a:lnTo>
                <a:close/>
              </a:path>
              <a:path w="379095" h="196214">
                <a:moveTo>
                  <a:pt x="281536" y="99269"/>
                </a:moveTo>
                <a:lnTo>
                  <a:pt x="201774" y="99269"/>
                </a:lnTo>
                <a:lnTo>
                  <a:pt x="201774" y="113792"/>
                </a:lnTo>
                <a:lnTo>
                  <a:pt x="378856" y="113792"/>
                </a:lnTo>
                <a:lnTo>
                  <a:pt x="378856" y="104688"/>
                </a:lnTo>
                <a:lnTo>
                  <a:pt x="281536" y="104688"/>
                </a:lnTo>
                <a:lnTo>
                  <a:pt x="281536" y="99269"/>
                </a:lnTo>
                <a:close/>
              </a:path>
              <a:path w="379095" h="196214">
                <a:moveTo>
                  <a:pt x="299310" y="70876"/>
                </a:moveTo>
                <a:lnTo>
                  <a:pt x="281536" y="70876"/>
                </a:lnTo>
                <a:lnTo>
                  <a:pt x="281536" y="104688"/>
                </a:lnTo>
                <a:lnTo>
                  <a:pt x="299310" y="104688"/>
                </a:lnTo>
                <a:lnTo>
                  <a:pt x="299310" y="70876"/>
                </a:lnTo>
                <a:close/>
              </a:path>
              <a:path w="379095" h="196214">
                <a:moveTo>
                  <a:pt x="378856" y="99269"/>
                </a:moveTo>
                <a:lnTo>
                  <a:pt x="299310" y="99269"/>
                </a:lnTo>
                <a:lnTo>
                  <a:pt x="299310" y="104688"/>
                </a:lnTo>
                <a:lnTo>
                  <a:pt x="378856" y="104688"/>
                </a:lnTo>
                <a:lnTo>
                  <a:pt x="378856" y="99269"/>
                </a:lnTo>
                <a:close/>
              </a:path>
              <a:path w="379095" h="196214">
                <a:moveTo>
                  <a:pt x="356314" y="8019"/>
                </a:moveTo>
                <a:lnTo>
                  <a:pt x="224532" y="8019"/>
                </a:lnTo>
                <a:lnTo>
                  <a:pt x="224532" y="74777"/>
                </a:lnTo>
                <a:lnTo>
                  <a:pt x="281536" y="74777"/>
                </a:lnTo>
                <a:lnTo>
                  <a:pt x="281536" y="70876"/>
                </a:lnTo>
                <a:lnTo>
                  <a:pt x="356314" y="70876"/>
                </a:lnTo>
                <a:lnTo>
                  <a:pt x="356314" y="60255"/>
                </a:lnTo>
                <a:lnTo>
                  <a:pt x="242089" y="60255"/>
                </a:lnTo>
                <a:lnTo>
                  <a:pt x="242089" y="22541"/>
                </a:lnTo>
                <a:lnTo>
                  <a:pt x="356314" y="22541"/>
                </a:lnTo>
                <a:lnTo>
                  <a:pt x="356314" y="8019"/>
                </a:lnTo>
                <a:close/>
              </a:path>
              <a:path w="379095" h="196214">
                <a:moveTo>
                  <a:pt x="356314" y="70876"/>
                </a:moveTo>
                <a:lnTo>
                  <a:pt x="299310" y="70876"/>
                </a:lnTo>
                <a:lnTo>
                  <a:pt x="299310" y="74777"/>
                </a:lnTo>
                <a:lnTo>
                  <a:pt x="356314" y="74777"/>
                </a:lnTo>
                <a:lnTo>
                  <a:pt x="356314" y="70876"/>
                </a:lnTo>
                <a:close/>
              </a:path>
              <a:path w="379095" h="196214">
                <a:moveTo>
                  <a:pt x="356314" y="22541"/>
                </a:moveTo>
                <a:lnTo>
                  <a:pt x="338541" y="22541"/>
                </a:lnTo>
                <a:lnTo>
                  <a:pt x="338541" y="60255"/>
                </a:lnTo>
                <a:lnTo>
                  <a:pt x="356314" y="60255"/>
                </a:lnTo>
                <a:lnTo>
                  <a:pt x="356314" y="22541"/>
                </a:lnTo>
                <a:close/>
              </a:path>
              <a:path w="379095" h="196214">
                <a:moveTo>
                  <a:pt x="356964" y="133949"/>
                </a:moveTo>
                <a:lnTo>
                  <a:pt x="221498" y="133949"/>
                </a:lnTo>
                <a:lnTo>
                  <a:pt x="221498" y="148688"/>
                </a:lnTo>
                <a:lnTo>
                  <a:pt x="338974" y="148688"/>
                </a:lnTo>
                <a:lnTo>
                  <a:pt x="338974" y="195938"/>
                </a:lnTo>
                <a:lnTo>
                  <a:pt x="356964" y="195938"/>
                </a:lnTo>
                <a:lnTo>
                  <a:pt x="356964" y="133949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280733" y="4116661"/>
            <a:ext cx="379095" cy="196215"/>
          </a:xfrm>
          <a:custGeom>
            <a:avLst/>
            <a:gdLst/>
            <a:ahLst/>
            <a:cxnLst/>
            <a:rect l="l" t="t" r="r" b="b"/>
            <a:pathLst>
              <a:path w="379095" h="196214">
                <a:moveTo>
                  <a:pt x="168845" y="0"/>
                </a:moveTo>
                <a:lnTo>
                  <a:pt x="151505" y="0"/>
                </a:lnTo>
                <a:lnTo>
                  <a:pt x="151505" y="195938"/>
                </a:lnTo>
                <a:lnTo>
                  <a:pt x="168845" y="195938"/>
                </a:lnTo>
                <a:lnTo>
                  <a:pt x="168845" y="0"/>
                </a:lnTo>
                <a:close/>
              </a:path>
              <a:path w="379095" h="196214">
                <a:moveTo>
                  <a:pt x="129181" y="4551"/>
                </a:moveTo>
                <a:lnTo>
                  <a:pt x="112274" y="4551"/>
                </a:lnTo>
                <a:lnTo>
                  <a:pt x="112274" y="185968"/>
                </a:lnTo>
                <a:lnTo>
                  <a:pt x="129181" y="185968"/>
                </a:lnTo>
                <a:lnTo>
                  <a:pt x="129181" y="85181"/>
                </a:lnTo>
                <a:lnTo>
                  <a:pt x="117693" y="85181"/>
                </a:lnTo>
                <a:lnTo>
                  <a:pt x="117693" y="70225"/>
                </a:lnTo>
                <a:lnTo>
                  <a:pt x="129181" y="70225"/>
                </a:lnTo>
                <a:lnTo>
                  <a:pt x="129181" y="4551"/>
                </a:lnTo>
                <a:close/>
              </a:path>
              <a:path w="379095" h="196214">
                <a:moveTo>
                  <a:pt x="46167" y="30344"/>
                </a:moveTo>
                <a:lnTo>
                  <a:pt x="42482" y="30344"/>
                </a:lnTo>
                <a:lnTo>
                  <a:pt x="42482" y="55270"/>
                </a:lnTo>
                <a:lnTo>
                  <a:pt x="39684" y="81916"/>
                </a:lnTo>
                <a:lnTo>
                  <a:pt x="31482" y="106693"/>
                </a:lnTo>
                <a:lnTo>
                  <a:pt x="18159" y="127812"/>
                </a:lnTo>
                <a:lnTo>
                  <a:pt x="0" y="143486"/>
                </a:lnTo>
                <a:lnTo>
                  <a:pt x="11054" y="156924"/>
                </a:lnTo>
                <a:lnTo>
                  <a:pt x="30293" y="139395"/>
                </a:lnTo>
                <a:lnTo>
                  <a:pt x="44514" y="115363"/>
                </a:lnTo>
                <a:lnTo>
                  <a:pt x="51453" y="92800"/>
                </a:lnTo>
                <a:lnTo>
                  <a:pt x="49086" y="85252"/>
                </a:lnTo>
                <a:lnTo>
                  <a:pt x="46167" y="55270"/>
                </a:lnTo>
                <a:lnTo>
                  <a:pt x="46167" y="30344"/>
                </a:lnTo>
                <a:close/>
              </a:path>
              <a:path w="379095" h="196214">
                <a:moveTo>
                  <a:pt x="60038" y="30344"/>
                </a:moveTo>
                <a:lnTo>
                  <a:pt x="56354" y="30344"/>
                </a:lnTo>
                <a:lnTo>
                  <a:pt x="56354" y="55270"/>
                </a:lnTo>
                <a:lnTo>
                  <a:pt x="53329" y="86698"/>
                </a:lnTo>
                <a:lnTo>
                  <a:pt x="51453" y="92800"/>
                </a:lnTo>
                <a:lnTo>
                  <a:pt x="57654" y="112572"/>
                </a:lnTo>
                <a:lnTo>
                  <a:pt x="71587" y="135463"/>
                </a:lnTo>
                <a:lnTo>
                  <a:pt x="90600" y="152156"/>
                </a:lnTo>
                <a:lnTo>
                  <a:pt x="101654" y="138934"/>
                </a:lnTo>
                <a:lnTo>
                  <a:pt x="83813" y="124063"/>
                </a:lnTo>
                <a:lnTo>
                  <a:pt x="70767" y="104011"/>
                </a:lnTo>
                <a:lnTo>
                  <a:pt x="62761" y="80504"/>
                </a:lnTo>
                <a:lnTo>
                  <a:pt x="60038" y="55270"/>
                </a:lnTo>
                <a:lnTo>
                  <a:pt x="60038" y="30344"/>
                </a:lnTo>
                <a:close/>
              </a:path>
              <a:path w="379095" h="196214">
                <a:moveTo>
                  <a:pt x="56354" y="30344"/>
                </a:moveTo>
                <a:lnTo>
                  <a:pt x="46167" y="30344"/>
                </a:lnTo>
                <a:lnTo>
                  <a:pt x="46167" y="55270"/>
                </a:lnTo>
                <a:lnTo>
                  <a:pt x="49086" y="85252"/>
                </a:lnTo>
                <a:lnTo>
                  <a:pt x="51453" y="92800"/>
                </a:lnTo>
                <a:lnTo>
                  <a:pt x="53329" y="86698"/>
                </a:lnTo>
                <a:lnTo>
                  <a:pt x="56354" y="55270"/>
                </a:lnTo>
                <a:lnTo>
                  <a:pt x="56354" y="30344"/>
                </a:lnTo>
                <a:close/>
              </a:path>
              <a:path w="379095" h="196214">
                <a:moveTo>
                  <a:pt x="112274" y="70225"/>
                </a:moveTo>
                <a:lnTo>
                  <a:pt x="80196" y="70225"/>
                </a:lnTo>
                <a:lnTo>
                  <a:pt x="80196" y="85181"/>
                </a:lnTo>
                <a:lnTo>
                  <a:pt x="112274" y="85181"/>
                </a:lnTo>
                <a:lnTo>
                  <a:pt x="112274" y="70225"/>
                </a:lnTo>
                <a:close/>
              </a:path>
              <a:path w="379095" h="196214">
                <a:moveTo>
                  <a:pt x="129181" y="70225"/>
                </a:moveTo>
                <a:lnTo>
                  <a:pt x="117693" y="70225"/>
                </a:lnTo>
                <a:lnTo>
                  <a:pt x="117693" y="85181"/>
                </a:lnTo>
                <a:lnTo>
                  <a:pt x="129181" y="85181"/>
                </a:lnTo>
                <a:lnTo>
                  <a:pt x="129181" y="70225"/>
                </a:lnTo>
                <a:close/>
              </a:path>
              <a:path w="379095" h="196214">
                <a:moveTo>
                  <a:pt x="94935" y="22758"/>
                </a:moveTo>
                <a:lnTo>
                  <a:pt x="5418" y="22758"/>
                </a:lnTo>
                <a:lnTo>
                  <a:pt x="5418" y="37713"/>
                </a:lnTo>
                <a:lnTo>
                  <a:pt x="42482" y="37713"/>
                </a:lnTo>
                <a:lnTo>
                  <a:pt x="42482" y="30344"/>
                </a:lnTo>
                <a:lnTo>
                  <a:pt x="94935" y="30344"/>
                </a:lnTo>
                <a:lnTo>
                  <a:pt x="94935" y="22758"/>
                </a:lnTo>
                <a:close/>
              </a:path>
              <a:path w="379095" h="196214">
                <a:moveTo>
                  <a:pt x="94935" y="30344"/>
                </a:moveTo>
                <a:lnTo>
                  <a:pt x="60038" y="30344"/>
                </a:lnTo>
                <a:lnTo>
                  <a:pt x="60038" y="37713"/>
                </a:lnTo>
                <a:lnTo>
                  <a:pt x="94935" y="37713"/>
                </a:lnTo>
                <a:lnTo>
                  <a:pt x="94935" y="30344"/>
                </a:lnTo>
                <a:close/>
              </a:path>
              <a:path w="379095" h="196214">
                <a:moveTo>
                  <a:pt x="281536" y="99269"/>
                </a:moveTo>
                <a:lnTo>
                  <a:pt x="201774" y="99269"/>
                </a:lnTo>
                <a:lnTo>
                  <a:pt x="201774" y="113792"/>
                </a:lnTo>
                <a:lnTo>
                  <a:pt x="378856" y="113792"/>
                </a:lnTo>
                <a:lnTo>
                  <a:pt x="378856" y="104688"/>
                </a:lnTo>
                <a:lnTo>
                  <a:pt x="281536" y="104688"/>
                </a:lnTo>
                <a:lnTo>
                  <a:pt x="281536" y="99269"/>
                </a:lnTo>
                <a:close/>
              </a:path>
              <a:path w="379095" h="196214">
                <a:moveTo>
                  <a:pt x="299310" y="70876"/>
                </a:moveTo>
                <a:lnTo>
                  <a:pt x="281536" y="70876"/>
                </a:lnTo>
                <a:lnTo>
                  <a:pt x="281536" y="104688"/>
                </a:lnTo>
                <a:lnTo>
                  <a:pt x="299310" y="104688"/>
                </a:lnTo>
                <a:lnTo>
                  <a:pt x="299310" y="70876"/>
                </a:lnTo>
                <a:close/>
              </a:path>
              <a:path w="379095" h="196214">
                <a:moveTo>
                  <a:pt x="378856" y="99269"/>
                </a:moveTo>
                <a:lnTo>
                  <a:pt x="299310" y="99269"/>
                </a:lnTo>
                <a:lnTo>
                  <a:pt x="299310" y="104688"/>
                </a:lnTo>
                <a:lnTo>
                  <a:pt x="378856" y="104688"/>
                </a:lnTo>
                <a:lnTo>
                  <a:pt x="378856" y="99269"/>
                </a:lnTo>
                <a:close/>
              </a:path>
              <a:path w="379095" h="196214">
                <a:moveTo>
                  <a:pt x="356314" y="8019"/>
                </a:moveTo>
                <a:lnTo>
                  <a:pt x="224532" y="8019"/>
                </a:lnTo>
                <a:lnTo>
                  <a:pt x="224532" y="74777"/>
                </a:lnTo>
                <a:lnTo>
                  <a:pt x="281536" y="74777"/>
                </a:lnTo>
                <a:lnTo>
                  <a:pt x="281536" y="70876"/>
                </a:lnTo>
                <a:lnTo>
                  <a:pt x="356314" y="70876"/>
                </a:lnTo>
                <a:lnTo>
                  <a:pt x="356314" y="60255"/>
                </a:lnTo>
                <a:lnTo>
                  <a:pt x="242089" y="60255"/>
                </a:lnTo>
                <a:lnTo>
                  <a:pt x="242089" y="22541"/>
                </a:lnTo>
                <a:lnTo>
                  <a:pt x="356314" y="22541"/>
                </a:lnTo>
                <a:lnTo>
                  <a:pt x="356314" y="8019"/>
                </a:lnTo>
                <a:close/>
              </a:path>
              <a:path w="379095" h="196214">
                <a:moveTo>
                  <a:pt x="356314" y="70876"/>
                </a:moveTo>
                <a:lnTo>
                  <a:pt x="299310" y="70876"/>
                </a:lnTo>
                <a:lnTo>
                  <a:pt x="299310" y="74777"/>
                </a:lnTo>
                <a:lnTo>
                  <a:pt x="356314" y="74777"/>
                </a:lnTo>
                <a:lnTo>
                  <a:pt x="356314" y="70876"/>
                </a:lnTo>
                <a:close/>
              </a:path>
              <a:path w="379095" h="196214">
                <a:moveTo>
                  <a:pt x="356314" y="22541"/>
                </a:moveTo>
                <a:lnTo>
                  <a:pt x="338541" y="22541"/>
                </a:lnTo>
                <a:lnTo>
                  <a:pt x="338541" y="60255"/>
                </a:lnTo>
                <a:lnTo>
                  <a:pt x="356314" y="60255"/>
                </a:lnTo>
                <a:lnTo>
                  <a:pt x="356314" y="22541"/>
                </a:lnTo>
                <a:close/>
              </a:path>
              <a:path w="379095" h="196214">
                <a:moveTo>
                  <a:pt x="356964" y="133949"/>
                </a:moveTo>
                <a:lnTo>
                  <a:pt x="221498" y="133949"/>
                </a:lnTo>
                <a:lnTo>
                  <a:pt x="221498" y="148688"/>
                </a:lnTo>
                <a:lnTo>
                  <a:pt x="338974" y="148688"/>
                </a:lnTo>
                <a:lnTo>
                  <a:pt x="338974" y="195938"/>
                </a:lnTo>
                <a:lnTo>
                  <a:pt x="356964" y="195938"/>
                </a:lnTo>
                <a:lnTo>
                  <a:pt x="356964" y="133949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825000" y="4930021"/>
            <a:ext cx="302895" cy="212725"/>
          </a:xfrm>
          <a:custGeom>
            <a:avLst/>
            <a:gdLst/>
            <a:ahLst/>
            <a:cxnLst/>
            <a:rect l="l" t="t" r="r" b="b"/>
            <a:pathLst>
              <a:path w="302895" h="212725">
                <a:moveTo>
                  <a:pt x="117350" y="21963"/>
                </a:moveTo>
                <a:lnTo>
                  <a:pt x="65601" y="21963"/>
                </a:lnTo>
                <a:lnTo>
                  <a:pt x="73314" y="22523"/>
                </a:lnTo>
                <a:lnTo>
                  <a:pt x="80268" y="24203"/>
                </a:lnTo>
                <a:lnTo>
                  <a:pt x="102015" y="56643"/>
                </a:lnTo>
                <a:lnTo>
                  <a:pt x="101672" y="63452"/>
                </a:lnTo>
                <a:lnTo>
                  <a:pt x="85362" y="100028"/>
                </a:lnTo>
                <a:lnTo>
                  <a:pt x="0" y="188425"/>
                </a:lnTo>
                <a:lnTo>
                  <a:pt x="0" y="209521"/>
                </a:lnTo>
                <a:lnTo>
                  <a:pt x="136405" y="209521"/>
                </a:lnTo>
                <a:lnTo>
                  <a:pt x="136405" y="186402"/>
                </a:lnTo>
                <a:lnTo>
                  <a:pt x="32078" y="186402"/>
                </a:lnTo>
                <a:lnTo>
                  <a:pt x="32078" y="185246"/>
                </a:lnTo>
                <a:lnTo>
                  <a:pt x="80936" y="137038"/>
                </a:lnTo>
                <a:lnTo>
                  <a:pt x="109926" y="104634"/>
                </a:lnTo>
                <a:lnTo>
                  <a:pt x="127998" y="63452"/>
                </a:lnTo>
                <a:lnTo>
                  <a:pt x="128025" y="55198"/>
                </a:lnTo>
                <a:lnTo>
                  <a:pt x="127537" y="46979"/>
                </a:lnTo>
                <a:lnTo>
                  <a:pt x="126074" y="39375"/>
                </a:lnTo>
                <a:lnTo>
                  <a:pt x="123635" y="32385"/>
                </a:lnTo>
                <a:lnTo>
                  <a:pt x="120222" y="26009"/>
                </a:lnTo>
                <a:lnTo>
                  <a:pt x="117350" y="21963"/>
                </a:lnTo>
                <a:close/>
              </a:path>
              <a:path w="302895" h="212725">
                <a:moveTo>
                  <a:pt x="65601" y="289"/>
                </a:moveTo>
                <a:lnTo>
                  <a:pt x="56932" y="289"/>
                </a:lnTo>
                <a:lnTo>
                  <a:pt x="48743" y="1348"/>
                </a:lnTo>
                <a:lnTo>
                  <a:pt x="7706" y="19940"/>
                </a:lnTo>
                <a:lnTo>
                  <a:pt x="2311" y="24564"/>
                </a:lnTo>
                <a:lnTo>
                  <a:pt x="15894" y="41615"/>
                </a:lnTo>
                <a:lnTo>
                  <a:pt x="21783" y="37244"/>
                </a:lnTo>
                <a:lnTo>
                  <a:pt x="27599" y="33378"/>
                </a:lnTo>
                <a:lnTo>
                  <a:pt x="65601" y="21963"/>
                </a:lnTo>
                <a:lnTo>
                  <a:pt x="117350" y="21963"/>
                </a:lnTo>
                <a:lnTo>
                  <a:pt x="116067" y="20157"/>
                </a:lnTo>
                <a:lnTo>
                  <a:pt x="74940" y="704"/>
                </a:lnTo>
                <a:lnTo>
                  <a:pt x="65601" y="289"/>
                </a:lnTo>
                <a:close/>
              </a:path>
              <a:path w="302895" h="212725">
                <a:moveTo>
                  <a:pt x="233874" y="0"/>
                </a:moveTo>
                <a:lnTo>
                  <a:pt x="194281" y="12715"/>
                </a:lnTo>
                <a:lnTo>
                  <a:pt x="172318" y="48840"/>
                </a:lnTo>
                <a:lnTo>
                  <a:pt x="166086" y="89913"/>
                </a:lnTo>
                <a:lnTo>
                  <a:pt x="165671" y="106061"/>
                </a:lnTo>
                <a:lnTo>
                  <a:pt x="166122" y="122100"/>
                </a:lnTo>
                <a:lnTo>
                  <a:pt x="172896" y="163282"/>
                </a:lnTo>
                <a:lnTo>
                  <a:pt x="195437" y="199695"/>
                </a:lnTo>
                <a:lnTo>
                  <a:pt x="233874" y="212411"/>
                </a:lnTo>
                <a:lnTo>
                  <a:pt x="242778" y="211960"/>
                </a:lnTo>
                <a:lnTo>
                  <a:pt x="282413" y="190737"/>
                </a:lnTo>
                <a:lnTo>
                  <a:pt x="233874" y="190737"/>
                </a:lnTo>
                <a:lnTo>
                  <a:pt x="226450" y="190159"/>
                </a:lnTo>
                <a:lnTo>
                  <a:pt x="197623" y="161982"/>
                </a:lnTo>
                <a:lnTo>
                  <a:pt x="191356" y="119644"/>
                </a:lnTo>
                <a:lnTo>
                  <a:pt x="191102" y="106061"/>
                </a:lnTo>
                <a:lnTo>
                  <a:pt x="191355" y="92514"/>
                </a:lnTo>
                <a:lnTo>
                  <a:pt x="197623" y="50447"/>
                </a:lnTo>
                <a:lnTo>
                  <a:pt x="226450" y="22270"/>
                </a:lnTo>
                <a:lnTo>
                  <a:pt x="233874" y="21674"/>
                </a:lnTo>
                <a:lnTo>
                  <a:pt x="280999" y="21674"/>
                </a:lnTo>
                <a:lnTo>
                  <a:pt x="279481" y="19633"/>
                </a:lnTo>
                <a:lnTo>
                  <a:pt x="272310" y="12715"/>
                </a:lnTo>
                <a:lnTo>
                  <a:pt x="264164" y="7152"/>
                </a:lnTo>
                <a:lnTo>
                  <a:pt x="255043" y="3178"/>
                </a:lnTo>
                <a:lnTo>
                  <a:pt x="244946" y="794"/>
                </a:lnTo>
                <a:lnTo>
                  <a:pt x="233874" y="0"/>
                </a:lnTo>
                <a:close/>
              </a:path>
              <a:path w="302895" h="212725">
                <a:moveTo>
                  <a:pt x="280999" y="21674"/>
                </a:moveTo>
                <a:lnTo>
                  <a:pt x="233874" y="21674"/>
                </a:lnTo>
                <a:lnTo>
                  <a:pt x="241279" y="22270"/>
                </a:lnTo>
                <a:lnTo>
                  <a:pt x="247890" y="24058"/>
                </a:lnTo>
                <a:lnTo>
                  <a:pt x="272599" y="59244"/>
                </a:lnTo>
                <a:lnTo>
                  <a:pt x="276934" y="106061"/>
                </a:lnTo>
                <a:lnTo>
                  <a:pt x="276663" y="119644"/>
                </a:lnTo>
                <a:lnTo>
                  <a:pt x="270106" y="162252"/>
                </a:lnTo>
                <a:lnTo>
                  <a:pt x="241279" y="190159"/>
                </a:lnTo>
                <a:lnTo>
                  <a:pt x="233874" y="190737"/>
                </a:lnTo>
                <a:lnTo>
                  <a:pt x="282413" y="190737"/>
                </a:lnTo>
                <a:lnTo>
                  <a:pt x="298921" y="150711"/>
                </a:lnTo>
                <a:lnTo>
                  <a:pt x="302655" y="106061"/>
                </a:lnTo>
                <a:lnTo>
                  <a:pt x="302185" y="89913"/>
                </a:lnTo>
                <a:lnTo>
                  <a:pt x="295141" y="48840"/>
                </a:lnTo>
                <a:lnTo>
                  <a:pt x="285676" y="27960"/>
                </a:lnTo>
                <a:lnTo>
                  <a:pt x="280999" y="21674"/>
                </a:lnTo>
                <a:close/>
              </a:path>
            </a:pathLst>
          </a:custGeom>
          <a:solidFill>
            <a:srgbClr val="069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0" name="object 10"/>
          <p:cNvGrpSpPr/>
          <p:nvPr/>
        </p:nvGrpSpPr>
        <p:grpSpPr>
          <a:xfrm>
            <a:off x="1553350" y="7914369"/>
            <a:ext cx="9889490" cy="1839595"/>
            <a:chOff x="1553350" y="7914369"/>
            <a:chExt cx="9889490" cy="1839595"/>
          </a:xfrm>
        </p:grpSpPr>
        <p:sp>
          <p:nvSpPr>
            <p:cNvPr id="11" name="object 11"/>
            <p:cNvSpPr/>
            <p:nvPr/>
          </p:nvSpPr>
          <p:spPr>
            <a:xfrm>
              <a:off x="1553350" y="7914369"/>
              <a:ext cx="9889490" cy="1839595"/>
            </a:xfrm>
            <a:custGeom>
              <a:avLst/>
              <a:gdLst/>
              <a:ahLst/>
              <a:cxnLst/>
              <a:rect l="l" t="t" r="r" b="b"/>
              <a:pathLst>
                <a:path w="9889490" h="1839595">
                  <a:moveTo>
                    <a:pt x="0" y="0"/>
                  </a:moveTo>
                  <a:lnTo>
                    <a:pt x="9889066" y="0"/>
                  </a:lnTo>
                  <a:lnTo>
                    <a:pt x="9889066" y="1839230"/>
                  </a:lnTo>
                  <a:lnTo>
                    <a:pt x="0" y="18392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8D8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243891" y="8856461"/>
              <a:ext cx="504190" cy="260985"/>
            </a:xfrm>
            <a:custGeom>
              <a:avLst/>
              <a:gdLst/>
              <a:ahLst/>
              <a:cxnLst/>
              <a:rect l="l" t="t" r="r" b="b"/>
              <a:pathLst>
                <a:path w="504190" h="260984">
                  <a:moveTo>
                    <a:pt x="55198" y="124457"/>
                  </a:moveTo>
                  <a:lnTo>
                    <a:pt x="38115" y="124891"/>
                  </a:lnTo>
                  <a:lnTo>
                    <a:pt x="0" y="125135"/>
                  </a:lnTo>
                  <a:lnTo>
                    <a:pt x="2889" y="145075"/>
                  </a:lnTo>
                  <a:lnTo>
                    <a:pt x="40296" y="144755"/>
                  </a:lnTo>
                  <a:lnTo>
                    <a:pt x="81279" y="143377"/>
                  </a:lnTo>
                  <a:lnTo>
                    <a:pt x="123672" y="140320"/>
                  </a:lnTo>
                  <a:lnTo>
                    <a:pt x="163060" y="135249"/>
                  </a:lnTo>
                  <a:lnTo>
                    <a:pt x="55198" y="135249"/>
                  </a:lnTo>
                  <a:lnTo>
                    <a:pt x="55198" y="124457"/>
                  </a:lnTo>
                  <a:close/>
                </a:path>
                <a:path w="504190" h="260984">
                  <a:moveTo>
                    <a:pt x="78895" y="123855"/>
                  </a:moveTo>
                  <a:lnTo>
                    <a:pt x="55198" y="124457"/>
                  </a:lnTo>
                  <a:lnTo>
                    <a:pt x="55198" y="135249"/>
                  </a:lnTo>
                  <a:lnTo>
                    <a:pt x="78895" y="135249"/>
                  </a:lnTo>
                  <a:lnTo>
                    <a:pt x="78895" y="123855"/>
                  </a:lnTo>
                  <a:close/>
                </a:path>
                <a:path w="504190" h="260984">
                  <a:moveTo>
                    <a:pt x="163571" y="117332"/>
                  </a:moveTo>
                  <a:lnTo>
                    <a:pt x="122367" y="121477"/>
                  </a:lnTo>
                  <a:lnTo>
                    <a:pt x="79726" y="123834"/>
                  </a:lnTo>
                  <a:lnTo>
                    <a:pt x="78895" y="123855"/>
                  </a:lnTo>
                  <a:lnTo>
                    <a:pt x="78895" y="135249"/>
                  </a:lnTo>
                  <a:lnTo>
                    <a:pt x="163060" y="135249"/>
                  </a:lnTo>
                  <a:lnTo>
                    <a:pt x="165305" y="134960"/>
                  </a:lnTo>
                  <a:lnTo>
                    <a:pt x="163571" y="117332"/>
                  </a:lnTo>
                  <a:close/>
                </a:path>
                <a:path w="504190" h="260984">
                  <a:moveTo>
                    <a:pt x="78895" y="72826"/>
                  </a:moveTo>
                  <a:lnTo>
                    <a:pt x="55198" y="72826"/>
                  </a:lnTo>
                  <a:lnTo>
                    <a:pt x="55198" y="124457"/>
                  </a:lnTo>
                  <a:lnTo>
                    <a:pt x="78895" y="123855"/>
                  </a:lnTo>
                  <a:lnTo>
                    <a:pt x="78895" y="72826"/>
                  </a:lnTo>
                  <a:close/>
                </a:path>
                <a:path w="504190" h="260984">
                  <a:moveTo>
                    <a:pt x="131492" y="16183"/>
                  </a:moveTo>
                  <a:lnTo>
                    <a:pt x="121956" y="16183"/>
                  </a:lnTo>
                  <a:lnTo>
                    <a:pt x="121839" y="44008"/>
                  </a:lnTo>
                  <a:lnTo>
                    <a:pt x="121125" y="59424"/>
                  </a:lnTo>
                  <a:lnTo>
                    <a:pt x="119151" y="77771"/>
                  </a:lnTo>
                  <a:lnTo>
                    <a:pt x="115309" y="99125"/>
                  </a:lnTo>
                  <a:lnTo>
                    <a:pt x="138717" y="101148"/>
                  </a:lnTo>
                  <a:lnTo>
                    <a:pt x="142560" y="79356"/>
                  </a:lnTo>
                  <a:lnTo>
                    <a:pt x="144533" y="60327"/>
                  </a:lnTo>
                  <a:lnTo>
                    <a:pt x="145260" y="44008"/>
                  </a:lnTo>
                  <a:lnTo>
                    <a:pt x="145323" y="35835"/>
                  </a:lnTo>
                  <a:lnTo>
                    <a:pt x="131492" y="35835"/>
                  </a:lnTo>
                  <a:lnTo>
                    <a:pt x="131492" y="16183"/>
                  </a:lnTo>
                  <a:close/>
                </a:path>
                <a:path w="504190" h="260984">
                  <a:moveTo>
                    <a:pt x="121956" y="16183"/>
                  </a:moveTo>
                  <a:lnTo>
                    <a:pt x="15894" y="16183"/>
                  </a:lnTo>
                  <a:lnTo>
                    <a:pt x="15894" y="35835"/>
                  </a:lnTo>
                  <a:lnTo>
                    <a:pt x="121913" y="35835"/>
                  </a:lnTo>
                  <a:lnTo>
                    <a:pt x="121956" y="16183"/>
                  </a:lnTo>
                  <a:close/>
                </a:path>
                <a:path w="504190" h="260984">
                  <a:moveTo>
                    <a:pt x="145364" y="16183"/>
                  </a:moveTo>
                  <a:lnTo>
                    <a:pt x="131492" y="16183"/>
                  </a:lnTo>
                  <a:lnTo>
                    <a:pt x="131492" y="35835"/>
                  </a:lnTo>
                  <a:lnTo>
                    <a:pt x="145323" y="35835"/>
                  </a:lnTo>
                  <a:lnTo>
                    <a:pt x="145364" y="16183"/>
                  </a:lnTo>
                  <a:close/>
                </a:path>
                <a:path w="504190" h="260984">
                  <a:moveTo>
                    <a:pt x="205186" y="0"/>
                  </a:moveTo>
                  <a:lnTo>
                    <a:pt x="181200" y="0"/>
                  </a:lnTo>
                  <a:lnTo>
                    <a:pt x="181200" y="162993"/>
                  </a:lnTo>
                  <a:lnTo>
                    <a:pt x="205186" y="162993"/>
                  </a:lnTo>
                  <a:lnTo>
                    <a:pt x="205186" y="91322"/>
                  </a:lnTo>
                  <a:lnTo>
                    <a:pt x="194205" y="91322"/>
                  </a:lnTo>
                  <a:lnTo>
                    <a:pt x="194205" y="71092"/>
                  </a:lnTo>
                  <a:lnTo>
                    <a:pt x="205186" y="71092"/>
                  </a:lnTo>
                  <a:lnTo>
                    <a:pt x="205186" y="0"/>
                  </a:lnTo>
                  <a:close/>
                </a:path>
                <a:path w="504190" h="260984">
                  <a:moveTo>
                    <a:pt x="205186" y="71092"/>
                  </a:moveTo>
                  <a:lnTo>
                    <a:pt x="194205" y="71092"/>
                  </a:lnTo>
                  <a:lnTo>
                    <a:pt x="194205" y="91322"/>
                  </a:lnTo>
                  <a:lnTo>
                    <a:pt x="205186" y="91322"/>
                  </a:lnTo>
                  <a:lnTo>
                    <a:pt x="205186" y="71092"/>
                  </a:lnTo>
                  <a:close/>
                </a:path>
                <a:path w="504190" h="260984">
                  <a:moveTo>
                    <a:pt x="242467" y="71092"/>
                  </a:moveTo>
                  <a:lnTo>
                    <a:pt x="205186" y="71092"/>
                  </a:lnTo>
                  <a:lnTo>
                    <a:pt x="205186" y="91322"/>
                  </a:lnTo>
                  <a:lnTo>
                    <a:pt x="242467" y="91322"/>
                  </a:lnTo>
                  <a:lnTo>
                    <a:pt x="242467" y="71092"/>
                  </a:lnTo>
                  <a:close/>
                </a:path>
                <a:path w="504190" h="260984">
                  <a:moveTo>
                    <a:pt x="120800" y="166172"/>
                  </a:moveTo>
                  <a:lnTo>
                    <a:pt x="84621" y="169346"/>
                  </a:lnTo>
                  <a:lnTo>
                    <a:pt x="57437" y="178563"/>
                  </a:lnTo>
                  <a:lnTo>
                    <a:pt x="40332" y="193360"/>
                  </a:lnTo>
                  <a:lnTo>
                    <a:pt x="34390" y="213278"/>
                  </a:lnTo>
                  <a:lnTo>
                    <a:pt x="40332" y="233363"/>
                  </a:lnTo>
                  <a:lnTo>
                    <a:pt x="57437" y="248247"/>
                  </a:lnTo>
                  <a:lnTo>
                    <a:pt x="84621" y="257495"/>
                  </a:lnTo>
                  <a:lnTo>
                    <a:pt x="120800" y="260673"/>
                  </a:lnTo>
                  <a:lnTo>
                    <a:pt x="157069" y="257495"/>
                  </a:lnTo>
                  <a:lnTo>
                    <a:pt x="184451" y="248247"/>
                  </a:lnTo>
                  <a:lnTo>
                    <a:pt x="192179" y="241600"/>
                  </a:lnTo>
                  <a:lnTo>
                    <a:pt x="120800" y="241600"/>
                  </a:lnTo>
                  <a:lnTo>
                    <a:pt x="94709" y="239694"/>
                  </a:lnTo>
                  <a:lnTo>
                    <a:pt x="75066" y="234158"/>
                  </a:lnTo>
                  <a:lnTo>
                    <a:pt x="62684" y="225263"/>
                  </a:lnTo>
                  <a:lnTo>
                    <a:pt x="58377" y="213278"/>
                  </a:lnTo>
                  <a:lnTo>
                    <a:pt x="62684" y="201294"/>
                  </a:lnTo>
                  <a:lnTo>
                    <a:pt x="75066" y="192398"/>
                  </a:lnTo>
                  <a:lnTo>
                    <a:pt x="94709" y="186862"/>
                  </a:lnTo>
                  <a:lnTo>
                    <a:pt x="120800" y="184957"/>
                  </a:lnTo>
                  <a:lnTo>
                    <a:pt x="191928" y="184957"/>
                  </a:lnTo>
                  <a:lnTo>
                    <a:pt x="184451" y="178563"/>
                  </a:lnTo>
                  <a:lnTo>
                    <a:pt x="157069" y="169346"/>
                  </a:lnTo>
                  <a:lnTo>
                    <a:pt x="120800" y="166172"/>
                  </a:lnTo>
                  <a:close/>
                </a:path>
                <a:path w="504190" h="260984">
                  <a:moveTo>
                    <a:pt x="191928" y="184957"/>
                  </a:moveTo>
                  <a:lnTo>
                    <a:pt x="120800" y="184957"/>
                  </a:lnTo>
                  <a:lnTo>
                    <a:pt x="147012" y="186862"/>
                  </a:lnTo>
                  <a:lnTo>
                    <a:pt x="166642" y="192398"/>
                  </a:lnTo>
                  <a:lnTo>
                    <a:pt x="178955" y="201294"/>
                  </a:lnTo>
                  <a:lnTo>
                    <a:pt x="183223" y="213278"/>
                  </a:lnTo>
                  <a:lnTo>
                    <a:pt x="178955" y="225263"/>
                  </a:lnTo>
                  <a:lnTo>
                    <a:pt x="166642" y="234158"/>
                  </a:lnTo>
                  <a:lnTo>
                    <a:pt x="147012" y="239694"/>
                  </a:lnTo>
                  <a:lnTo>
                    <a:pt x="120800" y="241600"/>
                  </a:lnTo>
                  <a:lnTo>
                    <a:pt x="192179" y="241600"/>
                  </a:lnTo>
                  <a:lnTo>
                    <a:pt x="201755" y="233363"/>
                  </a:lnTo>
                  <a:lnTo>
                    <a:pt x="207787" y="213278"/>
                  </a:lnTo>
                  <a:lnTo>
                    <a:pt x="201755" y="193360"/>
                  </a:lnTo>
                  <a:lnTo>
                    <a:pt x="191928" y="184957"/>
                  </a:lnTo>
                  <a:close/>
                </a:path>
                <a:path w="504190" h="260984">
                  <a:moveTo>
                    <a:pt x="359487" y="204897"/>
                  </a:moveTo>
                  <a:lnTo>
                    <a:pt x="267876" y="204897"/>
                  </a:lnTo>
                  <a:lnTo>
                    <a:pt x="267876" y="224838"/>
                  </a:lnTo>
                  <a:lnTo>
                    <a:pt x="503985" y="224838"/>
                  </a:lnTo>
                  <a:lnTo>
                    <a:pt x="503985" y="214723"/>
                  </a:lnTo>
                  <a:lnTo>
                    <a:pt x="359487" y="214723"/>
                  </a:lnTo>
                  <a:lnTo>
                    <a:pt x="359487" y="204897"/>
                  </a:lnTo>
                  <a:close/>
                </a:path>
                <a:path w="504190" h="260984">
                  <a:moveTo>
                    <a:pt x="383474" y="111552"/>
                  </a:moveTo>
                  <a:lnTo>
                    <a:pt x="359487" y="111552"/>
                  </a:lnTo>
                  <a:lnTo>
                    <a:pt x="359487" y="214723"/>
                  </a:lnTo>
                  <a:lnTo>
                    <a:pt x="383474" y="214723"/>
                  </a:lnTo>
                  <a:lnTo>
                    <a:pt x="383474" y="111552"/>
                  </a:lnTo>
                  <a:close/>
                </a:path>
                <a:path w="504190" h="260984">
                  <a:moveTo>
                    <a:pt x="503985" y="204897"/>
                  </a:moveTo>
                  <a:lnTo>
                    <a:pt x="383474" y="204897"/>
                  </a:lnTo>
                  <a:lnTo>
                    <a:pt x="383474" y="214723"/>
                  </a:lnTo>
                  <a:lnTo>
                    <a:pt x="503985" y="214723"/>
                  </a:lnTo>
                  <a:lnTo>
                    <a:pt x="503985" y="204897"/>
                  </a:lnTo>
                  <a:close/>
                </a:path>
                <a:path w="504190" h="260984">
                  <a:moveTo>
                    <a:pt x="460925" y="26009"/>
                  </a:moveTo>
                  <a:lnTo>
                    <a:pt x="451966" y="26009"/>
                  </a:lnTo>
                  <a:lnTo>
                    <a:pt x="451966" y="52019"/>
                  </a:lnTo>
                  <a:lnTo>
                    <a:pt x="451812" y="76579"/>
                  </a:lnTo>
                  <a:lnTo>
                    <a:pt x="450738" y="103930"/>
                  </a:lnTo>
                  <a:lnTo>
                    <a:pt x="447821" y="134802"/>
                  </a:lnTo>
                  <a:lnTo>
                    <a:pt x="442140" y="169929"/>
                  </a:lnTo>
                  <a:lnTo>
                    <a:pt x="466127" y="173108"/>
                  </a:lnTo>
                  <a:lnTo>
                    <a:pt x="471640" y="136428"/>
                  </a:lnTo>
                  <a:lnTo>
                    <a:pt x="474471" y="104869"/>
                  </a:lnTo>
                  <a:lnTo>
                    <a:pt x="475515" y="77157"/>
                  </a:lnTo>
                  <a:lnTo>
                    <a:pt x="475664" y="52019"/>
                  </a:lnTo>
                  <a:lnTo>
                    <a:pt x="475664" y="45950"/>
                  </a:lnTo>
                  <a:lnTo>
                    <a:pt x="460925" y="45950"/>
                  </a:lnTo>
                  <a:lnTo>
                    <a:pt x="460925" y="26009"/>
                  </a:lnTo>
                  <a:close/>
                </a:path>
                <a:path w="504190" h="260984">
                  <a:moveTo>
                    <a:pt x="451966" y="26009"/>
                  </a:moveTo>
                  <a:lnTo>
                    <a:pt x="292729" y="26009"/>
                  </a:lnTo>
                  <a:lnTo>
                    <a:pt x="292729" y="45950"/>
                  </a:lnTo>
                  <a:lnTo>
                    <a:pt x="451966" y="45950"/>
                  </a:lnTo>
                  <a:lnTo>
                    <a:pt x="451966" y="26009"/>
                  </a:lnTo>
                  <a:close/>
                </a:path>
                <a:path w="504190" h="260984">
                  <a:moveTo>
                    <a:pt x="475664" y="26009"/>
                  </a:moveTo>
                  <a:lnTo>
                    <a:pt x="460925" y="26009"/>
                  </a:lnTo>
                  <a:lnTo>
                    <a:pt x="460925" y="45950"/>
                  </a:lnTo>
                  <a:lnTo>
                    <a:pt x="475664" y="45950"/>
                  </a:lnTo>
                  <a:lnTo>
                    <a:pt x="475664" y="26009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/>
          <p:nvPr/>
        </p:nvSpPr>
        <p:spPr>
          <a:xfrm>
            <a:off x="1553350" y="301139"/>
            <a:ext cx="9889490" cy="9525"/>
          </a:xfrm>
          <a:custGeom>
            <a:avLst/>
            <a:gdLst/>
            <a:ahLst/>
            <a:cxnLst/>
            <a:rect l="l" t="t" r="r" b="b"/>
            <a:pathLst>
              <a:path w="9889490" h="9525">
                <a:moveTo>
                  <a:pt x="9889066" y="0"/>
                </a:moveTo>
                <a:lnTo>
                  <a:pt x="0" y="0"/>
                </a:lnTo>
                <a:lnTo>
                  <a:pt x="0" y="9031"/>
                </a:lnTo>
                <a:lnTo>
                  <a:pt x="9889066" y="9031"/>
                </a:lnTo>
                <a:lnTo>
                  <a:pt x="9889066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553350" y="1104897"/>
            <a:ext cx="9889490" cy="9525"/>
          </a:xfrm>
          <a:custGeom>
            <a:avLst/>
            <a:gdLst/>
            <a:ahLst/>
            <a:cxnLst/>
            <a:rect l="l" t="t" r="r" b="b"/>
            <a:pathLst>
              <a:path w="9889490" h="9525">
                <a:moveTo>
                  <a:pt x="9889066" y="0"/>
                </a:moveTo>
                <a:lnTo>
                  <a:pt x="0" y="0"/>
                </a:lnTo>
                <a:lnTo>
                  <a:pt x="0" y="9031"/>
                </a:lnTo>
                <a:lnTo>
                  <a:pt x="9889066" y="9031"/>
                </a:lnTo>
                <a:lnTo>
                  <a:pt x="9889066" y="0"/>
                </a:lnTo>
                <a:close/>
              </a:path>
            </a:pathLst>
          </a:custGeom>
          <a:solidFill>
            <a:srgbClr val="BDBD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553350" y="4581869"/>
            <a:ext cx="9889490" cy="9525"/>
          </a:xfrm>
          <a:custGeom>
            <a:avLst/>
            <a:gdLst/>
            <a:ahLst/>
            <a:cxnLst/>
            <a:rect l="l" t="t" r="r" b="b"/>
            <a:pathLst>
              <a:path w="9889490" h="9525">
                <a:moveTo>
                  <a:pt x="9889066" y="0"/>
                </a:moveTo>
                <a:lnTo>
                  <a:pt x="0" y="0"/>
                </a:lnTo>
                <a:lnTo>
                  <a:pt x="0" y="9031"/>
                </a:lnTo>
                <a:lnTo>
                  <a:pt x="9889066" y="9031"/>
                </a:lnTo>
                <a:lnTo>
                  <a:pt x="9889066" y="0"/>
                </a:lnTo>
                <a:close/>
              </a:path>
            </a:pathLst>
          </a:custGeom>
          <a:solidFill>
            <a:srgbClr val="BDBD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553350" y="5539182"/>
            <a:ext cx="9889490" cy="9525"/>
          </a:xfrm>
          <a:custGeom>
            <a:avLst/>
            <a:gdLst/>
            <a:ahLst/>
            <a:cxnLst/>
            <a:rect l="l" t="t" r="r" b="b"/>
            <a:pathLst>
              <a:path w="9889490" h="9525">
                <a:moveTo>
                  <a:pt x="9889066" y="0"/>
                </a:moveTo>
                <a:lnTo>
                  <a:pt x="0" y="0"/>
                </a:lnTo>
                <a:lnTo>
                  <a:pt x="0" y="9031"/>
                </a:lnTo>
                <a:lnTo>
                  <a:pt x="9889066" y="9031"/>
                </a:lnTo>
                <a:lnTo>
                  <a:pt x="9889066" y="0"/>
                </a:lnTo>
                <a:close/>
              </a:path>
            </a:pathLst>
          </a:custGeom>
          <a:solidFill>
            <a:srgbClr val="BDBD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553350" y="6306837"/>
            <a:ext cx="9889490" cy="9525"/>
          </a:xfrm>
          <a:custGeom>
            <a:avLst/>
            <a:gdLst/>
            <a:ahLst/>
            <a:cxnLst/>
            <a:rect l="l" t="t" r="r" b="b"/>
            <a:pathLst>
              <a:path w="9889490" h="9525">
                <a:moveTo>
                  <a:pt x="9889066" y="0"/>
                </a:moveTo>
                <a:lnTo>
                  <a:pt x="0" y="0"/>
                </a:lnTo>
                <a:lnTo>
                  <a:pt x="0" y="9031"/>
                </a:lnTo>
                <a:lnTo>
                  <a:pt x="9889066" y="9031"/>
                </a:lnTo>
                <a:lnTo>
                  <a:pt x="9889066" y="0"/>
                </a:lnTo>
                <a:close/>
              </a:path>
            </a:pathLst>
          </a:custGeom>
          <a:solidFill>
            <a:srgbClr val="BDBD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553350" y="7110583"/>
            <a:ext cx="9889490" cy="9525"/>
          </a:xfrm>
          <a:custGeom>
            <a:avLst/>
            <a:gdLst/>
            <a:ahLst/>
            <a:cxnLst/>
            <a:rect l="l" t="t" r="r" b="b"/>
            <a:pathLst>
              <a:path w="9889490" h="9525">
                <a:moveTo>
                  <a:pt x="9889066" y="0"/>
                </a:moveTo>
                <a:lnTo>
                  <a:pt x="0" y="0"/>
                </a:lnTo>
                <a:lnTo>
                  <a:pt x="0" y="9031"/>
                </a:lnTo>
                <a:lnTo>
                  <a:pt x="9889066" y="9031"/>
                </a:lnTo>
                <a:lnTo>
                  <a:pt x="9889066" y="0"/>
                </a:lnTo>
                <a:close/>
              </a:path>
            </a:pathLst>
          </a:custGeom>
          <a:solidFill>
            <a:srgbClr val="BDBD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1047696" y="565672"/>
            <a:ext cx="154940" cy="283845"/>
          </a:xfrm>
          <a:custGeom>
            <a:avLst/>
            <a:gdLst/>
            <a:ahLst/>
            <a:cxnLst/>
            <a:rect l="l" t="t" r="r" b="b"/>
            <a:pathLst>
              <a:path w="154940" h="283844">
                <a:moveTo>
                  <a:pt x="129080" y="141852"/>
                </a:moveTo>
                <a:lnTo>
                  <a:pt x="0" y="270933"/>
                </a:lnTo>
                <a:lnTo>
                  <a:pt x="12771" y="283705"/>
                </a:lnTo>
                <a:lnTo>
                  <a:pt x="148238" y="148238"/>
                </a:lnTo>
                <a:lnTo>
                  <a:pt x="135466" y="148238"/>
                </a:lnTo>
                <a:lnTo>
                  <a:pt x="129080" y="141852"/>
                </a:lnTo>
                <a:close/>
              </a:path>
              <a:path w="154940" h="283844">
                <a:moveTo>
                  <a:pt x="135466" y="135466"/>
                </a:moveTo>
                <a:lnTo>
                  <a:pt x="129080" y="141852"/>
                </a:lnTo>
                <a:lnTo>
                  <a:pt x="135466" y="148238"/>
                </a:lnTo>
                <a:lnTo>
                  <a:pt x="141852" y="141852"/>
                </a:lnTo>
                <a:lnTo>
                  <a:pt x="135466" y="135466"/>
                </a:lnTo>
                <a:close/>
              </a:path>
              <a:path w="154940" h="283844">
                <a:moveTo>
                  <a:pt x="141852" y="141852"/>
                </a:moveTo>
                <a:lnTo>
                  <a:pt x="135466" y="148238"/>
                </a:lnTo>
                <a:lnTo>
                  <a:pt x="148238" y="148238"/>
                </a:lnTo>
                <a:lnTo>
                  <a:pt x="141852" y="141852"/>
                </a:lnTo>
                <a:close/>
              </a:path>
              <a:path w="154940" h="283844">
                <a:moveTo>
                  <a:pt x="148238" y="135466"/>
                </a:moveTo>
                <a:lnTo>
                  <a:pt x="141852" y="141852"/>
                </a:lnTo>
                <a:lnTo>
                  <a:pt x="148238" y="148238"/>
                </a:lnTo>
                <a:lnTo>
                  <a:pt x="154624" y="141852"/>
                </a:lnTo>
                <a:lnTo>
                  <a:pt x="148238" y="135466"/>
                </a:lnTo>
                <a:close/>
              </a:path>
              <a:path w="154940" h="283844">
                <a:moveTo>
                  <a:pt x="12771" y="0"/>
                </a:moveTo>
                <a:lnTo>
                  <a:pt x="0" y="12771"/>
                </a:lnTo>
                <a:lnTo>
                  <a:pt x="129080" y="141852"/>
                </a:lnTo>
                <a:lnTo>
                  <a:pt x="135466" y="135466"/>
                </a:lnTo>
                <a:lnTo>
                  <a:pt x="148238" y="135466"/>
                </a:lnTo>
                <a:lnTo>
                  <a:pt x="12771" y="0"/>
                </a:lnTo>
                <a:close/>
              </a:path>
              <a:path w="154940" h="283844">
                <a:moveTo>
                  <a:pt x="148238" y="135466"/>
                </a:moveTo>
                <a:lnTo>
                  <a:pt x="135466" y="135466"/>
                </a:lnTo>
                <a:lnTo>
                  <a:pt x="141852" y="141852"/>
                </a:lnTo>
                <a:lnTo>
                  <a:pt x="148238" y="13546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1047696" y="4873520"/>
            <a:ext cx="154940" cy="283845"/>
          </a:xfrm>
          <a:custGeom>
            <a:avLst/>
            <a:gdLst/>
            <a:ahLst/>
            <a:cxnLst/>
            <a:rect l="l" t="t" r="r" b="b"/>
            <a:pathLst>
              <a:path w="154940" h="283845">
                <a:moveTo>
                  <a:pt x="129080" y="141852"/>
                </a:moveTo>
                <a:lnTo>
                  <a:pt x="0" y="270933"/>
                </a:lnTo>
                <a:lnTo>
                  <a:pt x="12771" y="283705"/>
                </a:lnTo>
                <a:lnTo>
                  <a:pt x="148238" y="148238"/>
                </a:lnTo>
                <a:lnTo>
                  <a:pt x="135466" y="148238"/>
                </a:lnTo>
                <a:lnTo>
                  <a:pt x="129080" y="141852"/>
                </a:lnTo>
                <a:close/>
              </a:path>
              <a:path w="154940" h="283845">
                <a:moveTo>
                  <a:pt x="135466" y="135466"/>
                </a:moveTo>
                <a:lnTo>
                  <a:pt x="129080" y="141852"/>
                </a:lnTo>
                <a:lnTo>
                  <a:pt x="135466" y="148238"/>
                </a:lnTo>
                <a:lnTo>
                  <a:pt x="141852" y="141852"/>
                </a:lnTo>
                <a:lnTo>
                  <a:pt x="135466" y="135466"/>
                </a:lnTo>
                <a:close/>
              </a:path>
              <a:path w="154940" h="283845">
                <a:moveTo>
                  <a:pt x="141852" y="141852"/>
                </a:moveTo>
                <a:lnTo>
                  <a:pt x="135466" y="148238"/>
                </a:lnTo>
                <a:lnTo>
                  <a:pt x="148238" y="148238"/>
                </a:lnTo>
                <a:lnTo>
                  <a:pt x="141852" y="141852"/>
                </a:lnTo>
                <a:close/>
              </a:path>
              <a:path w="154940" h="283845">
                <a:moveTo>
                  <a:pt x="148238" y="135466"/>
                </a:moveTo>
                <a:lnTo>
                  <a:pt x="141852" y="141852"/>
                </a:lnTo>
                <a:lnTo>
                  <a:pt x="148238" y="148238"/>
                </a:lnTo>
                <a:lnTo>
                  <a:pt x="154624" y="141852"/>
                </a:lnTo>
                <a:lnTo>
                  <a:pt x="148238" y="135466"/>
                </a:lnTo>
                <a:close/>
              </a:path>
              <a:path w="154940" h="283845">
                <a:moveTo>
                  <a:pt x="12771" y="0"/>
                </a:moveTo>
                <a:lnTo>
                  <a:pt x="0" y="12771"/>
                </a:lnTo>
                <a:lnTo>
                  <a:pt x="129080" y="141852"/>
                </a:lnTo>
                <a:lnTo>
                  <a:pt x="135466" y="135466"/>
                </a:lnTo>
                <a:lnTo>
                  <a:pt x="148238" y="135466"/>
                </a:lnTo>
                <a:lnTo>
                  <a:pt x="12771" y="0"/>
                </a:lnTo>
                <a:close/>
              </a:path>
              <a:path w="154940" h="283845">
                <a:moveTo>
                  <a:pt x="148238" y="135466"/>
                </a:moveTo>
                <a:lnTo>
                  <a:pt x="135466" y="135466"/>
                </a:lnTo>
                <a:lnTo>
                  <a:pt x="141852" y="141852"/>
                </a:lnTo>
                <a:lnTo>
                  <a:pt x="148238" y="13546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1047696" y="5785638"/>
            <a:ext cx="154940" cy="283845"/>
          </a:xfrm>
          <a:custGeom>
            <a:avLst/>
            <a:gdLst/>
            <a:ahLst/>
            <a:cxnLst/>
            <a:rect l="l" t="t" r="r" b="b"/>
            <a:pathLst>
              <a:path w="154940" h="283845">
                <a:moveTo>
                  <a:pt x="129080" y="141852"/>
                </a:moveTo>
                <a:lnTo>
                  <a:pt x="0" y="270933"/>
                </a:lnTo>
                <a:lnTo>
                  <a:pt x="12771" y="283705"/>
                </a:lnTo>
                <a:lnTo>
                  <a:pt x="148238" y="148238"/>
                </a:lnTo>
                <a:lnTo>
                  <a:pt x="135466" y="148238"/>
                </a:lnTo>
                <a:lnTo>
                  <a:pt x="129080" y="141852"/>
                </a:lnTo>
                <a:close/>
              </a:path>
              <a:path w="154940" h="283845">
                <a:moveTo>
                  <a:pt x="135466" y="135466"/>
                </a:moveTo>
                <a:lnTo>
                  <a:pt x="129080" y="141852"/>
                </a:lnTo>
                <a:lnTo>
                  <a:pt x="135466" y="148238"/>
                </a:lnTo>
                <a:lnTo>
                  <a:pt x="141852" y="141852"/>
                </a:lnTo>
                <a:lnTo>
                  <a:pt x="135466" y="135466"/>
                </a:lnTo>
                <a:close/>
              </a:path>
              <a:path w="154940" h="283845">
                <a:moveTo>
                  <a:pt x="141852" y="141852"/>
                </a:moveTo>
                <a:lnTo>
                  <a:pt x="135466" y="148238"/>
                </a:lnTo>
                <a:lnTo>
                  <a:pt x="148238" y="148238"/>
                </a:lnTo>
                <a:lnTo>
                  <a:pt x="141852" y="141852"/>
                </a:lnTo>
                <a:close/>
              </a:path>
              <a:path w="154940" h="283845">
                <a:moveTo>
                  <a:pt x="148238" y="135466"/>
                </a:moveTo>
                <a:lnTo>
                  <a:pt x="141852" y="141852"/>
                </a:lnTo>
                <a:lnTo>
                  <a:pt x="148238" y="148238"/>
                </a:lnTo>
                <a:lnTo>
                  <a:pt x="154624" y="141852"/>
                </a:lnTo>
                <a:lnTo>
                  <a:pt x="148238" y="135466"/>
                </a:lnTo>
                <a:close/>
              </a:path>
              <a:path w="154940" h="283845">
                <a:moveTo>
                  <a:pt x="12771" y="0"/>
                </a:moveTo>
                <a:lnTo>
                  <a:pt x="0" y="12771"/>
                </a:lnTo>
                <a:lnTo>
                  <a:pt x="129080" y="141852"/>
                </a:lnTo>
                <a:lnTo>
                  <a:pt x="135466" y="135466"/>
                </a:lnTo>
                <a:lnTo>
                  <a:pt x="148238" y="135466"/>
                </a:lnTo>
                <a:lnTo>
                  <a:pt x="12771" y="0"/>
                </a:lnTo>
                <a:close/>
              </a:path>
              <a:path w="154940" h="283845">
                <a:moveTo>
                  <a:pt x="148238" y="135466"/>
                </a:moveTo>
                <a:lnTo>
                  <a:pt x="135466" y="135466"/>
                </a:lnTo>
                <a:lnTo>
                  <a:pt x="141852" y="141852"/>
                </a:lnTo>
                <a:lnTo>
                  <a:pt x="148238" y="13546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1047696" y="6562342"/>
            <a:ext cx="154940" cy="283845"/>
          </a:xfrm>
          <a:custGeom>
            <a:avLst/>
            <a:gdLst/>
            <a:ahLst/>
            <a:cxnLst/>
            <a:rect l="l" t="t" r="r" b="b"/>
            <a:pathLst>
              <a:path w="154940" h="283845">
                <a:moveTo>
                  <a:pt x="129080" y="141852"/>
                </a:moveTo>
                <a:lnTo>
                  <a:pt x="0" y="270933"/>
                </a:lnTo>
                <a:lnTo>
                  <a:pt x="12771" y="283705"/>
                </a:lnTo>
                <a:lnTo>
                  <a:pt x="148238" y="148238"/>
                </a:lnTo>
                <a:lnTo>
                  <a:pt x="135466" y="148238"/>
                </a:lnTo>
                <a:lnTo>
                  <a:pt x="129080" y="141852"/>
                </a:lnTo>
                <a:close/>
              </a:path>
              <a:path w="154940" h="283845">
                <a:moveTo>
                  <a:pt x="135466" y="135466"/>
                </a:moveTo>
                <a:lnTo>
                  <a:pt x="129080" y="141852"/>
                </a:lnTo>
                <a:lnTo>
                  <a:pt x="135466" y="148238"/>
                </a:lnTo>
                <a:lnTo>
                  <a:pt x="141852" y="141852"/>
                </a:lnTo>
                <a:lnTo>
                  <a:pt x="135466" y="135466"/>
                </a:lnTo>
                <a:close/>
              </a:path>
              <a:path w="154940" h="283845">
                <a:moveTo>
                  <a:pt x="141852" y="141852"/>
                </a:moveTo>
                <a:lnTo>
                  <a:pt x="135466" y="148238"/>
                </a:lnTo>
                <a:lnTo>
                  <a:pt x="148238" y="148238"/>
                </a:lnTo>
                <a:lnTo>
                  <a:pt x="141852" y="141852"/>
                </a:lnTo>
                <a:close/>
              </a:path>
              <a:path w="154940" h="283845">
                <a:moveTo>
                  <a:pt x="148238" y="135466"/>
                </a:moveTo>
                <a:lnTo>
                  <a:pt x="141852" y="141852"/>
                </a:lnTo>
                <a:lnTo>
                  <a:pt x="148238" y="148238"/>
                </a:lnTo>
                <a:lnTo>
                  <a:pt x="154624" y="141852"/>
                </a:lnTo>
                <a:lnTo>
                  <a:pt x="148238" y="135466"/>
                </a:lnTo>
                <a:close/>
              </a:path>
              <a:path w="154940" h="283845">
                <a:moveTo>
                  <a:pt x="12771" y="0"/>
                </a:moveTo>
                <a:lnTo>
                  <a:pt x="0" y="12771"/>
                </a:lnTo>
                <a:lnTo>
                  <a:pt x="129080" y="141852"/>
                </a:lnTo>
                <a:lnTo>
                  <a:pt x="135466" y="135466"/>
                </a:lnTo>
                <a:lnTo>
                  <a:pt x="148238" y="135466"/>
                </a:lnTo>
                <a:lnTo>
                  <a:pt x="12771" y="0"/>
                </a:lnTo>
                <a:close/>
              </a:path>
              <a:path w="154940" h="283845">
                <a:moveTo>
                  <a:pt x="148238" y="135466"/>
                </a:moveTo>
                <a:lnTo>
                  <a:pt x="135466" y="135466"/>
                </a:lnTo>
                <a:lnTo>
                  <a:pt x="141852" y="141852"/>
                </a:lnTo>
                <a:lnTo>
                  <a:pt x="148238" y="13546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3" name="object 2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53350" y="1357752"/>
            <a:ext cx="2609990" cy="2609990"/>
          </a:xfrm>
          <a:prstGeom prst="rect">
            <a:avLst/>
          </a:prstGeom>
        </p:spPr>
      </p:pic>
      <p:sp>
        <p:nvSpPr>
          <p:cNvPr id="24" name="object 24"/>
          <p:cNvSpPr/>
          <p:nvPr/>
        </p:nvSpPr>
        <p:spPr>
          <a:xfrm>
            <a:off x="4912928" y="1357752"/>
            <a:ext cx="2610485" cy="2610485"/>
          </a:xfrm>
          <a:custGeom>
            <a:avLst/>
            <a:gdLst/>
            <a:ahLst/>
            <a:cxnLst/>
            <a:rect l="l" t="t" r="r" b="b"/>
            <a:pathLst>
              <a:path w="2610484" h="2610485">
                <a:moveTo>
                  <a:pt x="2609990" y="0"/>
                </a:moveTo>
                <a:lnTo>
                  <a:pt x="0" y="0"/>
                </a:lnTo>
                <a:lnTo>
                  <a:pt x="0" y="2609990"/>
                </a:lnTo>
                <a:lnTo>
                  <a:pt x="2609990" y="2609990"/>
                </a:lnTo>
                <a:lnTo>
                  <a:pt x="2609990" y="0"/>
                </a:lnTo>
                <a:close/>
              </a:path>
            </a:pathLst>
          </a:custGeom>
          <a:solidFill>
            <a:srgbClr val="C3C3C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8272496" y="1357752"/>
            <a:ext cx="2610485" cy="2610485"/>
          </a:xfrm>
          <a:custGeom>
            <a:avLst/>
            <a:gdLst/>
            <a:ahLst/>
            <a:cxnLst/>
            <a:rect l="l" t="t" r="r" b="b"/>
            <a:pathLst>
              <a:path w="2610484" h="2610485">
                <a:moveTo>
                  <a:pt x="2609990" y="0"/>
                </a:moveTo>
                <a:lnTo>
                  <a:pt x="0" y="0"/>
                </a:lnTo>
                <a:lnTo>
                  <a:pt x="0" y="2609990"/>
                </a:lnTo>
                <a:lnTo>
                  <a:pt x="2609990" y="2609990"/>
                </a:lnTo>
                <a:lnTo>
                  <a:pt x="2609990" y="0"/>
                </a:lnTo>
                <a:close/>
              </a:path>
            </a:pathLst>
          </a:custGeom>
          <a:solidFill>
            <a:srgbClr val="C3C3C3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6" name="object 2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53350" y="4825727"/>
            <a:ext cx="415431" cy="388337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625600" y="499808"/>
            <a:ext cx="361244" cy="361244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69136" y="705307"/>
            <a:ext cx="2322195" cy="368300"/>
          </a:xfrm>
          <a:custGeom>
            <a:avLst/>
            <a:gdLst/>
            <a:ahLst/>
            <a:cxnLst/>
            <a:rect l="l" t="t" r="r" b="b"/>
            <a:pathLst>
              <a:path w="2322195" h="368300">
                <a:moveTo>
                  <a:pt x="101193" y="32105"/>
                </a:moveTo>
                <a:lnTo>
                  <a:pt x="95097" y="32105"/>
                </a:lnTo>
                <a:lnTo>
                  <a:pt x="95097" y="97942"/>
                </a:lnTo>
                <a:lnTo>
                  <a:pt x="87725" y="148177"/>
                </a:lnTo>
                <a:lnTo>
                  <a:pt x="67513" y="195326"/>
                </a:lnTo>
                <a:lnTo>
                  <a:pt x="37318" y="234930"/>
                </a:lnTo>
                <a:lnTo>
                  <a:pt x="0" y="262534"/>
                </a:lnTo>
                <a:lnTo>
                  <a:pt x="20726" y="289356"/>
                </a:lnTo>
                <a:lnTo>
                  <a:pt x="53651" y="265392"/>
                </a:lnTo>
                <a:lnTo>
                  <a:pt x="81738" y="232044"/>
                </a:lnTo>
                <a:lnTo>
                  <a:pt x="103563" y="191537"/>
                </a:lnTo>
                <a:lnTo>
                  <a:pt x="112184" y="163830"/>
                </a:lnTo>
                <a:lnTo>
                  <a:pt x="106086" y="144480"/>
                </a:lnTo>
                <a:lnTo>
                  <a:pt x="101193" y="97942"/>
                </a:lnTo>
                <a:lnTo>
                  <a:pt x="101193" y="32105"/>
                </a:lnTo>
                <a:close/>
              </a:path>
              <a:path w="2322195" h="368300">
                <a:moveTo>
                  <a:pt x="128422" y="32105"/>
                </a:moveTo>
                <a:lnTo>
                  <a:pt x="122732" y="32105"/>
                </a:lnTo>
                <a:lnTo>
                  <a:pt x="122732" y="97942"/>
                </a:lnTo>
                <a:lnTo>
                  <a:pt x="117703" y="146095"/>
                </a:lnTo>
                <a:lnTo>
                  <a:pt x="119855" y="188169"/>
                </a:lnTo>
                <a:lnTo>
                  <a:pt x="141134" y="227041"/>
                </a:lnTo>
                <a:lnTo>
                  <a:pt x="168558" y="259123"/>
                </a:lnTo>
                <a:lnTo>
                  <a:pt x="200761" y="282448"/>
                </a:lnTo>
                <a:lnTo>
                  <a:pt x="221488" y="255625"/>
                </a:lnTo>
                <a:lnTo>
                  <a:pt x="185000" y="229101"/>
                </a:lnTo>
                <a:lnTo>
                  <a:pt x="155448" y="191261"/>
                </a:lnTo>
                <a:lnTo>
                  <a:pt x="135648" y="146183"/>
                </a:lnTo>
                <a:lnTo>
                  <a:pt x="128422" y="97942"/>
                </a:lnTo>
                <a:lnTo>
                  <a:pt x="128422" y="32105"/>
                </a:lnTo>
                <a:close/>
              </a:path>
              <a:path w="2322195" h="368300">
                <a:moveTo>
                  <a:pt x="122732" y="32105"/>
                </a:moveTo>
                <a:lnTo>
                  <a:pt x="101193" y="32105"/>
                </a:lnTo>
                <a:lnTo>
                  <a:pt x="101193" y="97942"/>
                </a:lnTo>
                <a:lnTo>
                  <a:pt x="106086" y="144480"/>
                </a:lnTo>
                <a:lnTo>
                  <a:pt x="112184" y="163830"/>
                </a:lnTo>
                <a:lnTo>
                  <a:pt x="117703" y="146095"/>
                </a:lnTo>
                <a:lnTo>
                  <a:pt x="122732" y="97942"/>
                </a:lnTo>
                <a:lnTo>
                  <a:pt x="122732" y="32105"/>
                </a:lnTo>
                <a:close/>
              </a:path>
              <a:path w="2322195" h="368300">
                <a:moveTo>
                  <a:pt x="287731" y="406"/>
                </a:moveTo>
                <a:lnTo>
                  <a:pt x="253593" y="406"/>
                </a:lnTo>
                <a:lnTo>
                  <a:pt x="253593" y="367791"/>
                </a:lnTo>
                <a:lnTo>
                  <a:pt x="287731" y="367791"/>
                </a:lnTo>
                <a:lnTo>
                  <a:pt x="287731" y="177596"/>
                </a:lnTo>
                <a:lnTo>
                  <a:pt x="279603" y="177596"/>
                </a:lnTo>
                <a:lnTo>
                  <a:pt x="279603" y="149148"/>
                </a:lnTo>
                <a:lnTo>
                  <a:pt x="287731" y="149148"/>
                </a:lnTo>
                <a:lnTo>
                  <a:pt x="287731" y="406"/>
                </a:lnTo>
                <a:close/>
              </a:path>
              <a:path w="2322195" h="368300">
                <a:moveTo>
                  <a:pt x="287731" y="149148"/>
                </a:moveTo>
                <a:lnTo>
                  <a:pt x="279603" y="149148"/>
                </a:lnTo>
                <a:lnTo>
                  <a:pt x="279603" y="177596"/>
                </a:lnTo>
                <a:lnTo>
                  <a:pt x="287731" y="177596"/>
                </a:lnTo>
                <a:lnTo>
                  <a:pt x="287731" y="149148"/>
                </a:lnTo>
                <a:close/>
              </a:path>
              <a:path w="2322195" h="368300">
                <a:moveTo>
                  <a:pt x="347878" y="149148"/>
                </a:moveTo>
                <a:lnTo>
                  <a:pt x="287731" y="149148"/>
                </a:lnTo>
                <a:lnTo>
                  <a:pt x="287731" y="177596"/>
                </a:lnTo>
                <a:lnTo>
                  <a:pt x="347878" y="177596"/>
                </a:lnTo>
                <a:lnTo>
                  <a:pt x="347878" y="149148"/>
                </a:lnTo>
                <a:close/>
              </a:path>
              <a:path w="2322195" h="368300">
                <a:moveTo>
                  <a:pt x="679469" y="0"/>
                </a:moveTo>
                <a:lnTo>
                  <a:pt x="645737" y="0"/>
                </a:lnTo>
                <a:lnTo>
                  <a:pt x="645737" y="368198"/>
                </a:lnTo>
                <a:lnTo>
                  <a:pt x="679469" y="368198"/>
                </a:lnTo>
                <a:lnTo>
                  <a:pt x="679469" y="0"/>
                </a:lnTo>
                <a:close/>
              </a:path>
              <a:path w="2322195" h="368300">
                <a:moveTo>
                  <a:pt x="485616" y="28447"/>
                </a:moveTo>
                <a:lnTo>
                  <a:pt x="448271" y="37477"/>
                </a:lnTo>
                <a:lnTo>
                  <a:pt x="418814" y="63195"/>
                </a:lnTo>
                <a:lnTo>
                  <a:pt x="399491" y="103543"/>
                </a:lnTo>
                <a:lnTo>
                  <a:pt x="392550" y="156463"/>
                </a:lnTo>
                <a:lnTo>
                  <a:pt x="399491" y="209619"/>
                </a:lnTo>
                <a:lnTo>
                  <a:pt x="418814" y="250088"/>
                </a:lnTo>
                <a:lnTo>
                  <a:pt x="448271" y="275850"/>
                </a:lnTo>
                <a:lnTo>
                  <a:pt x="485616" y="284886"/>
                </a:lnTo>
                <a:lnTo>
                  <a:pt x="523195" y="275850"/>
                </a:lnTo>
                <a:lnTo>
                  <a:pt x="546882" y="255219"/>
                </a:lnTo>
                <a:lnTo>
                  <a:pt x="485616" y="255219"/>
                </a:lnTo>
                <a:lnTo>
                  <a:pt x="461003" y="248189"/>
                </a:lnTo>
                <a:lnTo>
                  <a:pt x="441725" y="228244"/>
                </a:lnTo>
                <a:lnTo>
                  <a:pt x="429152" y="197097"/>
                </a:lnTo>
                <a:lnTo>
                  <a:pt x="424656" y="156463"/>
                </a:lnTo>
                <a:lnTo>
                  <a:pt x="429152" y="116192"/>
                </a:lnTo>
                <a:lnTo>
                  <a:pt x="441725" y="85445"/>
                </a:lnTo>
                <a:lnTo>
                  <a:pt x="461003" y="65824"/>
                </a:lnTo>
                <a:lnTo>
                  <a:pt x="485616" y="58927"/>
                </a:lnTo>
                <a:lnTo>
                  <a:pt x="547866" y="58927"/>
                </a:lnTo>
                <a:lnTo>
                  <a:pt x="523195" y="37477"/>
                </a:lnTo>
                <a:lnTo>
                  <a:pt x="485616" y="28447"/>
                </a:lnTo>
                <a:close/>
              </a:path>
              <a:path w="2322195" h="368300">
                <a:moveTo>
                  <a:pt x="547866" y="58927"/>
                </a:moveTo>
                <a:lnTo>
                  <a:pt x="485616" y="58927"/>
                </a:lnTo>
                <a:lnTo>
                  <a:pt x="510400" y="65824"/>
                </a:lnTo>
                <a:lnTo>
                  <a:pt x="529659" y="85445"/>
                </a:lnTo>
                <a:lnTo>
                  <a:pt x="542137" y="116192"/>
                </a:lnTo>
                <a:lnTo>
                  <a:pt x="546576" y="156463"/>
                </a:lnTo>
                <a:lnTo>
                  <a:pt x="542137" y="197097"/>
                </a:lnTo>
                <a:lnTo>
                  <a:pt x="529659" y="228244"/>
                </a:lnTo>
                <a:lnTo>
                  <a:pt x="510400" y="248189"/>
                </a:lnTo>
                <a:lnTo>
                  <a:pt x="485616" y="255219"/>
                </a:lnTo>
                <a:lnTo>
                  <a:pt x="546882" y="255219"/>
                </a:lnTo>
                <a:lnTo>
                  <a:pt x="552773" y="250088"/>
                </a:lnTo>
                <a:lnTo>
                  <a:pt x="572141" y="209619"/>
                </a:lnTo>
                <a:lnTo>
                  <a:pt x="579088" y="156463"/>
                </a:lnTo>
                <a:lnTo>
                  <a:pt x="572141" y="103543"/>
                </a:lnTo>
                <a:lnTo>
                  <a:pt x="552773" y="63195"/>
                </a:lnTo>
                <a:lnTo>
                  <a:pt x="547866" y="58927"/>
                </a:lnTo>
                <a:close/>
              </a:path>
              <a:path w="2322195" h="368300">
                <a:moveTo>
                  <a:pt x="1043978" y="31699"/>
                </a:moveTo>
                <a:lnTo>
                  <a:pt x="795667" y="31699"/>
                </a:lnTo>
                <a:lnTo>
                  <a:pt x="795667" y="225551"/>
                </a:lnTo>
                <a:lnTo>
                  <a:pt x="1048042" y="225551"/>
                </a:lnTo>
                <a:lnTo>
                  <a:pt x="1048042" y="206857"/>
                </a:lnTo>
                <a:lnTo>
                  <a:pt x="829805" y="206857"/>
                </a:lnTo>
                <a:lnTo>
                  <a:pt x="829805" y="140614"/>
                </a:lnTo>
                <a:lnTo>
                  <a:pt x="818832" y="140614"/>
                </a:lnTo>
                <a:lnTo>
                  <a:pt x="818832" y="113791"/>
                </a:lnTo>
                <a:lnTo>
                  <a:pt x="829805" y="113791"/>
                </a:lnTo>
                <a:lnTo>
                  <a:pt x="829805" y="59334"/>
                </a:lnTo>
                <a:lnTo>
                  <a:pt x="1043978" y="59334"/>
                </a:lnTo>
                <a:lnTo>
                  <a:pt x="1043978" y="31699"/>
                </a:lnTo>
                <a:close/>
              </a:path>
              <a:path w="2322195" h="368300">
                <a:moveTo>
                  <a:pt x="1048042" y="198323"/>
                </a:moveTo>
                <a:lnTo>
                  <a:pt x="829805" y="198323"/>
                </a:lnTo>
                <a:lnTo>
                  <a:pt x="829805" y="206857"/>
                </a:lnTo>
                <a:lnTo>
                  <a:pt x="1048042" y="206857"/>
                </a:lnTo>
                <a:lnTo>
                  <a:pt x="1048042" y="198323"/>
                </a:lnTo>
                <a:close/>
              </a:path>
              <a:path w="2322195" h="368300">
                <a:moveTo>
                  <a:pt x="829805" y="113791"/>
                </a:moveTo>
                <a:lnTo>
                  <a:pt x="818832" y="113791"/>
                </a:lnTo>
                <a:lnTo>
                  <a:pt x="818832" y="140614"/>
                </a:lnTo>
                <a:lnTo>
                  <a:pt x="829805" y="140614"/>
                </a:lnTo>
                <a:lnTo>
                  <a:pt x="829805" y="113791"/>
                </a:lnTo>
                <a:close/>
              </a:path>
              <a:path w="2322195" h="368300">
                <a:moveTo>
                  <a:pt x="1036256" y="113791"/>
                </a:moveTo>
                <a:lnTo>
                  <a:pt x="829805" y="113791"/>
                </a:lnTo>
                <a:lnTo>
                  <a:pt x="829805" y="140614"/>
                </a:lnTo>
                <a:lnTo>
                  <a:pt x="1036256" y="140614"/>
                </a:lnTo>
                <a:lnTo>
                  <a:pt x="1036256" y="113791"/>
                </a:lnTo>
                <a:close/>
              </a:path>
              <a:path w="2322195" h="368300">
                <a:moveTo>
                  <a:pt x="1085837" y="292608"/>
                </a:moveTo>
                <a:lnTo>
                  <a:pt x="752995" y="292608"/>
                </a:lnTo>
                <a:lnTo>
                  <a:pt x="752995" y="320649"/>
                </a:lnTo>
                <a:lnTo>
                  <a:pt x="1085837" y="320649"/>
                </a:lnTo>
                <a:lnTo>
                  <a:pt x="1085837" y="292608"/>
                </a:lnTo>
                <a:close/>
              </a:path>
              <a:path w="2322195" h="368300">
                <a:moveTo>
                  <a:pt x="1423219" y="200355"/>
                </a:moveTo>
                <a:lnTo>
                  <a:pt x="1389487" y="200355"/>
                </a:lnTo>
                <a:lnTo>
                  <a:pt x="1389487" y="368198"/>
                </a:lnTo>
                <a:lnTo>
                  <a:pt x="1423219" y="368198"/>
                </a:lnTo>
                <a:lnTo>
                  <a:pt x="1423219" y="200355"/>
                </a:lnTo>
                <a:close/>
              </a:path>
              <a:path w="2322195" h="368300">
                <a:moveTo>
                  <a:pt x="1484721" y="182067"/>
                </a:moveTo>
                <a:lnTo>
                  <a:pt x="1241151" y="182067"/>
                </a:lnTo>
                <a:lnTo>
                  <a:pt x="1241151" y="209702"/>
                </a:lnTo>
                <a:lnTo>
                  <a:pt x="1389487" y="209702"/>
                </a:lnTo>
                <a:lnTo>
                  <a:pt x="1389487" y="200355"/>
                </a:lnTo>
                <a:lnTo>
                  <a:pt x="1573180" y="200355"/>
                </a:lnTo>
                <a:lnTo>
                  <a:pt x="1573180" y="199542"/>
                </a:lnTo>
                <a:lnTo>
                  <a:pt x="1515471" y="199542"/>
                </a:lnTo>
                <a:lnTo>
                  <a:pt x="1482147" y="195072"/>
                </a:lnTo>
                <a:lnTo>
                  <a:pt x="1484721" y="182067"/>
                </a:lnTo>
                <a:close/>
              </a:path>
              <a:path w="2322195" h="368300">
                <a:moveTo>
                  <a:pt x="1573180" y="200355"/>
                </a:moveTo>
                <a:lnTo>
                  <a:pt x="1423219" y="200355"/>
                </a:lnTo>
                <a:lnTo>
                  <a:pt x="1423219" y="209702"/>
                </a:lnTo>
                <a:lnTo>
                  <a:pt x="1573180" y="209702"/>
                </a:lnTo>
                <a:lnTo>
                  <a:pt x="1573180" y="200355"/>
                </a:lnTo>
                <a:close/>
              </a:path>
              <a:path w="2322195" h="368300">
                <a:moveTo>
                  <a:pt x="1512220" y="24383"/>
                </a:moveTo>
                <a:lnTo>
                  <a:pt x="1496371" y="24383"/>
                </a:lnTo>
                <a:lnTo>
                  <a:pt x="1496371" y="56083"/>
                </a:lnTo>
                <a:lnTo>
                  <a:pt x="1496148" y="85058"/>
                </a:lnTo>
                <a:lnTo>
                  <a:pt x="1494593" y="117195"/>
                </a:lnTo>
                <a:lnTo>
                  <a:pt x="1490370" y="153523"/>
                </a:lnTo>
                <a:lnTo>
                  <a:pt x="1482147" y="195072"/>
                </a:lnTo>
                <a:lnTo>
                  <a:pt x="1515471" y="199542"/>
                </a:lnTo>
                <a:lnTo>
                  <a:pt x="1523460" y="156267"/>
                </a:lnTo>
                <a:lnTo>
                  <a:pt x="1527562" y="118821"/>
                </a:lnTo>
                <a:lnTo>
                  <a:pt x="1529073" y="85871"/>
                </a:lnTo>
                <a:lnTo>
                  <a:pt x="1529289" y="56083"/>
                </a:lnTo>
                <a:lnTo>
                  <a:pt x="1529289" y="51612"/>
                </a:lnTo>
                <a:lnTo>
                  <a:pt x="1512220" y="51612"/>
                </a:lnTo>
                <a:lnTo>
                  <a:pt x="1512220" y="24383"/>
                </a:lnTo>
                <a:close/>
              </a:path>
              <a:path w="2322195" h="368300">
                <a:moveTo>
                  <a:pt x="1573180" y="182067"/>
                </a:moveTo>
                <a:lnTo>
                  <a:pt x="1518697" y="182067"/>
                </a:lnTo>
                <a:lnTo>
                  <a:pt x="1515471" y="199542"/>
                </a:lnTo>
                <a:lnTo>
                  <a:pt x="1573180" y="199542"/>
                </a:lnTo>
                <a:lnTo>
                  <a:pt x="1573180" y="182067"/>
                </a:lnTo>
                <a:close/>
              </a:path>
              <a:path w="2322195" h="368300">
                <a:moveTo>
                  <a:pt x="1496371" y="24383"/>
                </a:moveTo>
                <a:lnTo>
                  <a:pt x="1282604" y="24383"/>
                </a:lnTo>
                <a:lnTo>
                  <a:pt x="1282604" y="51612"/>
                </a:lnTo>
                <a:lnTo>
                  <a:pt x="1496371" y="51612"/>
                </a:lnTo>
                <a:lnTo>
                  <a:pt x="1496371" y="24383"/>
                </a:lnTo>
                <a:close/>
              </a:path>
              <a:path w="2322195" h="368300">
                <a:moveTo>
                  <a:pt x="1529289" y="24383"/>
                </a:moveTo>
                <a:lnTo>
                  <a:pt x="1512220" y="24383"/>
                </a:lnTo>
                <a:lnTo>
                  <a:pt x="1512220" y="51612"/>
                </a:lnTo>
                <a:lnTo>
                  <a:pt x="1529289" y="51612"/>
                </a:lnTo>
                <a:lnTo>
                  <a:pt x="1529289" y="24383"/>
                </a:lnTo>
                <a:close/>
              </a:path>
              <a:path w="2322195" h="368300">
                <a:moveTo>
                  <a:pt x="1764563" y="292608"/>
                </a:moveTo>
                <a:lnTo>
                  <a:pt x="1615008" y="292608"/>
                </a:lnTo>
                <a:lnTo>
                  <a:pt x="1615008" y="320649"/>
                </a:lnTo>
                <a:lnTo>
                  <a:pt x="1947849" y="320649"/>
                </a:lnTo>
                <a:lnTo>
                  <a:pt x="1947849" y="301955"/>
                </a:lnTo>
                <a:lnTo>
                  <a:pt x="1764563" y="301955"/>
                </a:lnTo>
                <a:lnTo>
                  <a:pt x="1764563" y="292608"/>
                </a:lnTo>
                <a:close/>
              </a:path>
              <a:path w="2322195" h="368300">
                <a:moveTo>
                  <a:pt x="1797888" y="203606"/>
                </a:moveTo>
                <a:lnTo>
                  <a:pt x="1764563" y="203606"/>
                </a:lnTo>
                <a:lnTo>
                  <a:pt x="1764563" y="301955"/>
                </a:lnTo>
                <a:lnTo>
                  <a:pt x="1797888" y="301955"/>
                </a:lnTo>
                <a:lnTo>
                  <a:pt x="1797888" y="203606"/>
                </a:lnTo>
                <a:close/>
              </a:path>
              <a:path w="2322195" h="368300">
                <a:moveTo>
                  <a:pt x="1947849" y="292608"/>
                </a:moveTo>
                <a:lnTo>
                  <a:pt x="1797888" y="292608"/>
                </a:lnTo>
                <a:lnTo>
                  <a:pt x="1797888" y="301955"/>
                </a:lnTo>
                <a:lnTo>
                  <a:pt x="1947849" y="301955"/>
                </a:lnTo>
                <a:lnTo>
                  <a:pt x="1947849" y="292608"/>
                </a:lnTo>
                <a:close/>
              </a:path>
              <a:path w="2322195" h="368300">
                <a:moveTo>
                  <a:pt x="1769846" y="46735"/>
                </a:moveTo>
                <a:lnTo>
                  <a:pt x="1763750" y="46735"/>
                </a:lnTo>
                <a:lnTo>
                  <a:pt x="1763750" y="69494"/>
                </a:lnTo>
                <a:lnTo>
                  <a:pt x="1751901" y="111321"/>
                </a:lnTo>
                <a:lnTo>
                  <a:pt x="1721078" y="147472"/>
                </a:lnTo>
                <a:lnTo>
                  <a:pt x="1678368" y="174707"/>
                </a:lnTo>
                <a:lnTo>
                  <a:pt x="1630857" y="189788"/>
                </a:lnTo>
                <a:lnTo>
                  <a:pt x="1644675" y="216611"/>
                </a:lnTo>
                <a:lnTo>
                  <a:pt x="1687796" y="202754"/>
                </a:lnTo>
                <a:lnTo>
                  <a:pt x="1727854" y="179983"/>
                </a:lnTo>
                <a:lnTo>
                  <a:pt x="1761104" y="149428"/>
                </a:lnTo>
                <a:lnTo>
                  <a:pt x="1781094" y="116658"/>
                </a:lnTo>
                <a:lnTo>
                  <a:pt x="1778296" y="112133"/>
                </a:lnTo>
                <a:lnTo>
                  <a:pt x="1769846" y="69494"/>
                </a:lnTo>
                <a:lnTo>
                  <a:pt x="1769846" y="46735"/>
                </a:lnTo>
                <a:close/>
              </a:path>
              <a:path w="2322195" h="368300">
                <a:moveTo>
                  <a:pt x="1798294" y="46735"/>
                </a:moveTo>
                <a:lnTo>
                  <a:pt x="1792198" y="46735"/>
                </a:lnTo>
                <a:lnTo>
                  <a:pt x="1792198" y="69494"/>
                </a:lnTo>
                <a:lnTo>
                  <a:pt x="1783800" y="112221"/>
                </a:lnTo>
                <a:lnTo>
                  <a:pt x="1801162" y="149116"/>
                </a:lnTo>
                <a:lnTo>
                  <a:pt x="1834717" y="179368"/>
                </a:lnTo>
                <a:lnTo>
                  <a:pt x="1875237" y="201818"/>
                </a:lnTo>
                <a:lnTo>
                  <a:pt x="1918995" y="215391"/>
                </a:lnTo>
                <a:lnTo>
                  <a:pt x="1932406" y="188569"/>
                </a:lnTo>
                <a:lnTo>
                  <a:pt x="1884362" y="173678"/>
                </a:lnTo>
                <a:lnTo>
                  <a:pt x="1841271" y="146862"/>
                </a:lnTo>
                <a:lnTo>
                  <a:pt x="1810219" y="111131"/>
                </a:lnTo>
                <a:lnTo>
                  <a:pt x="1798294" y="69494"/>
                </a:lnTo>
                <a:lnTo>
                  <a:pt x="1798294" y="46735"/>
                </a:lnTo>
                <a:close/>
              </a:path>
              <a:path w="2322195" h="368300">
                <a:moveTo>
                  <a:pt x="1792198" y="46735"/>
                </a:moveTo>
                <a:lnTo>
                  <a:pt x="1769846" y="46735"/>
                </a:lnTo>
                <a:lnTo>
                  <a:pt x="1769846" y="69494"/>
                </a:lnTo>
                <a:lnTo>
                  <a:pt x="1778296" y="112133"/>
                </a:lnTo>
                <a:lnTo>
                  <a:pt x="1781094" y="116658"/>
                </a:lnTo>
                <a:lnTo>
                  <a:pt x="1783800" y="112221"/>
                </a:lnTo>
                <a:lnTo>
                  <a:pt x="1792198" y="69494"/>
                </a:lnTo>
                <a:lnTo>
                  <a:pt x="1792198" y="46735"/>
                </a:lnTo>
                <a:close/>
              </a:path>
              <a:path w="2322195" h="368300">
                <a:moveTo>
                  <a:pt x="1919808" y="33731"/>
                </a:moveTo>
                <a:lnTo>
                  <a:pt x="1642237" y="33731"/>
                </a:lnTo>
                <a:lnTo>
                  <a:pt x="1642237" y="61366"/>
                </a:lnTo>
                <a:lnTo>
                  <a:pt x="1763750" y="61366"/>
                </a:lnTo>
                <a:lnTo>
                  <a:pt x="1763750" y="46735"/>
                </a:lnTo>
                <a:lnTo>
                  <a:pt x="1919808" y="46735"/>
                </a:lnTo>
                <a:lnTo>
                  <a:pt x="1919808" y="33731"/>
                </a:lnTo>
                <a:close/>
              </a:path>
              <a:path w="2322195" h="368300">
                <a:moveTo>
                  <a:pt x="1919808" y="46735"/>
                </a:moveTo>
                <a:lnTo>
                  <a:pt x="1798294" y="46735"/>
                </a:lnTo>
                <a:lnTo>
                  <a:pt x="1798294" y="61366"/>
                </a:lnTo>
                <a:lnTo>
                  <a:pt x="1919808" y="61366"/>
                </a:lnTo>
                <a:lnTo>
                  <a:pt x="1919808" y="46735"/>
                </a:lnTo>
                <a:close/>
              </a:path>
              <a:path w="2322195" h="368300">
                <a:moveTo>
                  <a:pt x="2137606" y="293420"/>
                </a:moveTo>
                <a:lnTo>
                  <a:pt x="1988864" y="293420"/>
                </a:lnTo>
                <a:lnTo>
                  <a:pt x="1988864" y="321868"/>
                </a:lnTo>
                <a:lnTo>
                  <a:pt x="2321706" y="321868"/>
                </a:lnTo>
                <a:lnTo>
                  <a:pt x="2321706" y="304799"/>
                </a:lnTo>
                <a:lnTo>
                  <a:pt x="2137606" y="304799"/>
                </a:lnTo>
                <a:lnTo>
                  <a:pt x="2137606" y="293420"/>
                </a:lnTo>
                <a:close/>
              </a:path>
              <a:path w="2322195" h="368300">
                <a:moveTo>
                  <a:pt x="2171338" y="183692"/>
                </a:moveTo>
                <a:lnTo>
                  <a:pt x="2137606" y="183692"/>
                </a:lnTo>
                <a:lnTo>
                  <a:pt x="2137606" y="304799"/>
                </a:lnTo>
                <a:lnTo>
                  <a:pt x="2171338" y="304799"/>
                </a:lnTo>
                <a:lnTo>
                  <a:pt x="2171338" y="183692"/>
                </a:lnTo>
                <a:close/>
              </a:path>
              <a:path w="2322195" h="368300">
                <a:moveTo>
                  <a:pt x="2321706" y="293420"/>
                </a:moveTo>
                <a:lnTo>
                  <a:pt x="2171338" y="293420"/>
                </a:lnTo>
                <a:lnTo>
                  <a:pt x="2171338" y="304799"/>
                </a:lnTo>
                <a:lnTo>
                  <a:pt x="2321706" y="304799"/>
                </a:lnTo>
                <a:lnTo>
                  <a:pt x="2321706" y="293420"/>
                </a:lnTo>
                <a:close/>
              </a:path>
              <a:path w="2322195" h="368300">
                <a:moveTo>
                  <a:pt x="2279440" y="29667"/>
                </a:moveTo>
                <a:lnTo>
                  <a:pt x="2030723" y="29667"/>
                </a:lnTo>
                <a:lnTo>
                  <a:pt x="2030723" y="199542"/>
                </a:lnTo>
                <a:lnTo>
                  <a:pt x="2137606" y="199542"/>
                </a:lnTo>
                <a:lnTo>
                  <a:pt x="2137606" y="184099"/>
                </a:lnTo>
                <a:lnTo>
                  <a:pt x="2064454" y="184099"/>
                </a:lnTo>
                <a:lnTo>
                  <a:pt x="2064454" y="57302"/>
                </a:lnTo>
                <a:lnTo>
                  <a:pt x="2279440" y="57302"/>
                </a:lnTo>
                <a:lnTo>
                  <a:pt x="2279440" y="29667"/>
                </a:lnTo>
                <a:close/>
              </a:path>
              <a:path w="2322195" h="368300">
                <a:moveTo>
                  <a:pt x="2283098" y="183692"/>
                </a:moveTo>
                <a:lnTo>
                  <a:pt x="2171338" y="183692"/>
                </a:lnTo>
                <a:lnTo>
                  <a:pt x="2171338" y="199542"/>
                </a:lnTo>
                <a:lnTo>
                  <a:pt x="2283098" y="199542"/>
                </a:lnTo>
                <a:lnTo>
                  <a:pt x="2283098" y="183692"/>
                </a:lnTo>
                <a:close/>
              </a:path>
              <a:path w="2322195" h="368300">
                <a:moveTo>
                  <a:pt x="2283098" y="171907"/>
                </a:moveTo>
                <a:lnTo>
                  <a:pt x="2064454" y="171907"/>
                </a:lnTo>
                <a:lnTo>
                  <a:pt x="2064454" y="184099"/>
                </a:lnTo>
                <a:lnTo>
                  <a:pt x="2137606" y="184099"/>
                </a:lnTo>
                <a:lnTo>
                  <a:pt x="2137606" y="183692"/>
                </a:lnTo>
                <a:lnTo>
                  <a:pt x="2283098" y="183692"/>
                </a:lnTo>
                <a:lnTo>
                  <a:pt x="2283098" y="1719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62482" y="425132"/>
            <a:ext cx="2629698" cy="174117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32100" y="7023100"/>
            <a:ext cx="7340600" cy="2006600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558800" y="0"/>
            <a:ext cx="355600" cy="1041400"/>
          </a:xfrm>
          <a:custGeom>
            <a:avLst/>
            <a:gdLst/>
            <a:ahLst/>
            <a:cxnLst/>
            <a:rect l="l" t="t" r="r" b="b"/>
            <a:pathLst>
              <a:path w="355600" h="1041400">
                <a:moveTo>
                  <a:pt x="355600" y="0"/>
                </a:moveTo>
                <a:lnTo>
                  <a:pt x="0" y="0"/>
                </a:lnTo>
                <a:lnTo>
                  <a:pt x="0" y="1041400"/>
                </a:lnTo>
                <a:lnTo>
                  <a:pt x="355600" y="1041400"/>
                </a:lnTo>
                <a:lnTo>
                  <a:pt x="355600" y="0"/>
                </a:lnTo>
                <a:close/>
              </a:path>
            </a:pathLst>
          </a:custGeom>
          <a:solidFill>
            <a:srgbClr val="EDF8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587500" y="3683000"/>
            <a:ext cx="2133600" cy="1168400"/>
          </a:xfrm>
          <a:custGeom>
            <a:avLst/>
            <a:gdLst/>
            <a:ahLst/>
            <a:cxnLst/>
            <a:rect l="l" t="t" r="r" b="b"/>
            <a:pathLst>
              <a:path w="2133600" h="1168400">
                <a:moveTo>
                  <a:pt x="584200" y="0"/>
                </a:moveTo>
                <a:lnTo>
                  <a:pt x="536286" y="1936"/>
                </a:lnTo>
                <a:lnTo>
                  <a:pt x="489439" y="7646"/>
                </a:lnTo>
                <a:lnTo>
                  <a:pt x="443810" y="16978"/>
                </a:lnTo>
                <a:lnTo>
                  <a:pt x="399547" y="29782"/>
                </a:lnTo>
                <a:lnTo>
                  <a:pt x="356803" y="45909"/>
                </a:lnTo>
                <a:lnTo>
                  <a:pt x="315726" y="65207"/>
                </a:lnTo>
                <a:lnTo>
                  <a:pt x="276468" y="87526"/>
                </a:lnTo>
                <a:lnTo>
                  <a:pt x="239179" y="112716"/>
                </a:lnTo>
                <a:lnTo>
                  <a:pt x="204008" y="140627"/>
                </a:lnTo>
                <a:lnTo>
                  <a:pt x="171108" y="171108"/>
                </a:lnTo>
                <a:lnTo>
                  <a:pt x="140627" y="204008"/>
                </a:lnTo>
                <a:lnTo>
                  <a:pt x="112716" y="239179"/>
                </a:lnTo>
                <a:lnTo>
                  <a:pt x="87526" y="276468"/>
                </a:lnTo>
                <a:lnTo>
                  <a:pt x="65207" y="315726"/>
                </a:lnTo>
                <a:lnTo>
                  <a:pt x="45909" y="356803"/>
                </a:lnTo>
                <a:lnTo>
                  <a:pt x="29782" y="399547"/>
                </a:lnTo>
                <a:lnTo>
                  <a:pt x="16978" y="443810"/>
                </a:lnTo>
                <a:lnTo>
                  <a:pt x="7646" y="489439"/>
                </a:lnTo>
                <a:lnTo>
                  <a:pt x="1936" y="536286"/>
                </a:lnTo>
                <a:lnTo>
                  <a:pt x="0" y="584200"/>
                </a:lnTo>
                <a:lnTo>
                  <a:pt x="1936" y="632113"/>
                </a:lnTo>
                <a:lnTo>
                  <a:pt x="7646" y="678960"/>
                </a:lnTo>
                <a:lnTo>
                  <a:pt x="16978" y="724589"/>
                </a:lnTo>
                <a:lnTo>
                  <a:pt x="29782" y="768852"/>
                </a:lnTo>
                <a:lnTo>
                  <a:pt x="45909" y="811596"/>
                </a:lnTo>
                <a:lnTo>
                  <a:pt x="65207" y="852673"/>
                </a:lnTo>
                <a:lnTo>
                  <a:pt x="87526" y="891931"/>
                </a:lnTo>
                <a:lnTo>
                  <a:pt x="112716" y="929220"/>
                </a:lnTo>
                <a:lnTo>
                  <a:pt x="140627" y="964391"/>
                </a:lnTo>
                <a:lnTo>
                  <a:pt x="171108" y="997291"/>
                </a:lnTo>
                <a:lnTo>
                  <a:pt x="204008" y="1027772"/>
                </a:lnTo>
                <a:lnTo>
                  <a:pt x="239179" y="1055683"/>
                </a:lnTo>
                <a:lnTo>
                  <a:pt x="276468" y="1080873"/>
                </a:lnTo>
                <a:lnTo>
                  <a:pt x="315726" y="1103192"/>
                </a:lnTo>
                <a:lnTo>
                  <a:pt x="356803" y="1122490"/>
                </a:lnTo>
                <a:lnTo>
                  <a:pt x="399547" y="1138617"/>
                </a:lnTo>
                <a:lnTo>
                  <a:pt x="443810" y="1151421"/>
                </a:lnTo>
                <a:lnTo>
                  <a:pt x="489439" y="1160753"/>
                </a:lnTo>
                <a:lnTo>
                  <a:pt x="536286" y="1166463"/>
                </a:lnTo>
                <a:lnTo>
                  <a:pt x="584200" y="1168400"/>
                </a:lnTo>
                <a:lnTo>
                  <a:pt x="584200" y="1155700"/>
                </a:lnTo>
                <a:lnTo>
                  <a:pt x="537328" y="1153805"/>
                </a:lnTo>
                <a:lnTo>
                  <a:pt x="491499" y="1148220"/>
                </a:lnTo>
                <a:lnTo>
                  <a:pt x="446861" y="1139090"/>
                </a:lnTo>
                <a:lnTo>
                  <a:pt x="403561" y="1126564"/>
                </a:lnTo>
                <a:lnTo>
                  <a:pt x="361746" y="1110788"/>
                </a:lnTo>
                <a:lnTo>
                  <a:pt x="321562" y="1091910"/>
                </a:lnTo>
                <a:lnTo>
                  <a:pt x="283158" y="1070076"/>
                </a:lnTo>
                <a:lnTo>
                  <a:pt x="246679" y="1045433"/>
                </a:lnTo>
                <a:lnTo>
                  <a:pt x="212273" y="1018129"/>
                </a:lnTo>
                <a:lnTo>
                  <a:pt x="180088" y="988311"/>
                </a:lnTo>
                <a:lnTo>
                  <a:pt x="150270" y="956126"/>
                </a:lnTo>
                <a:lnTo>
                  <a:pt x="122966" y="921720"/>
                </a:lnTo>
                <a:lnTo>
                  <a:pt x="98323" y="885241"/>
                </a:lnTo>
                <a:lnTo>
                  <a:pt x="76489" y="846837"/>
                </a:lnTo>
                <a:lnTo>
                  <a:pt x="57611" y="806653"/>
                </a:lnTo>
                <a:lnTo>
                  <a:pt x="41835" y="764838"/>
                </a:lnTo>
                <a:lnTo>
                  <a:pt x="29309" y="721538"/>
                </a:lnTo>
                <a:lnTo>
                  <a:pt x="20179" y="676900"/>
                </a:lnTo>
                <a:lnTo>
                  <a:pt x="14594" y="631071"/>
                </a:lnTo>
                <a:lnTo>
                  <a:pt x="12700" y="584200"/>
                </a:lnTo>
                <a:lnTo>
                  <a:pt x="14594" y="537328"/>
                </a:lnTo>
                <a:lnTo>
                  <a:pt x="20179" y="491499"/>
                </a:lnTo>
                <a:lnTo>
                  <a:pt x="29309" y="446861"/>
                </a:lnTo>
                <a:lnTo>
                  <a:pt x="41835" y="403561"/>
                </a:lnTo>
                <a:lnTo>
                  <a:pt x="57611" y="361746"/>
                </a:lnTo>
                <a:lnTo>
                  <a:pt x="76489" y="321562"/>
                </a:lnTo>
                <a:lnTo>
                  <a:pt x="98323" y="283158"/>
                </a:lnTo>
                <a:lnTo>
                  <a:pt x="122966" y="246679"/>
                </a:lnTo>
                <a:lnTo>
                  <a:pt x="150270" y="212273"/>
                </a:lnTo>
                <a:lnTo>
                  <a:pt x="180088" y="180088"/>
                </a:lnTo>
                <a:lnTo>
                  <a:pt x="212273" y="150270"/>
                </a:lnTo>
                <a:lnTo>
                  <a:pt x="246679" y="122966"/>
                </a:lnTo>
                <a:lnTo>
                  <a:pt x="283158" y="98323"/>
                </a:lnTo>
                <a:lnTo>
                  <a:pt x="321562" y="76489"/>
                </a:lnTo>
                <a:lnTo>
                  <a:pt x="361746" y="57611"/>
                </a:lnTo>
                <a:lnTo>
                  <a:pt x="403561" y="41835"/>
                </a:lnTo>
                <a:lnTo>
                  <a:pt x="446861" y="29309"/>
                </a:lnTo>
                <a:lnTo>
                  <a:pt x="491499" y="20179"/>
                </a:lnTo>
                <a:lnTo>
                  <a:pt x="537328" y="14594"/>
                </a:lnTo>
                <a:lnTo>
                  <a:pt x="584200" y="12700"/>
                </a:lnTo>
                <a:lnTo>
                  <a:pt x="584200" y="0"/>
                </a:lnTo>
                <a:close/>
              </a:path>
              <a:path w="2133600" h="1168400">
                <a:moveTo>
                  <a:pt x="1549400" y="1155700"/>
                </a:moveTo>
                <a:lnTo>
                  <a:pt x="584200" y="1155700"/>
                </a:lnTo>
                <a:lnTo>
                  <a:pt x="584200" y="1168400"/>
                </a:lnTo>
                <a:lnTo>
                  <a:pt x="1549400" y="1168400"/>
                </a:lnTo>
                <a:lnTo>
                  <a:pt x="1549400" y="1155700"/>
                </a:lnTo>
                <a:close/>
              </a:path>
              <a:path w="2133600" h="1168400">
                <a:moveTo>
                  <a:pt x="1549399" y="0"/>
                </a:moveTo>
                <a:lnTo>
                  <a:pt x="1549399" y="12700"/>
                </a:lnTo>
                <a:lnTo>
                  <a:pt x="1596271" y="14594"/>
                </a:lnTo>
                <a:lnTo>
                  <a:pt x="1642100" y="20179"/>
                </a:lnTo>
                <a:lnTo>
                  <a:pt x="1686738" y="29309"/>
                </a:lnTo>
                <a:lnTo>
                  <a:pt x="1730038" y="41835"/>
                </a:lnTo>
                <a:lnTo>
                  <a:pt x="1771853" y="57611"/>
                </a:lnTo>
                <a:lnTo>
                  <a:pt x="1812037" y="76489"/>
                </a:lnTo>
                <a:lnTo>
                  <a:pt x="1850441" y="98323"/>
                </a:lnTo>
                <a:lnTo>
                  <a:pt x="1886920" y="122966"/>
                </a:lnTo>
                <a:lnTo>
                  <a:pt x="1921326" y="150270"/>
                </a:lnTo>
                <a:lnTo>
                  <a:pt x="1953511" y="180088"/>
                </a:lnTo>
                <a:lnTo>
                  <a:pt x="1983329" y="212273"/>
                </a:lnTo>
                <a:lnTo>
                  <a:pt x="2010633" y="246679"/>
                </a:lnTo>
                <a:lnTo>
                  <a:pt x="2035276" y="283158"/>
                </a:lnTo>
                <a:lnTo>
                  <a:pt x="2057110" y="321562"/>
                </a:lnTo>
                <a:lnTo>
                  <a:pt x="2075988" y="361746"/>
                </a:lnTo>
                <a:lnTo>
                  <a:pt x="2091764" y="403561"/>
                </a:lnTo>
                <a:lnTo>
                  <a:pt x="2104290" y="446861"/>
                </a:lnTo>
                <a:lnTo>
                  <a:pt x="2113420" y="491499"/>
                </a:lnTo>
                <a:lnTo>
                  <a:pt x="2119005" y="537328"/>
                </a:lnTo>
                <a:lnTo>
                  <a:pt x="2120900" y="584200"/>
                </a:lnTo>
                <a:lnTo>
                  <a:pt x="2119005" y="631071"/>
                </a:lnTo>
                <a:lnTo>
                  <a:pt x="2113420" y="676900"/>
                </a:lnTo>
                <a:lnTo>
                  <a:pt x="2104290" y="721538"/>
                </a:lnTo>
                <a:lnTo>
                  <a:pt x="2091764" y="764838"/>
                </a:lnTo>
                <a:lnTo>
                  <a:pt x="2075988" y="806653"/>
                </a:lnTo>
                <a:lnTo>
                  <a:pt x="2057110" y="846837"/>
                </a:lnTo>
                <a:lnTo>
                  <a:pt x="2035276" y="885241"/>
                </a:lnTo>
                <a:lnTo>
                  <a:pt x="2010633" y="921720"/>
                </a:lnTo>
                <a:lnTo>
                  <a:pt x="1983329" y="956126"/>
                </a:lnTo>
                <a:lnTo>
                  <a:pt x="1953511" y="988311"/>
                </a:lnTo>
                <a:lnTo>
                  <a:pt x="1921326" y="1018129"/>
                </a:lnTo>
                <a:lnTo>
                  <a:pt x="1886920" y="1045433"/>
                </a:lnTo>
                <a:lnTo>
                  <a:pt x="1850441" y="1070076"/>
                </a:lnTo>
                <a:lnTo>
                  <a:pt x="1812037" y="1091910"/>
                </a:lnTo>
                <a:lnTo>
                  <a:pt x="1771853" y="1110788"/>
                </a:lnTo>
                <a:lnTo>
                  <a:pt x="1730038" y="1126564"/>
                </a:lnTo>
                <a:lnTo>
                  <a:pt x="1686738" y="1139090"/>
                </a:lnTo>
                <a:lnTo>
                  <a:pt x="1642100" y="1148220"/>
                </a:lnTo>
                <a:lnTo>
                  <a:pt x="1596271" y="1153805"/>
                </a:lnTo>
                <a:lnTo>
                  <a:pt x="1549400" y="1155700"/>
                </a:lnTo>
                <a:lnTo>
                  <a:pt x="1549400" y="1168400"/>
                </a:lnTo>
                <a:lnTo>
                  <a:pt x="1597313" y="1166463"/>
                </a:lnTo>
                <a:lnTo>
                  <a:pt x="1644160" y="1160753"/>
                </a:lnTo>
                <a:lnTo>
                  <a:pt x="1689789" y="1151421"/>
                </a:lnTo>
                <a:lnTo>
                  <a:pt x="1734052" y="1138617"/>
                </a:lnTo>
                <a:lnTo>
                  <a:pt x="1776796" y="1122490"/>
                </a:lnTo>
                <a:lnTo>
                  <a:pt x="1817873" y="1103192"/>
                </a:lnTo>
                <a:lnTo>
                  <a:pt x="1857131" y="1080873"/>
                </a:lnTo>
                <a:lnTo>
                  <a:pt x="1894420" y="1055683"/>
                </a:lnTo>
                <a:lnTo>
                  <a:pt x="1929591" y="1027772"/>
                </a:lnTo>
                <a:lnTo>
                  <a:pt x="1962491" y="997291"/>
                </a:lnTo>
                <a:lnTo>
                  <a:pt x="1992972" y="964391"/>
                </a:lnTo>
                <a:lnTo>
                  <a:pt x="2020883" y="929220"/>
                </a:lnTo>
                <a:lnTo>
                  <a:pt x="2046073" y="891931"/>
                </a:lnTo>
                <a:lnTo>
                  <a:pt x="2068392" y="852673"/>
                </a:lnTo>
                <a:lnTo>
                  <a:pt x="2087690" y="811596"/>
                </a:lnTo>
                <a:lnTo>
                  <a:pt x="2103817" y="768852"/>
                </a:lnTo>
                <a:lnTo>
                  <a:pt x="2116621" y="724589"/>
                </a:lnTo>
                <a:lnTo>
                  <a:pt x="2125953" y="678960"/>
                </a:lnTo>
                <a:lnTo>
                  <a:pt x="2131663" y="632113"/>
                </a:lnTo>
                <a:lnTo>
                  <a:pt x="2133600" y="584200"/>
                </a:lnTo>
                <a:lnTo>
                  <a:pt x="2131663" y="536286"/>
                </a:lnTo>
                <a:lnTo>
                  <a:pt x="2125953" y="489439"/>
                </a:lnTo>
                <a:lnTo>
                  <a:pt x="2116621" y="443810"/>
                </a:lnTo>
                <a:lnTo>
                  <a:pt x="2103817" y="399547"/>
                </a:lnTo>
                <a:lnTo>
                  <a:pt x="2087690" y="356803"/>
                </a:lnTo>
                <a:lnTo>
                  <a:pt x="2068392" y="315726"/>
                </a:lnTo>
                <a:lnTo>
                  <a:pt x="2046073" y="276468"/>
                </a:lnTo>
                <a:lnTo>
                  <a:pt x="2020883" y="239179"/>
                </a:lnTo>
                <a:lnTo>
                  <a:pt x="1992972" y="204008"/>
                </a:lnTo>
                <a:lnTo>
                  <a:pt x="1962491" y="171108"/>
                </a:lnTo>
                <a:lnTo>
                  <a:pt x="1929591" y="140627"/>
                </a:lnTo>
                <a:lnTo>
                  <a:pt x="1894420" y="112716"/>
                </a:lnTo>
                <a:lnTo>
                  <a:pt x="1857131" y="87526"/>
                </a:lnTo>
                <a:lnTo>
                  <a:pt x="1817873" y="65207"/>
                </a:lnTo>
                <a:lnTo>
                  <a:pt x="1776796" y="45909"/>
                </a:lnTo>
                <a:lnTo>
                  <a:pt x="1734052" y="29782"/>
                </a:lnTo>
                <a:lnTo>
                  <a:pt x="1689789" y="16978"/>
                </a:lnTo>
                <a:lnTo>
                  <a:pt x="1644160" y="7646"/>
                </a:lnTo>
                <a:lnTo>
                  <a:pt x="1597313" y="1936"/>
                </a:lnTo>
                <a:lnTo>
                  <a:pt x="1549399" y="0"/>
                </a:lnTo>
                <a:close/>
              </a:path>
              <a:path w="2133600" h="1168400">
                <a:moveTo>
                  <a:pt x="1549399" y="0"/>
                </a:moveTo>
                <a:lnTo>
                  <a:pt x="584200" y="0"/>
                </a:lnTo>
                <a:lnTo>
                  <a:pt x="584200" y="12700"/>
                </a:lnTo>
                <a:lnTo>
                  <a:pt x="1549399" y="12700"/>
                </a:lnTo>
                <a:lnTo>
                  <a:pt x="1549399" y="0"/>
                </a:lnTo>
                <a:close/>
              </a:path>
            </a:pathLst>
          </a:custGeom>
          <a:solidFill>
            <a:srgbClr val="94D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" name="object 7"/>
          <p:cNvGrpSpPr/>
          <p:nvPr/>
        </p:nvGrpSpPr>
        <p:grpSpPr>
          <a:xfrm>
            <a:off x="5118100" y="3517900"/>
            <a:ext cx="2806700" cy="1485900"/>
            <a:chOff x="5118100" y="3517900"/>
            <a:chExt cx="2806700" cy="1485900"/>
          </a:xfrm>
        </p:grpSpPr>
        <p:sp>
          <p:nvSpPr>
            <p:cNvPr id="8" name="object 8"/>
            <p:cNvSpPr/>
            <p:nvPr/>
          </p:nvSpPr>
          <p:spPr>
            <a:xfrm>
              <a:off x="5118100" y="3517900"/>
              <a:ext cx="2806700" cy="1485900"/>
            </a:xfrm>
            <a:custGeom>
              <a:avLst/>
              <a:gdLst/>
              <a:ahLst/>
              <a:cxnLst/>
              <a:rect l="l" t="t" r="r" b="b"/>
              <a:pathLst>
                <a:path w="2806700" h="1485900">
                  <a:moveTo>
                    <a:pt x="2425700" y="0"/>
                  </a:moveTo>
                  <a:lnTo>
                    <a:pt x="381000" y="0"/>
                  </a:lnTo>
                  <a:lnTo>
                    <a:pt x="333208" y="2968"/>
                  </a:lnTo>
                  <a:lnTo>
                    <a:pt x="287187" y="11636"/>
                  </a:lnTo>
                  <a:lnTo>
                    <a:pt x="243296" y="25645"/>
                  </a:lnTo>
                  <a:lnTo>
                    <a:pt x="201889" y="44640"/>
                  </a:lnTo>
                  <a:lnTo>
                    <a:pt x="163326" y="68262"/>
                  </a:lnTo>
                  <a:lnTo>
                    <a:pt x="127962" y="96155"/>
                  </a:lnTo>
                  <a:lnTo>
                    <a:pt x="96155" y="127962"/>
                  </a:lnTo>
                  <a:lnTo>
                    <a:pt x="68262" y="163326"/>
                  </a:lnTo>
                  <a:lnTo>
                    <a:pt x="44640" y="201889"/>
                  </a:lnTo>
                  <a:lnTo>
                    <a:pt x="25645" y="243296"/>
                  </a:lnTo>
                  <a:lnTo>
                    <a:pt x="11636" y="287187"/>
                  </a:lnTo>
                  <a:lnTo>
                    <a:pt x="2968" y="333208"/>
                  </a:lnTo>
                  <a:lnTo>
                    <a:pt x="0" y="381000"/>
                  </a:lnTo>
                  <a:lnTo>
                    <a:pt x="0" y="1104900"/>
                  </a:lnTo>
                  <a:lnTo>
                    <a:pt x="2968" y="1152691"/>
                  </a:lnTo>
                  <a:lnTo>
                    <a:pt x="11636" y="1198712"/>
                  </a:lnTo>
                  <a:lnTo>
                    <a:pt x="25645" y="1242603"/>
                  </a:lnTo>
                  <a:lnTo>
                    <a:pt x="44640" y="1284010"/>
                  </a:lnTo>
                  <a:lnTo>
                    <a:pt x="68262" y="1322573"/>
                  </a:lnTo>
                  <a:lnTo>
                    <a:pt x="96155" y="1357937"/>
                  </a:lnTo>
                  <a:lnTo>
                    <a:pt x="127962" y="1389744"/>
                  </a:lnTo>
                  <a:lnTo>
                    <a:pt x="163326" y="1417637"/>
                  </a:lnTo>
                  <a:lnTo>
                    <a:pt x="201889" y="1441259"/>
                  </a:lnTo>
                  <a:lnTo>
                    <a:pt x="243296" y="1460254"/>
                  </a:lnTo>
                  <a:lnTo>
                    <a:pt x="287187" y="1474263"/>
                  </a:lnTo>
                  <a:lnTo>
                    <a:pt x="333208" y="1482931"/>
                  </a:lnTo>
                  <a:lnTo>
                    <a:pt x="380999" y="1485900"/>
                  </a:lnTo>
                  <a:lnTo>
                    <a:pt x="2425700" y="1485900"/>
                  </a:lnTo>
                  <a:lnTo>
                    <a:pt x="2473491" y="1482931"/>
                  </a:lnTo>
                  <a:lnTo>
                    <a:pt x="2519512" y="1474263"/>
                  </a:lnTo>
                  <a:lnTo>
                    <a:pt x="2563403" y="1460254"/>
                  </a:lnTo>
                  <a:lnTo>
                    <a:pt x="2604810" y="1441259"/>
                  </a:lnTo>
                  <a:lnTo>
                    <a:pt x="2643373" y="1417637"/>
                  </a:lnTo>
                  <a:lnTo>
                    <a:pt x="2678737" y="1389744"/>
                  </a:lnTo>
                  <a:lnTo>
                    <a:pt x="2710544" y="1357937"/>
                  </a:lnTo>
                  <a:lnTo>
                    <a:pt x="2738437" y="1322573"/>
                  </a:lnTo>
                  <a:lnTo>
                    <a:pt x="2762059" y="1284010"/>
                  </a:lnTo>
                  <a:lnTo>
                    <a:pt x="2781054" y="1242603"/>
                  </a:lnTo>
                  <a:lnTo>
                    <a:pt x="2795063" y="1198712"/>
                  </a:lnTo>
                  <a:lnTo>
                    <a:pt x="2803731" y="1152691"/>
                  </a:lnTo>
                  <a:lnTo>
                    <a:pt x="2806700" y="1104900"/>
                  </a:lnTo>
                  <a:lnTo>
                    <a:pt x="2806700" y="381000"/>
                  </a:lnTo>
                  <a:lnTo>
                    <a:pt x="2803731" y="333208"/>
                  </a:lnTo>
                  <a:lnTo>
                    <a:pt x="2795063" y="287187"/>
                  </a:lnTo>
                  <a:lnTo>
                    <a:pt x="2781054" y="243296"/>
                  </a:lnTo>
                  <a:lnTo>
                    <a:pt x="2762059" y="201889"/>
                  </a:lnTo>
                  <a:lnTo>
                    <a:pt x="2738437" y="163326"/>
                  </a:lnTo>
                  <a:lnTo>
                    <a:pt x="2710544" y="127962"/>
                  </a:lnTo>
                  <a:lnTo>
                    <a:pt x="2678737" y="96155"/>
                  </a:lnTo>
                  <a:lnTo>
                    <a:pt x="2643373" y="68262"/>
                  </a:lnTo>
                  <a:lnTo>
                    <a:pt x="2604810" y="44640"/>
                  </a:lnTo>
                  <a:lnTo>
                    <a:pt x="2563403" y="25645"/>
                  </a:lnTo>
                  <a:lnTo>
                    <a:pt x="2519512" y="11636"/>
                  </a:lnTo>
                  <a:lnTo>
                    <a:pt x="2473491" y="2968"/>
                  </a:lnTo>
                  <a:lnTo>
                    <a:pt x="2425700" y="0"/>
                  </a:lnTo>
                  <a:close/>
                </a:path>
              </a:pathLst>
            </a:custGeom>
            <a:solidFill>
              <a:srgbClr val="94D0C8">
                <a:alpha val="2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949823" y="4158095"/>
              <a:ext cx="1153160" cy="304165"/>
            </a:xfrm>
            <a:custGeom>
              <a:avLst/>
              <a:gdLst/>
              <a:ahLst/>
              <a:cxnLst/>
              <a:rect l="l" t="t" r="r" b="b"/>
              <a:pathLst>
                <a:path w="1153159" h="304164">
                  <a:moveTo>
                    <a:pt x="35790" y="4040"/>
                  </a:moveTo>
                  <a:lnTo>
                    <a:pt x="0" y="4040"/>
                  </a:lnTo>
                  <a:lnTo>
                    <a:pt x="0" y="299604"/>
                  </a:lnTo>
                  <a:lnTo>
                    <a:pt x="35790" y="299604"/>
                  </a:lnTo>
                  <a:lnTo>
                    <a:pt x="35790" y="167409"/>
                  </a:lnTo>
                  <a:lnTo>
                    <a:pt x="229177" y="167409"/>
                  </a:lnTo>
                  <a:lnTo>
                    <a:pt x="229177" y="135659"/>
                  </a:lnTo>
                  <a:lnTo>
                    <a:pt x="35790" y="135659"/>
                  </a:lnTo>
                  <a:lnTo>
                    <a:pt x="35790" y="4040"/>
                  </a:lnTo>
                  <a:close/>
                </a:path>
                <a:path w="1153159" h="304164">
                  <a:moveTo>
                    <a:pt x="229177" y="167409"/>
                  </a:moveTo>
                  <a:lnTo>
                    <a:pt x="193386" y="167409"/>
                  </a:lnTo>
                  <a:lnTo>
                    <a:pt x="193386" y="299604"/>
                  </a:lnTo>
                  <a:lnTo>
                    <a:pt x="229177" y="299604"/>
                  </a:lnTo>
                  <a:lnTo>
                    <a:pt x="229177" y="167409"/>
                  </a:lnTo>
                  <a:close/>
                </a:path>
                <a:path w="1153159" h="304164">
                  <a:moveTo>
                    <a:pt x="229177" y="4040"/>
                  </a:moveTo>
                  <a:lnTo>
                    <a:pt x="193386" y="4040"/>
                  </a:lnTo>
                  <a:lnTo>
                    <a:pt x="193386" y="135659"/>
                  </a:lnTo>
                  <a:lnTo>
                    <a:pt x="229177" y="135659"/>
                  </a:lnTo>
                  <a:lnTo>
                    <a:pt x="229177" y="4040"/>
                  </a:lnTo>
                  <a:close/>
                </a:path>
                <a:path w="1153159" h="304164">
                  <a:moveTo>
                    <a:pt x="419749" y="0"/>
                  </a:moveTo>
                  <a:lnTo>
                    <a:pt x="367740" y="10390"/>
                  </a:lnTo>
                  <a:lnTo>
                    <a:pt x="326195" y="40842"/>
                  </a:lnTo>
                  <a:lnTo>
                    <a:pt x="298783" y="88827"/>
                  </a:lnTo>
                  <a:lnTo>
                    <a:pt x="290341" y="129236"/>
                  </a:lnTo>
                  <a:lnTo>
                    <a:pt x="289285" y="151822"/>
                  </a:lnTo>
                  <a:lnTo>
                    <a:pt x="290341" y="174408"/>
                  </a:lnTo>
                  <a:lnTo>
                    <a:pt x="298783" y="214817"/>
                  </a:lnTo>
                  <a:lnTo>
                    <a:pt x="326195" y="262803"/>
                  </a:lnTo>
                  <a:lnTo>
                    <a:pt x="367740" y="293254"/>
                  </a:lnTo>
                  <a:lnTo>
                    <a:pt x="419749" y="303645"/>
                  </a:lnTo>
                  <a:lnTo>
                    <a:pt x="438131" y="302490"/>
                  </a:lnTo>
                  <a:lnTo>
                    <a:pt x="487001" y="285172"/>
                  </a:lnTo>
                  <a:lnTo>
                    <a:pt x="505817" y="270163"/>
                  </a:lnTo>
                  <a:lnTo>
                    <a:pt x="419749" y="270163"/>
                  </a:lnTo>
                  <a:lnTo>
                    <a:pt x="406643" y="269315"/>
                  </a:lnTo>
                  <a:lnTo>
                    <a:pt x="360840" y="249012"/>
                  </a:lnTo>
                  <a:lnTo>
                    <a:pt x="336622" y="216621"/>
                  </a:lnTo>
                  <a:lnTo>
                    <a:pt x="324715" y="170268"/>
                  </a:lnTo>
                  <a:lnTo>
                    <a:pt x="323922" y="151822"/>
                  </a:lnTo>
                  <a:lnTo>
                    <a:pt x="324715" y="133377"/>
                  </a:lnTo>
                  <a:lnTo>
                    <a:pt x="336622" y="87023"/>
                  </a:lnTo>
                  <a:lnTo>
                    <a:pt x="360840" y="54633"/>
                  </a:lnTo>
                  <a:lnTo>
                    <a:pt x="406643" y="34329"/>
                  </a:lnTo>
                  <a:lnTo>
                    <a:pt x="419749" y="33481"/>
                  </a:lnTo>
                  <a:lnTo>
                    <a:pt x="505817" y="33481"/>
                  </a:lnTo>
                  <a:lnTo>
                    <a:pt x="500937" y="28683"/>
                  </a:lnTo>
                  <a:lnTo>
                    <a:pt x="487001" y="18472"/>
                  </a:lnTo>
                  <a:lnTo>
                    <a:pt x="471758" y="10390"/>
                  </a:lnTo>
                  <a:lnTo>
                    <a:pt x="455468" y="4618"/>
                  </a:lnTo>
                  <a:lnTo>
                    <a:pt x="438131" y="1154"/>
                  </a:lnTo>
                  <a:lnTo>
                    <a:pt x="419749" y="0"/>
                  </a:lnTo>
                  <a:close/>
                </a:path>
                <a:path w="1153159" h="304164">
                  <a:moveTo>
                    <a:pt x="505817" y="33481"/>
                  </a:moveTo>
                  <a:lnTo>
                    <a:pt x="419749" y="33481"/>
                  </a:lnTo>
                  <a:lnTo>
                    <a:pt x="432846" y="34329"/>
                  </a:lnTo>
                  <a:lnTo>
                    <a:pt x="445293" y="36873"/>
                  </a:lnTo>
                  <a:lnTo>
                    <a:pt x="487759" y="63824"/>
                  </a:lnTo>
                  <a:lnTo>
                    <a:pt x="508351" y="100977"/>
                  </a:lnTo>
                  <a:lnTo>
                    <a:pt x="515576" y="151822"/>
                  </a:lnTo>
                  <a:lnTo>
                    <a:pt x="514773" y="170268"/>
                  </a:lnTo>
                  <a:lnTo>
                    <a:pt x="502732" y="216621"/>
                  </a:lnTo>
                  <a:lnTo>
                    <a:pt x="478568" y="249012"/>
                  </a:lnTo>
                  <a:lnTo>
                    <a:pt x="432846" y="269315"/>
                  </a:lnTo>
                  <a:lnTo>
                    <a:pt x="419749" y="270163"/>
                  </a:lnTo>
                  <a:lnTo>
                    <a:pt x="505817" y="270163"/>
                  </a:lnTo>
                  <a:lnTo>
                    <a:pt x="533327" y="232640"/>
                  </a:lnTo>
                  <a:lnTo>
                    <a:pt x="545991" y="195406"/>
                  </a:lnTo>
                  <a:lnTo>
                    <a:pt x="550213" y="151822"/>
                  </a:lnTo>
                  <a:lnTo>
                    <a:pt x="549157" y="129236"/>
                  </a:lnTo>
                  <a:lnTo>
                    <a:pt x="540715" y="88827"/>
                  </a:lnTo>
                  <a:lnTo>
                    <a:pt x="513303" y="40842"/>
                  </a:lnTo>
                  <a:lnTo>
                    <a:pt x="505817" y="33481"/>
                  </a:lnTo>
                  <a:close/>
                </a:path>
                <a:path w="1153159" h="304164">
                  <a:moveTo>
                    <a:pt x="653111" y="4040"/>
                  </a:moveTo>
                  <a:lnTo>
                    <a:pt x="610393" y="4040"/>
                  </a:lnTo>
                  <a:lnTo>
                    <a:pt x="610393" y="299604"/>
                  </a:lnTo>
                  <a:lnTo>
                    <a:pt x="643875" y="299604"/>
                  </a:lnTo>
                  <a:lnTo>
                    <a:pt x="643875" y="75045"/>
                  </a:lnTo>
                  <a:lnTo>
                    <a:pt x="682182" y="75045"/>
                  </a:lnTo>
                  <a:lnTo>
                    <a:pt x="653111" y="4040"/>
                  </a:lnTo>
                  <a:close/>
                </a:path>
                <a:path w="1153159" h="304164">
                  <a:moveTo>
                    <a:pt x="682182" y="75045"/>
                  </a:moveTo>
                  <a:lnTo>
                    <a:pt x="646761" y="75045"/>
                  </a:lnTo>
                  <a:lnTo>
                    <a:pt x="739125" y="299604"/>
                  </a:lnTo>
                  <a:lnTo>
                    <a:pt x="771452" y="299604"/>
                  </a:lnTo>
                  <a:lnTo>
                    <a:pt x="792110" y="249381"/>
                  </a:lnTo>
                  <a:lnTo>
                    <a:pt x="753557" y="249381"/>
                  </a:lnTo>
                  <a:lnTo>
                    <a:pt x="682182" y="75045"/>
                  </a:lnTo>
                  <a:close/>
                </a:path>
                <a:path w="1153159" h="304164">
                  <a:moveTo>
                    <a:pt x="900184" y="75045"/>
                  </a:moveTo>
                  <a:lnTo>
                    <a:pt x="866702" y="75045"/>
                  </a:lnTo>
                  <a:lnTo>
                    <a:pt x="866702" y="299604"/>
                  </a:lnTo>
                  <a:lnTo>
                    <a:pt x="900184" y="299604"/>
                  </a:lnTo>
                  <a:lnTo>
                    <a:pt x="900184" y="75045"/>
                  </a:lnTo>
                  <a:close/>
                </a:path>
                <a:path w="1153159" h="304164">
                  <a:moveTo>
                    <a:pt x="900184" y="4040"/>
                  </a:moveTo>
                  <a:lnTo>
                    <a:pt x="857466" y="4040"/>
                  </a:lnTo>
                  <a:lnTo>
                    <a:pt x="757021" y="249381"/>
                  </a:lnTo>
                  <a:lnTo>
                    <a:pt x="792110" y="249381"/>
                  </a:lnTo>
                  <a:lnTo>
                    <a:pt x="863816" y="75045"/>
                  </a:lnTo>
                  <a:lnTo>
                    <a:pt x="900184" y="75045"/>
                  </a:lnTo>
                  <a:lnTo>
                    <a:pt x="900184" y="4040"/>
                  </a:lnTo>
                  <a:close/>
                </a:path>
                <a:path w="1153159" h="304164">
                  <a:moveTo>
                    <a:pt x="1150324" y="4040"/>
                  </a:moveTo>
                  <a:lnTo>
                    <a:pt x="971946" y="4040"/>
                  </a:lnTo>
                  <a:lnTo>
                    <a:pt x="971946" y="299604"/>
                  </a:lnTo>
                  <a:lnTo>
                    <a:pt x="1152633" y="299604"/>
                  </a:lnTo>
                  <a:lnTo>
                    <a:pt x="1152633" y="267854"/>
                  </a:lnTo>
                  <a:lnTo>
                    <a:pt x="1007737" y="267854"/>
                  </a:lnTo>
                  <a:lnTo>
                    <a:pt x="1007737" y="167409"/>
                  </a:lnTo>
                  <a:lnTo>
                    <a:pt x="1141087" y="167409"/>
                  </a:lnTo>
                  <a:lnTo>
                    <a:pt x="1141087" y="135659"/>
                  </a:lnTo>
                  <a:lnTo>
                    <a:pt x="1007737" y="135659"/>
                  </a:lnTo>
                  <a:lnTo>
                    <a:pt x="1007737" y="35790"/>
                  </a:lnTo>
                  <a:lnTo>
                    <a:pt x="1150324" y="35790"/>
                  </a:lnTo>
                  <a:lnTo>
                    <a:pt x="1150324" y="404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/>
          <p:nvPr/>
        </p:nvSpPr>
        <p:spPr>
          <a:xfrm>
            <a:off x="1979227" y="4116730"/>
            <a:ext cx="1336675" cy="276225"/>
          </a:xfrm>
          <a:custGeom>
            <a:avLst/>
            <a:gdLst/>
            <a:ahLst/>
            <a:cxnLst/>
            <a:rect l="l" t="t" r="r" b="b"/>
            <a:pathLst>
              <a:path w="1336675" h="276225">
                <a:moveTo>
                  <a:pt x="126492" y="27736"/>
                </a:moveTo>
                <a:lnTo>
                  <a:pt x="0" y="27736"/>
                </a:lnTo>
                <a:lnTo>
                  <a:pt x="0" y="206044"/>
                </a:lnTo>
                <a:lnTo>
                  <a:pt x="126492" y="206044"/>
                </a:lnTo>
                <a:lnTo>
                  <a:pt x="126492" y="185623"/>
                </a:lnTo>
                <a:lnTo>
                  <a:pt x="24688" y="185623"/>
                </a:lnTo>
                <a:lnTo>
                  <a:pt x="24688" y="48158"/>
                </a:lnTo>
                <a:lnTo>
                  <a:pt x="126492" y="48158"/>
                </a:lnTo>
                <a:lnTo>
                  <a:pt x="126492" y="27736"/>
                </a:lnTo>
                <a:close/>
              </a:path>
              <a:path w="1336675" h="276225">
                <a:moveTo>
                  <a:pt x="126492" y="48158"/>
                </a:moveTo>
                <a:lnTo>
                  <a:pt x="101803" y="48158"/>
                </a:lnTo>
                <a:lnTo>
                  <a:pt x="101803" y="185623"/>
                </a:lnTo>
                <a:lnTo>
                  <a:pt x="126492" y="185623"/>
                </a:lnTo>
                <a:lnTo>
                  <a:pt x="126492" y="48158"/>
                </a:lnTo>
                <a:close/>
              </a:path>
              <a:path w="1336675" h="276225">
                <a:moveTo>
                  <a:pt x="201168" y="304"/>
                </a:moveTo>
                <a:lnTo>
                  <a:pt x="175564" y="304"/>
                </a:lnTo>
                <a:lnTo>
                  <a:pt x="175564" y="275843"/>
                </a:lnTo>
                <a:lnTo>
                  <a:pt x="201168" y="275843"/>
                </a:lnTo>
                <a:lnTo>
                  <a:pt x="201168" y="131673"/>
                </a:lnTo>
                <a:lnTo>
                  <a:pt x="195072" y="131673"/>
                </a:lnTo>
                <a:lnTo>
                  <a:pt x="195072" y="110337"/>
                </a:lnTo>
                <a:lnTo>
                  <a:pt x="201168" y="110337"/>
                </a:lnTo>
                <a:lnTo>
                  <a:pt x="201168" y="304"/>
                </a:lnTo>
                <a:close/>
              </a:path>
              <a:path w="1336675" h="276225">
                <a:moveTo>
                  <a:pt x="201168" y="110337"/>
                </a:moveTo>
                <a:lnTo>
                  <a:pt x="195072" y="110337"/>
                </a:lnTo>
                <a:lnTo>
                  <a:pt x="195072" y="131673"/>
                </a:lnTo>
                <a:lnTo>
                  <a:pt x="201168" y="131673"/>
                </a:lnTo>
                <a:lnTo>
                  <a:pt x="201168" y="110337"/>
                </a:lnTo>
                <a:close/>
              </a:path>
              <a:path w="1336675" h="276225">
                <a:moveTo>
                  <a:pt x="246278" y="110337"/>
                </a:moveTo>
                <a:lnTo>
                  <a:pt x="201168" y="110337"/>
                </a:lnTo>
                <a:lnTo>
                  <a:pt x="201168" y="131673"/>
                </a:lnTo>
                <a:lnTo>
                  <a:pt x="246278" y="131673"/>
                </a:lnTo>
                <a:lnTo>
                  <a:pt x="246278" y="110337"/>
                </a:lnTo>
                <a:close/>
              </a:path>
              <a:path w="1336675" h="276225">
                <a:moveTo>
                  <a:pt x="494971" y="0"/>
                </a:moveTo>
                <a:lnTo>
                  <a:pt x="469673" y="0"/>
                </a:lnTo>
                <a:lnTo>
                  <a:pt x="469673" y="276148"/>
                </a:lnTo>
                <a:lnTo>
                  <a:pt x="494971" y="276148"/>
                </a:lnTo>
                <a:lnTo>
                  <a:pt x="494971" y="0"/>
                </a:lnTo>
                <a:close/>
              </a:path>
              <a:path w="1336675" h="276225">
                <a:moveTo>
                  <a:pt x="349581" y="21335"/>
                </a:moveTo>
                <a:lnTo>
                  <a:pt x="321573" y="28108"/>
                </a:lnTo>
                <a:lnTo>
                  <a:pt x="299480" y="47396"/>
                </a:lnTo>
                <a:lnTo>
                  <a:pt x="284988" y="77657"/>
                </a:lnTo>
                <a:lnTo>
                  <a:pt x="279782" y="117347"/>
                </a:lnTo>
                <a:lnTo>
                  <a:pt x="284988" y="157214"/>
                </a:lnTo>
                <a:lnTo>
                  <a:pt x="299480" y="187566"/>
                </a:lnTo>
                <a:lnTo>
                  <a:pt x="321573" y="206887"/>
                </a:lnTo>
                <a:lnTo>
                  <a:pt x="349581" y="213664"/>
                </a:lnTo>
                <a:lnTo>
                  <a:pt x="377766" y="206887"/>
                </a:lnTo>
                <a:lnTo>
                  <a:pt x="395531" y="191414"/>
                </a:lnTo>
                <a:lnTo>
                  <a:pt x="349581" y="191414"/>
                </a:lnTo>
                <a:lnTo>
                  <a:pt x="331122" y="186142"/>
                </a:lnTo>
                <a:lnTo>
                  <a:pt x="316663" y="171183"/>
                </a:lnTo>
                <a:lnTo>
                  <a:pt x="307233" y="147823"/>
                </a:lnTo>
                <a:lnTo>
                  <a:pt x="303861" y="117347"/>
                </a:lnTo>
                <a:lnTo>
                  <a:pt x="307233" y="87144"/>
                </a:lnTo>
                <a:lnTo>
                  <a:pt x="316663" y="64084"/>
                </a:lnTo>
                <a:lnTo>
                  <a:pt x="331122" y="49368"/>
                </a:lnTo>
                <a:lnTo>
                  <a:pt x="349581" y="44195"/>
                </a:lnTo>
                <a:lnTo>
                  <a:pt x="396269" y="44195"/>
                </a:lnTo>
                <a:lnTo>
                  <a:pt x="377766" y="28108"/>
                </a:lnTo>
                <a:lnTo>
                  <a:pt x="349581" y="21335"/>
                </a:lnTo>
                <a:close/>
              </a:path>
              <a:path w="1336675" h="276225">
                <a:moveTo>
                  <a:pt x="396269" y="44195"/>
                </a:moveTo>
                <a:lnTo>
                  <a:pt x="349581" y="44195"/>
                </a:lnTo>
                <a:lnTo>
                  <a:pt x="368169" y="49368"/>
                </a:lnTo>
                <a:lnTo>
                  <a:pt x="382614" y="64084"/>
                </a:lnTo>
                <a:lnTo>
                  <a:pt x="391972" y="87144"/>
                </a:lnTo>
                <a:lnTo>
                  <a:pt x="395301" y="117347"/>
                </a:lnTo>
                <a:lnTo>
                  <a:pt x="391972" y="147823"/>
                </a:lnTo>
                <a:lnTo>
                  <a:pt x="382614" y="171183"/>
                </a:lnTo>
                <a:lnTo>
                  <a:pt x="368169" y="186142"/>
                </a:lnTo>
                <a:lnTo>
                  <a:pt x="349581" y="191414"/>
                </a:lnTo>
                <a:lnTo>
                  <a:pt x="395531" y="191414"/>
                </a:lnTo>
                <a:lnTo>
                  <a:pt x="399950" y="187566"/>
                </a:lnTo>
                <a:lnTo>
                  <a:pt x="414475" y="157214"/>
                </a:lnTo>
                <a:lnTo>
                  <a:pt x="419685" y="117347"/>
                </a:lnTo>
                <a:lnTo>
                  <a:pt x="414475" y="77657"/>
                </a:lnTo>
                <a:lnTo>
                  <a:pt x="399950" y="47396"/>
                </a:lnTo>
                <a:lnTo>
                  <a:pt x="396269" y="44195"/>
                </a:lnTo>
                <a:close/>
              </a:path>
              <a:path w="1336675" h="276225">
                <a:moveTo>
                  <a:pt x="785421" y="304"/>
                </a:moveTo>
                <a:lnTo>
                  <a:pt x="761037" y="304"/>
                </a:lnTo>
                <a:lnTo>
                  <a:pt x="761037" y="275843"/>
                </a:lnTo>
                <a:lnTo>
                  <a:pt x="785421" y="275843"/>
                </a:lnTo>
                <a:lnTo>
                  <a:pt x="785421" y="304"/>
                </a:lnTo>
                <a:close/>
              </a:path>
              <a:path w="1336675" h="276225">
                <a:moveTo>
                  <a:pt x="731777" y="7010"/>
                </a:moveTo>
                <a:lnTo>
                  <a:pt x="707698" y="7010"/>
                </a:lnTo>
                <a:lnTo>
                  <a:pt x="707698" y="261518"/>
                </a:lnTo>
                <a:lnTo>
                  <a:pt x="731777" y="261518"/>
                </a:lnTo>
                <a:lnTo>
                  <a:pt x="731777" y="127406"/>
                </a:lnTo>
                <a:lnTo>
                  <a:pt x="715927" y="127406"/>
                </a:lnTo>
                <a:lnTo>
                  <a:pt x="715927" y="105155"/>
                </a:lnTo>
                <a:lnTo>
                  <a:pt x="731777" y="105155"/>
                </a:lnTo>
                <a:lnTo>
                  <a:pt x="731777" y="7010"/>
                </a:lnTo>
                <a:close/>
              </a:path>
              <a:path w="1336675" h="276225">
                <a:moveTo>
                  <a:pt x="575109" y="186589"/>
                </a:moveTo>
                <a:lnTo>
                  <a:pt x="547068" y="186842"/>
                </a:lnTo>
                <a:lnTo>
                  <a:pt x="550116" y="208178"/>
                </a:lnTo>
                <a:lnTo>
                  <a:pt x="580229" y="207859"/>
                </a:lnTo>
                <a:lnTo>
                  <a:pt x="615229" y="206540"/>
                </a:lnTo>
                <a:lnTo>
                  <a:pt x="651657" y="203677"/>
                </a:lnTo>
                <a:lnTo>
                  <a:pt x="686057" y="198729"/>
                </a:lnTo>
                <a:lnTo>
                  <a:pt x="685457" y="192633"/>
                </a:lnTo>
                <a:lnTo>
                  <a:pt x="575109" y="192633"/>
                </a:lnTo>
                <a:lnTo>
                  <a:pt x="575109" y="186589"/>
                </a:lnTo>
                <a:close/>
              </a:path>
              <a:path w="1336675" h="276225">
                <a:moveTo>
                  <a:pt x="598274" y="185977"/>
                </a:moveTo>
                <a:lnTo>
                  <a:pt x="577672" y="186566"/>
                </a:lnTo>
                <a:lnTo>
                  <a:pt x="575109" y="186589"/>
                </a:lnTo>
                <a:lnTo>
                  <a:pt x="575109" y="192633"/>
                </a:lnTo>
                <a:lnTo>
                  <a:pt x="598274" y="192633"/>
                </a:lnTo>
                <a:lnTo>
                  <a:pt x="598274" y="185977"/>
                </a:lnTo>
                <a:close/>
              </a:path>
              <a:path w="1336675" h="276225">
                <a:moveTo>
                  <a:pt x="632412" y="184487"/>
                </a:moveTo>
                <a:lnTo>
                  <a:pt x="613362" y="185546"/>
                </a:lnTo>
                <a:lnTo>
                  <a:pt x="598274" y="185977"/>
                </a:lnTo>
                <a:lnTo>
                  <a:pt x="598274" y="192633"/>
                </a:lnTo>
                <a:lnTo>
                  <a:pt x="632412" y="192633"/>
                </a:lnTo>
                <a:lnTo>
                  <a:pt x="632412" y="184487"/>
                </a:lnTo>
                <a:close/>
              </a:path>
              <a:path w="1336675" h="276225">
                <a:moveTo>
                  <a:pt x="655577" y="182967"/>
                </a:moveTo>
                <a:lnTo>
                  <a:pt x="650195" y="183499"/>
                </a:lnTo>
                <a:lnTo>
                  <a:pt x="632412" y="184487"/>
                </a:lnTo>
                <a:lnTo>
                  <a:pt x="632412" y="192633"/>
                </a:lnTo>
                <a:lnTo>
                  <a:pt x="655577" y="192633"/>
                </a:lnTo>
                <a:lnTo>
                  <a:pt x="655577" y="182967"/>
                </a:lnTo>
                <a:close/>
              </a:path>
              <a:path w="1336675" h="276225">
                <a:moveTo>
                  <a:pt x="684228" y="180136"/>
                </a:moveTo>
                <a:lnTo>
                  <a:pt x="655577" y="182967"/>
                </a:lnTo>
                <a:lnTo>
                  <a:pt x="655577" y="192633"/>
                </a:lnTo>
                <a:lnTo>
                  <a:pt x="685457" y="192633"/>
                </a:lnTo>
                <a:lnTo>
                  <a:pt x="684228" y="180136"/>
                </a:lnTo>
                <a:close/>
              </a:path>
              <a:path w="1336675" h="276225">
                <a:moveTo>
                  <a:pt x="598274" y="48463"/>
                </a:moveTo>
                <a:lnTo>
                  <a:pt x="575109" y="48463"/>
                </a:lnTo>
                <a:lnTo>
                  <a:pt x="575109" y="186589"/>
                </a:lnTo>
                <a:lnTo>
                  <a:pt x="577672" y="186566"/>
                </a:lnTo>
                <a:lnTo>
                  <a:pt x="598274" y="185977"/>
                </a:lnTo>
                <a:lnTo>
                  <a:pt x="598274" y="48463"/>
                </a:lnTo>
                <a:close/>
              </a:path>
              <a:path w="1336675" h="276225">
                <a:moveTo>
                  <a:pt x="655577" y="48463"/>
                </a:moveTo>
                <a:lnTo>
                  <a:pt x="632412" y="48463"/>
                </a:lnTo>
                <a:lnTo>
                  <a:pt x="632412" y="184487"/>
                </a:lnTo>
                <a:lnTo>
                  <a:pt x="650195" y="183499"/>
                </a:lnTo>
                <a:lnTo>
                  <a:pt x="655577" y="182967"/>
                </a:lnTo>
                <a:lnTo>
                  <a:pt x="655577" y="48463"/>
                </a:lnTo>
                <a:close/>
              </a:path>
              <a:path w="1336675" h="276225">
                <a:moveTo>
                  <a:pt x="707698" y="105155"/>
                </a:moveTo>
                <a:lnTo>
                  <a:pt x="670207" y="105155"/>
                </a:lnTo>
                <a:lnTo>
                  <a:pt x="670207" y="127406"/>
                </a:lnTo>
                <a:lnTo>
                  <a:pt x="707698" y="127406"/>
                </a:lnTo>
                <a:lnTo>
                  <a:pt x="707698" y="105155"/>
                </a:lnTo>
                <a:close/>
              </a:path>
              <a:path w="1336675" h="276225">
                <a:moveTo>
                  <a:pt x="731777" y="105155"/>
                </a:moveTo>
                <a:lnTo>
                  <a:pt x="715927" y="105155"/>
                </a:lnTo>
                <a:lnTo>
                  <a:pt x="715927" y="127406"/>
                </a:lnTo>
                <a:lnTo>
                  <a:pt x="731777" y="127406"/>
                </a:lnTo>
                <a:lnTo>
                  <a:pt x="731777" y="105155"/>
                </a:lnTo>
                <a:close/>
              </a:path>
              <a:path w="1336675" h="276225">
                <a:moveTo>
                  <a:pt x="678437" y="35051"/>
                </a:moveTo>
                <a:lnTo>
                  <a:pt x="552554" y="35051"/>
                </a:lnTo>
                <a:lnTo>
                  <a:pt x="552554" y="55778"/>
                </a:lnTo>
                <a:lnTo>
                  <a:pt x="575109" y="55778"/>
                </a:lnTo>
                <a:lnTo>
                  <a:pt x="575109" y="48463"/>
                </a:lnTo>
                <a:lnTo>
                  <a:pt x="678437" y="48463"/>
                </a:lnTo>
                <a:lnTo>
                  <a:pt x="678437" y="35051"/>
                </a:lnTo>
                <a:close/>
              </a:path>
              <a:path w="1336675" h="276225">
                <a:moveTo>
                  <a:pt x="632412" y="48463"/>
                </a:moveTo>
                <a:lnTo>
                  <a:pt x="598274" y="48463"/>
                </a:lnTo>
                <a:lnTo>
                  <a:pt x="598274" y="55778"/>
                </a:lnTo>
                <a:lnTo>
                  <a:pt x="632412" y="55778"/>
                </a:lnTo>
                <a:lnTo>
                  <a:pt x="632412" y="48463"/>
                </a:lnTo>
                <a:close/>
              </a:path>
              <a:path w="1336675" h="276225">
                <a:moveTo>
                  <a:pt x="678437" y="48463"/>
                </a:moveTo>
                <a:lnTo>
                  <a:pt x="655577" y="48463"/>
                </a:lnTo>
                <a:lnTo>
                  <a:pt x="655577" y="55778"/>
                </a:lnTo>
                <a:lnTo>
                  <a:pt x="678437" y="55778"/>
                </a:lnTo>
                <a:lnTo>
                  <a:pt x="678437" y="48463"/>
                </a:lnTo>
                <a:close/>
              </a:path>
              <a:path w="1336675" h="276225">
                <a:moveTo>
                  <a:pt x="1055755" y="0"/>
                </a:moveTo>
                <a:lnTo>
                  <a:pt x="1030457" y="0"/>
                </a:lnTo>
                <a:lnTo>
                  <a:pt x="1030457" y="276148"/>
                </a:lnTo>
                <a:lnTo>
                  <a:pt x="1055755" y="276148"/>
                </a:lnTo>
                <a:lnTo>
                  <a:pt x="1055755" y="0"/>
                </a:lnTo>
                <a:close/>
              </a:path>
              <a:path w="1336675" h="276225">
                <a:moveTo>
                  <a:pt x="910366" y="21335"/>
                </a:moveTo>
                <a:lnTo>
                  <a:pt x="882357" y="28108"/>
                </a:lnTo>
                <a:lnTo>
                  <a:pt x="860264" y="47396"/>
                </a:lnTo>
                <a:lnTo>
                  <a:pt x="845772" y="77657"/>
                </a:lnTo>
                <a:lnTo>
                  <a:pt x="840566" y="117347"/>
                </a:lnTo>
                <a:lnTo>
                  <a:pt x="845772" y="157214"/>
                </a:lnTo>
                <a:lnTo>
                  <a:pt x="860264" y="187566"/>
                </a:lnTo>
                <a:lnTo>
                  <a:pt x="882357" y="206887"/>
                </a:lnTo>
                <a:lnTo>
                  <a:pt x="910366" y="213664"/>
                </a:lnTo>
                <a:lnTo>
                  <a:pt x="938550" y="206887"/>
                </a:lnTo>
                <a:lnTo>
                  <a:pt x="956316" y="191414"/>
                </a:lnTo>
                <a:lnTo>
                  <a:pt x="910366" y="191414"/>
                </a:lnTo>
                <a:lnTo>
                  <a:pt x="891906" y="186142"/>
                </a:lnTo>
                <a:lnTo>
                  <a:pt x="877447" y="171183"/>
                </a:lnTo>
                <a:lnTo>
                  <a:pt x="868018" y="147823"/>
                </a:lnTo>
                <a:lnTo>
                  <a:pt x="864646" y="117347"/>
                </a:lnTo>
                <a:lnTo>
                  <a:pt x="868018" y="87144"/>
                </a:lnTo>
                <a:lnTo>
                  <a:pt x="877447" y="64084"/>
                </a:lnTo>
                <a:lnTo>
                  <a:pt x="891906" y="49368"/>
                </a:lnTo>
                <a:lnTo>
                  <a:pt x="910366" y="44195"/>
                </a:lnTo>
                <a:lnTo>
                  <a:pt x="957053" y="44195"/>
                </a:lnTo>
                <a:lnTo>
                  <a:pt x="938550" y="28108"/>
                </a:lnTo>
                <a:lnTo>
                  <a:pt x="910366" y="21335"/>
                </a:lnTo>
                <a:close/>
              </a:path>
              <a:path w="1336675" h="276225">
                <a:moveTo>
                  <a:pt x="957053" y="44195"/>
                </a:moveTo>
                <a:lnTo>
                  <a:pt x="910366" y="44195"/>
                </a:lnTo>
                <a:lnTo>
                  <a:pt x="928954" y="49368"/>
                </a:lnTo>
                <a:lnTo>
                  <a:pt x="943398" y="64084"/>
                </a:lnTo>
                <a:lnTo>
                  <a:pt x="952757" y="87144"/>
                </a:lnTo>
                <a:lnTo>
                  <a:pt x="956086" y="117347"/>
                </a:lnTo>
                <a:lnTo>
                  <a:pt x="952757" y="147823"/>
                </a:lnTo>
                <a:lnTo>
                  <a:pt x="943398" y="171183"/>
                </a:lnTo>
                <a:lnTo>
                  <a:pt x="928954" y="186142"/>
                </a:lnTo>
                <a:lnTo>
                  <a:pt x="910366" y="191414"/>
                </a:lnTo>
                <a:lnTo>
                  <a:pt x="956316" y="191414"/>
                </a:lnTo>
                <a:lnTo>
                  <a:pt x="960734" y="187566"/>
                </a:lnTo>
                <a:lnTo>
                  <a:pt x="975260" y="157214"/>
                </a:lnTo>
                <a:lnTo>
                  <a:pt x="980470" y="117347"/>
                </a:lnTo>
                <a:lnTo>
                  <a:pt x="975260" y="77657"/>
                </a:lnTo>
                <a:lnTo>
                  <a:pt x="960734" y="47396"/>
                </a:lnTo>
                <a:lnTo>
                  <a:pt x="957053" y="44195"/>
                </a:lnTo>
                <a:close/>
              </a:path>
              <a:path w="1336675" h="276225">
                <a:moveTo>
                  <a:pt x="1188624" y="39623"/>
                </a:moveTo>
                <a:lnTo>
                  <a:pt x="1183747" y="39623"/>
                </a:lnTo>
                <a:lnTo>
                  <a:pt x="1183747" y="84429"/>
                </a:lnTo>
                <a:lnTo>
                  <a:pt x="1177932" y="120310"/>
                </a:lnTo>
                <a:lnTo>
                  <a:pt x="1162145" y="154304"/>
                </a:lnTo>
                <a:lnTo>
                  <a:pt x="1138870" y="182927"/>
                </a:lnTo>
                <a:lnTo>
                  <a:pt x="1110595" y="202691"/>
                </a:lnTo>
                <a:lnTo>
                  <a:pt x="1125226" y="222808"/>
                </a:lnTo>
                <a:lnTo>
                  <a:pt x="1156077" y="200244"/>
                </a:lnTo>
                <a:lnTo>
                  <a:pt x="1181157" y="167335"/>
                </a:lnTo>
                <a:lnTo>
                  <a:pt x="1196760" y="130509"/>
                </a:lnTo>
                <a:lnTo>
                  <a:pt x="1194844" y="126263"/>
                </a:lnTo>
                <a:lnTo>
                  <a:pt x="1188624" y="84429"/>
                </a:lnTo>
                <a:lnTo>
                  <a:pt x="1188624" y="39623"/>
                </a:lnTo>
                <a:close/>
              </a:path>
              <a:path w="1336675" h="276225">
                <a:moveTo>
                  <a:pt x="1209046" y="39623"/>
                </a:moveTo>
                <a:lnTo>
                  <a:pt x="1204169" y="39623"/>
                </a:lnTo>
                <a:lnTo>
                  <a:pt x="1204169" y="84429"/>
                </a:lnTo>
                <a:lnTo>
                  <a:pt x="1198006" y="127568"/>
                </a:lnTo>
                <a:lnTo>
                  <a:pt x="1196760" y="130509"/>
                </a:lnTo>
                <a:lnTo>
                  <a:pt x="1211865" y="163982"/>
                </a:lnTo>
                <a:lnTo>
                  <a:pt x="1237230" y="194843"/>
                </a:lnTo>
                <a:lnTo>
                  <a:pt x="1268482" y="216103"/>
                </a:lnTo>
                <a:lnTo>
                  <a:pt x="1282807" y="195986"/>
                </a:lnTo>
                <a:lnTo>
                  <a:pt x="1254180" y="177784"/>
                </a:lnTo>
                <a:lnTo>
                  <a:pt x="1230725" y="151180"/>
                </a:lnTo>
                <a:lnTo>
                  <a:pt x="1214870" y="119091"/>
                </a:lnTo>
                <a:lnTo>
                  <a:pt x="1209046" y="84429"/>
                </a:lnTo>
                <a:lnTo>
                  <a:pt x="1209046" y="39623"/>
                </a:lnTo>
                <a:close/>
              </a:path>
              <a:path w="1336675" h="276225">
                <a:moveTo>
                  <a:pt x="1204169" y="39623"/>
                </a:moveTo>
                <a:lnTo>
                  <a:pt x="1188624" y="39623"/>
                </a:lnTo>
                <a:lnTo>
                  <a:pt x="1188624" y="84429"/>
                </a:lnTo>
                <a:lnTo>
                  <a:pt x="1194844" y="126263"/>
                </a:lnTo>
                <a:lnTo>
                  <a:pt x="1196760" y="130509"/>
                </a:lnTo>
                <a:lnTo>
                  <a:pt x="1198006" y="127568"/>
                </a:lnTo>
                <a:lnTo>
                  <a:pt x="1204169" y="84429"/>
                </a:lnTo>
                <a:lnTo>
                  <a:pt x="1204169" y="39623"/>
                </a:lnTo>
                <a:close/>
              </a:path>
              <a:path w="1336675" h="276225">
                <a:moveTo>
                  <a:pt x="1273663" y="28346"/>
                </a:moveTo>
                <a:lnTo>
                  <a:pt x="1119740" y="28346"/>
                </a:lnTo>
                <a:lnTo>
                  <a:pt x="1119740" y="49682"/>
                </a:lnTo>
                <a:lnTo>
                  <a:pt x="1183747" y="49682"/>
                </a:lnTo>
                <a:lnTo>
                  <a:pt x="1183747" y="39623"/>
                </a:lnTo>
                <a:lnTo>
                  <a:pt x="1273663" y="39623"/>
                </a:lnTo>
                <a:lnTo>
                  <a:pt x="1273663" y="28346"/>
                </a:lnTo>
                <a:close/>
              </a:path>
              <a:path w="1336675" h="276225">
                <a:moveTo>
                  <a:pt x="1273663" y="39623"/>
                </a:moveTo>
                <a:lnTo>
                  <a:pt x="1209046" y="39623"/>
                </a:lnTo>
                <a:lnTo>
                  <a:pt x="1209046" y="49682"/>
                </a:lnTo>
                <a:lnTo>
                  <a:pt x="1273663" y="49682"/>
                </a:lnTo>
                <a:lnTo>
                  <a:pt x="1273663" y="39623"/>
                </a:lnTo>
                <a:close/>
              </a:path>
              <a:path w="1336675" h="276225">
                <a:moveTo>
                  <a:pt x="1336148" y="304"/>
                </a:moveTo>
                <a:lnTo>
                  <a:pt x="1310849" y="304"/>
                </a:lnTo>
                <a:lnTo>
                  <a:pt x="1310849" y="275843"/>
                </a:lnTo>
                <a:lnTo>
                  <a:pt x="1336148" y="275843"/>
                </a:lnTo>
                <a:lnTo>
                  <a:pt x="1336148" y="3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1" name="object 11"/>
          <p:cNvGrpSpPr/>
          <p:nvPr/>
        </p:nvGrpSpPr>
        <p:grpSpPr>
          <a:xfrm>
            <a:off x="9232900" y="3683000"/>
            <a:ext cx="2133600" cy="1168400"/>
            <a:chOff x="9232900" y="3683000"/>
            <a:chExt cx="2133600" cy="1168400"/>
          </a:xfrm>
        </p:grpSpPr>
        <p:sp>
          <p:nvSpPr>
            <p:cNvPr id="12" name="object 12"/>
            <p:cNvSpPr/>
            <p:nvPr/>
          </p:nvSpPr>
          <p:spPr>
            <a:xfrm>
              <a:off x="9232900" y="3683000"/>
              <a:ext cx="2133600" cy="1168400"/>
            </a:xfrm>
            <a:custGeom>
              <a:avLst/>
              <a:gdLst/>
              <a:ahLst/>
              <a:cxnLst/>
              <a:rect l="l" t="t" r="r" b="b"/>
              <a:pathLst>
                <a:path w="2133600" h="1168400">
                  <a:moveTo>
                    <a:pt x="584200" y="0"/>
                  </a:moveTo>
                  <a:lnTo>
                    <a:pt x="536286" y="1936"/>
                  </a:lnTo>
                  <a:lnTo>
                    <a:pt x="489439" y="7646"/>
                  </a:lnTo>
                  <a:lnTo>
                    <a:pt x="443810" y="16978"/>
                  </a:lnTo>
                  <a:lnTo>
                    <a:pt x="399547" y="29782"/>
                  </a:lnTo>
                  <a:lnTo>
                    <a:pt x="356803" y="45909"/>
                  </a:lnTo>
                  <a:lnTo>
                    <a:pt x="315726" y="65207"/>
                  </a:lnTo>
                  <a:lnTo>
                    <a:pt x="276468" y="87526"/>
                  </a:lnTo>
                  <a:lnTo>
                    <a:pt x="239179" y="112716"/>
                  </a:lnTo>
                  <a:lnTo>
                    <a:pt x="204008" y="140627"/>
                  </a:lnTo>
                  <a:lnTo>
                    <a:pt x="171108" y="171108"/>
                  </a:lnTo>
                  <a:lnTo>
                    <a:pt x="140627" y="204008"/>
                  </a:lnTo>
                  <a:lnTo>
                    <a:pt x="112716" y="239179"/>
                  </a:lnTo>
                  <a:lnTo>
                    <a:pt x="87526" y="276468"/>
                  </a:lnTo>
                  <a:lnTo>
                    <a:pt x="65207" y="315726"/>
                  </a:lnTo>
                  <a:lnTo>
                    <a:pt x="45909" y="356803"/>
                  </a:lnTo>
                  <a:lnTo>
                    <a:pt x="29782" y="399547"/>
                  </a:lnTo>
                  <a:lnTo>
                    <a:pt x="16978" y="443810"/>
                  </a:lnTo>
                  <a:lnTo>
                    <a:pt x="7646" y="489439"/>
                  </a:lnTo>
                  <a:lnTo>
                    <a:pt x="1936" y="536286"/>
                  </a:lnTo>
                  <a:lnTo>
                    <a:pt x="0" y="584200"/>
                  </a:lnTo>
                  <a:lnTo>
                    <a:pt x="1936" y="632113"/>
                  </a:lnTo>
                  <a:lnTo>
                    <a:pt x="7646" y="678960"/>
                  </a:lnTo>
                  <a:lnTo>
                    <a:pt x="16978" y="724589"/>
                  </a:lnTo>
                  <a:lnTo>
                    <a:pt x="29782" y="768852"/>
                  </a:lnTo>
                  <a:lnTo>
                    <a:pt x="45909" y="811596"/>
                  </a:lnTo>
                  <a:lnTo>
                    <a:pt x="65207" y="852673"/>
                  </a:lnTo>
                  <a:lnTo>
                    <a:pt x="87526" y="891931"/>
                  </a:lnTo>
                  <a:lnTo>
                    <a:pt x="112716" y="929220"/>
                  </a:lnTo>
                  <a:lnTo>
                    <a:pt x="140627" y="964391"/>
                  </a:lnTo>
                  <a:lnTo>
                    <a:pt x="171108" y="997291"/>
                  </a:lnTo>
                  <a:lnTo>
                    <a:pt x="204008" y="1027772"/>
                  </a:lnTo>
                  <a:lnTo>
                    <a:pt x="239179" y="1055683"/>
                  </a:lnTo>
                  <a:lnTo>
                    <a:pt x="276468" y="1080873"/>
                  </a:lnTo>
                  <a:lnTo>
                    <a:pt x="315726" y="1103192"/>
                  </a:lnTo>
                  <a:lnTo>
                    <a:pt x="356803" y="1122490"/>
                  </a:lnTo>
                  <a:lnTo>
                    <a:pt x="399547" y="1138617"/>
                  </a:lnTo>
                  <a:lnTo>
                    <a:pt x="443810" y="1151421"/>
                  </a:lnTo>
                  <a:lnTo>
                    <a:pt x="489439" y="1160753"/>
                  </a:lnTo>
                  <a:lnTo>
                    <a:pt x="536286" y="1166463"/>
                  </a:lnTo>
                  <a:lnTo>
                    <a:pt x="584200" y="1168400"/>
                  </a:lnTo>
                  <a:lnTo>
                    <a:pt x="584200" y="1155700"/>
                  </a:lnTo>
                  <a:lnTo>
                    <a:pt x="537328" y="1153805"/>
                  </a:lnTo>
                  <a:lnTo>
                    <a:pt x="491499" y="1148220"/>
                  </a:lnTo>
                  <a:lnTo>
                    <a:pt x="446861" y="1139090"/>
                  </a:lnTo>
                  <a:lnTo>
                    <a:pt x="403561" y="1126564"/>
                  </a:lnTo>
                  <a:lnTo>
                    <a:pt x="361746" y="1110788"/>
                  </a:lnTo>
                  <a:lnTo>
                    <a:pt x="321562" y="1091910"/>
                  </a:lnTo>
                  <a:lnTo>
                    <a:pt x="283158" y="1070076"/>
                  </a:lnTo>
                  <a:lnTo>
                    <a:pt x="246679" y="1045433"/>
                  </a:lnTo>
                  <a:lnTo>
                    <a:pt x="212273" y="1018129"/>
                  </a:lnTo>
                  <a:lnTo>
                    <a:pt x="180088" y="988311"/>
                  </a:lnTo>
                  <a:lnTo>
                    <a:pt x="150270" y="956126"/>
                  </a:lnTo>
                  <a:lnTo>
                    <a:pt x="122966" y="921720"/>
                  </a:lnTo>
                  <a:lnTo>
                    <a:pt x="98323" y="885241"/>
                  </a:lnTo>
                  <a:lnTo>
                    <a:pt x="76489" y="846837"/>
                  </a:lnTo>
                  <a:lnTo>
                    <a:pt x="57611" y="806653"/>
                  </a:lnTo>
                  <a:lnTo>
                    <a:pt x="41835" y="764838"/>
                  </a:lnTo>
                  <a:lnTo>
                    <a:pt x="29309" y="721538"/>
                  </a:lnTo>
                  <a:lnTo>
                    <a:pt x="20179" y="676900"/>
                  </a:lnTo>
                  <a:lnTo>
                    <a:pt x="14594" y="631071"/>
                  </a:lnTo>
                  <a:lnTo>
                    <a:pt x="12700" y="584200"/>
                  </a:lnTo>
                  <a:lnTo>
                    <a:pt x="14594" y="537328"/>
                  </a:lnTo>
                  <a:lnTo>
                    <a:pt x="20179" y="491499"/>
                  </a:lnTo>
                  <a:lnTo>
                    <a:pt x="29309" y="446861"/>
                  </a:lnTo>
                  <a:lnTo>
                    <a:pt x="41835" y="403561"/>
                  </a:lnTo>
                  <a:lnTo>
                    <a:pt x="57611" y="361746"/>
                  </a:lnTo>
                  <a:lnTo>
                    <a:pt x="76489" y="321562"/>
                  </a:lnTo>
                  <a:lnTo>
                    <a:pt x="98323" y="283158"/>
                  </a:lnTo>
                  <a:lnTo>
                    <a:pt x="122966" y="246679"/>
                  </a:lnTo>
                  <a:lnTo>
                    <a:pt x="150270" y="212273"/>
                  </a:lnTo>
                  <a:lnTo>
                    <a:pt x="180088" y="180088"/>
                  </a:lnTo>
                  <a:lnTo>
                    <a:pt x="212273" y="150270"/>
                  </a:lnTo>
                  <a:lnTo>
                    <a:pt x="246679" y="122966"/>
                  </a:lnTo>
                  <a:lnTo>
                    <a:pt x="283158" y="98323"/>
                  </a:lnTo>
                  <a:lnTo>
                    <a:pt x="321562" y="76489"/>
                  </a:lnTo>
                  <a:lnTo>
                    <a:pt x="361746" y="57611"/>
                  </a:lnTo>
                  <a:lnTo>
                    <a:pt x="403561" y="41835"/>
                  </a:lnTo>
                  <a:lnTo>
                    <a:pt x="446861" y="29309"/>
                  </a:lnTo>
                  <a:lnTo>
                    <a:pt x="491499" y="20179"/>
                  </a:lnTo>
                  <a:lnTo>
                    <a:pt x="537328" y="14594"/>
                  </a:lnTo>
                  <a:lnTo>
                    <a:pt x="584200" y="12700"/>
                  </a:lnTo>
                  <a:lnTo>
                    <a:pt x="584200" y="0"/>
                  </a:lnTo>
                  <a:close/>
                </a:path>
                <a:path w="2133600" h="1168400">
                  <a:moveTo>
                    <a:pt x="1549400" y="1155700"/>
                  </a:moveTo>
                  <a:lnTo>
                    <a:pt x="584200" y="1155700"/>
                  </a:lnTo>
                  <a:lnTo>
                    <a:pt x="584200" y="1168400"/>
                  </a:lnTo>
                  <a:lnTo>
                    <a:pt x="1549400" y="1168400"/>
                  </a:lnTo>
                  <a:lnTo>
                    <a:pt x="1549400" y="1155700"/>
                  </a:lnTo>
                  <a:close/>
                </a:path>
                <a:path w="2133600" h="1168400">
                  <a:moveTo>
                    <a:pt x="1549399" y="0"/>
                  </a:moveTo>
                  <a:lnTo>
                    <a:pt x="1549399" y="12700"/>
                  </a:lnTo>
                  <a:lnTo>
                    <a:pt x="1596271" y="14594"/>
                  </a:lnTo>
                  <a:lnTo>
                    <a:pt x="1642100" y="20179"/>
                  </a:lnTo>
                  <a:lnTo>
                    <a:pt x="1686738" y="29309"/>
                  </a:lnTo>
                  <a:lnTo>
                    <a:pt x="1730038" y="41835"/>
                  </a:lnTo>
                  <a:lnTo>
                    <a:pt x="1771853" y="57611"/>
                  </a:lnTo>
                  <a:lnTo>
                    <a:pt x="1812037" y="76489"/>
                  </a:lnTo>
                  <a:lnTo>
                    <a:pt x="1850441" y="98323"/>
                  </a:lnTo>
                  <a:lnTo>
                    <a:pt x="1886920" y="122966"/>
                  </a:lnTo>
                  <a:lnTo>
                    <a:pt x="1921326" y="150270"/>
                  </a:lnTo>
                  <a:lnTo>
                    <a:pt x="1953511" y="180088"/>
                  </a:lnTo>
                  <a:lnTo>
                    <a:pt x="1983329" y="212273"/>
                  </a:lnTo>
                  <a:lnTo>
                    <a:pt x="2010633" y="246679"/>
                  </a:lnTo>
                  <a:lnTo>
                    <a:pt x="2035276" y="283158"/>
                  </a:lnTo>
                  <a:lnTo>
                    <a:pt x="2057110" y="321562"/>
                  </a:lnTo>
                  <a:lnTo>
                    <a:pt x="2075988" y="361746"/>
                  </a:lnTo>
                  <a:lnTo>
                    <a:pt x="2091764" y="403561"/>
                  </a:lnTo>
                  <a:lnTo>
                    <a:pt x="2104290" y="446861"/>
                  </a:lnTo>
                  <a:lnTo>
                    <a:pt x="2113420" y="491499"/>
                  </a:lnTo>
                  <a:lnTo>
                    <a:pt x="2119005" y="537328"/>
                  </a:lnTo>
                  <a:lnTo>
                    <a:pt x="2120900" y="584200"/>
                  </a:lnTo>
                  <a:lnTo>
                    <a:pt x="2119005" y="631071"/>
                  </a:lnTo>
                  <a:lnTo>
                    <a:pt x="2113420" y="676900"/>
                  </a:lnTo>
                  <a:lnTo>
                    <a:pt x="2104290" y="721538"/>
                  </a:lnTo>
                  <a:lnTo>
                    <a:pt x="2091764" y="764838"/>
                  </a:lnTo>
                  <a:lnTo>
                    <a:pt x="2075988" y="806653"/>
                  </a:lnTo>
                  <a:lnTo>
                    <a:pt x="2057110" y="846837"/>
                  </a:lnTo>
                  <a:lnTo>
                    <a:pt x="2035276" y="885241"/>
                  </a:lnTo>
                  <a:lnTo>
                    <a:pt x="2010633" y="921720"/>
                  </a:lnTo>
                  <a:lnTo>
                    <a:pt x="1983329" y="956126"/>
                  </a:lnTo>
                  <a:lnTo>
                    <a:pt x="1953511" y="988311"/>
                  </a:lnTo>
                  <a:lnTo>
                    <a:pt x="1921326" y="1018129"/>
                  </a:lnTo>
                  <a:lnTo>
                    <a:pt x="1886920" y="1045433"/>
                  </a:lnTo>
                  <a:lnTo>
                    <a:pt x="1850441" y="1070076"/>
                  </a:lnTo>
                  <a:lnTo>
                    <a:pt x="1812037" y="1091910"/>
                  </a:lnTo>
                  <a:lnTo>
                    <a:pt x="1771853" y="1110788"/>
                  </a:lnTo>
                  <a:lnTo>
                    <a:pt x="1730038" y="1126564"/>
                  </a:lnTo>
                  <a:lnTo>
                    <a:pt x="1686738" y="1139090"/>
                  </a:lnTo>
                  <a:lnTo>
                    <a:pt x="1642100" y="1148220"/>
                  </a:lnTo>
                  <a:lnTo>
                    <a:pt x="1596271" y="1153805"/>
                  </a:lnTo>
                  <a:lnTo>
                    <a:pt x="1549400" y="1155700"/>
                  </a:lnTo>
                  <a:lnTo>
                    <a:pt x="1549400" y="1168400"/>
                  </a:lnTo>
                  <a:lnTo>
                    <a:pt x="1597313" y="1166463"/>
                  </a:lnTo>
                  <a:lnTo>
                    <a:pt x="1644160" y="1160753"/>
                  </a:lnTo>
                  <a:lnTo>
                    <a:pt x="1689789" y="1151421"/>
                  </a:lnTo>
                  <a:lnTo>
                    <a:pt x="1734052" y="1138617"/>
                  </a:lnTo>
                  <a:lnTo>
                    <a:pt x="1776796" y="1122490"/>
                  </a:lnTo>
                  <a:lnTo>
                    <a:pt x="1817873" y="1103192"/>
                  </a:lnTo>
                  <a:lnTo>
                    <a:pt x="1857131" y="1080873"/>
                  </a:lnTo>
                  <a:lnTo>
                    <a:pt x="1894420" y="1055683"/>
                  </a:lnTo>
                  <a:lnTo>
                    <a:pt x="1929591" y="1027772"/>
                  </a:lnTo>
                  <a:lnTo>
                    <a:pt x="1962491" y="997291"/>
                  </a:lnTo>
                  <a:lnTo>
                    <a:pt x="1992972" y="964391"/>
                  </a:lnTo>
                  <a:lnTo>
                    <a:pt x="2020883" y="929220"/>
                  </a:lnTo>
                  <a:lnTo>
                    <a:pt x="2046073" y="891931"/>
                  </a:lnTo>
                  <a:lnTo>
                    <a:pt x="2068392" y="852673"/>
                  </a:lnTo>
                  <a:lnTo>
                    <a:pt x="2087690" y="811596"/>
                  </a:lnTo>
                  <a:lnTo>
                    <a:pt x="2103817" y="768852"/>
                  </a:lnTo>
                  <a:lnTo>
                    <a:pt x="2116621" y="724589"/>
                  </a:lnTo>
                  <a:lnTo>
                    <a:pt x="2125953" y="678960"/>
                  </a:lnTo>
                  <a:lnTo>
                    <a:pt x="2131663" y="632113"/>
                  </a:lnTo>
                  <a:lnTo>
                    <a:pt x="2133600" y="584200"/>
                  </a:lnTo>
                  <a:lnTo>
                    <a:pt x="2131663" y="536286"/>
                  </a:lnTo>
                  <a:lnTo>
                    <a:pt x="2125953" y="489439"/>
                  </a:lnTo>
                  <a:lnTo>
                    <a:pt x="2116621" y="443810"/>
                  </a:lnTo>
                  <a:lnTo>
                    <a:pt x="2103817" y="399547"/>
                  </a:lnTo>
                  <a:lnTo>
                    <a:pt x="2087690" y="356803"/>
                  </a:lnTo>
                  <a:lnTo>
                    <a:pt x="2068392" y="315726"/>
                  </a:lnTo>
                  <a:lnTo>
                    <a:pt x="2046073" y="276468"/>
                  </a:lnTo>
                  <a:lnTo>
                    <a:pt x="2020883" y="239179"/>
                  </a:lnTo>
                  <a:lnTo>
                    <a:pt x="1992972" y="204008"/>
                  </a:lnTo>
                  <a:lnTo>
                    <a:pt x="1962491" y="171108"/>
                  </a:lnTo>
                  <a:lnTo>
                    <a:pt x="1929591" y="140627"/>
                  </a:lnTo>
                  <a:lnTo>
                    <a:pt x="1894420" y="112716"/>
                  </a:lnTo>
                  <a:lnTo>
                    <a:pt x="1857131" y="87526"/>
                  </a:lnTo>
                  <a:lnTo>
                    <a:pt x="1817873" y="65207"/>
                  </a:lnTo>
                  <a:lnTo>
                    <a:pt x="1776796" y="45909"/>
                  </a:lnTo>
                  <a:lnTo>
                    <a:pt x="1734052" y="29782"/>
                  </a:lnTo>
                  <a:lnTo>
                    <a:pt x="1689789" y="16978"/>
                  </a:lnTo>
                  <a:lnTo>
                    <a:pt x="1644160" y="7646"/>
                  </a:lnTo>
                  <a:lnTo>
                    <a:pt x="1597313" y="1936"/>
                  </a:lnTo>
                  <a:lnTo>
                    <a:pt x="1549399" y="0"/>
                  </a:lnTo>
                  <a:close/>
                </a:path>
                <a:path w="2133600" h="1168400">
                  <a:moveTo>
                    <a:pt x="1549399" y="0"/>
                  </a:moveTo>
                  <a:lnTo>
                    <a:pt x="584200" y="0"/>
                  </a:lnTo>
                  <a:lnTo>
                    <a:pt x="584200" y="12700"/>
                  </a:lnTo>
                  <a:lnTo>
                    <a:pt x="1549399" y="12700"/>
                  </a:lnTo>
                  <a:lnTo>
                    <a:pt x="1549399" y="0"/>
                  </a:lnTo>
                  <a:close/>
                </a:path>
              </a:pathLst>
            </a:custGeom>
            <a:solidFill>
              <a:srgbClr val="94D0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0037291" y="4117035"/>
              <a:ext cx="509905" cy="275590"/>
            </a:xfrm>
            <a:custGeom>
              <a:avLst/>
              <a:gdLst/>
              <a:ahLst/>
              <a:cxnLst/>
              <a:rect l="l" t="t" r="r" b="b"/>
              <a:pathLst>
                <a:path w="509904" h="275589">
                  <a:moveTo>
                    <a:pt x="128930" y="17678"/>
                  </a:moveTo>
                  <a:lnTo>
                    <a:pt x="111861" y="17678"/>
                  </a:lnTo>
                  <a:lnTo>
                    <a:pt x="111861" y="28346"/>
                  </a:lnTo>
                  <a:lnTo>
                    <a:pt x="104198" y="64498"/>
                  </a:lnTo>
                  <a:lnTo>
                    <a:pt x="82105" y="95592"/>
                  </a:lnTo>
                  <a:lnTo>
                    <a:pt x="46924" y="120800"/>
                  </a:lnTo>
                  <a:lnTo>
                    <a:pt x="0" y="139293"/>
                  </a:lnTo>
                  <a:lnTo>
                    <a:pt x="10363" y="159105"/>
                  </a:lnTo>
                  <a:lnTo>
                    <a:pt x="63798" y="137393"/>
                  </a:lnTo>
                  <a:lnTo>
                    <a:pt x="104089" y="106108"/>
                  </a:lnTo>
                  <a:lnTo>
                    <a:pt x="129520" y="65965"/>
                  </a:lnTo>
                  <a:lnTo>
                    <a:pt x="134632" y="38099"/>
                  </a:lnTo>
                  <a:lnTo>
                    <a:pt x="128930" y="38099"/>
                  </a:lnTo>
                  <a:lnTo>
                    <a:pt x="128930" y="17678"/>
                  </a:lnTo>
                  <a:close/>
                </a:path>
                <a:path w="509904" h="275589">
                  <a:moveTo>
                    <a:pt x="111861" y="17678"/>
                  </a:moveTo>
                  <a:lnTo>
                    <a:pt x="14325" y="17678"/>
                  </a:lnTo>
                  <a:lnTo>
                    <a:pt x="14325" y="38099"/>
                  </a:lnTo>
                  <a:lnTo>
                    <a:pt x="109794" y="38099"/>
                  </a:lnTo>
                  <a:lnTo>
                    <a:pt x="111861" y="28346"/>
                  </a:lnTo>
                  <a:lnTo>
                    <a:pt x="111861" y="17678"/>
                  </a:lnTo>
                  <a:close/>
                </a:path>
                <a:path w="509904" h="275589">
                  <a:moveTo>
                    <a:pt x="138379" y="17678"/>
                  </a:moveTo>
                  <a:lnTo>
                    <a:pt x="128930" y="17678"/>
                  </a:lnTo>
                  <a:lnTo>
                    <a:pt x="128930" y="38099"/>
                  </a:lnTo>
                  <a:lnTo>
                    <a:pt x="134632" y="38099"/>
                  </a:lnTo>
                  <a:lnTo>
                    <a:pt x="138379" y="17678"/>
                  </a:lnTo>
                  <a:close/>
                </a:path>
                <a:path w="509904" h="275589">
                  <a:moveTo>
                    <a:pt x="223723" y="0"/>
                  </a:moveTo>
                  <a:lnTo>
                    <a:pt x="198424" y="0"/>
                  </a:lnTo>
                  <a:lnTo>
                    <a:pt x="198424" y="157276"/>
                  </a:lnTo>
                  <a:lnTo>
                    <a:pt x="223723" y="157276"/>
                  </a:lnTo>
                  <a:lnTo>
                    <a:pt x="223723" y="91744"/>
                  </a:lnTo>
                  <a:lnTo>
                    <a:pt x="203301" y="91744"/>
                  </a:lnTo>
                  <a:lnTo>
                    <a:pt x="203301" y="70713"/>
                  </a:lnTo>
                  <a:lnTo>
                    <a:pt x="223723" y="70713"/>
                  </a:lnTo>
                  <a:lnTo>
                    <a:pt x="223723" y="0"/>
                  </a:lnTo>
                  <a:close/>
                </a:path>
                <a:path w="509904" h="275589">
                  <a:moveTo>
                    <a:pt x="198424" y="70713"/>
                  </a:moveTo>
                  <a:lnTo>
                    <a:pt x="138683" y="70713"/>
                  </a:lnTo>
                  <a:lnTo>
                    <a:pt x="138683" y="91744"/>
                  </a:lnTo>
                  <a:lnTo>
                    <a:pt x="198424" y="91744"/>
                  </a:lnTo>
                  <a:lnTo>
                    <a:pt x="198424" y="70713"/>
                  </a:lnTo>
                  <a:close/>
                </a:path>
                <a:path w="509904" h="275589">
                  <a:moveTo>
                    <a:pt x="223723" y="70713"/>
                  </a:moveTo>
                  <a:lnTo>
                    <a:pt x="203301" y="70713"/>
                  </a:lnTo>
                  <a:lnTo>
                    <a:pt x="203301" y="91744"/>
                  </a:lnTo>
                  <a:lnTo>
                    <a:pt x="223723" y="91744"/>
                  </a:lnTo>
                  <a:lnTo>
                    <a:pt x="223723" y="70713"/>
                  </a:lnTo>
                  <a:close/>
                </a:path>
                <a:path w="509904" h="275589">
                  <a:moveTo>
                    <a:pt x="223723" y="168859"/>
                  </a:moveTo>
                  <a:lnTo>
                    <a:pt x="46024" y="168859"/>
                  </a:lnTo>
                  <a:lnTo>
                    <a:pt x="46024" y="271881"/>
                  </a:lnTo>
                  <a:lnTo>
                    <a:pt x="223723" y="271881"/>
                  </a:lnTo>
                  <a:lnTo>
                    <a:pt x="223723" y="251155"/>
                  </a:lnTo>
                  <a:lnTo>
                    <a:pt x="71018" y="251155"/>
                  </a:lnTo>
                  <a:lnTo>
                    <a:pt x="71018" y="189280"/>
                  </a:lnTo>
                  <a:lnTo>
                    <a:pt x="223723" y="189280"/>
                  </a:lnTo>
                  <a:lnTo>
                    <a:pt x="223723" y="168859"/>
                  </a:lnTo>
                  <a:close/>
                </a:path>
                <a:path w="509904" h="275589">
                  <a:moveTo>
                    <a:pt x="223723" y="189280"/>
                  </a:moveTo>
                  <a:lnTo>
                    <a:pt x="199034" y="189280"/>
                  </a:lnTo>
                  <a:lnTo>
                    <a:pt x="199034" y="251155"/>
                  </a:lnTo>
                  <a:lnTo>
                    <a:pt x="223723" y="251155"/>
                  </a:lnTo>
                  <a:lnTo>
                    <a:pt x="223723" y="189280"/>
                  </a:lnTo>
                  <a:close/>
                </a:path>
                <a:path w="509904" h="275589">
                  <a:moveTo>
                    <a:pt x="339218" y="16459"/>
                  </a:moveTo>
                  <a:lnTo>
                    <a:pt x="335256" y="16459"/>
                  </a:lnTo>
                  <a:lnTo>
                    <a:pt x="335256" y="53339"/>
                  </a:lnTo>
                  <a:lnTo>
                    <a:pt x="331312" y="77409"/>
                  </a:lnTo>
                  <a:lnTo>
                    <a:pt x="319939" y="100965"/>
                  </a:lnTo>
                  <a:lnTo>
                    <a:pt x="301823" y="121662"/>
                  </a:lnTo>
                  <a:lnTo>
                    <a:pt x="277649" y="137160"/>
                  </a:lnTo>
                  <a:lnTo>
                    <a:pt x="291365" y="156971"/>
                  </a:lnTo>
                  <a:lnTo>
                    <a:pt x="318468" y="138764"/>
                  </a:lnTo>
                  <a:lnTo>
                    <a:pt x="338570" y="113728"/>
                  </a:lnTo>
                  <a:lnTo>
                    <a:pt x="347503" y="92776"/>
                  </a:lnTo>
                  <a:lnTo>
                    <a:pt x="343366" y="83438"/>
                  </a:lnTo>
                  <a:lnTo>
                    <a:pt x="339218" y="53339"/>
                  </a:lnTo>
                  <a:lnTo>
                    <a:pt x="339218" y="16459"/>
                  </a:lnTo>
                  <a:close/>
                </a:path>
                <a:path w="509904" h="275589">
                  <a:moveTo>
                    <a:pt x="359335" y="16459"/>
                  </a:moveTo>
                  <a:lnTo>
                    <a:pt x="355372" y="16459"/>
                  </a:lnTo>
                  <a:lnTo>
                    <a:pt x="355372" y="53339"/>
                  </a:lnTo>
                  <a:lnTo>
                    <a:pt x="351072" y="84405"/>
                  </a:lnTo>
                  <a:lnTo>
                    <a:pt x="347503" y="92776"/>
                  </a:lnTo>
                  <a:lnTo>
                    <a:pt x="355487" y="110794"/>
                  </a:lnTo>
                  <a:lnTo>
                    <a:pt x="375094" y="133578"/>
                  </a:lnTo>
                  <a:lnTo>
                    <a:pt x="401702" y="149961"/>
                  </a:lnTo>
                  <a:lnTo>
                    <a:pt x="415113" y="130454"/>
                  </a:lnTo>
                  <a:lnTo>
                    <a:pt x="391482" y="116776"/>
                  </a:lnTo>
                  <a:lnTo>
                    <a:pt x="373965" y="98298"/>
                  </a:lnTo>
                  <a:lnTo>
                    <a:pt x="363078" y="76619"/>
                  </a:lnTo>
                  <a:lnTo>
                    <a:pt x="359335" y="53339"/>
                  </a:lnTo>
                  <a:lnTo>
                    <a:pt x="359335" y="16459"/>
                  </a:lnTo>
                  <a:close/>
                </a:path>
                <a:path w="509904" h="275589">
                  <a:moveTo>
                    <a:pt x="355372" y="16459"/>
                  </a:moveTo>
                  <a:lnTo>
                    <a:pt x="339218" y="16459"/>
                  </a:lnTo>
                  <a:lnTo>
                    <a:pt x="339218" y="53339"/>
                  </a:lnTo>
                  <a:lnTo>
                    <a:pt x="343366" y="83438"/>
                  </a:lnTo>
                  <a:lnTo>
                    <a:pt x="347503" y="92776"/>
                  </a:lnTo>
                  <a:lnTo>
                    <a:pt x="351072" y="84405"/>
                  </a:lnTo>
                  <a:lnTo>
                    <a:pt x="355372" y="53339"/>
                  </a:lnTo>
                  <a:lnTo>
                    <a:pt x="355372" y="16459"/>
                  </a:lnTo>
                  <a:close/>
                </a:path>
                <a:path w="509904" h="275589">
                  <a:moveTo>
                    <a:pt x="509601" y="304"/>
                  </a:moveTo>
                  <a:lnTo>
                    <a:pt x="485522" y="304"/>
                  </a:lnTo>
                  <a:lnTo>
                    <a:pt x="485522" y="166725"/>
                  </a:lnTo>
                  <a:lnTo>
                    <a:pt x="509601" y="166725"/>
                  </a:lnTo>
                  <a:lnTo>
                    <a:pt x="509601" y="92659"/>
                  </a:lnTo>
                  <a:lnTo>
                    <a:pt x="493142" y="92659"/>
                  </a:lnTo>
                  <a:lnTo>
                    <a:pt x="493142" y="71628"/>
                  </a:lnTo>
                  <a:lnTo>
                    <a:pt x="509601" y="71628"/>
                  </a:lnTo>
                  <a:lnTo>
                    <a:pt x="509601" y="304"/>
                  </a:lnTo>
                  <a:close/>
                </a:path>
                <a:path w="509904" h="275589">
                  <a:moveTo>
                    <a:pt x="450470" y="4876"/>
                  </a:moveTo>
                  <a:lnTo>
                    <a:pt x="426391" y="4876"/>
                  </a:lnTo>
                  <a:lnTo>
                    <a:pt x="426391" y="165201"/>
                  </a:lnTo>
                  <a:lnTo>
                    <a:pt x="450470" y="165201"/>
                  </a:lnTo>
                  <a:lnTo>
                    <a:pt x="450470" y="92659"/>
                  </a:lnTo>
                  <a:lnTo>
                    <a:pt x="441021" y="92659"/>
                  </a:lnTo>
                  <a:lnTo>
                    <a:pt x="441021" y="71628"/>
                  </a:lnTo>
                  <a:lnTo>
                    <a:pt x="450470" y="71628"/>
                  </a:lnTo>
                  <a:lnTo>
                    <a:pt x="450470" y="4876"/>
                  </a:lnTo>
                  <a:close/>
                </a:path>
                <a:path w="509904" h="275589">
                  <a:moveTo>
                    <a:pt x="450470" y="71628"/>
                  </a:moveTo>
                  <a:lnTo>
                    <a:pt x="441021" y="71628"/>
                  </a:lnTo>
                  <a:lnTo>
                    <a:pt x="441021" y="92659"/>
                  </a:lnTo>
                  <a:lnTo>
                    <a:pt x="450470" y="92659"/>
                  </a:lnTo>
                  <a:lnTo>
                    <a:pt x="450470" y="71628"/>
                  </a:lnTo>
                  <a:close/>
                </a:path>
                <a:path w="509904" h="275589">
                  <a:moveTo>
                    <a:pt x="485522" y="71628"/>
                  </a:moveTo>
                  <a:lnTo>
                    <a:pt x="450470" y="71628"/>
                  </a:lnTo>
                  <a:lnTo>
                    <a:pt x="450470" y="92659"/>
                  </a:lnTo>
                  <a:lnTo>
                    <a:pt x="485522" y="92659"/>
                  </a:lnTo>
                  <a:lnTo>
                    <a:pt x="485522" y="71628"/>
                  </a:lnTo>
                  <a:close/>
                </a:path>
                <a:path w="509904" h="275589">
                  <a:moveTo>
                    <a:pt x="509601" y="71628"/>
                  </a:moveTo>
                  <a:lnTo>
                    <a:pt x="493142" y="71628"/>
                  </a:lnTo>
                  <a:lnTo>
                    <a:pt x="493142" y="92659"/>
                  </a:lnTo>
                  <a:lnTo>
                    <a:pt x="509601" y="92659"/>
                  </a:lnTo>
                  <a:lnTo>
                    <a:pt x="509601" y="71628"/>
                  </a:lnTo>
                  <a:close/>
                </a:path>
                <a:path w="509904" h="275589">
                  <a:moveTo>
                    <a:pt x="509601" y="181660"/>
                  </a:moveTo>
                  <a:lnTo>
                    <a:pt x="324893" y="181660"/>
                  </a:lnTo>
                  <a:lnTo>
                    <a:pt x="324893" y="202387"/>
                  </a:lnTo>
                  <a:lnTo>
                    <a:pt x="484608" y="202387"/>
                  </a:lnTo>
                  <a:lnTo>
                    <a:pt x="484608" y="275539"/>
                  </a:lnTo>
                  <a:lnTo>
                    <a:pt x="509601" y="275539"/>
                  </a:lnTo>
                  <a:lnTo>
                    <a:pt x="509601" y="1816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4" name="object 1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936876" y="5225541"/>
            <a:ext cx="2752590" cy="534924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900678" y="5225796"/>
            <a:ext cx="1500151" cy="534416"/>
          </a:xfrm>
          <a:prstGeom prst="rect">
            <a:avLst/>
          </a:prstGeom>
        </p:spPr>
      </p:pic>
      <p:grpSp>
        <p:nvGrpSpPr>
          <p:cNvPr id="16" name="object 16"/>
          <p:cNvGrpSpPr/>
          <p:nvPr/>
        </p:nvGrpSpPr>
        <p:grpSpPr>
          <a:xfrm>
            <a:off x="5397500" y="1320800"/>
            <a:ext cx="2222500" cy="1104900"/>
            <a:chOff x="5397500" y="1320800"/>
            <a:chExt cx="2222500" cy="1104900"/>
          </a:xfrm>
        </p:grpSpPr>
        <p:sp>
          <p:nvSpPr>
            <p:cNvPr id="17" name="object 17"/>
            <p:cNvSpPr/>
            <p:nvPr/>
          </p:nvSpPr>
          <p:spPr>
            <a:xfrm>
              <a:off x="5397500" y="1320800"/>
              <a:ext cx="2222500" cy="1104900"/>
            </a:xfrm>
            <a:custGeom>
              <a:avLst/>
              <a:gdLst/>
              <a:ahLst/>
              <a:cxnLst/>
              <a:rect l="l" t="t" r="r" b="b"/>
              <a:pathLst>
                <a:path w="2222500" h="1104900">
                  <a:moveTo>
                    <a:pt x="1111250" y="0"/>
                  </a:moveTo>
                  <a:lnTo>
                    <a:pt x="1048191" y="874"/>
                  </a:lnTo>
                  <a:lnTo>
                    <a:pt x="986055" y="3467"/>
                  </a:lnTo>
                  <a:lnTo>
                    <a:pt x="924935" y="7730"/>
                  </a:lnTo>
                  <a:lnTo>
                    <a:pt x="864927" y="13619"/>
                  </a:lnTo>
                  <a:lnTo>
                    <a:pt x="806122" y="21086"/>
                  </a:lnTo>
                  <a:lnTo>
                    <a:pt x="748616" y="30084"/>
                  </a:lnTo>
                  <a:lnTo>
                    <a:pt x="692501" y="40566"/>
                  </a:lnTo>
                  <a:lnTo>
                    <a:pt x="637872" y="52487"/>
                  </a:lnTo>
                  <a:lnTo>
                    <a:pt x="584823" y="65800"/>
                  </a:lnTo>
                  <a:lnTo>
                    <a:pt x="533447" y="80457"/>
                  </a:lnTo>
                  <a:lnTo>
                    <a:pt x="483838" y="96413"/>
                  </a:lnTo>
                  <a:lnTo>
                    <a:pt x="436090" y="113620"/>
                  </a:lnTo>
                  <a:lnTo>
                    <a:pt x="390297" y="132033"/>
                  </a:lnTo>
                  <a:lnTo>
                    <a:pt x="346552" y="151603"/>
                  </a:lnTo>
                  <a:lnTo>
                    <a:pt x="304950" y="172285"/>
                  </a:lnTo>
                  <a:lnTo>
                    <a:pt x="265583" y="194033"/>
                  </a:lnTo>
                  <a:lnTo>
                    <a:pt x="228547" y="216799"/>
                  </a:lnTo>
                  <a:lnTo>
                    <a:pt x="193935" y="240536"/>
                  </a:lnTo>
                  <a:lnTo>
                    <a:pt x="161840" y="265199"/>
                  </a:lnTo>
                  <a:lnTo>
                    <a:pt x="132357" y="290740"/>
                  </a:lnTo>
                  <a:lnTo>
                    <a:pt x="81600" y="344272"/>
                  </a:lnTo>
                  <a:lnTo>
                    <a:pt x="42414" y="400757"/>
                  </a:lnTo>
                  <a:lnTo>
                    <a:pt x="15550" y="459825"/>
                  </a:lnTo>
                  <a:lnTo>
                    <a:pt x="1759" y="521100"/>
                  </a:lnTo>
                  <a:lnTo>
                    <a:pt x="0" y="552450"/>
                  </a:lnTo>
                  <a:lnTo>
                    <a:pt x="1759" y="583799"/>
                  </a:lnTo>
                  <a:lnTo>
                    <a:pt x="15550" y="645074"/>
                  </a:lnTo>
                  <a:lnTo>
                    <a:pt x="42414" y="704142"/>
                  </a:lnTo>
                  <a:lnTo>
                    <a:pt x="81600" y="760627"/>
                  </a:lnTo>
                  <a:lnTo>
                    <a:pt x="132357" y="814159"/>
                  </a:lnTo>
                  <a:lnTo>
                    <a:pt x="161840" y="839700"/>
                  </a:lnTo>
                  <a:lnTo>
                    <a:pt x="193935" y="864363"/>
                  </a:lnTo>
                  <a:lnTo>
                    <a:pt x="228547" y="888100"/>
                  </a:lnTo>
                  <a:lnTo>
                    <a:pt x="265583" y="910866"/>
                  </a:lnTo>
                  <a:lnTo>
                    <a:pt x="304950" y="932614"/>
                  </a:lnTo>
                  <a:lnTo>
                    <a:pt x="346552" y="953296"/>
                  </a:lnTo>
                  <a:lnTo>
                    <a:pt x="390297" y="972866"/>
                  </a:lnTo>
                  <a:lnTo>
                    <a:pt x="436090" y="991279"/>
                  </a:lnTo>
                  <a:lnTo>
                    <a:pt x="483838" y="1008486"/>
                  </a:lnTo>
                  <a:lnTo>
                    <a:pt x="533447" y="1024442"/>
                  </a:lnTo>
                  <a:lnTo>
                    <a:pt x="584823" y="1039099"/>
                  </a:lnTo>
                  <a:lnTo>
                    <a:pt x="637872" y="1052412"/>
                  </a:lnTo>
                  <a:lnTo>
                    <a:pt x="692501" y="1064333"/>
                  </a:lnTo>
                  <a:lnTo>
                    <a:pt x="748616" y="1074815"/>
                  </a:lnTo>
                  <a:lnTo>
                    <a:pt x="806122" y="1083813"/>
                  </a:lnTo>
                  <a:lnTo>
                    <a:pt x="864927" y="1091280"/>
                  </a:lnTo>
                  <a:lnTo>
                    <a:pt x="924935" y="1097169"/>
                  </a:lnTo>
                  <a:lnTo>
                    <a:pt x="986055" y="1101432"/>
                  </a:lnTo>
                  <a:lnTo>
                    <a:pt x="1048191" y="1104025"/>
                  </a:lnTo>
                  <a:lnTo>
                    <a:pt x="1111250" y="1104900"/>
                  </a:lnTo>
                  <a:lnTo>
                    <a:pt x="1111250" y="1092200"/>
                  </a:lnTo>
                  <a:lnTo>
                    <a:pt x="1054358" y="1091484"/>
                  </a:lnTo>
                  <a:lnTo>
                    <a:pt x="998228" y="1089361"/>
                  </a:lnTo>
                  <a:lnTo>
                    <a:pt x="942928" y="1085867"/>
                  </a:lnTo>
                  <a:lnTo>
                    <a:pt x="888529" y="1081036"/>
                  </a:lnTo>
                  <a:lnTo>
                    <a:pt x="835098" y="1074904"/>
                  </a:lnTo>
                  <a:lnTo>
                    <a:pt x="782706" y="1067507"/>
                  </a:lnTo>
                  <a:lnTo>
                    <a:pt x="731422" y="1058879"/>
                  </a:lnTo>
                  <a:lnTo>
                    <a:pt x="681314" y="1049057"/>
                  </a:lnTo>
                  <a:lnTo>
                    <a:pt x="632453" y="1038075"/>
                  </a:lnTo>
                  <a:lnTo>
                    <a:pt x="584907" y="1025970"/>
                  </a:lnTo>
                  <a:lnTo>
                    <a:pt x="538745" y="1012776"/>
                  </a:lnTo>
                  <a:lnTo>
                    <a:pt x="494038" y="998529"/>
                  </a:lnTo>
                  <a:lnTo>
                    <a:pt x="450853" y="983264"/>
                  </a:lnTo>
                  <a:lnTo>
                    <a:pt x="409261" y="967017"/>
                  </a:lnTo>
                  <a:lnTo>
                    <a:pt x="369330" y="949824"/>
                  </a:lnTo>
                  <a:lnTo>
                    <a:pt x="331131" y="931718"/>
                  </a:lnTo>
                  <a:lnTo>
                    <a:pt x="278686" y="903770"/>
                  </a:lnTo>
                  <a:lnTo>
                    <a:pt x="230433" y="874175"/>
                  </a:lnTo>
                  <a:lnTo>
                    <a:pt x="186541" y="843045"/>
                  </a:lnTo>
                  <a:lnTo>
                    <a:pt x="147179" y="810496"/>
                  </a:lnTo>
                  <a:lnTo>
                    <a:pt x="112516" y="776640"/>
                  </a:lnTo>
                  <a:lnTo>
                    <a:pt x="82722" y="741592"/>
                  </a:lnTo>
                  <a:lnTo>
                    <a:pt x="57965" y="705466"/>
                  </a:lnTo>
                  <a:lnTo>
                    <a:pt x="38415" y="668374"/>
                  </a:lnTo>
                  <a:lnTo>
                    <a:pt x="24242" y="630432"/>
                  </a:lnTo>
                  <a:lnTo>
                    <a:pt x="15613" y="591752"/>
                  </a:lnTo>
                  <a:lnTo>
                    <a:pt x="12700" y="552450"/>
                  </a:lnTo>
                  <a:lnTo>
                    <a:pt x="15613" y="513147"/>
                  </a:lnTo>
                  <a:lnTo>
                    <a:pt x="24242" y="474467"/>
                  </a:lnTo>
                  <a:lnTo>
                    <a:pt x="38415" y="436525"/>
                  </a:lnTo>
                  <a:lnTo>
                    <a:pt x="57965" y="399433"/>
                  </a:lnTo>
                  <a:lnTo>
                    <a:pt x="82722" y="363307"/>
                  </a:lnTo>
                  <a:lnTo>
                    <a:pt x="112516" y="328259"/>
                  </a:lnTo>
                  <a:lnTo>
                    <a:pt x="147179" y="294403"/>
                  </a:lnTo>
                  <a:lnTo>
                    <a:pt x="186541" y="261854"/>
                  </a:lnTo>
                  <a:lnTo>
                    <a:pt x="230433" y="230724"/>
                  </a:lnTo>
                  <a:lnTo>
                    <a:pt x="278686" y="201129"/>
                  </a:lnTo>
                  <a:lnTo>
                    <a:pt x="331131" y="173181"/>
                  </a:lnTo>
                  <a:lnTo>
                    <a:pt x="369330" y="155075"/>
                  </a:lnTo>
                  <a:lnTo>
                    <a:pt x="409261" y="137882"/>
                  </a:lnTo>
                  <a:lnTo>
                    <a:pt x="450853" y="121635"/>
                  </a:lnTo>
                  <a:lnTo>
                    <a:pt x="494038" y="106370"/>
                  </a:lnTo>
                  <a:lnTo>
                    <a:pt x="538745" y="92123"/>
                  </a:lnTo>
                  <a:lnTo>
                    <a:pt x="584907" y="78929"/>
                  </a:lnTo>
                  <a:lnTo>
                    <a:pt x="632453" y="66824"/>
                  </a:lnTo>
                  <a:lnTo>
                    <a:pt x="681314" y="55842"/>
                  </a:lnTo>
                  <a:lnTo>
                    <a:pt x="731422" y="46020"/>
                  </a:lnTo>
                  <a:lnTo>
                    <a:pt x="782706" y="37392"/>
                  </a:lnTo>
                  <a:lnTo>
                    <a:pt x="835098" y="29995"/>
                  </a:lnTo>
                  <a:lnTo>
                    <a:pt x="888529" y="23863"/>
                  </a:lnTo>
                  <a:lnTo>
                    <a:pt x="942928" y="19032"/>
                  </a:lnTo>
                  <a:lnTo>
                    <a:pt x="998228" y="15538"/>
                  </a:lnTo>
                  <a:lnTo>
                    <a:pt x="1054358" y="13415"/>
                  </a:lnTo>
                  <a:lnTo>
                    <a:pt x="1111250" y="12700"/>
                  </a:lnTo>
                  <a:lnTo>
                    <a:pt x="1111250" y="0"/>
                  </a:lnTo>
                  <a:close/>
                </a:path>
                <a:path w="2222500" h="1104900">
                  <a:moveTo>
                    <a:pt x="1111250" y="0"/>
                  </a:moveTo>
                  <a:lnTo>
                    <a:pt x="1111250" y="12700"/>
                  </a:lnTo>
                  <a:lnTo>
                    <a:pt x="1168141" y="13415"/>
                  </a:lnTo>
                  <a:lnTo>
                    <a:pt x="1224271" y="15538"/>
                  </a:lnTo>
                  <a:lnTo>
                    <a:pt x="1279571" y="19032"/>
                  </a:lnTo>
                  <a:lnTo>
                    <a:pt x="1333970" y="23863"/>
                  </a:lnTo>
                  <a:lnTo>
                    <a:pt x="1387401" y="29995"/>
                  </a:lnTo>
                  <a:lnTo>
                    <a:pt x="1439793" y="37392"/>
                  </a:lnTo>
                  <a:lnTo>
                    <a:pt x="1491077" y="46020"/>
                  </a:lnTo>
                  <a:lnTo>
                    <a:pt x="1541185" y="55842"/>
                  </a:lnTo>
                  <a:lnTo>
                    <a:pt x="1590046" y="66824"/>
                  </a:lnTo>
                  <a:lnTo>
                    <a:pt x="1637592" y="78929"/>
                  </a:lnTo>
                  <a:lnTo>
                    <a:pt x="1683754" y="92123"/>
                  </a:lnTo>
                  <a:lnTo>
                    <a:pt x="1728461" y="106370"/>
                  </a:lnTo>
                  <a:lnTo>
                    <a:pt x="1771646" y="121635"/>
                  </a:lnTo>
                  <a:lnTo>
                    <a:pt x="1813238" y="137882"/>
                  </a:lnTo>
                  <a:lnTo>
                    <a:pt x="1853169" y="155075"/>
                  </a:lnTo>
                  <a:lnTo>
                    <a:pt x="1891368" y="173181"/>
                  </a:lnTo>
                  <a:lnTo>
                    <a:pt x="1943813" y="201129"/>
                  </a:lnTo>
                  <a:lnTo>
                    <a:pt x="1992066" y="230724"/>
                  </a:lnTo>
                  <a:lnTo>
                    <a:pt x="2035958" y="261854"/>
                  </a:lnTo>
                  <a:lnTo>
                    <a:pt x="2075320" y="294403"/>
                  </a:lnTo>
                  <a:lnTo>
                    <a:pt x="2109983" y="328259"/>
                  </a:lnTo>
                  <a:lnTo>
                    <a:pt x="2139777" y="363307"/>
                  </a:lnTo>
                  <a:lnTo>
                    <a:pt x="2164534" y="399433"/>
                  </a:lnTo>
                  <a:lnTo>
                    <a:pt x="2184084" y="436525"/>
                  </a:lnTo>
                  <a:lnTo>
                    <a:pt x="2198257" y="474467"/>
                  </a:lnTo>
                  <a:lnTo>
                    <a:pt x="2206886" y="513147"/>
                  </a:lnTo>
                  <a:lnTo>
                    <a:pt x="2209800" y="552450"/>
                  </a:lnTo>
                  <a:lnTo>
                    <a:pt x="2206886" y="591752"/>
                  </a:lnTo>
                  <a:lnTo>
                    <a:pt x="2198257" y="630432"/>
                  </a:lnTo>
                  <a:lnTo>
                    <a:pt x="2184084" y="668374"/>
                  </a:lnTo>
                  <a:lnTo>
                    <a:pt x="2164534" y="705466"/>
                  </a:lnTo>
                  <a:lnTo>
                    <a:pt x="2139777" y="741592"/>
                  </a:lnTo>
                  <a:lnTo>
                    <a:pt x="2109983" y="776640"/>
                  </a:lnTo>
                  <a:lnTo>
                    <a:pt x="2075320" y="810496"/>
                  </a:lnTo>
                  <a:lnTo>
                    <a:pt x="2035958" y="843045"/>
                  </a:lnTo>
                  <a:lnTo>
                    <a:pt x="1992066" y="874175"/>
                  </a:lnTo>
                  <a:lnTo>
                    <a:pt x="1943813" y="903770"/>
                  </a:lnTo>
                  <a:lnTo>
                    <a:pt x="1891368" y="931718"/>
                  </a:lnTo>
                  <a:lnTo>
                    <a:pt x="1853169" y="949824"/>
                  </a:lnTo>
                  <a:lnTo>
                    <a:pt x="1813238" y="967017"/>
                  </a:lnTo>
                  <a:lnTo>
                    <a:pt x="1771646" y="983264"/>
                  </a:lnTo>
                  <a:lnTo>
                    <a:pt x="1728461" y="998529"/>
                  </a:lnTo>
                  <a:lnTo>
                    <a:pt x="1683754" y="1012776"/>
                  </a:lnTo>
                  <a:lnTo>
                    <a:pt x="1637592" y="1025970"/>
                  </a:lnTo>
                  <a:lnTo>
                    <a:pt x="1590046" y="1038075"/>
                  </a:lnTo>
                  <a:lnTo>
                    <a:pt x="1541185" y="1049057"/>
                  </a:lnTo>
                  <a:lnTo>
                    <a:pt x="1491077" y="1058879"/>
                  </a:lnTo>
                  <a:lnTo>
                    <a:pt x="1439793" y="1067507"/>
                  </a:lnTo>
                  <a:lnTo>
                    <a:pt x="1387401" y="1074904"/>
                  </a:lnTo>
                  <a:lnTo>
                    <a:pt x="1333970" y="1081036"/>
                  </a:lnTo>
                  <a:lnTo>
                    <a:pt x="1279571" y="1085867"/>
                  </a:lnTo>
                  <a:lnTo>
                    <a:pt x="1224271" y="1089361"/>
                  </a:lnTo>
                  <a:lnTo>
                    <a:pt x="1168141" y="1091484"/>
                  </a:lnTo>
                  <a:lnTo>
                    <a:pt x="1111250" y="1092200"/>
                  </a:lnTo>
                  <a:lnTo>
                    <a:pt x="1111250" y="1104900"/>
                  </a:lnTo>
                  <a:lnTo>
                    <a:pt x="1174308" y="1104025"/>
                  </a:lnTo>
                  <a:lnTo>
                    <a:pt x="1236444" y="1101432"/>
                  </a:lnTo>
                  <a:lnTo>
                    <a:pt x="1297564" y="1097169"/>
                  </a:lnTo>
                  <a:lnTo>
                    <a:pt x="1357572" y="1091280"/>
                  </a:lnTo>
                  <a:lnTo>
                    <a:pt x="1416377" y="1083813"/>
                  </a:lnTo>
                  <a:lnTo>
                    <a:pt x="1473884" y="1074815"/>
                  </a:lnTo>
                  <a:lnTo>
                    <a:pt x="1529998" y="1064333"/>
                  </a:lnTo>
                  <a:lnTo>
                    <a:pt x="1584627" y="1052412"/>
                  </a:lnTo>
                  <a:lnTo>
                    <a:pt x="1637676" y="1039099"/>
                  </a:lnTo>
                  <a:lnTo>
                    <a:pt x="1689052" y="1024442"/>
                  </a:lnTo>
                  <a:lnTo>
                    <a:pt x="1738661" y="1008486"/>
                  </a:lnTo>
                  <a:lnTo>
                    <a:pt x="1786409" y="991279"/>
                  </a:lnTo>
                  <a:lnTo>
                    <a:pt x="1832203" y="972866"/>
                  </a:lnTo>
                  <a:lnTo>
                    <a:pt x="1875947" y="953296"/>
                  </a:lnTo>
                  <a:lnTo>
                    <a:pt x="1917550" y="932614"/>
                  </a:lnTo>
                  <a:lnTo>
                    <a:pt x="1956916" y="910866"/>
                  </a:lnTo>
                  <a:lnTo>
                    <a:pt x="1993952" y="888100"/>
                  </a:lnTo>
                  <a:lnTo>
                    <a:pt x="2028564" y="864363"/>
                  </a:lnTo>
                  <a:lnTo>
                    <a:pt x="2060659" y="839700"/>
                  </a:lnTo>
                  <a:lnTo>
                    <a:pt x="2090142" y="814159"/>
                  </a:lnTo>
                  <a:lnTo>
                    <a:pt x="2140899" y="760627"/>
                  </a:lnTo>
                  <a:lnTo>
                    <a:pt x="2180085" y="704142"/>
                  </a:lnTo>
                  <a:lnTo>
                    <a:pt x="2206949" y="645074"/>
                  </a:lnTo>
                  <a:lnTo>
                    <a:pt x="2220740" y="583799"/>
                  </a:lnTo>
                  <a:lnTo>
                    <a:pt x="2222500" y="552450"/>
                  </a:lnTo>
                  <a:lnTo>
                    <a:pt x="2220740" y="521100"/>
                  </a:lnTo>
                  <a:lnTo>
                    <a:pt x="2206949" y="459825"/>
                  </a:lnTo>
                  <a:lnTo>
                    <a:pt x="2180085" y="400757"/>
                  </a:lnTo>
                  <a:lnTo>
                    <a:pt x="2140899" y="344272"/>
                  </a:lnTo>
                  <a:lnTo>
                    <a:pt x="2090142" y="290740"/>
                  </a:lnTo>
                  <a:lnTo>
                    <a:pt x="2060659" y="265199"/>
                  </a:lnTo>
                  <a:lnTo>
                    <a:pt x="2028564" y="240536"/>
                  </a:lnTo>
                  <a:lnTo>
                    <a:pt x="1993952" y="216799"/>
                  </a:lnTo>
                  <a:lnTo>
                    <a:pt x="1956916" y="194033"/>
                  </a:lnTo>
                  <a:lnTo>
                    <a:pt x="1917550" y="172285"/>
                  </a:lnTo>
                  <a:lnTo>
                    <a:pt x="1875947" y="151603"/>
                  </a:lnTo>
                  <a:lnTo>
                    <a:pt x="1832203" y="132033"/>
                  </a:lnTo>
                  <a:lnTo>
                    <a:pt x="1786409" y="113620"/>
                  </a:lnTo>
                  <a:lnTo>
                    <a:pt x="1738661" y="96413"/>
                  </a:lnTo>
                  <a:lnTo>
                    <a:pt x="1689052" y="80457"/>
                  </a:lnTo>
                  <a:lnTo>
                    <a:pt x="1637676" y="65800"/>
                  </a:lnTo>
                  <a:lnTo>
                    <a:pt x="1584627" y="52487"/>
                  </a:lnTo>
                  <a:lnTo>
                    <a:pt x="1529998" y="40566"/>
                  </a:lnTo>
                  <a:lnTo>
                    <a:pt x="1473884" y="30084"/>
                  </a:lnTo>
                  <a:lnTo>
                    <a:pt x="1416377" y="21086"/>
                  </a:lnTo>
                  <a:lnTo>
                    <a:pt x="1357572" y="13619"/>
                  </a:lnTo>
                  <a:lnTo>
                    <a:pt x="1297564" y="7730"/>
                  </a:lnTo>
                  <a:lnTo>
                    <a:pt x="1236444" y="3467"/>
                  </a:lnTo>
                  <a:lnTo>
                    <a:pt x="1174308" y="874"/>
                  </a:lnTo>
                  <a:lnTo>
                    <a:pt x="1111250" y="0"/>
                  </a:lnTo>
                  <a:close/>
                </a:path>
              </a:pathLst>
            </a:custGeom>
            <a:solidFill>
              <a:srgbClr val="94D0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5958379" y="1729130"/>
              <a:ext cx="1065530" cy="276225"/>
            </a:xfrm>
            <a:custGeom>
              <a:avLst/>
              <a:gdLst/>
              <a:ahLst/>
              <a:cxnLst/>
              <a:rect l="l" t="t" r="r" b="b"/>
              <a:pathLst>
                <a:path w="1065529" h="276225">
                  <a:moveTo>
                    <a:pt x="76809" y="201124"/>
                  </a:moveTo>
                  <a:lnTo>
                    <a:pt x="41776" y="201996"/>
                  </a:lnTo>
                  <a:lnTo>
                    <a:pt x="0" y="202387"/>
                  </a:lnTo>
                  <a:lnTo>
                    <a:pt x="3352" y="223418"/>
                  </a:lnTo>
                  <a:lnTo>
                    <a:pt x="44119" y="223161"/>
                  </a:lnTo>
                  <a:lnTo>
                    <a:pt x="88773" y="221818"/>
                  </a:lnTo>
                  <a:lnTo>
                    <a:pt x="135369" y="218532"/>
                  </a:lnTo>
                  <a:lnTo>
                    <a:pt x="181965" y="212445"/>
                  </a:lnTo>
                  <a:lnTo>
                    <a:pt x="181815" y="210921"/>
                  </a:lnTo>
                  <a:lnTo>
                    <a:pt x="76809" y="210921"/>
                  </a:lnTo>
                  <a:lnTo>
                    <a:pt x="76809" y="201124"/>
                  </a:lnTo>
                  <a:close/>
                </a:path>
                <a:path w="1065529" h="276225">
                  <a:moveTo>
                    <a:pt x="102412" y="200057"/>
                  </a:moveTo>
                  <a:lnTo>
                    <a:pt x="87325" y="200863"/>
                  </a:lnTo>
                  <a:lnTo>
                    <a:pt x="76809" y="201124"/>
                  </a:lnTo>
                  <a:lnTo>
                    <a:pt x="76809" y="210921"/>
                  </a:lnTo>
                  <a:lnTo>
                    <a:pt x="102412" y="210921"/>
                  </a:lnTo>
                  <a:lnTo>
                    <a:pt x="102412" y="200057"/>
                  </a:lnTo>
                  <a:close/>
                </a:path>
                <a:path w="1065529" h="276225">
                  <a:moveTo>
                    <a:pt x="180136" y="193852"/>
                  </a:moveTo>
                  <a:lnTo>
                    <a:pt x="134245" y="198358"/>
                  </a:lnTo>
                  <a:lnTo>
                    <a:pt x="102412" y="200057"/>
                  </a:lnTo>
                  <a:lnTo>
                    <a:pt x="102412" y="210921"/>
                  </a:lnTo>
                  <a:lnTo>
                    <a:pt x="181815" y="210921"/>
                  </a:lnTo>
                  <a:lnTo>
                    <a:pt x="180136" y="193852"/>
                  </a:lnTo>
                  <a:close/>
                </a:path>
                <a:path w="1065529" h="276225">
                  <a:moveTo>
                    <a:pt x="76809" y="170244"/>
                  </a:moveTo>
                  <a:lnTo>
                    <a:pt x="76809" y="201124"/>
                  </a:lnTo>
                  <a:lnTo>
                    <a:pt x="87325" y="200863"/>
                  </a:lnTo>
                  <a:lnTo>
                    <a:pt x="102412" y="200057"/>
                  </a:lnTo>
                  <a:lnTo>
                    <a:pt x="102412" y="171907"/>
                  </a:lnTo>
                  <a:lnTo>
                    <a:pt x="89306" y="171907"/>
                  </a:lnTo>
                  <a:lnTo>
                    <a:pt x="76809" y="170244"/>
                  </a:lnTo>
                  <a:close/>
                </a:path>
                <a:path w="1065529" h="276225">
                  <a:moveTo>
                    <a:pt x="102412" y="165506"/>
                  </a:moveTo>
                  <a:lnTo>
                    <a:pt x="76809" y="165506"/>
                  </a:lnTo>
                  <a:lnTo>
                    <a:pt x="76809" y="170244"/>
                  </a:lnTo>
                  <a:lnTo>
                    <a:pt x="89306" y="171907"/>
                  </a:lnTo>
                  <a:lnTo>
                    <a:pt x="102412" y="170175"/>
                  </a:lnTo>
                  <a:lnTo>
                    <a:pt x="102412" y="165506"/>
                  </a:lnTo>
                  <a:close/>
                </a:path>
                <a:path w="1065529" h="276225">
                  <a:moveTo>
                    <a:pt x="102412" y="170175"/>
                  </a:moveTo>
                  <a:lnTo>
                    <a:pt x="89306" y="171907"/>
                  </a:lnTo>
                  <a:lnTo>
                    <a:pt x="102412" y="171907"/>
                  </a:lnTo>
                  <a:lnTo>
                    <a:pt x="102412" y="170175"/>
                  </a:lnTo>
                  <a:close/>
                </a:path>
                <a:path w="1065529" h="276225">
                  <a:moveTo>
                    <a:pt x="89306" y="70104"/>
                  </a:moveTo>
                  <a:lnTo>
                    <a:pt x="62384" y="73728"/>
                  </a:lnTo>
                  <a:lnTo>
                    <a:pt x="41490" y="84010"/>
                  </a:lnTo>
                  <a:lnTo>
                    <a:pt x="27970" y="100064"/>
                  </a:lnTo>
                  <a:lnTo>
                    <a:pt x="23164" y="121005"/>
                  </a:lnTo>
                  <a:lnTo>
                    <a:pt x="27970" y="142074"/>
                  </a:lnTo>
                  <a:lnTo>
                    <a:pt x="41490" y="158115"/>
                  </a:lnTo>
                  <a:lnTo>
                    <a:pt x="62384" y="168325"/>
                  </a:lnTo>
                  <a:lnTo>
                    <a:pt x="76809" y="170244"/>
                  </a:lnTo>
                  <a:lnTo>
                    <a:pt x="76809" y="165506"/>
                  </a:lnTo>
                  <a:lnTo>
                    <a:pt x="122199" y="165506"/>
                  </a:lnTo>
                  <a:lnTo>
                    <a:pt x="137388" y="158115"/>
                  </a:lnTo>
                  <a:lnTo>
                    <a:pt x="142217" y="152400"/>
                  </a:lnTo>
                  <a:lnTo>
                    <a:pt x="89306" y="152400"/>
                  </a:lnTo>
                  <a:lnTo>
                    <a:pt x="72318" y="150152"/>
                  </a:lnTo>
                  <a:lnTo>
                    <a:pt x="59016" y="143789"/>
                  </a:lnTo>
                  <a:lnTo>
                    <a:pt x="50344" y="133883"/>
                  </a:lnTo>
                  <a:lnTo>
                    <a:pt x="47244" y="121005"/>
                  </a:lnTo>
                  <a:lnTo>
                    <a:pt x="50344" y="108127"/>
                  </a:lnTo>
                  <a:lnTo>
                    <a:pt x="59016" y="98221"/>
                  </a:lnTo>
                  <a:lnTo>
                    <a:pt x="72318" y="91859"/>
                  </a:lnTo>
                  <a:lnTo>
                    <a:pt x="89306" y="89611"/>
                  </a:lnTo>
                  <a:lnTo>
                    <a:pt x="142117" y="89611"/>
                  </a:lnTo>
                  <a:lnTo>
                    <a:pt x="137388" y="84010"/>
                  </a:lnTo>
                  <a:lnTo>
                    <a:pt x="116405" y="73728"/>
                  </a:lnTo>
                  <a:lnTo>
                    <a:pt x="89306" y="70104"/>
                  </a:lnTo>
                  <a:close/>
                </a:path>
                <a:path w="1065529" h="276225">
                  <a:moveTo>
                    <a:pt x="122199" y="165506"/>
                  </a:moveTo>
                  <a:lnTo>
                    <a:pt x="102412" y="165506"/>
                  </a:lnTo>
                  <a:lnTo>
                    <a:pt x="102412" y="170175"/>
                  </a:lnTo>
                  <a:lnTo>
                    <a:pt x="116405" y="168325"/>
                  </a:lnTo>
                  <a:lnTo>
                    <a:pt x="122199" y="165506"/>
                  </a:lnTo>
                  <a:close/>
                </a:path>
                <a:path w="1065529" h="276225">
                  <a:moveTo>
                    <a:pt x="142117" y="89611"/>
                  </a:moveTo>
                  <a:lnTo>
                    <a:pt x="89306" y="89611"/>
                  </a:lnTo>
                  <a:lnTo>
                    <a:pt x="106470" y="91859"/>
                  </a:lnTo>
                  <a:lnTo>
                    <a:pt x="119862" y="98221"/>
                  </a:lnTo>
                  <a:lnTo>
                    <a:pt x="128568" y="108127"/>
                  </a:lnTo>
                  <a:lnTo>
                    <a:pt x="131673" y="121005"/>
                  </a:lnTo>
                  <a:lnTo>
                    <a:pt x="128568" y="133883"/>
                  </a:lnTo>
                  <a:lnTo>
                    <a:pt x="119862" y="143789"/>
                  </a:lnTo>
                  <a:lnTo>
                    <a:pt x="106470" y="150152"/>
                  </a:lnTo>
                  <a:lnTo>
                    <a:pt x="89306" y="152400"/>
                  </a:lnTo>
                  <a:lnTo>
                    <a:pt x="142217" y="152400"/>
                  </a:lnTo>
                  <a:lnTo>
                    <a:pt x="150942" y="142074"/>
                  </a:lnTo>
                  <a:lnTo>
                    <a:pt x="155752" y="121005"/>
                  </a:lnTo>
                  <a:lnTo>
                    <a:pt x="150942" y="100064"/>
                  </a:lnTo>
                  <a:lnTo>
                    <a:pt x="142117" y="89611"/>
                  </a:lnTo>
                  <a:close/>
                </a:path>
                <a:path w="1065529" h="276225">
                  <a:moveTo>
                    <a:pt x="222808" y="304"/>
                  </a:moveTo>
                  <a:lnTo>
                    <a:pt x="197510" y="304"/>
                  </a:lnTo>
                  <a:lnTo>
                    <a:pt x="197510" y="275844"/>
                  </a:lnTo>
                  <a:lnTo>
                    <a:pt x="222808" y="275844"/>
                  </a:lnTo>
                  <a:lnTo>
                    <a:pt x="222808" y="304"/>
                  </a:lnTo>
                  <a:close/>
                </a:path>
                <a:path w="1065529" h="276225">
                  <a:moveTo>
                    <a:pt x="76809" y="33832"/>
                  </a:moveTo>
                  <a:lnTo>
                    <a:pt x="5791" y="33832"/>
                  </a:lnTo>
                  <a:lnTo>
                    <a:pt x="5791" y="54254"/>
                  </a:lnTo>
                  <a:lnTo>
                    <a:pt x="173126" y="54254"/>
                  </a:lnTo>
                  <a:lnTo>
                    <a:pt x="173126" y="45110"/>
                  </a:lnTo>
                  <a:lnTo>
                    <a:pt x="76809" y="45110"/>
                  </a:lnTo>
                  <a:lnTo>
                    <a:pt x="76809" y="33832"/>
                  </a:lnTo>
                  <a:close/>
                </a:path>
                <a:path w="1065529" h="276225">
                  <a:moveTo>
                    <a:pt x="102108" y="304"/>
                  </a:moveTo>
                  <a:lnTo>
                    <a:pt x="76809" y="304"/>
                  </a:lnTo>
                  <a:lnTo>
                    <a:pt x="76809" y="45110"/>
                  </a:lnTo>
                  <a:lnTo>
                    <a:pt x="102108" y="45110"/>
                  </a:lnTo>
                  <a:lnTo>
                    <a:pt x="102108" y="304"/>
                  </a:lnTo>
                  <a:close/>
                </a:path>
                <a:path w="1065529" h="276225">
                  <a:moveTo>
                    <a:pt x="173126" y="33832"/>
                  </a:moveTo>
                  <a:lnTo>
                    <a:pt x="102108" y="33832"/>
                  </a:lnTo>
                  <a:lnTo>
                    <a:pt x="102108" y="45110"/>
                  </a:lnTo>
                  <a:lnTo>
                    <a:pt x="173126" y="45110"/>
                  </a:lnTo>
                  <a:lnTo>
                    <a:pt x="173126" y="33832"/>
                  </a:lnTo>
                  <a:close/>
                </a:path>
                <a:path w="1065529" h="276225">
                  <a:moveTo>
                    <a:pt x="341657" y="189585"/>
                  </a:moveTo>
                  <a:lnTo>
                    <a:pt x="316358" y="189585"/>
                  </a:lnTo>
                  <a:lnTo>
                    <a:pt x="316358" y="269747"/>
                  </a:lnTo>
                  <a:lnTo>
                    <a:pt x="511125" y="269747"/>
                  </a:lnTo>
                  <a:lnTo>
                    <a:pt x="511125" y="254812"/>
                  </a:lnTo>
                  <a:lnTo>
                    <a:pt x="341657" y="254812"/>
                  </a:lnTo>
                  <a:lnTo>
                    <a:pt x="341657" y="189585"/>
                  </a:lnTo>
                  <a:close/>
                </a:path>
                <a:path w="1065529" h="276225">
                  <a:moveTo>
                    <a:pt x="511125" y="249021"/>
                  </a:moveTo>
                  <a:lnTo>
                    <a:pt x="341657" y="249021"/>
                  </a:lnTo>
                  <a:lnTo>
                    <a:pt x="341657" y="254812"/>
                  </a:lnTo>
                  <a:lnTo>
                    <a:pt x="511125" y="254812"/>
                  </a:lnTo>
                  <a:lnTo>
                    <a:pt x="511125" y="249021"/>
                  </a:lnTo>
                  <a:close/>
                </a:path>
                <a:path w="1065529" h="276225">
                  <a:moveTo>
                    <a:pt x="504420" y="304"/>
                  </a:moveTo>
                  <a:lnTo>
                    <a:pt x="479121" y="304"/>
                  </a:lnTo>
                  <a:lnTo>
                    <a:pt x="479121" y="210007"/>
                  </a:lnTo>
                  <a:lnTo>
                    <a:pt x="504420" y="210007"/>
                  </a:lnTo>
                  <a:lnTo>
                    <a:pt x="504420" y="181660"/>
                  </a:lnTo>
                  <a:lnTo>
                    <a:pt x="485522" y="181660"/>
                  </a:lnTo>
                  <a:lnTo>
                    <a:pt x="485522" y="163067"/>
                  </a:lnTo>
                  <a:lnTo>
                    <a:pt x="504420" y="163067"/>
                  </a:lnTo>
                  <a:lnTo>
                    <a:pt x="504420" y="304"/>
                  </a:lnTo>
                  <a:close/>
                </a:path>
                <a:path w="1065529" h="276225">
                  <a:moveTo>
                    <a:pt x="382195" y="145650"/>
                  </a:moveTo>
                  <a:lnTo>
                    <a:pt x="365240" y="146799"/>
                  </a:lnTo>
                  <a:lnTo>
                    <a:pt x="356897" y="147053"/>
                  </a:lnTo>
                  <a:lnTo>
                    <a:pt x="356897" y="200253"/>
                  </a:lnTo>
                  <a:lnTo>
                    <a:pt x="382195" y="200253"/>
                  </a:lnTo>
                  <a:lnTo>
                    <a:pt x="382195" y="145650"/>
                  </a:lnTo>
                  <a:close/>
                </a:path>
                <a:path w="1065529" h="276225">
                  <a:moveTo>
                    <a:pt x="479121" y="163067"/>
                  </a:moveTo>
                  <a:lnTo>
                    <a:pt x="423038" y="163067"/>
                  </a:lnTo>
                  <a:lnTo>
                    <a:pt x="423038" y="181660"/>
                  </a:lnTo>
                  <a:lnTo>
                    <a:pt x="479121" y="181660"/>
                  </a:lnTo>
                  <a:lnTo>
                    <a:pt x="479121" y="163067"/>
                  </a:lnTo>
                  <a:close/>
                </a:path>
                <a:path w="1065529" h="276225">
                  <a:moveTo>
                    <a:pt x="504420" y="163067"/>
                  </a:moveTo>
                  <a:lnTo>
                    <a:pt x="485522" y="163067"/>
                  </a:lnTo>
                  <a:lnTo>
                    <a:pt x="485522" y="181660"/>
                  </a:lnTo>
                  <a:lnTo>
                    <a:pt x="504420" y="181660"/>
                  </a:lnTo>
                  <a:lnTo>
                    <a:pt x="504420" y="163067"/>
                  </a:lnTo>
                  <a:close/>
                </a:path>
                <a:path w="1065529" h="276225">
                  <a:moveTo>
                    <a:pt x="455042" y="119481"/>
                  </a:moveTo>
                  <a:lnTo>
                    <a:pt x="409746" y="123982"/>
                  </a:lnTo>
                  <a:lnTo>
                    <a:pt x="363335" y="126453"/>
                  </a:lnTo>
                  <a:lnTo>
                    <a:pt x="318354" y="127496"/>
                  </a:lnTo>
                  <a:lnTo>
                    <a:pt x="277344" y="127711"/>
                  </a:lnTo>
                  <a:lnTo>
                    <a:pt x="280697" y="148437"/>
                  </a:lnTo>
                  <a:lnTo>
                    <a:pt x="320954" y="148147"/>
                  </a:lnTo>
                  <a:lnTo>
                    <a:pt x="356897" y="147053"/>
                  </a:lnTo>
                  <a:lnTo>
                    <a:pt x="356897" y="138988"/>
                  </a:lnTo>
                  <a:lnTo>
                    <a:pt x="449437" y="138988"/>
                  </a:lnTo>
                  <a:lnTo>
                    <a:pt x="456871" y="138074"/>
                  </a:lnTo>
                  <a:lnTo>
                    <a:pt x="455042" y="119481"/>
                  </a:lnTo>
                  <a:close/>
                </a:path>
                <a:path w="1065529" h="276225">
                  <a:moveTo>
                    <a:pt x="382195" y="138988"/>
                  </a:moveTo>
                  <a:lnTo>
                    <a:pt x="356897" y="138988"/>
                  </a:lnTo>
                  <a:lnTo>
                    <a:pt x="356897" y="147053"/>
                  </a:lnTo>
                  <a:lnTo>
                    <a:pt x="365240" y="146799"/>
                  </a:lnTo>
                  <a:lnTo>
                    <a:pt x="382195" y="145650"/>
                  </a:lnTo>
                  <a:lnTo>
                    <a:pt x="382195" y="138988"/>
                  </a:lnTo>
                  <a:close/>
                </a:path>
                <a:path w="1065529" h="276225">
                  <a:moveTo>
                    <a:pt x="449437" y="138988"/>
                  </a:moveTo>
                  <a:lnTo>
                    <a:pt x="382195" y="138988"/>
                  </a:lnTo>
                  <a:lnTo>
                    <a:pt x="382195" y="145650"/>
                  </a:lnTo>
                  <a:lnTo>
                    <a:pt x="411299" y="143679"/>
                  </a:lnTo>
                  <a:lnTo>
                    <a:pt x="449437" y="138988"/>
                  </a:lnTo>
                  <a:close/>
                </a:path>
                <a:path w="1065529" h="276225">
                  <a:moveTo>
                    <a:pt x="366955" y="11582"/>
                  </a:moveTo>
                  <a:lnTo>
                    <a:pt x="339232" y="14987"/>
                  </a:lnTo>
                  <a:lnTo>
                    <a:pt x="317768" y="24650"/>
                  </a:lnTo>
                  <a:lnTo>
                    <a:pt x="303904" y="39743"/>
                  </a:lnTo>
                  <a:lnTo>
                    <a:pt x="298984" y="59435"/>
                  </a:lnTo>
                  <a:lnTo>
                    <a:pt x="303904" y="79305"/>
                  </a:lnTo>
                  <a:lnTo>
                    <a:pt x="317768" y="94487"/>
                  </a:lnTo>
                  <a:lnTo>
                    <a:pt x="339232" y="104184"/>
                  </a:lnTo>
                  <a:lnTo>
                    <a:pt x="366955" y="107594"/>
                  </a:lnTo>
                  <a:lnTo>
                    <a:pt x="394501" y="104184"/>
                  </a:lnTo>
                  <a:lnTo>
                    <a:pt x="415875" y="94487"/>
                  </a:lnTo>
                  <a:lnTo>
                    <a:pt x="421428" y="88392"/>
                  </a:lnTo>
                  <a:lnTo>
                    <a:pt x="366955" y="88392"/>
                  </a:lnTo>
                  <a:lnTo>
                    <a:pt x="349167" y="86353"/>
                  </a:lnTo>
                  <a:lnTo>
                    <a:pt x="335294" y="80543"/>
                  </a:lnTo>
                  <a:lnTo>
                    <a:pt x="326278" y="71418"/>
                  </a:lnTo>
                  <a:lnTo>
                    <a:pt x="323064" y="59435"/>
                  </a:lnTo>
                  <a:lnTo>
                    <a:pt x="326278" y="47453"/>
                  </a:lnTo>
                  <a:lnTo>
                    <a:pt x="335294" y="38328"/>
                  </a:lnTo>
                  <a:lnTo>
                    <a:pt x="349167" y="32518"/>
                  </a:lnTo>
                  <a:lnTo>
                    <a:pt x="366955" y="30479"/>
                  </a:lnTo>
                  <a:lnTo>
                    <a:pt x="421217" y="30479"/>
                  </a:lnTo>
                  <a:lnTo>
                    <a:pt x="415875" y="24650"/>
                  </a:lnTo>
                  <a:lnTo>
                    <a:pt x="394501" y="14987"/>
                  </a:lnTo>
                  <a:lnTo>
                    <a:pt x="366955" y="11582"/>
                  </a:lnTo>
                  <a:close/>
                </a:path>
                <a:path w="1065529" h="276225">
                  <a:moveTo>
                    <a:pt x="421217" y="30479"/>
                  </a:moveTo>
                  <a:lnTo>
                    <a:pt x="366955" y="30479"/>
                  </a:lnTo>
                  <a:lnTo>
                    <a:pt x="384567" y="32518"/>
                  </a:lnTo>
                  <a:lnTo>
                    <a:pt x="398349" y="38328"/>
                  </a:lnTo>
                  <a:lnTo>
                    <a:pt x="407331" y="47453"/>
                  </a:lnTo>
                  <a:lnTo>
                    <a:pt x="410541" y="59435"/>
                  </a:lnTo>
                  <a:lnTo>
                    <a:pt x="407331" y="71418"/>
                  </a:lnTo>
                  <a:lnTo>
                    <a:pt x="398349" y="80543"/>
                  </a:lnTo>
                  <a:lnTo>
                    <a:pt x="384567" y="86353"/>
                  </a:lnTo>
                  <a:lnTo>
                    <a:pt x="366955" y="88392"/>
                  </a:lnTo>
                  <a:lnTo>
                    <a:pt x="421428" y="88392"/>
                  </a:lnTo>
                  <a:lnTo>
                    <a:pt x="429706" y="79305"/>
                  </a:lnTo>
                  <a:lnTo>
                    <a:pt x="434621" y="59435"/>
                  </a:lnTo>
                  <a:lnTo>
                    <a:pt x="429706" y="39743"/>
                  </a:lnTo>
                  <a:lnTo>
                    <a:pt x="421217" y="30479"/>
                  </a:lnTo>
                  <a:close/>
                </a:path>
                <a:path w="1065529" h="276225">
                  <a:moveTo>
                    <a:pt x="771096" y="0"/>
                  </a:moveTo>
                  <a:lnTo>
                    <a:pt x="745493" y="0"/>
                  </a:lnTo>
                  <a:lnTo>
                    <a:pt x="745493" y="275844"/>
                  </a:lnTo>
                  <a:lnTo>
                    <a:pt x="771096" y="275844"/>
                  </a:lnTo>
                  <a:lnTo>
                    <a:pt x="771096" y="132892"/>
                  </a:lnTo>
                  <a:lnTo>
                    <a:pt x="764086" y="132892"/>
                  </a:lnTo>
                  <a:lnTo>
                    <a:pt x="764086" y="111861"/>
                  </a:lnTo>
                  <a:lnTo>
                    <a:pt x="771096" y="111861"/>
                  </a:lnTo>
                  <a:lnTo>
                    <a:pt x="771096" y="0"/>
                  </a:lnTo>
                  <a:close/>
                </a:path>
                <a:path w="1065529" h="276225">
                  <a:moveTo>
                    <a:pt x="771096" y="111861"/>
                  </a:moveTo>
                  <a:lnTo>
                    <a:pt x="764086" y="111861"/>
                  </a:lnTo>
                  <a:lnTo>
                    <a:pt x="764086" y="132892"/>
                  </a:lnTo>
                  <a:lnTo>
                    <a:pt x="771096" y="132892"/>
                  </a:lnTo>
                  <a:lnTo>
                    <a:pt x="771096" y="111861"/>
                  </a:lnTo>
                  <a:close/>
                </a:path>
                <a:path w="1065529" h="276225">
                  <a:moveTo>
                    <a:pt x="814987" y="111861"/>
                  </a:moveTo>
                  <a:lnTo>
                    <a:pt x="771096" y="111861"/>
                  </a:lnTo>
                  <a:lnTo>
                    <a:pt x="771096" y="132892"/>
                  </a:lnTo>
                  <a:lnTo>
                    <a:pt x="814987" y="132892"/>
                  </a:lnTo>
                  <a:lnTo>
                    <a:pt x="814987" y="111861"/>
                  </a:lnTo>
                  <a:close/>
                </a:path>
                <a:path w="1065529" h="276225">
                  <a:moveTo>
                    <a:pt x="688190" y="29870"/>
                  </a:moveTo>
                  <a:lnTo>
                    <a:pt x="675084" y="29870"/>
                  </a:lnTo>
                  <a:lnTo>
                    <a:pt x="675084" y="33832"/>
                  </a:lnTo>
                  <a:lnTo>
                    <a:pt x="667940" y="85744"/>
                  </a:lnTo>
                  <a:lnTo>
                    <a:pt x="646509" y="131826"/>
                  </a:lnTo>
                  <a:lnTo>
                    <a:pt x="610790" y="171507"/>
                  </a:lnTo>
                  <a:lnTo>
                    <a:pt x="560784" y="204216"/>
                  </a:lnTo>
                  <a:lnTo>
                    <a:pt x="574805" y="223723"/>
                  </a:lnTo>
                  <a:lnTo>
                    <a:pt x="621978" y="193877"/>
                  </a:lnTo>
                  <a:lnTo>
                    <a:pt x="657242" y="158691"/>
                  </a:lnTo>
                  <a:lnTo>
                    <a:pt x="681416" y="119042"/>
                  </a:lnTo>
                  <a:lnTo>
                    <a:pt x="695320" y="75809"/>
                  </a:lnTo>
                  <a:lnTo>
                    <a:pt x="697764" y="50596"/>
                  </a:lnTo>
                  <a:lnTo>
                    <a:pt x="688190" y="50596"/>
                  </a:lnTo>
                  <a:lnTo>
                    <a:pt x="688190" y="29870"/>
                  </a:lnTo>
                  <a:close/>
                </a:path>
                <a:path w="1065529" h="276225">
                  <a:moveTo>
                    <a:pt x="675084" y="29870"/>
                  </a:moveTo>
                  <a:lnTo>
                    <a:pt x="573585" y="29870"/>
                  </a:lnTo>
                  <a:lnTo>
                    <a:pt x="573585" y="50596"/>
                  </a:lnTo>
                  <a:lnTo>
                    <a:pt x="672777" y="50596"/>
                  </a:lnTo>
                  <a:lnTo>
                    <a:pt x="675084" y="33832"/>
                  </a:lnTo>
                  <a:lnTo>
                    <a:pt x="675084" y="29870"/>
                  </a:lnTo>
                  <a:close/>
                </a:path>
                <a:path w="1065529" h="276225">
                  <a:moveTo>
                    <a:pt x="699773" y="29870"/>
                  </a:moveTo>
                  <a:lnTo>
                    <a:pt x="688190" y="29870"/>
                  </a:lnTo>
                  <a:lnTo>
                    <a:pt x="688190" y="50596"/>
                  </a:lnTo>
                  <a:lnTo>
                    <a:pt x="697764" y="50596"/>
                  </a:lnTo>
                  <a:lnTo>
                    <a:pt x="699773" y="29870"/>
                  </a:lnTo>
                  <a:close/>
                </a:path>
                <a:path w="1065529" h="276225">
                  <a:moveTo>
                    <a:pt x="1065509" y="304"/>
                  </a:moveTo>
                  <a:lnTo>
                    <a:pt x="1039906" y="304"/>
                  </a:lnTo>
                  <a:lnTo>
                    <a:pt x="1039906" y="148132"/>
                  </a:lnTo>
                  <a:lnTo>
                    <a:pt x="1065509" y="148132"/>
                  </a:lnTo>
                  <a:lnTo>
                    <a:pt x="1065509" y="304"/>
                  </a:lnTo>
                  <a:close/>
                </a:path>
                <a:path w="1065529" h="276225">
                  <a:moveTo>
                    <a:pt x="912804" y="161848"/>
                  </a:moveTo>
                  <a:lnTo>
                    <a:pt x="887810" y="161848"/>
                  </a:lnTo>
                  <a:lnTo>
                    <a:pt x="887810" y="272186"/>
                  </a:lnTo>
                  <a:lnTo>
                    <a:pt x="1065509" y="272186"/>
                  </a:lnTo>
                  <a:lnTo>
                    <a:pt x="1065509" y="251764"/>
                  </a:lnTo>
                  <a:lnTo>
                    <a:pt x="912804" y="251764"/>
                  </a:lnTo>
                  <a:lnTo>
                    <a:pt x="912804" y="215493"/>
                  </a:lnTo>
                  <a:lnTo>
                    <a:pt x="1065509" y="215493"/>
                  </a:lnTo>
                  <a:lnTo>
                    <a:pt x="1065509" y="195376"/>
                  </a:lnTo>
                  <a:lnTo>
                    <a:pt x="912804" y="195376"/>
                  </a:lnTo>
                  <a:lnTo>
                    <a:pt x="912804" y="161848"/>
                  </a:lnTo>
                  <a:close/>
                </a:path>
                <a:path w="1065529" h="276225">
                  <a:moveTo>
                    <a:pt x="1065509" y="215493"/>
                  </a:moveTo>
                  <a:lnTo>
                    <a:pt x="1040515" y="215493"/>
                  </a:lnTo>
                  <a:lnTo>
                    <a:pt x="1040515" y="251764"/>
                  </a:lnTo>
                  <a:lnTo>
                    <a:pt x="1065509" y="251764"/>
                  </a:lnTo>
                  <a:lnTo>
                    <a:pt x="1065509" y="215493"/>
                  </a:lnTo>
                  <a:close/>
                </a:path>
                <a:path w="1065529" h="276225">
                  <a:moveTo>
                    <a:pt x="1065509" y="161848"/>
                  </a:moveTo>
                  <a:lnTo>
                    <a:pt x="1040515" y="161848"/>
                  </a:lnTo>
                  <a:lnTo>
                    <a:pt x="1040515" y="195376"/>
                  </a:lnTo>
                  <a:lnTo>
                    <a:pt x="1065509" y="195376"/>
                  </a:lnTo>
                  <a:lnTo>
                    <a:pt x="1065509" y="161848"/>
                  </a:lnTo>
                  <a:close/>
                </a:path>
                <a:path w="1065529" h="276225">
                  <a:moveTo>
                    <a:pt x="917681" y="13411"/>
                  </a:moveTo>
                  <a:lnTo>
                    <a:pt x="888825" y="18045"/>
                  </a:lnTo>
                  <a:lnTo>
                    <a:pt x="866055" y="31051"/>
                  </a:lnTo>
                  <a:lnTo>
                    <a:pt x="851115" y="51087"/>
                  </a:lnTo>
                  <a:lnTo>
                    <a:pt x="845748" y="76809"/>
                  </a:lnTo>
                  <a:lnTo>
                    <a:pt x="851115" y="102708"/>
                  </a:lnTo>
                  <a:lnTo>
                    <a:pt x="866055" y="122834"/>
                  </a:lnTo>
                  <a:lnTo>
                    <a:pt x="888825" y="135874"/>
                  </a:lnTo>
                  <a:lnTo>
                    <a:pt x="917681" y="140512"/>
                  </a:lnTo>
                  <a:lnTo>
                    <a:pt x="946489" y="135874"/>
                  </a:lnTo>
                  <a:lnTo>
                    <a:pt x="969154" y="122834"/>
                  </a:lnTo>
                  <a:lnTo>
                    <a:pt x="971850" y="119176"/>
                  </a:lnTo>
                  <a:lnTo>
                    <a:pt x="917681" y="119176"/>
                  </a:lnTo>
                  <a:lnTo>
                    <a:pt x="898726" y="116071"/>
                  </a:lnTo>
                  <a:lnTo>
                    <a:pt x="883772" y="107365"/>
                  </a:lnTo>
                  <a:lnTo>
                    <a:pt x="873961" y="93973"/>
                  </a:lnTo>
                  <a:lnTo>
                    <a:pt x="870437" y="76809"/>
                  </a:lnTo>
                  <a:lnTo>
                    <a:pt x="873961" y="59645"/>
                  </a:lnTo>
                  <a:lnTo>
                    <a:pt x="883772" y="46253"/>
                  </a:lnTo>
                  <a:lnTo>
                    <a:pt x="898726" y="37547"/>
                  </a:lnTo>
                  <a:lnTo>
                    <a:pt x="917681" y="34442"/>
                  </a:lnTo>
                  <a:lnTo>
                    <a:pt x="971665" y="34442"/>
                  </a:lnTo>
                  <a:lnTo>
                    <a:pt x="969154" y="31051"/>
                  </a:lnTo>
                  <a:lnTo>
                    <a:pt x="946489" y="18045"/>
                  </a:lnTo>
                  <a:lnTo>
                    <a:pt x="917681" y="13411"/>
                  </a:lnTo>
                  <a:close/>
                </a:path>
                <a:path w="1065529" h="276225">
                  <a:moveTo>
                    <a:pt x="971665" y="34442"/>
                  </a:moveTo>
                  <a:lnTo>
                    <a:pt x="917681" y="34442"/>
                  </a:lnTo>
                  <a:lnTo>
                    <a:pt x="936636" y="37547"/>
                  </a:lnTo>
                  <a:lnTo>
                    <a:pt x="951590" y="46253"/>
                  </a:lnTo>
                  <a:lnTo>
                    <a:pt x="961401" y="59645"/>
                  </a:lnTo>
                  <a:lnTo>
                    <a:pt x="964925" y="76809"/>
                  </a:lnTo>
                  <a:lnTo>
                    <a:pt x="961401" y="93973"/>
                  </a:lnTo>
                  <a:lnTo>
                    <a:pt x="951590" y="107365"/>
                  </a:lnTo>
                  <a:lnTo>
                    <a:pt x="936636" y="116071"/>
                  </a:lnTo>
                  <a:lnTo>
                    <a:pt x="917681" y="119176"/>
                  </a:lnTo>
                  <a:lnTo>
                    <a:pt x="971850" y="119176"/>
                  </a:lnTo>
                  <a:lnTo>
                    <a:pt x="983989" y="102708"/>
                  </a:lnTo>
                  <a:lnTo>
                    <a:pt x="989309" y="76809"/>
                  </a:lnTo>
                  <a:lnTo>
                    <a:pt x="983989" y="51087"/>
                  </a:lnTo>
                  <a:lnTo>
                    <a:pt x="971665" y="3444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/>
          <p:nvPr/>
        </p:nvSpPr>
        <p:spPr>
          <a:xfrm>
            <a:off x="3859560" y="3931137"/>
            <a:ext cx="1106170" cy="189865"/>
          </a:xfrm>
          <a:custGeom>
            <a:avLst/>
            <a:gdLst/>
            <a:ahLst/>
            <a:cxnLst/>
            <a:rect l="l" t="t" r="r" b="b"/>
            <a:pathLst>
              <a:path w="1106170" h="189864">
                <a:moveTo>
                  <a:pt x="90741" y="189524"/>
                </a:moveTo>
                <a:lnTo>
                  <a:pt x="98782" y="189524"/>
                </a:lnTo>
                <a:lnTo>
                  <a:pt x="108702" y="179605"/>
                </a:lnTo>
                <a:lnTo>
                  <a:pt x="108702" y="171563"/>
                </a:lnTo>
                <a:lnTo>
                  <a:pt x="31900" y="94762"/>
                </a:lnTo>
                <a:lnTo>
                  <a:pt x="108702" y="17960"/>
                </a:lnTo>
                <a:lnTo>
                  <a:pt x="108702" y="9919"/>
                </a:lnTo>
                <a:lnTo>
                  <a:pt x="98782" y="0"/>
                </a:lnTo>
                <a:lnTo>
                  <a:pt x="90741" y="0"/>
                </a:lnTo>
                <a:lnTo>
                  <a:pt x="8679" y="82062"/>
                </a:lnTo>
                <a:lnTo>
                  <a:pt x="13939" y="82062"/>
                </a:lnTo>
                <a:lnTo>
                  <a:pt x="13939" y="107462"/>
                </a:lnTo>
                <a:lnTo>
                  <a:pt x="8679" y="107462"/>
                </a:lnTo>
                <a:lnTo>
                  <a:pt x="90741" y="189524"/>
                </a:lnTo>
                <a:close/>
              </a:path>
              <a:path w="1106170" h="189864">
                <a:moveTo>
                  <a:pt x="44600" y="107462"/>
                </a:moveTo>
                <a:lnTo>
                  <a:pt x="1106139" y="107462"/>
                </a:lnTo>
                <a:lnTo>
                  <a:pt x="1106139" y="82062"/>
                </a:lnTo>
                <a:lnTo>
                  <a:pt x="44600" y="82062"/>
                </a:lnTo>
                <a:lnTo>
                  <a:pt x="31900" y="94762"/>
                </a:lnTo>
                <a:lnTo>
                  <a:pt x="44600" y="107462"/>
                </a:lnTo>
                <a:close/>
              </a:path>
              <a:path w="1106170" h="189864">
                <a:moveTo>
                  <a:pt x="8679" y="107462"/>
                </a:moveTo>
                <a:lnTo>
                  <a:pt x="13939" y="107462"/>
                </a:lnTo>
                <a:lnTo>
                  <a:pt x="13939" y="82062"/>
                </a:lnTo>
                <a:lnTo>
                  <a:pt x="8679" y="82062"/>
                </a:lnTo>
                <a:lnTo>
                  <a:pt x="0" y="90741"/>
                </a:lnTo>
                <a:lnTo>
                  <a:pt x="0" y="98782"/>
                </a:lnTo>
                <a:lnTo>
                  <a:pt x="8679" y="107462"/>
                </a:lnTo>
                <a:close/>
              </a:path>
            </a:pathLst>
          </a:custGeom>
          <a:solidFill>
            <a:srgbClr val="94D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873500" y="4312137"/>
            <a:ext cx="1106170" cy="189865"/>
          </a:xfrm>
          <a:custGeom>
            <a:avLst/>
            <a:gdLst/>
            <a:ahLst/>
            <a:cxnLst/>
            <a:rect l="l" t="t" r="r" b="b"/>
            <a:pathLst>
              <a:path w="1106170" h="189864">
                <a:moveTo>
                  <a:pt x="1015398" y="189524"/>
                </a:moveTo>
                <a:lnTo>
                  <a:pt x="1007357" y="189524"/>
                </a:lnTo>
                <a:lnTo>
                  <a:pt x="997437" y="179605"/>
                </a:lnTo>
                <a:lnTo>
                  <a:pt x="997437" y="171563"/>
                </a:lnTo>
                <a:lnTo>
                  <a:pt x="1074239" y="94762"/>
                </a:lnTo>
                <a:lnTo>
                  <a:pt x="997437" y="17960"/>
                </a:lnTo>
                <a:lnTo>
                  <a:pt x="997437" y="9919"/>
                </a:lnTo>
                <a:lnTo>
                  <a:pt x="1007357" y="0"/>
                </a:lnTo>
                <a:lnTo>
                  <a:pt x="1015398" y="0"/>
                </a:lnTo>
                <a:lnTo>
                  <a:pt x="1097460" y="82062"/>
                </a:lnTo>
                <a:lnTo>
                  <a:pt x="1092200" y="82062"/>
                </a:lnTo>
                <a:lnTo>
                  <a:pt x="1092200" y="107462"/>
                </a:lnTo>
                <a:lnTo>
                  <a:pt x="1097460" y="107462"/>
                </a:lnTo>
                <a:lnTo>
                  <a:pt x="1015398" y="189524"/>
                </a:lnTo>
                <a:close/>
              </a:path>
              <a:path w="1106170" h="189864">
                <a:moveTo>
                  <a:pt x="1061539" y="107462"/>
                </a:moveTo>
                <a:lnTo>
                  <a:pt x="0" y="107462"/>
                </a:lnTo>
                <a:lnTo>
                  <a:pt x="0" y="82062"/>
                </a:lnTo>
                <a:lnTo>
                  <a:pt x="1061539" y="82062"/>
                </a:lnTo>
                <a:lnTo>
                  <a:pt x="1074239" y="94762"/>
                </a:lnTo>
                <a:lnTo>
                  <a:pt x="1061539" y="107462"/>
                </a:lnTo>
                <a:close/>
              </a:path>
              <a:path w="1106170" h="189864">
                <a:moveTo>
                  <a:pt x="1097460" y="107462"/>
                </a:moveTo>
                <a:lnTo>
                  <a:pt x="1092200" y="107462"/>
                </a:lnTo>
                <a:lnTo>
                  <a:pt x="1092200" y="82062"/>
                </a:lnTo>
                <a:lnTo>
                  <a:pt x="1097460" y="82062"/>
                </a:lnTo>
                <a:lnTo>
                  <a:pt x="1106139" y="90741"/>
                </a:lnTo>
                <a:lnTo>
                  <a:pt x="1106139" y="98782"/>
                </a:lnTo>
                <a:lnTo>
                  <a:pt x="1097460" y="107462"/>
                </a:lnTo>
                <a:close/>
              </a:path>
            </a:pathLst>
          </a:custGeom>
          <a:solidFill>
            <a:srgbClr val="94D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012459" y="3931137"/>
            <a:ext cx="1106170" cy="189865"/>
          </a:xfrm>
          <a:custGeom>
            <a:avLst/>
            <a:gdLst/>
            <a:ahLst/>
            <a:cxnLst/>
            <a:rect l="l" t="t" r="r" b="b"/>
            <a:pathLst>
              <a:path w="1106170" h="189864">
                <a:moveTo>
                  <a:pt x="90741" y="189524"/>
                </a:moveTo>
                <a:lnTo>
                  <a:pt x="98782" y="189524"/>
                </a:lnTo>
                <a:lnTo>
                  <a:pt x="108702" y="179605"/>
                </a:lnTo>
                <a:lnTo>
                  <a:pt x="108702" y="171563"/>
                </a:lnTo>
                <a:lnTo>
                  <a:pt x="31900" y="94762"/>
                </a:lnTo>
                <a:lnTo>
                  <a:pt x="108702" y="17960"/>
                </a:lnTo>
                <a:lnTo>
                  <a:pt x="108702" y="9919"/>
                </a:lnTo>
                <a:lnTo>
                  <a:pt x="98782" y="0"/>
                </a:lnTo>
                <a:lnTo>
                  <a:pt x="90741" y="0"/>
                </a:lnTo>
                <a:lnTo>
                  <a:pt x="8679" y="82062"/>
                </a:lnTo>
                <a:lnTo>
                  <a:pt x="13939" y="82062"/>
                </a:lnTo>
                <a:lnTo>
                  <a:pt x="13939" y="107462"/>
                </a:lnTo>
                <a:lnTo>
                  <a:pt x="8679" y="107462"/>
                </a:lnTo>
                <a:lnTo>
                  <a:pt x="90741" y="189524"/>
                </a:lnTo>
                <a:close/>
              </a:path>
              <a:path w="1106170" h="189864">
                <a:moveTo>
                  <a:pt x="44600" y="107462"/>
                </a:moveTo>
                <a:lnTo>
                  <a:pt x="1106139" y="107462"/>
                </a:lnTo>
                <a:lnTo>
                  <a:pt x="1106139" y="82062"/>
                </a:lnTo>
                <a:lnTo>
                  <a:pt x="44600" y="82062"/>
                </a:lnTo>
                <a:lnTo>
                  <a:pt x="31900" y="94762"/>
                </a:lnTo>
                <a:lnTo>
                  <a:pt x="44600" y="107462"/>
                </a:lnTo>
                <a:close/>
              </a:path>
              <a:path w="1106170" h="189864">
                <a:moveTo>
                  <a:pt x="8679" y="107462"/>
                </a:moveTo>
                <a:lnTo>
                  <a:pt x="13939" y="107462"/>
                </a:lnTo>
                <a:lnTo>
                  <a:pt x="13939" y="82062"/>
                </a:lnTo>
                <a:lnTo>
                  <a:pt x="8679" y="82062"/>
                </a:lnTo>
                <a:lnTo>
                  <a:pt x="0" y="90741"/>
                </a:lnTo>
                <a:lnTo>
                  <a:pt x="0" y="98782"/>
                </a:lnTo>
                <a:lnTo>
                  <a:pt x="8679" y="107462"/>
                </a:lnTo>
                <a:close/>
              </a:path>
            </a:pathLst>
          </a:custGeom>
          <a:solidFill>
            <a:srgbClr val="94D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026400" y="4312137"/>
            <a:ext cx="1106170" cy="189865"/>
          </a:xfrm>
          <a:custGeom>
            <a:avLst/>
            <a:gdLst/>
            <a:ahLst/>
            <a:cxnLst/>
            <a:rect l="l" t="t" r="r" b="b"/>
            <a:pathLst>
              <a:path w="1106170" h="189864">
                <a:moveTo>
                  <a:pt x="1015398" y="189524"/>
                </a:moveTo>
                <a:lnTo>
                  <a:pt x="1007357" y="189524"/>
                </a:lnTo>
                <a:lnTo>
                  <a:pt x="997437" y="179605"/>
                </a:lnTo>
                <a:lnTo>
                  <a:pt x="997437" y="171563"/>
                </a:lnTo>
                <a:lnTo>
                  <a:pt x="1074239" y="94762"/>
                </a:lnTo>
                <a:lnTo>
                  <a:pt x="997437" y="17960"/>
                </a:lnTo>
                <a:lnTo>
                  <a:pt x="997437" y="9919"/>
                </a:lnTo>
                <a:lnTo>
                  <a:pt x="1007357" y="0"/>
                </a:lnTo>
                <a:lnTo>
                  <a:pt x="1015398" y="0"/>
                </a:lnTo>
                <a:lnTo>
                  <a:pt x="1097460" y="82062"/>
                </a:lnTo>
                <a:lnTo>
                  <a:pt x="1092200" y="82062"/>
                </a:lnTo>
                <a:lnTo>
                  <a:pt x="1092200" y="107462"/>
                </a:lnTo>
                <a:lnTo>
                  <a:pt x="1097460" y="107462"/>
                </a:lnTo>
                <a:lnTo>
                  <a:pt x="1015398" y="189524"/>
                </a:lnTo>
                <a:close/>
              </a:path>
              <a:path w="1106170" h="189864">
                <a:moveTo>
                  <a:pt x="1061539" y="107462"/>
                </a:moveTo>
                <a:lnTo>
                  <a:pt x="0" y="107462"/>
                </a:lnTo>
                <a:lnTo>
                  <a:pt x="0" y="82062"/>
                </a:lnTo>
                <a:lnTo>
                  <a:pt x="1061539" y="82062"/>
                </a:lnTo>
                <a:lnTo>
                  <a:pt x="1074239" y="94762"/>
                </a:lnTo>
                <a:lnTo>
                  <a:pt x="1061539" y="107462"/>
                </a:lnTo>
                <a:close/>
              </a:path>
              <a:path w="1106170" h="189864">
                <a:moveTo>
                  <a:pt x="1097460" y="107462"/>
                </a:moveTo>
                <a:lnTo>
                  <a:pt x="1092200" y="107462"/>
                </a:lnTo>
                <a:lnTo>
                  <a:pt x="1092200" y="82062"/>
                </a:lnTo>
                <a:lnTo>
                  <a:pt x="1097460" y="82062"/>
                </a:lnTo>
                <a:lnTo>
                  <a:pt x="1106139" y="90741"/>
                </a:lnTo>
                <a:lnTo>
                  <a:pt x="1106139" y="98782"/>
                </a:lnTo>
                <a:lnTo>
                  <a:pt x="1097460" y="107462"/>
                </a:lnTo>
                <a:close/>
              </a:path>
            </a:pathLst>
          </a:custGeom>
          <a:solidFill>
            <a:srgbClr val="94D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3" name="object 23"/>
          <p:cNvGrpSpPr/>
          <p:nvPr/>
        </p:nvGrpSpPr>
        <p:grpSpPr>
          <a:xfrm>
            <a:off x="6369567" y="2552700"/>
            <a:ext cx="1483360" cy="876300"/>
            <a:chOff x="6369567" y="2552700"/>
            <a:chExt cx="1483360" cy="876300"/>
          </a:xfrm>
        </p:grpSpPr>
        <p:sp>
          <p:nvSpPr>
            <p:cNvPr id="24" name="object 24"/>
            <p:cNvSpPr/>
            <p:nvPr/>
          </p:nvSpPr>
          <p:spPr>
            <a:xfrm>
              <a:off x="6369558" y="2552699"/>
              <a:ext cx="253365" cy="876300"/>
            </a:xfrm>
            <a:custGeom>
              <a:avLst/>
              <a:gdLst/>
              <a:ahLst/>
              <a:cxnLst/>
              <a:rect l="l" t="t" r="r" b="b"/>
              <a:pathLst>
                <a:path w="253365" h="876300">
                  <a:moveTo>
                    <a:pt x="252971" y="676275"/>
                  </a:moveTo>
                  <a:lnTo>
                    <a:pt x="183642" y="676275"/>
                  </a:lnTo>
                  <a:lnTo>
                    <a:pt x="183642" y="647700"/>
                  </a:lnTo>
                  <a:lnTo>
                    <a:pt x="183642" y="50800"/>
                  </a:lnTo>
                  <a:lnTo>
                    <a:pt x="183642" y="0"/>
                  </a:lnTo>
                  <a:lnTo>
                    <a:pt x="82042" y="0"/>
                  </a:lnTo>
                  <a:lnTo>
                    <a:pt x="82042" y="50800"/>
                  </a:lnTo>
                  <a:lnTo>
                    <a:pt x="82042" y="647700"/>
                  </a:lnTo>
                  <a:lnTo>
                    <a:pt x="82042" y="676275"/>
                  </a:lnTo>
                  <a:lnTo>
                    <a:pt x="0" y="676275"/>
                  </a:lnTo>
                  <a:lnTo>
                    <a:pt x="126492" y="876300"/>
                  </a:lnTo>
                  <a:lnTo>
                    <a:pt x="252971" y="676275"/>
                  </a:lnTo>
                  <a:close/>
                </a:path>
              </a:pathLst>
            </a:custGeom>
            <a:solidFill>
              <a:srgbClr val="94D0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6623105" y="2823514"/>
              <a:ext cx="1229360" cy="162560"/>
            </a:xfrm>
            <a:custGeom>
              <a:avLst/>
              <a:gdLst/>
              <a:ahLst/>
              <a:cxnLst/>
              <a:rect l="l" t="t" r="r" b="b"/>
              <a:pathLst>
                <a:path w="1229359" h="162560">
                  <a:moveTo>
                    <a:pt x="44272" y="15290"/>
                  </a:moveTo>
                  <a:lnTo>
                    <a:pt x="41605" y="15290"/>
                  </a:lnTo>
                  <a:lnTo>
                    <a:pt x="41605" y="44094"/>
                  </a:lnTo>
                  <a:lnTo>
                    <a:pt x="38379" y="66072"/>
                  </a:lnTo>
                  <a:lnTo>
                    <a:pt x="29537" y="86699"/>
                  </a:lnTo>
                  <a:lnTo>
                    <a:pt x="16327" y="104026"/>
                  </a:lnTo>
                  <a:lnTo>
                    <a:pt x="0" y="116103"/>
                  </a:lnTo>
                  <a:lnTo>
                    <a:pt x="9067" y="127838"/>
                  </a:lnTo>
                  <a:lnTo>
                    <a:pt x="26767" y="114053"/>
                  </a:lnTo>
                  <a:lnTo>
                    <a:pt x="40916" y="94234"/>
                  </a:lnTo>
                  <a:lnTo>
                    <a:pt x="49124" y="73276"/>
                  </a:lnTo>
                  <a:lnTo>
                    <a:pt x="47578" y="69383"/>
                  </a:lnTo>
                  <a:lnTo>
                    <a:pt x="44272" y="44094"/>
                  </a:lnTo>
                  <a:lnTo>
                    <a:pt x="44272" y="15290"/>
                  </a:lnTo>
                  <a:close/>
                </a:path>
                <a:path w="1229359" h="162560">
                  <a:moveTo>
                    <a:pt x="56184" y="15290"/>
                  </a:moveTo>
                  <a:lnTo>
                    <a:pt x="53695" y="15290"/>
                  </a:lnTo>
                  <a:lnTo>
                    <a:pt x="53695" y="44094"/>
                  </a:lnTo>
                  <a:lnTo>
                    <a:pt x="50297" y="70281"/>
                  </a:lnTo>
                  <a:lnTo>
                    <a:pt x="49124" y="73276"/>
                  </a:lnTo>
                  <a:lnTo>
                    <a:pt x="56718" y="92389"/>
                  </a:lnTo>
                  <a:lnTo>
                    <a:pt x="70525" y="111427"/>
                  </a:lnTo>
                  <a:lnTo>
                    <a:pt x="87833" y="124815"/>
                  </a:lnTo>
                  <a:lnTo>
                    <a:pt x="96901" y="113080"/>
                  </a:lnTo>
                  <a:lnTo>
                    <a:pt x="80937" y="101476"/>
                  </a:lnTo>
                  <a:lnTo>
                    <a:pt x="68008" y="84921"/>
                  </a:lnTo>
                  <a:lnTo>
                    <a:pt x="59346" y="65199"/>
                  </a:lnTo>
                  <a:lnTo>
                    <a:pt x="56184" y="44094"/>
                  </a:lnTo>
                  <a:lnTo>
                    <a:pt x="56184" y="15290"/>
                  </a:lnTo>
                  <a:close/>
                </a:path>
                <a:path w="1229359" h="162560">
                  <a:moveTo>
                    <a:pt x="53695" y="15290"/>
                  </a:moveTo>
                  <a:lnTo>
                    <a:pt x="44272" y="15290"/>
                  </a:lnTo>
                  <a:lnTo>
                    <a:pt x="44272" y="44094"/>
                  </a:lnTo>
                  <a:lnTo>
                    <a:pt x="47578" y="69383"/>
                  </a:lnTo>
                  <a:lnTo>
                    <a:pt x="49124" y="73276"/>
                  </a:lnTo>
                  <a:lnTo>
                    <a:pt x="50297" y="70281"/>
                  </a:lnTo>
                  <a:lnTo>
                    <a:pt x="53695" y="44094"/>
                  </a:lnTo>
                  <a:lnTo>
                    <a:pt x="53695" y="15290"/>
                  </a:lnTo>
                  <a:close/>
                </a:path>
                <a:path w="1229359" h="162560">
                  <a:moveTo>
                    <a:pt x="125882" y="1422"/>
                  </a:moveTo>
                  <a:lnTo>
                    <a:pt x="110947" y="1422"/>
                  </a:lnTo>
                  <a:lnTo>
                    <a:pt x="110947" y="162153"/>
                  </a:lnTo>
                  <a:lnTo>
                    <a:pt x="125882" y="162153"/>
                  </a:lnTo>
                  <a:lnTo>
                    <a:pt x="125882" y="78943"/>
                  </a:lnTo>
                  <a:lnTo>
                    <a:pt x="122326" y="78943"/>
                  </a:lnTo>
                  <a:lnTo>
                    <a:pt x="122326" y="66497"/>
                  </a:lnTo>
                  <a:lnTo>
                    <a:pt x="125882" y="66497"/>
                  </a:lnTo>
                  <a:lnTo>
                    <a:pt x="125882" y="1422"/>
                  </a:lnTo>
                  <a:close/>
                </a:path>
                <a:path w="1229359" h="162560">
                  <a:moveTo>
                    <a:pt x="125882" y="66497"/>
                  </a:moveTo>
                  <a:lnTo>
                    <a:pt x="122326" y="66497"/>
                  </a:lnTo>
                  <a:lnTo>
                    <a:pt x="122326" y="78943"/>
                  </a:lnTo>
                  <a:lnTo>
                    <a:pt x="125882" y="78943"/>
                  </a:lnTo>
                  <a:lnTo>
                    <a:pt x="125882" y="66497"/>
                  </a:lnTo>
                  <a:close/>
                </a:path>
                <a:path w="1229359" h="162560">
                  <a:moveTo>
                    <a:pt x="152196" y="66497"/>
                  </a:moveTo>
                  <a:lnTo>
                    <a:pt x="125882" y="66497"/>
                  </a:lnTo>
                  <a:lnTo>
                    <a:pt x="125882" y="78943"/>
                  </a:lnTo>
                  <a:lnTo>
                    <a:pt x="152196" y="78943"/>
                  </a:lnTo>
                  <a:lnTo>
                    <a:pt x="152196" y="66497"/>
                  </a:lnTo>
                  <a:close/>
                </a:path>
                <a:path w="1229359" h="162560">
                  <a:moveTo>
                    <a:pt x="201611" y="80899"/>
                  </a:moveTo>
                  <a:lnTo>
                    <a:pt x="165695" y="80899"/>
                  </a:lnTo>
                  <a:lnTo>
                    <a:pt x="165695" y="92811"/>
                  </a:lnTo>
                  <a:lnTo>
                    <a:pt x="310958" y="92811"/>
                  </a:lnTo>
                  <a:lnTo>
                    <a:pt x="310958" y="86233"/>
                  </a:lnTo>
                  <a:lnTo>
                    <a:pt x="201611" y="86233"/>
                  </a:lnTo>
                  <a:lnTo>
                    <a:pt x="201611" y="80899"/>
                  </a:lnTo>
                  <a:close/>
                </a:path>
                <a:path w="1229359" h="162560">
                  <a:moveTo>
                    <a:pt x="201611" y="57670"/>
                  </a:moveTo>
                  <a:lnTo>
                    <a:pt x="201611" y="86233"/>
                  </a:lnTo>
                  <a:lnTo>
                    <a:pt x="216190" y="86233"/>
                  </a:lnTo>
                  <a:lnTo>
                    <a:pt x="216120" y="62106"/>
                  </a:lnTo>
                  <a:lnTo>
                    <a:pt x="214804" y="61993"/>
                  </a:lnTo>
                  <a:lnTo>
                    <a:pt x="201611" y="57670"/>
                  </a:lnTo>
                  <a:close/>
                </a:path>
                <a:path w="1229359" h="162560">
                  <a:moveTo>
                    <a:pt x="260640" y="80899"/>
                  </a:moveTo>
                  <a:lnTo>
                    <a:pt x="216190" y="80899"/>
                  </a:lnTo>
                  <a:lnTo>
                    <a:pt x="216190" y="86233"/>
                  </a:lnTo>
                  <a:lnTo>
                    <a:pt x="260640" y="86233"/>
                  </a:lnTo>
                  <a:lnTo>
                    <a:pt x="260640" y="80899"/>
                  </a:lnTo>
                  <a:close/>
                </a:path>
                <a:path w="1229359" h="162560">
                  <a:moveTo>
                    <a:pt x="275220" y="57647"/>
                  </a:moveTo>
                  <a:lnTo>
                    <a:pt x="261952" y="61993"/>
                  </a:lnTo>
                  <a:lnTo>
                    <a:pt x="260640" y="62106"/>
                  </a:lnTo>
                  <a:lnTo>
                    <a:pt x="260640" y="86233"/>
                  </a:lnTo>
                  <a:lnTo>
                    <a:pt x="275220" y="86233"/>
                  </a:lnTo>
                  <a:lnTo>
                    <a:pt x="275220" y="57647"/>
                  </a:lnTo>
                  <a:close/>
                </a:path>
                <a:path w="1229359" h="162560">
                  <a:moveTo>
                    <a:pt x="310958" y="80899"/>
                  </a:moveTo>
                  <a:lnTo>
                    <a:pt x="275220" y="80899"/>
                  </a:lnTo>
                  <a:lnTo>
                    <a:pt x="275220" y="86233"/>
                  </a:lnTo>
                  <a:lnTo>
                    <a:pt x="310958" y="86233"/>
                  </a:lnTo>
                  <a:lnTo>
                    <a:pt x="310958" y="80899"/>
                  </a:lnTo>
                  <a:close/>
                </a:path>
                <a:path w="1229359" h="162560">
                  <a:moveTo>
                    <a:pt x="260640" y="55829"/>
                  </a:moveTo>
                  <a:lnTo>
                    <a:pt x="216190" y="55829"/>
                  </a:lnTo>
                  <a:lnTo>
                    <a:pt x="216190" y="62112"/>
                  </a:lnTo>
                  <a:lnTo>
                    <a:pt x="238415" y="64007"/>
                  </a:lnTo>
                  <a:lnTo>
                    <a:pt x="260570" y="62112"/>
                  </a:lnTo>
                  <a:lnTo>
                    <a:pt x="260640" y="55829"/>
                  </a:lnTo>
                  <a:close/>
                </a:path>
                <a:path w="1229359" h="162560">
                  <a:moveTo>
                    <a:pt x="216190" y="55829"/>
                  </a:moveTo>
                  <a:lnTo>
                    <a:pt x="201611" y="55829"/>
                  </a:lnTo>
                  <a:lnTo>
                    <a:pt x="201611" y="57670"/>
                  </a:lnTo>
                  <a:lnTo>
                    <a:pt x="214804" y="61993"/>
                  </a:lnTo>
                  <a:lnTo>
                    <a:pt x="216190" y="62112"/>
                  </a:lnTo>
                  <a:lnTo>
                    <a:pt x="216190" y="55829"/>
                  </a:lnTo>
                  <a:close/>
                </a:path>
                <a:path w="1229359" h="162560">
                  <a:moveTo>
                    <a:pt x="275220" y="55829"/>
                  </a:moveTo>
                  <a:lnTo>
                    <a:pt x="260640" y="55829"/>
                  </a:lnTo>
                  <a:lnTo>
                    <a:pt x="260640" y="62106"/>
                  </a:lnTo>
                  <a:lnTo>
                    <a:pt x="261952" y="61993"/>
                  </a:lnTo>
                  <a:lnTo>
                    <a:pt x="275151" y="57670"/>
                  </a:lnTo>
                  <a:lnTo>
                    <a:pt x="275220" y="55829"/>
                  </a:lnTo>
                  <a:close/>
                </a:path>
                <a:path w="1229359" h="162560">
                  <a:moveTo>
                    <a:pt x="238415" y="4267"/>
                  </a:moveTo>
                  <a:lnTo>
                    <a:pt x="214804" y="6311"/>
                  </a:lnTo>
                  <a:lnTo>
                    <a:pt x="197010" y="12223"/>
                  </a:lnTo>
                  <a:lnTo>
                    <a:pt x="185784" y="21669"/>
                  </a:lnTo>
                  <a:lnTo>
                    <a:pt x="181875" y="34315"/>
                  </a:lnTo>
                  <a:lnTo>
                    <a:pt x="185784" y="46830"/>
                  </a:lnTo>
                  <a:lnTo>
                    <a:pt x="197010" y="56162"/>
                  </a:lnTo>
                  <a:lnTo>
                    <a:pt x="201611" y="57670"/>
                  </a:lnTo>
                  <a:lnTo>
                    <a:pt x="201611" y="55829"/>
                  </a:lnTo>
                  <a:lnTo>
                    <a:pt x="280156" y="55829"/>
                  </a:lnTo>
                  <a:lnTo>
                    <a:pt x="284021" y="52628"/>
                  </a:lnTo>
                  <a:lnTo>
                    <a:pt x="238415" y="52628"/>
                  </a:lnTo>
                  <a:lnTo>
                    <a:pt x="221141" y="51392"/>
                  </a:lnTo>
                  <a:lnTo>
                    <a:pt x="208101" y="47805"/>
                  </a:lnTo>
                  <a:lnTo>
                    <a:pt x="199861" y="42052"/>
                  </a:lnTo>
                  <a:lnTo>
                    <a:pt x="196988" y="34315"/>
                  </a:lnTo>
                  <a:lnTo>
                    <a:pt x="199861" y="26475"/>
                  </a:lnTo>
                  <a:lnTo>
                    <a:pt x="208101" y="20669"/>
                  </a:lnTo>
                  <a:lnTo>
                    <a:pt x="221141" y="17063"/>
                  </a:lnTo>
                  <a:lnTo>
                    <a:pt x="238415" y="15824"/>
                  </a:lnTo>
                  <a:lnTo>
                    <a:pt x="284049" y="15824"/>
                  </a:lnTo>
                  <a:lnTo>
                    <a:pt x="279754" y="12223"/>
                  </a:lnTo>
                  <a:lnTo>
                    <a:pt x="261952" y="6311"/>
                  </a:lnTo>
                  <a:lnTo>
                    <a:pt x="238415" y="4267"/>
                  </a:lnTo>
                  <a:close/>
                </a:path>
                <a:path w="1229359" h="162560">
                  <a:moveTo>
                    <a:pt x="280156" y="55829"/>
                  </a:moveTo>
                  <a:lnTo>
                    <a:pt x="275220" y="55829"/>
                  </a:lnTo>
                  <a:lnTo>
                    <a:pt x="275220" y="57647"/>
                  </a:lnTo>
                  <a:lnTo>
                    <a:pt x="279754" y="56162"/>
                  </a:lnTo>
                  <a:lnTo>
                    <a:pt x="280156" y="55829"/>
                  </a:lnTo>
                  <a:close/>
                </a:path>
                <a:path w="1229359" h="162560">
                  <a:moveTo>
                    <a:pt x="284049" y="15824"/>
                  </a:moveTo>
                  <a:lnTo>
                    <a:pt x="238415" y="15824"/>
                  </a:lnTo>
                  <a:lnTo>
                    <a:pt x="255690" y="17063"/>
                  </a:lnTo>
                  <a:lnTo>
                    <a:pt x="268730" y="20669"/>
                  </a:lnTo>
                  <a:lnTo>
                    <a:pt x="276970" y="26475"/>
                  </a:lnTo>
                  <a:lnTo>
                    <a:pt x="279843" y="34315"/>
                  </a:lnTo>
                  <a:lnTo>
                    <a:pt x="276970" y="42052"/>
                  </a:lnTo>
                  <a:lnTo>
                    <a:pt x="268730" y="47805"/>
                  </a:lnTo>
                  <a:lnTo>
                    <a:pt x="255690" y="51392"/>
                  </a:lnTo>
                  <a:lnTo>
                    <a:pt x="238415" y="52628"/>
                  </a:lnTo>
                  <a:lnTo>
                    <a:pt x="284021" y="52628"/>
                  </a:lnTo>
                  <a:lnTo>
                    <a:pt x="291022" y="46830"/>
                  </a:lnTo>
                  <a:lnTo>
                    <a:pt x="294956" y="34315"/>
                  </a:lnTo>
                  <a:lnTo>
                    <a:pt x="291022" y="21669"/>
                  </a:lnTo>
                  <a:lnTo>
                    <a:pt x="284049" y="15824"/>
                  </a:lnTo>
                  <a:close/>
                </a:path>
                <a:path w="1229359" h="162560">
                  <a:moveTo>
                    <a:pt x="238238" y="104901"/>
                  </a:moveTo>
                  <a:lnTo>
                    <a:pt x="215074" y="106771"/>
                  </a:lnTo>
                  <a:lnTo>
                    <a:pt x="197744" y="112258"/>
                  </a:lnTo>
                  <a:lnTo>
                    <a:pt x="186881" y="121179"/>
                  </a:lnTo>
                  <a:lnTo>
                    <a:pt x="183120" y="133349"/>
                  </a:lnTo>
                  <a:lnTo>
                    <a:pt x="186881" y="145548"/>
                  </a:lnTo>
                  <a:lnTo>
                    <a:pt x="197744" y="154530"/>
                  </a:lnTo>
                  <a:lnTo>
                    <a:pt x="215074" y="160078"/>
                  </a:lnTo>
                  <a:lnTo>
                    <a:pt x="238238" y="161975"/>
                  </a:lnTo>
                  <a:lnTo>
                    <a:pt x="261402" y="160078"/>
                  </a:lnTo>
                  <a:lnTo>
                    <a:pt x="278732" y="154530"/>
                  </a:lnTo>
                  <a:lnTo>
                    <a:pt x="283704" y="150418"/>
                  </a:lnTo>
                  <a:lnTo>
                    <a:pt x="238238" y="150418"/>
                  </a:lnTo>
                  <a:lnTo>
                    <a:pt x="221383" y="149301"/>
                  </a:lnTo>
                  <a:lnTo>
                    <a:pt x="208745" y="146018"/>
                  </a:lnTo>
                  <a:lnTo>
                    <a:pt x="200808" y="140667"/>
                  </a:lnTo>
                  <a:lnTo>
                    <a:pt x="198055" y="133349"/>
                  </a:lnTo>
                  <a:lnTo>
                    <a:pt x="200808" y="126107"/>
                  </a:lnTo>
                  <a:lnTo>
                    <a:pt x="208745" y="120748"/>
                  </a:lnTo>
                  <a:lnTo>
                    <a:pt x="221383" y="117423"/>
                  </a:lnTo>
                  <a:lnTo>
                    <a:pt x="238238" y="116281"/>
                  </a:lnTo>
                  <a:lnTo>
                    <a:pt x="283630" y="116281"/>
                  </a:lnTo>
                  <a:lnTo>
                    <a:pt x="278732" y="112258"/>
                  </a:lnTo>
                  <a:lnTo>
                    <a:pt x="261402" y="106771"/>
                  </a:lnTo>
                  <a:lnTo>
                    <a:pt x="238238" y="104901"/>
                  </a:lnTo>
                  <a:close/>
                </a:path>
                <a:path w="1229359" h="162560">
                  <a:moveTo>
                    <a:pt x="283630" y="116281"/>
                  </a:moveTo>
                  <a:lnTo>
                    <a:pt x="238238" y="116281"/>
                  </a:lnTo>
                  <a:lnTo>
                    <a:pt x="255168" y="117423"/>
                  </a:lnTo>
                  <a:lnTo>
                    <a:pt x="267797" y="120748"/>
                  </a:lnTo>
                  <a:lnTo>
                    <a:pt x="275692" y="126107"/>
                  </a:lnTo>
                  <a:lnTo>
                    <a:pt x="278420" y="133349"/>
                  </a:lnTo>
                  <a:lnTo>
                    <a:pt x="275692" y="140667"/>
                  </a:lnTo>
                  <a:lnTo>
                    <a:pt x="267797" y="146018"/>
                  </a:lnTo>
                  <a:lnTo>
                    <a:pt x="255168" y="149301"/>
                  </a:lnTo>
                  <a:lnTo>
                    <a:pt x="238238" y="150418"/>
                  </a:lnTo>
                  <a:lnTo>
                    <a:pt x="283704" y="150418"/>
                  </a:lnTo>
                  <a:lnTo>
                    <a:pt x="289594" y="145548"/>
                  </a:lnTo>
                  <a:lnTo>
                    <a:pt x="293356" y="133349"/>
                  </a:lnTo>
                  <a:lnTo>
                    <a:pt x="289594" y="121179"/>
                  </a:lnTo>
                  <a:lnTo>
                    <a:pt x="283630" y="116281"/>
                  </a:lnTo>
                  <a:close/>
                </a:path>
                <a:path w="1229359" h="162560">
                  <a:moveTo>
                    <a:pt x="371752" y="24358"/>
                  </a:moveTo>
                  <a:lnTo>
                    <a:pt x="369084" y="24358"/>
                  </a:lnTo>
                  <a:lnTo>
                    <a:pt x="369084" y="50495"/>
                  </a:lnTo>
                  <a:lnTo>
                    <a:pt x="365698" y="71175"/>
                  </a:lnTo>
                  <a:lnTo>
                    <a:pt x="356527" y="90989"/>
                  </a:lnTo>
                  <a:lnTo>
                    <a:pt x="343056" y="107802"/>
                  </a:lnTo>
                  <a:lnTo>
                    <a:pt x="326768" y="119481"/>
                  </a:lnTo>
                  <a:lnTo>
                    <a:pt x="335303" y="131216"/>
                  </a:lnTo>
                  <a:lnTo>
                    <a:pt x="352991" y="117903"/>
                  </a:lnTo>
                  <a:lnTo>
                    <a:pt x="367462" y="98590"/>
                  </a:lnTo>
                  <a:lnTo>
                    <a:pt x="376484" y="77186"/>
                  </a:lnTo>
                  <a:lnTo>
                    <a:pt x="375177" y="74148"/>
                  </a:lnTo>
                  <a:lnTo>
                    <a:pt x="371752" y="50495"/>
                  </a:lnTo>
                  <a:lnTo>
                    <a:pt x="371752" y="24358"/>
                  </a:lnTo>
                  <a:close/>
                </a:path>
                <a:path w="1229359" h="162560">
                  <a:moveTo>
                    <a:pt x="383486" y="24358"/>
                  </a:moveTo>
                  <a:lnTo>
                    <a:pt x="380819" y="24358"/>
                  </a:lnTo>
                  <a:lnTo>
                    <a:pt x="380819" y="50495"/>
                  </a:lnTo>
                  <a:lnTo>
                    <a:pt x="377233" y="75409"/>
                  </a:lnTo>
                  <a:lnTo>
                    <a:pt x="376484" y="77186"/>
                  </a:lnTo>
                  <a:lnTo>
                    <a:pt x="384620" y="96100"/>
                  </a:lnTo>
                  <a:lnTo>
                    <a:pt x="398830" y="114453"/>
                  </a:lnTo>
                  <a:lnTo>
                    <a:pt x="416557" y="127304"/>
                  </a:lnTo>
                  <a:lnTo>
                    <a:pt x="424914" y="115570"/>
                  </a:lnTo>
                  <a:lnTo>
                    <a:pt x="408614" y="104326"/>
                  </a:lnTo>
                  <a:lnTo>
                    <a:pt x="395466" y="88433"/>
                  </a:lnTo>
                  <a:lnTo>
                    <a:pt x="386684" y="69839"/>
                  </a:lnTo>
                  <a:lnTo>
                    <a:pt x="383486" y="50495"/>
                  </a:lnTo>
                  <a:lnTo>
                    <a:pt x="383486" y="24358"/>
                  </a:lnTo>
                  <a:close/>
                </a:path>
                <a:path w="1229359" h="162560">
                  <a:moveTo>
                    <a:pt x="380819" y="24358"/>
                  </a:moveTo>
                  <a:lnTo>
                    <a:pt x="371752" y="24358"/>
                  </a:lnTo>
                  <a:lnTo>
                    <a:pt x="371752" y="50495"/>
                  </a:lnTo>
                  <a:lnTo>
                    <a:pt x="375177" y="74148"/>
                  </a:lnTo>
                  <a:lnTo>
                    <a:pt x="376484" y="77186"/>
                  </a:lnTo>
                  <a:lnTo>
                    <a:pt x="377233" y="75409"/>
                  </a:lnTo>
                  <a:lnTo>
                    <a:pt x="380819" y="50495"/>
                  </a:lnTo>
                  <a:lnTo>
                    <a:pt x="380819" y="24358"/>
                  </a:lnTo>
                  <a:close/>
                </a:path>
                <a:path w="1229359" h="162560">
                  <a:moveTo>
                    <a:pt x="419046" y="17780"/>
                  </a:moveTo>
                  <a:lnTo>
                    <a:pt x="332458" y="17780"/>
                  </a:lnTo>
                  <a:lnTo>
                    <a:pt x="332458" y="30225"/>
                  </a:lnTo>
                  <a:lnTo>
                    <a:pt x="369084" y="30225"/>
                  </a:lnTo>
                  <a:lnTo>
                    <a:pt x="369084" y="24358"/>
                  </a:lnTo>
                  <a:lnTo>
                    <a:pt x="419046" y="24358"/>
                  </a:lnTo>
                  <a:lnTo>
                    <a:pt x="419046" y="17780"/>
                  </a:lnTo>
                  <a:close/>
                </a:path>
                <a:path w="1229359" h="162560">
                  <a:moveTo>
                    <a:pt x="419046" y="24358"/>
                  </a:moveTo>
                  <a:lnTo>
                    <a:pt x="383486" y="24358"/>
                  </a:lnTo>
                  <a:lnTo>
                    <a:pt x="383486" y="30225"/>
                  </a:lnTo>
                  <a:lnTo>
                    <a:pt x="419046" y="30225"/>
                  </a:lnTo>
                  <a:lnTo>
                    <a:pt x="419046" y="24358"/>
                  </a:lnTo>
                  <a:close/>
                </a:path>
                <a:path w="1229359" h="162560">
                  <a:moveTo>
                    <a:pt x="453006" y="1422"/>
                  </a:moveTo>
                  <a:lnTo>
                    <a:pt x="438071" y="1422"/>
                  </a:lnTo>
                  <a:lnTo>
                    <a:pt x="438071" y="162153"/>
                  </a:lnTo>
                  <a:lnTo>
                    <a:pt x="453006" y="162153"/>
                  </a:lnTo>
                  <a:lnTo>
                    <a:pt x="453006" y="78765"/>
                  </a:lnTo>
                  <a:lnTo>
                    <a:pt x="449450" y="78765"/>
                  </a:lnTo>
                  <a:lnTo>
                    <a:pt x="449450" y="66319"/>
                  </a:lnTo>
                  <a:lnTo>
                    <a:pt x="453006" y="66319"/>
                  </a:lnTo>
                  <a:lnTo>
                    <a:pt x="453006" y="1422"/>
                  </a:lnTo>
                  <a:close/>
                </a:path>
                <a:path w="1229359" h="162560">
                  <a:moveTo>
                    <a:pt x="453006" y="66319"/>
                  </a:moveTo>
                  <a:lnTo>
                    <a:pt x="449450" y="66319"/>
                  </a:lnTo>
                  <a:lnTo>
                    <a:pt x="449450" y="78765"/>
                  </a:lnTo>
                  <a:lnTo>
                    <a:pt x="453006" y="78765"/>
                  </a:lnTo>
                  <a:lnTo>
                    <a:pt x="453006" y="66319"/>
                  </a:lnTo>
                  <a:close/>
                </a:path>
                <a:path w="1229359" h="162560">
                  <a:moveTo>
                    <a:pt x="479321" y="66319"/>
                  </a:moveTo>
                  <a:lnTo>
                    <a:pt x="453006" y="66319"/>
                  </a:lnTo>
                  <a:lnTo>
                    <a:pt x="453006" y="78765"/>
                  </a:lnTo>
                  <a:lnTo>
                    <a:pt x="479321" y="78765"/>
                  </a:lnTo>
                  <a:lnTo>
                    <a:pt x="479321" y="66319"/>
                  </a:lnTo>
                  <a:close/>
                </a:path>
                <a:path w="1229359" h="162560">
                  <a:moveTo>
                    <a:pt x="591365" y="29514"/>
                  </a:moveTo>
                  <a:lnTo>
                    <a:pt x="588698" y="29514"/>
                  </a:lnTo>
                  <a:lnTo>
                    <a:pt x="588698" y="31648"/>
                  </a:lnTo>
                  <a:lnTo>
                    <a:pt x="585895" y="43930"/>
                  </a:lnTo>
                  <a:lnTo>
                    <a:pt x="578008" y="54695"/>
                  </a:lnTo>
                  <a:lnTo>
                    <a:pt x="565820" y="63227"/>
                  </a:lnTo>
                  <a:lnTo>
                    <a:pt x="550115" y="68808"/>
                  </a:lnTo>
                  <a:lnTo>
                    <a:pt x="556161" y="80543"/>
                  </a:lnTo>
                  <a:lnTo>
                    <a:pt x="574610" y="73378"/>
                  </a:lnTo>
                  <a:lnTo>
                    <a:pt x="588676" y="62430"/>
                  </a:lnTo>
                  <a:lnTo>
                    <a:pt x="596355" y="50338"/>
                  </a:lnTo>
                  <a:lnTo>
                    <a:pt x="594507" y="47553"/>
                  </a:lnTo>
                  <a:lnTo>
                    <a:pt x="591365" y="31648"/>
                  </a:lnTo>
                  <a:lnTo>
                    <a:pt x="591365" y="29514"/>
                  </a:lnTo>
                  <a:close/>
                </a:path>
                <a:path w="1229359" h="162560">
                  <a:moveTo>
                    <a:pt x="603455" y="29514"/>
                  </a:moveTo>
                  <a:lnTo>
                    <a:pt x="600788" y="29514"/>
                  </a:lnTo>
                  <a:lnTo>
                    <a:pt x="600788" y="31648"/>
                  </a:lnTo>
                  <a:lnTo>
                    <a:pt x="597641" y="48314"/>
                  </a:lnTo>
                  <a:lnTo>
                    <a:pt x="596355" y="50338"/>
                  </a:lnTo>
                  <a:lnTo>
                    <a:pt x="603433" y="61007"/>
                  </a:lnTo>
                  <a:lnTo>
                    <a:pt x="617393" y="71428"/>
                  </a:lnTo>
                  <a:lnTo>
                    <a:pt x="635637" y="78231"/>
                  </a:lnTo>
                  <a:lnTo>
                    <a:pt x="641682" y="66674"/>
                  </a:lnTo>
                  <a:lnTo>
                    <a:pt x="626108" y="61302"/>
                  </a:lnTo>
                  <a:lnTo>
                    <a:pt x="614035" y="53295"/>
                  </a:lnTo>
                  <a:lnTo>
                    <a:pt x="606228" y="43222"/>
                  </a:lnTo>
                  <a:lnTo>
                    <a:pt x="603455" y="31648"/>
                  </a:lnTo>
                  <a:lnTo>
                    <a:pt x="603455" y="29514"/>
                  </a:lnTo>
                  <a:close/>
                </a:path>
                <a:path w="1229359" h="162560">
                  <a:moveTo>
                    <a:pt x="600788" y="29514"/>
                  </a:moveTo>
                  <a:lnTo>
                    <a:pt x="591365" y="29514"/>
                  </a:lnTo>
                  <a:lnTo>
                    <a:pt x="591365" y="31648"/>
                  </a:lnTo>
                  <a:lnTo>
                    <a:pt x="594507" y="47553"/>
                  </a:lnTo>
                  <a:lnTo>
                    <a:pt x="596355" y="50338"/>
                  </a:lnTo>
                  <a:lnTo>
                    <a:pt x="597641" y="48314"/>
                  </a:lnTo>
                  <a:lnTo>
                    <a:pt x="600788" y="31648"/>
                  </a:lnTo>
                  <a:lnTo>
                    <a:pt x="600788" y="29514"/>
                  </a:lnTo>
                  <a:close/>
                </a:path>
                <a:path w="1229359" h="162560">
                  <a:moveTo>
                    <a:pt x="588520" y="19557"/>
                  </a:moveTo>
                  <a:lnTo>
                    <a:pt x="553494" y="19557"/>
                  </a:lnTo>
                  <a:lnTo>
                    <a:pt x="553494" y="31292"/>
                  </a:lnTo>
                  <a:lnTo>
                    <a:pt x="588698" y="31292"/>
                  </a:lnTo>
                  <a:lnTo>
                    <a:pt x="588698" y="29514"/>
                  </a:lnTo>
                  <a:lnTo>
                    <a:pt x="638660" y="29514"/>
                  </a:lnTo>
                  <a:lnTo>
                    <a:pt x="638660" y="27381"/>
                  </a:lnTo>
                  <a:lnTo>
                    <a:pt x="588520" y="27381"/>
                  </a:lnTo>
                  <a:lnTo>
                    <a:pt x="588520" y="19557"/>
                  </a:lnTo>
                  <a:close/>
                </a:path>
                <a:path w="1229359" h="162560">
                  <a:moveTo>
                    <a:pt x="638660" y="29514"/>
                  </a:moveTo>
                  <a:lnTo>
                    <a:pt x="603455" y="29514"/>
                  </a:lnTo>
                  <a:lnTo>
                    <a:pt x="603455" y="31292"/>
                  </a:lnTo>
                  <a:lnTo>
                    <a:pt x="638660" y="31292"/>
                  </a:lnTo>
                  <a:lnTo>
                    <a:pt x="638660" y="29514"/>
                  </a:lnTo>
                  <a:close/>
                </a:path>
                <a:path w="1229359" h="162560">
                  <a:moveTo>
                    <a:pt x="603455" y="1777"/>
                  </a:moveTo>
                  <a:lnTo>
                    <a:pt x="588520" y="1777"/>
                  </a:lnTo>
                  <a:lnTo>
                    <a:pt x="588520" y="27381"/>
                  </a:lnTo>
                  <a:lnTo>
                    <a:pt x="603455" y="27381"/>
                  </a:lnTo>
                  <a:lnTo>
                    <a:pt x="603455" y="1777"/>
                  </a:lnTo>
                  <a:close/>
                </a:path>
                <a:path w="1229359" h="162560">
                  <a:moveTo>
                    <a:pt x="638660" y="19557"/>
                  </a:moveTo>
                  <a:lnTo>
                    <a:pt x="603455" y="19557"/>
                  </a:lnTo>
                  <a:lnTo>
                    <a:pt x="603455" y="27381"/>
                  </a:lnTo>
                  <a:lnTo>
                    <a:pt x="638660" y="27381"/>
                  </a:lnTo>
                  <a:lnTo>
                    <a:pt x="638660" y="19557"/>
                  </a:lnTo>
                  <a:close/>
                </a:path>
                <a:path w="1229359" h="162560">
                  <a:moveTo>
                    <a:pt x="603633" y="102492"/>
                  </a:moveTo>
                  <a:lnTo>
                    <a:pt x="594810" y="103146"/>
                  </a:lnTo>
                  <a:lnTo>
                    <a:pt x="588876" y="103341"/>
                  </a:lnTo>
                  <a:lnTo>
                    <a:pt x="588876" y="157530"/>
                  </a:lnTo>
                  <a:lnTo>
                    <a:pt x="603633" y="157530"/>
                  </a:lnTo>
                  <a:lnTo>
                    <a:pt x="603633" y="102492"/>
                  </a:lnTo>
                  <a:close/>
                </a:path>
                <a:path w="1229359" h="162560">
                  <a:moveTo>
                    <a:pt x="648617" y="86588"/>
                  </a:moveTo>
                  <a:lnTo>
                    <a:pt x="621483" y="89494"/>
                  </a:lnTo>
                  <a:lnTo>
                    <a:pt x="593832" y="91033"/>
                  </a:lnTo>
                  <a:lnTo>
                    <a:pt x="567082" y="91639"/>
                  </a:lnTo>
                  <a:lnTo>
                    <a:pt x="542648" y="91744"/>
                  </a:lnTo>
                  <a:lnTo>
                    <a:pt x="544604" y="104190"/>
                  </a:lnTo>
                  <a:lnTo>
                    <a:pt x="568548" y="104010"/>
                  </a:lnTo>
                  <a:lnTo>
                    <a:pt x="588876" y="103341"/>
                  </a:lnTo>
                  <a:lnTo>
                    <a:pt x="588876" y="93345"/>
                  </a:lnTo>
                  <a:lnTo>
                    <a:pt x="649281" y="93345"/>
                  </a:lnTo>
                  <a:lnTo>
                    <a:pt x="648617" y="86588"/>
                  </a:lnTo>
                  <a:close/>
                </a:path>
                <a:path w="1229359" h="162560">
                  <a:moveTo>
                    <a:pt x="603633" y="93345"/>
                  </a:moveTo>
                  <a:lnTo>
                    <a:pt x="588876" y="93345"/>
                  </a:lnTo>
                  <a:lnTo>
                    <a:pt x="588876" y="103341"/>
                  </a:lnTo>
                  <a:lnTo>
                    <a:pt x="594810" y="103146"/>
                  </a:lnTo>
                  <a:lnTo>
                    <a:pt x="603633" y="102492"/>
                  </a:lnTo>
                  <a:lnTo>
                    <a:pt x="603633" y="93345"/>
                  </a:lnTo>
                  <a:close/>
                </a:path>
                <a:path w="1229359" h="162560">
                  <a:moveTo>
                    <a:pt x="649281" y="93345"/>
                  </a:moveTo>
                  <a:lnTo>
                    <a:pt x="603633" y="93345"/>
                  </a:lnTo>
                  <a:lnTo>
                    <a:pt x="603633" y="102492"/>
                  </a:lnTo>
                  <a:lnTo>
                    <a:pt x="622238" y="101115"/>
                  </a:lnTo>
                  <a:lnTo>
                    <a:pt x="649684" y="97434"/>
                  </a:lnTo>
                  <a:lnTo>
                    <a:pt x="649281" y="93345"/>
                  </a:lnTo>
                  <a:close/>
                </a:path>
                <a:path w="1229359" h="162560">
                  <a:moveTo>
                    <a:pt x="674575" y="1422"/>
                  </a:moveTo>
                  <a:lnTo>
                    <a:pt x="659996" y="1422"/>
                  </a:lnTo>
                  <a:lnTo>
                    <a:pt x="659996" y="162331"/>
                  </a:lnTo>
                  <a:lnTo>
                    <a:pt x="674575" y="162331"/>
                  </a:lnTo>
                  <a:lnTo>
                    <a:pt x="674575" y="1422"/>
                  </a:lnTo>
                  <a:close/>
                </a:path>
                <a:path w="1229359" h="162560">
                  <a:moveTo>
                    <a:pt x="831203" y="1422"/>
                  </a:moveTo>
                  <a:lnTo>
                    <a:pt x="816446" y="1422"/>
                  </a:lnTo>
                  <a:lnTo>
                    <a:pt x="816446" y="104901"/>
                  </a:lnTo>
                  <a:lnTo>
                    <a:pt x="831203" y="104901"/>
                  </a:lnTo>
                  <a:lnTo>
                    <a:pt x="831203" y="75742"/>
                  </a:lnTo>
                  <a:lnTo>
                    <a:pt x="826758" y="75742"/>
                  </a:lnTo>
                  <a:lnTo>
                    <a:pt x="826758" y="63474"/>
                  </a:lnTo>
                  <a:lnTo>
                    <a:pt x="831203" y="63474"/>
                  </a:lnTo>
                  <a:lnTo>
                    <a:pt x="831203" y="41427"/>
                  </a:lnTo>
                  <a:lnTo>
                    <a:pt x="826758" y="41427"/>
                  </a:lnTo>
                  <a:lnTo>
                    <a:pt x="826758" y="29159"/>
                  </a:lnTo>
                  <a:lnTo>
                    <a:pt x="831203" y="29159"/>
                  </a:lnTo>
                  <a:lnTo>
                    <a:pt x="831203" y="1422"/>
                  </a:lnTo>
                  <a:close/>
                </a:path>
                <a:path w="1229359" h="162560">
                  <a:moveTo>
                    <a:pt x="831203" y="63474"/>
                  </a:moveTo>
                  <a:lnTo>
                    <a:pt x="826758" y="63474"/>
                  </a:lnTo>
                  <a:lnTo>
                    <a:pt x="826758" y="75742"/>
                  </a:lnTo>
                  <a:lnTo>
                    <a:pt x="831203" y="75742"/>
                  </a:lnTo>
                  <a:lnTo>
                    <a:pt x="831203" y="63474"/>
                  </a:lnTo>
                  <a:close/>
                </a:path>
                <a:path w="1229359" h="162560">
                  <a:moveTo>
                    <a:pt x="854673" y="63474"/>
                  </a:moveTo>
                  <a:lnTo>
                    <a:pt x="831203" y="63474"/>
                  </a:lnTo>
                  <a:lnTo>
                    <a:pt x="831203" y="75742"/>
                  </a:lnTo>
                  <a:lnTo>
                    <a:pt x="854673" y="75742"/>
                  </a:lnTo>
                  <a:lnTo>
                    <a:pt x="854673" y="63474"/>
                  </a:lnTo>
                  <a:close/>
                </a:path>
                <a:path w="1229359" h="162560">
                  <a:moveTo>
                    <a:pt x="831203" y="29159"/>
                  </a:moveTo>
                  <a:lnTo>
                    <a:pt x="826758" y="29159"/>
                  </a:lnTo>
                  <a:lnTo>
                    <a:pt x="826758" y="41427"/>
                  </a:lnTo>
                  <a:lnTo>
                    <a:pt x="831203" y="41427"/>
                  </a:lnTo>
                  <a:lnTo>
                    <a:pt x="831203" y="29159"/>
                  </a:lnTo>
                  <a:close/>
                </a:path>
                <a:path w="1229359" h="162560">
                  <a:moveTo>
                    <a:pt x="854673" y="29159"/>
                  </a:moveTo>
                  <a:lnTo>
                    <a:pt x="831203" y="29159"/>
                  </a:lnTo>
                  <a:lnTo>
                    <a:pt x="831203" y="41427"/>
                  </a:lnTo>
                  <a:lnTo>
                    <a:pt x="854673" y="41427"/>
                  </a:lnTo>
                  <a:lnTo>
                    <a:pt x="854673" y="29159"/>
                  </a:lnTo>
                  <a:close/>
                </a:path>
                <a:path w="1229359" h="162560">
                  <a:moveTo>
                    <a:pt x="780708" y="106324"/>
                  </a:moveTo>
                  <a:lnTo>
                    <a:pt x="758889" y="108182"/>
                  </a:lnTo>
                  <a:lnTo>
                    <a:pt x="742437" y="113591"/>
                  </a:lnTo>
                  <a:lnTo>
                    <a:pt x="732052" y="122301"/>
                  </a:lnTo>
                  <a:lnTo>
                    <a:pt x="728435" y="134061"/>
                  </a:lnTo>
                  <a:lnTo>
                    <a:pt x="732052" y="145821"/>
                  </a:lnTo>
                  <a:lnTo>
                    <a:pt x="742437" y="154530"/>
                  </a:lnTo>
                  <a:lnTo>
                    <a:pt x="758889" y="159939"/>
                  </a:lnTo>
                  <a:lnTo>
                    <a:pt x="780708" y="161797"/>
                  </a:lnTo>
                  <a:lnTo>
                    <a:pt x="802603" y="159939"/>
                  </a:lnTo>
                  <a:lnTo>
                    <a:pt x="819046" y="154530"/>
                  </a:lnTo>
                  <a:lnTo>
                    <a:pt x="823929" y="150418"/>
                  </a:lnTo>
                  <a:lnTo>
                    <a:pt x="780708" y="150418"/>
                  </a:lnTo>
                  <a:lnTo>
                    <a:pt x="764917" y="149338"/>
                  </a:lnTo>
                  <a:lnTo>
                    <a:pt x="753060" y="146173"/>
                  </a:lnTo>
                  <a:lnTo>
                    <a:pt x="745604" y="141042"/>
                  </a:lnTo>
                  <a:lnTo>
                    <a:pt x="743015" y="134061"/>
                  </a:lnTo>
                  <a:lnTo>
                    <a:pt x="745604" y="127154"/>
                  </a:lnTo>
                  <a:lnTo>
                    <a:pt x="753060" y="122015"/>
                  </a:lnTo>
                  <a:lnTo>
                    <a:pt x="764917" y="118809"/>
                  </a:lnTo>
                  <a:lnTo>
                    <a:pt x="780708" y="117703"/>
                  </a:lnTo>
                  <a:lnTo>
                    <a:pt x="823929" y="117703"/>
                  </a:lnTo>
                  <a:lnTo>
                    <a:pt x="819046" y="113591"/>
                  </a:lnTo>
                  <a:lnTo>
                    <a:pt x="802603" y="108182"/>
                  </a:lnTo>
                  <a:lnTo>
                    <a:pt x="780708" y="106324"/>
                  </a:lnTo>
                  <a:close/>
                </a:path>
                <a:path w="1229359" h="162560">
                  <a:moveTo>
                    <a:pt x="823929" y="117703"/>
                  </a:moveTo>
                  <a:lnTo>
                    <a:pt x="780708" y="117703"/>
                  </a:lnTo>
                  <a:lnTo>
                    <a:pt x="796602" y="118809"/>
                  </a:lnTo>
                  <a:lnTo>
                    <a:pt x="808512" y="122015"/>
                  </a:lnTo>
                  <a:lnTo>
                    <a:pt x="815988" y="127154"/>
                  </a:lnTo>
                  <a:lnTo>
                    <a:pt x="818580" y="134061"/>
                  </a:lnTo>
                  <a:lnTo>
                    <a:pt x="815988" y="141042"/>
                  </a:lnTo>
                  <a:lnTo>
                    <a:pt x="808512" y="146173"/>
                  </a:lnTo>
                  <a:lnTo>
                    <a:pt x="796602" y="149338"/>
                  </a:lnTo>
                  <a:lnTo>
                    <a:pt x="780708" y="150418"/>
                  </a:lnTo>
                  <a:lnTo>
                    <a:pt x="823929" y="150418"/>
                  </a:lnTo>
                  <a:lnTo>
                    <a:pt x="829389" y="145821"/>
                  </a:lnTo>
                  <a:lnTo>
                    <a:pt x="832981" y="134061"/>
                  </a:lnTo>
                  <a:lnTo>
                    <a:pt x="829389" y="122301"/>
                  </a:lnTo>
                  <a:lnTo>
                    <a:pt x="823929" y="117703"/>
                  </a:lnTo>
                  <a:close/>
                </a:path>
                <a:path w="1229359" h="162560">
                  <a:moveTo>
                    <a:pt x="746926" y="19557"/>
                  </a:moveTo>
                  <a:lnTo>
                    <a:pt x="706921" y="19557"/>
                  </a:lnTo>
                  <a:lnTo>
                    <a:pt x="706921" y="31292"/>
                  </a:lnTo>
                  <a:lnTo>
                    <a:pt x="801866" y="31292"/>
                  </a:lnTo>
                  <a:lnTo>
                    <a:pt x="801866" y="26136"/>
                  </a:lnTo>
                  <a:lnTo>
                    <a:pt x="746926" y="26136"/>
                  </a:lnTo>
                  <a:lnTo>
                    <a:pt x="746926" y="19557"/>
                  </a:lnTo>
                  <a:close/>
                </a:path>
                <a:path w="1229359" h="162560">
                  <a:moveTo>
                    <a:pt x="761684" y="0"/>
                  </a:moveTo>
                  <a:lnTo>
                    <a:pt x="746926" y="0"/>
                  </a:lnTo>
                  <a:lnTo>
                    <a:pt x="746926" y="26136"/>
                  </a:lnTo>
                  <a:lnTo>
                    <a:pt x="761684" y="26136"/>
                  </a:lnTo>
                  <a:lnTo>
                    <a:pt x="761684" y="0"/>
                  </a:lnTo>
                  <a:close/>
                </a:path>
                <a:path w="1229359" h="162560">
                  <a:moveTo>
                    <a:pt x="801866" y="19557"/>
                  </a:moveTo>
                  <a:lnTo>
                    <a:pt x="761684" y="19557"/>
                  </a:lnTo>
                  <a:lnTo>
                    <a:pt x="761684" y="26136"/>
                  </a:lnTo>
                  <a:lnTo>
                    <a:pt x="801866" y="26136"/>
                  </a:lnTo>
                  <a:lnTo>
                    <a:pt x="801866" y="19557"/>
                  </a:lnTo>
                  <a:close/>
                </a:path>
                <a:path w="1229359" h="162560">
                  <a:moveTo>
                    <a:pt x="754394" y="39471"/>
                  </a:moveTo>
                  <a:lnTo>
                    <a:pt x="738614" y="41463"/>
                  </a:lnTo>
                  <a:lnTo>
                    <a:pt x="726435" y="47139"/>
                  </a:lnTo>
                  <a:lnTo>
                    <a:pt x="718589" y="56048"/>
                  </a:lnTo>
                  <a:lnTo>
                    <a:pt x="715811" y="67741"/>
                  </a:lnTo>
                  <a:lnTo>
                    <a:pt x="718589" y="79537"/>
                  </a:lnTo>
                  <a:lnTo>
                    <a:pt x="726435" y="88499"/>
                  </a:lnTo>
                  <a:lnTo>
                    <a:pt x="738614" y="94195"/>
                  </a:lnTo>
                  <a:lnTo>
                    <a:pt x="754394" y="96189"/>
                  </a:lnTo>
                  <a:lnTo>
                    <a:pt x="770071" y="94195"/>
                  </a:lnTo>
                  <a:lnTo>
                    <a:pt x="782197" y="88499"/>
                  </a:lnTo>
                  <a:lnTo>
                    <a:pt x="785264" y="84988"/>
                  </a:lnTo>
                  <a:lnTo>
                    <a:pt x="754394" y="84988"/>
                  </a:lnTo>
                  <a:lnTo>
                    <a:pt x="744334" y="83768"/>
                  </a:lnTo>
                  <a:lnTo>
                    <a:pt x="736592" y="80298"/>
                  </a:lnTo>
                  <a:lnTo>
                    <a:pt x="731616" y="74862"/>
                  </a:lnTo>
                  <a:lnTo>
                    <a:pt x="729857" y="67741"/>
                  </a:lnTo>
                  <a:lnTo>
                    <a:pt x="731616" y="60724"/>
                  </a:lnTo>
                  <a:lnTo>
                    <a:pt x="736592" y="55340"/>
                  </a:lnTo>
                  <a:lnTo>
                    <a:pt x="744334" y="51889"/>
                  </a:lnTo>
                  <a:lnTo>
                    <a:pt x="754394" y="50672"/>
                  </a:lnTo>
                  <a:lnTo>
                    <a:pt x="785301" y="50672"/>
                  </a:lnTo>
                  <a:lnTo>
                    <a:pt x="782197" y="47139"/>
                  </a:lnTo>
                  <a:lnTo>
                    <a:pt x="770071" y="41463"/>
                  </a:lnTo>
                  <a:lnTo>
                    <a:pt x="754394" y="39471"/>
                  </a:lnTo>
                  <a:close/>
                </a:path>
                <a:path w="1229359" h="162560">
                  <a:moveTo>
                    <a:pt x="785301" y="50672"/>
                  </a:moveTo>
                  <a:lnTo>
                    <a:pt x="754394" y="50672"/>
                  </a:lnTo>
                  <a:lnTo>
                    <a:pt x="764276" y="51889"/>
                  </a:lnTo>
                  <a:lnTo>
                    <a:pt x="771974" y="55340"/>
                  </a:lnTo>
                  <a:lnTo>
                    <a:pt x="776972" y="60724"/>
                  </a:lnTo>
                  <a:lnTo>
                    <a:pt x="778752" y="67741"/>
                  </a:lnTo>
                  <a:lnTo>
                    <a:pt x="776972" y="74862"/>
                  </a:lnTo>
                  <a:lnTo>
                    <a:pt x="771974" y="80298"/>
                  </a:lnTo>
                  <a:lnTo>
                    <a:pt x="764276" y="83768"/>
                  </a:lnTo>
                  <a:lnTo>
                    <a:pt x="754394" y="84988"/>
                  </a:lnTo>
                  <a:lnTo>
                    <a:pt x="785264" y="84988"/>
                  </a:lnTo>
                  <a:lnTo>
                    <a:pt x="790023" y="79537"/>
                  </a:lnTo>
                  <a:lnTo>
                    <a:pt x="792799" y="67741"/>
                  </a:lnTo>
                  <a:lnTo>
                    <a:pt x="790023" y="56048"/>
                  </a:lnTo>
                  <a:lnTo>
                    <a:pt x="785301" y="50672"/>
                  </a:lnTo>
                  <a:close/>
                </a:path>
                <a:path w="1229359" h="162560">
                  <a:moveTo>
                    <a:pt x="1052239" y="1422"/>
                  </a:moveTo>
                  <a:lnTo>
                    <a:pt x="1037482" y="1422"/>
                  </a:lnTo>
                  <a:lnTo>
                    <a:pt x="1037482" y="97256"/>
                  </a:lnTo>
                  <a:lnTo>
                    <a:pt x="1052239" y="97256"/>
                  </a:lnTo>
                  <a:lnTo>
                    <a:pt x="1052239" y="55295"/>
                  </a:lnTo>
                  <a:lnTo>
                    <a:pt x="1042105" y="55295"/>
                  </a:lnTo>
                  <a:lnTo>
                    <a:pt x="1042105" y="43027"/>
                  </a:lnTo>
                  <a:lnTo>
                    <a:pt x="1052239" y="43027"/>
                  </a:lnTo>
                  <a:lnTo>
                    <a:pt x="1052239" y="1422"/>
                  </a:lnTo>
                  <a:close/>
                </a:path>
                <a:path w="1229359" h="162560">
                  <a:moveTo>
                    <a:pt x="963873" y="17602"/>
                  </a:moveTo>
                  <a:lnTo>
                    <a:pt x="961028" y="17602"/>
                  </a:lnTo>
                  <a:lnTo>
                    <a:pt x="961028" y="30581"/>
                  </a:lnTo>
                  <a:lnTo>
                    <a:pt x="958072" y="47442"/>
                  </a:lnTo>
                  <a:lnTo>
                    <a:pt x="949782" y="62652"/>
                  </a:lnTo>
                  <a:lnTo>
                    <a:pt x="937025" y="75162"/>
                  </a:lnTo>
                  <a:lnTo>
                    <a:pt x="920667" y="83921"/>
                  </a:lnTo>
                  <a:lnTo>
                    <a:pt x="928313" y="95656"/>
                  </a:lnTo>
                  <a:lnTo>
                    <a:pt x="946565" y="85463"/>
                  </a:lnTo>
                  <a:lnTo>
                    <a:pt x="960717" y="70519"/>
                  </a:lnTo>
                  <a:lnTo>
                    <a:pt x="968879" y="53891"/>
                  </a:lnTo>
                  <a:lnTo>
                    <a:pt x="966976" y="50131"/>
                  </a:lnTo>
                  <a:lnTo>
                    <a:pt x="963873" y="30581"/>
                  </a:lnTo>
                  <a:lnTo>
                    <a:pt x="963873" y="17602"/>
                  </a:lnTo>
                  <a:close/>
                </a:path>
                <a:path w="1229359" h="162560">
                  <a:moveTo>
                    <a:pt x="975785" y="17602"/>
                  </a:moveTo>
                  <a:lnTo>
                    <a:pt x="973118" y="17602"/>
                  </a:lnTo>
                  <a:lnTo>
                    <a:pt x="973118" y="30581"/>
                  </a:lnTo>
                  <a:lnTo>
                    <a:pt x="969868" y="51875"/>
                  </a:lnTo>
                  <a:lnTo>
                    <a:pt x="968879" y="53891"/>
                  </a:lnTo>
                  <a:lnTo>
                    <a:pt x="975763" y="67497"/>
                  </a:lnTo>
                  <a:lnTo>
                    <a:pt x="989451" y="81562"/>
                  </a:lnTo>
                  <a:lnTo>
                    <a:pt x="1007256" y="91211"/>
                  </a:lnTo>
                  <a:lnTo>
                    <a:pt x="1014724" y="79476"/>
                  </a:lnTo>
                  <a:lnTo>
                    <a:pt x="998813" y="71311"/>
                  </a:lnTo>
                  <a:lnTo>
                    <a:pt x="986520" y="59763"/>
                  </a:lnTo>
                  <a:lnTo>
                    <a:pt x="978594" y="45847"/>
                  </a:lnTo>
                  <a:lnTo>
                    <a:pt x="975785" y="30581"/>
                  </a:lnTo>
                  <a:lnTo>
                    <a:pt x="975785" y="17602"/>
                  </a:lnTo>
                  <a:close/>
                </a:path>
                <a:path w="1229359" h="162560">
                  <a:moveTo>
                    <a:pt x="1037482" y="43027"/>
                  </a:moveTo>
                  <a:lnTo>
                    <a:pt x="1005834" y="43027"/>
                  </a:lnTo>
                  <a:lnTo>
                    <a:pt x="1005834" y="55295"/>
                  </a:lnTo>
                  <a:lnTo>
                    <a:pt x="1037482" y="55295"/>
                  </a:lnTo>
                  <a:lnTo>
                    <a:pt x="1037482" y="43027"/>
                  </a:lnTo>
                  <a:close/>
                </a:path>
                <a:path w="1229359" h="162560">
                  <a:moveTo>
                    <a:pt x="1052239" y="43027"/>
                  </a:moveTo>
                  <a:lnTo>
                    <a:pt x="1042105" y="43027"/>
                  </a:lnTo>
                  <a:lnTo>
                    <a:pt x="1042105" y="55295"/>
                  </a:lnTo>
                  <a:lnTo>
                    <a:pt x="1052239" y="55295"/>
                  </a:lnTo>
                  <a:lnTo>
                    <a:pt x="1052239" y="43027"/>
                  </a:lnTo>
                  <a:close/>
                </a:path>
                <a:path w="1229359" h="162560">
                  <a:moveTo>
                    <a:pt x="973118" y="17602"/>
                  </a:moveTo>
                  <a:lnTo>
                    <a:pt x="963873" y="17602"/>
                  </a:lnTo>
                  <a:lnTo>
                    <a:pt x="963873" y="30581"/>
                  </a:lnTo>
                  <a:lnTo>
                    <a:pt x="966976" y="50131"/>
                  </a:lnTo>
                  <a:lnTo>
                    <a:pt x="968879" y="53891"/>
                  </a:lnTo>
                  <a:lnTo>
                    <a:pt x="969868" y="51875"/>
                  </a:lnTo>
                  <a:lnTo>
                    <a:pt x="973118" y="30581"/>
                  </a:lnTo>
                  <a:lnTo>
                    <a:pt x="973118" y="17602"/>
                  </a:lnTo>
                  <a:close/>
                </a:path>
                <a:path w="1229359" h="162560">
                  <a:moveTo>
                    <a:pt x="1010990" y="13157"/>
                  </a:moveTo>
                  <a:lnTo>
                    <a:pt x="925112" y="13157"/>
                  </a:lnTo>
                  <a:lnTo>
                    <a:pt x="925112" y="25247"/>
                  </a:lnTo>
                  <a:lnTo>
                    <a:pt x="961028" y="25247"/>
                  </a:lnTo>
                  <a:lnTo>
                    <a:pt x="961028" y="17602"/>
                  </a:lnTo>
                  <a:lnTo>
                    <a:pt x="1010990" y="17602"/>
                  </a:lnTo>
                  <a:lnTo>
                    <a:pt x="1010990" y="13157"/>
                  </a:lnTo>
                  <a:close/>
                </a:path>
                <a:path w="1229359" h="162560">
                  <a:moveTo>
                    <a:pt x="1010990" y="17602"/>
                  </a:moveTo>
                  <a:lnTo>
                    <a:pt x="975785" y="17602"/>
                  </a:lnTo>
                  <a:lnTo>
                    <a:pt x="975785" y="25247"/>
                  </a:lnTo>
                  <a:lnTo>
                    <a:pt x="1010990" y="25247"/>
                  </a:lnTo>
                  <a:lnTo>
                    <a:pt x="1010990" y="17602"/>
                  </a:lnTo>
                  <a:close/>
                </a:path>
                <a:path w="1229359" h="162560">
                  <a:moveTo>
                    <a:pt x="999433" y="102057"/>
                  </a:moveTo>
                  <a:lnTo>
                    <a:pt x="977016" y="104101"/>
                  </a:lnTo>
                  <a:lnTo>
                    <a:pt x="960117" y="110013"/>
                  </a:lnTo>
                  <a:lnTo>
                    <a:pt x="949452" y="119459"/>
                  </a:lnTo>
                  <a:lnTo>
                    <a:pt x="945737" y="132105"/>
                  </a:lnTo>
                  <a:lnTo>
                    <a:pt x="949452" y="144798"/>
                  </a:lnTo>
                  <a:lnTo>
                    <a:pt x="960117" y="154174"/>
                  </a:lnTo>
                  <a:lnTo>
                    <a:pt x="977016" y="159983"/>
                  </a:lnTo>
                  <a:lnTo>
                    <a:pt x="999433" y="161975"/>
                  </a:lnTo>
                  <a:lnTo>
                    <a:pt x="1021747" y="159983"/>
                  </a:lnTo>
                  <a:lnTo>
                    <a:pt x="1038593" y="154174"/>
                  </a:lnTo>
                  <a:lnTo>
                    <a:pt x="1042858" y="150418"/>
                  </a:lnTo>
                  <a:lnTo>
                    <a:pt x="999433" y="150418"/>
                  </a:lnTo>
                  <a:lnTo>
                    <a:pt x="983147" y="149182"/>
                  </a:lnTo>
                  <a:lnTo>
                    <a:pt x="970896" y="145595"/>
                  </a:lnTo>
                  <a:lnTo>
                    <a:pt x="963178" y="139842"/>
                  </a:lnTo>
                  <a:lnTo>
                    <a:pt x="960495" y="132105"/>
                  </a:lnTo>
                  <a:lnTo>
                    <a:pt x="963178" y="124265"/>
                  </a:lnTo>
                  <a:lnTo>
                    <a:pt x="970896" y="118459"/>
                  </a:lnTo>
                  <a:lnTo>
                    <a:pt x="983147" y="114853"/>
                  </a:lnTo>
                  <a:lnTo>
                    <a:pt x="999433" y="113614"/>
                  </a:lnTo>
                  <a:lnTo>
                    <a:pt x="1042651" y="113614"/>
                  </a:lnTo>
                  <a:lnTo>
                    <a:pt x="1038593" y="110013"/>
                  </a:lnTo>
                  <a:lnTo>
                    <a:pt x="1021747" y="104101"/>
                  </a:lnTo>
                  <a:lnTo>
                    <a:pt x="999433" y="102057"/>
                  </a:lnTo>
                  <a:close/>
                </a:path>
                <a:path w="1229359" h="162560">
                  <a:moveTo>
                    <a:pt x="1042651" y="113614"/>
                  </a:moveTo>
                  <a:lnTo>
                    <a:pt x="999433" y="113614"/>
                  </a:lnTo>
                  <a:lnTo>
                    <a:pt x="1015718" y="114853"/>
                  </a:lnTo>
                  <a:lnTo>
                    <a:pt x="1027970" y="118459"/>
                  </a:lnTo>
                  <a:lnTo>
                    <a:pt x="1035687" y="124265"/>
                  </a:lnTo>
                  <a:lnTo>
                    <a:pt x="1038371" y="132105"/>
                  </a:lnTo>
                  <a:lnTo>
                    <a:pt x="1035687" y="139842"/>
                  </a:lnTo>
                  <a:lnTo>
                    <a:pt x="1027970" y="145595"/>
                  </a:lnTo>
                  <a:lnTo>
                    <a:pt x="1015718" y="149182"/>
                  </a:lnTo>
                  <a:lnTo>
                    <a:pt x="999433" y="150418"/>
                  </a:lnTo>
                  <a:lnTo>
                    <a:pt x="1042858" y="150418"/>
                  </a:lnTo>
                  <a:lnTo>
                    <a:pt x="1049239" y="144798"/>
                  </a:lnTo>
                  <a:lnTo>
                    <a:pt x="1052951" y="132105"/>
                  </a:lnTo>
                  <a:lnTo>
                    <a:pt x="1049239" y="119459"/>
                  </a:lnTo>
                  <a:lnTo>
                    <a:pt x="1042651" y="113614"/>
                  </a:lnTo>
                  <a:close/>
                </a:path>
                <a:path w="1229359" h="162560">
                  <a:moveTo>
                    <a:pt x="1148771" y="129438"/>
                  </a:moveTo>
                  <a:lnTo>
                    <a:pt x="1083696" y="129438"/>
                  </a:lnTo>
                  <a:lnTo>
                    <a:pt x="1083696" y="141706"/>
                  </a:lnTo>
                  <a:lnTo>
                    <a:pt x="1229314" y="141706"/>
                  </a:lnTo>
                  <a:lnTo>
                    <a:pt x="1229314" y="132994"/>
                  </a:lnTo>
                  <a:lnTo>
                    <a:pt x="1148771" y="132994"/>
                  </a:lnTo>
                  <a:lnTo>
                    <a:pt x="1148771" y="129438"/>
                  </a:lnTo>
                  <a:close/>
                </a:path>
                <a:path w="1229359" h="162560">
                  <a:moveTo>
                    <a:pt x="1163528" y="91033"/>
                  </a:moveTo>
                  <a:lnTo>
                    <a:pt x="1148771" y="91033"/>
                  </a:lnTo>
                  <a:lnTo>
                    <a:pt x="1148771" y="132994"/>
                  </a:lnTo>
                  <a:lnTo>
                    <a:pt x="1163528" y="132994"/>
                  </a:lnTo>
                  <a:lnTo>
                    <a:pt x="1163528" y="91033"/>
                  </a:lnTo>
                  <a:close/>
                </a:path>
                <a:path w="1229359" h="162560">
                  <a:moveTo>
                    <a:pt x="1229314" y="129438"/>
                  </a:moveTo>
                  <a:lnTo>
                    <a:pt x="1163528" y="129438"/>
                  </a:lnTo>
                  <a:lnTo>
                    <a:pt x="1163528" y="132994"/>
                  </a:lnTo>
                  <a:lnTo>
                    <a:pt x="1229314" y="132994"/>
                  </a:lnTo>
                  <a:lnTo>
                    <a:pt x="1229314" y="129438"/>
                  </a:lnTo>
                  <a:close/>
                </a:path>
                <a:path w="1229359" h="162560">
                  <a:moveTo>
                    <a:pt x="1115344" y="12801"/>
                  </a:moveTo>
                  <a:lnTo>
                    <a:pt x="1100765" y="12801"/>
                  </a:lnTo>
                  <a:lnTo>
                    <a:pt x="1100765" y="94945"/>
                  </a:lnTo>
                  <a:lnTo>
                    <a:pt x="1148771" y="94945"/>
                  </a:lnTo>
                  <a:lnTo>
                    <a:pt x="1148771" y="91033"/>
                  </a:lnTo>
                  <a:lnTo>
                    <a:pt x="1211890" y="91033"/>
                  </a:lnTo>
                  <a:lnTo>
                    <a:pt x="1211890" y="82854"/>
                  </a:lnTo>
                  <a:lnTo>
                    <a:pt x="1115344" y="82854"/>
                  </a:lnTo>
                  <a:lnTo>
                    <a:pt x="1115344" y="53339"/>
                  </a:lnTo>
                  <a:lnTo>
                    <a:pt x="1211890" y="53339"/>
                  </a:lnTo>
                  <a:lnTo>
                    <a:pt x="1211890" y="41427"/>
                  </a:lnTo>
                  <a:lnTo>
                    <a:pt x="1115344" y="41427"/>
                  </a:lnTo>
                  <a:lnTo>
                    <a:pt x="1115344" y="12801"/>
                  </a:lnTo>
                  <a:close/>
                </a:path>
                <a:path w="1229359" h="162560">
                  <a:moveTo>
                    <a:pt x="1211890" y="91033"/>
                  </a:moveTo>
                  <a:lnTo>
                    <a:pt x="1163528" y="91033"/>
                  </a:lnTo>
                  <a:lnTo>
                    <a:pt x="1163528" y="94945"/>
                  </a:lnTo>
                  <a:lnTo>
                    <a:pt x="1211890" y="94945"/>
                  </a:lnTo>
                  <a:lnTo>
                    <a:pt x="1211890" y="91033"/>
                  </a:lnTo>
                  <a:close/>
                </a:path>
                <a:path w="1229359" h="162560">
                  <a:moveTo>
                    <a:pt x="1211890" y="53339"/>
                  </a:moveTo>
                  <a:lnTo>
                    <a:pt x="1197310" y="53339"/>
                  </a:lnTo>
                  <a:lnTo>
                    <a:pt x="1197310" y="82854"/>
                  </a:lnTo>
                  <a:lnTo>
                    <a:pt x="1211890" y="82854"/>
                  </a:lnTo>
                  <a:lnTo>
                    <a:pt x="1211890" y="53339"/>
                  </a:lnTo>
                  <a:close/>
                </a:path>
                <a:path w="1229359" h="162560">
                  <a:moveTo>
                    <a:pt x="1211890" y="12801"/>
                  </a:moveTo>
                  <a:lnTo>
                    <a:pt x="1197310" y="12801"/>
                  </a:lnTo>
                  <a:lnTo>
                    <a:pt x="1197310" y="41427"/>
                  </a:lnTo>
                  <a:lnTo>
                    <a:pt x="1211890" y="41427"/>
                  </a:lnTo>
                  <a:lnTo>
                    <a:pt x="1211890" y="1280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6" name="object 26"/>
          <p:cNvGrpSpPr/>
          <p:nvPr/>
        </p:nvGrpSpPr>
        <p:grpSpPr>
          <a:xfrm>
            <a:off x="8594346" y="3162300"/>
            <a:ext cx="3147695" cy="1828800"/>
            <a:chOff x="8594346" y="3162300"/>
            <a:chExt cx="3147695" cy="1828800"/>
          </a:xfrm>
        </p:grpSpPr>
        <p:sp>
          <p:nvSpPr>
            <p:cNvPr id="27" name="object 27"/>
            <p:cNvSpPr/>
            <p:nvPr/>
          </p:nvSpPr>
          <p:spPr>
            <a:xfrm>
              <a:off x="8594346" y="3162300"/>
              <a:ext cx="849630" cy="820419"/>
            </a:xfrm>
            <a:custGeom>
              <a:avLst/>
              <a:gdLst/>
              <a:ahLst/>
              <a:cxnLst/>
              <a:rect l="l" t="t" r="r" b="b"/>
              <a:pathLst>
                <a:path w="849629" h="820420">
                  <a:moveTo>
                    <a:pt x="424523" y="0"/>
                  </a:moveTo>
                  <a:lnTo>
                    <a:pt x="324306" y="313306"/>
                  </a:lnTo>
                  <a:lnTo>
                    <a:pt x="0" y="313306"/>
                  </a:lnTo>
                  <a:lnTo>
                    <a:pt x="262369" y="506940"/>
                  </a:lnTo>
                  <a:lnTo>
                    <a:pt x="162153" y="820247"/>
                  </a:lnTo>
                  <a:lnTo>
                    <a:pt x="424523" y="626612"/>
                  </a:lnTo>
                  <a:lnTo>
                    <a:pt x="686892" y="820247"/>
                  </a:lnTo>
                  <a:lnTo>
                    <a:pt x="586676" y="506940"/>
                  </a:lnTo>
                  <a:lnTo>
                    <a:pt x="849046" y="313306"/>
                  </a:lnTo>
                  <a:lnTo>
                    <a:pt x="524739" y="313306"/>
                  </a:lnTo>
                  <a:lnTo>
                    <a:pt x="424523" y="0"/>
                  </a:lnTo>
                  <a:close/>
                </a:path>
              </a:pathLst>
            </a:custGeom>
            <a:solidFill>
              <a:srgbClr val="E51B1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8944470" y="3555275"/>
              <a:ext cx="2797810" cy="1436370"/>
            </a:xfrm>
            <a:custGeom>
              <a:avLst/>
              <a:gdLst/>
              <a:ahLst/>
              <a:cxnLst/>
              <a:rect l="l" t="t" r="r" b="b"/>
              <a:pathLst>
                <a:path w="2797809" h="1436370">
                  <a:moveTo>
                    <a:pt x="2797251" y="0"/>
                  </a:moveTo>
                  <a:lnTo>
                    <a:pt x="2771851" y="0"/>
                  </a:lnTo>
                  <a:lnTo>
                    <a:pt x="2771851" y="25400"/>
                  </a:lnTo>
                  <a:lnTo>
                    <a:pt x="2771851" y="1410436"/>
                  </a:lnTo>
                  <a:lnTo>
                    <a:pt x="25400" y="1410436"/>
                  </a:lnTo>
                  <a:lnTo>
                    <a:pt x="25400" y="25400"/>
                  </a:lnTo>
                  <a:lnTo>
                    <a:pt x="2771851" y="25400"/>
                  </a:lnTo>
                  <a:lnTo>
                    <a:pt x="2771851" y="0"/>
                  </a:lnTo>
                  <a:lnTo>
                    <a:pt x="25400" y="0"/>
                  </a:lnTo>
                  <a:lnTo>
                    <a:pt x="0" y="0"/>
                  </a:lnTo>
                  <a:lnTo>
                    <a:pt x="0" y="1435836"/>
                  </a:lnTo>
                  <a:lnTo>
                    <a:pt x="25400" y="1435836"/>
                  </a:lnTo>
                  <a:lnTo>
                    <a:pt x="2771851" y="1435836"/>
                  </a:lnTo>
                  <a:lnTo>
                    <a:pt x="2797251" y="1435836"/>
                  </a:lnTo>
                  <a:lnTo>
                    <a:pt x="2797251" y="0"/>
                  </a:lnTo>
                  <a:close/>
                </a:path>
              </a:pathLst>
            </a:custGeom>
            <a:solidFill>
              <a:srgbClr val="E61C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/>
          <p:nvPr/>
        </p:nvSpPr>
        <p:spPr>
          <a:xfrm>
            <a:off x="4940300" y="5892800"/>
            <a:ext cx="3111500" cy="1600200"/>
          </a:xfrm>
          <a:custGeom>
            <a:avLst/>
            <a:gdLst/>
            <a:ahLst/>
            <a:cxnLst/>
            <a:rect l="l" t="t" r="r" b="b"/>
            <a:pathLst>
              <a:path w="3111500" h="1600200">
                <a:moveTo>
                  <a:pt x="3111500" y="673100"/>
                </a:moveTo>
                <a:lnTo>
                  <a:pt x="1587500" y="673100"/>
                </a:lnTo>
                <a:lnTo>
                  <a:pt x="1587500" y="0"/>
                </a:lnTo>
                <a:lnTo>
                  <a:pt x="1562100" y="0"/>
                </a:lnTo>
                <a:lnTo>
                  <a:pt x="1562100" y="673100"/>
                </a:lnTo>
                <a:lnTo>
                  <a:pt x="0" y="673100"/>
                </a:lnTo>
                <a:lnTo>
                  <a:pt x="0" y="698500"/>
                </a:lnTo>
                <a:lnTo>
                  <a:pt x="0" y="1600200"/>
                </a:lnTo>
                <a:lnTo>
                  <a:pt x="25400" y="1600200"/>
                </a:lnTo>
                <a:lnTo>
                  <a:pt x="25400" y="698500"/>
                </a:lnTo>
                <a:lnTo>
                  <a:pt x="1562100" y="698500"/>
                </a:lnTo>
                <a:lnTo>
                  <a:pt x="1587500" y="698500"/>
                </a:lnTo>
                <a:lnTo>
                  <a:pt x="3086100" y="698500"/>
                </a:lnTo>
                <a:lnTo>
                  <a:pt x="3086100" y="1600200"/>
                </a:lnTo>
                <a:lnTo>
                  <a:pt x="3111500" y="1600200"/>
                </a:lnTo>
                <a:lnTo>
                  <a:pt x="3111500" y="698500"/>
                </a:lnTo>
                <a:lnTo>
                  <a:pt x="3111500" y="673100"/>
                </a:lnTo>
                <a:close/>
              </a:path>
            </a:pathLst>
          </a:custGeom>
          <a:solidFill>
            <a:srgbClr val="94D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0" name="object 3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537469" y="5225541"/>
            <a:ext cx="1976362" cy="534924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69136" y="705307"/>
            <a:ext cx="1926589" cy="368300"/>
          </a:xfrm>
          <a:custGeom>
            <a:avLst/>
            <a:gdLst/>
            <a:ahLst/>
            <a:cxnLst/>
            <a:rect l="l" t="t" r="r" b="b"/>
            <a:pathLst>
              <a:path w="1926589" h="368300">
                <a:moveTo>
                  <a:pt x="101193" y="32105"/>
                </a:moveTo>
                <a:lnTo>
                  <a:pt x="95097" y="32105"/>
                </a:lnTo>
                <a:lnTo>
                  <a:pt x="95097" y="97942"/>
                </a:lnTo>
                <a:lnTo>
                  <a:pt x="87725" y="148177"/>
                </a:lnTo>
                <a:lnTo>
                  <a:pt x="67513" y="195326"/>
                </a:lnTo>
                <a:lnTo>
                  <a:pt x="37318" y="234930"/>
                </a:lnTo>
                <a:lnTo>
                  <a:pt x="0" y="262534"/>
                </a:lnTo>
                <a:lnTo>
                  <a:pt x="20726" y="289356"/>
                </a:lnTo>
                <a:lnTo>
                  <a:pt x="53651" y="265392"/>
                </a:lnTo>
                <a:lnTo>
                  <a:pt x="81738" y="232044"/>
                </a:lnTo>
                <a:lnTo>
                  <a:pt x="103563" y="191537"/>
                </a:lnTo>
                <a:lnTo>
                  <a:pt x="112184" y="163830"/>
                </a:lnTo>
                <a:lnTo>
                  <a:pt x="106086" y="144480"/>
                </a:lnTo>
                <a:lnTo>
                  <a:pt x="101193" y="97942"/>
                </a:lnTo>
                <a:lnTo>
                  <a:pt x="101193" y="32105"/>
                </a:lnTo>
                <a:close/>
              </a:path>
              <a:path w="1926589" h="368300">
                <a:moveTo>
                  <a:pt x="128422" y="32105"/>
                </a:moveTo>
                <a:lnTo>
                  <a:pt x="122732" y="32105"/>
                </a:lnTo>
                <a:lnTo>
                  <a:pt x="122732" y="97942"/>
                </a:lnTo>
                <a:lnTo>
                  <a:pt x="117703" y="146095"/>
                </a:lnTo>
                <a:lnTo>
                  <a:pt x="119855" y="188169"/>
                </a:lnTo>
                <a:lnTo>
                  <a:pt x="141134" y="227041"/>
                </a:lnTo>
                <a:lnTo>
                  <a:pt x="168558" y="259123"/>
                </a:lnTo>
                <a:lnTo>
                  <a:pt x="200761" y="282448"/>
                </a:lnTo>
                <a:lnTo>
                  <a:pt x="221488" y="255625"/>
                </a:lnTo>
                <a:lnTo>
                  <a:pt x="185000" y="229101"/>
                </a:lnTo>
                <a:lnTo>
                  <a:pt x="155448" y="191261"/>
                </a:lnTo>
                <a:lnTo>
                  <a:pt x="135648" y="146183"/>
                </a:lnTo>
                <a:lnTo>
                  <a:pt x="128422" y="97942"/>
                </a:lnTo>
                <a:lnTo>
                  <a:pt x="128422" y="32105"/>
                </a:lnTo>
                <a:close/>
              </a:path>
              <a:path w="1926589" h="368300">
                <a:moveTo>
                  <a:pt x="122732" y="32105"/>
                </a:moveTo>
                <a:lnTo>
                  <a:pt x="101193" y="32105"/>
                </a:lnTo>
                <a:lnTo>
                  <a:pt x="101193" y="97942"/>
                </a:lnTo>
                <a:lnTo>
                  <a:pt x="106086" y="144480"/>
                </a:lnTo>
                <a:lnTo>
                  <a:pt x="112184" y="163830"/>
                </a:lnTo>
                <a:lnTo>
                  <a:pt x="117703" y="146095"/>
                </a:lnTo>
                <a:lnTo>
                  <a:pt x="122732" y="97942"/>
                </a:lnTo>
                <a:lnTo>
                  <a:pt x="122732" y="32105"/>
                </a:lnTo>
                <a:close/>
              </a:path>
              <a:path w="1926589" h="368300">
                <a:moveTo>
                  <a:pt x="287731" y="406"/>
                </a:moveTo>
                <a:lnTo>
                  <a:pt x="253593" y="406"/>
                </a:lnTo>
                <a:lnTo>
                  <a:pt x="253593" y="367791"/>
                </a:lnTo>
                <a:lnTo>
                  <a:pt x="287731" y="367791"/>
                </a:lnTo>
                <a:lnTo>
                  <a:pt x="287731" y="177596"/>
                </a:lnTo>
                <a:lnTo>
                  <a:pt x="279603" y="177596"/>
                </a:lnTo>
                <a:lnTo>
                  <a:pt x="279603" y="149148"/>
                </a:lnTo>
                <a:lnTo>
                  <a:pt x="287731" y="149148"/>
                </a:lnTo>
                <a:lnTo>
                  <a:pt x="287731" y="406"/>
                </a:lnTo>
                <a:close/>
              </a:path>
              <a:path w="1926589" h="368300">
                <a:moveTo>
                  <a:pt x="287731" y="149148"/>
                </a:moveTo>
                <a:lnTo>
                  <a:pt x="279603" y="149148"/>
                </a:lnTo>
                <a:lnTo>
                  <a:pt x="279603" y="177596"/>
                </a:lnTo>
                <a:lnTo>
                  <a:pt x="287731" y="177596"/>
                </a:lnTo>
                <a:lnTo>
                  <a:pt x="287731" y="149148"/>
                </a:lnTo>
                <a:close/>
              </a:path>
              <a:path w="1926589" h="368300">
                <a:moveTo>
                  <a:pt x="347878" y="149148"/>
                </a:moveTo>
                <a:lnTo>
                  <a:pt x="287731" y="149148"/>
                </a:lnTo>
                <a:lnTo>
                  <a:pt x="287731" y="177596"/>
                </a:lnTo>
                <a:lnTo>
                  <a:pt x="347878" y="177596"/>
                </a:lnTo>
                <a:lnTo>
                  <a:pt x="347878" y="149148"/>
                </a:lnTo>
                <a:close/>
              </a:path>
              <a:path w="1926589" h="368300">
                <a:moveTo>
                  <a:pt x="679469" y="0"/>
                </a:moveTo>
                <a:lnTo>
                  <a:pt x="645737" y="0"/>
                </a:lnTo>
                <a:lnTo>
                  <a:pt x="645737" y="368198"/>
                </a:lnTo>
                <a:lnTo>
                  <a:pt x="679469" y="368198"/>
                </a:lnTo>
                <a:lnTo>
                  <a:pt x="679469" y="0"/>
                </a:lnTo>
                <a:close/>
              </a:path>
              <a:path w="1926589" h="368300">
                <a:moveTo>
                  <a:pt x="485616" y="28447"/>
                </a:moveTo>
                <a:lnTo>
                  <a:pt x="448271" y="37477"/>
                </a:lnTo>
                <a:lnTo>
                  <a:pt x="418814" y="63195"/>
                </a:lnTo>
                <a:lnTo>
                  <a:pt x="399491" y="103543"/>
                </a:lnTo>
                <a:lnTo>
                  <a:pt x="392550" y="156463"/>
                </a:lnTo>
                <a:lnTo>
                  <a:pt x="399491" y="209619"/>
                </a:lnTo>
                <a:lnTo>
                  <a:pt x="418814" y="250088"/>
                </a:lnTo>
                <a:lnTo>
                  <a:pt x="448271" y="275850"/>
                </a:lnTo>
                <a:lnTo>
                  <a:pt x="485616" y="284886"/>
                </a:lnTo>
                <a:lnTo>
                  <a:pt x="523195" y="275850"/>
                </a:lnTo>
                <a:lnTo>
                  <a:pt x="546882" y="255219"/>
                </a:lnTo>
                <a:lnTo>
                  <a:pt x="485616" y="255219"/>
                </a:lnTo>
                <a:lnTo>
                  <a:pt x="461003" y="248189"/>
                </a:lnTo>
                <a:lnTo>
                  <a:pt x="441725" y="228244"/>
                </a:lnTo>
                <a:lnTo>
                  <a:pt x="429152" y="197097"/>
                </a:lnTo>
                <a:lnTo>
                  <a:pt x="424656" y="156463"/>
                </a:lnTo>
                <a:lnTo>
                  <a:pt x="429152" y="116192"/>
                </a:lnTo>
                <a:lnTo>
                  <a:pt x="441725" y="85445"/>
                </a:lnTo>
                <a:lnTo>
                  <a:pt x="461003" y="65824"/>
                </a:lnTo>
                <a:lnTo>
                  <a:pt x="485616" y="58927"/>
                </a:lnTo>
                <a:lnTo>
                  <a:pt x="547866" y="58927"/>
                </a:lnTo>
                <a:lnTo>
                  <a:pt x="523195" y="37477"/>
                </a:lnTo>
                <a:lnTo>
                  <a:pt x="485616" y="28447"/>
                </a:lnTo>
                <a:close/>
              </a:path>
              <a:path w="1926589" h="368300">
                <a:moveTo>
                  <a:pt x="547866" y="58927"/>
                </a:moveTo>
                <a:lnTo>
                  <a:pt x="485616" y="58927"/>
                </a:lnTo>
                <a:lnTo>
                  <a:pt x="510400" y="65824"/>
                </a:lnTo>
                <a:lnTo>
                  <a:pt x="529659" y="85445"/>
                </a:lnTo>
                <a:lnTo>
                  <a:pt x="542137" y="116192"/>
                </a:lnTo>
                <a:lnTo>
                  <a:pt x="546576" y="156463"/>
                </a:lnTo>
                <a:lnTo>
                  <a:pt x="542137" y="197097"/>
                </a:lnTo>
                <a:lnTo>
                  <a:pt x="529659" y="228244"/>
                </a:lnTo>
                <a:lnTo>
                  <a:pt x="510400" y="248189"/>
                </a:lnTo>
                <a:lnTo>
                  <a:pt x="485616" y="255219"/>
                </a:lnTo>
                <a:lnTo>
                  <a:pt x="546882" y="255219"/>
                </a:lnTo>
                <a:lnTo>
                  <a:pt x="552773" y="250088"/>
                </a:lnTo>
                <a:lnTo>
                  <a:pt x="572141" y="209619"/>
                </a:lnTo>
                <a:lnTo>
                  <a:pt x="579088" y="156463"/>
                </a:lnTo>
                <a:lnTo>
                  <a:pt x="572141" y="103543"/>
                </a:lnTo>
                <a:lnTo>
                  <a:pt x="552773" y="63195"/>
                </a:lnTo>
                <a:lnTo>
                  <a:pt x="547866" y="58927"/>
                </a:lnTo>
                <a:close/>
              </a:path>
              <a:path w="1926589" h="368300">
                <a:moveTo>
                  <a:pt x="1043978" y="31699"/>
                </a:moveTo>
                <a:lnTo>
                  <a:pt x="795667" y="31699"/>
                </a:lnTo>
                <a:lnTo>
                  <a:pt x="795667" y="225551"/>
                </a:lnTo>
                <a:lnTo>
                  <a:pt x="1048042" y="225551"/>
                </a:lnTo>
                <a:lnTo>
                  <a:pt x="1048042" y="206857"/>
                </a:lnTo>
                <a:lnTo>
                  <a:pt x="829805" y="206857"/>
                </a:lnTo>
                <a:lnTo>
                  <a:pt x="829805" y="140614"/>
                </a:lnTo>
                <a:lnTo>
                  <a:pt x="818832" y="140614"/>
                </a:lnTo>
                <a:lnTo>
                  <a:pt x="818832" y="113791"/>
                </a:lnTo>
                <a:lnTo>
                  <a:pt x="829805" y="113791"/>
                </a:lnTo>
                <a:lnTo>
                  <a:pt x="829805" y="59334"/>
                </a:lnTo>
                <a:lnTo>
                  <a:pt x="1043978" y="59334"/>
                </a:lnTo>
                <a:lnTo>
                  <a:pt x="1043978" y="31699"/>
                </a:lnTo>
                <a:close/>
              </a:path>
              <a:path w="1926589" h="368300">
                <a:moveTo>
                  <a:pt x="1048042" y="198323"/>
                </a:moveTo>
                <a:lnTo>
                  <a:pt x="829805" y="198323"/>
                </a:lnTo>
                <a:lnTo>
                  <a:pt x="829805" y="206857"/>
                </a:lnTo>
                <a:lnTo>
                  <a:pt x="1048042" y="206857"/>
                </a:lnTo>
                <a:lnTo>
                  <a:pt x="1048042" y="198323"/>
                </a:lnTo>
                <a:close/>
              </a:path>
              <a:path w="1926589" h="368300">
                <a:moveTo>
                  <a:pt x="829805" y="113791"/>
                </a:moveTo>
                <a:lnTo>
                  <a:pt x="818832" y="113791"/>
                </a:lnTo>
                <a:lnTo>
                  <a:pt x="818832" y="140614"/>
                </a:lnTo>
                <a:lnTo>
                  <a:pt x="829805" y="140614"/>
                </a:lnTo>
                <a:lnTo>
                  <a:pt x="829805" y="113791"/>
                </a:lnTo>
                <a:close/>
              </a:path>
              <a:path w="1926589" h="368300">
                <a:moveTo>
                  <a:pt x="1036256" y="113791"/>
                </a:moveTo>
                <a:lnTo>
                  <a:pt x="829805" y="113791"/>
                </a:lnTo>
                <a:lnTo>
                  <a:pt x="829805" y="140614"/>
                </a:lnTo>
                <a:lnTo>
                  <a:pt x="1036256" y="140614"/>
                </a:lnTo>
                <a:lnTo>
                  <a:pt x="1036256" y="113791"/>
                </a:lnTo>
                <a:close/>
              </a:path>
              <a:path w="1926589" h="368300">
                <a:moveTo>
                  <a:pt x="1085837" y="292608"/>
                </a:moveTo>
                <a:lnTo>
                  <a:pt x="752995" y="292608"/>
                </a:lnTo>
                <a:lnTo>
                  <a:pt x="752995" y="320649"/>
                </a:lnTo>
                <a:lnTo>
                  <a:pt x="1085837" y="320649"/>
                </a:lnTo>
                <a:lnTo>
                  <a:pt x="1085837" y="292608"/>
                </a:lnTo>
                <a:close/>
              </a:path>
              <a:path w="1926589" h="368300">
                <a:moveTo>
                  <a:pt x="1389081" y="292201"/>
                </a:moveTo>
                <a:lnTo>
                  <a:pt x="1241151" y="292201"/>
                </a:lnTo>
                <a:lnTo>
                  <a:pt x="1241151" y="320243"/>
                </a:lnTo>
                <a:lnTo>
                  <a:pt x="1573993" y="320243"/>
                </a:lnTo>
                <a:lnTo>
                  <a:pt x="1573993" y="301548"/>
                </a:lnTo>
                <a:lnTo>
                  <a:pt x="1389081" y="301548"/>
                </a:lnTo>
                <a:lnTo>
                  <a:pt x="1389081" y="292201"/>
                </a:lnTo>
                <a:close/>
              </a:path>
              <a:path w="1926589" h="368300">
                <a:moveTo>
                  <a:pt x="1422406" y="203199"/>
                </a:moveTo>
                <a:lnTo>
                  <a:pt x="1389081" y="203199"/>
                </a:lnTo>
                <a:lnTo>
                  <a:pt x="1389081" y="301548"/>
                </a:lnTo>
                <a:lnTo>
                  <a:pt x="1422406" y="301548"/>
                </a:lnTo>
                <a:lnTo>
                  <a:pt x="1422406" y="203199"/>
                </a:lnTo>
                <a:close/>
              </a:path>
              <a:path w="1926589" h="368300">
                <a:moveTo>
                  <a:pt x="1573993" y="292201"/>
                </a:moveTo>
                <a:lnTo>
                  <a:pt x="1422406" y="292201"/>
                </a:lnTo>
                <a:lnTo>
                  <a:pt x="1422406" y="301548"/>
                </a:lnTo>
                <a:lnTo>
                  <a:pt x="1573993" y="301548"/>
                </a:lnTo>
                <a:lnTo>
                  <a:pt x="1573993" y="292201"/>
                </a:lnTo>
                <a:close/>
              </a:path>
              <a:path w="1926589" h="368300">
                <a:moveTo>
                  <a:pt x="1394364" y="24790"/>
                </a:moveTo>
                <a:lnTo>
                  <a:pt x="1388268" y="24790"/>
                </a:lnTo>
                <a:lnTo>
                  <a:pt x="1388268" y="53238"/>
                </a:lnTo>
                <a:lnTo>
                  <a:pt x="1376400" y="96875"/>
                </a:lnTo>
                <a:lnTo>
                  <a:pt x="1345444" y="134721"/>
                </a:lnTo>
                <a:lnTo>
                  <a:pt x="1302372" y="163423"/>
                </a:lnTo>
                <a:lnTo>
                  <a:pt x="1254156" y="179628"/>
                </a:lnTo>
                <a:lnTo>
                  <a:pt x="1268380" y="207670"/>
                </a:lnTo>
                <a:lnTo>
                  <a:pt x="1312294" y="193209"/>
                </a:lnTo>
                <a:lnTo>
                  <a:pt x="1352833" y="169228"/>
                </a:lnTo>
                <a:lnTo>
                  <a:pt x="1386331" y="137034"/>
                </a:lnTo>
                <a:lnTo>
                  <a:pt x="1405947" y="103377"/>
                </a:lnTo>
                <a:lnTo>
                  <a:pt x="1402775" y="97935"/>
                </a:lnTo>
                <a:lnTo>
                  <a:pt x="1394364" y="53238"/>
                </a:lnTo>
                <a:lnTo>
                  <a:pt x="1394364" y="24790"/>
                </a:lnTo>
                <a:close/>
              </a:path>
              <a:path w="1926589" h="368300">
                <a:moveTo>
                  <a:pt x="1423625" y="24790"/>
                </a:moveTo>
                <a:lnTo>
                  <a:pt x="1417529" y="24790"/>
                </a:lnTo>
                <a:lnTo>
                  <a:pt x="1417529" y="53238"/>
                </a:lnTo>
                <a:lnTo>
                  <a:pt x="1409118" y="97935"/>
                </a:lnTo>
                <a:lnTo>
                  <a:pt x="1425563" y="137034"/>
                </a:lnTo>
                <a:lnTo>
                  <a:pt x="1459060" y="169228"/>
                </a:lnTo>
                <a:lnTo>
                  <a:pt x="1499599" y="193209"/>
                </a:lnTo>
                <a:lnTo>
                  <a:pt x="1543513" y="207670"/>
                </a:lnTo>
                <a:lnTo>
                  <a:pt x="1558143" y="179628"/>
                </a:lnTo>
                <a:lnTo>
                  <a:pt x="1509864" y="163480"/>
                </a:lnTo>
                <a:lnTo>
                  <a:pt x="1466653" y="134874"/>
                </a:lnTo>
                <a:lnTo>
                  <a:pt x="1435557" y="97047"/>
                </a:lnTo>
                <a:lnTo>
                  <a:pt x="1423625" y="53238"/>
                </a:lnTo>
                <a:lnTo>
                  <a:pt x="1423625" y="24790"/>
                </a:lnTo>
                <a:close/>
              </a:path>
              <a:path w="1926589" h="368300">
                <a:moveTo>
                  <a:pt x="1417529" y="24790"/>
                </a:moveTo>
                <a:lnTo>
                  <a:pt x="1394364" y="24790"/>
                </a:lnTo>
                <a:lnTo>
                  <a:pt x="1394364" y="53238"/>
                </a:lnTo>
                <a:lnTo>
                  <a:pt x="1402775" y="97935"/>
                </a:lnTo>
                <a:lnTo>
                  <a:pt x="1405947" y="103377"/>
                </a:lnTo>
                <a:lnTo>
                  <a:pt x="1409118" y="97935"/>
                </a:lnTo>
                <a:lnTo>
                  <a:pt x="1417529" y="53238"/>
                </a:lnTo>
                <a:lnTo>
                  <a:pt x="1417529" y="24790"/>
                </a:lnTo>
                <a:close/>
              </a:path>
              <a:path w="1926589" h="368300">
                <a:moveTo>
                  <a:pt x="1926310" y="406"/>
                </a:moveTo>
                <a:lnTo>
                  <a:pt x="1893798" y="406"/>
                </a:lnTo>
                <a:lnTo>
                  <a:pt x="1893798" y="367791"/>
                </a:lnTo>
                <a:lnTo>
                  <a:pt x="1926310" y="367791"/>
                </a:lnTo>
                <a:lnTo>
                  <a:pt x="1926310" y="175564"/>
                </a:lnTo>
                <a:lnTo>
                  <a:pt x="1904771" y="175564"/>
                </a:lnTo>
                <a:lnTo>
                  <a:pt x="1904771" y="147929"/>
                </a:lnTo>
                <a:lnTo>
                  <a:pt x="1926310" y="147929"/>
                </a:lnTo>
                <a:lnTo>
                  <a:pt x="1926310" y="406"/>
                </a:lnTo>
                <a:close/>
              </a:path>
              <a:path w="1926589" h="368300">
                <a:moveTo>
                  <a:pt x="1844217" y="10159"/>
                </a:moveTo>
                <a:lnTo>
                  <a:pt x="1812112" y="10159"/>
                </a:lnTo>
                <a:lnTo>
                  <a:pt x="1812112" y="349910"/>
                </a:lnTo>
                <a:lnTo>
                  <a:pt x="1844217" y="349910"/>
                </a:lnTo>
                <a:lnTo>
                  <a:pt x="1844217" y="175564"/>
                </a:lnTo>
                <a:lnTo>
                  <a:pt x="1834464" y="175564"/>
                </a:lnTo>
                <a:lnTo>
                  <a:pt x="1834464" y="147929"/>
                </a:lnTo>
                <a:lnTo>
                  <a:pt x="1844217" y="147929"/>
                </a:lnTo>
                <a:lnTo>
                  <a:pt x="1844217" y="10159"/>
                </a:lnTo>
                <a:close/>
              </a:path>
              <a:path w="1926589" h="368300">
                <a:moveTo>
                  <a:pt x="1844217" y="147929"/>
                </a:moveTo>
                <a:lnTo>
                  <a:pt x="1834464" y="147929"/>
                </a:lnTo>
                <a:lnTo>
                  <a:pt x="1834464" y="175564"/>
                </a:lnTo>
                <a:lnTo>
                  <a:pt x="1844217" y="175564"/>
                </a:lnTo>
                <a:lnTo>
                  <a:pt x="1844217" y="147929"/>
                </a:lnTo>
                <a:close/>
              </a:path>
              <a:path w="1926589" h="368300">
                <a:moveTo>
                  <a:pt x="1893798" y="147929"/>
                </a:moveTo>
                <a:lnTo>
                  <a:pt x="1844217" y="147929"/>
                </a:lnTo>
                <a:lnTo>
                  <a:pt x="1844217" y="175564"/>
                </a:lnTo>
                <a:lnTo>
                  <a:pt x="1893798" y="175564"/>
                </a:lnTo>
                <a:lnTo>
                  <a:pt x="1893798" y="147929"/>
                </a:lnTo>
                <a:close/>
              </a:path>
              <a:path w="1926589" h="368300">
                <a:moveTo>
                  <a:pt x="1926310" y="147929"/>
                </a:moveTo>
                <a:lnTo>
                  <a:pt x="1904771" y="147929"/>
                </a:lnTo>
                <a:lnTo>
                  <a:pt x="1904771" y="175564"/>
                </a:lnTo>
                <a:lnTo>
                  <a:pt x="1926310" y="175564"/>
                </a:lnTo>
                <a:lnTo>
                  <a:pt x="1926310" y="147929"/>
                </a:lnTo>
                <a:close/>
              </a:path>
              <a:path w="1926589" h="368300">
                <a:moveTo>
                  <a:pt x="1750745" y="47548"/>
                </a:moveTo>
                <a:lnTo>
                  <a:pt x="1739366" y="47548"/>
                </a:lnTo>
                <a:lnTo>
                  <a:pt x="1739366" y="54051"/>
                </a:lnTo>
                <a:lnTo>
                  <a:pt x="1735247" y="103648"/>
                </a:lnTo>
                <a:lnTo>
                  <a:pt x="1722018" y="150124"/>
                </a:lnTo>
                <a:lnTo>
                  <a:pt x="1698372" y="192893"/>
                </a:lnTo>
                <a:lnTo>
                  <a:pt x="1663002" y="231371"/>
                </a:lnTo>
                <a:lnTo>
                  <a:pt x="1614601" y="264972"/>
                </a:lnTo>
                <a:lnTo>
                  <a:pt x="1634515" y="288950"/>
                </a:lnTo>
                <a:lnTo>
                  <a:pt x="1681097" y="257183"/>
                </a:lnTo>
                <a:lnTo>
                  <a:pt x="1716728" y="221217"/>
                </a:lnTo>
                <a:lnTo>
                  <a:pt x="1742516" y="181660"/>
                </a:lnTo>
                <a:lnTo>
                  <a:pt x="1759566" y="139124"/>
                </a:lnTo>
                <a:lnTo>
                  <a:pt x="1768984" y="94217"/>
                </a:lnTo>
                <a:lnTo>
                  <a:pt x="1770139" y="75590"/>
                </a:lnTo>
                <a:lnTo>
                  <a:pt x="1750745" y="75590"/>
                </a:lnTo>
                <a:lnTo>
                  <a:pt x="1750745" y="47548"/>
                </a:lnTo>
                <a:close/>
              </a:path>
              <a:path w="1926589" h="368300">
                <a:moveTo>
                  <a:pt x="1739366" y="47548"/>
                </a:moveTo>
                <a:lnTo>
                  <a:pt x="1628825" y="47548"/>
                </a:lnTo>
                <a:lnTo>
                  <a:pt x="1628825" y="75590"/>
                </a:lnTo>
                <a:lnTo>
                  <a:pt x="1737577" y="75590"/>
                </a:lnTo>
                <a:lnTo>
                  <a:pt x="1739366" y="54051"/>
                </a:lnTo>
                <a:lnTo>
                  <a:pt x="1739366" y="47548"/>
                </a:lnTo>
                <a:close/>
              </a:path>
              <a:path w="1926589" h="368300">
                <a:moveTo>
                  <a:pt x="1771878" y="47548"/>
                </a:moveTo>
                <a:lnTo>
                  <a:pt x="1750745" y="47548"/>
                </a:lnTo>
                <a:lnTo>
                  <a:pt x="1750745" y="75590"/>
                </a:lnTo>
                <a:lnTo>
                  <a:pt x="1770139" y="75590"/>
                </a:lnTo>
                <a:lnTo>
                  <a:pt x="1771878" y="475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62482" y="425132"/>
            <a:ext cx="2629698" cy="174117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558800" y="0"/>
            <a:ext cx="355600" cy="1041400"/>
          </a:xfrm>
          <a:custGeom>
            <a:avLst/>
            <a:gdLst/>
            <a:ahLst/>
            <a:cxnLst/>
            <a:rect l="l" t="t" r="r" b="b"/>
            <a:pathLst>
              <a:path w="355600" h="1041400">
                <a:moveTo>
                  <a:pt x="355600" y="0"/>
                </a:moveTo>
                <a:lnTo>
                  <a:pt x="0" y="0"/>
                </a:lnTo>
                <a:lnTo>
                  <a:pt x="0" y="1041400"/>
                </a:lnTo>
                <a:lnTo>
                  <a:pt x="355600" y="1041400"/>
                </a:lnTo>
                <a:lnTo>
                  <a:pt x="355600" y="0"/>
                </a:lnTo>
                <a:close/>
              </a:path>
            </a:pathLst>
          </a:custGeom>
          <a:solidFill>
            <a:srgbClr val="EDF8F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4673600" y="548449"/>
            <a:ext cx="8081101" cy="8128000"/>
            <a:chOff x="4470400" y="406400"/>
            <a:chExt cx="8534400" cy="8583930"/>
          </a:xfrm>
        </p:grpSpPr>
        <p:sp>
          <p:nvSpPr>
            <p:cNvPr id="6" name="object 6"/>
            <p:cNvSpPr/>
            <p:nvPr/>
          </p:nvSpPr>
          <p:spPr>
            <a:xfrm>
              <a:off x="4470400" y="406400"/>
              <a:ext cx="8534400" cy="1015365"/>
            </a:xfrm>
            <a:custGeom>
              <a:avLst/>
              <a:gdLst/>
              <a:ahLst/>
              <a:cxnLst/>
              <a:rect l="l" t="t" r="r" b="b"/>
              <a:pathLst>
                <a:path w="8534400" h="1015365">
                  <a:moveTo>
                    <a:pt x="0" y="0"/>
                  </a:moveTo>
                  <a:lnTo>
                    <a:pt x="8534399" y="0"/>
                  </a:lnTo>
                  <a:lnTo>
                    <a:pt x="8534399" y="1014953"/>
                  </a:lnTo>
                  <a:lnTo>
                    <a:pt x="0" y="10149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0B6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21374" y="1334355"/>
              <a:ext cx="7249678" cy="7655656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5151871" y="580392"/>
              <a:ext cx="5698490" cy="667385"/>
            </a:xfrm>
            <a:custGeom>
              <a:avLst/>
              <a:gdLst/>
              <a:ahLst/>
              <a:cxnLst/>
              <a:rect l="l" t="t" r="r" b="b"/>
              <a:pathLst>
                <a:path w="5698490" h="667385">
                  <a:moveTo>
                    <a:pt x="5364755" y="0"/>
                  </a:moveTo>
                  <a:lnTo>
                    <a:pt x="333484" y="0"/>
                  </a:lnTo>
                  <a:lnTo>
                    <a:pt x="284204" y="3615"/>
                  </a:lnTo>
                  <a:lnTo>
                    <a:pt x="237170" y="14119"/>
                  </a:lnTo>
                  <a:lnTo>
                    <a:pt x="192896" y="30994"/>
                  </a:lnTo>
                  <a:lnTo>
                    <a:pt x="151898" y="53726"/>
                  </a:lnTo>
                  <a:lnTo>
                    <a:pt x="114694" y="81798"/>
                  </a:lnTo>
                  <a:lnTo>
                    <a:pt x="81798" y="114694"/>
                  </a:lnTo>
                  <a:lnTo>
                    <a:pt x="53726" y="151898"/>
                  </a:lnTo>
                  <a:lnTo>
                    <a:pt x="30994" y="192896"/>
                  </a:lnTo>
                  <a:lnTo>
                    <a:pt x="14119" y="237169"/>
                  </a:lnTo>
                  <a:lnTo>
                    <a:pt x="3615" y="284204"/>
                  </a:lnTo>
                  <a:lnTo>
                    <a:pt x="0" y="333484"/>
                  </a:lnTo>
                  <a:lnTo>
                    <a:pt x="3615" y="382764"/>
                  </a:lnTo>
                  <a:lnTo>
                    <a:pt x="14119" y="429799"/>
                  </a:lnTo>
                  <a:lnTo>
                    <a:pt x="30994" y="474073"/>
                  </a:lnTo>
                  <a:lnTo>
                    <a:pt x="53726" y="515070"/>
                  </a:lnTo>
                  <a:lnTo>
                    <a:pt x="81798" y="552275"/>
                  </a:lnTo>
                  <a:lnTo>
                    <a:pt x="114694" y="585171"/>
                  </a:lnTo>
                  <a:lnTo>
                    <a:pt x="151898" y="613243"/>
                  </a:lnTo>
                  <a:lnTo>
                    <a:pt x="192896" y="635974"/>
                  </a:lnTo>
                  <a:lnTo>
                    <a:pt x="237170" y="652850"/>
                  </a:lnTo>
                  <a:lnTo>
                    <a:pt x="284204" y="663353"/>
                  </a:lnTo>
                  <a:lnTo>
                    <a:pt x="333484" y="666969"/>
                  </a:lnTo>
                  <a:lnTo>
                    <a:pt x="5364755" y="666969"/>
                  </a:lnTo>
                  <a:lnTo>
                    <a:pt x="5414035" y="663353"/>
                  </a:lnTo>
                  <a:lnTo>
                    <a:pt x="5461070" y="652850"/>
                  </a:lnTo>
                  <a:lnTo>
                    <a:pt x="5505344" y="635974"/>
                  </a:lnTo>
                  <a:lnTo>
                    <a:pt x="5546341" y="613243"/>
                  </a:lnTo>
                  <a:lnTo>
                    <a:pt x="5583546" y="585171"/>
                  </a:lnTo>
                  <a:lnTo>
                    <a:pt x="5616442" y="552275"/>
                  </a:lnTo>
                  <a:lnTo>
                    <a:pt x="5644514" y="515070"/>
                  </a:lnTo>
                  <a:lnTo>
                    <a:pt x="5667245" y="474073"/>
                  </a:lnTo>
                  <a:lnTo>
                    <a:pt x="5684121" y="429799"/>
                  </a:lnTo>
                  <a:lnTo>
                    <a:pt x="5694625" y="382764"/>
                  </a:lnTo>
                  <a:lnTo>
                    <a:pt x="5698240" y="333484"/>
                  </a:lnTo>
                  <a:lnTo>
                    <a:pt x="5694625" y="284204"/>
                  </a:lnTo>
                  <a:lnTo>
                    <a:pt x="5684121" y="237169"/>
                  </a:lnTo>
                  <a:lnTo>
                    <a:pt x="5667245" y="192896"/>
                  </a:lnTo>
                  <a:lnTo>
                    <a:pt x="5644514" y="151898"/>
                  </a:lnTo>
                  <a:lnTo>
                    <a:pt x="5616442" y="114694"/>
                  </a:lnTo>
                  <a:lnTo>
                    <a:pt x="5583546" y="81798"/>
                  </a:lnTo>
                  <a:lnTo>
                    <a:pt x="5546341" y="53726"/>
                  </a:lnTo>
                  <a:lnTo>
                    <a:pt x="5505344" y="30994"/>
                  </a:lnTo>
                  <a:lnTo>
                    <a:pt x="5461070" y="14119"/>
                  </a:lnTo>
                  <a:lnTo>
                    <a:pt x="5414035" y="3615"/>
                  </a:lnTo>
                  <a:lnTo>
                    <a:pt x="5364755" y="0"/>
                  </a:lnTo>
                  <a:close/>
                </a:path>
              </a:pathLst>
            </a:custGeom>
            <a:solidFill>
              <a:srgbClr val="EFF2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093872" y="1421352"/>
              <a:ext cx="6959683" cy="7365665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5441848" y="739888"/>
              <a:ext cx="344805" cy="344805"/>
            </a:xfrm>
            <a:custGeom>
              <a:avLst/>
              <a:gdLst/>
              <a:ahLst/>
              <a:cxnLst/>
              <a:rect l="l" t="t" r="r" b="b"/>
              <a:pathLst>
                <a:path w="344804" h="344805">
                  <a:moveTo>
                    <a:pt x="344220" y="313893"/>
                  </a:moveTo>
                  <a:lnTo>
                    <a:pt x="262280" y="230111"/>
                  </a:lnTo>
                  <a:lnTo>
                    <a:pt x="282600" y="190830"/>
                  </a:lnTo>
                  <a:lnTo>
                    <a:pt x="289991" y="144995"/>
                  </a:lnTo>
                  <a:lnTo>
                    <a:pt x="282600" y="99161"/>
                  </a:lnTo>
                  <a:lnTo>
                    <a:pt x="262013" y="59359"/>
                  </a:lnTo>
                  <a:lnTo>
                    <a:pt x="246494" y="43840"/>
                  </a:lnTo>
                  <a:lnTo>
                    <a:pt x="246494" y="144995"/>
                  </a:lnTo>
                  <a:lnTo>
                    <a:pt x="238518" y="184505"/>
                  </a:lnTo>
                  <a:lnTo>
                    <a:pt x="216763" y="216763"/>
                  </a:lnTo>
                  <a:lnTo>
                    <a:pt x="184505" y="238518"/>
                  </a:lnTo>
                  <a:lnTo>
                    <a:pt x="144995" y="246494"/>
                  </a:lnTo>
                  <a:lnTo>
                    <a:pt x="105486" y="238518"/>
                  </a:lnTo>
                  <a:lnTo>
                    <a:pt x="73228" y="216763"/>
                  </a:lnTo>
                  <a:lnTo>
                    <a:pt x="51473" y="184505"/>
                  </a:lnTo>
                  <a:lnTo>
                    <a:pt x="43497" y="144995"/>
                  </a:lnTo>
                  <a:lnTo>
                    <a:pt x="51473" y="105486"/>
                  </a:lnTo>
                  <a:lnTo>
                    <a:pt x="73228" y="73228"/>
                  </a:lnTo>
                  <a:lnTo>
                    <a:pt x="105486" y="51473"/>
                  </a:lnTo>
                  <a:lnTo>
                    <a:pt x="144995" y="43497"/>
                  </a:lnTo>
                  <a:lnTo>
                    <a:pt x="184505" y="51473"/>
                  </a:lnTo>
                  <a:lnTo>
                    <a:pt x="216763" y="73228"/>
                  </a:lnTo>
                  <a:lnTo>
                    <a:pt x="238518" y="105486"/>
                  </a:lnTo>
                  <a:lnTo>
                    <a:pt x="246494" y="144995"/>
                  </a:lnTo>
                  <a:lnTo>
                    <a:pt x="246494" y="43840"/>
                  </a:lnTo>
                  <a:lnTo>
                    <a:pt x="230632" y="27978"/>
                  </a:lnTo>
                  <a:lnTo>
                    <a:pt x="190830" y="7391"/>
                  </a:lnTo>
                  <a:lnTo>
                    <a:pt x="144995" y="0"/>
                  </a:lnTo>
                  <a:lnTo>
                    <a:pt x="99161" y="7391"/>
                  </a:lnTo>
                  <a:lnTo>
                    <a:pt x="59359" y="27978"/>
                  </a:lnTo>
                  <a:lnTo>
                    <a:pt x="27978" y="59359"/>
                  </a:lnTo>
                  <a:lnTo>
                    <a:pt x="7391" y="99161"/>
                  </a:lnTo>
                  <a:lnTo>
                    <a:pt x="0" y="144995"/>
                  </a:lnTo>
                  <a:lnTo>
                    <a:pt x="7391" y="190830"/>
                  </a:lnTo>
                  <a:lnTo>
                    <a:pt x="27978" y="230632"/>
                  </a:lnTo>
                  <a:lnTo>
                    <a:pt x="59359" y="262013"/>
                  </a:lnTo>
                  <a:lnTo>
                    <a:pt x="99161" y="282600"/>
                  </a:lnTo>
                  <a:lnTo>
                    <a:pt x="144995" y="289991"/>
                  </a:lnTo>
                  <a:lnTo>
                    <a:pt x="190830" y="282600"/>
                  </a:lnTo>
                  <a:lnTo>
                    <a:pt x="230632" y="262013"/>
                  </a:lnTo>
                  <a:lnTo>
                    <a:pt x="231648" y="260997"/>
                  </a:lnTo>
                  <a:lnTo>
                    <a:pt x="313118" y="344297"/>
                  </a:lnTo>
                  <a:lnTo>
                    <a:pt x="344220" y="313893"/>
                  </a:lnTo>
                  <a:close/>
                </a:path>
              </a:pathLst>
            </a:custGeom>
            <a:solidFill>
              <a:srgbClr val="6775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69136" y="705307"/>
            <a:ext cx="1926589" cy="368300"/>
          </a:xfrm>
          <a:custGeom>
            <a:avLst/>
            <a:gdLst/>
            <a:ahLst/>
            <a:cxnLst/>
            <a:rect l="l" t="t" r="r" b="b"/>
            <a:pathLst>
              <a:path w="1926589" h="368300">
                <a:moveTo>
                  <a:pt x="101193" y="32105"/>
                </a:moveTo>
                <a:lnTo>
                  <a:pt x="95097" y="32105"/>
                </a:lnTo>
                <a:lnTo>
                  <a:pt x="95097" y="97942"/>
                </a:lnTo>
                <a:lnTo>
                  <a:pt x="87725" y="148177"/>
                </a:lnTo>
                <a:lnTo>
                  <a:pt x="67513" y="195326"/>
                </a:lnTo>
                <a:lnTo>
                  <a:pt x="37318" y="234930"/>
                </a:lnTo>
                <a:lnTo>
                  <a:pt x="0" y="262534"/>
                </a:lnTo>
                <a:lnTo>
                  <a:pt x="20726" y="289356"/>
                </a:lnTo>
                <a:lnTo>
                  <a:pt x="53651" y="265392"/>
                </a:lnTo>
                <a:lnTo>
                  <a:pt x="81738" y="232044"/>
                </a:lnTo>
                <a:lnTo>
                  <a:pt x="103563" y="191537"/>
                </a:lnTo>
                <a:lnTo>
                  <a:pt x="112184" y="163830"/>
                </a:lnTo>
                <a:lnTo>
                  <a:pt x="106086" y="144480"/>
                </a:lnTo>
                <a:lnTo>
                  <a:pt x="101193" y="97942"/>
                </a:lnTo>
                <a:lnTo>
                  <a:pt x="101193" y="32105"/>
                </a:lnTo>
                <a:close/>
              </a:path>
              <a:path w="1926589" h="368300">
                <a:moveTo>
                  <a:pt x="128422" y="32105"/>
                </a:moveTo>
                <a:lnTo>
                  <a:pt x="122732" y="32105"/>
                </a:lnTo>
                <a:lnTo>
                  <a:pt x="122732" y="97942"/>
                </a:lnTo>
                <a:lnTo>
                  <a:pt x="117703" y="146095"/>
                </a:lnTo>
                <a:lnTo>
                  <a:pt x="119855" y="188169"/>
                </a:lnTo>
                <a:lnTo>
                  <a:pt x="141134" y="227041"/>
                </a:lnTo>
                <a:lnTo>
                  <a:pt x="168558" y="259123"/>
                </a:lnTo>
                <a:lnTo>
                  <a:pt x="200761" y="282448"/>
                </a:lnTo>
                <a:lnTo>
                  <a:pt x="221488" y="255625"/>
                </a:lnTo>
                <a:lnTo>
                  <a:pt x="185000" y="229101"/>
                </a:lnTo>
                <a:lnTo>
                  <a:pt x="155448" y="191261"/>
                </a:lnTo>
                <a:lnTo>
                  <a:pt x="135648" y="146183"/>
                </a:lnTo>
                <a:lnTo>
                  <a:pt x="128422" y="97942"/>
                </a:lnTo>
                <a:lnTo>
                  <a:pt x="128422" y="32105"/>
                </a:lnTo>
                <a:close/>
              </a:path>
              <a:path w="1926589" h="368300">
                <a:moveTo>
                  <a:pt x="122732" y="32105"/>
                </a:moveTo>
                <a:lnTo>
                  <a:pt x="101193" y="32105"/>
                </a:lnTo>
                <a:lnTo>
                  <a:pt x="101193" y="97942"/>
                </a:lnTo>
                <a:lnTo>
                  <a:pt x="106086" y="144480"/>
                </a:lnTo>
                <a:lnTo>
                  <a:pt x="112184" y="163830"/>
                </a:lnTo>
                <a:lnTo>
                  <a:pt x="117703" y="146095"/>
                </a:lnTo>
                <a:lnTo>
                  <a:pt x="122732" y="97942"/>
                </a:lnTo>
                <a:lnTo>
                  <a:pt x="122732" y="32105"/>
                </a:lnTo>
                <a:close/>
              </a:path>
              <a:path w="1926589" h="368300">
                <a:moveTo>
                  <a:pt x="287731" y="406"/>
                </a:moveTo>
                <a:lnTo>
                  <a:pt x="253593" y="406"/>
                </a:lnTo>
                <a:lnTo>
                  <a:pt x="253593" y="367791"/>
                </a:lnTo>
                <a:lnTo>
                  <a:pt x="287731" y="367791"/>
                </a:lnTo>
                <a:lnTo>
                  <a:pt x="287731" y="177596"/>
                </a:lnTo>
                <a:lnTo>
                  <a:pt x="279603" y="177596"/>
                </a:lnTo>
                <a:lnTo>
                  <a:pt x="279603" y="149148"/>
                </a:lnTo>
                <a:lnTo>
                  <a:pt x="287731" y="149148"/>
                </a:lnTo>
                <a:lnTo>
                  <a:pt x="287731" y="406"/>
                </a:lnTo>
                <a:close/>
              </a:path>
              <a:path w="1926589" h="368300">
                <a:moveTo>
                  <a:pt x="287731" y="149148"/>
                </a:moveTo>
                <a:lnTo>
                  <a:pt x="279603" y="149148"/>
                </a:lnTo>
                <a:lnTo>
                  <a:pt x="279603" y="177596"/>
                </a:lnTo>
                <a:lnTo>
                  <a:pt x="287731" y="177596"/>
                </a:lnTo>
                <a:lnTo>
                  <a:pt x="287731" y="149148"/>
                </a:lnTo>
                <a:close/>
              </a:path>
              <a:path w="1926589" h="368300">
                <a:moveTo>
                  <a:pt x="347878" y="149148"/>
                </a:moveTo>
                <a:lnTo>
                  <a:pt x="287731" y="149148"/>
                </a:lnTo>
                <a:lnTo>
                  <a:pt x="287731" y="177596"/>
                </a:lnTo>
                <a:lnTo>
                  <a:pt x="347878" y="177596"/>
                </a:lnTo>
                <a:lnTo>
                  <a:pt x="347878" y="149148"/>
                </a:lnTo>
                <a:close/>
              </a:path>
              <a:path w="1926589" h="368300">
                <a:moveTo>
                  <a:pt x="679469" y="0"/>
                </a:moveTo>
                <a:lnTo>
                  <a:pt x="645737" y="0"/>
                </a:lnTo>
                <a:lnTo>
                  <a:pt x="645737" y="368198"/>
                </a:lnTo>
                <a:lnTo>
                  <a:pt x="679469" y="368198"/>
                </a:lnTo>
                <a:lnTo>
                  <a:pt x="679469" y="0"/>
                </a:lnTo>
                <a:close/>
              </a:path>
              <a:path w="1926589" h="368300">
                <a:moveTo>
                  <a:pt x="485616" y="28447"/>
                </a:moveTo>
                <a:lnTo>
                  <a:pt x="448271" y="37477"/>
                </a:lnTo>
                <a:lnTo>
                  <a:pt x="418814" y="63195"/>
                </a:lnTo>
                <a:lnTo>
                  <a:pt x="399491" y="103543"/>
                </a:lnTo>
                <a:lnTo>
                  <a:pt x="392550" y="156463"/>
                </a:lnTo>
                <a:lnTo>
                  <a:pt x="399491" y="209619"/>
                </a:lnTo>
                <a:lnTo>
                  <a:pt x="418814" y="250088"/>
                </a:lnTo>
                <a:lnTo>
                  <a:pt x="448271" y="275850"/>
                </a:lnTo>
                <a:lnTo>
                  <a:pt x="485616" y="284886"/>
                </a:lnTo>
                <a:lnTo>
                  <a:pt x="523195" y="275850"/>
                </a:lnTo>
                <a:lnTo>
                  <a:pt x="546882" y="255219"/>
                </a:lnTo>
                <a:lnTo>
                  <a:pt x="485616" y="255219"/>
                </a:lnTo>
                <a:lnTo>
                  <a:pt x="461003" y="248189"/>
                </a:lnTo>
                <a:lnTo>
                  <a:pt x="441725" y="228244"/>
                </a:lnTo>
                <a:lnTo>
                  <a:pt x="429152" y="197097"/>
                </a:lnTo>
                <a:lnTo>
                  <a:pt x="424656" y="156463"/>
                </a:lnTo>
                <a:lnTo>
                  <a:pt x="429152" y="116192"/>
                </a:lnTo>
                <a:lnTo>
                  <a:pt x="441725" y="85445"/>
                </a:lnTo>
                <a:lnTo>
                  <a:pt x="461003" y="65824"/>
                </a:lnTo>
                <a:lnTo>
                  <a:pt x="485616" y="58927"/>
                </a:lnTo>
                <a:lnTo>
                  <a:pt x="547866" y="58927"/>
                </a:lnTo>
                <a:lnTo>
                  <a:pt x="523195" y="37477"/>
                </a:lnTo>
                <a:lnTo>
                  <a:pt x="485616" y="28447"/>
                </a:lnTo>
                <a:close/>
              </a:path>
              <a:path w="1926589" h="368300">
                <a:moveTo>
                  <a:pt x="547866" y="58927"/>
                </a:moveTo>
                <a:lnTo>
                  <a:pt x="485616" y="58927"/>
                </a:lnTo>
                <a:lnTo>
                  <a:pt x="510400" y="65824"/>
                </a:lnTo>
                <a:lnTo>
                  <a:pt x="529659" y="85445"/>
                </a:lnTo>
                <a:lnTo>
                  <a:pt x="542137" y="116192"/>
                </a:lnTo>
                <a:lnTo>
                  <a:pt x="546576" y="156463"/>
                </a:lnTo>
                <a:lnTo>
                  <a:pt x="542137" y="197097"/>
                </a:lnTo>
                <a:lnTo>
                  <a:pt x="529659" y="228244"/>
                </a:lnTo>
                <a:lnTo>
                  <a:pt x="510400" y="248189"/>
                </a:lnTo>
                <a:lnTo>
                  <a:pt x="485616" y="255219"/>
                </a:lnTo>
                <a:lnTo>
                  <a:pt x="546882" y="255219"/>
                </a:lnTo>
                <a:lnTo>
                  <a:pt x="552773" y="250088"/>
                </a:lnTo>
                <a:lnTo>
                  <a:pt x="572141" y="209619"/>
                </a:lnTo>
                <a:lnTo>
                  <a:pt x="579088" y="156463"/>
                </a:lnTo>
                <a:lnTo>
                  <a:pt x="572141" y="103543"/>
                </a:lnTo>
                <a:lnTo>
                  <a:pt x="552773" y="63195"/>
                </a:lnTo>
                <a:lnTo>
                  <a:pt x="547866" y="58927"/>
                </a:lnTo>
                <a:close/>
              </a:path>
              <a:path w="1926589" h="368300">
                <a:moveTo>
                  <a:pt x="1043978" y="31699"/>
                </a:moveTo>
                <a:lnTo>
                  <a:pt x="795667" y="31699"/>
                </a:lnTo>
                <a:lnTo>
                  <a:pt x="795667" y="225551"/>
                </a:lnTo>
                <a:lnTo>
                  <a:pt x="1048042" y="225551"/>
                </a:lnTo>
                <a:lnTo>
                  <a:pt x="1048042" y="206857"/>
                </a:lnTo>
                <a:lnTo>
                  <a:pt x="829805" y="206857"/>
                </a:lnTo>
                <a:lnTo>
                  <a:pt x="829805" y="140614"/>
                </a:lnTo>
                <a:lnTo>
                  <a:pt x="818832" y="140614"/>
                </a:lnTo>
                <a:lnTo>
                  <a:pt x="818832" y="113791"/>
                </a:lnTo>
                <a:lnTo>
                  <a:pt x="829805" y="113791"/>
                </a:lnTo>
                <a:lnTo>
                  <a:pt x="829805" y="59334"/>
                </a:lnTo>
                <a:lnTo>
                  <a:pt x="1043978" y="59334"/>
                </a:lnTo>
                <a:lnTo>
                  <a:pt x="1043978" y="31699"/>
                </a:lnTo>
                <a:close/>
              </a:path>
              <a:path w="1926589" h="368300">
                <a:moveTo>
                  <a:pt x="1048042" y="198323"/>
                </a:moveTo>
                <a:lnTo>
                  <a:pt x="829805" y="198323"/>
                </a:lnTo>
                <a:lnTo>
                  <a:pt x="829805" y="206857"/>
                </a:lnTo>
                <a:lnTo>
                  <a:pt x="1048042" y="206857"/>
                </a:lnTo>
                <a:lnTo>
                  <a:pt x="1048042" y="198323"/>
                </a:lnTo>
                <a:close/>
              </a:path>
              <a:path w="1926589" h="368300">
                <a:moveTo>
                  <a:pt x="829805" y="113791"/>
                </a:moveTo>
                <a:lnTo>
                  <a:pt x="818832" y="113791"/>
                </a:lnTo>
                <a:lnTo>
                  <a:pt x="818832" y="140614"/>
                </a:lnTo>
                <a:lnTo>
                  <a:pt x="829805" y="140614"/>
                </a:lnTo>
                <a:lnTo>
                  <a:pt x="829805" y="113791"/>
                </a:lnTo>
                <a:close/>
              </a:path>
              <a:path w="1926589" h="368300">
                <a:moveTo>
                  <a:pt x="1036256" y="113791"/>
                </a:moveTo>
                <a:lnTo>
                  <a:pt x="829805" y="113791"/>
                </a:lnTo>
                <a:lnTo>
                  <a:pt x="829805" y="140614"/>
                </a:lnTo>
                <a:lnTo>
                  <a:pt x="1036256" y="140614"/>
                </a:lnTo>
                <a:lnTo>
                  <a:pt x="1036256" y="113791"/>
                </a:lnTo>
                <a:close/>
              </a:path>
              <a:path w="1926589" h="368300">
                <a:moveTo>
                  <a:pt x="1085837" y="292608"/>
                </a:moveTo>
                <a:lnTo>
                  <a:pt x="752995" y="292608"/>
                </a:lnTo>
                <a:lnTo>
                  <a:pt x="752995" y="320649"/>
                </a:lnTo>
                <a:lnTo>
                  <a:pt x="1085837" y="320649"/>
                </a:lnTo>
                <a:lnTo>
                  <a:pt x="1085837" y="292608"/>
                </a:lnTo>
                <a:close/>
              </a:path>
              <a:path w="1926589" h="368300">
                <a:moveTo>
                  <a:pt x="1389081" y="292201"/>
                </a:moveTo>
                <a:lnTo>
                  <a:pt x="1241151" y="292201"/>
                </a:lnTo>
                <a:lnTo>
                  <a:pt x="1241151" y="320243"/>
                </a:lnTo>
                <a:lnTo>
                  <a:pt x="1573993" y="320243"/>
                </a:lnTo>
                <a:lnTo>
                  <a:pt x="1573993" y="301548"/>
                </a:lnTo>
                <a:lnTo>
                  <a:pt x="1389081" y="301548"/>
                </a:lnTo>
                <a:lnTo>
                  <a:pt x="1389081" y="292201"/>
                </a:lnTo>
                <a:close/>
              </a:path>
              <a:path w="1926589" h="368300">
                <a:moveTo>
                  <a:pt x="1422406" y="203199"/>
                </a:moveTo>
                <a:lnTo>
                  <a:pt x="1389081" y="203199"/>
                </a:lnTo>
                <a:lnTo>
                  <a:pt x="1389081" y="301548"/>
                </a:lnTo>
                <a:lnTo>
                  <a:pt x="1422406" y="301548"/>
                </a:lnTo>
                <a:lnTo>
                  <a:pt x="1422406" y="203199"/>
                </a:lnTo>
                <a:close/>
              </a:path>
              <a:path w="1926589" h="368300">
                <a:moveTo>
                  <a:pt x="1573993" y="292201"/>
                </a:moveTo>
                <a:lnTo>
                  <a:pt x="1422406" y="292201"/>
                </a:lnTo>
                <a:lnTo>
                  <a:pt x="1422406" y="301548"/>
                </a:lnTo>
                <a:lnTo>
                  <a:pt x="1573993" y="301548"/>
                </a:lnTo>
                <a:lnTo>
                  <a:pt x="1573993" y="292201"/>
                </a:lnTo>
                <a:close/>
              </a:path>
              <a:path w="1926589" h="368300">
                <a:moveTo>
                  <a:pt x="1394364" y="24790"/>
                </a:moveTo>
                <a:lnTo>
                  <a:pt x="1388268" y="24790"/>
                </a:lnTo>
                <a:lnTo>
                  <a:pt x="1388268" y="53238"/>
                </a:lnTo>
                <a:lnTo>
                  <a:pt x="1376400" y="96875"/>
                </a:lnTo>
                <a:lnTo>
                  <a:pt x="1345444" y="134721"/>
                </a:lnTo>
                <a:lnTo>
                  <a:pt x="1302372" y="163423"/>
                </a:lnTo>
                <a:lnTo>
                  <a:pt x="1254156" y="179628"/>
                </a:lnTo>
                <a:lnTo>
                  <a:pt x="1268380" y="207670"/>
                </a:lnTo>
                <a:lnTo>
                  <a:pt x="1312294" y="193209"/>
                </a:lnTo>
                <a:lnTo>
                  <a:pt x="1352833" y="169228"/>
                </a:lnTo>
                <a:lnTo>
                  <a:pt x="1386331" y="137034"/>
                </a:lnTo>
                <a:lnTo>
                  <a:pt x="1405947" y="103377"/>
                </a:lnTo>
                <a:lnTo>
                  <a:pt x="1402775" y="97935"/>
                </a:lnTo>
                <a:lnTo>
                  <a:pt x="1394364" y="53238"/>
                </a:lnTo>
                <a:lnTo>
                  <a:pt x="1394364" y="24790"/>
                </a:lnTo>
                <a:close/>
              </a:path>
              <a:path w="1926589" h="368300">
                <a:moveTo>
                  <a:pt x="1423625" y="24790"/>
                </a:moveTo>
                <a:lnTo>
                  <a:pt x="1417529" y="24790"/>
                </a:lnTo>
                <a:lnTo>
                  <a:pt x="1417529" y="53238"/>
                </a:lnTo>
                <a:lnTo>
                  <a:pt x="1409118" y="97935"/>
                </a:lnTo>
                <a:lnTo>
                  <a:pt x="1425563" y="137034"/>
                </a:lnTo>
                <a:lnTo>
                  <a:pt x="1459060" y="169228"/>
                </a:lnTo>
                <a:lnTo>
                  <a:pt x="1499599" y="193209"/>
                </a:lnTo>
                <a:lnTo>
                  <a:pt x="1543513" y="207670"/>
                </a:lnTo>
                <a:lnTo>
                  <a:pt x="1558143" y="179628"/>
                </a:lnTo>
                <a:lnTo>
                  <a:pt x="1509864" y="163480"/>
                </a:lnTo>
                <a:lnTo>
                  <a:pt x="1466653" y="134874"/>
                </a:lnTo>
                <a:lnTo>
                  <a:pt x="1435557" y="97047"/>
                </a:lnTo>
                <a:lnTo>
                  <a:pt x="1423625" y="53238"/>
                </a:lnTo>
                <a:lnTo>
                  <a:pt x="1423625" y="24790"/>
                </a:lnTo>
                <a:close/>
              </a:path>
              <a:path w="1926589" h="368300">
                <a:moveTo>
                  <a:pt x="1417529" y="24790"/>
                </a:moveTo>
                <a:lnTo>
                  <a:pt x="1394364" y="24790"/>
                </a:lnTo>
                <a:lnTo>
                  <a:pt x="1394364" y="53238"/>
                </a:lnTo>
                <a:lnTo>
                  <a:pt x="1402775" y="97935"/>
                </a:lnTo>
                <a:lnTo>
                  <a:pt x="1405947" y="103377"/>
                </a:lnTo>
                <a:lnTo>
                  <a:pt x="1409118" y="97935"/>
                </a:lnTo>
                <a:lnTo>
                  <a:pt x="1417529" y="53238"/>
                </a:lnTo>
                <a:lnTo>
                  <a:pt x="1417529" y="24790"/>
                </a:lnTo>
                <a:close/>
              </a:path>
              <a:path w="1926589" h="368300">
                <a:moveTo>
                  <a:pt x="1926310" y="406"/>
                </a:moveTo>
                <a:lnTo>
                  <a:pt x="1893798" y="406"/>
                </a:lnTo>
                <a:lnTo>
                  <a:pt x="1893798" y="367791"/>
                </a:lnTo>
                <a:lnTo>
                  <a:pt x="1926310" y="367791"/>
                </a:lnTo>
                <a:lnTo>
                  <a:pt x="1926310" y="175564"/>
                </a:lnTo>
                <a:lnTo>
                  <a:pt x="1904771" y="175564"/>
                </a:lnTo>
                <a:lnTo>
                  <a:pt x="1904771" y="147929"/>
                </a:lnTo>
                <a:lnTo>
                  <a:pt x="1926310" y="147929"/>
                </a:lnTo>
                <a:lnTo>
                  <a:pt x="1926310" y="406"/>
                </a:lnTo>
                <a:close/>
              </a:path>
              <a:path w="1926589" h="368300">
                <a:moveTo>
                  <a:pt x="1844217" y="10159"/>
                </a:moveTo>
                <a:lnTo>
                  <a:pt x="1812112" y="10159"/>
                </a:lnTo>
                <a:lnTo>
                  <a:pt x="1812112" y="349910"/>
                </a:lnTo>
                <a:lnTo>
                  <a:pt x="1844217" y="349910"/>
                </a:lnTo>
                <a:lnTo>
                  <a:pt x="1844217" y="175564"/>
                </a:lnTo>
                <a:lnTo>
                  <a:pt x="1834464" y="175564"/>
                </a:lnTo>
                <a:lnTo>
                  <a:pt x="1834464" y="147929"/>
                </a:lnTo>
                <a:lnTo>
                  <a:pt x="1844217" y="147929"/>
                </a:lnTo>
                <a:lnTo>
                  <a:pt x="1844217" y="10159"/>
                </a:lnTo>
                <a:close/>
              </a:path>
              <a:path w="1926589" h="368300">
                <a:moveTo>
                  <a:pt x="1844217" y="147929"/>
                </a:moveTo>
                <a:lnTo>
                  <a:pt x="1834464" y="147929"/>
                </a:lnTo>
                <a:lnTo>
                  <a:pt x="1834464" y="175564"/>
                </a:lnTo>
                <a:lnTo>
                  <a:pt x="1844217" y="175564"/>
                </a:lnTo>
                <a:lnTo>
                  <a:pt x="1844217" y="147929"/>
                </a:lnTo>
                <a:close/>
              </a:path>
              <a:path w="1926589" h="368300">
                <a:moveTo>
                  <a:pt x="1893798" y="147929"/>
                </a:moveTo>
                <a:lnTo>
                  <a:pt x="1844217" y="147929"/>
                </a:lnTo>
                <a:lnTo>
                  <a:pt x="1844217" y="175564"/>
                </a:lnTo>
                <a:lnTo>
                  <a:pt x="1893798" y="175564"/>
                </a:lnTo>
                <a:lnTo>
                  <a:pt x="1893798" y="147929"/>
                </a:lnTo>
                <a:close/>
              </a:path>
              <a:path w="1926589" h="368300">
                <a:moveTo>
                  <a:pt x="1926310" y="147929"/>
                </a:moveTo>
                <a:lnTo>
                  <a:pt x="1904771" y="147929"/>
                </a:lnTo>
                <a:lnTo>
                  <a:pt x="1904771" y="175564"/>
                </a:lnTo>
                <a:lnTo>
                  <a:pt x="1926310" y="175564"/>
                </a:lnTo>
                <a:lnTo>
                  <a:pt x="1926310" y="147929"/>
                </a:lnTo>
                <a:close/>
              </a:path>
              <a:path w="1926589" h="368300">
                <a:moveTo>
                  <a:pt x="1750745" y="47548"/>
                </a:moveTo>
                <a:lnTo>
                  <a:pt x="1739366" y="47548"/>
                </a:lnTo>
                <a:lnTo>
                  <a:pt x="1739366" y="54051"/>
                </a:lnTo>
                <a:lnTo>
                  <a:pt x="1735247" y="103648"/>
                </a:lnTo>
                <a:lnTo>
                  <a:pt x="1722018" y="150124"/>
                </a:lnTo>
                <a:lnTo>
                  <a:pt x="1698372" y="192893"/>
                </a:lnTo>
                <a:lnTo>
                  <a:pt x="1663002" y="231371"/>
                </a:lnTo>
                <a:lnTo>
                  <a:pt x="1614601" y="264972"/>
                </a:lnTo>
                <a:lnTo>
                  <a:pt x="1634515" y="288950"/>
                </a:lnTo>
                <a:lnTo>
                  <a:pt x="1681097" y="257183"/>
                </a:lnTo>
                <a:lnTo>
                  <a:pt x="1716728" y="221217"/>
                </a:lnTo>
                <a:lnTo>
                  <a:pt x="1742516" y="181660"/>
                </a:lnTo>
                <a:lnTo>
                  <a:pt x="1759566" y="139124"/>
                </a:lnTo>
                <a:lnTo>
                  <a:pt x="1768984" y="94217"/>
                </a:lnTo>
                <a:lnTo>
                  <a:pt x="1770139" y="75590"/>
                </a:lnTo>
                <a:lnTo>
                  <a:pt x="1750745" y="75590"/>
                </a:lnTo>
                <a:lnTo>
                  <a:pt x="1750745" y="47548"/>
                </a:lnTo>
                <a:close/>
              </a:path>
              <a:path w="1926589" h="368300">
                <a:moveTo>
                  <a:pt x="1739366" y="47548"/>
                </a:moveTo>
                <a:lnTo>
                  <a:pt x="1628825" y="47548"/>
                </a:lnTo>
                <a:lnTo>
                  <a:pt x="1628825" y="75590"/>
                </a:lnTo>
                <a:lnTo>
                  <a:pt x="1737577" y="75590"/>
                </a:lnTo>
                <a:lnTo>
                  <a:pt x="1739366" y="54051"/>
                </a:lnTo>
                <a:lnTo>
                  <a:pt x="1739366" y="47548"/>
                </a:lnTo>
                <a:close/>
              </a:path>
              <a:path w="1926589" h="368300">
                <a:moveTo>
                  <a:pt x="1771878" y="47548"/>
                </a:moveTo>
                <a:lnTo>
                  <a:pt x="1750745" y="47548"/>
                </a:lnTo>
                <a:lnTo>
                  <a:pt x="1750745" y="75590"/>
                </a:lnTo>
                <a:lnTo>
                  <a:pt x="1770139" y="75590"/>
                </a:lnTo>
                <a:lnTo>
                  <a:pt x="1771878" y="475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62482" y="425132"/>
            <a:ext cx="2629698" cy="174117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558800" y="0"/>
            <a:ext cx="355600" cy="1041400"/>
          </a:xfrm>
          <a:custGeom>
            <a:avLst/>
            <a:gdLst/>
            <a:ahLst/>
            <a:cxnLst/>
            <a:rect l="l" t="t" r="r" b="b"/>
            <a:pathLst>
              <a:path w="355600" h="1041400">
                <a:moveTo>
                  <a:pt x="355600" y="0"/>
                </a:moveTo>
                <a:lnTo>
                  <a:pt x="0" y="0"/>
                </a:lnTo>
                <a:lnTo>
                  <a:pt x="0" y="1041400"/>
                </a:lnTo>
                <a:lnTo>
                  <a:pt x="355600" y="1041400"/>
                </a:lnTo>
                <a:lnTo>
                  <a:pt x="355600" y="0"/>
                </a:lnTo>
                <a:close/>
              </a:path>
            </a:pathLst>
          </a:custGeom>
          <a:solidFill>
            <a:srgbClr val="EDF8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216400" y="232282"/>
            <a:ext cx="8534400" cy="1015365"/>
          </a:xfrm>
          <a:custGeom>
            <a:avLst/>
            <a:gdLst/>
            <a:ahLst/>
            <a:cxnLst/>
            <a:rect l="l" t="t" r="r" b="b"/>
            <a:pathLst>
              <a:path w="8534400" h="1015365">
                <a:moveTo>
                  <a:pt x="0" y="0"/>
                </a:moveTo>
                <a:lnTo>
                  <a:pt x="8534399" y="0"/>
                </a:lnTo>
                <a:lnTo>
                  <a:pt x="8534399" y="1014953"/>
                </a:lnTo>
                <a:lnTo>
                  <a:pt x="0" y="1014953"/>
                </a:lnTo>
                <a:lnTo>
                  <a:pt x="0" y="0"/>
                </a:lnTo>
                <a:close/>
              </a:path>
            </a:pathLst>
          </a:custGeom>
          <a:solidFill>
            <a:srgbClr val="70B6BC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767374" y="1160238"/>
            <a:ext cx="7249678" cy="7655656"/>
          </a:xfrm>
          <a:prstGeom prst="rect">
            <a:avLst/>
          </a:prstGeom>
        </p:spPr>
      </p:pic>
      <p:sp>
        <p:nvSpPr>
          <p:cNvPr id="8" name="object 8"/>
          <p:cNvSpPr/>
          <p:nvPr/>
        </p:nvSpPr>
        <p:spPr>
          <a:xfrm>
            <a:off x="4897871" y="406275"/>
            <a:ext cx="5698490" cy="667385"/>
          </a:xfrm>
          <a:custGeom>
            <a:avLst/>
            <a:gdLst/>
            <a:ahLst/>
            <a:cxnLst/>
            <a:rect l="l" t="t" r="r" b="b"/>
            <a:pathLst>
              <a:path w="5698490" h="667385">
                <a:moveTo>
                  <a:pt x="5364755" y="0"/>
                </a:moveTo>
                <a:lnTo>
                  <a:pt x="333484" y="0"/>
                </a:lnTo>
                <a:lnTo>
                  <a:pt x="284204" y="3615"/>
                </a:lnTo>
                <a:lnTo>
                  <a:pt x="237170" y="14119"/>
                </a:lnTo>
                <a:lnTo>
                  <a:pt x="192896" y="30994"/>
                </a:lnTo>
                <a:lnTo>
                  <a:pt x="151898" y="53726"/>
                </a:lnTo>
                <a:lnTo>
                  <a:pt x="114694" y="81798"/>
                </a:lnTo>
                <a:lnTo>
                  <a:pt x="81798" y="114694"/>
                </a:lnTo>
                <a:lnTo>
                  <a:pt x="53726" y="151898"/>
                </a:lnTo>
                <a:lnTo>
                  <a:pt x="30994" y="192896"/>
                </a:lnTo>
                <a:lnTo>
                  <a:pt x="14119" y="237169"/>
                </a:lnTo>
                <a:lnTo>
                  <a:pt x="3615" y="284204"/>
                </a:lnTo>
                <a:lnTo>
                  <a:pt x="0" y="333484"/>
                </a:lnTo>
                <a:lnTo>
                  <a:pt x="3615" y="382764"/>
                </a:lnTo>
                <a:lnTo>
                  <a:pt x="14119" y="429799"/>
                </a:lnTo>
                <a:lnTo>
                  <a:pt x="30994" y="474073"/>
                </a:lnTo>
                <a:lnTo>
                  <a:pt x="53726" y="515070"/>
                </a:lnTo>
                <a:lnTo>
                  <a:pt x="81798" y="552275"/>
                </a:lnTo>
                <a:lnTo>
                  <a:pt x="114694" y="585171"/>
                </a:lnTo>
                <a:lnTo>
                  <a:pt x="151898" y="613243"/>
                </a:lnTo>
                <a:lnTo>
                  <a:pt x="192896" y="635974"/>
                </a:lnTo>
                <a:lnTo>
                  <a:pt x="237170" y="652850"/>
                </a:lnTo>
                <a:lnTo>
                  <a:pt x="284204" y="663353"/>
                </a:lnTo>
                <a:lnTo>
                  <a:pt x="333484" y="666969"/>
                </a:lnTo>
                <a:lnTo>
                  <a:pt x="5364755" y="666969"/>
                </a:lnTo>
                <a:lnTo>
                  <a:pt x="5414035" y="663353"/>
                </a:lnTo>
                <a:lnTo>
                  <a:pt x="5461070" y="652850"/>
                </a:lnTo>
                <a:lnTo>
                  <a:pt x="5505344" y="635974"/>
                </a:lnTo>
                <a:lnTo>
                  <a:pt x="5546341" y="613243"/>
                </a:lnTo>
                <a:lnTo>
                  <a:pt x="5583546" y="585171"/>
                </a:lnTo>
                <a:lnTo>
                  <a:pt x="5616442" y="552275"/>
                </a:lnTo>
                <a:lnTo>
                  <a:pt x="5644514" y="515070"/>
                </a:lnTo>
                <a:lnTo>
                  <a:pt x="5667245" y="474073"/>
                </a:lnTo>
                <a:lnTo>
                  <a:pt x="5684121" y="429799"/>
                </a:lnTo>
                <a:lnTo>
                  <a:pt x="5694625" y="382764"/>
                </a:lnTo>
                <a:lnTo>
                  <a:pt x="5698240" y="333484"/>
                </a:lnTo>
                <a:lnTo>
                  <a:pt x="5694625" y="284204"/>
                </a:lnTo>
                <a:lnTo>
                  <a:pt x="5684121" y="237169"/>
                </a:lnTo>
                <a:lnTo>
                  <a:pt x="5667245" y="192896"/>
                </a:lnTo>
                <a:lnTo>
                  <a:pt x="5644514" y="151898"/>
                </a:lnTo>
                <a:lnTo>
                  <a:pt x="5616442" y="114694"/>
                </a:lnTo>
                <a:lnTo>
                  <a:pt x="5583546" y="81798"/>
                </a:lnTo>
                <a:lnTo>
                  <a:pt x="5546341" y="53726"/>
                </a:lnTo>
                <a:lnTo>
                  <a:pt x="5505344" y="30994"/>
                </a:lnTo>
                <a:lnTo>
                  <a:pt x="5461070" y="14119"/>
                </a:lnTo>
                <a:lnTo>
                  <a:pt x="5414035" y="3615"/>
                </a:lnTo>
                <a:lnTo>
                  <a:pt x="5364755" y="0"/>
                </a:lnTo>
                <a:close/>
              </a:path>
            </a:pathLst>
          </a:custGeom>
          <a:solidFill>
            <a:srgbClr val="EFF2F4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839872" y="1247235"/>
            <a:ext cx="6959683" cy="7365665"/>
          </a:xfrm>
          <a:prstGeom prst="rect">
            <a:avLst/>
          </a:prstGeom>
        </p:spPr>
      </p:pic>
      <p:sp>
        <p:nvSpPr>
          <p:cNvPr id="10" name="object 10"/>
          <p:cNvSpPr/>
          <p:nvPr/>
        </p:nvSpPr>
        <p:spPr>
          <a:xfrm>
            <a:off x="5187848" y="565771"/>
            <a:ext cx="344805" cy="344805"/>
          </a:xfrm>
          <a:custGeom>
            <a:avLst/>
            <a:gdLst/>
            <a:ahLst/>
            <a:cxnLst/>
            <a:rect l="l" t="t" r="r" b="b"/>
            <a:pathLst>
              <a:path w="344804" h="344805">
                <a:moveTo>
                  <a:pt x="344220" y="313893"/>
                </a:moveTo>
                <a:lnTo>
                  <a:pt x="262280" y="230111"/>
                </a:lnTo>
                <a:lnTo>
                  <a:pt x="282600" y="190830"/>
                </a:lnTo>
                <a:lnTo>
                  <a:pt x="289991" y="144995"/>
                </a:lnTo>
                <a:lnTo>
                  <a:pt x="282600" y="99161"/>
                </a:lnTo>
                <a:lnTo>
                  <a:pt x="262013" y="59359"/>
                </a:lnTo>
                <a:lnTo>
                  <a:pt x="246494" y="43840"/>
                </a:lnTo>
                <a:lnTo>
                  <a:pt x="246494" y="144995"/>
                </a:lnTo>
                <a:lnTo>
                  <a:pt x="238518" y="184505"/>
                </a:lnTo>
                <a:lnTo>
                  <a:pt x="216763" y="216763"/>
                </a:lnTo>
                <a:lnTo>
                  <a:pt x="184505" y="238518"/>
                </a:lnTo>
                <a:lnTo>
                  <a:pt x="144995" y="246494"/>
                </a:lnTo>
                <a:lnTo>
                  <a:pt x="105486" y="238518"/>
                </a:lnTo>
                <a:lnTo>
                  <a:pt x="73228" y="216763"/>
                </a:lnTo>
                <a:lnTo>
                  <a:pt x="51473" y="184505"/>
                </a:lnTo>
                <a:lnTo>
                  <a:pt x="43497" y="144995"/>
                </a:lnTo>
                <a:lnTo>
                  <a:pt x="51473" y="105486"/>
                </a:lnTo>
                <a:lnTo>
                  <a:pt x="73228" y="73228"/>
                </a:lnTo>
                <a:lnTo>
                  <a:pt x="105486" y="51473"/>
                </a:lnTo>
                <a:lnTo>
                  <a:pt x="144995" y="43497"/>
                </a:lnTo>
                <a:lnTo>
                  <a:pt x="184505" y="51473"/>
                </a:lnTo>
                <a:lnTo>
                  <a:pt x="216763" y="73228"/>
                </a:lnTo>
                <a:lnTo>
                  <a:pt x="238518" y="105486"/>
                </a:lnTo>
                <a:lnTo>
                  <a:pt x="246494" y="144995"/>
                </a:lnTo>
                <a:lnTo>
                  <a:pt x="246494" y="43840"/>
                </a:lnTo>
                <a:lnTo>
                  <a:pt x="230632" y="27978"/>
                </a:lnTo>
                <a:lnTo>
                  <a:pt x="190830" y="7391"/>
                </a:lnTo>
                <a:lnTo>
                  <a:pt x="144995" y="0"/>
                </a:lnTo>
                <a:lnTo>
                  <a:pt x="99161" y="7391"/>
                </a:lnTo>
                <a:lnTo>
                  <a:pt x="59359" y="27978"/>
                </a:lnTo>
                <a:lnTo>
                  <a:pt x="27978" y="59359"/>
                </a:lnTo>
                <a:lnTo>
                  <a:pt x="7391" y="99161"/>
                </a:lnTo>
                <a:lnTo>
                  <a:pt x="0" y="144995"/>
                </a:lnTo>
                <a:lnTo>
                  <a:pt x="7391" y="190830"/>
                </a:lnTo>
                <a:lnTo>
                  <a:pt x="27978" y="230632"/>
                </a:lnTo>
                <a:lnTo>
                  <a:pt x="59359" y="262013"/>
                </a:lnTo>
                <a:lnTo>
                  <a:pt x="99161" y="282600"/>
                </a:lnTo>
                <a:lnTo>
                  <a:pt x="144995" y="289991"/>
                </a:lnTo>
                <a:lnTo>
                  <a:pt x="190830" y="282600"/>
                </a:lnTo>
                <a:lnTo>
                  <a:pt x="230632" y="262013"/>
                </a:lnTo>
                <a:lnTo>
                  <a:pt x="231648" y="260997"/>
                </a:lnTo>
                <a:lnTo>
                  <a:pt x="313118" y="344297"/>
                </a:lnTo>
                <a:lnTo>
                  <a:pt x="344220" y="313893"/>
                </a:lnTo>
                <a:close/>
              </a:path>
            </a:pathLst>
          </a:custGeom>
          <a:solidFill>
            <a:srgbClr val="6775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0291623" y="1827212"/>
            <a:ext cx="1168400" cy="4641215"/>
          </a:xfrm>
          <a:custGeom>
            <a:avLst/>
            <a:gdLst/>
            <a:ahLst/>
            <a:cxnLst/>
            <a:rect l="l" t="t" r="r" b="b"/>
            <a:pathLst>
              <a:path w="1168400" h="4641215">
                <a:moveTo>
                  <a:pt x="14490" y="0"/>
                </a:moveTo>
                <a:lnTo>
                  <a:pt x="0" y="0"/>
                </a:lnTo>
                <a:lnTo>
                  <a:pt x="0" y="144995"/>
                </a:lnTo>
                <a:lnTo>
                  <a:pt x="14490" y="144995"/>
                </a:lnTo>
                <a:lnTo>
                  <a:pt x="14490" y="0"/>
                </a:lnTo>
                <a:close/>
              </a:path>
              <a:path w="1168400" h="4641215">
                <a:moveTo>
                  <a:pt x="176530" y="114985"/>
                </a:moveTo>
                <a:lnTo>
                  <a:pt x="160502" y="103860"/>
                </a:lnTo>
                <a:lnTo>
                  <a:pt x="147459" y="87909"/>
                </a:lnTo>
                <a:lnTo>
                  <a:pt x="138684" y="69062"/>
                </a:lnTo>
                <a:lnTo>
                  <a:pt x="135470" y="49225"/>
                </a:lnTo>
                <a:lnTo>
                  <a:pt x="135470" y="31305"/>
                </a:lnTo>
                <a:lnTo>
                  <a:pt x="171145" y="31305"/>
                </a:lnTo>
                <a:lnTo>
                  <a:pt x="171145" y="25730"/>
                </a:lnTo>
                <a:lnTo>
                  <a:pt x="171145" y="19291"/>
                </a:lnTo>
                <a:lnTo>
                  <a:pt x="85534" y="19291"/>
                </a:lnTo>
                <a:lnTo>
                  <a:pt x="85534" y="31305"/>
                </a:lnTo>
                <a:lnTo>
                  <a:pt x="121031" y="31305"/>
                </a:lnTo>
                <a:lnTo>
                  <a:pt x="121031" y="49225"/>
                </a:lnTo>
                <a:lnTo>
                  <a:pt x="117767" y="70243"/>
                </a:lnTo>
                <a:lnTo>
                  <a:pt x="108902" y="90004"/>
                </a:lnTo>
                <a:lnTo>
                  <a:pt x="95783" y="106603"/>
                </a:lnTo>
                <a:lnTo>
                  <a:pt x="79794" y="118122"/>
                </a:lnTo>
                <a:lnTo>
                  <a:pt x="88315" y="129603"/>
                </a:lnTo>
                <a:lnTo>
                  <a:pt x="105752" y="116382"/>
                </a:lnTo>
                <a:lnTo>
                  <a:pt x="119837" y="97307"/>
                </a:lnTo>
                <a:lnTo>
                  <a:pt x="128549" y="75996"/>
                </a:lnTo>
                <a:lnTo>
                  <a:pt x="136664" y="95262"/>
                </a:lnTo>
                <a:lnTo>
                  <a:pt x="150634" y="113601"/>
                </a:lnTo>
                <a:lnTo>
                  <a:pt x="168008" y="126301"/>
                </a:lnTo>
                <a:lnTo>
                  <a:pt x="176530" y="114985"/>
                </a:lnTo>
                <a:close/>
              </a:path>
              <a:path w="1168400" h="4641215">
                <a:moveTo>
                  <a:pt x="210464" y="3111"/>
                </a:moveTo>
                <a:lnTo>
                  <a:pt x="196202" y="3111"/>
                </a:lnTo>
                <a:lnTo>
                  <a:pt x="196202" y="60528"/>
                </a:lnTo>
                <a:lnTo>
                  <a:pt x="162267" y="60528"/>
                </a:lnTo>
                <a:lnTo>
                  <a:pt x="162267" y="72364"/>
                </a:lnTo>
                <a:lnTo>
                  <a:pt x="196202" y="72364"/>
                </a:lnTo>
                <a:lnTo>
                  <a:pt x="196202" y="160743"/>
                </a:lnTo>
                <a:lnTo>
                  <a:pt x="210464" y="160743"/>
                </a:lnTo>
                <a:lnTo>
                  <a:pt x="210464" y="72364"/>
                </a:lnTo>
                <a:lnTo>
                  <a:pt x="210464" y="60528"/>
                </a:lnTo>
                <a:lnTo>
                  <a:pt x="210464" y="3111"/>
                </a:lnTo>
                <a:close/>
              </a:path>
              <a:path w="1168400" h="4641215">
                <a:moveTo>
                  <a:pt x="332422" y="79324"/>
                </a:moveTo>
                <a:lnTo>
                  <a:pt x="297014" y="47561"/>
                </a:lnTo>
                <a:lnTo>
                  <a:pt x="294322" y="26771"/>
                </a:lnTo>
                <a:lnTo>
                  <a:pt x="328942" y="26771"/>
                </a:lnTo>
                <a:lnTo>
                  <a:pt x="328942" y="20167"/>
                </a:lnTo>
                <a:lnTo>
                  <a:pt x="328942" y="14947"/>
                </a:lnTo>
                <a:lnTo>
                  <a:pt x="244906" y="14947"/>
                </a:lnTo>
                <a:lnTo>
                  <a:pt x="244906" y="26771"/>
                </a:lnTo>
                <a:lnTo>
                  <a:pt x="279869" y="26771"/>
                </a:lnTo>
                <a:lnTo>
                  <a:pt x="279869" y="32867"/>
                </a:lnTo>
                <a:lnTo>
                  <a:pt x="277063" y="49149"/>
                </a:lnTo>
                <a:lnTo>
                  <a:pt x="269087" y="63728"/>
                </a:lnTo>
                <a:lnTo>
                  <a:pt x="256679" y="75653"/>
                </a:lnTo>
                <a:lnTo>
                  <a:pt x="240550" y="84023"/>
                </a:lnTo>
                <a:lnTo>
                  <a:pt x="247853" y="95504"/>
                </a:lnTo>
                <a:lnTo>
                  <a:pt x="265861" y="85737"/>
                </a:lnTo>
                <a:lnTo>
                  <a:pt x="279704" y="71424"/>
                </a:lnTo>
                <a:lnTo>
                  <a:pt x="287489" y="55664"/>
                </a:lnTo>
                <a:lnTo>
                  <a:pt x="294119" y="68453"/>
                </a:lnTo>
                <a:lnTo>
                  <a:pt x="307657" y="81673"/>
                </a:lnTo>
                <a:lnTo>
                  <a:pt x="325462" y="90627"/>
                </a:lnTo>
                <a:lnTo>
                  <a:pt x="332422" y="79324"/>
                </a:lnTo>
                <a:close/>
              </a:path>
              <a:path w="1168400" h="4641215">
                <a:moveTo>
                  <a:pt x="364782" y="131165"/>
                </a:moveTo>
                <a:lnTo>
                  <a:pt x="361213" y="118948"/>
                </a:lnTo>
                <a:lnTo>
                  <a:pt x="355549" y="113944"/>
                </a:lnTo>
                <a:lnTo>
                  <a:pt x="350951" y="109880"/>
                </a:lnTo>
                <a:lnTo>
                  <a:pt x="350685" y="109791"/>
                </a:lnTo>
                <a:lnTo>
                  <a:pt x="350685" y="131165"/>
                </a:lnTo>
                <a:lnTo>
                  <a:pt x="348094" y="138645"/>
                </a:lnTo>
                <a:lnTo>
                  <a:pt x="340639" y="144221"/>
                </a:lnTo>
                <a:lnTo>
                  <a:pt x="328815" y="147713"/>
                </a:lnTo>
                <a:lnTo>
                  <a:pt x="313105" y="148920"/>
                </a:lnTo>
                <a:lnTo>
                  <a:pt x="297395" y="147713"/>
                </a:lnTo>
                <a:lnTo>
                  <a:pt x="285572" y="144221"/>
                </a:lnTo>
                <a:lnTo>
                  <a:pt x="278117" y="138645"/>
                </a:lnTo>
                <a:lnTo>
                  <a:pt x="275526" y="131165"/>
                </a:lnTo>
                <a:lnTo>
                  <a:pt x="278117" y="123850"/>
                </a:lnTo>
                <a:lnTo>
                  <a:pt x="285572" y="118452"/>
                </a:lnTo>
                <a:lnTo>
                  <a:pt x="297395" y="115100"/>
                </a:lnTo>
                <a:lnTo>
                  <a:pt x="313105" y="113944"/>
                </a:lnTo>
                <a:lnTo>
                  <a:pt x="328815" y="115100"/>
                </a:lnTo>
                <a:lnTo>
                  <a:pt x="340639" y="118452"/>
                </a:lnTo>
                <a:lnTo>
                  <a:pt x="348094" y="123850"/>
                </a:lnTo>
                <a:lnTo>
                  <a:pt x="350685" y="131165"/>
                </a:lnTo>
                <a:lnTo>
                  <a:pt x="350685" y="109791"/>
                </a:lnTo>
                <a:lnTo>
                  <a:pt x="334683" y="104228"/>
                </a:lnTo>
                <a:lnTo>
                  <a:pt x="313105" y="102285"/>
                </a:lnTo>
                <a:lnTo>
                  <a:pt x="291528" y="104228"/>
                </a:lnTo>
                <a:lnTo>
                  <a:pt x="275259" y="109880"/>
                </a:lnTo>
                <a:lnTo>
                  <a:pt x="264998" y="118948"/>
                </a:lnTo>
                <a:lnTo>
                  <a:pt x="261429" y="131165"/>
                </a:lnTo>
                <a:lnTo>
                  <a:pt x="264998" y="143497"/>
                </a:lnTo>
                <a:lnTo>
                  <a:pt x="275259" y="152615"/>
                </a:lnTo>
                <a:lnTo>
                  <a:pt x="291528" y="158280"/>
                </a:lnTo>
                <a:lnTo>
                  <a:pt x="313105" y="160223"/>
                </a:lnTo>
                <a:lnTo>
                  <a:pt x="334683" y="158280"/>
                </a:lnTo>
                <a:lnTo>
                  <a:pt x="350951" y="152615"/>
                </a:lnTo>
                <a:lnTo>
                  <a:pt x="355104" y="148920"/>
                </a:lnTo>
                <a:lnTo>
                  <a:pt x="361213" y="143497"/>
                </a:lnTo>
                <a:lnTo>
                  <a:pt x="364782" y="131165"/>
                </a:lnTo>
                <a:close/>
              </a:path>
              <a:path w="1168400" h="4641215">
                <a:moveTo>
                  <a:pt x="386524" y="43129"/>
                </a:moveTo>
                <a:lnTo>
                  <a:pt x="363220" y="43129"/>
                </a:lnTo>
                <a:lnTo>
                  <a:pt x="363220" y="3289"/>
                </a:lnTo>
                <a:lnTo>
                  <a:pt x="348780" y="3289"/>
                </a:lnTo>
                <a:lnTo>
                  <a:pt x="348780" y="98107"/>
                </a:lnTo>
                <a:lnTo>
                  <a:pt x="363220" y="98107"/>
                </a:lnTo>
                <a:lnTo>
                  <a:pt x="363220" y="55308"/>
                </a:lnTo>
                <a:lnTo>
                  <a:pt x="386524" y="55308"/>
                </a:lnTo>
                <a:lnTo>
                  <a:pt x="386524" y="43129"/>
                </a:lnTo>
                <a:close/>
              </a:path>
              <a:path w="1168400" h="4641215">
                <a:moveTo>
                  <a:pt x="529145" y="20167"/>
                </a:moveTo>
                <a:lnTo>
                  <a:pt x="521144" y="20167"/>
                </a:lnTo>
                <a:lnTo>
                  <a:pt x="514883" y="20167"/>
                </a:lnTo>
                <a:lnTo>
                  <a:pt x="455549" y="20167"/>
                </a:lnTo>
                <a:lnTo>
                  <a:pt x="455549" y="31991"/>
                </a:lnTo>
                <a:lnTo>
                  <a:pt x="513613" y="31991"/>
                </a:lnTo>
                <a:lnTo>
                  <a:pt x="510882" y="52298"/>
                </a:lnTo>
                <a:lnTo>
                  <a:pt x="498678" y="78587"/>
                </a:lnTo>
                <a:lnTo>
                  <a:pt x="477964" y="101142"/>
                </a:lnTo>
                <a:lnTo>
                  <a:pt x="448411" y="119684"/>
                </a:lnTo>
                <a:lnTo>
                  <a:pt x="456069" y="131343"/>
                </a:lnTo>
                <a:lnTo>
                  <a:pt x="489661" y="109524"/>
                </a:lnTo>
                <a:lnTo>
                  <a:pt x="512318" y="83197"/>
                </a:lnTo>
                <a:lnTo>
                  <a:pt x="525119" y="53149"/>
                </a:lnTo>
                <a:lnTo>
                  <a:pt x="527710" y="31991"/>
                </a:lnTo>
                <a:lnTo>
                  <a:pt x="529145" y="20167"/>
                </a:lnTo>
                <a:close/>
              </a:path>
              <a:path w="1168400" h="4641215">
                <a:moveTo>
                  <a:pt x="575437" y="3289"/>
                </a:moveTo>
                <a:lnTo>
                  <a:pt x="560984" y="3289"/>
                </a:lnTo>
                <a:lnTo>
                  <a:pt x="560984" y="160578"/>
                </a:lnTo>
                <a:lnTo>
                  <a:pt x="575437" y="160578"/>
                </a:lnTo>
                <a:lnTo>
                  <a:pt x="575437" y="3289"/>
                </a:lnTo>
                <a:close/>
              </a:path>
              <a:path w="1168400" h="4641215">
                <a:moveTo>
                  <a:pt x="731316" y="131521"/>
                </a:moveTo>
                <a:lnTo>
                  <a:pt x="727608" y="119253"/>
                </a:lnTo>
                <a:lnTo>
                  <a:pt x="721525" y="114122"/>
                </a:lnTo>
                <a:lnTo>
                  <a:pt x="716940" y="110248"/>
                </a:lnTo>
                <a:lnTo>
                  <a:pt x="716699" y="110172"/>
                </a:lnTo>
                <a:lnTo>
                  <a:pt x="716699" y="131521"/>
                </a:lnTo>
                <a:lnTo>
                  <a:pt x="714032" y="138734"/>
                </a:lnTo>
                <a:lnTo>
                  <a:pt x="706297" y="144094"/>
                </a:lnTo>
                <a:lnTo>
                  <a:pt x="693940" y="147421"/>
                </a:lnTo>
                <a:lnTo>
                  <a:pt x="677379" y="148564"/>
                </a:lnTo>
                <a:lnTo>
                  <a:pt x="660882" y="147421"/>
                </a:lnTo>
                <a:lnTo>
                  <a:pt x="648512" y="144094"/>
                </a:lnTo>
                <a:lnTo>
                  <a:pt x="640753" y="138734"/>
                </a:lnTo>
                <a:lnTo>
                  <a:pt x="638060" y="131521"/>
                </a:lnTo>
                <a:lnTo>
                  <a:pt x="640753" y="124104"/>
                </a:lnTo>
                <a:lnTo>
                  <a:pt x="648512" y="118643"/>
                </a:lnTo>
                <a:lnTo>
                  <a:pt x="660882" y="115277"/>
                </a:lnTo>
                <a:lnTo>
                  <a:pt x="677379" y="114122"/>
                </a:lnTo>
                <a:lnTo>
                  <a:pt x="693940" y="115277"/>
                </a:lnTo>
                <a:lnTo>
                  <a:pt x="706297" y="118643"/>
                </a:lnTo>
                <a:lnTo>
                  <a:pt x="714032" y="124104"/>
                </a:lnTo>
                <a:lnTo>
                  <a:pt x="716699" y="131521"/>
                </a:lnTo>
                <a:lnTo>
                  <a:pt x="716699" y="110172"/>
                </a:lnTo>
                <a:lnTo>
                  <a:pt x="699973" y="104698"/>
                </a:lnTo>
                <a:lnTo>
                  <a:pt x="677379" y="102806"/>
                </a:lnTo>
                <a:lnTo>
                  <a:pt x="654786" y="104698"/>
                </a:lnTo>
                <a:lnTo>
                  <a:pt x="637819" y="110248"/>
                </a:lnTo>
                <a:lnTo>
                  <a:pt x="627151" y="119253"/>
                </a:lnTo>
                <a:lnTo>
                  <a:pt x="623443" y="131521"/>
                </a:lnTo>
                <a:lnTo>
                  <a:pt x="627151" y="143611"/>
                </a:lnTo>
                <a:lnTo>
                  <a:pt x="637819" y="152577"/>
                </a:lnTo>
                <a:lnTo>
                  <a:pt x="654786" y="158140"/>
                </a:lnTo>
                <a:lnTo>
                  <a:pt x="677379" y="160058"/>
                </a:lnTo>
                <a:lnTo>
                  <a:pt x="699973" y="158140"/>
                </a:lnTo>
                <a:lnTo>
                  <a:pt x="716940" y="152577"/>
                </a:lnTo>
                <a:lnTo>
                  <a:pt x="721702" y="148564"/>
                </a:lnTo>
                <a:lnTo>
                  <a:pt x="727608" y="143611"/>
                </a:lnTo>
                <a:lnTo>
                  <a:pt x="731316" y="131521"/>
                </a:lnTo>
                <a:close/>
              </a:path>
              <a:path w="1168400" h="4641215">
                <a:moveTo>
                  <a:pt x="732536" y="46964"/>
                </a:moveTo>
                <a:lnTo>
                  <a:pt x="640143" y="46964"/>
                </a:lnTo>
                <a:lnTo>
                  <a:pt x="640143" y="6413"/>
                </a:lnTo>
                <a:lnTo>
                  <a:pt x="625881" y="6413"/>
                </a:lnTo>
                <a:lnTo>
                  <a:pt x="625881" y="58788"/>
                </a:lnTo>
                <a:lnTo>
                  <a:pt x="732536" y="58788"/>
                </a:lnTo>
                <a:lnTo>
                  <a:pt x="732536" y="52184"/>
                </a:lnTo>
                <a:lnTo>
                  <a:pt x="732536" y="46964"/>
                </a:lnTo>
                <a:close/>
              </a:path>
              <a:path w="1168400" h="4641215">
                <a:moveTo>
                  <a:pt x="748715" y="77063"/>
                </a:moveTo>
                <a:lnTo>
                  <a:pt x="606564" y="77063"/>
                </a:lnTo>
                <a:lnTo>
                  <a:pt x="606564" y="88722"/>
                </a:lnTo>
                <a:lnTo>
                  <a:pt x="748715" y="88722"/>
                </a:lnTo>
                <a:lnTo>
                  <a:pt x="748715" y="77063"/>
                </a:lnTo>
                <a:close/>
              </a:path>
              <a:path w="1168400" h="4641215">
                <a:moveTo>
                  <a:pt x="810514" y="4597031"/>
                </a:moveTo>
                <a:lnTo>
                  <a:pt x="810183" y="4594593"/>
                </a:lnTo>
                <a:lnTo>
                  <a:pt x="808939" y="4585195"/>
                </a:lnTo>
                <a:lnTo>
                  <a:pt x="792873" y="4587722"/>
                </a:lnTo>
                <a:lnTo>
                  <a:pt x="776706" y="4589196"/>
                </a:lnTo>
                <a:lnTo>
                  <a:pt x="759180" y="4589894"/>
                </a:lnTo>
                <a:lnTo>
                  <a:pt x="741260" y="4590046"/>
                </a:lnTo>
                <a:lnTo>
                  <a:pt x="741260" y="4510379"/>
                </a:lnTo>
                <a:lnTo>
                  <a:pt x="798499" y="4510379"/>
                </a:lnTo>
                <a:lnTo>
                  <a:pt x="798499" y="4498543"/>
                </a:lnTo>
                <a:lnTo>
                  <a:pt x="726998" y="4498543"/>
                </a:lnTo>
                <a:lnTo>
                  <a:pt x="726998" y="4602251"/>
                </a:lnTo>
                <a:lnTo>
                  <a:pt x="739000" y="4602251"/>
                </a:lnTo>
                <a:lnTo>
                  <a:pt x="759612" y="4602023"/>
                </a:lnTo>
                <a:lnTo>
                  <a:pt x="777494" y="4601197"/>
                </a:lnTo>
                <a:lnTo>
                  <a:pt x="794004" y="4599610"/>
                </a:lnTo>
                <a:lnTo>
                  <a:pt x="810514" y="4597031"/>
                </a:lnTo>
                <a:close/>
              </a:path>
              <a:path w="1168400" h="4641215">
                <a:moveTo>
                  <a:pt x="810514" y="2146643"/>
                </a:moveTo>
                <a:lnTo>
                  <a:pt x="810183" y="2144204"/>
                </a:lnTo>
                <a:lnTo>
                  <a:pt x="808939" y="2134806"/>
                </a:lnTo>
                <a:lnTo>
                  <a:pt x="792873" y="2137333"/>
                </a:lnTo>
                <a:lnTo>
                  <a:pt x="776706" y="2138807"/>
                </a:lnTo>
                <a:lnTo>
                  <a:pt x="759180" y="2139505"/>
                </a:lnTo>
                <a:lnTo>
                  <a:pt x="741260" y="2139658"/>
                </a:lnTo>
                <a:lnTo>
                  <a:pt x="741260" y="2059990"/>
                </a:lnTo>
                <a:lnTo>
                  <a:pt x="798499" y="2059990"/>
                </a:lnTo>
                <a:lnTo>
                  <a:pt x="798499" y="2048154"/>
                </a:lnTo>
                <a:lnTo>
                  <a:pt x="726998" y="2048154"/>
                </a:lnTo>
                <a:lnTo>
                  <a:pt x="726998" y="2151862"/>
                </a:lnTo>
                <a:lnTo>
                  <a:pt x="739000" y="2151862"/>
                </a:lnTo>
                <a:lnTo>
                  <a:pt x="759612" y="2151634"/>
                </a:lnTo>
                <a:lnTo>
                  <a:pt x="777494" y="2150821"/>
                </a:lnTo>
                <a:lnTo>
                  <a:pt x="794004" y="2149221"/>
                </a:lnTo>
                <a:lnTo>
                  <a:pt x="810514" y="2146643"/>
                </a:lnTo>
                <a:close/>
              </a:path>
              <a:path w="1168400" h="4641215">
                <a:moveTo>
                  <a:pt x="848791" y="4483582"/>
                </a:moveTo>
                <a:lnTo>
                  <a:pt x="834351" y="4483582"/>
                </a:lnTo>
                <a:lnTo>
                  <a:pt x="834351" y="4540478"/>
                </a:lnTo>
                <a:lnTo>
                  <a:pt x="789279" y="4540478"/>
                </a:lnTo>
                <a:lnTo>
                  <a:pt x="789279" y="4552480"/>
                </a:lnTo>
                <a:lnTo>
                  <a:pt x="834351" y="4552480"/>
                </a:lnTo>
                <a:lnTo>
                  <a:pt x="834351" y="4641215"/>
                </a:lnTo>
                <a:lnTo>
                  <a:pt x="848791" y="4641215"/>
                </a:lnTo>
                <a:lnTo>
                  <a:pt x="848791" y="4552480"/>
                </a:lnTo>
                <a:lnTo>
                  <a:pt x="848791" y="4540478"/>
                </a:lnTo>
                <a:lnTo>
                  <a:pt x="848791" y="4483582"/>
                </a:lnTo>
                <a:close/>
              </a:path>
              <a:path w="1168400" h="4641215">
                <a:moveTo>
                  <a:pt x="848791" y="2033193"/>
                </a:moveTo>
                <a:lnTo>
                  <a:pt x="834351" y="2033193"/>
                </a:lnTo>
                <a:lnTo>
                  <a:pt x="834351" y="2090089"/>
                </a:lnTo>
                <a:lnTo>
                  <a:pt x="789279" y="2090089"/>
                </a:lnTo>
                <a:lnTo>
                  <a:pt x="789279" y="2102104"/>
                </a:lnTo>
                <a:lnTo>
                  <a:pt x="834351" y="2102104"/>
                </a:lnTo>
                <a:lnTo>
                  <a:pt x="834351" y="2190839"/>
                </a:lnTo>
                <a:lnTo>
                  <a:pt x="848791" y="2190839"/>
                </a:lnTo>
                <a:lnTo>
                  <a:pt x="848791" y="2102104"/>
                </a:lnTo>
                <a:lnTo>
                  <a:pt x="848791" y="2090089"/>
                </a:lnTo>
                <a:lnTo>
                  <a:pt x="848791" y="2033193"/>
                </a:lnTo>
                <a:close/>
              </a:path>
              <a:path w="1168400" h="4641215">
                <a:moveTo>
                  <a:pt x="874458" y="20688"/>
                </a:moveTo>
                <a:lnTo>
                  <a:pt x="864717" y="20688"/>
                </a:lnTo>
                <a:lnTo>
                  <a:pt x="860183" y="20688"/>
                </a:lnTo>
                <a:lnTo>
                  <a:pt x="822604" y="20688"/>
                </a:lnTo>
                <a:lnTo>
                  <a:pt x="822604" y="32512"/>
                </a:lnTo>
                <a:lnTo>
                  <a:pt x="860120" y="32512"/>
                </a:lnTo>
                <a:lnTo>
                  <a:pt x="860018" y="39738"/>
                </a:lnTo>
                <a:lnTo>
                  <a:pt x="858824" y="57175"/>
                </a:lnTo>
                <a:lnTo>
                  <a:pt x="855560" y="79260"/>
                </a:lnTo>
                <a:lnTo>
                  <a:pt x="849223" y="105943"/>
                </a:lnTo>
                <a:lnTo>
                  <a:pt x="863841" y="108204"/>
                </a:lnTo>
                <a:lnTo>
                  <a:pt x="869975" y="79794"/>
                </a:lnTo>
                <a:lnTo>
                  <a:pt x="873125" y="57010"/>
                </a:lnTo>
                <a:lnTo>
                  <a:pt x="874280" y="39738"/>
                </a:lnTo>
                <a:lnTo>
                  <a:pt x="874382" y="32512"/>
                </a:lnTo>
                <a:lnTo>
                  <a:pt x="874458" y="20688"/>
                </a:lnTo>
                <a:close/>
              </a:path>
              <a:path w="1168400" h="4641215">
                <a:moveTo>
                  <a:pt x="937793" y="20688"/>
                </a:moveTo>
                <a:lnTo>
                  <a:pt x="928039" y="20688"/>
                </a:lnTo>
                <a:lnTo>
                  <a:pt x="923518" y="20688"/>
                </a:lnTo>
                <a:lnTo>
                  <a:pt x="885596" y="20688"/>
                </a:lnTo>
                <a:lnTo>
                  <a:pt x="885596" y="32512"/>
                </a:lnTo>
                <a:lnTo>
                  <a:pt x="923455" y="32512"/>
                </a:lnTo>
                <a:lnTo>
                  <a:pt x="923404" y="46647"/>
                </a:lnTo>
                <a:lnTo>
                  <a:pt x="922629" y="63360"/>
                </a:lnTo>
                <a:lnTo>
                  <a:pt x="920508" y="83210"/>
                </a:lnTo>
                <a:lnTo>
                  <a:pt x="916393" y="106464"/>
                </a:lnTo>
                <a:lnTo>
                  <a:pt x="930833" y="108204"/>
                </a:lnTo>
                <a:lnTo>
                  <a:pt x="934847" y="83896"/>
                </a:lnTo>
                <a:lnTo>
                  <a:pt x="936929" y="63360"/>
                </a:lnTo>
                <a:lnTo>
                  <a:pt x="937679" y="46647"/>
                </a:lnTo>
                <a:lnTo>
                  <a:pt x="937793" y="32512"/>
                </a:lnTo>
                <a:lnTo>
                  <a:pt x="937793" y="20688"/>
                </a:lnTo>
                <a:close/>
              </a:path>
              <a:path w="1168400" h="4641215">
                <a:moveTo>
                  <a:pt x="953795" y="125082"/>
                </a:moveTo>
                <a:lnTo>
                  <a:pt x="811644" y="125082"/>
                </a:lnTo>
                <a:lnTo>
                  <a:pt x="811644" y="137083"/>
                </a:lnTo>
                <a:lnTo>
                  <a:pt x="953795" y="137083"/>
                </a:lnTo>
                <a:lnTo>
                  <a:pt x="953795" y="125082"/>
                </a:lnTo>
                <a:close/>
              </a:path>
              <a:path w="1168400" h="4641215">
                <a:moveTo>
                  <a:pt x="1021727" y="4608855"/>
                </a:moveTo>
                <a:lnTo>
                  <a:pt x="957351" y="4608855"/>
                </a:lnTo>
                <a:lnTo>
                  <a:pt x="957351" y="4575099"/>
                </a:lnTo>
                <a:lnTo>
                  <a:pt x="1004671" y="4575099"/>
                </a:lnTo>
                <a:lnTo>
                  <a:pt x="1004671" y="4571276"/>
                </a:lnTo>
                <a:lnTo>
                  <a:pt x="1004671" y="4563275"/>
                </a:lnTo>
                <a:lnTo>
                  <a:pt x="1004671" y="4534395"/>
                </a:lnTo>
                <a:lnTo>
                  <a:pt x="1004671" y="4522736"/>
                </a:lnTo>
                <a:lnTo>
                  <a:pt x="1004671" y="4494720"/>
                </a:lnTo>
                <a:lnTo>
                  <a:pt x="990409" y="4494720"/>
                </a:lnTo>
                <a:lnTo>
                  <a:pt x="990409" y="4522736"/>
                </a:lnTo>
                <a:lnTo>
                  <a:pt x="990409" y="4534395"/>
                </a:lnTo>
                <a:lnTo>
                  <a:pt x="990409" y="4563275"/>
                </a:lnTo>
                <a:lnTo>
                  <a:pt x="910196" y="4563275"/>
                </a:lnTo>
                <a:lnTo>
                  <a:pt x="910196" y="4534395"/>
                </a:lnTo>
                <a:lnTo>
                  <a:pt x="990409" y="4534395"/>
                </a:lnTo>
                <a:lnTo>
                  <a:pt x="990409" y="4522736"/>
                </a:lnTo>
                <a:lnTo>
                  <a:pt x="910196" y="4522736"/>
                </a:lnTo>
                <a:lnTo>
                  <a:pt x="910196" y="4494720"/>
                </a:lnTo>
                <a:lnTo>
                  <a:pt x="895921" y="4494720"/>
                </a:lnTo>
                <a:lnTo>
                  <a:pt x="895921" y="4575099"/>
                </a:lnTo>
                <a:lnTo>
                  <a:pt x="942898" y="4575099"/>
                </a:lnTo>
                <a:lnTo>
                  <a:pt x="942898" y="4608855"/>
                </a:lnTo>
                <a:lnTo>
                  <a:pt x="879221" y="4608855"/>
                </a:lnTo>
                <a:lnTo>
                  <a:pt x="879221" y="4620869"/>
                </a:lnTo>
                <a:lnTo>
                  <a:pt x="1021727" y="4620869"/>
                </a:lnTo>
                <a:lnTo>
                  <a:pt x="1021727" y="4612335"/>
                </a:lnTo>
                <a:lnTo>
                  <a:pt x="1021727" y="4608855"/>
                </a:lnTo>
                <a:close/>
              </a:path>
              <a:path w="1168400" h="4641215">
                <a:moveTo>
                  <a:pt x="1021727" y="2158466"/>
                </a:moveTo>
                <a:lnTo>
                  <a:pt x="957351" y="2158466"/>
                </a:lnTo>
                <a:lnTo>
                  <a:pt x="957351" y="2124722"/>
                </a:lnTo>
                <a:lnTo>
                  <a:pt x="1004671" y="2124722"/>
                </a:lnTo>
                <a:lnTo>
                  <a:pt x="1004671" y="2120887"/>
                </a:lnTo>
                <a:lnTo>
                  <a:pt x="1004671" y="2112886"/>
                </a:lnTo>
                <a:lnTo>
                  <a:pt x="1004671" y="2084006"/>
                </a:lnTo>
                <a:lnTo>
                  <a:pt x="1004671" y="2072347"/>
                </a:lnTo>
                <a:lnTo>
                  <a:pt x="1004671" y="2044331"/>
                </a:lnTo>
                <a:lnTo>
                  <a:pt x="990409" y="2044331"/>
                </a:lnTo>
                <a:lnTo>
                  <a:pt x="990409" y="2072347"/>
                </a:lnTo>
                <a:lnTo>
                  <a:pt x="990409" y="2084006"/>
                </a:lnTo>
                <a:lnTo>
                  <a:pt x="990409" y="2112886"/>
                </a:lnTo>
                <a:lnTo>
                  <a:pt x="910196" y="2112886"/>
                </a:lnTo>
                <a:lnTo>
                  <a:pt x="910196" y="2084006"/>
                </a:lnTo>
                <a:lnTo>
                  <a:pt x="990409" y="2084006"/>
                </a:lnTo>
                <a:lnTo>
                  <a:pt x="990409" y="2072347"/>
                </a:lnTo>
                <a:lnTo>
                  <a:pt x="910196" y="2072347"/>
                </a:lnTo>
                <a:lnTo>
                  <a:pt x="910196" y="2044331"/>
                </a:lnTo>
                <a:lnTo>
                  <a:pt x="895921" y="2044331"/>
                </a:lnTo>
                <a:lnTo>
                  <a:pt x="895921" y="2124722"/>
                </a:lnTo>
                <a:lnTo>
                  <a:pt x="942898" y="2124722"/>
                </a:lnTo>
                <a:lnTo>
                  <a:pt x="942898" y="2158466"/>
                </a:lnTo>
                <a:lnTo>
                  <a:pt x="879221" y="2158466"/>
                </a:lnTo>
                <a:lnTo>
                  <a:pt x="879221" y="2170480"/>
                </a:lnTo>
                <a:lnTo>
                  <a:pt x="1021727" y="2170480"/>
                </a:lnTo>
                <a:lnTo>
                  <a:pt x="1021727" y="2161946"/>
                </a:lnTo>
                <a:lnTo>
                  <a:pt x="1021727" y="2158466"/>
                </a:lnTo>
                <a:close/>
              </a:path>
              <a:path w="1168400" h="4641215">
                <a:moveTo>
                  <a:pt x="1054519" y="20167"/>
                </a:moveTo>
                <a:lnTo>
                  <a:pt x="1046518" y="20167"/>
                </a:lnTo>
                <a:lnTo>
                  <a:pt x="1040257" y="20167"/>
                </a:lnTo>
                <a:lnTo>
                  <a:pt x="980922" y="20167"/>
                </a:lnTo>
                <a:lnTo>
                  <a:pt x="980922" y="31991"/>
                </a:lnTo>
                <a:lnTo>
                  <a:pt x="1038987" y="31991"/>
                </a:lnTo>
                <a:lnTo>
                  <a:pt x="1036256" y="52298"/>
                </a:lnTo>
                <a:lnTo>
                  <a:pt x="1024051" y="78587"/>
                </a:lnTo>
                <a:lnTo>
                  <a:pt x="1003338" y="101142"/>
                </a:lnTo>
                <a:lnTo>
                  <a:pt x="973797" y="119684"/>
                </a:lnTo>
                <a:lnTo>
                  <a:pt x="981443" y="131343"/>
                </a:lnTo>
                <a:lnTo>
                  <a:pt x="1015034" y="109524"/>
                </a:lnTo>
                <a:lnTo>
                  <a:pt x="1037691" y="83197"/>
                </a:lnTo>
                <a:lnTo>
                  <a:pt x="1050493" y="53149"/>
                </a:lnTo>
                <a:lnTo>
                  <a:pt x="1053084" y="31991"/>
                </a:lnTo>
                <a:lnTo>
                  <a:pt x="1054519" y="20167"/>
                </a:lnTo>
                <a:close/>
              </a:path>
              <a:path w="1168400" h="4641215">
                <a:moveTo>
                  <a:pt x="1100810" y="3289"/>
                </a:moveTo>
                <a:lnTo>
                  <a:pt x="1086370" y="3289"/>
                </a:lnTo>
                <a:lnTo>
                  <a:pt x="1086370" y="160578"/>
                </a:lnTo>
                <a:lnTo>
                  <a:pt x="1100810" y="160578"/>
                </a:lnTo>
                <a:lnTo>
                  <a:pt x="1100810" y="3289"/>
                </a:lnTo>
                <a:close/>
              </a:path>
              <a:path w="1168400" h="4641215">
                <a:moveTo>
                  <a:pt x="1121930" y="4500461"/>
                </a:moveTo>
                <a:lnTo>
                  <a:pt x="1113929" y="4500461"/>
                </a:lnTo>
                <a:lnTo>
                  <a:pt x="1107655" y="4500461"/>
                </a:lnTo>
                <a:lnTo>
                  <a:pt x="1048334" y="4500461"/>
                </a:lnTo>
                <a:lnTo>
                  <a:pt x="1048334" y="4512297"/>
                </a:lnTo>
                <a:lnTo>
                  <a:pt x="1106385" y="4512297"/>
                </a:lnTo>
                <a:lnTo>
                  <a:pt x="1103668" y="4532604"/>
                </a:lnTo>
                <a:lnTo>
                  <a:pt x="1091463" y="4558881"/>
                </a:lnTo>
                <a:lnTo>
                  <a:pt x="1070737" y="4581436"/>
                </a:lnTo>
                <a:lnTo>
                  <a:pt x="1041196" y="4599991"/>
                </a:lnTo>
                <a:lnTo>
                  <a:pt x="1048854" y="4611636"/>
                </a:lnTo>
                <a:lnTo>
                  <a:pt x="1082433" y="4589818"/>
                </a:lnTo>
                <a:lnTo>
                  <a:pt x="1105090" y="4563491"/>
                </a:lnTo>
                <a:lnTo>
                  <a:pt x="1117904" y="4533443"/>
                </a:lnTo>
                <a:lnTo>
                  <a:pt x="1120482" y="4512297"/>
                </a:lnTo>
                <a:lnTo>
                  <a:pt x="1121930" y="4500461"/>
                </a:lnTo>
                <a:close/>
              </a:path>
              <a:path w="1168400" h="4641215">
                <a:moveTo>
                  <a:pt x="1121930" y="2050072"/>
                </a:moveTo>
                <a:lnTo>
                  <a:pt x="1113929" y="2050072"/>
                </a:lnTo>
                <a:lnTo>
                  <a:pt x="1107655" y="2050072"/>
                </a:lnTo>
                <a:lnTo>
                  <a:pt x="1048334" y="2050072"/>
                </a:lnTo>
                <a:lnTo>
                  <a:pt x="1048334" y="2061908"/>
                </a:lnTo>
                <a:lnTo>
                  <a:pt x="1106385" y="2061908"/>
                </a:lnTo>
                <a:lnTo>
                  <a:pt x="1103668" y="2082215"/>
                </a:lnTo>
                <a:lnTo>
                  <a:pt x="1091463" y="2108492"/>
                </a:lnTo>
                <a:lnTo>
                  <a:pt x="1070737" y="2131047"/>
                </a:lnTo>
                <a:lnTo>
                  <a:pt x="1041196" y="2149602"/>
                </a:lnTo>
                <a:lnTo>
                  <a:pt x="1048854" y="2161260"/>
                </a:lnTo>
                <a:lnTo>
                  <a:pt x="1082433" y="2139429"/>
                </a:lnTo>
                <a:lnTo>
                  <a:pt x="1105090" y="2113102"/>
                </a:lnTo>
                <a:lnTo>
                  <a:pt x="1117904" y="2083054"/>
                </a:lnTo>
                <a:lnTo>
                  <a:pt x="1120482" y="2061908"/>
                </a:lnTo>
                <a:lnTo>
                  <a:pt x="1121930" y="2050072"/>
                </a:lnTo>
                <a:close/>
              </a:path>
              <a:path w="1168400" h="4641215">
                <a:moveTo>
                  <a:pt x="1168209" y="4483582"/>
                </a:moveTo>
                <a:lnTo>
                  <a:pt x="1153769" y="4483582"/>
                </a:lnTo>
                <a:lnTo>
                  <a:pt x="1153769" y="4640872"/>
                </a:lnTo>
                <a:lnTo>
                  <a:pt x="1168209" y="4640872"/>
                </a:lnTo>
                <a:lnTo>
                  <a:pt x="1168209" y="4483582"/>
                </a:lnTo>
                <a:close/>
              </a:path>
              <a:path w="1168400" h="4641215">
                <a:moveTo>
                  <a:pt x="1168209" y="2033193"/>
                </a:moveTo>
                <a:lnTo>
                  <a:pt x="1153769" y="2033193"/>
                </a:lnTo>
                <a:lnTo>
                  <a:pt x="1153769" y="2190483"/>
                </a:lnTo>
                <a:lnTo>
                  <a:pt x="1168209" y="2190483"/>
                </a:lnTo>
                <a:lnTo>
                  <a:pt x="1168209" y="2033193"/>
                </a:lnTo>
                <a:close/>
              </a:path>
            </a:pathLst>
          </a:custGeom>
          <a:solidFill>
            <a:srgbClr val="6775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812227" y="2218702"/>
            <a:ext cx="3683000" cy="1493520"/>
          </a:xfrm>
          <a:custGeom>
            <a:avLst/>
            <a:gdLst/>
            <a:ahLst/>
            <a:cxnLst/>
            <a:rect l="l" t="t" r="r" b="b"/>
            <a:pathLst>
              <a:path w="3683000" h="1493520">
                <a:moveTo>
                  <a:pt x="3682835" y="0"/>
                </a:moveTo>
                <a:lnTo>
                  <a:pt x="3639337" y="0"/>
                </a:lnTo>
                <a:lnTo>
                  <a:pt x="3639337" y="43497"/>
                </a:lnTo>
                <a:lnTo>
                  <a:pt x="3639337" y="1449933"/>
                </a:lnTo>
                <a:lnTo>
                  <a:pt x="43497" y="1449933"/>
                </a:lnTo>
                <a:lnTo>
                  <a:pt x="43497" y="43497"/>
                </a:lnTo>
                <a:lnTo>
                  <a:pt x="3639337" y="43497"/>
                </a:lnTo>
                <a:lnTo>
                  <a:pt x="3639337" y="0"/>
                </a:lnTo>
                <a:lnTo>
                  <a:pt x="43497" y="0"/>
                </a:lnTo>
                <a:lnTo>
                  <a:pt x="0" y="0"/>
                </a:lnTo>
                <a:lnTo>
                  <a:pt x="0" y="1493431"/>
                </a:lnTo>
                <a:lnTo>
                  <a:pt x="43497" y="1493431"/>
                </a:lnTo>
                <a:lnTo>
                  <a:pt x="3639337" y="1493431"/>
                </a:lnTo>
                <a:lnTo>
                  <a:pt x="3682835" y="1493431"/>
                </a:lnTo>
                <a:lnTo>
                  <a:pt x="368283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39">
            <a:extLst>
              <a:ext uri="{FF2B5EF4-FFF2-40B4-BE49-F238E27FC236}">
                <a16:creationId xmlns:a16="http://schemas.microsoft.com/office/drawing/2014/main" id="{C333043F-5069-E9EB-6E91-07C5EE2B6C8B}"/>
              </a:ext>
            </a:extLst>
          </p:cNvPr>
          <p:cNvSpPr/>
          <p:nvPr/>
        </p:nvSpPr>
        <p:spPr>
          <a:xfrm>
            <a:off x="4216400" y="234749"/>
            <a:ext cx="8534400" cy="9194802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13004800" y="0"/>
                </a:moveTo>
                <a:lnTo>
                  <a:pt x="0" y="0"/>
                </a:lnTo>
                <a:lnTo>
                  <a:pt x="0" y="9753600"/>
                </a:lnTo>
                <a:lnTo>
                  <a:pt x="13004800" y="9753600"/>
                </a:lnTo>
                <a:lnTo>
                  <a:pt x="13004800" y="0"/>
                </a:lnTo>
                <a:close/>
              </a:path>
            </a:pathLst>
          </a:custGeom>
          <a:solidFill>
            <a:srgbClr val="000000">
              <a:alpha val="50000"/>
            </a:srgb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4" name="object 14"/>
          <p:cNvSpPr/>
          <p:nvPr/>
        </p:nvSpPr>
        <p:spPr>
          <a:xfrm>
            <a:off x="5057356" y="3581640"/>
            <a:ext cx="1522730" cy="3030855"/>
          </a:xfrm>
          <a:custGeom>
            <a:avLst/>
            <a:gdLst/>
            <a:ahLst/>
            <a:cxnLst/>
            <a:rect l="l" t="t" r="r" b="b"/>
            <a:pathLst>
              <a:path w="1522729" h="3030854">
                <a:moveTo>
                  <a:pt x="1101940" y="0"/>
                </a:moveTo>
                <a:lnTo>
                  <a:pt x="1029449" y="0"/>
                </a:lnTo>
                <a:lnTo>
                  <a:pt x="1029449" y="72491"/>
                </a:lnTo>
                <a:lnTo>
                  <a:pt x="1029449" y="521970"/>
                </a:lnTo>
                <a:lnTo>
                  <a:pt x="72491" y="521970"/>
                </a:lnTo>
                <a:lnTo>
                  <a:pt x="72491" y="72491"/>
                </a:lnTo>
                <a:lnTo>
                  <a:pt x="1029449" y="72491"/>
                </a:lnTo>
                <a:lnTo>
                  <a:pt x="1029449" y="0"/>
                </a:lnTo>
                <a:lnTo>
                  <a:pt x="72491" y="0"/>
                </a:lnTo>
                <a:lnTo>
                  <a:pt x="0" y="0"/>
                </a:lnTo>
                <a:lnTo>
                  <a:pt x="0" y="594461"/>
                </a:lnTo>
                <a:lnTo>
                  <a:pt x="72491" y="594461"/>
                </a:lnTo>
                <a:lnTo>
                  <a:pt x="1029449" y="594461"/>
                </a:lnTo>
                <a:lnTo>
                  <a:pt x="1101940" y="594461"/>
                </a:lnTo>
                <a:lnTo>
                  <a:pt x="1101940" y="0"/>
                </a:lnTo>
                <a:close/>
              </a:path>
              <a:path w="1522729" h="3030854">
                <a:moveTo>
                  <a:pt x="1522425" y="2435885"/>
                </a:moveTo>
                <a:lnTo>
                  <a:pt x="1449933" y="2435885"/>
                </a:lnTo>
                <a:lnTo>
                  <a:pt x="1449933" y="2508377"/>
                </a:lnTo>
                <a:lnTo>
                  <a:pt x="1449933" y="2957855"/>
                </a:lnTo>
                <a:lnTo>
                  <a:pt x="188480" y="2957855"/>
                </a:lnTo>
                <a:lnTo>
                  <a:pt x="188480" y="2508377"/>
                </a:lnTo>
                <a:lnTo>
                  <a:pt x="1449933" y="2508377"/>
                </a:lnTo>
                <a:lnTo>
                  <a:pt x="1449933" y="2435885"/>
                </a:lnTo>
                <a:lnTo>
                  <a:pt x="188480" y="2435885"/>
                </a:lnTo>
                <a:lnTo>
                  <a:pt x="115989" y="2435885"/>
                </a:lnTo>
                <a:lnTo>
                  <a:pt x="115989" y="3030359"/>
                </a:lnTo>
                <a:lnTo>
                  <a:pt x="188480" y="3030359"/>
                </a:lnTo>
                <a:lnTo>
                  <a:pt x="1449933" y="3030359"/>
                </a:lnTo>
                <a:lnTo>
                  <a:pt x="1522425" y="3030359"/>
                </a:lnTo>
                <a:lnTo>
                  <a:pt x="1522425" y="2435885"/>
                </a:lnTo>
                <a:close/>
              </a:path>
            </a:pathLst>
          </a:custGeom>
          <a:solidFill>
            <a:srgbClr val="FF232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812236" y="2218698"/>
            <a:ext cx="3683000" cy="1493520"/>
          </a:xfrm>
          <a:custGeom>
            <a:avLst/>
            <a:gdLst/>
            <a:ahLst/>
            <a:cxnLst/>
            <a:rect l="l" t="t" r="r" b="b"/>
            <a:pathLst>
              <a:path w="3683000" h="1493520">
                <a:moveTo>
                  <a:pt x="3682832" y="0"/>
                </a:moveTo>
                <a:lnTo>
                  <a:pt x="0" y="0"/>
                </a:lnTo>
                <a:lnTo>
                  <a:pt x="0" y="1493432"/>
                </a:lnTo>
                <a:lnTo>
                  <a:pt x="3682832" y="1493432"/>
                </a:lnTo>
                <a:lnTo>
                  <a:pt x="3682832" y="0"/>
                </a:lnTo>
                <a:close/>
              </a:path>
            </a:pathLst>
          </a:custGeom>
          <a:solidFill>
            <a:srgbClr val="FEFEFE">
              <a:alpha val="77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object 1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066282" y="2527707"/>
            <a:ext cx="3108422" cy="1022109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608333" y="1740215"/>
            <a:ext cx="2667878" cy="2595381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69136" y="705307"/>
            <a:ext cx="1926589" cy="368300"/>
          </a:xfrm>
          <a:custGeom>
            <a:avLst/>
            <a:gdLst/>
            <a:ahLst/>
            <a:cxnLst/>
            <a:rect l="l" t="t" r="r" b="b"/>
            <a:pathLst>
              <a:path w="1926589" h="368300">
                <a:moveTo>
                  <a:pt x="101193" y="32105"/>
                </a:moveTo>
                <a:lnTo>
                  <a:pt x="95097" y="32105"/>
                </a:lnTo>
                <a:lnTo>
                  <a:pt x="95097" y="97942"/>
                </a:lnTo>
                <a:lnTo>
                  <a:pt x="87725" y="148177"/>
                </a:lnTo>
                <a:lnTo>
                  <a:pt x="67513" y="195326"/>
                </a:lnTo>
                <a:lnTo>
                  <a:pt x="37318" y="234930"/>
                </a:lnTo>
                <a:lnTo>
                  <a:pt x="0" y="262534"/>
                </a:lnTo>
                <a:lnTo>
                  <a:pt x="20726" y="289356"/>
                </a:lnTo>
                <a:lnTo>
                  <a:pt x="53651" y="265392"/>
                </a:lnTo>
                <a:lnTo>
                  <a:pt x="81738" y="232044"/>
                </a:lnTo>
                <a:lnTo>
                  <a:pt x="103563" y="191537"/>
                </a:lnTo>
                <a:lnTo>
                  <a:pt x="112184" y="163830"/>
                </a:lnTo>
                <a:lnTo>
                  <a:pt x="106086" y="144480"/>
                </a:lnTo>
                <a:lnTo>
                  <a:pt x="101193" y="97942"/>
                </a:lnTo>
                <a:lnTo>
                  <a:pt x="101193" y="32105"/>
                </a:lnTo>
                <a:close/>
              </a:path>
              <a:path w="1926589" h="368300">
                <a:moveTo>
                  <a:pt x="128422" y="32105"/>
                </a:moveTo>
                <a:lnTo>
                  <a:pt x="122732" y="32105"/>
                </a:lnTo>
                <a:lnTo>
                  <a:pt x="122732" y="97942"/>
                </a:lnTo>
                <a:lnTo>
                  <a:pt x="117703" y="146095"/>
                </a:lnTo>
                <a:lnTo>
                  <a:pt x="119855" y="188169"/>
                </a:lnTo>
                <a:lnTo>
                  <a:pt x="141134" y="227041"/>
                </a:lnTo>
                <a:lnTo>
                  <a:pt x="168558" y="259123"/>
                </a:lnTo>
                <a:lnTo>
                  <a:pt x="200761" y="282448"/>
                </a:lnTo>
                <a:lnTo>
                  <a:pt x="221488" y="255625"/>
                </a:lnTo>
                <a:lnTo>
                  <a:pt x="185000" y="229101"/>
                </a:lnTo>
                <a:lnTo>
                  <a:pt x="155448" y="191261"/>
                </a:lnTo>
                <a:lnTo>
                  <a:pt x="135648" y="146183"/>
                </a:lnTo>
                <a:lnTo>
                  <a:pt x="128422" y="97942"/>
                </a:lnTo>
                <a:lnTo>
                  <a:pt x="128422" y="32105"/>
                </a:lnTo>
                <a:close/>
              </a:path>
              <a:path w="1926589" h="368300">
                <a:moveTo>
                  <a:pt x="122732" y="32105"/>
                </a:moveTo>
                <a:lnTo>
                  <a:pt x="101193" y="32105"/>
                </a:lnTo>
                <a:lnTo>
                  <a:pt x="101193" y="97942"/>
                </a:lnTo>
                <a:lnTo>
                  <a:pt x="106086" y="144480"/>
                </a:lnTo>
                <a:lnTo>
                  <a:pt x="112184" y="163830"/>
                </a:lnTo>
                <a:lnTo>
                  <a:pt x="117703" y="146095"/>
                </a:lnTo>
                <a:lnTo>
                  <a:pt x="122732" y="97942"/>
                </a:lnTo>
                <a:lnTo>
                  <a:pt x="122732" y="32105"/>
                </a:lnTo>
                <a:close/>
              </a:path>
              <a:path w="1926589" h="368300">
                <a:moveTo>
                  <a:pt x="287731" y="406"/>
                </a:moveTo>
                <a:lnTo>
                  <a:pt x="253593" y="406"/>
                </a:lnTo>
                <a:lnTo>
                  <a:pt x="253593" y="367791"/>
                </a:lnTo>
                <a:lnTo>
                  <a:pt x="287731" y="367791"/>
                </a:lnTo>
                <a:lnTo>
                  <a:pt x="287731" y="177596"/>
                </a:lnTo>
                <a:lnTo>
                  <a:pt x="279603" y="177596"/>
                </a:lnTo>
                <a:lnTo>
                  <a:pt x="279603" y="149148"/>
                </a:lnTo>
                <a:lnTo>
                  <a:pt x="287731" y="149148"/>
                </a:lnTo>
                <a:lnTo>
                  <a:pt x="287731" y="406"/>
                </a:lnTo>
                <a:close/>
              </a:path>
              <a:path w="1926589" h="368300">
                <a:moveTo>
                  <a:pt x="287731" y="149148"/>
                </a:moveTo>
                <a:lnTo>
                  <a:pt x="279603" y="149148"/>
                </a:lnTo>
                <a:lnTo>
                  <a:pt x="279603" y="177596"/>
                </a:lnTo>
                <a:lnTo>
                  <a:pt x="287731" y="177596"/>
                </a:lnTo>
                <a:lnTo>
                  <a:pt x="287731" y="149148"/>
                </a:lnTo>
                <a:close/>
              </a:path>
              <a:path w="1926589" h="368300">
                <a:moveTo>
                  <a:pt x="347878" y="149148"/>
                </a:moveTo>
                <a:lnTo>
                  <a:pt x="287731" y="149148"/>
                </a:lnTo>
                <a:lnTo>
                  <a:pt x="287731" y="177596"/>
                </a:lnTo>
                <a:lnTo>
                  <a:pt x="347878" y="177596"/>
                </a:lnTo>
                <a:lnTo>
                  <a:pt x="347878" y="149148"/>
                </a:lnTo>
                <a:close/>
              </a:path>
              <a:path w="1926589" h="368300">
                <a:moveTo>
                  <a:pt x="679469" y="0"/>
                </a:moveTo>
                <a:lnTo>
                  <a:pt x="645737" y="0"/>
                </a:lnTo>
                <a:lnTo>
                  <a:pt x="645737" y="368198"/>
                </a:lnTo>
                <a:lnTo>
                  <a:pt x="679469" y="368198"/>
                </a:lnTo>
                <a:lnTo>
                  <a:pt x="679469" y="0"/>
                </a:lnTo>
                <a:close/>
              </a:path>
              <a:path w="1926589" h="368300">
                <a:moveTo>
                  <a:pt x="485616" y="28447"/>
                </a:moveTo>
                <a:lnTo>
                  <a:pt x="448271" y="37477"/>
                </a:lnTo>
                <a:lnTo>
                  <a:pt x="418814" y="63195"/>
                </a:lnTo>
                <a:lnTo>
                  <a:pt x="399491" y="103543"/>
                </a:lnTo>
                <a:lnTo>
                  <a:pt x="392550" y="156463"/>
                </a:lnTo>
                <a:lnTo>
                  <a:pt x="399491" y="209619"/>
                </a:lnTo>
                <a:lnTo>
                  <a:pt x="418814" y="250088"/>
                </a:lnTo>
                <a:lnTo>
                  <a:pt x="448271" y="275850"/>
                </a:lnTo>
                <a:lnTo>
                  <a:pt x="485616" y="284886"/>
                </a:lnTo>
                <a:lnTo>
                  <a:pt x="523195" y="275850"/>
                </a:lnTo>
                <a:lnTo>
                  <a:pt x="546882" y="255219"/>
                </a:lnTo>
                <a:lnTo>
                  <a:pt x="485616" y="255219"/>
                </a:lnTo>
                <a:lnTo>
                  <a:pt x="461003" y="248189"/>
                </a:lnTo>
                <a:lnTo>
                  <a:pt x="441725" y="228244"/>
                </a:lnTo>
                <a:lnTo>
                  <a:pt x="429152" y="197097"/>
                </a:lnTo>
                <a:lnTo>
                  <a:pt x="424656" y="156463"/>
                </a:lnTo>
                <a:lnTo>
                  <a:pt x="429152" y="116192"/>
                </a:lnTo>
                <a:lnTo>
                  <a:pt x="441725" y="85445"/>
                </a:lnTo>
                <a:lnTo>
                  <a:pt x="461003" y="65824"/>
                </a:lnTo>
                <a:lnTo>
                  <a:pt x="485616" y="58927"/>
                </a:lnTo>
                <a:lnTo>
                  <a:pt x="547866" y="58927"/>
                </a:lnTo>
                <a:lnTo>
                  <a:pt x="523195" y="37477"/>
                </a:lnTo>
                <a:lnTo>
                  <a:pt x="485616" y="28447"/>
                </a:lnTo>
                <a:close/>
              </a:path>
              <a:path w="1926589" h="368300">
                <a:moveTo>
                  <a:pt x="547866" y="58927"/>
                </a:moveTo>
                <a:lnTo>
                  <a:pt x="485616" y="58927"/>
                </a:lnTo>
                <a:lnTo>
                  <a:pt x="510400" y="65824"/>
                </a:lnTo>
                <a:lnTo>
                  <a:pt x="529659" y="85445"/>
                </a:lnTo>
                <a:lnTo>
                  <a:pt x="542137" y="116192"/>
                </a:lnTo>
                <a:lnTo>
                  <a:pt x="546576" y="156463"/>
                </a:lnTo>
                <a:lnTo>
                  <a:pt x="542137" y="197097"/>
                </a:lnTo>
                <a:lnTo>
                  <a:pt x="529659" y="228244"/>
                </a:lnTo>
                <a:lnTo>
                  <a:pt x="510400" y="248189"/>
                </a:lnTo>
                <a:lnTo>
                  <a:pt x="485616" y="255219"/>
                </a:lnTo>
                <a:lnTo>
                  <a:pt x="546882" y="255219"/>
                </a:lnTo>
                <a:lnTo>
                  <a:pt x="552773" y="250088"/>
                </a:lnTo>
                <a:lnTo>
                  <a:pt x="572141" y="209619"/>
                </a:lnTo>
                <a:lnTo>
                  <a:pt x="579088" y="156463"/>
                </a:lnTo>
                <a:lnTo>
                  <a:pt x="572141" y="103543"/>
                </a:lnTo>
                <a:lnTo>
                  <a:pt x="552773" y="63195"/>
                </a:lnTo>
                <a:lnTo>
                  <a:pt x="547866" y="58927"/>
                </a:lnTo>
                <a:close/>
              </a:path>
              <a:path w="1926589" h="368300">
                <a:moveTo>
                  <a:pt x="1043978" y="31699"/>
                </a:moveTo>
                <a:lnTo>
                  <a:pt x="795667" y="31699"/>
                </a:lnTo>
                <a:lnTo>
                  <a:pt x="795667" y="225551"/>
                </a:lnTo>
                <a:lnTo>
                  <a:pt x="1048042" y="225551"/>
                </a:lnTo>
                <a:lnTo>
                  <a:pt x="1048042" y="206857"/>
                </a:lnTo>
                <a:lnTo>
                  <a:pt x="829805" y="206857"/>
                </a:lnTo>
                <a:lnTo>
                  <a:pt x="829805" y="140614"/>
                </a:lnTo>
                <a:lnTo>
                  <a:pt x="818832" y="140614"/>
                </a:lnTo>
                <a:lnTo>
                  <a:pt x="818832" y="113791"/>
                </a:lnTo>
                <a:lnTo>
                  <a:pt x="829805" y="113791"/>
                </a:lnTo>
                <a:lnTo>
                  <a:pt x="829805" y="59334"/>
                </a:lnTo>
                <a:lnTo>
                  <a:pt x="1043978" y="59334"/>
                </a:lnTo>
                <a:lnTo>
                  <a:pt x="1043978" y="31699"/>
                </a:lnTo>
                <a:close/>
              </a:path>
              <a:path w="1926589" h="368300">
                <a:moveTo>
                  <a:pt x="1048042" y="198323"/>
                </a:moveTo>
                <a:lnTo>
                  <a:pt x="829805" y="198323"/>
                </a:lnTo>
                <a:lnTo>
                  <a:pt x="829805" y="206857"/>
                </a:lnTo>
                <a:lnTo>
                  <a:pt x="1048042" y="206857"/>
                </a:lnTo>
                <a:lnTo>
                  <a:pt x="1048042" y="198323"/>
                </a:lnTo>
                <a:close/>
              </a:path>
              <a:path w="1926589" h="368300">
                <a:moveTo>
                  <a:pt x="829805" y="113791"/>
                </a:moveTo>
                <a:lnTo>
                  <a:pt x="818832" y="113791"/>
                </a:lnTo>
                <a:lnTo>
                  <a:pt x="818832" y="140614"/>
                </a:lnTo>
                <a:lnTo>
                  <a:pt x="829805" y="140614"/>
                </a:lnTo>
                <a:lnTo>
                  <a:pt x="829805" y="113791"/>
                </a:lnTo>
                <a:close/>
              </a:path>
              <a:path w="1926589" h="368300">
                <a:moveTo>
                  <a:pt x="1036256" y="113791"/>
                </a:moveTo>
                <a:lnTo>
                  <a:pt x="829805" y="113791"/>
                </a:lnTo>
                <a:lnTo>
                  <a:pt x="829805" y="140614"/>
                </a:lnTo>
                <a:lnTo>
                  <a:pt x="1036256" y="140614"/>
                </a:lnTo>
                <a:lnTo>
                  <a:pt x="1036256" y="113791"/>
                </a:lnTo>
                <a:close/>
              </a:path>
              <a:path w="1926589" h="368300">
                <a:moveTo>
                  <a:pt x="1085837" y="292608"/>
                </a:moveTo>
                <a:lnTo>
                  <a:pt x="752995" y="292608"/>
                </a:lnTo>
                <a:lnTo>
                  <a:pt x="752995" y="320649"/>
                </a:lnTo>
                <a:lnTo>
                  <a:pt x="1085837" y="320649"/>
                </a:lnTo>
                <a:lnTo>
                  <a:pt x="1085837" y="292608"/>
                </a:lnTo>
                <a:close/>
              </a:path>
              <a:path w="1926589" h="368300">
                <a:moveTo>
                  <a:pt x="1389081" y="292201"/>
                </a:moveTo>
                <a:lnTo>
                  <a:pt x="1241151" y="292201"/>
                </a:lnTo>
                <a:lnTo>
                  <a:pt x="1241151" y="320243"/>
                </a:lnTo>
                <a:lnTo>
                  <a:pt x="1573993" y="320243"/>
                </a:lnTo>
                <a:lnTo>
                  <a:pt x="1573993" y="301548"/>
                </a:lnTo>
                <a:lnTo>
                  <a:pt x="1389081" y="301548"/>
                </a:lnTo>
                <a:lnTo>
                  <a:pt x="1389081" y="292201"/>
                </a:lnTo>
                <a:close/>
              </a:path>
              <a:path w="1926589" h="368300">
                <a:moveTo>
                  <a:pt x="1422406" y="203199"/>
                </a:moveTo>
                <a:lnTo>
                  <a:pt x="1389081" y="203199"/>
                </a:lnTo>
                <a:lnTo>
                  <a:pt x="1389081" y="301548"/>
                </a:lnTo>
                <a:lnTo>
                  <a:pt x="1422406" y="301548"/>
                </a:lnTo>
                <a:lnTo>
                  <a:pt x="1422406" y="203199"/>
                </a:lnTo>
                <a:close/>
              </a:path>
              <a:path w="1926589" h="368300">
                <a:moveTo>
                  <a:pt x="1573993" y="292201"/>
                </a:moveTo>
                <a:lnTo>
                  <a:pt x="1422406" y="292201"/>
                </a:lnTo>
                <a:lnTo>
                  <a:pt x="1422406" y="301548"/>
                </a:lnTo>
                <a:lnTo>
                  <a:pt x="1573993" y="301548"/>
                </a:lnTo>
                <a:lnTo>
                  <a:pt x="1573993" y="292201"/>
                </a:lnTo>
                <a:close/>
              </a:path>
              <a:path w="1926589" h="368300">
                <a:moveTo>
                  <a:pt x="1394364" y="24790"/>
                </a:moveTo>
                <a:lnTo>
                  <a:pt x="1388268" y="24790"/>
                </a:lnTo>
                <a:lnTo>
                  <a:pt x="1388268" y="53238"/>
                </a:lnTo>
                <a:lnTo>
                  <a:pt x="1376400" y="96875"/>
                </a:lnTo>
                <a:lnTo>
                  <a:pt x="1345444" y="134721"/>
                </a:lnTo>
                <a:lnTo>
                  <a:pt x="1302372" y="163423"/>
                </a:lnTo>
                <a:lnTo>
                  <a:pt x="1254156" y="179628"/>
                </a:lnTo>
                <a:lnTo>
                  <a:pt x="1268380" y="207670"/>
                </a:lnTo>
                <a:lnTo>
                  <a:pt x="1312294" y="193209"/>
                </a:lnTo>
                <a:lnTo>
                  <a:pt x="1352833" y="169228"/>
                </a:lnTo>
                <a:lnTo>
                  <a:pt x="1386331" y="137034"/>
                </a:lnTo>
                <a:lnTo>
                  <a:pt x="1405947" y="103377"/>
                </a:lnTo>
                <a:lnTo>
                  <a:pt x="1402775" y="97935"/>
                </a:lnTo>
                <a:lnTo>
                  <a:pt x="1394364" y="53238"/>
                </a:lnTo>
                <a:lnTo>
                  <a:pt x="1394364" y="24790"/>
                </a:lnTo>
                <a:close/>
              </a:path>
              <a:path w="1926589" h="368300">
                <a:moveTo>
                  <a:pt x="1423625" y="24790"/>
                </a:moveTo>
                <a:lnTo>
                  <a:pt x="1417529" y="24790"/>
                </a:lnTo>
                <a:lnTo>
                  <a:pt x="1417529" y="53238"/>
                </a:lnTo>
                <a:lnTo>
                  <a:pt x="1409118" y="97935"/>
                </a:lnTo>
                <a:lnTo>
                  <a:pt x="1425563" y="137034"/>
                </a:lnTo>
                <a:lnTo>
                  <a:pt x="1459060" y="169228"/>
                </a:lnTo>
                <a:lnTo>
                  <a:pt x="1499599" y="193209"/>
                </a:lnTo>
                <a:lnTo>
                  <a:pt x="1543513" y="207670"/>
                </a:lnTo>
                <a:lnTo>
                  <a:pt x="1558143" y="179628"/>
                </a:lnTo>
                <a:lnTo>
                  <a:pt x="1509864" y="163480"/>
                </a:lnTo>
                <a:lnTo>
                  <a:pt x="1466653" y="134874"/>
                </a:lnTo>
                <a:lnTo>
                  <a:pt x="1435557" y="97047"/>
                </a:lnTo>
                <a:lnTo>
                  <a:pt x="1423625" y="53238"/>
                </a:lnTo>
                <a:lnTo>
                  <a:pt x="1423625" y="24790"/>
                </a:lnTo>
                <a:close/>
              </a:path>
              <a:path w="1926589" h="368300">
                <a:moveTo>
                  <a:pt x="1417529" y="24790"/>
                </a:moveTo>
                <a:lnTo>
                  <a:pt x="1394364" y="24790"/>
                </a:lnTo>
                <a:lnTo>
                  <a:pt x="1394364" y="53238"/>
                </a:lnTo>
                <a:lnTo>
                  <a:pt x="1402775" y="97935"/>
                </a:lnTo>
                <a:lnTo>
                  <a:pt x="1405947" y="103377"/>
                </a:lnTo>
                <a:lnTo>
                  <a:pt x="1409118" y="97935"/>
                </a:lnTo>
                <a:lnTo>
                  <a:pt x="1417529" y="53238"/>
                </a:lnTo>
                <a:lnTo>
                  <a:pt x="1417529" y="24790"/>
                </a:lnTo>
                <a:close/>
              </a:path>
              <a:path w="1926589" h="368300">
                <a:moveTo>
                  <a:pt x="1926310" y="406"/>
                </a:moveTo>
                <a:lnTo>
                  <a:pt x="1893798" y="406"/>
                </a:lnTo>
                <a:lnTo>
                  <a:pt x="1893798" y="367791"/>
                </a:lnTo>
                <a:lnTo>
                  <a:pt x="1926310" y="367791"/>
                </a:lnTo>
                <a:lnTo>
                  <a:pt x="1926310" y="175564"/>
                </a:lnTo>
                <a:lnTo>
                  <a:pt x="1904771" y="175564"/>
                </a:lnTo>
                <a:lnTo>
                  <a:pt x="1904771" y="147929"/>
                </a:lnTo>
                <a:lnTo>
                  <a:pt x="1926310" y="147929"/>
                </a:lnTo>
                <a:lnTo>
                  <a:pt x="1926310" y="406"/>
                </a:lnTo>
                <a:close/>
              </a:path>
              <a:path w="1926589" h="368300">
                <a:moveTo>
                  <a:pt x="1844217" y="10159"/>
                </a:moveTo>
                <a:lnTo>
                  <a:pt x="1812112" y="10159"/>
                </a:lnTo>
                <a:lnTo>
                  <a:pt x="1812112" y="349910"/>
                </a:lnTo>
                <a:lnTo>
                  <a:pt x="1844217" y="349910"/>
                </a:lnTo>
                <a:lnTo>
                  <a:pt x="1844217" y="175564"/>
                </a:lnTo>
                <a:lnTo>
                  <a:pt x="1834464" y="175564"/>
                </a:lnTo>
                <a:lnTo>
                  <a:pt x="1834464" y="147929"/>
                </a:lnTo>
                <a:lnTo>
                  <a:pt x="1844217" y="147929"/>
                </a:lnTo>
                <a:lnTo>
                  <a:pt x="1844217" y="10159"/>
                </a:lnTo>
                <a:close/>
              </a:path>
              <a:path w="1926589" h="368300">
                <a:moveTo>
                  <a:pt x="1844217" y="147929"/>
                </a:moveTo>
                <a:lnTo>
                  <a:pt x="1834464" y="147929"/>
                </a:lnTo>
                <a:lnTo>
                  <a:pt x="1834464" y="175564"/>
                </a:lnTo>
                <a:lnTo>
                  <a:pt x="1844217" y="175564"/>
                </a:lnTo>
                <a:lnTo>
                  <a:pt x="1844217" y="147929"/>
                </a:lnTo>
                <a:close/>
              </a:path>
              <a:path w="1926589" h="368300">
                <a:moveTo>
                  <a:pt x="1893798" y="147929"/>
                </a:moveTo>
                <a:lnTo>
                  <a:pt x="1844217" y="147929"/>
                </a:lnTo>
                <a:lnTo>
                  <a:pt x="1844217" y="175564"/>
                </a:lnTo>
                <a:lnTo>
                  <a:pt x="1893798" y="175564"/>
                </a:lnTo>
                <a:lnTo>
                  <a:pt x="1893798" y="147929"/>
                </a:lnTo>
                <a:close/>
              </a:path>
              <a:path w="1926589" h="368300">
                <a:moveTo>
                  <a:pt x="1926310" y="147929"/>
                </a:moveTo>
                <a:lnTo>
                  <a:pt x="1904771" y="147929"/>
                </a:lnTo>
                <a:lnTo>
                  <a:pt x="1904771" y="175564"/>
                </a:lnTo>
                <a:lnTo>
                  <a:pt x="1926310" y="175564"/>
                </a:lnTo>
                <a:lnTo>
                  <a:pt x="1926310" y="147929"/>
                </a:lnTo>
                <a:close/>
              </a:path>
              <a:path w="1926589" h="368300">
                <a:moveTo>
                  <a:pt x="1750745" y="47548"/>
                </a:moveTo>
                <a:lnTo>
                  <a:pt x="1739366" y="47548"/>
                </a:lnTo>
                <a:lnTo>
                  <a:pt x="1739366" y="54051"/>
                </a:lnTo>
                <a:lnTo>
                  <a:pt x="1735247" y="103648"/>
                </a:lnTo>
                <a:lnTo>
                  <a:pt x="1722018" y="150124"/>
                </a:lnTo>
                <a:lnTo>
                  <a:pt x="1698372" y="192893"/>
                </a:lnTo>
                <a:lnTo>
                  <a:pt x="1663002" y="231371"/>
                </a:lnTo>
                <a:lnTo>
                  <a:pt x="1614601" y="264972"/>
                </a:lnTo>
                <a:lnTo>
                  <a:pt x="1634515" y="288950"/>
                </a:lnTo>
                <a:lnTo>
                  <a:pt x="1681097" y="257183"/>
                </a:lnTo>
                <a:lnTo>
                  <a:pt x="1716728" y="221217"/>
                </a:lnTo>
                <a:lnTo>
                  <a:pt x="1742516" y="181660"/>
                </a:lnTo>
                <a:lnTo>
                  <a:pt x="1759566" y="139124"/>
                </a:lnTo>
                <a:lnTo>
                  <a:pt x="1768984" y="94217"/>
                </a:lnTo>
                <a:lnTo>
                  <a:pt x="1770139" y="75590"/>
                </a:lnTo>
                <a:lnTo>
                  <a:pt x="1750745" y="75590"/>
                </a:lnTo>
                <a:lnTo>
                  <a:pt x="1750745" y="47548"/>
                </a:lnTo>
                <a:close/>
              </a:path>
              <a:path w="1926589" h="368300">
                <a:moveTo>
                  <a:pt x="1739366" y="47548"/>
                </a:moveTo>
                <a:lnTo>
                  <a:pt x="1628825" y="47548"/>
                </a:lnTo>
                <a:lnTo>
                  <a:pt x="1628825" y="75590"/>
                </a:lnTo>
                <a:lnTo>
                  <a:pt x="1737577" y="75590"/>
                </a:lnTo>
                <a:lnTo>
                  <a:pt x="1739366" y="54051"/>
                </a:lnTo>
                <a:lnTo>
                  <a:pt x="1739366" y="47548"/>
                </a:lnTo>
                <a:close/>
              </a:path>
              <a:path w="1926589" h="368300">
                <a:moveTo>
                  <a:pt x="1771878" y="47548"/>
                </a:moveTo>
                <a:lnTo>
                  <a:pt x="1750745" y="47548"/>
                </a:lnTo>
                <a:lnTo>
                  <a:pt x="1750745" y="75590"/>
                </a:lnTo>
                <a:lnTo>
                  <a:pt x="1770139" y="75590"/>
                </a:lnTo>
                <a:lnTo>
                  <a:pt x="1771878" y="475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62482" y="425132"/>
            <a:ext cx="2629698" cy="174117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558800" y="0"/>
            <a:ext cx="355600" cy="1041400"/>
          </a:xfrm>
          <a:custGeom>
            <a:avLst/>
            <a:gdLst/>
            <a:ahLst/>
            <a:cxnLst/>
            <a:rect l="l" t="t" r="r" b="b"/>
            <a:pathLst>
              <a:path w="355600" h="1041400">
                <a:moveTo>
                  <a:pt x="355600" y="0"/>
                </a:moveTo>
                <a:lnTo>
                  <a:pt x="0" y="0"/>
                </a:lnTo>
                <a:lnTo>
                  <a:pt x="0" y="1041400"/>
                </a:lnTo>
                <a:lnTo>
                  <a:pt x="355600" y="1041400"/>
                </a:lnTo>
                <a:lnTo>
                  <a:pt x="355600" y="0"/>
                </a:lnTo>
                <a:close/>
              </a:path>
            </a:pathLst>
          </a:custGeom>
          <a:solidFill>
            <a:srgbClr val="EDF8F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4521200" y="512190"/>
            <a:ext cx="8305800" cy="8354003"/>
            <a:chOff x="4470400" y="406400"/>
            <a:chExt cx="8534400" cy="8583930"/>
          </a:xfrm>
        </p:grpSpPr>
        <p:sp>
          <p:nvSpPr>
            <p:cNvPr id="6" name="object 6"/>
            <p:cNvSpPr/>
            <p:nvPr/>
          </p:nvSpPr>
          <p:spPr>
            <a:xfrm>
              <a:off x="4470400" y="406400"/>
              <a:ext cx="8534400" cy="1015365"/>
            </a:xfrm>
            <a:custGeom>
              <a:avLst/>
              <a:gdLst/>
              <a:ahLst/>
              <a:cxnLst/>
              <a:rect l="l" t="t" r="r" b="b"/>
              <a:pathLst>
                <a:path w="8534400" h="1015365">
                  <a:moveTo>
                    <a:pt x="0" y="0"/>
                  </a:moveTo>
                  <a:lnTo>
                    <a:pt x="8534399" y="0"/>
                  </a:lnTo>
                  <a:lnTo>
                    <a:pt x="8534399" y="1014953"/>
                  </a:lnTo>
                  <a:lnTo>
                    <a:pt x="0" y="10149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0B6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21374" y="1334355"/>
              <a:ext cx="7249672" cy="7655656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5151871" y="580392"/>
              <a:ext cx="5698490" cy="667385"/>
            </a:xfrm>
            <a:custGeom>
              <a:avLst/>
              <a:gdLst/>
              <a:ahLst/>
              <a:cxnLst/>
              <a:rect l="l" t="t" r="r" b="b"/>
              <a:pathLst>
                <a:path w="5698490" h="667385">
                  <a:moveTo>
                    <a:pt x="5364755" y="0"/>
                  </a:moveTo>
                  <a:lnTo>
                    <a:pt x="333484" y="0"/>
                  </a:lnTo>
                  <a:lnTo>
                    <a:pt x="284204" y="3615"/>
                  </a:lnTo>
                  <a:lnTo>
                    <a:pt x="237170" y="14119"/>
                  </a:lnTo>
                  <a:lnTo>
                    <a:pt x="192896" y="30994"/>
                  </a:lnTo>
                  <a:lnTo>
                    <a:pt x="151898" y="53726"/>
                  </a:lnTo>
                  <a:lnTo>
                    <a:pt x="114694" y="81798"/>
                  </a:lnTo>
                  <a:lnTo>
                    <a:pt x="81798" y="114694"/>
                  </a:lnTo>
                  <a:lnTo>
                    <a:pt x="53726" y="151898"/>
                  </a:lnTo>
                  <a:lnTo>
                    <a:pt x="30994" y="192896"/>
                  </a:lnTo>
                  <a:lnTo>
                    <a:pt x="14119" y="237169"/>
                  </a:lnTo>
                  <a:lnTo>
                    <a:pt x="3615" y="284204"/>
                  </a:lnTo>
                  <a:lnTo>
                    <a:pt x="0" y="333484"/>
                  </a:lnTo>
                  <a:lnTo>
                    <a:pt x="3615" y="382764"/>
                  </a:lnTo>
                  <a:lnTo>
                    <a:pt x="14119" y="429799"/>
                  </a:lnTo>
                  <a:lnTo>
                    <a:pt x="30994" y="474073"/>
                  </a:lnTo>
                  <a:lnTo>
                    <a:pt x="53726" y="515070"/>
                  </a:lnTo>
                  <a:lnTo>
                    <a:pt x="81798" y="552275"/>
                  </a:lnTo>
                  <a:lnTo>
                    <a:pt x="114694" y="585171"/>
                  </a:lnTo>
                  <a:lnTo>
                    <a:pt x="151898" y="613243"/>
                  </a:lnTo>
                  <a:lnTo>
                    <a:pt x="192896" y="635974"/>
                  </a:lnTo>
                  <a:lnTo>
                    <a:pt x="237170" y="652850"/>
                  </a:lnTo>
                  <a:lnTo>
                    <a:pt x="284204" y="663353"/>
                  </a:lnTo>
                  <a:lnTo>
                    <a:pt x="333484" y="666969"/>
                  </a:lnTo>
                  <a:lnTo>
                    <a:pt x="5364755" y="666969"/>
                  </a:lnTo>
                  <a:lnTo>
                    <a:pt x="5414035" y="663353"/>
                  </a:lnTo>
                  <a:lnTo>
                    <a:pt x="5461070" y="652850"/>
                  </a:lnTo>
                  <a:lnTo>
                    <a:pt x="5505344" y="635974"/>
                  </a:lnTo>
                  <a:lnTo>
                    <a:pt x="5546341" y="613243"/>
                  </a:lnTo>
                  <a:lnTo>
                    <a:pt x="5583546" y="585171"/>
                  </a:lnTo>
                  <a:lnTo>
                    <a:pt x="5616442" y="552275"/>
                  </a:lnTo>
                  <a:lnTo>
                    <a:pt x="5644514" y="515070"/>
                  </a:lnTo>
                  <a:lnTo>
                    <a:pt x="5667245" y="474073"/>
                  </a:lnTo>
                  <a:lnTo>
                    <a:pt x="5684121" y="429799"/>
                  </a:lnTo>
                  <a:lnTo>
                    <a:pt x="5694625" y="382764"/>
                  </a:lnTo>
                  <a:lnTo>
                    <a:pt x="5698240" y="333484"/>
                  </a:lnTo>
                  <a:lnTo>
                    <a:pt x="5694625" y="284204"/>
                  </a:lnTo>
                  <a:lnTo>
                    <a:pt x="5684121" y="237169"/>
                  </a:lnTo>
                  <a:lnTo>
                    <a:pt x="5667245" y="192896"/>
                  </a:lnTo>
                  <a:lnTo>
                    <a:pt x="5644514" y="151898"/>
                  </a:lnTo>
                  <a:lnTo>
                    <a:pt x="5616442" y="114694"/>
                  </a:lnTo>
                  <a:lnTo>
                    <a:pt x="5583546" y="81798"/>
                  </a:lnTo>
                  <a:lnTo>
                    <a:pt x="5546341" y="53726"/>
                  </a:lnTo>
                  <a:lnTo>
                    <a:pt x="5505344" y="30994"/>
                  </a:lnTo>
                  <a:lnTo>
                    <a:pt x="5461070" y="14119"/>
                  </a:lnTo>
                  <a:lnTo>
                    <a:pt x="5414035" y="3615"/>
                  </a:lnTo>
                  <a:lnTo>
                    <a:pt x="5364755" y="0"/>
                  </a:lnTo>
                  <a:close/>
                </a:path>
              </a:pathLst>
            </a:custGeom>
            <a:solidFill>
              <a:srgbClr val="EFF2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093872" y="1421352"/>
              <a:ext cx="6959683" cy="7365665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5441848" y="739888"/>
              <a:ext cx="344805" cy="344805"/>
            </a:xfrm>
            <a:custGeom>
              <a:avLst/>
              <a:gdLst/>
              <a:ahLst/>
              <a:cxnLst/>
              <a:rect l="l" t="t" r="r" b="b"/>
              <a:pathLst>
                <a:path w="344804" h="344805">
                  <a:moveTo>
                    <a:pt x="344220" y="313893"/>
                  </a:moveTo>
                  <a:lnTo>
                    <a:pt x="262280" y="230111"/>
                  </a:lnTo>
                  <a:lnTo>
                    <a:pt x="282600" y="190830"/>
                  </a:lnTo>
                  <a:lnTo>
                    <a:pt x="289991" y="144995"/>
                  </a:lnTo>
                  <a:lnTo>
                    <a:pt x="282600" y="99161"/>
                  </a:lnTo>
                  <a:lnTo>
                    <a:pt x="262013" y="59359"/>
                  </a:lnTo>
                  <a:lnTo>
                    <a:pt x="246494" y="43840"/>
                  </a:lnTo>
                  <a:lnTo>
                    <a:pt x="246494" y="144995"/>
                  </a:lnTo>
                  <a:lnTo>
                    <a:pt x="238518" y="184505"/>
                  </a:lnTo>
                  <a:lnTo>
                    <a:pt x="216763" y="216763"/>
                  </a:lnTo>
                  <a:lnTo>
                    <a:pt x="184505" y="238518"/>
                  </a:lnTo>
                  <a:lnTo>
                    <a:pt x="144995" y="246494"/>
                  </a:lnTo>
                  <a:lnTo>
                    <a:pt x="105486" y="238518"/>
                  </a:lnTo>
                  <a:lnTo>
                    <a:pt x="73228" y="216763"/>
                  </a:lnTo>
                  <a:lnTo>
                    <a:pt x="51473" y="184505"/>
                  </a:lnTo>
                  <a:lnTo>
                    <a:pt x="43497" y="144995"/>
                  </a:lnTo>
                  <a:lnTo>
                    <a:pt x="51473" y="105486"/>
                  </a:lnTo>
                  <a:lnTo>
                    <a:pt x="73228" y="73228"/>
                  </a:lnTo>
                  <a:lnTo>
                    <a:pt x="105486" y="51473"/>
                  </a:lnTo>
                  <a:lnTo>
                    <a:pt x="144995" y="43497"/>
                  </a:lnTo>
                  <a:lnTo>
                    <a:pt x="184505" y="51473"/>
                  </a:lnTo>
                  <a:lnTo>
                    <a:pt x="216763" y="73228"/>
                  </a:lnTo>
                  <a:lnTo>
                    <a:pt x="238518" y="105486"/>
                  </a:lnTo>
                  <a:lnTo>
                    <a:pt x="246494" y="144995"/>
                  </a:lnTo>
                  <a:lnTo>
                    <a:pt x="246494" y="43840"/>
                  </a:lnTo>
                  <a:lnTo>
                    <a:pt x="230632" y="27978"/>
                  </a:lnTo>
                  <a:lnTo>
                    <a:pt x="190830" y="7391"/>
                  </a:lnTo>
                  <a:lnTo>
                    <a:pt x="144995" y="0"/>
                  </a:lnTo>
                  <a:lnTo>
                    <a:pt x="99161" y="7391"/>
                  </a:lnTo>
                  <a:lnTo>
                    <a:pt x="59359" y="27978"/>
                  </a:lnTo>
                  <a:lnTo>
                    <a:pt x="27978" y="59359"/>
                  </a:lnTo>
                  <a:lnTo>
                    <a:pt x="7391" y="99161"/>
                  </a:lnTo>
                  <a:lnTo>
                    <a:pt x="0" y="144995"/>
                  </a:lnTo>
                  <a:lnTo>
                    <a:pt x="7391" y="190830"/>
                  </a:lnTo>
                  <a:lnTo>
                    <a:pt x="27978" y="230632"/>
                  </a:lnTo>
                  <a:lnTo>
                    <a:pt x="59359" y="262013"/>
                  </a:lnTo>
                  <a:lnTo>
                    <a:pt x="99161" y="282600"/>
                  </a:lnTo>
                  <a:lnTo>
                    <a:pt x="144995" y="289991"/>
                  </a:lnTo>
                  <a:lnTo>
                    <a:pt x="190830" y="282600"/>
                  </a:lnTo>
                  <a:lnTo>
                    <a:pt x="230632" y="262013"/>
                  </a:lnTo>
                  <a:lnTo>
                    <a:pt x="231648" y="260997"/>
                  </a:lnTo>
                  <a:lnTo>
                    <a:pt x="313118" y="344297"/>
                  </a:lnTo>
                  <a:lnTo>
                    <a:pt x="344220" y="313893"/>
                  </a:lnTo>
                  <a:close/>
                </a:path>
              </a:pathLst>
            </a:custGeom>
            <a:solidFill>
              <a:srgbClr val="6775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914900" y="406399"/>
              <a:ext cx="6172200" cy="1003300"/>
            </a:xfrm>
            <a:custGeom>
              <a:avLst/>
              <a:gdLst/>
              <a:ahLst/>
              <a:cxnLst/>
              <a:rect l="l" t="t" r="r" b="b"/>
              <a:pathLst>
                <a:path w="6172200" h="1003300">
                  <a:moveTo>
                    <a:pt x="6172200" y="0"/>
                  </a:moveTo>
                  <a:lnTo>
                    <a:pt x="6108700" y="0"/>
                  </a:lnTo>
                  <a:lnTo>
                    <a:pt x="6108700" y="63500"/>
                  </a:lnTo>
                  <a:lnTo>
                    <a:pt x="6108700" y="939800"/>
                  </a:lnTo>
                  <a:lnTo>
                    <a:pt x="63500" y="939800"/>
                  </a:lnTo>
                  <a:lnTo>
                    <a:pt x="63500" y="63500"/>
                  </a:lnTo>
                  <a:lnTo>
                    <a:pt x="6108700" y="63500"/>
                  </a:lnTo>
                  <a:lnTo>
                    <a:pt x="6108700" y="0"/>
                  </a:lnTo>
                  <a:lnTo>
                    <a:pt x="63500" y="0"/>
                  </a:lnTo>
                  <a:lnTo>
                    <a:pt x="0" y="0"/>
                  </a:lnTo>
                  <a:lnTo>
                    <a:pt x="0" y="1003300"/>
                  </a:lnTo>
                  <a:lnTo>
                    <a:pt x="63500" y="1003300"/>
                  </a:lnTo>
                  <a:lnTo>
                    <a:pt x="6108700" y="1003300"/>
                  </a:lnTo>
                  <a:lnTo>
                    <a:pt x="6172200" y="1003300"/>
                  </a:lnTo>
                  <a:lnTo>
                    <a:pt x="6172200" y="0"/>
                  </a:lnTo>
                  <a:close/>
                </a:path>
              </a:pathLst>
            </a:custGeom>
            <a:solidFill>
              <a:srgbClr val="E61C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9832" y="1474651"/>
            <a:ext cx="3237653" cy="262118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3957867" y="2370560"/>
            <a:ext cx="365760" cy="196215"/>
          </a:xfrm>
          <a:custGeom>
            <a:avLst/>
            <a:gdLst/>
            <a:ahLst/>
            <a:cxnLst/>
            <a:rect l="l" t="t" r="r" b="b"/>
            <a:pathLst>
              <a:path w="365760" h="196214">
                <a:moveTo>
                  <a:pt x="53536" y="131131"/>
                </a:moveTo>
                <a:lnTo>
                  <a:pt x="35546" y="131131"/>
                </a:lnTo>
                <a:lnTo>
                  <a:pt x="35546" y="191604"/>
                </a:lnTo>
                <a:lnTo>
                  <a:pt x="166027" y="191604"/>
                </a:lnTo>
                <a:lnTo>
                  <a:pt x="166027" y="184451"/>
                </a:lnTo>
                <a:lnTo>
                  <a:pt x="53536" y="184451"/>
                </a:lnTo>
                <a:lnTo>
                  <a:pt x="53536" y="131131"/>
                </a:lnTo>
                <a:close/>
              </a:path>
              <a:path w="365760" h="196214">
                <a:moveTo>
                  <a:pt x="166027" y="176865"/>
                </a:moveTo>
                <a:lnTo>
                  <a:pt x="53536" y="176865"/>
                </a:lnTo>
                <a:lnTo>
                  <a:pt x="53536" y="184451"/>
                </a:lnTo>
                <a:lnTo>
                  <a:pt x="166027" y="184451"/>
                </a:lnTo>
                <a:lnTo>
                  <a:pt x="166027" y="176865"/>
                </a:lnTo>
                <a:close/>
              </a:path>
              <a:path w="365760" h="196214">
                <a:moveTo>
                  <a:pt x="160609" y="216"/>
                </a:moveTo>
                <a:lnTo>
                  <a:pt x="142619" y="216"/>
                </a:lnTo>
                <a:lnTo>
                  <a:pt x="142619" y="143703"/>
                </a:lnTo>
                <a:lnTo>
                  <a:pt x="160609" y="143703"/>
                </a:lnTo>
                <a:lnTo>
                  <a:pt x="160609" y="68708"/>
                </a:lnTo>
                <a:lnTo>
                  <a:pt x="152806" y="68708"/>
                </a:lnTo>
                <a:lnTo>
                  <a:pt x="152806" y="53969"/>
                </a:lnTo>
                <a:lnTo>
                  <a:pt x="160609" y="53969"/>
                </a:lnTo>
                <a:lnTo>
                  <a:pt x="160609" y="216"/>
                </a:lnTo>
                <a:close/>
              </a:path>
              <a:path w="365760" h="196214">
                <a:moveTo>
                  <a:pt x="52886" y="24492"/>
                </a:moveTo>
                <a:lnTo>
                  <a:pt x="49418" y="24492"/>
                </a:lnTo>
                <a:lnTo>
                  <a:pt x="49418" y="40314"/>
                </a:lnTo>
                <a:lnTo>
                  <a:pt x="45811" y="60580"/>
                </a:lnTo>
                <a:lnTo>
                  <a:pt x="35681" y="78895"/>
                </a:lnTo>
                <a:lnTo>
                  <a:pt x="20065" y="93959"/>
                </a:lnTo>
                <a:lnTo>
                  <a:pt x="0" y="104471"/>
                </a:lnTo>
                <a:lnTo>
                  <a:pt x="9320" y="118777"/>
                </a:lnTo>
                <a:lnTo>
                  <a:pt x="31695" y="106395"/>
                </a:lnTo>
                <a:lnTo>
                  <a:pt x="49011" y="88324"/>
                </a:lnTo>
                <a:lnTo>
                  <a:pt x="58895" y="68467"/>
                </a:lnTo>
                <a:lnTo>
                  <a:pt x="56669" y="64055"/>
                </a:lnTo>
                <a:lnTo>
                  <a:pt x="52920" y="40314"/>
                </a:lnTo>
                <a:lnTo>
                  <a:pt x="52886" y="24492"/>
                </a:lnTo>
                <a:close/>
              </a:path>
              <a:path w="365760" h="196214">
                <a:moveTo>
                  <a:pt x="67408" y="24492"/>
                </a:moveTo>
                <a:lnTo>
                  <a:pt x="64157" y="24492"/>
                </a:lnTo>
                <a:lnTo>
                  <a:pt x="64157" y="40314"/>
                </a:lnTo>
                <a:lnTo>
                  <a:pt x="60191" y="65863"/>
                </a:lnTo>
                <a:lnTo>
                  <a:pt x="58895" y="68467"/>
                </a:lnTo>
                <a:lnTo>
                  <a:pt x="67381" y="85289"/>
                </a:lnTo>
                <a:lnTo>
                  <a:pt x="84067" y="102460"/>
                </a:lnTo>
                <a:lnTo>
                  <a:pt x="105772" y="114225"/>
                </a:lnTo>
                <a:lnTo>
                  <a:pt x="114875" y="100136"/>
                </a:lnTo>
                <a:lnTo>
                  <a:pt x="95480" y="90115"/>
                </a:lnTo>
                <a:lnTo>
                  <a:pt x="80494" y="75888"/>
                </a:lnTo>
                <a:lnTo>
                  <a:pt x="70832" y="58775"/>
                </a:lnTo>
                <a:lnTo>
                  <a:pt x="67447" y="40314"/>
                </a:lnTo>
                <a:lnTo>
                  <a:pt x="67408" y="24492"/>
                </a:lnTo>
                <a:close/>
              </a:path>
              <a:path w="365760" h="196214">
                <a:moveTo>
                  <a:pt x="142619" y="53969"/>
                </a:moveTo>
                <a:lnTo>
                  <a:pt x="103388" y="53969"/>
                </a:lnTo>
                <a:lnTo>
                  <a:pt x="103388" y="68708"/>
                </a:lnTo>
                <a:lnTo>
                  <a:pt x="142619" y="68708"/>
                </a:lnTo>
                <a:lnTo>
                  <a:pt x="142619" y="53969"/>
                </a:lnTo>
                <a:close/>
              </a:path>
              <a:path w="365760" h="196214">
                <a:moveTo>
                  <a:pt x="160609" y="53969"/>
                </a:moveTo>
                <a:lnTo>
                  <a:pt x="152806" y="53969"/>
                </a:lnTo>
                <a:lnTo>
                  <a:pt x="152806" y="68708"/>
                </a:lnTo>
                <a:lnTo>
                  <a:pt x="160609" y="68708"/>
                </a:lnTo>
                <a:lnTo>
                  <a:pt x="160609" y="53969"/>
                </a:lnTo>
                <a:close/>
              </a:path>
              <a:path w="365760" h="196214">
                <a:moveTo>
                  <a:pt x="64157" y="24492"/>
                </a:moveTo>
                <a:lnTo>
                  <a:pt x="52886" y="24492"/>
                </a:lnTo>
                <a:lnTo>
                  <a:pt x="52920" y="40314"/>
                </a:lnTo>
                <a:lnTo>
                  <a:pt x="56669" y="64055"/>
                </a:lnTo>
                <a:lnTo>
                  <a:pt x="58895" y="68467"/>
                </a:lnTo>
                <a:lnTo>
                  <a:pt x="60191" y="65863"/>
                </a:lnTo>
                <a:lnTo>
                  <a:pt x="64157" y="40314"/>
                </a:lnTo>
                <a:lnTo>
                  <a:pt x="64157" y="24492"/>
                </a:lnTo>
                <a:close/>
              </a:path>
              <a:path w="365760" h="196214">
                <a:moveTo>
                  <a:pt x="110324" y="16039"/>
                </a:moveTo>
                <a:lnTo>
                  <a:pt x="5635" y="16039"/>
                </a:lnTo>
                <a:lnTo>
                  <a:pt x="5635" y="30561"/>
                </a:lnTo>
                <a:lnTo>
                  <a:pt x="49418" y="30561"/>
                </a:lnTo>
                <a:lnTo>
                  <a:pt x="49418" y="24492"/>
                </a:lnTo>
                <a:lnTo>
                  <a:pt x="110324" y="24492"/>
                </a:lnTo>
                <a:lnTo>
                  <a:pt x="110324" y="16039"/>
                </a:lnTo>
                <a:close/>
              </a:path>
              <a:path w="365760" h="196214">
                <a:moveTo>
                  <a:pt x="110324" y="24492"/>
                </a:moveTo>
                <a:lnTo>
                  <a:pt x="67408" y="24492"/>
                </a:lnTo>
                <a:lnTo>
                  <a:pt x="67408" y="30561"/>
                </a:lnTo>
                <a:lnTo>
                  <a:pt x="110324" y="30561"/>
                </a:lnTo>
                <a:lnTo>
                  <a:pt x="110324" y="24492"/>
                </a:lnTo>
                <a:close/>
              </a:path>
              <a:path w="365760" h="196214">
                <a:moveTo>
                  <a:pt x="325536" y="4551"/>
                </a:moveTo>
                <a:lnTo>
                  <a:pt x="308630" y="4551"/>
                </a:lnTo>
                <a:lnTo>
                  <a:pt x="308630" y="185968"/>
                </a:lnTo>
                <a:lnTo>
                  <a:pt x="325536" y="185968"/>
                </a:lnTo>
                <a:lnTo>
                  <a:pt x="325536" y="92117"/>
                </a:lnTo>
                <a:lnTo>
                  <a:pt x="315782" y="92117"/>
                </a:lnTo>
                <a:lnTo>
                  <a:pt x="315782" y="77378"/>
                </a:lnTo>
                <a:lnTo>
                  <a:pt x="325536" y="77378"/>
                </a:lnTo>
                <a:lnTo>
                  <a:pt x="325536" y="4551"/>
                </a:lnTo>
                <a:close/>
              </a:path>
              <a:path w="365760" h="196214">
                <a:moveTo>
                  <a:pt x="242089" y="50068"/>
                </a:moveTo>
                <a:lnTo>
                  <a:pt x="238837" y="50068"/>
                </a:lnTo>
                <a:lnTo>
                  <a:pt x="238837" y="60255"/>
                </a:lnTo>
                <a:lnTo>
                  <a:pt x="236054" y="84426"/>
                </a:lnTo>
                <a:lnTo>
                  <a:pt x="227946" y="107479"/>
                </a:lnTo>
                <a:lnTo>
                  <a:pt x="214880" y="127403"/>
                </a:lnTo>
                <a:lnTo>
                  <a:pt x="197222" y="142185"/>
                </a:lnTo>
                <a:lnTo>
                  <a:pt x="207843" y="155840"/>
                </a:lnTo>
                <a:lnTo>
                  <a:pt x="226923" y="139168"/>
                </a:lnTo>
                <a:lnTo>
                  <a:pt x="241005" y="116257"/>
                </a:lnTo>
                <a:lnTo>
                  <a:pt x="247683" y="95560"/>
                </a:lnTo>
                <a:lnTo>
                  <a:pt x="245181" y="88351"/>
                </a:lnTo>
                <a:lnTo>
                  <a:pt x="242089" y="60255"/>
                </a:lnTo>
                <a:lnTo>
                  <a:pt x="242089" y="50068"/>
                </a:lnTo>
                <a:close/>
              </a:path>
              <a:path w="365760" h="196214">
                <a:moveTo>
                  <a:pt x="255960" y="50068"/>
                </a:moveTo>
                <a:lnTo>
                  <a:pt x="252709" y="50068"/>
                </a:lnTo>
                <a:lnTo>
                  <a:pt x="252709" y="60255"/>
                </a:lnTo>
                <a:lnTo>
                  <a:pt x="249722" y="89242"/>
                </a:lnTo>
                <a:lnTo>
                  <a:pt x="247683" y="95560"/>
                </a:lnTo>
                <a:lnTo>
                  <a:pt x="254145" y="114171"/>
                </a:lnTo>
                <a:lnTo>
                  <a:pt x="268515" y="135845"/>
                </a:lnTo>
                <a:lnTo>
                  <a:pt x="287822" y="151505"/>
                </a:lnTo>
                <a:lnTo>
                  <a:pt x="298009" y="138067"/>
                </a:lnTo>
                <a:lnTo>
                  <a:pt x="280283" y="124263"/>
                </a:lnTo>
                <a:lnTo>
                  <a:pt x="267069" y="105501"/>
                </a:lnTo>
                <a:lnTo>
                  <a:pt x="258812" y="83569"/>
                </a:lnTo>
                <a:lnTo>
                  <a:pt x="255960" y="60255"/>
                </a:lnTo>
                <a:lnTo>
                  <a:pt x="255960" y="50068"/>
                </a:lnTo>
                <a:close/>
              </a:path>
              <a:path w="365760" h="196214">
                <a:moveTo>
                  <a:pt x="252709" y="50068"/>
                </a:moveTo>
                <a:lnTo>
                  <a:pt x="242089" y="50068"/>
                </a:lnTo>
                <a:lnTo>
                  <a:pt x="242089" y="60255"/>
                </a:lnTo>
                <a:lnTo>
                  <a:pt x="245181" y="88351"/>
                </a:lnTo>
                <a:lnTo>
                  <a:pt x="247683" y="95560"/>
                </a:lnTo>
                <a:lnTo>
                  <a:pt x="249722" y="89242"/>
                </a:lnTo>
                <a:lnTo>
                  <a:pt x="252709" y="60255"/>
                </a:lnTo>
                <a:lnTo>
                  <a:pt x="252709" y="50068"/>
                </a:lnTo>
                <a:close/>
              </a:path>
              <a:path w="365760" h="196214">
                <a:moveTo>
                  <a:pt x="308630" y="77378"/>
                </a:moveTo>
                <a:lnTo>
                  <a:pt x="278719" y="77378"/>
                </a:lnTo>
                <a:lnTo>
                  <a:pt x="278719" y="92117"/>
                </a:lnTo>
                <a:lnTo>
                  <a:pt x="308630" y="92117"/>
                </a:lnTo>
                <a:lnTo>
                  <a:pt x="308630" y="77378"/>
                </a:lnTo>
                <a:close/>
              </a:path>
              <a:path w="365760" h="196214">
                <a:moveTo>
                  <a:pt x="325536" y="77378"/>
                </a:moveTo>
                <a:lnTo>
                  <a:pt x="315782" y="77378"/>
                </a:lnTo>
                <a:lnTo>
                  <a:pt x="315782" y="92117"/>
                </a:lnTo>
                <a:lnTo>
                  <a:pt x="325536" y="92117"/>
                </a:lnTo>
                <a:lnTo>
                  <a:pt x="325536" y="77378"/>
                </a:lnTo>
                <a:close/>
              </a:path>
              <a:path w="365760" h="196214">
                <a:moveTo>
                  <a:pt x="238837" y="35979"/>
                </a:moveTo>
                <a:lnTo>
                  <a:pt x="202641" y="35979"/>
                </a:lnTo>
                <a:lnTo>
                  <a:pt x="202641" y="50935"/>
                </a:lnTo>
                <a:lnTo>
                  <a:pt x="238837" y="50935"/>
                </a:lnTo>
                <a:lnTo>
                  <a:pt x="238837" y="50068"/>
                </a:lnTo>
                <a:lnTo>
                  <a:pt x="292157" y="50068"/>
                </a:lnTo>
                <a:lnTo>
                  <a:pt x="292157" y="47467"/>
                </a:lnTo>
                <a:lnTo>
                  <a:pt x="238837" y="47467"/>
                </a:lnTo>
                <a:lnTo>
                  <a:pt x="238837" y="35979"/>
                </a:lnTo>
                <a:close/>
              </a:path>
              <a:path w="365760" h="196214">
                <a:moveTo>
                  <a:pt x="292157" y="50068"/>
                </a:moveTo>
                <a:lnTo>
                  <a:pt x="255960" y="50068"/>
                </a:lnTo>
                <a:lnTo>
                  <a:pt x="255960" y="50935"/>
                </a:lnTo>
                <a:lnTo>
                  <a:pt x="292157" y="50935"/>
                </a:lnTo>
                <a:lnTo>
                  <a:pt x="292157" y="50068"/>
                </a:lnTo>
                <a:close/>
              </a:path>
              <a:path w="365760" h="196214">
                <a:moveTo>
                  <a:pt x="256177" y="6935"/>
                </a:moveTo>
                <a:lnTo>
                  <a:pt x="238837" y="6935"/>
                </a:lnTo>
                <a:lnTo>
                  <a:pt x="238837" y="47467"/>
                </a:lnTo>
                <a:lnTo>
                  <a:pt x="256177" y="47467"/>
                </a:lnTo>
                <a:lnTo>
                  <a:pt x="256177" y="6935"/>
                </a:lnTo>
                <a:close/>
              </a:path>
              <a:path w="365760" h="196214">
                <a:moveTo>
                  <a:pt x="292157" y="35979"/>
                </a:moveTo>
                <a:lnTo>
                  <a:pt x="256177" y="35979"/>
                </a:lnTo>
                <a:lnTo>
                  <a:pt x="256177" y="47467"/>
                </a:lnTo>
                <a:lnTo>
                  <a:pt x="292157" y="47467"/>
                </a:lnTo>
                <a:lnTo>
                  <a:pt x="292157" y="35979"/>
                </a:lnTo>
                <a:close/>
              </a:path>
              <a:path w="365760" h="196214">
                <a:moveTo>
                  <a:pt x="365201" y="0"/>
                </a:moveTo>
                <a:lnTo>
                  <a:pt x="347861" y="0"/>
                </a:lnTo>
                <a:lnTo>
                  <a:pt x="347861" y="195938"/>
                </a:lnTo>
                <a:lnTo>
                  <a:pt x="365201" y="195938"/>
                </a:lnTo>
                <a:lnTo>
                  <a:pt x="365201" y="0"/>
                </a:lnTo>
                <a:close/>
              </a:path>
            </a:pathLst>
          </a:custGeom>
          <a:solidFill>
            <a:srgbClr val="70B6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518948" y="2370560"/>
            <a:ext cx="377825" cy="195580"/>
          </a:xfrm>
          <a:custGeom>
            <a:avLst/>
            <a:gdLst/>
            <a:ahLst/>
            <a:cxnLst/>
            <a:rect l="l" t="t" r="r" b="b"/>
            <a:pathLst>
              <a:path w="377825" h="195580">
                <a:moveTo>
                  <a:pt x="52235" y="21024"/>
                </a:moveTo>
                <a:lnTo>
                  <a:pt x="48984" y="21024"/>
                </a:lnTo>
                <a:lnTo>
                  <a:pt x="48984" y="36846"/>
                </a:lnTo>
                <a:lnTo>
                  <a:pt x="45476" y="57136"/>
                </a:lnTo>
                <a:lnTo>
                  <a:pt x="35546" y="75292"/>
                </a:lnTo>
                <a:lnTo>
                  <a:pt x="20089" y="90156"/>
                </a:lnTo>
                <a:lnTo>
                  <a:pt x="0" y="100570"/>
                </a:lnTo>
                <a:lnTo>
                  <a:pt x="9103" y="114875"/>
                </a:lnTo>
                <a:lnTo>
                  <a:pt x="31536" y="102714"/>
                </a:lnTo>
                <a:lnTo>
                  <a:pt x="48767" y="84883"/>
                </a:lnTo>
                <a:lnTo>
                  <a:pt x="58480" y="65253"/>
                </a:lnTo>
                <a:lnTo>
                  <a:pt x="55998" y="60465"/>
                </a:lnTo>
                <a:lnTo>
                  <a:pt x="52270" y="36846"/>
                </a:lnTo>
                <a:lnTo>
                  <a:pt x="52235" y="21024"/>
                </a:lnTo>
                <a:close/>
              </a:path>
              <a:path w="377825" h="195580">
                <a:moveTo>
                  <a:pt x="66974" y="21024"/>
                </a:moveTo>
                <a:lnTo>
                  <a:pt x="63723" y="21024"/>
                </a:lnTo>
                <a:lnTo>
                  <a:pt x="63723" y="36846"/>
                </a:lnTo>
                <a:lnTo>
                  <a:pt x="59822" y="62541"/>
                </a:lnTo>
                <a:lnTo>
                  <a:pt x="58480" y="65253"/>
                </a:lnTo>
                <a:lnTo>
                  <a:pt x="66730" y="81171"/>
                </a:lnTo>
                <a:lnTo>
                  <a:pt x="83599" y="97651"/>
                </a:lnTo>
                <a:lnTo>
                  <a:pt x="105772" y="108806"/>
                </a:lnTo>
                <a:lnTo>
                  <a:pt x="114442" y="94718"/>
                </a:lnTo>
                <a:lnTo>
                  <a:pt x="94863" y="85215"/>
                </a:lnTo>
                <a:lnTo>
                  <a:pt x="79898" y="71688"/>
                </a:lnTo>
                <a:lnTo>
                  <a:pt x="70337" y="55155"/>
                </a:lnTo>
                <a:lnTo>
                  <a:pt x="67014" y="36846"/>
                </a:lnTo>
                <a:lnTo>
                  <a:pt x="66974" y="21024"/>
                </a:lnTo>
                <a:close/>
              </a:path>
              <a:path w="377825" h="195580">
                <a:moveTo>
                  <a:pt x="63723" y="21024"/>
                </a:moveTo>
                <a:lnTo>
                  <a:pt x="52235" y="21024"/>
                </a:lnTo>
                <a:lnTo>
                  <a:pt x="52270" y="36846"/>
                </a:lnTo>
                <a:lnTo>
                  <a:pt x="55998" y="60465"/>
                </a:lnTo>
                <a:lnTo>
                  <a:pt x="58480" y="65253"/>
                </a:lnTo>
                <a:lnTo>
                  <a:pt x="59822" y="62541"/>
                </a:lnTo>
                <a:lnTo>
                  <a:pt x="63723" y="36846"/>
                </a:lnTo>
                <a:lnTo>
                  <a:pt x="63723" y="21024"/>
                </a:lnTo>
                <a:close/>
              </a:path>
              <a:path w="377825" h="195580">
                <a:moveTo>
                  <a:pt x="110107" y="14522"/>
                </a:moveTo>
                <a:lnTo>
                  <a:pt x="5418" y="14522"/>
                </a:lnTo>
                <a:lnTo>
                  <a:pt x="5418" y="29260"/>
                </a:lnTo>
                <a:lnTo>
                  <a:pt x="48984" y="29260"/>
                </a:lnTo>
                <a:lnTo>
                  <a:pt x="48984" y="21024"/>
                </a:lnTo>
                <a:lnTo>
                  <a:pt x="110107" y="21024"/>
                </a:lnTo>
                <a:lnTo>
                  <a:pt x="110107" y="14522"/>
                </a:lnTo>
                <a:close/>
              </a:path>
              <a:path w="377825" h="195580">
                <a:moveTo>
                  <a:pt x="110107" y="21024"/>
                </a:moveTo>
                <a:lnTo>
                  <a:pt x="66974" y="21024"/>
                </a:lnTo>
                <a:lnTo>
                  <a:pt x="66974" y="29260"/>
                </a:lnTo>
                <a:lnTo>
                  <a:pt x="110107" y="29260"/>
                </a:lnTo>
                <a:lnTo>
                  <a:pt x="110107" y="21024"/>
                </a:lnTo>
                <a:close/>
              </a:path>
              <a:path w="377825" h="195580">
                <a:moveTo>
                  <a:pt x="152806" y="0"/>
                </a:moveTo>
                <a:lnTo>
                  <a:pt x="134816" y="0"/>
                </a:lnTo>
                <a:lnTo>
                  <a:pt x="134816" y="118126"/>
                </a:lnTo>
                <a:lnTo>
                  <a:pt x="152806" y="118126"/>
                </a:lnTo>
                <a:lnTo>
                  <a:pt x="152806" y="64807"/>
                </a:lnTo>
                <a:lnTo>
                  <a:pt x="147821" y="64807"/>
                </a:lnTo>
                <a:lnTo>
                  <a:pt x="147821" y="49634"/>
                </a:lnTo>
                <a:lnTo>
                  <a:pt x="152806" y="49634"/>
                </a:lnTo>
                <a:lnTo>
                  <a:pt x="152806" y="0"/>
                </a:lnTo>
                <a:close/>
              </a:path>
              <a:path w="377825" h="195580">
                <a:moveTo>
                  <a:pt x="152806" y="49634"/>
                </a:moveTo>
                <a:lnTo>
                  <a:pt x="147821" y="49634"/>
                </a:lnTo>
                <a:lnTo>
                  <a:pt x="147821" y="64807"/>
                </a:lnTo>
                <a:lnTo>
                  <a:pt x="152806" y="64807"/>
                </a:lnTo>
                <a:lnTo>
                  <a:pt x="152806" y="49634"/>
                </a:lnTo>
                <a:close/>
              </a:path>
              <a:path w="377825" h="195580">
                <a:moveTo>
                  <a:pt x="181850" y="49634"/>
                </a:moveTo>
                <a:lnTo>
                  <a:pt x="152806" y="49634"/>
                </a:lnTo>
                <a:lnTo>
                  <a:pt x="152806" y="64807"/>
                </a:lnTo>
                <a:lnTo>
                  <a:pt x="181850" y="64807"/>
                </a:lnTo>
                <a:lnTo>
                  <a:pt x="181850" y="49634"/>
                </a:lnTo>
                <a:close/>
              </a:path>
              <a:path w="377825" h="195580">
                <a:moveTo>
                  <a:pt x="90383" y="123328"/>
                </a:moveTo>
                <a:lnTo>
                  <a:pt x="63499" y="125750"/>
                </a:lnTo>
                <a:lnTo>
                  <a:pt x="43240" y="132784"/>
                </a:lnTo>
                <a:lnTo>
                  <a:pt x="30459" y="144085"/>
                </a:lnTo>
                <a:lnTo>
                  <a:pt x="26009" y="159308"/>
                </a:lnTo>
                <a:lnTo>
                  <a:pt x="30459" y="174657"/>
                </a:lnTo>
                <a:lnTo>
                  <a:pt x="43240" y="186022"/>
                </a:lnTo>
                <a:lnTo>
                  <a:pt x="63499" y="193080"/>
                </a:lnTo>
                <a:lnTo>
                  <a:pt x="90383" y="195505"/>
                </a:lnTo>
                <a:lnTo>
                  <a:pt x="117266" y="193080"/>
                </a:lnTo>
                <a:lnTo>
                  <a:pt x="137525" y="186022"/>
                </a:lnTo>
                <a:lnTo>
                  <a:pt x="142705" y="181416"/>
                </a:lnTo>
                <a:lnTo>
                  <a:pt x="90383" y="181416"/>
                </a:lnTo>
                <a:lnTo>
                  <a:pt x="70815" y="179913"/>
                </a:lnTo>
                <a:lnTo>
                  <a:pt x="56083" y="175564"/>
                </a:lnTo>
                <a:lnTo>
                  <a:pt x="46796" y="168615"/>
                </a:lnTo>
                <a:lnTo>
                  <a:pt x="43566" y="159308"/>
                </a:lnTo>
                <a:lnTo>
                  <a:pt x="46796" y="150195"/>
                </a:lnTo>
                <a:lnTo>
                  <a:pt x="56083" y="143459"/>
                </a:lnTo>
                <a:lnTo>
                  <a:pt x="70815" y="139283"/>
                </a:lnTo>
                <a:lnTo>
                  <a:pt x="90383" y="137850"/>
                </a:lnTo>
                <a:lnTo>
                  <a:pt x="143255" y="137850"/>
                </a:lnTo>
                <a:lnTo>
                  <a:pt x="137525" y="132784"/>
                </a:lnTo>
                <a:lnTo>
                  <a:pt x="117266" y="125750"/>
                </a:lnTo>
                <a:lnTo>
                  <a:pt x="90383" y="123328"/>
                </a:lnTo>
                <a:close/>
              </a:path>
              <a:path w="377825" h="195580">
                <a:moveTo>
                  <a:pt x="143255" y="137850"/>
                </a:moveTo>
                <a:lnTo>
                  <a:pt x="90383" y="137850"/>
                </a:lnTo>
                <a:lnTo>
                  <a:pt x="109951" y="139283"/>
                </a:lnTo>
                <a:lnTo>
                  <a:pt x="124683" y="143459"/>
                </a:lnTo>
                <a:lnTo>
                  <a:pt x="133969" y="150195"/>
                </a:lnTo>
                <a:lnTo>
                  <a:pt x="137200" y="159308"/>
                </a:lnTo>
                <a:lnTo>
                  <a:pt x="133969" y="168615"/>
                </a:lnTo>
                <a:lnTo>
                  <a:pt x="124683" y="175564"/>
                </a:lnTo>
                <a:lnTo>
                  <a:pt x="109951" y="179913"/>
                </a:lnTo>
                <a:lnTo>
                  <a:pt x="90383" y="181416"/>
                </a:lnTo>
                <a:lnTo>
                  <a:pt x="142705" y="181416"/>
                </a:lnTo>
                <a:lnTo>
                  <a:pt x="150307" y="174657"/>
                </a:lnTo>
                <a:lnTo>
                  <a:pt x="154757" y="159308"/>
                </a:lnTo>
                <a:lnTo>
                  <a:pt x="150307" y="144085"/>
                </a:lnTo>
                <a:lnTo>
                  <a:pt x="143255" y="137850"/>
                </a:lnTo>
                <a:close/>
              </a:path>
              <a:path w="377825" h="195580">
                <a:moveTo>
                  <a:pt x="377772" y="156274"/>
                </a:moveTo>
                <a:lnTo>
                  <a:pt x="200256" y="156274"/>
                </a:lnTo>
                <a:lnTo>
                  <a:pt x="200256" y="171446"/>
                </a:lnTo>
                <a:lnTo>
                  <a:pt x="377772" y="171446"/>
                </a:lnTo>
                <a:lnTo>
                  <a:pt x="377772" y="156274"/>
                </a:lnTo>
                <a:close/>
              </a:path>
              <a:path w="377825" h="195580">
                <a:moveTo>
                  <a:pt x="355881" y="14955"/>
                </a:moveTo>
                <a:lnTo>
                  <a:pt x="221714" y="14955"/>
                </a:lnTo>
                <a:lnTo>
                  <a:pt x="221714" y="29694"/>
                </a:lnTo>
                <a:lnTo>
                  <a:pt x="338107" y="29694"/>
                </a:lnTo>
                <a:lnTo>
                  <a:pt x="338107" y="60038"/>
                </a:lnTo>
                <a:lnTo>
                  <a:pt x="222365" y="60038"/>
                </a:lnTo>
                <a:lnTo>
                  <a:pt x="222365" y="120727"/>
                </a:lnTo>
                <a:lnTo>
                  <a:pt x="360432" y="120727"/>
                </a:lnTo>
                <a:lnTo>
                  <a:pt x="360432" y="113575"/>
                </a:lnTo>
                <a:lnTo>
                  <a:pt x="240138" y="113575"/>
                </a:lnTo>
                <a:lnTo>
                  <a:pt x="240138" y="74344"/>
                </a:lnTo>
                <a:lnTo>
                  <a:pt x="355881" y="74344"/>
                </a:lnTo>
                <a:lnTo>
                  <a:pt x="355881" y="14955"/>
                </a:lnTo>
                <a:close/>
              </a:path>
              <a:path w="377825" h="195580">
                <a:moveTo>
                  <a:pt x="360432" y="105989"/>
                </a:moveTo>
                <a:lnTo>
                  <a:pt x="240138" y="105989"/>
                </a:lnTo>
                <a:lnTo>
                  <a:pt x="240138" y="113575"/>
                </a:lnTo>
                <a:lnTo>
                  <a:pt x="360432" y="113575"/>
                </a:lnTo>
                <a:lnTo>
                  <a:pt x="360432" y="105989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605219" y="3625671"/>
            <a:ext cx="1435735" cy="196850"/>
          </a:xfrm>
          <a:custGeom>
            <a:avLst/>
            <a:gdLst/>
            <a:ahLst/>
            <a:cxnLst/>
            <a:rect l="l" t="t" r="r" b="b"/>
            <a:pathLst>
              <a:path w="1435735" h="196850">
                <a:moveTo>
                  <a:pt x="145220" y="21024"/>
                </a:moveTo>
                <a:lnTo>
                  <a:pt x="135683" y="21024"/>
                </a:lnTo>
                <a:lnTo>
                  <a:pt x="135548" y="60096"/>
                </a:lnTo>
                <a:lnTo>
                  <a:pt x="134708" y="81415"/>
                </a:lnTo>
                <a:lnTo>
                  <a:pt x="132391" y="106033"/>
                </a:lnTo>
                <a:lnTo>
                  <a:pt x="127880" y="134166"/>
                </a:lnTo>
                <a:lnTo>
                  <a:pt x="145870" y="135900"/>
                </a:lnTo>
                <a:lnTo>
                  <a:pt x="150130" y="106703"/>
                </a:lnTo>
                <a:lnTo>
                  <a:pt x="152318" y="81794"/>
                </a:lnTo>
                <a:lnTo>
                  <a:pt x="153124" y="60096"/>
                </a:lnTo>
                <a:lnTo>
                  <a:pt x="153239" y="35546"/>
                </a:lnTo>
                <a:lnTo>
                  <a:pt x="145220" y="35546"/>
                </a:lnTo>
                <a:lnTo>
                  <a:pt x="145220" y="21024"/>
                </a:lnTo>
                <a:close/>
              </a:path>
              <a:path w="1435735" h="196850">
                <a:moveTo>
                  <a:pt x="135683" y="21024"/>
                </a:moveTo>
                <a:lnTo>
                  <a:pt x="19073" y="21024"/>
                </a:lnTo>
                <a:lnTo>
                  <a:pt x="19073" y="35546"/>
                </a:lnTo>
                <a:lnTo>
                  <a:pt x="135683" y="35546"/>
                </a:lnTo>
                <a:lnTo>
                  <a:pt x="135683" y="21024"/>
                </a:lnTo>
                <a:close/>
              </a:path>
              <a:path w="1435735" h="196850">
                <a:moveTo>
                  <a:pt x="153239" y="21024"/>
                </a:moveTo>
                <a:lnTo>
                  <a:pt x="145220" y="21024"/>
                </a:lnTo>
                <a:lnTo>
                  <a:pt x="145220" y="35546"/>
                </a:lnTo>
                <a:lnTo>
                  <a:pt x="153239" y="35546"/>
                </a:lnTo>
                <a:lnTo>
                  <a:pt x="153239" y="21024"/>
                </a:lnTo>
                <a:close/>
              </a:path>
              <a:path w="1435735" h="196850">
                <a:moveTo>
                  <a:pt x="177082" y="152589"/>
                </a:moveTo>
                <a:lnTo>
                  <a:pt x="0" y="152589"/>
                </a:lnTo>
                <a:lnTo>
                  <a:pt x="0" y="167545"/>
                </a:lnTo>
                <a:lnTo>
                  <a:pt x="177082" y="167545"/>
                </a:lnTo>
                <a:lnTo>
                  <a:pt x="177082" y="152589"/>
                </a:lnTo>
                <a:close/>
              </a:path>
              <a:path w="1435735" h="196850">
                <a:moveTo>
                  <a:pt x="360866" y="216"/>
                </a:moveTo>
                <a:lnTo>
                  <a:pt x="342876" y="216"/>
                </a:lnTo>
                <a:lnTo>
                  <a:pt x="342876" y="196589"/>
                </a:lnTo>
                <a:lnTo>
                  <a:pt x="360866" y="196589"/>
                </a:lnTo>
                <a:lnTo>
                  <a:pt x="360866" y="105122"/>
                </a:lnTo>
                <a:lnTo>
                  <a:pt x="350245" y="105122"/>
                </a:lnTo>
                <a:lnTo>
                  <a:pt x="350245" y="90383"/>
                </a:lnTo>
                <a:lnTo>
                  <a:pt x="360866" y="90383"/>
                </a:lnTo>
                <a:lnTo>
                  <a:pt x="360866" y="60689"/>
                </a:lnTo>
                <a:lnTo>
                  <a:pt x="350245" y="60689"/>
                </a:lnTo>
                <a:lnTo>
                  <a:pt x="350245" y="45733"/>
                </a:lnTo>
                <a:lnTo>
                  <a:pt x="360866" y="45733"/>
                </a:lnTo>
                <a:lnTo>
                  <a:pt x="360866" y="216"/>
                </a:lnTo>
                <a:close/>
              </a:path>
              <a:path w="1435735" h="196850">
                <a:moveTo>
                  <a:pt x="227783" y="21674"/>
                </a:moveTo>
                <a:lnTo>
                  <a:pt x="210010" y="21674"/>
                </a:lnTo>
                <a:lnTo>
                  <a:pt x="210010" y="151072"/>
                </a:lnTo>
                <a:lnTo>
                  <a:pt x="224749" y="151072"/>
                </a:lnTo>
                <a:lnTo>
                  <a:pt x="248638" y="150713"/>
                </a:lnTo>
                <a:lnTo>
                  <a:pt x="270374" y="149501"/>
                </a:lnTo>
                <a:lnTo>
                  <a:pt x="291134" y="147231"/>
                </a:lnTo>
                <a:lnTo>
                  <a:pt x="312098" y="143703"/>
                </a:lnTo>
                <a:lnTo>
                  <a:pt x="312034" y="143269"/>
                </a:lnTo>
                <a:lnTo>
                  <a:pt x="227783" y="143269"/>
                </a:lnTo>
                <a:lnTo>
                  <a:pt x="227783" y="135900"/>
                </a:lnTo>
                <a:lnTo>
                  <a:pt x="224749" y="135900"/>
                </a:lnTo>
                <a:lnTo>
                  <a:pt x="227783" y="135858"/>
                </a:lnTo>
                <a:lnTo>
                  <a:pt x="227783" y="21674"/>
                </a:lnTo>
                <a:close/>
              </a:path>
              <a:path w="1435735" h="196850">
                <a:moveTo>
                  <a:pt x="309930" y="128964"/>
                </a:moveTo>
                <a:lnTo>
                  <a:pt x="289580" y="132334"/>
                </a:lnTo>
                <a:lnTo>
                  <a:pt x="269372" y="134464"/>
                </a:lnTo>
                <a:lnTo>
                  <a:pt x="248147" y="135578"/>
                </a:lnTo>
                <a:lnTo>
                  <a:pt x="227783" y="135858"/>
                </a:lnTo>
                <a:lnTo>
                  <a:pt x="227783" y="143269"/>
                </a:lnTo>
                <a:lnTo>
                  <a:pt x="312034" y="143269"/>
                </a:lnTo>
                <a:lnTo>
                  <a:pt x="309930" y="128964"/>
                </a:lnTo>
                <a:close/>
              </a:path>
              <a:path w="1435735" h="196850">
                <a:moveTo>
                  <a:pt x="227783" y="135858"/>
                </a:moveTo>
                <a:lnTo>
                  <a:pt x="224749" y="135900"/>
                </a:lnTo>
                <a:lnTo>
                  <a:pt x="227783" y="135900"/>
                </a:lnTo>
                <a:close/>
              </a:path>
              <a:path w="1435735" h="196850">
                <a:moveTo>
                  <a:pt x="342876" y="90383"/>
                </a:moveTo>
                <a:lnTo>
                  <a:pt x="284137" y="90383"/>
                </a:lnTo>
                <a:lnTo>
                  <a:pt x="284137" y="105122"/>
                </a:lnTo>
                <a:lnTo>
                  <a:pt x="342876" y="105122"/>
                </a:lnTo>
                <a:lnTo>
                  <a:pt x="342876" y="90383"/>
                </a:lnTo>
                <a:close/>
              </a:path>
              <a:path w="1435735" h="196850">
                <a:moveTo>
                  <a:pt x="360866" y="90383"/>
                </a:moveTo>
                <a:lnTo>
                  <a:pt x="350245" y="90383"/>
                </a:lnTo>
                <a:lnTo>
                  <a:pt x="350245" y="105122"/>
                </a:lnTo>
                <a:lnTo>
                  <a:pt x="360866" y="105122"/>
                </a:lnTo>
                <a:lnTo>
                  <a:pt x="360866" y="90383"/>
                </a:lnTo>
                <a:close/>
              </a:path>
              <a:path w="1435735" h="196850">
                <a:moveTo>
                  <a:pt x="342876" y="45733"/>
                </a:moveTo>
                <a:lnTo>
                  <a:pt x="284137" y="45733"/>
                </a:lnTo>
                <a:lnTo>
                  <a:pt x="284137" y="60689"/>
                </a:lnTo>
                <a:lnTo>
                  <a:pt x="342876" y="60689"/>
                </a:lnTo>
                <a:lnTo>
                  <a:pt x="342876" y="45733"/>
                </a:lnTo>
                <a:close/>
              </a:path>
              <a:path w="1435735" h="196850">
                <a:moveTo>
                  <a:pt x="360866" y="45733"/>
                </a:moveTo>
                <a:lnTo>
                  <a:pt x="350245" y="45733"/>
                </a:lnTo>
                <a:lnTo>
                  <a:pt x="350245" y="60689"/>
                </a:lnTo>
                <a:lnTo>
                  <a:pt x="360866" y="60689"/>
                </a:lnTo>
                <a:lnTo>
                  <a:pt x="360866" y="45733"/>
                </a:lnTo>
                <a:close/>
              </a:path>
              <a:path w="1435735" h="196850">
                <a:moveTo>
                  <a:pt x="440395" y="7369"/>
                </a:moveTo>
                <a:lnTo>
                  <a:pt x="422622" y="7369"/>
                </a:lnTo>
                <a:lnTo>
                  <a:pt x="422622" y="73693"/>
                </a:lnTo>
                <a:lnTo>
                  <a:pt x="555704" y="73693"/>
                </a:lnTo>
                <a:lnTo>
                  <a:pt x="555704" y="66324"/>
                </a:lnTo>
                <a:lnTo>
                  <a:pt x="440395" y="66324"/>
                </a:lnTo>
                <a:lnTo>
                  <a:pt x="440395" y="7369"/>
                </a:lnTo>
                <a:close/>
              </a:path>
              <a:path w="1435735" h="196850">
                <a:moveTo>
                  <a:pt x="555704" y="58955"/>
                </a:moveTo>
                <a:lnTo>
                  <a:pt x="440395" y="58955"/>
                </a:lnTo>
                <a:lnTo>
                  <a:pt x="440395" y="66324"/>
                </a:lnTo>
                <a:lnTo>
                  <a:pt x="555704" y="66324"/>
                </a:lnTo>
                <a:lnTo>
                  <a:pt x="555704" y="58955"/>
                </a:lnTo>
                <a:close/>
              </a:path>
              <a:path w="1435735" h="196850">
                <a:moveTo>
                  <a:pt x="576295" y="99920"/>
                </a:moveTo>
                <a:lnTo>
                  <a:pt x="398563" y="99920"/>
                </a:lnTo>
                <a:lnTo>
                  <a:pt x="398563" y="114659"/>
                </a:lnTo>
                <a:lnTo>
                  <a:pt x="576295" y="114659"/>
                </a:lnTo>
                <a:lnTo>
                  <a:pt x="576295" y="99920"/>
                </a:lnTo>
                <a:close/>
              </a:path>
              <a:path w="1435735" h="196850">
                <a:moveTo>
                  <a:pt x="439094" y="134166"/>
                </a:moveTo>
                <a:lnTo>
                  <a:pt x="421321" y="134166"/>
                </a:lnTo>
                <a:lnTo>
                  <a:pt x="421321" y="191387"/>
                </a:lnTo>
                <a:lnTo>
                  <a:pt x="556788" y="191387"/>
                </a:lnTo>
                <a:lnTo>
                  <a:pt x="556788" y="180549"/>
                </a:lnTo>
                <a:lnTo>
                  <a:pt x="439094" y="180549"/>
                </a:lnTo>
                <a:lnTo>
                  <a:pt x="439094" y="134166"/>
                </a:lnTo>
                <a:close/>
              </a:path>
              <a:path w="1435735" h="196850">
                <a:moveTo>
                  <a:pt x="556788" y="176648"/>
                </a:moveTo>
                <a:lnTo>
                  <a:pt x="439094" y="176648"/>
                </a:lnTo>
                <a:lnTo>
                  <a:pt x="439094" y="180549"/>
                </a:lnTo>
                <a:lnTo>
                  <a:pt x="556788" y="180549"/>
                </a:lnTo>
                <a:lnTo>
                  <a:pt x="556788" y="176648"/>
                </a:lnTo>
                <a:close/>
              </a:path>
              <a:path w="1435735" h="196850">
                <a:moveTo>
                  <a:pt x="746373" y="119427"/>
                </a:moveTo>
                <a:lnTo>
                  <a:pt x="743339" y="119427"/>
                </a:lnTo>
                <a:lnTo>
                  <a:pt x="743339" y="127013"/>
                </a:lnTo>
                <a:lnTo>
                  <a:pt x="737954" y="145904"/>
                </a:lnTo>
                <a:lnTo>
                  <a:pt x="723507" y="161909"/>
                </a:lnTo>
                <a:lnTo>
                  <a:pt x="702557" y="174013"/>
                </a:lnTo>
                <a:lnTo>
                  <a:pt x="677665" y="181200"/>
                </a:lnTo>
                <a:lnTo>
                  <a:pt x="684601" y="195505"/>
                </a:lnTo>
                <a:lnTo>
                  <a:pt x="713008" y="186754"/>
                </a:lnTo>
                <a:lnTo>
                  <a:pt x="736620" y="171825"/>
                </a:lnTo>
                <a:lnTo>
                  <a:pt x="752432" y="152017"/>
                </a:lnTo>
                <a:lnTo>
                  <a:pt x="746373" y="127013"/>
                </a:lnTo>
                <a:lnTo>
                  <a:pt x="746373" y="119427"/>
                </a:lnTo>
                <a:close/>
              </a:path>
              <a:path w="1435735" h="196850">
                <a:moveTo>
                  <a:pt x="761762" y="119427"/>
                </a:moveTo>
                <a:lnTo>
                  <a:pt x="758728" y="119427"/>
                </a:lnTo>
                <a:lnTo>
                  <a:pt x="758728" y="127013"/>
                </a:lnTo>
                <a:lnTo>
                  <a:pt x="752754" y="151614"/>
                </a:lnTo>
                <a:lnTo>
                  <a:pt x="752432" y="152017"/>
                </a:lnTo>
                <a:lnTo>
                  <a:pt x="768563" y="172069"/>
                </a:lnTo>
                <a:lnTo>
                  <a:pt x="792185" y="186784"/>
                </a:lnTo>
                <a:lnTo>
                  <a:pt x="820501" y="195505"/>
                </a:lnTo>
                <a:lnTo>
                  <a:pt x="827654" y="181200"/>
                </a:lnTo>
                <a:lnTo>
                  <a:pt x="802545" y="174105"/>
                </a:lnTo>
                <a:lnTo>
                  <a:pt x="781541" y="162153"/>
                </a:lnTo>
                <a:lnTo>
                  <a:pt x="767120" y="146178"/>
                </a:lnTo>
                <a:lnTo>
                  <a:pt x="761762" y="127013"/>
                </a:lnTo>
                <a:lnTo>
                  <a:pt x="761762" y="119427"/>
                </a:lnTo>
                <a:close/>
              </a:path>
              <a:path w="1435735" h="196850">
                <a:moveTo>
                  <a:pt x="758728" y="119427"/>
                </a:moveTo>
                <a:lnTo>
                  <a:pt x="746373" y="119427"/>
                </a:lnTo>
                <a:lnTo>
                  <a:pt x="746373" y="127013"/>
                </a:lnTo>
                <a:lnTo>
                  <a:pt x="752378" y="151949"/>
                </a:lnTo>
                <a:lnTo>
                  <a:pt x="752754" y="151614"/>
                </a:lnTo>
                <a:lnTo>
                  <a:pt x="758728" y="127013"/>
                </a:lnTo>
                <a:lnTo>
                  <a:pt x="758728" y="119427"/>
                </a:lnTo>
                <a:close/>
              </a:path>
              <a:path w="1435735" h="196850">
                <a:moveTo>
                  <a:pt x="815732" y="216"/>
                </a:moveTo>
                <a:lnTo>
                  <a:pt x="797742" y="216"/>
                </a:lnTo>
                <a:lnTo>
                  <a:pt x="797742" y="133949"/>
                </a:lnTo>
                <a:lnTo>
                  <a:pt x="815732" y="133949"/>
                </a:lnTo>
                <a:lnTo>
                  <a:pt x="815732" y="64373"/>
                </a:lnTo>
                <a:lnTo>
                  <a:pt x="802077" y="64373"/>
                </a:lnTo>
                <a:lnTo>
                  <a:pt x="802077" y="49634"/>
                </a:lnTo>
                <a:lnTo>
                  <a:pt x="815732" y="49634"/>
                </a:lnTo>
                <a:lnTo>
                  <a:pt x="815732" y="216"/>
                </a:lnTo>
                <a:close/>
              </a:path>
              <a:path w="1435735" h="196850">
                <a:moveTo>
                  <a:pt x="752876" y="14955"/>
                </a:moveTo>
                <a:lnTo>
                  <a:pt x="663359" y="14955"/>
                </a:lnTo>
                <a:lnTo>
                  <a:pt x="663359" y="102087"/>
                </a:lnTo>
                <a:lnTo>
                  <a:pt x="752876" y="102087"/>
                </a:lnTo>
                <a:lnTo>
                  <a:pt x="752876" y="87782"/>
                </a:lnTo>
                <a:lnTo>
                  <a:pt x="680916" y="87782"/>
                </a:lnTo>
                <a:lnTo>
                  <a:pt x="680916" y="29477"/>
                </a:lnTo>
                <a:lnTo>
                  <a:pt x="752876" y="29477"/>
                </a:lnTo>
                <a:lnTo>
                  <a:pt x="752876" y="14955"/>
                </a:lnTo>
                <a:close/>
              </a:path>
              <a:path w="1435735" h="196850">
                <a:moveTo>
                  <a:pt x="752876" y="29477"/>
                </a:moveTo>
                <a:lnTo>
                  <a:pt x="735103" y="29477"/>
                </a:lnTo>
                <a:lnTo>
                  <a:pt x="735103" y="87782"/>
                </a:lnTo>
                <a:lnTo>
                  <a:pt x="752876" y="87782"/>
                </a:lnTo>
                <a:lnTo>
                  <a:pt x="752876" y="64373"/>
                </a:lnTo>
                <a:lnTo>
                  <a:pt x="748541" y="64373"/>
                </a:lnTo>
                <a:lnTo>
                  <a:pt x="748541" y="49634"/>
                </a:lnTo>
                <a:lnTo>
                  <a:pt x="752876" y="49634"/>
                </a:lnTo>
                <a:lnTo>
                  <a:pt x="752876" y="29477"/>
                </a:lnTo>
                <a:close/>
              </a:path>
              <a:path w="1435735" h="196850">
                <a:moveTo>
                  <a:pt x="752876" y="49634"/>
                </a:moveTo>
                <a:lnTo>
                  <a:pt x="748541" y="49634"/>
                </a:lnTo>
                <a:lnTo>
                  <a:pt x="748541" y="64373"/>
                </a:lnTo>
                <a:lnTo>
                  <a:pt x="752876" y="64373"/>
                </a:lnTo>
                <a:lnTo>
                  <a:pt x="752876" y="49634"/>
                </a:lnTo>
                <a:close/>
              </a:path>
              <a:path w="1435735" h="196850">
                <a:moveTo>
                  <a:pt x="797742" y="49634"/>
                </a:moveTo>
                <a:lnTo>
                  <a:pt x="752876" y="49634"/>
                </a:lnTo>
                <a:lnTo>
                  <a:pt x="752876" y="64373"/>
                </a:lnTo>
                <a:lnTo>
                  <a:pt x="797742" y="64373"/>
                </a:lnTo>
                <a:lnTo>
                  <a:pt x="797742" y="49634"/>
                </a:lnTo>
                <a:close/>
              </a:path>
              <a:path w="1435735" h="196850">
                <a:moveTo>
                  <a:pt x="815732" y="49634"/>
                </a:moveTo>
                <a:lnTo>
                  <a:pt x="802077" y="49634"/>
                </a:lnTo>
                <a:lnTo>
                  <a:pt x="802077" y="64373"/>
                </a:lnTo>
                <a:lnTo>
                  <a:pt x="815732" y="64373"/>
                </a:lnTo>
                <a:lnTo>
                  <a:pt x="815732" y="49634"/>
                </a:lnTo>
                <a:close/>
              </a:path>
              <a:path w="1435735" h="196850">
                <a:moveTo>
                  <a:pt x="919971" y="120727"/>
                </a:moveTo>
                <a:lnTo>
                  <a:pt x="916503" y="120727"/>
                </a:lnTo>
                <a:lnTo>
                  <a:pt x="916503" y="131348"/>
                </a:lnTo>
                <a:lnTo>
                  <a:pt x="913556" y="150334"/>
                </a:lnTo>
                <a:lnTo>
                  <a:pt x="910976" y="155630"/>
                </a:lnTo>
                <a:lnTo>
                  <a:pt x="916449" y="168926"/>
                </a:lnTo>
                <a:lnTo>
                  <a:pt x="929209" y="184292"/>
                </a:lnTo>
                <a:lnTo>
                  <a:pt x="947497" y="195288"/>
                </a:lnTo>
                <a:lnTo>
                  <a:pt x="939911" y="181633"/>
                </a:lnTo>
                <a:lnTo>
                  <a:pt x="947135" y="176921"/>
                </a:lnTo>
                <a:lnTo>
                  <a:pt x="922211" y="146283"/>
                </a:lnTo>
                <a:lnTo>
                  <a:pt x="919971" y="131348"/>
                </a:lnTo>
                <a:lnTo>
                  <a:pt x="919971" y="120727"/>
                </a:lnTo>
                <a:close/>
              </a:path>
              <a:path w="1435735" h="196850">
                <a:moveTo>
                  <a:pt x="947135" y="176921"/>
                </a:moveTo>
                <a:lnTo>
                  <a:pt x="939911" y="181633"/>
                </a:lnTo>
                <a:lnTo>
                  <a:pt x="947497" y="195288"/>
                </a:lnTo>
                <a:lnTo>
                  <a:pt x="955084" y="181633"/>
                </a:lnTo>
                <a:lnTo>
                  <a:pt x="947135" y="176921"/>
                </a:lnTo>
                <a:close/>
              </a:path>
              <a:path w="1435735" h="196850">
                <a:moveTo>
                  <a:pt x="978709" y="120727"/>
                </a:moveTo>
                <a:lnTo>
                  <a:pt x="975024" y="120727"/>
                </a:lnTo>
                <a:lnTo>
                  <a:pt x="975024" y="131348"/>
                </a:lnTo>
                <a:lnTo>
                  <a:pt x="972799" y="144844"/>
                </a:lnTo>
                <a:lnTo>
                  <a:pt x="966165" y="158848"/>
                </a:lnTo>
                <a:lnTo>
                  <a:pt x="955182" y="171673"/>
                </a:lnTo>
                <a:lnTo>
                  <a:pt x="947135" y="176921"/>
                </a:lnTo>
                <a:lnTo>
                  <a:pt x="955084" y="181633"/>
                </a:lnTo>
                <a:lnTo>
                  <a:pt x="947497" y="195288"/>
                </a:lnTo>
                <a:lnTo>
                  <a:pt x="965694" y="183499"/>
                </a:lnTo>
                <a:lnTo>
                  <a:pt x="978465" y="167463"/>
                </a:lnTo>
                <a:lnTo>
                  <a:pt x="983579" y="155164"/>
                </a:lnTo>
                <a:lnTo>
                  <a:pt x="981594" y="151035"/>
                </a:lnTo>
                <a:lnTo>
                  <a:pt x="978709" y="131348"/>
                </a:lnTo>
                <a:lnTo>
                  <a:pt x="978709" y="120727"/>
                </a:lnTo>
                <a:close/>
              </a:path>
              <a:path w="1435735" h="196850">
                <a:moveTo>
                  <a:pt x="906532" y="120727"/>
                </a:moveTo>
                <a:lnTo>
                  <a:pt x="902631" y="120727"/>
                </a:lnTo>
                <a:lnTo>
                  <a:pt x="902631" y="131348"/>
                </a:lnTo>
                <a:lnTo>
                  <a:pt x="899942" y="145674"/>
                </a:lnTo>
                <a:lnTo>
                  <a:pt x="892173" y="159471"/>
                </a:lnTo>
                <a:lnTo>
                  <a:pt x="879771" y="171399"/>
                </a:lnTo>
                <a:lnTo>
                  <a:pt x="863183" y="180116"/>
                </a:lnTo>
                <a:lnTo>
                  <a:pt x="872286" y="193554"/>
                </a:lnTo>
                <a:lnTo>
                  <a:pt x="891082" y="182859"/>
                </a:lnTo>
                <a:lnTo>
                  <a:pt x="904961" y="167978"/>
                </a:lnTo>
                <a:lnTo>
                  <a:pt x="910976" y="155630"/>
                </a:lnTo>
                <a:lnTo>
                  <a:pt x="908971" y="150757"/>
                </a:lnTo>
                <a:lnTo>
                  <a:pt x="906532" y="131348"/>
                </a:lnTo>
                <a:lnTo>
                  <a:pt x="906532" y="120727"/>
                </a:lnTo>
                <a:close/>
              </a:path>
              <a:path w="1435735" h="196850">
                <a:moveTo>
                  <a:pt x="992581" y="120727"/>
                </a:moveTo>
                <a:lnTo>
                  <a:pt x="988463" y="120727"/>
                </a:lnTo>
                <a:lnTo>
                  <a:pt x="988463" y="131348"/>
                </a:lnTo>
                <a:lnTo>
                  <a:pt x="985994" y="149355"/>
                </a:lnTo>
                <a:lnTo>
                  <a:pt x="983579" y="155164"/>
                </a:lnTo>
                <a:lnTo>
                  <a:pt x="990088" y="168710"/>
                </a:lnTo>
                <a:lnTo>
                  <a:pt x="1003946" y="183255"/>
                </a:lnTo>
                <a:lnTo>
                  <a:pt x="1022925" y="193554"/>
                </a:lnTo>
                <a:lnTo>
                  <a:pt x="1032029" y="180116"/>
                </a:lnTo>
                <a:lnTo>
                  <a:pt x="1015349" y="171764"/>
                </a:lnTo>
                <a:lnTo>
                  <a:pt x="1002957" y="160121"/>
                </a:lnTo>
                <a:lnTo>
                  <a:pt x="995239" y="146283"/>
                </a:lnTo>
                <a:lnTo>
                  <a:pt x="992581" y="131348"/>
                </a:lnTo>
                <a:lnTo>
                  <a:pt x="992581" y="120727"/>
                </a:lnTo>
                <a:close/>
              </a:path>
              <a:path w="1435735" h="196850">
                <a:moveTo>
                  <a:pt x="916503" y="120727"/>
                </a:moveTo>
                <a:lnTo>
                  <a:pt x="906532" y="120727"/>
                </a:lnTo>
                <a:lnTo>
                  <a:pt x="906532" y="131348"/>
                </a:lnTo>
                <a:lnTo>
                  <a:pt x="908971" y="150757"/>
                </a:lnTo>
                <a:lnTo>
                  <a:pt x="910976" y="155630"/>
                </a:lnTo>
                <a:lnTo>
                  <a:pt x="913556" y="150334"/>
                </a:lnTo>
                <a:lnTo>
                  <a:pt x="916503" y="131348"/>
                </a:lnTo>
                <a:lnTo>
                  <a:pt x="916503" y="120727"/>
                </a:lnTo>
                <a:close/>
              </a:path>
              <a:path w="1435735" h="196850">
                <a:moveTo>
                  <a:pt x="988463" y="120727"/>
                </a:moveTo>
                <a:lnTo>
                  <a:pt x="978709" y="120727"/>
                </a:lnTo>
                <a:lnTo>
                  <a:pt x="978709" y="131348"/>
                </a:lnTo>
                <a:lnTo>
                  <a:pt x="981594" y="151035"/>
                </a:lnTo>
                <a:lnTo>
                  <a:pt x="983579" y="155164"/>
                </a:lnTo>
                <a:lnTo>
                  <a:pt x="985994" y="149355"/>
                </a:lnTo>
                <a:lnTo>
                  <a:pt x="988463" y="131348"/>
                </a:lnTo>
                <a:lnTo>
                  <a:pt x="988463" y="120727"/>
                </a:lnTo>
                <a:close/>
              </a:path>
              <a:path w="1435735" h="196850">
                <a:moveTo>
                  <a:pt x="1014472" y="433"/>
                </a:moveTo>
                <a:lnTo>
                  <a:pt x="996265" y="433"/>
                </a:lnTo>
                <a:lnTo>
                  <a:pt x="996265" y="112274"/>
                </a:lnTo>
                <a:lnTo>
                  <a:pt x="1014472" y="112274"/>
                </a:lnTo>
                <a:lnTo>
                  <a:pt x="1014472" y="433"/>
                </a:lnTo>
                <a:close/>
              </a:path>
              <a:path w="1435735" h="196850">
                <a:moveTo>
                  <a:pt x="909350" y="11704"/>
                </a:moveTo>
                <a:lnTo>
                  <a:pt x="888830" y="15040"/>
                </a:lnTo>
                <a:lnTo>
                  <a:pt x="872639" y="24411"/>
                </a:lnTo>
                <a:lnTo>
                  <a:pt x="862015" y="38862"/>
                </a:lnTo>
                <a:lnTo>
                  <a:pt x="858198" y="57437"/>
                </a:lnTo>
                <a:lnTo>
                  <a:pt x="862015" y="75979"/>
                </a:lnTo>
                <a:lnTo>
                  <a:pt x="872639" y="90356"/>
                </a:lnTo>
                <a:lnTo>
                  <a:pt x="888830" y="99652"/>
                </a:lnTo>
                <a:lnTo>
                  <a:pt x="909350" y="102954"/>
                </a:lnTo>
                <a:lnTo>
                  <a:pt x="929836" y="99652"/>
                </a:lnTo>
                <a:lnTo>
                  <a:pt x="945953" y="90356"/>
                </a:lnTo>
                <a:lnTo>
                  <a:pt x="947683" y="87999"/>
                </a:lnTo>
                <a:lnTo>
                  <a:pt x="909350" y="87999"/>
                </a:lnTo>
                <a:lnTo>
                  <a:pt x="895871" y="85784"/>
                </a:lnTo>
                <a:lnTo>
                  <a:pt x="885237" y="79546"/>
                </a:lnTo>
                <a:lnTo>
                  <a:pt x="878260" y="69894"/>
                </a:lnTo>
                <a:lnTo>
                  <a:pt x="875754" y="57437"/>
                </a:lnTo>
                <a:lnTo>
                  <a:pt x="878260" y="44947"/>
                </a:lnTo>
                <a:lnTo>
                  <a:pt x="885237" y="35221"/>
                </a:lnTo>
                <a:lnTo>
                  <a:pt x="895871" y="28908"/>
                </a:lnTo>
                <a:lnTo>
                  <a:pt x="909350" y="26659"/>
                </a:lnTo>
                <a:lnTo>
                  <a:pt x="947595" y="26659"/>
                </a:lnTo>
                <a:lnTo>
                  <a:pt x="945953" y="24411"/>
                </a:lnTo>
                <a:lnTo>
                  <a:pt x="929836" y="15040"/>
                </a:lnTo>
                <a:lnTo>
                  <a:pt x="909350" y="11704"/>
                </a:lnTo>
                <a:close/>
              </a:path>
              <a:path w="1435735" h="196850">
                <a:moveTo>
                  <a:pt x="947595" y="26659"/>
                </a:moveTo>
                <a:lnTo>
                  <a:pt x="909350" y="26659"/>
                </a:lnTo>
                <a:lnTo>
                  <a:pt x="922829" y="28908"/>
                </a:lnTo>
                <a:lnTo>
                  <a:pt x="933463" y="35221"/>
                </a:lnTo>
                <a:lnTo>
                  <a:pt x="940440" y="44947"/>
                </a:lnTo>
                <a:lnTo>
                  <a:pt x="942946" y="57437"/>
                </a:lnTo>
                <a:lnTo>
                  <a:pt x="940440" y="69894"/>
                </a:lnTo>
                <a:lnTo>
                  <a:pt x="933463" y="79546"/>
                </a:lnTo>
                <a:lnTo>
                  <a:pt x="922829" y="85784"/>
                </a:lnTo>
                <a:lnTo>
                  <a:pt x="909350" y="87999"/>
                </a:lnTo>
                <a:lnTo>
                  <a:pt x="947683" y="87999"/>
                </a:lnTo>
                <a:lnTo>
                  <a:pt x="956503" y="75979"/>
                </a:lnTo>
                <a:lnTo>
                  <a:pt x="960286" y="57437"/>
                </a:lnTo>
                <a:lnTo>
                  <a:pt x="956503" y="38862"/>
                </a:lnTo>
                <a:lnTo>
                  <a:pt x="947595" y="26659"/>
                </a:lnTo>
                <a:close/>
              </a:path>
              <a:path w="1435735" h="196850">
                <a:moveTo>
                  <a:pt x="1120661" y="119644"/>
                </a:moveTo>
                <a:lnTo>
                  <a:pt x="1117193" y="119644"/>
                </a:lnTo>
                <a:lnTo>
                  <a:pt x="1117193" y="130915"/>
                </a:lnTo>
                <a:lnTo>
                  <a:pt x="1114247" y="150185"/>
                </a:lnTo>
                <a:lnTo>
                  <a:pt x="1111664" y="155548"/>
                </a:lnTo>
                <a:lnTo>
                  <a:pt x="1117058" y="168899"/>
                </a:lnTo>
                <a:lnTo>
                  <a:pt x="1129808" y="184437"/>
                </a:lnTo>
                <a:lnTo>
                  <a:pt x="1148188" y="195505"/>
                </a:lnTo>
                <a:lnTo>
                  <a:pt x="1140385" y="181850"/>
                </a:lnTo>
                <a:lnTo>
                  <a:pt x="1147689" y="177048"/>
                </a:lnTo>
                <a:lnTo>
                  <a:pt x="1140321" y="172672"/>
                </a:lnTo>
                <a:lnTo>
                  <a:pt x="1129358" y="160284"/>
                </a:lnTo>
                <a:lnTo>
                  <a:pt x="1122825" y="145945"/>
                </a:lnTo>
                <a:lnTo>
                  <a:pt x="1120661" y="130915"/>
                </a:lnTo>
                <a:lnTo>
                  <a:pt x="1120661" y="119644"/>
                </a:lnTo>
                <a:close/>
              </a:path>
              <a:path w="1435735" h="196850">
                <a:moveTo>
                  <a:pt x="1147689" y="177048"/>
                </a:moveTo>
                <a:lnTo>
                  <a:pt x="1140385" y="181850"/>
                </a:lnTo>
                <a:lnTo>
                  <a:pt x="1148188" y="195505"/>
                </a:lnTo>
                <a:lnTo>
                  <a:pt x="1155774" y="181850"/>
                </a:lnTo>
                <a:lnTo>
                  <a:pt x="1147689" y="177048"/>
                </a:lnTo>
                <a:close/>
              </a:path>
              <a:path w="1435735" h="196850">
                <a:moveTo>
                  <a:pt x="1179183" y="119644"/>
                </a:moveTo>
                <a:lnTo>
                  <a:pt x="1175715" y="119644"/>
                </a:lnTo>
                <a:lnTo>
                  <a:pt x="1175715" y="130915"/>
                </a:lnTo>
                <a:lnTo>
                  <a:pt x="1173486" y="144573"/>
                </a:lnTo>
                <a:lnTo>
                  <a:pt x="1166828" y="158739"/>
                </a:lnTo>
                <a:lnTo>
                  <a:pt x="1155781" y="171727"/>
                </a:lnTo>
                <a:lnTo>
                  <a:pt x="1147689" y="177048"/>
                </a:lnTo>
                <a:lnTo>
                  <a:pt x="1155774" y="181850"/>
                </a:lnTo>
                <a:lnTo>
                  <a:pt x="1148188" y="195505"/>
                </a:lnTo>
                <a:lnTo>
                  <a:pt x="1166351" y="183645"/>
                </a:lnTo>
                <a:lnTo>
                  <a:pt x="1179047" y="167436"/>
                </a:lnTo>
                <a:lnTo>
                  <a:pt x="1184107" y="154999"/>
                </a:lnTo>
                <a:lnTo>
                  <a:pt x="1182099" y="150794"/>
                </a:lnTo>
                <a:lnTo>
                  <a:pt x="1179183" y="130915"/>
                </a:lnTo>
                <a:lnTo>
                  <a:pt x="1179183" y="119644"/>
                </a:lnTo>
                <a:close/>
              </a:path>
              <a:path w="1435735" h="196850">
                <a:moveTo>
                  <a:pt x="1107223" y="119644"/>
                </a:moveTo>
                <a:lnTo>
                  <a:pt x="1103105" y="119644"/>
                </a:lnTo>
                <a:lnTo>
                  <a:pt x="1103105" y="130915"/>
                </a:lnTo>
                <a:lnTo>
                  <a:pt x="1100449" y="145403"/>
                </a:lnTo>
                <a:lnTo>
                  <a:pt x="1092755" y="159363"/>
                </a:lnTo>
                <a:lnTo>
                  <a:pt x="1080427" y="171453"/>
                </a:lnTo>
                <a:lnTo>
                  <a:pt x="1063873" y="180333"/>
                </a:lnTo>
                <a:lnTo>
                  <a:pt x="1072977" y="193771"/>
                </a:lnTo>
                <a:lnTo>
                  <a:pt x="1091773" y="183035"/>
                </a:lnTo>
                <a:lnTo>
                  <a:pt x="1105651" y="168032"/>
                </a:lnTo>
                <a:lnTo>
                  <a:pt x="1111664" y="155548"/>
                </a:lnTo>
                <a:lnTo>
                  <a:pt x="1109631" y="150517"/>
                </a:lnTo>
                <a:lnTo>
                  <a:pt x="1107223" y="130915"/>
                </a:lnTo>
                <a:lnTo>
                  <a:pt x="1107223" y="119644"/>
                </a:lnTo>
                <a:close/>
              </a:path>
              <a:path w="1435735" h="196850">
                <a:moveTo>
                  <a:pt x="1193271" y="119644"/>
                </a:moveTo>
                <a:lnTo>
                  <a:pt x="1188936" y="119644"/>
                </a:lnTo>
                <a:lnTo>
                  <a:pt x="1188936" y="130915"/>
                </a:lnTo>
                <a:lnTo>
                  <a:pt x="1186501" y="149114"/>
                </a:lnTo>
                <a:lnTo>
                  <a:pt x="1184107" y="154999"/>
                </a:lnTo>
                <a:lnTo>
                  <a:pt x="1190643" y="168683"/>
                </a:lnTo>
                <a:lnTo>
                  <a:pt x="1204512" y="183401"/>
                </a:lnTo>
                <a:lnTo>
                  <a:pt x="1223399" y="193771"/>
                </a:lnTo>
                <a:lnTo>
                  <a:pt x="1232719" y="180333"/>
                </a:lnTo>
                <a:lnTo>
                  <a:pt x="1215948" y="171941"/>
                </a:lnTo>
                <a:lnTo>
                  <a:pt x="1203567" y="160175"/>
                </a:lnTo>
                <a:lnTo>
                  <a:pt x="1195899" y="146134"/>
                </a:lnTo>
                <a:lnTo>
                  <a:pt x="1193271" y="130915"/>
                </a:lnTo>
                <a:lnTo>
                  <a:pt x="1193271" y="119644"/>
                </a:lnTo>
                <a:close/>
              </a:path>
              <a:path w="1435735" h="196850">
                <a:moveTo>
                  <a:pt x="1117193" y="119644"/>
                </a:moveTo>
                <a:lnTo>
                  <a:pt x="1107223" y="119644"/>
                </a:lnTo>
                <a:lnTo>
                  <a:pt x="1107223" y="130915"/>
                </a:lnTo>
                <a:lnTo>
                  <a:pt x="1109631" y="150517"/>
                </a:lnTo>
                <a:lnTo>
                  <a:pt x="1111664" y="155548"/>
                </a:lnTo>
                <a:lnTo>
                  <a:pt x="1114247" y="150185"/>
                </a:lnTo>
                <a:lnTo>
                  <a:pt x="1117193" y="130915"/>
                </a:lnTo>
                <a:lnTo>
                  <a:pt x="1117193" y="119644"/>
                </a:lnTo>
                <a:close/>
              </a:path>
              <a:path w="1435735" h="196850">
                <a:moveTo>
                  <a:pt x="1188936" y="119644"/>
                </a:moveTo>
                <a:lnTo>
                  <a:pt x="1179183" y="119644"/>
                </a:lnTo>
                <a:lnTo>
                  <a:pt x="1179183" y="130915"/>
                </a:lnTo>
                <a:lnTo>
                  <a:pt x="1182099" y="150794"/>
                </a:lnTo>
                <a:lnTo>
                  <a:pt x="1184107" y="154999"/>
                </a:lnTo>
                <a:lnTo>
                  <a:pt x="1186501" y="149114"/>
                </a:lnTo>
                <a:lnTo>
                  <a:pt x="1188936" y="130915"/>
                </a:lnTo>
                <a:lnTo>
                  <a:pt x="1188936" y="119644"/>
                </a:lnTo>
                <a:close/>
              </a:path>
              <a:path w="1435735" h="196850">
                <a:moveTo>
                  <a:pt x="1214296" y="216"/>
                </a:moveTo>
                <a:lnTo>
                  <a:pt x="1196306" y="216"/>
                </a:lnTo>
                <a:lnTo>
                  <a:pt x="1196306" y="111841"/>
                </a:lnTo>
                <a:lnTo>
                  <a:pt x="1214296" y="111841"/>
                </a:lnTo>
                <a:lnTo>
                  <a:pt x="1214296" y="64157"/>
                </a:lnTo>
                <a:lnTo>
                  <a:pt x="1201291" y="64157"/>
                </a:lnTo>
                <a:lnTo>
                  <a:pt x="1201291" y="49201"/>
                </a:lnTo>
                <a:lnTo>
                  <a:pt x="1214296" y="49201"/>
                </a:lnTo>
                <a:lnTo>
                  <a:pt x="1214296" y="216"/>
                </a:lnTo>
                <a:close/>
              </a:path>
              <a:path w="1435735" h="196850">
                <a:moveTo>
                  <a:pt x="1106573" y="11270"/>
                </a:moveTo>
                <a:lnTo>
                  <a:pt x="1086588" y="14640"/>
                </a:lnTo>
                <a:lnTo>
                  <a:pt x="1070728" y="24085"/>
                </a:lnTo>
                <a:lnTo>
                  <a:pt x="1060273" y="38611"/>
                </a:lnTo>
                <a:lnTo>
                  <a:pt x="1056504" y="57221"/>
                </a:lnTo>
                <a:lnTo>
                  <a:pt x="1060273" y="75705"/>
                </a:lnTo>
                <a:lnTo>
                  <a:pt x="1070728" y="90166"/>
                </a:lnTo>
                <a:lnTo>
                  <a:pt x="1086588" y="99588"/>
                </a:lnTo>
                <a:lnTo>
                  <a:pt x="1106573" y="102954"/>
                </a:lnTo>
                <a:lnTo>
                  <a:pt x="1126591" y="99588"/>
                </a:lnTo>
                <a:lnTo>
                  <a:pt x="1142525" y="90166"/>
                </a:lnTo>
                <a:lnTo>
                  <a:pt x="1144104" y="87999"/>
                </a:lnTo>
                <a:lnTo>
                  <a:pt x="1106573" y="87999"/>
                </a:lnTo>
                <a:lnTo>
                  <a:pt x="1093378" y="85719"/>
                </a:lnTo>
                <a:lnTo>
                  <a:pt x="1082947" y="79356"/>
                </a:lnTo>
                <a:lnTo>
                  <a:pt x="1076093" y="69619"/>
                </a:lnTo>
                <a:lnTo>
                  <a:pt x="1073627" y="57221"/>
                </a:lnTo>
                <a:lnTo>
                  <a:pt x="1076093" y="44788"/>
                </a:lnTo>
                <a:lnTo>
                  <a:pt x="1082947" y="34977"/>
                </a:lnTo>
                <a:lnTo>
                  <a:pt x="1093378" y="28539"/>
                </a:lnTo>
                <a:lnTo>
                  <a:pt x="1106573" y="26226"/>
                </a:lnTo>
                <a:lnTo>
                  <a:pt x="1144077" y="26226"/>
                </a:lnTo>
                <a:lnTo>
                  <a:pt x="1142525" y="24085"/>
                </a:lnTo>
                <a:lnTo>
                  <a:pt x="1126591" y="14640"/>
                </a:lnTo>
                <a:lnTo>
                  <a:pt x="1106573" y="11270"/>
                </a:lnTo>
                <a:close/>
              </a:path>
              <a:path w="1435735" h="196850">
                <a:moveTo>
                  <a:pt x="1144077" y="26226"/>
                </a:moveTo>
                <a:lnTo>
                  <a:pt x="1106573" y="26226"/>
                </a:lnTo>
                <a:lnTo>
                  <a:pt x="1119676" y="28539"/>
                </a:lnTo>
                <a:lnTo>
                  <a:pt x="1130117" y="34977"/>
                </a:lnTo>
                <a:lnTo>
                  <a:pt x="1137022" y="44788"/>
                </a:lnTo>
                <a:lnTo>
                  <a:pt x="1139518" y="57221"/>
                </a:lnTo>
                <a:lnTo>
                  <a:pt x="1137022" y="69619"/>
                </a:lnTo>
                <a:lnTo>
                  <a:pt x="1130117" y="79356"/>
                </a:lnTo>
                <a:lnTo>
                  <a:pt x="1119676" y="85719"/>
                </a:lnTo>
                <a:lnTo>
                  <a:pt x="1106573" y="87999"/>
                </a:lnTo>
                <a:lnTo>
                  <a:pt x="1144104" y="87999"/>
                </a:lnTo>
                <a:lnTo>
                  <a:pt x="1153055" y="75705"/>
                </a:lnTo>
                <a:lnTo>
                  <a:pt x="1155431" y="64157"/>
                </a:lnTo>
                <a:lnTo>
                  <a:pt x="1149488" y="64157"/>
                </a:lnTo>
                <a:lnTo>
                  <a:pt x="1149488" y="49201"/>
                </a:lnTo>
                <a:lnTo>
                  <a:pt x="1155219" y="49201"/>
                </a:lnTo>
                <a:lnTo>
                  <a:pt x="1153055" y="38611"/>
                </a:lnTo>
                <a:lnTo>
                  <a:pt x="1144077" y="26226"/>
                </a:lnTo>
                <a:close/>
              </a:path>
              <a:path w="1435735" h="196850">
                <a:moveTo>
                  <a:pt x="1155219" y="49201"/>
                </a:moveTo>
                <a:lnTo>
                  <a:pt x="1149488" y="49201"/>
                </a:lnTo>
                <a:lnTo>
                  <a:pt x="1149488" y="64157"/>
                </a:lnTo>
                <a:lnTo>
                  <a:pt x="1155431" y="64157"/>
                </a:lnTo>
                <a:lnTo>
                  <a:pt x="1156858" y="57221"/>
                </a:lnTo>
                <a:lnTo>
                  <a:pt x="1155219" y="49201"/>
                </a:lnTo>
                <a:close/>
              </a:path>
              <a:path w="1435735" h="196850">
                <a:moveTo>
                  <a:pt x="1196306" y="49201"/>
                </a:moveTo>
                <a:lnTo>
                  <a:pt x="1155219" y="49201"/>
                </a:lnTo>
                <a:lnTo>
                  <a:pt x="1156858" y="57221"/>
                </a:lnTo>
                <a:lnTo>
                  <a:pt x="1155431" y="64157"/>
                </a:lnTo>
                <a:lnTo>
                  <a:pt x="1196306" y="64157"/>
                </a:lnTo>
                <a:lnTo>
                  <a:pt x="1196306" y="49201"/>
                </a:lnTo>
                <a:close/>
              </a:path>
              <a:path w="1435735" h="196850">
                <a:moveTo>
                  <a:pt x="1214296" y="49201"/>
                </a:moveTo>
                <a:lnTo>
                  <a:pt x="1201291" y="49201"/>
                </a:lnTo>
                <a:lnTo>
                  <a:pt x="1201291" y="64157"/>
                </a:lnTo>
                <a:lnTo>
                  <a:pt x="1214296" y="64157"/>
                </a:lnTo>
                <a:lnTo>
                  <a:pt x="1214296" y="49201"/>
                </a:lnTo>
                <a:close/>
              </a:path>
              <a:path w="1435735" h="196850">
                <a:moveTo>
                  <a:pt x="1403282" y="0"/>
                </a:moveTo>
                <a:lnTo>
                  <a:pt x="1385075" y="0"/>
                </a:lnTo>
                <a:lnTo>
                  <a:pt x="1385075" y="196372"/>
                </a:lnTo>
                <a:lnTo>
                  <a:pt x="1403282" y="196372"/>
                </a:lnTo>
                <a:lnTo>
                  <a:pt x="1403282" y="92550"/>
                </a:lnTo>
                <a:lnTo>
                  <a:pt x="1398947" y="92550"/>
                </a:lnTo>
                <a:lnTo>
                  <a:pt x="1398947" y="77378"/>
                </a:lnTo>
                <a:lnTo>
                  <a:pt x="1403282" y="77378"/>
                </a:lnTo>
                <a:lnTo>
                  <a:pt x="1403282" y="0"/>
                </a:lnTo>
                <a:close/>
              </a:path>
              <a:path w="1435735" h="196850">
                <a:moveTo>
                  <a:pt x="1403282" y="77378"/>
                </a:moveTo>
                <a:lnTo>
                  <a:pt x="1398947" y="77378"/>
                </a:lnTo>
                <a:lnTo>
                  <a:pt x="1398947" y="92550"/>
                </a:lnTo>
                <a:lnTo>
                  <a:pt x="1403282" y="92550"/>
                </a:lnTo>
                <a:lnTo>
                  <a:pt x="1403282" y="77378"/>
                </a:lnTo>
                <a:close/>
              </a:path>
              <a:path w="1435735" h="196850">
                <a:moveTo>
                  <a:pt x="1435360" y="77378"/>
                </a:moveTo>
                <a:lnTo>
                  <a:pt x="1403282" y="77378"/>
                </a:lnTo>
                <a:lnTo>
                  <a:pt x="1403282" y="92550"/>
                </a:lnTo>
                <a:lnTo>
                  <a:pt x="1435360" y="92550"/>
                </a:lnTo>
                <a:lnTo>
                  <a:pt x="1435360" y="77378"/>
                </a:lnTo>
                <a:close/>
              </a:path>
              <a:path w="1435735" h="196850">
                <a:moveTo>
                  <a:pt x="1351913" y="19073"/>
                </a:moveTo>
                <a:lnTo>
                  <a:pt x="1260879" y="19073"/>
                </a:lnTo>
                <a:lnTo>
                  <a:pt x="1260879" y="147604"/>
                </a:lnTo>
                <a:lnTo>
                  <a:pt x="1276268" y="147604"/>
                </a:lnTo>
                <a:lnTo>
                  <a:pt x="1302071" y="147347"/>
                </a:lnTo>
                <a:lnTo>
                  <a:pt x="1325172" y="146358"/>
                </a:lnTo>
                <a:lnTo>
                  <a:pt x="1347012" y="144312"/>
                </a:lnTo>
                <a:lnTo>
                  <a:pt x="1369036" y="140885"/>
                </a:lnTo>
                <a:lnTo>
                  <a:pt x="1368813" y="139151"/>
                </a:lnTo>
                <a:lnTo>
                  <a:pt x="1278653" y="139151"/>
                </a:lnTo>
                <a:lnTo>
                  <a:pt x="1278653" y="132432"/>
                </a:lnTo>
                <a:lnTo>
                  <a:pt x="1276268" y="132432"/>
                </a:lnTo>
                <a:lnTo>
                  <a:pt x="1278653" y="132405"/>
                </a:lnTo>
                <a:lnTo>
                  <a:pt x="1278653" y="33812"/>
                </a:lnTo>
                <a:lnTo>
                  <a:pt x="1351913" y="33812"/>
                </a:lnTo>
                <a:lnTo>
                  <a:pt x="1351913" y="19073"/>
                </a:lnTo>
                <a:close/>
              </a:path>
              <a:path w="1435735" h="196850">
                <a:moveTo>
                  <a:pt x="1367085" y="125713"/>
                </a:moveTo>
                <a:lnTo>
                  <a:pt x="1345641" y="129048"/>
                </a:lnTo>
                <a:lnTo>
                  <a:pt x="1324278" y="131104"/>
                </a:lnTo>
                <a:lnTo>
                  <a:pt x="1301614" y="132144"/>
                </a:lnTo>
                <a:lnTo>
                  <a:pt x="1278653" y="132405"/>
                </a:lnTo>
                <a:lnTo>
                  <a:pt x="1278653" y="139151"/>
                </a:lnTo>
                <a:lnTo>
                  <a:pt x="1368813" y="139151"/>
                </a:lnTo>
                <a:lnTo>
                  <a:pt x="1367085" y="125713"/>
                </a:lnTo>
                <a:close/>
              </a:path>
              <a:path w="1435735" h="196850">
                <a:moveTo>
                  <a:pt x="1278653" y="132405"/>
                </a:moveTo>
                <a:lnTo>
                  <a:pt x="1276268" y="132432"/>
                </a:lnTo>
                <a:lnTo>
                  <a:pt x="1278653" y="132432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61357" y="3625888"/>
            <a:ext cx="379095" cy="196215"/>
          </a:xfrm>
          <a:custGeom>
            <a:avLst/>
            <a:gdLst/>
            <a:ahLst/>
            <a:cxnLst/>
            <a:rect l="l" t="t" r="r" b="b"/>
            <a:pathLst>
              <a:path w="379095" h="196214">
                <a:moveTo>
                  <a:pt x="168845" y="0"/>
                </a:moveTo>
                <a:lnTo>
                  <a:pt x="151505" y="0"/>
                </a:lnTo>
                <a:lnTo>
                  <a:pt x="151505" y="195938"/>
                </a:lnTo>
                <a:lnTo>
                  <a:pt x="168845" y="195938"/>
                </a:lnTo>
                <a:lnTo>
                  <a:pt x="168845" y="0"/>
                </a:lnTo>
                <a:close/>
              </a:path>
              <a:path w="379095" h="196214">
                <a:moveTo>
                  <a:pt x="129181" y="4551"/>
                </a:moveTo>
                <a:lnTo>
                  <a:pt x="112274" y="4551"/>
                </a:lnTo>
                <a:lnTo>
                  <a:pt x="112274" y="185968"/>
                </a:lnTo>
                <a:lnTo>
                  <a:pt x="129181" y="185968"/>
                </a:lnTo>
                <a:lnTo>
                  <a:pt x="129181" y="85181"/>
                </a:lnTo>
                <a:lnTo>
                  <a:pt x="117693" y="85181"/>
                </a:lnTo>
                <a:lnTo>
                  <a:pt x="117693" y="70225"/>
                </a:lnTo>
                <a:lnTo>
                  <a:pt x="129181" y="70225"/>
                </a:lnTo>
                <a:lnTo>
                  <a:pt x="129181" y="4551"/>
                </a:lnTo>
                <a:close/>
              </a:path>
              <a:path w="379095" h="196214">
                <a:moveTo>
                  <a:pt x="46167" y="30344"/>
                </a:moveTo>
                <a:lnTo>
                  <a:pt x="42482" y="30344"/>
                </a:lnTo>
                <a:lnTo>
                  <a:pt x="42482" y="55270"/>
                </a:lnTo>
                <a:lnTo>
                  <a:pt x="39684" y="81916"/>
                </a:lnTo>
                <a:lnTo>
                  <a:pt x="31482" y="106693"/>
                </a:lnTo>
                <a:lnTo>
                  <a:pt x="18159" y="127812"/>
                </a:lnTo>
                <a:lnTo>
                  <a:pt x="0" y="143486"/>
                </a:lnTo>
                <a:lnTo>
                  <a:pt x="11054" y="156924"/>
                </a:lnTo>
                <a:lnTo>
                  <a:pt x="30293" y="139395"/>
                </a:lnTo>
                <a:lnTo>
                  <a:pt x="44514" y="115363"/>
                </a:lnTo>
                <a:lnTo>
                  <a:pt x="51453" y="92800"/>
                </a:lnTo>
                <a:lnTo>
                  <a:pt x="49086" y="85252"/>
                </a:lnTo>
                <a:lnTo>
                  <a:pt x="46167" y="55270"/>
                </a:lnTo>
                <a:lnTo>
                  <a:pt x="46167" y="30344"/>
                </a:lnTo>
                <a:close/>
              </a:path>
              <a:path w="379095" h="196214">
                <a:moveTo>
                  <a:pt x="60038" y="30344"/>
                </a:moveTo>
                <a:lnTo>
                  <a:pt x="56354" y="30344"/>
                </a:lnTo>
                <a:lnTo>
                  <a:pt x="56354" y="55270"/>
                </a:lnTo>
                <a:lnTo>
                  <a:pt x="53329" y="86698"/>
                </a:lnTo>
                <a:lnTo>
                  <a:pt x="51453" y="92800"/>
                </a:lnTo>
                <a:lnTo>
                  <a:pt x="57654" y="112572"/>
                </a:lnTo>
                <a:lnTo>
                  <a:pt x="71587" y="135463"/>
                </a:lnTo>
                <a:lnTo>
                  <a:pt x="90600" y="152156"/>
                </a:lnTo>
                <a:lnTo>
                  <a:pt x="101654" y="138934"/>
                </a:lnTo>
                <a:lnTo>
                  <a:pt x="83813" y="124063"/>
                </a:lnTo>
                <a:lnTo>
                  <a:pt x="70767" y="104011"/>
                </a:lnTo>
                <a:lnTo>
                  <a:pt x="62761" y="80504"/>
                </a:lnTo>
                <a:lnTo>
                  <a:pt x="60038" y="55270"/>
                </a:lnTo>
                <a:lnTo>
                  <a:pt x="60038" y="30344"/>
                </a:lnTo>
                <a:close/>
              </a:path>
              <a:path w="379095" h="196214">
                <a:moveTo>
                  <a:pt x="56354" y="30344"/>
                </a:moveTo>
                <a:lnTo>
                  <a:pt x="46167" y="30344"/>
                </a:lnTo>
                <a:lnTo>
                  <a:pt x="46167" y="55270"/>
                </a:lnTo>
                <a:lnTo>
                  <a:pt x="49086" y="85252"/>
                </a:lnTo>
                <a:lnTo>
                  <a:pt x="51453" y="92800"/>
                </a:lnTo>
                <a:lnTo>
                  <a:pt x="53329" y="86698"/>
                </a:lnTo>
                <a:lnTo>
                  <a:pt x="56354" y="55270"/>
                </a:lnTo>
                <a:lnTo>
                  <a:pt x="56354" y="30344"/>
                </a:lnTo>
                <a:close/>
              </a:path>
              <a:path w="379095" h="196214">
                <a:moveTo>
                  <a:pt x="112274" y="70225"/>
                </a:moveTo>
                <a:lnTo>
                  <a:pt x="80196" y="70225"/>
                </a:lnTo>
                <a:lnTo>
                  <a:pt x="80196" y="85181"/>
                </a:lnTo>
                <a:lnTo>
                  <a:pt x="112274" y="85181"/>
                </a:lnTo>
                <a:lnTo>
                  <a:pt x="112274" y="70225"/>
                </a:lnTo>
                <a:close/>
              </a:path>
              <a:path w="379095" h="196214">
                <a:moveTo>
                  <a:pt x="129181" y="70225"/>
                </a:moveTo>
                <a:lnTo>
                  <a:pt x="117693" y="70225"/>
                </a:lnTo>
                <a:lnTo>
                  <a:pt x="117693" y="85181"/>
                </a:lnTo>
                <a:lnTo>
                  <a:pt x="129181" y="85181"/>
                </a:lnTo>
                <a:lnTo>
                  <a:pt x="129181" y="70225"/>
                </a:lnTo>
                <a:close/>
              </a:path>
              <a:path w="379095" h="196214">
                <a:moveTo>
                  <a:pt x="94935" y="22758"/>
                </a:moveTo>
                <a:lnTo>
                  <a:pt x="5418" y="22758"/>
                </a:lnTo>
                <a:lnTo>
                  <a:pt x="5418" y="37713"/>
                </a:lnTo>
                <a:lnTo>
                  <a:pt x="42482" y="37713"/>
                </a:lnTo>
                <a:lnTo>
                  <a:pt x="42482" y="30344"/>
                </a:lnTo>
                <a:lnTo>
                  <a:pt x="94935" y="30344"/>
                </a:lnTo>
                <a:lnTo>
                  <a:pt x="94935" y="22758"/>
                </a:lnTo>
                <a:close/>
              </a:path>
              <a:path w="379095" h="196214">
                <a:moveTo>
                  <a:pt x="94935" y="30344"/>
                </a:moveTo>
                <a:lnTo>
                  <a:pt x="60038" y="30344"/>
                </a:lnTo>
                <a:lnTo>
                  <a:pt x="60038" y="37713"/>
                </a:lnTo>
                <a:lnTo>
                  <a:pt x="94935" y="37713"/>
                </a:lnTo>
                <a:lnTo>
                  <a:pt x="94935" y="30344"/>
                </a:lnTo>
                <a:close/>
              </a:path>
              <a:path w="379095" h="196214">
                <a:moveTo>
                  <a:pt x="281537" y="99269"/>
                </a:moveTo>
                <a:lnTo>
                  <a:pt x="201774" y="99269"/>
                </a:lnTo>
                <a:lnTo>
                  <a:pt x="201774" y="113791"/>
                </a:lnTo>
                <a:lnTo>
                  <a:pt x="378856" y="113791"/>
                </a:lnTo>
                <a:lnTo>
                  <a:pt x="378856" y="104688"/>
                </a:lnTo>
                <a:lnTo>
                  <a:pt x="281537" y="104688"/>
                </a:lnTo>
                <a:lnTo>
                  <a:pt x="281537" y="99269"/>
                </a:lnTo>
                <a:close/>
              </a:path>
              <a:path w="379095" h="196214">
                <a:moveTo>
                  <a:pt x="299310" y="70876"/>
                </a:moveTo>
                <a:lnTo>
                  <a:pt x="281537" y="70876"/>
                </a:lnTo>
                <a:lnTo>
                  <a:pt x="281537" y="104688"/>
                </a:lnTo>
                <a:lnTo>
                  <a:pt x="299310" y="104688"/>
                </a:lnTo>
                <a:lnTo>
                  <a:pt x="299310" y="70876"/>
                </a:lnTo>
                <a:close/>
              </a:path>
              <a:path w="379095" h="196214">
                <a:moveTo>
                  <a:pt x="378856" y="99269"/>
                </a:moveTo>
                <a:lnTo>
                  <a:pt x="299310" y="99269"/>
                </a:lnTo>
                <a:lnTo>
                  <a:pt x="299310" y="104688"/>
                </a:lnTo>
                <a:lnTo>
                  <a:pt x="378856" y="104688"/>
                </a:lnTo>
                <a:lnTo>
                  <a:pt x="378856" y="99269"/>
                </a:lnTo>
                <a:close/>
              </a:path>
              <a:path w="379095" h="196214">
                <a:moveTo>
                  <a:pt x="356314" y="8019"/>
                </a:moveTo>
                <a:lnTo>
                  <a:pt x="224532" y="8019"/>
                </a:lnTo>
                <a:lnTo>
                  <a:pt x="224532" y="74777"/>
                </a:lnTo>
                <a:lnTo>
                  <a:pt x="281537" y="74777"/>
                </a:lnTo>
                <a:lnTo>
                  <a:pt x="281537" y="70876"/>
                </a:lnTo>
                <a:lnTo>
                  <a:pt x="356314" y="70876"/>
                </a:lnTo>
                <a:lnTo>
                  <a:pt x="356314" y="60255"/>
                </a:lnTo>
                <a:lnTo>
                  <a:pt x="242089" y="60255"/>
                </a:lnTo>
                <a:lnTo>
                  <a:pt x="242089" y="22541"/>
                </a:lnTo>
                <a:lnTo>
                  <a:pt x="356314" y="22541"/>
                </a:lnTo>
                <a:lnTo>
                  <a:pt x="356314" y="8019"/>
                </a:lnTo>
                <a:close/>
              </a:path>
              <a:path w="379095" h="196214">
                <a:moveTo>
                  <a:pt x="356314" y="70876"/>
                </a:moveTo>
                <a:lnTo>
                  <a:pt x="299310" y="70876"/>
                </a:lnTo>
                <a:lnTo>
                  <a:pt x="299310" y="74777"/>
                </a:lnTo>
                <a:lnTo>
                  <a:pt x="356314" y="74777"/>
                </a:lnTo>
                <a:lnTo>
                  <a:pt x="356314" y="70876"/>
                </a:lnTo>
                <a:close/>
              </a:path>
              <a:path w="379095" h="196214">
                <a:moveTo>
                  <a:pt x="356314" y="22541"/>
                </a:moveTo>
                <a:lnTo>
                  <a:pt x="338541" y="22541"/>
                </a:lnTo>
                <a:lnTo>
                  <a:pt x="338541" y="60255"/>
                </a:lnTo>
                <a:lnTo>
                  <a:pt x="356314" y="60255"/>
                </a:lnTo>
                <a:lnTo>
                  <a:pt x="356314" y="22541"/>
                </a:lnTo>
                <a:close/>
              </a:path>
              <a:path w="379095" h="196214">
                <a:moveTo>
                  <a:pt x="356964" y="133949"/>
                </a:moveTo>
                <a:lnTo>
                  <a:pt x="221498" y="133949"/>
                </a:lnTo>
                <a:lnTo>
                  <a:pt x="221498" y="148688"/>
                </a:lnTo>
                <a:lnTo>
                  <a:pt x="338974" y="148688"/>
                </a:lnTo>
                <a:lnTo>
                  <a:pt x="338974" y="195938"/>
                </a:lnTo>
                <a:lnTo>
                  <a:pt x="356964" y="195938"/>
                </a:lnTo>
                <a:lnTo>
                  <a:pt x="356964" y="133949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461357" y="6226845"/>
            <a:ext cx="379095" cy="196215"/>
          </a:xfrm>
          <a:custGeom>
            <a:avLst/>
            <a:gdLst/>
            <a:ahLst/>
            <a:cxnLst/>
            <a:rect l="l" t="t" r="r" b="b"/>
            <a:pathLst>
              <a:path w="379095" h="196214">
                <a:moveTo>
                  <a:pt x="168845" y="0"/>
                </a:moveTo>
                <a:lnTo>
                  <a:pt x="151505" y="0"/>
                </a:lnTo>
                <a:lnTo>
                  <a:pt x="151505" y="195938"/>
                </a:lnTo>
                <a:lnTo>
                  <a:pt x="168845" y="195938"/>
                </a:lnTo>
                <a:lnTo>
                  <a:pt x="168845" y="0"/>
                </a:lnTo>
                <a:close/>
              </a:path>
              <a:path w="379095" h="196214">
                <a:moveTo>
                  <a:pt x="129181" y="4551"/>
                </a:moveTo>
                <a:lnTo>
                  <a:pt x="112274" y="4551"/>
                </a:lnTo>
                <a:lnTo>
                  <a:pt x="112274" y="185968"/>
                </a:lnTo>
                <a:lnTo>
                  <a:pt x="129181" y="185968"/>
                </a:lnTo>
                <a:lnTo>
                  <a:pt x="129181" y="85181"/>
                </a:lnTo>
                <a:lnTo>
                  <a:pt x="117693" y="85181"/>
                </a:lnTo>
                <a:lnTo>
                  <a:pt x="117693" y="70225"/>
                </a:lnTo>
                <a:lnTo>
                  <a:pt x="129181" y="70225"/>
                </a:lnTo>
                <a:lnTo>
                  <a:pt x="129181" y="4551"/>
                </a:lnTo>
                <a:close/>
              </a:path>
              <a:path w="379095" h="196214">
                <a:moveTo>
                  <a:pt x="46167" y="30344"/>
                </a:moveTo>
                <a:lnTo>
                  <a:pt x="42482" y="30344"/>
                </a:lnTo>
                <a:lnTo>
                  <a:pt x="42482" y="55270"/>
                </a:lnTo>
                <a:lnTo>
                  <a:pt x="39684" y="81916"/>
                </a:lnTo>
                <a:lnTo>
                  <a:pt x="31482" y="106693"/>
                </a:lnTo>
                <a:lnTo>
                  <a:pt x="18159" y="127812"/>
                </a:lnTo>
                <a:lnTo>
                  <a:pt x="0" y="143486"/>
                </a:lnTo>
                <a:lnTo>
                  <a:pt x="11054" y="156924"/>
                </a:lnTo>
                <a:lnTo>
                  <a:pt x="30293" y="139395"/>
                </a:lnTo>
                <a:lnTo>
                  <a:pt x="44514" y="115363"/>
                </a:lnTo>
                <a:lnTo>
                  <a:pt x="51453" y="92800"/>
                </a:lnTo>
                <a:lnTo>
                  <a:pt x="49086" y="85252"/>
                </a:lnTo>
                <a:lnTo>
                  <a:pt x="46167" y="55270"/>
                </a:lnTo>
                <a:lnTo>
                  <a:pt x="46167" y="30344"/>
                </a:lnTo>
                <a:close/>
              </a:path>
              <a:path w="379095" h="196214">
                <a:moveTo>
                  <a:pt x="60038" y="30344"/>
                </a:moveTo>
                <a:lnTo>
                  <a:pt x="56354" y="30344"/>
                </a:lnTo>
                <a:lnTo>
                  <a:pt x="56354" y="55270"/>
                </a:lnTo>
                <a:lnTo>
                  <a:pt x="53329" y="86698"/>
                </a:lnTo>
                <a:lnTo>
                  <a:pt x="51453" y="92800"/>
                </a:lnTo>
                <a:lnTo>
                  <a:pt x="57654" y="112572"/>
                </a:lnTo>
                <a:lnTo>
                  <a:pt x="71587" y="135463"/>
                </a:lnTo>
                <a:lnTo>
                  <a:pt x="90600" y="152156"/>
                </a:lnTo>
                <a:lnTo>
                  <a:pt x="101654" y="138934"/>
                </a:lnTo>
                <a:lnTo>
                  <a:pt x="83813" y="124063"/>
                </a:lnTo>
                <a:lnTo>
                  <a:pt x="70767" y="104011"/>
                </a:lnTo>
                <a:lnTo>
                  <a:pt x="62761" y="80504"/>
                </a:lnTo>
                <a:lnTo>
                  <a:pt x="60038" y="55270"/>
                </a:lnTo>
                <a:lnTo>
                  <a:pt x="60038" y="30344"/>
                </a:lnTo>
                <a:close/>
              </a:path>
              <a:path w="379095" h="196214">
                <a:moveTo>
                  <a:pt x="56354" y="30344"/>
                </a:moveTo>
                <a:lnTo>
                  <a:pt x="46167" y="30344"/>
                </a:lnTo>
                <a:lnTo>
                  <a:pt x="46167" y="55270"/>
                </a:lnTo>
                <a:lnTo>
                  <a:pt x="49086" y="85252"/>
                </a:lnTo>
                <a:lnTo>
                  <a:pt x="51453" y="92800"/>
                </a:lnTo>
                <a:lnTo>
                  <a:pt x="53329" y="86698"/>
                </a:lnTo>
                <a:lnTo>
                  <a:pt x="56354" y="55270"/>
                </a:lnTo>
                <a:lnTo>
                  <a:pt x="56354" y="30344"/>
                </a:lnTo>
                <a:close/>
              </a:path>
              <a:path w="379095" h="196214">
                <a:moveTo>
                  <a:pt x="112274" y="70225"/>
                </a:moveTo>
                <a:lnTo>
                  <a:pt x="80196" y="70225"/>
                </a:lnTo>
                <a:lnTo>
                  <a:pt x="80196" y="85181"/>
                </a:lnTo>
                <a:lnTo>
                  <a:pt x="112274" y="85181"/>
                </a:lnTo>
                <a:lnTo>
                  <a:pt x="112274" y="70225"/>
                </a:lnTo>
                <a:close/>
              </a:path>
              <a:path w="379095" h="196214">
                <a:moveTo>
                  <a:pt x="129181" y="70225"/>
                </a:moveTo>
                <a:lnTo>
                  <a:pt x="117693" y="70225"/>
                </a:lnTo>
                <a:lnTo>
                  <a:pt x="117693" y="85181"/>
                </a:lnTo>
                <a:lnTo>
                  <a:pt x="129181" y="85181"/>
                </a:lnTo>
                <a:lnTo>
                  <a:pt x="129181" y="70225"/>
                </a:lnTo>
                <a:close/>
              </a:path>
              <a:path w="379095" h="196214">
                <a:moveTo>
                  <a:pt x="94935" y="22758"/>
                </a:moveTo>
                <a:lnTo>
                  <a:pt x="5418" y="22758"/>
                </a:lnTo>
                <a:lnTo>
                  <a:pt x="5418" y="37713"/>
                </a:lnTo>
                <a:lnTo>
                  <a:pt x="42482" y="37713"/>
                </a:lnTo>
                <a:lnTo>
                  <a:pt x="42482" y="30344"/>
                </a:lnTo>
                <a:lnTo>
                  <a:pt x="94935" y="30344"/>
                </a:lnTo>
                <a:lnTo>
                  <a:pt x="94935" y="22758"/>
                </a:lnTo>
                <a:close/>
              </a:path>
              <a:path w="379095" h="196214">
                <a:moveTo>
                  <a:pt x="94935" y="30344"/>
                </a:moveTo>
                <a:lnTo>
                  <a:pt x="60038" y="30344"/>
                </a:lnTo>
                <a:lnTo>
                  <a:pt x="60038" y="37713"/>
                </a:lnTo>
                <a:lnTo>
                  <a:pt x="94935" y="37713"/>
                </a:lnTo>
                <a:lnTo>
                  <a:pt x="94935" y="30344"/>
                </a:lnTo>
                <a:close/>
              </a:path>
              <a:path w="379095" h="196214">
                <a:moveTo>
                  <a:pt x="281537" y="99269"/>
                </a:moveTo>
                <a:lnTo>
                  <a:pt x="201774" y="99269"/>
                </a:lnTo>
                <a:lnTo>
                  <a:pt x="201774" y="113791"/>
                </a:lnTo>
                <a:lnTo>
                  <a:pt x="378856" y="113791"/>
                </a:lnTo>
                <a:lnTo>
                  <a:pt x="378856" y="104688"/>
                </a:lnTo>
                <a:lnTo>
                  <a:pt x="281537" y="104688"/>
                </a:lnTo>
                <a:lnTo>
                  <a:pt x="281537" y="99269"/>
                </a:lnTo>
                <a:close/>
              </a:path>
              <a:path w="379095" h="196214">
                <a:moveTo>
                  <a:pt x="299310" y="70876"/>
                </a:moveTo>
                <a:lnTo>
                  <a:pt x="281537" y="70876"/>
                </a:lnTo>
                <a:lnTo>
                  <a:pt x="281537" y="104688"/>
                </a:lnTo>
                <a:lnTo>
                  <a:pt x="299310" y="104688"/>
                </a:lnTo>
                <a:lnTo>
                  <a:pt x="299310" y="70876"/>
                </a:lnTo>
                <a:close/>
              </a:path>
              <a:path w="379095" h="196214">
                <a:moveTo>
                  <a:pt x="378856" y="99269"/>
                </a:moveTo>
                <a:lnTo>
                  <a:pt x="299310" y="99269"/>
                </a:lnTo>
                <a:lnTo>
                  <a:pt x="299310" y="104688"/>
                </a:lnTo>
                <a:lnTo>
                  <a:pt x="378856" y="104688"/>
                </a:lnTo>
                <a:lnTo>
                  <a:pt x="378856" y="99269"/>
                </a:lnTo>
                <a:close/>
              </a:path>
              <a:path w="379095" h="196214">
                <a:moveTo>
                  <a:pt x="356314" y="8019"/>
                </a:moveTo>
                <a:lnTo>
                  <a:pt x="224532" y="8019"/>
                </a:lnTo>
                <a:lnTo>
                  <a:pt x="224532" y="74777"/>
                </a:lnTo>
                <a:lnTo>
                  <a:pt x="281537" y="74777"/>
                </a:lnTo>
                <a:lnTo>
                  <a:pt x="281537" y="70876"/>
                </a:lnTo>
                <a:lnTo>
                  <a:pt x="356314" y="70876"/>
                </a:lnTo>
                <a:lnTo>
                  <a:pt x="356314" y="60255"/>
                </a:lnTo>
                <a:lnTo>
                  <a:pt x="242089" y="60255"/>
                </a:lnTo>
                <a:lnTo>
                  <a:pt x="242089" y="22541"/>
                </a:lnTo>
                <a:lnTo>
                  <a:pt x="356314" y="22541"/>
                </a:lnTo>
                <a:lnTo>
                  <a:pt x="356314" y="8019"/>
                </a:lnTo>
                <a:close/>
              </a:path>
              <a:path w="379095" h="196214">
                <a:moveTo>
                  <a:pt x="356314" y="70876"/>
                </a:moveTo>
                <a:lnTo>
                  <a:pt x="299310" y="70876"/>
                </a:lnTo>
                <a:lnTo>
                  <a:pt x="299310" y="74777"/>
                </a:lnTo>
                <a:lnTo>
                  <a:pt x="356314" y="74777"/>
                </a:lnTo>
                <a:lnTo>
                  <a:pt x="356314" y="70876"/>
                </a:lnTo>
                <a:close/>
              </a:path>
              <a:path w="379095" h="196214">
                <a:moveTo>
                  <a:pt x="356314" y="22541"/>
                </a:moveTo>
                <a:lnTo>
                  <a:pt x="338541" y="22541"/>
                </a:lnTo>
                <a:lnTo>
                  <a:pt x="338541" y="60255"/>
                </a:lnTo>
                <a:lnTo>
                  <a:pt x="356314" y="60255"/>
                </a:lnTo>
                <a:lnTo>
                  <a:pt x="356314" y="22541"/>
                </a:lnTo>
                <a:close/>
              </a:path>
              <a:path w="379095" h="196214">
                <a:moveTo>
                  <a:pt x="356964" y="133949"/>
                </a:moveTo>
                <a:lnTo>
                  <a:pt x="221498" y="133949"/>
                </a:lnTo>
                <a:lnTo>
                  <a:pt x="221498" y="148688"/>
                </a:lnTo>
                <a:lnTo>
                  <a:pt x="338974" y="148688"/>
                </a:lnTo>
                <a:lnTo>
                  <a:pt x="338974" y="195938"/>
                </a:lnTo>
                <a:lnTo>
                  <a:pt x="356964" y="195938"/>
                </a:lnTo>
                <a:lnTo>
                  <a:pt x="356964" y="133949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602618" y="6226845"/>
            <a:ext cx="379095" cy="196215"/>
          </a:xfrm>
          <a:custGeom>
            <a:avLst/>
            <a:gdLst/>
            <a:ahLst/>
            <a:cxnLst/>
            <a:rect l="l" t="t" r="r" b="b"/>
            <a:pathLst>
              <a:path w="379095" h="196214">
                <a:moveTo>
                  <a:pt x="168845" y="0"/>
                </a:moveTo>
                <a:lnTo>
                  <a:pt x="151505" y="0"/>
                </a:lnTo>
                <a:lnTo>
                  <a:pt x="151505" y="195938"/>
                </a:lnTo>
                <a:lnTo>
                  <a:pt x="168845" y="195938"/>
                </a:lnTo>
                <a:lnTo>
                  <a:pt x="168845" y="0"/>
                </a:lnTo>
                <a:close/>
              </a:path>
              <a:path w="379095" h="196214">
                <a:moveTo>
                  <a:pt x="129181" y="4551"/>
                </a:moveTo>
                <a:lnTo>
                  <a:pt x="112274" y="4551"/>
                </a:lnTo>
                <a:lnTo>
                  <a:pt x="112274" y="185968"/>
                </a:lnTo>
                <a:lnTo>
                  <a:pt x="129181" y="185968"/>
                </a:lnTo>
                <a:lnTo>
                  <a:pt x="129181" y="85181"/>
                </a:lnTo>
                <a:lnTo>
                  <a:pt x="117693" y="85181"/>
                </a:lnTo>
                <a:lnTo>
                  <a:pt x="117693" y="70225"/>
                </a:lnTo>
                <a:lnTo>
                  <a:pt x="129181" y="70225"/>
                </a:lnTo>
                <a:lnTo>
                  <a:pt x="129181" y="4551"/>
                </a:lnTo>
                <a:close/>
              </a:path>
              <a:path w="379095" h="196214">
                <a:moveTo>
                  <a:pt x="46167" y="30344"/>
                </a:moveTo>
                <a:lnTo>
                  <a:pt x="42482" y="30344"/>
                </a:lnTo>
                <a:lnTo>
                  <a:pt x="42482" y="55270"/>
                </a:lnTo>
                <a:lnTo>
                  <a:pt x="39684" y="81916"/>
                </a:lnTo>
                <a:lnTo>
                  <a:pt x="31482" y="106693"/>
                </a:lnTo>
                <a:lnTo>
                  <a:pt x="18159" y="127812"/>
                </a:lnTo>
                <a:lnTo>
                  <a:pt x="0" y="143486"/>
                </a:lnTo>
                <a:lnTo>
                  <a:pt x="11054" y="156924"/>
                </a:lnTo>
                <a:lnTo>
                  <a:pt x="30293" y="139395"/>
                </a:lnTo>
                <a:lnTo>
                  <a:pt x="44514" y="115363"/>
                </a:lnTo>
                <a:lnTo>
                  <a:pt x="51453" y="92800"/>
                </a:lnTo>
                <a:lnTo>
                  <a:pt x="49086" y="85252"/>
                </a:lnTo>
                <a:lnTo>
                  <a:pt x="46167" y="55270"/>
                </a:lnTo>
                <a:lnTo>
                  <a:pt x="46167" y="30344"/>
                </a:lnTo>
                <a:close/>
              </a:path>
              <a:path w="379095" h="196214">
                <a:moveTo>
                  <a:pt x="60038" y="30344"/>
                </a:moveTo>
                <a:lnTo>
                  <a:pt x="56354" y="30344"/>
                </a:lnTo>
                <a:lnTo>
                  <a:pt x="56354" y="55270"/>
                </a:lnTo>
                <a:lnTo>
                  <a:pt x="53329" y="86698"/>
                </a:lnTo>
                <a:lnTo>
                  <a:pt x="51453" y="92800"/>
                </a:lnTo>
                <a:lnTo>
                  <a:pt x="57654" y="112572"/>
                </a:lnTo>
                <a:lnTo>
                  <a:pt x="71587" y="135463"/>
                </a:lnTo>
                <a:lnTo>
                  <a:pt x="90600" y="152156"/>
                </a:lnTo>
                <a:lnTo>
                  <a:pt x="101654" y="138934"/>
                </a:lnTo>
                <a:lnTo>
                  <a:pt x="83813" y="124063"/>
                </a:lnTo>
                <a:lnTo>
                  <a:pt x="70767" y="104011"/>
                </a:lnTo>
                <a:lnTo>
                  <a:pt x="62761" y="80504"/>
                </a:lnTo>
                <a:lnTo>
                  <a:pt x="60038" y="55270"/>
                </a:lnTo>
                <a:lnTo>
                  <a:pt x="60038" y="30344"/>
                </a:lnTo>
                <a:close/>
              </a:path>
              <a:path w="379095" h="196214">
                <a:moveTo>
                  <a:pt x="56354" y="30344"/>
                </a:moveTo>
                <a:lnTo>
                  <a:pt x="46167" y="30344"/>
                </a:lnTo>
                <a:lnTo>
                  <a:pt x="46167" y="55270"/>
                </a:lnTo>
                <a:lnTo>
                  <a:pt x="49086" y="85252"/>
                </a:lnTo>
                <a:lnTo>
                  <a:pt x="51453" y="92800"/>
                </a:lnTo>
                <a:lnTo>
                  <a:pt x="53329" y="86698"/>
                </a:lnTo>
                <a:lnTo>
                  <a:pt x="56354" y="55270"/>
                </a:lnTo>
                <a:lnTo>
                  <a:pt x="56354" y="30344"/>
                </a:lnTo>
                <a:close/>
              </a:path>
              <a:path w="379095" h="196214">
                <a:moveTo>
                  <a:pt x="112274" y="70225"/>
                </a:moveTo>
                <a:lnTo>
                  <a:pt x="80196" y="70225"/>
                </a:lnTo>
                <a:lnTo>
                  <a:pt x="80196" y="85181"/>
                </a:lnTo>
                <a:lnTo>
                  <a:pt x="112274" y="85181"/>
                </a:lnTo>
                <a:lnTo>
                  <a:pt x="112274" y="70225"/>
                </a:lnTo>
                <a:close/>
              </a:path>
              <a:path w="379095" h="196214">
                <a:moveTo>
                  <a:pt x="129181" y="70225"/>
                </a:moveTo>
                <a:lnTo>
                  <a:pt x="117693" y="70225"/>
                </a:lnTo>
                <a:lnTo>
                  <a:pt x="117693" y="85181"/>
                </a:lnTo>
                <a:lnTo>
                  <a:pt x="129181" y="85181"/>
                </a:lnTo>
                <a:lnTo>
                  <a:pt x="129181" y="70225"/>
                </a:lnTo>
                <a:close/>
              </a:path>
              <a:path w="379095" h="196214">
                <a:moveTo>
                  <a:pt x="94935" y="22758"/>
                </a:moveTo>
                <a:lnTo>
                  <a:pt x="5418" y="22758"/>
                </a:lnTo>
                <a:lnTo>
                  <a:pt x="5418" y="37713"/>
                </a:lnTo>
                <a:lnTo>
                  <a:pt x="42482" y="37713"/>
                </a:lnTo>
                <a:lnTo>
                  <a:pt x="42482" y="30344"/>
                </a:lnTo>
                <a:lnTo>
                  <a:pt x="94935" y="30344"/>
                </a:lnTo>
                <a:lnTo>
                  <a:pt x="94935" y="22758"/>
                </a:lnTo>
                <a:close/>
              </a:path>
              <a:path w="379095" h="196214">
                <a:moveTo>
                  <a:pt x="94935" y="30344"/>
                </a:moveTo>
                <a:lnTo>
                  <a:pt x="60038" y="30344"/>
                </a:lnTo>
                <a:lnTo>
                  <a:pt x="60038" y="37713"/>
                </a:lnTo>
                <a:lnTo>
                  <a:pt x="94935" y="37713"/>
                </a:lnTo>
                <a:lnTo>
                  <a:pt x="94935" y="30344"/>
                </a:lnTo>
                <a:close/>
              </a:path>
              <a:path w="379095" h="196214">
                <a:moveTo>
                  <a:pt x="281537" y="99269"/>
                </a:moveTo>
                <a:lnTo>
                  <a:pt x="201774" y="99269"/>
                </a:lnTo>
                <a:lnTo>
                  <a:pt x="201774" y="113791"/>
                </a:lnTo>
                <a:lnTo>
                  <a:pt x="378856" y="113791"/>
                </a:lnTo>
                <a:lnTo>
                  <a:pt x="378856" y="104688"/>
                </a:lnTo>
                <a:lnTo>
                  <a:pt x="281537" y="104688"/>
                </a:lnTo>
                <a:lnTo>
                  <a:pt x="281537" y="99269"/>
                </a:lnTo>
                <a:close/>
              </a:path>
              <a:path w="379095" h="196214">
                <a:moveTo>
                  <a:pt x="299310" y="70876"/>
                </a:moveTo>
                <a:lnTo>
                  <a:pt x="281537" y="70876"/>
                </a:lnTo>
                <a:lnTo>
                  <a:pt x="281537" y="104688"/>
                </a:lnTo>
                <a:lnTo>
                  <a:pt x="299310" y="104688"/>
                </a:lnTo>
                <a:lnTo>
                  <a:pt x="299310" y="70876"/>
                </a:lnTo>
                <a:close/>
              </a:path>
              <a:path w="379095" h="196214">
                <a:moveTo>
                  <a:pt x="378856" y="99269"/>
                </a:moveTo>
                <a:lnTo>
                  <a:pt x="299310" y="99269"/>
                </a:lnTo>
                <a:lnTo>
                  <a:pt x="299310" y="104688"/>
                </a:lnTo>
                <a:lnTo>
                  <a:pt x="378856" y="104688"/>
                </a:lnTo>
                <a:lnTo>
                  <a:pt x="378856" y="99269"/>
                </a:lnTo>
                <a:close/>
              </a:path>
              <a:path w="379095" h="196214">
                <a:moveTo>
                  <a:pt x="356314" y="8019"/>
                </a:moveTo>
                <a:lnTo>
                  <a:pt x="224532" y="8019"/>
                </a:lnTo>
                <a:lnTo>
                  <a:pt x="224532" y="74777"/>
                </a:lnTo>
                <a:lnTo>
                  <a:pt x="281537" y="74777"/>
                </a:lnTo>
                <a:lnTo>
                  <a:pt x="281537" y="70876"/>
                </a:lnTo>
                <a:lnTo>
                  <a:pt x="356314" y="70876"/>
                </a:lnTo>
                <a:lnTo>
                  <a:pt x="356314" y="60255"/>
                </a:lnTo>
                <a:lnTo>
                  <a:pt x="242089" y="60255"/>
                </a:lnTo>
                <a:lnTo>
                  <a:pt x="242089" y="22541"/>
                </a:lnTo>
                <a:lnTo>
                  <a:pt x="356314" y="22541"/>
                </a:lnTo>
                <a:lnTo>
                  <a:pt x="356314" y="8019"/>
                </a:lnTo>
                <a:close/>
              </a:path>
              <a:path w="379095" h="196214">
                <a:moveTo>
                  <a:pt x="356314" y="70876"/>
                </a:moveTo>
                <a:lnTo>
                  <a:pt x="299310" y="70876"/>
                </a:lnTo>
                <a:lnTo>
                  <a:pt x="299310" y="74777"/>
                </a:lnTo>
                <a:lnTo>
                  <a:pt x="356314" y="74777"/>
                </a:lnTo>
                <a:lnTo>
                  <a:pt x="356314" y="70876"/>
                </a:lnTo>
                <a:close/>
              </a:path>
              <a:path w="379095" h="196214">
                <a:moveTo>
                  <a:pt x="356314" y="22541"/>
                </a:moveTo>
                <a:lnTo>
                  <a:pt x="338541" y="22541"/>
                </a:lnTo>
                <a:lnTo>
                  <a:pt x="338541" y="60255"/>
                </a:lnTo>
                <a:lnTo>
                  <a:pt x="356314" y="60255"/>
                </a:lnTo>
                <a:lnTo>
                  <a:pt x="356314" y="22541"/>
                </a:lnTo>
                <a:close/>
              </a:path>
              <a:path w="379095" h="196214">
                <a:moveTo>
                  <a:pt x="356964" y="133949"/>
                </a:moveTo>
                <a:lnTo>
                  <a:pt x="221498" y="133949"/>
                </a:lnTo>
                <a:lnTo>
                  <a:pt x="221498" y="148688"/>
                </a:lnTo>
                <a:lnTo>
                  <a:pt x="338974" y="148688"/>
                </a:lnTo>
                <a:lnTo>
                  <a:pt x="338974" y="195938"/>
                </a:lnTo>
                <a:lnTo>
                  <a:pt x="356964" y="195938"/>
                </a:lnTo>
                <a:lnTo>
                  <a:pt x="356964" y="133949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089784" y="2370560"/>
            <a:ext cx="368935" cy="196215"/>
          </a:xfrm>
          <a:custGeom>
            <a:avLst/>
            <a:gdLst/>
            <a:ahLst/>
            <a:cxnLst/>
            <a:rect l="l" t="t" r="r" b="b"/>
            <a:pathLst>
              <a:path w="368934" h="196214">
                <a:moveTo>
                  <a:pt x="77161" y="22324"/>
                </a:moveTo>
                <a:lnTo>
                  <a:pt x="0" y="22324"/>
                </a:lnTo>
                <a:lnTo>
                  <a:pt x="0" y="147604"/>
                </a:lnTo>
                <a:lnTo>
                  <a:pt x="12788" y="147604"/>
                </a:lnTo>
                <a:lnTo>
                  <a:pt x="34293" y="147431"/>
                </a:lnTo>
                <a:lnTo>
                  <a:pt x="52669" y="146710"/>
                </a:lnTo>
                <a:lnTo>
                  <a:pt x="69419" y="145135"/>
                </a:lnTo>
                <a:lnTo>
                  <a:pt x="86048" y="142402"/>
                </a:lnTo>
                <a:lnTo>
                  <a:pt x="85483" y="138067"/>
                </a:lnTo>
                <a:lnTo>
                  <a:pt x="17122" y="138067"/>
                </a:lnTo>
                <a:lnTo>
                  <a:pt x="17122" y="132432"/>
                </a:lnTo>
                <a:lnTo>
                  <a:pt x="12788" y="132432"/>
                </a:lnTo>
                <a:lnTo>
                  <a:pt x="17122" y="132397"/>
                </a:lnTo>
                <a:lnTo>
                  <a:pt x="17122" y="88649"/>
                </a:lnTo>
                <a:lnTo>
                  <a:pt x="11921" y="88649"/>
                </a:lnTo>
                <a:lnTo>
                  <a:pt x="11921" y="74127"/>
                </a:lnTo>
                <a:lnTo>
                  <a:pt x="17122" y="74127"/>
                </a:lnTo>
                <a:lnTo>
                  <a:pt x="17122" y="37063"/>
                </a:lnTo>
                <a:lnTo>
                  <a:pt x="77161" y="37063"/>
                </a:lnTo>
                <a:lnTo>
                  <a:pt x="77161" y="22324"/>
                </a:lnTo>
                <a:close/>
              </a:path>
              <a:path w="368934" h="196214">
                <a:moveTo>
                  <a:pt x="84097" y="127447"/>
                </a:moveTo>
                <a:lnTo>
                  <a:pt x="68078" y="130054"/>
                </a:lnTo>
                <a:lnTo>
                  <a:pt x="51856" y="131565"/>
                </a:lnTo>
                <a:lnTo>
                  <a:pt x="33927" y="132262"/>
                </a:lnTo>
                <a:lnTo>
                  <a:pt x="17122" y="132397"/>
                </a:lnTo>
                <a:lnTo>
                  <a:pt x="17122" y="138067"/>
                </a:lnTo>
                <a:lnTo>
                  <a:pt x="85483" y="138067"/>
                </a:lnTo>
                <a:lnTo>
                  <a:pt x="84097" y="127447"/>
                </a:lnTo>
                <a:close/>
              </a:path>
              <a:path w="368934" h="196214">
                <a:moveTo>
                  <a:pt x="17122" y="132397"/>
                </a:moveTo>
                <a:lnTo>
                  <a:pt x="12788" y="132432"/>
                </a:lnTo>
                <a:lnTo>
                  <a:pt x="17122" y="132432"/>
                </a:lnTo>
                <a:close/>
              </a:path>
              <a:path w="368934" h="196214">
                <a:moveTo>
                  <a:pt x="17122" y="74127"/>
                </a:moveTo>
                <a:lnTo>
                  <a:pt x="11921" y="74127"/>
                </a:lnTo>
                <a:lnTo>
                  <a:pt x="11921" y="88649"/>
                </a:lnTo>
                <a:lnTo>
                  <a:pt x="17122" y="88649"/>
                </a:lnTo>
                <a:lnTo>
                  <a:pt x="17122" y="74127"/>
                </a:lnTo>
                <a:close/>
              </a:path>
              <a:path w="368934" h="196214">
                <a:moveTo>
                  <a:pt x="74127" y="74127"/>
                </a:moveTo>
                <a:lnTo>
                  <a:pt x="17122" y="74127"/>
                </a:lnTo>
                <a:lnTo>
                  <a:pt x="17122" y="88649"/>
                </a:lnTo>
                <a:lnTo>
                  <a:pt x="74127" y="88649"/>
                </a:lnTo>
                <a:lnTo>
                  <a:pt x="74127" y="74127"/>
                </a:lnTo>
                <a:close/>
              </a:path>
              <a:path w="368934" h="196214">
                <a:moveTo>
                  <a:pt x="158875" y="0"/>
                </a:moveTo>
                <a:lnTo>
                  <a:pt x="141535" y="0"/>
                </a:lnTo>
                <a:lnTo>
                  <a:pt x="141535" y="195938"/>
                </a:lnTo>
                <a:lnTo>
                  <a:pt x="158875" y="195938"/>
                </a:lnTo>
                <a:lnTo>
                  <a:pt x="158875" y="93417"/>
                </a:lnTo>
                <a:lnTo>
                  <a:pt x="148037" y="93417"/>
                </a:lnTo>
                <a:lnTo>
                  <a:pt x="148037" y="78462"/>
                </a:lnTo>
                <a:lnTo>
                  <a:pt x="158875" y="78462"/>
                </a:lnTo>
                <a:lnTo>
                  <a:pt x="158875" y="0"/>
                </a:lnTo>
                <a:close/>
              </a:path>
              <a:path w="368934" h="196214">
                <a:moveTo>
                  <a:pt x="115525" y="4118"/>
                </a:moveTo>
                <a:lnTo>
                  <a:pt x="98403" y="4118"/>
                </a:lnTo>
                <a:lnTo>
                  <a:pt x="98403" y="186185"/>
                </a:lnTo>
                <a:lnTo>
                  <a:pt x="115525" y="186185"/>
                </a:lnTo>
                <a:lnTo>
                  <a:pt x="115525" y="93417"/>
                </a:lnTo>
                <a:lnTo>
                  <a:pt x="110540" y="93417"/>
                </a:lnTo>
                <a:lnTo>
                  <a:pt x="110540" y="78462"/>
                </a:lnTo>
                <a:lnTo>
                  <a:pt x="115525" y="78462"/>
                </a:lnTo>
                <a:lnTo>
                  <a:pt x="115525" y="4118"/>
                </a:lnTo>
                <a:close/>
              </a:path>
              <a:path w="368934" h="196214">
                <a:moveTo>
                  <a:pt x="115525" y="78462"/>
                </a:moveTo>
                <a:lnTo>
                  <a:pt x="110540" y="78462"/>
                </a:lnTo>
                <a:lnTo>
                  <a:pt x="110540" y="93417"/>
                </a:lnTo>
                <a:lnTo>
                  <a:pt x="115525" y="93417"/>
                </a:lnTo>
                <a:lnTo>
                  <a:pt x="115525" y="78462"/>
                </a:lnTo>
                <a:close/>
              </a:path>
              <a:path w="368934" h="196214">
                <a:moveTo>
                  <a:pt x="141535" y="78462"/>
                </a:moveTo>
                <a:lnTo>
                  <a:pt x="115525" y="78462"/>
                </a:lnTo>
                <a:lnTo>
                  <a:pt x="115525" y="93417"/>
                </a:lnTo>
                <a:lnTo>
                  <a:pt x="141535" y="93417"/>
                </a:lnTo>
                <a:lnTo>
                  <a:pt x="141535" y="78462"/>
                </a:lnTo>
                <a:close/>
              </a:path>
              <a:path w="368934" h="196214">
                <a:moveTo>
                  <a:pt x="158875" y="78462"/>
                </a:moveTo>
                <a:lnTo>
                  <a:pt x="148037" y="78462"/>
                </a:lnTo>
                <a:lnTo>
                  <a:pt x="148037" y="93417"/>
                </a:lnTo>
                <a:lnTo>
                  <a:pt x="158875" y="93417"/>
                </a:lnTo>
                <a:lnTo>
                  <a:pt x="158875" y="78462"/>
                </a:lnTo>
                <a:close/>
              </a:path>
              <a:path w="368934" h="196214">
                <a:moveTo>
                  <a:pt x="337024" y="20807"/>
                </a:moveTo>
                <a:lnTo>
                  <a:pt x="327487" y="20807"/>
                </a:lnTo>
                <a:lnTo>
                  <a:pt x="327352" y="59879"/>
                </a:lnTo>
                <a:lnTo>
                  <a:pt x="326511" y="81198"/>
                </a:lnTo>
                <a:lnTo>
                  <a:pt x="324195" y="105816"/>
                </a:lnTo>
                <a:lnTo>
                  <a:pt x="319684" y="133949"/>
                </a:lnTo>
                <a:lnTo>
                  <a:pt x="337674" y="135683"/>
                </a:lnTo>
                <a:lnTo>
                  <a:pt x="341934" y="106486"/>
                </a:lnTo>
                <a:lnTo>
                  <a:pt x="344122" y="81578"/>
                </a:lnTo>
                <a:lnTo>
                  <a:pt x="344928" y="59879"/>
                </a:lnTo>
                <a:lnTo>
                  <a:pt x="345043" y="35329"/>
                </a:lnTo>
                <a:lnTo>
                  <a:pt x="337024" y="35329"/>
                </a:lnTo>
                <a:lnTo>
                  <a:pt x="337024" y="20807"/>
                </a:lnTo>
                <a:close/>
              </a:path>
              <a:path w="368934" h="196214">
                <a:moveTo>
                  <a:pt x="327487" y="20807"/>
                </a:moveTo>
                <a:lnTo>
                  <a:pt x="210877" y="20807"/>
                </a:lnTo>
                <a:lnTo>
                  <a:pt x="210877" y="35329"/>
                </a:lnTo>
                <a:lnTo>
                  <a:pt x="327487" y="35329"/>
                </a:lnTo>
                <a:lnTo>
                  <a:pt x="327487" y="20807"/>
                </a:lnTo>
                <a:close/>
              </a:path>
              <a:path w="368934" h="196214">
                <a:moveTo>
                  <a:pt x="345043" y="20807"/>
                </a:moveTo>
                <a:lnTo>
                  <a:pt x="337024" y="20807"/>
                </a:lnTo>
                <a:lnTo>
                  <a:pt x="337024" y="35329"/>
                </a:lnTo>
                <a:lnTo>
                  <a:pt x="345043" y="35329"/>
                </a:lnTo>
                <a:lnTo>
                  <a:pt x="345043" y="20807"/>
                </a:lnTo>
                <a:close/>
              </a:path>
              <a:path w="368934" h="196214">
                <a:moveTo>
                  <a:pt x="368885" y="152372"/>
                </a:moveTo>
                <a:lnTo>
                  <a:pt x="191803" y="152372"/>
                </a:lnTo>
                <a:lnTo>
                  <a:pt x="191803" y="167328"/>
                </a:lnTo>
                <a:lnTo>
                  <a:pt x="368885" y="167328"/>
                </a:lnTo>
                <a:lnTo>
                  <a:pt x="368885" y="152372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643496" y="2370343"/>
            <a:ext cx="382905" cy="196215"/>
          </a:xfrm>
          <a:custGeom>
            <a:avLst/>
            <a:gdLst/>
            <a:ahLst/>
            <a:cxnLst/>
            <a:rect l="l" t="t" r="r" b="b"/>
            <a:pathLst>
              <a:path w="382904" h="196214">
                <a:moveTo>
                  <a:pt x="52452" y="20374"/>
                </a:moveTo>
                <a:lnTo>
                  <a:pt x="49201" y="20374"/>
                </a:lnTo>
                <a:lnTo>
                  <a:pt x="49201" y="36196"/>
                </a:lnTo>
                <a:lnTo>
                  <a:pt x="45689" y="56452"/>
                </a:lnTo>
                <a:lnTo>
                  <a:pt x="35736" y="74533"/>
                </a:lnTo>
                <a:lnTo>
                  <a:pt x="20215" y="89323"/>
                </a:lnTo>
                <a:lnTo>
                  <a:pt x="0" y="99703"/>
                </a:lnTo>
                <a:lnTo>
                  <a:pt x="9536" y="113792"/>
                </a:lnTo>
                <a:lnTo>
                  <a:pt x="31844" y="101789"/>
                </a:lnTo>
                <a:lnTo>
                  <a:pt x="49011" y="84097"/>
                </a:lnTo>
                <a:lnTo>
                  <a:pt x="58553" y="64856"/>
                </a:lnTo>
                <a:lnTo>
                  <a:pt x="56208" y="60208"/>
                </a:lnTo>
                <a:lnTo>
                  <a:pt x="52486" y="36196"/>
                </a:lnTo>
                <a:lnTo>
                  <a:pt x="52452" y="20374"/>
                </a:lnTo>
                <a:close/>
              </a:path>
              <a:path w="382904" h="196214">
                <a:moveTo>
                  <a:pt x="67191" y="20374"/>
                </a:moveTo>
                <a:lnTo>
                  <a:pt x="63940" y="20374"/>
                </a:lnTo>
                <a:lnTo>
                  <a:pt x="63940" y="36196"/>
                </a:lnTo>
                <a:lnTo>
                  <a:pt x="60042" y="61854"/>
                </a:lnTo>
                <a:lnTo>
                  <a:pt x="58553" y="64856"/>
                </a:lnTo>
                <a:lnTo>
                  <a:pt x="66893" y="81388"/>
                </a:lnTo>
                <a:lnTo>
                  <a:pt x="83633" y="98342"/>
                </a:lnTo>
                <a:lnTo>
                  <a:pt x="105555" y="109890"/>
                </a:lnTo>
                <a:lnTo>
                  <a:pt x="114875" y="95802"/>
                </a:lnTo>
                <a:lnTo>
                  <a:pt x="95263" y="85997"/>
                </a:lnTo>
                <a:lnTo>
                  <a:pt x="80223" y="71986"/>
                </a:lnTo>
                <a:lnTo>
                  <a:pt x="70588" y="54928"/>
                </a:lnTo>
                <a:lnTo>
                  <a:pt x="67230" y="36196"/>
                </a:lnTo>
                <a:lnTo>
                  <a:pt x="67191" y="20374"/>
                </a:lnTo>
                <a:close/>
              </a:path>
              <a:path w="382904" h="196214">
                <a:moveTo>
                  <a:pt x="63940" y="20374"/>
                </a:moveTo>
                <a:lnTo>
                  <a:pt x="52452" y="20374"/>
                </a:lnTo>
                <a:lnTo>
                  <a:pt x="52486" y="36196"/>
                </a:lnTo>
                <a:lnTo>
                  <a:pt x="56208" y="60208"/>
                </a:lnTo>
                <a:lnTo>
                  <a:pt x="58553" y="64856"/>
                </a:lnTo>
                <a:lnTo>
                  <a:pt x="60042" y="61854"/>
                </a:lnTo>
                <a:lnTo>
                  <a:pt x="63940" y="36196"/>
                </a:lnTo>
                <a:lnTo>
                  <a:pt x="63940" y="20374"/>
                </a:lnTo>
                <a:close/>
              </a:path>
              <a:path w="382904" h="196214">
                <a:moveTo>
                  <a:pt x="110324" y="13871"/>
                </a:moveTo>
                <a:lnTo>
                  <a:pt x="5635" y="13871"/>
                </a:lnTo>
                <a:lnTo>
                  <a:pt x="5635" y="28610"/>
                </a:lnTo>
                <a:lnTo>
                  <a:pt x="49201" y="28610"/>
                </a:lnTo>
                <a:lnTo>
                  <a:pt x="49201" y="20374"/>
                </a:lnTo>
                <a:lnTo>
                  <a:pt x="110324" y="20374"/>
                </a:lnTo>
                <a:lnTo>
                  <a:pt x="110324" y="13871"/>
                </a:lnTo>
                <a:close/>
              </a:path>
              <a:path w="382904" h="196214">
                <a:moveTo>
                  <a:pt x="110324" y="20374"/>
                </a:moveTo>
                <a:lnTo>
                  <a:pt x="67191" y="20374"/>
                </a:lnTo>
                <a:lnTo>
                  <a:pt x="67191" y="28610"/>
                </a:lnTo>
                <a:lnTo>
                  <a:pt x="110324" y="28610"/>
                </a:lnTo>
                <a:lnTo>
                  <a:pt x="110324" y="20374"/>
                </a:lnTo>
                <a:close/>
              </a:path>
              <a:path w="382904" h="196214">
                <a:moveTo>
                  <a:pt x="153023" y="216"/>
                </a:moveTo>
                <a:lnTo>
                  <a:pt x="135033" y="216"/>
                </a:lnTo>
                <a:lnTo>
                  <a:pt x="135033" y="118126"/>
                </a:lnTo>
                <a:lnTo>
                  <a:pt x="153023" y="118126"/>
                </a:lnTo>
                <a:lnTo>
                  <a:pt x="153023" y="66757"/>
                </a:lnTo>
                <a:lnTo>
                  <a:pt x="148037" y="66757"/>
                </a:lnTo>
                <a:lnTo>
                  <a:pt x="148037" y="51802"/>
                </a:lnTo>
                <a:lnTo>
                  <a:pt x="153023" y="51802"/>
                </a:lnTo>
                <a:lnTo>
                  <a:pt x="153023" y="216"/>
                </a:lnTo>
                <a:close/>
              </a:path>
              <a:path w="382904" h="196214">
                <a:moveTo>
                  <a:pt x="153023" y="51802"/>
                </a:moveTo>
                <a:lnTo>
                  <a:pt x="148037" y="51802"/>
                </a:lnTo>
                <a:lnTo>
                  <a:pt x="148037" y="66757"/>
                </a:lnTo>
                <a:lnTo>
                  <a:pt x="153023" y="66757"/>
                </a:lnTo>
                <a:lnTo>
                  <a:pt x="153023" y="51802"/>
                </a:lnTo>
                <a:close/>
              </a:path>
              <a:path w="382904" h="196214">
                <a:moveTo>
                  <a:pt x="182067" y="51802"/>
                </a:moveTo>
                <a:lnTo>
                  <a:pt x="153023" y="51802"/>
                </a:lnTo>
                <a:lnTo>
                  <a:pt x="153023" y="66757"/>
                </a:lnTo>
                <a:lnTo>
                  <a:pt x="182067" y="66757"/>
                </a:lnTo>
                <a:lnTo>
                  <a:pt x="182067" y="51802"/>
                </a:lnTo>
                <a:close/>
              </a:path>
              <a:path w="382904" h="196214">
                <a:moveTo>
                  <a:pt x="153023" y="128530"/>
                </a:moveTo>
                <a:lnTo>
                  <a:pt x="25792" y="128530"/>
                </a:lnTo>
                <a:lnTo>
                  <a:pt x="25792" y="143486"/>
                </a:lnTo>
                <a:lnTo>
                  <a:pt x="135033" y="143486"/>
                </a:lnTo>
                <a:lnTo>
                  <a:pt x="135033" y="196155"/>
                </a:lnTo>
                <a:lnTo>
                  <a:pt x="153023" y="196155"/>
                </a:lnTo>
                <a:lnTo>
                  <a:pt x="153023" y="128530"/>
                </a:lnTo>
                <a:close/>
              </a:path>
              <a:path w="382904" h="196214">
                <a:moveTo>
                  <a:pt x="351112" y="0"/>
                </a:moveTo>
                <a:lnTo>
                  <a:pt x="332905" y="0"/>
                </a:lnTo>
                <a:lnTo>
                  <a:pt x="332905" y="196155"/>
                </a:lnTo>
                <a:lnTo>
                  <a:pt x="351112" y="196155"/>
                </a:lnTo>
                <a:lnTo>
                  <a:pt x="351112" y="94501"/>
                </a:lnTo>
                <a:lnTo>
                  <a:pt x="346127" y="94501"/>
                </a:lnTo>
                <a:lnTo>
                  <a:pt x="346127" y="79546"/>
                </a:lnTo>
                <a:lnTo>
                  <a:pt x="351112" y="79546"/>
                </a:lnTo>
                <a:lnTo>
                  <a:pt x="351112" y="0"/>
                </a:lnTo>
                <a:close/>
              </a:path>
              <a:path w="382904" h="196214">
                <a:moveTo>
                  <a:pt x="351112" y="79546"/>
                </a:moveTo>
                <a:lnTo>
                  <a:pt x="346127" y="79546"/>
                </a:lnTo>
                <a:lnTo>
                  <a:pt x="346127" y="94501"/>
                </a:lnTo>
                <a:lnTo>
                  <a:pt x="351112" y="94501"/>
                </a:lnTo>
                <a:lnTo>
                  <a:pt x="351112" y="79546"/>
                </a:lnTo>
                <a:close/>
              </a:path>
              <a:path w="382904" h="196214">
                <a:moveTo>
                  <a:pt x="382324" y="79546"/>
                </a:moveTo>
                <a:lnTo>
                  <a:pt x="351112" y="79546"/>
                </a:lnTo>
                <a:lnTo>
                  <a:pt x="351112" y="94501"/>
                </a:lnTo>
                <a:lnTo>
                  <a:pt x="382324" y="94501"/>
                </a:lnTo>
                <a:lnTo>
                  <a:pt x="382324" y="79546"/>
                </a:lnTo>
                <a:close/>
              </a:path>
              <a:path w="382904" h="196214">
                <a:moveTo>
                  <a:pt x="292157" y="21241"/>
                </a:moveTo>
                <a:lnTo>
                  <a:pt x="282837" y="21241"/>
                </a:lnTo>
                <a:lnTo>
                  <a:pt x="282837" y="24058"/>
                </a:lnTo>
                <a:lnTo>
                  <a:pt x="277757" y="60973"/>
                </a:lnTo>
                <a:lnTo>
                  <a:pt x="262517" y="93742"/>
                </a:lnTo>
                <a:lnTo>
                  <a:pt x="237117" y="121960"/>
                </a:lnTo>
                <a:lnTo>
                  <a:pt x="201557" y="145220"/>
                </a:lnTo>
                <a:lnTo>
                  <a:pt x="211527" y="159092"/>
                </a:lnTo>
                <a:lnTo>
                  <a:pt x="252113" y="131944"/>
                </a:lnTo>
                <a:lnTo>
                  <a:pt x="279694" y="99107"/>
                </a:lnTo>
                <a:lnTo>
                  <a:pt x="295408" y="61799"/>
                </a:lnTo>
                <a:lnTo>
                  <a:pt x="298582" y="35979"/>
                </a:lnTo>
                <a:lnTo>
                  <a:pt x="292157" y="35979"/>
                </a:lnTo>
                <a:lnTo>
                  <a:pt x="292157" y="21241"/>
                </a:lnTo>
                <a:close/>
              </a:path>
              <a:path w="382904" h="196214">
                <a:moveTo>
                  <a:pt x="282837" y="21241"/>
                </a:moveTo>
                <a:lnTo>
                  <a:pt x="210660" y="21241"/>
                </a:lnTo>
                <a:lnTo>
                  <a:pt x="210660" y="35979"/>
                </a:lnTo>
                <a:lnTo>
                  <a:pt x="281196" y="35979"/>
                </a:lnTo>
                <a:lnTo>
                  <a:pt x="282837" y="24058"/>
                </a:lnTo>
                <a:lnTo>
                  <a:pt x="282837" y="21241"/>
                </a:lnTo>
                <a:close/>
              </a:path>
              <a:path w="382904" h="196214">
                <a:moveTo>
                  <a:pt x="300393" y="21241"/>
                </a:moveTo>
                <a:lnTo>
                  <a:pt x="292157" y="21241"/>
                </a:lnTo>
                <a:lnTo>
                  <a:pt x="292157" y="35979"/>
                </a:lnTo>
                <a:lnTo>
                  <a:pt x="298582" y="35979"/>
                </a:lnTo>
                <a:lnTo>
                  <a:pt x="300393" y="21241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1" name="object 11"/>
          <p:cNvGrpSpPr/>
          <p:nvPr/>
        </p:nvGrpSpPr>
        <p:grpSpPr>
          <a:xfrm>
            <a:off x="3368603" y="2664178"/>
            <a:ext cx="6258560" cy="54610"/>
            <a:chOff x="3368603" y="2664178"/>
            <a:chExt cx="6258560" cy="54610"/>
          </a:xfrm>
        </p:grpSpPr>
        <p:sp>
          <p:nvSpPr>
            <p:cNvPr id="12" name="object 12"/>
            <p:cNvSpPr/>
            <p:nvPr/>
          </p:nvSpPr>
          <p:spPr>
            <a:xfrm>
              <a:off x="3368603" y="2664178"/>
              <a:ext cx="1562735" cy="54610"/>
            </a:xfrm>
            <a:custGeom>
              <a:avLst/>
              <a:gdLst/>
              <a:ahLst/>
              <a:cxnLst/>
              <a:rect l="l" t="t" r="r" b="b"/>
              <a:pathLst>
                <a:path w="1562735" h="54610">
                  <a:moveTo>
                    <a:pt x="1562382" y="0"/>
                  </a:moveTo>
                  <a:lnTo>
                    <a:pt x="0" y="0"/>
                  </a:lnTo>
                  <a:lnTo>
                    <a:pt x="0" y="54186"/>
                  </a:lnTo>
                  <a:lnTo>
                    <a:pt x="1562382" y="54186"/>
                  </a:lnTo>
                  <a:lnTo>
                    <a:pt x="1562382" y="0"/>
                  </a:lnTo>
                  <a:close/>
                </a:path>
              </a:pathLst>
            </a:custGeom>
            <a:solidFill>
              <a:srgbClr val="70B6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930978" y="2673209"/>
              <a:ext cx="4696460" cy="27305"/>
            </a:xfrm>
            <a:custGeom>
              <a:avLst/>
              <a:gdLst/>
              <a:ahLst/>
              <a:cxnLst/>
              <a:rect l="l" t="t" r="r" b="b"/>
              <a:pathLst>
                <a:path w="4696459" h="27305">
                  <a:moveTo>
                    <a:pt x="4696180" y="0"/>
                  </a:moveTo>
                  <a:lnTo>
                    <a:pt x="3124771" y="0"/>
                  </a:lnTo>
                  <a:lnTo>
                    <a:pt x="1562379" y="0"/>
                  </a:lnTo>
                  <a:lnTo>
                    <a:pt x="0" y="0"/>
                  </a:lnTo>
                  <a:lnTo>
                    <a:pt x="0" y="27101"/>
                  </a:lnTo>
                  <a:lnTo>
                    <a:pt x="1562379" y="27101"/>
                  </a:lnTo>
                  <a:lnTo>
                    <a:pt x="3124771" y="27101"/>
                  </a:lnTo>
                  <a:lnTo>
                    <a:pt x="4696180" y="27101"/>
                  </a:lnTo>
                  <a:lnTo>
                    <a:pt x="4696180" y="0"/>
                  </a:lnTo>
                  <a:close/>
                </a:path>
              </a:pathLst>
            </a:custGeom>
            <a:solidFill>
              <a:srgbClr val="D8D8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/>
          <p:nvPr/>
        </p:nvSpPr>
        <p:spPr>
          <a:xfrm>
            <a:off x="10982373" y="2758406"/>
            <a:ext cx="645795" cy="165100"/>
          </a:xfrm>
          <a:custGeom>
            <a:avLst/>
            <a:gdLst/>
            <a:ahLst/>
            <a:cxnLst/>
            <a:rect l="l" t="t" r="r" b="b"/>
            <a:pathLst>
              <a:path w="645795" h="165100">
                <a:moveTo>
                  <a:pt x="133660" y="1264"/>
                </a:moveTo>
                <a:lnTo>
                  <a:pt x="118668" y="1264"/>
                </a:lnTo>
                <a:lnTo>
                  <a:pt x="118668" y="98619"/>
                </a:lnTo>
                <a:lnTo>
                  <a:pt x="133660" y="98619"/>
                </a:lnTo>
                <a:lnTo>
                  <a:pt x="133660" y="55992"/>
                </a:lnTo>
                <a:lnTo>
                  <a:pt x="123364" y="55992"/>
                </a:lnTo>
                <a:lnTo>
                  <a:pt x="123364" y="43529"/>
                </a:lnTo>
                <a:lnTo>
                  <a:pt x="133660" y="43529"/>
                </a:lnTo>
                <a:lnTo>
                  <a:pt x="133660" y="1264"/>
                </a:lnTo>
                <a:close/>
              </a:path>
              <a:path w="645795" h="165100">
                <a:moveTo>
                  <a:pt x="43891" y="17701"/>
                </a:moveTo>
                <a:lnTo>
                  <a:pt x="41001" y="17701"/>
                </a:lnTo>
                <a:lnTo>
                  <a:pt x="41001" y="30886"/>
                </a:lnTo>
                <a:lnTo>
                  <a:pt x="37998" y="48014"/>
                </a:lnTo>
                <a:lnTo>
                  <a:pt x="29576" y="63466"/>
                </a:lnTo>
                <a:lnTo>
                  <a:pt x="16617" y="76174"/>
                </a:lnTo>
                <a:lnTo>
                  <a:pt x="0" y="85073"/>
                </a:lnTo>
                <a:lnTo>
                  <a:pt x="7766" y="96994"/>
                </a:lnTo>
                <a:lnTo>
                  <a:pt x="26308" y="86639"/>
                </a:lnTo>
                <a:lnTo>
                  <a:pt x="40685" y="71458"/>
                </a:lnTo>
                <a:lnTo>
                  <a:pt x="48976" y="54566"/>
                </a:lnTo>
                <a:lnTo>
                  <a:pt x="47043" y="50746"/>
                </a:lnTo>
                <a:lnTo>
                  <a:pt x="43891" y="30886"/>
                </a:lnTo>
                <a:lnTo>
                  <a:pt x="43891" y="17701"/>
                </a:lnTo>
                <a:close/>
              </a:path>
              <a:path w="645795" h="165100">
                <a:moveTo>
                  <a:pt x="55992" y="17701"/>
                </a:moveTo>
                <a:lnTo>
                  <a:pt x="53283" y="17701"/>
                </a:lnTo>
                <a:lnTo>
                  <a:pt x="53283" y="30886"/>
                </a:lnTo>
                <a:lnTo>
                  <a:pt x="49981" y="52518"/>
                </a:lnTo>
                <a:lnTo>
                  <a:pt x="48976" y="54566"/>
                </a:lnTo>
                <a:lnTo>
                  <a:pt x="55970" y="68388"/>
                </a:lnTo>
                <a:lnTo>
                  <a:pt x="69875" y="82677"/>
                </a:lnTo>
                <a:lnTo>
                  <a:pt x="87963" y="92478"/>
                </a:lnTo>
                <a:lnTo>
                  <a:pt x="95549" y="80557"/>
                </a:lnTo>
                <a:lnTo>
                  <a:pt x="79386" y="72263"/>
                </a:lnTo>
                <a:lnTo>
                  <a:pt x="66897" y="60531"/>
                </a:lnTo>
                <a:lnTo>
                  <a:pt x="58846" y="46394"/>
                </a:lnTo>
                <a:lnTo>
                  <a:pt x="55992" y="30886"/>
                </a:lnTo>
                <a:lnTo>
                  <a:pt x="55992" y="17701"/>
                </a:lnTo>
                <a:close/>
              </a:path>
              <a:path w="645795" h="165100">
                <a:moveTo>
                  <a:pt x="118668" y="43529"/>
                </a:moveTo>
                <a:lnTo>
                  <a:pt x="86518" y="43529"/>
                </a:lnTo>
                <a:lnTo>
                  <a:pt x="86518" y="55992"/>
                </a:lnTo>
                <a:lnTo>
                  <a:pt x="118668" y="55992"/>
                </a:lnTo>
                <a:lnTo>
                  <a:pt x="118668" y="43529"/>
                </a:lnTo>
                <a:close/>
              </a:path>
              <a:path w="645795" h="165100">
                <a:moveTo>
                  <a:pt x="133660" y="43529"/>
                </a:moveTo>
                <a:lnTo>
                  <a:pt x="123364" y="43529"/>
                </a:lnTo>
                <a:lnTo>
                  <a:pt x="123364" y="55992"/>
                </a:lnTo>
                <a:lnTo>
                  <a:pt x="133660" y="55992"/>
                </a:lnTo>
                <a:lnTo>
                  <a:pt x="133660" y="43529"/>
                </a:lnTo>
                <a:close/>
              </a:path>
              <a:path w="645795" h="165100">
                <a:moveTo>
                  <a:pt x="53283" y="17701"/>
                </a:moveTo>
                <a:lnTo>
                  <a:pt x="43891" y="17701"/>
                </a:lnTo>
                <a:lnTo>
                  <a:pt x="43891" y="30886"/>
                </a:lnTo>
                <a:lnTo>
                  <a:pt x="47043" y="50746"/>
                </a:lnTo>
                <a:lnTo>
                  <a:pt x="48976" y="54566"/>
                </a:lnTo>
                <a:lnTo>
                  <a:pt x="49981" y="52518"/>
                </a:lnTo>
                <a:lnTo>
                  <a:pt x="53283" y="30886"/>
                </a:lnTo>
                <a:lnTo>
                  <a:pt x="53283" y="17701"/>
                </a:lnTo>
                <a:close/>
              </a:path>
              <a:path w="645795" h="165100">
                <a:moveTo>
                  <a:pt x="91756" y="13185"/>
                </a:moveTo>
                <a:lnTo>
                  <a:pt x="4515" y="13185"/>
                </a:lnTo>
                <a:lnTo>
                  <a:pt x="4515" y="25467"/>
                </a:lnTo>
                <a:lnTo>
                  <a:pt x="41001" y="25467"/>
                </a:lnTo>
                <a:lnTo>
                  <a:pt x="41001" y="17701"/>
                </a:lnTo>
                <a:lnTo>
                  <a:pt x="91756" y="17701"/>
                </a:lnTo>
                <a:lnTo>
                  <a:pt x="91756" y="13185"/>
                </a:lnTo>
                <a:close/>
              </a:path>
              <a:path w="645795" h="165100">
                <a:moveTo>
                  <a:pt x="91756" y="17701"/>
                </a:moveTo>
                <a:lnTo>
                  <a:pt x="55992" y="17701"/>
                </a:lnTo>
                <a:lnTo>
                  <a:pt x="55992" y="25467"/>
                </a:lnTo>
                <a:lnTo>
                  <a:pt x="91756" y="25467"/>
                </a:lnTo>
                <a:lnTo>
                  <a:pt x="91756" y="17701"/>
                </a:lnTo>
                <a:close/>
              </a:path>
              <a:path w="645795" h="165100">
                <a:moveTo>
                  <a:pt x="80015" y="103496"/>
                </a:moveTo>
                <a:lnTo>
                  <a:pt x="57243" y="105573"/>
                </a:lnTo>
                <a:lnTo>
                  <a:pt x="40075" y="111579"/>
                </a:lnTo>
                <a:lnTo>
                  <a:pt x="29241" y="121174"/>
                </a:lnTo>
                <a:lnTo>
                  <a:pt x="25467" y="134021"/>
                </a:lnTo>
                <a:lnTo>
                  <a:pt x="29241" y="146916"/>
                </a:lnTo>
                <a:lnTo>
                  <a:pt x="40075" y="156441"/>
                </a:lnTo>
                <a:lnTo>
                  <a:pt x="57243" y="162342"/>
                </a:lnTo>
                <a:lnTo>
                  <a:pt x="80015" y="164366"/>
                </a:lnTo>
                <a:lnTo>
                  <a:pt x="102683" y="162342"/>
                </a:lnTo>
                <a:lnTo>
                  <a:pt x="119797" y="156441"/>
                </a:lnTo>
                <a:lnTo>
                  <a:pt x="124130" y="152625"/>
                </a:lnTo>
                <a:lnTo>
                  <a:pt x="80015" y="152625"/>
                </a:lnTo>
                <a:lnTo>
                  <a:pt x="63471" y="151369"/>
                </a:lnTo>
                <a:lnTo>
                  <a:pt x="51025" y="147726"/>
                </a:lnTo>
                <a:lnTo>
                  <a:pt x="43185" y="141881"/>
                </a:lnTo>
                <a:lnTo>
                  <a:pt x="40459" y="134021"/>
                </a:lnTo>
                <a:lnTo>
                  <a:pt x="43185" y="126057"/>
                </a:lnTo>
                <a:lnTo>
                  <a:pt x="51025" y="120158"/>
                </a:lnTo>
                <a:lnTo>
                  <a:pt x="63471" y="116495"/>
                </a:lnTo>
                <a:lnTo>
                  <a:pt x="80015" y="115236"/>
                </a:lnTo>
                <a:lnTo>
                  <a:pt x="123920" y="115236"/>
                </a:lnTo>
                <a:lnTo>
                  <a:pt x="119797" y="111579"/>
                </a:lnTo>
                <a:lnTo>
                  <a:pt x="102683" y="105573"/>
                </a:lnTo>
                <a:lnTo>
                  <a:pt x="80015" y="103496"/>
                </a:lnTo>
                <a:close/>
              </a:path>
              <a:path w="645795" h="165100">
                <a:moveTo>
                  <a:pt x="123920" y="115236"/>
                </a:moveTo>
                <a:lnTo>
                  <a:pt x="80015" y="115236"/>
                </a:lnTo>
                <a:lnTo>
                  <a:pt x="96559" y="116495"/>
                </a:lnTo>
                <a:lnTo>
                  <a:pt x="109005" y="120158"/>
                </a:lnTo>
                <a:lnTo>
                  <a:pt x="116845" y="126057"/>
                </a:lnTo>
                <a:lnTo>
                  <a:pt x="119571" y="134021"/>
                </a:lnTo>
                <a:lnTo>
                  <a:pt x="116845" y="141881"/>
                </a:lnTo>
                <a:lnTo>
                  <a:pt x="109005" y="147726"/>
                </a:lnTo>
                <a:lnTo>
                  <a:pt x="96559" y="151369"/>
                </a:lnTo>
                <a:lnTo>
                  <a:pt x="80015" y="152625"/>
                </a:lnTo>
                <a:lnTo>
                  <a:pt x="124130" y="152625"/>
                </a:lnTo>
                <a:lnTo>
                  <a:pt x="130612" y="146916"/>
                </a:lnTo>
                <a:lnTo>
                  <a:pt x="134382" y="134021"/>
                </a:lnTo>
                <a:lnTo>
                  <a:pt x="130612" y="121174"/>
                </a:lnTo>
                <a:lnTo>
                  <a:pt x="123920" y="115236"/>
                </a:lnTo>
                <a:close/>
              </a:path>
              <a:path w="645795" h="165100">
                <a:moveTo>
                  <a:pt x="208243" y="93436"/>
                </a:moveTo>
                <a:lnTo>
                  <a:pt x="188185" y="93847"/>
                </a:lnTo>
                <a:lnTo>
                  <a:pt x="164532" y="93923"/>
                </a:lnTo>
                <a:lnTo>
                  <a:pt x="166519" y="106205"/>
                </a:lnTo>
                <a:lnTo>
                  <a:pt x="189602" y="105977"/>
                </a:lnTo>
                <a:lnTo>
                  <a:pt x="215174" y="105189"/>
                </a:lnTo>
                <a:lnTo>
                  <a:pt x="241932" y="103284"/>
                </a:lnTo>
                <a:lnTo>
                  <a:pt x="268571" y="99703"/>
                </a:lnTo>
                <a:lnTo>
                  <a:pt x="268463" y="98800"/>
                </a:lnTo>
                <a:lnTo>
                  <a:pt x="208243" y="98800"/>
                </a:lnTo>
                <a:lnTo>
                  <a:pt x="208243" y="93436"/>
                </a:lnTo>
                <a:close/>
              </a:path>
              <a:path w="645795" h="165100">
                <a:moveTo>
                  <a:pt x="223234" y="92828"/>
                </a:moveTo>
                <a:lnTo>
                  <a:pt x="214226" y="93313"/>
                </a:lnTo>
                <a:lnTo>
                  <a:pt x="208243" y="93436"/>
                </a:lnTo>
                <a:lnTo>
                  <a:pt x="208243" y="98800"/>
                </a:lnTo>
                <a:lnTo>
                  <a:pt x="223234" y="98800"/>
                </a:lnTo>
                <a:lnTo>
                  <a:pt x="223234" y="92828"/>
                </a:lnTo>
                <a:close/>
              </a:path>
              <a:path w="645795" h="165100">
                <a:moveTo>
                  <a:pt x="267306" y="89046"/>
                </a:moveTo>
                <a:lnTo>
                  <a:pt x="241113" y="91866"/>
                </a:lnTo>
                <a:lnTo>
                  <a:pt x="223234" y="92828"/>
                </a:lnTo>
                <a:lnTo>
                  <a:pt x="223234" y="98800"/>
                </a:lnTo>
                <a:lnTo>
                  <a:pt x="268463" y="98800"/>
                </a:lnTo>
                <a:lnTo>
                  <a:pt x="267306" y="89046"/>
                </a:lnTo>
                <a:close/>
              </a:path>
              <a:path w="645795" h="165100">
                <a:moveTo>
                  <a:pt x="208243" y="81213"/>
                </a:moveTo>
                <a:lnTo>
                  <a:pt x="208243" y="93436"/>
                </a:lnTo>
                <a:lnTo>
                  <a:pt x="214226" y="93313"/>
                </a:lnTo>
                <a:lnTo>
                  <a:pt x="223234" y="92828"/>
                </a:lnTo>
                <a:lnTo>
                  <a:pt x="223234" y="82002"/>
                </a:lnTo>
                <a:lnTo>
                  <a:pt x="215648" y="82002"/>
                </a:lnTo>
                <a:lnTo>
                  <a:pt x="208243" y="81213"/>
                </a:lnTo>
                <a:close/>
              </a:path>
              <a:path w="645795" h="165100">
                <a:moveTo>
                  <a:pt x="223234" y="77848"/>
                </a:moveTo>
                <a:lnTo>
                  <a:pt x="208243" y="77848"/>
                </a:lnTo>
                <a:lnTo>
                  <a:pt x="208243" y="81213"/>
                </a:lnTo>
                <a:lnTo>
                  <a:pt x="215648" y="82002"/>
                </a:lnTo>
                <a:lnTo>
                  <a:pt x="223234" y="81188"/>
                </a:lnTo>
                <a:lnTo>
                  <a:pt x="223234" y="77848"/>
                </a:lnTo>
                <a:close/>
              </a:path>
              <a:path w="645795" h="165100">
                <a:moveTo>
                  <a:pt x="223234" y="81188"/>
                </a:moveTo>
                <a:lnTo>
                  <a:pt x="215648" y="82002"/>
                </a:lnTo>
                <a:lnTo>
                  <a:pt x="223234" y="82002"/>
                </a:lnTo>
                <a:lnTo>
                  <a:pt x="223234" y="81188"/>
                </a:lnTo>
                <a:close/>
              </a:path>
              <a:path w="645795" h="165100">
                <a:moveTo>
                  <a:pt x="215648" y="33595"/>
                </a:moveTo>
                <a:lnTo>
                  <a:pt x="199940" y="35269"/>
                </a:lnTo>
                <a:lnTo>
                  <a:pt x="187923" y="40075"/>
                </a:lnTo>
                <a:lnTo>
                  <a:pt x="180241" y="47692"/>
                </a:lnTo>
                <a:lnTo>
                  <a:pt x="177537" y="57799"/>
                </a:lnTo>
                <a:lnTo>
                  <a:pt x="180241" y="67905"/>
                </a:lnTo>
                <a:lnTo>
                  <a:pt x="187923" y="75522"/>
                </a:lnTo>
                <a:lnTo>
                  <a:pt x="199940" y="80328"/>
                </a:lnTo>
                <a:lnTo>
                  <a:pt x="208243" y="81213"/>
                </a:lnTo>
                <a:lnTo>
                  <a:pt x="208243" y="77848"/>
                </a:lnTo>
                <a:lnTo>
                  <a:pt x="237427" y="77848"/>
                </a:lnTo>
                <a:lnTo>
                  <a:pt x="243216" y="75522"/>
                </a:lnTo>
                <a:lnTo>
                  <a:pt x="247236" y="71526"/>
                </a:lnTo>
                <a:lnTo>
                  <a:pt x="215648" y="71526"/>
                </a:lnTo>
                <a:lnTo>
                  <a:pt x="205723" y="70549"/>
                </a:lnTo>
                <a:lnTo>
                  <a:pt x="198151" y="67778"/>
                </a:lnTo>
                <a:lnTo>
                  <a:pt x="193322" y="63449"/>
                </a:lnTo>
                <a:lnTo>
                  <a:pt x="191626" y="57799"/>
                </a:lnTo>
                <a:lnTo>
                  <a:pt x="193322" y="51968"/>
                </a:lnTo>
                <a:lnTo>
                  <a:pt x="198151" y="47593"/>
                </a:lnTo>
                <a:lnTo>
                  <a:pt x="205723" y="44845"/>
                </a:lnTo>
                <a:lnTo>
                  <a:pt x="215648" y="43891"/>
                </a:lnTo>
                <a:lnTo>
                  <a:pt x="247054" y="43891"/>
                </a:lnTo>
                <a:lnTo>
                  <a:pt x="243216" y="40075"/>
                </a:lnTo>
                <a:lnTo>
                  <a:pt x="231252" y="35269"/>
                </a:lnTo>
                <a:lnTo>
                  <a:pt x="215648" y="33595"/>
                </a:lnTo>
                <a:close/>
              </a:path>
              <a:path w="645795" h="165100">
                <a:moveTo>
                  <a:pt x="237427" y="77848"/>
                </a:moveTo>
                <a:lnTo>
                  <a:pt x="223234" y="77848"/>
                </a:lnTo>
                <a:lnTo>
                  <a:pt x="223234" y="81188"/>
                </a:lnTo>
                <a:lnTo>
                  <a:pt x="231252" y="80328"/>
                </a:lnTo>
                <a:lnTo>
                  <a:pt x="237427" y="77848"/>
                </a:lnTo>
                <a:close/>
              </a:path>
              <a:path w="645795" h="165100">
                <a:moveTo>
                  <a:pt x="247054" y="43891"/>
                </a:moveTo>
                <a:lnTo>
                  <a:pt x="215648" y="43891"/>
                </a:lnTo>
                <a:lnTo>
                  <a:pt x="225470" y="44845"/>
                </a:lnTo>
                <a:lnTo>
                  <a:pt x="232988" y="47593"/>
                </a:lnTo>
                <a:lnTo>
                  <a:pt x="237797" y="51968"/>
                </a:lnTo>
                <a:lnTo>
                  <a:pt x="239490" y="57799"/>
                </a:lnTo>
                <a:lnTo>
                  <a:pt x="237797" y="63449"/>
                </a:lnTo>
                <a:lnTo>
                  <a:pt x="232988" y="67778"/>
                </a:lnTo>
                <a:lnTo>
                  <a:pt x="225470" y="70549"/>
                </a:lnTo>
                <a:lnTo>
                  <a:pt x="215648" y="71526"/>
                </a:lnTo>
                <a:lnTo>
                  <a:pt x="247236" y="71526"/>
                </a:lnTo>
                <a:lnTo>
                  <a:pt x="250878" y="67905"/>
                </a:lnTo>
                <a:lnTo>
                  <a:pt x="253579" y="57799"/>
                </a:lnTo>
                <a:lnTo>
                  <a:pt x="250878" y="47692"/>
                </a:lnTo>
                <a:lnTo>
                  <a:pt x="247054" y="43891"/>
                </a:lnTo>
                <a:close/>
              </a:path>
              <a:path w="645795" h="165100">
                <a:moveTo>
                  <a:pt x="292052" y="1444"/>
                </a:moveTo>
                <a:lnTo>
                  <a:pt x="277060" y="1444"/>
                </a:lnTo>
                <a:lnTo>
                  <a:pt x="277060" y="110902"/>
                </a:lnTo>
                <a:lnTo>
                  <a:pt x="292052" y="110902"/>
                </a:lnTo>
                <a:lnTo>
                  <a:pt x="292052" y="63217"/>
                </a:lnTo>
                <a:lnTo>
                  <a:pt x="285730" y="63217"/>
                </a:lnTo>
                <a:lnTo>
                  <a:pt x="285730" y="50754"/>
                </a:lnTo>
                <a:lnTo>
                  <a:pt x="292052" y="50754"/>
                </a:lnTo>
                <a:lnTo>
                  <a:pt x="292052" y="1444"/>
                </a:lnTo>
                <a:close/>
              </a:path>
              <a:path w="645795" h="165100">
                <a:moveTo>
                  <a:pt x="292052" y="50754"/>
                </a:moveTo>
                <a:lnTo>
                  <a:pt x="285730" y="50754"/>
                </a:lnTo>
                <a:lnTo>
                  <a:pt x="285730" y="63217"/>
                </a:lnTo>
                <a:lnTo>
                  <a:pt x="292052" y="63217"/>
                </a:lnTo>
                <a:lnTo>
                  <a:pt x="292052" y="50754"/>
                </a:lnTo>
                <a:close/>
              </a:path>
              <a:path w="645795" h="165100">
                <a:moveTo>
                  <a:pt x="315894" y="50754"/>
                </a:moveTo>
                <a:lnTo>
                  <a:pt x="292052" y="50754"/>
                </a:lnTo>
                <a:lnTo>
                  <a:pt x="292052" y="63217"/>
                </a:lnTo>
                <a:lnTo>
                  <a:pt x="315894" y="63217"/>
                </a:lnTo>
                <a:lnTo>
                  <a:pt x="315894" y="50754"/>
                </a:lnTo>
                <a:close/>
              </a:path>
              <a:path w="645795" h="165100">
                <a:moveTo>
                  <a:pt x="292052" y="119030"/>
                </a:moveTo>
                <a:lnTo>
                  <a:pt x="184762" y="119030"/>
                </a:lnTo>
                <a:lnTo>
                  <a:pt x="184762" y="130951"/>
                </a:lnTo>
                <a:lnTo>
                  <a:pt x="277060" y="130951"/>
                </a:lnTo>
                <a:lnTo>
                  <a:pt x="277060" y="164546"/>
                </a:lnTo>
                <a:lnTo>
                  <a:pt x="292052" y="164546"/>
                </a:lnTo>
                <a:lnTo>
                  <a:pt x="292052" y="119030"/>
                </a:lnTo>
                <a:close/>
              </a:path>
              <a:path w="645795" h="165100">
                <a:moveTo>
                  <a:pt x="208243" y="16075"/>
                </a:moveTo>
                <a:lnTo>
                  <a:pt x="168687" y="16075"/>
                </a:lnTo>
                <a:lnTo>
                  <a:pt x="168687" y="27273"/>
                </a:lnTo>
                <a:lnTo>
                  <a:pt x="262429" y="27273"/>
                </a:lnTo>
                <a:lnTo>
                  <a:pt x="262429" y="21494"/>
                </a:lnTo>
                <a:lnTo>
                  <a:pt x="208243" y="21494"/>
                </a:lnTo>
                <a:lnTo>
                  <a:pt x="208243" y="16075"/>
                </a:lnTo>
                <a:close/>
              </a:path>
              <a:path w="645795" h="165100">
                <a:moveTo>
                  <a:pt x="223234" y="0"/>
                </a:moveTo>
                <a:lnTo>
                  <a:pt x="208243" y="0"/>
                </a:lnTo>
                <a:lnTo>
                  <a:pt x="208243" y="21494"/>
                </a:lnTo>
                <a:lnTo>
                  <a:pt x="223234" y="21494"/>
                </a:lnTo>
                <a:lnTo>
                  <a:pt x="223234" y="0"/>
                </a:lnTo>
                <a:close/>
              </a:path>
              <a:path w="645795" h="165100">
                <a:moveTo>
                  <a:pt x="262429" y="16075"/>
                </a:moveTo>
                <a:lnTo>
                  <a:pt x="223234" y="16075"/>
                </a:lnTo>
                <a:lnTo>
                  <a:pt x="223234" y="21494"/>
                </a:lnTo>
                <a:lnTo>
                  <a:pt x="262429" y="21494"/>
                </a:lnTo>
                <a:lnTo>
                  <a:pt x="262429" y="16075"/>
                </a:lnTo>
                <a:close/>
              </a:path>
              <a:path w="645795" h="165100">
                <a:moveTo>
                  <a:pt x="397882" y="131492"/>
                </a:moveTo>
                <a:lnTo>
                  <a:pt x="331774" y="131492"/>
                </a:lnTo>
                <a:lnTo>
                  <a:pt x="331774" y="144136"/>
                </a:lnTo>
                <a:lnTo>
                  <a:pt x="479704" y="144136"/>
                </a:lnTo>
                <a:lnTo>
                  <a:pt x="479704" y="136550"/>
                </a:lnTo>
                <a:lnTo>
                  <a:pt x="397882" y="136550"/>
                </a:lnTo>
                <a:lnTo>
                  <a:pt x="397882" y="131492"/>
                </a:lnTo>
                <a:close/>
              </a:path>
              <a:path w="645795" h="165100">
                <a:moveTo>
                  <a:pt x="412874" y="82724"/>
                </a:moveTo>
                <a:lnTo>
                  <a:pt x="397882" y="82724"/>
                </a:lnTo>
                <a:lnTo>
                  <a:pt x="397882" y="136550"/>
                </a:lnTo>
                <a:lnTo>
                  <a:pt x="412874" y="136550"/>
                </a:lnTo>
                <a:lnTo>
                  <a:pt x="412874" y="82724"/>
                </a:lnTo>
                <a:close/>
              </a:path>
              <a:path w="645795" h="165100">
                <a:moveTo>
                  <a:pt x="479704" y="131492"/>
                </a:moveTo>
                <a:lnTo>
                  <a:pt x="412874" y="131492"/>
                </a:lnTo>
                <a:lnTo>
                  <a:pt x="412874" y="136550"/>
                </a:lnTo>
                <a:lnTo>
                  <a:pt x="479704" y="136550"/>
                </a:lnTo>
                <a:lnTo>
                  <a:pt x="479704" y="131492"/>
                </a:lnTo>
                <a:close/>
              </a:path>
              <a:path w="645795" h="165100">
                <a:moveTo>
                  <a:pt x="460919" y="14269"/>
                </a:moveTo>
                <a:lnTo>
                  <a:pt x="350378" y="14269"/>
                </a:lnTo>
                <a:lnTo>
                  <a:pt x="350378" y="89769"/>
                </a:lnTo>
                <a:lnTo>
                  <a:pt x="397882" y="89769"/>
                </a:lnTo>
                <a:lnTo>
                  <a:pt x="397882" y="82905"/>
                </a:lnTo>
                <a:lnTo>
                  <a:pt x="365370" y="82905"/>
                </a:lnTo>
                <a:lnTo>
                  <a:pt x="365370" y="26551"/>
                </a:lnTo>
                <a:lnTo>
                  <a:pt x="460919" y="26551"/>
                </a:lnTo>
                <a:lnTo>
                  <a:pt x="460919" y="14269"/>
                </a:lnTo>
                <a:close/>
              </a:path>
              <a:path w="645795" h="165100">
                <a:moveTo>
                  <a:pt x="462545" y="82724"/>
                </a:moveTo>
                <a:lnTo>
                  <a:pt x="412874" y="82724"/>
                </a:lnTo>
                <a:lnTo>
                  <a:pt x="412874" y="89769"/>
                </a:lnTo>
                <a:lnTo>
                  <a:pt x="462545" y="89769"/>
                </a:lnTo>
                <a:lnTo>
                  <a:pt x="462545" y="82724"/>
                </a:lnTo>
                <a:close/>
              </a:path>
              <a:path w="645795" h="165100">
                <a:moveTo>
                  <a:pt x="462545" y="77486"/>
                </a:moveTo>
                <a:lnTo>
                  <a:pt x="365370" y="77486"/>
                </a:lnTo>
                <a:lnTo>
                  <a:pt x="365370" y="82905"/>
                </a:lnTo>
                <a:lnTo>
                  <a:pt x="397882" y="82905"/>
                </a:lnTo>
                <a:lnTo>
                  <a:pt x="397882" y="82724"/>
                </a:lnTo>
                <a:lnTo>
                  <a:pt x="462545" y="82724"/>
                </a:lnTo>
                <a:lnTo>
                  <a:pt x="462545" y="77486"/>
                </a:lnTo>
                <a:close/>
              </a:path>
              <a:path w="645795" h="165100">
                <a:moveTo>
                  <a:pt x="566388" y="5418"/>
                </a:moveTo>
                <a:lnTo>
                  <a:pt x="564040" y="5418"/>
                </a:lnTo>
                <a:lnTo>
                  <a:pt x="564040" y="13366"/>
                </a:lnTo>
                <a:lnTo>
                  <a:pt x="559130" y="29060"/>
                </a:lnTo>
                <a:lnTo>
                  <a:pt x="546159" y="42604"/>
                </a:lnTo>
                <a:lnTo>
                  <a:pt x="527769" y="52863"/>
                </a:lnTo>
                <a:lnTo>
                  <a:pt x="506603" y="58702"/>
                </a:lnTo>
                <a:lnTo>
                  <a:pt x="512563" y="70623"/>
                </a:lnTo>
                <a:lnTo>
                  <a:pt x="536555" y="63404"/>
                </a:lnTo>
                <a:lnTo>
                  <a:pt x="557109" y="50935"/>
                </a:lnTo>
                <a:lnTo>
                  <a:pt x="571466" y="33996"/>
                </a:lnTo>
                <a:lnTo>
                  <a:pt x="571683" y="33165"/>
                </a:lnTo>
                <a:lnTo>
                  <a:pt x="566388" y="13366"/>
                </a:lnTo>
                <a:lnTo>
                  <a:pt x="566388" y="5418"/>
                </a:lnTo>
                <a:close/>
              </a:path>
              <a:path w="645795" h="165100">
                <a:moveTo>
                  <a:pt x="579213" y="5418"/>
                </a:moveTo>
                <a:lnTo>
                  <a:pt x="576865" y="5418"/>
                </a:lnTo>
                <a:lnTo>
                  <a:pt x="576865" y="13366"/>
                </a:lnTo>
                <a:lnTo>
                  <a:pt x="571683" y="33165"/>
                </a:lnTo>
                <a:lnTo>
                  <a:pt x="571816" y="33660"/>
                </a:lnTo>
                <a:lnTo>
                  <a:pt x="586234" y="50551"/>
                </a:lnTo>
                <a:lnTo>
                  <a:pt x="606851" y="63073"/>
                </a:lnTo>
                <a:lnTo>
                  <a:pt x="630871" y="70262"/>
                </a:lnTo>
                <a:lnTo>
                  <a:pt x="636470" y="58521"/>
                </a:lnTo>
                <a:lnTo>
                  <a:pt x="615560" y="52634"/>
                </a:lnTo>
                <a:lnTo>
                  <a:pt x="597207" y="42310"/>
                </a:lnTo>
                <a:lnTo>
                  <a:pt x="584171" y="28803"/>
                </a:lnTo>
                <a:lnTo>
                  <a:pt x="579213" y="13366"/>
                </a:lnTo>
                <a:lnTo>
                  <a:pt x="579213" y="5418"/>
                </a:lnTo>
                <a:close/>
              </a:path>
              <a:path w="645795" h="165100">
                <a:moveTo>
                  <a:pt x="576865" y="5418"/>
                </a:moveTo>
                <a:lnTo>
                  <a:pt x="566388" y="5418"/>
                </a:lnTo>
                <a:lnTo>
                  <a:pt x="566388" y="13366"/>
                </a:lnTo>
                <a:lnTo>
                  <a:pt x="571683" y="33165"/>
                </a:lnTo>
                <a:lnTo>
                  <a:pt x="576865" y="13366"/>
                </a:lnTo>
                <a:lnTo>
                  <a:pt x="576865" y="5418"/>
                </a:lnTo>
                <a:close/>
              </a:path>
              <a:path w="645795" h="165100">
                <a:moveTo>
                  <a:pt x="531348" y="113792"/>
                </a:moveTo>
                <a:lnTo>
                  <a:pt x="516537" y="113792"/>
                </a:lnTo>
                <a:lnTo>
                  <a:pt x="516537" y="160934"/>
                </a:lnTo>
                <a:lnTo>
                  <a:pt x="629245" y="160934"/>
                </a:lnTo>
                <a:lnTo>
                  <a:pt x="629245" y="152625"/>
                </a:lnTo>
                <a:lnTo>
                  <a:pt x="531348" y="152625"/>
                </a:lnTo>
                <a:lnTo>
                  <a:pt x="531348" y="113792"/>
                </a:lnTo>
                <a:close/>
              </a:path>
              <a:path w="645795" h="165100">
                <a:moveTo>
                  <a:pt x="629245" y="148652"/>
                </a:moveTo>
                <a:lnTo>
                  <a:pt x="531348" y="148652"/>
                </a:lnTo>
                <a:lnTo>
                  <a:pt x="531348" y="152625"/>
                </a:lnTo>
                <a:lnTo>
                  <a:pt x="629245" y="152625"/>
                </a:lnTo>
                <a:lnTo>
                  <a:pt x="629245" y="148652"/>
                </a:lnTo>
                <a:close/>
              </a:path>
              <a:path w="645795" h="165100">
                <a:moveTo>
                  <a:pt x="580296" y="91936"/>
                </a:moveTo>
                <a:lnTo>
                  <a:pt x="565305" y="91936"/>
                </a:lnTo>
                <a:lnTo>
                  <a:pt x="565305" y="129506"/>
                </a:lnTo>
                <a:lnTo>
                  <a:pt x="580296" y="129506"/>
                </a:lnTo>
                <a:lnTo>
                  <a:pt x="580296" y="91936"/>
                </a:lnTo>
                <a:close/>
              </a:path>
              <a:path w="645795" h="165100">
                <a:moveTo>
                  <a:pt x="645682" y="84350"/>
                </a:moveTo>
                <a:lnTo>
                  <a:pt x="497752" y="84350"/>
                </a:lnTo>
                <a:lnTo>
                  <a:pt x="497752" y="96632"/>
                </a:lnTo>
                <a:lnTo>
                  <a:pt x="565305" y="96632"/>
                </a:lnTo>
                <a:lnTo>
                  <a:pt x="565305" y="91936"/>
                </a:lnTo>
                <a:lnTo>
                  <a:pt x="645682" y="91936"/>
                </a:lnTo>
                <a:lnTo>
                  <a:pt x="645682" y="84350"/>
                </a:lnTo>
                <a:close/>
              </a:path>
              <a:path w="645795" h="165100">
                <a:moveTo>
                  <a:pt x="645682" y="91936"/>
                </a:moveTo>
                <a:lnTo>
                  <a:pt x="580296" y="91936"/>
                </a:lnTo>
                <a:lnTo>
                  <a:pt x="580296" y="96632"/>
                </a:lnTo>
                <a:lnTo>
                  <a:pt x="645682" y="96632"/>
                </a:lnTo>
                <a:lnTo>
                  <a:pt x="645682" y="91936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5" name="object 1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47453" y="3157041"/>
            <a:ext cx="246958" cy="163282"/>
          </a:xfrm>
          <a:prstGeom prst="rect">
            <a:avLst/>
          </a:prstGeom>
        </p:spPr>
      </p:pic>
      <p:sp>
        <p:nvSpPr>
          <p:cNvPr id="16" name="object 16"/>
          <p:cNvSpPr/>
          <p:nvPr/>
        </p:nvSpPr>
        <p:spPr>
          <a:xfrm>
            <a:off x="3601155" y="3968362"/>
            <a:ext cx="833119" cy="123189"/>
          </a:xfrm>
          <a:custGeom>
            <a:avLst/>
            <a:gdLst/>
            <a:ahLst/>
            <a:cxnLst/>
            <a:rect l="l" t="t" r="r" b="b"/>
            <a:pathLst>
              <a:path w="833120" h="123189">
                <a:moveTo>
                  <a:pt x="49580" y="98755"/>
                </a:moveTo>
                <a:lnTo>
                  <a:pt x="0" y="98755"/>
                </a:lnTo>
                <a:lnTo>
                  <a:pt x="0" y="108102"/>
                </a:lnTo>
                <a:lnTo>
                  <a:pt x="110947" y="108102"/>
                </a:lnTo>
                <a:lnTo>
                  <a:pt x="110947" y="102683"/>
                </a:lnTo>
                <a:lnTo>
                  <a:pt x="49580" y="102683"/>
                </a:lnTo>
                <a:lnTo>
                  <a:pt x="49580" y="98755"/>
                </a:lnTo>
                <a:close/>
              </a:path>
              <a:path w="833120" h="123189">
                <a:moveTo>
                  <a:pt x="60824" y="72474"/>
                </a:moveTo>
                <a:lnTo>
                  <a:pt x="49580" y="72474"/>
                </a:lnTo>
                <a:lnTo>
                  <a:pt x="49580" y="102683"/>
                </a:lnTo>
                <a:lnTo>
                  <a:pt x="60824" y="102683"/>
                </a:lnTo>
                <a:lnTo>
                  <a:pt x="60824" y="72474"/>
                </a:lnTo>
                <a:close/>
              </a:path>
              <a:path w="833120" h="123189">
                <a:moveTo>
                  <a:pt x="110947" y="98755"/>
                </a:moveTo>
                <a:lnTo>
                  <a:pt x="60824" y="98755"/>
                </a:lnTo>
                <a:lnTo>
                  <a:pt x="60824" y="102683"/>
                </a:lnTo>
                <a:lnTo>
                  <a:pt x="110947" y="102683"/>
                </a:lnTo>
                <a:lnTo>
                  <a:pt x="110947" y="98755"/>
                </a:lnTo>
                <a:close/>
              </a:path>
              <a:path w="833120" h="123189">
                <a:moveTo>
                  <a:pt x="97265" y="9753"/>
                </a:moveTo>
                <a:lnTo>
                  <a:pt x="13411" y="9753"/>
                </a:lnTo>
                <a:lnTo>
                  <a:pt x="13411" y="18829"/>
                </a:lnTo>
                <a:lnTo>
                  <a:pt x="86156" y="18829"/>
                </a:lnTo>
                <a:lnTo>
                  <a:pt x="86156" y="37795"/>
                </a:lnTo>
                <a:lnTo>
                  <a:pt x="13817" y="37795"/>
                </a:lnTo>
                <a:lnTo>
                  <a:pt x="13817" y="75861"/>
                </a:lnTo>
                <a:lnTo>
                  <a:pt x="49580" y="75861"/>
                </a:lnTo>
                <a:lnTo>
                  <a:pt x="49580" y="72474"/>
                </a:lnTo>
                <a:lnTo>
                  <a:pt x="100109" y="72474"/>
                </a:lnTo>
                <a:lnTo>
                  <a:pt x="100109" y="71390"/>
                </a:lnTo>
                <a:lnTo>
                  <a:pt x="24925" y="71390"/>
                </a:lnTo>
                <a:lnTo>
                  <a:pt x="24925" y="46871"/>
                </a:lnTo>
                <a:lnTo>
                  <a:pt x="97265" y="46871"/>
                </a:lnTo>
                <a:lnTo>
                  <a:pt x="97265" y="9753"/>
                </a:lnTo>
                <a:close/>
              </a:path>
              <a:path w="833120" h="123189">
                <a:moveTo>
                  <a:pt x="100109" y="72474"/>
                </a:moveTo>
                <a:lnTo>
                  <a:pt x="60824" y="72474"/>
                </a:lnTo>
                <a:lnTo>
                  <a:pt x="60824" y="75861"/>
                </a:lnTo>
                <a:lnTo>
                  <a:pt x="100109" y="75861"/>
                </a:lnTo>
                <a:lnTo>
                  <a:pt x="100109" y="72474"/>
                </a:lnTo>
                <a:close/>
              </a:path>
              <a:path w="833120" h="123189">
                <a:moveTo>
                  <a:pt x="100109" y="66649"/>
                </a:moveTo>
                <a:lnTo>
                  <a:pt x="24925" y="66649"/>
                </a:lnTo>
                <a:lnTo>
                  <a:pt x="24925" y="71390"/>
                </a:lnTo>
                <a:lnTo>
                  <a:pt x="100109" y="71390"/>
                </a:lnTo>
                <a:lnTo>
                  <a:pt x="100109" y="66649"/>
                </a:lnTo>
                <a:close/>
              </a:path>
              <a:path w="833120" h="123189">
                <a:moveTo>
                  <a:pt x="177315" y="13004"/>
                </a:moveTo>
                <a:lnTo>
                  <a:pt x="130037" y="13004"/>
                </a:lnTo>
                <a:lnTo>
                  <a:pt x="130037" y="68546"/>
                </a:lnTo>
                <a:lnTo>
                  <a:pt x="177315" y="68546"/>
                </a:lnTo>
                <a:lnTo>
                  <a:pt x="177315" y="59605"/>
                </a:lnTo>
                <a:lnTo>
                  <a:pt x="140468" y="59605"/>
                </a:lnTo>
                <a:lnTo>
                  <a:pt x="140468" y="21674"/>
                </a:lnTo>
                <a:lnTo>
                  <a:pt x="177315" y="21674"/>
                </a:lnTo>
                <a:lnTo>
                  <a:pt x="177315" y="13004"/>
                </a:lnTo>
                <a:close/>
              </a:path>
              <a:path w="833120" h="123189">
                <a:moveTo>
                  <a:pt x="177315" y="21674"/>
                </a:moveTo>
                <a:lnTo>
                  <a:pt x="166748" y="21674"/>
                </a:lnTo>
                <a:lnTo>
                  <a:pt x="166748" y="59605"/>
                </a:lnTo>
                <a:lnTo>
                  <a:pt x="177315" y="59605"/>
                </a:lnTo>
                <a:lnTo>
                  <a:pt x="177315" y="21674"/>
                </a:lnTo>
                <a:close/>
              </a:path>
              <a:path w="833120" h="123189">
                <a:moveTo>
                  <a:pt x="227708" y="812"/>
                </a:moveTo>
                <a:lnTo>
                  <a:pt x="217007" y="812"/>
                </a:lnTo>
                <a:lnTo>
                  <a:pt x="217007" y="91981"/>
                </a:lnTo>
                <a:lnTo>
                  <a:pt x="227708" y="91981"/>
                </a:lnTo>
                <a:lnTo>
                  <a:pt x="227708" y="46058"/>
                </a:lnTo>
                <a:lnTo>
                  <a:pt x="220393" y="46058"/>
                </a:lnTo>
                <a:lnTo>
                  <a:pt x="220393" y="36711"/>
                </a:lnTo>
                <a:lnTo>
                  <a:pt x="227708" y="36711"/>
                </a:lnTo>
                <a:lnTo>
                  <a:pt x="227708" y="812"/>
                </a:lnTo>
                <a:close/>
              </a:path>
              <a:path w="833120" h="123189">
                <a:moveTo>
                  <a:pt x="201428" y="2980"/>
                </a:moveTo>
                <a:lnTo>
                  <a:pt x="190726" y="2980"/>
                </a:lnTo>
                <a:lnTo>
                  <a:pt x="190726" y="87646"/>
                </a:lnTo>
                <a:lnTo>
                  <a:pt x="201428" y="87646"/>
                </a:lnTo>
                <a:lnTo>
                  <a:pt x="201428" y="46058"/>
                </a:lnTo>
                <a:lnTo>
                  <a:pt x="197364" y="46058"/>
                </a:lnTo>
                <a:lnTo>
                  <a:pt x="197364" y="36711"/>
                </a:lnTo>
                <a:lnTo>
                  <a:pt x="201428" y="36711"/>
                </a:lnTo>
                <a:lnTo>
                  <a:pt x="201428" y="2980"/>
                </a:lnTo>
                <a:close/>
              </a:path>
              <a:path w="833120" h="123189">
                <a:moveTo>
                  <a:pt x="201428" y="36711"/>
                </a:moveTo>
                <a:lnTo>
                  <a:pt x="197364" y="36711"/>
                </a:lnTo>
                <a:lnTo>
                  <a:pt x="197364" y="46058"/>
                </a:lnTo>
                <a:lnTo>
                  <a:pt x="201428" y="46058"/>
                </a:lnTo>
                <a:lnTo>
                  <a:pt x="201428" y="36711"/>
                </a:lnTo>
                <a:close/>
              </a:path>
              <a:path w="833120" h="123189">
                <a:moveTo>
                  <a:pt x="217007" y="36711"/>
                </a:moveTo>
                <a:lnTo>
                  <a:pt x="201428" y="36711"/>
                </a:lnTo>
                <a:lnTo>
                  <a:pt x="201428" y="46058"/>
                </a:lnTo>
                <a:lnTo>
                  <a:pt x="217007" y="46058"/>
                </a:lnTo>
                <a:lnTo>
                  <a:pt x="217007" y="36711"/>
                </a:lnTo>
                <a:close/>
              </a:path>
              <a:path w="833120" h="123189">
                <a:moveTo>
                  <a:pt x="227708" y="36711"/>
                </a:moveTo>
                <a:lnTo>
                  <a:pt x="220393" y="36711"/>
                </a:lnTo>
                <a:lnTo>
                  <a:pt x="220393" y="46058"/>
                </a:lnTo>
                <a:lnTo>
                  <a:pt x="227708" y="46058"/>
                </a:lnTo>
                <a:lnTo>
                  <a:pt x="227708" y="36711"/>
                </a:lnTo>
                <a:close/>
              </a:path>
              <a:path w="833120" h="123189">
                <a:moveTo>
                  <a:pt x="159162" y="80873"/>
                </a:moveTo>
                <a:lnTo>
                  <a:pt x="147919" y="80873"/>
                </a:lnTo>
                <a:lnTo>
                  <a:pt x="147919" y="120429"/>
                </a:lnTo>
                <a:lnTo>
                  <a:pt x="231501" y="120429"/>
                </a:lnTo>
                <a:lnTo>
                  <a:pt x="231501" y="115823"/>
                </a:lnTo>
                <a:lnTo>
                  <a:pt x="159162" y="115823"/>
                </a:lnTo>
                <a:lnTo>
                  <a:pt x="159162" y="80873"/>
                </a:lnTo>
                <a:close/>
              </a:path>
              <a:path w="833120" h="123189">
                <a:moveTo>
                  <a:pt x="231501" y="111218"/>
                </a:moveTo>
                <a:lnTo>
                  <a:pt x="159162" y="111218"/>
                </a:lnTo>
                <a:lnTo>
                  <a:pt x="159162" y="115823"/>
                </a:lnTo>
                <a:lnTo>
                  <a:pt x="231501" y="115823"/>
                </a:lnTo>
                <a:lnTo>
                  <a:pt x="231501" y="111218"/>
                </a:lnTo>
                <a:close/>
              </a:path>
              <a:path w="833120" h="123189">
                <a:moveTo>
                  <a:pt x="300308" y="9076"/>
                </a:moveTo>
                <a:lnTo>
                  <a:pt x="298276" y="9076"/>
                </a:lnTo>
                <a:lnTo>
                  <a:pt x="298276" y="18423"/>
                </a:lnTo>
                <a:lnTo>
                  <a:pt x="294341" y="33468"/>
                </a:lnTo>
                <a:lnTo>
                  <a:pt x="284069" y="46532"/>
                </a:lnTo>
                <a:lnTo>
                  <a:pt x="269758" y="56447"/>
                </a:lnTo>
                <a:lnTo>
                  <a:pt x="253707" y="62043"/>
                </a:lnTo>
                <a:lnTo>
                  <a:pt x="258720" y="71390"/>
                </a:lnTo>
                <a:lnTo>
                  <a:pt x="276768" y="64524"/>
                </a:lnTo>
                <a:lnTo>
                  <a:pt x="292569" y="52831"/>
                </a:lnTo>
                <a:lnTo>
                  <a:pt x="303773" y="37177"/>
                </a:lnTo>
                <a:lnTo>
                  <a:pt x="304171" y="35421"/>
                </a:lnTo>
                <a:lnTo>
                  <a:pt x="300308" y="18423"/>
                </a:lnTo>
                <a:lnTo>
                  <a:pt x="300308" y="9076"/>
                </a:lnTo>
                <a:close/>
              </a:path>
              <a:path w="833120" h="123189">
                <a:moveTo>
                  <a:pt x="310062" y="9076"/>
                </a:moveTo>
                <a:lnTo>
                  <a:pt x="308030" y="9076"/>
                </a:lnTo>
                <a:lnTo>
                  <a:pt x="308030" y="18423"/>
                </a:lnTo>
                <a:lnTo>
                  <a:pt x="304171" y="35421"/>
                </a:lnTo>
                <a:lnTo>
                  <a:pt x="304584" y="37234"/>
                </a:lnTo>
                <a:lnTo>
                  <a:pt x="315819" y="52882"/>
                </a:lnTo>
                <a:lnTo>
                  <a:pt x="331626" y="64543"/>
                </a:lnTo>
                <a:lnTo>
                  <a:pt x="349618" y="71390"/>
                </a:lnTo>
                <a:lnTo>
                  <a:pt x="354630" y="62043"/>
                </a:lnTo>
                <a:lnTo>
                  <a:pt x="338609" y="56447"/>
                </a:lnTo>
                <a:lnTo>
                  <a:pt x="324319" y="46583"/>
                </a:lnTo>
                <a:lnTo>
                  <a:pt x="314015" y="33525"/>
                </a:lnTo>
                <a:lnTo>
                  <a:pt x="310062" y="18423"/>
                </a:lnTo>
                <a:lnTo>
                  <a:pt x="310062" y="9076"/>
                </a:lnTo>
                <a:close/>
              </a:path>
              <a:path w="833120" h="123189">
                <a:moveTo>
                  <a:pt x="308030" y="9076"/>
                </a:moveTo>
                <a:lnTo>
                  <a:pt x="300308" y="9076"/>
                </a:lnTo>
                <a:lnTo>
                  <a:pt x="300308" y="18423"/>
                </a:lnTo>
                <a:lnTo>
                  <a:pt x="304171" y="35421"/>
                </a:lnTo>
                <a:lnTo>
                  <a:pt x="308030" y="18423"/>
                </a:lnTo>
                <a:lnTo>
                  <a:pt x="308030" y="9076"/>
                </a:lnTo>
                <a:close/>
              </a:path>
              <a:path w="833120" h="123189">
                <a:moveTo>
                  <a:pt x="360184" y="97400"/>
                </a:moveTo>
                <a:lnTo>
                  <a:pt x="249237" y="97400"/>
                </a:lnTo>
                <a:lnTo>
                  <a:pt x="249237" y="106612"/>
                </a:lnTo>
                <a:lnTo>
                  <a:pt x="360184" y="106612"/>
                </a:lnTo>
                <a:lnTo>
                  <a:pt x="360184" y="97400"/>
                </a:lnTo>
                <a:close/>
              </a:path>
              <a:path w="833120" h="123189">
                <a:moveTo>
                  <a:pt x="413141" y="14359"/>
                </a:moveTo>
                <a:lnTo>
                  <a:pt x="403117" y="14359"/>
                </a:lnTo>
                <a:lnTo>
                  <a:pt x="398646" y="15217"/>
                </a:lnTo>
                <a:lnTo>
                  <a:pt x="394853" y="16933"/>
                </a:lnTo>
                <a:lnTo>
                  <a:pt x="391150" y="18558"/>
                </a:lnTo>
                <a:lnTo>
                  <a:pt x="388306" y="20952"/>
                </a:lnTo>
                <a:lnTo>
                  <a:pt x="384332" y="27273"/>
                </a:lnTo>
                <a:lnTo>
                  <a:pt x="383409" y="30796"/>
                </a:lnTo>
                <a:lnTo>
                  <a:pt x="383356" y="38833"/>
                </a:lnTo>
                <a:lnTo>
                  <a:pt x="383925" y="41768"/>
                </a:lnTo>
                <a:lnTo>
                  <a:pt x="395124" y="58927"/>
                </a:lnTo>
                <a:lnTo>
                  <a:pt x="390879" y="61366"/>
                </a:lnTo>
                <a:lnTo>
                  <a:pt x="374262" y="82770"/>
                </a:lnTo>
                <a:lnTo>
                  <a:pt x="374331" y="93336"/>
                </a:lnTo>
                <a:lnTo>
                  <a:pt x="398511" y="113927"/>
                </a:lnTo>
                <a:lnTo>
                  <a:pt x="408535" y="113927"/>
                </a:lnTo>
                <a:lnTo>
                  <a:pt x="435552" y="103361"/>
                </a:lnTo>
                <a:lnTo>
                  <a:pt x="399549" y="103361"/>
                </a:lnTo>
                <a:lnTo>
                  <a:pt x="395079" y="101870"/>
                </a:lnTo>
                <a:lnTo>
                  <a:pt x="388396" y="95910"/>
                </a:lnTo>
                <a:lnTo>
                  <a:pt x="386725" y="91936"/>
                </a:lnTo>
                <a:lnTo>
                  <a:pt x="386725" y="83718"/>
                </a:lnTo>
                <a:lnTo>
                  <a:pt x="402304" y="66378"/>
                </a:lnTo>
                <a:lnTo>
                  <a:pt x="418373" y="66378"/>
                </a:lnTo>
                <a:lnTo>
                  <a:pt x="412328" y="60553"/>
                </a:lnTo>
                <a:lnTo>
                  <a:pt x="417928" y="57302"/>
                </a:lnTo>
                <a:lnTo>
                  <a:pt x="422533" y="53689"/>
                </a:lnTo>
                <a:lnTo>
                  <a:pt x="422698" y="53509"/>
                </a:lnTo>
                <a:lnTo>
                  <a:pt x="405013" y="53509"/>
                </a:lnTo>
                <a:lnTo>
                  <a:pt x="401762" y="50167"/>
                </a:lnTo>
                <a:lnTo>
                  <a:pt x="394989" y="31834"/>
                </a:lnTo>
                <a:lnTo>
                  <a:pt x="396163" y="29080"/>
                </a:lnTo>
                <a:lnTo>
                  <a:pt x="398566" y="27048"/>
                </a:lnTo>
                <a:lnTo>
                  <a:pt x="400949" y="25106"/>
                </a:lnTo>
                <a:lnTo>
                  <a:pt x="404065" y="24113"/>
                </a:lnTo>
                <a:lnTo>
                  <a:pt x="428939" y="24113"/>
                </a:lnTo>
                <a:lnTo>
                  <a:pt x="426959" y="20907"/>
                </a:lnTo>
                <a:lnTo>
                  <a:pt x="424249" y="18558"/>
                </a:lnTo>
                <a:lnTo>
                  <a:pt x="420727" y="16933"/>
                </a:lnTo>
                <a:lnTo>
                  <a:pt x="417295" y="15217"/>
                </a:lnTo>
                <a:lnTo>
                  <a:pt x="413141" y="14359"/>
                </a:lnTo>
                <a:close/>
              </a:path>
              <a:path w="833120" h="123189">
                <a:moveTo>
                  <a:pt x="454273" y="101193"/>
                </a:moveTo>
                <a:lnTo>
                  <a:pt x="438067" y="101193"/>
                </a:lnTo>
                <a:lnTo>
                  <a:pt x="449853" y="112572"/>
                </a:lnTo>
                <a:lnTo>
                  <a:pt x="465973" y="112572"/>
                </a:lnTo>
                <a:lnTo>
                  <a:pt x="454273" y="101193"/>
                </a:lnTo>
                <a:close/>
              </a:path>
              <a:path w="833120" h="123189">
                <a:moveTo>
                  <a:pt x="418373" y="66378"/>
                </a:moveTo>
                <a:lnTo>
                  <a:pt x="402304" y="66378"/>
                </a:lnTo>
                <a:lnTo>
                  <a:pt x="430481" y="93742"/>
                </a:lnTo>
                <a:lnTo>
                  <a:pt x="427681" y="96361"/>
                </a:lnTo>
                <a:lnTo>
                  <a:pt x="424204" y="98619"/>
                </a:lnTo>
                <a:lnTo>
                  <a:pt x="415896" y="102412"/>
                </a:lnTo>
                <a:lnTo>
                  <a:pt x="410928" y="103361"/>
                </a:lnTo>
                <a:lnTo>
                  <a:pt x="435552" y="103361"/>
                </a:lnTo>
                <a:lnTo>
                  <a:pt x="435899" y="103090"/>
                </a:lnTo>
                <a:lnTo>
                  <a:pt x="438067" y="101193"/>
                </a:lnTo>
                <a:lnTo>
                  <a:pt x="454273" y="101193"/>
                </a:lnTo>
                <a:lnTo>
                  <a:pt x="446195" y="93336"/>
                </a:lnTo>
                <a:lnTo>
                  <a:pt x="449627" y="89633"/>
                </a:lnTo>
                <a:lnTo>
                  <a:pt x="452135" y="85750"/>
                </a:lnTo>
                <a:lnTo>
                  <a:pt x="438473" y="85750"/>
                </a:lnTo>
                <a:lnTo>
                  <a:pt x="418373" y="66378"/>
                </a:lnTo>
                <a:close/>
              </a:path>
              <a:path w="833120" h="123189">
                <a:moveTo>
                  <a:pt x="460013" y="64211"/>
                </a:moveTo>
                <a:lnTo>
                  <a:pt x="447956" y="64211"/>
                </a:lnTo>
                <a:lnTo>
                  <a:pt x="446963" y="68455"/>
                </a:lnTo>
                <a:lnTo>
                  <a:pt x="445698" y="72429"/>
                </a:lnTo>
                <a:lnTo>
                  <a:pt x="444127" y="76222"/>
                </a:lnTo>
                <a:lnTo>
                  <a:pt x="442718" y="79744"/>
                </a:lnTo>
                <a:lnTo>
                  <a:pt x="440821" y="82950"/>
                </a:lnTo>
                <a:lnTo>
                  <a:pt x="438473" y="85750"/>
                </a:lnTo>
                <a:lnTo>
                  <a:pt x="452135" y="85750"/>
                </a:lnTo>
                <a:lnTo>
                  <a:pt x="452426" y="85298"/>
                </a:lnTo>
                <a:lnTo>
                  <a:pt x="456761" y="75364"/>
                </a:lnTo>
                <a:lnTo>
                  <a:pt x="458568" y="69991"/>
                </a:lnTo>
                <a:lnTo>
                  <a:pt x="460013" y="64211"/>
                </a:lnTo>
                <a:close/>
              </a:path>
              <a:path w="833120" h="123189">
                <a:moveTo>
                  <a:pt x="428939" y="24113"/>
                </a:moveTo>
                <a:lnTo>
                  <a:pt x="411561" y="24113"/>
                </a:lnTo>
                <a:lnTo>
                  <a:pt x="414496" y="25151"/>
                </a:lnTo>
                <a:lnTo>
                  <a:pt x="418831" y="29305"/>
                </a:lnTo>
                <a:lnTo>
                  <a:pt x="419859" y="31834"/>
                </a:lnTo>
                <a:lnTo>
                  <a:pt x="419914" y="38833"/>
                </a:lnTo>
                <a:lnTo>
                  <a:pt x="418740" y="42039"/>
                </a:lnTo>
                <a:lnTo>
                  <a:pt x="414135" y="47548"/>
                </a:lnTo>
                <a:lnTo>
                  <a:pt x="410341" y="50438"/>
                </a:lnTo>
                <a:lnTo>
                  <a:pt x="405013" y="53509"/>
                </a:lnTo>
                <a:lnTo>
                  <a:pt x="422698" y="53509"/>
                </a:lnTo>
                <a:lnTo>
                  <a:pt x="426146" y="49716"/>
                </a:lnTo>
                <a:lnTo>
                  <a:pt x="429849" y="45742"/>
                </a:lnTo>
                <a:lnTo>
                  <a:pt x="431700" y="40910"/>
                </a:lnTo>
                <a:lnTo>
                  <a:pt x="431700" y="30796"/>
                </a:lnTo>
                <a:lnTo>
                  <a:pt x="430752" y="27048"/>
                </a:lnTo>
                <a:lnTo>
                  <a:pt x="428939" y="24113"/>
                </a:lnTo>
                <a:close/>
              </a:path>
              <a:path w="833120" h="123189">
                <a:moveTo>
                  <a:pt x="503825" y="13546"/>
                </a:moveTo>
                <a:lnTo>
                  <a:pt x="473345" y="13546"/>
                </a:lnTo>
                <a:lnTo>
                  <a:pt x="473345" y="22758"/>
                </a:lnTo>
                <a:lnTo>
                  <a:pt x="545685" y="22758"/>
                </a:lnTo>
                <a:lnTo>
                  <a:pt x="545685" y="18694"/>
                </a:lnTo>
                <a:lnTo>
                  <a:pt x="503825" y="18694"/>
                </a:lnTo>
                <a:lnTo>
                  <a:pt x="503825" y="13546"/>
                </a:lnTo>
                <a:close/>
              </a:path>
              <a:path w="833120" h="123189">
                <a:moveTo>
                  <a:pt x="515069" y="0"/>
                </a:moveTo>
                <a:lnTo>
                  <a:pt x="503825" y="0"/>
                </a:lnTo>
                <a:lnTo>
                  <a:pt x="503825" y="18694"/>
                </a:lnTo>
                <a:lnTo>
                  <a:pt x="515069" y="18694"/>
                </a:lnTo>
                <a:lnTo>
                  <a:pt x="515069" y="0"/>
                </a:lnTo>
                <a:close/>
              </a:path>
              <a:path w="833120" h="123189">
                <a:moveTo>
                  <a:pt x="545685" y="13546"/>
                </a:moveTo>
                <a:lnTo>
                  <a:pt x="515069" y="13546"/>
                </a:lnTo>
                <a:lnTo>
                  <a:pt x="515069" y="18694"/>
                </a:lnTo>
                <a:lnTo>
                  <a:pt x="545685" y="18694"/>
                </a:lnTo>
                <a:lnTo>
                  <a:pt x="545685" y="13546"/>
                </a:lnTo>
                <a:close/>
              </a:path>
              <a:path w="833120" h="123189">
                <a:moveTo>
                  <a:pt x="509515" y="28989"/>
                </a:moveTo>
                <a:lnTo>
                  <a:pt x="497492" y="30556"/>
                </a:lnTo>
                <a:lnTo>
                  <a:pt x="488213" y="35018"/>
                </a:lnTo>
                <a:lnTo>
                  <a:pt x="482235" y="42020"/>
                </a:lnTo>
                <a:lnTo>
                  <a:pt x="480119" y="51206"/>
                </a:lnTo>
                <a:lnTo>
                  <a:pt x="482235" y="60293"/>
                </a:lnTo>
                <a:lnTo>
                  <a:pt x="488213" y="67208"/>
                </a:lnTo>
                <a:lnTo>
                  <a:pt x="497492" y="71608"/>
                </a:lnTo>
                <a:lnTo>
                  <a:pt x="509515" y="73151"/>
                </a:lnTo>
                <a:lnTo>
                  <a:pt x="521402" y="71608"/>
                </a:lnTo>
                <a:lnTo>
                  <a:pt x="530648" y="67208"/>
                </a:lnTo>
                <a:lnTo>
                  <a:pt x="533011" y="64482"/>
                </a:lnTo>
                <a:lnTo>
                  <a:pt x="498271" y="64482"/>
                </a:lnTo>
                <a:lnTo>
                  <a:pt x="490821" y="59198"/>
                </a:lnTo>
                <a:lnTo>
                  <a:pt x="490821" y="42942"/>
                </a:lnTo>
                <a:lnTo>
                  <a:pt x="498271" y="37795"/>
                </a:lnTo>
                <a:lnTo>
                  <a:pt x="533025" y="37795"/>
                </a:lnTo>
                <a:lnTo>
                  <a:pt x="530648" y="35018"/>
                </a:lnTo>
                <a:lnTo>
                  <a:pt x="521402" y="30556"/>
                </a:lnTo>
                <a:lnTo>
                  <a:pt x="509515" y="28989"/>
                </a:lnTo>
                <a:close/>
              </a:path>
              <a:path w="833120" h="123189">
                <a:moveTo>
                  <a:pt x="533025" y="37795"/>
                </a:moveTo>
                <a:lnTo>
                  <a:pt x="520488" y="37795"/>
                </a:lnTo>
                <a:lnTo>
                  <a:pt x="528074" y="42942"/>
                </a:lnTo>
                <a:lnTo>
                  <a:pt x="528074" y="59198"/>
                </a:lnTo>
                <a:lnTo>
                  <a:pt x="520488" y="64482"/>
                </a:lnTo>
                <a:lnTo>
                  <a:pt x="533011" y="64482"/>
                </a:lnTo>
                <a:lnTo>
                  <a:pt x="536642" y="60293"/>
                </a:lnTo>
                <a:lnTo>
                  <a:pt x="538776" y="51206"/>
                </a:lnTo>
                <a:lnTo>
                  <a:pt x="536642" y="42020"/>
                </a:lnTo>
                <a:lnTo>
                  <a:pt x="533025" y="37795"/>
                </a:lnTo>
                <a:close/>
              </a:path>
              <a:path w="833120" h="123189">
                <a:moveTo>
                  <a:pt x="568037" y="677"/>
                </a:moveTo>
                <a:lnTo>
                  <a:pt x="556793" y="677"/>
                </a:lnTo>
                <a:lnTo>
                  <a:pt x="556793" y="77215"/>
                </a:lnTo>
                <a:lnTo>
                  <a:pt x="568037" y="77215"/>
                </a:lnTo>
                <a:lnTo>
                  <a:pt x="568037" y="43755"/>
                </a:lnTo>
                <a:lnTo>
                  <a:pt x="564921" y="43755"/>
                </a:lnTo>
                <a:lnTo>
                  <a:pt x="564921" y="34408"/>
                </a:lnTo>
                <a:lnTo>
                  <a:pt x="568037" y="34408"/>
                </a:lnTo>
                <a:lnTo>
                  <a:pt x="568037" y="677"/>
                </a:lnTo>
                <a:close/>
              </a:path>
              <a:path w="833120" h="123189">
                <a:moveTo>
                  <a:pt x="568037" y="34408"/>
                </a:moveTo>
                <a:lnTo>
                  <a:pt x="564921" y="34408"/>
                </a:lnTo>
                <a:lnTo>
                  <a:pt x="564921" y="43755"/>
                </a:lnTo>
                <a:lnTo>
                  <a:pt x="568037" y="43755"/>
                </a:lnTo>
                <a:lnTo>
                  <a:pt x="568037" y="34408"/>
                </a:lnTo>
                <a:close/>
              </a:path>
              <a:path w="833120" h="123189">
                <a:moveTo>
                  <a:pt x="586189" y="34408"/>
                </a:moveTo>
                <a:lnTo>
                  <a:pt x="568037" y="34408"/>
                </a:lnTo>
                <a:lnTo>
                  <a:pt x="568037" y="43755"/>
                </a:lnTo>
                <a:lnTo>
                  <a:pt x="586189" y="43755"/>
                </a:lnTo>
                <a:lnTo>
                  <a:pt x="586189" y="34408"/>
                </a:lnTo>
                <a:close/>
              </a:path>
              <a:path w="833120" h="123189">
                <a:moveTo>
                  <a:pt x="568037" y="83853"/>
                </a:moveTo>
                <a:lnTo>
                  <a:pt x="488518" y="83853"/>
                </a:lnTo>
                <a:lnTo>
                  <a:pt x="488518" y="93065"/>
                </a:lnTo>
                <a:lnTo>
                  <a:pt x="556793" y="93065"/>
                </a:lnTo>
                <a:lnTo>
                  <a:pt x="556793" y="123139"/>
                </a:lnTo>
                <a:lnTo>
                  <a:pt x="568037" y="123139"/>
                </a:lnTo>
                <a:lnTo>
                  <a:pt x="568037" y="83853"/>
                </a:lnTo>
                <a:close/>
              </a:path>
              <a:path w="833120" h="123189">
                <a:moveTo>
                  <a:pt x="625599" y="84802"/>
                </a:moveTo>
                <a:lnTo>
                  <a:pt x="614356" y="84802"/>
                </a:lnTo>
                <a:lnTo>
                  <a:pt x="614356" y="120429"/>
                </a:lnTo>
                <a:lnTo>
                  <a:pt x="700919" y="120429"/>
                </a:lnTo>
                <a:lnTo>
                  <a:pt x="700919" y="113791"/>
                </a:lnTo>
                <a:lnTo>
                  <a:pt x="625599" y="113791"/>
                </a:lnTo>
                <a:lnTo>
                  <a:pt x="625599" y="84802"/>
                </a:lnTo>
                <a:close/>
              </a:path>
              <a:path w="833120" h="123189">
                <a:moveTo>
                  <a:pt x="700919" y="111218"/>
                </a:moveTo>
                <a:lnTo>
                  <a:pt x="625599" y="111218"/>
                </a:lnTo>
                <a:lnTo>
                  <a:pt x="625599" y="113791"/>
                </a:lnTo>
                <a:lnTo>
                  <a:pt x="700919" y="113791"/>
                </a:lnTo>
                <a:lnTo>
                  <a:pt x="700919" y="111218"/>
                </a:lnTo>
                <a:close/>
              </a:path>
              <a:path w="833120" h="123189">
                <a:moveTo>
                  <a:pt x="697939" y="677"/>
                </a:moveTo>
                <a:lnTo>
                  <a:pt x="686695" y="677"/>
                </a:lnTo>
                <a:lnTo>
                  <a:pt x="686695" y="93878"/>
                </a:lnTo>
                <a:lnTo>
                  <a:pt x="697939" y="93878"/>
                </a:lnTo>
                <a:lnTo>
                  <a:pt x="697939" y="81279"/>
                </a:lnTo>
                <a:lnTo>
                  <a:pt x="689540" y="81279"/>
                </a:lnTo>
                <a:lnTo>
                  <a:pt x="689540" y="73016"/>
                </a:lnTo>
                <a:lnTo>
                  <a:pt x="697939" y="73016"/>
                </a:lnTo>
                <a:lnTo>
                  <a:pt x="697939" y="677"/>
                </a:lnTo>
                <a:close/>
              </a:path>
              <a:path w="833120" h="123189">
                <a:moveTo>
                  <a:pt x="643616" y="65275"/>
                </a:moveTo>
                <a:lnTo>
                  <a:pt x="636081" y="65786"/>
                </a:lnTo>
                <a:lnTo>
                  <a:pt x="632373" y="65898"/>
                </a:lnTo>
                <a:lnTo>
                  <a:pt x="632373" y="89543"/>
                </a:lnTo>
                <a:lnTo>
                  <a:pt x="643616" y="89543"/>
                </a:lnTo>
                <a:lnTo>
                  <a:pt x="643616" y="65275"/>
                </a:lnTo>
                <a:close/>
              </a:path>
              <a:path w="833120" h="123189">
                <a:moveTo>
                  <a:pt x="686695" y="73016"/>
                </a:moveTo>
                <a:lnTo>
                  <a:pt x="661769" y="73016"/>
                </a:lnTo>
                <a:lnTo>
                  <a:pt x="661769" y="81279"/>
                </a:lnTo>
                <a:lnTo>
                  <a:pt x="686695" y="81279"/>
                </a:lnTo>
                <a:lnTo>
                  <a:pt x="686695" y="73016"/>
                </a:lnTo>
                <a:close/>
              </a:path>
              <a:path w="833120" h="123189">
                <a:moveTo>
                  <a:pt x="697939" y="73016"/>
                </a:moveTo>
                <a:lnTo>
                  <a:pt x="689540" y="73016"/>
                </a:lnTo>
                <a:lnTo>
                  <a:pt x="689540" y="81279"/>
                </a:lnTo>
                <a:lnTo>
                  <a:pt x="697939" y="81279"/>
                </a:lnTo>
                <a:lnTo>
                  <a:pt x="697939" y="73016"/>
                </a:lnTo>
                <a:close/>
              </a:path>
              <a:path w="833120" h="123189">
                <a:moveTo>
                  <a:pt x="675993" y="53644"/>
                </a:moveTo>
                <a:lnTo>
                  <a:pt x="655861" y="55645"/>
                </a:lnTo>
                <a:lnTo>
                  <a:pt x="635234" y="56743"/>
                </a:lnTo>
                <a:lnTo>
                  <a:pt x="615243" y="57207"/>
                </a:lnTo>
                <a:lnTo>
                  <a:pt x="597016" y="57302"/>
                </a:lnTo>
                <a:lnTo>
                  <a:pt x="598506" y="66514"/>
                </a:lnTo>
                <a:lnTo>
                  <a:pt x="616398" y="66385"/>
                </a:lnTo>
                <a:lnTo>
                  <a:pt x="632373" y="65898"/>
                </a:lnTo>
                <a:lnTo>
                  <a:pt x="632373" y="62314"/>
                </a:lnTo>
                <a:lnTo>
                  <a:pt x="673502" y="62314"/>
                </a:lnTo>
                <a:lnTo>
                  <a:pt x="676806" y="61908"/>
                </a:lnTo>
                <a:lnTo>
                  <a:pt x="675993" y="53644"/>
                </a:lnTo>
                <a:close/>
              </a:path>
              <a:path w="833120" h="123189">
                <a:moveTo>
                  <a:pt x="643616" y="62314"/>
                </a:moveTo>
                <a:lnTo>
                  <a:pt x="632373" y="62314"/>
                </a:lnTo>
                <a:lnTo>
                  <a:pt x="632373" y="65898"/>
                </a:lnTo>
                <a:lnTo>
                  <a:pt x="636081" y="65786"/>
                </a:lnTo>
                <a:lnTo>
                  <a:pt x="643616" y="65275"/>
                </a:lnTo>
                <a:lnTo>
                  <a:pt x="643616" y="62314"/>
                </a:lnTo>
                <a:close/>
              </a:path>
              <a:path w="833120" h="123189">
                <a:moveTo>
                  <a:pt x="673502" y="62314"/>
                </a:moveTo>
                <a:lnTo>
                  <a:pt x="643616" y="62314"/>
                </a:lnTo>
                <a:lnTo>
                  <a:pt x="643616" y="65275"/>
                </a:lnTo>
                <a:lnTo>
                  <a:pt x="656551" y="64399"/>
                </a:lnTo>
                <a:lnTo>
                  <a:pt x="673502" y="62314"/>
                </a:lnTo>
                <a:close/>
              </a:path>
              <a:path w="833120" h="123189">
                <a:moveTo>
                  <a:pt x="636843" y="5689"/>
                </a:moveTo>
                <a:lnTo>
                  <a:pt x="624522" y="7203"/>
                </a:lnTo>
                <a:lnTo>
                  <a:pt x="614982" y="11497"/>
                </a:lnTo>
                <a:lnTo>
                  <a:pt x="608821" y="18205"/>
                </a:lnTo>
                <a:lnTo>
                  <a:pt x="606634" y="26957"/>
                </a:lnTo>
                <a:lnTo>
                  <a:pt x="608821" y="35788"/>
                </a:lnTo>
                <a:lnTo>
                  <a:pt x="614982" y="42536"/>
                </a:lnTo>
                <a:lnTo>
                  <a:pt x="624522" y="46846"/>
                </a:lnTo>
                <a:lnTo>
                  <a:pt x="636843" y="48361"/>
                </a:lnTo>
                <a:lnTo>
                  <a:pt x="649086" y="46846"/>
                </a:lnTo>
                <a:lnTo>
                  <a:pt x="658586" y="42536"/>
                </a:lnTo>
                <a:lnTo>
                  <a:pt x="661054" y="39827"/>
                </a:lnTo>
                <a:lnTo>
                  <a:pt x="625328" y="39827"/>
                </a:lnTo>
                <a:lnTo>
                  <a:pt x="617336" y="34814"/>
                </a:lnTo>
                <a:lnTo>
                  <a:pt x="617336" y="19100"/>
                </a:lnTo>
                <a:lnTo>
                  <a:pt x="625328" y="14088"/>
                </a:lnTo>
                <a:lnTo>
                  <a:pt x="660960" y="14088"/>
                </a:lnTo>
                <a:lnTo>
                  <a:pt x="658586" y="11497"/>
                </a:lnTo>
                <a:lnTo>
                  <a:pt x="649086" y="7203"/>
                </a:lnTo>
                <a:lnTo>
                  <a:pt x="636843" y="5689"/>
                </a:lnTo>
                <a:close/>
              </a:path>
              <a:path w="833120" h="123189">
                <a:moveTo>
                  <a:pt x="660960" y="14088"/>
                </a:moveTo>
                <a:lnTo>
                  <a:pt x="648222" y="14088"/>
                </a:lnTo>
                <a:lnTo>
                  <a:pt x="656215" y="19100"/>
                </a:lnTo>
                <a:lnTo>
                  <a:pt x="656215" y="34814"/>
                </a:lnTo>
                <a:lnTo>
                  <a:pt x="648222" y="39827"/>
                </a:lnTo>
                <a:lnTo>
                  <a:pt x="661054" y="39827"/>
                </a:lnTo>
                <a:lnTo>
                  <a:pt x="664732" y="35788"/>
                </a:lnTo>
                <a:lnTo>
                  <a:pt x="666917" y="26957"/>
                </a:lnTo>
                <a:lnTo>
                  <a:pt x="664732" y="18205"/>
                </a:lnTo>
                <a:lnTo>
                  <a:pt x="660960" y="14088"/>
                </a:lnTo>
                <a:close/>
              </a:path>
              <a:path w="833120" h="123189">
                <a:moveTo>
                  <a:pt x="771893" y="73287"/>
                </a:moveTo>
                <a:lnTo>
                  <a:pt x="735588" y="73287"/>
                </a:lnTo>
                <a:lnTo>
                  <a:pt x="735588" y="81957"/>
                </a:lnTo>
                <a:lnTo>
                  <a:pt x="807656" y="81957"/>
                </a:lnTo>
                <a:lnTo>
                  <a:pt x="807656" y="92659"/>
                </a:lnTo>
                <a:lnTo>
                  <a:pt x="735859" y="92659"/>
                </a:lnTo>
                <a:lnTo>
                  <a:pt x="735859" y="121784"/>
                </a:lnTo>
                <a:lnTo>
                  <a:pt x="822422" y="121784"/>
                </a:lnTo>
                <a:lnTo>
                  <a:pt x="822422" y="115688"/>
                </a:lnTo>
                <a:lnTo>
                  <a:pt x="746967" y="115688"/>
                </a:lnTo>
                <a:lnTo>
                  <a:pt x="746967" y="100787"/>
                </a:lnTo>
                <a:lnTo>
                  <a:pt x="818764" y="100787"/>
                </a:lnTo>
                <a:lnTo>
                  <a:pt x="818764" y="77351"/>
                </a:lnTo>
                <a:lnTo>
                  <a:pt x="771893" y="77351"/>
                </a:lnTo>
                <a:lnTo>
                  <a:pt x="771893" y="73287"/>
                </a:lnTo>
                <a:close/>
              </a:path>
              <a:path w="833120" h="123189">
                <a:moveTo>
                  <a:pt x="822422" y="112979"/>
                </a:moveTo>
                <a:lnTo>
                  <a:pt x="746967" y="112979"/>
                </a:lnTo>
                <a:lnTo>
                  <a:pt x="746967" y="115688"/>
                </a:lnTo>
                <a:lnTo>
                  <a:pt x="822422" y="115688"/>
                </a:lnTo>
                <a:lnTo>
                  <a:pt x="822422" y="112979"/>
                </a:lnTo>
                <a:close/>
              </a:path>
              <a:path w="833120" h="123189">
                <a:moveTo>
                  <a:pt x="783001" y="58521"/>
                </a:moveTo>
                <a:lnTo>
                  <a:pt x="771893" y="58521"/>
                </a:lnTo>
                <a:lnTo>
                  <a:pt x="771893" y="77351"/>
                </a:lnTo>
                <a:lnTo>
                  <a:pt x="783001" y="77351"/>
                </a:lnTo>
                <a:lnTo>
                  <a:pt x="783001" y="58521"/>
                </a:lnTo>
                <a:close/>
              </a:path>
              <a:path w="833120" h="123189">
                <a:moveTo>
                  <a:pt x="818764" y="73287"/>
                </a:moveTo>
                <a:lnTo>
                  <a:pt x="783001" y="73287"/>
                </a:lnTo>
                <a:lnTo>
                  <a:pt x="783001" y="77351"/>
                </a:lnTo>
                <a:lnTo>
                  <a:pt x="818764" y="77351"/>
                </a:lnTo>
                <a:lnTo>
                  <a:pt x="818764" y="73287"/>
                </a:lnTo>
                <a:close/>
              </a:path>
              <a:path w="833120" h="123189">
                <a:moveTo>
                  <a:pt x="832853" y="52290"/>
                </a:moveTo>
                <a:lnTo>
                  <a:pt x="722177" y="52290"/>
                </a:lnTo>
                <a:lnTo>
                  <a:pt x="722177" y="61366"/>
                </a:lnTo>
                <a:lnTo>
                  <a:pt x="771893" y="61366"/>
                </a:lnTo>
                <a:lnTo>
                  <a:pt x="771893" y="58521"/>
                </a:lnTo>
                <a:lnTo>
                  <a:pt x="832853" y="58521"/>
                </a:lnTo>
                <a:lnTo>
                  <a:pt x="832853" y="52290"/>
                </a:lnTo>
                <a:close/>
              </a:path>
              <a:path w="833120" h="123189">
                <a:moveTo>
                  <a:pt x="832853" y="58521"/>
                </a:moveTo>
                <a:lnTo>
                  <a:pt x="783001" y="58521"/>
                </a:lnTo>
                <a:lnTo>
                  <a:pt x="783001" y="61366"/>
                </a:lnTo>
                <a:lnTo>
                  <a:pt x="832853" y="61366"/>
                </a:lnTo>
                <a:lnTo>
                  <a:pt x="832853" y="58521"/>
                </a:lnTo>
                <a:close/>
              </a:path>
              <a:path w="833120" h="123189">
                <a:moveTo>
                  <a:pt x="818493" y="4741"/>
                </a:moveTo>
                <a:lnTo>
                  <a:pt x="736536" y="4741"/>
                </a:lnTo>
                <a:lnTo>
                  <a:pt x="736536" y="41994"/>
                </a:lnTo>
                <a:lnTo>
                  <a:pt x="818493" y="41994"/>
                </a:lnTo>
                <a:lnTo>
                  <a:pt x="818493" y="33053"/>
                </a:lnTo>
                <a:lnTo>
                  <a:pt x="747644" y="33053"/>
                </a:lnTo>
                <a:lnTo>
                  <a:pt x="747644" y="13682"/>
                </a:lnTo>
                <a:lnTo>
                  <a:pt x="818493" y="13682"/>
                </a:lnTo>
                <a:lnTo>
                  <a:pt x="818493" y="4741"/>
                </a:lnTo>
                <a:close/>
              </a:path>
              <a:path w="833120" h="123189">
                <a:moveTo>
                  <a:pt x="818493" y="13682"/>
                </a:moveTo>
                <a:lnTo>
                  <a:pt x="807521" y="13682"/>
                </a:lnTo>
                <a:lnTo>
                  <a:pt x="807521" y="33053"/>
                </a:lnTo>
                <a:lnTo>
                  <a:pt x="818493" y="33053"/>
                </a:lnTo>
                <a:lnTo>
                  <a:pt x="818493" y="13682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object 1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459352" y="3969039"/>
            <a:ext cx="236107" cy="122190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459352" y="6570003"/>
            <a:ext cx="236107" cy="122190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600613" y="6570003"/>
            <a:ext cx="236107" cy="122190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643660" y="3495042"/>
            <a:ext cx="1715911" cy="1715911"/>
          </a:xfrm>
          <a:prstGeom prst="rect">
            <a:avLst/>
          </a:prstGeom>
        </p:spPr>
      </p:pic>
      <p:sp>
        <p:nvSpPr>
          <p:cNvPr id="21" name="object 21"/>
          <p:cNvSpPr/>
          <p:nvPr/>
        </p:nvSpPr>
        <p:spPr>
          <a:xfrm>
            <a:off x="6502400" y="3495042"/>
            <a:ext cx="1716405" cy="1716405"/>
          </a:xfrm>
          <a:custGeom>
            <a:avLst/>
            <a:gdLst/>
            <a:ahLst/>
            <a:cxnLst/>
            <a:rect l="l" t="t" r="r" b="b"/>
            <a:pathLst>
              <a:path w="1716404" h="1716404">
                <a:moveTo>
                  <a:pt x="1715911" y="0"/>
                </a:moveTo>
                <a:lnTo>
                  <a:pt x="0" y="0"/>
                </a:lnTo>
                <a:lnTo>
                  <a:pt x="0" y="1715911"/>
                </a:lnTo>
                <a:lnTo>
                  <a:pt x="1715911" y="1715911"/>
                </a:lnTo>
                <a:lnTo>
                  <a:pt x="1715911" y="0"/>
                </a:lnTo>
                <a:close/>
              </a:path>
            </a:pathLst>
          </a:custGeom>
          <a:solidFill>
            <a:srgbClr val="C3C3C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502400" y="6068907"/>
            <a:ext cx="1716405" cy="1716405"/>
          </a:xfrm>
          <a:custGeom>
            <a:avLst/>
            <a:gdLst/>
            <a:ahLst/>
            <a:cxnLst/>
            <a:rect l="l" t="t" r="r" b="b"/>
            <a:pathLst>
              <a:path w="1716404" h="1716404">
                <a:moveTo>
                  <a:pt x="1715911" y="0"/>
                </a:moveTo>
                <a:lnTo>
                  <a:pt x="0" y="0"/>
                </a:lnTo>
                <a:lnTo>
                  <a:pt x="0" y="1715911"/>
                </a:lnTo>
                <a:lnTo>
                  <a:pt x="1715911" y="1715911"/>
                </a:lnTo>
                <a:lnTo>
                  <a:pt x="1715911" y="0"/>
                </a:lnTo>
                <a:close/>
              </a:path>
            </a:pathLst>
          </a:custGeom>
          <a:solidFill>
            <a:srgbClr val="C3C3C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643660" y="6096000"/>
            <a:ext cx="1716405" cy="1716405"/>
          </a:xfrm>
          <a:custGeom>
            <a:avLst/>
            <a:gdLst/>
            <a:ahLst/>
            <a:cxnLst/>
            <a:rect l="l" t="t" r="r" b="b"/>
            <a:pathLst>
              <a:path w="1716404" h="1716404">
                <a:moveTo>
                  <a:pt x="1715911" y="0"/>
                </a:moveTo>
                <a:lnTo>
                  <a:pt x="0" y="0"/>
                </a:lnTo>
                <a:lnTo>
                  <a:pt x="0" y="1715911"/>
                </a:lnTo>
                <a:lnTo>
                  <a:pt x="1715911" y="1715911"/>
                </a:lnTo>
                <a:lnTo>
                  <a:pt x="1715911" y="0"/>
                </a:lnTo>
                <a:close/>
              </a:path>
            </a:pathLst>
          </a:custGeom>
          <a:solidFill>
            <a:srgbClr val="C3C3C3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4" name="object 24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0789048" y="2805423"/>
            <a:ext cx="132822" cy="72859"/>
          </a:xfrm>
          <a:prstGeom prst="rect">
            <a:avLst/>
          </a:prstGeom>
        </p:spPr>
      </p:pic>
      <p:sp>
        <p:nvSpPr>
          <p:cNvPr id="25" name="object 25"/>
          <p:cNvSpPr/>
          <p:nvPr/>
        </p:nvSpPr>
        <p:spPr>
          <a:xfrm>
            <a:off x="3588736" y="4221911"/>
            <a:ext cx="568960" cy="122555"/>
          </a:xfrm>
          <a:custGeom>
            <a:avLst/>
            <a:gdLst/>
            <a:ahLst/>
            <a:cxnLst/>
            <a:rect l="l" t="t" r="r" b="b"/>
            <a:pathLst>
              <a:path w="568960" h="122554">
                <a:moveTo>
                  <a:pt x="26686" y="83582"/>
                </a:moveTo>
                <a:lnTo>
                  <a:pt x="17068" y="83582"/>
                </a:lnTo>
                <a:lnTo>
                  <a:pt x="11921" y="111895"/>
                </a:lnTo>
                <a:lnTo>
                  <a:pt x="21403" y="111895"/>
                </a:lnTo>
                <a:lnTo>
                  <a:pt x="26686" y="83582"/>
                </a:lnTo>
                <a:close/>
              </a:path>
              <a:path w="568960" h="122554">
                <a:moveTo>
                  <a:pt x="55676" y="83582"/>
                </a:moveTo>
                <a:lnTo>
                  <a:pt x="46058" y="83582"/>
                </a:lnTo>
                <a:lnTo>
                  <a:pt x="40504" y="111895"/>
                </a:lnTo>
                <a:lnTo>
                  <a:pt x="50122" y="111895"/>
                </a:lnTo>
                <a:lnTo>
                  <a:pt x="55676" y="83582"/>
                </a:lnTo>
                <a:close/>
              </a:path>
              <a:path w="568960" h="122554">
                <a:moveTo>
                  <a:pt x="75996" y="74506"/>
                </a:moveTo>
                <a:lnTo>
                  <a:pt x="0" y="74506"/>
                </a:lnTo>
                <a:lnTo>
                  <a:pt x="0" y="83582"/>
                </a:lnTo>
                <a:lnTo>
                  <a:pt x="75996" y="83582"/>
                </a:lnTo>
                <a:lnTo>
                  <a:pt x="75996" y="74506"/>
                </a:lnTo>
                <a:close/>
              </a:path>
              <a:path w="568960" h="122554">
                <a:moveTo>
                  <a:pt x="32647" y="52831"/>
                </a:moveTo>
                <a:lnTo>
                  <a:pt x="23164" y="52831"/>
                </a:lnTo>
                <a:lnTo>
                  <a:pt x="18829" y="74506"/>
                </a:lnTo>
                <a:lnTo>
                  <a:pt x="28448" y="74506"/>
                </a:lnTo>
                <a:lnTo>
                  <a:pt x="32647" y="52831"/>
                </a:lnTo>
                <a:close/>
              </a:path>
              <a:path w="568960" h="122554">
                <a:moveTo>
                  <a:pt x="61637" y="52831"/>
                </a:moveTo>
                <a:lnTo>
                  <a:pt x="52019" y="52831"/>
                </a:lnTo>
                <a:lnTo>
                  <a:pt x="47819" y="74506"/>
                </a:lnTo>
                <a:lnTo>
                  <a:pt x="57437" y="74506"/>
                </a:lnTo>
                <a:lnTo>
                  <a:pt x="61637" y="52831"/>
                </a:lnTo>
                <a:close/>
              </a:path>
              <a:path w="568960" h="122554">
                <a:moveTo>
                  <a:pt x="80602" y="43891"/>
                </a:moveTo>
                <a:lnTo>
                  <a:pt x="5012" y="43891"/>
                </a:lnTo>
                <a:lnTo>
                  <a:pt x="5012" y="52831"/>
                </a:lnTo>
                <a:lnTo>
                  <a:pt x="80602" y="52831"/>
                </a:lnTo>
                <a:lnTo>
                  <a:pt x="80602" y="43891"/>
                </a:lnTo>
                <a:close/>
              </a:path>
              <a:path w="568960" h="122554">
                <a:moveTo>
                  <a:pt x="39962" y="15172"/>
                </a:moveTo>
                <a:lnTo>
                  <a:pt x="30209" y="15172"/>
                </a:lnTo>
                <a:lnTo>
                  <a:pt x="24790" y="43891"/>
                </a:lnTo>
                <a:lnTo>
                  <a:pt x="34544" y="43891"/>
                </a:lnTo>
                <a:lnTo>
                  <a:pt x="39962" y="15172"/>
                </a:lnTo>
                <a:close/>
              </a:path>
              <a:path w="568960" h="122554">
                <a:moveTo>
                  <a:pt x="68817" y="15172"/>
                </a:moveTo>
                <a:lnTo>
                  <a:pt x="59469" y="15172"/>
                </a:lnTo>
                <a:lnTo>
                  <a:pt x="54051" y="43891"/>
                </a:lnTo>
                <a:lnTo>
                  <a:pt x="63398" y="43891"/>
                </a:lnTo>
                <a:lnTo>
                  <a:pt x="68817" y="15172"/>
                </a:lnTo>
                <a:close/>
              </a:path>
              <a:path w="568960" h="122554">
                <a:moveTo>
                  <a:pt x="123069" y="6231"/>
                </a:moveTo>
                <a:lnTo>
                  <a:pt x="121037" y="6231"/>
                </a:lnTo>
                <a:lnTo>
                  <a:pt x="121037" y="18287"/>
                </a:lnTo>
                <a:lnTo>
                  <a:pt x="118863" y="31762"/>
                </a:lnTo>
                <a:lnTo>
                  <a:pt x="112689" y="43687"/>
                </a:lnTo>
                <a:lnTo>
                  <a:pt x="103035" y="53378"/>
                </a:lnTo>
                <a:lnTo>
                  <a:pt x="90421" y="60147"/>
                </a:lnTo>
                <a:lnTo>
                  <a:pt x="96382" y="69087"/>
                </a:lnTo>
                <a:lnTo>
                  <a:pt x="110360" y="61169"/>
                </a:lnTo>
                <a:lnTo>
                  <a:pt x="121037" y="49631"/>
                </a:lnTo>
                <a:lnTo>
                  <a:pt x="127046" y="36839"/>
                </a:lnTo>
                <a:lnTo>
                  <a:pt x="125452" y="33621"/>
                </a:lnTo>
                <a:lnTo>
                  <a:pt x="123090" y="18287"/>
                </a:lnTo>
                <a:lnTo>
                  <a:pt x="123069" y="6231"/>
                </a:lnTo>
                <a:close/>
              </a:path>
              <a:path w="568960" h="122554">
                <a:moveTo>
                  <a:pt x="132145" y="6231"/>
                </a:moveTo>
                <a:lnTo>
                  <a:pt x="130249" y="6231"/>
                </a:lnTo>
                <a:lnTo>
                  <a:pt x="130249" y="18287"/>
                </a:lnTo>
                <a:lnTo>
                  <a:pt x="127853" y="35121"/>
                </a:lnTo>
                <a:lnTo>
                  <a:pt x="127046" y="36839"/>
                </a:lnTo>
                <a:lnTo>
                  <a:pt x="132179" y="47210"/>
                </a:lnTo>
                <a:lnTo>
                  <a:pt x="142614" y="58157"/>
                </a:lnTo>
                <a:lnTo>
                  <a:pt x="156123" y="65701"/>
                </a:lnTo>
                <a:lnTo>
                  <a:pt x="161948" y="56760"/>
                </a:lnTo>
                <a:lnTo>
                  <a:pt x="149862" y="50442"/>
                </a:lnTo>
                <a:lnTo>
                  <a:pt x="140442" y="41368"/>
                </a:lnTo>
                <a:lnTo>
                  <a:pt x="134325" y="30338"/>
                </a:lnTo>
                <a:lnTo>
                  <a:pt x="132169" y="18287"/>
                </a:lnTo>
                <a:lnTo>
                  <a:pt x="132145" y="6231"/>
                </a:lnTo>
                <a:close/>
              </a:path>
              <a:path w="568960" h="122554">
                <a:moveTo>
                  <a:pt x="130249" y="6231"/>
                </a:moveTo>
                <a:lnTo>
                  <a:pt x="123069" y="6231"/>
                </a:lnTo>
                <a:lnTo>
                  <a:pt x="123090" y="18287"/>
                </a:lnTo>
                <a:lnTo>
                  <a:pt x="125452" y="33621"/>
                </a:lnTo>
                <a:lnTo>
                  <a:pt x="127046" y="36839"/>
                </a:lnTo>
                <a:lnTo>
                  <a:pt x="127853" y="35121"/>
                </a:lnTo>
                <a:lnTo>
                  <a:pt x="130249" y="18287"/>
                </a:lnTo>
                <a:lnTo>
                  <a:pt x="130249" y="6231"/>
                </a:lnTo>
                <a:close/>
              </a:path>
              <a:path w="568960" h="122554">
                <a:moveTo>
                  <a:pt x="185925" y="0"/>
                </a:moveTo>
                <a:lnTo>
                  <a:pt x="174682" y="0"/>
                </a:lnTo>
                <a:lnTo>
                  <a:pt x="174682" y="71661"/>
                </a:lnTo>
                <a:lnTo>
                  <a:pt x="185925" y="71661"/>
                </a:lnTo>
                <a:lnTo>
                  <a:pt x="185925" y="39827"/>
                </a:lnTo>
                <a:lnTo>
                  <a:pt x="182810" y="39827"/>
                </a:lnTo>
                <a:lnTo>
                  <a:pt x="182810" y="30344"/>
                </a:lnTo>
                <a:lnTo>
                  <a:pt x="185925" y="30344"/>
                </a:lnTo>
                <a:lnTo>
                  <a:pt x="185925" y="0"/>
                </a:lnTo>
                <a:close/>
              </a:path>
              <a:path w="568960" h="122554">
                <a:moveTo>
                  <a:pt x="185925" y="30344"/>
                </a:moveTo>
                <a:lnTo>
                  <a:pt x="182810" y="30344"/>
                </a:lnTo>
                <a:lnTo>
                  <a:pt x="182810" y="39827"/>
                </a:lnTo>
                <a:lnTo>
                  <a:pt x="185925" y="39827"/>
                </a:lnTo>
                <a:lnTo>
                  <a:pt x="185925" y="30344"/>
                </a:lnTo>
                <a:close/>
              </a:path>
              <a:path w="568960" h="122554">
                <a:moveTo>
                  <a:pt x="204078" y="30344"/>
                </a:moveTo>
                <a:lnTo>
                  <a:pt x="185925" y="30344"/>
                </a:lnTo>
                <a:lnTo>
                  <a:pt x="185925" y="39827"/>
                </a:lnTo>
                <a:lnTo>
                  <a:pt x="204078" y="39827"/>
                </a:lnTo>
                <a:lnTo>
                  <a:pt x="204078" y="30344"/>
                </a:lnTo>
                <a:close/>
              </a:path>
              <a:path w="568960" h="122554">
                <a:moveTo>
                  <a:pt x="185925" y="77351"/>
                </a:moveTo>
                <a:lnTo>
                  <a:pt x="108980" y="77351"/>
                </a:lnTo>
                <a:lnTo>
                  <a:pt x="108980" y="120836"/>
                </a:lnTo>
                <a:lnTo>
                  <a:pt x="185925" y="120836"/>
                </a:lnTo>
                <a:lnTo>
                  <a:pt x="185925" y="111759"/>
                </a:lnTo>
                <a:lnTo>
                  <a:pt x="119953" y="111759"/>
                </a:lnTo>
                <a:lnTo>
                  <a:pt x="119953" y="86292"/>
                </a:lnTo>
                <a:lnTo>
                  <a:pt x="185925" y="86292"/>
                </a:lnTo>
                <a:lnTo>
                  <a:pt x="185925" y="77351"/>
                </a:lnTo>
                <a:close/>
              </a:path>
              <a:path w="568960" h="122554">
                <a:moveTo>
                  <a:pt x="185925" y="86292"/>
                </a:moveTo>
                <a:lnTo>
                  <a:pt x="174953" y="86292"/>
                </a:lnTo>
                <a:lnTo>
                  <a:pt x="174953" y="111759"/>
                </a:lnTo>
                <a:lnTo>
                  <a:pt x="185925" y="111759"/>
                </a:lnTo>
                <a:lnTo>
                  <a:pt x="185925" y="86292"/>
                </a:lnTo>
                <a:close/>
              </a:path>
              <a:path w="568960" h="122554">
                <a:moveTo>
                  <a:pt x="310544" y="0"/>
                </a:moveTo>
                <a:lnTo>
                  <a:pt x="299300" y="0"/>
                </a:lnTo>
                <a:lnTo>
                  <a:pt x="299300" y="71797"/>
                </a:lnTo>
                <a:lnTo>
                  <a:pt x="310544" y="71797"/>
                </a:lnTo>
                <a:lnTo>
                  <a:pt x="310544" y="40369"/>
                </a:lnTo>
                <a:lnTo>
                  <a:pt x="307428" y="40369"/>
                </a:lnTo>
                <a:lnTo>
                  <a:pt x="307428" y="30886"/>
                </a:lnTo>
                <a:lnTo>
                  <a:pt x="310544" y="30886"/>
                </a:lnTo>
                <a:lnTo>
                  <a:pt x="310544" y="0"/>
                </a:lnTo>
                <a:close/>
              </a:path>
              <a:path w="568960" h="122554">
                <a:moveTo>
                  <a:pt x="310544" y="30886"/>
                </a:moveTo>
                <a:lnTo>
                  <a:pt x="307428" y="30886"/>
                </a:lnTo>
                <a:lnTo>
                  <a:pt x="307428" y="40369"/>
                </a:lnTo>
                <a:lnTo>
                  <a:pt x="310544" y="40369"/>
                </a:lnTo>
                <a:lnTo>
                  <a:pt x="310544" y="30886"/>
                </a:lnTo>
                <a:close/>
              </a:path>
              <a:path w="568960" h="122554">
                <a:moveTo>
                  <a:pt x="328697" y="30886"/>
                </a:moveTo>
                <a:lnTo>
                  <a:pt x="310544" y="30886"/>
                </a:lnTo>
                <a:lnTo>
                  <a:pt x="310544" y="40369"/>
                </a:lnTo>
                <a:lnTo>
                  <a:pt x="328697" y="40369"/>
                </a:lnTo>
                <a:lnTo>
                  <a:pt x="328697" y="30886"/>
                </a:lnTo>
                <a:close/>
              </a:path>
              <a:path w="568960" h="122554">
                <a:moveTo>
                  <a:pt x="271665" y="7857"/>
                </a:moveTo>
                <a:lnTo>
                  <a:pt x="265434" y="7857"/>
                </a:lnTo>
                <a:lnTo>
                  <a:pt x="265434" y="12733"/>
                </a:lnTo>
                <a:lnTo>
                  <a:pt x="262060" y="28721"/>
                </a:lnTo>
                <a:lnTo>
                  <a:pt x="252260" y="42485"/>
                </a:lnTo>
                <a:lnTo>
                  <a:pt x="236516" y="53634"/>
                </a:lnTo>
                <a:lnTo>
                  <a:pt x="215311" y="61772"/>
                </a:lnTo>
                <a:lnTo>
                  <a:pt x="219917" y="70578"/>
                </a:lnTo>
                <a:lnTo>
                  <a:pt x="243958" y="61006"/>
                </a:lnTo>
                <a:lnTo>
                  <a:pt x="261979" y="47142"/>
                </a:lnTo>
                <a:lnTo>
                  <a:pt x="273295" y="29315"/>
                </a:lnTo>
                <a:lnTo>
                  <a:pt x="275560" y="16933"/>
                </a:lnTo>
                <a:lnTo>
                  <a:pt x="271665" y="16933"/>
                </a:lnTo>
                <a:lnTo>
                  <a:pt x="271665" y="7857"/>
                </a:lnTo>
                <a:close/>
              </a:path>
              <a:path w="568960" h="122554">
                <a:moveTo>
                  <a:pt x="265434" y="7857"/>
                </a:moveTo>
                <a:lnTo>
                  <a:pt x="220730" y="7857"/>
                </a:lnTo>
                <a:lnTo>
                  <a:pt x="220730" y="16933"/>
                </a:lnTo>
                <a:lnTo>
                  <a:pt x="264547" y="16933"/>
                </a:lnTo>
                <a:lnTo>
                  <a:pt x="265434" y="12733"/>
                </a:lnTo>
                <a:lnTo>
                  <a:pt x="265434" y="7857"/>
                </a:lnTo>
                <a:close/>
              </a:path>
              <a:path w="568960" h="122554">
                <a:moveTo>
                  <a:pt x="277219" y="7857"/>
                </a:moveTo>
                <a:lnTo>
                  <a:pt x="271665" y="7857"/>
                </a:lnTo>
                <a:lnTo>
                  <a:pt x="271665" y="16933"/>
                </a:lnTo>
                <a:lnTo>
                  <a:pt x="275560" y="16933"/>
                </a:lnTo>
                <a:lnTo>
                  <a:pt x="277219" y="7857"/>
                </a:lnTo>
                <a:close/>
              </a:path>
              <a:path w="568960" h="122554">
                <a:moveTo>
                  <a:pt x="310544" y="77486"/>
                </a:moveTo>
                <a:lnTo>
                  <a:pt x="231025" y="77486"/>
                </a:lnTo>
                <a:lnTo>
                  <a:pt x="231025" y="86563"/>
                </a:lnTo>
                <a:lnTo>
                  <a:pt x="299300" y="86563"/>
                </a:lnTo>
                <a:lnTo>
                  <a:pt x="299300" y="122461"/>
                </a:lnTo>
                <a:lnTo>
                  <a:pt x="310544" y="122461"/>
                </a:lnTo>
                <a:lnTo>
                  <a:pt x="310544" y="77486"/>
                </a:lnTo>
                <a:close/>
              </a:path>
              <a:path w="568960" h="122554">
                <a:moveTo>
                  <a:pt x="365127" y="63163"/>
                </a:moveTo>
                <a:lnTo>
                  <a:pt x="356948" y="63396"/>
                </a:lnTo>
                <a:lnTo>
                  <a:pt x="339252" y="63533"/>
                </a:lnTo>
                <a:lnTo>
                  <a:pt x="340472" y="72745"/>
                </a:lnTo>
                <a:lnTo>
                  <a:pt x="357894" y="72591"/>
                </a:lnTo>
                <a:lnTo>
                  <a:pt x="377132" y="71915"/>
                </a:lnTo>
                <a:lnTo>
                  <a:pt x="397107" y="70402"/>
                </a:lnTo>
                <a:lnTo>
                  <a:pt x="416739" y="67733"/>
                </a:lnTo>
                <a:lnTo>
                  <a:pt x="416712" y="67462"/>
                </a:lnTo>
                <a:lnTo>
                  <a:pt x="365127" y="67462"/>
                </a:lnTo>
                <a:lnTo>
                  <a:pt x="365127" y="63163"/>
                </a:lnTo>
                <a:close/>
              </a:path>
              <a:path w="568960" h="122554">
                <a:moveTo>
                  <a:pt x="376235" y="62846"/>
                </a:moveTo>
                <a:lnTo>
                  <a:pt x="365127" y="63163"/>
                </a:lnTo>
                <a:lnTo>
                  <a:pt x="365127" y="67462"/>
                </a:lnTo>
                <a:lnTo>
                  <a:pt x="376235" y="67462"/>
                </a:lnTo>
                <a:lnTo>
                  <a:pt x="376235" y="62846"/>
                </a:lnTo>
                <a:close/>
              </a:path>
              <a:path w="568960" h="122554">
                <a:moveTo>
                  <a:pt x="415927" y="59605"/>
                </a:moveTo>
                <a:lnTo>
                  <a:pt x="396555" y="61647"/>
                </a:lnTo>
                <a:lnTo>
                  <a:pt x="376235" y="62846"/>
                </a:lnTo>
                <a:lnTo>
                  <a:pt x="376235" y="67462"/>
                </a:lnTo>
                <a:lnTo>
                  <a:pt x="416712" y="67462"/>
                </a:lnTo>
                <a:lnTo>
                  <a:pt x="415927" y="59605"/>
                </a:lnTo>
                <a:close/>
              </a:path>
              <a:path w="568960" h="122554">
                <a:moveTo>
                  <a:pt x="376235" y="36846"/>
                </a:moveTo>
                <a:lnTo>
                  <a:pt x="365127" y="36846"/>
                </a:lnTo>
                <a:lnTo>
                  <a:pt x="365127" y="63163"/>
                </a:lnTo>
                <a:lnTo>
                  <a:pt x="376235" y="62846"/>
                </a:lnTo>
                <a:lnTo>
                  <a:pt x="376235" y="36846"/>
                </a:lnTo>
                <a:close/>
              </a:path>
              <a:path w="568960" h="122554">
                <a:moveTo>
                  <a:pt x="400890" y="9482"/>
                </a:moveTo>
                <a:lnTo>
                  <a:pt x="396419" y="9482"/>
                </a:lnTo>
                <a:lnTo>
                  <a:pt x="396360" y="22762"/>
                </a:lnTo>
                <a:lnTo>
                  <a:pt x="396030" y="30429"/>
                </a:lnTo>
                <a:lnTo>
                  <a:pt x="395105" y="39892"/>
                </a:lnTo>
                <a:lnTo>
                  <a:pt x="393304" y="51070"/>
                </a:lnTo>
                <a:lnTo>
                  <a:pt x="404277" y="52290"/>
                </a:lnTo>
                <a:lnTo>
                  <a:pt x="406156" y="40940"/>
                </a:lnTo>
                <a:lnTo>
                  <a:pt x="407121" y="31089"/>
                </a:lnTo>
                <a:lnTo>
                  <a:pt x="407477" y="22762"/>
                </a:lnTo>
                <a:lnTo>
                  <a:pt x="407507" y="18694"/>
                </a:lnTo>
                <a:lnTo>
                  <a:pt x="400890" y="18694"/>
                </a:lnTo>
                <a:lnTo>
                  <a:pt x="400890" y="9482"/>
                </a:lnTo>
                <a:close/>
              </a:path>
              <a:path w="568960" h="122554">
                <a:moveTo>
                  <a:pt x="396419" y="9482"/>
                </a:moveTo>
                <a:lnTo>
                  <a:pt x="346703" y="9482"/>
                </a:lnTo>
                <a:lnTo>
                  <a:pt x="346703" y="18694"/>
                </a:lnTo>
                <a:lnTo>
                  <a:pt x="396399" y="18694"/>
                </a:lnTo>
                <a:lnTo>
                  <a:pt x="396419" y="9482"/>
                </a:lnTo>
                <a:close/>
              </a:path>
              <a:path w="568960" h="122554">
                <a:moveTo>
                  <a:pt x="407528" y="9482"/>
                </a:moveTo>
                <a:lnTo>
                  <a:pt x="400890" y="9482"/>
                </a:lnTo>
                <a:lnTo>
                  <a:pt x="400890" y="18694"/>
                </a:lnTo>
                <a:lnTo>
                  <a:pt x="407507" y="18694"/>
                </a:lnTo>
                <a:lnTo>
                  <a:pt x="407528" y="9482"/>
                </a:lnTo>
                <a:close/>
              </a:path>
              <a:path w="568960" h="122554">
                <a:moveTo>
                  <a:pt x="435434" y="0"/>
                </a:moveTo>
                <a:lnTo>
                  <a:pt x="424190" y="0"/>
                </a:lnTo>
                <a:lnTo>
                  <a:pt x="424190" y="92252"/>
                </a:lnTo>
                <a:lnTo>
                  <a:pt x="435434" y="92252"/>
                </a:lnTo>
                <a:lnTo>
                  <a:pt x="435434" y="49174"/>
                </a:lnTo>
                <a:lnTo>
                  <a:pt x="430286" y="49174"/>
                </a:lnTo>
                <a:lnTo>
                  <a:pt x="430286" y="39827"/>
                </a:lnTo>
                <a:lnTo>
                  <a:pt x="435434" y="39827"/>
                </a:lnTo>
                <a:lnTo>
                  <a:pt x="435434" y="0"/>
                </a:lnTo>
                <a:close/>
              </a:path>
              <a:path w="568960" h="122554">
                <a:moveTo>
                  <a:pt x="435434" y="39827"/>
                </a:moveTo>
                <a:lnTo>
                  <a:pt x="430286" y="39827"/>
                </a:lnTo>
                <a:lnTo>
                  <a:pt x="430286" y="49174"/>
                </a:lnTo>
                <a:lnTo>
                  <a:pt x="435434" y="49174"/>
                </a:lnTo>
                <a:lnTo>
                  <a:pt x="435434" y="39827"/>
                </a:lnTo>
                <a:close/>
              </a:path>
              <a:path w="568960" h="122554">
                <a:moveTo>
                  <a:pt x="452909" y="39827"/>
                </a:moveTo>
                <a:lnTo>
                  <a:pt x="435434" y="39827"/>
                </a:lnTo>
                <a:lnTo>
                  <a:pt x="435434" y="49174"/>
                </a:lnTo>
                <a:lnTo>
                  <a:pt x="452909" y="49174"/>
                </a:lnTo>
                <a:lnTo>
                  <a:pt x="452909" y="39827"/>
                </a:lnTo>
                <a:close/>
              </a:path>
              <a:path w="568960" h="122554">
                <a:moveTo>
                  <a:pt x="369191" y="83718"/>
                </a:moveTo>
                <a:lnTo>
                  <a:pt x="358082" y="83718"/>
                </a:lnTo>
                <a:lnTo>
                  <a:pt x="358082" y="119752"/>
                </a:lnTo>
                <a:lnTo>
                  <a:pt x="439362" y="119752"/>
                </a:lnTo>
                <a:lnTo>
                  <a:pt x="439362" y="113385"/>
                </a:lnTo>
                <a:lnTo>
                  <a:pt x="369191" y="113385"/>
                </a:lnTo>
                <a:lnTo>
                  <a:pt x="369191" y="83718"/>
                </a:lnTo>
                <a:close/>
              </a:path>
              <a:path w="568960" h="122554">
                <a:moveTo>
                  <a:pt x="439362" y="110540"/>
                </a:moveTo>
                <a:lnTo>
                  <a:pt x="369191" y="110540"/>
                </a:lnTo>
                <a:lnTo>
                  <a:pt x="369191" y="113385"/>
                </a:lnTo>
                <a:lnTo>
                  <a:pt x="439362" y="113385"/>
                </a:lnTo>
                <a:lnTo>
                  <a:pt x="439362" y="110540"/>
                </a:lnTo>
                <a:close/>
              </a:path>
              <a:path w="568960" h="122554">
                <a:moveTo>
                  <a:pt x="544068" y="3115"/>
                </a:moveTo>
                <a:lnTo>
                  <a:pt x="533501" y="3115"/>
                </a:lnTo>
                <a:lnTo>
                  <a:pt x="533501" y="116230"/>
                </a:lnTo>
                <a:lnTo>
                  <a:pt x="544068" y="116230"/>
                </a:lnTo>
                <a:lnTo>
                  <a:pt x="544068" y="73829"/>
                </a:lnTo>
                <a:lnTo>
                  <a:pt x="539191" y="73829"/>
                </a:lnTo>
                <a:lnTo>
                  <a:pt x="539191" y="64753"/>
                </a:lnTo>
                <a:lnTo>
                  <a:pt x="544068" y="64753"/>
                </a:lnTo>
                <a:lnTo>
                  <a:pt x="544068" y="43078"/>
                </a:lnTo>
                <a:lnTo>
                  <a:pt x="539462" y="43078"/>
                </a:lnTo>
                <a:lnTo>
                  <a:pt x="539462" y="34002"/>
                </a:lnTo>
                <a:lnTo>
                  <a:pt x="544068" y="34002"/>
                </a:lnTo>
                <a:lnTo>
                  <a:pt x="544068" y="3115"/>
                </a:lnTo>
                <a:close/>
              </a:path>
              <a:path w="568960" h="122554">
                <a:moveTo>
                  <a:pt x="510607" y="15443"/>
                </a:moveTo>
                <a:lnTo>
                  <a:pt x="506137" y="15443"/>
                </a:lnTo>
                <a:lnTo>
                  <a:pt x="506137" y="17475"/>
                </a:lnTo>
                <a:lnTo>
                  <a:pt x="503679" y="38237"/>
                </a:lnTo>
                <a:lnTo>
                  <a:pt x="496129" y="57082"/>
                </a:lnTo>
                <a:lnTo>
                  <a:pt x="483220" y="73767"/>
                </a:lnTo>
                <a:lnTo>
                  <a:pt x="464684" y="88053"/>
                </a:lnTo>
                <a:lnTo>
                  <a:pt x="471186" y="96045"/>
                </a:lnTo>
                <a:lnTo>
                  <a:pt x="492228" y="79679"/>
                </a:lnTo>
                <a:lnTo>
                  <a:pt x="506425" y="60418"/>
                </a:lnTo>
                <a:lnTo>
                  <a:pt x="512867" y="43078"/>
                </a:lnTo>
                <a:lnTo>
                  <a:pt x="512233" y="43078"/>
                </a:lnTo>
                <a:lnTo>
                  <a:pt x="512233" y="34002"/>
                </a:lnTo>
                <a:lnTo>
                  <a:pt x="514969" y="34002"/>
                </a:lnTo>
                <a:lnTo>
                  <a:pt x="515979" y="24654"/>
                </a:lnTo>
                <a:lnTo>
                  <a:pt x="510607" y="24654"/>
                </a:lnTo>
                <a:lnTo>
                  <a:pt x="510607" y="15443"/>
                </a:lnTo>
                <a:close/>
              </a:path>
              <a:path w="568960" h="122554">
                <a:moveTo>
                  <a:pt x="533501" y="64753"/>
                </a:moveTo>
                <a:lnTo>
                  <a:pt x="511285" y="64753"/>
                </a:lnTo>
                <a:lnTo>
                  <a:pt x="511285" y="73829"/>
                </a:lnTo>
                <a:lnTo>
                  <a:pt x="533501" y="73829"/>
                </a:lnTo>
                <a:lnTo>
                  <a:pt x="533501" y="64753"/>
                </a:lnTo>
                <a:close/>
              </a:path>
              <a:path w="568960" h="122554">
                <a:moveTo>
                  <a:pt x="544068" y="64753"/>
                </a:moveTo>
                <a:lnTo>
                  <a:pt x="539191" y="64753"/>
                </a:lnTo>
                <a:lnTo>
                  <a:pt x="539191" y="73829"/>
                </a:lnTo>
                <a:lnTo>
                  <a:pt x="544068" y="73829"/>
                </a:lnTo>
                <a:lnTo>
                  <a:pt x="544068" y="64753"/>
                </a:lnTo>
                <a:close/>
              </a:path>
              <a:path w="568960" h="122554">
                <a:moveTo>
                  <a:pt x="514969" y="34002"/>
                </a:moveTo>
                <a:lnTo>
                  <a:pt x="512233" y="34002"/>
                </a:lnTo>
                <a:lnTo>
                  <a:pt x="512233" y="43078"/>
                </a:lnTo>
                <a:lnTo>
                  <a:pt x="512867" y="43078"/>
                </a:lnTo>
                <a:lnTo>
                  <a:pt x="514449" y="38819"/>
                </a:lnTo>
                <a:lnTo>
                  <a:pt x="514969" y="34002"/>
                </a:lnTo>
                <a:close/>
              </a:path>
              <a:path w="568960" h="122554">
                <a:moveTo>
                  <a:pt x="533501" y="34002"/>
                </a:moveTo>
                <a:lnTo>
                  <a:pt x="514969" y="34002"/>
                </a:lnTo>
                <a:lnTo>
                  <a:pt x="514449" y="38819"/>
                </a:lnTo>
                <a:lnTo>
                  <a:pt x="512867" y="43078"/>
                </a:lnTo>
                <a:lnTo>
                  <a:pt x="533501" y="43078"/>
                </a:lnTo>
                <a:lnTo>
                  <a:pt x="533501" y="34002"/>
                </a:lnTo>
                <a:close/>
              </a:path>
              <a:path w="568960" h="122554">
                <a:moveTo>
                  <a:pt x="544068" y="34002"/>
                </a:moveTo>
                <a:lnTo>
                  <a:pt x="539462" y="34002"/>
                </a:lnTo>
                <a:lnTo>
                  <a:pt x="539462" y="43078"/>
                </a:lnTo>
                <a:lnTo>
                  <a:pt x="544068" y="43078"/>
                </a:lnTo>
                <a:lnTo>
                  <a:pt x="544068" y="34002"/>
                </a:lnTo>
                <a:close/>
              </a:path>
              <a:path w="568960" h="122554">
                <a:moveTo>
                  <a:pt x="506137" y="15443"/>
                </a:moveTo>
                <a:lnTo>
                  <a:pt x="470103" y="15443"/>
                </a:lnTo>
                <a:lnTo>
                  <a:pt x="470103" y="24654"/>
                </a:lnTo>
                <a:lnTo>
                  <a:pt x="505287" y="24654"/>
                </a:lnTo>
                <a:lnTo>
                  <a:pt x="506137" y="17475"/>
                </a:lnTo>
                <a:lnTo>
                  <a:pt x="506137" y="15443"/>
                </a:lnTo>
                <a:close/>
              </a:path>
              <a:path w="568960" h="122554">
                <a:moveTo>
                  <a:pt x="516974" y="15443"/>
                </a:moveTo>
                <a:lnTo>
                  <a:pt x="510607" y="15443"/>
                </a:lnTo>
                <a:lnTo>
                  <a:pt x="510607" y="24654"/>
                </a:lnTo>
                <a:lnTo>
                  <a:pt x="515979" y="24654"/>
                </a:lnTo>
                <a:lnTo>
                  <a:pt x="516974" y="15443"/>
                </a:lnTo>
                <a:close/>
              </a:path>
              <a:path w="568960" h="122554">
                <a:moveTo>
                  <a:pt x="568858" y="0"/>
                </a:moveTo>
                <a:lnTo>
                  <a:pt x="558021" y="0"/>
                </a:lnTo>
                <a:lnTo>
                  <a:pt x="558021" y="122461"/>
                </a:lnTo>
                <a:lnTo>
                  <a:pt x="568858" y="122461"/>
                </a:lnTo>
                <a:lnTo>
                  <a:pt x="568858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447475" y="4221911"/>
            <a:ext cx="326390" cy="122555"/>
          </a:xfrm>
          <a:custGeom>
            <a:avLst/>
            <a:gdLst/>
            <a:ahLst/>
            <a:cxnLst/>
            <a:rect l="l" t="t" r="r" b="b"/>
            <a:pathLst>
              <a:path w="326390" h="122554">
                <a:moveTo>
                  <a:pt x="26686" y="83582"/>
                </a:moveTo>
                <a:lnTo>
                  <a:pt x="17068" y="83582"/>
                </a:lnTo>
                <a:lnTo>
                  <a:pt x="11921" y="111895"/>
                </a:lnTo>
                <a:lnTo>
                  <a:pt x="21403" y="111895"/>
                </a:lnTo>
                <a:lnTo>
                  <a:pt x="26686" y="83582"/>
                </a:lnTo>
                <a:close/>
              </a:path>
              <a:path w="326390" h="122554">
                <a:moveTo>
                  <a:pt x="55676" y="83582"/>
                </a:moveTo>
                <a:lnTo>
                  <a:pt x="46058" y="83582"/>
                </a:lnTo>
                <a:lnTo>
                  <a:pt x="40504" y="111895"/>
                </a:lnTo>
                <a:lnTo>
                  <a:pt x="50122" y="111895"/>
                </a:lnTo>
                <a:lnTo>
                  <a:pt x="55676" y="83582"/>
                </a:lnTo>
                <a:close/>
              </a:path>
              <a:path w="326390" h="122554">
                <a:moveTo>
                  <a:pt x="75996" y="74506"/>
                </a:moveTo>
                <a:lnTo>
                  <a:pt x="0" y="74506"/>
                </a:lnTo>
                <a:lnTo>
                  <a:pt x="0" y="83582"/>
                </a:lnTo>
                <a:lnTo>
                  <a:pt x="75996" y="83582"/>
                </a:lnTo>
                <a:lnTo>
                  <a:pt x="75996" y="74506"/>
                </a:lnTo>
                <a:close/>
              </a:path>
              <a:path w="326390" h="122554">
                <a:moveTo>
                  <a:pt x="32647" y="52831"/>
                </a:moveTo>
                <a:lnTo>
                  <a:pt x="23164" y="52831"/>
                </a:lnTo>
                <a:lnTo>
                  <a:pt x="18829" y="74506"/>
                </a:lnTo>
                <a:lnTo>
                  <a:pt x="28448" y="74506"/>
                </a:lnTo>
                <a:lnTo>
                  <a:pt x="32647" y="52831"/>
                </a:lnTo>
                <a:close/>
              </a:path>
              <a:path w="326390" h="122554">
                <a:moveTo>
                  <a:pt x="61637" y="52831"/>
                </a:moveTo>
                <a:lnTo>
                  <a:pt x="52019" y="52831"/>
                </a:lnTo>
                <a:lnTo>
                  <a:pt x="47819" y="74506"/>
                </a:lnTo>
                <a:lnTo>
                  <a:pt x="57437" y="74506"/>
                </a:lnTo>
                <a:lnTo>
                  <a:pt x="61637" y="52831"/>
                </a:lnTo>
                <a:close/>
              </a:path>
              <a:path w="326390" h="122554">
                <a:moveTo>
                  <a:pt x="80602" y="43891"/>
                </a:moveTo>
                <a:lnTo>
                  <a:pt x="5012" y="43891"/>
                </a:lnTo>
                <a:lnTo>
                  <a:pt x="5012" y="52831"/>
                </a:lnTo>
                <a:lnTo>
                  <a:pt x="80602" y="52831"/>
                </a:lnTo>
                <a:lnTo>
                  <a:pt x="80602" y="43891"/>
                </a:lnTo>
                <a:close/>
              </a:path>
              <a:path w="326390" h="122554">
                <a:moveTo>
                  <a:pt x="39962" y="15172"/>
                </a:moveTo>
                <a:lnTo>
                  <a:pt x="30209" y="15172"/>
                </a:lnTo>
                <a:lnTo>
                  <a:pt x="24790" y="43891"/>
                </a:lnTo>
                <a:lnTo>
                  <a:pt x="34544" y="43891"/>
                </a:lnTo>
                <a:lnTo>
                  <a:pt x="39962" y="15172"/>
                </a:lnTo>
                <a:close/>
              </a:path>
              <a:path w="326390" h="122554">
                <a:moveTo>
                  <a:pt x="68817" y="15172"/>
                </a:moveTo>
                <a:lnTo>
                  <a:pt x="59469" y="15172"/>
                </a:lnTo>
                <a:lnTo>
                  <a:pt x="54051" y="43891"/>
                </a:lnTo>
                <a:lnTo>
                  <a:pt x="63398" y="43891"/>
                </a:lnTo>
                <a:lnTo>
                  <a:pt x="68817" y="15172"/>
                </a:lnTo>
                <a:close/>
              </a:path>
              <a:path w="326390" h="122554">
                <a:moveTo>
                  <a:pt x="143931" y="13953"/>
                </a:moveTo>
                <a:lnTo>
                  <a:pt x="95705" y="13953"/>
                </a:lnTo>
                <a:lnTo>
                  <a:pt x="95705" y="92252"/>
                </a:lnTo>
                <a:lnTo>
                  <a:pt x="103697" y="92252"/>
                </a:lnTo>
                <a:lnTo>
                  <a:pt x="117138" y="92144"/>
                </a:lnTo>
                <a:lnTo>
                  <a:pt x="128623" y="91693"/>
                </a:lnTo>
                <a:lnTo>
                  <a:pt x="139092" y="90709"/>
                </a:lnTo>
                <a:lnTo>
                  <a:pt x="149485" y="89001"/>
                </a:lnTo>
                <a:lnTo>
                  <a:pt x="149131" y="86292"/>
                </a:lnTo>
                <a:lnTo>
                  <a:pt x="106406" y="86292"/>
                </a:lnTo>
                <a:lnTo>
                  <a:pt x="106406" y="82770"/>
                </a:lnTo>
                <a:lnTo>
                  <a:pt x="103697" y="82770"/>
                </a:lnTo>
                <a:lnTo>
                  <a:pt x="106406" y="82748"/>
                </a:lnTo>
                <a:lnTo>
                  <a:pt x="106406" y="55405"/>
                </a:lnTo>
                <a:lnTo>
                  <a:pt x="103155" y="55405"/>
                </a:lnTo>
                <a:lnTo>
                  <a:pt x="103155" y="46329"/>
                </a:lnTo>
                <a:lnTo>
                  <a:pt x="106406" y="46329"/>
                </a:lnTo>
                <a:lnTo>
                  <a:pt x="106406" y="23164"/>
                </a:lnTo>
                <a:lnTo>
                  <a:pt x="143931" y="23164"/>
                </a:lnTo>
                <a:lnTo>
                  <a:pt x="143931" y="13953"/>
                </a:lnTo>
                <a:close/>
              </a:path>
              <a:path w="326390" h="122554">
                <a:moveTo>
                  <a:pt x="148266" y="79654"/>
                </a:moveTo>
                <a:lnTo>
                  <a:pt x="138254" y="81284"/>
                </a:lnTo>
                <a:lnTo>
                  <a:pt x="128115" y="82228"/>
                </a:lnTo>
                <a:lnTo>
                  <a:pt x="116909" y="82664"/>
                </a:lnTo>
                <a:lnTo>
                  <a:pt x="106406" y="82748"/>
                </a:lnTo>
                <a:lnTo>
                  <a:pt x="106406" y="86292"/>
                </a:lnTo>
                <a:lnTo>
                  <a:pt x="149131" y="86292"/>
                </a:lnTo>
                <a:lnTo>
                  <a:pt x="148266" y="79654"/>
                </a:lnTo>
                <a:close/>
              </a:path>
              <a:path w="326390" h="122554">
                <a:moveTo>
                  <a:pt x="106406" y="82748"/>
                </a:moveTo>
                <a:lnTo>
                  <a:pt x="103697" y="82770"/>
                </a:lnTo>
                <a:lnTo>
                  <a:pt x="106406" y="82770"/>
                </a:lnTo>
                <a:close/>
              </a:path>
              <a:path w="326390" h="122554">
                <a:moveTo>
                  <a:pt x="106406" y="46329"/>
                </a:moveTo>
                <a:lnTo>
                  <a:pt x="103155" y="46329"/>
                </a:lnTo>
                <a:lnTo>
                  <a:pt x="103155" y="55405"/>
                </a:lnTo>
                <a:lnTo>
                  <a:pt x="106406" y="55405"/>
                </a:lnTo>
                <a:lnTo>
                  <a:pt x="106406" y="46329"/>
                </a:lnTo>
                <a:close/>
              </a:path>
              <a:path w="326390" h="122554">
                <a:moveTo>
                  <a:pt x="142034" y="46329"/>
                </a:moveTo>
                <a:lnTo>
                  <a:pt x="106406" y="46329"/>
                </a:lnTo>
                <a:lnTo>
                  <a:pt x="106406" y="55405"/>
                </a:lnTo>
                <a:lnTo>
                  <a:pt x="142034" y="55405"/>
                </a:lnTo>
                <a:lnTo>
                  <a:pt x="142034" y="46329"/>
                </a:lnTo>
                <a:close/>
              </a:path>
              <a:path w="326390" h="122554">
                <a:moveTo>
                  <a:pt x="195002" y="0"/>
                </a:moveTo>
                <a:lnTo>
                  <a:pt x="184164" y="0"/>
                </a:lnTo>
                <a:lnTo>
                  <a:pt x="184164" y="122461"/>
                </a:lnTo>
                <a:lnTo>
                  <a:pt x="195002" y="122461"/>
                </a:lnTo>
                <a:lnTo>
                  <a:pt x="195002" y="58386"/>
                </a:lnTo>
                <a:lnTo>
                  <a:pt x="188228" y="58386"/>
                </a:lnTo>
                <a:lnTo>
                  <a:pt x="188228" y="49038"/>
                </a:lnTo>
                <a:lnTo>
                  <a:pt x="195002" y="49038"/>
                </a:lnTo>
                <a:lnTo>
                  <a:pt x="195002" y="0"/>
                </a:lnTo>
                <a:close/>
              </a:path>
              <a:path w="326390" h="122554">
                <a:moveTo>
                  <a:pt x="167908" y="2573"/>
                </a:moveTo>
                <a:lnTo>
                  <a:pt x="157206" y="2573"/>
                </a:lnTo>
                <a:lnTo>
                  <a:pt x="157206" y="116365"/>
                </a:lnTo>
                <a:lnTo>
                  <a:pt x="167908" y="116365"/>
                </a:lnTo>
                <a:lnTo>
                  <a:pt x="167908" y="58386"/>
                </a:lnTo>
                <a:lnTo>
                  <a:pt x="164793" y="58386"/>
                </a:lnTo>
                <a:lnTo>
                  <a:pt x="164793" y="49038"/>
                </a:lnTo>
                <a:lnTo>
                  <a:pt x="167908" y="49038"/>
                </a:lnTo>
                <a:lnTo>
                  <a:pt x="167908" y="2573"/>
                </a:lnTo>
                <a:close/>
              </a:path>
              <a:path w="326390" h="122554">
                <a:moveTo>
                  <a:pt x="167908" y="49038"/>
                </a:moveTo>
                <a:lnTo>
                  <a:pt x="164793" y="49038"/>
                </a:lnTo>
                <a:lnTo>
                  <a:pt x="164793" y="58386"/>
                </a:lnTo>
                <a:lnTo>
                  <a:pt x="167908" y="58386"/>
                </a:lnTo>
                <a:lnTo>
                  <a:pt x="167908" y="49038"/>
                </a:lnTo>
                <a:close/>
              </a:path>
              <a:path w="326390" h="122554">
                <a:moveTo>
                  <a:pt x="184164" y="49038"/>
                </a:moveTo>
                <a:lnTo>
                  <a:pt x="167908" y="49038"/>
                </a:lnTo>
                <a:lnTo>
                  <a:pt x="167908" y="58386"/>
                </a:lnTo>
                <a:lnTo>
                  <a:pt x="184164" y="58386"/>
                </a:lnTo>
                <a:lnTo>
                  <a:pt x="184164" y="49038"/>
                </a:lnTo>
                <a:close/>
              </a:path>
              <a:path w="326390" h="122554">
                <a:moveTo>
                  <a:pt x="195002" y="49038"/>
                </a:moveTo>
                <a:lnTo>
                  <a:pt x="188228" y="49038"/>
                </a:lnTo>
                <a:lnTo>
                  <a:pt x="188228" y="58386"/>
                </a:lnTo>
                <a:lnTo>
                  <a:pt x="195002" y="58386"/>
                </a:lnTo>
                <a:lnTo>
                  <a:pt x="195002" y="49038"/>
                </a:lnTo>
                <a:close/>
              </a:path>
              <a:path w="326390" h="122554">
                <a:moveTo>
                  <a:pt x="306345" y="13004"/>
                </a:moveTo>
                <a:lnTo>
                  <a:pt x="300384" y="13004"/>
                </a:lnTo>
                <a:lnTo>
                  <a:pt x="300300" y="37424"/>
                </a:lnTo>
                <a:lnTo>
                  <a:pt x="299775" y="50749"/>
                </a:lnTo>
                <a:lnTo>
                  <a:pt x="298327" y="66135"/>
                </a:lnTo>
                <a:lnTo>
                  <a:pt x="295507" y="83718"/>
                </a:lnTo>
                <a:lnTo>
                  <a:pt x="306751" y="84802"/>
                </a:lnTo>
                <a:lnTo>
                  <a:pt x="309414" y="66554"/>
                </a:lnTo>
                <a:lnTo>
                  <a:pt x="310790" y="50749"/>
                </a:lnTo>
                <a:lnTo>
                  <a:pt x="311285" y="37424"/>
                </a:lnTo>
                <a:lnTo>
                  <a:pt x="311357" y="22081"/>
                </a:lnTo>
                <a:lnTo>
                  <a:pt x="306345" y="22081"/>
                </a:lnTo>
                <a:lnTo>
                  <a:pt x="306345" y="13004"/>
                </a:lnTo>
                <a:close/>
              </a:path>
              <a:path w="326390" h="122554">
                <a:moveTo>
                  <a:pt x="300384" y="13004"/>
                </a:moveTo>
                <a:lnTo>
                  <a:pt x="227503" y="13004"/>
                </a:lnTo>
                <a:lnTo>
                  <a:pt x="227503" y="22081"/>
                </a:lnTo>
                <a:lnTo>
                  <a:pt x="300384" y="22081"/>
                </a:lnTo>
                <a:lnTo>
                  <a:pt x="300384" y="13004"/>
                </a:lnTo>
                <a:close/>
              </a:path>
              <a:path w="326390" h="122554">
                <a:moveTo>
                  <a:pt x="311357" y="13004"/>
                </a:moveTo>
                <a:lnTo>
                  <a:pt x="306345" y="13004"/>
                </a:lnTo>
                <a:lnTo>
                  <a:pt x="306345" y="22081"/>
                </a:lnTo>
                <a:lnTo>
                  <a:pt x="311357" y="22081"/>
                </a:lnTo>
                <a:lnTo>
                  <a:pt x="311357" y="13004"/>
                </a:lnTo>
                <a:close/>
              </a:path>
              <a:path w="326390" h="122554">
                <a:moveTo>
                  <a:pt x="326258" y="95233"/>
                </a:moveTo>
                <a:lnTo>
                  <a:pt x="215582" y="95233"/>
                </a:lnTo>
                <a:lnTo>
                  <a:pt x="215582" y="104580"/>
                </a:lnTo>
                <a:lnTo>
                  <a:pt x="326258" y="104580"/>
                </a:lnTo>
                <a:lnTo>
                  <a:pt x="326258" y="95233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8447475" y="6822875"/>
            <a:ext cx="326390" cy="122555"/>
          </a:xfrm>
          <a:custGeom>
            <a:avLst/>
            <a:gdLst/>
            <a:ahLst/>
            <a:cxnLst/>
            <a:rect l="l" t="t" r="r" b="b"/>
            <a:pathLst>
              <a:path w="326390" h="122554">
                <a:moveTo>
                  <a:pt x="26686" y="83582"/>
                </a:moveTo>
                <a:lnTo>
                  <a:pt x="17068" y="83582"/>
                </a:lnTo>
                <a:lnTo>
                  <a:pt x="11921" y="111895"/>
                </a:lnTo>
                <a:lnTo>
                  <a:pt x="21403" y="111895"/>
                </a:lnTo>
                <a:lnTo>
                  <a:pt x="26686" y="83582"/>
                </a:lnTo>
                <a:close/>
              </a:path>
              <a:path w="326390" h="122554">
                <a:moveTo>
                  <a:pt x="55676" y="83582"/>
                </a:moveTo>
                <a:lnTo>
                  <a:pt x="46058" y="83582"/>
                </a:lnTo>
                <a:lnTo>
                  <a:pt x="40504" y="111895"/>
                </a:lnTo>
                <a:lnTo>
                  <a:pt x="50122" y="111895"/>
                </a:lnTo>
                <a:lnTo>
                  <a:pt x="55676" y="83582"/>
                </a:lnTo>
                <a:close/>
              </a:path>
              <a:path w="326390" h="122554">
                <a:moveTo>
                  <a:pt x="75996" y="74506"/>
                </a:moveTo>
                <a:lnTo>
                  <a:pt x="0" y="74506"/>
                </a:lnTo>
                <a:lnTo>
                  <a:pt x="0" y="83582"/>
                </a:lnTo>
                <a:lnTo>
                  <a:pt x="75996" y="83582"/>
                </a:lnTo>
                <a:lnTo>
                  <a:pt x="75996" y="74506"/>
                </a:lnTo>
                <a:close/>
              </a:path>
              <a:path w="326390" h="122554">
                <a:moveTo>
                  <a:pt x="32647" y="52832"/>
                </a:moveTo>
                <a:lnTo>
                  <a:pt x="23164" y="52832"/>
                </a:lnTo>
                <a:lnTo>
                  <a:pt x="18829" y="74506"/>
                </a:lnTo>
                <a:lnTo>
                  <a:pt x="28448" y="74506"/>
                </a:lnTo>
                <a:lnTo>
                  <a:pt x="32647" y="52832"/>
                </a:lnTo>
                <a:close/>
              </a:path>
              <a:path w="326390" h="122554">
                <a:moveTo>
                  <a:pt x="61637" y="52832"/>
                </a:moveTo>
                <a:lnTo>
                  <a:pt x="52019" y="52832"/>
                </a:lnTo>
                <a:lnTo>
                  <a:pt x="47819" y="74506"/>
                </a:lnTo>
                <a:lnTo>
                  <a:pt x="57437" y="74506"/>
                </a:lnTo>
                <a:lnTo>
                  <a:pt x="61637" y="52832"/>
                </a:lnTo>
                <a:close/>
              </a:path>
              <a:path w="326390" h="122554">
                <a:moveTo>
                  <a:pt x="80602" y="43891"/>
                </a:moveTo>
                <a:lnTo>
                  <a:pt x="5012" y="43891"/>
                </a:lnTo>
                <a:lnTo>
                  <a:pt x="5012" y="52832"/>
                </a:lnTo>
                <a:lnTo>
                  <a:pt x="80602" y="52832"/>
                </a:lnTo>
                <a:lnTo>
                  <a:pt x="80602" y="43891"/>
                </a:lnTo>
                <a:close/>
              </a:path>
              <a:path w="326390" h="122554">
                <a:moveTo>
                  <a:pt x="39962" y="15172"/>
                </a:moveTo>
                <a:lnTo>
                  <a:pt x="30209" y="15172"/>
                </a:lnTo>
                <a:lnTo>
                  <a:pt x="24790" y="43891"/>
                </a:lnTo>
                <a:lnTo>
                  <a:pt x="34544" y="43891"/>
                </a:lnTo>
                <a:lnTo>
                  <a:pt x="39962" y="15172"/>
                </a:lnTo>
                <a:close/>
              </a:path>
              <a:path w="326390" h="122554">
                <a:moveTo>
                  <a:pt x="68817" y="15172"/>
                </a:moveTo>
                <a:lnTo>
                  <a:pt x="59469" y="15172"/>
                </a:lnTo>
                <a:lnTo>
                  <a:pt x="54051" y="43891"/>
                </a:lnTo>
                <a:lnTo>
                  <a:pt x="63398" y="43891"/>
                </a:lnTo>
                <a:lnTo>
                  <a:pt x="68817" y="15172"/>
                </a:lnTo>
                <a:close/>
              </a:path>
              <a:path w="326390" h="122554">
                <a:moveTo>
                  <a:pt x="143931" y="13953"/>
                </a:moveTo>
                <a:lnTo>
                  <a:pt x="95705" y="13953"/>
                </a:lnTo>
                <a:lnTo>
                  <a:pt x="95705" y="92252"/>
                </a:lnTo>
                <a:lnTo>
                  <a:pt x="103697" y="92252"/>
                </a:lnTo>
                <a:lnTo>
                  <a:pt x="117138" y="92144"/>
                </a:lnTo>
                <a:lnTo>
                  <a:pt x="128623" y="91694"/>
                </a:lnTo>
                <a:lnTo>
                  <a:pt x="139092" y="90709"/>
                </a:lnTo>
                <a:lnTo>
                  <a:pt x="149485" y="89001"/>
                </a:lnTo>
                <a:lnTo>
                  <a:pt x="149131" y="86292"/>
                </a:lnTo>
                <a:lnTo>
                  <a:pt x="106406" y="86292"/>
                </a:lnTo>
                <a:lnTo>
                  <a:pt x="106406" y="82770"/>
                </a:lnTo>
                <a:lnTo>
                  <a:pt x="103697" y="82770"/>
                </a:lnTo>
                <a:lnTo>
                  <a:pt x="106406" y="82748"/>
                </a:lnTo>
                <a:lnTo>
                  <a:pt x="106406" y="55405"/>
                </a:lnTo>
                <a:lnTo>
                  <a:pt x="103155" y="55405"/>
                </a:lnTo>
                <a:lnTo>
                  <a:pt x="103155" y="46329"/>
                </a:lnTo>
                <a:lnTo>
                  <a:pt x="106406" y="46329"/>
                </a:lnTo>
                <a:lnTo>
                  <a:pt x="106406" y="23164"/>
                </a:lnTo>
                <a:lnTo>
                  <a:pt x="143931" y="23164"/>
                </a:lnTo>
                <a:lnTo>
                  <a:pt x="143931" y="13953"/>
                </a:lnTo>
                <a:close/>
              </a:path>
              <a:path w="326390" h="122554">
                <a:moveTo>
                  <a:pt x="148266" y="79654"/>
                </a:moveTo>
                <a:lnTo>
                  <a:pt x="138254" y="81284"/>
                </a:lnTo>
                <a:lnTo>
                  <a:pt x="128115" y="82228"/>
                </a:lnTo>
                <a:lnTo>
                  <a:pt x="116909" y="82664"/>
                </a:lnTo>
                <a:lnTo>
                  <a:pt x="106406" y="82748"/>
                </a:lnTo>
                <a:lnTo>
                  <a:pt x="106406" y="86292"/>
                </a:lnTo>
                <a:lnTo>
                  <a:pt x="149131" y="86292"/>
                </a:lnTo>
                <a:lnTo>
                  <a:pt x="148266" y="79654"/>
                </a:lnTo>
                <a:close/>
              </a:path>
              <a:path w="326390" h="122554">
                <a:moveTo>
                  <a:pt x="106406" y="82748"/>
                </a:moveTo>
                <a:lnTo>
                  <a:pt x="103697" y="82770"/>
                </a:lnTo>
                <a:lnTo>
                  <a:pt x="106406" y="82770"/>
                </a:lnTo>
                <a:close/>
              </a:path>
              <a:path w="326390" h="122554">
                <a:moveTo>
                  <a:pt x="106406" y="46329"/>
                </a:moveTo>
                <a:lnTo>
                  <a:pt x="103155" y="46329"/>
                </a:lnTo>
                <a:lnTo>
                  <a:pt x="103155" y="55405"/>
                </a:lnTo>
                <a:lnTo>
                  <a:pt x="106406" y="55405"/>
                </a:lnTo>
                <a:lnTo>
                  <a:pt x="106406" y="46329"/>
                </a:lnTo>
                <a:close/>
              </a:path>
              <a:path w="326390" h="122554">
                <a:moveTo>
                  <a:pt x="142034" y="46329"/>
                </a:moveTo>
                <a:lnTo>
                  <a:pt x="106406" y="46329"/>
                </a:lnTo>
                <a:lnTo>
                  <a:pt x="106406" y="55405"/>
                </a:lnTo>
                <a:lnTo>
                  <a:pt x="142034" y="55405"/>
                </a:lnTo>
                <a:lnTo>
                  <a:pt x="142034" y="46329"/>
                </a:lnTo>
                <a:close/>
              </a:path>
              <a:path w="326390" h="122554">
                <a:moveTo>
                  <a:pt x="195002" y="0"/>
                </a:moveTo>
                <a:lnTo>
                  <a:pt x="184164" y="0"/>
                </a:lnTo>
                <a:lnTo>
                  <a:pt x="184164" y="122461"/>
                </a:lnTo>
                <a:lnTo>
                  <a:pt x="195002" y="122461"/>
                </a:lnTo>
                <a:lnTo>
                  <a:pt x="195002" y="58386"/>
                </a:lnTo>
                <a:lnTo>
                  <a:pt x="188228" y="58386"/>
                </a:lnTo>
                <a:lnTo>
                  <a:pt x="188228" y="49038"/>
                </a:lnTo>
                <a:lnTo>
                  <a:pt x="195002" y="49038"/>
                </a:lnTo>
                <a:lnTo>
                  <a:pt x="195002" y="0"/>
                </a:lnTo>
                <a:close/>
              </a:path>
              <a:path w="326390" h="122554">
                <a:moveTo>
                  <a:pt x="167908" y="2573"/>
                </a:moveTo>
                <a:lnTo>
                  <a:pt x="157206" y="2573"/>
                </a:lnTo>
                <a:lnTo>
                  <a:pt x="157206" y="116365"/>
                </a:lnTo>
                <a:lnTo>
                  <a:pt x="167908" y="116365"/>
                </a:lnTo>
                <a:lnTo>
                  <a:pt x="167908" y="58386"/>
                </a:lnTo>
                <a:lnTo>
                  <a:pt x="164793" y="58386"/>
                </a:lnTo>
                <a:lnTo>
                  <a:pt x="164793" y="49038"/>
                </a:lnTo>
                <a:lnTo>
                  <a:pt x="167908" y="49038"/>
                </a:lnTo>
                <a:lnTo>
                  <a:pt x="167908" y="2573"/>
                </a:lnTo>
                <a:close/>
              </a:path>
              <a:path w="326390" h="122554">
                <a:moveTo>
                  <a:pt x="167908" y="49038"/>
                </a:moveTo>
                <a:lnTo>
                  <a:pt x="164793" y="49038"/>
                </a:lnTo>
                <a:lnTo>
                  <a:pt x="164793" y="58386"/>
                </a:lnTo>
                <a:lnTo>
                  <a:pt x="167908" y="58386"/>
                </a:lnTo>
                <a:lnTo>
                  <a:pt x="167908" y="49038"/>
                </a:lnTo>
                <a:close/>
              </a:path>
              <a:path w="326390" h="122554">
                <a:moveTo>
                  <a:pt x="184164" y="49038"/>
                </a:moveTo>
                <a:lnTo>
                  <a:pt x="167908" y="49038"/>
                </a:lnTo>
                <a:lnTo>
                  <a:pt x="167908" y="58386"/>
                </a:lnTo>
                <a:lnTo>
                  <a:pt x="184164" y="58386"/>
                </a:lnTo>
                <a:lnTo>
                  <a:pt x="184164" y="49038"/>
                </a:lnTo>
                <a:close/>
              </a:path>
              <a:path w="326390" h="122554">
                <a:moveTo>
                  <a:pt x="195002" y="49038"/>
                </a:moveTo>
                <a:lnTo>
                  <a:pt x="188228" y="49038"/>
                </a:lnTo>
                <a:lnTo>
                  <a:pt x="188228" y="58386"/>
                </a:lnTo>
                <a:lnTo>
                  <a:pt x="195002" y="58386"/>
                </a:lnTo>
                <a:lnTo>
                  <a:pt x="195002" y="49038"/>
                </a:lnTo>
                <a:close/>
              </a:path>
              <a:path w="326390" h="122554">
                <a:moveTo>
                  <a:pt x="306345" y="13004"/>
                </a:moveTo>
                <a:lnTo>
                  <a:pt x="300384" y="13004"/>
                </a:lnTo>
                <a:lnTo>
                  <a:pt x="300300" y="37424"/>
                </a:lnTo>
                <a:lnTo>
                  <a:pt x="299775" y="50749"/>
                </a:lnTo>
                <a:lnTo>
                  <a:pt x="298327" y="66135"/>
                </a:lnTo>
                <a:lnTo>
                  <a:pt x="295507" y="83718"/>
                </a:lnTo>
                <a:lnTo>
                  <a:pt x="306751" y="84802"/>
                </a:lnTo>
                <a:lnTo>
                  <a:pt x="309414" y="66554"/>
                </a:lnTo>
                <a:lnTo>
                  <a:pt x="310790" y="50749"/>
                </a:lnTo>
                <a:lnTo>
                  <a:pt x="311285" y="37424"/>
                </a:lnTo>
                <a:lnTo>
                  <a:pt x="311357" y="22081"/>
                </a:lnTo>
                <a:lnTo>
                  <a:pt x="306345" y="22081"/>
                </a:lnTo>
                <a:lnTo>
                  <a:pt x="306345" y="13004"/>
                </a:lnTo>
                <a:close/>
              </a:path>
              <a:path w="326390" h="122554">
                <a:moveTo>
                  <a:pt x="300384" y="13004"/>
                </a:moveTo>
                <a:lnTo>
                  <a:pt x="227503" y="13004"/>
                </a:lnTo>
                <a:lnTo>
                  <a:pt x="227503" y="22081"/>
                </a:lnTo>
                <a:lnTo>
                  <a:pt x="300384" y="22081"/>
                </a:lnTo>
                <a:lnTo>
                  <a:pt x="300384" y="13004"/>
                </a:lnTo>
                <a:close/>
              </a:path>
              <a:path w="326390" h="122554">
                <a:moveTo>
                  <a:pt x="311357" y="13004"/>
                </a:moveTo>
                <a:lnTo>
                  <a:pt x="306345" y="13004"/>
                </a:lnTo>
                <a:lnTo>
                  <a:pt x="306345" y="22081"/>
                </a:lnTo>
                <a:lnTo>
                  <a:pt x="311357" y="22081"/>
                </a:lnTo>
                <a:lnTo>
                  <a:pt x="311357" y="13004"/>
                </a:lnTo>
                <a:close/>
              </a:path>
              <a:path w="326390" h="122554">
                <a:moveTo>
                  <a:pt x="326258" y="95233"/>
                </a:moveTo>
                <a:lnTo>
                  <a:pt x="215582" y="95233"/>
                </a:lnTo>
                <a:lnTo>
                  <a:pt x="215582" y="104580"/>
                </a:lnTo>
                <a:lnTo>
                  <a:pt x="326258" y="104580"/>
                </a:lnTo>
                <a:lnTo>
                  <a:pt x="326258" y="95233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588736" y="6822875"/>
            <a:ext cx="326390" cy="122555"/>
          </a:xfrm>
          <a:custGeom>
            <a:avLst/>
            <a:gdLst/>
            <a:ahLst/>
            <a:cxnLst/>
            <a:rect l="l" t="t" r="r" b="b"/>
            <a:pathLst>
              <a:path w="326389" h="122554">
                <a:moveTo>
                  <a:pt x="26686" y="83582"/>
                </a:moveTo>
                <a:lnTo>
                  <a:pt x="17068" y="83582"/>
                </a:lnTo>
                <a:lnTo>
                  <a:pt x="11921" y="111895"/>
                </a:lnTo>
                <a:lnTo>
                  <a:pt x="21403" y="111895"/>
                </a:lnTo>
                <a:lnTo>
                  <a:pt x="26686" y="83582"/>
                </a:lnTo>
                <a:close/>
              </a:path>
              <a:path w="326389" h="122554">
                <a:moveTo>
                  <a:pt x="55676" y="83582"/>
                </a:moveTo>
                <a:lnTo>
                  <a:pt x="46058" y="83582"/>
                </a:lnTo>
                <a:lnTo>
                  <a:pt x="40504" y="111895"/>
                </a:lnTo>
                <a:lnTo>
                  <a:pt x="50122" y="111895"/>
                </a:lnTo>
                <a:lnTo>
                  <a:pt x="55676" y="83582"/>
                </a:lnTo>
                <a:close/>
              </a:path>
              <a:path w="326389" h="122554">
                <a:moveTo>
                  <a:pt x="75996" y="74506"/>
                </a:moveTo>
                <a:lnTo>
                  <a:pt x="0" y="74506"/>
                </a:lnTo>
                <a:lnTo>
                  <a:pt x="0" y="83582"/>
                </a:lnTo>
                <a:lnTo>
                  <a:pt x="75996" y="83582"/>
                </a:lnTo>
                <a:lnTo>
                  <a:pt x="75996" y="74506"/>
                </a:lnTo>
                <a:close/>
              </a:path>
              <a:path w="326389" h="122554">
                <a:moveTo>
                  <a:pt x="32647" y="52832"/>
                </a:moveTo>
                <a:lnTo>
                  <a:pt x="23164" y="52832"/>
                </a:lnTo>
                <a:lnTo>
                  <a:pt x="18829" y="74506"/>
                </a:lnTo>
                <a:lnTo>
                  <a:pt x="28448" y="74506"/>
                </a:lnTo>
                <a:lnTo>
                  <a:pt x="32647" y="52832"/>
                </a:lnTo>
                <a:close/>
              </a:path>
              <a:path w="326389" h="122554">
                <a:moveTo>
                  <a:pt x="61637" y="52832"/>
                </a:moveTo>
                <a:lnTo>
                  <a:pt x="52019" y="52832"/>
                </a:lnTo>
                <a:lnTo>
                  <a:pt x="47819" y="74506"/>
                </a:lnTo>
                <a:lnTo>
                  <a:pt x="57437" y="74506"/>
                </a:lnTo>
                <a:lnTo>
                  <a:pt x="61637" y="52832"/>
                </a:lnTo>
                <a:close/>
              </a:path>
              <a:path w="326389" h="122554">
                <a:moveTo>
                  <a:pt x="80602" y="43891"/>
                </a:moveTo>
                <a:lnTo>
                  <a:pt x="5012" y="43891"/>
                </a:lnTo>
                <a:lnTo>
                  <a:pt x="5012" y="52832"/>
                </a:lnTo>
                <a:lnTo>
                  <a:pt x="80602" y="52832"/>
                </a:lnTo>
                <a:lnTo>
                  <a:pt x="80602" y="43891"/>
                </a:lnTo>
                <a:close/>
              </a:path>
              <a:path w="326389" h="122554">
                <a:moveTo>
                  <a:pt x="39962" y="15172"/>
                </a:moveTo>
                <a:lnTo>
                  <a:pt x="30209" y="15172"/>
                </a:lnTo>
                <a:lnTo>
                  <a:pt x="24790" y="43891"/>
                </a:lnTo>
                <a:lnTo>
                  <a:pt x="34544" y="43891"/>
                </a:lnTo>
                <a:lnTo>
                  <a:pt x="39962" y="15172"/>
                </a:lnTo>
                <a:close/>
              </a:path>
              <a:path w="326389" h="122554">
                <a:moveTo>
                  <a:pt x="68817" y="15172"/>
                </a:moveTo>
                <a:lnTo>
                  <a:pt x="59469" y="15172"/>
                </a:lnTo>
                <a:lnTo>
                  <a:pt x="54051" y="43891"/>
                </a:lnTo>
                <a:lnTo>
                  <a:pt x="63398" y="43891"/>
                </a:lnTo>
                <a:lnTo>
                  <a:pt x="68817" y="15172"/>
                </a:lnTo>
                <a:close/>
              </a:path>
              <a:path w="326389" h="122554">
                <a:moveTo>
                  <a:pt x="143931" y="13953"/>
                </a:moveTo>
                <a:lnTo>
                  <a:pt x="95705" y="13953"/>
                </a:lnTo>
                <a:lnTo>
                  <a:pt x="95705" y="92252"/>
                </a:lnTo>
                <a:lnTo>
                  <a:pt x="103697" y="92252"/>
                </a:lnTo>
                <a:lnTo>
                  <a:pt x="117138" y="92144"/>
                </a:lnTo>
                <a:lnTo>
                  <a:pt x="128623" y="91694"/>
                </a:lnTo>
                <a:lnTo>
                  <a:pt x="139092" y="90709"/>
                </a:lnTo>
                <a:lnTo>
                  <a:pt x="149485" y="89001"/>
                </a:lnTo>
                <a:lnTo>
                  <a:pt x="149131" y="86292"/>
                </a:lnTo>
                <a:lnTo>
                  <a:pt x="106406" y="86292"/>
                </a:lnTo>
                <a:lnTo>
                  <a:pt x="106406" y="82770"/>
                </a:lnTo>
                <a:lnTo>
                  <a:pt x="103697" y="82770"/>
                </a:lnTo>
                <a:lnTo>
                  <a:pt x="106406" y="82748"/>
                </a:lnTo>
                <a:lnTo>
                  <a:pt x="106406" y="55405"/>
                </a:lnTo>
                <a:lnTo>
                  <a:pt x="103155" y="55405"/>
                </a:lnTo>
                <a:lnTo>
                  <a:pt x="103155" y="46329"/>
                </a:lnTo>
                <a:lnTo>
                  <a:pt x="106406" y="46329"/>
                </a:lnTo>
                <a:lnTo>
                  <a:pt x="106406" y="23164"/>
                </a:lnTo>
                <a:lnTo>
                  <a:pt x="143931" y="23164"/>
                </a:lnTo>
                <a:lnTo>
                  <a:pt x="143931" y="13953"/>
                </a:lnTo>
                <a:close/>
              </a:path>
              <a:path w="326389" h="122554">
                <a:moveTo>
                  <a:pt x="148266" y="79654"/>
                </a:moveTo>
                <a:lnTo>
                  <a:pt x="138254" y="81284"/>
                </a:lnTo>
                <a:lnTo>
                  <a:pt x="128115" y="82228"/>
                </a:lnTo>
                <a:lnTo>
                  <a:pt x="116909" y="82664"/>
                </a:lnTo>
                <a:lnTo>
                  <a:pt x="106406" y="82748"/>
                </a:lnTo>
                <a:lnTo>
                  <a:pt x="106406" y="86292"/>
                </a:lnTo>
                <a:lnTo>
                  <a:pt x="149131" y="86292"/>
                </a:lnTo>
                <a:lnTo>
                  <a:pt x="148266" y="79654"/>
                </a:lnTo>
                <a:close/>
              </a:path>
              <a:path w="326389" h="122554">
                <a:moveTo>
                  <a:pt x="106406" y="82748"/>
                </a:moveTo>
                <a:lnTo>
                  <a:pt x="103697" y="82770"/>
                </a:lnTo>
                <a:lnTo>
                  <a:pt x="106406" y="82770"/>
                </a:lnTo>
                <a:close/>
              </a:path>
              <a:path w="326389" h="122554">
                <a:moveTo>
                  <a:pt x="106406" y="46329"/>
                </a:moveTo>
                <a:lnTo>
                  <a:pt x="103155" y="46329"/>
                </a:lnTo>
                <a:lnTo>
                  <a:pt x="103155" y="55405"/>
                </a:lnTo>
                <a:lnTo>
                  <a:pt x="106406" y="55405"/>
                </a:lnTo>
                <a:lnTo>
                  <a:pt x="106406" y="46329"/>
                </a:lnTo>
                <a:close/>
              </a:path>
              <a:path w="326389" h="122554">
                <a:moveTo>
                  <a:pt x="142034" y="46329"/>
                </a:moveTo>
                <a:lnTo>
                  <a:pt x="106406" y="46329"/>
                </a:lnTo>
                <a:lnTo>
                  <a:pt x="106406" y="55405"/>
                </a:lnTo>
                <a:lnTo>
                  <a:pt x="142034" y="55405"/>
                </a:lnTo>
                <a:lnTo>
                  <a:pt x="142034" y="46329"/>
                </a:lnTo>
                <a:close/>
              </a:path>
              <a:path w="326389" h="122554">
                <a:moveTo>
                  <a:pt x="195002" y="0"/>
                </a:moveTo>
                <a:lnTo>
                  <a:pt x="184164" y="0"/>
                </a:lnTo>
                <a:lnTo>
                  <a:pt x="184164" y="122461"/>
                </a:lnTo>
                <a:lnTo>
                  <a:pt x="195002" y="122461"/>
                </a:lnTo>
                <a:lnTo>
                  <a:pt x="195002" y="58386"/>
                </a:lnTo>
                <a:lnTo>
                  <a:pt x="188228" y="58386"/>
                </a:lnTo>
                <a:lnTo>
                  <a:pt x="188228" y="49038"/>
                </a:lnTo>
                <a:lnTo>
                  <a:pt x="195002" y="49038"/>
                </a:lnTo>
                <a:lnTo>
                  <a:pt x="195002" y="0"/>
                </a:lnTo>
                <a:close/>
              </a:path>
              <a:path w="326389" h="122554">
                <a:moveTo>
                  <a:pt x="167908" y="2573"/>
                </a:moveTo>
                <a:lnTo>
                  <a:pt x="157206" y="2573"/>
                </a:lnTo>
                <a:lnTo>
                  <a:pt x="157206" y="116365"/>
                </a:lnTo>
                <a:lnTo>
                  <a:pt x="167908" y="116365"/>
                </a:lnTo>
                <a:lnTo>
                  <a:pt x="167908" y="58386"/>
                </a:lnTo>
                <a:lnTo>
                  <a:pt x="164793" y="58386"/>
                </a:lnTo>
                <a:lnTo>
                  <a:pt x="164793" y="49038"/>
                </a:lnTo>
                <a:lnTo>
                  <a:pt x="167908" y="49038"/>
                </a:lnTo>
                <a:lnTo>
                  <a:pt x="167908" y="2573"/>
                </a:lnTo>
                <a:close/>
              </a:path>
              <a:path w="326389" h="122554">
                <a:moveTo>
                  <a:pt x="167908" y="49038"/>
                </a:moveTo>
                <a:lnTo>
                  <a:pt x="164793" y="49038"/>
                </a:lnTo>
                <a:lnTo>
                  <a:pt x="164793" y="58386"/>
                </a:lnTo>
                <a:lnTo>
                  <a:pt x="167908" y="58386"/>
                </a:lnTo>
                <a:lnTo>
                  <a:pt x="167908" y="49038"/>
                </a:lnTo>
                <a:close/>
              </a:path>
              <a:path w="326389" h="122554">
                <a:moveTo>
                  <a:pt x="184164" y="49038"/>
                </a:moveTo>
                <a:lnTo>
                  <a:pt x="167908" y="49038"/>
                </a:lnTo>
                <a:lnTo>
                  <a:pt x="167908" y="58386"/>
                </a:lnTo>
                <a:lnTo>
                  <a:pt x="184164" y="58386"/>
                </a:lnTo>
                <a:lnTo>
                  <a:pt x="184164" y="49038"/>
                </a:lnTo>
                <a:close/>
              </a:path>
              <a:path w="326389" h="122554">
                <a:moveTo>
                  <a:pt x="195002" y="49038"/>
                </a:moveTo>
                <a:lnTo>
                  <a:pt x="188228" y="49038"/>
                </a:lnTo>
                <a:lnTo>
                  <a:pt x="188228" y="58386"/>
                </a:lnTo>
                <a:lnTo>
                  <a:pt x="195002" y="58386"/>
                </a:lnTo>
                <a:lnTo>
                  <a:pt x="195002" y="49038"/>
                </a:lnTo>
                <a:close/>
              </a:path>
              <a:path w="326389" h="122554">
                <a:moveTo>
                  <a:pt x="306345" y="13004"/>
                </a:moveTo>
                <a:lnTo>
                  <a:pt x="300384" y="13004"/>
                </a:lnTo>
                <a:lnTo>
                  <a:pt x="300300" y="37424"/>
                </a:lnTo>
                <a:lnTo>
                  <a:pt x="299775" y="50749"/>
                </a:lnTo>
                <a:lnTo>
                  <a:pt x="298327" y="66135"/>
                </a:lnTo>
                <a:lnTo>
                  <a:pt x="295507" y="83718"/>
                </a:lnTo>
                <a:lnTo>
                  <a:pt x="306751" y="84802"/>
                </a:lnTo>
                <a:lnTo>
                  <a:pt x="309414" y="66554"/>
                </a:lnTo>
                <a:lnTo>
                  <a:pt x="310790" y="50749"/>
                </a:lnTo>
                <a:lnTo>
                  <a:pt x="311285" y="37424"/>
                </a:lnTo>
                <a:lnTo>
                  <a:pt x="311357" y="22081"/>
                </a:lnTo>
                <a:lnTo>
                  <a:pt x="306345" y="22081"/>
                </a:lnTo>
                <a:lnTo>
                  <a:pt x="306345" y="13004"/>
                </a:lnTo>
                <a:close/>
              </a:path>
              <a:path w="326389" h="122554">
                <a:moveTo>
                  <a:pt x="300384" y="13004"/>
                </a:moveTo>
                <a:lnTo>
                  <a:pt x="227503" y="13004"/>
                </a:lnTo>
                <a:lnTo>
                  <a:pt x="227503" y="22081"/>
                </a:lnTo>
                <a:lnTo>
                  <a:pt x="300384" y="22081"/>
                </a:lnTo>
                <a:lnTo>
                  <a:pt x="300384" y="13004"/>
                </a:lnTo>
                <a:close/>
              </a:path>
              <a:path w="326389" h="122554">
                <a:moveTo>
                  <a:pt x="311357" y="13004"/>
                </a:moveTo>
                <a:lnTo>
                  <a:pt x="306345" y="13004"/>
                </a:lnTo>
                <a:lnTo>
                  <a:pt x="306345" y="22081"/>
                </a:lnTo>
                <a:lnTo>
                  <a:pt x="311357" y="22081"/>
                </a:lnTo>
                <a:lnTo>
                  <a:pt x="311357" y="13004"/>
                </a:lnTo>
                <a:close/>
              </a:path>
              <a:path w="326389" h="122554">
                <a:moveTo>
                  <a:pt x="326258" y="95233"/>
                </a:moveTo>
                <a:lnTo>
                  <a:pt x="215582" y="95233"/>
                </a:lnTo>
                <a:lnTo>
                  <a:pt x="215582" y="104580"/>
                </a:lnTo>
                <a:lnTo>
                  <a:pt x="326258" y="104580"/>
                </a:lnTo>
                <a:lnTo>
                  <a:pt x="326258" y="95233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9" name="object 2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4293165" y="4228048"/>
            <a:ext cx="252197" cy="96723"/>
          </a:xfrm>
          <a:prstGeom prst="rect">
            <a:avLst/>
          </a:prstGeom>
        </p:spPr>
      </p:pic>
      <p:sp>
        <p:nvSpPr>
          <p:cNvPr id="30" name="object 30"/>
          <p:cNvSpPr/>
          <p:nvPr/>
        </p:nvSpPr>
        <p:spPr>
          <a:xfrm>
            <a:off x="4654408" y="4212876"/>
            <a:ext cx="328930" cy="122555"/>
          </a:xfrm>
          <a:custGeom>
            <a:avLst/>
            <a:gdLst/>
            <a:ahLst/>
            <a:cxnLst/>
            <a:rect l="l" t="t" r="r" b="b"/>
            <a:pathLst>
              <a:path w="328929" h="122554">
                <a:moveTo>
                  <a:pt x="26686" y="83582"/>
                </a:moveTo>
                <a:lnTo>
                  <a:pt x="17068" y="83582"/>
                </a:lnTo>
                <a:lnTo>
                  <a:pt x="11921" y="111895"/>
                </a:lnTo>
                <a:lnTo>
                  <a:pt x="21403" y="111895"/>
                </a:lnTo>
                <a:lnTo>
                  <a:pt x="26686" y="83582"/>
                </a:lnTo>
                <a:close/>
              </a:path>
              <a:path w="328929" h="122554">
                <a:moveTo>
                  <a:pt x="55676" y="83582"/>
                </a:moveTo>
                <a:lnTo>
                  <a:pt x="46058" y="83582"/>
                </a:lnTo>
                <a:lnTo>
                  <a:pt x="40504" y="111895"/>
                </a:lnTo>
                <a:lnTo>
                  <a:pt x="50122" y="111895"/>
                </a:lnTo>
                <a:lnTo>
                  <a:pt x="55676" y="83582"/>
                </a:lnTo>
                <a:close/>
              </a:path>
              <a:path w="328929" h="122554">
                <a:moveTo>
                  <a:pt x="75996" y="74506"/>
                </a:moveTo>
                <a:lnTo>
                  <a:pt x="0" y="74506"/>
                </a:lnTo>
                <a:lnTo>
                  <a:pt x="0" y="83582"/>
                </a:lnTo>
                <a:lnTo>
                  <a:pt x="75996" y="83582"/>
                </a:lnTo>
                <a:lnTo>
                  <a:pt x="75996" y="74506"/>
                </a:lnTo>
                <a:close/>
              </a:path>
              <a:path w="328929" h="122554">
                <a:moveTo>
                  <a:pt x="32647" y="52831"/>
                </a:moveTo>
                <a:lnTo>
                  <a:pt x="23164" y="52831"/>
                </a:lnTo>
                <a:lnTo>
                  <a:pt x="18829" y="74506"/>
                </a:lnTo>
                <a:lnTo>
                  <a:pt x="28448" y="74506"/>
                </a:lnTo>
                <a:lnTo>
                  <a:pt x="32647" y="52831"/>
                </a:lnTo>
                <a:close/>
              </a:path>
              <a:path w="328929" h="122554">
                <a:moveTo>
                  <a:pt x="61637" y="52831"/>
                </a:moveTo>
                <a:lnTo>
                  <a:pt x="52019" y="52831"/>
                </a:lnTo>
                <a:lnTo>
                  <a:pt x="47819" y="74506"/>
                </a:lnTo>
                <a:lnTo>
                  <a:pt x="57437" y="74506"/>
                </a:lnTo>
                <a:lnTo>
                  <a:pt x="61637" y="52831"/>
                </a:lnTo>
                <a:close/>
              </a:path>
              <a:path w="328929" h="122554">
                <a:moveTo>
                  <a:pt x="80602" y="43891"/>
                </a:moveTo>
                <a:lnTo>
                  <a:pt x="5012" y="43891"/>
                </a:lnTo>
                <a:lnTo>
                  <a:pt x="5012" y="52831"/>
                </a:lnTo>
                <a:lnTo>
                  <a:pt x="80602" y="52831"/>
                </a:lnTo>
                <a:lnTo>
                  <a:pt x="80602" y="43891"/>
                </a:lnTo>
                <a:close/>
              </a:path>
              <a:path w="328929" h="122554">
                <a:moveTo>
                  <a:pt x="39962" y="15172"/>
                </a:moveTo>
                <a:lnTo>
                  <a:pt x="30209" y="15172"/>
                </a:lnTo>
                <a:lnTo>
                  <a:pt x="24790" y="43891"/>
                </a:lnTo>
                <a:lnTo>
                  <a:pt x="34544" y="43891"/>
                </a:lnTo>
                <a:lnTo>
                  <a:pt x="39962" y="15172"/>
                </a:lnTo>
                <a:close/>
              </a:path>
              <a:path w="328929" h="122554">
                <a:moveTo>
                  <a:pt x="68817" y="15172"/>
                </a:moveTo>
                <a:lnTo>
                  <a:pt x="59469" y="15172"/>
                </a:lnTo>
                <a:lnTo>
                  <a:pt x="54051" y="43891"/>
                </a:lnTo>
                <a:lnTo>
                  <a:pt x="63398" y="43891"/>
                </a:lnTo>
                <a:lnTo>
                  <a:pt x="68817" y="15172"/>
                </a:lnTo>
                <a:close/>
              </a:path>
              <a:path w="328929" h="122554">
                <a:moveTo>
                  <a:pt x="191615" y="0"/>
                </a:moveTo>
                <a:lnTo>
                  <a:pt x="180371" y="0"/>
                </a:lnTo>
                <a:lnTo>
                  <a:pt x="180371" y="72474"/>
                </a:lnTo>
                <a:lnTo>
                  <a:pt x="191615" y="72474"/>
                </a:lnTo>
                <a:lnTo>
                  <a:pt x="191615" y="35221"/>
                </a:lnTo>
                <a:lnTo>
                  <a:pt x="182810" y="35221"/>
                </a:lnTo>
                <a:lnTo>
                  <a:pt x="182810" y="25874"/>
                </a:lnTo>
                <a:lnTo>
                  <a:pt x="191615" y="25874"/>
                </a:lnTo>
                <a:lnTo>
                  <a:pt x="191615" y="0"/>
                </a:lnTo>
                <a:close/>
              </a:path>
              <a:path w="328929" h="122554">
                <a:moveTo>
                  <a:pt x="123746" y="6908"/>
                </a:moveTo>
                <a:lnTo>
                  <a:pt x="121714" y="6908"/>
                </a:lnTo>
                <a:lnTo>
                  <a:pt x="121714" y="19507"/>
                </a:lnTo>
                <a:lnTo>
                  <a:pt x="119517" y="32979"/>
                </a:lnTo>
                <a:lnTo>
                  <a:pt x="113281" y="44890"/>
                </a:lnTo>
                <a:lnTo>
                  <a:pt x="103540" y="54540"/>
                </a:lnTo>
                <a:lnTo>
                  <a:pt x="90828" y="61230"/>
                </a:lnTo>
                <a:lnTo>
                  <a:pt x="96653" y="70442"/>
                </a:lnTo>
                <a:lnTo>
                  <a:pt x="110887" y="62503"/>
                </a:lnTo>
                <a:lnTo>
                  <a:pt x="121731" y="50918"/>
                </a:lnTo>
                <a:lnTo>
                  <a:pt x="127753" y="38226"/>
                </a:lnTo>
                <a:lnTo>
                  <a:pt x="126108" y="34876"/>
                </a:lnTo>
                <a:lnTo>
                  <a:pt x="123807" y="19507"/>
                </a:lnTo>
                <a:lnTo>
                  <a:pt x="123746" y="6908"/>
                </a:lnTo>
                <a:close/>
              </a:path>
              <a:path w="328929" h="122554">
                <a:moveTo>
                  <a:pt x="132958" y="6908"/>
                </a:moveTo>
                <a:lnTo>
                  <a:pt x="131061" y="6908"/>
                </a:lnTo>
                <a:lnTo>
                  <a:pt x="131061" y="19507"/>
                </a:lnTo>
                <a:lnTo>
                  <a:pt x="128638" y="36362"/>
                </a:lnTo>
                <a:lnTo>
                  <a:pt x="127753" y="38226"/>
                </a:lnTo>
                <a:lnTo>
                  <a:pt x="132789" y="48480"/>
                </a:lnTo>
                <a:lnTo>
                  <a:pt x="143177" y="59315"/>
                </a:lnTo>
                <a:lnTo>
                  <a:pt x="156665" y="66785"/>
                </a:lnTo>
                <a:lnTo>
                  <a:pt x="162761" y="57979"/>
                </a:lnTo>
                <a:lnTo>
                  <a:pt x="150560" y="51714"/>
                </a:lnTo>
                <a:lnTo>
                  <a:pt x="141154" y="42705"/>
                </a:lnTo>
                <a:lnTo>
                  <a:pt x="135100" y="31614"/>
                </a:lnTo>
                <a:lnTo>
                  <a:pt x="133027" y="19507"/>
                </a:lnTo>
                <a:lnTo>
                  <a:pt x="132958" y="6908"/>
                </a:lnTo>
                <a:close/>
              </a:path>
              <a:path w="328929" h="122554">
                <a:moveTo>
                  <a:pt x="131061" y="6908"/>
                </a:moveTo>
                <a:lnTo>
                  <a:pt x="123746" y="6908"/>
                </a:lnTo>
                <a:lnTo>
                  <a:pt x="123807" y="19507"/>
                </a:lnTo>
                <a:lnTo>
                  <a:pt x="126108" y="34876"/>
                </a:lnTo>
                <a:lnTo>
                  <a:pt x="127753" y="38226"/>
                </a:lnTo>
                <a:lnTo>
                  <a:pt x="128638" y="36362"/>
                </a:lnTo>
                <a:lnTo>
                  <a:pt x="131061" y="19507"/>
                </a:lnTo>
                <a:lnTo>
                  <a:pt x="131061" y="6908"/>
                </a:lnTo>
                <a:close/>
              </a:path>
              <a:path w="328929" h="122554">
                <a:moveTo>
                  <a:pt x="180371" y="25874"/>
                </a:moveTo>
                <a:lnTo>
                  <a:pt x="153820" y="25874"/>
                </a:lnTo>
                <a:lnTo>
                  <a:pt x="153820" y="35221"/>
                </a:lnTo>
                <a:lnTo>
                  <a:pt x="180371" y="35221"/>
                </a:lnTo>
                <a:lnTo>
                  <a:pt x="180371" y="25874"/>
                </a:lnTo>
                <a:close/>
              </a:path>
              <a:path w="328929" h="122554">
                <a:moveTo>
                  <a:pt x="191615" y="25874"/>
                </a:moveTo>
                <a:lnTo>
                  <a:pt x="182810" y="25874"/>
                </a:lnTo>
                <a:lnTo>
                  <a:pt x="182810" y="35221"/>
                </a:lnTo>
                <a:lnTo>
                  <a:pt x="191615" y="35221"/>
                </a:lnTo>
                <a:lnTo>
                  <a:pt x="191615" y="25874"/>
                </a:lnTo>
                <a:close/>
              </a:path>
              <a:path w="328929" h="122554">
                <a:moveTo>
                  <a:pt x="151381" y="75996"/>
                </a:moveTo>
                <a:lnTo>
                  <a:pt x="134302" y="77558"/>
                </a:lnTo>
                <a:lnTo>
                  <a:pt x="121426" y="82092"/>
                </a:lnTo>
                <a:lnTo>
                  <a:pt x="113300" y="89369"/>
                </a:lnTo>
                <a:lnTo>
                  <a:pt x="110470" y="99161"/>
                </a:lnTo>
                <a:lnTo>
                  <a:pt x="113300" y="108932"/>
                </a:lnTo>
                <a:lnTo>
                  <a:pt x="121426" y="116162"/>
                </a:lnTo>
                <a:lnTo>
                  <a:pt x="134302" y="120650"/>
                </a:lnTo>
                <a:lnTo>
                  <a:pt x="151381" y="122190"/>
                </a:lnTo>
                <a:lnTo>
                  <a:pt x="168382" y="120650"/>
                </a:lnTo>
                <a:lnTo>
                  <a:pt x="181218" y="116162"/>
                </a:lnTo>
                <a:lnTo>
                  <a:pt x="184333" y="113385"/>
                </a:lnTo>
                <a:lnTo>
                  <a:pt x="151381" y="113385"/>
                </a:lnTo>
                <a:lnTo>
                  <a:pt x="138973" y="112420"/>
                </a:lnTo>
                <a:lnTo>
                  <a:pt x="129639" y="109626"/>
                </a:lnTo>
                <a:lnTo>
                  <a:pt x="123759" y="105156"/>
                </a:lnTo>
                <a:lnTo>
                  <a:pt x="121714" y="99161"/>
                </a:lnTo>
                <a:lnTo>
                  <a:pt x="123759" y="93167"/>
                </a:lnTo>
                <a:lnTo>
                  <a:pt x="129639" y="88696"/>
                </a:lnTo>
                <a:lnTo>
                  <a:pt x="138973" y="85902"/>
                </a:lnTo>
                <a:lnTo>
                  <a:pt x="151381" y="84937"/>
                </a:lnTo>
                <a:lnTo>
                  <a:pt x="184389" y="84937"/>
                </a:lnTo>
                <a:lnTo>
                  <a:pt x="181218" y="82092"/>
                </a:lnTo>
                <a:lnTo>
                  <a:pt x="168382" y="77558"/>
                </a:lnTo>
                <a:lnTo>
                  <a:pt x="151381" y="75996"/>
                </a:lnTo>
                <a:close/>
              </a:path>
              <a:path w="328929" h="122554">
                <a:moveTo>
                  <a:pt x="184389" y="84937"/>
                </a:moveTo>
                <a:lnTo>
                  <a:pt x="151381" y="84937"/>
                </a:lnTo>
                <a:lnTo>
                  <a:pt x="163789" y="85902"/>
                </a:lnTo>
                <a:lnTo>
                  <a:pt x="173124" y="88696"/>
                </a:lnTo>
                <a:lnTo>
                  <a:pt x="179004" y="93167"/>
                </a:lnTo>
                <a:lnTo>
                  <a:pt x="181049" y="99161"/>
                </a:lnTo>
                <a:lnTo>
                  <a:pt x="179004" y="105156"/>
                </a:lnTo>
                <a:lnTo>
                  <a:pt x="173124" y="109626"/>
                </a:lnTo>
                <a:lnTo>
                  <a:pt x="163789" y="112420"/>
                </a:lnTo>
                <a:lnTo>
                  <a:pt x="151381" y="113385"/>
                </a:lnTo>
                <a:lnTo>
                  <a:pt x="184333" y="113385"/>
                </a:lnTo>
                <a:lnTo>
                  <a:pt x="189329" y="108932"/>
                </a:lnTo>
                <a:lnTo>
                  <a:pt x="192157" y="99161"/>
                </a:lnTo>
                <a:lnTo>
                  <a:pt x="189329" y="89369"/>
                </a:lnTo>
                <a:lnTo>
                  <a:pt x="184389" y="84937"/>
                </a:lnTo>
                <a:close/>
              </a:path>
              <a:path w="328929" h="122554">
                <a:moveTo>
                  <a:pt x="247688" y="13140"/>
                </a:moveTo>
                <a:lnTo>
                  <a:pt x="245656" y="13140"/>
                </a:lnTo>
                <a:lnTo>
                  <a:pt x="245656" y="23029"/>
                </a:lnTo>
                <a:lnTo>
                  <a:pt x="243463" y="35710"/>
                </a:lnTo>
                <a:lnTo>
                  <a:pt x="237257" y="47057"/>
                </a:lnTo>
                <a:lnTo>
                  <a:pt x="227596" y="56347"/>
                </a:lnTo>
                <a:lnTo>
                  <a:pt x="215040" y="62856"/>
                </a:lnTo>
                <a:lnTo>
                  <a:pt x="220730" y="71797"/>
                </a:lnTo>
                <a:lnTo>
                  <a:pt x="234751" y="64196"/>
                </a:lnTo>
                <a:lnTo>
                  <a:pt x="245520" y="53052"/>
                </a:lnTo>
                <a:lnTo>
                  <a:pt x="251590" y="40783"/>
                </a:lnTo>
                <a:lnTo>
                  <a:pt x="250039" y="37790"/>
                </a:lnTo>
                <a:lnTo>
                  <a:pt x="247709" y="23029"/>
                </a:lnTo>
                <a:lnTo>
                  <a:pt x="247688" y="13140"/>
                </a:lnTo>
                <a:close/>
              </a:path>
              <a:path w="328929" h="122554">
                <a:moveTo>
                  <a:pt x="256899" y="13140"/>
                </a:moveTo>
                <a:lnTo>
                  <a:pt x="254867" y="13140"/>
                </a:lnTo>
                <a:lnTo>
                  <a:pt x="254867" y="23029"/>
                </a:lnTo>
                <a:lnTo>
                  <a:pt x="252429" y="39088"/>
                </a:lnTo>
                <a:lnTo>
                  <a:pt x="251590" y="40783"/>
                </a:lnTo>
                <a:lnTo>
                  <a:pt x="256747" y="50732"/>
                </a:lnTo>
                <a:lnTo>
                  <a:pt x="267290" y="61031"/>
                </a:lnTo>
                <a:lnTo>
                  <a:pt x="281148" y="68004"/>
                </a:lnTo>
                <a:lnTo>
                  <a:pt x="286567" y="59198"/>
                </a:lnTo>
                <a:lnTo>
                  <a:pt x="274330" y="53259"/>
                </a:lnTo>
                <a:lnTo>
                  <a:pt x="264977" y="44805"/>
                </a:lnTo>
                <a:lnTo>
                  <a:pt x="259001" y="34472"/>
                </a:lnTo>
                <a:lnTo>
                  <a:pt x="256924" y="23029"/>
                </a:lnTo>
                <a:lnTo>
                  <a:pt x="256899" y="13140"/>
                </a:lnTo>
                <a:close/>
              </a:path>
              <a:path w="328929" h="122554">
                <a:moveTo>
                  <a:pt x="254867" y="13140"/>
                </a:moveTo>
                <a:lnTo>
                  <a:pt x="247688" y="13140"/>
                </a:lnTo>
                <a:lnTo>
                  <a:pt x="247709" y="23029"/>
                </a:lnTo>
                <a:lnTo>
                  <a:pt x="250039" y="37790"/>
                </a:lnTo>
                <a:lnTo>
                  <a:pt x="251590" y="40783"/>
                </a:lnTo>
                <a:lnTo>
                  <a:pt x="252429" y="39088"/>
                </a:lnTo>
                <a:lnTo>
                  <a:pt x="254867" y="23029"/>
                </a:lnTo>
                <a:lnTo>
                  <a:pt x="254867" y="13140"/>
                </a:lnTo>
                <a:close/>
              </a:path>
              <a:path w="328929" h="122554">
                <a:moveTo>
                  <a:pt x="283857" y="9076"/>
                </a:moveTo>
                <a:lnTo>
                  <a:pt x="218427" y="9076"/>
                </a:lnTo>
                <a:lnTo>
                  <a:pt x="218427" y="18287"/>
                </a:lnTo>
                <a:lnTo>
                  <a:pt x="245656" y="18287"/>
                </a:lnTo>
                <a:lnTo>
                  <a:pt x="245656" y="13140"/>
                </a:lnTo>
                <a:lnTo>
                  <a:pt x="283857" y="13140"/>
                </a:lnTo>
                <a:lnTo>
                  <a:pt x="283857" y="9076"/>
                </a:lnTo>
                <a:close/>
              </a:path>
              <a:path w="328929" h="122554">
                <a:moveTo>
                  <a:pt x="283857" y="13140"/>
                </a:moveTo>
                <a:lnTo>
                  <a:pt x="256899" y="13140"/>
                </a:lnTo>
                <a:lnTo>
                  <a:pt x="256899" y="18287"/>
                </a:lnTo>
                <a:lnTo>
                  <a:pt x="283857" y="18287"/>
                </a:lnTo>
                <a:lnTo>
                  <a:pt x="283857" y="13140"/>
                </a:lnTo>
                <a:close/>
              </a:path>
              <a:path w="328929" h="122554">
                <a:moveTo>
                  <a:pt x="310544" y="0"/>
                </a:moveTo>
                <a:lnTo>
                  <a:pt x="299300" y="0"/>
                </a:lnTo>
                <a:lnTo>
                  <a:pt x="299300" y="73829"/>
                </a:lnTo>
                <a:lnTo>
                  <a:pt x="310544" y="73829"/>
                </a:lnTo>
                <a:lnTo>
                  <a:pt x="310544" y="40504"/>
                </a:lnTo>
                <a:lnTo>
                  <a:pt x="307428" y="40504"/>
                </a:lnTo>
                <a:lnTo>
                  <a:pt x="307428" y="31021"/>
                </a:lnTo>
                <a:lnTo>
                  <a:pt x="310544" y="31021"/>
                </a:lnTo>
                <a:lnTo>
                  <a:pt x="310544" y="0"/>
                </a:lnTo>
                <a:close/>
              </a:path>
              <a:path w="328929" h="122554">
                <a:moveTo>
                  <a:pt x="310544" y="31021"/>
                </a:moveTo>
                <a:lnTo>
                  <a:pt x="307428" y="31021"/>
                </a:lnTo>
                <a:lnTo>
                  <a:pt x="307428" y="40504"/>
                </a:lnTo>
                <a:lnTo>
                  <a:pt x="310544" y="40504"/>
                </a:lnTo>
                <a:lnTo>
                  <a:pt x="310544" y="31021"/>
                </a:lnTo>
                <a:close/>
              </a:path>
              <a:path w="328929" h="122554">
                <a:moveTo>
                  <a:pt x="328697" y="31021"/>
                </a:moveTo>
                <a:lnTo>
                  <a:pt x="310544" y="31021"/>
                </a:lnTo>
                <a:lnTo>
                  <a:pt x="310544" y="40504"/>
                </a:lnTo>
                <a:lnTo>
                  <a:pt x="328697" y="40504"/>
                </a:lnTo>
                <a:lnTo>
                  <a:pt x="328697" y="31021"/>
                </a:lnTo>
                <a:close/>
              </a:path>
              <a:path w="328929" h="122554">
                <a:moveTo>
                  <a:pt x="271530" y="77080"/>
                </a:moveTo>
                <a:lnTo>
                  <a:pt x="254728" y="78593"/>
                </a:lnTo>
                <a:lnTo>
                  <a:pt x="242066" y="82990"/>
                </a:lnTo>
                <a:lnTo>
                  <a:pt x="234077" y="90053"/>
                </a:lnTo>
                <a:lnTo>
                  <a:pt x="231296" y="99567"/>
                </a:lnTo>
                <a:lnTo>
                  <a:pt x="234077" y="109160"/>
                </a:lnTo>
                <a:lnTo>
                  <a:pt x="242066" y="116264"/>
                </a:lnTo>
                <a:lnTo>
                  <a:pt x="254728" y="120675"/>
                </a:lnTo>
                <a:lnTo>
                  <a:pt x="271530" y="122190"/>
                </a:lnTo>
                <a:lnTo>
                  <a:pt x="288332" y="120675"/>
                </a:lnTo>
                <a:lnTo>
                  <a:pt x="300994" y="116264"/>
                </a:lnTo>
                <a:lnTo>
                  <a:pt x="304231" y="113385"/>
                </a:lnTo>
                <a:lnTo>
                  <a:pt x="271530" y="113385"/>
                </a:lnTo>
                <a:lnTo>
                  <a:pt x="259300" y="112445"/>
                </a:lnTo>
                <a:lnTo>
                  <a:pt x="250092" y="109728"/>
                </a:lnTo>
                <a:lnTo>
                  <a:pt x="244288" y="105384"/>
                </a:lnTo>
                <a:lnTo>
                  <a:pt x="242269" y="99567"/>
                </a:lnTo>
                <a:lnTo>
                  <a:pt x="244288" y="93872"/>
                </a:lnTo>
                <a:lnTo>
                  <a:pt x="250092" y="89662"/>
                </a:lnTo>
                <a:lnTo>
                  <a:pt x="259300" y="87052"/>
                </a:lnTo>
                <a:lnTo>
                  <a:pt x="271530" y="86156"/>
                </a:lnTo>
                <a:lnTo>
                  <a:pt x="304575" y="86156"/>
                </a:lnTo>
                <a:lnTo>
                  <a:pt x="300994" y="82990"/>
                </a:lnTo>
                <a:lnTo>
                  <a:pt x="288332" y="78593"/>
                </a:lnTo>
                <a:lnTo>
                  <a:pt x="271530" y="77080"/>
                </a:lnTo>
                <a:close/>
              </a:path>
              <a:path w="328929" h="122554">
                <a:moveTo>
                  <a:pt x="304575" y="86156"/>
                </a:moveTo>
                <a:lnTo>
                  <a:pt x="271530" y="86156"/>
                </a:lnTo>
                <a:lnTo>
                  <a:pt x="283760" y="87052"/>
                </a:lnTo>
                <a:lnTo>
                  <a:pt x="292967" y="89662"/>
                </a:lnTo>
                <a:lnTo>
                  <a:pt x="298771" y="93872"/>
                </a:lnTo>
                <a:lnTo>
                  <a:pt x="300791" y="99567"/>
                </a:lnTo>
                <a:lnTo>
                  <a:pt x="298771" y="105384"/>
                </a:lnTo>
                <a:lnTo>
                  <a:pt x="292967" y="109728"/>
                </a:lnTo>
                <a:lnTo>
                  <a:pt x="283760" y="112445"/>
                </a:lnTo>
                <a:lnTo>
                  <a:pt x="271530" y="113385"/>
                </a:lnTo>
                <a:lnTo>
                  <a:pt x="304231" y="113385"/>
                </a:lnTo>
                <a:lnTo>
                  <a:pt x="308982" y="109160"/>
                </a:lnTo>
                <a:lnTo>
                  <a:pt x="311763" y="99567"/>
                </a:lnTo>
                <a:lnTo>
                  <a:pt x="308982" y="90053"/>
                </a:lnTo>
                <a:lnTo>
                  <a:pt x="304575" y="86156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1" name="object 31"/>
          <p:cNvGrpSpPr/>
          <p:nvPr/>
        </p:nvGrpSpPr>
        <p:grpSpPr>
          <a:xfrm>
            <a:off x="0" y="0"/>
            <a:ext cx="13004800" cy="803910"/>
            <a:chOff x="0" y="0"/>
            <a:chExt cx="13004800" cy="803910"/>
          </a:xfrm>
        </p:grpSpPr>
        <p:sp>
          <p:nvSpPr>
            <p:cNvPr id="32" name="object 32"/>
            <p:cNvSpPr/>
            <p:nvPr/>
          </p:nvSpPr>
          <p:spPr>
            <a:xfrm>
              <a:off x="0" y="0"/>
              <a:ext cx="13004800" cy="632460"/>
            </a:xfrm>
            <a:custGeom>
              <a:avLst/>
              <a:gdLst/>
              <a:ahLst/>
              <a:cxnLst/>
              <a:rect l="l" t="t" r="r" b="b"/>
              <a:pathLst>
                <a:path w="13004800" h="632460">
                  <a:moveTo>
                    <a:pt x="13004800" y="0"/>
                  </a:moveTo>
                  <a:lnTo>
                    <a:pt x="0" y="0"/>
                  </a:lnTo>
                  <a:lnTo>
                    <a:pt x="0" y="632177"/>
                  </a:lnTo>
                  <a:lnTo>
                    <a:pt x="13004800" y="632177"/>
                  </a:lnTo>
                  <a:lnTo>
                    <a:pt x="13004800" y="0"/>
                  </a:lnTo>
                  <a:close/>
                </a:path>
              </a:pathLst>
            </a:custGeom>
            <a:solidFill>
              <a:srgbClr val="70B6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8182185" y="90307"/>
              <a:ext cx="3549650" cy="415925"/>
            </a:xfrm>
            <a:custGeom>
              <a:avLst/>
              <a:gdLst/>
              <a:ahLst/>
              <a:cxnLst/>
              <a:rect l="l" t="t" r="r" b="b"/>
              <a:pathLst>
                <a:path w="3549650" h="415925">
                  <a:moveTo>
                    <a:pt x="3341511" y="0"/>
                  </a:moveTo>
                  <a:lnTo>
                    <a:pt x="207715" y="0"/>
                  </a:lnTo>
                  <a:lnTo>
                    <a:pt x="160088" y="5485"/>
                  </a:lnTo>
                  <a:lnTo>
                    <a:pt x="116367" y="21112"/>
                  </a:lnTo>
                  <a:lnTo>
                    <a:pt x="77800" y="45632"/>
                  </a:lnTo>
                  <a:lnTo>
                    <a:pt x="45632" y="77800"/>
                  </a:lnTo>
                  <a:lnTo>
                    <a:pt x="21112" y="116367"/>
                  </a:lnTo>
                  <a:lnTo>
                    <a:pt x="5485" y="160088"/>
                  </a:lnTo>
                  <a:lnTo>
                    <a:pt x="0" y="207715"/>
                  </a:lnTo>
                  <a:lnTo>
                    <a:pt x="5485" y="255342"/>
                  </a:lnTo>
                  <a:lnTo>
                    <a:pt x="21112" y="299063"/>
                  </a:lnTo>
                  <a:lnTo>
                    <a:pt x="45632" y="337631"/>
                  </a:lnTo>
                  <a:lnTo>
                    <a:pt x="77800" y="369798"/>
                  </a:lnTo>
                  <a:lnTo>
                    <a:pt x="116367" y="394318"/>
                  </a:lnTo>
                  <a:lnTo>
                    <a:pt x="160088" y="409945"/>
                  </a:lnTo>
                  <a:lnTo>
                    <a:pt x="207715" y="415431"/>
                  </a:lnTo>
                  <a:lnTo>
                    <a:pt x="3341511" y="415431"/>
                  </a:lnTo>
                  <a:lnTo>
                    <a:pt x="3389138" y="409945"/>
                  </a:lnTo>
                  <a:lnTo>
                    <a:pt x="3432859" y="394318"/>
                  </a:lnTo>
                  <a:lnTo>
                    <a:pt x="3471426" y="369798"/>
                  </a:lnTo>
                  <a:lnTo>
                    <a:pt x="3503593" y="337631"/>
                  </a:lnTo>
                  <a:lnTo>
                    <a:pt x="3528114" y="299063"/>
                  </a:lnTo>
                  <a:lnTo>
                    <a:pt x="3543740" y="255342"/>
                  </a:lnTo>
                  <a:lnTo>
                    <a:pt x="3549226" y="207715"/>
                  </a:lnTo>
                  <a:lnTo>
                    <a:pt x="3543740" y="160088"/>
                  </a:lnTo>
                  <a:lnTo>
                    <a:pt x="3528114" y="116367"/>
                  </a:lnTo>
                  <a:lnTo>
                    <a:pt x="3503593" y="77800"/>
                  </a:lnTo>
                  <a:lnTo>
                    <a:pt x="3471426" y="45632"/>
                  </a:lnTo>
                  <a:lnTo>
                    <a:pt x="3432859" y="21112"/>
                  </a:lnTo>
                  <a:lnTo>
                    <a:pt x="3389138" y="5485"/>
                  </a:lnTo>
                  <a:lnTo>
                    <a:pt x="3341511" y="0"/>
                  </a:lnTo>
                  <a:close/>
                </a:path>
              </a:pathLst>
            </a:custGeom>
            <a:solidFill>
              <a:srgbClr val="EFF2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" name="object 3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362807" y="189650"/>
              <a:ext cx="214402" cy="214448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435839" y="180621"/>
              <a:ext cx="243840" cy="243840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12363592" y="108371"/>
              <a:ext cx="388620" cy="388620"/>
            </a:xfrm>
            <a:custGeom>
              <a:avLst/>
              <a:gdLst/>
              <a:ahLst/>
              <a:cxnLst/>
              <a:rect l="l" t="t" r="r" b="b"/>
              <a:pathLst>
                <a:path w="388620" h="388620">
                  <a:moveTo>
                    <a:pt x="194168" y="0"/>
                  </a:moveTo>
                  <a:lnTo>
                    <a:pt x="149647" y="5128"/>
                  </a:lnTo>
                  <a:lnTo>
                    <a:pt x="108778" y="19735"/>
                  </a:lnTo>
                  <a:lnTo>
                    <a:pt x="72726" y="42656"/>
                  </a:lnTo>
                  <a:lnTo>
                    <a:pt x="42656" y="72726"/>
                  </a:lnTo>
                  <a:lnTo>
                    <a:pt x="19735" y="108778"/>
                  </a:lnTo>
                  <a:lnTo>
                    <a:pt x="5128" y="149647"/>
                  </a:lnTo>
                  <a:lnTo>
                    <a:pt x="0" y="194168"/>
                  </a:lnTo>
                  <a:lnTo>
                    <a:pt x="5128" y="238690"/>
                  </a:lnTo>
                  <a:lnTo>
                    <a:pt x="19735" y="279559"/>
                  </a:lnTo>
                  <a:lnTo>
                    <a:pt x="42656" y="315611"/>
                  </a:lnTo>
                  <a:lnTo>
                    <a:pt x="72726" y="345680"/>
                  </a:lnTo>
                  <a:lnTo>
                    <a:pt x="108778" y="368602"/>
                  </a:lnTo>
                  <a:lnTo>
                    <a:pt x="149647" y="383209"/>
                  </a:lnTo>
                  <a:lnTo>
                    <a:pt x="194168" y="388337"/>
                  </a:lnTo>
                  <a:lnTo>
                    <a:pt x="194168" y="370275"/>
                  </a:lnTo>
                  <a:lnTo>
                    <a:pt x="147352" y="363984"/>
                  </a:lnTo>
                  <a:lnTo>
                    <a:pt x="105284" y="346231"/>
                  </a:lnTo>
                  <a:lnTo>
                    <a:pt x="69642" y="318695"/>
                  </a:lnTo>
                  <a:lnTo>
                    <a:pt x="42105" y="283053"/>
                  </a:lnTo>
                  <a:lnTo>
                    <a:pt x="24352" y="240985"/>
                  </a:lnTo>
                  <a:lnTo>
                    <a:pt x="18062" y="194168"/>
                  </a:lnTo>
                  <a:lnTo>
                    <a:pt x="24352" y="147352"/>
                  </a:lnTo>
                  <a:lnTo>
                    <a:pt x="42105" y="105284"/>
                  </a:lnTo>
                  <a:lnTo>
                    <a:pt x="69642" y="69642"/>
                  </a:lnTo>
                  <a:lnTo>
                    <a:pt x="105284" y="42105"/>
                  </a:lnTo>
                  <a:lnTo>
                    <a:pt x="147352" y="24352"/>
                  </a:lnTo>
                  <a:lnTo>
                    <a:pt x="194168" y="18062"/>
                  </a:lnTo>
                  <a:lnTo>
                    <a:pt x="194168" y="0"/>
                  </a:lnTo>
                  <a:close/>
                </a:path>
                <a:path w="388620" h="388620">
                  <a:moveTo>
                    <a:pt x="194168" y="0"/>
                  </a:moveTo>
                  <a:lnTo>
                    <a:pt x="194168" y="18062"/>
                  </a:lnTo>
                  <a:lnTo>
                    <a:pt x="240985" y="24352"/>
                  </a:lnTo>
                  <a:lnTo>
                    <a:pt x="283053" y="42105"/>
                  </a:lnTo>
                  <a:lnTo>
                    <a:pt x="318695" y="69642"/>
                  </a:lnTo>
                  <a:lnTo>
                    <a:pt x="346231" y="105284"/>
                  </a:lnTo>
                  <a:lnTo>
                    <a:pt x="363984" y="147352"/>
                  </a:lnTo>
                  <a:lnTo>
                    <a:pt x="370275" y="194168"/>
                  </a:lnTo>
                  <a:lnTo>
                    <a:pt x="363984" y="240985"/>
                  </a:lnTo>
                  <a:lnTo>
                    <a:pt x="346231" y="283053"/>
                  </a:lnTo>
                  <a:lnTo>
                    <a:pt x="318695" y="318695"/>
                  </a:lnTo>
                  <a:lnTo>
                    <a:pt x="283053" y="346231"/>
                  </a:lnTo>
                  <a:lnTo>
                    <a:pt x="240985" y="363984"/>
                  </a:lnTo>
                  <a:lnTo>
                    <a:pt x="194168" y="370275"/>
                  </a:lnTo>
                  <a:lnTo>
                    <a:pt x="194168" y="388337"/>
                  </a:lnTo>
                  <a:lnTo>
                    <a:pt x="238690" y="383209"/>
                  </a:lnTo>
                  <a:lnTo>
                    <a:pt x="279559" y="368602"/>
                  </a:lnTo>
                  <a:lnTo>
                    <a:pt x="315611" y="345680"/>
                  </a:lnTo>
                  <a:lnTo>
                    <a:pt x="345680" y="315611"/>
                  </a:lnTo>
                  <a:lnTo>
                    <a:pt x="368602" y="279559"/>
                  </a:lnTo>
                  <a:lnTo>
                    <a:pt x="383209" y="238690"/>
                  </a:lnTo>
                  <a:lnTo>
                    <a:pt x="388337" y="194168"/>
                  </a:lnTo>
                  <a:lnTo>
                    <a:pt x="383209" y="149647"/>
                  </a:lnTo>
                  <a:lnTo>
                    <a:pt x="368602" y="108778"/>
                  </a:lnTo>
                  <a:lnTo>
                    <a:pt x="345680" y="72726"/>
                  </a:lnTo>
                  <a:lnTo>
                    <a:pt x="315611" y="42656"/>
                  </a:lnTo>
                  <a:lnTo>
                    <a:pt x="279559" y="19735"/>
                  </a:lnTo>
                  <a:lnTo>
                    <a:pt x="238690" y="5128"/>
                  </a:lnTo>
                  <a:lnTo>
                    <a:pt x="194168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7" name="object 3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4185" y="0"/>
              <a:ext cx="1155982" cy="803765"/>
            </a:xfrm>
            <a:prstGeom prst="rect">
              <a:avLst/>
            </a:prstGeom>
          </p:spPr>
        </p:pic>
      </p:grp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73607" y="705307"/>
            <a:ext cx="2774315" cy="368300"/>
          </a:xfrm>
          <a:custGeom>
            <a:avLst/>
            <a:gdLst/>
            <a:ahLst/>
            <a:cxnLst/>
            <a:rect l="l" t="t" r="r" b="b"/>
            <a:pathLst>
              <a:path w="2774315" h="368300">
                <a:moveTo>
                  <a:pt x="303174" y="0"/>
                </a:moveTo>
                <a:lnTo>
                  <a:pt x="269849" y="0"/>
                </a:lnTo>
                <a:lnTo>
                  <a:pt x="269849" y="368198"/>
                </a:lnTo>
                <a:lnTo>
                  <a:pt x="303174" y="368198"/>
                </a:lnTo>
                <a:lnTo>
                  <a:pt x="303174" y="152400"/>
                </a:lnTo>
                <a:lnTo>
                  <a:pt x="286512" y="152400"/>
                </a:lnTo>
                <a:lnTo>
                  <a:pt x="286512" y="124764"/>
                </a:lnTo>
                <a:lnTo>
                  <a:pt x="303174" y="124764"/>
                </a:lnTo>
                <a:lnTo>
                  <a:pt x="303174" y="0"/>
                </a:lnTo>
                <a:close/>
              </a:path>
              <a:path w="2774315" h="368300">
                <a:moveTo>
                  <a:pt x="102006" y="32105"/>
                </a:moveTo>
                <a:lnTo>
                  <a:pt x="95504" y="32105"/>
                </a:lnTo>
                <a:lnTo>
                  <a:pt x="95504" y="97536"/>
                </a:lnTo>
                <a:lnTo>
                  <a:pt x="88182" y="148475"/>
                </a:lnTo>
                <a:lnTo>
                  <a:pt x="68021" y="195986"/>
                </a:lnTo>
                <a:lnTo>
                  <a:pt x="37725" y="235724"/>
                </a:lnTo>
                <a:lnTo>
                  <a:pt x="0" y="263347"/>
                </a:lnTo>
                <a:lnTo>
                  <a:pt x="21539" y="290169"/>
                </a:lnTo>
                <a:lnTo>
                  <a:pt x="54421" y="266039"/>
                </a:lnTo>
                <a:lnTo>
                  <a:pt x="82408" y="232603"/>
                </a:lnTo>
                <a:lnTo>
                  <a:pt x="104113" y="191970"/>
                </a:lnTo>
                <a:lnTo>
                  <a:pt x="112808" y="163648"/>
                </a:lnTo>
                <a:lnTo>
                  <a:pt x="106918" y="144905"/>
                </a:lnTo>
                <a:lnTo>
                  <a:pt x="102006" y="97536"/>
                </a:lnTo>
                <a:lnTo>
                  <a:pt x="102006" y="32105"/>
                </a:lnTo>
                <a:close/>
              </a:path>
              <a:path w="2774315" h="368300">
                <a:moveTo>
                  <a:pt x="129235" y="32105"/>
                </a:moveTo>
                <a:lnTo>
                  <a:pt x="123139" y="32105"/>
                </a:lnTo>
                <a:lnTo>
                  <a:pt x="123139" y="97536"/>
                </a:lnTo>
                <a:lnTo>
                  <a:pt x="118151" y="146245"/>
                </a:lnTo>
                <a:lnTo>
                  <a:pt x="120824" y="189154"/>
                </a:lnTo>
                <a:lnTo>
                  <a:pt x="142474" y="228331"/>
                </a:lnTo>
                <a:lnTo>
                  <a:pt x="170619" y="260486"/>
                </a:lnTo>
                <a:lnTo>
                  <a:pt x="204012" y="283667"/>
                </a:lnTo>
                <a:lnTo>
                  <a:pt x="223926" y="256438"/>
                </a:lnTo>
                <a:lnTo>
                  <a:pt x="186670" y="230409"/>
                </a:lnTo>
                <a:lnTo>
                  <a:pt x="156616" y="192684"/>
                </a:lnTo>
                <a:lnTo>
                  <a:pt x="136544" y="147110"/>
                </a:lnTo>
                <a:lnTo>
                  <a:pt x="129235" y="97536"/>
                </a:lnTo>
                <a:lnTo>
                  <a:pt x="129235" y="32105"/>
                </a:lnTo>
                <a:close/>
              </a:path>
              <a:path w="2774315" h="368300">
                <a:moveTo>
                  <a:pt x="123139" y="32105"/>
                </a:moveTo>
                <a:lnTo>
                  <a:pt x="102006" y="32105"/>
                </a:lnTo>
                <a:lnTo>
                  <a:pt x="102006" y="97536"/>
                </a:lnTo>
                <a:lnTo>
                  <a:pt x="106918" y="144905"/>
                </a:lnTo>
                <a:lnTo>
                  <a:pt x="112808" y="163648"/>
                </a:lnTo>
                <a:lnTo>
                  <a:pt x="118151" y="146245"/>
                </a:lnTo>
                <a:lnTo>
                  <a:pt x="123139" y="97536"/>
                </a:lnTo>
                <a:lnTo>
                  <a:pt x="123139" y="32105"/>
                </a:lnTo>
                <a:close/>
              </a:path>
              <a:path w="2774315" h="368300">
                <a:moveTo>
                  <a:pt x="269849" y="124764"/>
                </a:moveTo>
                <a:lnTo>
                  <a:pt x="184099" y="124764"/>
                </a:lnTo>
                <a:lnTo>
                  <a:pt x="184099" y="152400"/>
                </a:lnTo>
                <a:lnTo>
                  <a:pt x="269849" y="152400"/>
                </a:lnTo>
                <a:lnTo>
                  <a:pt x="269849" y="124764"/>
                </a:lnTo>
                <a:close/>
              </a:path>
              <a:path w="2774315" h="368300">
                <a:moveTo>
                  <a:pt x="303174" y="124764"/>
                </a:moveTo>
                <a:lnTo>
                  <a:pt x="286512" y="124764"/>
                </a:lnTo>
                <a:lnTo>
                  <a:pt x="286512" y="152400"/>
                </a:lnTo>
                <a:lnTo>
                  <a:pt x="303174" y="152400"/>
                </a:lnTo>
                <a:lnTo>
                  <a:pt x="303174" y="124764"/>
                </a:lnTo>
                <a:close/>
              </a:path>
              <a:path w="2774315" h="368300">
                <a:moveTo>
                  <a:pt x="674998" y="0"/>
                </a:moveTo>
                <a:lnTo>
                  <a:pt x="641267" y="0"/>
                </a:lnTo>
                <a:lnTo>
                  <a:pt x="641267" y="368198"/>
                </a:lnTo>
                <a:lnTo>
                  <a:pt x="674998" y="368198"/>
                </a:lnTo>
                <a:lnTo>
                  <a:pt x="674998" y="0"/>
                </a:lnTo>
                <a:close/>
              </a:path>
              <a:path w="2774315" h="368300">
                <a:moveTo>
                  <a:pt x="428720" y="31292"/>
                </a:moveTo>
                <a:lnTo>
                  <a:pt x="395395" y="31292"/>
                </a:lnTo>
                <a:lnTo>
                  <a:pt x="395395" y="279603"/>
                </a:lnTo>
                <a:lnTo>
                  <a:pt x="568521" y="279603"/>
                </a:lnTo>
                <a:lnTo>
                  <a:pt x="568521" y="251968"/>
                </a:lnTo>
                <a:lnTo>
                  <a:pt x="428720" y="251968"/>
                </a:lnTo>
                <a:lnTo>
                  <a:pt x="428720" y="155244"/>
                </a:lnTo>
                <a:lnTo>
                  <a:pt x="568521" y="155244"/>
                </a:lnTo>
                <a:lnTo>
                  <a:pt x="568521" y="128422"/>
                </a:lnTo>
                <a:lnTo>
                  <a:pt x="428720" y="128422"/>
                </a:lnTo>
                <a:lnTo>
                  <a:pt x="428720" y="31292"/>
                </a:lnTo>
                <a:close/>
              </a:path>
              <a:path w="2774315" h="368300">
                <a:moveTo>
                  <a:pt x="568521" y="155244"/>
                </a:moveTo>
                <a:lnTo>
                  <a:pt x="534790" y="155244"/>
                </a:lnTo>
                <a:lnTo>
                  <a:pt x="534790" y="251968"/>
                </a:lnTo>
                <a:lnTo>
                  <a:pt x="568521" y="251968"/>
                </a:lnTo>
                <a:lnTo>
                  <a:pt x="568521" y="155244"/>
                </a:lnTo>
                <a:close/>
              </a:path>
              <a:path w="2774315" h="368300">
                <a:moveTo>
                  <a:pt x="568521" y="31292"/>
                </a:moveTo>
                <a:lnTo>
                  <a:pt x="534790" y="31292"/>
                </a:lnTo>
                <a:lnTo>
                  <a:pt x="534790" y="128422"/>
                </a:lnTo>
                <a:lnTo>
                  <a:pt x="568521" y="128422"/>
                </a:lnTo>
                <a:lnTo>
                  <a:pt x="568521" y="31292"/>
                </a:lnTo>
                <a:close/>
              </a:path>
              <a:path w="2774315" h="368300">
                <a:moveTo>
                  <a:pt x="901738" y="25603"/>
                </a:moveTo>
                <a:lnTo>
                  <a:pt x="895642" y="25603"/>
                </a:lnTo>
                <a:lnTo>
                  <a:pt x="895642" y="53644"/>
                </a:lnTo>
                <a:lnTo>
                  <a:pt x="883837" y="98780"/>
                </a:lnTo>
                <a:lnTo>
                  <a:pt x="853020" y="137972"/>
                </a:lnTo>
                <a:lnTo>
                  <a:pt x="810088" y="167716"/>
                </a:lnTo>
                <a:lnTo>
                  <a:pt x="761936" y="184505"/>
                </a:lnTo>
                <a:lnTo>
                  <a:pt x="776973" y="212547"/>
                </a:lnTo>
                <a:lnTo>
                  <a:pt x="820604" y="197308"/>
                </a:lnTo>
                <a:lnTo>
                  <a:pt x="860821" y="172472"/>
                </a:lnTo>
                <a:lnTo>
                  <a:pt x="894016" y="139365"/>
                </a:lnTo>
                <a:lnTo>
                  <a:pt x="913300" y="105134"/>
                </a:lnTo>
                <a:lnTo>
                  <a:pt x="910100" y="99470"/>
                </a:lnTo>
                <a:lnTo>
                  <a:pt x="901738" y="53644"/>
                </a:lnTo>
                <a:lnTo>
                  <a:pt x="901738" y="25603"/>
                </a:lnTo>
                <a:close/>
              </a:path>
              <a:path w="2774315" h="368300">
                <a:moveTo>
                  <a:pt x="930998" y="25603"/>
                </a:moveTo>
                <a:lnTo>
                  <a:pt x="924902" y="25603"/>
                </a:lnTo>
                <a:lnTo>
                  <a:pt x="924902" y="53644"/>
                </a:lnTo>
                <a:lnTo>
                  <a:pt x="916579" y="99314"/>
                </a:lnTo>
                <a:lnTo>
                  <a:pt x="932741" y="139541"/>
                </a:lnTo>
                <a:lnTo>
                  <a:pt x="965994" y="172589"/>
                </a:lnTo>
                <a:lnTo>
                  <a:pt x="1006192" y="197347"/>
                </a:lnTo>
                <a:lnTo>
                  <a:pt x="1049667" y="212547"/>
                </a:lnTo>
                <a:lnTo>
                  <a:pt x="1064704" y="184505"/>
                </a:lnTo>
                <a:lnTo>
                  <a:pt x="1016723" y="167773"/>
                </a:lnTo>
                <a:lnTo>
                  <a:pt x="973772" y="138125"/>
                </a:lnTo>
                <a:lnTo>
                  <a:pt x="942860" y="98952"/>
                </a:lnTo>
                <a:lnTo>
                  <a:pt x="930998" y="53644"/>
                </a:lnTo>
                <a:lnTo>
                  <a:pt x="930998" y="25603"/>
                </a:lnTo>
                <a:close/>
              </a:path>
              <a:path w="2774315" h="368300">
                <a:moveTo>
                  <a:pt x="924902" y="25603"/>
                </a:moveTo>
                <a:lnTo>
                  <a:pt x="901738" y="25603"/>
                </a:lnTo>
                <a:lnTo>
                  <a:pt x="901738" y="53644"/>
                </a:lnTo>
                <a:lnTo>
                  <a:pt x="910100" y="99470"/>
                </a:lnTo>
                <a:lnTo>
                  <a:pt x="913300" y="105134"/>
                </a:lnTo>
                <a:lnTo>
                  <a:pt x="916579" y="99314"/>
                </a:lnTo>
                <a:lnTo>
                  <a:pt x="924902" y="53644"/>
                </a:lnTo>
                <a:lnTo>
                  <a:pt x="924902" y="25603"/>
                </a:lnTo>
                <a:close/>
              </a:path>
              <a:path w="2774315" h="368300">
                <a:moveTo>
                  <a:pt x="1081366" y="290576"/>
                </a:moveTo>
                <a:lnTo>
                  <a:pt x="748525" y="290576"/>
                </a:lnTo>
                <a:lnTo>
                  <a:pt x="748525" y="318211"/>
                </a:lnTo>
                <a:lnTo>
                  <a:pt x="1081366" y="318211"/>
                </a:lnTo>
                <a:lnTo>
                  <a:pt x="1081366" y="290576"/>
                </a:lnTo>
                <a:close/>
              </a:path>
              <a:path w="2774315" h="368300">
                <a:moveTo>
                  <a:pt x="1548390" y="406"/>
                </a:moveTo>
                <a:lnTo>
                  <a:pt x="1515878" y="406"/>
                </a:lnTo>
                <a:lnTo>
                  <a:pt x="1515878" y="367791"/>
                </a:lnTo>
                <a:lnTo>
                  <a:pt x="1548390" y="367791"/>
                </a:lnTo>
                <a:lnTo>
                  <a:pt x="1548390" y="406"/>
                </a:lnTo>
                <a:close/>
              </a:path>
              <a:path w="2774315" h="368300">
                <a:moveTo>
                  <a:pt x="1474019" y="8940"/>
                </a:moveTo>
                <a:lnTo>
                  <a:pt x="1442319" y="8940"/>
                </a:lnTo>
                <a:lnTo>
                  <a:pt x="1442319" y="349097"/>
                </a:lnTo>
                <a:lnTo>
                  <a:pt x="1474019" y="349097"/>
                </a:lnTo>
                <a:lnTo>
                  <a:pt x="1474019" y="160121"/>
                </a:lnTo>
                <a:lnTo>
                  <a:pt x="1452479" y="160121"/>
                </a:lnTo>
                <a:lnTo>
                  <a:pt x="1452479" y="132080"/>
                </a:lnTo>
                <a:lnTo>
                  <a:pt x="1474019" y="132080"/>
                </a:lnTo>
                <a:lnTo>
                  <a:pt x="1474019" y="8940"/>
                </a:lnTo>
                <a:close/>
              </a:path>
              <a:path w="2774315" h="368300">
                <a:moveTo>
                  <a:pt x="1318367" y="57302"/>
                </a:moveTo>
                <a:lnTo>
                  <a:pt x="1311459" y="57302"/>
                </a:lnTo>
                <a:lnTo>
                  <a:pt x="1311459" y="104038"/>
                </a:lnTo>
                <a:lnTo>
                  <a:pt x="1306214" y="154000"/>
                </a:lnTo>
                <a:lnTo>
                  <a:pt x="1290834" y="200456"/>
                </a:lnTo>
                <a:lnTo>
                  <a:pt x="1265853" y="240055"/>
                </a:lnTo>
                <a:lnTo>
                  <a:pt x="1231804" y="269443"/>
                </a:lnTo>
                <a:lnTo>
                  <a:pt x="1252531" y="294640"/>
                </a:lnTo>
                <a:lnTo>
                  <a:pt x="1288605" y="261772"/>
                </a:lnTo>
                <a:lnTo>
                  <a:pt x="1315269" y="216712"/>
                </a:lnTo>
                <a:lnTo>
                  <a:pt x="1328279" y="174406"/>
                </a:lnTo>
                <a:lnTo>
                  <a:pt x="1323841" y="160254"/>
                </a:lnTo>
                <a:lnTo>
                  <a:pt x="1318367" y="104038"/>
                </a:lnTo>
                <a:lnTo>
                  <a:pt x="1318367" y="57302"/>
                </a:lnTo>
                <a:close/>
              </a:path>
              <a:path w="2774315" h="368300">
                <a:moveTo>
                  <a:pt x="1344377" y="57302"/>
                </a:moveTo>
                <a:lnTo>
                  <a:pt x="1337468" y="57302"/>
                </a:lnTo>
                <a:lnTo>
                  <a:pt x="1337468" y="104038"/>
                </a:lnTo>
                <a:lnTo>
                  <a:pt x="1331798" y="162966"/>
                </a:lnTo>
                <a:lnTo>
                  <a:pt x="1328279" y="174406"/>
                </a:lnTo>
                <a:lnTo>
                  <a:pt x="1339907" y="211480"/>
                </a:lnTo>
                <a:lnTo>
                  <a:pt x="1366031" y="254400"/>
                </a:lnTo>
                <a:lnTo>
                  <a:pt x="1401679" y="285699"/>
                </a:lnTo>
                <a:lnTo>
                  <a:pt x="1422406" y="260908"/>
                </a:lnTo>
                <a:lnTo>
                  <a:pt x="1388954" y="233025"/>
                </a:lnTo>
                <a:lnTo>
                  <a:pt x="1364494" y="195427"/>
                </a:lnTo>
                <a:lnTo>
                  <a:pt x="1349482" y="151352"/>
                </a:lnTo>
                <a:lnTo>
                  <a:pt x="1344377" y="104038"/>
                </a:lnTo>
                <a:lnTo>
                  <a:pt x="1344377" y="57302"/>
                </a:lnTo>
                <a:close/>
              </a:path>
              <a:path w="2774315" h="368300">
                <a:moveTo>
                  <a:pt x="1337468" y="57302"/>
                </a:moveTo>
                <a:lnTo>
                  <a:pt x="1318367" y="57302"/>
                </a:lnTo>
                <a:lnTo>
                  <a:pt x="1318367" y="104038"/>
                </a:lnTo>
                <a:lnTo>
                  <a:pt x="1323841" y="160254"/>
                </a:lnTo>
                <a:lnTo>
                  <a:pt x="1328279" y="174406"/>
                </a:lnTo>
                <a:lnTo>
                  <a:pt x="1331798" y="162966"/>
                </a:lnTo>
                <a:lnTo>
                  <a:pt x="1337468" y="104038"/>
                </a:lnTo>
                <a:lnTo>
                  <a:pt x="1337468" y="57302"/>
                </a:lnTo>
                <a:close/>
              </a:path>
              <a:path w="2774315" h="368300">
                <a:moveTo>
                  <a:pt x="1442319" y="132080"/>
                </a:moveTo>
                <a:lnTo>
                  <a:pt x="1382172" y="132080"/>
                </a:lnTo>
                <a:lnTo>
                  <a:pt x="1382172" y="160121"/>
                </a:lnTo>
                <a:lnTo>
                  <a:pt x="1442319" y="160121"/>
                </a:lnTo>
                <a:lnTo>
                  <a:pt x="1442319" y="132080"/>
                </a:lnTo>
                <a:close/>
              </a:path>
              <a:path w="2774315" h="368300">
                <a:moveTo>
                  <a:pt x="1474019" y="132080"/>
                </a:moveTo>
                <a:lnTo>
                  <a:pt x="1452479" y="132080"/>
                </a:lnTo>
                <a:lnTo>
                  <a:pt x="1452479" y="160121"/>
                </a:lnTo>
                <a:lnTo>
                  <a:pt x="1474019" y="160121"/>
                </a:lnTo>
                <a:lnTo>
                  <a:pt x="1474019" y="132080"/>
                </a:lnTo>
                <a:close/>
              </a:path>
              <a:path w="2774315" h="368300">
                <a:moveTo>
                  <a:pt x="1409807" y="43078"/>
                </a:moveTo>
                <a:lnTo>
                  <a:pt x="1241964" y="43078"/>
                </a:lnTo>
                <a:lnTo>
                  <a:pt x="1241964" y="71120"/>
                </a:lnTo>
                <a:lnTo>
                  <a:pt x="1311459" y="71120"/>
                </a:lnTo>
                <a:lnTo>
                  <a:pt x="1311459" y="57302"/>
                </a:lnTo>
                <a:lnTo>
                  <a:pt x="1409807" y="57302"/>
                </a:lnTo>
                <a:lnTo>
                  <a:pt x="1409807" y="43078"/>
                </a:lnTo>
                <a:close/>
              </a:path>
              <a:path w="2774315" h="368300">
                <a:moveTo>
                  <a:pt x="1409807" y="57302"/>
                </a:moveTo>
                <a:lnTo>
                  <a:pt x="1344377" y="57302"/>
                </a:lnTo>
                <a:lnTo>
                  <a:pt x="1344377" y="71120"/>
                </a:lnTo>
                <a:lnTo>
                  <a:pt x="1409807" y="71120"/>
                </a:lnTo>
                <a:lnTo>
                  <a:pt x="1409807" y="57302"/>
                </a:lnTo>
                <a:close/>
              </a:path>
              <a:path w="2774315" h="368300">
                <a:moveTo>
                  <a:pt x="1706854" y="38201"/>
                </a:moveTo>
                <a:lnTo>
                  <a:pt x="1700758" y="38201"/>
                </a:lnTo>
                <a:lnTo>
                  <a:pt x="1700758" y="67868"/>
                </a:lnTo>
                <a:lnTo>
                  <a:pt x="1694173" y="105848"/>
                </a:lnTo>
                <a:lnTo>
                  <a:pt x="1675510" y="139750"/>
                </a:lnTo>
                <a:lnTo>
                  <a:pt x="1646408" y="167481"/>
                </a:lnTo>
                <a:lnTo>
                  <a:pt x="1608505" y="186944"/>
                </a:lnTo>
                <a:lnTo>
                  <a:pt x="1626387" y="213359"/>
                </a:lnTo>
                <a:lnTo>
                  <a:pt x="1668214" y="190855"/>
                </a:lnTo>
                <a:lnTo>
                  <a:pt x="1700403" y="157683"/>
                </a:lnTo>
                <a:lnTo>
                  <a:pt x="1718293" y="121605"/>
                </a:lnTo>
                <a:lnTo>
                  <a:pt x="1713896" y="112890"/>
                </a:lnTo>
                <a:lnTo>
                  <a:pt x="1706917" y="67868"/>
                </a:lnTo>
                <a:lnTo>
                  <a:pt x="1706854" y="38201"/>
                </a:lnTo>
                <a:close/>
              </a:path>
              <a:path w="2774315" h="368300">
                <a:moveTo>
                  <a:pt x="1734489" y="38201"/>
                </a:moveTo>
                <a:lnTo>
                  <a:pt x="1728393" y="38201"/>
                </a:lnTo>
                <a:lnTo>
                  <a:pt x="1728393" y="67868"/>
                </a:lnTo>
                <a:lnTo>
                  <a:pt x="1721084" y="115976"/>
                </a:lnTo>
                <a:lnTo>
                  <a:pt x="1718293" y="121605"/>
                </a:lnTo>
                <a:lnTo>
                  <a:pt x="1733931" y="152603"/>
                </a:lnTo>
                <a:lnTo>
                  <a:pt x="1765319" y="184391"/>
                </a:lnTo>
                <a:lnTo>
                  <a:pt x="1806422" y="206044"/>
                </a:lnTo>
                <a:lnTo>
                  <a:pt x="1823897" y="179628"/>
                </a:lnTo>
                <a:lnTo>
                  <a:pt x="1787124" y="161245"/>
                </a:lnTo>
                <a:lnTo>
                  <a:pt x="1758924" y="134975"/>
                </a:lnTo>
                <a:lnTo>
                  <a:pt x="1740858" y="102990"/>
                </a:lnTo>
                <a:lnTo>
                  <a:pt x="1734562" y="67868"/>
                </a:lnTo>
                <a:lnTo>
                  <a:pt x="1734489" y="38201"/>
                </a:lnTo>
                <a:close/>
              </a:path>
              <a:path w="2774315" h="368300">
                <a:moveTo>
                  <a:pt x="1728393" y="38201"/>
                </a:moveTo>
                <a:lnTo>
                  <a:pt x="1706854" y="38201"/>
                </a:lnTo>
                <a:lnTo>
                  <a:pt x="1706917" y="67868"/>
                </a:lnTo>
                <a:lnTo>
                  <a:pt x="1713896" y="112890"/>
                </a:lnTo>
                <a:lnTo>
                  <a:pt x="1718293" y="121605"/>
                </a:lnTo>
                <a:lnTo>
                  <a:pt x="1721084" y="115976"/>
                </a:lnTo>
                <a:lnTo>
                  <a:pt x="1728393" y="67868"/>
                </a:lnTo>
                <a:lnTo>
                  <a:pt x="1728393" y="38201"/>
                </a:lnTo>
                <a:close/>
              </a:path>
              <a:path w="2774315" h="368300">
                <a:moveTo>
                  <a:pt x="1815363" y="26009"/>
                </a:moveTo>
                <a:lnTo>
                  <a:pt x="1619072" y="26009"/>
                </a:lnTo>
                <a:lnTo>
                  <a:pt x="1619072" y="53644"/>
                </a:lnTo>
                <a:lnTo>
                  <a:pt x="1700758" y="53644"/>
                </a:lnTo>
                <a:lnTo>
                  <a:pt x="1700758" y="38201"/>
                </a:lnTo>
                <a:lnTo>
                  <a:pt x="1815363" y="38201"/>
                </a:lnTo>
                <a:lnTo>
                  <a:pt x="1815363" y="26009"/>
                </a:lnTo>
                <a:close/>
              </a:path>
              <a:path w="2774315" h="368300">
                <a:moveTo>
                  <a:pt x="1815363" y="38201"/>
                </a:moveTo>
                <a:lnTo>
                  <a:pt x="1734489" y="38201"/>
                </a:lnTo>
                <a:lnTo>
                  <a:pt x="1734489" y="53644"/>
                </a:lnTo>
                <a:lnTo>
                  <a:pt x="1815363" y="53644"/>
                </a:lnTo>
                <a:lnTo>
                  <a:pt x="1815363" y="38201"/>
                </a:lnTo>
                <a:close/>
              </a:path>
              <a:path w="2774315" h="368300">
                <a:moveTo>
                  <a:pt x="1895424" y="406"/>
                </a:moveTo>
                <a:lnTo>
                  <a:pt x="1861693" y="406"/>
                </a:lnTo>
                <a:lnTo>
                  <a:pt x="1861693" y="221488"/>
                </a:lnTo>
                <a:lnTo>
                  <a:pt x="1895424" y="221488"/>
                </a:lnTo>
                <a:lnTo>
                  <a:pt x="1895424" y="125171"/>
                </a:lnTo>
                <a:lnTo>
                  <a:pt x="1886077" y="125171"/>
                </a:lnTo>
                <a:lnTo>
                  <a:pt x="1886077" y="97129"/>
                </a:lnTo>
                <a:lnTo>
                  <a:pt x="1895424" y="97129"/>
                </a:lnTo>
                <a:lnTo>
                  <a:pt x="1895424" y="406"/>
                </a:lnTo>
                <a:close/>
              </a:path>
              <a:path w="2774315" h="368300">
                <a:moveTo>
                  <a:pt x="1895424" y="97129"/>
                </a:moveTo>
                <a:lnTo>
                  <a:pt x="1886077" y="97129"/>
                </a:lnTo>
                <a:lnTo>
                  <a:pt x="1886077" y="125171"/>
                </a:lnTo>
                <a:lnTo>
                  <a:pt x="1895424" y="125171"/>
                </a:lnTo>
                <a:lnTo>
                  <a:pt x="1895424" y="97129"/>
                </a:lnTo>
                <a:close/>
              </a:path>
              <a:path w="2774315" h="368300">
                <a:moveTo>
                  <a:pt x="1949881" y="97129"/>
                </a:moveTo>
                <a:lnTo>
                  <a:pt x="1895424" y="97129"/>
                </a:lnTo>
                <a:lnTo>
                  <a:pt x="1895424" y="125171"/>
                </a:lnTo>
                <a:lnTo>
                  <a:pt x="1949881" y="125171"/>
                </a:lnTo>
                <a:lnTo>
                  <a:pt x="1949881" y="97129"/>
                </a:lnTo>
                <a:close/>
              </a:path>
              <a:path w="2774315" h="368300">
                <a:moveTo>
                  <a:pt x="1895424" y="240995"/>
                </a:moveTo>
                <a:lnTo>
                  <a:pt x="1656867" y="240995"/>
                </a:lnTo>
                <a:lnTo>
                  <a:pt x="1656867" y="269036"/>
                </a:lnTo>
                <a:lnTo>
                  <a:pt x="1861693" y="269036"/>
                </a:lnTo>
                <a:lnTo>
                  <a:pt x="1861693" y="367791"/>
                </a:lnTo>
                <a:lnTo>
                  <a:pt x="1895424" y="367791"/>
                </a:lnTo>
                <a:lnTo>
                  <a:pt x="1895424" y="240995"/>
                </a:lnTo>
                <a:close/>
              </a:path>
              <a:path w="2774315" h="368300">
                <a:moveTo>
                  <a:pt x="2247842" y="181254"/>
                </a:moveTo>
                <a:lnTo>
                  <a:pt x="2098694" y="181254"/>
                </a:lnTo>
                <a:lnTo>
                  <a:pt x="2098694" y="208889"/>
                </a:lnTo>
                <a:lnTo>
                  <a:pt x="2430722" y="208889"/>
                </a:lnTo>
                <a:lnTo>
                  <a:pt x="2430722" y="192633"/>
                </a:lnTo>
                <a:lnTo>
                  <a:pt x="2247842" y="192633"/>
                </a:lnTo>
                <a:lnTo>
                  <a:pt x="2247842" y="181254"/>
                </a:lnTo>
                <a:close/>
              </a:path>
              <a:path w="2774315" h="368300">
                <a:moveTo>
                  <a:pt x="2281167" y="122326"/>
                </a:moveTo>
                <a:lnTo>
                  <a:pt x="2247842" y="122326"/>
                </a:lnTo>
                <a:lnTo>
                  <a:pt x="2247842" y="192633"/>
                </a:lnTo>
                <a:lnTo>
                  <a:pt x="2281167" y="192633"/>
                </a:lnTo>
                <a:lnTo>
                  <a:pt x="2281167" y="122326"/>
                </a:lnTo>
                <a:close/>
              </a:path>
              <a:path w="2774315" h="368300">
                <a:moveTo>
                  <a:pt x="2430722" y="181254"/>
                </a:moveTo>
                <a:lnTo>
                  <a:pt x="2281167" y="181254"/>
                </a:lnTo>
                <a:lnTo>
                  <a:pt x="2281167" y="192633"/>
                </a:lnTo>
                <a:lnTo>
                  <a:pt x="2430722" y="192633"/>
                </a:lnTo>
                <a:lnTo>
                  <a:pt x="2430722" y="181254"/>
                </a:lnTo>
                <a:close/>
              </a:path>
              <a:path w="2774315" h="368300">
                <a:moveTo>
                  <a:pt x="2389269" y="17068"/>
                </a:moveTo>
                <a:lnTo>
                  <a:pt x="2140553" y="17068"/>
                </a:lnTo>
                <a:lnTo>
                  <a:pt x="2140553" y="139395"/>
                </a:lnTo>
                <a:lnTo>
                  <a:pt x="2247842" y="139395"/>
                </a:lnTo>
                <a:lnTo>
                  <a:pt x="2247842" y="128016"/>
                </a:lnTo>
                <a:lnTo>
                  <a:pt x="2173878" y="128016"/>
                </a:lnTo>
                <a:lnTo>
                  <a:pt x="2173878" y="44297"/>
                </a:lnTo>
                <a:lnTo>
                  <a:pt x="2389269" y="44297"/>
                </a:lnTo>
                <a:lnTo>
                  <a:pt x="2389269" y="17068"/>
                </a:lnTo>
                <a:close/>
              </a:path>
              <a:path w="2774315" h="368300">
                <a:moveTo>
                  <a:pt x="2392114" y="122326"/>
                </a:moveTo>
                <a:lnTo>
                  <a:pt x="2281167" y="122326"/>
                </a:lnTo>
                <a:lnTo>
                  <a:pt x="2281167" y="139395"/>
                </a:lnTo>
                <a:lnTo>
                  <a:pt x="2392114" y="139395"/>
                </a:lnTo>
                <a:lnTo>
                  <a:pt x="2392114" y="122326"/>
                </a:lnTo>
                <a:close/>
              </a:path>
              <a:path w="2774315" h="368300">
                <a:moveTo>
                  <a:pt x="2392114" y="111759"/>
                </a:moveTo>
                <a:lnTo>
                  <a:pt x="2173878" y="111759"/>
                </a:lnTo>
                <a:lnTo>
                  <a:pt x="2173878" y="128016"/>
                </a:lnTo>
                <a:lnTo>
                  <a:pt x="2247842" y="128016"/>
                </a:lnTo>
                <a:lnTo>
                  <a:pt x="2247842" y="122326"/>
                </a:lnTo>
                <a:lnTo>
                  <a:pt x="2392114" y="122326"/>
                </a:lnTo>
                <a:lnTo>
                  <a:pt x="2392114" y="111759"/>
                </a:lnTo>
                <a:close/>
              </a:path>
              <a:path w="2774315" h="368300">
                <a:moveTo>
                  <a:pt x="2264098" y="235305"/>
                </a:moveTo>
                <a:lnTo>
                  <a:pt x="2211323" y="239706"/>
                </a:lnTo>
                <a:lnTo>
                  <a:pt x="2171693" y="252526"/>
                </a:lnTo>
                <a:lnTo>
                  <a:pt x="2146769" y="273196"/>
                </a:lnTo>
                <a:lnTo>
                  <a:pt x="2138114" y="301142"/>
                </a:lnTo>
                <a:lnTo>
                  <a:pt x="2146769" y="329495"/>
                </a:lnTo>
                <a:lnTo>
                  <a:pt x="2171693" y="350266"/>
                </a:lnTo>
                <a:lnTo>
                  <a:pt x="2211323" y="363035"/>
                </a:lnTo>
                <a:lnTo>
                  <a:pt x="2264098" y="367385"/>
                </a:lnTo>
                <a:lnTo>
                  <a:pt x="2316873" y="363035"/>
                </a:lnTo>
                <a:lnTo>
                  <a:pt x="2356504" y="350266"/>
                </a:lnTo>
                <a:lnTo>
                  <a:pt x="2367659" y="340969"/>
                </a:lnTo>
                <a:lnTo>
                  <a:pt x="2264098" y="340969"/>
                </a:lnTo>
                <a:lnTo>
                  <a:pt x="2225573" y="338347"/>
                </a:lnTo>
                <a:lnTo>
                  <a:pt x="2196687" y="330657"/>
                </a:lnTo>
                <a:lnTo>
                  <a:pt x="2178545" y="318166"/>
                </a:lnTo>
                <a:lnTo>
                  <a:pt x="2172252" y="301142"/>
                </a:lnTo>
                <a:lnTo>
                  <a:pt x="2178545" y="284289"/>
                </a:lnTo>
                <a:lnTo>
                  <a:pt x="2196687" y="271780"/>
                </a:lnTo>
                <a:lnTo>
                  <a:pt x="2225573" y="263994"/>
                </a:lnTo>
                <a:lnTo>
                  <a:pt x="2264098" y="261315"/>
                </a:lnTo>
                <a:lnTo>
                  <a:pt x="2367101" y="261315"/>
                </a:lnTo>
                <a:lnTo>
                  <a:pt x="2356504" y="252526"/>
                </a:lnTo>
                <a:lnTo>
                  <a:pt x="2316873" y="239706"/>
                </a:lnTo>
                <a:lnTo>
                  <a:pt x="2264098" y="235305"/>
                </a:lnTo>
                <a:close/>
              </a:path>
              <a:path w="2774315" h="368300">
                <a:moveTo>
                  <a:pt x="2367101" y="261315"/>
                </a:moveTo>
                <a:lnTo>
                  <a:pt x="2264098" y="261315"/>
                </a:lnTo>
                <a:lnTo>
                  <a:pt x="2302795" y="263994"/>
                </a:lnTo>
                <a:lnTo>
                  <a:pt x="2331662" y="271780"/>
                </a:lnTo>
                <a:lnTo>
                  <a:pt x="2349709" y="284289"/>
                </a:lnTo>
                <a:lnTo>
                  <a:pt x="2355945" y="301142"/>
                </a:lnTo>
                <a:lnTo>
                  <a:pt x="2349709" y="318166"/>
                </a:lnTo>
                <a:lnTo>
                  <a:pt x="2331662" y="330657"/>
                </a:lnTo>
                <a:lnTo>
                  <a:pt x="2302795" y="338347"/>
                </a:lnTo>
                <a:lnTo>
                  <a:pt x="2264098" y="340969"/>
                </a:lnTo>
                <a:lnTo>
                  <a:pt x="2367659" y="340969"/>
                </a:lnTo>
                <a:lnTo>
                  <a:pt x="2381427" y="329495"/>
                </a:lnTo>
                <a:lnTo>
                  <a:pt x="2390082" y="301142"/>
                </a:lnTo>
                <a:lnTo>
                  <a:pt x="2381427" y="273196"/>
                </a:lnTo>
                <a:lnTo>
                  <a:pt x="2367101" y="261315"/>
                </a:lnTo>
                <a:close/>
              </a:path>
              <a:path w="2774315" h="368300">
                <a:moveTo>
                  <a:pt x="2773692" y="406"/>
                </a:moveTo>
                <a:lnTo>
                  <a:pt x="2739961" y="406"/>
                </a:lnTo>
                <a:lnTo>
                  <a:pt x="2739961" y="367791"/>
                </a:lnTo>
                <a:lnTo>
                  <a:pt x="2773692" y="367791"/>
                </a:lnTo>
                <a:lnTo>
                  <a:pt x="2773692" y="406"/>
                </a:lnTo>
                <a:close/>
              </a:path>
              <a:path w="2774315" h="368300">
                <a:moveTo>
                  <a:pt x="2646895" y="39827"/>
                </a:moveTo>
                <a:lnTo>
                  <a:pt x="2632265" y="39827"/>
                </a:lnTo>
                <a:lnTo>
                  <a:pt x="2632265" y="45516"/>
                </a:lnTo>
                <a:lnTo>
                  <a:pt x="2628131" y="92625"/>
                </a:lnTo>
                <a:lnTo>
                  <a:pt x="2615588" y="136279"/>
                </a:lnTo>
                <a:lnTo>
                  <a:pt x="2594419" y="176276"/>
                </a:lnTo>
                <a:lnTo>
                  <a:pt x="2564411" y="212411"/>
                </a:lnTo>
                <a:lnTo>
                  <a:pt x="2525350" y="244483"/>
                </a:lnTo>
                <a:lnTo>
                  <a:pt x="2477020" y="272288"/>
                </a:lnTo>
                <a:lnTo>
                  <a:pt x="2494902" y="299516"/>
                </a:lnTo>
                <a:lnTo>
                  <a:pt x="2543002" y="271780"/>
                </a:lnTo>
                <a:lnTo>
                  <a:pt x="2582414" y="240355"/>
                </a:lnTo>
                <a:lnTo>
                  <a:pt x="2613609" y="205581"/>
                </a:lnTo>
                <a:lnTo>
                  <a:pt x="2637054" y="167800"/>
                </a:lnTo>
                <a:lnTo>
                  <a:pt x="2653220" y="127353"/>
                </a:lnTo>
                <a:lnTo>
                  <a:pt x="2662576" y="84582"/>
                </a:lnTo>
                <a:lnTo>
                  <a:pt x="2663729" y="67462"/>
                </a:lnTo>
                <a:lnTo>
                  <a:pt x="2646895" y="67462"/>
                </a:lnTo>
                <a:lnTo>
                  <a:pt x="2646895" y="39827"/>
                </a:lnTo>
                <a:close/>
              </a:path>
              <a:path w="2774315" h="368300">
                <a:moveTo>
                  <a:pt x="2632265" y="39827"/>
                </a:moveTo>
                <a:lnTo>
                  <a:pt x="2493683" y="39827"/>
                </a:lnTo>
                <a:lnTo>
                  <a:pt x="2493683" y="67462"/>
                </a:lnTo>
                <a:lnTo>
                  <a:pt x="2630339" y="67462"/>
                </a:lnTo>
                <a:lnTo>
                  <a:pt x="2632265" y="45516"/>
                </a:lnTo>
                <a:lnTo>
                  <a:pt x="2632265" y="39827"/>
                </a:lnTo>
                <a:close/>
              </a:path>
              <a:path w="2774315" h="368300">
                <a:moveTo>
                  <a:pt x="2665590" y="39827"/>
                </a:moveTo>
                <a:lnTo>
                  <a:pt x="2646895" y="39827"/>
                </a:lnTo>
                <a:lnTo>
                  <a:pt x="2646895" y="67462"/>
                </a:lnTo>
                <a:lnTo>
                  <a:pt x="2663729" y="67462"/>
                </a:lnTo>
                <a:lnTo>
                  <a:pt x="2665590" y="3982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62482" y="425132"/>
            <a:ext cx="2629698" cy="174117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558800" y="0"/>
            <a:ext cx="355600" cy="1041400"/>
          </a:xfrm>
          <a:custGeom>
            <a:avLst/>
            <a:gdLst/>
            <a:ahLst/>
            <a:cxnLst/>
            <a:rect l="l" t="t" r="r" b="b"/>
            <a:pathLst>
              <a:path w="355600" h="1041400">
                <a:moveTo>
                  <a:pt x="355600" y="0"/>
                </a:moveTo>
                <a:lnTo>
                  <a:pt x="0" y="0"/>
                </a:lnTo>
                <a:lnTo>
                  <a:pt x="0" y="1041400"/>
                </a:lnTo>
                <a:lnTo>
                  <a:pt x="355600" y="1041400"/>
                </a:lnTo>
                <a:lnTo>
                  <a:pt x="355600" y="0"/>
                </a:lnTo>
                <a:close/>
              </a:path>
            </a:pathLst>
          </a:custGeom>
          <a:solidFill>
            <a:srgbClr val="EDF8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58800" y="2692400"/>
            <a:ext cx="5422900" cy="1320800"/>
          </a:xfrm>
          <a:custGeom>
            <a:avLst/>
            <a:gdLst/>
            <a:ahLst/>
            <a:cxnLst/>
            <a:rect l="l" t="t" r="r" b="b"/>
            <a:pathLst>
              <a:path w="5422900" h="1320800">
                <a:moveTo>
                  <a:pt x="5422900" y="0"/>
                </a:moveTo>
                <a:lnTo>
                  <a:pt x="0" y="0"/>
                </a:lnTo>
                <a:lnTo>
                  <a:pt x="0" y="1320800"/>
                </a:lnTo>
                <a:lnTo>
                  <a:pt x="5422900" y="1320800"/>
                </a:lnTo>
                <a:lnTo>
                  <a:pt x="5422900" y="0"/>
                </a:lnTo>
                <a:close/>
              </a:path>
            </a:pathLst>
          </a:custGeom>
          <a:solidFill>
            <a:srgbClr val="DCECE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58800" y="4559300"/>
            <a:ext cx="5537200" cy="1320800"/>
          </a:xfrm>
          <a:custGeom>
            <a:avLst/>
            <a:gdLst/>
            <a:ahLst/>
            <a:cxnLst/>
            <a:rect l="l" t="t" r="r" b="b"/>
            <a:pathLst>
              <a:path w="5537200" h="1320800">
                <a:moveTo>
                  <a:pt x="5537200" y="0"/>
                </a:moveTo>
                <a:lnTo>
                  <a:pt x="0" y="0"/>
                </a:lnTo>
                <a:lnTo>
                  <a:pt x="0" y="1320800"/>
                </a:lnTo>
                <a:lnTo>
                  <a:pt x="5537200" y="1320800"/>
                </a:lnTo>
                <a:lnTo>
                  <a:pt x="5537200" y="0"/>
                </a:lnTo>
                <a:close/>
              </a:path>
            </a:pathLst>
          </a:custGeom>
          <a:solidFill>
            <a:srgbClr val="DCECE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96900" y="6578600"/>
            <a:ext cx="5499100" cy="1320800"/>
          </a:xfrm>
          <a:custGeom>
            <a:avLst/>
            <a:gdLst/>
            <a:ahLst/>
            <a:cxnLst/>
            <a:rect l="l" t="t" r="r" b="b"/>
            <a:pathLst>
              <a:path w="5499100" h="1320800">
                <a:moveTo>
                  <a:pt x="5499100" y="0"/>
                </a:moveTo>
                <a:lnTo>
                  <a:pt x="0" y="0"/>
                </a:lnTo>
                <a:lnTo>
                  <a:pt x="0" y="1320800"/>
                </a:lnTo>
                <a:lnTo>
                  <a:pt x="5499100" y="1320800"/>
                </a:lnTo>
                <a:lnTo>
                  <a:pt x="5499100" y="0"/>
                </a:lnTo>
                <a:close/>
              </a:path>
            </a:pathLst>
          </a:custGeom>
          <a:solidFill>
            <a:srgbClr val="DCECEA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899400" y="2895600"/>
            <a:ext cx="4445000" cy="4343400"/>
          </a:xfrm>
          <a:prstGeom prst="rect">
            <a:avLst/>
          </a:prstGeom>
        </p:spPr>
      </p:pic>
      <p:sp>
        <p:nvSpPr>
          <p:cNvPr id="9" name="object 9"/>
          <p:cNvSpPr/>
          <p:nvPr/>
        </p:nvSpPr>
        <p:spPr>
          <a:xfrm>
            <a:off x="6804025" y="4824481"/>
            <a:ext cx="409575" cy="473075"/>
          </a:xfrm>
          <a:custGeom>
            <a:avLst/>
            <a:gdLst/>
            <a:ahLst/>
            <a:cxnLst/>
            <a:rect l="l" t="t" r="r" b="b"/>
            <a:pathLst>
              <a:path w="409575" h="473075">
                <a:moveTo>
                  <a:pt x="409575" y="236468"/>
                </a:moveTo>
                <a:lnTo>
                  <a:pt x="0" y="0"/>
                </a:lnTo>
                <a:lnTo>
                  <a:pt x="0" y="472936"/>
                </a:lnTo>
                <a:lnTo>
                  <a:pt x="409575" y="236468"/>
                </a:lnTo>
                <a:close/>
              </a:path>
            </a:pathLst>
          </a:custGeom>
          <a:solidFill>
            <a:srgbClr val="155E5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955292" y="3211677"/>
            <a:ext cx="2573020" cy="283210"/>
          </a:xfrm>
          <a:custGeom>
            <a:avLst/>
            <a:gdLst/>
            <a:ahLst/>
            <a:cxnLst/>
            <a:rect l="l" t="t" r="r" b="b"/>
            <a:pathLst>
              <a:path w="2573020" h="283210">
                <a:moveTo>
                  <a:pt x="58216" y="74066"/>
                </a:moveTo>
                <a:lnTo>
                  <a:pt x="24383" y="74066"/>
                </a:lnTo>
                <a:lnTo>
                  <a:pt x="24383" y="104241"/>
                </a:lnTo>
                <a:lnTo>
                  <a:pt x="230428" y="104241"/>
                </a:lnTo>
                <a:lnTo>
                  <a:pt x="230428" y="93573"/>
                </a:lnTo>
                <a:lnTo>
                  <a:pt x="58216" y="93573"/>
                </a:lnTo>
                <a:lnTo>
                  <a:pt x="58216" y="74066"/>
                </a:lnTo>
                <a:close/>
              </a:path>
              <a:path w="2573020" h="283210">
                <a:moveTo>
                  <a:pt x="98755" y="19811"/>
                </a:moveTo>
                <a:lnTo>
                  <a:pt x="58216" y="19811"/>
                </a:lnTo>
                <a:lnTo>
                  <a:pt x="58216" y="93573"/>
                </a:lnTo>
                <a:lnTo>
                  <a:pt x="98755" y="93573"/>
                </a:lnTo>
                <a:lnTo>
                  <a:pt x="98755" y="19811"/>
                </a:lnTo>
                <a:close/>
              </a:path>
              <a:path w="2573020" h="283210">
                <a:moveTo>
                  <a:pt x="156057" y="74066"/>
                </a:moveTo>
                <a:lnTo>
                  <a:pt x="98755" y="74066"/>
                </a:lnTo>
                <a:lnTo>
                  <a:pt x="98755" y="93573"/>
                </a:lnTo>
                <a:lnTo>
                  <a:pt x="156057" y="93573"/>
                </a:lnTo>
                <a:lnTo>
                  <a:pt x="156057" y="74066"/>
                </a:lnTo>
                <a:close/>
              </a:path>
              <a:path w="2573020" h="283210">
                <a:moveTo>
                  <a:pt x="196596" y="19811"/>
                </a:moveTo>
                <a:lnTo>
                  <a:pt x="156057" y="19811"/>
                </a:lnTo>
                <a:lnTo>
                  <a:pt x="156057" y="93573"/>
                </a:lnTo>
                <a:lnTo>
                  <a:pt x="196596" y="93573"/>
                </a:lnTo>
                <a:lnTo>
                  <a:pt x="196596" y="19811"/>
                </a:lnTo>
                <a:close/>
              </a:path>
              <a:path w="2573020" h="283210">
                <a:moveTo>
                  <a:pt x="230428" y="74066"/>
                </a:moveTo>
                <a:lnTo>
                  <a:pt x="196596" y="74066"/>
                </a:lnTo>
                <a:lnTo>
                  <a:pt x="196596" y="93573"/>
                </a:lnTo>
                <a:lnTo>
                  <a:pt x="230428" y="93573"/>
                </a:lnTo>
                <a:lnTo>
                  <a:pt x="230428" y="74066"/>
                </a:lnTo>
                <a:close/>
              </a:path>
              <a:path w="2573020" h="283210">
                <a:moveTo>
                  <a:pt x="232562" y="7924"/>
                </a:moveTo>
                <a:lnTo>
                  <a:pt x="22250" y="7924"/>
                </a:lnTo>
                <a:lnTo>
                  <a:pt x="22250" y="38099"/>
                </a:lnTo>
                <a:lnTo>
                  <a:pt x="58216" y="38099"/>
                </a:lnTo>
                <a:lnTo>
                  <a:pt x="58216" y="19811"/>
                </a:lnTo>
                <a:lnTo>
                  <a:pt x="232562" y="19811"/>
                </a:lnTo>
                <a:lnTo>
                  <a:pt x="232562" y="7924"/>
                </a:lnTo>
                <a:close/>
              </a:path>
              <a:path w="2573020" h="283210">
                <a:moveTo>
                  <a:pt x="156057" y="19811"/>
                </a:moveTo>
                <a:lnTo>
                  <a:pt x="98755" y="19811"/>
                </a:lnTo>
                <a:lnTo>
                  <a:pt x="98755" y="38099"/>
                </a:lnTo>
                <a:lnTo>
                  <a:pt x="156057" y="38099"/>
                </a:lnTo>
                <a:lnTo>
                  <a:pt x="156057" y="19811"/>
                </a:lnTo>
                <a:close/>
              </a:path>
              <a:path w="2573020" h="283210">
                <a:moveTo>
                  <a:pt x="232562" y="19811"/>
                </a:moveTo>
                <a:lnTo>
                  <a:pt x="196596" y="19811"/>
                </a:lnTo>
                <a:lnTo>
                  <a:pt x="196596" y="38099"/>
                </a:lnTo>
                <a:lnTo>
                  <a:pt x="232562" y="38099"/>
                </a:lnTo>
                <a:lnTo>
                  <a:pt x="232562" y="19811"/>
                </a:lnTo>
                <a:close/>
              </a:path>
              <a:path w="2573020" h="283210">
                <a:moveTo>
                  <a:pt x="255117" y="118872"/>
                </a:moveTo>
                <a:lnTo>
                  <a:pt x="0" y="118872"/>
                </a:lnTo>
                <a:lnTo>
                  <a:pt x="0" y="150571"/>
                </a:lnTo>
                <a:lnTo>
                  <a:pt x="255117" y="150571"/>
                </a:lnTo>
                <a:lnTo>
                  <a:pt x="255117" y="118872"/>
                </a:lnTo>
                <a:close/>
              </a:path>
              <a:path w="2573020" h="283210">
                <a:moveTo>
                  <a:pt x="224332" y="166116"/>
                </a:moveTo>
                <a:lnTo>
                  <a:pt x="29260" y="166116"/>
                </a:lnTo>
                <a:lnTo>
                  <a:pt x="29260" y="195072"/>
                </a:lnTo>
                <a:lnTo>
                  <a:pt x="184404" y="195072"/>
                </a:lnTo>
                <a:lnTo>
                  <a:pt x="184404" y="209092"/>
                </a:lnTo>
                <a:lnTo>
                  <a:pt x="29565" y="209092"/>
                </a:lnTo>
                <a:lnTo>
                  <a:pt x="29565" y="280720"/>
                </a:lnTo>
                <a:lnTo>
                  <a:pt x="231648" y="280720"/>
                </a:lnTo>
                <a:lnTo>
                  <a:pt x="231648" y="262432"/>
                </a:lnTo>
                <a:lnTo>
                  <a:pt x="69494" y="262432"/>
                </a:lnTo>
                <a:lnTo>
                  <a:pt x="69494" y="236220"/>
                </a:lnTo>
                <a:lnTo>
                  <a:pt x="224332" y="236220"/>
                </a:lnTo>
                <a:lnTo>
                  <a:pt x="224332" y="166116"/>
                </a:lnTo>
                <a:close/>
              </a:path>
              <a:path w="2573020" h="283210">
                <a:moveTo>
                  <a:pt x="231648" y="251155"/>
                </a:moveTo>
                <a:lnTo>
                  <a:pt x="69494" y="251155"/>
                </a:lnTo>
                <a:lnTo>
                  <a:pt x="69494" y="262432"/>
                </a:lnTo>
                <a:lnTo>
                  <a:pt x="231648" y="262432"/>
                </a:lnTo>
                <a:lnTo>
                  <a:pt x="231648" y="251155"/>
                </a:lnTo>
                <a:close/>
              </a:path>
              <a:path w="2573020" h="283210">
                <a:moveTo>
                  <a:pt x="409322" y="178003"/>
                </a:moveTo>
                <a:lnTo>
                  <a:pt x="403531" y="178003"/>
                </a:lnTo>
                <a:lnTo>
                  <a:pt x="403531" y="182880"/>
                </a:lnTo>
                <a:lnTo>
                  <a:pt x="398054" y="204549"/>
                </a:lnTo>
                <a:lnTo>
                  <a:pt x="381433" y="224561"/>
                </a:lnTo>
                <a:lnTo>
                  <a:pt x="353382" y="240572"/>
                </a:lnTo>
                <a:lnTo>
                  <a:pt x="313615" y="250240"/>
                </a:lnTo>
                <a:lnTo>
                  <a:pt x="329464" y="281635"/>
                </a:lnTo>
                <a:lnTo>
                  <a:pt x="375737" y="268733"/>
                </a:lnTo>
                <a:lnTo>
                  <a:pt x="409779" y="246773"/>
                </a:lnTo>
                <a:lnTo>
                  <a:pt x="423648" y="227489"/>
                </a:lnTo>
                <a:lnTo>
                  <a:pt x="416504" y="217555"/>
                </a:lnTo>
                <a:lnTo>
                  <a:pt x="409322" y="182880"/>
                </a:lnTo>
                <a:lnTo>
                  <a:pt x="409322" y="178003"/>
                </a:lnTo>
                <a:close/>
              </a:path>
              <a:path w="2573020" h="283210">
                <a:moveTo>
                  <a:pt x="443765" y="178003"/>
                </a:moveTo>
                <a:lnTo>
                  <a:pt x="437973" y="178003"/>
                </a:lnTo>
                <a:lnTo>
                  <a:pt x="437973" y="182880"/>
                </a:lnTo>
                <a:lnTo>
                  <a:pt x="430791" y="217555"/>
                </a:lnTo>
                <a:lnTo>
                  <a:pt x="423648" y="227489"/>
                </a:lnTo>
                <a:lnTo>
                  <a:pt x="437516" y="246773"/>
                </a:lnTo>
                <a:lnTo>
                  <a:pt x="471558" y="268733"/>
                </a:lnTo>
                <a:lnTo>
                  <a:pt x="517831" y="281635"/>
                </a:lnTo>
                <a:lnTo>
                  <a:pt x="533680" y="250240"/>
                </a:lnTo>
                <a:lnTo>
                  <a:pt x="493914" y="240572"/>
                </a:lnTo>
                <a:lnTo>
                  <a:pt x="465862" y="224561"/>
                </a:lnTo>
                <a:lnTo>
                  <a:pt x="449241" y="204549"/>
                </a:lnTo>
                <a:lnTo>
                  <a:pt x="443765" y="182880"/>
                </a:lnTo>
                <a:lnTo>
                  <a:pt x="443765" y="178003"/>
                </a:lnTo>
                <a:close/>
              </a:path>
              <a:path w="2573020" h="283210">
                <a:moveTo>
                  <a:pt x="437973" y="178003"/>
                </a:moveTo>
                <a:lnTo>
                  <a:pt x="409322" y="178003"/>
                </a:lnTo>
                <a:lnTo>
                  <a:pt x="409322" y="182880"/>
                </a:lnTo>
                <a:lnTo>
                  <a:pt x="416504" y="217555"/>
                </a:lnTo>
                <a:lnTo>
                  <a:pt x="423648" y="227489"/>
                </a:lnTo>
                <a:lnTo>
                  <a:pt x="430791" y="217555"/>
                </a:lnTo>
                <a:lnTo>
                  <a:pt x="437973" y="182880"/>
                </a:lnTo>
                <a:lnTo>
                  <a:pt x="437973" y="178003"/>
                </a:lnTo>
                <a:close/>
              </a:path>
              <a:path w="2573020" h="283210">
                <a:moveTo>
                  <a:pt x="520879" y="304"/>
                </a:moveTo>
                <a:lnTo>
                  <a:pt x="482474" y="304"/>
                </a:lnTo>
                <a:lnTo>
                  <a:pt x="482474" y="189890"/>
                </a:lnTo>
                <a:lnTo>
                  <a:pt x="520879" y="189890"/>
                </a:lnTo>
                <a:lnTo>
                  <a:pt x="520879" y="100888"/>
                </a:lnTo>
                <a:lnTo>
                  <a:pt x="493752" y="100888"/>
                </a:lnTo>
                <a:lnTo>
                  <a:pt x="493752" y="68580"/>
                </a:lnTo>
                <a:lnTo>
                  <a:pt x="520879" y="68580"/>
                </a:lnTo>
                <a:lnTo>
                  <a:pt x="520879" y="304"/>
                </a:lnTo>
                <a:close/>
              </a:path>
              <a:path w="2573020" h="283210">
                <a:moveTo>
                  <a:pt x="459919" y="5486"/>
                </a:moveTo>
                <a:lnTo>
                  <a:pt x="422124" y="5486"/>
                </a:lnTo>
                <a:lnTo>
                  <a:pt x="422124" y="166420"/>
                </a:lnTo>
                <a:lnTo>
                  <a:pt x="459919" y="166420"/>
                </a:lnTo>
                <a:lnTo>
                  <a:pt x="459919" y="100888"/>
                </a:lnTo>
                <a:lnTo>
                  <a:pt x="449251" y="100888"/>
                </a:lnTo>
                <a:lnTo>
                  <a:pt x="449251" y="68580"/>
                </a:lnTo>
                <a:lnTo>
                  <a:pt x="459919" y="68580"/>
                </a:lnTo>
                <a:lnTo>
                  <a:pt x="459919" y="5486"/>
                </a:lnTo>
                <a:close/>
              </a:path>
              <a:path w="2573020" h="283210">
                <a:moveTo>
                  <a:pt x="398349" y="19811"/>
                </a:moveTo>
                <a:lnTo>
                  <a:pt x="291364" y="19811"/>
                </a:lnTo>
                <a:lnTo>
                  <a:pt x="291364" y="51815"/>
                </a:lnTo>
                <a:lnTo>
                  <a:pt x="359335" y="51815"/>
                </a:lnTo>
                <a:lnTo>
                  <a:pt x="359335" y="76809"/>
                </a:lnTo>
                <a:lnTo>
                  <a:pt x="291669" y="76809"/>
                </a:lnTo>
                <a:lnTo>
                  <a:pt x="291669" y="164592"/>
                </a:lnTo>
                <a:lnTo>
                  <a:pt x="311177" y="164592"/>
                </a:lnTo>
                <a:lnTo>
                  <a:pt x="340275" y="164396"/>
                </a:lnTo>
                <a:lnTo>
                  <a:pt x="365660" y="163487"/>
                </a:lnTo>
                <a:lnTo>
                  <a:pt x="389101" y="161377"/>
                </a:lnTo>
                <a:lnTo>
                  <a:pt x="412370" y="157581"/>
                </a:lnTo>
                <a:lnTo>
                  <a:pt x="411983" y="154228"/>
                </a:lnTo>
                <a:lnTo>
                  <a:pt x="330988" y="154228"/>
                </a:lnTo>
                <a:lnTo>
                  <a:pt x="330988" y="132892"/>
                </a:lnTo>
                <a:lnTo>
                  <a:pt x="311177" y="132892"/>
                </a:lnTo>
                <a:lnTo>
                  <a:pt x="330988" y="132725"/>
                </a:lnTo>
                <a:lnTo>
                  <a:pt x="330988" y="106070"/>
                </a:lnTo>
                <a:lnTo>
                  <a:pt x="398349" y="106070"/>
                </a:lnTo>
                <a:lnTo>
                  <a:pt x="398349" y="19811"/>
                </a:lnTo>
                <a:close/>
              </a:path>
              <a:path w="2573020" h="283210">
                <a:moveTo>
                  <a:pt x="408712" y="125882"/>
                </a:moveTo>
                <a:lnTo>
                  <a:pt x="386357" y="129549"/>
                </a:lnTo>
                <a:lnTo>
                  <a:pt x="363831" y="131673"/>
                </a:lnTo>
                <a:lnTo>
                  <a:pt x="339361" y="132654"/>
                </a:lnTo>
                <a:lnTo>
                  <a:pt x="330988" y="132725"/>
                </a:lnTo>
                <a:lnTo>
                  <a:pt x="330988" y="154228"/>
                </a:lnTo>
                <a:lnTo>
                  <a:pt x="411983" y="154228"/>
                </a:lnTo>
                <a:lnTo>
                  <a:pt x="408712" y="125882"/>
                </a:lnTo>
                <a:close/>
              </a:path>
              <a:path w="2573020" h="283210">
                <a:moveTo>
                  <a:pt x="330988" y="132725"/>
                </a:moveTo>
                <a:lnTo>
                  <a:pt x="311177" y="132892"/>
                </a:lnTo>
                <a:lnTo>
                  <a:pt x="330988" y="132892"/>
                </a:lnTo>
                <a:lnTo>
                  <a:pt x="330988" y="132725"/>
                </a:lnTo>
                <a:close/>
              </a:path>
              <a:path w="2573020" h="283210">
                <a:moveTo>
                  <a:pt x="459919" y="68580"/>
                </a:moveTo>
                <a:lnTo>
                  <a:pt x="449251" y="68580"/>
                </a:lnTo>
                <a:lnTo>
                  <a:pt x="449251" y="100888"/>
                </a:lnTo>
                <a:lnTo>
                  <a:pt x="459919" y="100888"/>
                </a:lnTo>
                <a:lnTo>
                  <a:pt x="459919" y="68580"/>
                </a:lnTo>
                <a:close/>
              </a:path>
              <a:path w="2573020" h="283210">
                <a:moveTo>
                  <a:pt x="482474" y="68580"/>
                </a:moveTo>
                <a:lnTo>
                  <a:pt x="459919" y="68580"/>
                </a:lnTo>
                <a:lnTo>
                  <a:pt x="459919" y="100888"/>
                </a:lnTo>
                <a:lnTo>
                  <a:pt x="482474" y="100888"/>
                </a:lnTo>
                <a:lnTo>
                  <a:pt x="482474" y="68580"/>
                </a:lnTo>
                <a:close/>
              </a:path>
              <a:path w="2573020" h="283210">
                <a:moveTo>
                  <a:pt x="520879" y="68580"/>
                </a:moveTo>
                <a:lnTo>
                  <a:pt x="493752" y="68580"/>
                </a:lnTo>
                <a:lnTo>
                  <a:pt x="493752" y="100888"/>
                </a:lnTo>
                <a:lnTo>
                  <a:pt x="520879" y="100888"/>
                </a:lnTo>
                <a:lnTo>
                  <a:pt x="520879" y="68580"/>
                </a:lnTo>
                <a:close/>
              </a:path>
              <a:path w="2573020" h="283210">
                <a:moveTo>
                  <a:pt x="667769" y="136855"/>
                </a:moveTo>
                <a:lnTo>
                  <a:pt x="560784" y="136855"/>
                </a:lnTo>
                <a:lnTo>
                  <a:pt x="560784" y="168859"/>
                </a:lnTo>
                <a:lnTo>
                  <a:pt x="815902" y="168859"/>
                </a:lnTo>
                <a:lnTo>
                  <a:pt x="815902" y="150876"/>
                </a:lnTo>
                <a:lnTo>
                  <a:pt x="667769" y="150876"/>
                </a:lnTo>
                <a:lnTo>
                  <a:pt x="667769" y="136855"/>
                </a:lnTo>
                <a:close/>
              </a:path>
              <a:path w="2573020" h="283210">
                <a:moveTo>
                  <a:pt x="708307" y="107899"/>
                </a:moveTo>
                <a:lnTo>
                  <a:pt x="667769" y="107899"/>
                </a:lnTo>
                <a:lnTo>
                  <a:pt x="667769" y="150876"/>
                </a:lnTo>
                <a:lnTo>
                  <a:pt x="708307" y="150876"/>
                </a:lnTo>
                <a:lnTo>
                  <a:pt x="708307" y="107899"/>
                </a:lnTo>
                <a:close/>
              </a:path>
              <a:path w="2573020" h="283210">
                <a:moveTo>
                  <a:pt x="815902" y="136855"/>
                </a:moveTo>
                <a:lnTo>
                  <a:pt x="708307" y="136855"/>
                </a:lnTo>
                <a:lnTo>
                  <a:pt x="708307" y="150876"/>
                </a:lnTo>
                <a:lnTo>
                  <a:pt x="815902" y="150876"/>
                </a:lnTo>
                <a:lnTo>
                  <a:pt x="815902" y="136855"/>
                </a:lnTo>
                <a:close/>
              </a:path>
              <a:path w="2573020" h="283210">
                <a:moveTo>
                  <a:pt x="619001" y="82600"/>
                </a:moveTo>
                <a:lnTo>
                  <a:pt x="585168" y="82600"/>
                </a:lnTo>
                <a:lnTo>
                  <a:pt x="585168" y="114909"/>
                </a:lnTo>
                <a:lnTo>
                  <a:pt x="667769" y="114909"/>
                </a:lnTo>
                <a:lnTo>
                  <a:pt x="667769" y="107899"/>
                </a:lnTo>
                <a:lnTo>
                  <a:pt x="791213" y="107899"/>
                </a:lnTo>
                <a:lnTo>
                  <a:pt x="791213" y="103632"/>
                </a:lnTo>
                <a:lnTo>
                  <a:pt x="619001" y="103632"/>
                </a:lnTo>
                <a:lnTo>
                  <a:pt x="619001" y="82600"/>
                </a:lnTo>
                <a:close/>
              </a:path>
              <a:path w="2573020" h="283210">
                <a:moveTo>
                  <a:pt x="791213" y="107899"/>
                </a:moveTo>
                <a:lnTo>
                  <a:pt x="708307" y="107899"/>
                </a:lnTo>
                <a:lnTo>
                  <a:pt x="708307" y="114909"/>
                </a:lnTo>
                <a:lnTo>
                  <a:pt x="791213" y="114909"/>
                </a:lnTo>
                <a:lnTo>
                  <a:pt x="791213" y="107899"/>
                </a:lnTo>
                <a:close/>
              </a:path>
              <a:path w="2573020" h="283210">
                <a:moveTo>
                  <a:pt x="659539" y="19811"/>
                </a:moveTo>
                <a:lnTo>
                  <a:pt x="619001" y="19811"/>
                </a:lnTo>
                <a:lnTo>
                  <a:pt x="619001" y="103632"/>
                </a:lnTo>
                <a:lnTo>
                  <a:pt x="659539" y="103632"/>
                </a:lnTo>
                <a:lnTo>
                  <a:pt x="659539" y="19811"/>
                </a:lnTo>
                <a:close/>
              </a:path>
              <a:path w="2573020" h="283210">
                <a:moveTo>
                  <a:pt x="716841" y="82600"/>
                </a:moveTo>
                <a:lnTo>
                  <a:pt x="659539" y="82600"/>
                </a:lnTo>
                <a:lnTo>
                  <a:pt x="659539" y="103632"/>
                </a:lnTo>
                <a:lnTo>
                  <a:pt x="716841" y="103632"/>
                </a:lnTo>
                <a:lnTo>
                  <a:pt x="716841" y="82600"/>
                </a:lnTo>
                <a:close/>
              </a:path>
              <a:path w="2573020" h="283210">
                <a:moveTo>
                  <a:pt x="757380" y="19811"/>
                </a:moveTo>
                <a:lnTo>
                  <a:pt x="716841" y="19811"/>
                </a:lnTo>
                <a:lnTo>
                  <a:pt x="716841" y="103632"/>
                </a:lnTo>
                <a:lnTo>
                  <a:pt x="757380" y="103632"/>
                </a:lnTo>
                <a:lnTo>
                  <a:pt x="757380" y="19811"/>
                </a:lnTo>
                <a:close/>
              </a:path>
              <a:path w="2573020" h="283210">
                <a:moveTo>
                  <a:pt x="791213" y="82600"/>
                </a:moveTo>
                <a:lnTo>
                  <a:pt x="757380" y="82600"/>
                </a:lnTo>
                <a:lnTo>
                  <a:pt x="757380" y="103632"/>
                </a:lnTo>
                <a:lnTo>
                  <a:pt x="791213" y="103632"/>
                </a:lnTo>
                <a:lnTo>
                  <a:pt x="791213" y="82600"/>
                </a:lnTo>
                <a:close/>
              </a:path>
              <a:path w="2573020" h="283210">
                <a:moveTo>
                  <a:pt x="793346" y="7924"/>
                </a:moveTo>
                <a:lnTo>
                  <a:pt x="583034" y="7924"/>
                </a:lnTo>
                <a:lnTo>
                  <a:pt x="583034" y="40233"/>
                </a:lnTo>
                <a:lnTo>
                  <a:pt x="619001" y="40233"/>
                </a:lnTo>
                <a:lnTo>
                  <a:pt x="619001" y="19811"/>
                </a:lnTo>
                <a:lnTo>
                  <a:pt x="793346" y="19811"/>
                </a:lnTo>
                <a:lnTo>
                  <a:pt x="793346" y="7924"/>
                </a:lnTo>
                <a:close/>
              </a:path>
              <a:path w="2573020" h="283210">
                <a:moveTo>
                  <a:pt x="716841" y="19811"/>
                </a:moveTo>
                <a:lnTo>
                  <a:pt x="659539" y="19811"/>
                </a:lnTo>
                <a:lnTo>
                  <a:pt x="659539" y="40233"/>
                </a:lnTo>
                <a:lnTo>
                  <a:pt x="716841" y="40233"/>
                </a:lnTo>
                <a:lnTo>
                  <a:pt x="716841" y="19811"/>
                </a:lnTo>
                <a:close/>
              </a:path>
              <a:path w="2573020" h="283210">
                <a:moveTo>
                  <a:pt x="793346" y="19811"/>
                </a:moveTo>
                <a:lnTo>
                  <a:pt x="757380" y="19811"/>
                </a:lnTo>
                <a:lnTo>
                  <a:pt x="757380" y="40233"/>
                </a:lnTo>
                <a:lnTo>
                  <a:pt x="793346" y="40233"/>
                </a:lnTo>
                <a:lnTo>
                  <a:pt x="793346" y="19811"/>
                </a:lnTo>
                <a:close/>
              </a:path>
              <a:path w="2573020" h="283210">
                <a:moveTo>
                  <a:pt x="785421" y="187452"/>
                </a:moveTo>
                <a:lnTo>
                  <a:pt x="590350" y="187452"/>
                </a:lnTo>
                <a:lnTo>
                  <a:pt x="590350" y="279501"/>
                </a:lnTo>
                <a:lnTo>
                  <a:pt x="785421" y="279501"/>
                </a:lnTo>
                <a:lnTo>
                  <a:pt x="785421" y="247497"/>
                </a:lnTo>
                <a:lnTo>
                  <a:pt x="630278" y="247497"/>
                </a:lnTo>
                <a:lnTo>
                  <a:pt x="630278" y="219151"/>
                </a:lnTo>
                <a:lnTo>
                  <a:pt x="785421" y="219151"/>
                </a:lnTo>
                <a:lnTo>
                  <a:pt x="785421" y="187452"/>
                </a:lnTo>
                <a:close/>
              </a:path>
              <a:path w="2573020" h="283210">
                <a:moveTo>
                  <a:pt x="785421" y="219151"/>
                </a:moveTo>
                <a:lnTo>
                  <a:pt x="745797" y="219151"/>
                </a:lnTo>
                <a:lnTo>
                  <a:pt x="745797" y="247497"/>
                </a:lnTo>
                <a:lnTo>
                  <a:pt x="785421" y="247497"/>
                </a:lnTo>
                <a:lnTo>
                  <a:pt x="785421" y="219151"/>
                </a:lnTo>
                <a:close/>
              </a:path>
              <a:path w="2573020" h="283210">
                <a:moveTo>
                  <a:pt x="1021514" y="146101"/>
                </a:moveTo>
                <a:lnTo>
                  <a:pt x="920419" y="146101"/>
                </a:lnTo>
                <a:lnTo>
                  <a:pt x="920419" y="182686"/>
                </a:lnTo>
                <a:lnTo>
                  <a:pt x="1021514" y="182686"/>
                </a:lnTo>
                <a:lnTo>
                  <a:pt x="1021514" y="146101"/>
                </a:lnTo>
                <a:close/>
              </a:path>
              <a:path w="2573020" h="283210">
                <a:moveTo>
                  <a:pt x="1347339" y="304"/>
                </a:moveTo>
                <a:lnTo>
                  <a:pt x="1306801" y="304"/>
                </a:lnTo>
                <a:lnTo>
                  <a:pt x="1306801" y="140512"/>
                </a:lnTo>
                <a:lnTo>
                  <a:pt x="1347339" y="140512"/>
                </a:lnTo>
                <a:lnTo>
                  <a:pt x="1347339" y="92354"/>
                </a:lnTo>
                <a:lnTo>
                  <a:pt x="1331185" y="92354"/>
                </a:lnTo>
                <a:lnTo>
                  <a:pt x="1331185" y="59131"/>
                </a:lnTo>
                <a:lnTo>
                  <a:pt x="1347339" y="59131"/>
                </a:lnTo>
                <a:lnTo>
                  <a:pt x="1347339" y="304"/>
                </a:lnTo>
                <a:close/>
              </a:path>
              <a:path w="2573020" h="283210">
                <a:moveTo>
                  <a:pt x="1347339" y="59131"/>
                </a:moveTo>
                <a:lnTo>
                  <a:pt x="1331185" y="59131"/>
                </a:lnTo>
                <a:lnTo>
                  <a:pt x="1331185" y="92354"/>
                </a:lnTo>
                <a:lnTo>
                  <a:pt x="1347339" y="92354"/>
                </a:lnTo>
                <a:lnTo>
                  <a:pt x="1347339" y="59131"/>
                </a:lnTo>
                <a:close/>
              </a:path>
              <a:path w="2573020" h="283210">
                <a:moveTo>
                  <a:pt x="1384830" y="59131"/>
                </a:moveTo>
                <a:lnTo>
                  <a:pt x="1347339" y="59131"/>
                </a:lnTo>
                <a:lnTo>
                  <a:pt x="1347339" y="92354"/>
                </a:lnTo>
                <a:lnTo>
                  <a:pt x="1384830" y="92354"/>
                </a:lnTo>
                <a:lnTo>
                  <a:pt x="1384830" y="59131"/>
                </a:lnTo>
                <a:close/>
              </a:path>
              <a:path w="2573020" h="283210">
                <a:moveTo>
                  <a:pt x="1267787" y="17678"/>
                </a:moveTo>
                <a:lnTo>
                  <a:pt x="1133370" y="17678"/>
                </a:lnTo>
                <a:lnTo>
                  <a:pt x="1133370" y="135636"/>
                </a:lnTo>
                <a:lnTo>
                  <a:pt x="1267787" y="135636"/>
                </a:lnTo>
                <a:lnTo>
                  <a:pt x="1267787" y="103936"/>
                </a:lnTo>
                <a:lnTo>
                  <a:pt x="1173299" y="103936"/>
                </a:lnTo>
                <a:lnTo>
                  <a:pt x="1173299" y="49377"/>
                </a:lnTo>
                <a:lnTo>
                  <a:pt x="1267787" y="49377"/>
                </a:lnTo>
                <a:lnTo>
                  <a:pt x="1267787" y="17678"/>
                </a:lnTo>
                <a:close/>
              </a:path>
              <a:path w="2573020" h="283210">
                <a:moveTo>
                  <a:pt x="1267787" y="49377"/>
                </a:moveTo>
                <a:lnTo>
                  <a:pt x="1227858" y="49377"/>
                </a:lnTo>
                <a:lnTo>
                  <a:pt x="1227858" y="103936"/>
                </a:lnTo>
                <a:lnTo>
                  <a:pt x="1267787" y="103936"/>
                </a:lnTo>
                <a:lnTo>
                  <a:pt x="1267787" y="49377"/>
                </a:lnTo>
                <a:close/>
              </a:path>
              <a:path w="2573020" h="283210">
                <a:moveTo>
                  <a:pt x="1299486" y="203301"/>
                </a:moveTo>
                <a:lnTo>
                  <a:pt x="1277331" y="206106"/>
                </a:lnTo>
                <a:lnTo>
                  <a:pt x="1260090" y="214083"/>
                </a:lnTo>
                <a:lnTo>
                  <a:pt x="1248908" y="226575"/>
                </a:lnTo>
                <a:lnTo>
                  <a:pt x="1244926" y="242925"/>
                </a:lnTo>
                <a:lnTo>
                  <a:pt x="1248908" y="259403"/>
                </a:lnTo>
                <a:lnTo>
                  <a:pt x="1260090" y="271881"/>
                </a:lnTo>
                <a:lnTo>
                  <a:pt x="1277331" y="279787"/>
                </a:lnTo>
                <a:lnTo>
                  <a:pt x="1299486" y="282549"/>
                </a:lnTo>
                <a:lnTo>
                  <a:pt x="1321465" y="279787"/>
                </a:lnTo>
                <a:lnTo>
                  <a:pt x="1338614" y="271881"/>
                </a:lnTo>
                <a:lnTo>
                  <a:pt x="1349763" y="259403"/>
                </a:lnTo>
                <a:lnTo>
                  <a:pt x="1350724" y="255422"/>
                </a:lnTo>
                <a:lnTo>
                  <a:pt x="1288513" y="255422"/>
                </a:lnTo>
                <a:lnTo>
                  <a:pt x="1280893" y="251460"/>
                </a:lnTo>
                <a:lnTo>
                  <a:pt x="1280893" y="234696"/>
                </a:lnTo>
                <a:lnTo>
                  <a:pt x="1288513" y="230733"/>
                </a:lnTo>
                <a:lnTo>
                  <a:pt x="1350775" y="230733"/>
                </a:lnTo>
                <a:lnTo>
                  <a:pt x="1349763" y="226575"/>
                </a:lnTo>
                <a:lnTo>
                  <a:pt x="1338614" y="214083"/>
                </a:lnTo>
                <a:lnTo>
                  <a:pt x="1321465" y="206106"/>
                </a:lnTo>
                <a:lnTo>
                  <a:pt x="1299486" y="203301"/>
                </a:lnTo>
                <a:close/>
              </a:path>
              <a:path w="2573020" h="283210">
                <a:moveTo>
                  <a:pt x="1189453" y="164592"/>
                </a:moveTo>
                <a:lnTo>
                  <a:pt x="1150134" y="164592"/>
                </a:lnTo>
                <a:lnTo>
                  <a:pt x="1150134" y="275234"/>
                </a:lnTo>
                <a:lnTo>
                  <a:pt x="1165679" y="275234"/>
                </a:lnTo>
                <a:lnTo>
                  <a:pt x="1185510" y="274915"/>
                </a:lnTo>
                <a:lnTo>
                  <a:pt x="1203855" y="273596"/>
                </a:lnTo>
                <a:lnTo>
                  <a:pt x="1221400" y="270733"/>
                </a:lnTo>
                <a:lnTo>
                  <a:pt x="1238831" y="265785"/>
                </a:lnTo>
                <a:lnTo>
                  <a:pt x="1235958" y="250850"/>
                </a:lnTo>
                <a:lnTo>
                  <a:pt x="1189453" y="250850"/>
                </a:lnTo>
                <a:lnTo>
                  <a:pt x="1189453" y="242925"/>
                </a:lnTo>
                <a:lnTo>
                  <a:pt x="1165679" y="242925"/>
                </a:lnTo>
                <a:lnTo>
                  <a:pt x="1183657" y="242530"/>
                </a:lnTo>
                <a:lnTo>
                  <a:pt x="1189453" y="242055"/>
                </a:lnTo>
                <a:lnTo>
                  <a:pt x="1189453" y="164592"/>
                </a:lnTo>
                <a:close/>
              </a:path>
              <a:path w="2573020" h="283210">
                <a:moveTo>
                  <a:pt x="1350775" y="230733"/>
                </a:moveTo>
                <a:lnTo>
                  <a:pt x="1309849" y="230733"/>
                </a:lnTo>
                <a:lnTo>
                  <a:pt x="1317774" y="234696"/>
                </a:lnTo>
                <a:lnTo>
                  <a:pt x="1317774" y="251460"/>
                </a:lnTo>
                <a:lnTo>
                  <a:pt x="1309849" y="255422"/>
                </a:lnTo>
                <a:lnTo>
                  <a:pt x="1350724" y="255422"/>
                </a:lnTo>
                <a:lnTo>
                  <a:pt x="1353740" y="242925"/>
                </a:lnTo>
                <a:lnTo>
                  <a:pt x="1350775" y="230733"/>
                </a:lnTo>
                <a:close/>
              </a:path>
              <a:path w="2573020" h="283210">
                <a:moveTo>
                  <a:pt x="1232735" y="234086"/>
                </a:moveTo>
                <a:lnTo>
                  <a:pt x="1216985" y="238425"/>
                </a:lnTo>
                <a:lnTo>
                  <a:pt x="1200692" y="241134"/>
                </a:lnTo>
                <a:lnTo>
                  <a:pt x="1189453" y="242055"/>
                </a:lnTo>
                <a:lnTo>
                  <a:pt x="1189453" y="250850"/>
                </a:lnTo>
                <a:lnTo>
                  <a:pt x="1235958" y="250850"/>
                </a:lnTo>
                <a:lnTo>
                  <a:pt x="1232735" y="234086"/>
                </a:lnTo>
                <a:close/>
              </a:path>
              <a:path w="2573020" h="283210">
                <a:moveTo>
                  <a:pt x="1189453" y="242055"/>
                </a:moveTo>
                <a:lnTo>
                  <a:pt x="1183657" y="242530"/>
                </a:lnTo>
                <a:lnTo>
                  <a:pt x="1165679" y="242925"/>
                </a:lnTo>
                <a:lnTo>
                  <a:pt x="1189453" y="242925"/>
                </a:lnTo>
                <a:lnTo>
                  <a:pt x="1189453" y="242055"/>
                </a:lnTo>
                <a:close/>
              </a:path>
              <a:path w="2573020" h="283210">
                <a:moveTo>
                  <a:pt x="1279979" y="167335"/>
                </a:moveTo>
                <a:lnTo>
                  <a:pt x="1228772" y="167335"/>
                </a:lnTo>
                <a:lnTo>
                  <a:pt x="1228772" y="195986"/>
                </a:lnTo>
                <a:lnTo>
                  <a:pt x="1369895" y="195986"/>
                </a:lnTo>
                <a:lnTo>
                  <a:pt x="1369895" y="188366"/>
                </a:lnTo>
                <a:lnTo>
                  <a:pt x="1279979" y="188366"/>
                </a:lnTo>
                <a:lnTo>
                  <a:pt x="1279979" y="167335"/>
                </a:lnTo>
                <a:close/>
              </a:path>
              <a:path w="2573020" h="283210">
                <a:moveTo>
                  <a:pt x="1319298" y="147218"/>
                </a:moveTo>
                <a:lnTo>
                  <a:pt x="1279979" y="147218"/>
                </a:lnTo>
                <a:lnTo>
                  <a:pt x="1279979" y="188366"/>
                </a:lnTo>
                <a:lnTo>
                  <a:pt x="1319298" y="188366"/>
                </a:lnTo>
                <a:lnTo>
                  <a:pt x="1319298" y="147218"/>
                </a:lnTo>
                <a:close/>
              </a:path>
              <a:path w="2573020" h="283210">
                <a:moveTo>
                  <a:pt x="1369895" y="167335"/>
                </a:moveTo>
                <a:lnTo>
                  <a:pt x="1319298" y="167335"/>
                </a:lnTo>
                <a:lnTo>
                  <a:pt x="1319298" y="188366"/>
                </a:lnTo>
                <a:lnTo>
                  <a:pt x="1369895" y="188366"/>
                </a:lnTo>
                <a:lnTo>
                  <a:pt x="1369895" y="167335"/>
                </a:lnTo>
                <a:close/>
              </a:path>
              <a:path w="2573020" h="283210">
                <a:moveTo>
                  <a:pt x="1660650" y="144170"/>
                </a:moveTo>
                <a:lnTo>
                  <a:pt x="1405532" y="144170"/>
                </a:lnTo>
                <a:lnTo>
                  <a:pt x="1405532" y="176479"/>
                </a:lnTo>
                <a:lnTo>
                  <a:pt x="1660650" y="176479"/>
                </a:lnTo>
                <a:lnTo>
                  <a:pt x="1660650" y="144170"/>
                </a:lnTo>
                <a:close/>
              </a:path>
              <a:path w="2573020" h="283210">
                <a:moveTo>
                  <a:pt x="1476856" y="195376"/>
                </a:moveTo>
                <a:lnTo>
                  <a:pt x="1436317" y="195376"/>
                </a:lnTo>
                <a:lnTo>
                  <a:pt x="1436317" y="277672"/>
                </a:lnTo>
                <a:lnTo>
                  <a:pt x="1631999" y="277672"/>
                </a:lnTo>
                <a:lnTo>
                  <a:pt x="1631999" y="255727"/>
                </a:lnTo>
                <a:lnTo>
                  <a:pt x="1476856" y="255727"/>
                </a:lnTo>
                <a:lnTo>
                  <a:pt x="1476856" y="195376"/>
                </a:lnTo>
                <a:close/>
              </a:path>
              <a:path w="2573020" h="283210">
                <a:moveTo>
                  <a:pt x="1631999" y="245364"/>
                </a:moveTo>
                <a:lnTo>
                  <a:pt x="1476856" y="245364"/>
                </a:lnTo>
                <a:lnTo>
                  <a:pt x="1476856" y="255727"/>
                </a:lnTo>
                <a:lnTo>
                  <a:pt x="1631999" y="255727"/>
                </a:lnTo>
                <a:lnTo>
                  <a:pt x="1631999" y="245364"/>
                </a:lnTo>
                <a:close/>
              </a:path>
              <a:path w="2573020" h="283210">
                <a:moveTo>
                  <a:pt x="1533243" y="8534"/>
                </a:moveTo>
                <a:lnTo>
                  <a:pt x="1491314" y="12572"/>
                </a:lnTo>
                <a:lnTo>
                  <a:pt x="1459101" y="24155"/>
                </a:lnTo>
                <a:lnTo>
                  <a:pt x="1438429" y="42491"/>
                </a:lnTo>
                <a:lnTo>
                  <a:pt x="1431135" y="66751"/>
                </a:lnTo>
                <a:lnTo>
                  <a:pt x="1438432" y="91020"/>
                </a:lnTo>
                <a:lnTo>
                  <a:pt x="1459101" y="109347"/>
                </a:lnTo>
                <a:lnTo>
                  <a:pt x="1491314" y="120929"/>
                </a:lnTo>
                <a:lnTo>
                  <a:pt x="1533243" y="124967"/>
                </a:lnTo>
                <a:lnTo>
                  <a:pt x="1575044" y="120929"/>
                </a:lnTo>
                <a:lnTo>
                  <a:pt x="1607272" y="109347"/>
                </a:lnTo>
                <a:lnTo>
                  <a:pt x="1626158" y="92659"/>
                </a:lnTo>
                <a:lnTo>
                  <a:pt x="1533243" y="92659"/>
                </a:lnTo>
                <a:lnTo>
                  <a:pt x="1507740" y="91054"/>
                </a:lnTo>
                <a:lnTo>
                  <a:pt x="1488781" y="86220"/>
                </a:lnTo>
                <a:lnTo>
                  <a:pt x="1476965" y="78128"/>
                </a:lnTo>
                <a:lnTo>
                  <a:pt x="1472893" y="66751"/>
                </a:lnTo>
                <a:lnTo>
                  <a:pt x="1476965" y="55502"/>
                </a:lnTo>
                <a:lnTo>
                  <a:pt x="1488781" y="47396"/>
                </a:lnTo>
                <a:lnTo>
                  <a:pt x="1507740" y="42491"/>
                </a:lnTo>
                <a:lnTo>
                  <a:pt x="1533243" y="40843"/>
                </a:lnTo>
                <a:lnTo>
                  <a:pt x="1626158" y="40843"/>
                </a:lnTo>
                <a:lnTo>
                  <a:pt x="1607272" y="24155"/>
                </a:lnTo>
                <a:lnTo>
                  <a:pt x="1575044" y="12572"/>
                </a:lnTo>
                <a:lnTo>
                  <a:pt x="1533243" y="8534"/>
                </a:lnTo>
                <a:close/>
              </a:path>
              <a:path w="2573020" h="283210">
                <a:moveTo>
                  <a:pt x="1626158" y="40843"/>
                </a:moveTo>
                <a:lnTo>
                  <a:pt x="1533243" y="40843"/>
                </a:lnTo>
                <a:lnTo>
                  <a:pt x="1558747" y="42491"/>
                </a:lnTo>
                <a:lnTo>
                  <a:pt x="1577706" y="47396"/>
                </a:lnTo>
                <a:lnTo>
                  <a:pt x="1589522" y="55502"/>
                </a:lnTo>
                <a:lnTo>
                  <a:pt x="1593594" y="66751"/>
                </a:lnTo>
                <a:lnTo>
                  <a:pt x="1589522" y="78128"/>
                </a:lnTo>
                <a:lnTo>
                  <a:pt x="1577706" y="86220"/>
                </a:lnTo>
                <a:lnTo>
                  <a:pt x="1558747" y="91054"/>
                </a:lnTo>
                <a:lnTo>
                  <a:pt x="1533243" y="92659"/>
                </a:lnTo>
                <a:lnTo>
                  <a:pt x="1626158" y="92659"/>
                </a:lnTo>
                <a:lnTo>
                  <a:pt x="1628013" y="91020"/>
                </a:lnTo>
                <a:lnTo>
                  <a:pt x="1635352" y="66751"/>
                </a:lnTo>
                <a:lnTo>
                  <a:pt x="1628013" y="42481"/>
                </a:lnTo>
                <a:lnTo>
                  <a:pt x="1626158" y="40843"/>
                </a:lnTo>
                <a:close/>
              </a:path>
              <a:path w="2573020" h="283210">
                <a:moveTo>
                  <a:pt x="1828097" y="21945"/>
                </a:moveTo>
                <a:lnTo>
                  <a:pt x="1819867" y="21945"/>
                </a:lnTo>
                <a:lnTo>
                  <a:pt x="1819867" y="63093"/>
                </a:lnTo>
                <a:lnTo>
                  <a:pt x="1815743" y="102227"/>
                </a:lnTo>
                <a:lnTo>
                  <a:pt x="1803103" y="138874"/>
                </a:lnTo>
                <a:lnTo>
                  <a:pt x="1781548" y="169864"/>
                </a:lnTo>
                <a:lnTo>
                  <a:pt x="1750678" y="192024"/>
                </a:lnTo>
                <a:lnTo>
                  <a:pt x="1775062" y="224637"/>
                </a:lnTo>
                <a:lnTo>
                  <a:pt x="1809709" y="198153"/>
                </a:lnTo>
                <a:lnTo>
                  <a:pt x="1833926" y="160210"/>
                </a:lnTo>
                <a:lnTo>
                  <a:pt x="1840360" y="139339"/>
                </a:lnTo>
                <a:lnTo>
                  <a:pt x="1832369" y="112428"/>
                </a:lnTo>
                <a:lnTo>
                  <a:pt x="1828097" y="63093"/>
                </a:lnTo>
                <a:lnTo>
                  <a:pt x="1828097" y="21945"/>
                </a:lnTo>
                <a:close/>
              </a:path>
              <a:path w="2573020" h="283210">
                <a:moveTo>
                  <a:pt x="1860406" y="21945"/>
                </a:moveTo>
                <a:lnTo>
                  <a:pt x="1852786" y="21945"/>
                </a:lnTo>
                <a:lnTo>
                  <a:pt x="1852786" y="63093"/>
                </a:lnTo>
                <a:lnTo>
                  <a:pt x="1848142" y="114095"/>
                </a:lnTo>
                <a:lnTo>
                  <a:pt x="1840360" y="139339"/>
                </a:lnTo>
                <a:lnTo>
                  <a:pt x="1845585" y="156933"/>
                </a:lnTo>
                <a:lnTo>
                  <a:pt x="1868345" y="193609"/>
                </a:lnTo>
                <a:lnTo>
                  <a:pt x="1901249" y="219456"/>
                </a:lnTo>
                <a:lnTo>
                  <a:pt x="1925633" y="187147"/>
                </a:lnTo>
                <a:lnTo>
                  <a:pt x="1896410" y="165620"/>
                </a:lnTo>
                <a:lnTo>
                  <a:pt x="1876103" y="135864"/>
                </a:lnTo>
                <a:lnTo>
                  <a:pt x="1864254" y="100736"/>
                </a:lnTo>
                <a:lnTo>
                  <a:pt x="1860406" y="63093"/>
                </a:lnTo>
                <a:lnTo>
                  <a:pt x="1860406" y="21945"/>
                </a:lnTo>
                <a:close/>
              </a:path>
              <a:path w="2573020" h="283210">
                <a:moveTo>
                  <a:pt x="1852786" y="21945"/>
                </a:moveTo>
                <a:lnTo>
                  <a:pt x="1828097" y="21945"/>
                </a:lnTo>
                <a:lnTo>
                  <a:pt x="1828097" y="63093"/>
                </a:lnTo>
                <a:lnTo>
                  <a:pt x="1832369" y="112428"/>
                </a:lnTo>
                <a:lnTo>
                  <a:pt x="1840360" y="139339"/>
                </a:lnTo>
                <a:lnTo>
                  <a:pt x="1848142" y="114095"/>
                </a:lnTo>
                <a:lnTo>
                  <a:pt x="1852786" y="63093"/>
                </a:lnTo>
                <a:lnTo>
                  <a:pt x="1852786" y="21945"/>
                </a:lnTo>
                <a:close/>
              </a:path>
              <a:path w="2573020" h="283210">
                <a:moveTo>
                  <a:pt x="1977754" y="304"/>
                </a:moveTo>
                <a:lnTo>
                  <a:pt x="1936911" y="304"/>
                </a:lnTo>
                <a:lnTo>
                  <a:pt x="1936911" y="282549"/>
                </a:lnTo>
                <a:lnTo>
                  <a:pt x="1977754" y="282549"/>
                </a:lnTo>
                <a:lnTo>
                  <a:pt x="1977754" y="142646"/>
                </a:lnTo>
                <a:lnTo>
                  <a:pt x="1968610" y="142646"/>
                </a:lnTo>
                <a:lnTo>
                  <a:pt x="1968610" y="108813"/>
                </a:lnTo>
                <a:lnTo>
                  <a:pt x="1977754" y="108813"/>
                </a:lnTo>
                <a:lnTo>
                  <a:pt x="1977754" y="304"/>
                </a:lnTo>
                <a:close/>
              </a:path>
              <a:path w="2573020" h="283210">
                <a:moveTo>
                  <a:pt x="1977754" y="108813"/>
                </a:moveTo>
                <a:lnTo>
                  <a:pt x="1968610" y="108813"/>
                </a:lnTo>
                <a:lnTo>
                  <a:pt x="1968610" y="142646"/>
                </a:lnTo>
                <a:lnTo>
                  <a:pt x="1977754" y="142646"/>
                </a:lnTo>
                <a:lnTo>
                  <a:pt x="1977754" y="108813"/>
                </a:lnTo>
                <a:close/>
              </a:path>
              <a:path w="2573020" h="283210">
                <a:moveTo>
                  <a:pt x="2018597" y="108813"/>
                </a:moveTo>
                <a:lnTo>
                  <a:pt x="1977754" y="108813"/>
                </a:lnTo>
                <a:lnTo>
                  <a:pt x="1977754" y="142646"/>
                </a:lnTo>
                <a:lnTo>
                  <a:pt x="2018597" y="142646"/>
                </a:lnTo>
                <a:lnTo>
                  <a:pt x="2018597" y="108813"/>
                </a:lnTo>
                <a:close/>
              </a:path>
              <a:path w="2573020" h="283210">
                <a:moveTo>
                  <a:pt x="2271252" y="0"/>
                </a:moveTo>
                <a:lnTo>
                  <a:pt x="2230409" y="0"/>
                </a:lnTo>
                <a:lnTo>
                  <a:pt x="2230409" y="283159"/>
                </a:lnTo>
                <a:lnTo>
                  <a:pt x="2271252" y="283159"/>
                </a:lnTo>
                <a:lnTo>
                  <a:pt x="2271252" y="0"/>
                </a:lnTo>
                <a:close/>
              </a:path>
              <a:path w="2573020" h="283210">
                <a:moveTo>
                  <a:pt x="2119157" y="19811"/>
                </a:moveTo>
                <a:lnTo>
                  <a:pt x="2089582" y="26870"/>
                </a:lnTo>
                <a:lnTo>
                  <a:pt x="2066122" y="47015"/>
                </a:lnTo>
                <a:lnTo>
                  <a:pt x="2050663" y="78705"/>
                </a:lnTo>
                <a:lnTo>
                  <a:pt x="2045091" y="120396"/>
                </a:lnTo>
                <a:lnTo>
                  <a:pt x="2050663" y="162439"/>
                </a:lnTo>
                <a:lnTo>
                  <a:pt x="2066122" y="194310"/>
                </a:lnTo>
                <a:lnTo>
                  <a:pt x="2089582" y="214522"/>
                </a:lnTo>
                <a:lnTo>
                  <a:pt x="2119157" y="221589"/>
                </a:lnTo>
                <a:lnTo>
                  <a:pt x="2148732" y="214522"/>
                </a:lnTo>
                <a:lnTo>
                  <a:pt x="2172192" y="194310"/>
                </a:lnTo>
                <a:lnTo>
                  <a:pt x="2176702" y="185013"/>
                </a:lnTo>
                <a:lnTo>
                  <a:pt x="2119157" y="185013"/>
                </a:lnTo>
                <a:lnTo>
                  <a:pt x="2104760" y="180832"/>
                </a:lnTo>
                <a:lnTo>
                  <a:pt x="2093592" y="168478"/>
                </a:lnTo>
                <a:lnTo>
                  <a:pt x="2086367" y="148237"/>
                </a:lnTo>
                <a:lnTo>
                  <a:pt x="2083800" y="120396"/>
                </a:lnTo>
                <a:lnTo>
                  <a:pt x="2086367" y="92954"/>
                </a:lnTo>
                <a:lnTo>
                  <a:pt x="2093592" y="72999"/>
                </a:lnTo>
                <a:lnTo>
                  <a:pt x="2104760" y="60817"/>
                </a:lnTo>
                <a:lnTo>
                  <a:pt x="2119157" y="56692"/>
                </a:lnTo>
                <a:lnTo>
                  <a:pt x="2176913" y="56692"/>
                </a:lnTo>
                <a:lnTo>
                  <a:pt x="2172192" y="47015"/>
                </a:lnTo>
                <a:lnTo>
                  <a:pt x="2148732" y="26870"/>
                </a:lnTo>
                <a:lnTo>
                  <a:pt x="2119157" y="19811"/>
                </a:lnTo>
                <a:close/>
              </a:path>
              <a:path w="2573020" h="283210">
                <a:moveTo>
                  <a:pt x="2176913" y="56692"/>
                </a:moveTo>
                <a:lnTo>
                  <a:pt x="2119157" y="56692"/>
                </a:lnTo>
                <a:lnTo>
                  <a:pt x="2133507" y="60817"/>
                </a:lnTo>
                <a:lnTo>
                  <a:pt x="2144570" y="72999"/>
                </a:lnTo>
                <a:lnTo>
                  <a:pt x="2151690" y="92954"/>
                </a:lnTo>
                <a:lnTo>
                  <a:pt x="2154209" y="120396"/>
                </a:lnTo>
                <a:lnTo>
                  <a:pt x="2151690" y="148237"/>
                </a:lnTo>
                <a:lnTo>
                  <a:pt x="2144570" y="168478"/>
                </a:lnTo>
                <a:lnTo>
                  <a:pt x="2133507" y="180832"/>
                </a:lnTo>
                <a:lnTo>
                  <a:pt x="2119157" y="185013"/>
                </a:lnTo>
                <a:lnTo>
                  <a:pt x="2176702" y="185013"/>
                </a:lnTo>
                <a:lnTo>
                  <a:pt x="2187652" y="162439"/>
                </a:lnTo>
                <a:lnTo>
                  <a:pt x="2193224" y="120396"/>
                </a:lnTo>
                <a:lnTo>
                  <a:pt x="2187652" y="78705"/>
                </a:lnTo>
                <a:lnTo>
                  <a:pt x="2176913" y="56692"/>
                </a:lnTo>
                <a:close/>
              </a:path>
              <a:path w="2573020" h="283210">
                <a:moveTo>
                  <a:pt x="2543415" y="20726"/>
                </a:moveTo>
                <a:lnTo>
                  <a:pt x="2347429" y="20726"/>
                </a:lnTo>
                <a:lnTo>
                  <a:pt x="2347429" y="177393"/>
                </a:lnTo>
                <a:lnTo>
                  <a:pt x="2545853" y="177393"/>
                </a:lnTo>
                <a:lnTo>
                  <a:pt x="2545853" y="154533"/>
                </a:lnTo>
                <a:lnTo>
                  <a:pt x="2388577" y="154533"/>
                </a:lnTo>
                <a:lnTo>
                  <a:pt x="2388577" y="114300"/>
                </a:lnTo>
                <a:lnTo>
                  <a:pt x="2376080" y="114300"/>
                </a:lnTo>
                <a:lnTo>
                  <a:pt x="2376080" y="82905"/>
                </a:lnTo>
                <a:lnTo>
                  <a:pt x="2388577" y="82905"/>
                </a:lnTo>
                <a:lnTo>
                  <a:pt x="2388577" y="53340"/>
                </a:lnTo>
                <a:lnTo>
                  <a:pt x="2543415" y="53340"/>
                </a:lnTo>
                <a:lnTo>
                  <a:pt x="2543415" y="20726"/>
                </a:lnTo>
                <a:close/>
              </a:path>
              <a:path w="2573020" h="283210">
                <a:moveTo>
                  <a:pt x="2545853" y="145694"/>
                </a:moveTo>
                <a:lnTo>
                  <a:pt x="2388577" y="145694"/>
                </a:lnTo>
                <a:lnTo>
                  <a:pt x="2388577" y="154533"/>
                </a:lnTo>
                <a:lnTo>
                  <a:pt x="2545853" y="154533"/>
                </a:lnTo>
                <a:lnTo>
                  <a:pt x="2545853" y="145694"/>
                </a:lnTo>
                <a:close/>
              </a:path>
              <a:path w="2573020" h="283210">
                <a:moveTo>
                  <a:pt x="2388577" y="82905"/>
                </a:moveTo>
                <a:lnTo>
                  <a:pt x="2376080" y="82905"/>
                </a:lnTo>
                <a:lnTo>
                  <a:pt x="2376080" y="114300"/>
                </a:lnTo>
                <a:lnTo>
                  <a:pt x="2388577" y="114300"/>
                </a:lnTo>
                <a:lnTo>
                  <a:pt x="2388577" y="82905"/>
                </a:lnTo>
                <a:close/>
              </a:path>
              <a:path w="2573020" h="283210">
                <a:moveTo>
                  <a:pt x="2537014" y="82905"/>
                </a:moveTo>
                <a:lnTo>
                  <a:pt x="2388577" y="82905"/>
                </a:lnTo>
                <a:lnTo>
                  <a:pt x="2388577" y="114300"/>
                </a:lnTo>
                <a:lnTo>
                  <a:pt x="2537014" y="114300"/>
                </a:lnTo>
                <a:lnTo>
                  <a:pt x="2537014" y="82905"/>
                </a:lnTo>
                <a:close/>
              </a:path>
              <a:path w="2573020" h="283210">
                <a:moveTo>
                  <a:pt x="2572981" y="217322"/>
                </a:moveTo>
                <a:lnTo>
                  <a:pt x="2317558" y="217322"/>
                </a:lnTo>
                <a:lnTo>
                  <a:pt x="2317558" y="250240"/>
                </a:lnTo>
                <a:lnTo>
                  <a:pt x="2572981" y="250240"/>
                </a:lnTo>
                <a:lnTo>
                  <a:pt x="2572981" y="21732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05229" y="5077053"/>
            <a:ext cx="3854874" cy="311065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52144" y="7096049"/>
            <a:ext cx="5163092" cy="285292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69136" y="705307"/>
            <a:ext cx="1926589" cy="368300"/>
          </a:xfrm>
          <a:custGeom>
            <a:avLst/>
            <a:gdLst/>
            <a:ahLst/>
            <a:cxnLst/>
            <a:rect l="l" t="t" r="r" b="b"/>
            <a:pathLst>
              <a:path w="1926589" h="368300">
                <a:moveTo>
                  <a:pt x="101193" y="32105"/>
                </a:moveTo>
                <a:lnTo>
                  <a:pt x="95097" y="32105"/>
                </a:lnTo>
                <a:lnTo>
                  <a:pt x="95097" y="97942"/>
                </a:lnTo>
                <a:lnTo>
                  <a:pt x="87725" y="148177"/>
                </a:lnTo>
                <a:lnTo>
                  <a:pt x="67513" y="195326"/>
                </a:lnTo>
                <a:lnTo>
                  <a:pt x="37318" y="234930"/>
                </a:lnTo>
                <a:lnTo>
                  <a:pt x="0" y="262534"/>
                </a:lnTo>
                <a:lnTo>
                  <a:pt x="20726" y="289356"/>
                </a:lnTo>
                <a:lnTo>
                  <a:pt x="53651" y="265392"/>
                </a:lnTo>
                <a:lnTo>
                  <a:pt x="81738" y="232044"/>
                </a:lnTo>
                <a:lnTo>
                  <a:pt x="103563" y="191537"/>
                </a:lnTo>
                <a:lnTo>
                  <a:pt x="112184" y="163830"/>
                </a:lnTo>
                <a:lnTo>
                  <a:pt x="106086" y="144480"/>
                </a:lnTo>
                <a:lnTo>
                  <a:pt x="101193" y="97942"/>
                </a:lnTo>
                <a:lnTo>
                  <a:pt x="101193" y="32105"/>
                </a:lnTo>
                <a:close/>
              </a:path>
              <a:path w="1926589" h="368300">
                <a:moveTo>
                  <a:pt x="128422" y="32105"/>
                </a:moveTo>
                <a:lnTo>
                  <a:pt x="122732" y="32105"/>
                </a:lnTo>
                <a:lnTo>
                  <a:pt x="122732" y="97942"/>
                </a:lnTo>
                <a:lnTo>
                  <a:pt x="117703" y="146095"/>
                </a:lnTo>
                <a:lnTo>
                  <a:pt x="119855" y="188169"/>
                </a:lnTo>
                <a:lnTo>
                  <a:pt x="141134" y="227041"/>
                </a:lnTo>
                <a:lnTo>
                  <a:pt x="168558" y="259123"/>
                </a:lnTo>
                <a:lnTo>
                  <a:pt x="200761" y="282448"/>
                </a:lnTo>
                <a:lnTo>
                  <a:pt x="221488" y="255625"/>
                </a:lnTo>
                <a:lnTo>
                  <a:pt x="185000" y="229101"/>
                </a:lnTo>
                <a:lnTo>
                  <a:pt x="155448" y="191261"/>
                </a:lnTo>
                <a:lnTo>
                  <a:pt x="135648" y="146183"/>
                </a:lnTo>
                <a:lnTo>
                  <a:pt x="128422" y="97942"/>
                </a:lnTo>
                <a:lnTo>
                  <a:pt x="128422" y="32105"/>
                </a:lnTo>
                <a:close/>
              </a:path>
              <a:path w="1926589" h="368300">
                <a:moveTo>
                  <a:pt x="122732" y="32105"/>
                </a:moveTo>
                <a:lnTo>
                  <a:pt x="101193" y="32105"/>
                </a:lnTo>
                <a:lnTo>
                  <a:pt x="101193" y="97942"/>
                </a:lnTo>
                <a:lnTo>
                  <a:pt x="106086" y="144480"/>
                </a:lnTo>
                <a:lnTo>
                  <a:pt x="112184" y="163830"/>
                </a:lnTo>
                <a:lnTo>
                  <a:pt x="117703" y="146095"/>
                </a:lnTo>
                <a:lnTo>
                  <a:pt x="122732" y="97942"/>
                </a:lnTo>
                <a:lnTo>
                  <a:pt x="122732" y="32105"/>
                </a:lnTo>
                <a:close/>
              </a:path>
              <a:path w="1926589" h="368300">
                <a:moveTo>
                  <a:pt x="287731" y="406"/>
                </a:moveTo>
                <a:lnTo>
                  <a:pt x="253593" y="406"/>
                </a:lnTo>
                <a:lnTo>
                  <a:pt x="253593" y="367791"/>
                </a:lnTo>
                <a:lnTo>
                  <a:pt x="287731" y="367791"/>
                </a:lnTo>
                <a:lnTo>
                  <a:pt x="287731" y="177596"/>
                </a:lnTo>
                <a:lnTo>
                  <a:pt x="279603" y="177596"/>
                </a:lnTo>
                <a:lnTo>
                  <a:pt x="279603" y="149148"/>
                </a:lnTo>
                <a:lnTo>
                  <a:pt x="287731" y="149148"/>
                </a:lnTo>
                <a:lnTo>
                  <a:pt x="287731" y="406"/>
                </a:lnTo>
                <a:close/>
              </a:path>
              <a:path w="1926589" h="368300">
                <a:moveTo>
                  <a:pt x="287731" y="149148"/>
                </a:moveTo>
                <a:lnTo>
                  <a:pt x="279603" y="149148"/>
                </a:lnTo>
                <a:lnTo>
                  <a:pt x="279603" y="177596"/>
                </a:lnTo>
                <a:lnTo>
                  <a:pt x="287731" y="177596"/>
                </a:lnTo>
                <a:lnTo>
                  <a:pt x="287731" y="149148"/>
                </a:lnTo>
                <a:close/>
              </a:path>
              <a:path w="1926589" h="368300">
                <a:moveTo>
                  <a:pt x="347878" y="149148"/>
                </a:moveTo>
                <a:lnTo>
                  <a:pt x="287731" y="149148"/>
                </a:lnTo>
                <a:lnTo>
                  <a:pt x="287731" y="177596"/>
                </a:lnTo>
                <a:lnTo>
                  <a:pt x="347878" y="177596"/>
                </a:lnTo>
                <a:lnTo>
                  <a:pt x="347878" y="149148"/>
                </a:lnTo>
                <a:close/>
              </a:path>
              <a:path w="1926589" h="368300">
                <a:moveTo>
                  <a:pt x="679469" y="0"/>
                </a:moveTo>
                <a:lnTo>
                  <a:pt x="645737" y="0"/>
                </a:lnTo>
                <a:lnTo>
                  <a:pt x="645737" y="368198"/>
                </a:lnTo>
                <a:lnTo>
                  <a:pt x="679469" y="368198"/>
                </a:lnTo>
                <a:lnTo>
                  <a:pt x="679469" y="0"/>
                </a:lnTo>
                <a:close/>
              </a:path>
              <a:path w="1926589" h="368300">
                <a:moveTo>
                  <a:pt x="485616" y="28447"/>
                </a:moveTo>
                <a:lnTo>
                  <a:pt x="448271" y="37477"/>
                </a:lnTo>
                <a:lnTo>
                  <a:pt x="418814" y="63195"/>
                </a:lnTo>
                <a:lnTo>
                  <a:pt x="399491" y="103543"/>
                </a:lnTo>
                <a:lnTo>
                  <a:pt x="392550" y="156463"/>
                </a:lnTo>
                <a:lnTo>
                  <a:pt x="399491" y="209619"/>
                </a:lnTo>
                <a:lnTo>
                  <a:pt x="418814" y="250088"/>
                </a:lnTo>
                <a:lnTo>
                  <a:pt x="448271" y="275850"/>
                </a:lnTo>
                <a:lnTo>
                  <a:pt x="485616" y="284886"/>
                </a:lnTo>
                <a:lnTo>
                  <a:pt x="523195" y="275850"/>
                </a:lnTo>
                <a:lnTo>
                  <a:pt x="546882" y="255219"/>
                </a:lnTo>
                <a:lnTo>
                  <a:pt x="485616" y="255219"/>
                </a:lnTo>
                <a:lnTo>
                  <a:pt x="461003" y="248189"/>
                </a:lnTo>
                <a:lnTo>
                  <a:pt x="441725" y="228244"/>
                </a:lnTo>
                <a:lnTo>
                  <a:pt x="429152" y="197097"/>
                </a:lnTo>
                <a:lnTo>
                  <a:pt x="424656" y="156463"/>
                </a:lnTo>
                <a:lnTo>
                  <a:pt x="429152" y="116192"/>
                </a:lnTo>
                <a:lnTo>
                  <a:pt x="441725" y="85445"/>
                </a:lnTo>
                <a:lnTo>
                  <a:pt x="461003" y="65824"/>
                </a:lnTo>
                <a:lnTo>
                  <a:pt x="485616" y="58927"/>
                </a:lnTo>
                <a:lnTo>
                  <a:pt x="547866" y="58927"/>
                </a:lnTo>
                <a:lnTo>
                  <a:pt x="523195" y="37477"/>
                </a:lnTo>
                <a:lnTo>
                  <a:pt x="485616" y="28447"/>
                </a:lnTo>
                <a:close/>
              </a:path>
              <a:path w="1926589" h="368300">
                <a:moveTo>
                  <a:pt x="547866" y="58927"/>
                </a:moveTo>
                <a:lnTo>
                  <a:pt x="485616" y="58927"/>
                </a:lnTo>
                <a:lnTo>
                  <a:pt x="510400" y="65824"/>
                </a:lnTo>
                <a:lnTo>
                  <a:pt x="529659" y="85445"/>
                </a:lnTo>
                <a:lnTo>
                  <a:pt x="542137" y="116192"/>
                </a:lnTo>
                <a:lnTo>
                  <a:pt x="546576" y="156463"/>
                </a:lnTo>
                <a:lnTo>
                  <a:pt x="542137" y="197097"/>
                </a:lnTo>
                <a:lnTo>
                  <a:pt x="529659" y="228244"/>
                </a:lnTo>
                <a:lnTo>
                  <a:pt x="510400" y="248189"/>
                </a:lnTo>
                <a:lnTo>
                  <a:pt x="485616" y="255219"/>
                </a:lnTo>
                <a:lnTo>
                  <a:pt x="546882" y="255219"/>
                </a:lnTo>
                <a:lnTo>
                  <a:pt x="552773" y="250088"/>
                </a:lnTo>
                <a:lnTo>
                  <a:pt x="572141" y="209619"/>
                </a:lnTo>
                <a:lnTo>
                  <a:pt x="579088" y="156463"/>
                </a:lnTo>
                <a:lnTo>
                  <a:pt x="572141" y="103543"/>
                </a:lnTo>
                <a:lnTo>
                  <a:pt x="552773" y="63195"/>
                </a:lnTo>
                <a:lnTo>
                  <a:pt x="547866" y="58927"/>
                </a:lnTo>
                <a:close/>
              </a:path>
              <a:path w="1926589" h="368300">
                <a:moveTo>
                  <a:pt x="1043978" y="31699"/>
                </a:moveTo>
                <a:lnTo>
                  <a:pt x="795667" y="31699"/>
                </a:lnTo>
                <a:lnTo>
                  <a:pt x="795667" y="225551"/>
                </a:lnTo>
                <a:lnTo>
                  <a:pt x="1048042" y="225551"/>
                </a:lnTo>
                <a:lnTo>
                  <a:pt x="1048042" y="206857"/>
                </a:lnTo>
                <a:lnTo>
                  <a:pt x="829805" y="206857"/>
                </a:lnTo>
                <a:lnTo>
                  <a:pt x="829805" y="140614"/>
                </a:lnTo>
                <a:lnTo>
                  <a:pt x="818832" y="140614"/>
                </a:lnTo>
                <a:lnTo>
                  <a:pt x="818832" y="113791"/>
                </a:lnTo>
                <a:lnTo>
                  <a:pt x="829805" y="113791"/>
                </a:lnTo>
                <a:lnTo>
                  <a:pt x="829805" y="59334"/>
                </a:lnTo>
                <a:lnTo>
                  <a:pt x="1043978" y="59334"/>
                </a:lnTo>
                <a:lnTo>
                  <a:pt x="1043978" y="31699"/>
                </a:lnTo>
                <a:close/>
              </a:path>
              <a:path w="1926589" h="368300">
                <a:moveTo>
                  <a:pt x="1048042" y="198323"/>
                </a:moveTo>
                <a:lnTo>
                  <a:pt x="829805" y="198323"/>
                </a:lnTo>
                <a:lnTo>
                  <a:pt x="829805" y="206857"/>
                </a:lnTo>
                <a:lnTo>
                  <a:pt x="1048042" y="206857"/>
                </a:lnTo>
                <a:lnTo>
                  <a:pt x="1048042" y="198323"/>
                </a:lnTo>
                <a:close/>
              </a:path>
              <a:path w="1926589" h="368300">
                <a:moveTo>
                  <a:pt x="829805" y="113791"/>
                </a:moveTo>
                <a:lnTo>
                  <a:pt x="818832" y="113791"/>
                </a:lnTo>
                <a:lnTo>
                  <a:pt x="818832" y="140614"/>
                </a:lnTo>
                <a:lnTo>
                  <a:pt x="829805" y="140614"/>
                </a:lnTo>
                <a:lnTo>
                  <a:pt x="829805" y="113791"/>
                </a:lnTo>
                <a:close/>
              </a:path>
              <a:path w="1926589" h="368300">
                <a:moveTo>
                  <a:pt x="1036256" y="113791"/>
                </a:moveTo>
                <a:lnTo>
                  <a:pt x="829805" y="113791"/>
                </a:lnTo>
                <a:lnTo>
                  <a:pt x="829805" y="140614"/>
                </a:lnTo>
                <a:lnTo>
                  <a:pt x="1036256" y="140614"/>
                </a:lnTo>
                <a:lnTo>
                  <a:pt x="1036256" y="113791"/>
                </a:lnTo>
                <a:close/>
              </a:path>
              <a:path w="1926589" h="368300">
                <a:moveTo>
                  <a:pt x="1085837" y="292608"/>
                </a:moveTo>
                <a:lnTo>
                  <a:pt x="752995" y="292608"/>
                </a:lnTo>
                <a:lnTo>
                  <a:pt x="752995" y="320649"/>
                </a:lnTo>
                <a:lnTo>
                  <a:pt x="1085837" y="320649"/>
                </a:lnTo>
                <a:lnTo>
                  <a:pt x="1085837" y="292608"/>
                </a:lnTo>
                <a:close/>
              </a:path>
              <a:path w="1926589" h="368300">
                <a:moveTo>
                  <a:pt x="1389081" y="292201"/>
                </a:moveTo>
                <a:lnTo>
                  <a:pt x="1241151" y="292201"/>
                </a:lnTo>
                <a:lnTo>
                  <a:pt x="1241151" y="320243"/>
                </a:lnTo>
                <a:lnTo>
                  <a:pt x="1573993" y="320243"/>
                </a:lnTo>
                <a:lnTo>
                  <a:pt x="1573993" y="301548"/>
                </a:lnTo>
                <a:lnTo>
                  <a:pt x="1389081" y="301548"/>
                </a:lnTo>
                <a:lnTo>
                  <a:pt x="1389081" y="292201"/>
                </a:lnTo>
                <a:close/>
              </a:path>
              <a:path w="1926589" h="368300">
                <a:moveTo>
                  <a:pt x="1422406" y="203199"/>
                </a:moveTo>
                <a:lnTo>
                  <a:pt x="1389081" y="203199"/>
                </a:lnTo>
                <a:lnTo>
                  <a:pt x="1389081" y="301548"/>
                </a:lnTo>
                <a:lnTo>
                  <a:pt x="1422406" y="301548"/>
                </a:lnTo>
                <a:lnTo>
                  <a:pt x="1422406" y="203199"/>
                </a:lnTo>
                <a:close/>
              </a:path>
              <a:path w="1926589" h="368300">
                <a:moveTo>
                  <a:pt x="1573993" y="292201"/>
                </a:moveTo>
                <a:lnTo>
                  <a:pt x="1422406" y="292201"/>
                </a:lnTo>
                <a:lnTo>
                  <a:pt x="1422406" y="301548"/>
                </a:lnTo>
                <a:lnTo>
                  <a:pt x="1573993" y="301548"/>
                </a:lnTo>
                <a:lnTo>
                  <a:pt x="1573993" y="292201"/>
                </a:lnTo>
                <a:close/>
              </a:path>
              <a:path w="1926589" h="368300">
                <a:moveTo>
                  <a:pt x="1394364" y="24790"/>
                </a:moveTo>
                <a:lnTo>
                  <a:pt x="1388268" y="24790"/>
                </a:lnTo>
                <a:lnTo>
                  <a:pt x="1388268" y="53238"/>
                </a:lnTo>
                <a:lnTo>
                  <a:pt x="1376400" y="96875"/>
                </a:lnTo>
                <a:lnTo>
                  <a:pt x="1345444" y="134721"/>
                </a:lnTo>
                <a:lnTo>
                  <a:pt x="1302372" y="163423"/>
                </a:lnTo>
                <a:lnTo>
                  <a:pt x="1254156" y="179628"/>
                </a:lnTo>
                <a:lnTo>
                  <a:pt x="1268380" y="207670"/>
                </a:lnTo>
                <a:lnTo>
                  <a:pt x="1312294" y="193209"/>
                </a:lnTo>
                <a:lnTo>
                  <a:pt x="1352833" y="169228"/>
                </a:lnTo>
                <a:lnTo>
                  <a:pt x="1386331" y="137034"/>
                </a:lnTo>
                <a:lnTo>
                  <a:pt x="1405947" y="103377"/>
                </a:lnTo>
                <a:lnTo>
                  <a:pt x="1402775" y="97935"/>
                </a:lnTo>
                <a:lnTo>
                  <a:pt x="1394364" y="53238"/>
                </a:lnTo>
                <a:lnTo>
                  <a:pt x="1394364" y="24790"/>
                </a:lnTo>
                <a:close/>
              </a:path>
              <a:path w="1926589" h="368300">
                <a:moveTo>
                  <a:pt x="1423625" y="24790"/>
                </a:moveTo>
                <a:lnTo>
                  <a:pt x="1417529" y="24790"/>
                </a:lnTo>
                <a:lnTo>
                  <a:pt x="1417529" y="53238"/>
                </a:lnTo>
                <a:lnTo>
                  <a:pt x="1409118" y="97935"/>
                </a:lnTo>
                <a:lnTo>
                  <a:pt x="1425563" y="137034"/>
                </a:lnTo>
                <a:lnTo>
                  <a:pt x="1459060" y="169228"/>
                </a:lnTo>
                <a:lnTo>
                  <a:pt x="1499599" y="193209"/>
                </a:lnTo>
                <a:lnTo>
                  <a:pt x="1543513" y="207670"/>
                </a:lnTo>
                <a:lnTo>
                  <a:pt x="1558143" y="179628"/>
                </a:lnTo>
                <a:lnTo>
                  <a:pt x="1509864" y="163480"/>
                </a:lnTo>
                <a:lnTo>
                  <a:pt x="1466653" y="134873"/>
                </a:lnTo>
                <a:lnTo>
                  <a:pt x="1435557" y="97047"/>
                </a:lnTo>
                <a:lnTo>
                  <a:pt x="1423625" y="53238"/>
                </a:lnTo>
                <a:lnTo>
                  <a:pt x="1423625" y="24790"/>
                </a:lnTo>
                <a:close/>
              </a:path>
              <a:path w="1926589" h="368300">
                <a:moveTo>
                  <a:pt x="1417529" y="24790"/>
                </a:moveTo>
                <a:lnTo>
                  <a:pt x="1394364" y="24790"/>
                </a:lnTo>
                <a:lnTo>
                  <a:pt x="1394364" y="53238"/>
                </a:lnTo>
                <a:lnTo>
                  <a:pt x="1402775" y="97935"/>
                </a:lnTo>
                <a:lnTo>
                  <a:pt x="1405947" y="103377"/>
                </a:lnTo>
                <a:lnTo>
                  <a:pt x="1409118" y="97935"/>
                </a:lnTo>
                <a:lnTo>
                  <a:pt x="1417529" y="53238"/>
                </a:lnTo>
                <a:lnTo>
                  <a:pt x="1417529" y="24790"/>
                </a:lnTo>
                <a:close/>
              </a:path>
              <a:path w="1926589" h="368300">
                <a:moveTo>
                  <a:pt x="1926310" y="406"/>
                </a:moveTo>
                <a:lnTo>
                  <a:pt x="1893798" y="406"/>
                </a:lnTo>
                <a:lnTo>
                  <a:pt x="1893798" y="367791"/>
                </a:lnTo>
                <a:lnTo>
                  <a:pt x="1926310" y="367791"/>
                </a:lnTo>
                <a:lnTo>
                  <a:pt x="1926310" y="175564"/>
                </a:lnTo>
                <a:lnTo>
                  <a:pt x="1904771" y="175564"/>
                </a:lnTo>
                <a:lnTo>
                  <a:pt x="1904771" y="147929"/>
                </a:lnTo>
                <a:lnTo>
                  <a:pt x="1926310" y="147929"/>
                </a:lnTo>
                <a:lnTo>
                  <a:pt x="1926310" y="406"/>
                </a:lnTo>
                <a:close/>
              </a:path>
              <a:path w="1926589" h="368300">
                <a:moveTo>
                  <a:pt x="1844217" y="10159"/>
                </a:moveTo>
                <a:lnTo>
                  <a:pt x="1812112" y="10159"/>
                </a:lnTo>
                <a:lnTo>
                  <a:pt x="1812112" y="349910"/>
                </a:lnTo>
                <a:lnTo>
                  <a:pt x="1844217" y="349910"/>
                </a:lnTo>
                <a:lnTo>
                  <a:pt x="1844217" y="175564"/>
                </a:lnTo>
                <a:lnTo>
                  <a:pt x="1834464" y="175564"/>
                </a:lnTo>
                <a:lnTo>
                  <a:pt x="1834464" y="147929"/>
                </a:lnTo>
                <a:lnTo>
                  <a:pt x="1844217" y="147929"/>
                </a:lnTo>
                <a:lnTo>
                  <a:pt x="1844217" y="10159"/>
                </a:lnTo>
                <a:close/>
              </a:path>
              <a:path w="1926589" h="368300">
                <a:moveTo>
                  <a:pt x="1844217" y="147929"/>
                </a:moveTo>
                <a:lnTo>
                  <a:pt x="1834464" y="147929"/>
                </a:lnTo>
                <a:lnTo>
                  <a:pt x="1834464" y="175564"/>
                </a:lnTo>
                <a:lnTo>
                  <a:pt x="1844217" y="175564"/>
                </a:lnTo>
                <a:lnTo>
                  <a:pt x="1844217" y="147929"/>
                </a:lnTo>
                <a:close/>
              </a:path>
              <a:path w="1926589" h="368300">
                <a:moveTo>
                  <a:pt x="1893798" y="147929"/>
                </a:moveTo>
                <a:lnTo>
                  <a:pt x="1844217" y="147929"/>
                </a:lnTo>
                <a:lnTo>
                  <a:pt x="1844217" y="175564"/>
                </a:lnTo>
                <a:lnTo>
                  <a:pt x="1893798" y="175564"/>
                </a:lnTo>
                <a:lnTo>
                  <a:pt x="1893798" y="147929"/>
                </a:lnTo>
                <a:close/>
              </a:path>
              <a:path w="1926589" h="368300">
                <a:moveTo>
                  <a:pt x="1926310" y="147929"/>
                </a:moveTo>
                <a:lnTo>
                  <a:pt x="1904771" y="147929"/>
                </a:lnTo>
                <a:lnTo>
                  <a:pt x="1904771" y="175564"/>
                </a:lnTo>
                <a:lnTo>
                  <a:pt x="1926310" y="175564"/>
                </a:lnTo>
                <a:lnTo>
                  <a:pt x="1926310" y="147929"/>
                </a:lnTo>
                <a:close/>
              </a:path>
              <a:path w="1926589" h="368300">
                <a:moveTo>
                  <a:pt x="1750745" y="47548"/>
                </a:moveTo>
                <a:lnTo>
                  <a:pt x="1739366" y="47548"/>
                </a:lnTo>
                <a:lnTo>
                  <a:pt x="1739366" y="54051"/>
                </a:lnTo>
                <a:lnTo>
                  <a:pt x="1735247" y="103648"/>
                </a:lnTo>
                <a:lnTo>
                  <a:pt x="1722018" y="150124"/>
                </a:lnTo>
                <a:lnTo>
                  <a:pt x="1698372" y="192893"/>
                </a:lnTo>
                <a:lnTo>
                  <a:pt x="1663002" y="231371"/>
                </a:lnTo>
                <a:lnTo>
                  <a:pt x="1614601" y="264972"/>
                </a:lnTo>
                <a:lnTo>
                  <a:pt x="1634515" y="288950"/>
                </a:lnTo>
                <a:lnTo>
                  <a:pt x="1681097" y="257183"/>
                </a:lnTo>
                <a:lnTo>
                  <a:pt x="1716728" y="221217"/>
                </a:lnTo>
                <a:lnTo>
                  <a:pt x="1742516" y="181660"/>
                </a:lnTo>
                <a:lnTo>
                  <a:pt x="1759566" y="139124"/>
                </a:lnTo>
                <a:lnTo>
                  <a:pt x="1768984" y="94217"/>
                </a:lnTo>
                <a:lnTo>
                  <a:pt x="1770139" y="75590"/>
                </a:lnTo>
                <a:lnTo>
                  <a:pt x="1750745" y="75590"/>
                </a:lnTo>
                <a:lnTo>
                  <a:pt x="1750745" y="47548"/>
                </a:lnTo>
                <a:close/>
              </a:path>
              <a:path w="1926589" h="368300">
                <a:moveTo>
                  <a:pt x="1739366" y="47548"/>
                </a:moveTo>
                <a:lnTo>
                  <a:pt x="1628825" y="47548"/>
                </a:lnTo>
                <a:lnTo>
                  <a:pt x="1628825" y="75590"/>
                </a:lnTo>
                <a:lnTo>
                  <a:pt x="1737577" y="75590"/>
                </a:lnTo>
                <a:lnTo>
                  <a:pt x="1739366" y="54051"/>
                </a:lnTo>
                <a:lnTo>
                  <a:pt x="1739366" y="47548"/>
                </a:lnTo>
                <a:close/>
              </a:path>
              <a:path w="1926589" h="368300">
                <a:moveTo>
                  <a:pt x="1771878" y="47548"/>
                </a:moveTo>
                <a:lnTo>
                  <a:pt x="1750745" y="47548"/>
                </a:lnTo>
                <a:lnTo>
                  <a:pt x="1750745" y="75590"/>
                </a:lnTo>
                <a:lnTo>
                  <a:pt x="1770139" y="75590"/>
                </a:lnTo>
                <a:lnTo>
                  <a:pt x="1771878" y="475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62482" y="425132"/>
            <a:ext cx="2629698" cy="174117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558800" y="0"/>
            <a:ext cx="355600" cy="1041400"/>
          </a:xfrm>
          <a:custGeom>
            <a:avLst/>
            <a:gdLst/>
            <a:ahLst/>
            <a:cxnLst/>
            <a:rect l="l" t="t" r="r" b="b"/>
            <a:pathLst>
              <a:path w="355600" h="1041400">
                <a:moveTo>
                  <a:pt x="355600" y="0"/>
                </a:moveTo>
                <a:lnTo>
                  <a:pt x="0" y="0"/>
                </a:lnTo>
                <a:lnTo>
                  <a:pt x="0" y="1041400"/>
                </a:lnTo>
                <a:lnTo>
                  <a:pt x="355600" y="1041400"/>
                </a:lnTo>
                <a:lnTo>
                  <a:pt x="355600" y="0"/>
                </a:lnTo>
                <a:close/>
              </a:path>
            </a:pathLst>
          </a:custGeom>
          <a:solidFill>
            <a:srgbClr val="EDF8F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4216400" y="438607"/>
            <a:ext cx="8534400" cy="8583930"/>
            <a:chOff x="4470400" y="406400"/>
            <a:chExt cx="8534400" cy="8583930"/>
          </a:xfrm>
        </p:grpSpPr>
        <p:sp>
          <p:nvSpPr>
            <p:cNvPr id="6" name="object 6"/>
            <p:cNvSpPr/>
            <p:nvPr/>
          </p:nvSpPr>
          <p:spPr>
            <a:xfrm>
              <a:off x="4470400" y="406400"/>
              <a:ext cx="8534400" cy="1015365"/>
            </a:xfrm>
            <a:custGeom>
              <a:avLst/>
              <a:gdLst/>
              <a:ahLst/>
              <a:cxnLst/>
              <a:rect l="l" t="t" r="r" b="b"/>
              <a:pathLst>
                <a:path w="8534400" h="1015365">
                  <a:moveTo>
                    <a:pt x="0" y="0"/>
                  </a:moveTo>
                  <a:lnTo>
                    <a:pt x="8534399" y="0"/>
                  </a:lnTo>
                  <a:lnTo>
                    <a:pt x="8534399" y="1014953"/>
                  </a:lnTo>
                  <a:lnTo>
                    <a:pt x="0" y="10149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0B6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21374" y="1334343"/>
              <a:ext cx="7249678" cy="7655656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5151871" y="580392"/>
              <a:ext cx="5698490" cy="667385"/>
            </a:xfrm>
            <a:custGeom>
              <a:avLst/>
              <a:gdLst/>
              <a:ahLst/>
              <a:cxnLst/>
              <a:rect l="l" t="t" r="r" b="b"/>
              <a:pathLst>
                <a:path w="5698490" h="667385">
                  <a:moveTo>
                    <a:pt x="5364755" y="0"/>
                  </a:moveTo>
                  <a:lnTo>
                    <a:pt x="333484" y="0"/>
                  </a:lnTo>
                  <a:lnTo>
                    <a:pt x="284204" y="3615"/>
                  </a:lnTo>
                  <a:lnTo>
                    <a:pt x="237170" y="14119"/>
                  </a:lnTo>
                  <a:lnTo>
                    <a:pt x="192896" y="30994"/>
                  </a:lnTo>
                  <a:lnTo>
                    <a:pt x="151898" y="53726"/>
                  </a:lnTo>
                  <a:lnTo>
                    <a:pt x="114694" y="81798"/>
                  </a:lnTo>
                  <a:lnTo>
                    <a:pt x="81798" y="114694"/>
                  </a:lnTo>
                  <a:lnTo>
                    <a:pt x="53726" y="151898"/>
                  </a:lnTo>
                  <a:lnTo>
                    <a:pt x="30994" y="192896"/>
                  </a:lnTo>
                  <a:lnTo>
                    <a:pt x="14119" y="237169"/>
                  </a:lnTo>
                  <a:lnTo>
                    <a:pt x="3615" y="284204"/>
                  </a:lnTo>
                  <a:lnTo>
                    <a:pt x="0" y="333484"/>
                  </a:lnTo>
                  <a:lnTo>
                    <a:pt x="3615" y="382764"/>
                  </a:lnTo>
                  <a:lnTo>
                    <a:pt x="14119" y="429799"/>
                  </a:lnTo>
                  <a:lnTo>
                    <a:pt x="30994" y="474073"/>
                  </a:lnTo>
                  <a:lnTo>
                    <a:pt x="53726" y="515070"/>
                  </a:lnTo>
                  <a:lnTo>
                    <a:pt x="81798" y="552275"/>
                  </a:lnTo>
                  <a:lnTo>
                    <a:pt x="114694" y="585171"/>
                  </a:lnTo>
                  <a:lnTo>
                    <a:pt x="151898" y="613243"/>
                  </a:lnTo>
                  <a:lnTo>
                    <a:pt x="192896" y="635974"/>
                  </a:lnTo>
                  <a:lnTo>
                    <a:pt x="237170" y="652850"/>
                  </a:lnTo>
                  <a:lnTo>
                    <a:pt x="284204" y="663353"/>
                  </a:lnTo>
                  <a:lnTo>
                    <a:pt x="333484" y="666969"/>
                  </a:lnTo>
                  <a:lnTo>
                    <a:pt x="5364755" y="666969"/>
                  </a:lnTo>
                  <a:lnTo>
                    <a:pt x="5414035" y="663353"/>
                  </a:lnTo>
                  <a:lnTo>
                    <a:pt x="5461070" y="652850"/>
                  </a:lnTo>
                  <a:lnTo>
                    <a:pt x="5505344" y="635974"/>
                  </a:lnTo>
                  <a:lnTo>
                    <a:pt x="5546341" y="613243"/>
                  </a:lnTo>
                  <a:lnTo>
                    <a:pt x="5583546" y="585171"/>
                  </a:lnTo>
                  <a:lnTo>
                    <a:pt x="5616442" y="552275"/>
                  </a:lnTo>
                  <a:lnTo>
                    <a:pt x="5644514" y="515070"/>
                  </a:lnTo>
                  <a:lnTo>
                    <a:pt x="5667245" y="474073"/>
                  </a:lnTo>
                  <a:lnTo>
                    <a:pt x="5684121" y="429799"/>
                  </a:lnTo>
                  <a:lnTo>
                    <a:pt x="5694625" y="382764"/>
                  </a:lnTo>
                  <a:lnTo>
                    <a:pt x="5698240" y="333484"/>
                  </a:lnTo>
                  <a:lnTo>
                    <a:pt x="5694625" y="284204"/>
                  </a:lnTo>
                  <a:lnTo>
                    <a:pt x="5684121" y="237169"/>
                  </a:lnTo>
                  <a:lnTo>
                    <a:pt x="5667245" y="192896"/>
                  </a:lnTo>
                  <a:lnTo>
                    <a:pt x="5644514" y="151898"/>
                  </a:lnTo>
                  <a:lnTo>
                    <a:pt x="5616442" y="114694"/>
                  </a:lnTo>
                  <a:lnTo>
                    <a:pt x="5583546" y="81798"/>
                  </a:lnTo>
                  <a:lnTo>
                    <a:pt x="5546341" y="53726"/>
                  </a:lnTo>
                  <a:lnTo>
                    <a:pt x="5505344" y="30994"/>
                  </a:lnTo>
                  <a:lnTo>
                    <a:pt x="5461070" y="14119"/>
                  </a:lnTo>
                  <a:lnTo>
                    <a:pt x="5414035" y="3615"/>
                  </a:lnTo>
                  <a:lnTo>
                    <a:pt x="5364755" y="0"/>
                  </a:lnTo>
                  <a:close/>
                </a:path>
              </a:pathLst>
            </a:custGeom>
            <a:solidFill>
              <a:srgbClr val="EFF2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093872" y="1421345"/>
              <a:ext cx="6959683" cy="7365665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5441848" y="739888"/>
              <a:ext cx="344805" cy="344805"/>
            </a:xfrm>
            <a:custGeom>
              <a:avLst/>
              <a:gdLst/>
              <a:ahLst/>
              <a:cxnLst/>
              <a:rect l="l" t="t" r="r" b="b"/>
              <a:pathLst>
                <a:path w="344804" h="344805">
                  <a:moveTo>
                    <a:pt x="344220" y="313880"/>
                  </a:moveTo>
                  <a:lnTo>
                    <a:pt x="262280" y="230098"/>
                  </a:lnTo>
                  <a:lnTo>
                    <a:pt x="282600" y="190830"/>
                  </a:lnTo>
                  <a:lnTo>
                    <a:pt x="289991" y="144995"/>
                  </a:lnTo>
                  <a:lnTo>
                    <a:pt x="282600" y="99161"/>
                  </a:lnTo>
                  <a:lnTo>
                    <a:pt x="262013" y="59359"/>
                  </a:lnTo>
                  <a:lnTo>
                    <a:pt x="246494" y="43840"/>
                  </a:lnTo>
                  <a:lnTo>
                    <a:pt x="246494" y="144995"/>
                  </a:lnTo>
                  <a:lnTo>
                    <a:pt x="238518" y="184505"/>
                  </a:lnTo>
                  <a:lnTo>
                    <a:pt x="216763" y="216763"/>
                  </a:lnTo>
                  <a:lnTo>
                    <a:pt x="184505" y="238518"/>
                  </a:lnTo>
                  <a:lnTo>
                    <a:pt x="144995" y="246494"/>
                  </a:lnTo>
                  <a:lnTo>
                    <a:pt x="105486" y="238518"/>
                  </a:lnTo>
                  <a:lnTo>
                    <a:pt x="73228" y="216763"/>
                  </a:lnTo>
                  <a:lnTo>
                    <a:pt x="51473" y="184505"/>
                  </a:lnTo>
                  <a:lnTo>
                    <a:pt x="43497" y="144995"/>
                  </a:lnTo>
                  <a:lnTo>
                    <a:pt x="51473" y="105486"/>
                  </a:lnTo>
                  <a:lnTo>
                    <a:pt x="73228" y="73228"/>
                  </a:lnTo>
                  <a:lnTo>
                    <a:pt x="105486" y="51473"/>
                  </a:lnTo>
                  <a:lnTo>
                    <a:pt x="144995" y="43497"/>
                  </a:lnTo>
                  <a:lnTo>
                    <a:pt x="184505" y="51473"/>
                  </a:lnTo>
                  <a:lnTo>
                    <a:pt x="216763" y="73228"/>
                  </a:lnTo>
                  <a:lnTo>
                    <a:pt x="238518" y="105486"/>
                  </a:lnTo>
                  <a:lnTo>
                    <a:pt x="246494" y="144995"/>
                  </a:lnTo>
                  <a:lnTo>
                    <a:pt x="246494" y="43840"/>
                  </a:lnTo>
                  <a:lnTo>
                    <a:pt x="230632" y="27978"/>
                  </a:lnTo>
                  <a:lnTo>
                    <a:pt x="190830" y="7391"/>
                  </a:lnTo>
                  <a:lnTo>
                    <a:pt x="144995" y="0"/>
                  </a:lnTo>
                  <a:lnTo>
                    <a:pt x="99161" y="7391"/>
                  </a:lnTo>
                  <a:lnTo>
                    <a:pt x="59359" y="27978"/>
                  </a:lnTo>
                  <a:lnTo>
                    <a:pt x="27978" y="59359"/>
                  </a:lnTo>
                  <a:lnTo>
                    <a:pt x="7391" y="99161"/>
                  </a:lnTo>
                  <a:lnTo>
                    <a:pt x="0" y="144995"/>
                  </a:lnTo>
                  <a:lnTo>
                    <a:pt x="7391" y="190830"/>
                  </a:lnTo>
                  <a:lnTo>
                    <a:pt x="27978" y="230632"/>
                  </a:lnTo>
                  <a:lnTo>
                    <a:pt x="59359" y="262013"/>
                  </a:lnTo>
                  <a:lnTo>
                    <a:pt x="99161" y="282600"/>
                  </a:lnTo>
                  <a:lnTo>
                    <a:pt x="144995" y="289991"/>
                  </a:lnTo>
                  <a:lnTo>
                    <a:pt x="190830" y="282600"/>
                  </a:lnTo>
                  <a:lnTo>
                    <a:pt x="230632" y="262013"/>
                  </a:lnTo>
                  <a:lnTo>
                    <a:pt x="231660" y="260985"/>
                  </a:lnTo>
                  <a:lnTo>
                    <a:pt x="313118" y="344297"/>
                  </a:lnTo>
                  <a:lnTo>
                    <a:pt x="344220" y="313880"/>
                  </a:lnTo>
                  <a:close/>
                </a:path>
              </a:pathLst>
            </a:custGeom>
            <a:solidFill>
              <a:srgbClr val="6775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85908" y="1281782"/>
            <a:ext cx="1068705" cy="327025"/>
          </a:xfrm>
          <a:custGeom>
            <a:avLst/>
            <a:gdLst/>
            <a:ahLst/>
            <a:cxnLst/>
            <a:rect l="l" t="t" r="r" b="b"/>
            <a:pathLst>
              <a:path w="1068704" h="327025">
                <a:moveTo>
                  <a:pt x="14840" y="163241"/>
                </a:moveTo>
                <a:lnTo>
                  <a:pt x="0" y="163241"/>
                </a:lnTo>
                <a:lnTo>
                  <a:pt x="5831" y="206637"/>
                </a:lnTo>
                <a:lnTo>
                  <a:pt x="22287" y="245632"/>
                </a:lnTo>
                <a:lnTo>
                  <a:pt x="47812" y="278670"/>
                </a:lnTo>
                <a:lnTo>
                  <a:pt x="80850" y="304195"/>
                </a:lnTo>
                <a:lnTo>
                  <a:pt x="119845" y="320652"/>
                </a:lnTo>
                <a:lnTo>
                  <a:pt x="163241" y="326483"/>
                </a:lnTo>
                <a:lnTo>
                  <a:pt x="163241" y="311643"/>
                </a:lnTo>
                <a:lnTo>
                  <a:pt x="116335" y="304077"/>
                </a:lnTo>
                <a:lnTo>
                  <a:pt x="75597" y="283010"/>
                </a:lnTo>
                <a:lnTo>
                  <a:pt x="43473" y="250885"/>
                </a:lnTo>
                <a:lnTo>
                  <a:pt x="22405" y="210148"/>
                </a:lnTo>
                <a:lnTo>
                  <a:pt x="14840" y="163241"/>
                </a:lnTo>
                <a:close/>
              </a:path>
              <a:path w="1068704" h="327025">
                <a:moveTo>
                  <a:pt x="905249" y="311643"/>
                </a:moveTo>
                <a:lnTo>
                  <a:pt x="163241" y="311643"/>
                </a:lnTo>
                <a:lnTo>
                  <a:pt x="163241" y="326483"/>
                </a:lnTo>
                <a:lnTo>
                  <a:pt x="905249" y="326483"/>
                </a:lnTo>
                <a:lnTo>
                  <a:pt x="905249" y="311643"/>
                </a:lnTo>
                <a:close/>
              </a:path>
              <a:path w="1068704" h="327025">
                <a:moveTo>
                  <a:pt x="905249" y="0"/>
                </a:moveTo>
                <a:lnTo>
                  <a:pt x="905249" y="14840"/>
                </a:lnTo>
                <a:lnTo>
                  <a:pt x="952155" y="22405"/>
                </a:lnTo>
                <a:lnTo>
                  <a:pt x="992893" y="43473"/>
                </a:lnTo>
                <a:lnTo>
                  <a:pt x="1025017" y="75597"/>
                </a:lnTo>
                <a:lnTo>
                  <a:pt x="1046085" y="116335"/>
                </a:lnTo>
                <a:lnTo>
                  <a:pt x="1053650" y="163241"/>
                </a:lnTo>
                <a:lnTo>
                  <a:pt x="1046085" y="210148"/>
                </a:lnTo>
                <a:lnTo>
                  <a:pt x="1025017" y="250885"/>
                </a:lnTo>
                <a:lnTo>
                  <a:pt x="992893" y="283010"/>
                </a:lnTo>
                <a:lnTo>
                  <a:pt x="952155" y="304077"/>
                </a:lnTo>
                <a:lnTo>
                  <a:pt x="905249" y="311643"/>
                </a:lnTo>
                <a:lnTo>
                  <a:pt x="905249" y="326483"/>
                </a:lnTo>
                <a:lnTo>
                  <a:pt x="948645" y="320652"/>
                </a:lnTo>
                <a:lnTo>
                  <a:pt x="987640" y="304195"/>
                </a:lnTo>
                <a:lnTo>
                  <a:pt x="1020678" y="278670"/>
                </a:lnTo>
                <a:lnTo>
                  <a:pt x="1046203" y="245632"/>
                </a:lnTo>
                <a:lnTo>
                  <a:pt x="1062659" y="206637"/>
                </a:lnTo>
                <a:lnTo>
                  <a:pt x="1068490" y="163241"/>
                </a:lnTo>
                <a:lnTo>
                  <a:pt x="1062659" y="119845"/>
                </a:lnTo>
                <a:lnTo>
                  <a:pt x="1046203" y="80850"/>
                </a:lnTo>
                <a:lnTo>
                  <a:pt x="1020678" y="47812"/>
                </a:lnTo>
                <a:lnTo>
                  <a:pt x="987640" y="22287"/>
                </a:lnTo>
                <a:lnTo>
                  <a:pt x="948645" y="5831"/>
                </a:lnTo>
                <a:lnTo>
                  <a:pt x="905249" y="0"/>
                </a:lnTo>
                <a:close/>
              </a:path>
              <a:path w="1068704" h="327025">
                <a:moveTo>
                  <a:pt x="163241" y="0"/>
                </a:moveTo>
                <a:lnTo>
                  <a:pt x="119845" y="5831"/>
                </a:lnTo>
                <a:lnTo>
                  <a:pt x="80850" y="22287"/>
                </a:lnTo>
                <a:lnTo>
                  <a:pt x="47812" y="47812"/>
                </a:lnTo>
                <a:lnTo>
                  <a:pt x="22287" y="80850"/>
                </a:lnTo>
                <a:lnTo>
                  <a:pt x="5831" y="119845"/>
                </a:lnTo>
                <a:lnTo>
                  <a:pt x="0" y="163241"/>
                </a:lnTo>
                <a:lnTo>
                  <a:pt x="14840" y="163241"/>
                </a:lnTo>
                <a:lnTo>
                  <a:pt x="22405" y="116335"/>
                </a:lnTo>
                <a:lnTo>
                  <a:pt x="43473" y="75597"/>
                </a:lnTo>
                <a:lnTo>
                  <a:pt x="75597" y="43473"/>
                </a:lnTo>
                <a:lnTo>
                  <a:pt x="116335" y="22405"/>
                </a:lnTo>
                <a:lnTo>
                  <a:pt x="163241" y="14840"/>
                </a:lnTo>
                <a:lnTo>
                  <a:pt x="163241" y="0"/>
                </a:lnTo>
                <a:close/>
              </a:path>
              <a:path w="1068704" h="327025">
                <a:moveTo>
                  <a:pt x="163241" y="0"/>
                </a:moveTo>
                <a:lnTo>
                  <a:pt x="163241" y="14840"/>
                </a:lnTo>
                <a:lnTo>
                  <a:pt x="905249" y="14840"/>
                </a:lnTo>
                <a:lnTo>
                  <a:pt x="905249" y="0"/>
                </a:lnTo>
                <a:lnTo>
                  <a:pt x="163241" y="0"/>
                </a:lnTo>
                <a:close/>
              </a:path>
            </a:pathLst>
          </a:custGeom>
          <a:solidFill>
            <a:srgbClr val="70B6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974937" y="2991135"/>
            <a:ext cx="1578610" cy="5158740"/>
          </a:xfrm>
          <a:custGeom>
            <a:avLst/>
            <a:gdLst/>
            <a:ahLst/>
            <a:cxnLst/>
            <a:rect l="l" t="t" r="r" b="b"/>
            <a:pathLst>
              <a:path w="1578610" h="5158740">
                <a:moveTo>
                  <a:pt x="0" y="5158516"/>
                </a:moveTo>
                <a:lnTo>
                  <a:pt x="1578092" y="5158516"/>
                </a:lnTo>
                <a:lnTo>
                  <a:pt x="1578092" y="0"/>
                </a:lnTo>
                <a:lnTo>
                  <a:pt x="0" y="0"/>
                </a:lnTo>
                <a:lnTo>
                  <a:pt x="0" y="5158516"/>
                </a:lnTo>
                <a:close/>
              </a:path>
            </a:pathLst>
          </a:custGeom>
          <a:solidFill>
            <a:srgbClr val="EFF2F4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2976556" y="2977870"/>
            <a:ext cx="7095490" cy="5172075"/>
            <a:chOff x="2976556" y="2977870"/>
            <a:chExt cx="7095490" cy="5172075"/>
          </a:xfrm>
        </p:grpSpPr>
        <p:sp>
          <p:nvSpPr>
            <p:cNvPr id="5" name="object 5"/>
            <p:cNvSpPr/>
            <p:nvPr/>
          </p:nvSpPr>
          <p:spPr>
            <a:xfrm>
              <a:off x="10043886" y="2991135"/>
              <a:ext cx="27305" cy="5158740"/>
            </a:xfrm>
            <a:custGeom>
              <a:avLst/>
              <a:gdLst/>
              <a:ahLst/>
              <a:cxnLst/>
              <a:rect l="l" t="t" r="r" b="b"/>
              <a:pathLst>
                <a:path w="27304" h="5158740">
                  <a:moveTo>
                    <a:pt x="0" y="5158516"/>
                  </a:moveTo>
                  <a:lnTo>
                    <a:pt x="27188" y="5158516"/>
                  </a:lnTo>
                  <a:lnTo>
                    <a:pt x="27188" y="0"/>
                  </a:lnTo>
                  <a:lnTo>
                    <a:pt x="0" y="0"/>
                  </a:lnTo>
                  <a:lnTo>
                    <a:pt x="0" y="5158516"/>
                  </a:lnTo>
                  <a:close/>
                </a:path>
              </a:pathLst>
            </a:custGeom>
            <a:solidFill>
              <a:srgbClr val="EFF2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976549" y="2977870"/>
              <a:ext cx="7095490" cy="600710"/>
            </a:xfrm>
            <a:custGeom>
              <a:avLst/>
              <a:gdLst/>
              <a:ahLst/>
              <a:cxnLst/>
              <a:rect l="l" t="t" r="r" b="b"/>
              <a:pathLst>
                <a:path w="7095490" h="600710">
                  <a:moveTo>
                    <a:pt x="7095134" y="587743"/>
                  </a:moveTo>
                  <a:lnTo>
                    <a:pt x="25" y="573354"/>
                  </a:lnTo>
                  <a:lnTo>
                    <a:pt x="0" y="586079"/>
                  </a:lnTo>
                  <a:lnTo>
                    <a:pt x="7095109" y="600468"/>
                  </a:lnTo>
                  <a:lnTo>
                    <a:pt x="7095134" y="587743"/>
                  </a:lnTo>
                  <a:close/>
                </a:path>
                <a:path w="7095490" h="600710">
                  <a:moveTo>
                    <a:pt x="7095134" y="14389"/>
                  </a:moveTo>
                  <a:lnTo>
                    <a:pt x="25" y="0"/>
                  </a:lnTo>
                  <a:lnTo>
                    <a:pt x="0" y="12738"/>
                  </a:lnTo>
                  <a:lnTo>
                    <a:pt x="7095109" y="27127"/>
                  </a:lnTo>
                  <a:lnTo>
                    <a:pt x="7095134" y="14389"/>
                  </a:lnTo>
                  <a:close/>
                </a:path>
              </a:pathLst>
            </a:custGeom>
            <a:solidFill>
              <a:srgbClr val="C5C5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/>
          <p:nvPr/>
        </p:nvSpPr>
        <p:spPr>
          <a:xfrm>
            <a:off x="2853828" y="1924551"/>
            <a:ext cx="7301865" cy="13335"/>
          </a:xfrm>
          <a:custGeom>
            <a:avLst/>
            <a:gdLst/>
            <a:ahLst/>
            <a:cxnLst/>
            <a:rect l="l" t="t" r="r" b="b"/>
            <a:pathLst>
              <a:path w="7301865" h="13335">
                <a:moveTo>
                  <a:pt x="7301354" y="0"/>
                </a:moveTo>
                <a:lnTo>
                  <a:pt x="0" y="0"/>
                </a:lnTo>
                <a:lnTo>
                  <a:pt x="0" y="12731"/>
                </a:lnTo>
                <a:lnTo>
                  <a:pt x="7301354" y="12731"/>
                </a:lnTo>
                <a:lnTo>
                  <a:pt x="7301354" y="0"/>
                </a:lnTo>
                <a:close/>
              </a:path>
            </a:pathLst>
          </a:custGeom>
          <a:solidFill>
            <a:srgbClr val="C5C5C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976556" y="4124554"/>
            <a:ext cx="7095490" cy="27305"/>
          </a:xfrm>
          <a:custGeom>
            <a:avLst/>
            <a:gdLst/>
            <a:ahLst/>
            <a:cxnLst/>
            <a:rect l="l" t="t" r="r" b="b"/>
            <a:pathLst>
              <a:path w="7095490" h="27304">
                <a:moveTo>
                  <a:pt x="7095132" y="14388"/>
                </a:moveTo>
                <a:lnTo>
                  <a:pt x="25" y="0"/>
                </a:lnTo>
                <a:lnTo>
                  <a:pt x="0" y="12731"/>
                </a:lnTo>
                <a:lnTo>
                  <a:pt x="7095106" y="27120"/>
                </a:lnTo>
                <a:lnTo>
                  <a:pt x="7095132" y="14388"/>
                </a:lnTo>
                <a:close/>
              </a:path>
            </a:pathLst>
          </a:custGeom>
          <a:solidFill>
            <a:srgbClr val="C5C5C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976556" y="4697902"/>
            <a:ext cx="7095490" cy="27305"/>
          </a:xfrm>
          <a:custGeom>
            <a:avLst/>
            <a:gdLst/>
            <a:ahLst/>
            <a:cxnLst/>
            <a:rect l="l" t="t" r="r" b="b"/>
            <a:pathLst>
              <a:path w="7095490" h="27304">
                <a:moveTo>
                  <a:pt x="7095132" y="14388"/>
                </a:moveTo>
                <a:lnTo>
                  <a:pt x="25" y="0"/>
                </a:lnTo>
                <a:lnTo>
                  <a:pt x="0" y="12731"/>
                </a:lnTo>
                <a:lnTo>
                  <a:pt x="7095106" y="27120"/>
                </a:lnTo>
                <a:lnTo>
                  <a:pt x="7095132" y="14388"/>
                </a:lnTo>
                <a:close/>
              </a:path>
            </a:pathLst>
          </a:custGeom>
          <a:solidFill>
            <a:srgbClr val="C5C5C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976556" y="5271237"/>
            <a:ext cx="7095490" cy="27305"/>
          </a:xfrm>
          <a:custGeom>
            <a:avLst/>
            <a:gdLst/>
            <a:ahLst/>
            <a:cxnLst/>
            <a:rect l="l" t="t" r="r" b="b"/>
            <a:pathLst>
              <a:path w="7095490" h="27304">
                <a:moveTo>
                  <a:pt x="7095132" y="14388"/>
                </a:moveTo>
                <a:lnTo>
                  <a:pt x="25" y="0"/>
                </a:lnTo>
                <a:lnTo>
                  <a:pt x="0" y="12731"/>
                </a:lnTo>
                <a:lnTo>
                  <a:pt x="7095106" y="27120"/>
                </a:lnTo>
                <a:lnTo>
                  <a:pt x="7095132" y="14388"/>
                </a:lnTo>
                <a:close/>
              </a:path>
            </a:pathLst>
          </a:custGeom>
          <a:solidFill>
            <a:srgbClr val="C5C5C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976556" y="5844573"/>
            <a:ext cx="7095490" cy="27305"/>
          </a:xfrm>
          <a:custGeom>
            <a:avLst/>
            <a:gdLst/>
            <a:ahLst/>
            <a:cxnLst/>
            <a:rect l="l" t="t" r="r" b="b"/>
            <a:pathLst>
              <a:path w="7095490" h="27304">
                <a:moveTo>
                  <a:pt x="7095132" y="14388"/>
                </a:moveTo>
                <a:lnTo>
                  <a:pt x="25" y="0"/>
                </a:lnTo>
                <a:lnTo>
                  <a:pt x="0" y="12731"/>
                </a:lnTo>
                <a:lnTo>
                  <a:pt x="7095106" y="27120"/>
                </a:lnTo>
                <a:lnTo>
                  <a:pt x="7095132" y="14388"/>
                </a:lnTo>
                <a:close/>
              </a:path>
            </a:pathLst>
          </a:custGeom>
          <a:solidFill>
            <a:srgbClr val="C5C5C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976556" y="6417921"/>
            <a:ext cx="7095490" cy="27305"/>
          </a:xfrm>
          <a:custGeom>
            <a:avLst/>
            <a:gdLst/>
            <a:ahLst/>
            <a:cxnLst/>
            <a:rect l="l" t="t" r="r" b="b"/>
            <a:pathLst>
              <a:path w="7095490" h="27304">
                <a:moveTo>
                  <a:pt x="7095132" y="14388"/>
                </a:moveTo>
                <a:lnTo>
                  <a:pt x="25" y="0"/>
                </a:lnTo>
                <a:lnTo>
                  <a:pt x="0" y="12731"/>
                </a:lnTo>
                <a:lnTo>
                  <a:pt x="7095106" y="27120"/>
                </a:lnTo>
                <a:lnTo>
                  <a:pt x="7095132" y="14388"/>
                </a:lnTo>
                <a:close/>
              </a:path>
            </a:pathLst>
          </a:custGeom>
          <a:solidFill>
            <a:srgbClr val="C5C5C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962231" y="6991269"/>
            <a:ext cx="7095490" cy="27305"/>
          </a:xfrm>
          <a:custGeom>
            <a:avLst/>
            <a:gdLst/>
            <a:ahLst/>
            <a:cxnLst/>
            <a:rect l="l" t="t" r="r" b="b"/>
            <a:pathLst>
              <a:path w="7095490" h="27304">
                <a:moveTo>
                  <a:pt x="7095132" y="14388"/>
                </a:moveTo>
                <a:lnTo>
                  <a:pt x="25" y="0"/>
                </a:lnTo>
                <a:lnTo>
                  <a:pt x="0" y="12731"/>
                </a:lnTo>
                <a:lnTo>
                  <a:pt x="7095106" y="27120"/>
                </a:lnTo>
                <a:lnTo>
                  <a:pt x="7095132" y="14388"/>
                </a:lnTo>
                <a:close/>
              </a:path>
            </a:pathLst>
          </a:custGeom>
          <a:solidFill>
            <a:srgbClr val="C5C5C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976556" y="7564604"/>
            <a:ext cx="7095490" cy="27305"/>
          </a:xfrm>
          <a:custGeom>
            <a:avLst/>
            <a:gdLst/>
            <a:ahLst/>
            <a:cxnLst/>
            <a:rect l="l" t="t" r="r" b="b"/>
            <a:pathLst>
              <a:path w="7095490" h="27304">
                <a:moveTo>
                  <a:pt x="7095132" y="14388"/>
                </a:moveTo>
                <a:lnTo>
                  <a:pt x="25" y="0"/>
                </a:lnTo>
                <a:lnTo>
                  <a:pt x="0" y="12731"/>
                </a:lnTo>
                <a:lnTo>
                  <a:pt x="7095106" y="27120"/>
                </a:lnTo>
                <a:lnTo>
                  <a:pt x="7095132" y="14388"/>
                </a:lnTo>
                <a:close/>
              </a:path>
            </a:pathLst>
          </a:custGeom>
          <a:solidFill>
            <a:srgbClr val="C5C5C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976556" y="8152289"/>
            <a:ext cx="7095490" cy="27305"/>
          </a:xfrm>
          <a:custGeom>
            <a:avLst/>
            <a:gdLst/>
            <a:ahLst/>
            <a:cxnLst/>
            <a:rect l="l" t="t" r="r" b="b"/>
            <a:pathLst>
              <a:path w="7095490" h="27304">
                <a:moveTo>
                  <a:pt x="7095132" y="14388"/>
                </a:moveTo>
                <a:lnTo>
                  <a:pt x="25" y="0"/>
                </a:lnTo>
                <a:lnTo>
                  <a:pt x="0" y="12731"/>
                </a:lnTo>
                <a:lnTo>
                  <a:pt x="7095106" y="27120"/>
                </a:lnTo>
                <a:lnTo>
                  <a:pt x="7095132" y="14388"/>
                </a:lnTo>
                <a:close/>
              </a:path>
            </a:pathLst>
          </a:custGeom>
          <a:solidFill>
            <a:srgbClr val="C5C5C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598799" y="3760613"/>
            <a:ext cx="258445" cy="138430"/>
          </a:xfrm>
          <a:custGeom>
            <a:avLst/>
            <a:gdLst/>
            <a:ahLst/>
            <a:cxnLst/>
            <a:rect l="l" t="t" r="r" b="b"/>
            <a:pathLst>
              <a:path w="258445" h="138429">
                <a:moveTo>
                  <a:pt x="55610" y="109694"/>
                </a:moveTo>
                <a:lnTo>
                  <a:pt x="0" y="109694"/>
                </a:lnTo>
                <a:lnTo>
                  <a:pt x="0" y="120235"/>
                </a:lnTo>
                <a:lnTo>
                  <a:pt x="125124" y="120235"/>
                </a:lnTo>
                <a:lnTo>
                  <a:pt x="125124" y="113207"/>
                </a:lnTo>
                <a:lnTo>
                  <a:pt x="55610" y="113207"/>
                </a:lnTo>
                <a:lnTo>
                  <a:pt x="55610" y="109694"/>
                </a:lnTo>
                <a:close/>
              </a:path>
              <a:path w="258445" h="138429">
                <a:moveTo>
                  <a:pt x="68138" y="76235"/>
                </a:moveTo>
                <a:lnTo>
                  <a:pt x="55610" y="76235"/>
                </a:lnTo>
                <a:lnTo>
                  <a:pt x="55610" y="113207"/>
                </a:lnTo>
                <a:lnTo>
                  <a:pt x="68138" y="113207"/>
                </a:lnTo>
                <a:lnTo>
                  <a:pt x="68138" y="76235"/>
                </a:lnTo>
                <a:close/>
              </a:path>
              <a:path w="258445" h="138429">
                <a:moveTo>
                  <a:pt x="125124" y="109694"/>
                </a:moveTo>
                <a:lnTo>
                  <a:pt x="68138" y="109694"/>
                </a:lnTo>
                <a:lnTo>
                  <a:pt x="68138" y="113207"/>
                </a:lnTo>
                <a:lnTo>
                  <a:pt x="125124" y="113207"/>
                </a:lnTo>
                <a:lnTo>
                  <a:pt x="125124" y="109694"/>
                </a:lnTo>
                <a:close/>
              </a:path>
              <a:path w="258445" h="138429">
                <a:moveTo>
                  <a:pt x="57597" y="9166"/>
                </a:moveTo>
                <a:lnTo>
                  <a:pt x="55305" y="9166"/>
                </a:lnTo>
                <a:lnTo>
                  <a:pt x="55305" y="19861"/>
                </a:lnTo>
                <a:lnTo>
                  <a:pt x="50843" y="36265"/>
                </a:lnTo>
                <a:lnTo>
                  <a:pt x="39206" y="50492"/>
                </a:lnTo>
                <a:lnTo>
                  <a:pt x="23014" y="61282"/>
                </a:lnTo>
                <a:lnTo>
                  <a:pt x="4888" y="67374"/>
                </a:lnTo>
                <a:lnTo>
                  <a:pt x="10236" y="77916"/>
                </a:lnTo>
                <a:lnTo>
                  <a:pt x="30727" y="70542"/>
                </a:lnTo>
                <a:lnTo>
                  <a:pt x="48697" y="57768"/>
                </a:lnTo>
                <a:lnTo>
                  <a:pt x="61454" y="40555"/>
                </a:lnTo>
                <a:lnTo>
                  <a:pt x="61951" y="38436"/>
                </a:lnTo>
                <a:lnTo>
                  <a:pt x="57597" y="19861"/>
                </a:lnTo>
                <a:lnTo>
                  <a:pt x="57597" y="9166"/>
                </a:lnTo>
                <a:close/>
              </a:path>
              <a:path w="258445" h="138429">
                <a:moveTo>
                  <a:pt x="68597" y="9166"/>
                </a:moveTo>
                <a:lnTo>
                  <a:pt x="66305" y="9166"/>
                </a:lnTo>
                <a:lnTo>
                  <a:pt x="66305" y="19861"/>
                </a:lnTo>
                <a:lnTo>
                  <a:pt x="61951" y="38436"/>
                </a:lnTo>
                <a:lnTo>
                  <a:pt x="62447" y="40555"/>
                </a:lnTo>
                <a:lnTo>
                  <a:pt x="75204" y="57768"/>
                </a:lnTo>
                <a:lnTo>
                  <a:pt x="93175" y="70542"/>
                </a:lnTo>
                <a:lnTo>
                  <a:pt x="113666" y="77916"/>
                </a:lnTo>
                <a:lnTo>
                  <a:pt x="119166" y="67374"/>
                </a:lnTo>
                <a:lnTo>
                  <a:pt x="100984" y="61282"/>
                </a:lnTo>
                <a:lnTo>
                  <a:pt x="84772" y="50550"/>
                </a:lnTo>
                <a:lnTo>
                  <a:pt x="73082" y="36329"/>
                </a:lnTo>
                <a:lnTo>
                  <a:pt x="68597" y="19861"/>
                </a:lnTo>
                <a:lnTo>
                  <a:pt x="68597" y="9166"/>
                </a:lnTo>
                <a:close/>
              </a:path>
              <a:path w="258445" h="138429">
                <a:moveTo>
                  <a:pt x="66305" y="9166"/>
                </a:moveTo>
                <a:lnTo>
                  <a:pt x="57597" y="9166"/>
                </a:lnTo>
                <a:lnTo>
                  <a:pt x="57597" y="19861"/>
                </a:lnTo>
                <a:lnTo>
                  <a:pt x="61951" y="38436"/>
                </a:lnTo>
                <a:lnTo>
                  <a:pt x="66305" y="19861"/>
                </a:lnTo>
                <a:lnTo>
                  <a:pt x="66305" y="9166"/>
                </a:lnTo>
                <a:close/>
              </a:path>
              <a:path w="258445" h="138429">
                <a:moveTo>
                  <a:pt x="258181" y="0"/>
                </a:moveTo>
                <a:lnTo>
                  <a:pt x="246112" y="0"/>
                </a:lnTo>
                <a:lnTo>
                  <a:pt x="246112" y="138110"/>
                </a:lnTo>
                <a:lnTo>
                  <a:pt x="258181" y="138110"/>
                </a:lnTo>
                <a:lnTo>
                  <a:pt x="258181" y="66305"/>
                </a:lnTo>
                <a:lnTo>
                  <a:pt x="250848" y="66305"/>
                </a:lnTo>
                <a:lnTo>
                  <a:pt x="250848" y="55610"/>
                </a:lnTo>
                <a:lnTo>
                  <a:pt x="258181" y="55610"/>
                </a:lnTo>
                <a:lnTo>
                  <a:pt x="258181" y="0"/>
                </a:lnTo>
                <a:close/>
              </a:path>
              <a:path w="258445" h="138429">
                <a:moveTo>
                  <a:pt x="227931" y="2902"/>
                </a:moveTo>
                <a:lnTo>
                  <a:pt x="216015" y="2902"/>
                </a:lnTo>
                <a:lnTo>
                  <a:pt x="216015" y="131235"/>
                </a:lnTo>
                <a:lnTo>
                  <a:pt x="227931" y="131235"/>
                </a:lnTo>
                <a:lnTo>
                  <a:pt x="227931" y="66305"/>
                </a:lnTo>
                <a:lnTo>
                  <a:pt x="224265" y="66305"/>
                </a:lnTo>
                <a:lnTo>
                  <a:pt x="224265" y="55610"/>
                </a:lnTo>
                <a:lnTo>
                  <a:pt x="227931" y="55610"/>
                </a:lnTo>
                <a:lnTo>
                  <a:pt x="227931" y="2902"/>
                </a:lnTo>
                <a:close/>
              </a:path>
              <a:path w="258445" h="138429">
                <a:moveTo>
                  <a:pt x="227931" y="55610"/>
                </a:moveTo>
                <a:lnTo>
                  <a:pt x="224265" y="55610"/>
                </a:lnTo>
                <a:lnTo>
                  <a:pt x="224265" y="66305"/>
                </a:lnTo>
                <a:lnTo>
                  <a:pt x="227931" y="66305"/>
                </a:lnTo>
                <a:lnTo>
                  <a:pt x="227931" y="55610"/>
                </a:lnTo>
                <a:close/>
              </a:path>
              <a:path w="258445" h="138429">
                <a:moveTo>
                  <a:pt x="246112" y="55610"/>
                </a:moveTo>
                <a:lnTo>
                  <a:pt x="227931" y="55610"/>
                </a:lnTo>
                <a:lnTo>
                  <a:pt x="227931" y="66305"/>
                </a:lnTo>
                <a:lnTo>
                  <a:pt x="246112" y="66305"/>
                </a:lnTo>
                <a:lnTo>
                  <a:pt x="246112" y="55610"/>
                </a:lnTo>
                <a:close/>
              </a:path>
              <a:path w="258445" h="138429">
                <a:moveTo>
                  <a:pt x="258181" y="55610"/>
                </a:moveTo>
                <a:lnTo>
                  <a:pt x="250848" y="55610"/>
                </a:lnTo>
                <a:lnTo>
                  <a:pt x="250848" y="66305"/>
                </a:lnTo>
                <a:lnTo>
                  <a:pt x="258181" y="66305"/>
                </a:lnTo>
                <a:lnTo>
                  <a:pt x="258181" y="55610"/>
                </a:lnTo>
                <a:close/>
              </a:path>
              <a:path w="258445" h="138429">
                <a:moveTo>
                  <a:pt x="171251" y="21388"/>
                </a:moveTo>
                <a:lnTo>
                  <a:pt x="168959" y="21388"/>
                </a:lnTo>
                <a:lnTo>
                  <a:pt x="168959" y="37277"/>
                </a:lnTo>
                <a:lnTo>
                  <a:pt x="167073" y="57377"/>
                </a:lnTo>
                <a:lnTo>
                  <a:pt x="161435" y="75013"/>
                </a:lnTo>
                <a:lnTo>
                  <a:pt x="152073" y="89441"/>
                </a:lnTo>
                <a:lnTo>
                  <a:pt x="139015" y="99916"/>
                </a:lnTo>
                <a:lnTo>
                  <a:pt x="146807" y="109694"/>
                </a:lnTo>
                <a:lnTo>
                  <a:pt x="160779" y="97691"/>
                </a:lnTo>
                <a:lnTo>
                  <a:pt x="170812" y="81162"/>
                </a:lnTo>
                <a:lnTo>
                  <a:pt x="175418" y="65659"/>
                </a:lnTo>
                <a:lnTo>
                  <a:pt x="173299" y="59022"/>
                </a:lnTo>
                <a:lnTo>
                  <a:pt x="171251" y="37277"/>
                </a:lnTo>
                <a:lnTo>
                  <a:pt x="171251" y="21388"/>
                </a:lnTo>
                <a:close/>
              </a:path>
              <a:path w="258445" h="138429">
                <a:moveTo>
                  <a:pt x="181181" y="21388"/>
                </a:moveTo>
                <a:lnTo>
                  <a:pt x="178890" y="21388"/>
                </a:lnTo>
                <a:lnTo>
                  <a:pt x="178890" y="37277"/>
                </a:lnTo>
                <a:lnTo>
                  <a:pt x="176863" y="60795"/>
                </a:lnTo>
                <a:lnTo>
                  <a:pt x="175418" y="65659"/>
                </a:lnTo>
                <a:lnTo>
                  <a:pt x="179386" y="78088"/>
                </a:lnTo>
                <a:lnTo>
                  <a:pt x="189427" y="93630"/>
                </a:lnTo>
                <a:lnTo>
                  <a:pt x="203334" y="104805"/>
                </a:lnTo>
                <a:lnTo>
                  <a:pt x="210820" y="95027"/>
                </a:lnTo>
                <a:lnTo>
                  <a:pt x="198004" y="85381"/>
                </a:lnTo>
                <a:lnTo>
                  <a:pt x="188725" y="71939"/>
                </a:lnTo>
                <a:lnTo>
                  <a:pt x="183084" y="55603"/>
                </a:lnTo>
                <a:lnTo>
                  <a:pt x="181181" y="37277"/>
                </a:lnTo>
                <a:lnTo>
                  <a:pt x="181181" y="21388"/>
                </a:lnTo>
                <a:close/>
              </a:path>
              <a:path w="258445" h="138429">
                <a:moveTo>
                  <a:pt x="178890" y="21388"/>
                </a:moveTo>
                <a:lnTo>
                  <a:pt x="171251" y="21388"/>
                </a:lnTo>
                <a:lnTo>
                  <a:pt x="171251" y="37277"/>
                </a:lnTo>
                <a:lnTo>
                  <a:pt x="173299" y="59022"/>
                </a:lnTo>
                <a:lnTo>
                  <a:pt x="175418" y="65659"/>
                </a:lnTo>
                <a:lnTo>
                  <a:pt x="176863" y="60795"/>
                </a:lnTo>
                <a:lnTo>
                  <a:pt x="178890" y="37277"/>
                </a:lnTo>
                <a:lnTo>
                  <a:pt x="178890" y="21388"/>
                </a:lnTo>
                <a:close/>
              </a:path>
              <a:path w="258445" h="138429">
                <a:moveTo>
                  <a:pt x="206390" y="16194"/>
                </a:moveTo>
                <a:lnTo>
                  <a:pt x="142223" y="16194"/>
                </a:lnTo>
                <a:lnTo>
                  <a:pt x="142223" y="26736"/>
                </a:lnTo>
                <a:lnTo>
                  <a:pt x="168959" y="26736"/>
                </a:lnTo>
                <a:lnTo>
                  <a:pt x="168959" y="21388"/>
                </a:lnTo>
                <a:lnTo>
                  <a:pt x="206390" y="21388"/>
                </a:lnTo>
                <a:lnTo>
                  <a:pt x="206390" y="16194"/>
                </a:lnTo>
                <a:close/>
              </a:path>
              <a:path w="258445" h="138429">
                <a:moveTo>
                  <a:pt x="206390" y="21388"/>
                </a:moveTo>
                <a:lnTo>
                  <a:pt x="181181" y="21388"/>
                </a:lnTo>
                <a:lnTo>
                  <a:pt x="181181" y="26736"/>
                </a:lnTo>
                <a:lnTo>
                  <a:pt x="206390" y="26736"/>
                </a:lnTo>
                <a:lnTo>
                  <a:pt x="206390" y="21388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413957" y="3201565"/>
            <a:ext cx="593725" cy="138430"/>
          </a:xfrm>
          <a:custGeom>
            <a:avLst/>
            <a:gdLst/>
            <a:ahLst/>
            <a:cxnLst/>
            <a:rect l="l" t="t" r="r" b="b"/>
            <a:pathLst>
              <a:path w="593725" h="138429">
                <a:moveTo>
                  <a:pt x="36819" y="14819"/>
                </a:moveTo>
                <a:lnTo>
                  <a:pt x="34527" y="14819"/>
                </a:lnTo>
                <a:lnTo>
                  <a:pt x="34527" y="25972"/>
                </a:lnTo>
                <a:lnTo>
                  <a:pt x="32054" y="40273"/>
                </a:lnTo>
                <a:lnTo>
                  <a:pt x="25055" y="53071"/>
                </a:lnTo>
                <a:lnTo>
                  <a:pt x="14160" y="63548"/>
                </a:lnTo>
                <a:lnTo>
                  <a:pt x="0" y="70888"/>
                </a:lnTo>
                <a:lnTo>
                  <a:pt x="6416" y="80971"/>
                </a:lnTo>
                <a:lnTo>
                  <a:pt x="22229" y="72399"/>
                </a:lnTo>
                <a:lnTo>
                  <a:pt x="34374" y="59831"/>
                </a:lnTo>
                <a:lnTo>
                  <a:pt x="41220" y="45995"/>
                </a:lnTo>
                <a:lnTo>
                  <a:pt x="39471" y="42620"/>
                </a:lnTo>
                <a:lnTo>
                  <a:pt x="36843" y="25972"/>
                </a:lnTo>
                <a:lnTo>
                  <a:pt x="36819" y="14819"/>
                </a:lnTo>
                <a:close/>
              </a:path>
              <a:path w="593725" h="138429">
                <a:moveTo>
                  <a:pt x="47208" y="14819"/>
                </a:moveTo>
                <a:lnTo>
                  <a:pt x="44916" y="14819"/>
                </a:lnTo>
                <a:lnTo>
                  <a:pt x="44916" y="25972"/>
                </a:lnTo>
                <a:lnTo>
                  <a:pt x="42166" y="44083"/>
                </a:lnTo>
                <a:lnTo>
                  <a:pt x="41220" y="45995"/>
                </a:lnTo>
                <a:lnTo>
                  <a:pt x="47036" y="57215"/>
                </a:lnTo>
                <a:lnTo>
                  <a:pt x="58926" y="68830"/>
                </a:lnTo>
                <a:lnTo>
                  <a:pt x="74555" y="76694"/>
                </a:lnTo>
                <a:lnTo>
                  <a:pt x="80666" y="66763"/>
                </a:lnTo>
                <a:lnTo>
                  <a:pt x="66866" y="60065"/>
                </a:lnTo>
                <a:lnTo>
                  <a:pt x="56317" y="50531"/>
                </a:lnTo>
                <a:lnTo>
                  <a:pt x="49578" y="38877"/>
                </a:lnTo>
                <a:lnTo>
                  <a:pt x="47235" y="25972"/>
                </a:lnTo>
                <a:lnTo>
                  <a:pt x="47208" y="14819"/>
                </a:lnTo>
                <a:close/>
              </a:path>
              <a:path w="593725" h="138429">
                <a:moveTo>
                  <a:pt x="44916" y="14819"/>
                </a:moveTo>
                <a:lnTo>
                  <a:pt x="36819" y="14819"/>
                </a:lnTo>
                <a:lnTo>
                  <a:pt x="36843" y="25972"/>
                </a:lnTo>
                <a:lnTo>
                  <a:pt x="39471" y="42620"/>
                </a:lnTo>
                <a:lnTo>
                  <a:pt x="41220" y="45995"/>
                </a:lnTo>
                <a:lnTo>
                  <a:pt x="42166" y="44083"/>
                </a:lnTo>
                <a:lnTo>
                  <a:pt x="44916" y="25972"/>
                </a:lnTo>
                <a:lnTo>
                  <a:pt x="44916" y="14819"/>
                </a:lnTo>
                <a:close/>
              </a:path>
              <a:path w="593725" h="138429">
                <a:moveTo>
                  <a:pt x="77610" y="10236"/>
                </a:moveTo>
                <a:lnTo>
                  <a:pt x="3819" y="10236"/>
                </a:lnTo>
                <a:lnTo>
                  <a:pt x="3819" y="20624"/>
                </a:lnTo>
                <a:lnTo>
                  <a:pt x="34527" y="20624"/>
                </a:lnTo>
                <a:lnTo>
                  <a:pt x="34527" y="14819"/>
                </a:lnTo>
                <a:lnTo>
                  <a:pt x="77610" y="14819"/>
                </a:lnTo>
                <a:lnTo>
                  <a:pt x="77610" y="10236"/>
                </a:lnTo>
                <a:close/>
              </a:path>
              <a:path w="593725" h="138429">
                <a:moveTo>
                  <a:pt x="77610" y="14819"/>
                </a:moveTo>
                <a:lnTo>
                  <a:pt x="47208" y="14819"/>
                </a:lnTo>
                <a:lnTo>
                  <a:pt x="47208" y="20624"/>
                </a:lnTo>
                <a:lnTo>
                  <a:pt x="77610" y="20624"/>
                </a:lnTo>
                <a:lnTo>
                  <a:pt x="77610" y="14819"/>
                </a:lnTo>
                <a:close/>
              </a:path>
              <a:path w="593725" h="138429">
                <a:moveTo>
                  <a:pt x="107707" y="0"/>
                </a:moveTo>
                <a:lnTo>
                  <a:pt x="95027" y="0"/>
                </a:lnTo>
                <a:lnTo>
                  <a:pt x="95027" y="83263"/>
                </a:lnTo>
                <a:lnTo>
                  <a:pt x="107707" y="83263"/>
                </a:lnTo>
                <a:lnTo>
                  <a:pt x="107707" y="45680"/>
                </a:lnTo>
                <a:lnTo>
                  <a:pt x="104194" y="45680"/>
                </a:lnTo>
                <a:lnTo>
                  <a:pt x="104194" y="34985"/>
                </a:lnTo>
                <a:lnTo>
                  <a:pt x="107707" y="34985"/>
                </a:lnTo>
                <a:lnTo>
                  <a:pt x="107707" y="0"/>
                </a:lnTo>
                <a:close/>
              </a:path>
              <a:path w="593725" h="138429">
                <a:moveTo>
                  <a:pt x="107707" y="34985"/>
                </a:moveTo>
                <a:lnTo>
                  <a:pt x="104194" y="34985"/>
                </a:lnTo>
                <a:lnTo>
                  <a:pt x="104194" y="45680"/>
                </a:lnTo>
                <a:lnTo>
                  <a:pt x="107707" y="45680"/>
                </a:lnTo>
                <a:lnTo>
                  <a:pt x="107707" y="34985"/>
                </a:lnTo>
                <a:close/>
              </a:path>
              <a:path w="593725" h="138429">
                <a:moveTo>
                  <a:pt x="128180" y="34985"/>
                </a:moveTo>
                <a:lnTo>
                  <a:pt x="107707" y="34985"/>
                </a:lnTo>
                <a:lnTo>
                  <a:pt x="107707" y="45680"/>
                </a:lnTo>
                <a:lnTo>
                  <a:pt x="128180" y="45680"/>
                </a:lnTo>
                <a:lnTo>
                  <a:pt x="128180" y="34985"/>
                </a:lnTo>
                <a:close/>
              </a:path>
              <a:path w="593725" h="138429">
                <a:moveTo>
                  <a:pt x="63708" y="86930"/>
                </a:moveTo>
                <a:lnTo>
                  <a:pt x="44758" y="88637"/>
                </a:lnTo>
                <a:lnTo>
                  <a:pt x="30479" y="93595"/>
                </a:lnTo>
                <a:lnTo>
                  <a:pt x="21469" y="101561"/>
                </a:lnTo>
                <a:lnTo>
                  <a:pt x="18333" y="112291"/>
                </a:lnTo>
                <a:lnTo>
                  <a:pt x="21469" y="123109"/>
                </a:lnTo>
                <a:lnTo>
                  <a:pt x="30479" y="131121"/>
                </a:lnTo>
                <a:lnTo>
                  <a:pt x="44758" y="136095"/>
                </a:lnTo>
                <a:lnTo>
                  <a:pt x="63708" y="137805"/>
                </a:lnTo>
                <a:lnTo>
                  <a:pt x="82657" y="136095"/>
                </a:lnTo>
                <a:lnTo>
                  <a:pt x="96937" y="131121"/>
                </a:lnTo>
                <a:lnTo>
                  <a:pt x="100588" y="127874"/>
                </a:lnTo>
                <a:lnTo>
                  <a:pt x="63708" y="127874"/>
                </a:lnTo>
                <a:lnTo>
                  <a:pt x="49915" y="126814"/>
                </a:lnTo>
                <a:lnTo>
                  <a:pt x="39531" y="123749"/>
                </a:lnTo>
                <a:lnTo>
                  <a:pt x="32985" y="118851"/>
                </a:lnTo>
                <a:lnTo>
                  <a:pt x="30708" y="112291"/>
                </a:lnTo>
                <a:lnTo>
                  <a:pt x="32985" y="105867"/>
                </a:lnTo>
                <a:lnTo>
                  <a:pt x="39531" y="101119"/>
                </a:lnTo>
                <a:lnTo>
                  <a:pt x="49915" y="98176"/>
                </a:lnTo>
                <a:lnTo>
                  <a:pt x="63708" y="97166"/>
                </a:lnTo>
                <a:lnTo>
                  <a:pt x="100976" y="97166"/>
                </a:lnTo>
                <a:lnTo>
                  <a:pt x="96937" y="93595"/>
                </a:lnTo>
                <a:lnTo>
                  <a:pt x="82657" y="88637"/>
                </a:lnTo>
                <a:lnTo>
                  <a:pt x="63708" y="86930"/>
                </a:lnTo>
                <a:close/>
              </a:path>
              <a:path w="593725" h="138429">
                <a:moveTo>
                  <a:pt x="100976" y="97166"/>
                </a:moveTo>
                <a:lnTo>
                  <a:pt x="63708" y="97166"/>
                </a:lnTo>
                <a:lnTo>
                  <a:pt x="77501" y="98176"/>
                </a:lnTo>
                <a:lnTo>
                  <a:pt x="87885" y="101119"/>
                </a:lnTo>
                <a:lnTo>
                  <a:pt x="94430" y="105867"/>
                </a:lnTo>
                <a:lnTo>
                  <a:pt x="96708" y="112291"/>
                </a:lnTo>
                <a:lnTo>
                  <a:pt x="94430" y="118851"/>
                </a:lnTo>
                <a:lnTo>
                  <a:pt x="87885" y="123749"/>
                </a:lnTo>
                <a:lnTo>
                  <a:pt x="77501" y="126814"/>
                </a:lnTo>
                <a:lnTo>
                  <a:pt x="63708" y="127874"/>
                </a:lnTo>
                <a:lnTo>
                  <a:pt x="100588" y="127874"/>
                </a:lnTo>
                <a:lnTo>
                  <a:pt x="105946" y="123109"/>
                </a:lnTo>
                <a:lnTo>
                  <a:pt x="109082" y="112291"/>
                </a:lnTo>
                <a:lnTo>
                  <a:pt x="105946" y="101561"/>
                </a:lnTo>
                <a:lnTo>
                  <a:pt x="100976" y="97166"/>
                </a:lnTo>
                <a:close/>
              </a:path>
              <a:path w="593725" h="138429">
                <a:moveTo>
                  <a:pt x="266278" y="110152"/>
                </a:moveTo>
                <a:lnTo>
                  <a:pt x="141154" y="110152"/>
                </a:lnTo>
                <a:lnTo>
                  <a:pt x="141154" y="120846"/>
                </a:lnTo>
                <a:lnTo>
                  <a:pt x="266278" y="120846"/>
                </a:lnTo>
                <a:lnTo>
                  <a:pt x="266278" y="110152"/>
                </a:lnTo>
                <a:close/>
              </a:path>
              <a:path w="593725" h="138429">
                <a:moveTo>
                  <a:pt x="250848" y="10541"/>
                </a:moveTo>
                <a:lnTo>
                  <a:pt x="156279" y="10541"/>
                </a:lnTo>
                <a:lnTo>
                  <a:pt x="156279" y="20930"/>
                </a:lnTo>
                <a:lnTo>
                  <a:pt x="238320" y="20930"/>
                </a:lnTo>
                <a:lnTo>
                  <a:pt x="238320" y="42319"/>
                </a:lnTo>
                <a:lnTo>
                  <a:pt x="156737" y="42319"/>
                </a:lnTo>
                <a:lnTo>
                  <a:pt x="156737" y="85096"/>
                </a:lnTo>
                <a:lnTo>
                  <a:pt x="254056" y="85096"/>
                </a:lnTo>
                <a:lnTo>
                  <a:pt x="254056" y="80055"/>
                </a:lnTo>
                <a:lnTo>
                  <a:pt x="169265" y="80055"/>
                </a:lnTo>
                <a:lnTo>
                  <a:pt x="169265" y="52402"/>
                </a:lnTo>
                <a:lnTo>
                  <a:pt x="250848" y="52402"/>
                </a:lnTo>
                <a:lnTo>
                  <a:pt x="250848" y="10541"/>
                </a:lnTo>
                <a:close/>
              </a:path>
              <a:path w="593725" h="138429">
                <a:moveTo>
                  <a:pt x="254056" y="74708"/>
                </a:moveTo>
                <a:lnTo>
                  <a:pt x="169265" y="74708"/>
                </a:lnTo>
                <a:lnTo>
                  <a:pt x="169265" y="80055"/>
                </a:lnTo>
                <a:lnTo>
                  <a:pt x="254056" y="80055"/>
                </a:lnTo>
                <a:lnTo>
                  <a:pt x="254056" y="74708"/>
                </a:lnTo>
                <a:close/>
              </a:path>
              <a:path w="593725" h="138429">
                <a:moveTo>
                  <a:pt x="329363" y="17111"/>
                </a:moveTo>
                <a:lnTo>
                  <a:pt x="316225" y="17111"/>
                </a:lnTo>
                <a:lnTo>
                  <a:pt x="275586" y="126194"/>
                </a:lnTo>
                <a:lnTo>
                  <a:pt x="288725" y="126194"/>
                </a:lnTo>
                <a:lnTo>
                  <a:pt x="329363" y="17111"/>
                </a:lnTo>
                <a:close/>
              </a:path>
              <a:path w="593725" h="138429">
                <a:moveTo>
                  <a:pt x="355499" y="12986"/>
                </a:moveTo>
                <a:lnTo>
                  <a:pt x="343430" y="12986"/>
                </a:lnTo>
                <a:lnTo>
                  <a:pt x="343430" y="103583"/>
                </a:lnTo>
                <a:lnTo>
                  <a:pt x="396138" y="103583"/>
                </a:lnTo>
                <a:lnTo>
                  <a:pt x="396138" y="93194"/>
                </a:lnTo>
                <a:lnTo>
                  <a:pt x="355499" y="93194"/>
                </a:lnTo>
                <a:lnTo>
                  <a:pt x="355499" y="56985"/>
                </a:lnTo>
                <a:lnTo>
                  <a:pt x="396138" y="56985"/>
                </a:lnTo>
                <a:lnTo>
                  <a:pt x="396138" y="46749"/>
                </a:lnTo>
                <a:lnTo>
                  <a:pt x="355499" y="46749"/>
                </a:lnTo>
                <a:lnTo>
                  <a:pt x="355499" y="12986"/>
                </a:lnTo>
                <a:close/>
              </a:path>
              <a:path w="593725" h="138429">
                <a:moveTo>
                  <a:pt x="396138" y="56985"/>
                </a:moveTo>
                <a:lnTo>
                  <a:pt x="384374" y="56985"/>
                </a:lnTo>
                <a:lnTo>
                  <a:pt x="384374" y="93194"/>
                </a:lnTo>
                <a:lnTo>
                  <a:pt x="396138" y="93194"/>
                </a:lnTo>
                <a:lnTo>
                  <a:pt x="396138" y="56985"/>
                </a:lnTo>
                <a:close/>
              </a:path>
              <a:path w="593725" h="138429">
                <a:moveTo>
                  <a:pt x="396138" y="12986"/>
                </a:moveTo>
                <a:lnTo>
                  <a:pt x="384374" y="12986"/>
                </a:lnTo>
                <a:lnTo>
                  <a:pt x="384374" y="46749"/>
                </a:lnTo>
                <a:lnTo>
                  <a:pt x="396138" y="46749"/>
                </a:lnTo>
                <a:lnTo>
                  <a:pt x="396138" y="12986"/>
                </a:lnTo>
                <a:close/>
              </a:path>
              <a:path w="593725" h="138429">
                <a:moveTo>
                  <a:pt x="455874" y="0"/>
                </a:moveTo>
                <a:lnTo>
                  <a:pt x="443652" y="0"/>
                </a:lnTo>
                <a:lnTo>
                  <a:pt x="443652" y="138110"/>
                </a:lnTo>
                <a:lnTo>
                  <a:pt x="455874" y="138110"/>
                </a:lnTo>
                <a:lnTo>
                  <a:pt x="455874" y="65083"/>
                </a:lnTo>
                <a:lnTo>
                  <a:pt x="448082" y="65083"/>
                </a:lnTo>
                <a:lnTo>
                  <a:pt x="448082" y="54694"/>
                </a:lnTo>
                <a:lnTo>
                  <a:pt x="455874" y="54694"/>
                </a:lnTo>
                <a:lnTo>
                  <a:pt x="455874" y="0"/>
                </a:lnTo>
                <a:close/>
              </a:path>
              <a:path w="593725" h="138429">
                <a:moveTo>
                  <a:pt x="425166" y="2902"/>
                </a:moveTo>
                <a:lnTo>
                  <a:pt x="413096" y="2902"/>
                </a:lnTo>
                <a:lnTo>
                  <a:pt x="413096" y="131235"/>
                </a:lnTo>
                <a:lnTo>
                  <a:pt x="425166" y="131235"/>
                </a:lnTo>
                <a:lnTo>
                  <a:pt x="425166" y="65083"/>
                </a:lnTo>
                <a:lnTo>
                  <a:pt x="421499" y="65083"/>
                </a:lnTo>
                <a:lnTo>
                  <a:pt x="421499" y="54694"/>
                </a:lnTo>
                <a:lnTo>
                  <a:pt x="425166" y="54694"/>
                </a:lnTo>
                <a:lnTo>
                  <a:pt x="425166" y="2902"/>
                </a:lnTo>
                <a:close/>
              </a:path>
              <a:path w="593725" h="138429">
                <a:moveTo>
                  <a:pt x="425166" y="54694"/>
                </a:moveTo>
                <a:lnTo>
                  <a:pt x="421499" y="54694"/>
                </a:lnTo>
                <a:lnTo>
                  <a:pt x="421499" y="65083"/>
                </a:lnTo>
                <a:lnTo>
                  <a:pt x="425166" y="65083"/>
                </a:lnTo>
                <a:lnTo>
                  <a:pt x="425166" y="54694"/>
                </a:lnTo>
                <a:close/>
              </a:path>
              <a:path w="593725" h="138429">
                <a:moveTo>
                  <a:pt x="443652" y="54694"/>
                </a:moveTo>
                <a:lnTo>
                  <a:pt x="425166" y="54694"/>
                </a:lnTo>
                <a:lnTo>
                  <a:pt x="425166" y="65083"/>
                </a:lnTo>
                <a:lnTo>
                  <a:pt x="443652" y="65083"/>
                </a:lnTo>
                <a:lnTo>
                  <a:pt x="443652" y="54694"/>
                </a:lnTo>
                <a:close/>
              </a:path>
              <a:path w="593725" h="138429">
                <a:moveTo>
                  <a:pt x="455874" y="54694"/>
                </a:moveTo>
                <a:lnTo>
                  <a:pt x="448082" y="54694"/>
                </a:lnTo>
                <a:lnTo>
                  <a:pt x="448082" y="65083"/>
                </a:lnTo>
                <a:lnTo>
                  <a:pt x="455874" y="65083"/>
                </a:lnTo>
                <a:lnTo>
                  <a:pt x="455874" y="54694"/>
                </a:lnTo>
                <a:close/>
              </a:path>
              <a:path w="593725" h="138429">
                <a:moveTo>
                  <a:pt x="545389" y="10388"/>
                </a:moveTo>
                <a:lnTo>
                  <a:pt x="536681" y="10388"/>
                </a:lnTo>
                <a:lnTo>
                  <a:pt x="536681" y="15888"/>
                </a:lnTo>
                <a:lnTo>
                  <a:pt x="532907" y="34327"/>
                </a:lnTo>
                <a:lnTo>
                  <a:pt x="521957" y="50187"/>
                </a:lnTo>
                <a:lnTo>
                  <a:pt x="504390" y="63068"/>
                </a:lnTo>
                <a:lnTo>
                  <a:pt x="480765" y="72569"/>
                </a:lnTo>
                <a:lnTo>
                  <a:pt x="485959" y="82805"/>
                </a:lnTo>
                <a:lnTo>
                  <a:pt x="512767" y="71468"/>
                </a:lnTo>
                <a:lnTo>
                  <a:pt x="533014" y="55477"/>
                </a:lnTo>
                <a:lnTo>
                  <a:pt x="545373" y="35749"/>
                </a:lnTo>
                <a:lnTo>
                  <a:pt x="545084" y="35749"/>
                </a:lnTo>
                <a:lnTo>
                  <a:pt x="545084" y="25361"/>
                </a:lnTo>
                <a:lnTo>
                  <a:pt x="547568" y="25361"/>
                </a:lnTo>
                <a:lnTo>
                  <a:pt x="548397" y="20777"/>
                </a:lnTo>
                <a:lnTo>
                  <a:pt x="545389" y="20777"/>
                </a:lnTo>
                <a:lnTo>
                  <a:pt x="545389" y="10388"/>
                </a:lnTo>
                <a:close/>
              </a:path>
              <a:path w="593725" h="138429">
                <a:moveTo>
                  <a:pt x="592598" y="0"/>
                </a:moveTo>
                <a:lnTo>
                  <a:pt x="579917" y="0"/>
                </a:lnTo>
                <a:lnTo>
                  <a:pt x="579917" y="82805"/>
                </a:lnTo>
                <a:lnTo>
                  <a:pt x="592598" y="82805"/>
                </a:lnTo>
                <a:lnTo>
                  <a:pt x="592598" y="64472"/>
                </a:lnTo>
                <a:lnTo>
                  <a:pt x="581139" y="64472"/>
                </a:lnTo>
                <a:lnTo>
                  <a:pt x="581139" y="54083"/>
                </a:lnTo>
                <a:lnTo>
                  <a:pt x="592598" y="54083"/>
                </a:lnTo>
                <a:lnTo>
                  <a:pt x="592598" y="35749"/>
                </a:lnTo>
                <a:lnTo>
                  <a:pt x="582056" y="35749"/>
                </a:lnTo>
                <a:lnTo>
                  <a:pt x="582056" y="25361"/>
                </a:lnTo>
                <a:lnTo>
                  <a:pt x="592598" y="25361"/>
                </a:lnTo>
                <a:lnTo>
                  <a:pt x="592598" y="0"/>
                </a:lnTo>
                <a:close/>
              </a:path>
              <a:path w="593725" h="138429">
                <a:moveTo>
                  <a:pt x="579917" y="54083"/>
                </a:moveTo>
                <a:lnTo>
                  <a:pt x="543862" y="54083"/>
                </a:lnTo>
                <a:lnTo>
                  <a:pt x="543862" y="64472"/>
                </a:lnTo>
                <a:lnTo>
                  <a:pt x="579917" y="64472"/>
                </a:lnTo>
                <a:lnTo>
                  <a:pt x="579917" y="54083"/>
                </a:lnTo>
                <a:close/>
              </a:path>
              <a:path w="593725" h="138429">
                <a:moveTo>
                  <a:pt x="592598" y="54083"/>
                </a:moveTo>
                <a:lnTo>
                  <a:pt x="581139" y="54083"/>
                </a:lnTo>
                <a:lnTo>
                  <a:pt x="581139" y="64472"/>
                </a:lnTo>
                <a:lnTo>
                  <a:pt x="592598" y="64472"/>
                </a:lnTo>
                <a:lnTo>
                  <a:pt x="592598" y="54083"/>
                </a:lnTo>
                <a:close/>
              </a:path>
              <a:path w="593725" h="138429">
                <a:moveTo>
                  <a:pt x="547568" y="25361"/>
                </a:moveTo>
                <a:lnTo>
                  <a:pt x="545084" y="25361"/>
                </a:lnTo>
                <a:lnTo>
                  <a:pt x="545084" y="35749"/>
                </a:lnTo>
                <a:lnTo>
                  <a:pt x="545373" y="35749"/>
                </a:lnTo>
                <a:lnTo>
                  <a:pt x="545814" y="35045"/>
                </a:lnTo>
                <a:lnTo>
                  <a:pt x="547568" y="25361"/>
                </a:lnTo>
                <a:close/>
              </a:path>
              <a:path w="593725" h="138429">
                <a:moveTo>
                  <a:pt x="579917" y="25361"/>
                </a:moveTo>
                <a:lnTo>
                  <a:pt x="547568" y="25361"/>
                </a:lnTo>
                <a:lnTo>
                  <a:pt x="545814" y="35045"/>
                </a:lnTo>
                <a:lnTo>
                  <a:pt x="545373" y="35749"/>
                </a:lnTo>
                <a:lnTo>
                  <a:pt x="579917" y="35749"/>
                </a:lnTo>
                <a:lnTo>
                  <a:pt x="579917" y="25361"/>
                </a:lnTo>
                <a:close/>
              </a:path>
              <a:path w="593725" h="138429">
                <a:moveTo>
                  <a:pt x="592598" y="25361"/>
                </a:moveTo>
                <a:lnTo>
                  <a:pt x="582056" y="25361"/>
                </a:lnTo>
                <a:lnTo>
                  <a:pt x="582056" y="35749"/>
                </a:lnTo>
                <a:lnTo>
                  <a:pt x="592598" y="35749"/>
                </a:lnTo>
                <a:lnTo>
                  <a:pt x="592598" y="25361"/>
                </a:lnTo>
                <a:close/>
              </a:path>
              <a:path w="593725" h="138429">
                <a:moveTo>
                  <a:pt x="536681" y="10388"/>
                </a:moveTo>
                <a:lnTo>
                  <a:pt x="487945" y="10388"/>
                </a:lnTo>
                <a:lnTo>
                  <a:pt x="487945" y="20777"/>
                </a:lnTo>
                <a:lnTo>
                  <a:pt x="535680" y="20777"/>
                </a:lnTo>
                <a:lnTo>
                  <a:pt x="536681" y="15888"/>
                </a:lnTo>
                <a:lnTo>
                  <a:pt x="536681" y="10388"/>
                </a:lnTo>
                <a:close/>
              </a:path>
              <a:path w="593725" h="138429">
                <a:moveTo>
                  <a:pt x="550278" y="10388"/>
                </a:moveTo>
                <a:lnTo>
                  <a:pt x="545389" y="10388"/>
                </a:lnTo>
                <a:lnTo>
                  <a:pt x="545389" y="20777"/>
                </a:lnTo>
                <a:lnTo>
                  <a:pt x="548397" y="20777"/>
                </a:lnTo>
                <a:lnTo>
                  <a:pt x="550278" y="10388"/>
                </a:lnTo>
                <a:close/>
              </a:path>
              <a:path w="593725" h="138429">
                <a:moveTo>
                  <a:pt x="547681" y="84333"/>
                </a:moveTo>
                <a:lnTo>
                  <a:pt x="528749" y="86144"/>
                </a:lnTo>
                <a:lnTo>
                  <a:pt x="514356" y="91379"/>
                </a:lnTo>
                <a:lnTo>
                  <a:pt x="505207" y="99737"/>
                </a:lnTo>
                <a:lnTo>
                  <a:pt x="502001" y="110916"/>
                </a:lnTo>
                <a:lnTo>
                  <a:pt x="505207" y="122095"/>
                </a:lnTo>
                <a:lnTo>
                  <a:pt x="514356" y="130452"/>
                </a:lnTo>
                <a:lnTo>
                  <a:pt x="528749" y="135687"/>
                </a:lnTo>
                <a:lnTo>
                  <a:pt x="547681" y="137499"/>
                </a:lnTo>
                <a:lnTo>
                  <a:pt x="566613" y="135687"/>
                </a:lnTo>
                <a:lnTo>
                  <a:pt x="581006" y="130452"/>
                </a:lnTo>
                <a:lnTo>
                  <a:pt x="584330" y="127416"/>
                </a:lnTo>
                <a:lnTo>
                  <a:pt x="547681" y="127416"/>
                </a:lnTo>
                <a:lnTo>
                  <a:pt x="533993" y="126299"/>
                </a:lnTo>
                <a:lnTo>
                  <a:pt x="523542" y="123062"/>
                </a:lnTo>
                <a:lnTo>
                  <a:pt x="516873" y="117877"/>
                </a:lnTo>
                <a:lnTo>
                  <a:pt x="514528" y="110916"/>
                </a:lnTo>
                <a:lnTo>
                  <a:pt x="516873" y="103931"/>
                </a:lnTo>
                <a:lnTo>
                  <a:pt x="523542" y="98694"/>
                </a:lnTo>
                <a:lnTo>
                  <a:pt x="533993" y="95404"/>
                </a:lnTo>
                <a:lnTo>
                  <a:pt x="547681" y="94263"/>
                </a:lnTo>
                <a:lnTo>
                  <a:pt x="584163" y="94263"/>
                </a:lnTo>
                <a:lnTo>
                  <a:pt x="581006" y="91379"/>
                </a:lnTo>
                <a:lnTo>
                  <a:pt x="566613" y="86144"/>
                </a:lnTo>
                <a:lnTo>
                  <a:pt x="547681" y="84333"/>
                </a:lnTo>
                <a:close/>
              </a:path>
              <a:path w="593725" h="138429">
                <a:moveTo>
                  <a:pt x="584163" y="94263"/>
                </a:moveTo>
                <a:lnTo>
                  <a:pt x="547681" y="94263"/>
                </a:lnTo>
                <a:lnTo>
                  <a:pt x="561457" y="95404"/>
                </a:lnTo>
                <a:lnTo>
                  <a:pt x="571954" y="98694"/>
                </a:lnTo>
                <a:lnTo>
                  <a:pt x="578640" y="103931"/>
                </a:lnTo>
                <a:lnTo>
                  <a:pt x="580986" y="110916"/>
                </a:lnTo>
                <a:lnTo>
                  <a:pt x="578640" y="117877"/>
                </a:lnTo>
                <a:lnTo>
                  <a:pt x="571954" y="123062"/>
                </a:lnTo>
                <a:lnTo>
                  <a:pt x="561457" y="126299"/>
                </a:lnTo>
                <a:lnTo>
                  <a:pt x="547681" y="127416"/>
                </a:lnTo>
                <a:lnTo>
                  <a:pt x="584330" y="127416"/>
                </a:lnTo>
                <a:lnTo>
                  <a:pt x="590156" y="122095"/>
                </a:lnTo>
                <a:lnTo>
                  <a:pt x="593361" y="110916"/>
                </a:lnTo>
                <a:lnTo>
                  <a:pt x="590156" y="99737"/>
                </a:lnTo>
                <a:lnTo>
                  <a:pt x="584163" y="94263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605369" y="4332373"/>
            <a:ext cx="259079" cy="138430"/>
          </a:xfrm>
          <a:custGeom>
            <a:avLst/>
            <a:gdLst/>
            <a:ahLst/>
            <a:cxnLst/>
            <a:rect l="l" t="t" r="r" b="b"/>
            <a:pathLst>
              <a:path w="259079" h="138429">
                <a:moveTo>
                  <a:pt x="100527" y="0"/>
                </a:moveTo>
                <a:lnTo>
                  <a:pt x="87846" y="0"/>
                </a:lnTo>
                <a:lnTo>
                  <a:pt x="87846" y="78069"/>
                </a:lnTo>
                <a:lnTo>
                  <a:pt x="100527" y="78069"/>
                </a:lnTo>
                <a:lnTo>
                  <a:pt x="100527" y="42166"/>
                </a:lnTo>
                <a:lnTo>
                  <a:pt x="97166" y="42166"/>
                </a:lnTo>
                <a:lnTo>
                  <a:pt x="97166" y="31624"/>
                </a:lnTo>
                <a:lnTo>
                  <a:pt x="100527" y="31624"/>
                </a:lnTo>
                <a:lnTo>
                  <a:pt x="100527" y="0"/>
                </a:lnTo>
                <a:close/>
              </a:path>
              <a:path w="259079" h="138429">
                <a:moveTo>
                  <a:pt x="100527" y="31624"/>
                </a:moveTo>
                <a:lnTo>
                  <a:pt x="97166" y="31624"/>
                </a:lnTo>
                <a:lnTo>
                  <a:pt x="97166" y="42166"/>
                </a:lnTo>
                <a:lnTo>
                  <a:pt x="100527" y="42166"/>
                </a:lnTo>
                <a:lnTo>
                  <a:pt x="100527" y="31624"/>
                </a:lnTo>
                <a:close/>
              </a:path>
              <a:path w="259079" h="138429">
                <a:moveTo>
                  <a:pt x="120999" y="31624"/>
                </a:moveTo>
                <a:lnTo>
                  <a:pt x="100527" y="31624"/>
                </a:lnTo>
                <a:lnTo>
                  <a:pt x="100527" y="42166"/>
                </a:lnTo>
                <a:lnTo>
                  <a:pt x="120999" y="42166"/>
                </a:lnTo>
                <a:lnTo>
                  <a:pt x="120999" y="31624"/>
                </a:lnTo>
                <a:close/>
              </a:path>
              <a:path w="259079" h="138429">
                <a:moveTo>
                  <a:pt x="100527" y="85555"/>
                </a:moveTo>
                <a:lnTo>
                  <a:pt x="13444" y="85555"/>
                </a:lnTo>
                <a:lnTo>
                  <a:pt x="13444" y="136277"/>
                </a:lnTo>
                <a:lnTo>
                  <a:pt x="100527" y="136277"/>
                </a:lnTo>
                <a:lnTo>
                  <a:pt x="100527" y="125888"/>
                </a:lnTo>
                <a:lnTo>
                  <a:pt x="25972" y="125888"/>
                </a:lnTo>
                <a:lnTo>
                  <a:pt x="25972" y="95791"/>
                </a:lnTo>
                <a:lnTo>
                  <a:pt x="100527" y="95791"/>
                </a:lnTo>
                <a:lnTo>
                  <a:pt x="100527" y="85555"/>
                </a:lnTo>
                <a:close/>
              </a:path>
              <a:path w="259079" h="138429">
                <a:moveTo>
                  <a:pt x="100527" y="95791"/>
                </a:moveTo>
                <a:lnTo>
                  <a:pt x="88152" y="95791"/>
                </a:lnTo>
                <a:lnTo>
                  <a:pt x="88152" y="125888"/>
                </a:lnTo>
                <a:lnTo>
                  <a:pt x="100527" y="125888"/>
                </a:lnTo>
                <a:lnTo>
                  <a:pt x="100527" y="95791"/>
                </a:lnTo>
                <a:close/>
              </a:path>
              <a:path w="259079" h="138429">
                <a:moveTo>
                  <a:pt x="12680" y="6874"/>
                </a:moveTo>
                <a:lnTo>
                  <a:pt x="0" y="6874"/>
                </a:lnTo>
                <a:lnTo>
                  <a:pt x="0" y="67680"/>
                </a:lnTo>
                <a:lnTo>
                  <a:pt x="10847" y="67680"/>
                </a:lnTo>
                <a:lnTo>
                  <a:pt x="26358" y="67389"/>
                </a:lnTo>
                <a:lnTo>
                  <a:pt x="42128" y="66381"/>
                </a:lnTo>
                <a:lnTo>
                  <a:pt x="58413" y="64457"/>
                </a:lnTo>
                <a:lnTo>
                  <a:pt x="71187" y="62180"/>
                </a:lnTo>
                <a:lnTo>
                  <a:pt x="12680" y="62180"/>
                </a:lnTo>
                <a:lnTo>
                  <a:pt x="12680" y="56985"/>
                </a:lnTo>
                <a:lnTo>
                  <a:pt x="10847" y="56985"/>
                </a:lnTo>
                <a:lnTo>
                  <a:pt x="12680" y="56951"/>
                </a:lnTo>
                <a:lnTo>
                  <a:pt x="12680" y="6874"/>
                </a:lnTo>
                <a:close/>
              </a:path>
              <a:path w="259079" h="138429">
                <a:moveTo>
                  <a:pt x="73944" y="51027"/>
                </a:moveTo>
                <a:lnTo>
                  <a:pt x="57339" y="53892"/>
                </a:lnTo>
                <a:lnTo>
                  <a:pt x="41364" y="55725"/>
                </a:lnTo>
                <a:lnTo>
                  <a:pt x="25905" y="56699"/>
                </a:lnTo>
                <a:lnTo>
                  <a:pt x="12680" y="56951"/>
                </a:lnTo>
                <a:lnTo>
                  <a:pt x="12680" y="62180"/>
                </a:lnTo>
                <a:lnTo>
                  <a:pt x="71187" y="62180"/>
                </a:lnTo>
                <a:lnTo>
                  <a:pt x="75471" y="61416"/>
                </a:lnTo>
                <a:lnTo>
                  <a:pt x="73944" y="51027"/>
                </a:lnTo>
                <a:close/>
              </a:path>
              <a:path w="259079" h="138429">
                <a:moveTo>
                  <a:pt x="12680" y="56951"/>
                </a:moveTo>
                <a:lnTo>
                  <a:pt x="10847" y="56985"/>
                </a:lnTo>
                <a:lnTo>
                  <a:pt x="12680" y="56985"/>
                </a:lnTo>
                <a:close/>
              </a:path>
              <a:path w="259079" h="138429">
                <a:moveTo>
                  <a:pt x="192487" y="13597"/>
                </a:moveTo>
                <a:lnTo>
                  <a:pt x="189279" y="13597"/>
                </a:lnTo>
                <a:lnTo>
                  <a:pt x="189279" y="19402"/>
                </a:lnTo>
                <a:lnTo>
                  <a:pt x="185199" y="32450"/>
                </a:lnTo>
                <a:lnTo>
                  <a:pt x="174402" y="43694"/>
                </a:lnTo>
                <a:lnTo>
                  <a:pt x="159050" y="52187"/>
                </a:lnTo>
                <a:lnTo>
                  <a:pt x="141307" y="56985"/>
                </a:lnTo>
                <a:lnTo>
                  <a:pt x="146195" y="67069"/>
                </a:lnTo>
                <a:lnTo>
                  <a:pt x="166376" y="61103"/>
                </a:lnTo>
                <a:lnTo>
                  <a:pt x="183664" y="50741"/>
                </a:lnTo>
                <a:lnTo>
                  <a:pt x="195738" y="36625"/>
                </a:lnTo>
                <a:lnTo>
                  <a:pt x="196374" y="34216"/>
                </a:lnTo>
                <a:lnTo>
                  <a:pt x="192487" y="19402"/>
                </a:lnTo>
                <a:lnTo>
                  <a:pt x="192487" y="13597"/>
                </a:lnTo>
                <a:close/>
              </a:path>
              <a:path w="259079" h="138429">
                <a:moveTo>
                  <a:pt x="203334" y="13597"/>
                </a:moveTo>
                <a:lnTo>
                  <a:pt x="200279" y="13597"/>
                </a:lnTo>
                <a:lnTo>
                  <a:pt x="200279" y="19402"/>
                </a:lnTo>
                <a:lnTo>
                  <a:pt x="196374" y="34216"/>
                </a:lnTo>
                <a:lnTo>
                  <a:pt x="197006" y="36625"/>
                </a:lnTo>
                <a:lnTo>
                  <a:pt x="209044" y="50741"/>
                </a:lnTo>
                <a:lnTo>
                  <a:pt x="226325" y="61103"/>
                </a:lnTo>
                <a:lnTo>
                  <a:pt x="246570" y="67069"/>
                </a:lnTo>
                <a:lnTo>
                  <a:pt x="251306" y="56985"/>
                </a:lnTo>
                <a:lnTo>
                  <a:pt x="233627" y="52187"/>
                </a:lnTo>
                <a:lnTo>
                  <a:pt x="218268" y="43694"/>
                </a:lnTo>
                <a:lnTo>
                  <a:pt x="207435" y="32450"/>
                </a:lnTo>
                <a:lnTo>
                  <a:pt x="203334" y="19402"/>
                </a:lnTo>
                <a:lnTo>
                  <a:pt x="203334" y="13597"/>
                </a:lnTo>
                <a:close/>
              </a:path>
              <a:path w="259079" h="138429">
                <a:moveTo>
                  <a:pt x="200279" y="13597"/>
                </a:moveTo>
                <a:lnTo>
                  <a:pt x="192487" y="13597"/>
                </a:lnTo>
                <a:lnTo>
                  <a:pt x="192487" y="19402"/>
                </a:lnTo>
                <a:lnTo>
                  <a:pt x="196374" y="34216"/>
                </a:lnTo>
                <a:lnTo>
                  <a:pt x="200279" y="19402"/>
                </a:lnTo>
                <a:lnTo>
                  <a:pt x="200279" y="13597"/>
                </a:lnTo>
                <a:close/>
              </a:path>
              <a:path w="259079" h="138429">
                <a:moveTo>
                  <a:pt x="246723" y="8555"/>
                </a:moveTo>
                <a:lnTo>
                  <a:pt x="145584" y="8555"/>
                </a:lnTo>
                <a:lnTo>
                  <a:pt x="145584" y="18791"/>
                </a:lnTo>
                <a:lnTo>
                  <a:pt x="189279" y="18791"/>
                </a:lnTo>
                <a:lnTo>
                  <a:pt x="189279" y="13597"/>
                </a:lnTo>
                <a:lnTo>
                  <a:pt x="246723" y="13597"/>
                </a:lnTo>
                <a:lnTo>
                  <a:pt x="246723" y="8555"/>
                </a:lnTo>
                <a:close/>
              </a:path>
              <a:path w="259079" h="138429">
                <a:moveTo>
                  <a:pt x="246723" y="13597"/>
                </a:moveTo>
                <a:lnTo>
                  <a:pt x="203334" y="13597"/>
                </a:lnTo>
                <a:lnTo>
                  <a:pt x="203334" y="18791"/>
                </a:lnTo>
                <a:lnTo>
                  <a:pt x="246723" y="18791"/>
                </a:lnTo>
                <a:lnTo>
                  <a:pt x="246723" y="13597"/>
                </a:lnTo>
                <a:close/>
              </a:path>
              <a:path w="259079" h="138429">
                <a:moveTo>
                  <a:pt x="202265" y="85402"/>
                </a:moveTo>
                <a:lnTo>
                  <a:pt x="189737" y="85402"/>
                </a:lnTo>
                <a:lnTo>
                  <a:pt x="189737" y="138110"/>
                </a:lnTo>
                <a:lnTo>
                  <a:pt x="202265" y="138110"/>
                </a:lnTo>
                <a:lnTo>
                  <a:pt x="202265" y="85402"/>
                </a:lnTo>
                <a:close/>
              </a:path>
              <a:path w="259079" h="138429">
                <a:moveTo>
                  <a:pt x="258792" y="78680"/>
                </a:moveTo>
                <a:lnTo>
                  <a:pt x="133973" y="78680"/>
                </a:lnTo>
                <a:lnTo>
                  <a:pt x="133973" y="89069"/>
                </a:lnTo>
                <a:lnTo>
                  <a:pt x="189737" y="89069"/>
                </a:lnTo>
                <a:lnTo>
                  <a:pt x="189737" y="85402"/>
                </a:lnTo>
                <a:lnTo>
                  <a:pt x="258792" y="85402"/>
                </a:lnTo>
                <a:lnTo>
                  <a:pt x="258792" y="78680"/>
                </a:lnTo>
                <a:close/>
              </a:path>
              <a:path w="259079" h="138429">
                <a:moveTo>
                  <a:pt x="258792" y="85402"/>
                </a:moveTo>
                <a:lnTo>
                  <a:pt x="202265" y="85402"/>
                </a:lnTo>
                <a:lnTo>
                  <a:pt x="202265" y="89069"/>
                </a:lnTo>
                <a:lnTo>
                  <a:pt x="258792" y="89069"/>
                </a:lnTo>
                <a:lnTo>
                  <a:pt x="258792" y="85402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601244" y="4903981"/>
            <a:ext cx="263525" cy="138430"/>
          </a:xfrm>
          <a:custGeom>
            <a:avLst/>
            <a:gdLst/>
            <a:ahLst/>
            <a:cxnLst/>
            <a:rect l="l" t="t" r="r" b="b"/>
            <a:pathLst>
              <a:path w="263525" h="138429">
                <a:moveTo>
                  <a:pt x="111221" y="0"/>
                </a:moveTo>
                <a:lnTo>
                  <a:pt x="98694" y="0"/>
                </a:lnTo>
                <a:lnTo>
                  <a:pt x="98694" y="138416"/>
                </a:lnTo>
                <a:lnTo>
                  <a:pt x="111221" y="138416"/>
                </a:lnTo>
                <a:lnTo>
                  <a:pt x="111221" y="85096"/>
                </a:lnTo>
                <a:lnTo>
                  <a:pt x="101444" y="85096"/>
                </a:lnTo>
                <a:lnTo>
                  <a:pt x="101444" y="74555"/>
                </a:lnTo>
                <a:lnTo>
                  <a:pt x="111221" y="74555"/>
                </a:lnTo>
                <a:lnTo>
                  <a:pt x="111221" y="41402"/>
                </a:lnTo>
                <a:lnTo>
                  <a:pt x="101444" y="41402"/>
                </a:lnTo>
                <a:lnTo>
                  <a:pt x="101444" y="30861"/>
                </a:lnTo>
                <a:lnTo>
                  <a:pt x="111221" y="30861"/>
                </a:lnTo>
                <a:lnTo>
                  <a:pt x="111221" y="0"/>
                </a:lnTo>
                <a:close/>
              </a:path>
              <a:path w="263525" h="138429">
                <a:moveTo>
                  <a:pt x="34374" y="10694"/>
                </a:moveTo>
                <a:lnTo>
                  <a:pt x="20496" y="14088"/>
                </a:lnTo>
                <a:lnTo>
                  <a:pt x="9624" y="23756"/>
                </a:lnTo>
                <a:lnTo>
                  <a:pt x="2535" y="38924"/>
                </a:lnTo>
                <a:lnTo>
                  <a:pt x="0" y="58819"/>
                </a:lnTo>
                <a:lnTo>
                  <a:pt x="2535" y="78802"/>
                </a:lnTo>
                <a:lnTo>
                  <a:pt x="9624" y="94015"/>
                </a:lnTo>
                <a:lnTo>
                  <a:pt x="20496" y="103699"/>
                </a:lnTo>
                <a:lnTo>
                  <a:pt x="34374" y="107096"/>
                </a:lnTo>
                <a:lnTo>
                  <a:pt x="48189" y="103699"/>
                </a:lnTo>
                <a:lnTo>
                  <a:pt x="56900" y="95944"/>
                </a:lnTo>
                <a:lnTo>
                  <a:pt x="34374" y="95944"/>
                </a:lnTo>
                <a:lnTo>
                  <a:pt x="25258" y="93301"/>
                </a:lnTo>
                <a:lnTo>
                  <a:pt x="18161" y="85803"/>
                </a:lnTo>
                <a:lnTo>
                  <a:pt x="13556" y="74094"/>
                </a:lnTo>
                <a:lnTo>
                  <a:pt x="11916" y="58819"/>
                </a:lnTo>
                <a:lnTo>
                  <a:pt x="13556" y="43679"/>
                </a:lnTo>
                <a:lnTo>
                  <a:pt x="18161" y="32121"/>
                </a:lnTo>
                <a:lnTo>
                  <a:pt x="25258" y="24745"/>
                </a:lnTo>
                <a:lnTo>
                  <a:pt x="34374" y="22152"/>
                </a:lnTo>
                <a:lnTo>
                  <a:pt x="57262" y="22152"/>
                </a:lnTo>
                <a:lnTo>
                  <a:pt x="48189" y="14088"/>
                </a:lnTo>
                <a:lnTo>
                  <a:pt x="34374" y="10694"/>
                </a:lnTo>
                <a:close/>
              </a:path>
              <a:path w="263525" h="138429">
                <a:moveTo>
                  <a:pt x="57262" y="22152"/>
                </a:moveTo>
                <a:lnTo>
                  <a:pt x="34374" y="22152"/>
                </a:lnTo>
                <a:lnTo>
                  <a:pt x="43491" y="24745"/>
                </a:lnTo>
                <a:lnTo>
                  <a:pt x="50588" y="32121"/>
                </a:lnTo>
                <a:lnTo>
                  <a:pt x="55193" y="43679"/>
                </a:lnTo>
                <a:lnTo>
                  <a:pt x="56833" y="58819"/>
                </a:lnTo>
                <a:lnTo>
                  <a:pt x="55193" y="74094"/>
                </a:lnTo>
                <a:lnTo>
                  <a:pt x="50588" y="85803"/>
                </a:lnTo>
                <a:lnTo>
                  <a:pt x="43491" y="93301"/>
                </a:lnTo>
                <a:lnTo>
                  <a:pt x="34374" y="95944"/>
                </a:lnTo>
                <a:lnTo>
                  <a:pt x="56900" y="95944"/>
                </a:lnTo>
                <a:lnTo>
                  <a:pt x="59067" y="94015"/>
                </a:lnTo>
                <a:lnTo>
                  <a:pt x="63244" y="85096"/>
                </a:lnTo>
                <a:lnTo>
                  <a:pt x="59735" y="85096"/>
                </a:lnTo>
                <a:lnTo>
                  <a:pt x="59735" y="74555"/>
                </a:lnTo>
                <a:lnTo>
                  <a:pt x="66736" y="74555"/>
                </a:lnTo>
                <a:lnTo>
                  <a:pt x="68749" y="58819"/>
                </a:lnTo>
                <a:lnTo>
                  <a:pt x="66511" y="41402"/>
                </a:lnTo>
                <a:lnTo>
                  <a:pt x="59735" y="41402"/>
                </a:lnTo>
                <a:lnTo>
                  <a:pt x="59735" y="30861"/>
                </a:lnTo>
                <a:lnTo>
                  <a:pt x="62404" y="30861"/>
                </a:lnTo>
                <a:lnTo>
                  <a:pt x="59067" y="23756"/>
                </a:lnTo>
                <a:lnTo>
                  <a:pt x="57262" y="22152"/>
                </a:lnTo>
                <a:close/>
              </a:path>
              <a:path w="263525" h="138429">
                <a:moveTo>
                  <a:pt x="66736" y="74555"/>
                </a:moveTo>
                <a:lnTo>
                  <a:pt x="59735" y="74555"/>
                </a:lnTo>
                <a:lnTo>
                  <a:pt x="59735" y="85096"/>
                </a:lnTo>
                <a:lnTo>
                  <a:pt x="63244" y="85096"/>
                </a:lnTo>
                <a:lnTo>
                  <a:pt x="66193" y="78802"/>
                </a:lnTo>
                <a:lnTo>
                  <a:pt x="66736" y="74555"/>
                </a:lnTo>
                <a:close/>
              </a:path>
              <a:path w="263525" h="138429">
                <a:moveTo>
                  <a:pt x="98694" y="74555"/>
                </a:moveTo>
                <a:lnTo>
                  <a:pt x="66736" y="74555"/>
                </a:lnTo>
                <a:lnTo>
                  <a:pt x="66193" y="78802"/>
                </a:lnTo>
                <a:lnTo>
                  <a:pt x="63244" y="85096"/>
                </a:lnTo>
                <a:lnTo>
                  <a:pt x="98694" y="85096"/>
                </a:lnTo>
                <a:lnTo>
                  <a:pt x="98694" y="74555"/>
                </a:lnTo>
                <a:close/>
              </a:path>
              <a:path w="263525" h="138429">
                <a:moveTo>
                  <a:pt x="111221" y="74555"/>
                </a:moveTo>
                <a:lnTo>
                  <a:pt x="101444" y="74555"/>
                </a:lnTo>
                <a:lnTo>
                  <a:pt x="101444" y="85096"/>
                </a:lnTo>
                <a:lnTo>
                  <a:pt x="111221" y="85096"/>
                </a:lnTo>
                <a:lnTo>
                  <a:pt x="111221" y="74555"/>
                </a:lnTo>
                <a:close/>
              </a:path>
              <a:path w="263525" h="138429">
                <a:moveTo>
                  <a:pt x="62404" y="30861"/>
                </a:moveTo>
                <a:lnTo>
                  <a:pt x="59735" y="30861"/>
                </a:lnTo>
                <a:lnTo>
                  <a:pt x="59735" y="41402"/>
                </a:lnTo>
                <a:lnTo>
                  <a:pt x="66511" y="41402"/>
                </a:lnTo>
                <a:lnTo>
                  <a:pt x="66193" y="38924"/>
                </a:lnTo>
                <a:lnTo>
                  <a:pt x="62404" y="30861"/>
                </a:lnTo>
                <a:close/>
              </a:path>
              <a:path w="263525" h="138429">
                <a:moveTo>
                  <a:pt x="98694" y="30861"/>
                </a:moveTo>
                <a:lnTo>
                  <a:pt x="62404" y="30861"/>
                </a:lnTo>
                <a:lnTo>
                  <a:pt x="66193" y="38924"/>
                </a:lnTo>
                <a:lnTo>
                  <a:pt x="66511" y="41402"/>
                </a:lnTo>
                <a:lnTo>
                  <a:pt x="98694" y="41402"/>
                </a:lnTo>
                <a:lnTo>
                  <a:pt x="98694" y="30861"/>
                </a:lnTo>
                <a:close/>
              </a:path>
              <a:path w="263525" h="138429">
                <a:moveTo>
                  <a:pt x="111221" y="30861"/>
                </a:moveTo>
                <a:lnTo>
                  <a:pt x="101444" y="30861"/>
                </a:lnTo>
                <a:lnTo>
                  <a:pt x="101444" y="41402"/>
                </a:lnTo>
                <a:lnTo>
                  <a:pt x="111221" y="41402"/>
                </a:lnTo>
                <a:lnTo>
                  <a:pt x="111221" y="30861"/>
                </a:lnTo>
                <a:close/>
              </a:path>
              <a:path w="263525" h="138429">
                <a:moveTo>
                  <a:pt x="196612" y="13749"/>
                </a:moveTo>
                <a:lnTo>
                  <a:pt x="193404" y="13749"/>
                </a:lnTo>
                <a:lnTo>
                  <a:pt x="193404" y="19555"/>
                </a:lnTo>
                <a:lnTo>
                  <a:pt x="189324" y="32603"/>
                </a:lnTo>
                <a:lnTo>
                  <a:pt x="178527" y="43847"/>
                </a:lnTo>
                <a:lnTo>
                  <a:pt x="163175" y="52340"/>
                </a:lnTo>
                <a:lnTo>
                  <a:pt x="145432" y="57138"/>
                </a:lnTo>
                <a:lnTo>
                  <a:pt x="150320" y="67222"/>
                </a:lnTo>
                <a:lnTo>
                  <a:pt x="170501" y="61256"/>
                </a:lnTo>
                <a:lnTo>
                  <a:pt x="187789" y="50893"/>
                </a:lnTo>
                <a:lnTo>
                  <a:pt x="199863" y="36778"/>
                </a:lnTo>
                <a:lnTo>
                  <a:pt x="200499" y="34368"/>
                </a:lnTo>
                <a:lnTo>
                  <a:pt x="196612" y="19555"/>
                </a:lnTo>
                <a:lnTo>
                  <a:pt x="196612" y="13749"/>
                </a:lnTo>
                <a:close/>
              </a:path>
              <a:path w="263525" h="138429">
                <a:moveTo>
                  <a:pt x="207459" y="13749"/>
                </a:moveTo>
                <a:lnTo>
                  <a:pt x="204404" y="13749"/>
                </a:lnTo>
                <a:lnTo>
                  <a:pt x="204404" y="19555"/>
                </a:lnTo>
                <a:lnTo>
                  <a:pt x="200499" y="34368"/>
                </a:lnTo>
                <a:lnTo>
                  <a:pt x="201131" y="36778"/>
                </a:lnTo>
                <a:lnTo>
                  <a:pt x="213169" y="50893"/>
                </a:lnTo>
                <a:lnTo>
                  <a:pt x="230450" y="61256"/>
                </a:lnTo>
                <a:lnTo>
                  <a:pt x="250695" y="67222"/>
                </a:lnTo>
                <a:lnTo>
                  <a:pt x="255431" y="57138"/>
                </a:lnTo>
                <a:lnTo>
                  <a:pt x="237752" y="52340"/>
                </a:lnTo>
                <a:lnTo>
                  <a:pt x="222393" y="43847"/>
                </a:lnTo>
                <a:lnTo>
                  <a:pt x="211560" y="32603"/>
                </a:lnTo>
                <a:lnTo>
                  <a:pt x="207459" y="19555"/>
                </a:lnTo>
                <a:lnTo>
                  <a:pt x="207459" y="13749"/>
                </a:lnTo>
                <a:close/>
              </a:path>
              <a:path w="263525" h="138429">
                <a:moveTo>
                  <a:pt x="204404" y="13749"/>
                </a:moveTo>
                <a:lnTo>
                  <a:pt x="196612" y="13749"/>
                </a:lnTo>
                <a:lnTo>
                  <a:pt x="196612" y="19555"/>
                </a:lnTo>
                <a:lnTo>
                  <a:pt x="200499" y="34368"/>
                </a:lnTo>
                <a:lnTo>
                  <a:pt x="204404" y="19555"/>
                </a:lnTo>
                <a:lnTo>
                  <a:pt x="204404" y="13749"/>
                </a:lnTo>
                <a:close/>
              </a:path>
              <a:path w="263525" h="138429">
                <a:moveTo>
                  <a:pt x="250848" y="8708"/>
                </a:moveTo>
                <a:lnTo>
                  <a:pt x="149709" y="8708"/>
                </a:lnTo>
                <a:lnTo>
                  <a:pt x="149709" y="18944"/>
                </a:lnTo>
                <a:lnTo>
                  <a:pt x="193404" y="18944"/>
                </a:lnTo>
                <a:lnTo>
                  <a:pt x="193404" y="13749"/>
                </a:lnTo>
                <a:lnTo>
                  <a:pt x="250848" y="13749"/>
                </a:lnTo>
                <a:lnTo>
                  <a:pt x="250848" y="8708"/>
                </a:lnTo>
                <a:close/>
              </a:path>
              <a:path w="263525" h="138429">
                <a:moveTo>
                  <a:pt x="250848" y="13749"/>
                </a:moveTo>
                <a:lnTo>
                  <a:pt x="207459" y="13749"/>
                </a:lnTo>
                <a:lnTo>
                  <a:pt x="207459" y="18944"/>
                </a:lnTo>
                <a:lnTo>
                  <a:pt x="250848" y="18944"/>
                </a:lnTo>
                <a:lnTo>
                  <a:pt x="250848" y="13749"/>
                </a:lnTo>
                <a:close/>
              </a:path>
              <a:path w="263525" h="138429">
                <a:moveTo>
                  <a:pt x="206390" y="85555"/>
                </a:moveTo>
                <a:lnTo>
                  <a:pt x="193862" y="85555"/>
                </a:lnTo>
                <a:lnTo>
                  <a:pt x="193862" y="138263"/>
                </a:lnTo>
                <a:lnTo>
                  <a:pt x="206390" y="138263"/>
                </a:lnTo>
                <a:lnTo>
                  <a:pt x="206390" y="85555"/>
                </a:lnTo>
                <a:close/>
              </a:path>
              <a:path w="263525" h="138429">
                <a:moveTo>
                  <a:pt x="262917" y="78833"/>
                </a:moveTo>
                <a:lnTo>
                  <a:pt x="138098" y="78833"/>
                </a:lnTo>
                <a:lnTo>
                  <a:pt x="138098" y="89221"/>
                </a:lnTo>
                <a:lnTo>
                  <a:pt x="193862" y="89221"/>
                </a:lnTo>
                <a:lnTo>
                  <a:pt x="193862" y="85555"/>
                </a:lnTo>
                <a:lnTo>
                  <a:pt x="262917" y="85555"/>
                </a:lnTo>
                <a:lnTo>
                  <a:pt x="262917" y="78833"/>
                </a:lnTo>
                <a:close/>
              </a:path>
              <a:path w="263525" h="138429">
                <a:moveTo>
                  <a:pt x="262917" y="85555"/>
                </a:moveTo>
                <a:lnTo>
                  <a:pt x="206390" y="85555"/>
                </a:lnTo>
                <a:lnTo>
                  <a:pt x="206390" y="89221"/>
                </a:lnTo>
                <a:lnTo>
                  <a:pt x="262917" y="89221"/>
                </a:lnTo>
                <a:lnTo>
                  <a:pt x="262917" y="85555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597730" y="5482244"/>
            <a:ext cx="259079" cy="138430"/>
          </a:xfrm>
          <a:custGeom>
            <a:avLst/>
            <a:gdLst/>
            <a:ahLst/>
            <a:cxnLst/>
            <a:rect l="l" t="t" r="r" b="b"/>
            <a:pathLst>
              <a:path w="259079" h="138429">
                <a:moveTo>
                  <a:pt x="29180" y="71234"/>
                </a:moveTo>
                <a:lnTo>
                  <a:pt x="19956" y="71497"/>
                </a:lnTo>
                <a:lnTo>
                  <a:pt x="0" y="71652"/>
                </a:lnTo>
                <a:lnTo>
                  <a:pt x="1375" y="82041"/>
                </a:lnTo>
                <a:lnTo>
                  <a:pt x="21023" y="81867"/>
                </a:lnTo>
                <a:lnTo>
                  <a:pt x="42720" y="81105"/>
                </a:lnTo>
                <a:lnTo>
                  <a:pt x="65247" y="79398"/>
                </a:lnTo>
                <a:lnTo>
                  <a:pt x="87388" y="76388"/>
                </a:lnTo>
                <a:lnTo>
                  <a:pt x="87358" y="76083"/>
                </a:lnTo>
                <a:lnTo>
                  <a:pt x="29180" y="76083"/>
                </a:lnTo>
                <a:lnTo>
                  <a:pt x="29180" y="71234"/>
                </a:lnTo>
                <a:close/>
              </a:path>
              <a:path w="259079" h="138429">
                <a:moveTo>
                  <a:pt x="41708" y="70877"/>
                </a:moveTo>
                <a:lnTo>
                  <a:pt x="29180" y="71234"/>
                </a:lnTo>
                <a:lnTo>
                  <a:pt x="29180" y="76083"/>
                </a:lnTo>
                <a:lnTo>
                  <a:pt x="41708" y="76083"/>
                </a:lnTo>
                <a:lnTo>
                  <a:pt x="41708" y="70877"/>
                </a:lnTo>
                <a:close/>
              </a:path>
              <a:path w="259079" h="138429">
                <a:moveTo>
                  <a:pt x="86471" y="67222"/>
                </a:moveTo>
                <a:lnTo>
                  <a:pt x="64624" y="69525"/>
                </a:lnTo>
                <a:lnTo>
                  <a:pt x="41708" y="70877"/>
                </a:lnTo>
                <a:lnTo>
                  <a:pt x="41708" y="76083"/>
                </a:lnTo>
                <a:lnTo>
                  <a:pt x="87358" y="76083"/>
                </a:lnTo>
                <a:lnTo>
                  <a:pt x="86471" y="67222"/>
                </a:lnTo>
                <a:close/>
              </a:path>
              <a:path w="259079" h="138429">
                <a:moveTo>
                  <a:pt x="41708" y="41555"/>
                </a:moveTo>
                <a:lnTo>
                  <a:pt x="29180" y="41555"/>
                </a:lnTo>
                <a:lnTo>
                  <a:pt x="29180" y="71234"/>
                </a:lnTo>
                <a:lnTo>
                  <a:pt x="41708" y="70877"/>
                </a:lnTo>
                <a:lnTo>
                  <a:pt x="41708" y="41555"/>
                </a:lnTo>
                <a:close/>
              </a:path>
              <a:path w="259079" h="138429">
                <a:moveTo>
                  <a:pt x="69513" y="10694"/>
                </a:moveTo>
                <a:lnTo>
                  <a:pt x="64472" y="10694"/>
                </a:lnTo>
                <a:lnTo>
                  <a:pt x="64405" y="25671"/>
                </a:lnTo>
                <a:lnTo>
                  <a:pt x="64032" y="34317"/>
                </a:lnTo>
                <a:lnTo>
                  <a:pt x="62989" y="44990"/>
                </a:lnTo>
                <a:lnTo>
                  <a:pt x="60958" y="57597"/>
                </a:lnTo>
                <a:lnTo>
                  <a:pt x="73333" y="58972"/>
                </a:lnTo>
                <a:lnTo>
                  <a:pt x="75452" y="46172"/>
                </a:lnTo>
                <a:lnTo>
                  <a:pt x="76541" y="35062"/>
                </a:lnTo>
                <a:lnTo>
                  <a:pt x="76942" y="25671"/>
                </a:lnTo>
                <a:lnTo>
                  <a:pt x="76976" y="21083"/>
                </a:lnTo>
                <a:lnTo>
                  <a:pt x="69513" y="21083"/>
                </a:lnTo>
                <a:lnTo>
                  <a:pt x="69513" y="10694"/>
                </a:lnTo>
                <a:close/>
              </a:path>
              <a:path w="259079" h="138429">
                <a:moveTo>
                  <a:pt x="64472" y="10694"/>
                </a:moveTo>
                <a:lnTo>
                  <a:pt x="8402" y="10694"/>
                </a:lnTo>
                <a:lnTo>
                  <a:pt x="8402" y="21083"/>
                </a:lnTo>
                <a:lnTo>
                  <a:pt x="64449" y="21083"/>
                </a:lnTo>
                <a:lnTo>
                  <a:pt x="64472" y="10694"/>
                </a:lnTo>
                <a:close/>
              </a:path>
              <a:path w="259079" h="138429">
                <a:moveTo>
                  <a:pt x="76999" y="10694"/>
                </a:moveTo>
                <a:lnTo>
                  <a:pt x="69513" y="10694"/>
                </a:lnTo>
                <a:lnTo>
                  <a:pt x="69513" y="21083"/>
                </a:lnTo>
                <a:lnTo>
                  <a:pt x="76976" y="21083"/>
                </a:lnTo>
                <a:lnTo>
                  <a:pt x="76999" y="10694"/>
                </a:lnTo>
                <a:close/>
              </a:path>
              <a:path w="259079" h="138429">
                <a:moveTo>
                  <a:pt x="108471" y="0"/>
                </a:moveTo>
                <a:lnTo>
                  <a:pt x="95791" y="0"/>
                </a:lnTo>
                <a:lnTo>
                  <a:pt x="95791" y="104041"/>
                </a:lnTo>
                <a:lnTo>
                  <a:pt x="108471" y="104041"/>
                </a:lnTo>
                <a:lnTo>
                  <a:pt x="108471" y="55458"/>
                </a:lnTo>
                <a:lnTo>
                  <a:pt x="102666" y="55458"/>
                </a:lnTo>
                <a:lnTo>
                  <a:pt x="102666" y="44916"/>
                </a:lnTo>
                <a:lnTo>
                  <a:pt x="108471" y="44916"/>
                </a:lnTo>
                <a:lnTo>
                  <a:pt x="108471" y="0"/>
                </a:lnTo>
                <a:close/>
              </a:path>
              <a:path w="259079" h="138429">
                <a:moveTo>
                  <a:pt x="108471" y="44916"/>
                </a:moveTo>
                <a:lnTo>
                  <a:pt x="102666" y="44916"/>
                </a:lnTo>
                <a:lnTo>
                  <a:pt x="102666" y="55458"/>
                </a:lnTo>
                <a:lnTo>
                  <a:pt x="108471" y="55458"/>
                </a:lnTo>
                <a:lnTo>
                  <a:pt x="108471" y="44916"/>
                </a:lnTo>
                <a:close/>
              </a:path>
              <a:path w="259079" h="138429">
                <a:moveTo>
                  <a:pt x="128180" y="44916"/>
                </a:moveTo>
                <a:lnTo>
                  <a:pt x="108471" y="44916"/>
                </a:lnTo>
                <a:lnTo>
                  <a:pt x="108471" y="55458"/>
                </a:lnTo>
                <a:lnTo>
                  <a:pt x="128180" y="55458"/>
                </a:lnTo>
                <a:lnTo>
                  <a:pt x="128180" y="44916"/>
                </a:lnTo>
                <a:close/>
              </a:path>
              <a:path w="259079" h="138429">
                <a:moveTo>
                  <a:pt x="33763" y="94416"/>
                </a:moveTo>
                <a:lnTo>
                  <a:pt x="21236" y="94416"/>
                </a:lnTo>
                <a:lnTo>
                  <a:pt x="21236" y="135055"/>
                </a:lnTo>
                <a:lnTo>
                  <a:pt x="112902" y="135055"/>
                </a:lnTo>
                <a:lnTo>
                  <a:pt x="112902" y="127874"/>
                </a:lnTo>
                <a:lnTo>
                  <a:pt x="33763" y="127874"/>
                </a:lnTo>
                <a:lnTo>
                  <a:pt x="33763" y="94416"/>
                </a:lnTo>
                <a:close/>
              </a:path>
              <a:path w="259079" h="138429">
                <a:moveTo>
                  <a:pt x="112902" y="124666"/>
                </a:moveTo>
                <a:lnTo>
                  <a:pt x="33763" y="124666"/>
                </a:lnTo>
                <a:lnTo>
                  <a:pt x="33763" y="127874"/>
                </a:lnTo>
                <a:lnTo>
                  <a:pt x="112902" y="127874"/>
                </a:lnTo>
                <a:lnTo>
                  <a:pt x="112902" y="124666"/>
                </a:lnTo>
                <a:close/>
              </a:path>
              <a:path w="259079" h="138429">
                <a:moveTo>
                  <a:pt x="230987" y="3513"/>
                </a:moveTo>
                <a:lnTo>
                  <a:pt x="219070" y="3513"/>
                </a:lnTo>
                <a:lnTo>
                  <a:pt x="219070" y="131082"/>
                </a:lnTo>
                <a:lnTo>
                  <a:pt x="230987" y="131082"/>
                </a:lnTo>
                <a:lnTo>
                  <a:pt x="230987" y="83263"/>
                </a:lnTo>
                <a:lnTo>
                  <a:pt x="225487" y="83263"/>
                </a:lnTo>
                <a:lnTo>
                  <a:pt x="225487" y="73027"/>
                </a:lnTo>
                <a:lnTo>
                  <a:pt x="230987" y="73027"/>
                </a:lnTo>
                <a:lnTo>
                  <a:pt x="230987" y="48583"/>
                </a:lnTo>
                <a:lnTo>
                  <a:pt x="225792" y="48583"/>
                </a:lnTo>
                <a:lnTo>
                  <a:pt x="225792" y="38347"/>
                </a:lnTo>
                <a:lnTo>
                  <a:pt x="230987" y="38347"/>
                </a:lnTo>
                <a:lnTo>
                  <a:pt x="230987" y="3513"/>
                </a:lnTo>
                <a:close/>
              </a:path>
              <a:path w="259079" h="138429">
                <a:moveTo>
                  <a:pt x="193251" y="17416"/>
                </a:moveTo>
                <a:lnTo>
                  <a:pt x="188209" y="17416"/>
                </a:lnTo>
                <a:lnTo>
                  <a:pt x="188209" y="19708"/>
                </a:lnTo>
                <a:lnTo>
                  <a:pt x="185438" y="43123"/>
                </a:lnTo>
                <a:lnTo>
                  <a:pt x="176923" y="64376"/>
                </a:lnTo>
                <a:lnTo>
                  <a:pt x="162364" y="83194"/>
                </a:lnTo>
                <a:lnTo>
                  <a:pt x="141459" y="99305"/>
                </a:lnTo>
                <a:lnTo>
                  <a:pt x="148793" y="108319"/>
                </a:lnTo>
                <a:lnTo>
                  <a:pt x="172523" y="89861"/>
                </a:lnTo>
                <a:lnTo>
                  <a:pt x="188534" y="68138"/>
                </a:lnTo>
                <a:lnTo>
                  <a:pt x="195799" y="48583"/>
                </a:lnTo>
                <a:lnTo>
                  <a:pt x="195084" y="48583"/>
                </a:lnTo>
                <a:lnTo>
                  <a:pt x="195084" y="38347"/>
                </a:lnTo>
                <a:lnTo>
                  <a:pt x="198170" y="38347"/>
                </a:lnTo>
                <a:lnTo>
                  <a:pt x="199309" y="27805"/>
                </a:lnTo>
                <a:lnTo>
                  <a:pt x="193251" y="27805"/>
                </a:lnTo>
                <a:lnTo>
                  <a:pt x="193251" y="17416"/>
                </a:lnTo>
                <a:close/>
              </a:path>
              <a:path w="259079" h="138429">
                <a:moveTo>
                  <a:pt x="219070" y="73027"/>
                </a:moveTo>
                <a:lnTo>
                  <a:pt x="194015" y="73027"/>
                </a:lnTo>
                <a:lnTo>
                  <a:pt x="194015" y="83263"/>
                </a:lnTo>
                <a:lnTo>
                  <a:pt x="219070" y="83263"/>
                </a:lnTo>
                <a:lnTo>
                  <a:pt x="219070" y="73027"/>
                </a:lnTo>
                <a:close/>
              </a:path>
              <a:path w="259079" h="138429">
                <a:moveTo>
                  <a:pt x="230987" y="73027"/>
                </a:moveTo>
                <a:lnTo>
                  <a:pt x="225487" y="73027"/>
                </a:lnTo>
                <a:lnTo>
                  <a:pt x="225487" y="83263"/>
                </a:lnTo>
                <a:lnTo>
                  <a:pt x="230987" y="83263"/>
                </a:lnTo>
                <a:lnTo>
                  <a:pt x="230987" y="73027"/>
                </a:lnTo>
                <a:close/>
              </a:path>
              <a:path w="259079" h="138429">
                <a:moveTo>
                  <a:pt x="198170" y="38347"/>
                </a:moveTo>
                <a:lnTo>
                  <a:pt x="195084" y="38347"/>
                </a:lnTo>
                <a:lnTo>
                  <a:pt x="195084" y="48583"/>
                </a:lnTo>
                <a:lnTo>
                  <a:pt x="195799" y="48583"/>
                </a:lnTo>
                <a:lnTo>
                  <a:pt x="197584" y="43780"/>
                </a:lnTo>
                <a:lnTo>
                  <a:pt x="198170" y="38347"/>
                </a:lnTo>
                <a:close/>
              </a:path>
              <a:path w="259079" h="138429">
                <a:moveTo>
                  <a:pt x="219070" y="38347"/>
                </a:moveTo>
                <a:lnTo>
                  <a:pt x="198170" y="38347"/>
                </a:lnTo>
                <a:lnTo>
                  <a:pt x="197584" y="43780"/>
                </a:lnTo>
                <a:lnTo>
                  <a:pt x="195799" y="48583"/>
                </a:lnTo>
                <a:lnTo>
                  <a:pt x="219070" y="48583"/>
                </a:lnTo>
                <a:lnTo>
                  <a:pt x="219070" y="38347"/>
                </a:lnTo>
                <a:close/>
              </a:path>
              <a:path w="259079" h="138429">
                <a:moveTo>
                  <a:pt x="230987" y="38347"/>
                </a:moveTo>
                <a:lnTo>
                  <a:pt x="225792" y="38347"/>
                </a:lnTo>
                <a:lnTo>
                  <a:pt x="225792" y="48583"/>
                </a:lnTo>
                <a:lnTo>
                  <a:pt x="230987" y="48583"/>
                </a:lnTo>
                <a:lnTo>
                  <a:pt x="230987" y="38347"/>
                </a:lnTo>
                <a:close/>
              </a:path>
              <a:path w="259079" h="138429">
                <a:moveTo>
                  <a:pt x="188209" y="17416"/>
                </a:moveTo>
                <a:lnTo>
                  <a:pt x="147570" y="17416"/>
                </a:lnTo>
                <a:lnTo>
                  <a:pt x="147570" y="27805"/>
                </a:lnTo>
                <a:lnTo>
                  <a:pt x="187251" y="27805"/>
                </a:lnTo>
                <a:lnTo>
                  <a:pt x="188209" y="19708"/>
                </a:lnTo>
                <a:lnTo>
                  <a:pt x="188209" y="17416"/>
                </a:lnTo>
                <a:close/>
              </a:path>
              <a:path w="259079" h="138429">
                <a:moveTo>
                  <a:pt x="200431" y="17416"/>
                </a:moveTo>
                <a:lnTo>
                  <a:pt x="193251" y="17416"/>
                </a:lnTo>
                <a:lnTo>
                  <a:pt x="193251" y="27805"/>
                </a:lnTo>
                <a:lnTo>
                  <a:pt x="199309" y="27805"/>
                </a:lnTo>
                <a:lnTo>
                  <a:pt x="200431" y="17416"/>
                </a:lnTo>
                <a:close/>
              </a:path>
              <a:path w="259079" h="138429">
                <a:moveTo>
                  <a:pt x="258945" y="0"/>
                </a:moveTo>
                <a:lnTo>
                  <a:pt x="246723" y="0"/>
                </a:lnTo>
                <a:lnTo>
                  <a:pt x="246723" y="138110"/>
                </a:lnTo>
                <a:lnTo>
                  <a:pt x="258945" y="138110"/>
                </a:lnTo>
                <a:lnTo>
                  <a:pt x="258945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516059" y="6053992"/>
            <a:ext cx="394970" cy="138430"/>
          </a:xfrm>
          <a:custGeom>
            <a:avLst/>
            <a:gdLst/>
            <a:ahLst/>
            <a:cxnLst/>
            <a:rect l="l" t="t" r="r" b="b"/>
            <a:pathLst>
              <a:path w="394970" h="138429">
                <a:moveTo>
                  <a:pt x="28416" y="97624"/>
                </a:moveTo>
                <a:lnTo>
                  <a:pt x="15888" y="97624"/>
                </a:lnTo>
                <a:lnTo>
                  <a:pt x="15888" y="135055"/>
                </a:lnTo>
                <a:lnTo>
                  <a:pt x="111221" y="135055"/>
                </a:lnTo>
                <a:lnTo>
                  <a:pt x="111221" y="128638"/>
                </a:lnTo>
                <a:lnTo>
                  <a:pt x="28416" y="128638"/>
                </a:lnTo>
                <a:lnTo>
                  <a:pt x="28416" y="97624"/>
                </a:lnTo>
                <a:close/>
              </a:path>
              <a:path w="394970" h="138429">
                <a:moveTo>
                  <a:pt x="111221" y="124666"/>
                </a:moveTo>
                <a:lnTo>
                  <a:pt x="28416" y="124666"/>
                </a:lnTo>
                <a:lnTo>
                  <a:pt x="28416" y="128638"/>
                </a:lnTo>
                <a:lnTo>
                  <a:pt x="111221" y="128638"/>
                </a:lnTo>
                <a:lnTo>
                  <a:pt x="111221" y="124666"/>
                </a:lnTo>
                <a:close/>
              </a:path>
              <a:path w="394970" h="138429">
                <a:moveTo>
                  <a:pt x="69819" y="78069"/>
                </a:moveTo>
                <a:lnTo>
                  <a:pt x="57138" y="78069"/>
                </a:lnTo>
                <a:lnTo>
                  <a:pt x="57138" y="109846"/>
                </a:lnTo>
                <a:lnTo>
                  <a:pt x="69819" y="109846"/>
                </a:lnTo>
                <a:lnTo>
                  <a:pt x="69819" y="78069"/>
                </a:lnTo>
                <a:close/>
              </a:path>
              <a:path w="394970" h="138429">
                <a:moveTo>
                  <a:pt x="125124" y="72874"/>
                </a:moveTo>
                <a:lnTo>
                  <a:pt x="0" y="72874"/>
                </a:lnTo>
                <a:lnTo>
                  <a:pt x="0" y="83263"/>
                </a:lnTo>
                <a:lnTo>
                  <a:pt x="57138" y="83263"/>
                </a:lnTo>
                <a:lnTo>
                  <a:pt x="57138" y="78069"/>
                </a:lnTo>
                <a:lnTo>
                  <a:pt x="125124" y="78069"/>
                </a:lnTo>
                <a:lnTo>
                  <a:pt x="125124" y="72874"/>
                </a:lnTo>
                <a:close/>
              </a:path>
              <a:path w="394970" h="138429">
                <a:moveTo>
                  <a:pt x="125124" y="78069"/>
                </a:moveTo>
                <a:lnTo>
                  <a:pt x="69819" y="78069"/>
                </a:lnTo>
                <a:lnTo>
                  <a:pt x="69819" y="83263"/>
                </a:lnTo>
                <a:lnTo>
                  <a:pt x="125124" y="83263"/>
                </a:lnTo>
                <a:lnTo>
                  <a:pt x="125124" y="78069"/>
                </a:lnTo>
                <a:close/>
              </a:path>
              <a:path w="394970" h="138429">
                <a:moveTo>
                  <a:pt x="29180" y="4277"/>
                </a:moveTo>
                <a:lnTo>
                  <a:pt x="16652" y="4277"/>
                </a:lnTo>
                <a:lnTo>
                  <a:pt x="16652" y="59583"/>
                </a:lnTo>
                <a:lnTo>
                  <a:pt x="108624" y="59583"/>
                </a:lnTo>
                <a:lnTo>
                  <a:pt x="108624" y="49347"/>
                </a:lnTo>
                <a:lnTo>
                  <a:pt x="29180" y="49347"/>
                </a:lnTo>
                <a:lnTo>
                  <a:pt x="29180" y="31777"/>
                </a:lnTo>
                <a:lnTo>
                  <a:pt x="108624" y="31777"/>
                </a:lnTo>
                <a:lnTo>
                  <a:pt x="108624" y="21847"/>
                </a:lnTo>
                <a:lnTo>
                  <a:pt x="29180" y="21847"/>
                </a:lnTo>
                <a:lnTo>
                  <a:pt x="29180" y="4277"/>
                </a:lnTo>
                <a:close/>
              </a:path>
              <a:path w="394970" h="138429">
                <a:moveTo>
                  <a:pt x="108624" y="31777"/>
                </a:moveTo>
                <a:lnTo>
                  <a:pt x="95944" y="31777"/>
                </a:lnTo>
                <a:lnTo>
                  <a:pt x="95944" y="49347"/>
                </a:lnTo>
                <a:lnTo>
                  <a:pt x="108624" y="49347"/>
                </a:lnTo>
                <a:lnTo>
                  <a:pt x="108624" y="31777"/>
                </a:lnTo>
                <a:close/>
              </a:path>
              <a:path w="394970" h="138429">
                <a:moveTo>
                  <a:pt x="108624" y="4277"/>
                </a:moveTo>
                <a:lnTo>
                  <a:pt x="95944" y="4277"/>
                </a:lnTo>
                <a:lnTo>
                  <a:pt x="95944" y="21847"/>
                </a:lnTo>
                <a:lnTo>
                  <a:pt x="108624" y="21847"/>
                </a:lnTo>
                <a:lnTo>
                  <a:pt x="108624" y="4277"/>
                </a:lnTo>
                <a:close/>
              </a:path>
              <a:path w="394970" h="138429">
                <a:moveTo>
                  <a:pt x="185765" y="6416"/>
                </a:moveTo>
                <a:lnTo>
                  <a:pt x="171638" y="8471"/>
                </a:lnTo>
                <a:lnTo>
                  <a:pt x="160518" y="14265"/>
                </a:lnTo>
                <a:lnTo>
                  <a:pt x="153237" y="23238"/>
                </a:lnTo>
                <a:lnTo>
                  <a:pt x="150626" y="34833"/>
                </a:lnTo>
                <a:lnTo>
                  <a:pt x="153237" y="46387"/>
                </a:lnTo>
                <a:lnTo>
                  <a:pt x="160518" y="55419"/>
                </a:lnTo>
                <a:lnTo>
                  <a:pt x="171638" y="61301"/>
                </a:lnTo>
                <a:lnTo>
                  <a:pt x="185765" y="63402"/>
                </a:lnTo>
                <a:lnTo>
                  <a:pt x="199980" y="61301"/>
                </a:lnTo>
                <a:lnTo>
                  <a:pt x="211145" y="55419"/>
                </a:lnTo>
                <a:lnTo>
                  <a:pt x="213336" y="52708"/>
                </a:lnTo>
                <a:lnTo>
                  <a:pt x="185765" y="52708"/>
                </a:lnTo>
                <a:lnTo>
                  <a:pt x="176488" y="51419"/>
                </a:lnTo>
                <a:lnTo>
                  <a:pt x="169188" y="47781"/>
                </a:lnTo>
                <a:lnTo>
                  <a:pt x="164409" y="42137"/>
                </a:lnTo>
                <a:lnTo>
                  <a:pt x="162695" y="34833"/>
                </a:lnTo>
                <a:lnTo>
                  <a:pt x="164409" y="27593"/>
                </a:lnTo>
                <a:lnTo>
                  <a:pt x="169188" y="21942"/>
                </a:lnTo>
                <a:lnTo>
                  <a:pt x="176488" y="18268"/>
                </a:lnTo>
                <a:lnTo>
                  <a:pt x="185765" y="16958"/>
                </a:lnTo>
                <a:lnTo>
                  <a:pt x="213335" y="16958"/>
                </a:lnTo>
                <a:lnTo>
                  <a:pt x="211145" y="14265"/>
                </a:lnTo>
                <a:lnTo>
                  <a:pt x="199980" y="8471"/>
                </a:lnTo>
                <a:lnTo>
                  <a:pt x="185765" y="6416"/>
                </a:lnTo>
                <a:close/>
              </a:path>
              <a:path w="394970" h="138429">
                <a:moveTo>
                  <a:pt x="213335" y="16958"/>
                </a:moveTo>
                <a:lnTo>
                  <a:pt x="185765" y="16958"/>
                </a:lnTo>
                <a:lnTo>
                  <a:pt x="195041" y="18268"/>
                </a:lnTo>
                <a:lnTo>
                  <a:pt x="202341" y="21942"/>
                </a:lnTo>
                <a:lnTo>
                  <a:pt x="207120" y="27593"/>
                </a:lnTo>
                <a:lnTo>
                  <a:pt x="208834" y="34833"/>
                </a:lnTo>
                <a:lnTo>
                  <a:pt x="207120" y="42137"/>
                </a:lnTo>
                <a:lnTo>
                  <a:pt x="202341" y="47781"/>
                </a:lnTo>
                <a:lnTo>
                  <a:pt x="195041" y="51419"/>
                </a:lnTo>
                <a:lnTo>
                  <a:pt x="185765" y="52708"/>
                </a:lnTo>
                <a:lnTo>
                  <a:pt x="213336" y="52708"/>
                </a:lnTo>
                <a:lnTo>
                  <a:pt x="218442" y="46387"/>
                </a:lnTo>
                <a:lnTo>
                  <a:pt x="221056" y="34833"/>
                </a:lnTo>
                <a:lnTo>
                  <a:pt x="218442" y="23238"/>
                </a:lnTo>
                <a:lnTo>
                  <a:pt x="213335" y="16958"/>
                </a:lnTo>
                <a:close/>
              </a:path>
              <a:path w="394970" h="138429">
                <a:moveTo>
                  <a:pt x="192792" y="84013"/>
                </a:moveTo>
                <a:lnTo>
                  <a:pt x="184982" y="84619"/>
                </a:lnTo>
                <a:lnTo>
                  <a:pt x="180112" y="84787"/>
                </a:lnTo>
                <a:lnTo>
                  <a:pt x="180112" y="133832"/>
                </a:lnTo>
                <a:lnTo>
                  <a:pt x="192792" y="133832"/>
                </a:lnTo>
                <a:lnTo>
                  <a:pt x="192792" y="84013"/>
                </a:lnTo>
                <a:close/>
              </a:path>
              <a:path w="394970" h="138429">
                <a:moveTo>
                  <a:pt x="231445" y="69971"/>
                </a:moveTo>
                <a:lnTo>
                  <a:pt x="208001" y="72669"/>
                </a:lnTo>
                <a:lnTo>
                  <a:pt x="184141" y="74135"/>
                </a:lnTo>
                <a:lnTo>
                  <a:pt x="161170" y="74741"/>
                </a:lnTo>
                <a:lnTo>
                  <a:pt x="140390" y="74860"/>
                </a:lnTo>
                <a:lnTo>
                  <a:pt x="142070" y="85555"/>
                </a:lnTo>
                <a:lnTo>
                  <a:pt x="162430" y="85395"/>
                </a:lnTo>
                <a:lnTo>
                  <a:pt x="180112" y="84787"/>
                </a:lnTo>
                <a:lnTo>
                  <a:pt x="180112" y="78680"/>
                </a:lnTo>
                <a:lnTo>
                  <a:pt x="232288" y="78680"/>
                </a:lnTo>
                <a:lnTo>
                  <a:pt x="231445" y="69971"/>
                </a:lnTo>
                <a:close/>
              </a:path>
              <a:path w="394970" h="138429">
                <a:moveTo>
                  <a:pt x="192792" y="78680"/>
                </a:moveTo>
                <a:lnTo>
                  <a:pt x="180112" y="78680"/>
                </a:lnTo>
                <a:lnTo>
                  <a:pt x="180112" y="84787"/>
                </a:lnTo>
                <a:lnTo>
                  <a:pt x="184982" y="84619"/>
                </a:lnTo>
                <a:lnTo>
                  <a:pt x="192792" y="84013"/>
                </a:lnTo>
                <a:lnTo>
                  <a:pt x="192792" y="78680"/>
                </a:lnTo>
                <a:close/>
              </a:path>
              <a:path w="394970" h="138429">
                <a:moveTo>
                  <a:pt x="232288" y="78680"/>
                </a:moveTo>
                <a:lnTo>
                  <a:pt x="192792" y="78680"/>
                </a:lnTo>
                <a:lnTo>
                  <a:pt x="192792" y="84013"/>
                </a:lnTo>
                <a:lnTo>
                  <a:pt x="208650" y="82783"/>
                </a:lnTo>
                <a:lnTo>
                  <a:pt x="232362" y="79444"/>
                </a:lnTo>
                <a:lnTo>
                  <a:pt x="232288" y="78680"/>
                </a:lnTo>
                <a:close/>
              </a:path>
              <a:path w="394970" h="138429">
                <a:moveTo>
                  <a:pt x="253751" y="0"/>
                </a:moveTo>
                <a:lnTo>
                  <a:pt x="241223" y="0"/>
                </a:lnTo>
                <a:lnTo>
                  <a:pt x="241223" y="138263"/>
                </a:lnTo>
                <a:lnTo>
                  <a:pt x="253751" y="138263"/>
                </a:lnTo>
                <a:lnTo>
                  <a:pt x="253751" y="0"/>
                </a:lnTo>
                <a:close/>
              </a:path>
              <a:path w="394970" h="138429">
                <a:moveTo>
                  <a:pt x="394447" y="0"/>
                </a:moveTo>
                <a:lnTo>
                  <a:pt x="381766" y="0"/>
                </a:lnTo>
                <a:lnTo>
                  <a:pt x="381766" y="138110"/>
                </a:lnTo>
                <a:lnTo>
                  <a:pt x="394447" y="138110"/>
                </a:lnTo>
                <a:lnTo>
                  <a:pt x="394447" y="0"/>
                </a:lnTo>
                <a:close/>
              </a:path>
              <a:path w="394970" h="138429">
                <a:moveTo>
                  <a:pt x="346780" y="14819"/>
                </a:moveTo>
                <a:lnTo>
                  <a:pt x="341280" y="14819"/>
                </a:lnTo>
                <a:lnTo>
                  <a:pt x="341280" y="16958"/>
                </a:lnTo>
                <a:lnTo>
                  <a:pt x="337769" y="43040"/>
                </a:lnTo>
                <a:lnTo>
                  <a:pt x="327053" y="66114"/>
                </a:lnTo>
                <a:lnTo>
                  <a:pt x="308860" y="85922"/>
                </a:lnTo>
                <a:lnTo>
                  <a:pt x="282919" y="102208"/>
                </a:lnTo>
                <a:lnTo>
                  <a:pt x="289641" y="112444"/>
                </a:lnTo>
                <a:lnTo>
                  <a:pt x="319132" y="93280"/>
                </a:lnTo>
                <a:lnTo>
                  <a:pt x="339027" y="70162"/>
                </a:lnTo>
                <a:lnTo>
                  <a:pt x="350270" y="43780"/>
                </a:lnTo>
                <a:lnTo>
                  <a:pt x="352539" y="25208"/>
                </a:lnTo>
                <a:lnTo>
                  <a:pt x="346780" y="25208"/>
                </a:lnTo>
                <a:lnTo>
                  <a:pt x="346780" y="14819"/>
                </a:lnTo>
                <a:close/>
              </a:path>
              <a:path w="394970" h="138429">
                <a:moveTo>
                  <a:pt x="341280" y="14819"/>
                </a:moveTo>
                <a:lnTo>
                  <a:pt x="289183" y="14819"/>
                </a:lnTo>
                <a:lnTo>
                  <a:pt x="289183" y="25208"/>
                </a:lnTo>
                <a:lnTo>
                  <a:pt x="340169" y="25208"/>
                </a:lnTo>
                <a:lnTo>
                  <a:pt x="341280" y="16958"/>
                </a:lnTo>
                <a:lnTo>
                  <a:pt x="341280" y="14819"/>
                </a:lnTo>
                <a:close/>
              </a:path>
              <a:path w="394970" h="138429">
                <a:moveTo>
                  <a:pt x="353808" y="14819"/>
                </a:moveTo>
                <a:lnTo>
                  <a:pt x="346780" y="14819"/>
                </a:lnTo>
                <a:lnTo>
                  <a:pt x="346780" y="25208"/>
                </a:lnTo>
                <a:lnTo>
                  <a:pt x="352539" y="25208"/>
                </a:lnTo>
                <a:lnTo>
                  <a:pt x="353808" y="14819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415332" y="6624225"/>
            <a:ext cx="595630" cy="139700"/>
          </a:xfrm>
          <a:custGeom>
            <a:avLst/>
            <a:gdLst/>
            <a:ahLst/>
            <a:cxnLst/>
            <a:rect l="l" t="t" r="r" b="b"/>
            <a:pathLst>
              <a:path w="595629" h="139700">
                <a:moveTo>
                  <a:pt x="105416" y="1374"/>
                </a:moveTo>
                <a:lnTo>
                  <a:pt x="92583" y="1374"/>
                </a:lnTo>
                <a:lnTo>
                  <a:pt x="92583" y="139638"/>
                </a:lnTo>
                <a:lnTo>
                  <a:pt x="105416" y="139638"/>
                </a:lnTo>
                <a:lnTo>
                  <a:pt x="105416" y="67985"/>
                </a:lnTo>
                <a:lnTo>
                  <a:pt x="101902" y="67985"/>
                </a:lnTo>
                <a:lnTo>
                  <a:pt x="101902" y="57444"/>
                </a:lnTo>
                <a:lnTo>
                  <a:pt x="105416" y="57444"/>
                </a:lnTo>
                <a:lnTo>
                  <a:pt x="105416" y="1374"/>
                </a:lnTo>
                <a:close/>
              </a:path>
              <a:path w="595629" h="139700">
                <a:moveTo>
                  <a:pt x="105416" y="57444"/>
                </a:moveTo>
                <a:lnTo>
                  <a:pt x="101902" y="57444"/>
                </a:lnTo>
                <a:lnTo>
                  <a:pt x="101902" y="67985"/>
                </a:lnTo>
                <a:lnTo>
                  <a:pt x="105416" y="67985"/>
                </a:lnTo>
                <a:lnTo>
                  <a:pt x="105416" y="57444"/>
                </a:lnTo>
                <a:close/>
              </a:path>
              <a:path w="595629" h="139700">
                <a:moveTo>
                  <a:pt x="127416" y="57444"/>
                </a:moveTo>
                <a:lnTo>
                  <a:pt x="105416" y="57444"/>
                </a:lnTo>
                <a:lnTo>
                  <a:pt x="105416" y="67985"/>
                </a:lnTo>
                <a:lnTo>
                  <a:pt x="127416" y="67985"/>
                </a:lnTo>
                <a:lnTo>
                  <a:pt x="127416" y="57444"/>
                </a:lnTo>
                <a:close/>
              </a:path>
              <a:path w="595629" h="139700">
                <a:moveTo>
                  <a:pt x="63860" y="16347"/>
                </a:moveTo>
                <a:lnTo>
                  <a:pt x="57291" y="16347"/>
                </a:lnTo>
                <a:lnTo>
                  <a:pt x="57291" y="18333"/>
                </a:lnTo>
                <a:lnTo>
                  <a:pt x="53710" y="44353"/>
                </a:lnTo>
                <a:lnTo>
                  <a:pt x="42968" y="67451"/>
                </a:lnTo>
                <a:lnTo>
                  <a:pt x="25065" y="87340"/>
                </a:lnTo>
                <a:lnTo>
                  <a:pt x="0" y="103735"/>
                </a:lnTo>
                <a:lnTo>
                  <a:pt x="7027" y="113513"/>
                </a:lnTo>
                <a:lnTo>
                  <a:pt x="35635" y="94378"/>
                </a:lnTo>
                <a:lnTo>
                  <a:pt x="55076" y="71232"/>
                </a:lnTo>
                <a:lnTo>
                  <a:pt x="66152" y="44935"/>
                </a:lnTo>
                <a:lnTo>
                  <a:pt x="68389" y="26736"/>
                </a:lnTo>
                <a:lnTo>
                  <a:pt x="63860" y="26736"/>
                </a:lnTo>
                <a:lnTo>
                  <a:pt x="63860" y="16347"/>
                </a:lnTo>
                <a:close/>
              </a:path>
              <a:path w="595629" h="139700">
                <a:moveTo>
                  <a:pt x="57291" y="16347"/>
                </a:moveTo>
                <a:lnTo>
                  <a:pt x="6416" y="16347"/>
                </a:lnTo>
                <a:lnTo>
                  <a:pt x="6416" y="26736"/>
                </a:lnTo>
                <a:lnTo>
                  <a:pt x="56135" y="26736"/>
                </a:lnTo>
                <a:lnTo>
                  <a:pt x="57291" y="18333"/>
                </a:lnTo>
                <a:lnTo>
                  <a:pt x="57291" y="16347"/>
                </a:lnTo>
                <a:close/>
              </a:path>
              <a:path w="595629" h="139700">
                <a:moveTo>
                  <a:pt x="69666" y="16347"/>
                </a:moveTo>
                <a:lnTo>
                  <a:pt x="63860" y="16347"/>
                </a:lnTo>
                <a:lnTo>
                  <a:pt x="63860" y="26736"/>
                </a:lnTo>
                <a:lnTo>
                  <a:pt x="68389" y="26736"/>
                </a:lnTo>
                <a:lnTo>
                  <a:pt x="69666" y="16347"/>
                </a:lnTo>
                <a:close/>
              </a:path>
              <a:path w="595629" h="139700">
                <a:moveTo>
                  <a:pt x="253292" y="1527"/>
                </a:moveTo>
                <a:lnTo>
                  <a:pt x="240612" y="1527"/>
                </a:lnTo>
                <a:lnTo>
                  <a:pt x="240612" y="83874"/>
                </a:lnTo>
                <a:lnTo>
                  <a:pt x="253292" y="83874"/>
                </a:lnTo>
                <a:lnTo>
                  <a:pt x="253292" y="65847"/>
                </a:lnTo>
                <a:lnTo>
                  <a:pt x="242292" y="65847"/>
                </a:lnTo>
                <a:lnTo>
                  <a:pt x="242292" y="55458"/>
                </a:lnTo>
                <a:lnTo>
                  <a:pt x="253292" y="55458"/>
                </a:lnTo>
                <a:lnTo>
                  <a:pt x="253292" y="36513"/>
                </a:lnTo>
                <a:lnTo>
                  <a:pt x="243209" y="36513"/>
                </a:lnTo>
                <a:lnTo>
                  <a:pt x="243209" y="26124"/>
                </a:lnTo>
                <a:lnTo>
                  <a:pt x="253292" y="26124"/>
                </a:lnTo>
                <a:lnTo>
                  <a:pt x="253292" y="1527"/>
                </a:lnTo>
                <a:close/>
              </a:path>
              <a:path w="595629" h="139700">
                <a:moveTo>
                  <a:pt x="206390" y="10847"/>
                </a:moveTo>
                <a:lnTo>
                  <a:pt x="198598" y="10847"/>
                </a:lnTo>
                <a:lnTo>
                  <a:pt x="198598" y="16347"/>
                </a:lnTo>
                <a:lnTo>
                  <a:pt x="194702" y="34513"/>
                </a:lnTo>
                <a:lnTo>
                  <a:pt x="183473" y="50187"/>
                </a:lnTo>
                <a:lnTo>
                  <a:pt x="165598" y="62882"/>
                </a:lnTo>
                <a:lnTo>
                  <a:pt x="141765" y="72110"/>
                </a:lnTo>
                <a:lnTo>
                  <a:pt x="146807" y="82041"/>
                </a:lnTo>
                <a:lnTo>
                  <a:pt x="173927" y="71218"/>
                </a:lnTo>
                <a:lnTo>
                  <a:pt x="194416" y="55496"/>
                </a:lnTo>
                <a:lnTo>
                  <a:pt x="206561" y="36513"/>
                </a:lnTo>
                <a:lnTo>
                  <a:pt x="206237" y="36513"/>
                </a:lnTo>
                <a:lnTo>
                  <a:pt x="206237" y="26124"/>
                </a:lnTo>
                <a:lnTo>
                  <a:pt x="209060" y="26124"/>
                </a:lnTo>
                <a:lnTo>
                  <a:pt x="209994" y="21083"/>
                </a:lnTo>
                <a:lnTo>
                  <a:pt x="206390" y="21083"/>
                </a:lnTo>
                <a:lnTo>
                  <a:pt x="206390" y="10847"/>
                </a:lnTo>
                <a:close/>
              </a:path>
              <a:path w="595629" h="139700">
                <a:moveTo>
                  <a:pt x="240612" y="55458"/>
                </a:moveTo>
                <a:lnTo>
                  <a:pt x="204862" y="55458"/>
                </a:lnTo>
                <a:lnTo>
                  <a:pt x="204862" y="65847"/>
                </a:lnTo>
                <a:lnTo>
                  <a:pt x="240612" y="65847"/>
                </a:lnTo>
                <a:lnTo>
                  <a:pt x="240612" y="55458"/>
                </a:lnTo>
                <a:close/>
              </a:path>
              <a:path w="595629" h="139700">
                <a:moveTo>
                  <a:pt x="253292" y="55458"/>
                </a:moveTo>
                <a:lnTo>
                  <a:pt x="242292" y="55458"/>
                </a:lnTo>
                <a:lnTo>
                  <a:pt x="242292" y="65847"/>
                </a:lnTo>
                <a:lnTo>
                  <a:pt x="253292" y="65847"/>
                </a:lnTo>
                <a:lnTo>
                  <a:pt x="253292" y="55458"/>
                </a:lnTo>
                <a:close/>
              </a:path>
              <a:path w="595629" h="139700">
                <a:moveTo>
                  <a:pt x="209060" y="26124"/>
                </a:moveTo>
                <a:lnTo>
                  <a:pt x="206237" y="26124"/>
                </a:lnTo>
                <a:lnTo>
                  <a:pt x="206237" y="36513"/>
                </a:lnTo>
                <a:lnTo>
                  <a:pt x="206561" y="36513"/>
                </a:lnTo>
                <a:lnTo>
                  <a:pt x="207371" y="35248"/>
                </a:lnTo>
                <a:lnTo>
                  <a:pt x="209060" y="26124"/>
                </a:lnTo>
                <a:close/>
              </a:path>
              <a:path w="595629" h="139700">
                <a:moveTo>
                  <a:pt x="240612" y="26124"/>
                </a:moveTo>
                <a:lnTo>
                  <a:pt x="209060" y="26124"/>
                </a:lnTo>
                <a:lnTo>
                  <a:pt x="207371" y="35248"/>
                </a:lnTo>
                <a:lnTo>
                  <a:pt x="206561" y="36513"/>
                </a:lnTo>
                <a:lnTo>
                  <a:pt x="240612" y="36513"/>
                </a:lnTo>
                <a:lnTo>
                  <a:pt x="240612" y="26124"/>
                </a:lnTo>
                <a:close/>
              </a:path>
              <a:path w="595629" h="139700">
                <a:moveTo>
                  <a:pt x="253292" y="26124"/>
                </a:moveTo>
                <a:lnTo>
                  <a:pt x="243209" y="26124"/>
                </a:lnTo>
                <a:lnTo>
                  <a:pt x="243209" y="36513"/>
                </a:lnTo>
                <a:lnTo>
                  <a:pt x="253292" y="36513"/>
                </a:lnTo>
                <a:lnTo>
                  <a:pt x="253292" y="26124"/>
                </a:lnTo>
                <a:close/>
              </a:path>
              <a:path w="595629" h="139700">
                <a:moveTo>
                  <a:pt x="198598" y="10847"/>
                </a:moveTo>
                <a:lnTo>
                  <a:pt x="148793" y="10847"/>
                </a:lnTo>
                <a:lnTo>
                  <a:pt x="148793" y="21083"/>
                </a:lnTo>
                <a:lnTo>
                  <a:pt x="197582" y="21083"/>
                </a:lnTo>
                <a:lnTo>
                  <a:pt x="198598" y="16347"/>
                </a:lnTo>
                <a:lnTo>
                  <a:pt x="198598" y="10847"/>
                </a:lnTo>
                <a:close/>
              </a:path>
              <a:path w="595629" h="139700">
                <a:moveTo>
                  <a:pt x="211890" y="10847"/>
                </a:moveTo>
                <a:lnTo>
                  <a:pt x="206390" y="10847"/>
                </a:lnTo>
                <a:lnTo>
                  <a:pt x="206390" y="21083"/>
                </a:lnTo>
                <a:lnTo>
                  <a:pt x="209994" y="21083"/>
                </a:lnTo>
                <a:lnTo>
                  <a:pt x="211890" y="10847"/>
                </a:lnTo>
                <a:close/>
              </a:path>
              <a:path w="595629" h="139700">
                <a:moveTo>
                  <a:pt x="253292" y="90138"/>
                </a:moveTo>
                <a:lnTo>
                  <a:pt x="161168" y="90138"/>
                </a:lnTo>
                <a:lnTo>
                  <a:pt x="161168" y="100374"/>
                </a:lnTo>
                <a:lnTo>
                  <a:pt x="240612" y="100374"/>
                </a:lnTo>
                <a:lnTo>
                  <a:pt x="240612" y="139332"/>
                </a:lnTo>
                <a:lnTo>
                  <a:pt x="253292" y="139332"/>
                </a:lnTo>
                <a:lnTo>
                  <a:pt x="253292" y="90138"/>
                </a:lnTo>
                <a:close/>
              </a:path>
              <a:path w="595629" h="139700">
                <a:moveTo>
                  <a:pt x="327988" y="18638"/>
                </a:moveTo>
                <a:lnTo>
                  <a:pt x="314850" y="18638"/>
                </a:lnTo>
                <a:lnTo>
                  <a:pt x="274211" y="127721"/>
                </a:lnTo>
                <a:lnTo>
                  <a:pt x="287350" y="127721"/>
                </a:lnTo>
                <a:lnTo>
                  <a:pt x="327988" y="18638"/>
                </a:lnTo>
                <a:close/>
              </a:path>
              <a:path w="595629" h="139700">
                <a:moveTo>
                  <a:pt x="444263" y="1069"/>
                </a:moveTo>
                <a:lnTo>
                  <a:pt x="431582" y="1069"/>
                </a:lnTo>
                <a:lnTo>
                  <a:pt x="431582" y="77305"/>
                </a:lnTo>
                <a:lnTo>
                  <a:pt x="444263" y="77305"/>
                </a:lnTo>
                <a:lnTo>
                  <a:pt x="444263" y="44916"/>
                </a:lnTo>
                <a:lnTo>
                  <a:pt x="438916" y="44916"/>
                </a:lnTo>
                <a:lnTo>
                  <a:pt x="438916" y="34222"/>
                </a:lnTo>
                <a:lnTo>
                  <a:pt x="444263" y="34222"/>
                </a:lnTo>
                <a:lnTo>
                  <a:pt x="444263" y="1069"/>
                </a:lnTo>
                <a:close/>
              </a:path>
              <a:path w="595629" h="139700">
                <a:moveTo>
                  <a:pt x="444263" y="34222"/>
                </a:moveTo>
                <a:lnTo>
                  <a:pt x="438916" y="34222"/>
                </a:lnTo>
                <a:lnTo>
                  <a:pt x="438916" y="44916"/>
                </a:lnTo>
                <a:lnTo>
                  <a:pt x="444263" y="44916"/>
                </a:lnTo>
                <a:lnTo>
                  <a:pt x="444263" y="34222"/>
                </a:lnTo>
                <a:close/>
              </a:path>
              <a:path w="595629" h="139700">
                <a:moveTo>
                  <a:pt x="464735" y="34222"/>
                </a:moveTo>
                <a:lnTo>
                  <a:pt x="444263" y="34222"/>
                </a:lnTo>
                <a:lnTo>
                  <a:pt x="444263" y="44916"/>
                </a:lnTo>
                <a:lnTo>
                  <a:pt x="464735" y="44916"/>
                </a:lnTo>
                <a:lnTo>
                  <a:pt x="464735" y="34222"/>
                </a:lnTo>
                <a:close/>
              </a:path>
              <a:path w="595629" h="139700">
                <a:moveTo>
                  <a:pt x="444263" y="84333"/>
                </a:moveTo>
                <a:lnTo>
                  <a:pt x="356569" y="84333"/>
                </a:lnTo>
                <a:lnTo>
                  <a:pt x="356569" y="93958"/>
                </a:lnTo>
                <a:lnTo>
                  <a:pt x="431888" y="93958"/>
                </a:lnTo>
                <a:lnTo>
                  <a:pt x="431888" y="106027"/>
                </a:lnTo>
                <a:lnTo>
                  <a:pt x="356874" y="106027"/>
                </a:lnTo>
                <a:lnTo>
                  <a:pt x="356874" y="138110"/>
                </a:lnTo>
                <a:lnTo>
                  <a:pt x="449304" y="138110"/>
                </a:lnTo>
                <a:lnTo>
                  <a:pt x="449304" y="131999"/>
                </a:lnTo>
                <a:lnTo>
                  <a:pt x="369402" y="131999"/>
                </a:lnTo>
                <a:lnTo>
                  <a:pt x="369402" y="115194"/>
                </a:lnTo>
                <a:lnTo>
                  <a:pt x="444263" y="115194"/>
                </a:lnTo>
                <a:lnTo>
                  <a:pt x="444263" y="84333"/>
                </a:lnTo>
                <a:close/>
              </a:path>
              <a:path w="595629" h="139700">
                <a:moveTo>
                  <a:pt x="449304" y="128332"/>
                </a:moveTo>
                <a:lnTo>
                  <a:pt x="369402" y="128332"/>
                </a:lnTo>
                <a:lnTo>
                  <a:pt x="369402" y="131999"/>
                </a:lnTo>
                <a:lnTo>
                  <a:pt x="449304" y="131999"/>
                </a:lnTo>
                <a:lnTo>
                  <a:pt x="449304" y="128332"/>
                </a:lnTo>
                <a:close/>
              </a:path>
              <a:path w="595629" h="139700">
                <a:moveTo>
                  <a:pt x="371846" y="13902"/>
                </a:moveTo>
                <a:lnTo>
                  <a:pt x="337471" y="13902"/>
                </a:lnTo>
                <a:lnTo>
                  <a:pt x="337471" y="23833"/>
                </a:lnTo>
                <a:lnTo>
                  <a:pt x="419054" y="23833"/>
                </a:lnTo>
                <a:lnTo>
                  <a:pt x="419054" y="20777"/>
                </a:lnTo>
                <a:lnTo>
                  <a:pt x="371846" y="20777"/>
                </a:lnTo>
                <a:lnTo>
                  <a:pt x="371846" y="13902"/>
                </a:lnTo>
                <a:close/>
              </a:path>
              <a:path w="595629" h="139700">
                <a:moveTo>
                  <a:pt x="384527" y="0"/>
                </a:moveTo>
                <a:lnTo>
                  <a:pt x="371846" y="0"/>
                </a:lnTo>
                <a:lnTo>
                  <a:pt x="371846" y="20777"/>
                </a:lnTo>
                <a:lnTo>
                  <a:pt x="384527" y="20777"/>
                </a:lnTo>
                <a:lnTo>
                  <a:pt x="384527" y="0"/>
                </a:lnTo>
                <a:close/>
              </a:path>
              <a:path w="595629" h="139700">
                <a:moveTo>
                  <a:pt x="419054" y="13902"/>
                </a:moveTo>
                <a:lnTo>
                  <a:pt x="384527" y="13902"/>
                </a:lnTo>
                <a:lnTo>
                  <a:pt x="384527" y="20777"/>
                </a:lnTo>
                <a:lnTo>
                  <a:pt x="419054" y="20777"/>
                </a:lnTo>
                <a:lnTo>
                  <a:pt x="419054" y="13902"/>
                </a:lnTo>
                <a:close/>
              </a:path>
              <a:path w="595629" h="139700">
                <a:moveTo>
                  <a:pt x="378263" y="29944"/>
                </a:moveTo>
                <a:lnTo>
                  <a:pt x="364575" y="31524"/>
                </a:lnTo>
                <a:lnTo>
                  <a:pt x="354124" y="36055"/>
                </a:lnTo>
                <a:lnTo>
                  <a:pt x="347454" y="43221"/>
                </a:lnTo>
                <a:lnTo>
                  <a:pt x="345110" y="52708"/>
                </a:lnTo>
                <a:lnTo>
                  <a:pt x="347454" y="62082"/>
                </a:lnTo>
                <a:lnTo>
                  <a:pt x="354124" y="69150"/>
                </a:lnTo>
                <a:lnTo>
                  <a:pt x="364575" y="73612"/>
                </a:lnTo>
                <a:lnTo>
                  <a:pt x="378263" y="75166"/>
                </a:lnTo>
                <a:lnTo>
                  <a:pt x="391798" y="73612"/>
                </a:lnTo>
                <a:lnTo>
                  <a:pt x="402211" y="69150"/>
                </a:lnTo>
                <a:lnTo>
                  <a:pt x="405193" y="65999"/>
                </a:lnTo>
                <a:lnTo>
                  <a:pt x="365430" y="65999"/>
                </a:lnTo>
                <a:lnTo>
                  <a:pt x="357180" y="60805"/>
                </a:lnTo>
                <a:lnTo>
                  <a:pt x="357180" y="44458"/>
                </a:lnTo>
                <a:lnTo>
                  <a:pt x="365430" y="39263"/>
                </a:lnTo>
                <a:lnTo>
                  <a:pt x="405205" y="39263"/>
                </a:lnTo>
                <a:lnTo>
                  <a:pt x="402211" y="36055"/>
                </a:lnTo>
                <a:lnTo>
                  <a:pt x="391798" y="31524"/>
                </a:lnTo>
                <a:lnTo>
                  <a:pt x="378263" y="29944"/>
                </a:lnTo>
                <a:close/>
              </a:path>
              <a:path w="595629" h="139700">
                <a:moveTo>
                  <a:pt x="405205" y="39263"/>
                </a:moveTo>
                <a:lnTo>
                  <a:pt x="390943" y="39263"/>
                </a:lnTo>
                <a:lnTo>
                  <a:pt x="399193" y="44458"/>
                </a:lnTo>
                <a:lnTo>
                  <a:pt x="399193" y="60805"/>
                </a:lnTo>
                <a:lnTo>
                  <a:pt x="390943" y="65999"/>
                </a:lnTo>
                <a:lnTo>
                  <a:pt x="405193" y="65999"/>
                </a:lnTo>
                <a:lnTo>
                  <a:pt x="408900" y="62082"/>
                </a:lnTo>
                <a:lnTo>
                  <a:pt x="411263" y="52708"/>
                </a:lnTo>
                <a:lnTo>
                  <a:pt x="408900" y="43221"/>
                </a:lnTo>
                <a:lnTo>
                  <a:pt x="405205" y="39263"/>
                </a:lnTo>
                <a:close/>
              </a:path>
              <a:path w="595629" h="139700">
                <a:moveTo>
                  <a:pt x="590917" y="1680"/>
                </a:moveTo>
                <a:lnTo>
                  <a:pt x="578084" y="1680"/>
                </a:lnTo>
                <a:lnTo>
                  <a:pt x="578084" y="102513"/>
                </a:lnTo>
                <a:lnTo>
                  <a:pt x="590917" y="102513"/>
                </a:lnTo>
                <a:lnTo>
                  <a:pt x="590917" y="1680"/>
                </a:lnTo>
                <a:close/>
              </a:path>
              <a:path w="595629" h="139700">
                <a:moveTo>
                  <a:pt x="514681" y="92124"/>
                </a:moveTo>
                <a:lnTo>
                  <a:pt x="502153" y="92124"/>
                </a:lnTo>
                <a:lnTo>
                  <a:pt x="502153" y="136582"/>
                </a:lnTo>
                <a:lnTo>
                  <a:pt x="595042" y="136582"/>
                </a:lnTo>
                <a:lnTo>
                  <a:pt x="595042" y="129707"/>
                </a:lnTo>
                <a:lnTo>
                  <a:pt x="514681" y="129707"/>
                </a:lnTo>
                <a:lnTo>
                  <a:pt x="514681" y="92124"/>
                </a:lnTo>
                <a:close/>
              </a:path>
              <a:path w="595629" h="139700">
                <a:moveTo>
                  <a:pt x="595042" y="126194"/>
                </a:moveTo>
                <a:lnTo>
                  <a:pt x="514681" y="126194"/>
                </a:lnTo>
                <a:lnTo>
                  <a:pt x="514681" y="129707"/>
                </a:lnTo>
                <a:lnTo>
                  <a:pt x="595042" y="129707"/>
                </a:lnTo>
                <a:lnTo>
                  <a:pt x="595042" y="126194"/>
                </a:lnTo>
                <a:close/>
              </a:path>
              <a:path w="595629" h="139700">
                <a:moveTo>
                  <a:pt x="516820" y="11152"/>
                </a:moveTo>
                <a:lnTo>
                  <a:pt x="502485" y="13661"/>
                </a:lnTo>
                <a:lnTo>
                  <a:pt x="491058" y="20682"/>
                </a:lnTo>
                <a:lnTo>
                  <a:pt x="483498" y="31455"/>
                </a:lnTo>
                <a:lnTo>
                  <a:pt x="480765" y="45222"/>
                </a:lnTo>
                <a:lnTo>
                  <a:pt x="483498" y="58924"/>
                </a:lnTo>
                <a:lnTo>
                  <a:pt x="491058" y="69704"/>
                </a:lnTo>
                <a:lnTo>
                  <a:pt x="502485" y="76761"/>
                </a:lnTo>
                <a:lnTo>
                  <a:pt x="516820" y="79291"/>
                </a:lnTo>
                <a:lnTo>
                  <a:pt x="531131" y="76761"/>
                </a:lnTo>
                <a:lnTo>
                  <a:pt x="542506" y="69704"/>
                </a:lnTo>
                <a:lnTo>
                  <a:pt x="543596" y="68138"/>
                </a:lnTo>
                <a:lnTo>
                  <a:pt x="516820" y="68138"/>
                </a:lnTo>
                <a:lnTo>
                  <a:pt x="507448" y="66448"/>
                </a:lnTo>
                <a:lnTo>
                  <a:pt x="499938" y="61722"/>
                </a:lnTo>
                <a:lnTo>
                  <a:pt x="494949" y="54474"/>
                </a:lnTo>
                <a:lnTo>
                  <a:pt x="493140" y="45222"/>
                </a:lnTo>
                <a:lnTo>
                  <a:pt x="494949" y="35881"/>
                </a:lnTo>
                <a:lnTo>
                  <a:pt x="499938" y="28588"/>
                </a:lnTo>
                <a:lnTo>
                  <a:pt x="507448" y="23845"/>
                </a:lnTo>
                <a:lnTo>
                  <a:pt x="516820" y="22152"/>
                </a:lnTo>
                <a:lnTo>
                  <a:pt x="543530" y="22152"/>
                </a:lnTo>
                <a:lnTo>
                  <a:pt x="542506" y="20682"/>
                </a:lnTo>
                <a:lnTo>
                  <a:pt x="531131" y="13661"/>
                </a:lnTo>
                <a:lnTo>
                  <a:pt x="516820" y="11152"/>
                </a:lnTo>
                <a:close/>
              </a:path>
              <a:path w="595629" h="139700">
                <a:moveTo>
                  <a:pt x="543530" y="22152"/>
                </a:moveTo>
                <a:lnTo>
                  <a:pt x="516820" y="22152"/>
                </a:lnTo>
                <a:lnTo>
                  <a:pt x="526192" y="23845"/>
                </a:lnTo>
                <a:lnTo>
                  <a:pt x="533702" y="28588"/>
                </a:lnTo>
                <a:lnTo>
                  <a:pt x="538691" y="35881"/>
                </a:lnTo>
                <a:lnTo>
                  <a:pt x="540501" y="45222"/>
                </a:lnTo>
                <a:lnTo>
                  <a:pt x="538691" y="54474"/>
                </a:lnTo>
                <a:lnTo>
                  <a:pt x="533702" y="61722"/>
                </a:lnTo>
                <a:lnTo>
                  <a:pt x="526192" y="66448"/>
                </a:lnTo>
                <a:lnTo>
                  <a:pt x="516820" y="68138"/>
                </a:lnTo>
                <a:lnTo>
                  <a:pt x="543596" y="68138"/>
                </a:lnTo>
                <a:lnTo>
                  <a:pt x="550013" y="58924"/>
                </a:lnTo>
                <a:lnTo>
                  <a:pt x="552723" y="45222"/>
                </a:lnTo>
                <a:lnTo>
                  <a:pt x="550013" y="31455"/>
                </a:lnTo>
                <a:lnTo>
                  <a:pt x="543530" y="22152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484297" y="7197514"/>
            <a:ext cx="406400" cy="137795"/>
          </a:xfrm>
          <a:custGeom>
            <a:avLst/>
            <a:gdLst/>
            <a:ahLst/>
            <a:cxnLst/>
            <a:rect l="l" t="t" r="r" b="b"/>
            <a:pathLst>
              <a:path w="406400" h="137795">
                <a:moveTo>
                  <a:pt x="32541" y="40333"/>
                </a:moveTo>
                <a:lnTo>
                  <a:pt x="12222" y="40333"/>
                </a:lnTo>
                <a:lnTo>
                  <a:pt x="12222" y="50110"/>
                </a:lnTo>
                <a:lnTo>
                  <a:pt x="112444" y="50110"/>
                </a:lnTo>
                <a:lnTo>
                  <a:pt x="112444" y="46749"/>
                </a:lnTo>
                <a:lnTo>
                  <a:pt x="32541" y="46749"/>
                </a:lnTo>
                <a:lnTo>
                  <a:pt x="32541" y="40333"/>
                </a:lnTo>
                <a:close/>
              </a:path>
              <a:path w="406400" h="137795">
                <a:moveTo>
                  <a:pt x="45222" y="7944"/>
                </a:moveTo>
                <a:lnTo>
                  <a:pt x="32541" y="7944"/>
                </a:lnTo>
                <a:lnTo>
                  <a:pt x="32541" y="46749"/>
                </a:lnTo>
                <a:lnTo>
                  <a:pt x="45222" y="46749"/>
                </a:lnTo>
                <a:lnTo>
                  <a:pt x="45222" y="7944"/>
                </a:lnTo>
                <a:close/>
              </a:path>
              <a:path w="406400" h="137795">
                <a:moveTo>
                  <a:pt x="79596" y="40333"/>
                </a:moveTo>
                <a:lnTo>
                  <a:pt x="45222" y="40333"/>
                </a:lnTo>
                <a:lnTo>
                  <a:pt x="45222" y="46749"/>
                </a:lnTo>
                <a:lnTo>
                  <a:pt x="79596" y="46749"/>
                </a:lnTo>
                <a:lnTo>
                  <a:pt x="79596" y="40333"/>
                </a:lnTo>
                <a:close/>
              </a:path>
              <a:path w="406400" h="137795">
                <a:moveTo>
                  <a:pt x="92124" y="7944"/>
                </a:moveTo>
                <a:lnTo>
                  <a:pt x="79596" y="7944"/>
                </a:lnTo>
                <a:lnTo>
                  <a:pt x="79596" y="46749"/>
                </a:lnTo>
                <a:lnTo>
                  <a:pt x="92124" y="46749"/>
                </a:lnTo>
                <a:lnTo>
                  <a:pt x="92124" y="7944"/>
                </a:lnTo>
                <a:close/>
              </a:path>
              <a:path w="406400" h="137795">
                <a:moveTo>
                  <a:pt x="112444" y="40333"/>
                </a:moveTo>
                <a:lnTo>
                  <a:pt x="92124" y="40333"/>
                </a:lnTo>
                <a:lnTo>
                  <a:pt x="92124" y="46749"/>
                </a:lnTo>
                <a:lnTo>
                  <a:pt x="112444" y="46749"/>
                </a:lnTo>
                <a:lnTo>
                  <a:pt x="112444" y="40333"/>
                </a:lnTo>
                <a:close/>
              </a:path>
              <a:path w="406400" h="137795">
                <a:moveTo>
                  <a:pt x="113055" y="4124"/>
                </a:moveTo>
                <a:lnTo>
                  <a:pt x="11611" y="4124"/>
                </a:lnTo>
                <a:lnTo>
                  <a:pt x="11611" y="14055"/>
                </a:lnTo>
                <a:lnTo>
                  <a:pt x="32541" y="14055"/>
                </a:lnTo>
                <a:lnTo>
                  <a:pt x="32541" y="7944"/>
                </a:lnTo>
                <a:lnTo>
                  <a:pt x="113055" y="7944"/>
                </a:lnTo>
                <a:lnTo>
                  <a:pt x="113055" y="4124"/>
                </a:lnTo>
                <a:close/>
              </a:path>
              <a:path w="406400" h="137795">
                <a:moveTo>
                  <a:pt x="79596" y="7944"/>
                </a:moveTo>
                <a:lnTo>
                  <a:pt x="45222" y="7944"/>
                </a:lnTo>
                <a:lnTo>
                  <a:pt x="45222" y="14055"/>
                </a:lnTo>
                <a:lnTo>
                  <a:pt x="79596" y="14055"/>
                </a:lnTo>
                <a:lnTo>
                  <a:pt x="79596" y="7944"/>
                </a:lnTo>
                <a:close/>
              </a:path>
              <a:path w="406400" h="137795">
                <a:moveTo>
                  <a:pt x="113055" y="7944"/>
                </a:moveTo>
                <a:lnTo>
                  <a:pt x="92124" y="7944"/>
                </a:lnTo>
                <a:lnTo>
                  <a:pt x="92124" y="14055"/>
                </a:lnTo>
                <a:lnTo>
                  <a:pt x="113055" y="14055"/>
                </a:lnTo>
                <a:lnTo>
                  <a:pt x="113055" y="7944"/>
                </a:lnTo>
                <a:close/>
              </a:path>
              <a:path w="406400" h="137795">
                <a:moveTo>
                  <a:pt x="124819" y="61569"/>
                </a:moveTo>
                <a:lnTo>
                  <a:pt x="0" y="61569"/>
                </a:lnTo>
                <a:lnTo>
                  <a:pt x="0" y="71805"/>
                </a:lnTo>
                <a:lnTo>
                  <a:pt x="124819" y="71805"/>
                </a:lnTo>
                <a:lnTo>
                  <a:pt x="124819" y="61569"/>
                </a:lnTo>
                <a:close/>
              </a:path>
              <a:path w="406400" h="137795">
                <a:moveTo>
                  <a:pt x="108930" y="83874"/>
                </a:moveTo>
                <a:lnTo>
                  <a:pt x="15124" y="83874"/>
                </a:lnTo>
                <a:lnTo>
                  <a:pt x="15124" y="93346"/>
                </a:lnTo>
                <a:lnTo>
                  <a:pt x="96402" y="93346"/>
                </a:lnTo>
                <a:lnTo>
                  <a:pt x="96402" y="105110"/>
                </a:lnTo>
                <a:lnTo>
                  <a:pt x="15430" y="105110"/>
                </a:lnTo>
                <a:lnTo>
                  <a:pt x="15430" y="136582"/>
                </a:lnTo>
                <a:lnTo>
                  <a:pt x="113055" y="136582"/>
                </a:lnTo>
                <a:lnTo>
                  <a:pt x="113055" y="130777"/>
                </a:lnTo>
                <a:lnTo>
                  <a:pt x="27958" y="130777"/>
                </a:lnTo>
                <a:lnTo>
                  <a:pt x="27958" y="114124"/>
                </a:lnTo>
                <a:lnTo>
                  <a:pt x="108930" y="114124"/>
                </a:lnTo>
                <a:lnTo>
                  <a:pt x="108930" y="83874"/>
                </a:lnTo>
                <a:close/>
              </a:path>
              <a:path w="406400" h="137795">
                <a:moveTo>
                  <a:pt x="113055" y="126957"/>
                </a:moveTo>
                <a:lnTo>
                  <a:pt x="27958" y="126957"/>
                </a:lnTo>
                <a:lnTo>
                  <a:pt x="27958" y="130777"/>
                </a:lnTo>
                <a:lnTo>
                  <a:pt x="113055" y="130777"/>
                </a:lnTo>
                <a:lnTo>
                  <a:pt x="113055" y="126957"/>
                </a:lnTo>
                <a:close/>
              </a:path>
              <a:path w="406400" h="137795">
                <a:moveTo>
                  <a:pt x="206542" y="87846"/>
                </a:moveTo>
                <a:lnTo>
                  <a:pt x="204862" y="87846"/>
                </a:lnTo>
                <a:lnTo>
                  <a:pt x="204862" y="91360"/>
                </a:lnTo>
                <a:lnTo>
                  <a:pt x="200949" y="104067"/>
                </a:lnTo>
                <a:lnTo>
                  <a:pt x="190520" y="114869"/>
                </a:lnTo>
                <a:lnTo>
                  <a:pt x="175536" y="123007"/>
                </a:lnTo>
                <a:lnTo>
                  <a:pt x="157959" y="127721"/>
                </a:lnTo>
                <a:lnTo>
                  <a:pt x="163001" y="137652"/>
                </a:lnTo>
                <a:lnTo>
                  <a:pt x="182879" y="131772"/>
                </a:lnTo>
                <a:lnTo>
                  <a:pt x="199648" y="121782"/>
                </a:lnTo>
                <a:lnTo>
                  <a:pt x="211062" y="108356"/>
                </a:lnTo>
                <a:lnTo>
                  <a:pt x="210889" y="108154"/>
                </a:lnTo>
                <a:lnTo>
                  <a:pt x="206542" y="91360"/>
                </a:lnTo>
                <a:lnTo>
                  <a:pt x="206542" y="87846"/>
                </a:lnTo>
                <a:close/>
              </a:path>
              <a:path w="406400" h="137795">
                <a:moveTo>
                  <a:pt x="217390" y="87846"/>
                </a:moveTo>
                <a:lnTo>
                  <a:pt x="215556" y="87846"/>
                </a:lnTo>
                <a:lnTo>
                  <a:pt x="215556" y="91360"/>
                </a:lnTo>
                <a:lnTo>
                  <a:pt x="211233" y="108154"/>
                </a:lnTo>
                <a:lnTo>
                  <a:pt x="211062" y="108356"/>
                </a:lnTo>
                <a:lnTo>
                  <a:pt x="222527" y="121782"/>
                </a:lnTo>
                <a:lnTo>
                  <a:pt x="239349" y="131772"/>
                </a:lnTo>
                <a:lnTo>
                  <a:pt x="259251" y="137652"/>
                </a:lnTo>
                <a:lnTo>
                  <a:pt x="264292" y="127721"/>
                </a:lnTo>
                <a:lnTo>
                  <a:pt x="246716" y="123007"/>
                </a:lnTo>
                <a:lnTo>
                  <a:pt x="231732" y="114869"/>
                </a:lnTo>
                <a:lnTo>
                  <a:pt x="221302" y="104067"/>
                </a:lnTo>
                <a:lnTo>
                  <a:pt x="217390" y="91360"/>
                </a:lnTo>
                <a:lnTo>
                  <a:pt x="217390" y="87846"/>
                </a:lnTo>
                <a:close/>
              </a:path>
              <a:path w="406400" h="137795">
                <a:moveTo>
                  <a:pt x="215556" y="87846"/>
                </a:moveTo>
                <a:lnTo>
                  <a:pt x="206542" y="87846"/>
                </a:lnTo>
                <a:lnTo>
                  <a:pt x="206542" y="91360"/>
                </a:lnTo>
                <a:lnTo>
                  <a:pt x="210889" y="108154"/>
                </a:lnTo>
                <a:lnTo>
                  <a:pt x="211062" y="108356"/>
                </a:lnTo>
                <a:lnTo>
                  <a:pt x="211233" y="108154"/>
                </a:lnTo>
                <a:lnTo>
                  <a:pt x="215556" y="91360"/>
                </a:lnTo>
                <a:lnTo>
                  <a:pt x="215556" y="87846"/>
                </a:lnTo>
                <a:close/>
              </a:path>
              <a:path w="406400" h="137795">
                <a:moveTo>
                  <a:pt x="256959" y="0"/>
                </a:moveTo>
                <a:lnTo>
                  <a:pt x="244890" y="0"/>
                </a:lnTo>
                <a:lnTo>
                  <a:pt x="244890" y="94110"/>
                </a:lnTo>
                <a:lnTo>
                  <a:pt x="256959" y="94110"/>
                </a:lnTo>
                <a:lnTo>
                  <a:pt x="256959" y="46444"/>
                </a:lnTo>
                <a:lnTo>
                  <a:pt x="248709" y="46444"/>
                </a:lnTo>
                <a:lnTo>
                  <a:pt x="248709" y="36055"/>
                </a:lnTo>
                <a:lnTo>
                  <a:pt x="256959" y="36055"/>
                </a:lnTo>
                <a:lnTo>
                  <a:pt x="256959" y="0"/>
                </a:lnTo>
                <a:close/>
              </a:path>
              <a:path w="406400" h="137795">
                <a:moveTo>
                  <a:pt x="226403" y="2597"/>
                </a:moveTo>
                <a:lnTo>
                  <a:pt x="214487" y="2597"/>
                </a:lnTo>
                <a:lnTo>
                  <a:pt x="214487" y="82041"/>
                </a:lnTo>
                <a:lnTo>
                  <a:pt x="226403" y="82041"/>
                </a:lnTo>
                <a:lnTo>
                  <a:pt x="226403" y="46444"/>
                </a:lnTo>
                <a:lnTo>
                  <a:pt x="222737" y="46444"/>
                </a:lnTo>
                <a:lnTo>
                  <a:pt x="222737" y="36055"/>
                </a:lnTo>
                <a:lnTo>
                  <a:pt x="226403" y="36055"/>
                </a:lnTo>
                <a:lnTo>
                  <a:pt x="226403" y="2597"/>
                </a:lnTo>
                <a:close/>
              </a:path>
              <a:path w="406400" h="137795">
                <a:moveTo>
                  <a:pt x="198598" y="10847"/>
                </a:moveTo>
                <a:lnTo>
                  <a:pt x="146654" y="10847"/>
                </a:lnTo>
                <a:lnTo>
                  <a:pt x="146654" y="21083"/>
                </a:lnTo>
                <a:lnTo>
                  <a:pt x="186376" y="21083"/>
                </a:lnTo>
                <a:lnTo>
                  <a:pt x="186376" y="39874"/>
                </a:lnTo>
                <a:lnTo>
                  <a:pt x="146959" y="39874"/>
                </a:lnTo>
                <a:lnTo>
                  <a:pt x="146959" y="80055"/>
                </a:lnTo>
                <a:lnTo>
                  <a:pt x="155820" y="80055"/>
                </a:lnTo>
                <a:lnTo>
                  <a:pt x="169931" y="79904"/>
                </a:lnTo>
                <a:lnTo>
                  <a:pt x="182766" y="79310"/>
                </a:lnTo>
                <a:lnTo>
                  <a:pt x="195115" y="78057"/>
                </a:lnTo>
                <a:lnTo>
                  <a:pt x="204130" y="76541"/>
                </a:lnTo>
                <a:lnTo>
                  <a:pt x="159181" y="76541"/>
                </a:lnTo>
                <a:lnTo>
                  <a:pt x="159181" y="69819"/>
                </a:lnTo>
                <a:lnTo>
                  <a:pt x="155820" y="69819"/>
                </a:lnTo>
                <a:lnTo>
                  <a:pt x="159181" y="69782"/>
                </a:lnTo>
                <a:lnTo>
                  <a:pt x="159181" y="49499"/>
                </a:lnTo>
                <a:lnTo>
                  <a:pt x="198598" y="49499"/>
                </a:lnTo>
                <a:lnTo>
                  <a:pt x="198598" y="10847"/>
                </a:lnTo>
                <a:close/>
              </a:path>
              <a:path w="406400" h="137795">
                <a:moveTo>
                  <a:pt x="206390" y="65694"/>
                </a:moveTo>
                <a:lnTo>
                  <a:pt x="194213" y="67821"/>
                </a:lnTo>
                <a:lnTo>
                  <a:pt x="182194" y="69074"/>
                </a:lnTo>
                <a:lnTo>
                  <a:pt x="169630" y="69668"/>
                </a:lnTo>
                <a:lnTo>
                  <a:pt x="159181" y="69782"/>
                </a:lnTo>
                <a:lnTo>
                  <a:pt x="159181" y="76541"/>
                </a:lnTo>
                <a:lnTo>
                  <a:pt x="204130" y="76541"/>
                </a:lnTo>
                <a:lnTo>
                  <a:pt x="207765" y="75930"/>
                </a:lnTo>
                <a:lnTo>
                  <a:pt x="206390" y="65694"/>
                </a:lnTo>
                <a:close/>
              </a:path>
              <a:path w="406400" h="137795">
                <a:moveTo>
                  <a:pt x="159181" y="69782"/>
                </a:moveTo>
                <a:lnTo>
                  <a:pt x="155820" y="69819"/>
                </a:lnTo>
                <a:lnTo>
                  <a:pt x="159181" y="69819"/>
                </a:lnTo>
                <a:close/>
              </a:path>
              <a:path w="406400" h="137795">
                <a:moveTo>
                  <a:pt x="226403" y="36055"/>
                </a:moveTo>
                <a:lnTo>
                  <a:pt x="222737" y="36055"/>
                </a:lnTo>
                <a:lnTo>
                  <a:pt x="222737" y="46444"/>
                </a:lnTo>
                <a:lnTo>
                  <a:pt x="226403" y="46444"/>
                </a:lnTo>
                <a:lnTo>
                  <a:pt x="226403" y="36055"/>
                </a:lnTo>
                <a:close/>
              </a:path>
              <a:path w="406400" h="137795">
                <a:moveTo>
                  <a:pt x="244890" y="36055"/>
                </a:moveTo>
                <a:lnTo>
                  <a:pt x="226403" y="36055"/>
                </a:lnTo>
                <a:lnTo>
                  <a:pt x="226403" y="46444"/>
                </a:lnTo>
                <a:lnTo>
                  <a:pt x="244890" y="46444"/>
                </a:lnTo>
                <a:lnTo>
                  <a:pt x="244890" y="36055"/>
                </a:lnTo>
                <a:close/>
              </a:path>
              <a:path w="406400" h="137795">
                <a:moveTo>
                  <a:pt x="256959" y="36055"/>
                </a:moveTo>
                <a:lnTo>
                  <a:pt x="248709" y="36055"/>
                </a:lnTo>
                <a:lnTo>
                  <a:pt x="248709" y="46444"/>
                </a:lnTo>
                <a:lnTo>
                  <a:pt x="256959" y="46444"/>
                </a:lnTo>
                <a:lnTo>
                  <a:pt x="256959" y="36055"/>
                </a:lnTo>
                <a:close/>
              </a:path>
              <a:path w="406400" h="137795">
                <a:moveTo>
                  <a:pt x="337155" y="69513"/>
                </a:moveTo>
                <a:lnTo>
                  <a:pt x="281086" y="69513"/>
                </a:lnTo>
                <a:lnTo>
                  <a:pt x="281086" y="79902"/>
                </a:lnTo>
                <a:lnTo>
                  <a:pt x="405905" y="79902"/>
                </a:lnTo>
                <a:lnTo>
                  <a:pt x="405905" y="74860"/>
                </a:lnTo>
                <a:lnTo>
                  <a:pt x="337155" y="74860"/>
                </a:lnTo>
                <a:lnTo>
                  <a:pt x="337155" y="69513"/>
                </a:lnTo>
                <a:close/>
              </a:path>
              <a:path w="406400" h="137795">
                <a:moveTo>
                  <a:pt x="349683" y="51027"/>
                </a:moveTo>
                <a:lnTo>
                  <a:pt x="337155" y="51027"/>
                </a:lnTo>
                <a:lnTo>
                  <a:pt x="337155" y="74860"/>
                </a:lnTo>
                <a:lnTo>
                  <a:pt x="349683" y="74860"/>
                </a:lnTo>
                <a:lnTo>
                  <a:pt x="349683" y="51027"/>
                </a:lnTo>
                <a:close/>
              </a:path>
              <a:path w="406400" h="137795">
                <a:moveTo>
                  <a:pt x="405905" y="69513"/>
                </a:moveTo>
                <a:lnTo>
                  <a:pt x="349683" y="69513"/>
                </a:lnTo>
                <a:lnTo>
                  <a:pt x="349683" y="74860"/>
                </a:lnTo>
                <a:lnTo>
                  <a:pt x="405905" y="74860"/>
                </a:lnTo>
                <a:lnTo>
                  <a:pt x="405905" y="69513"/>
                </a:lnTo>
                <a:close/>
              </a:path>
              <a:path w="406400" h="137795">
                <a:moveTo>
                  <a:pt x="313627" y="43541"/>
                </a:moveTo>
                <a:lnTo>
                  <a:pt x="293308" y="43541"/>
                </a:lnTo>
                <a:lnTo>
                  <a:pt x="293308" y="53930"/>
                </a:lnTo>
                <a:lnTo>
                  <a:pt x="337155" y="53930"/>
                </a:lnTo>
                <a:lnTo>
                  <a:pt x="337155" y="51027"/>
                </a:lnTo>
                <a:lnTo>
                  <a:pt x="393530" y="51027"/>
                </a:lnTo>
                <a:lnTo>
                  <a:pt x="393530" y="50263"/>
                </a:lnTo>
                <a:lnTo>
                  <a:pt x="313627" y="50263"/>
                </a:lnTo>
                <a:lnTo>
                  <a:pt x="313627" y="43541"/>
                </a:lnTo>
                <a:close/>
              </a:path>
              <a:path w="406400" h="137795">
                <a:moveTo>
                  <a:pt x="393530" y="51027"/>
                </a:moveTo>
                <a:lnTo>
                  <a:pt x="349683" y="51027"/>
                </a:lnTo>
                <a:lnTo>
                  <a:pt x="349683" y="53930"/>
                </a:lnTo>
                <a:lnTo>
                  <a:pt x="393530" y="53930"/>
                </a:lnTo>
                <a:lnTo>
                  <a:pt x="393530" y="51027"/>
                </a:lnTo>
                <a:close/>
              </a:path>
              <a:path w="406400" h="137795">
                <a:moveTo>
                  <a:pt x="326308" y="8861"/>
                </a:moveTo>
                <a:lnTo>
                  <a:pt x="313627" y="8861"/>
                </a:lnTo>
                <a:lnTo>
                  <a:pt x="313627" y="50263"/>
                </a:lnTo>
                <a:lnTo>
                  <a:pt x="326308" y="50263"/>
                </a:lnTo>
                <a:lnTo>
                  <a:pt x="326308" y="8861"/>
                </a:lnTo>
                <a:close/>
              </a:path>
              <a:path w="406400" h="137795">
                <a:moveTo>
                  <a:pt x="360683" y="43541"/>
                </a:moveTo>
                <a:lnTo>
                  <a:pt x="326308" y="43541"/>
                </a:lnTo>
                <a:lnTo>
                  <a:pt x="326308" y="50263"/>
                </a:lnTo>
                <a:lnTo>
                  <a:pt x="360683" y="50263"/>
                </a:lnTo>
                <a:lnTo>
                  <a:pt x="360683" y="43541"/>
                </a:lnTo>
                <a:close/>
              </a:path>
              <a:path w="406400" h="137795">
                <a:moveTo>
                  <a:pt x="373211" y="8861"/>
                </a:moveTo>
                <a:lnTo>
                  <a:pt x="360683" y="8861"/>
                </a:lnTo>
                <a:lnTo>
                  <a:pt x="360683" y="50263"/>
                </a:lnTo>
                <a:lnTo>
                  <a:pt x="373211" y="50263"/>
                </a:lnTo>
                <a:lnTo>
                  <a:pt x="373211" y="8861"/>
                </a:lnTo>
                <a:close/>
              </a:path>
              <a:path w="406400" h="137795">
                <a:moveTo>
                  <a:pt x="393530" y="43541"/>
                </a:moveTo>
                <a:lnTo>
                  <a:pt x="373211" y="43541"/>
                </a:lnTo>
                <a:lnTo>
                  <a:pt x="373211" y="50263"/>
                </a:lnTo>
                <a:lnTo>
                  <a:pt x="393530" y="50263"/>
                </a:lnTo>
                <a:lnTo>
                  <a:pt x="393530" y="43541"/>
                </a:lnTo>
                <a:close/>
              </a:path>
              <a:path w="406400" h="137795">
                <a:moveTo>
                  <a:pt x="394141" y="4277"/>
                </a:moveTo>
                <a:lnTo>
                  <a:pt x="292697" y="4277"/>
                </a:lnTo>
                <a:lnTo>
                  <a:pt x="292697" y="14666"/>
                </a:lnTo>
                <a:lnTo>
                  <a:pt x="313627" y="14666"/>
                </a:lnTo>
                <a:lnTo>
                  <a:pt x="313627" y="8861"/>
                </a:lnTo>
                <a:lnTo>
                  <a:pt x="394141" y="8861"/>
                </a:lnTo>
                <a:lnTo>
                  <a:pt x="394141" y="4277"/>
                </a:lnTo>
                <a:close/>
              </a:path>
              <a:path w="406400" h="137795">
                <a:moveTo>
                  <a:pt x="360683" y="8861"/>
                </a:moveTo>
                <a:lnTo>
                  <a:pt x="326308" y="8861"/>
                </a:lnTo>
                <a:lnTo>
                  <a:pt x="326308" y="14666"/>
                </a:lnTo>
                <a:lnTo>
                  <a:pt x="360683" y="14666"/>
                </a:lnTo>
                <a:lnTo>
                  <a:pt x="360683" y="8861"/>
                </a:lnTo>
                <a:close/>
              </a:path>
              <a:path w="406400" h="137795">
                <a:moveTo>
                  <a:pt x="394141" y="8861"/>
                </a:moveTo>
                <a:lnTo>
                  <a:pt x="373211" y="8861"/>
                </a:lnTo>
                <a:lnTo>
                  <a:pt x="373211" y="14666"/>
                </a:lnTo>
                <a:lnTo>
                  <a:pt x="394141" y="14666"/>
                </a:lnTo>
                <a:lnTo>
                  <a:pt x="394141" y="8861"/>
                </a:lnTo>
                <a:close/>
              </a:path>
              <a:path w="406400" h="137795">
                <a:moveTo>
                  <a:pt x="390627" y="92735"/>
                </a:moveTo>
                <a:lnTo>
                  <a:pt x="296364" y="92735"/>
                </a:lnTo>
                <a:lnTo>
                  <a:pt x="296364" y="136277"/>
                </a:lnTo>
                <a:lnTo>
                  <a:pt x="390627" y="136277"/>
                </a:lnTo>
                <a:lnTo>
                  <a:pt x="390627" y="126041"/>
                </a:lnTo>
                <a:lnTo>
                  <a:pt x="308891" y="126041"/>
                </a:lnTo>
                <a:lnTo>
                  <a:pt x="308891" y="102819"/>
                </a:lnTo>
                <a:lnTo>
                  <a:pt x="390627" y="102819"/>
                </a:lnTo>
                <a:lnTo>
                  <a:pt x="390627" y="92735"/>
                </a:lnTo>
                <a:close/>
              </a:path>
              <a:path w="406400" h="137795">
                <a:moveTo>
                  <a:pt x="390627" y="102819"/>
                </a:moveTo>
                <a:lnTo>
                  <a:pt x="378252" y="102819"/>
                </a:lnTo>
                <a:lnTo>
                  <a:pt x="378252" y="126041"/>
                </a:lnTo>
                <a:lnTo>
                  <a:pt x="390627" y="126041"/>
                </a:lnTo>
                <a:lnTo>
                  <a:pt x="390627" y="102819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486436" y="7788324"/>
            <a:ext cx="584835" cy="138430"/>
          </a:xfrm>
          <a:custGeom>
            <a:avLst/>
            <a:gdLst/>
            <a:ahLst/>
            <a:cxnLst/>
            <a:rect l="l" t="t" r="r" b="b"/>
            <a:pathLst>
              <a:path w="584835" h="138429">
                <a:moveTo>
                  <a:pt x="36055" y="91666"/>
                </a:moveTo>
                <a:lnTo>
                  <a:pt x="23374" y="91666"/>
                </a:lnTo>
                <a:lnTo>
                  <a:pt x="23374" y="135055"/>
                </a:lnTo>
                <a:lnTo>
                  <a:pt x="115346" y="135055"/>
                </a:lnTo>
                <a:lnTo>
                  <a:pt x="115346" y="129249"/>
                </a:lnTo>
                <a:lnTo>
                  <a:pt x="36055" y="129249"/>
                </a:lnTo>
                <a:lnTo>
                  <a:pt x="36055" y="91666"/>
                </a:lnTo>
                <a:close/>
              </a:path>
              <a:path w="584835" h="138429">
                <a:moveTo>
                  <a:pt x="115346" y="124666"/>
                </a:moveTo>
                <a:lnTo>
                  <a:pt x="36055" y="124666"/>
                </a:lnTo>
                <a:lnTo>
                  <a:pt x="36055" y="129249"/>
                </a:lnTo>
                <a:lnTo>
                  <a:pt x="115346" y="129249"/>
                </a:lnTo>
                <a:lnTo>
                  <a:pt x="115346" y="124666"/>
                </a:lnTo>
                <a:close/>
              </a:path>
              <a:path w="584835" h="138429">
                <a:moveTo>
                  <a:pt x="111527" y="152"/>
                </a:moveTo>
                <a:lnTo>
                  <a:pt x="98846" y="152"/>
                </a:lnTo>
                <a:lnTo>
                  <a:pt x="98846" y="102208"/>
                </a:lnTo>
                <a:lnTo>
                  <a:pt x="111527" y="102208"/>
                </a:lnTo>
                <a:lnTo>
                  <a:pt x="111527" y="65083"/>
                </a:lnTo>
                <a:lnTo>
                  <a:pt x="103430" y="65083"/>
                </a:lnTo>
                <a:lnTo>
                  <a:pt x="103430" y="54694"/>
                </a:lnTo>
                <a:lnTo>
                  <a:pt x="111527" y="54694"/>
                </a:lnTo>
                <a:lnTo>
                  <a:pt x="111527" y="31930"/>
                </a:lnTo>
                <a:lnTo>
                  <a:pt x="103430" y="31930"/>
                </a:lnTo>
                <a:lnTo>
                  <a:pt x="103430" y="21541"/>
                </a:lnTo>
                <a:lnTo>
                  <a:pt x="111527" y="21541"/>
                </a:lnTo>
                <a:lnTo>
                  <a:pt x="111527" y="152"/>
                </a:lnTo>
                <a:close/>
              </a:path>
              <a:path w="584835" h="138429">
                <a:moveTo>
                  <a:pt x="35597" y="8861"/>
                </a:moveTo>
                <a:lnTo>
                  <a:pt x="21462" y="11398"/>
                </a:lnTo>
                <a:lnTo>
                  <a:pt x="10178" y="18505"/>
                </a:lnTo>
                <a:lnTo>
                  <a:pt x="2704" y="29421"/>
                </a:lnTo>
                <a:lnTo>
                  <a:pt x="0" y="43388"/>
                </a:lnTo>
                <a:lnTo>
                  <a:pt x="2704" y="57355"/>
                </a:lnTo>
                <a:lnTo>
                  <a:pt x="10178" y="68272"/>
                </a:lnTo>
                <a:lnTo>
                  <a:pt x="21462" y="75378"/>
                </a:lnTo>
                <a:lnTo>
                  <a:pt x="35597" y="77916"/>
                </a:lnTo>
                <a:lnTo>
                  <a:pt x="49731" y="75378"/>
                </a:lnTo>
                <a:lnTo>
                  <a:pt x="61015" y="68272"/>
                </a:lnTo>
                <a:lnTo>
                  <a:pt x="61943" y="66916"/>
                </a:lnTo>
                <a:lnTo>
                  <a:pt x="35597" y="66916"/>
                </a:lnTo>
                <a:lnTo>
                  <a:pt x="26272" y="65173"/>
                </a:lnTo>
                <a:lnTo>
                  <a:pt x="18867" y="60308"/>
                </a:lnTo>
                <a:lnTo>
                  <a:pt x="13983" y="52865"/>
                </a:lnTo>
                <a:lnTo>
                  <a:pt x="12222" y="43388"/>
                </a:lnTo>
                <a:lnTo>
                  <a:pt x="13983" y="34000"/>
                </a:lnTo>
                <a:lnTo>
                  <a:pt x="18867" y="26602"/>
                </a:lnTo>
                <a:lnTo>
                  <a:pt x="26272" y="21754"/>
                </a:lnTo>
                <a:lnTo>
                  <a:pt x="35597" y="20013"/>
                </a:lnTo>
                <a:lnTo>
                  <a:pt x="62048" y="20013"/>
                </a:lnTo>
                <a:lnTo>
                  <a:pt x="61015" y="18505"/>
                </a:lnTo>
                <a:lnTo>
                  <a:pt x="49731" y="11398"/>
                </a:lnTo>
                <a:lnTo>
                  <a:pt x="35597" y="8861"/>
                </a:lnTo>
                <a:close/>
              </a:path>
              <a:path w="584835" h="138429">
                <a:moveTo>
                  <a:pt x="62048" y="20013"/>
                </a:moveTo>
                <a:lnTo>
                  <a:pt x="35597" y="20013"/>
                </a:lnTo>
                <a:lnTo>
                  <a:pt x="44945" y="21754"/>
                </a:lnTo>
                <a:lnTo>
                  <a:pt x="52402" y="26602"/>
                </a:lnTo>
                <a:lnTo>
                  <a:pt x="57339" y="34000"/>
                </a:lnTo>
                <a:lnTo>
                  <a:pt x="59124" y="43388"/>
                </a:lnTo>
                <a:lnTo>
                  <a:pt x="57339" y="52865"/>
                </a:lnTo>
                <a:lnTo>
                  <a:pt x="52402" y="60308"/>
                </a:lnTo>
                <a:lnTo>
                  <a:pt x="44945" y="65173"/>
                </a:lnTo>
                <a:lnTo>
                  <a:pt x="35597" y="66916"/>
                </a:lnTo>
                <a:lnTo>
                  <a:pt x="61943" y="66916"/>
                </a:lnTo>
                <a:lnTo>
                  <a:pt x="63198" y="65083"/>
                </a:lnTo>
                <a:lnTo>
                  <a:pt x="61874" y="65083"/>
                </a:lnTo>
                <a:lnTo>
                  <a:pt x="61874" y="54694"/>
                </a:lnTo>
                <a:lnTo>
                  <a:pt x="69004" y="54694"/>
                </a:lnTo>
                <a:lnTo>
                  <a:pt x="71194" y="43388"/>
                </a:lnTo>
                <a:lnTo>
                  <a:pt x="68975" y="31930"/>
                </a:lnTo>
                <a:lnTo>
                  <a:pt x="61874" y="31930"/>
                </a:lnTo>
                <a:lnTo>
                  <a:pt x="61874" y="21541"/>
                </a:lnTo>
                <a:lnTo>
                  <a:pt x="63094" y="21541"/>
                </a:lnTo>
                <a:lnTo>
                  <a:pt x="62048" y="20013"/>
                </a:lnTo>
                <a:close/>
              </a:path>
              <a:path w="584835" h="138429">
                <a:moveTo>
                  <a:pt x="69004" y="54694"/>
                </a:moveTo>
                <a:lnTo>
                  <a:pt x="61874" y="54694"/>
                </a:lnTo>
                <a:lnTo>
                  <a:pt x="61874" y="65083"/>
                </a:lnTo>
                <a:lnTo>
                  <a:pt x="63198" y="65083"/>
                </a:lnTo>
                <a:lnTo>
                  <a:pt x="68489" y="57355"/>
                </a:lnTo>
                <a:lnTo>
                  <a:pt x="69004" y="54694"/>
                </a:lnTo>
                <a:close/>
              </a:path>
              <a:path w="584835" h="138429">
                <a:moveTo>
                  <a:pt x="98846" y="54694"/>
                </a:moveTo>
                <a:lnTo>
                  <a:pt x="69004" y="54694"/>
                </a:lnTo>
                <a:lnTo>
                  <a:pt x="68489" y="57355"/>
                </a:lnTo>
                <a:lnTo>
                  <a:pt x="63198" y="65083"/>
                </a:lnTo>
                <a:lnTo>
                  <a:pt x="98846" y="65083"/>
                </a:lnTo>
                <a:lnTo>
                  <a:pt x="98846" y="54694"/>
                </a:lnTo>
                <a:close/>
              </a:path>
              <a:path w="584835" h="138429">
                <a:moveTo>
                  <a:pt x="111527" y="54694"/>
                </a:moveTo>
                <a:lnTo>
                  <a:pt x="103430" y="54694"/>
                </a:lnTo>
                <a:lnTo>
                  <a:pt x="103430" y="65083"/>
                </a:lnTo>
                <a:lnTo>
                  <a:pt x="111527" y="65083"/>
                </a:lnTo>
                <a:lnTo>
                  <a:pt x="111527" y="54694"/>
                </a:lnTo>
                <a:close/>
              </a:path>
              <a:path w="584835" h="138429">
                <a:moveTo>
                  <a:pt x="63094" y="21541"/>
                </a:moveTo>
                <a:lnTo>
                  <a:pt x="61874" y="21541"/>
                </a:lnTo>
                <a:lnTo>
                  <a:pt x="61874" y="31930"/>
                </a:lnTo>
                <a:lnTo>
                  <a:pt x="68975" y="31930"/>
                </a:lnTo>
                <a:lnTo>
                  <a:pt x="68489" y="29421"/>
                </a:lnTo>
                <a:lnTo>
                  <a:pt x="63094" y="21541"/>
                </a:lnTo>
                <a:close/>
              </a:path>
              <a:path w="584835" h="138429">
                <a:moveTo>
                  <a:pt x="98846" y="21541"/>
                </a:moveTo>
                <a:lnTo>
                  <a:pt x="63094" y="21541"/>
                </a:lnTo>
                <a:lnTo>
                  <a:pt x="68489" y="29421"/>
                </a:lnTo>
                <a:lnTo>
                  <a:pt x="68975" y="31930"/>
                </a:lnTo>
                <a:lnTo>
                  <a:pt x="98846" y="31930"/>
                </a:lnTo>
                <a:lnTo>
                  <a:pt x="98846" y="21541"/>
                </a:lnTo>
                <a:close/>
              </a:path>
              <a:path w="584835" h="138429">
                <a:moveTo>
                  <a:pt x="111527" y="21541"/>
                </a:moveTo>
                <a:lnTo>
                  <a:pt x="103430" y="21541"/>
                </a:lnTo>
                <a:lnTo>
                  <a:pt x="103430" y="31930"/>
                </a:lnTo>
                <a:lnTo>
                  <a:pt x="111527" y="31930"/>
                </a:lnTo>
                <a:lnTo>
                  <a:pt x="111527" y="21541"/>
                </a:lnTo>
                <a:close/>
              </a:path>
              <a:path w="584835" h="138429">
                <a:moveTo>
                  <a:pt x="256195" y="0"/>
                </a:moveTo>
                <a:lnTo>
                  <a:pt x="244126" y="0"/>
                </a:lnTo>
                <a:lnTo>
                  <a:pt x="244126" y="138110"/>
                </a:lnTo>
                <a:lnTo>
                  <a:pt x="256195" y="138110"/>
                </a:lnTo>
                <a:lnTo>
                  <a:pt x="256195" y="66305"/>
                </a:lnTo>
                <a:lnTo>
                  <a:pt x="248862" y="66305"/>
                </a:lnTo>
                <a:lnTo>
                  <a:pt x="248862" y="55610"/>
                </a:lnTo>
                <a:lnTo>
                  <a:pt x="256195" y="55610"/>
                </a:lnTo>
                <a:lnTo>
                  <a:pt x="256195" y="0"/>
                </a:lnTo>
                <a:close/>
              </a:path>
              <a:path w="584835" h="138429">
                <a:moveTo>
                  <a:pt x="225945" y="2902"/>
                </a:moveTo>
                <a:lnTo>
                  <a:pt x="214029" y="2902"/>
                </a:lnTo>
                <a:lnTo>
                  <a:pt x="214029" y="131235"/>
                </a:lnTo>
                <a:lnTo>
                  <a:pt x="225945" y="131235"/>
                </a:lnTo>
                <a:lnTo>
                  <a:pt x="225945" y="66305"/>
                </a:lnTo>
                <a:lnTo>
                  <a:pt x="222279" y="66305"/>
                </a:lnTo>
                <a:lnTo>
                  <a:pt x="222279" y="55610"/>
                </a:lnTo>
                <a:lnTo>
                  <a:pt x="225945" y="55610"/>
                </a:lnTo>
                <a:lnTo>
                  <a:pt x="225945" y="2902"/>
                </a:lnTo>
                <a:close/>
              </a:path>
              <a:path w="584835" h="138429">
                <a:moveTo>
                  <a:pt x="225945" y="55610"/>
                </a:moveTo>
                <a:lnTo>
                  <a:pt x="222279" y="55610"/>
                </a:lnTo>
                <a:lnTo>
                  <a:pt x="222279" y="66305"/>
                </a:lnTo>
                <a:lnTo>
                  <a:pt x="225945" y="66305"/>
                </a:lnTo>
                <a:lnTo>
                  <a:pt x="225945" y="55610"/>
                </a:lnTo>
                <a:close/>
              </a:path>
              <a:path w="584835" h="138429">
                <a:moveTo>
                  <a:pt x="244126" y="55610"/>
                </a:moveTo>
                <a:lnTo>
                  <a:pt x="225945" y="55610"/>
                </a:lnTo>
                <a:lnTo>
                  <a:pt x="225945" y="66305"/>
                </a:lnTo>
                <a:lnTo>
                  <a:pt x="244126" y="66305"/>
                </a:lnTo>
                <a:lnTo>
                  <a:pt x="244126" y="55610"/>
                </a:lnTo>
                <a:close/>
              </a:path>
              <a:path w="584835" h="138429">
                <a:moveTo>
                  <a:pt x="256195" y="55610"/>
                </a:moveTo>
                <a:lnTo>
                  <a:pt x="248862" y="55610"/>
                </a:lnTo>
                <a:lnTo>
                  <a:pt x="248862" y="66305"/>
                </a:lnTo>
                <a:lnTo>
                  <a:pt x="256195" y="66305"/>
                </a:lnTo>
                <a:lnTo>
                  <a:pt x="256195" y="55610"/>
                </a:lnTo>
                <a:close/>
              </a:path>
              <a:path w="584835" h="138429">
                <a:moveTo>
                  <a:pt x="169265" y="21388"/>
                </a:moveTo>
                <a:lnTo>
                  <a:pt x="166973" y="21388"/>
                </a:lnTo>
                <a:lnTo>
                  <a:pt x="166973" y="37277"/>
                </a:lnTo>
                <a:lnTo>
                  <a:pt x="165087" y="57377"/>
                </a:lnTo>
                <a:lnTo>
                  <a:pt x="159449" y="75013"/>
                </a:lnTo>
                <a:lnTo>
                  <a:pt x="150086" y="89441"/>
                </a:lnTo>
                <a:lnTo>
                  <a:pt x="137029" y="99916"/>
                </a:lnTo>
                <a:lnTo>
                  <a:pt x="144820" y="109694"/>
                </a:lnTo>
                <a:lnTo>
                  <a:pt x="158792" y="97691"/>
                </a:lnTo>
                <a:lnTo>
                  <a:pt x="168826" y="81162"/>
                </a:lnTo>
                <a:lnTo>
                  <a:pt x="173432" y="65659"/>
                </a:lnTo>
                <a:lnTo>
                  <a:pt x="171313" y="59022"/>
                </a:lnTo>
                <a:lnTo>
                  <a:pt x="169265" y="37277"/>
                </a:lnTo>
                <a:lnTo>
                  <a:pt x="169265" y="21388"/>
                </a:lnTo>
                <a:close/>
              </a:path>
              <a:path w="584835" h="138429">
                <a:moveTo>
                  <a:pt x="179195" y="21388"/>
                </a:moveTo>
                <a:lnTo>
                  <a:pt x="176904" y="21388"/>
                </a:lnTo>
                <a:lnTo>
                  <a:pt x="176904" y="37277"/>
                </a:lnTo>
                <a:lnTo>
                  <a:pt x="174877" y="60795"/>
                </a:lnTo>
                <a:lnTo>
                  <a:pt x="173432" y="65659"/>
                </a:lnTo>
                <a:lnTo>
                  <a:pt x="177400" y="78088"/>
                </a:lnTo>
                <a:lnTo>
                  <a:pt x="187441" y="93630"/>
                </a:lnTo>
                <a:lnTo>
                  <a:pt x="201348" y="104805"/>
                </a:lnTo>
                <a:lnTo>
                  <a:pt x="208834" y="95027"/>
                </a:lnTo>
                <a:lnTo>
                  <a:pt x="196018" y="85381"/>
                </a:lnTo>
                <a:lnTo>
                  <a:pt x="186739" y="71939"/>
                </a:lnTo>
                <a:lnTo>
                  <a:pt x="181098" y="55603"/>
                </a:lnTo>
                <a:lnTo>
                  <a:pt x="179195" y="37277"/>
                </a:lnTo>
                <a:lnTo>
                  <a:pt x="179195" y="21388"/>
                </a:lnTo>
                <a:close/>
              </a:path>
              <a:path w="584835" h="138429">
                <a:moveTo>
                  <a:pt x="176904" y="21388"/>
                </a:moveTo>
                <a:lnTo>
                  <a:pt x="169265" y="21388"/>
                </a:lnTo>
                <a:lnTo>
                  <a:pt x="169265" y="37277"/>
                </a:lnTo>
                <a:lnTo>
                  <a:pt x="171313" y="59022"/>
                </a:lnTo>
                <a:lnTo>
                  <a:pt x="173432" y="65659"/>
                </a:lnTo>
                <a:lnTo>
                  <a:pt x="174877" y="60795"/>
                </a:lnTo>
                <a:lnTo>
                  <a:pt x="176904" y="37277"/>
                </a:lnTo>
                <a:lnTo>
                  <a:pt x="176904" y="21388"/>
                </a:lnTo>
                <a:close/>
              </a:path>
              <a:path w="584835" h="138429">
                <a:moveTo>
                  <a:pt x="204404" y="16194"/>
                </a:moveTo>
                <a:lnTo>
                  <a:pt x="140237" y="16194"/>
                </a:lnTo>
                <a:lnTo>
                  <a:pt x="140237" y="26736"/>
                </a:lnTo>
                <a:lnTo>
                  <a:pt x="166973" y="26736"/>
                </a:lnTo>
                <a:lnTo>
                  <a:pt x="166973" y="21388"/>
                </a:lnTo>
                <a:lnTo>
                  <a:pt x="204404" y="21388"/>
                </a:lnTo>
                <a:lnTo>
                  <a:pt x="204404" y="16194"/>
                </a:lnTo>
                <a:close/>
              </a:path>
              <a:path w="584835" h="138429">
                <a:moveTo>
                  <a:pt x="204404" y="21388"/>
                </a:moveTo>
                <a:lnTo>
                  <a:pt x="179195" y="21388"/>
                </a:lnTo>
                <a:lnTo>
                  <a:pt x="179195" y="26736"/>
                </a:lnTo>
                <a:lnTo>
                  <a:pt x="204404" y="26736"/>
                </a:lnTo>
                <a:lnTo>
                  <a:pt x="204404" y="21388"/>
                </a:lnTo>
                <a:close/>
              </a:path>
              <a:path w="584835" h="138429">
                <a:moveTo>
                  <a:pt x="432300" y="0"/>
                </a:moveTo>
                <a:lnTo>
                  <a:pt x="419619" y="0"/>
                </a:lnTo>
                <a:lnTo>
                  <a:pt x="419619" y="82346"/>
                </a:lnTo>
                <a:lnTo>
                  <a:pt x="432300" y="82346"/>
                </a:lnTo>
                <a:lnTo>
                  <a:pt x="432300" y="46291"/>
                </a:lnTo>
                <a:lnTo>
                  <a:pt x="423591" y="46291"/>
                </a:lnTo>
                <a:lnTo>
                  <a:pt x="423591" y="35749"/>
                </a:lnTo>
                <a:lnTo>
                  <a:pt x="432300" y="35749"/>
                </a:lnTo>
                <a:lnTo>
                  <a:pt x="432300" y="0"/>
                </a:lnTo>
                <a:close/>
              </a:path>
              <a:path w="584835" h="138429">
                <a:moveTo>
                  <a:pt x="356369" y="13902"/>
                </a:moveTo>
                <a:lnTo>
                  <a:pt x="353925" y="13902"/>
                </a:lnTo>
                <a:lnTo>
                  <a:pt x="353925" y="25055"/>
                </a:lnTo>
                <a:lnTo>
                  <a:pt x="351385" y="39543"/>
                </a:lnTo>
                <a:lnTo>
                  <a:pt x="344262" y="52612"/>
                </a:lnTo>
                <a:lnTo>
                  <a:pt x="333300" y="63361"/>
                </a:lnTo>
                <a:lnTo>
                  <a:pt x="319244" y="70888"/>
                </a:lnTo>
                <a:lnTo>
                  <a:pt x="325814" y="80971"/>
                </a:lnTo>
                <a:lnTo>
                  <a:pt x="341497" y="72213"/>
                </a:lnTo>
                <a:lnTo>
                  <a:pt x="353657" y="59373"/>
                </a:lnTo>
                <a:lnTo>
                  <a:pt x="360671" y="45084"/>
                </a:lnTo>
                <a:lnTo>
                  <a:pt x="359036" y="41853"/>
                </a:lnTo>
                <a:lnTo>
                  <a:pt x="356369" y="25055"/>
                </a:lnTo>
                <a:lnTo>
                  <a:pt x="356369" y="13902"/>
                </a:lnTo>
                <a:close/>
              </a:path>
              <a:path w="584835" h="138429">
                <a:moveTo>
                  <a:pt x="366605" y="13902"/>
                </a:moveTo>
                <a:lnTo>
                  <a:pt x="364314" y="13902"/>
                </a:lnTo>
                <a:lnTo>
                  <a:pt x="364314" y="25055"/>
                </a:lnTo>
                <a:lnTo>
                  <a:pt x="361521" y="43352"/>
                </a:lnTo>
                <a:lnTo>
                  <a:pt x="360671" y="45084"/>
                </a:lnTo>
                <a:lnTo>
                  <a:pt x="366586" y="56775"/>
                </a:lnTo>
                <a:lnTo>
                  <a:pt x="378348" y="68861"/>
                </a:lnTo>
                <a:lnTo>
                  <a:pt x="393647" y="77152"/>
                </a:lnTo>
                <a:lnTo>
                  <a:pt x="400064" y="67069"/>
                </a:lnTo>
                <a:lnTo>
                  <a:pt x="386392" y="60053"/>
                </a:lnTo>
                <a:lnTo>
                  <a:pt x="375829" y="50130"/>
                </a:lnTo>
                <a:lnTo>
                  <a:pt x="369019" y="38172"/>
                </a:lnTo>
                <a:lnTo>
                  <a:pt x="366605" y="25055"/>
                </a:lnTo>
                <a:lnTo>
                  <a:pt x="366605" y="13902"/>
                </a:lnTo>
                <a:close/>
              </a:path>
              <a:path w="584835" h="138429">
                <a:moveTo>
                  <a:pt x="419619" y="35749"/>
                </a:moveTo>
                <a:lnTo>
                  <a:pt x="392425" y="35749"/>
                </a:lnTo>
                <a:lnTo>
                  <a:pt x="392425" y="46291"/>
                </a:lnTo>
                <a:lnTo>
                  <a:pt x="419619" y="46291"/>
                </a:lnTo>
                <a:lnTo>
                  <a:pt x="419619" y="35749"/>
                </a:lnTo>
                <a:close/>
              </a:path>
              <a:path w="584835" h="138429">
                <a:moveTo>
                  <a:pt x="432300" y="35749"/>
                </a:moveTo>
                <a:lnTo>
                  <a:pt x="423591" y="35749"/>
                </a:lnTo>
                <a:lnTo>
                  <a:pt x="423591" y="46291"/>
                </a:lnTo>
                <a:lnTo>
                  <a:pt x="432300" y="46291"/>
                </a:lnTo>
                <a:lnTo>
                  <a:pt x="432300" y="35749"/>
                </a:lnTo>
                <a:close/>
              </a:path>
              <a:path w="584835" h="138429">
                <a:moveTo>
                  <a:pt x="364314" y="13902"/>
                </a:moveTo>
                <a:lnTo>
                  <a:pt x="356369" y="13902"/>
                </a:lnTo>
                <a:lnTo>
                  <a:pt x="356369" y="25055"/>
                </a:lnTo>
                <a:lnTo>
                  <a:pt x="359036" y="41853"/>
                </a:lnTo>
                <a:lnTo>
                  <a:pt x="360671" y="45084"/>
                </a:lnTo>
                <a:lnTo>
                  <a:pt x="361521" y="43352"/>
                </a:lnTo>
                <a:lnTo>
                  <a:pt x="364314" y="25055"/>
                </a:lnTo>
                <a:lnTo>
                  <a:pt x="364314" y="13902"/>
                </a:lnTo>
                <a:close/>
              </a:path>
              <a:path w="584835" h="138429">
                <a:moveTo>
                  <a:pt x="396855" y="10083"/>
                </a:moveTo>
                <a:lnTo>
                  <a:pt x="323064" y="10083"/>
                </a:lnTo>
                <a:lnTo>
                  <a:pt x="323064" y="20472"/>
                </a:lnTo>
                <a:lnTo>
                  <a:pt x="353925" y="20472"/>
                </a:lnTo>
                <a:lnTo>
                  <a:pt x="353925" y="13902"/>
                </a:lnTo>
                <a:lnTo>
                  <a:pt x="396855" y="13902"/>
                </a:lnTo>
                <a:lnTo>
                  <a:pt x="396855" y="10083"/>
                </a:lnTo>
                <a:close/>
              </a:path>
              <a:path w="584835" h="138429">
                <a:moveTo>
                  <a:pt x="396855" y="13902"/>
                </a:moveTo>
                <a:lnTo>
                  <a:pt x="366605" y="13902"/>
                </a:lnTo>
                <a:lnTo>
                  <a:pt x="366605" y="20472"/>
                </a:lnTo>
                <a:lnTo>
                  <a:pt x="396855" y="20472"/>
                </a:lnTo>
                <a:lnTo>
                  <a:pt x="396855" y="13902"/>
                </a:lnTo>
                <a:close/>
              </a:path>
              <a:path w="584835" h="138429">
                <a:moveTo>
                  <a:pt x="386925" y="86471"/>
                </a:moveTo>
                <a:lnTo>
                  <a:pt x="367663" y="88228"/>
                </a:lnTo>
                <a:lnTo>
                  <a:pt x="353142" y="93308"/>
                </a:lnTo>
                <a:lnTo>
                  <a:pt x="343978" y="101425"/>
                </a:lnTo>
                <a:lnTo>
                  <a:pt x="340786" y="112291"/>
                </a:lnTo>
                <a:lnTo>
                  <a:pt x="343978" y="123198"/>
                </a:lnTo>
                <a:lnTo>
                  <a:pt x="353142" y="131254"/>
                </a:lnTo>
                <a:lnTo>
                  <a:pt x="367663" y="136246"/>
                </a:lnTo>
                <a:lnTo>
                  <a:pt x="386925" y="137957"/>
                </a:lnTo>
                <a:lnTo>
                  <a:pt x="406098" y="136246"/>
                </a:lnTo>
                <a:lnTo>
                  <a:pt x="420574" y="131254"/>
                </a:lnTo>
                <a:lnTo>
                  <a:pt x="424238" y="128027"/>
                </a:lnTo>
                <a:lnTo>
                  <a:pt x="386925" y="128027"/>
                </a:lnTo>
                <a:lnTo>
                  <a:pt x="372931" y="126965"/>
                </a:lnTo>
                <a:lnTo>
                  <a:pt x="362404" y="123883"/>
                </a:lnTo>
                <a:lnTo>
                  <a:pt x="355772" y="118939"/>
                </a:lnTo>
                <a:lnTo>
                  <a:pt x="353466" y="112291"/>
                </a:lnTo>
                <a:lnTo>
                  <a:pt x="355772" y="105554"/>
                </a:lnTo>
                <a:lnTo>
                  <a:pt x="362404" y="100565"/>
                </a:lnTo>
                <a:lnTo>
                  <a:pt x="372931" y="97467"/>
                </a:lnTo>
                <a:lnTo>
                  <a:pt x="386925" y="96402"/>
                </a:lnTo>
                <a:lnTo>
                  <a:pt x="424061" y="96402"/>
                </a:lnTo>
                <a:lnTo>
                  <a:pt x="420574" y="93308"/>
                </a:lnTo>
                <a:lnTo>
                  <a:pt x="406098" y="88228"/>
                </a:lnTo>
                <a:lnTo>
                  <a:pt x="386925" y="86471"/>
                </a:lnTo>
                <a:close/>
              </a:path>
              <a:path w="584835" h="138429">
                <a:moveTo>
                  <a:pt x="424061" y="96402"/>
                </a:moveTo>
                <a:lnTo>
                  <a:pt x="386925" y="96402"/>
                </a:lnTo>
                <a:lnTo>
                  <a:pt x="400918" y="97467"/>
                </a:lnTo>
                <a:lnTo>
                  <a:pt x="411445" y="100565"/>
                </a:lnTo>
                <a:lnTo>
                  <a:pt x="418077" y="105554"/>
                </a:lnTo>
                <a:lnTo>
                  <a:pt x="420383" y="112291"/>
                </a:lnTo>
                <a:lnTo>
                  <a:pt x="418077" y="118939"/>
                </a:lnTo>
                <a:lnTo>
                  <a:pt x="411445" y="123883"/>
                </a:lnTo>
                <a:lnTo>
                  <a:pt x="400918" y="126965"/>
                </a:lnTo>
                <a:lnTo>
                  <a:pt x="386925" y="128027"/>
                </a:lnTo>
                <a:lnTo>
                  <a:pt x="424238" y="128027"/>
                </a:lnTo>
                <a:lnTo>
                  <a:pt x="429721" y="123198"/>
                </a:lnTo>
                <a:lnTo>
                  <a:pt x="432911" y="112291"/>
                </a:lnTo>
                <a:lnTo>
                  <a:pt x="429721" y="101425"/>
                </a:lnTo>
                <a:lnTo>
                  <a:pt x="424061" y="96402"/>
                </a:lnTo>
                <a:close/>
              </a:path>
              <a:path w="584835" h="138429">
                <a:moveTo>
                  <a:pt x="515246" y="109999"/>
                </a:moveTo>
                <a:lnTo>
                  <a:pt x="459329" y="109999"/>
                </a:lnTo>
                <a:lnTo>
                  <a:pt x="459329" y="120541"/>
                </a:lnTo>
                <a:lnTo>
                  <a:pt x="584454" y="120541"/>
                </a:lnTo>
                <a:lnTo>
                  <a:pt x="584454" y="113055"/>
                </a:lnTo>
                <a:lnTo>
                  <a:pt x="515246" y="113055"/>
                </a:lnTo>
                <a:lnTo>
                  <a:pt x="515246" y="109999"/>
                </a:lnTo>
                <a:close/>
              </a:path>
              <a:path w="584835" h="138429">
                <a:moveTo>
                  <a:pt x="527926" y="76999"/>
                </a:moveTo>
                <a:lnTo>
                  <a:pt x="515246" y="76999"/>
                </a:lnTo>
                <a:lnTo>
                  <a:pt x="515246" y="113055"/>
                </a:lnTo>
                <a:lnTo>
                  <a:pt x="527926" y="113055"/>
                </a:lnTo>
                <a:lnTo>
                  <a:pt x="527926" y="76999"/>
                </a:lnTo>
                <a:close/>
              </a:path>
              <a:path w="584835" h="138429">
                <a:moveTo>
                  <a:pt x="584454" y="109999"/>
                </a:moveTo>
                <a:lnTo>
                  <a:pt x="527926" y="109999"/>
                </a:lnTo>
                <a:lnTo>
                  <a:pt x="527926" y="113055"/>
                </a:lnTo>
                <a:lnTo>
                  <a:pt x="584454" y="113055"/>
                </a:lnTo>
                <a:lnTo>
                  <a:pt x="584454" y="109999"/>
                </a:lnTo>
                <a:close/>
              </a:path>
              <a:path w="584835" h="138429">
                <a:moveTo>
                  <a:pt x="486524" y="9777"/>
                </a:moveTo>
                <a:lnTo>
                  <a:pt x="473996" y="9777"/>
                </a:lnTo>
                <a:lnTo>
                  <a:pt x="473996" y="80360"/>
                </a:lnTo>
                <a:lnTo>
                  <a:pt x="515246" y="80360"/>
                </a:lnTo>
                <a:lnTo>
                  <a:pt x="515246" y="76999"/>
                </a:lnTo>
                <a:lnTo>
                  <a:pt x="569482" y="76999"/>
                </a:lnTo>
                <a:lnTo>
                  <a:pt x="569482" y="69971"/>
                </a:lnTo>
                <a:lnTo>
                  <a:pt x="486524" y="69971"/>
                </a:lnTo>
                <a:lnTo>
                  <a:pt x="486524" y="44610"/>
                </a:lnTo>
                <a:lnTo>
                  <a:pt x="569482" y="44610"/>
                </a:lnTo>
                <a:lnTo>
                  <a:pt x="569482" y="34374"/>
                </a:lnTo>
                <a:lnTo>
                  <a:pt x="486524" y="34374"/>
                </a:lnTo>
                <a:lnTo>
                  <a:pt x="486524" y="9777"/>
                </a:lnTo>
                <a:close/>
              </a:path>
              <a:path w="584835" h="138429">
                <a:moveTo>
                  <a:pt x="569482" y="76999"/>
                </a:moveTo>
                <a:lnTo>
                  <a:pt x="527926" y="76999"/>
                </a:lnTo>
                <a:lnTo>
                  <a:pt x="527926" y="80360"/>
                </a:lnTo>
                <a:lnTo>
                  <a:pt x="569482" y="80360"/>
                </a:lnTo>
                <a:lnTo>
                  <a:pt x="569482" y="76999"/>
                </a:lnTo>
                <a:close/>
              </a:path>
              <a:path w="584835" h="138429">
                <a:moveTo>
                  <a:pt x="569482" y="44610"/>
                </a:moveTo>
                <a:lnTo>
                  <a:pt x="556954" y="44610"/>
                </a:lnTo>
                <a:lnTo>
                  <a:pt x="556954" y="69971"/>
                </a:lnTo>
                <a:lnTo>
                  <a:pt x="569482" y="69971"/>
                </a:lnTo>
                <a:lnTo>
                  <a:pt x="569482" y="44610"/>
                </a:lnTo>
                <a:close/>
              </a:path>
              <a:path w="584835" h="138429">
                <a:moveTo>
                  <a:pt x="569482" y="9777"/>
                </a:moveTo>
                <a:lnTo>
                  <a:pt x="556954" y="9777"/>
                </a:lnTo>
                <a:lnTo>
                  <a:pt x="556954" y="34374"/>
                </a:lnTo>
                <a:lnTo>
                  <a:pt x="569482" y="34374"/>
                </a:lnTo>
                <a:lnTo>
                  <a:pt x="569482" y="9777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795118" y="7788324"/>
            <a:ext cx="443865" cy="138430"/>
          </a:xfrm>
          <a:custGeom>
            <a:avLst/>
            <a:gdLst/>
            <a:ahLst/>
            <a:cxnLst/>
            <a:rect l="l" t="t" r="r" b="b"/>
            <a:pathLst>
              <a:path w="443864" h="138429">
                <a:moveTo>
                  <a:pt x="36055" y="91666"/>
                </a:moveTo>
                <a:lnTo>
                  <a:pt x="23374" y="91666"/>
                </a:lnTo>
                <a:lnTo>
                  <a:pt x="23374" y="135055"/>
                </a:lnTo>
                <a:lnTo>
                  <a:pt x="115346" y="135055"/>
                </a:lnTo>
                <a:lnTo>
                  <a:pt x="115346" y="129249"/>
                </a:lnTo>
                <a:lnTo>
                  <a:pt x="36055" y="129249"/>
                </a:lnTo>
                <a:lnTo>
                  <a:pt x="36055" y="91666"/>
                </a:lnTo>
                <a:close/>
              </a:path>
              <a:path w="443864" h="138429">
                <a:moveTo>
                  <a:pt x="115346" y="124666"/>
                </a:moveTo>
                <a:lnTo>
                  <a:pt x="36055" y="124666"/>
                </a:lnTo>
                <a:lnTo>
                  <a:pt x="36055" y="129249"/>
                </a:lnTo>
                <a:lnTo>
                  <a:pt x="115346" y="129249"/>
                </a:lnTo>
                <a:lnTo>
                  <a:pt x="115346" y="124666"/>
                </a:lnTo>
                <a:close/>
              </a:path>
              <a:path w="443864" h="138429">
                <a:moveTo>
                  <a:pt x="111527" y="152"/>
                </a:moveTo>
                <a:lnTo>
                  <a:pt x="98846" y="152"/>
                </a:lnTo>
                <a:lnTo>
                  <a:pt x="98846" y="102208"/>
                </a:lnTo>
                <a:lnTo>
                  <a:pt x="111527" y="102208"/>
                </a:lnTo>
                <a:lnTo>
                  <a:pt x="111527" y="65083"/>
                </a:lnTo>
                <a:lnTo>
                  <a:pt x="103430" y="65083"/>
                </a:lnTo>
                <a:lnTo>
                  <a:pt x="103430" y="54694"/>
                </a:lnTo>
                <a:lnTo>
                  <a:pt x="111527" y="54694"/>
                </a:lnTo>
                <a:lnTo>
                  <a:pt x="111527" y="31930"/>
                </a:lnTo>
                <a:lnTo>
                  <a:pt x="103430" y="31930"/>
                </a:lnTo>
                <a:lnTo>
                  <a:pt x="103430" y="21541"/>
                </a:lnTo>
                <a:lnTo>
                  <a:pt x="111527" y="21541"/>
                </a:lnTo>
                <a:lnTo>
                  <a:pt x="111527" y="152"/>
                </a:lnTo>
                <a:close/>
              </a:path>
              <a:path w="443864" h="138429">
                <a:moveTo>
                  <a:pt x="35597" y="8861"/>
                </a:moveTo>
                <a:lnTo>
                  <a:pt x="21462" y="11398"/>
                </a:lnTo>
                <a:lnTo>
                  <a:pt x="10178" y="18505"/>
                </a:lnTo>
                <a:lnTo>
                  <a:pt x="2704" y="29421"/>
                </a:lnTo>
                <a:lnTo>
                  <a:pt x="0" y="43388"/>
                </a:lnTo>
                <a:lnTo>
                  <a:pt x="2704" y="57355"/>
                </a:lnTo>
                <a:lnTo>
                  <a:pt x="10178" y="68272"/>
                </a:lnTo>
                <a:lnTo>
                  <a:pt x="21462" y="75378"/>
                </a:lnTo>
                <a:lnTo>
                  <a:pt x="35597" y="77916"/>
                </a:lnTo>
                <a:lnTo>
                  <a:pt x="49731" y="75378"/>
                </a:lnTo>
                <a:lnTo>
                  <a:pt x="61015" y="68272"/>
                </a:lnTo>
                <a:lnTo>
                  <a:pt x="61943" y="66916"/>
                </a:lnTo>
                <a:lnTo>
                  <a:pt x="35597" y="66916"/>
                </a:lnTo>
                <a:lnTo>
                  <a:pt x="26272" y="65173"/>
                </a:lnTo>
                <a:lnTo>
                  <a:pt x="18867" y="60308"/>
                </a:lnTo>
                <a:lnTo>
                  <a:pt x="13983" y="52865"/>
                </a:lnTo>
                <a:lnTo>
                  <a:pt x="12222" y="43388"/>
                </a:lnTo>
                <a:lnTo>
                  <a:pt x="13983" y="34000"/>
                </a:lnTo>
                <a:lnTo>
                  <a:pt x="18867" y="26602"/>
                </a:lnTo>
                <a:lnTo>
                  <a:pt x="26272" y="21754"/>
                </a:lnTo>
                <a:lnTo>
                  <a:pt x="35597" y="20013"/>
                </a:lnTo>
                <a:lnTo>
                  <a:pt x="62048" y="20013"/>
                </a:lnTo>
                <a:lnTo>
                  <a:pt x="61015" y="18505"/>
                </a:lnTo>
                <a:lnTo>
                  <a:pt x="49731" y="11398"/>
                </a:lnTo>
                <a:lnTo>
                  <a:pt x="35597" y="8861"/>
                </a:lnTo>
                <a:close/>
              </a:path>
              <a:path w="443864" h="138429">
                <a:moveTo>
                  <a:pt x="62048" y="20013"/>
                </a:moveTo>
                <a:lnTo>
                  <a:pt x="35597" y="20013"/>
                </a:lnTo>
                <a:lnTo>
                  <a:pt x="44945" y="21754"/>
                </a:lnTo>
                <a:lnTo>
                  <a:pt x="52402" y="26602"/>
                </a:lnTo>
                <a:lnTo>
                  <a:pt x="57339" y="34000"/>
                </a:lnTo>
                <a:lnTo>
                  <a:pt x="59124" y="43388"/>
                </a:lnTo>
                <a:lnTo>
                  <a:pt x="57339" y="52865"/>
                </a:lnTo>
                <a:lnTo>
                  <a:pt x="52402" y="60308"/>
                </a:lnTo>
                <a:lnTo>
                  <a:pt x="44945" y="65173"/>
                </a:lnTo>
                <a:lnTo>
                  <a:pt x="35597" y="66916"/>
                </a:lnTo>
                <a:lnTo>
                  <a:pt x="61943" y="66916"/>
                </a:lnTo>
                <a:lnTo>
                  <a:pt x="63198" y="65083"/>
                </a:lnTo>
                <a:lnTo>
                  <a:pt x="61874" y="65083"/>
                </a:lnTo>
                <a:lnTo>
                  <a:pt x="61874" y="54694"/>
                </a:lnTo>
                <a:lnTo>
                  <a:pt x="69004" y="54694"/>
                </a:lnTo>
                <a:lnTo>
                  <a:pt x="71194" y="43388"/>
                </a:lnTo>
                <a:lnTo>
                  <a:pt x="68975" y="31930"/>
                </a:lnTo>
                <a:lnTo>
                  <a:pt x="61874" y="31930"/>
                </a:lnTo>
                <a:lnTo>
                  <a:pt x="61874" y="21541"/>
                </a:lnTo>
                <a:lnTo>
                  <a:pt x="63094" y="21541"/>
                </a:lnTo>
                <a:lnTo>
                  <a:pt x="62048" y="20013"/>
                </a:lnTo>
                <a:close/>
              </a:path>
              <a:path w="443864" h="138429">
                <a:moveTo>
                  <a:pt x="69004" y="54694"/>
                </a:moveTo>
                <a:lnTo>
                  <a:pt x="61874" y="54694"/>
                </a:lnTo>
                <a:lnTo>
                  <a:pt x="61874" y="65083"/>
                </a:lnTo>
                <a:lnTo>
                  <a:pt x="63198" y="65083"/>
                </a:lnTo>
                <a:lnTo>
                  <a:pt x="68489" y="57355"/>
                </a:lnTo>
                <a:lnTo>
                  <a:pt x="69004" y="54694"/>
                </a:lnTo>
                <a:close/>
              </a:path>
              <a:path w="443864" h="138429">
                <a:moveTo>
                  <a:pt x="98846" y="54694"/>
                </a:moveTo>
                <a:lnTo>
                  <a:pt x="69004" y="54694"/>
                </a:lnTo>
                <a:lnTo>
                  <a:pt x="68489" y="57355"/>
                </a:lnTo>
                <a:lnTo>
                  <a:pt x="63198" y="65083"/>
                </a:lnTo>
                <a:lnTo>
                  <a:pt x="98846" y="65083"/>
                </a:lnTo>
                <a:lnTo>
                  <a:pt x="98846" y="54694"/>
                </a:lnTo>
                <a:close/>
              </a:path>
              <a:path w="443864" h="138429">
                <a:moveTo>
                  <a:pt x="111527" y="54694"/>
                </a:moveTo>
                <a:lnTo>
                  <a:pt x="103430" y="54694"/>
                </a:lnTo>
                <a:lnTo>
                  <a:pt x="103430" y="65083"/>
                </a:lnTo>
                <a:lnTo>
                  <a:pt x="111527" y="65083"/>
                </a:lnTo>
                <a:lnTo>
                  <a:pt x="111527" y="54694"/>
                </a:lnTo>
                <a:close/>
              </a:path>
              <a:path w="443864" h="138429">
                <a:moveTo>
                  <a:pt x="63094" y="21541"/>
                </a:moveTo>
                <a:lnTo>
                  <a:pt x="61874" y="21541"/>
                </a:lnTo>
                <a:lnTo>
                  <a:pt x="61874" y="31930"/>
                </a:lnTo>
                <a:lnTo>
                  <a:pt x="68975" y="31930"/>
                </a:lnTo>
                <a:lnTo>
                  <a:pt x="68489" y="29421"/>
                </a:lnTo>
                <a:lnTo>
                  <a:pt x="63094" y="21541"/>
                </a:lnTo>
                <a:close/>
              </a:path>
              <a:path w="443864" h="138429">
                <a:moveTo>
                  <a:pt x="98846" y="21541"/>
                </a:moveTo>
                <a:lnTo>
                  <a:pt x="63094" y="21541"/>
                </a:lnTo>
                <a:lnTo>
                  <a:pt x="68489" y="29421"/>
                </a:lnTo>
                <a:lnTo>
                  <a:pt x="68975" y="31930"/>
                </a:lnTo>
                <a:lnTo>
                  <a:pt x="98846" y="31930"/>
                </a:lnTo>
                <a:lnTo>
                  <a:pt x="98846" y="21541"/>
                </a:lnTo>
                <a:close/>
              </a:path>
              <a:path w="443864" h="138429">
                <a:moveTo>
                  <a:pt x="111527" y="21541"/>
                </a:moveTo>
                <a:lnTo>
                  <a:pt x="103430" y="21541"/>
                </a:lnTo>
                <a:lnTo>
                  <a:pt x="103430" y="31930"/>
                </a:lnTo>
                <a:lnTo>
                  <a:pt x="111527" y="31930"/>
                </a:lnTo>
                <a:lnTo>
                  <a:pt x="111527" y="21541"/>
                </a:lnTo>
                <a:close/>
              </a:path>
              <a:path w="443864" h="138429">
                <a:moveTo>
                  <a:pt x="256195" y="0"/>
                </a:moveTo>
                <a:lnTo>
                  <a:pt x="244126" y="0"/>
                </a:lnTo>
                <a:lnTo>
                  <a:pt x="244126" y="138110"/>
                </a:lnTo>
                <a:lnTo>
                  <a:pt x="256195" y="138110"/>
                </a:lnTo>
                <a:lnTo>
                  <a:pt x="256195" y="66305"/>
                </a:lnTo>
                <a:lnTo>
                  <a:pt x="248862" y="66305"/>
                </a:lnTo>
                <a:lnTo>
                  <a:pt x="248862" y="55610"/>
                </a:lnTo>
                <a:lnTo>
                  <a:pt x="256195" y="55610"/>
                </a:lnTo>
                <a:lnTo>
                  <a:pt x="256195" y="0"/>
                </a:lnTo>
                <a:close/>
              </a:path>
              <a:path w="443864" h="138429">
                <a:moveTo>
                  <a:pt x="225945" y="2902"/>
                </a:moveTo>
                <a:lnTo>
                  <a:pt x="214029" y="2902"/>
                </a:lnTo>
                <a:lnTo>
                  <a:pt x="214029" y="131235"/>
                </a:lnTo>
                <a:lnTo>
                  <a:pt x="225945" y="131235"/>
                </a:lnTo>
                <a:lnTo>
                  <a:pt x="225945" y="66305"/>
                </a:lnTo>
                <a:lnTo>
                  <a:pt x="222279" y="66305"/>
                </a:lnTo>
                <a:lnTo>
                  <a:pt x="222279" y="55610"/>
                </a:lnTo>
                <a:lnTo>
                  <a:pt x="225945" y="55610"/>
                </a:lnTo>
                <a:lnTo>
                  <a:pt x="225945" y="2902"/>
                </a:lnTo>
                <a:close/>
              </a:path>
              <a:path w="443864" h="138429">
                <a:moveTo>
                  <a:pt x="225945" y="55610"/>
                </a:moveTo>
                <a:lnTo>
                  <a:pt x="222279" y="55610"/>
                </a:lnTo>
                <a:lnTo>
                  <a:pt x="222279" y="66305"/>
                </a:lnTo>
                <a:lnTo>
                  <a:pt x="225945" y="66305"/>
                </a:lnTo>
                <a:lnTo>
                  <a:pt x="225945" y="55610"/>
                </a:lnTo>
                <a:close/>
              </a:path>
              <a:path w="443864" h="138429">
                <a:moveTo>
                  <a:pt x="244126" y="55610"/>
                </a:moveTo>
                <a:lnTo>
                  <a:pt x="225945" y="55610"/>
                </a:lnTo>
                <a:lnTo>
                  <a:pt x="225945" y="66305"/>
                </a:lnTo>
                <a:lnTo>
                  <a:pt x="244126" y="66305"/>
                </a:lnTo>
                <a:lnTo>
                  <a:pt x="244126" y="55610"/>
                </a:lnTo>
                <a:close/>
              </a:path>
              <a:path w="443864" h="138429">
                <a:moveTo>
                  <a:pt x="256195" y="55610"/>
                </a:moveTo>
                <a:lnTo>
                  <a:pt x="248862" y="55610"/>
                </a:lnTo>
                <a:lnTo>
                  <a:pt x="248862" y="66305"/>
                </a:lnTo>
                <a:lnTo>
                  <a:pt x="256195" y="66305"/>
                </a:lnTo>
                <a:lnTo>
                  <a:pt x="256195" y="55610"/>
                </a:lnTo>
                <a:close/>
              </a:path>
              <a:path w="443864" h="138429">
                <a:moveTo>
                  <a:pt x="169265" y="21388"/>
                </a:moveTo>
                <a:lnTo>
                  <a:pt x="166973" y="21388"/>
                </a:lnTo>
                <a:lnTo>
                  <a:pt x="166973" y="37277"/>
                </a:lnTo>
                <a:lnTo>
                  <a:pt x="165087" y="57377"/>
                </a:lnTo>
                <a:lnTo>
                  <a:pt x="159449" y="75013"/>
                </a:lnTo>
                <a:lnTo>
                  <a:pt x="150086" y="89441"/>
                </a:lnTo>
                <a:lnTo>
                  <a:pt x="137029" y="99916"/>
                </a:lnTo>
                <a:lnTo>
                  <a:pt x="144820" y="109694"/>
                </a:lnTo>
                <a:lnTo>
                  <a:pt x="158792" y="97691"/>
                </a:lnTo>
                <a:lnTo>
                  <a:pt x="168826" y="81162"/>
                </a:lnTo>
                <a:lnTo>
                  <a:pt x="173432" y="65659"/>
                </a:lnTo>
                <a:lnTo>
                  <a:pt x="171313" y="59022"/>
                </a:lnTo>
                <a:lnTo>
                  <a:pt x="169265" y="37277"/>
                </a:lnTo>
                <a:lnTo>
                  <a:pt x="169265" y="21388"/>
                </a:lnTo>
                <a:close/>
              </a:path>
              <a:path w="443864" h="138429">
                <a:moveTo>
                  <a:pt x="179195" y="21388"/>
                </a:moveTo>
                <a:lnTo>
                  <a:pt x="176904" y="21388"/>
                </a:lnTo>
                <a:lnTo>
                  <a:pt x="176904" y="37277"/>
                </a:lnTo>
                <a:lnTo>
                  <a:pt x="174877" y="60795"/>
                </a:lnTo>
                <a:lnTo>
                  <a:pt x="173432" y="65659"/>
                </a:lnTo>
                <a:lnTo>
                  <a:pt x="177400" y="78088"/>
                </a:lnTo>
                <a:lnTo>
                  <a:pt x="187441" y="93630"/>
                </a:lnTo>
                <a:lnTo>
                  <a:pt x="201348" y="104805"/>
                </a:lnTo>
                <a:lnTo>
                  <a:pt x="208834" y="95027"/>
                </a:lnTo>
                <a:lnTo>
                  <a:pt x="196018" y="85381"/>
                </a:lnTo>
                <a:lnTo>
                  <a:pt x="186739" y="71939"/>
                </a:lnTo>
                <a:lnTo>
                  <a:pt x="181098" y="55603"/>
                </a:lnTo>
                <a:lnTo>
                  <a:pt x="179195" y="37277"/>
                </a:lnTo>
                <a:lnTo>
                  <a:pt x="179195" y="21388"/>
                </a:lnTo>
                <a:close/>
              </a:path>
              <a:path w="443864" h="138429">
                <a:moveTo>
                  <a:pt x="176904" y="21388"/>
                </a:moveTo>
                <a:lnTo>
                  <a:pt x="169265" y="21388"/>
                </a:lnTo>
                <a:lnTo>
                  <a:pt x="169265" y="37277"/>
                </a:lnTo>
                <a:lnTo>
                  <a:pt x="171313" y="59022"/>
                </a:lnTo>
                <a:lnTo>
                  <a:pt x="173432" y="65659"/>
                </a:lnTo>
                <a:lnTo>
                  <a:pt x="174877" y="60795"/>
                </a:lnTo>
                <a:lnTo>
                  <a:pt x="176904" y="37277"/>
                </a:lnTo>
                <a:lnTo>
                  <a:pt x="176904" y="21388"/>
                </a:lnTo>
                <a:close/>
              </a:path>
              <a:path w="443864" h="138429">
                <a:moveTo>
                  <a:pt x="204404" y="16194"/>
                </a:moveTo>
                <a:lnTo>
                  <a:pt x="140237" y="16194"/>
                </a:lnTo>
                <a:lnTo>
                  <a:pt x="140237" y="26736"/>
                </a:lnTo>
                <a:lnTo>
                  <a:pt x="166973" y="26736"/>
                </a:lnTo>
                <a:lnTo>
                  <a:pt x="166973" y="21388"/>
                </a:lnTo>
                <a:lnTo>
                  <a:pt x="204404" y="21388"/>
                </a:lnTo>
                <a:lnTo>
                  <a:pt x="204404" y="16194"/>
                </a:lnTo>
                <a:close/>
              </a:path>
              <a:path w="443864" h="138429">
                <a:moveTo>
                  <a:pt x="204404" y="21388"/>
                </a:moveTo>
                <a:lnTo>
                  <a:pt x="179195" y="21388"/>
                </a:lnTo>
                <a:lnTo>
                  <a:pt x="179195" y="26736"/>
                </a:lnTo>
                <a:lnTo>
                  <a:pt x="204404" y="26736"/>
                </a:lnTo>
                <a:lnTo>
                  <a:pt x="204404" y="21388"/>
                </a:lnTo>
                <a:close/>
              </a:path>
              <a:path w="443864" h="138429">
                <a:moveTo>
                  <a:pt x="374702" y="89879"/>
                </a:moveTo>
                <a:lnTo>
                  <a:pt x="361062" y="90978"/>
                </a:lnTo>
                <a:lnTo>
                  <a:pt x="346171" y="95676"/>
                </a:lnTo>
                <a:lnTo>
                  <a:pt x="336838" y="103296"/>
                </a:lnTo>
                <a:lnTo>
                  <a:pt x="333605" y="113666"/>
                </a:lnTo>
                <a:lnTo>
                  <a:pt x="336838" y="123947"/>
                </a:lnTo>
                <a:lnTo>
                  <a:pt x="346171" y="131522"/>
                </a:lnTo>
                <a:lnTo>
                  <a:pt x="361062" y="136203"/>
                </a:lnTo>
                <a:lnTo>
                  <a:pt x="380966" y="137805"/>
                </a:lnTo>
                <a:lnTo>
                  <a:pt x="400870" y="136203"/>
                </a:lnTo>
                <a:lnTo>
                  <a:pt x="415761" y="131522"/>
                </a:lnTo>
                <a:lnTo>
                  <a:pt x="420068" y="128027"/>
                </a:lnTo>
                <a:lnTo>
                  <a:pt x="380966" y="128027"/>
                </a:lnTo>
                <a:lnTo>
                  <a:pt x="366484" y="127072"/>
                </a:lnTo>
                <a:lnTo>
                  <a:pt x="355624" y="124284"/>
                </a:lnTo>
                <a:lnTo>
                  <a:pt x="348804" y="119777"/>
                </a:lnTo>
                <a:lnTo>
                  <a:pt x="346439" y="113666"/>
                </a:lnTo>
                <a:lnTo>
                  <a:pt x="348804" y="107466"/>
                </a:lnTo>
                <a:lnTo>
                  <a:pt x="355624" y="102914"/>
                </a:lnTo>
                <a:lnTo>
                  <a:pt x="366484" y="100109"/>
                </a:lnTo>
                <a:lnTo>
                  <a:pt x="380966" y="99152"/>
                </a:lnTo>
                <a:lnTo>
                  <a:pt x="420019" y="99152"/>
                </a:lnTo>
                <a:lnTo>
                  <a:pt x="415761" y="95676"/>
                </a:lnTo>
                <a:lnTo>
                  <a:pt x="407892" y="93194"/>
                </a:lnTo>
                <a:lnTo>
                  <a:pt x="374702" y="93194"/>
                </a:lnTo>
                <a:lnTo>
                  <a:pt x="374702" y="89879"/>
                </a:lnTo>
                <a:close/>
              </a:path>
              <a:path w="443864" h="138429">
                <a:moveTo>
                  <a:pt x="420019" y="99152"/>
                </a:moveTo>
                <a:lnTo>
                  <a:pt x="380966" y="99152"/>
                </a:lnTo>
                <a:lnTo>
                  <a:pt x="395514" y="100109"/>
                </a:lnTo>
                <a:lnTo>
                  <a:pt x="406366" y="102914"/>
                </a:lnTo>
                <a:lnTo>
                  <a:pt x="413150" y="107466"/>
                </a:lnTo>
                <a:lnTo>
                  <a:pt x="415494" y="113666"/>
                </a:lnTo>
                <a:lnTo>
                  <a:pt x="413150" y="119777"/>
                </a:lnTo>
                <a:lnTo>
                  <a:pt x="406366" y="124284"/>
                </a:lnTo>
                <a:lnTo>
                  <a:pt x="395514" y="127072"/>
                </a:lnTo>
                <a:lnTo>
                  <a:pt x="380966" y="128027"/>
                </a:lnTo>
                <a:lnTo>
                  <a:pt x="420068" y="128027"/>
                </a:lnTo>
                <a:lnTo>
                  <a:pt x="425095" y="123947"/>
                </a:lnTo>
                <a:lnTo>
                  <a:pt x="428327" y="113666"/>
                </a:lnTo>
                <a:lnTo>
                  <a:pt x="425095" y="103296"/>
                </a:lnTo>
                <a:lnTo>
                  <a:pt x="420019" y="99152"/>
                </a:lnTo>
                <a:close/>
              </a:path>
              <a:path w="443864" h="138429">
                <a:moveTo>
                  <a:pt x="380966" y="89374"/>
                </a:moveTo>
                <a:lnTo>
                  <a:pt x="374702" y="89879"/>
                </a:lnTo>
                <a:lnTo>
                  <a:pt x="374702" y="93194"/>
                </a:lnTo>
                <a:lnTo>
                  <a:pt x="387383" y="93194"/>
                </a:lnTo>
                <a:lnTo>
                  <a:pt x="387383" y="89891"/>
                </a:lnTo>
                <a:lnTo>
                  <a:pt x="380966" y="89374"/>
                </a:lnTo>
                <a:close/>
              </a:path>
              <a:path w="443864" h="138429">
                <a:moveTo>
                  <a:pt x="387383" y="89891"/>
                </a:moveTo>
                <a:lnTo>
                  <a:pt x="387383" y="93194"/>
                </a:lnTo>
                <a:lnTo>
                  <a:pt x="407892" y="93194"/>
                </a:lnTo>
                <a:lnTo>
                  <a:pt x="400870" y="90978"/>
                </a:lnTo>
                <a:lnTo>
                  <a:pt x="387383" y="89891"/>
                </a:lnTo>
                <a:close/>
              </a:path>
              <a:path w="443864" h="138429">
                <a:moveTo>
                  <a:pt x="387383" y="89374"/>
                </a:moveTo>
                <a:lnTo>
                  <a:pt x="380966" y="89374"/>
                </a:lnTo>
                <a:lnTo>
                  <a:pt x="387383" y="89891"/>
                </a:lnTo>
                <a:lnTo>
                  <a:pt x="387383" y="89374"/>
                </a:lnTo>
                <a:close/>
              </a:path>
              <a:path w="443864" h="138429">
                <a:moveTo>
                  <a:pt x="387383" y="69055"/>
                </a:moveTo>
                <a:lnTo>
                  <a:pt x="374702" y="69055"/>
                </a:lnTo>
                <a:lnTo>
                  <a:pt x="374702" y="89879"/>
                </a:lnTo>
                <a:lnTo>
                  <a:pt x="380966" y="89374"/>
                </a:lnTo>
                <a:lnTo>
                  <a:pt x="387383" y="89374"/>
                </a:lnTo>
                <a:lnTo>
                  <a:pt x="387383" y="69055"/>
                </a:lnTo>
                <a:close/>
              </a:path>
              <a:path w="443864" h="138429">
                <a:moveTo>
                  <a:pt x="443452" y="64624"/>
                </a:moveTo>
                <a:lnTo>
                  <a:pt x="318633" y="64624"/>
                </a:lnTo>
                <a:lnTo>
                  <a:pt x="318633" y="74860"/>
                </a:lnTo>
                <a:lnTo>
                  <a:pt x="374702" y="74860"/>
                </a:lnTo>
                <a:lnTo>
                  <a:pt x="374702" y="69055"/>
                </a:lnTo>
                <a:lnTo>
                  <a:pt x="443452" y="69055"/>
                </a:lnTo>
                <a:lnTo>
                  <a:pt x="443452" y="64624"/>
                </a:lnTo>
                <a:close/>
              </a:path>
              <a:path w="443864" h="138429">
                <a:moveTo>
                  <a:pt x="443452" y="69055"/>
                </a:moveTo>
                <a:lnTo>
                  <a:pt x="387383" y="69055"/>
                </a:lnTo>
                <a:lnTo>
                  <a:pt x="387383" y="74860"/>
                </a:lnTo>
                <a:lnTo>
                  <a:pt x="443452" y="74860"/>
                </a:lnTo>
                <a:lnTo>
                  <a:pt x="443452" y="69055"/>
                </a:lnTo>
                <a:close/>
              </a:path>
              <a:path w="443864" h="138429">
                <a:moveTo>
                  <a:pt x="378216" y="11305"/>
                </a:moveTo>
                <a:lnTo>
                  <a:pt x="372869" y="11305"/>
                </a:lnTo>
                <a:lnTo>
                  <a:pt x="372869" y="15430"/>
                </a:lnTo>
                <a:lnTo>
                  <a:pt x="368973" y="26502"/>
                </a:lnTo>
                <a:lnTo>
                  <a:pt x="358546" y="35711"/>
                </a:lnTo>
                <a:lnTo>
                  <a:pt x="343479" y="42457"/>
                </a:lnTo>
                <a:lnTo>
                  <a:pt x="325661" y="46138"/>
                </a:lnTo>
                <a:lnTo>
                  <a:pt x="330244" y="56222"/>
                </a:lnTo>
                <a:lnTo>
                  <a:pt x="350724" y="51502"/>
                </a:lnTo>
                <a:lnTo>
                  <a:pt x="367923" y="42873"/>
                </a:lnTo>
                <a:lnTo>
                  <a:pt x="379766" y="30720"/>
                </a:lnTo>
                <a:lnTo>
                  <a:pt x="381187" y="25789"/>
                </a:lnTo>
                <a:lnTo>
                  <a:pt x="378216" y="15430"/>
                </a:lnTo>
                <a:lnTo>
                  <a:pt x="378216" y="11305"/>
                </a:lnTo>
                <a:close/>
              </a:path>
              <a:path w="443864" h="138429">
                <a:moveTo>
                  <a:pt x="389369" y="11305"/>
                </a:moveTo>
                <a:lnTo>
                  <a:pt x="384175" y="11305"/>
                </a:lnTo>
                <a:lnTo>
                  <a:pt x="384175" y="15430"/>
                </a:lnTo>
                <a:lnTo>
                  <a:pt x="381187" y="25789"/>
                </a:lnTo>
                <a:lnTo>
                  <a:pt x="382602" y="30720"/>
                </a:lnTo>
                <a:lnTo>
                  <a:pt x="394392" y="42873"/>
                </a:lnTo>
                <a:lnTo>
                  <a:pt x="411539" y="51502"/>
                </a:lnTo>
                <a:lnTo>
                  <a:pt x="431994" y="56222"/>
                </a:lnTo>
                <a:lnTo>
                  <a:pt x="436577" y="46138"/>
                </a:lnTo>
                <a:lnTo>
                  <a:pt x="418760" y="42457"/>
                </a:lnTo>
                <a:lnTo>
                  <a:pt x="403692" y="35711"/>
                </a:lnTo>
                <a:lnTo>
                  <a:pt x="393265" y="26502"/>
                </a:lnTo>
                <a:lnTo>
                  <a:pt x="389369" y="15430"/>
                </a:lnTo>
                <a:lnTo>
                  <a:pt x="389369" y="11305"/>
                </a:lnTo>
                <a:close/>
              </a:path>
              <a:path w="443864" h="138429">
                <a:moveTo>
                  <a:pt x="384175" y="11305"/>
                </a:moveTo>
                <a:lnTo>
                  <a:pt x="378216" y="11305"/>
                </a:lnTo>
                <a:lnTo>
                  <a:pt x="378216" y="15430"/>
                </a:lnTo>
                <a:lnTo>
                  <a:pt x="381187" y="25789"/>
                </a:lnTo>
                <a:lnTo>
                  <a:pt x="384175" y="15430"/>
                </a:lnTo>
                <a:lnTo>
                  <a:pt x="384175" y="11305"/>
                </a:lnTo>
                <a:close/>
              </a:path>
              <a:path w="443864" h="138429">
                <a:moveTo>
                  <a:pt x="432300" y="6263"/>
                </a:moveTo>
                <a:lnTo>
                  <a:pt x="330092" y="6263"/>
                </a:lnTo>
                <a:lnTo>
                  <a:pt x="330092" y="16499"/>
                </a:lnTo>
                <a:lnTo>
                  <a:pt x="372493" y="16499"/>
                </a:lnTo>
                <a:lnTo>
                  <a:pt x="372869" y="15430"/>
                </a:lnTo>
                <a:lnTo>
                  <a:pt x="372869" y="11305"/>
                </a:lnTo>
                <a:lnTo>
                  <a:pt x="432300" y="11305"/>
                </a:lnTo>
                <a:lnTo>
                  <a:pt x="432300" y="6263"/>
                </a:lnTo>
                <a:close/>
              </a:path>
              <a:path w="443864" h="138429">
                <a:moveTo>
                  <a:pt x="432300" y="11305"/>
                </a:moveTo>
                <a:lnTo>
                  <a:pt x="389369" y="11305"/>
                </a:lnTo>
                <a:lnTo>
                  <a:pt x="389369" y="15430"/>
                </a:lnTo>
                <a:lnTo>
                  <a:pt x="389745" y="16499"/>
                </a:lnTo>
                <a:lnTo>
                  <a:pt x="432300" y="16499"/>
                </a:lnTo>
                <a:lnTo>
                  <a:pt x="432300" y="11305"/>
                </a:lnTo>
                <a:close/>
              </a:path>
            </a:pathLst>
          </a:custGeom>
          <a:solidFill>
            <a:srgbClr val="6775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675574" y="7787560"/>
            <a:ext cx="579755" cy="139700"/>
          </a:xfrm>
          <a:custGeom>
            <a:avLst/>
            <a:gdLst/>
            <a:ahLst/>
            <a:cxnLst/>
            <a:rect l="l" t="t" r="r" b="b"/>
            <a:pathLst>
              <a:path w="579754" h="139700">
                <a:moveTo>
                  <a:pt x="36819" y="15583"/>
                </a:moveTo>
                <a:lnTo>
                  <a:pt x="34527" y="15583"/>
                </a:lnTo>
                <a:lnTo>
                  <a:pt x="34527" y="26736"/>
                </a:lnTo>
                <a:lnTo>
                  <a:pt x="32054" y="41037"/>
                </a:lnTo>
                <a:lnTo>
                  <a:pt x="25055" y="53834"/>
                </a:lnTo>
                <a:lnTo>
                  <a:pt x="14160" y="64312"/>
                </a:lnTo>
                <a:lnTo>
                  <a:pt x="0" y="71652"/>
                </a:lnTo>
                <a:lnTo>
                  <a:pt x="6416" y="81735"/>
                </a:lnTo>
                <a:lnTo>
                  <a:pt x="22229" y="73163"/>
                </a:lnTo>
                <a:lnTo>
                  <a:pt x="34374" y="60595"/>
                </a:lnTo>
                <a:lnTo>
                  <a:pt x="41220" y="46758"/>
                </a:lnTo>
                <a:lnTo>
                  <a:pt x="39471" y="43383"/>
                </a:lnTo>
                <a:lnTo>
                  <a:pt x="36843" y="26736"/>
                </a:lnTo>
                <a:lnTo>
                  <a:pt x="36819" y="15583"/>
                </a:lnTo>
                <a:close/>
              </a:path>
              <a:path w="579754" h="139700">
                <a:moveTo>
                  <a:pt x="47208" y="15583"/>
                </a:moveTo>
                <a:lnTo>
                  <a:pt x="44916" y="15583"/>
                </a:lnTo>
                <a:lnTo>
                  <a:pt x="44916" y="26736"/>
                </a:lnTo>
                <a:lnTo>
                  <a:pt x="42166" y="44847"/>
                </a:lnTo>
                <a:lnTo>
                  <a:pt x="41220" y="46758"/>
                </a:lnTo>
                <a:lnTo>
                  <a:pt x="47036" y="57978"/>
                </a:lnTo>
                <a:lnTo>
                  <a:pt x="58926" y="69594"/>
                </a:lnTo>
                <a:lnTo>
                  <a:pt x="74555" y="77458"/>
                </a:lnTo>
                <a:lnTo>
                  <a:pt x="80666" y="67527"/>
                </a:lnTo>
                <a:lnTo>
                  <a:pt x="66866" y="60829"/>
                </a:lnTo>
                <a:lnTo>
                  <a:pt x="56317" y="51294"/>
                </a:lnTo>
                <a:lnTo>
                  <a:pt x="49578" y="39640"/>
                </a:lnTo>
                <a:lnTo>
                  <a:pt x="47235" y="26736"/>
                </a:lnTo>
                <a:lnTo>
                  <a:pt x="47208" y="15583"/>
                </a:lnTo>
                <a:close/>
              </a:path>
              <a:path w="579754" h="139700">
                <a:moveTo>
                  <a:pt x="44916" y="15583"/>
                </a:moveTo>
                <a:lnTo>
                  <a:pt x="36819" y="15583"/>
                </a:lnTo>
                <a:lnTo>
                  <a:pt x="36843" y="26736"/>
                </a:lnTo>
                <a:lnTo>
                  <a:pt x="39471" y="43383"/>
                </a:lnTo>
                <a:lnTo>
                  <a:pt x="41220" y="46758"/>
                </a:lnTo>
                <a:lnTo>
                  <a:pt x="42166" y="44847"/>
                </a:lnTo>
                <a:lnTo>
                  <a:pt x="44916" y="26736"/>
                </a:lnTo>
                <a:lnTo>
                  <a:pt x="44916" y="15583"/>
                </a:lnTo>
                <a:close/>
              </a:path>
              <a:path w="579754" h="139700">
                <a:moveTo>
                  <a:pt x="77610" y="10999"/>
                </a:moveTo>
                <a:lnTo>
                  <a:pt x="3819" y="10999"/>
                </a:lnTo>
                <a:lnTo>
                  <a:pt x="3819" y="21388"/>
                </a:lnTo>
                <a:lnTo>
                  <a:pt x="34527" y="21388"/>
                </a:lnTo>
                <a:lnTo>
                  <a:pt x="34527" y="15583"/>
                </a:lnTo>
                <a:lnTo>
                  <a:pt x="77610" y="15583"/>
                </a:lnTo>
                <a:lnTo>
                  <a:pt x="77610" y="10999"/>
                </a:lnTo>
                <a:close/>
              </a:path>
              <a:path w="579754" h="139700">
                <a:moveTo>
                  <a:pt x="77610" y="15583"/>
                </a:moveTo>
                <a:lnTo>
                  <a:pt x="47208" y="15583"/>
                </a:lnTo>
                <a:lnTo>
                  <a:pt x="47208" y="21388"/>
                </a:lnTo>
                <a:lnTo>
                  <a:pt x="77610" y="21388"/>
                </a:lnTo>
                <a:lnTo>
                  <a:pt x="77610" y="15583"/>
                </a:lnTo>
                <a:close/>
              </a:path>
              <a:path w="579754" h="139700">
                <a:moveTo>
                  <a:pt x="107707" y="763"/>
                </a:moveTo>
                <a:lnTo>
                  <a:pt x="95027" y="763"/>
                </a:lnTo>
                <a:lnTo>
                  <a:pt x="95027" y="84027"/>
                </a:lnTo>
                <a:lnTo>
                  <a:pt x="107707" y="84027"/>
                </a:lnTo>
                <a:lnTo>
                  <a:pt x="107707" y="46444"/>
                </a:lnTo>
                <a:lnTo>
                  <a:pt x="104194" y="46444"/>
                </a:lnTo>
                <a:lnTo>
                  <a:pt x="104194" y="35749"/>
                </a:lnTo>
                <a:lnTo>
                  <a:pt x="107707" y="35749"/>
                </a:lnTo>
                <a:lnTo>
                  <a:pt x="107707" y="763"/>
                </a:lnTo>
                <a:close/>
              </a:path>
              <a:path w="579754" h="139700">
                <a:moveTo>
                  <a:pt x="107707" y="35749"/>
                </a:moveTo>
                <a:lnTo>
                  <a:pt x="104194" y="35749"/>
                </a:lnTo>
                <a:lnTo>
                  <a:pt x="104194" y="46444"/>
                </a:lnTo>
                <a:lnTo>
                  <a:pt x="107707" y="46444"/>
                </a:lnTo>
                <a:lnTo>
                  <a:pt x="107707" y="35749"/>
                </a:lnTo>
                <a:close/>
              </a:path>
              <a:path w="579754" h="139700">
                <a:moveTo>
                  <a:pt x="128180" y="35749"/>
                </a:moveTo>
                <a:lnTo>
                  <a:pt x="107707" y="35749"/>
                </a:lnTo>
                <a:lnTo>
                  <a:pt x="107707" y="46444"/>
                </a:lnTo>
                <a:lnTo>
                  <a:pt x="128180" y="46444"/>
                </a:lnTo>
                <a:lnTo>
                  <a:pt x="128180" y="35749"/>
                </a:lnTo>
                <a:close/>
              </a:path>
              <a:path w="579754" h="139700">
                <a:moveTo>
                  <a:pt x="63708" y="87694"/>
                </a:moveTo>
                <a:lnTo>
                  <a:pt x="44758" y="89400"/>
                </a:lnTo>
                <a:lnTo>
                  <a:pt x="30479" y="94359"/>
                </a:lnTo>
                <a:lnTo>
                  <a:pt x="21469" y="102324"/>
                </a:lnTo>
                <a:lnTo>
                  <a:pt x="18333" y="113055"/>
                </a:lnTo>
                <a:lnTo>
                  <a:pt x="21469" y="123873"/>
                </a:lnTo>
                <a:lnTo>
                  <a:pt x="30479" y="131885"/>
                </a:lnTo>
                <a:lnTo>
                  <a:pt x="44758" y="136859"/>
                </a:lnTo>
                <a:lnTo>
                  <a:pt x="63708" y="138569"/>
                </a:lnTo>
                <a:lnTo>
                  <a:pt x="82657" y="136859"/>
                </a:lnTo>
                <a:lnTo>
                  <a:pt x="96937" y="131885"/>
                </a:lnTo>
                <a:lnTo>
                  <a:pt x="100588" y="128638"/>
                </a:lnTo>
                <a:lnTo>
                  <a:pt x="63708" y="128638"/>
                </a:lnTo>
                <a:lnTo>
                  <a:pt x="49915" y="127578"/>
                </a:lnTo>
                <a:lnTo>
                  <a:pt x="39531" y="124513"/>
                </a:lnTo>
                <a:lnTo>
                  <a:pt x="32985" y="119615"/>
                </a:lnTo>
                <a:lnTo>
                  <a:pt x="30708" y="113055"/>
                </a:lnTo>
                <a:lnTo>
                  <a:pt x="32985" y="106631"/>
                </a:lnTo>
                <a:lnTo>
                  <a:pt x="39531" y="101883"/>
                </a:lnTo>
                <a:lnTo>
                  <a:pt x="49915" y="98940"/>
                </a:lnTo>
                <a:lnTo>
                  <a:pt x="63708" y="97930"/>
                </a:lnTo>
                <a:lnTo>
                  <a:pt x="100976" y="97930"/>
                </a:lnTo>
                <a:lnTo>
                  <a:pt x="96937" y="94359"/>
                </a:lnTo>
                <a:lnTo>
                  <a:pt x="82657" y="89400"/>
                </a:lnTo>
                <a:lnTo>
                  <a:pt x="63708" y="87694"/>
                </a:lnTo>
                <a:close/>
              </a:path>
              <a:path w="579754" h="139700">
                <a:moveTo>
                  <a:pt x="100976" y="97930"/>
                </a:moveTo>
                <a:lnTo>
                  <a:pt x="63708" y="97930"/>
                </a:lnTo>
                <a:lnTo>
                  <a:pt x="77501" y="98940"/>
                </a:lnTo>
                <a:lnTo>
                  <a:pt x="87885" y="101883"/>
                </a:lnTo>
                <a:lnTo>
                  <a:pt x="94430" y="106631"/>
                </a:lnTo>
                <a:lnTo>
                  <a:pt x="96708" y="113055"/>
                </a:lnTo>
                <a:lnTo>
                  <a:pt x="94430" y="119615"/>
                </a:lnTo>
                <a:lnTo>
                  <a:pt x="87885" y="124513"/>
                </a:lnTo>
                <a:lnTo>
                  <a:pt x="77501" y="127578"/>
                </a:lnTo>
                <a:lnTo>
                  <a:pt x="63708" y="128638"/>
                </a:lnTo>
                <a:lnTo>
                  <a:pt x="100588" y="128638"/>
                </a:lnTo>
                <a:lnTo>
                  <a:pt x="105946" y="123873"/>
                </a:lnTo>
                <a:lnTo>
                  <a:pt x="109082" y="113055"/>
                </a:lnTo>
                <a:lnTo>
                  <a:pt x="105946" y="102324"/>
                </a:lnTo>
                <a:lnTo>
                  <a:pt x="100976" y="97930"/>
                </a:lnTo>
                <a:close/>
              </a:path>
              <a:path w="579754" h="139700">
                <a:moveTo>
                  <a:pt x="254362" y="763"/>
                </a:moveTo>
                <a:lnTo>
                  <a:pt x="241681" y="763"/>
                </a:lnTo>
                <a:lnTo>
                  <a:pt x="241681" y="138874"/>
                </a:lnTo>
                <a:lnTo>
                  <a:pt x="254362" y="138874"/>
                </a:lnTo>
                <a:lnTo>
                  <a:pt x="254362" y="763"/>
                </a:lnTo>
                <a:close/>
              </a:path>
              <a:path w="579754" h="139700">
                <a:moveTo>
                  <a:pt x="206695" y="15583"/>
                </a:moveTo>
                <a:lnTo>
                  <a:pt x="201195" y="15583"/>
                </a:lnTo>
                <a:lnTo>
                  <a:pt x="201195" y="17722"/>
                </a:lnTo>
                <a:lnTo>
                  <a:pt x="197684" y="43804"/>
                </a:lnTo>
                <a:lnTo>
                  <a:pt x="186968" y="66878"/>
                </a:lnTo>
                <a:lnTo>
                  <a:pt x="168775" y="86686"/>
                </a:lnTo>
                <a:lnTo>
                  <a:pt x="142834" y="102971"/>
                </a:lnTo>
                <a:lnTo>
                  <a:pt x="149557" y="113207"/>
                </a:lnTo>
                <a:lnTo>
                  <a:pt x="179047" y="94043"/>
                </a:lnTo>
                <a:lnTo>
                  <a:pt x="198942" y="70926"/>
                </a:lnTo>
                <a:lnTo>
                  <a:pt x="210185" y="44544"/>
                </a:lnTo>
                <a:lnTo>
                  <a:pt x="212454" y="25972"/>
                </a:lnTo>
                <a:lnTo>
                  <a:pt x="206695" y="25972"/>
                </a:lnTo>
                <a:lnTo>
                  <a:pt x="206695" y="15583"/>
                </a:lnTo>
                <a:close/>
              </a:path>
              <a:path w="579754" h="139700">
                <a:moveTo>
                  <a:pt x="201195" y="15583"/>
                </a:moveTo>
                <a:lnTo>
                  <a:pt x="149098" y="15583"/>
                </a:lnTo>
                <a:lnTo>
                  <a:pt x="149098" y="25972"/>
                </a:lnTo>
                <a:lnTo>
                  <a:pt x="200085" y="25972"/>
                </a:lnTo>
                <a:lnTo>
                  <a:pt x="201195" y="17722"/>
                </a:lnTo>
                <a:lnTo>
                  <a:pt x="201195" y="15583"/>
                </a:lnTo>
                <a:close/>
              </a:path>
              <a:path w="579754" h="139700">
                <a:moveTo>
                  <a:pt x="213723" y="15583"/>
                </a:moveTo>
                <a:lnTo>
                  <a:pt x="206695" y="15583"/>
                </a:lnTo>
                <a:lnTo>
                  <a:pt x="206695" y="25972"/>
                </a:lnTo>
                <a:lnTo>
                  <a:pt x="212454" y="25972"/>
                </a:lnTo>
                <a:lnTo>
                  <a:pt x="213723" y="15583"/>
                </a:lnTo>
                <a:close/>
              </a:path>
              <a:path w="579754" h="139700">
                <a:moveTo>
                  <a:pt x="366453" y="95638"/>
                </a:moveTo>
                <a:lnTo>
                  <a:pt x="353619" y="95638"/>
                </a:lnTo>
                <a:lnTo>
                  <a:pt x="353619" y="139180"/>
                </a:lnTo>
                <a:lnTo>
                  <a:pt x="366453" y="139180"/>
                </a:lnTo>
                <a:lnTo>
                  <a:pt x="366453" y="95638"/>
                </a:lnTo>
                <a:close/>
              </a:path>
              <a:path w="579754" h="139700">
                <a:moveTo>
                  <a:pt x="413813" y="95638"/>
                </a:moveTo>
                <a:lnTo>
                  <a:pt x="401133" y="95638"/>
                </a:lnTo>
                <a:lnTo>
                  <a:pt x="401133" y="139180"/>
                </a:lnTo>
                <a:lnTo>
                  <a:pt x="413813" y="139180"/>
                </a:lnTo>
                <a:lnTo>
                  <a:pt x="413813" y="95638"/>
                </a:lnTo>
                <a:close/>
              </a:path>
              <a:path w="579754" h="139700">
                <a:moveTo>
                  <a:pt x="446508" y="89069"/>
                </a:moveTo>
                <a:lnTo>
                  <a:pt x="321383" y="89069"/>
                </a:lnTo>
                <a:lnTo>
                  <a:pt x="321383" y="99458"/>
                </a:lnTo>
                <a:lnTo>
                  <a:pt x="353619" y="99458"/>
                </a:lnTo>
                <a:lnTo>
                  <a:pt x="353619" y="95638"/>
                </a:lnTo>
                <a:lnTo>
                  <a:pt x="446508" y="95638"/>
                </a:lnTo>
                <a:lnTo>
                  <a:pt x="446508" y="89069"/>
                </a:lnTo>
                <a:close/>
              </a:path>
              <a:path w="579754" h="139700">
                <a:moveTo>
                  <a:pt x="401133" y="95638"/>
                </a:moveTo>
                <a:lnTo>
                  <a:pt x="366453" y="95638"/>
                </a:lnTo>
                <a:lnTo>
                  <a:pt x="366453" y="99458"/>
                </a:lnTo>
                <a:lnTo>
                  <a:pt x="401133" y="99458"/>
                </a:lnTo>
                <a:lnTo>
                  <a:pt x="401133" y="95638"/>
                </a:lnTo>
                <a:close/>
              </a:path>
              <a:path w="579754" h="139700">
                <a:moveTo>
                  <a:pt x="446508" y="95638"/>
                </a:moveTo>
                <a:lnTo>
                  <a:pt x="413813" y="95638"/>
                </a:lnTo>
                <a:lnTo>
                  <a:pt x="413813" y="99458"/>
                </a:lnTo>
                <a:lnTo>
                  <a:pt x="446508" y="99458"/>
                </a:lnTo>
                <a:lnTo>
                  <a:pt x="446508" y="95638"/>
                </a:lnTo>
                <a:close/>
              </a:path>
              <a:path w="579754" h="139700">
                <a:moveTo>
                  <a:pt x="377300" y="16041"/>
                </a:moveTo>
                <a:lnTo>
                  <a:pt x="327800" y="16041"/>
                </a:lnTo>
                <a:lnTo>
                  <a:pt x="327800" y="26277"/>
                </a:lnTo>
                <a:lnTo>
                  <a:pt x="438869" y="26277"/>
                </a:lnTo>
                <a:lnTo>
                  <a:pt x="438869" y="23374"/>
                </a:lnTo>
                <a:lnTo>
                  <a:pt x="377300" y="23374"/>
                </a:lnTo>
                <a:lnTo>
                  <a:pt x="377300" y="16041"/>
                </a:lnTo>
                <a:close/>
              </a:path>
              <a:path w="579754" h="139700">
                <a:moveTo>
                  <a:pt x="389980" y="0"/>
                </a:moveTo>
                <a:lnTo>
                  <a:pt x="377300" y="0"/>
                </a:lnTo>
                <a:lnTo>
                  <a:pt x="377300" y="23374"/>
                </a:lnTo>
                <a:lnTo>
                  <a:pt x="389980" y="23374"/>
                </a:lnTo>
                <a:lnTo>
                  <a:pt x="389980" y="0"/>
                </a:lnTo>
                <a:close/>
              </a:path>
              <a:path w="579754" h="139700">
                <a:moveTo>
                  <a:pt x="438869" y="16041"/>
                </a:moveTo>
                <a:lnTo>
                  <a:pt x="389980" y="16041"/>
                </a:lnTo>
                <a:lnTo>
                  <a:pt x="389980" y="23374"/>
                </a:lnTo>
                <a:lnTo>
                  <a:pt x="438869" y="23374"/>
                </a:lnTo>
                <a:lnTo>
                  <a:pt x="438869" y="16041"/>
                </a:lnTo>
                <a:close/>
              </a:path>
              <a:path w="579754" h="139700">
                <a:moveTo>
                  <a:pt x="383716" y="34069"/>
                </a:moveTo>
                <a:lnTo>
                  <a:pt x="364774" y="35585"/>
                </a:lnTo>
                <a:lnTo>
                  <a:pt x="350659" y="40008"/>
                </a:lnTo>
                <a:lnTo>
                  <a:pt x="341843" y="47153"/>
                </a:lnTo>
                <a:lnTo>
                  <a:pt x="338800" y="56833"/>
                </a:lnTo>
                <a:lnTo>
                  <a:pt x="341843" y="66601"/>
                </a:lnTo>
                <a:lnTo>
                  <a:pt x="350659" y="73791"/>
                </a:lnTo>
                <a:lnTo>
                  <a:pt x="364774" y="78231"/>
                </a:lnTo>
                <a:lnTo>
                  <a:pt x="383716" y="79749"/>
                </a:lnTo>
                <a:lnTo>
                  <a:pt x="402570" y="78231"/>
                </a:lnTo>
                <a:lnTo>
                  <a:pt x="416640" y="73791"/>
                </a:lnTo>
                <a:lnTo>
                  <a:pt x="421127" y="70124"/>
                </a:lnTo>
                <a:lnTo>
                  <a:pt x="383716" y="70124"/>
                </a:lnTo>
                <a:lnTo>
                  <a:pt x="370243" y="69251"/>
                </a:lnTo>
                <a:lnTo>
                  <a:pt x="360265" y="66687"/>
                </a:lnTo>
                <a:lnTo>
                  <a:pt x="354068" y="62519"/>
                </a:lnTo>
                <a:lnTo>
                  <a:pt x="351939" y="56833"/>
                </a:lnTo>
                <a:lnTo>
                  <a:pt x="354068" y="51235"/>
                </a:lnTo>
                <a:lnTo>
                  <a:pt x="360265" y="47112"/>
                </a:lnTo>
                <a:lnTo>
                  <a:pt x="370243" y="44565"/>
                </a:lnTo>
                <a:lnTo>
                  <a:pt x="383716" y="43694"/>
                </a:lnTo>
                <a:lnTo>
                  <a:pt x="421179" y="43694"/>
                </a:lnTo>
                <a:lnTo>
                  <a:pt x="416640" y="40008"/>
                </a:lnTo>
                <a:lnTo>
                  <a:pt x="402570" y="35585"/>
                </a:lnTo>
                <a:lnTo>
                  <a:pt x="383716" y="34069"/>
                </a:lnTo>
                <a:close/>
              </a:path>
              <a:path w="579754" h="139700">
                <a:moveTo>
                  <a:pt x="421179" y="43694"/>
                </a:moveTo>
                <a:lnTo>
                  <a:pt x="383716" y="43694"/>
                </a:lnTo>
                <a:lnTo>
                  <a:pt x="397189" y="44565"/>
                </a:lnTo>
                <a:lnTo>
                  <a:pt x="407168" y="47112"/>
                </a:lnTo>
                <a:lnTo>
                  <a:pt x="413365" y="51235"/>
                </a:lnTo>
                <a:lnTo>
                  <a:pt x="415494" y="56833"/>
                </a:lnTo>
                <a:lnTo>
                  <a:pt x="413365" y="62519"/>
                </a:lnTo>
                <a:lnTo>
                  <a:pt x="407168" y="66687"/>
                </a:lnTo>
                <a:lnTo>
                  <a:pt x="397189" y="69251"/>
                </a:lnTo>
                <a:lnTo>
                  <a:pt x="383716" y="70124"/>
                </a:lnTo>
                <a:lnTo>
                  <a:pt x="421127" y="70124"/>
                </a:lnTo>
                <a:lnTo>
                  <a:pt x="425439" y="66601"/>
                </a:lnTo>
                <a:lnTo>
                  <a:pt x="428480" y="56833"/>
                </a:lnTo>
                <a:lnTo>
                  <a:pt x="425439" y="47153"/>
                </a:lnTo>
                <a:lnTo>
                  <a:pt x="421179" y="43694"/>
                </a:lnTo>
                <a:close/>
              </a:path>
              <a:path w="579754" h="139700">
                <a:moveTo>
                  <a:pt x="579565" y="763"/>
                </a:moveTo>
                <a:lnTo>
                  <a:pt x="567495" y="763"/>
                </a:lnTo>
                <a:lnTo>
                  <a:pt x="567495" y="138874"/>
                </a:lnTo>
                <a:lnTo>
                  <a:pt x="579565" y="138874"/>
                </a:lnTo>
                <a:lnTo>
                  <a:pt x="579565" y="67069"/>
                </a:lnTo>
                <a:lnTo>
                  <a:pt x="572232" y="67069"/>
                </a:lnTo>
                <a:lnTo>
                  <a:pt x="572232" y="56374"/>
                </a:lnTo>
                <a:lnTo>
                  <a:pt x="579565" y="56374"/>
                </a:lnTo>
                <a:lnTo>
                  <a:pt x="579565" y="763"/>
                </a:lnTo>
                <a:close/>
              </a:path>
              <a:path w="579754" h="139700">
                <a:moveTo>
                  <a:pt x="549315" y="3666"/>
                </a:moveTo>
                <a:lnTo>
                  <a:pt x="537398" y="3666"/>
                </a:lnTo>
                <a:lnTo>
                  <a:pt x="537398" y="131999"/>
                </a:lnTo>
                <a:lnTo>
                  <a:pt x="549315" y="131999"/>
                </a:lnTo>
                <a:lnTo>
                  <a:pt x="549315" y="67069"/>
                </a:lnTo>
                <a:lnTo>
                  <a:pt x="545648" y="67069"/>
                </a:lnTo>
                <a:lnTo>
                  <a:pt x="545648" y="56374"/>
                </a:lnTo>
                <a:lnTo>
                  <a:pt x="549315" y="56374"/>
                </a:lnTo>
                <a:lnTo>
                  <a:pt x="549315" y="3666"/>
                </a:lnTo>
                <a:close/>
              </a:path>
              <a:path w="579754" h="139700">
                <a:moveTo>
                  <a:pt x="549315" y="56374"/>
                </a:moveTo>
                <a:lnTo>
                  <a:pt x="545648" y="56374"/>
                </a:lnTo>
                <a:lnTo>
                  <a:pt x="545648" y="67069"/>
                </a:lnTo>
                <a:lnTo>
                  <a:pt x="549315" y="67069"/>
                </a:lnTo>
                <a:lnTo>
                  <a:pt x="549315" y="56374"/>
                </a:lnTo>
                <a:close/>
              </a:path>
              <a:path w="579754" h="139700">
                <a:moveTo>
                  <a:pt x="567495" y="56374"/>
                </a:moveTo>
                <a:lnTo>
                  <a:pt x="549315" y="56374"/>
                </a:lnTo>
                <a:lnTo>
                  <a:pt x="549315" y="67069"/>
                </a:lnTo>
                <a:lnTo>
                  <a:pt x="567495" y="67069"/>
                </a:lnTo>
                <a:lnTo>
                  <a:pt x="567495" y="56374"/>
                </a:lnTo>
                <a:close/>
              </a:path>
              <a:path w="579754" h="139700">
                <a:moveTo>
                  <a:pt x="579565" y="56374"/>
                </a:moveTo>
                <a:lnTo>
                  <a:pt x="572232" y="56374"/>
                </a:lnTo>
                <a:lnTo>
                  <a:pt x="572232" y="67069"/>
                </a:lnTo>
                <a:lnTo>
                  <a:pt x="579565" y="67069"/>
                </a:lnTo>
                <a:lnTo>
                  <a:pt x="579565" y="56374"/>
                </a:lnTo>
                <a:close/>
              </a:path>
              <a:path w="579754" h="139700">
                <a:moveTo>
                  <a:pt x="492635" y="22152"/>
                </a:moveTo>
                <a:lnTo>
                  <a:pt x="490343" y="22152"/>
                </a:lnTo>
                <a:lnTo>
                  <a:pt x="490343" y="38041"/>
                </a:lnTo>
                <a:lnTo>
                  <a:pt x="488457" y="58141"/>
                </a:lnTo>
                <a:lnTo>
                  <a:pt x="482819" y="75777"/>
                </a:lnTo>
                <a:lnTo>
                  <a:pt x="473456" y="90205"/>
                </a:lnTo>
                <a:lnTo>
                  <a:pt x="460399" y="100680"/>
                </a:lnTo>
                <a:lnTo>
                  <a:pt x="468190" y="110457"/>
                </a:lnTo>
                <a:lnTo>
                  <a:pt x="482162" y="98455"/>
                </a:lnTo>
                <a:lnTo>
                  <a:pt x="492195" y="81926"/>
                </a:lnTo>
                <a:lnTo>
                  <a:pt x="496802" y="66423"/>
                </a:lnTo>
                <a:lnTo>
                  <a:pt x="494683" y="59786"/>
                </a:lnTo>
                <a:lnTo>
                  <a:pt x="492635" y="38041"/>
                </a:lnTo>
                <a:lnTo>
                  <a:pt x="492635" y="22152"/>
                </a:lnTo>
                <a:close/>
              </a:path>
              <a:path w="579754" h="139700">
                <a:moveTo>
                  <a:pt x="502565" y="22152"/>
                </a:moveTo>
                <a:lnTo>
                  <a:pt x="500273" y="22152"/>
                </a:lnTo>
                <a:lnTo>
                  <a:pt x="500273" y="38041"/>
                </a:lnTo>
                <a:lnTo>
                  <a:pt x="498247" y="61559"/>
                </a:lnTo>
                <a:lnTo>
                  <a:pt x="496802" y="66423"/>
                </a:lnTo>
                <a:lnTo>
                  <a:pt x="500770" y="78852"/>
                </a:lnTo>
                <a:lnTo>
                  <a:pt x="510810" y="94394"/>
                </a:lnTo>
                <a:lnTo>
                  <a:pt x="524718" y="105569"/>
                </a:lnTo>
                <a:lnTo>
                  <a:pt x="532204" y="95791"/>
                </a:lnTo>
                <a:lnTo>
                  <a:pt x="519387" y="86144"/>
                </a:lnTo>
                <a:lnTo>
                  <a:pt x="510109" y="72702"/>
                </a:lnTo>
                <a:lnTo>
                  <a:pt x="504468" y="56367"/>
                </a:lnTo>
                <a:lnTo>
                  <a:pt x="502565" y="38041"/>
                </a:lnTo>
                <a:lnTo>
                  <a:pt x="502565" y="22152"/>
                </a:lnTo>
                <a:close/>
              </a:path>
              <a:path w="579754" h="139700">
                <a:moveTo>
                  <a:pt x="500273" y="22152"/>
                </a:moveTo>
                <a:lnTo>
                  <a:pt x="492635" y="22152"/>
                </a:lnTo>
                <a:lnTo>
                  <a:pt x="492635" y="38041"/>
                </a:lnTo>
                <a:lnTo>
                  <a:pt x="494683" y="59786"/>
                </a:lnTo>
                <a:lnTo>
                  <a:pt x="496802" y="66423"/>
                </a:lnTo>
                <a:lnTo>
                  <a:pt x="498247" y="61559"/>
                </a:lnTo>
                <a:lnTo>
                  <a:pt x="500273" y="38041"/>
                </a:lnTo>
                <a:lnTo>
                  <a:pt x="500273" y="22152"/>
                </a:lnTo>
                <a:close/>
              </a:path>
              <a:path w="579754" h="139700">
                <a:moveTo>
                  <a:pt x="527773" y="16958"/>
                </a:moveTo>
                <a:lnTo>
                  <a:pt x="463607" y="16958"/>
                </a:lnTo>
                <a:lnTo>
                  <a:pt x="463607" y="27499"/>
                </a:lnTo>
                <a:lnTo>
                  <a:pt x="490343" y="27499"/>
                </a:lnTo>
                <a:lnTo>
                  <a:pt x="490343" y="22152"/>
                </a:lnTo>
                <a:lnTo>
                  <a:pt x="527773" y="22152"/>
                </a:lnTo>
                <a:lnTo>
                  <a:pt x="527773" y="16958"/>
                </a:lnTo>
                <a:close/>
              </a:path>
              <a:path w="579754" h="139700">
                <a:moveTo>
                  <a:pt x="527773" y="22152"/>
                </a:moveTo>
                <a:lnTo>
                  <a:pt x="502565" y="22152"/>
                </a:lnTo>
                <a:lnTo>
                  <a:pt x="502565" y="27499"/>
                </a:lnTo>
                <a:lnTo>
                  <a:pt x="527773" y="27499"/>
                </a:lnTo>
                <a:lnTo>
                  <a:pt x="527773" y="22152"/>
                </a:lnTo>
                <a:close/>
              </a:path>
            </a:pathLst>
          </a:custGeom>
          <a:solidFill>
            <a:srgbClr val="6775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656906" y="3138995"/>
            <a:ext cx="705485" cy="289560"/>
          </a:xfrm>
          <a:custGeom>
            <a:avLst/>
            <a:gdLst/>
            <a:ahLst/>
            <a:cxnLst/>
            <a:rect l="l" t="t" r="r" b="b"/>
            <a:pathLst>
              <a:path w="705485" h="289560">
                <a:moveTo>
                  <a:pt x="560215" y="0"/>
                </a:moveTo>
                <a:lnTo>
                  <a:pt x="144691" y="0"/>
                </a:lnTo>
                <a:lnTo>
                  <a:pt x="98957" y="7376"/>
                </a:lnTo>
                <a:lnTo>
                  <a:pt x="59238" y="27917"/>
                </a:lnTo>
                <a:lnTo>
                  <a:pt x="27917" y="59238"/>
                </a:lnTo>
                <a:lnTo>
                  <a:pt x="7376" y="98957"/>
                </a:lnTo>
                <a:lnTo>
                  <a:pt x="0" y="144691"/>
                </a:lnTo>
                <a:lnTo>
                  <a:pt x="7376" y="190425"/>
                </a:lnTo>
                <a:lnTo>
                  <a:pt x="27917" y="230144"/>
                </a:lnTo>
                <a:lnTo>
                  <a:pt x="59238" y="261465"/>
                </a:lnTo>
                <a:lnTo>
                  <a:pt x="98957" y="282006"/>
                </a:lnTo>
                <a:lnTo>
                  <a:pt x="144691" y="289382"/>
                </a:lnTo>
                <a:lnTo>
                  <a:pt x="560215" y="289382"/>
                </a:lnTo>
                <a:lnTo>
                  <a:pt x="605949" y="282006"/>
                </a:lnTo>
                <a:lnTo>
                  <a:pt x="645668" y="261465"/>
                </a:lnTo>
                <a:lnTo>
                  <a:pt x="676990" y="230144"/>
                </a:lnTo>
                <a:lnTo>
                  <a:pt x="697530" y="190425"/>
                </a:lnTo>
                <a:lnTo>
                  <a:pt x="704907" y="144691"/>
                </a:lnTo>
                <a:lnTo>
                  <a:pt x="697530" y="98957"/>
                </a:lnTo>
                <a:lnTo>
                  <a:pt x="676990" y="59238"/>
                </a:lnTo>
                <a:lnTo>
                  <a:pt x="645668" y="27917"/>
                </a:lnTo>
                <a:lnTo>
                  <a:pt x="605949" y="7376"/>
                </a:lnTo>
                <a:lnTo>
                  <a:pt x="560215" y="0"/>
                </a:lnTo>
                <a:close/>
              </a:path>
            </a:pathLst>
          </a:custGeom>
          <a:solidFill>
            <a:srgbClr val="D8D8D8">
              <a:alpha val="6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7402338" y="3702930"/>
            <a:ext cx="756920" cy="289560"/>
          </a:xfrm>
          <a:custGeom>
            <a:avLst/>
            <a:gdLst/>
            <a:ahLst/>
            <a:cxnLst/>
            <a:rect l="l" t="t" r="r" b="b"/>
            <a:pathLst>
              <a:path w="756920" h="289560">
                <a:moveTo>
                  <a:pt x="612156" y="0"/>
                </a:moveTo>
                <a:lnTo>
                  <a:pt x="144691" y="0"/>
                </a:lnTo>
                <a:lnTo>
                  <a:pt x="98957" y="7376"/>
                </a:lnTo>
                <a:lnTo>
                  <a:pt x="59238" y="27917"/>
                </a:lnTo>
                <a:lnTo>
                  <a:pt x="27917" y="59238"/>
                </a:lnTo>
                <a:lnTo>
                  <a:pt x="7376" y="98957"/>
                </a:lnTo>
                <a:lnTo>
                  <a:pt x="0" y="144691"/>
                </a:lnTo>
                <a:lnTo>
                  <a:pt x="7376" y="190425"/>
                </a:lnTo>
                <a:lnTo>
                  <a:pt x="27917" y="230144"/>
                </a:lnTo>
                <a:lnTo>
                  <a:pt x="59238" y="261465"/>
                </a:lnTo>
                <a:lnTo>
                  <a:pt x="98957" y="282006"/>
                </a:lnTo>
                <a:lnTo>
                  <a:pt x="144691" y="289382"/>
                </a:lnTo>
                <a:lnTo>
                  <a:pt x="612156" y="289382"/>
                </a:lnTo>
                <a:lnTo>
                  <a:pt x="657889" y="282006"/>
                </a:lnTo>
                <a:lnTo>
                  <a:pt x="697609" y="261465"/>
                </a:lnTo>
                <a:lnTo>
                  <a:pt x="728930" y="230144"/>
                </a:lnTo>
                <a:lnTo>
                  <a:pt x="749471" y="190425"/>
                </a:lnTo>
                <a:lnTo>
                  <a:pt x="756847" y="144691"/>
                </a:lnTo>
                <a:lnTo>
                  <a:pt x="749471" y="98957"/>
                </a:lnTo>
                <a:lnTo>
                  <a:pt x="728930" y="59238"/>
                </a:lnTo>
                <a:lnTo>
                  <a:pt x="697609" y="27917"/>
                </a:lnTo>
                <a:lnTo>
                  <a:pt x="657889" y="7376"/>
                </a:lnTo>
                <a:lnTo>
                  <a:pt x="612156" y="0"/>
                </a:lnTo>
                <a:close/>
              </a:path>
            </a:pathLst>
          </a:custGeom>
          <a:solidFill>
            <a:srgbClr val="D8D8D8">
              <a:alpha val="6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9027331" y="3702930"/>
            <a:ext cx="467995" cy="289560"/>
          </a:xfrm>
          <a:custGeom>
            <a:avLst/>
            <a:gdLst/>
            <a:ahLst/>
            <a:cxnLst/>
            <a:rect l="l" t="t" r="r" b="b"/>
            <a:pathLst>
              <a:path w="467995" h="289560">
                <a:moveTo>
                  <a:pt x="322773" y="0"/>
                </a:moveTo>
                <a:lnTo>
                  <a:pt x="144691" y="0"/>
                </a:lnTo>
                <a:lnTo>
                  <a:pt x="98957" y="7376"/>
                </a:lnTo>
                <a:lnTo>
                  <a:pt x="59238" y="27917"/>
                </a:lnTo>
                <a:lnTo>
                  <a:pt x="27917" y="59238"/>
                </a:lnTo>
                <a:lnTo>
                  <a:pt x="7376" y="98957"/>
                </a:lnTo>
                <a:lnTo>
                  <a:pt x="0" y="144691"/>
                </a:lnTo>
                <a:lnTo>
                  <a:pt x="7376" y="190425"/>
                </a:lnTo>
                <a:lnTo>
                  <a:pt x="27917" y="230144"/>
                </a:lnTo>
                <a:lnTo>
                  <a:pt x="59238" y="261465"/>
                </a:lnTo>
                <a:lnTo>
                  <a:pt x="98957" y="282006"/>
                </a:lnTo>
                <a:lnTo>
                  <a:pt x="144691" y="289382"/>
                </a:lnTo>
                <a:lnTo>
                  <a:pt x="322773" y="289382"/>
                </a:lnTo>
                <a:lnTo>
                  <a:pt x="368506" y="282006"/>
                </a:lnTo>
                <a:lnTo>
                  <a:pt x="408226" y="261465"/>
                </a:lnTo>
                <a:lnTo>
                  <a:pt x="439547" y="230144"/>
                </a:lnTo>
                <a:lnTo>
                  <a:pt x="460088" y="190425"/>
                </a:lnTo>
                <a:lnTo>
                  <a:pt x="467464" y="144691"/>
                </a:lnTo>
                <a:lnTo>
                  <a:pt x="460088" y="98957"/>
                </a:lnTo>
                <a:lnTo>
                  <a:pt x="439547" y="59238"/>
                </a:lnTo>
                <a:lnTo>
                  <a:pt x="408226" y="27917"/>
                </a:lnTo>
                <a:lnTo>
                  <a:pt x="368506" y="7376"/>
                </a:lnTo>
                <a:lnTo>
                  <a:pt x="322773" y="0"/>
                </a:lnTo>
                <a:close/>
              </a:path>
            </a:pathLst>
          </a:custGeom>
          <a:solidFill>
            <a:srgbClr val="D8D8D8">
              <a:alpha val="6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6044468" y="4266852"/>
            <a:ext cx="638175" cy="289560"/>
          </a:xfrm>
          <a:custGeom>
            <a:avLst/>
            <a:gdLst/>
            <a:ahLst/>
            <a:cxnLst/>
            <a:rect l="l" t="t" r="r" b="b"/>
            <a:pathLst>
              <a:path w="638175" h="289560">
                <a:moveTo>
                  <a:pt x="493435" y="0"/>
                </a:moveTo>
                <a:lnTo>
                  <a:pt x="144691" y="0"/>
                </a:lnTo>
                <a:lnTo>
                  <a:pt x="98957" y="7376"/>
                </a:lnTo>
                <a:lnTo>
                  <a:pt x="59238" y="27917"/>
                </a:lnTo>
                <a:lnTo>
                  <a:pt x="27917" y="59238"/>
                </a:lnTo>
                <a:lnTo>
                  <a:pt x="7376" y="98957"/>
                </a:lnTo>
                <a:lnTo>
                  <a:pt x="0" y="144691"/>
                </a:lnTo>
                <a:lnTo>
                  <a:pt x="7376" y="190425"/>
                </a:lnTo>
                <a:lnTo>
                  <a:pt x="27917" y="230144"/>
                </a:lnTo>
                <a:lnTo>
                  <a:pt x="59238" y="261465"/>
                </a:lnTo>
                <a:lnTo>
                  <a:pt x="98957" y="282006"/>
                </a:lnTo>
                <a:lnTo>
                  <a:pt x="144691" y="289382"/>
                </a:lnTo>
                <a:lnTo>
                  <a:pt x="493434" y="289382"/>
                </a:lnTo>
                <a:lnTo>
                  <a:pt x="539168" y="282006"/>
                </a:lnTo>
                <a:lnTo>
                  <a:pt x="578887" y="261465"/>
                </a:lnTo>
                <a:lnTo>
                  <a:pt x="610209" y="230144"/>
                </a:lnTo>
                <a:lnTo>
                  <a:pt x="630749" y="190425"/>
                </a:lnTo>
                <a:lnTo>
                  <a:pt x="638126" y="144691"/>
                </a:lnTo>
                <a:lnTo>
                  <a:pt x="630749" y="98957"/>
                </a:lnTo>
                <a:lnTo>
                  <a:pt x="610209" y="59238"/>
                </a:lnTo>
                <a:lnTo>
                  <a:pt x="578887" y="27917"/>
                </a:lnTo>
                <a:lnTo>
                  <a:pt x="539168" y="7376"/>
                </a:lnTo>
                <a:lnTo>
                  <a:pt x="493435" y="0"/>
                </a:lnTo>
                <a:close/>
              </a:path>
            </a:pathLst>
          </a:custGeom>
          <a:solidFill>
            <a:srgbClr val="D8D8D8">
              <a:alpha val="6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6734528" y="4845620"/>
            <a:ext cx="549275" cy="289560"/>
          </a:xfrm>
          <a:custGeom>
            <a:avLst/>
            <a:gdLst/>
            <a:ahLst/>
            <a:cxnLst/>
            <a:rect l="l" t="t" r="r" b="b"/>
            <a:pathLst>
              <a:path w="549275" h="289560">
                <a:moveTo>
                  <a:pt x="404394" y="0"/>
                </a:moveTo>
                <a:lnTo>
                  <a:pt x="144691" y="0"/>
                </a:lnTo>
                <a:lnTo>
                  <a:pt x="98957" y="7376"/>
                </a:lnTo>
                <a:lnTo>
                  <a:pt x="59238" y="27917"/>
                </a:lnTo>
                <a:lnTo>
                  <a:pt x="27917" y="59238"/>
                </a:lnTo>
                <a:lnTo>
                  <a:pt x="7376" y="98957"/>
                </a:lnTo>
                <a:lnTo>
                  <a:pt x="0" y="144691"/>
                </a:lnTo>
                <a:lnTo>
                  <a:pt x="7376" y="190425"/>
                </a:lnTo>
                <a:lnTo>
                  <a:pt x="27917" y="230144"/>
                </a:lnTo>
                <a:lnTo>
                  <a:pt x="59238" y="261465"/>
                </a:lnTo>
                <a:lnTo>
                  <a:pt x="98957" y="282006"/>
                </a:lnTo>
                <a:lnTo>
                  <a:pt x="144691" y="289382"/>
                </a:lnTo>
                <a:lnTo>
                  <a:pt x="404394" y="289382"/>
                </a:lnTo>
                <a:lnTo>
                  <a:pt x="450127" y="282006"/>
                </a:lnTo>
                <a:lnTo>
                  <a:pt x="489846" y="261465"/>
                </a:lnTo>
                <a:lnTo>
                  <a:pt x="521168" y="230144"/>
                </a:lnTo>
                <a:lnTo>
                  <a:pt x="541709" y="190425"/>
                </a:lnTo>
                <a:lnTo>
                  <a:pt x="549085" y="144691"/>
                </a:lnTo>
                <a:lnTo>
                  <a:pt x="541709" y="98957"/>
                </a:lnTo>
                <a:lnTo>
                  <a:pt x="521168" y="59238"/>
                </a:lnTo>
                <a:lnTo>
                  <a:pt x="489847" y="27917"/>
                </a:lnTo>
                <a:lnTo>
                  <a:pt x="450127" y="7376"/>
                </a:lnTo>
                <a:lnTo>
                  <a:pt x="404394" y="0"/>
                </a:lnTo>
                <a:close/>
              </a:path>
            </a:pathLst>
          </a:custGeom>
          <a:solidFill>
            <a:srgbClr val="D8D8D8">
              <a:alpha val="6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6326423" y="5973477"/>
            <a:ext cx="638175" cy="289560"/>
          </a:xfrm>
          <a:custGeom>
            <a:avLst/>
            <a:gdLst/>
            <a:ahLst/>
            <a:cxnLst/>
            <a:rect l="l" t="t" r="r" b="b"/>
            <a:pathLst>
              <a:path w="638175" h="289560">
                <a:moveTo>
                  <a:pt x="493435" y="0"/>
                </a:moveTo>
                <a:lnTo>
                  <a:pt x="144691" y="0"/>
                </a:lnTo>
                <a:lnTo>
                  <a:pt x="98957" y="7376"/>
                </a:lnTo>
                <a:lnTo>
                  <a:pt x="59238" y="27917"/>
                </a:lnTo>
                <a:lnTo>
                  <a:pt x="27917" y="59238"/>
                </a:lnTo>
                <a:lnTo>
                  <a:pt x="7376" y="98957"/>
                </a:lnTo>
                <a:lnTo>
                  <a:pt x="0" y="144691"/>
                </a:lnTo>
                <a:lnTo>
                  <a:pt x="7376" y="190425"/>
                </a:lnTo>
                <a:lnTo>
                  <a:pt x="27917" y="230144"/>
                </a:lnTo>
                <a:lnTo>
                  <a:pt x="59238" y="261465"/>
                </a:lnTo>
                <a:lnTo>
                  <a:pt x="98957" y="282006"/>
                </a:lnTo>
                <a:lnTo>
                  <a:pt x="144691" y="289382"/>
                </a:lnTo>
                <a:lnTo>
                  <a:pt x="493434" y="289382"/>
                </a:lnTo>
                <a:lnTo>
                  <a:pt x="539168" y="282006"/>
                </a:lnTo>
                <a:lnTo>
                  <a:pt x="578887" y="261465"/>
                </a:lnTo>
                <a:lnTo>
                  <a:pt x="610209" y="230144"/>
                </a:lnTo>
                <a:lnTo>
                  <a:pt x="630749" y="190425"/>
                </a:lnTo>
                <a:lnTo>
                  <a:pt x="638126" y="144691"/>
                </a:lnTo>
                <a:lnTo>
                  <a:pt x="630749" y="98957"/>
                </a:lnTo>
                <a:lnTo>
                  <a:pt x="610209" y="59238"/>
                </a:lnTo>
                <a:lnTo>
                  <a:pt x="578887" y="27917"/>
                </a:lnTo>
                <a:lnTo>
                  <a:pt x="539168" y="7376"/>
                </a:lnTo>
                <a:lnTo>
                  <a:pt x="493435" y="0"/>
                </a:lnTo>
                <a:close/>
              </a:path>
            </a:pathLst>
          </a:custGeom>
          <a:solidFill>
            <a:srgbClr val="D8D8D8">
              <a:alpha val="6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6259642" y="7138416"/>
            <a:ext cx="942975" cy="289560"/>
          </a:xfrm>
          <a:custGeom>
            <a:avLst/>
            <a:gdLst/>
            <a:ahLst/>
            <a:cxnLst/>
            <a:rect l="l" t="t" r="r" b="b"/>
            <a:pathLst>
              <a:path w="942975" h="289559">
                <a:moveTo>
                  <a:pt x="797657" y="0"/>
                </a:moveTo>
                <a:lnTo>
                  <a:pt x="144691" y="0"/>
                </a:lnTo>
                <a:lnTo>
                  <a:pt x="98957" y="7376"/>
                </a:lnTo>
                <a:lnTo>
                  <a:pt x="59238" y="27917"/>
                </a:lnTo>
                <a:lnTo>
                  <a:pt x="27917" y="59238"/>
                </a:lnTo>
                <a:lnTo>
                  <a:pt x="7376" y="98957"/>
                </a:lnTo>
                <a:lnTo>
                  <a:pt x="0" y="144691"/>
                </a:lnTo>
                <a:lnTo>
                  <a:pt x="7376" y="190425"/>
                </a:lnTo>
                <a:lnTo>
                  <a:pt x="27917" y="230144"/>
                </a:lnTo>
                <a:lnTo>
                  <a:pt x="59238" y="261465"/>
                </a:lnTo>
                <a:lnTo>
                  <a:pt x="98957" y="282006"/>
                </a:lnTo>
                <a:lnTo>
                  <a:pt x="144691" y="289382"/>
                </a:lnTo>
                <a:lnTo>
                  <a:pt x="797658" y="289382"/>
                </a:lnTo>
                <a:lnTo>
                  <a:pt x="843391" y="282006"/>
                </a:lnTo>
                <a:lnTo>
                  <a:pt x="883110" y="261465"/>
                </a:lnTo>
                <a:lnTo>
                  <a:pt x="914432" y="230144"/>
                </a:lnTo>
                <a:lnTo>
                  <a:pt x="934973" y="190425"/>
                </a:lnTo>
                <a:lnTo>
                  <a:pt x="942349" y="144691"/>
                </a:lnTo>
                <a:lnTo>
                  <a:pt x="934973" y="98957"/>
                </a:lnTo>
                <a:lnTo>
                  <a:pt x="914432" y="59238"/>
                </a:lnTo>
                <a:lnTo>
                  <a:pt x="883110" y="27917"/>
                </a:lnTo>
                <a:lnTo>
                  <a:pt x="843391" y="7376"/>
                </a:lnTo>
                <a:lnTo>
                  <a:pt x="797657" y="0"/>
                </a:lnTo>
                <a:close/>
              </a:path>
            </a:pathLst>
          </a:custGeom>
          <a:solidFill>
            <a:srgbClr val="D8D8D8">
              <a:alpha val="6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4813212" y="3208982"/>
            <a:ext cx="405765" cy="138430"/>
          </a:xfrm>
          <a:custGeom>
            <a:avLst/>
            <a:gdLst/>
            <a:ahLst/>
            <a:cxnLst/>
            <a:rect l="l" t="t" r="r" b="b"/>
            <a:pathLst>
              <a:path w="405764" h="138429">
                <a:moveTo>
                  <a:pt x="56069" y="67985"/>
                </a:moveTo>
                <a:lnTo>
                  <a:pt x="0" y="67985"/>
                </a:lnTo>
                <a:lnTo>
                  <a:pt x="0" y="78374"/>
                </a:lnTo>
                <a:lnTo>
                  <a:pt x="124819" y="78374"/>
                </a:lnTo>
                <a:lnTo>
                  <a:pt x="124819" y="72263"/>
                </a:lnTo>
                <a:lnTo>
                  <a:pt x="56069" y="72263"/>
                </a:lnTo>
                <a:lnTo>
                  <a:pt x="56069" y="67985"/>
                </a:lnTo>
                <a:close/>
              </a:path>
              <a:path w="405764" h="138429">
                <a:moveTo>
                  <a:pt x="68597" y="45833"/>
                </a:moveTo>
                <a:lnTo>
                  <a:pt x="56069" y="45833"/>
                </a:lnTo>
                <a:lnTo>
                  <a:pt x="56069" y="72263"/>
                </a:lnTo>
                <a:lnTo>
                  <a:pt x="68597" y="72263"/>
                </a:lnTo>
                <a:lnTo>
                  <a:pt x="68597" y="45833"/>
                </a:lnTo>
                <a:close/>
              </a:path>
              <a:path w="405764" h="138429">
                <a:moveTo>
                  <a:pt x="124819" y="67985"/>
                </a:moveTo>
                <a:lnTo>
                  <a:pt x="68597" y="67985"/>
                </a:lnTo>
                <a:lnTo>
                  <a:pt x="68597" y="72263"/>
                </a:lnTo>
                <a:lnTo>
                  <a:pt x="124819" y="72263"/>
                </a:lnTo>
                <a:lnTo>
                  <a:pt x="124819" y="67985"/>
                </a:lnTo>
                <a:close/>
              </a:path>
              <a:path w="405764" h="138429">
                <a:moveTo>
                  <a:pt x="109235" y="6263"/>
                </a:moveTo>
                <a:lnTo>
                  <a:pt x="15736" y="6263"/>
                </a:lnTo>
                <a:lnTo>
                  <a:pt x="15736" y="52249"/>
                </a:lnTo>
                <a:lnTo>
                  <a:pt x="56069" y="52249"/>
                </a:lnTo>
                <a:lnTo>
                  <a:pt x="56069" y="47972"/>
                </a:lnTo>
                <a:lnTo>
                  <a:pt x="28263" y="47972"/>
                </a:lnTo>
                <a:lnTo>
                  <a:pt x="28263" y="16499"/>
                </a:lnTo>
                <a:lnTo>
                  <a:pt x="109235" y="16499"/>
                </a:lnTo>
                <a:lnTo>
                  <a:pt x="109235" y="6263"/>
                </a:lnTo>
                <a:close/>
              </a:path>
              <a:path w="405764" h="138429">
                <a:moveTo>
                  <a:pt x="110305" y="45833"/>
                </a:moveTo>
                <a:lnTo>
                  <a:pt x="68597" y="45833"/>
                </a:lnTo>
                <a:lnTo>
                  <a:pt x="68597" y="52249"/>
                </a:lnTo>
                <a:lnTo>
                  <a:pt x="110305" y="52249"/>
                </a:lnTo>
                <a:lnTo>
                  <a:pt x="110305" y="45833"/>
                </a:lnTo>
                <a:close/>
              </a:path>
              <a:path w="405764" h="138429">
                <a:moveTo>
                  <a:pt x="110305" y="41860"/>
                </a:moveTo>
                <a:lnTo>
                  <a:pt x="28263" y="41860"/>
                </a:lnTo>
                <a:lnTo>
                  <a:pt x="28263" y="47972"/>
                </a:lnTo>
                <a:lnTo>
                  <a:pt x="56069" y="47972"/>
                </a:lnTo>
                <a:lnTo>
                  <a:pt x="56069" y="45833"/>
                </a:lnTo>
                <a:lnTo>
                  <a:pt x="110305" y="45833"/>
                </a:lnTo>
                <a:lnTo>
                  <a:pt x="110305" y="41860"/>
                </a:lnTo>
                <a:close/>
              </a:path>
              <a:path w="405764" h="138429">
                <a:moveTo>
                  <a:pt x="62180" y="88305"/>
                </a:moveTo>
                <a:lnTo>
                  <a:pt x="42340" y="89959"/>
                </a:lnTo>
                <a:lnTo>
                  <a:pt x="27442" y="94779"/>
                </a:lnTo>
                <a:lnTo>
                  <a:pt x="18073" y="102549"/>
                </a:lnTo>
                <a:lnTo>
                  <a:pt x="14819" y="113055"/>
                </a:lnTo>
                <a:lnTo>
                  <a:pt x="18073" y="123713"/>
                </a:lnTo>
                <a:lnTo>
                  <a:pt x="27442" y="131522"/>
                </a:lnTo>
                <a:lnTo>
                  <a:pt x="42340" y="136322"/>
                </a:lnTo>
                <a:lnTo>
                  <a:pt x="62180" y="137957"/>
                </a:lnTo>
                <a:lnTo>
                  <a:pt x="82019" y="136322"/>
                </a:lnTo>
                <a:lnTo>
                  <a:pt x="96918" y="131522"/>
                </a:lnTo>
                <a:lnTo>
                  <a:pt x="101111" y="128027"/>
                </a:lnTo>
                <a:lnTo>
                  <a:pt x="62180" y="128027"/>
                </a:lnTo>
                <a:lnTo>
                  <a:pt x="47697" y="127041"/>
                </a:lnTo>
                <a:lnTo>
                  <a:pt x="36838" y="124150"/>
                </a:lnTo>
                <a:lnTo>
                  <a:pt x="30018" y="119455"/>
                </a:lnTo>
                <a:lnTo>
                  <a:pt x="27652" y="113055"/>
                </a:lnTo>
                <a:lnTo>
                  <a:pt x="30018" y="106719"/>
                </a:lnTo>
                <a:lnTo>
                  <a:pt x="36838" y="102017"/>
                </a:lnTo>
                <a:lnTo>
                  <a:pt x="47697" y="99090"/>
                </a:lnTo>
                <a:lnTo>
                  <a:pt x="62180" y="98083"/>
                </a:lnTo>
                <a:lnTo>
                  <a:pt x="100901" y="98083"/>
                </a:lnTo>
                <a:lnTo>
                  <a:pt x="96918" y="94779"/>
                </a:lnTo>
                <a:lnTo>
                  <a:pt x="82019" y="89959"/>
                </a:lnTo>
                <a:lnTo>
                  <a:pt x="62180" y="88305"/>
                </a:lnTo>
                <a:close/>
              </a:path>
              <a:path w="405764" h="138429">
                <a:moveTo>
                  <a:pt x="100901" y="98083"/>
                </a:moveTo>
                <a:lnTo>
                  <a:pt x="62180" y="98083"/>
                </a:lnTo>
                <a:lnTo>
                  <a:pt x="76727" y="99090"/>
                </a:lnTo>
                <a:lnTo>
                  <a:pt x="87579" y="102017"/>
                </a:lnTo>
                <a:lnTo>
                  <a:pt x="94363" y="106719"/>
                </a:lnTo>
                <a:lnTo>
                  <a:pt x="96708" y="113055"/>
                </a:lnTo>
                <a:lnTo>
                  <a:pt x="94363" y="119455"/>
                </a:lnTo>
                <a:lnTo>
                  <a:pt x="87579" y="124150"/>
                </a:lnTo>
                <a:lnTo>
                  <a:pt x="76727" y="127041"/>
                </a:lnTo>
                <a:lnTo>
                  <a:pt x="62180" y="128027"/>
                </a:lnTo>
                <a:lnTo>
                  <a:pt x="101111" y="128027"/>
                </a:lnTo>
                <a:lnTo>
                  <a:pt x="106287" y="123713"/>
                </a:lnTo>
                <a:lnTo>
                  <a:pt x="109541" y="113055"/>
                </a:lnTo>
                <a:lnTo>
                  <a:pt x="106287" y="102549"/>
                </a:lnTo>
                <a:lnTo>
                  <a:pt x="100901" y="98083"/>
                </a:lnTo>
                <a:close/>
              </a:path>
              <a:path w="405764" h="138429">
                <a:moveTo>
                  <a:pt x="247640" y="0"/>
                </a:moveTo>
                <a:lnTo>
                  <a:pt x="234959" y="0"/>
                </a:lnTo>
                <a:lnTo>
                  <a:pt x="234959" y="81735"/>
                </a:lnTo>
                <a:lnTo>
                  <a:pt x="247640" y="81735"/>
                </a:lnTo>
                <a:lnTo>
                  <a:pt x="247640" y="60499"/>
                </a:lnTo>
                <a:lnTo>
                  <a:pt x="243820" y="60499"/>
                </a:lnTo>
                <a:lnTo>
                  <a:pt x="243820" y="49958"/>
                </a:lnTo>
                <a:lnTo>
                  <a:pt x="247640" y="49958"/>
                </a:lnTo>
                <a:lnTo>
                  <a:pt x="247640" y="31166"/>
                </a:lnTo>
                <a:lnTo>
                  <a:pt x="243820" y="31166"/>
                </a:lnTo>
                <a:lnTo>
                  <a:pt x="243820" y="20624"/>
                </a:lnTo>
                <a:lnTo>
                  <a:pt x="247640" y="20624"/>
                </a:lnTo>
                <a:lnTo>
                  <a:pt x="247640" y="0"/>
                </a:lnTo>
                <a:close/>
              </a:path>
              <a:path w="405764" h="138429">
                <a:moveTo>
                  <a:pt x="247640" y="49958"/>
                </a:moveTo>
                <a:lnTo>
                  <a:pt x="243820" y="49958"/>
                </a:lnTo>
                <a:lnTo>
                  <a:pt x="243820" y="60499"/>
                </a:lnTo>
                <a:lnTo>
                  <a:pt x="247640" y="60499"/>
                </a:lnTo>
                <a:lnTo>
                  <a:pt x="247640" y="49958"/>
                </a:lnTo>
                <a:close/>
              </a:path>
              <a:path w="405764" h="138429">
                <a:moveTo>
                  <a:pt x="267806" y="49958"/>
                </a:moveTo>
                <a:lnTo>
                  <a:pt x="247640" y="49958"/>
                </a:lnTo>
                <a:lnTo>
                  <a:pt x="247640" y="60499"/>
                </a:lnTo>
                <a:lnTo>
                  <a:pt x="267806" y="60499"/>
                </a:lnTo>
                <a:lnTo>
                  <a:pt x="267806" y="49958"/>
                </a:lnTo>
                <a:close/>
              </a:path>
              <a:path w="405764" h="138429">
                <a:moveTo>
                  <a:pt x="247640" y="20624"/>
                </a:moveTo>
                <a:lnTo>
                  <a:pt x="243820" y="20624"/>
                </a:lnTo>
                <a:lnTo>
                  <a:pt x="243820" y="31166"/>
                </a:lnTo>
                <a:lnTo>
                  <a:pt x="247640" y="31166"/>
                </a:lnTo>
                <a:lnTo>
                  <a:pt x="247640" y="20624"/>
                </a:lnTo>
                <a:close/>
              </a:path>
              <a:path w="405764" h="138429">
                <a:moveTo>
                  <a:pt x="267806" y="20624"/>
                </a:moveTo>
                <a:lnTo>
                  <a:pt x="247640" y="20624"/>
                </a:lnTo>
                <a:lnTo>
                  <a:pt x="247640" y="31166"/>
                </a:lnTo>
                <a:lnTo>
                  <a:pt x="267806" y="31166"/>
                </a:lnTo>
                <a:lnTo>
                  <a:pt x="267806" y="20624"/>
                </a:lnTo>
                <a:close/>
              </a:path>
              <a:path w="405764" h="138429">
                <a:moveTo>
                  <a:pt x="179043" y="8097"/>
                </a:moveTo>
                <a:lnTo>
                  <a:pt x="164643" y="10498"/>
                </a:lnTo>
                <a:lnTo>
                  <a:pt x="153223" y="17225"/>
                </a:lnTo>
                <a:lnTo>
                  <a:pt x="145699" y="27561"/>
                </a:lnTo>
                <a:lnTo>
                  <a:pt x="142987" y="40791"/>
                </a:lnTo>
                <a:lnTo>
                  <a:pt x="145699" y="53908"/>
                </a:lnTo>
                <a:lnTo>
                  <a:pt x="153223" y="64147"/>
                </a:lnTo>
                <a:lnTo>
                  <a:pt x="164643" y="70805"/>
                </a:lnTo>
                <a:lnTo>
                  <a:pt x="179043" y="73180"/>
                </a:lnTo>
                <a:lnTo>
                  <a:pt x="193442" y="70805"/>
                </a:lnTo>
                <a:lnTo>
                  <a:pt x="204862" y="64147"/>
                </a:lnTo>
                <a:lnTo>
                  <a:pt x="205971" y="62638"/>
                </a:lnTo>
                <a:lnTo>
                  <a:pt x="179043" y="62638"/>
                </a:lnTo>
                <a:lnTo>
                  <a:pt x="169542" y="61051"/>
                </a:lnTo>
                <a:lnTo>
                  <a:pt x="162046" y="56584"/>
                </a:lnTo>
                <a:lnTo>
                  <a:pt x="157129" y="49683"/>
                </a:lnTo>
                <a:lnTo>
                  <a:pt x="155362" y="40791"/>
                </a:lnTo>
                <a:lnTo>
                  <a:pt x="157129" y="31875"/>
                </a:lnTo>
                <a:lnTo>
                  <a:pt x="162046" y="24921"/>
                </a:lnTo>
                <a:lnTo>
                  <a:pt x="169542" y="20402"/>
                </a:lnTo>
                <a:lnTo>
                  <a:pt x="179043" y="18791"/>
                </a:lnTo>
                <a:lnTo>
                  <a:pt x="206002" y="18791"/>
                </a:lnTo>
                <a:lnTo>
                  <a:pt x="204862" y="17225"/>
                </a:lnTo>
                <a:lnTo>
                  <a:pt x="193442" y="10498"/>
                </a:lnTo>
                <a:lnTo>
                  <a:pt x="179043" y="8097"/>
                </a:lnTo>
                <a:close/>
              </a:path>
              <a:path w="405764" h="138429">
                <a:moveTo>
                  <a:pt x="206002" y="18791"/>
                </a:moveTo>
                <a:lnTo>
                  <a:pt x="179043" y="18791"/>
                </a:lnTo>
                <a:lnTo>
                  <a:pt x="188543" y="20402"/>
                </a:lnTo>
                <a:lnTo>
                  <a:pt x="196039" y="24921"/>
                </a:lnTo>
                <a:lnTo>
                  <a:pt x="200957" y="31875"/>
                </a:lnTo>
                <a:lnTo>
                  <a:pt x="202723" y="40791"/>
                </a:lnTo>
                <a:lnTo>
                  <a:pt x="200957" y="49683"/>
                </a:lnTo>
                <a:lnTo>
                  <a:pt x="196039" y="56584"/>
                </a:lnTo>
                <a:lnTo>
                  <a:pt x="188543" y="61051"/>
                </a:lnTo>
                <a:lnTo>
                  <a:pt x="179043" y="62638"/>
                </a:lnTo>
                <a:lnTo>
                  <a:pt x="205971" y="62638"/>
                </a:lnTo>
                <a:lnTo>
                  <a:pt x="212386" y="53908"/>
                </a:lnTo>
                <a:lnTo>
                  <a:pt x="215098" y="40791"/>
                </a:lnTo>
                <a:lnTo>
                  <a:pt x="212386" y="27561"/>
                </a:lnTo>
                <a:lnTo>
                  <a:pt x="206002" y="18791"/>
                </a:lnTo>
                <a:close/>
              </a:path>
              <a:path w="405764" h="138429">
                <a:moveTo>
                  <a:pt x="203640" y="86166"/>
                </a:moveTo>
                <a:lnTo>
                  <a:pt x="184691" y="87923"/>
                </a:lnTo>
                <a:lnTo>
                  <a:pt x="170411" y="93003"/>
                </a:lnTo>
                <a:lnTo>
                  <a:pt x="161402" y="101119"/>
                </a:lnTo>
                <a:lnTo>
                  <a:pt x="158265" y="111985"/>
                </a:lnTo>
                <a:lnTo>
                  <a:pt x="161402" y="122916"/>
                </a:lnTo>
                <a:lnTo>
                  <a:pt x="170411" y="131025"/>
                </a:lnTo>
                <a:lnTo>
                  <a:pt x="184691" y="136069"/>
                </a:lnTo>
                <a:lnTo>
                  <a:pt x="203640" y="137805"/>
                </a:lnTo>
                <a:lnTo>
                  <a:pt x="222589" y="136069"/>
                </a:lnTo>
                <a:lnTo>
                  <a:pt x="236869" y="131025"/>
                </a:lnTo>
                <a:lnTo>
                  <a:pt x="240539" y="127721"/>
                </a:lnTo>
                <a:lnTo>
                  <a:pt x="203640" y="127721"/>
                </a:lnTo>
                <a:lnTo>
                  <a:pt x="189847" y="126659"/>
                </a:lnTo>
                <a:lnTo>
                  <a:pt x="179463" y="123577"/>
                </a:lnTo>
                <a:lnTo>
                  <a:pt x="172917" y="118633"/>
                </a:lnTo>
                <a:lnTo>
                  <a:pt x="170640" y="111985"/>
                </a:lnTo>
                <a:lnTo>
                  <a:pt x="172917" y="105361"/>
                </a:lnTo>
                <a:lnTo>
                  <a:pt x="179463" y="100470"/>
                </a:lnTo>
                <a:lnTo>
                  <a:pt x="189847" y="97440"/>
                </a:lnTo>
                <a:lnTo>
                  <a:pt x="203640" y="96402"/>
                </a:lnTo>
                <a:lnTo>
                  <a:pt x="240642" y="96402"/>
                </a:lnTo>
                <a:lnTo>
                  <a:pt x="236869" y="93003"/>
                </a:lnTo>
                <a:lnTo>
                  <a:pt x="222589" y="87923"/>
                </a:lnTo>
                <a:lnTo>
                  <a:pt x="203640" y="86166"/>
                </a:lnTo>
                <a:close/>
              </a:path>
              <a:path w="405764" h="138429">
                <a:moveTo>
                  <a:pt x="240642" y="96402"/>
                </a:moveTo>
                <a:lnTo>
                  <a:pt x="203640" y="96402"/>
                </a:lnTo>
                <a:lnTo>
                  <a:pt x="217433" y="97440"/>
                </a:lnTo>
                <a:lnTo>
                  <a:pt x="227817" y="100470"/>
                </a:lnTo>
                <a:lnTo>
                  <a:pt x="234362" y="105361"/>
                </a:lnTo>
                <a:lnTo>
                  <a:pt x="236640" y="111985"/>
                </a:lnTo>
                <a:lnTo>
                  <a:pt x="234362" y="118633"/>
                </a:lnTo>
                <a:lnTo>
                  <a:pt x="227817" y="123577"/>
                </a:lnTo>
                <a:lnTo>
                  <a:pt x="217433" y="126659"/>
                </a:lnTo>
                <a:lnTo>
                  <a:pt x="203640" y="127721"/>
                </a:lnTo>
                <a:lnTo>
                  <a:pt x="240539" y="127721"/>
                </a:lnTo>
                <a:lnTo>
                  <a:pt x="245878" y="122916"/>
                </a:lnTo>
                <a:lnTo>
                  <a:pt x="249015" y="111985"/>
                </a:lnTo>
                <a:lnTo>
                  <a:pt x="245878" y="101119"/>
                </a:lnTo>
                <a:lnTo>
                  <a:pt x="240642" y="96402"/>
                </a:lnTo>
                <a:close/>
              </a:path>
              <a:path w="405764" h="138429">
                <a:moveTo>
                  <a:pt x="337155" y="91073"/>
                </a:moveTo>
                <a:lnTo>
                  <a:pt x="323386" y="92148"/>
                </a:lnTo>
                <a:lnTo>
                  <a:pt x="308548" y="96708"/>
                </a:lnTo>
                <a:lnTo>
                  <a:pt x="299266" y="104132"/>
                </a:lnTo>
                <a:lnTo>
                  <a:pt x="296058" y="114277"/>
                </a:lnTo>
                <a:lnTo>
                  <a:pt x="299266" y="124334"/>
                </a:lnTo>
                <a:lnTo>
                  <a:pt x="308548" y="131713"/>
                </a:lnTo>
                <a:lnTo>
                  <a:pt x="323386" y="136255"/>
                </a:lnTo>
                <a:lnTo>
                  <a:pt x="343266" y="137805"/>
                </a:lnTo>
                <a:lnTo>
                  <a:pt x="363146" y="136255"/>
                </a:lnTo>
                <a:lnTo>
                  <a:pt x="377985" y="131713"/>
                </a:lnTo>
                <a:lnTo>
                  <a:pt x="382429" y="128180"/>
                </a:lnTo>
                <a:lnTo>
                  <a:pt x="343266" y="128180"/>
                </a:lnTo>
                <a:lnTo>
                  <a:pt x="328743" y="127253"/>
                </a:lnTo>
                <a:lnTo>
                  <a:pt x="317943" y="124551"/>
                </a:lnTo>
                <a:lnTo>
                  <a:pt x="311212" y="120187"/>
                </a:lnTo>
                <a:lnTo>
                  <a:pt x="308891" y="114277"/>
                </a:lnTo>
                <a:lnTo>
                  <a:pt x="311212" y="108366"/>
                </a:lnTo>
                <a:lnTo>
                  <a:pt x="317943" y="104003"/>
                </a:lnTo>
                <a:lnTo>
                  <a:pt x="328743" y="101300"/>
                </a:lnTo>
                <a:lnTo>
                  <a:pt x="343266" y="100374"/>
                </a:lnTo>
                <a:lnTo>
                  <a:pt x="382569" y="100374"/>
                </a:lnTo>
                <a:lnTo>
                  <a:pt x="377985" y="96708"/>
                </a:lnTo>
                <a:lnTo>
                  <a:pt x="371024" y="94569"/>
                </a:lnTo>
                <a:lnTo>
                  <a:pt x="337155" y="94569"/>
                </a:lnTo>
                <a:lnTo>
                  <a:pt x="337155" y="91073"/>
                </a:lnTo>
                <a:close/>
              </a:path>
              <a:path w="405764" h="138429">
                <a:moveTo>
                  <a:pt x="382569" y="100374"/>
                </a:moveTo>
                <a:lnTo>
                  <a:pt x="343266" y="100374"/>
                </a:lnTo>
                <a:lnTo>
                  <a:pt x="357790" y="101300"/>
                </a:lnTo>
                <a:lnTo>
                  <a:pt x="368589" y="104003"/>
                </a:lnTo>
                <a:lnTo>
                  <a:pt x="375321" y="108366"/>
                </a:lnTo>
                <a:lnTo>
                  <a:pt x="377641" y="114277"/>
                </a:lnTo>
                <a:lnTo>
                  <a:pt x="375321" y="120187"/>
                </a:lnTo>
                <a:lnTo>
                  <a:pt x="368589" y="124551"/>
                </a:lnTo>
                <a:lnTo>
                  <a:pt x="357790" y="127253"/>
                </a:lnTo>
                <a:lnTo>
                  <a:pt x="343266" y="128180"/>
                </a:lnTo>
                <a:lnTo>
                  <a:pt x="382429" y="128180"/>
                </a:lnTo>
                <a:lnTo>
                  <a:pt x="387266" y="124334"/>
                </a:lnTo>
                <a:lnTo>
                  <a:pt x="390474" y="114277"/>
                </a:lnTo>
                <a:lnTo>
                  <a:pt x="387266" y="104132"/>
                </a:lnTo>
                <a:lnTo>
                  <a:pt x="382569" y="100374"/>
                </a:lnTo>
                <a:close/>
              </a:path>
              <a:path w="405764" h="138429">
                <a:moveTo>
                  <a:pt x="343266" y="90596"/>
                </a:moveTo>
                <a:lnTo>
                  <a:pt x="337155" y="91073"/>
                </a:lnTo>
                <a:lnTo>
                  <a:pt x="337155" y="94569"/>
                </a:lnTo>
                <a:lnTo>
                  <a:pt x="349683" y="94569"/>
                </a:lnTo>
                <a:lnTo>
                  <a:pt x="349683" y="91097"/>
                </a:lnTo>
                <a:lnTo>
                  <a:pt x="343266" y="90596"/>
                </a:lnTo>
                <a:close/>
              </a:path>
              <a:path w="405764" h="138429">
                <a:moveTo>
                  <a:pt x="349683" y="91097"/>
                </a:moveTo>
                <a:lnTo>
                  <a:pt x="349683" y="94569"/>
                </a:lnTo>
                <a:lnTo>
                  <a:pt x="371024" y="94569"/>
                </a:lnTo>
                <a:lnTo>
                  <a:pt x="363146" y="92148"/>
                </a:lnTo>
                <a:lnTo>
                  <a:pt x="349683" y="91097"/>
                </a:lnTo>
                <a:close/>
              </a:path>
              <a:path w="405764" h="138429">
                <a:moveTo>
                  <a:pt x="349683" y="90596"/>
                </a:moveTo>
                <a:lnTo>
                  <a:pt x="343266" y="90596"/>
                </a:lnTo>
                <a:lnTo>
                  <a:pt x="349683" y="91097"/>
                </a:lnTo>
                <a:lnTo>
                  <a:pt x="349683" y="90596"/>
                </a:lnTo>
                <a:close/>
              </a:path>
              <a:path w="405764" h="138429">
                <a:moveTo>
                  <a:pt x="349683" y="71958"/>
                </a:moveTo>
                <a:lnTo>
                  <a:pt x="337155" y="71958"/>
                </a:lnTo>
                <a:lnTo>
                  <a:pt x="337155" y="91073"/>
                </a:lnTo>
                <a:lnTo>
                  <a:pt x="343266" y="90596"/>
                </a:lnTo>
                <a:lnTo>
                  <a:pt x="349683" y="90596"/>
                </a:lnTo>
                <a:lnTo>
                  <a:pt x="349683" y="71958"/>
                </a:lnTo>
                <a:close/>
              </a:path>
              <a:path w="405764" h="138429">
                <a:moveTo>
                  <a:pt x="405752" y="67222"/>
                </a:moveTo>
                <a:lnTo>
                  <a:pt x="280933" y="67222"/>
                </a:lnTo>
                <a:lnTo>
                  <a:pt x="280933" y="77610"/>
                </a:lnTo>
                <a:lnTo>
                  <a:pt x="337155" y="77610"/>
                </a:lnTo>
                <a:lnTo>
                  <a:pt x="337155" y="71958"/>
                </a:lnTo>
                <a:lnTo>
                  <a:pt x="405752" y="71958"/>
                </a:lnTo>
                <a:lnTo>
                  <a:pt x="405752" y="67222"/>
                </a:lnTo>
                <a:close/>
              </a:path>
              <a:path w="405764" h="138429">
                <a:moveTo>
                  <a:pt x="405752" y="71958"/>
                </a:moveTo>
                <a:lnTo>
                  <a:pt x="349683" y="71958"/>
                </a:lnTo>
                <a:lnTo>
                  <a:pt x="349683" y="77610"/>
                </a:lnTo>
                <a:lnTo>
                  <a:pt x="405752" y="77610"/>
                </a:lnTo>
                <a:lnTo>
                  <a:pt x="405752" y="71958"/>
                </a:lnTo>
                <a:close/>
              </a:path>
              <a:path w="405764" h="138429">
                <a:moveTo>
                  <a:pt x="313475" y="44152"/>
                </a:moveTo>
                <a:lnTo>
                  <a:pt x="293155" y="44152"/>
                </a:lnTo>
                <a:lnTo>
                  <a:pt x="293155" y="54541"/>
                </a:lnTo>
                <a:lnTo>
                  <a:pt x="393377" y="54541"/>
                </a:lnTo>
                <a:lnTo>
                  <a:pt x="393377" y="51180"/>
                </a:lnTo>
                <a:lnTo>
                  <a:pt x="313475" y="51180"/>
                </a:lnTo>
                <a:lnTo>
                  <a:pt x="313475" y="44152"/>
                </a:lnTo>
                <a:close/>
              </a:path>
              <a:path w="405764" h="138429">
                <a:moveTo>
                  <a:pt x="326155" y="9624"/>
                </a:moveTo>
                <a:lnTo>
                  <a:pt x="313475" y="9624"/>
                </a:lnTo>
                <a:lnTo>
                  <a:pt x="313475" y="51180"/>
                </a:lnTo>
                <a:lnTo>
                  <a:pt x="326155" y="51180"/>
                </a:lnTo>
                <a:lnTo>
                  <a:pt x="326155" y="9624"/>
                </a:lnTo>
                <a:close/>
              </a:path>
              <a:path w="405764" h="138429">
                <a:moveTo>
                  <a:pt x="360530" y="44152"/>
                </a:moveTo>
                <a:lnTo>
                  <a:pt x="326155" y="44152"/>
                </a:lnTo>
                <a:lnTo>
                  <a:pt x="326155" y="51180"/>
                </a:lnTo>
                <a:lnTo>
                  <a:pt x="360530" y="51180"/>
                </a:lnTo>
                <a:lnTo>
                  <a:pt x="360530" y="44152"/>
                </a:lnTo>
                <a:close/>
              </a:path>
              <a:path w="405764" h="138429">
                <a:moveTo>
                  <a:pt x="373058" y="9624"/>
                </a:moveTo>
                <a:lnTo>
                  <a:pt x="360530" y="9624"/>
                </a:lnTo>
                <a:lnTo>
                  <a:pt x="360530" y="51180"/>
                </a:lnTo>
                <a:lnTo>
                  <a:pt x="373058" y="51180"/>
                </a:lnTo>
                <a:lnTo>
                  <a:pt x="373058" y="9624"/>
                </a:lnTo>
                <a:close/>
              </a:path>
              <a:path w="405764" h="138429">
                <a:moveTo>
                  <a:pt x="393377" y="44152"/>
                </a:moveTo>
                <a:lnTo>
                  <a:pt x="373058" y="44152"/>
                </a:lnTo>
                <a:lnTo>
                  <a:pt x="373058" y="51180"/>
                </a:lnTo>
                <a:lnTo>
                  <a:pt x="393377" y="51180"/>
                </a:lnTo>
                <a:lnTo>
                  <a:pt x="393377" y="44152"/>
                </a:lnTo>
                <a:close/>
              </a:path>
              <a:path w="405764" h="138429">
                <a:moveTo>
                  <a:pt x="393988" y="5194"/>
                </a:moveTo>
                <a:lnTo>
                  <a:pt x="292544" y="5194"/>
                </a:lnTo>
                <a:lnTo>
                  <a:pt x="292544" y="15430"/>
                </a:lnTo>
                <a:lnTo>
                  <a:pt x="313475" y="15430"/>
                </a:lnTo>
                <a:lnTo>
                  <a:pt x="313475" y="9624"/>
                </a:lnTo>
                <a:lnTo>
                  <a:pt x="393988" y="9624"/>
                </a:lnTo>
                <a:lnTo>
                  <a:pt x="393988" y="5194"/>
                </a:lnTo>
                <a:close/>
              </a:path>
              <a:path w="405764" h="138429">
                <a:moveTo>
                  <a:pt x="360530" y="9624"/>
                </a:moveTo>
                <a:lnTo>
                  <a:pt x="326155" y="9624"/>
                </a:lnTo>
                <a:lnTo>
                  <a:pt x="326155" y="15430"/>
                </a:lnTo>
                <a:lnTo>
                  <a:pt x="360530" y="15430"/>
                </a:lnTo>
                <a:lnTo>
                  <a:pt x="360530" y="9624"/>
                </a:lnTo>
                <a:close/>
              </a:path>
              <a:path w="405764" h="138429">
                <a:moveTo>
                  <a:pt x="393988" y="9624"/>
                </a:moveTo>
                <a:lnTo>
                  <a:pt x="373058" y="9624"/>
                </a:lnTo>
                <a:lnTo>
                  <a:pt x="373058" y="15430"/>
                </a:lnTo>
                <a:lnTo>
                  <a:pt x="393988" y="15430"/>
                </a:lnTo>
                <a:lnTo>
                  <a:pt x="393988" y="9624"/>
                </a:lnTo>
                <a:close/>
              </a:path>
            </a:pathLst>
          </a:custGeom>
          <a:solidFill>
            <a:srgbClr val="6775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7296314" y="3208829"/>
            <a:ext cx="405765" cy="138430"/>
          </a:xfrm>
          <a:custGeom>
            <a:avLst/>
            <a:gdLst/>
            <a:ahLst/>
            <a:cxnLst/>
            <a:rect l="l" t="t" r="r" b="b"/>
            <a:pathLst>
              <a:path w="405765" h="138429">
                <a:moveTo>
                  <a:pt x="37277" y="96555"/>
                </a:moveTo>
                <a:lnTo>
                  <a:pt x="24597" y="96555"/>
                </a:lnTo>
                <a:lnTo>
                  <a:pt x="24597" y="135207"/>
                </a:lnTo>
                <a:lnTo>
                  <a:pt x="116721" y="135207"/>
                </a:lnTo>
                <a:lnTo>
                  <a:pt x="116721" y="129860"/>
                </a:lnTo>
                <a:lnTo>
                  <a:pt x="37277" y="129860"/>
                </a:lnTo>
                <a:lnTo>
                  <a:pt x="37277" y="96555"/>
                </a:lnTo>
                <a:close/>
              </a:path>
              <a:path w="405765" h="138429">
                <a:moveTo>
                  <a:pt x="116721" y="124819"/>
                </a:moveTo>
                <a:lnTo>
                  <a:pt x="37277" y="124819"/>
                </a:lnTo>
                <a:lnTo>
                  <a:pt x="37277" y="129860"/>
                </a:lnTo>
                <a:lnTo>
                  <a:pt x="116721" y="129860"/>
                </a:lnTo>
                <a:lnTo>
                  <a:pt x="116721" y="124819"/>
                </a:lnTo>
                <a:close/>
              </a:path>
              <a:path w="405765" h="138429">
                <a:moveTo>
                  <a:pt x="113360" y="305"/>
                </a:moveTo>
                <a:lnTo>
                  <a:pt x="100680" y="305"/>
                </a:lnTo>
                <a:lnTo>
                  <a:pt x="100680" y="105569"/>
                </a:lnTo>
                <a:lnTo>
                  <a:pt x="113360" y="105569"/>
                </a:lnTo>
                <a:lnTo>
                  <a:pt x="113360" y="76235"/>
                </a:lnTo>
                <a:lnTo>
                  <a:pt x="106027" y="76235"/>
                </a:lnTo>
                <a:lnTo>
                  <a:pt x="106027" y="65999"/>
                </a:lnTo>
                <a:lnTo>
                  <a:pt x="113360" y="65999"/>
                </a:lnTo>
                <a:lnTo>
                  <a:pt x="113360" y="47208"/>
                </a:lnTo>
                <a:lnTo>
                  <a:pt x="106027" y="47208"/>
                </a:lnTo>
                <a:lnTo>
                  <a:pt x="106027" y="36819"/>
                </a:lnTo>
                <a:lnTo>
                  <a:pt x="113360" y="36819"/>
                </a:lnTo>
                <a:lnTo>
                  <a:pt x="113360" y="305"/>
                </a:lnTo>
                <a:close/>
              </a:path>
              <a:path w="405765" h="138429">
                <a:moveTo>
                  <a:pt x="39110" y="34833"/>
                </a:moveTo>
                <a:lnTo>
                  <a:pt x="26418" y="36728"/>
                </a:lnTo>
                <a:lnTo>
                  <a:pt x="16519" y="42090"/>
                </a:lnTo>
                <a:lnTo>
                  <a:pt x="10085" y="50430"/>
                </a:lnTo>
                <a:lnTo>
                  <a:pt x="7791" y="61263"/>
                </a:lnTo>
                <a:lnTo>
                  <a:pt x="10085" y="72032"/>
                </a:lnTo>
                <a:lnTo>
                  <a:pt x="16519" y="80379"/>
                </a:lnTo>
                <a:lnTo>
                  <a:pt x="26418" y="85777"/>
                </a:lnTo>
                <a:lnTo>
                  <a:pt x="39110" y="87694"/>
                </a:lnTo>
                <a:lnTo>
                  <a:pt x="51715" y="85777"/>
                </a:lnTo>
                <a:lnTo>
                  <a:pt x="61569" y="80379"/>
                </a:lnTo>
                <a:lnTo>
                  <a:pt x="63697" y="77610"/>
                </a:lnTo>
                <a:lnTo>
                  <a:pt x="27652" y="77610"/>
                </a:lnTo>
                <a:lnTo>
                  <a:pt x="19861" y="71041"/>
                </a:lnTo>
                <a:lnTo>
                  <a:pt x="19861" y="51485"/>
                </a:lnTo>
                <a:lnTo>
                  <a:pt x="27652" y="44763"/>
                </a:lnTo>
                <a:lnTo>
                  <a:pt x="63626" y="44763"/>
                </a:lnTo>
                <a:lnTo>
                  <a:pt x="61569" y="42090"/>
                </a:lnTo>
                <a:lnTo>
                  <a:pt x="51715" y="36728"/>
                </a:lnTo>
                <a:lnTo>
                  <a:pt x="39110" y="34833"/>
                </a:lnTo>
                <a:close/>
              </a:path>
              <a:path w="405765" h="138429">
                <a:moveTo>
                  <a:pt x="63626" y="44763"/>
                </a:moveTo>
                <a:lnTo>
                  <a:pt x="50569" y="44763"/>
                </a:lnTo>
                <a:lnTo>
                  <a:pt x="58360" y="51485"/>
                </a:lnTo>
                <a:lnTo>
                  <a:pt x="58360" y="71041"/>
                </a:lnTo>
                <a:lnTo>
                  <a:pt x="50569" y="77610"/>
                </a:lnTo>
                <a:lnTo>
                  <a:pt x="63697" y="77610"/>
                </a:lnTo>
                <a:lnTo>
                  <a:pt x="67985" y="72032"/>
                </a:lnTo>
                <a:lnTo>
                  <a:pt x="70277" y="61263"/>
                </a:lnTo>
                <a:lnTo>
                  <a:pt x="67985" y="50430"/>
                </a:lnTo>
                <a:lnTo>
                  <a:pt x="63626" y="44763"/>
                </a:lnTo>
                <a:close/>
              </a:path>
              <a:path w="405765" h="138429">
                <a:moveTo>
                  <a:pt x="100680" y="65999"/>
                </a:moveTo>
                <a:lnTo>
                  <a:pt x="77305" y="65999"/>
                </a:lnTo>
                <a:lnTo>
                  <a:pt x="77305" y="76235"/>
                </a:lnTo>
                <a:lnTo>
                  <a:pt x="100680" y="76235"/>
                </a:lnTo>
                <a:lnTo>
                  <a:pt x="100680" y="65999"/>
                </a:lnTo>
                <a:close/>
              </a:path>
              <a:path w="405765" h="138429">
                <a:moveTo>
                  <a:pt x="113360" y="65999"/>
                </a:moveTo>
                <a:lnTo>
                  <a:pt x="106027" y="65999"/>
                </a:lnTo>
                <a:lnTo>
                  <a:pt x="106027" y="76235"/>
                </a:lnTo>
                <a:lnTo>
                  <a:pt x="113360" y="76235"/>
                </a:lnTo>
                <a:lnTo>
                  <a:pt x="113360" y="65999"/>
                </a:lnTo>
                <a:close/>
              </a:path>
              <a:path w="405765" h="138429">
                <a:moveTo>
                  <a:pt x="100680" y="36819"/>
                </a:moveTo>
                <a:lnTo>
                  <a:pt x="77305" y="36819"/>
                </a:lnTo>
                <a:lnTo>
                  <a:pt x="77305" y="47208"/>
                </a:lnTo>
                <a:lnTo>
                  <a:pt x="100680" y="47208"/>
                </a:lnTo>
                <a:lnTo>
                  <a:pt x="100680" y="36819"/>
                </a:lnTo>
                <a:close/>
              </a:path>
              <a:path w="405765" h="138429">
                <a:moveTo>
                  <a:pt x="113360" y="36819"/>
                </a:moveTo>
                <a:lnTo>
                  <a:pt x="106027" y="36819"/>
                </a:lnTo>
                <a:lnTo>
                  <a:pt x="106027" y="47208"/>
                </a:lnTo>
                <a:lnTo>
                  <a:pt x="113360" y="47208"/>
                </a:lnTo>
                <a:lnTo>
                  <a:pt x="113360" y="36819"/>
                </a:lnTo>
                <a:close/>
              </a:path>
              <a:path w="405765" h="138429">
                <a:moveTo>
                  <a:pt x="32847" y="16958"/>
                </a:moveTo>
                <a:lnTo>
                  <a:pt x="0" y="16958"/>
                </a:lnTo>
                <a:lnTo>
                  <a:pt x="0" y="27194"/>
                </a:lnTo>
                <a:lnTo>
                  <a:pt x="77305" y="27194"/>
                </a:lnTo>
                <a:lnTo>
                  <a:pt x="77305" y="23527"/>
                </a:lnTo>
                <a:lnTo>
                  <a:pt x="32847" y="23527"/>
                </a:lnTo>
                <a:lnTo>
                  <a:pt x="32847" y="16958"/>
                </a:lnTo>
                <a:close/>
              </a:path>
              <a:path w="405765" h="138429">
                <a:moveTo>
                  <a:pt x="45527" y="0"/>
                </a:moveTo>
                <a:lnTo>
                  <a:pt x="32847" y="0"/>
                </a:lnTo>
                <a:lnTo>
                  <a:pt x="32847" y="23527"/>
                </a:lnTo>
                <a:lnTo>
                  <a:pt x="45527" y="23527"/>
                </a:lnTo>
                <a:lnTo>
                  <a:pt x="45527" y="0"/>
                </a:lnTo>
                <a:close/>
              </a:path>
              <a:path w="405765" h="138429">
                <a:moveTo>
                  <a:pt x="77305" y="16958"/>
                </a:moveTo>
                <a:lnTo>
                  <a:pt x="45527" y="16958"/>
                </a:lnTo>
                <a:lnTo>
                  <a:pt x="45527" y="23527"/>
                </a:lnTo>
                <a:lnTo>
                  <a:pt x="77305" y="23527"/>
                </a:lnTo>
                <a:lnTo>
                  <a:pt x="77305" y="16958"/>
                </a:lnTo>
                <a:close/>
              </a:path>
              <a:path w="405765" h="138429">
                <a:moveTo>
                  <a:pt x="257570" y="152"/>
                </a:moveTo>
                <a:lnTo>
                  <a:pt x="245348" y="152"/>
                </a:lnTo>
                <a:lnTo>
                  <a:pt x="245348" y="138263"/>
                </a:lnTo>
                <a:lnTo>
                  <a:pt x="257570" y="138263"/>
                </a:lnTo>
                <a:lnTo>
                  <a:pt x="257570" y="65999"/>
                </a:lnTo>
                <a:lnTo>
                  <a:pt x="248556" y="65999"/>
                </a:lnTo>
                <a:lnTo>
                  <a:pt x="248556" y="55458"/>
                </a:lnTo>
                <a:lnTo>
                  <a:pt x="257570" y="55458"/>
                </a:lnTo>
                <a:lnTo>
                  <a:pt x="257570" y="152"/>
                </a:lnTo>
                <a:close/>
              </a:path>
              <a:path w="405765" h="138429">
                <a:moveTo>
                  <a:pt x="225945" y="3208"/>
                </a:moveTo>
                <a:lnTo>
                  <a:pt x="214029" y="3208"/>
                </a:lnTo>
                <a:lnTo>
                  <a:pt x="214029" y="131235"/>
                </a:lnTo>
                <a:lnTo>
                  <a:pt x="225945" y="131235"/>
                </a:lnTo>
                <a:lnTo>
                  <a:pt x="225945" y="65999"/>
                </a:lnTo>
                <a:lnTo>
                  <a:pt x="221973" y="65999"/>
                </a:lnTo>
                <a:lnTo>
                  <a:pt x="221973" y="55458"/>
                </a:lnTo>
                <a:lnTo>
                  <a:pt x="225945" y="55458"/>
                </a:lnTo>
                <a:lnTo>
                  <a:pt x="225945" y="3208"/>
                </a:lnTo>
                <a:close/>
              </a:path>
              <a:path w="405765" h="138429">
                <a:moveTo>
                  <a:pt x="225945" y="55458"/>
                </a:moveTo>
                <a:lnTo>
                  <a:pt x="221973" y="55458"/>
                </a:lnTo>
                <a:lnTo>
                  <a:pt x="221973" y="65999"/>
                </a:lnTo>
                <a:lnTo>
                  <a:pt x="225945" y="65999"/>
                </a:lnTo>
                <a:lnTo>
                  <a:pt x="225945" y="55458"/>
                </a:lnTo>
                <a:close/>
              </a:path>
              <a:path w="405765" h="138429">
                <a:moveTo>
                  <a:pt x="245348" y="55458"/>
                </a:moveTo>
                <a:lnTo>
                  <a:pt x="225945" y="55458"/>
                </a:lnTo>
                <a:lnTo>
                  <a:pt x="225945" y="65999"/>
                </a:lnTo>
                <a:lnTo>
                  <a:pt x="245348" y="65999"/>
                </a:lnTo>
                <a:lnTo>
                  <a:pt x="245348" y="55458"/>
                </a:lnTo>
                <a:close/>
              </a:path>
              <a:path w="405765" h="138429">
                <a:moveTo>
                  <a:pt x="257570" y="55458"/>
                </a:moveTo>
                <a:lnTo>
                  <a:pt x="248556" y="55458"/>
                </a:lnTo>
                <a:lnTo>
                  <a:pt x="248556" y="65999"/>
                </a:lnTo>
                <a:lnTo>
                  <a:pt x="257570" y="65999"/>
                </a:lnTo>
                <a:lnTo>
                  <a:pt x="257570" y="55458"/>
                </a:lnTo>
                <a:close/>
              </a:path>
              <a:path w="405765" h="138429">
                <a:moveTo>
                  <a:pt x="196612" y="16958"/>
                </a:moveTo>
                <a:lnTo>
                  <a:pt x="145279" y="16958"/>
                </a:lnTo>
                <a:lnTo>
                  <a:pt x="145279" y="104194"/>
                </a:lnTo>
                <a:lnTo>
                  <a:pt x="154293" y="104194"/>
                </a:lnTo>
                <a:lnTo>
                  <a:pt x="168735" y="104043"/>
                </a:lnTo>
                <a:lnTo>
                  <a:pt x="181487" y="103449"/>
                </a:lnTo>
                <a:lnTo>
                  <a:pt x="193437" y="102196"/>
                </a:lnTo>
                <a:lnTo>
                  <a:pt x="205473" y="100069"/>
                </a:lnTo>
                <a:lnTo>
                  <a:pt x="205278" y="98388"/>
                </a:lnTo>
                <a:lnTo>
                  <a:pt x="157806" y="98388"/>
                </a:lnTo>
                <a:lnTo>
                  <a:pt x="157806" y="93652"/>
                </a:lnTo>
                <a:lnTo>
                  <a:pt x="154293" y="93652"/>
                </a:lnTo>
                <a:lnTo>
                  <a:pt x="157806" y="93609"/>
                </a:lnTo>
                <a:lnTo>
                  <a:pt x="157806" y="27347"/>
                </a:lnTo>
                <a:lnTo>
                  <a:pt x="196612" y="27347"/>
                </a:lnTo>
                <a:lnTo>
                  <a:pt x="196612" y="16958"/>
                </a:lnTo>
                <a:close/>
              </a:path>
              <a:path w="405765" h="138429">
                <a:moveTo>
                  <a:pt x="204251" y="89527"/>
                </a:moveTo>
                <a:lnTo>
                  <a:pt x="192513" y="91589"/>
                </a:lnTo>
                <a:lnTo>
                  <a:pt x="180819" y="92850"/>
                </a:lnTo>
                <a:lnTo>
                  <a:pt x="168351" y="93480"/>
                </a:lnTo>
                <a:lnTo>
                  <a:pt x="157806" y="93609"/>
                </a:lnTo>
                <a:lnTo>
                  <a:pt x="157806" y="98388"/>
                </a:lnTo>
                <a:lnTo>
                  <a:pt x="205278" y="98388"/>
                </a:lnTo>
                <a:lnTo>
                  <a:pt x="204251" y="89527"/>
                </a:lnTo>
                <a:close/>
              </a:path>
              <a:path w="405765" h="138429">
                <a:moveTo>
                  <a:pt x="157806" y="93609"/>
                </a:moveTo>
                <a:lnTo>
                  <a:pt x="154293" y="93652"/>
                </a:lnTo>
                <a:lnTo>
                  <a:pt x="157806" y="93652"/>
                </a:lnTo>
                <a:close/>
              </a:path>
              <a:path w="405765" h="138429">
                <a:moveTo>
                  <a:pt x="336850" y="82041"/>
                </a:moveTo>
                <a:lnTo>
                  <a:pt x="295905" y="82041"/>
                </a:lnTo>
                <a:lnTo>
                  <a:pt x="295905" y="91819"/>
                </a:lnTo>
                <a:lnTo>
                  <a:pt x="377183" y="91819"/>
                </a:lnTo>
                <a:lnTo>
                  <a:pt x="377183" y="103888"/>
                </a:lnTo>
                <a:lnTo>
                  <a:pt x="296211" y="103888"/>
                </a:lnTo>
                <a:lnTo>
                  <a:pt x="296211" y="136735"/>
                </a:lnTo>
                <a:lnTo>
                  <a:pt x="393835" y="136735"/>
                </a:lnTo>
                <a:lnTo>
                  <a:pt x="393835" y="129860"/>
                </a:lnTo>
                <a:lnTo>
                  <a:pt x="308739" y="129860"/>
                </a:lnTo>
                <a:lnTo>
                  <a:pt x="308739" y="113055"/>
                </a:lnTo>
                <a:lnTo>
                  <a:pt x="389710" y="113055"/>
                </a:lnTo>
                <a:lnTo>
                  <a:pt x="389710" y="86624"/>
                </a:lnTo>
                <a:lnTo>
                  <a:pt x="336850" y="86624"/>
                </a:lnTo>
                <a:lnTo>
                  <a:pt x="336850" y="82041"/>
                </a:lnTo>
                <a:close/>
              </a:path>
              <a:path w="405765" h="138429">
                <a:moveTo>
                  <a:pt x="393835" y="126805"/>
                </a:moveTo>
                <a:lnTo>
                  <a:pt x="308739" y="126805"/>
                </a:lnTo>
                <a:lnTo>
                  <a:pt x="308739" y="129860"/>
                </a:lnTo>
                <a:lnTo>
                  <a:pt x="393835" y="129860"/>
                </a:lnTo>
                <a:lnTo>
                  <a:pt x="393835" y="126805"/>
                </a:lnTo>
                <a:close/>
              </a:path>
              <a:path w="405765" h="138429">
                <a:moveTo>
                  <a:pt x="349377" y="65388"/>
                </a:moveTo>
                <a:lnTo>
                  <a:pt x="336850" y="65388"/>
                </a:lnTo>
                <a:lnTo>
                  <a:pt x="336850" y="86624"/>
                </a:lnTo>
                <a:lnTo>
                  <a:pt x="349377" y="86624"/>
                </a:lnTo>
                <a:lnTo>
                  <a:pt x="349377" y="65388"/>
                </a:lnTo>
                <a:close/>
              </a:path>
              <a:path w="405765" h="138429">
                <a:moveTo>
                  <a:pt x="389710" y="82041"/>
                </a:moveTo>
                <a:lnTo>
                  <a:pt x="349377" y="82041"/>
                </a:lnTo>
                <a:lnTo>
                  <a:pt x="349377" y="86624"/>
                </a:lnTo>
                <a:lnTo>
                  <a:pt x="389710" y="86624"/>
                </a:lnTo>
                <a:lnTo>
                  <a:pt x="389710" y="82041"/>
                </a:lnTo>
                <a:close/>
              </a:path>
              <a:path w="405765" h="138429">
                <a:moveTo>
                  <a:pt x="405599" y="58360"/>
                </a:moveTo>
                <a:lnTo>
                  <a:pt x="280780" y="58360"/>
                </a:lnTo>
                <a:lnTo>
                  <a:pt x="280780" y="68597"/>
                </a:lnTo>
                <a:lnTo>
                  <a:pt x="336850" y="68597"/>
                </a:lnTo>
                <a:lnTo>
                  <a:pt x="336850" y="65388"/>
                </a:lnTo>
                <a:lnTo>
                  <a:pt x="405599" y="65388"/>
                </a:lnTo>
                <a:lnTo>
                  <a:pt x="405599" y="58360"/>
                </a:lnTo>
                <a:close/>
              </a:path>
              <a:path w="405765" h="138429">
                <a:moveTo>
                  <a:pt x="405599" y="65388"/>
                </a:moveTo>
                <a:lnTo>
                  <a:pt x="349377" y="65388"/>
                </a:lnTo>
                <a:lnTo>
                  <a:pt x="349377" y="68597"/>
                </a:lnTo>
                <a:lnTo>
                  <a:pt x="405599" y="68597"/>
                </a:lnTo>
                <a:lnTo>
                  <a:pt x="405599" y="65388"/>
                </a:lnTo>
                <a:close/>
              </a:path>
              <a:path w="405765" h="138429">
                <a:moveTo>
                  <a:pt x="389405" y="4736"/>
                </a:moveTo>
                <a:lnTo>
                  <a:pt x="296975" y="4736"/>
                </a:lnTo>
                <a:lnTo>
                  <a:pt x="296975" y="46749"/>
                </a:lnTo>
                <a:lnTo>
                  <a:pt x="389405" y="46749"/>
                </a:lnTo>
                <a:lnTo>
                  <a:pt x="389405" y="36666"/>
                </a:lnTo>
                <a:lnTo>
                  <a:pt x="309502" y="36666"/>
                </a:lnTo>
                <a:lnTo>
                  <a:pt x="309502" y="14819"/>
                </a:lnTo>
                <a:lnTo>
                  <a:pt x="389405" y="14819"/>
                </a:lnTo>
                <a:lnTo>
                  <a:pt x="389405" y="4736"/>
                </a:lnTo>
                <a:close/>
              </a:path>
              <a:path w="405765" h="138429">
                <a:moveTo>
                  <a:pt x="389405" y="14819"/>
                </a:moveTo>
                <a:lnTo>
                  <a:pt x="377030" y="14819"/>
                </a:lnTo>
                <a:lnTo>
                  <a:pt x="377030" y="36666"/>
                </a:lnTo>
                <a:lnTo>
                  <a:pt x="389405" y="36666"/>
                </a:lnTo>
                <a:lnTo>
                  <a:pt x="389405" y="14819"/>
                </a:lnTo>
                <a:close/>
              </a:path>
            </a:pathLst>
          </a:custGeom>
          <a:solidFill>
            <a:srgbClr val="6775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8115989" y="3208982"/>
            <a:ext cx="546100" cy="138430"/>
          </a:xfrm>
          <a:custGeom>
            <a:avLst/>
            <a:gdLst/>
            <a:ahLst/>
            <a:cxnLst/>
            <a:rect l="l" t="t" r="r" b="b"/>
            <a:pathLst>
              <a:path w="546100" h="138429">
                <a:moveTo>
                  <a:pt x="17416" y="70414"/>
                </a:moveTo>
                <a:lnTo>
                  <a:pt x="0" y="70583"/>
                </a:lnTo>
                <a:lnTo>
                  <a:pt x="1527" y="81277"/>
                </a:lnTo>
                <a:lnTo>
                  <a:pt x="20620" y="81091"/>
                </a:lnTo>
                <a:lnTo>
                  <a:pt x="41746" y="80360"/>
                </a:lnTo>
                <a:lnTo>
                  <a:pt x="63617" y="78828"/>
                </a:lnTo>
                <a:lnTo>
                  <a:pt x="84944" y="76235"/>
                </a:lnTo>
                <a:lnTo>
                  <a:pt x="84604" y="72721"/>
                </a:lnTo>
                <a:lnTo>
                  <a:pt x="17416" y="72721"/>
                </a:lnTo>
                <a:lnTo>
                  <a:pt x="17416" y="70414"/>
                </a:lnTo>
                <a:close/>
              </a:path>
              <a:path w="546100" h="138429">
                <a:moveTo>
                  <a:pt x="29638" y="70149"/>
                </a:moveTo>
                <a:lnTo>
                  <a:pt x="19510" y="70394"/>
                </a:lnTo>
                <a:lnTo>
                  <a:pt x="17416" y="70414"/>
                </a:lnTo>
                <a:lnTo>
                  <a:pt x="17416" y="72721"/>
                </a:lnTo>
                <a:lnTo>
                  <a:pt x="29638" y="72721"/>
                </a:lnTo>
                <a:lnTo>
                  <a:pt x="29638" y="70149"/>
                </a:lnTo>
                <a:close/>
              </a:path>
              <a:path w="546100" h="138429">
                <a:moveTo>
                  <a:pt x="51638" y="69330"/>
                </a:moveTo>
                <a:lnTo>
                  <a:pt x="40925" y="69876"/>
                </a:lnTo>
                <a:lnTo>
                  <a:pt x="29638" y="70149"/>
                </a:lnTo>
                <a:lnTo>
                  <a:pt x="29638" y="72721"/>
                </a:lnTo>
                <a:lnTo>
                  <a:pt x="51638" y="72721"/>
                </a:lnTo>
                <a:lnTo>
                  <a:pt x="51638" y="69330"/>
                </a:lnTo>
                <a:close/>
              </a:path>
              <a:path w="546100" h="138429">
                <a:moveTo>
                  <a:pt x="63860" y="68664"/>
                </a:moveTo>
                <a:lnTo>
                  <a:pt x="62884" y="68756"/>
                </a:lnTo>
                <a:lnTo>
                  <a:pt x="51638" y="69330"/>
                </a:lnTo>
                <a:lnTo>
                  <a:pt x="51638" y="72721"/>
                </a:lnTo>
                <a:lnTo>
                  <a:pt x="63860" y="72721"/>
                </a:lnTo>
                <a:lnTo>
                  <a:pt x="63860" y="68664"/>
                </a:lnTo>
                <a:close/>
              </a:path>
              <a:path w="546100" h="138429">
                <a:moveTo>
                  <a:pt x="84027" y="66763"/>
                </a:moveTo>
                <a:lnTo>
                  <a:pt x="63860" y="68664"/>
                </a:lnTo>
                <a:lnTo>
                  <a:pt x="63860" y="72721"/>
                </a:lnTo>
                <a:lnTo>
                  <a:pt x="84604" y="72721"/>
                </a:lnTo>
                <a:lnTo>
                  <a:pt x="84027" y="66763"/>
                </a:lnTo>
                <a:close/>
              </a:path>
              <a:path w="546100" h="138429">
                <a:moveTo>
                  <a:pt x="29638" y="20624"/>
                </a:moveTo>
                <a:lnTo>
                  <a:pt x="17416" y="20624"/>
                </a:lnTo>
                <a:lnTo>
                  <a:pt x="17416" y="70414"/>
                </a:lnTo>
                <a:lnTo>
                  <a:pt x="19510" y="70394"/>
                </a:lnTo>
                <a:lnTo>
                  <a:pt x="29638" y="70149"/>
                </a:lnTo>
                <a:lnTo>
                  <a:pt x="29638" y="20624"/>
                </a:lnTo>
                <a:close/>
              </a:path>
              <a:path w="546100" h="138429">
                <a:moveTo>
                  <a:pt x="63860" y="20624"/>
                </a:moveTo>
                <a:lnTo>
                  <a:pt x="51638" y="20624"/>
                </a:lnTo>
                <a:lnTo>
                  <a:pt x="51638" y="69330"/>
                </a:lnTo>
                <a:lnTo>
                  <a:pt x="62884" y="68756"/>
                </a:lnTo>
                <a:lnTo>
                  <a:pt x="63860" y="68664"/>
                </a:lnTo>
                <a:lnTo>
                  <a:pt x="63860" y="20624"/>
                </a:lnTo>
                <a:close/>
              </a:path>
              <a:path w="546100" h="138429">
                <a:moveTo>
                  <a:pt x="77610" y="12833"/>
                </a:moveTo>
                <a:lnTo>
                  <a:pt x="3819" y="12833"/>
                </a:lnTo>
                <a:lnTo>
                  <a:pt x="3819" y="23222"/>
                </a:lnTo>
                <a:lnTo>
                  <a:pt x="17416" y="23222"/>
                </a:lnTo>
                <a:lnTo>
                  <a:pt x="17416" y="20624"/>
                </a:lnTo>
                <a:lnTo>
                  <a:pt x="77610" y="20624"/>
                </a:lnTo>
                <a:lnTo>
                  <a:pt x="77610" y="12833"/>
                </a:lnTo>
                <a:close/>
              </a:path>
              <a:path w="546100" h="138429">
                <a:moveTo>
                  <a:pt x="51638" y="20624"/>
                </a:moveTo>
                <a:lnTo>
                  <a:pt x="29638" y="20624"/>
                </a:lnTo>
                <a:lnTo>
                  <a:pt x="29638" y="23222"/>
                </a:lnTo>
                <a:lnTo>
                  <a:pt x="51638" y="23222"/>
                </a:lnTo>
                <a:lnTo>
                  <a:pt x="51638" y="20624"/>
                </a:lnTo>
                <a:close/>
              </a:path>
              <a:path w="546100" h="138429">
                <a:moveTo>
                  <a:pt x="77610" y="20624"/>
                </a:moveTo>
                <a:lnTo>
                  <a:pt x="63860" y="20624"/>
                </a:lnTo>
                <a:lnTo>
                  <a:pt x="63860" y="23222"/>
                </a:lnTo>
                <a:lnTo>
                  <a:pt x="77610" y="23222"/>
                </a:lnTo>
                <a:lnTo>
                  <a:pt x="77610" y="20624"/>
                </a:lnTo>
                <a:close/>
              </a:path>
              <a:path w="546100" h="138429">
                <a:moveTo>
                  <a:pt x="106791" y="152"/>
                </a:moveTo>
                <a:lnTo>
                  <a:pt x="94110" y="152"/>
                </a:lnTo>
                <a:lnTo>
                  <a:pt x="94110" y="101902"/>
                </a:lnTo>
                <a:lnTo>
                  <a:pt x="106791" y="101902"/>
                </a:lnTo>
                <a:lnTo>
                  <a:pt x="106791" y="52708"/>
                </a:lnTo>
                <a:lnTo>
                  <a:pt x="102819" y="52708"/>
                </a:lnTo>
                <a:lnTo>
                  <a:pt x="102819" y="42013"/>
                </a:lnTo>
                <a:lnTo>
                  <a:pt x="106791" y="42013"/>
                </a:lnTo>
                <a:lnTo>
                  <a:pt x="106791" y="152"/>
                </a:lnTo>
                <a:close/>
              </a:path>
              <a:path w="546100" h="138429">
                <a:moveTo>
                  <a:pt x="106791" y="42013"/>
                </a:moveTo>
                <a:lnTo>
                  <a:pt x="102819" y="42013"/>
                </a:lnTo>
                <a:lnTo>
                  <a:pt x="102819" y="52708"/>
                </a:lnTo>
                <a:lnTo>
                  <a:pt x="106791" y="52708"/>
                </a:lnTo>
                <a:lnTo>
                  <a:pt x="106791" y="42013"/>
                </a:lnTo>
                <a:close/>
              </a:path>
              <a:path w="546100" h="138429">
                <a:moveTo>
                  <a:pt x="127263" y="42013"/>
                </a:moveTo>
                <a:lnTo>
                  <a:pt x="106791" y="42013"/>
                </a:lnTo>
                <a:lnTo>
                  <a:pt x="106791" y="52708"/>
                </a:lnTo>
                <a:lnTo>
                  <a:pt x="127263" y="52708"/>
                </a:lnTo>
                <a:lnTo>
                  <a:pt x="127263" y="42013"/>
                </a:lnTo>
                <a:close/>
              </a:path>
              <a:path w="546100" h="138429">
                <a:moveTo>
                  <a:pt x="33458" y="92124"/>
                </a:moveTo>
                <a:lnTo>
                  <a:pt x="20777" y="92124"/>
                </a:lnTo>
                <a:lnTo>
                  <a:pt x="20777" y="135055"/>
                </a:lnTo>
                <a:lnTo>
                  <a:pt x="113055" y="135055"/>
                </a:lnTo>
                <a:lnTo>
                  <a:pt x="113055" y="127416"/>
                </a:lnTo>
                <a:lnTo>
                  <a:pt x="33458" y="127416"/>
                </a:lnTo>
                <a:lnTo>
                  <a:pt x="33458" y="92124"/>
                </a:lnTo>
                <a:close/>
              </a:path>
              <a:path w="546100" h="138429">
                <a:moveTo>
                  <a:pt x="113055" y="124666"/>
                </a:moveTo>
                <a:lnTo>
                  <a:pt x="33458" y="124666"/>
                </a:lnTo>
                <a:lnTo>
                  <a:pt x="33458" y="127416"/>
                </a:lnTo>
                <a:lnTo>
                  <a:pt x="113055" y="127416"/>
                </a:lnTo>
                <a:lnTo>
                  <a:pt x="113055" y="124666"/>
                </a:lnTo>
                <a:close/>
              </a:path>
              <a:path w="546100" h="138429">
                <a:moveTo>
                  <a:pt x="210362" y="12527"/>
                </a:moveTo>
                <a:lnTo>
                  <a:pt x="146043" y="12527"/>
                </a:lnTo>
                <a:lnTo>
                  <a:pt x="146043" y="104957"/>
                </a:lnTo>
                <a:lnTo>
                  <a:pt x="156890" y="104957"/>
                </a:lnTo>
                <a:lnTo>
                  <a:pt x="174968" y="104781"/>
                </a:lnTo>
                <a:lnTo>
                  <a:pt x="191169" y="104117"/>
                </a:lnTo>
                <a:lnTo>
                  <a:pt x="206540" y="102766"/>
                </a:lnTo>
                <a:lnTo>
                  <a:pt x="222126" y="100527"/>
                </a:lnTo>
                <a:lnTo>
                  <a:pt x="221802" y="98083"/>
                </a:lnTo>
                <a:lnTo>
                  <a:pt x="158723" y="98083"/>
                </a:lnTo>
                <a:lnTo>
                  <a:pt x="158723" y="94416"/>
                </a:lnTo>
                <a:lnTo>
                  <a:pt x="156890" y="94416"/>
                </a:lnTo>
                <a:lnTo>
                  <a:pt x="158723" y="94400"/>
                </a:lnTo>
                <a:lnTo>
                  <a:pt x="158723" y="61416"/>
                </a:lnTo>
                <a:lnTo>
                  <a:pt x="155515" y="61416"/>
                </a:lnTo>
                <a:lnTo>
                  <a:pt x="155515" y="51180"/>
                </a:lnTo>
                <a:lnTo>
                  <a:pt x="158723" y="51180"/>
                </a:lnTo>
                <a:lnTo>
                  <a:pt x="158723" y="23069"/>
                </a:lnTo>
                <a:lnTo>
                  <a:pt x="210362" y="23069"/>
                </a:lnTo>
                <a:lnTo>
                  <a:pt x="210362" y="12527"/>
                </a:lnTo>
                <a:close/>
              </a:path>
              <a:path w="546100" h="138429">
                <a:moveTo>
                  <a:pt x="220751" y="90138"/>
                </a:moveTo>
                <a:lnTo>
                  <a:pt x="205595" y="92353"/>
                </a:lnTo>
                <a:lnTo>
                  <a:pt x="190596" y="93652"/>
                </a:lnTo>
                <a:lnTo>
                  <a:pt x="174710" y="94263"/>
                </a:lnTo>
                <a:lnTo>
                  <a:pt x="158723" y="94400"/>
                </a:lnTo>
                <a:lnTo>
                  <a:pt x="158723" y="98083"/>
                </a:lnTo>
                <a:lnTo>
                  <a:pt x="221802" y="98083"/>
                </a:lnTo>
                <a:lnTo>
                  <a:pt x="220751" y="90138"/>
                </a:lnTo>
                <a:close/>
              </a:path>
              <a:path w="546100" h="138429">
                <a:moveTo>
                  <a:pt x="158723" y="94400"/>
                </a:moveTo>
                <a:lnTo>
                  <a:pt x="156890" y="94416"/>
                </a:lnTo>
                <a:lnTo>
                  <a:pt x="158723" y="94416"/>
                </a:lnTo>
                <a:close/>
              </a:path>
              <a:path w="546100" h="138429">
                <a:moveTo>
                  <a:pt x="158723" y="51180"/>
                </a:moveTo>
                <a:lnTo>
                  <a:pt x="155515" y="51180"/>
                </a:lnTo>
                <a:lnTo>
                  <a:pt x="155515" y="61416"/>
                </a:lnTo>
                <a:lnTo>
                  <a:pt x="158723" y="61416"/>
                </a:lnTo>
                <a:lnTo>
                  <a:pt x="158723" y="51180"/>
                </a:lnTo>
                <a:close/>
              </a:path>
              <a:path w="546100" h="138429">
                <a:moveTo>
                  <a:pt x="207306" y="51180"/>
                </a:moveTo>
                <a:lnTo>
                  <a:pt x="158723" y="51180"/>
                </a:lnTo>
                <a:lnTo>
                  <a:pt x="158723" y="61416"/>
                </a:lnTo>
                <a:lnTo>
                  <a:pt x="207306" y="61416"/>
                </a:lnTo>
                <a:lnTo>
                  <a:pt x="207306" y="51180"/>
                </a:lnTo>
                <a:close/>
              </a:path>
              <a:path w="546100" h="138429">
                <a:moveTo>
                  <a:pt x="246417" y="0"/>
                </a:moveTo>
                <a:lnTo>
                  <a:pt x="233584" y="0"/>
                </a:lnTo>
                <a:lnTo>
                  <a:pt x="233584" y="138110"/>
                </a:lnTo>
                <a:lnTo>
                  <a:pt x="246417" y="138110"/>
                </a:lnTo>
                <a:lnTo>
                  <a:pt x="246417" y="66152"/>
                </a:lnTo>
                <a:lnTo>
                  <a:pt x="243362" y="66152"/>
                </a:lnTo>
                <a:lnTo>
                  <a:pt x="243362" y="55458"/>
                </a:lnTo>
                <a:lnTo>
                  <a:pt x="246417" y="55458"/>
                </a:lnTo>
                <a:lnTo>
                  <a:pt x="246417" y="0"/>
                </a:lnTo>
                <a:close/>
              </a:path>
              <a:path w="546100" h="138429">
                <a:moveTo>
                  <a:pt x="246417" y="55458"/>
                </a:moveTo>
                <a:lnTo>
                  <a:pt x="243362" y="55458"/>
                </a:lnTo>
                <a:lnTo>
                  <a:pt x="243362" y="66152"/>
                </a:lnTo>
                <a:lnTo>
                  <a:pt x="246417" y="66152"/>
                </a:lnTo>
                <a:lnTo>
                  <a:pt x="246417" y="55458"/>
                </a:lnTo>
                <a:close/>
              </a:path>
              <a:path w="546100" h="138429">
                <a:moveTo>
                  <a:pt x="269028" y="55458"/>
                </a:moveTo>
                <a:lnTo>
                  <a:pt x="246417" y="55458"/>
                </a:lnTo>
                <a:lnTo>
                  <a:pt x="246417" y="66152"/>
                </a:lnTo>
                <a:lnTo>
                  <a:pt x="269028" y="66152"/>
                </a:lnTo>
                <a:lnTo>
                  <a:pt x="269028" y="55458"/>
                </a:lnTo>
                <a:close/>
              </a:path>
              <a:path w="546100" h="138429">
                <a:moveTo>
                  <a:pt x="319738" y="19708"/>
                </a:moveTo>
                <a:lnTo>
                  <a:pt x="317294" y="19708"/>
                </a:lnTo>
                <a:lnTo>
                  <a:pt x="317294" y="42166"/>
                </a:lnTo>
                <a:lnTo>
                  <a:pt x="314379" y="60151"/>
                </a:lnTo>
                <a:lnTo>
                  <a:pt x="306466" y="77190"/>
                </a:lnTo>
                <a:lnTo>
                  <a:pt x="294800" y="91537"/>
                </a:lnTo>
                <a:lnTo>
                  <a:pt x="280628" y="101444"/>
                </a:lnTo>
                <a:lnTo>
                  <a:pt x="287961" y="111527"/>
                </a:lnTo>
                <a:lnTo>
                  <a:pt x="303425" y="100217"/>
                </a:lnTo>
                <a:lnTo>
                  <a:pt x="315995" y="83721"/>
                </a:lnTo>
                <a:lnTo>
                  <a:pt x="323817" y="65263"/>
                </a:lnTo>
                <a:lnTo>
                  <a:pt x="322856" y="63135"/>
                </a:lnTo>
                <a:lnTo>
                  <a:pt x="319738" y="42166"/>
                </a:lnTo>
                <a:lnTo>
                  <a:pt x="319738" y="19708"/>
                </a:lnTo>
                <a:close/>
              </a:path>
              <a:path w="546100" h="138429">
                <a:moveTo>
                  <a:pt x="329975" y="19708"/>
                </a:moveTo>
                <a:lnTo>
                  <a:pt x="327530" y="19708"/>
                </a:lnTo>
                <a:lnTo>
                  <a:pt x="327530" y="42166"/>
                </a:lnTo>
                <a:lnTo>
                  <a:pt x="324441" y="63789"/>
                </a:lnTo>
                <a:lnTo>
                  <a:pt x="323817" y="65263"/>
                </a:lnTo>
                <a:lnTo>
                  <a:pt x="331388" y="82041"/>
                </a:lnTo>
                <a:lnTo>
                  <a:pt x="344102" y="97510"/>
                </a:lnTo>
                <a:lnTo>
                  <a:pt x="359766" y="108166"/>
                </a:lnTo>
                <a:lnTo>
                  <a:pt x="366947" y="98083"/>
                </a:lnTo>
                <a:lnTo>
                  <a:pt x="352598" y="88959"/>
                </a:lnTo>
                <a:lnTo>
                  <a:pt x="340841" y="75624"/>
                </a:lnTo>
                <a:lnTo>
                  <a:pt x="332894" y="59540"/>
                </a:lnTo>
                <a:lnTo>
                  <a:pt x="329975" y="42166"/>
                </a:lnTo>
                <a:lnTo>
                  <a:pt x="329975" y="19708"/>
                </a:lnTo>
                <a:close/>
              </a:path>
              <a:path w="546100" h="138429">
                <a:moveTo>
                  <a:pt x="327530" y="19708"/>
                </a:moveTo>
                <a:lnTo>
                  <a:pt x="319738" y="19708"/>
                </a:lnTo>
                <a:lnTo>
                  <a:pt x="319738" y="42166"/>
                </a:lnTo>
                <a:lnTo>
                  <a:pt x="322856" y="63135"/>
                </a:lnTo>
                <a:lnTo>
                  <a:pt x="323817" y="65263"/>
                </a:lnTo>
                <a:lnTo>
                  <a:pt x="324441" y="63789"/>
                </a:lnTo>
                <a:lnTo>
                  <a:pt x="327530" y="42166"/>
                </a:lnTo>
                <a:lnTo>
                  <a:pt x="327530" y="19708"/>
                </a:lnTo>
                <a:close/>
              </a:path>
              <a:path w="546100" h="138429">
                <a:moveTo>
                  <a:pt x="362363" y="14055"/>
                </a:moveTo>
                <a:lnTo>
                  <a:pt x="285211" y="14055"/>
                </a:lnTo>
                <a:lnTo>
                  <a:pt x="285211" y="24749"/>
                </a:lnTo>
                <a:lnTo>
                  <a:pt x="317294" y="24749"/>
                </a:lnTo>
                <a:lnTo>
                  <a:pt x="317294" y="19708"/>
                </a:lnTo>
                <a:lnTo>
                  <a:pt x="362363" y="19708"/>
                </a:lnTo>
                <a:lnTo>
                  <a:pt x="362363" y="14055"/>
                </a:lnTo>
                <a:close/>
              </a:path>
              <a:path w="546100" h="138429">
                <a:moveTo>
                  <a:pt x="362363" y="19708"/>
                </a:moveTo>
                <a:lnTo>
                  <a:pt x="329975" y="19708"/>
                </a:lnTo>
                <a:lnTo>
                  <a:pt x="329975" y="24749"/>
                </a:lnTo>
                <a:lnTo>
                  <a:pt x="362363" y="24749"/>
                </a:lnTo>
                <a:lnTo>
                  <a:pt x="362363" y="19708"/>
                </a:lnTo>
                <a:close/>
              </a:path>
              <a:path w="546100" h="138429">
                <a:moveTo>
                  <a:pt x="393683" y="0"/>
                </a:moveTo>
                <a:lnTo>
                  <a:pt x="381002" y="0"/>
                </a:lnTo>
                <a:lnTo>
                  <a:pt x="381002" y="138110"/>
                </a:lnTo>
                <a:lnTo>
                  <a:pt x="393683" y="138110"/>
                </a:lnTo>
                <a:lnTo>
                  <a:pt x="393683" y="0"/>
                </a:lnTo>
                <a:close/>
              </a:path>
              <a:path w="546100" h="138429">
                <a:moveTo>
                  <a:pt x="477240" y="81888"/>
                </a:moveTo>
                <a:lnTo>
                  <a:pt x="436296" y="81888"/>
                </a:lnTo>
                <a:lnTo>
                  <a:pt x="436296" y="91666"/>
                </a:lnTo>
                <a:lnTo>
                  <a:pt x="517573" y="91666"/>
                </a:lnTo>
                <a:lnTo>
                  <a:pt x="517573" y="103735"/>
                </a:lnTo>
                <a:lnTo>
                  <a:pt x="436601" y="103735"/>
                </a:lnTo>
                <a:lnTo>
                  <a:pt x="436601" y="136582"/>
                </a:lnTo>
                <a:lnTo>
                  <a:pt x="534226" y="136582"/>
                </a:lnTo>
                <a:lnTo>
                  <a:pt x="534226" y="129707"/>
                </a:lnTo>
                <a:lnTo>
                  <a:pt x="449129" y="129707"/>
                </a:lnTo>
                <a:lnTo>
                  <a:pt x="449129" y="112902"/>
                </a:lnTo>
                <a:lnTo>
                  <a:pt x="530101" y="112902"/>
                </a:lnTo>
                <a:lnTo>
                  <a:pt x="530101" y="86471"/>
                </a:lnTo>
                <a:lnTo>
                  <a:pt x="477240" y="86471"/>
                </a:lnTo>
                <a:lnTo>
                  <a:pt x="477240" y="81888"/>
                </a:lnTo>
                <a:close/>
              </a:path>
              <a:path w="546100" h="138429">
                <a:moveTo>
                  <a:pt x="534226" y="126652"/>
                </a:moveTo>
                <a:lnTo>
                  <a:pt x="449129" y="126652"/>
                </a:lnTo>
                <a:lnTo>
                  <a:pt x="449129" y="129707"/>
                </a:lnTo>
                <a:lnTo>
                  <a:pt x="534226" y="129707"/>
                </a:lnTo>
                <a:lnTo>
                  <a:pt x="534226" y="126652"/>
                </a:lnTo>
                <a:close/>
              </a:path>
              <a:path w="546100" h="138429">
                <a:moveTo>
                  <a:pt x="489768" y="65235"/>
                </a:moveTo>
                <a:lnTo>
                  <a:pt x="477240" y="65235"/>
                </a:lnTo>
                <a:lnTo>
                  <a:pt x="477240" y="86471"/>
                </a:lnTo>
                <a:lnTo>
                  <a:pt x="489768" y="86471"/>
                </a:lnTo>
                <a:lnTo>
                  <a:pt x="489768" y="65235"/>
                </a:lnTo>
                <a:close/>
              </a:path>
              <a:path w="546100" h="138429">
                <a:moveTo>
                  <a:pt x="530101" y="81888"/>
                </a:moveTo>
                <a:lnTo>
                  <a:pt x="489768" y="81888"/>
                </a:lnTo>
                <a:lnTo>
                  <a:pt x="489768" y="86471"/>
                </a:lnTo>
                <a:lnTo>
                  <a:pt x="530101" y="86471"/>
                </a:lnTo>
                <a:lnTo>
                  <a:pt x="530101" y="81888"/>
                </a:lnTo>
                <a:close/>
              </a:path>
              <a:path w="546100" h="138429">
                <a:moveTo>
                  <a:pt x="545990" y="58208"/>
                </a:moveTo>
                <a:lnTo>
                  <a:pt x="421171" y="58208"/>
                </a:lnTo>
                <a:lnTo>
                  <a:pt x="421171" y="68444"/>
                </a:lnTo>
                <a:lnTo>
                  <a:pt x="477240" y="68444"/>
                </a:lnTo>
                <a:lnTo>
                  <a:pt x="477240" y="65235"/>
                </a:lnTo>
                <a:lnTo>
                  <a:pt x="545990" y="65235"/>
                </a:lnTo>
                <a:lnTo>
                  <a:pt x="545990" y="58208"/>
                </a:lnTo>
                <a:close/>
              </a:path>
              <a:path w="546100" h="138429">
                <a:moveTo>
                  <a:pt x="545990" y="65235"/>
                </a:moveTo>
                <a:lnTo>
                  <a:pt x="489768" y="65235"/>
                </a:lnTo>
                <a:lnTo>
                  <a:pt x="489768" y="68444"/>
                </a:lnTo>
                <a:lnTo>
                  <a:pt x="545990" y="68444"/>
                </a:lnTo>
                <a:lnTo>
                  <a:pt x="545990" y="65235"/>
                </a:lnTo>
                <a:close/>
              </a:path>
              <a:path w="546100" h="138429">
                <a:moveTo>
                  <a:pt x="529795" y="4583"/>
                </a:moveTo>
                <a:lnTo>
                  <a:pt x="437365" y="4583"/>
                </a:lnTo>
                <a:lnTo>
                  <a:pt x="437365" y="46597"/>
                </a:lnTo>
                <a:lnTo>
                  <a:pt x="529795" y="46597"/>
                </a:lnTo>
                <a:lnTo>
                  <a:pt x="529795" y="36513"/>
                </a:lnTo>
                <a:lnTo>
                  <a:pt x="449893" y="36513"/>
                </a:lnTo>
                <a:lnTo>
                  <a:pt x="449893" y="14666"/>
                </a:lnTo>
                <a:lnTo>
                  <a:pt x="529795" y="14666"/>
                </a:lnTo>
                <a:lnTo>
                  <a:pt x="529795" y="4583"/>
                </a:lnTo>
                <a:close/>
              </a:path>
              <a:path w="546100" h="138429">
                <a:moveTo>
                  <a:pt x="529795" y="14666"/>
                </a:moveTo>
                <a:lnTo>
                  <a:pt x="517420" y="14666"/>
                </a:lnTo>
                <a:lnTo>
                  <a:pt x="517420" y="36513"/>
                </a:lnTo>
                <a:lnTo>
                  <a:pt x="529795" y="36513"/>
                </a:lnTo>
                <a:lnTo>
                  <a:pt x="529795" y="14666"/>
                </a:lnTo>
                <a:close/>
              </a:path>
            </a:pathLst>
          </a:custGeom>
          <a:solidFill>
            <a:srgbClr val="6775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8973617" y="3208218"/>
            <a:ext cx="405765" cy="139065"/>
          </a:xfrm>
          <a:custGeom>
            <a:avLst/>
            <a:gdLst/>
            <a:ahLst/>
            <a:cxnLst/>
            <a:rect l="l" t="t" r="r" b="b"/>
            <a:pathLst>
              <a:path w="405765" h="139064">
                <a:moveTo>
                  <a:pt x="34374" y="15277"/>
                </a:moveTo>
                <a:lnTo>
                  <a:pt x="0" y="15277"/>
                </a:lnTo>
                <a:lnTo>
                  <a:pt x="0" y="25666"/>
                </a:lnTo>
                <a:lnTo>
                  <a:pt x="81583" y="25666"/>
                </a:lnTo>
                <a:lnTo>
                  <a:pt x="81583" y="21083"/>
                </a:lnTo>
                <a:lnTo>
                  <a:pt x="34374" y="21083"/>
                </a:lnTo>
                <a:lnTo>
                  <a:pt x="34374" y="15277"/>
                </a:lnTo>
                <a:close/>
              </a:path>
              <a:path w="405765" h="139064">
                <a:moveTo>
                  <a:pt x="47055" y="0"/>
                </a:moveTo>
                <a:lnTo>
                  <a:pt x="34374" y="0"/>
                </a:lnTo>
                <a:lnTo>
                  <a:pt x="34374" y="21083"/>
                </a:lnTo>
                <a:lnTo>
                  <a:pt x="47055" y="21083"/>
                </a:lnTo>
                <a:lnTo>
                  <a:pt x="47055" y="0"/>
                </a:lnTo>
                <a:close/>
              </a:path>
              <a:path w="405765" h="139064">
                <a:moveTo>
                  <a:pt x="81583" y="15277"/>
                </a:moveTo>
                <a:lnTo>
                  <a:pt x="47055" y="15277"/>
                </a:lnTo>
                <a:lnTo>
                  <a:pt x="47055" y="21083"/>
                </a:lnTo>
                <a:lnTo>
                  <a:pt x="81583" y="21083"/>
                </a:lnTo>
                <a:lnTo>
                  <a:pt x="81583" y="15277"/>
                </a:lnTo>
                <a:close/>
              </a:path>
              <a:path w="405765" h="139064">
                <a:moveTo>
                  <a:pt x="40791" y="32694"/>
                </a:moveTo>
                <a:lnTo>
                  <a:pt x="27232" y="34460"/>
                </a:lnTo>
                <a:lnTo>
                  <a:pt x="16767" y="39492"/>
                </a:lnTo>
                <a:lnTo>
                  <a:pt x="10026" y="47389"/>
                </a:lnTo>
                <a:lnTo>
                  <a:pt x="7638" y="57749"/>
                </a:lnTo>
                <a:lnTo>
                  <a:pt x="10026" y="67997"/>
                </a:lnTo>
                <a:lnTo>
                  <a:pt x="16767" y="75796"/>
                </a:lnTo>
                <a:lnTo>
                  <a:pt x="27232" y="80759"/>
                </a:lnTo>
                <a:lnTo>
                  <a:pt x="40791" y="82499"/>
                </a:lnTo>
                <a:lnTo>
                  <a:pt x="54197" y="80759"/>
                </a:lnTo>
                <a:lnTo>
                  <a:pt x="64624" y="75796"/>
                </a:lnTo>
                <a:lnTo>
                  <a:pt x="67290" y="72721"/>
                </a:lnTo>
                <a:lnTo>
                  <a:pt x="40791" y="72721"/>
                </a:lnTo>
                <a:lnTo>
                  <a:pt x="32147" y="71650"/>
                </a:lnTo>
                <a:lnTo>
                  <a:pt x="25494" y="68616"/>
                </a:lnTo>
                <a:lnTo>
                  <a:pt x="21219" y="63891"/>
                </a:lnTo>
                <a:lnTo>
                  <a:pt x="19708" y="57749"/>
                </a:lnTo>
                <a:lnTo>
                  <a:pt x="21219" y="51454"/>
                </a:lnTo>
                <a:lnTo>
                  <a:pt x="25494" y="46692"/>
                </a:lnTo>
                <a:lnTo>
                  <a:pt x="32147" y="43677"/>
                </a:lnTo>
                <a:lnTo>
                  <a:pt x="40791" y="42624"/>
                </a:lnTo>
                <a:lnTo>
                  <a:pt x="67306" y="42624"/>
                </a:lnTo>
                <a:lnTo>
                  <a:pt x="64624" y="39492"/>
                </a:lnTo>
                <a:lnTo>
                  <a:pt x="54197" y="34460"/>
                </a:lnTo>
                <a:lnTo>
                  <a:pt x="40791" y="32694"/>
                </a:lnTo>
                <a:close/>
              </a:path>
              <a:path w="405765" h="139064">
                <a:moveTo>
                  <a:pt x="67306" y="42624"/>
                </a:moveTo>
                <a:lnTo>
                  <a:pt x="40791" y="42624"/>
                </a:lnTo>
                <a:lnTo>
                  <a:pt x="49282" y="43677"/>
                </a:lnTo>
                <a:lnTo>
                  <a:pt x="55897" y="46692"/>
                </a:lnTo>
                <a:lnTo>
                  <a:pt x="60191" y="51454"/>
                </a:lnTo>
                <a:lnTo>
                  <a:pt x="61722" y="57749"/>
                </a:lnTo>
                <a:lnTo>
                  <a:pt x="60191" y="63891"/>
                </a:lnTo>
                <a:lnTo>
                  <a:pt x="55897" y="68616"/>
                </a:lnTo>
                <a:lnTo>
                  <a:pt x="49282" y="71650"/>
                </a:lnTo>
                <a:lnTo>
                  <a:pt x="40791" y="72721"/>
                </a:lnTo>
                <a:lnTo>
                  <a:pt x="67290" y="72721"/>
                </a:lnTo>
                <a:lnTo>
                  <a:pt x="71385" y="67997"/>
                </a:lnTo>
                <a:lnTo>
                  <a:pt x="73791" y="57749"/>
                </a:lnTo>
                <a:lnTo>
                  <a:pt x="71385" y="47389"/>
                </a:lnTo>
                <a:lnTo>
                  <a:pt x="67306" y="42624"/>
                </a:lnTo>
                <a:close/>
              </a:path>
              <a:path w="405765" h="139064">
                <a:moveTo>
                  <a:pt x="106791" y="763"/>
                </a:moveTo>
                <a:lnTo>
                  <a:pt x="94110" y="763"/>
                </a:lnTo>
                <a:lnTo>
                  <a:pt x="94110" y="87083"/>
                </a:lnTo>
                <a:lnTo>
                  <a:pt x="106791" y="87083"/>
                </a:lnTo>
                <a:lnTo>
                  <a:pt x="106791" y="49347"/>
                </a:lnTo>
                <a:lnTo>
                  <a:pt x="103277" y="49347"/>
                </a:lnTo>
                <a:lnTo>
                  <a:pt x="103277" y="38805"/>
                </a:lnTo>
                <a:lnTo>
                  <a:pt x="106791" y="38805"/>
                </a:lnTo>
                <a:lnTo>
                  <a:pt x="106791" y="763"/>
                </a:lnTo>
                <a:close/>
              </a:path>
              <a:path w="405765" h="139064">
                <a:moveTo>
                  <a:pt x="106791" y="38805"/>
                </a:moveTo>
                <a:lnTo>
                  <a:pt x="103277" y="38805"/>
                </a:lnTo>
                <a:lnTo>
                  <a:pt x="103277" y="49347"/>
                </a:lnTo>
                <a:lnTo>
                  <a:pt x="106791" y="49347"/>
                </a:lnTo>
                <a:lnTo>
                  <a:pt x="106791" y="38805"/>
                </a:lnTo>
                <a:close/>
              </a:path>
              <a:path w="405765" h="139064">
                <a:moveTo>
                  <a:pt x="127263" y="38805"/>
                </a:moveTo>
                <a:lnTo>
                  <a:pt x="106791" y="38805"/>
                </a:lnTo>
                <a:lnTo>
                  <a:pt x="106791" y="49347"/>
                </a:lnTo>
                <a:lnTo>
                  <a:pt x="127263" y="49347"/>
                </a:lnTo>
                <a:lnTo>
                  <a:pt x="127263" y="38805"/>
                </a:lnTo>
                <a:close/>
              </a:path>
              <a:path w="405765" h="139064">
                <a:moveTo>
                  <a:pt x="106791" y="94569"/>
                </a:moveTo>
                <a:lnTo>
                  <a:pt x="17111" y="94569"/>
                </a:lnTo>
                <a:lnTo>
                  <a:pt x="17111" y="104958"/>
                </a:lnTo>
                <a:lnTo>
                  <a:pt x="94110" y="104958"/>
                </a:lnTo>
                <a:lnTo>
                  <a:pt x="94110" y="138874"/>
                </a:lnTo>
                <a:lnTo>
                  <a:pt x="106791" y="138874"/>
                </a:lnTo>
                <a:lnTo>
                  <a:pt x="106791" y="94569"/>
                </a:lnTo>
                <a:close/>
              </a:path>
              <a:path w="405765" h="139064">
                <a:moveTo>
                  <a:pt x="171709" y="95638"/>
                </a:moveTo>
                <a:lnTo>
                  <a:pt x="159029" y="95638"/>
                </a:lnTo>
                <a:lnTo>
                  <a:pt x="159029" y="135819"/>
                </a:lnTo>
                <a:lnTo>
                  <a:pt x="256653" y="135819"/>
                </a:lnTo>
                <a:lnTo>
                  <a:pt x="256653" y="128332"/>
                </a:lnTo>
                <a:lnTo>
                  <a:pt x="171709" y="128332"/>
                </a:lnTo>
                <a:lnTo>
                  <a:pt x="171709" y="95638"/>
                </a:lnTo>
                <a:close/>
              </a:path>
              <a:path w="405765" h="139064">
                <a:moveTo>
                  <a:pt x="256653" y="125430"/>
                </a:moveTo>
                <a:lnTo>
                  <a:pt x="171709" y="125430"/>
                </a:lnTo>
                <a:lnTo>
                  <a:pt x="171709" y="128332"/>
                </a:lnTo>
                <a:lnTo>
                  <a:pt x="256653" y="128332"/>
                </a:lnTo>
                <a:lnTo>
                  <a:pt x="256653" y="125430"/>
                </a:lnTo>
                <a:close/>
              </a:path>
              <a:path w="405765" h="139064">
                <a:moveTo>
                  <a:pt x="253292" y="763"/>
                </a:moveTo>
                <a:lnTo>
                  <a:pt x="240612" y="763"/>
                </a:lnTo>
                <a:lnTo>
                  <a:pt x="240612" y="105874"/>
                </a:lnTo>
                <a:lnTo>
                  <a:pt x="253292" y="105874"/>
                </a:lnTo>
                <a:lnTo>
                  <a:pt x="253292" y="91666"/>
                </a:lnTo>
                <a:lnTo>
                  <a:pt x="243820" y="91666"/>
                </a:lnTo>
                <a:lnTo>
                  <a:pt x="243820" y="82346"/>
                </a:lnTo>
                <a:lnTo>
                  <a:pt x="253292" y="82346"/>
                </a:lnTo>
                <a:lnTo>
                  <a:pt x="253292" y="763"/>
                </a:lnTo>
                <a:close/>
              </a:path>
              <a:path w="405765" h="139064">
                <a:moveTo>
                  <a:pt x="192029" y="73616"/>
                </a:moveTo>
                <a:lnTo>
                  <a:pt x="183530" y="74192"/>
                </a:lnTo>
                <a:lnTo>
                  <a:pt x="179348" y="74319"/>
                </a:lnTo>
                <a:lnTo>
                  <a:pt x="179348" y="100985"/>
                </a:lnTo>
                <a:lnTo>
                  <a:pt x="192029" y="100985"/>
                </a:lnTo>
                <a:lnTo>
                  <a:pt x="192029" y="73616"/>
                </a:lnTo>
                <a:close/>
              </a:path>
              <a:path w="405765" h="139064">
                <a:moveTo>
                  <a:pt x="240612" y="82346"/>
                </a:moveTo>
                <a:lnTo>
                  <a:pt x="212501" y="82346"/>
                </a:lnTo>
                <a:lnTo>
                  <a:pt x="212501" y="91666"/>
                </a:lnTo>
                <a:lnTo>
                  <a:pt x="240612" y="91666"/>
                </a:lnTo>
                <a:lnTo>
                  <a:pt x="240612" y="82346"/>
                </a:lnTo>
                <a:close/>
              </a:path>
              <a:path w="405765" h="139064">
                <a:moveTo>
                  <a:pt x="253292" y="82346"/>
                </a:moveTo>
                <a:lnTo>
                  <a:pt x="243820" y="82346"/>
                </a:lnTo>
                <a:lnTo>
                  <a:pt x="243820" y="91666"/>
                </a:lnTo>
                <a:lnTo>
                  <a:pt x="253292" y="91666"/>
                </a:lnTo>
                <a:lnTo>
                  <a:pt x="253292" y="82346"/>
                </a:lnTo>
                <a:close/>
              </a:path>
              <a:path w="405765" h="139064">
                <a:moveTo>
                  <a:pt x="228542" y="60499"/>
                </a:moveTo>
                <a:lnTo>
                  <a:pt x="205838" y="62755"/>
                </a:lnTo>
                <a:lnTo>
                  <a:pt x="182576" y="63994"/>
                </a:lnTo>
                <a:lnTo>
                  <a:pt x="160029" y="64517"/>
                </a:lnTo>
                <a:lnTo>
                  <a:pt x="139473" y="64624"/>
                </a:lnTo>
                <a:lnTo>
                  <a:pt x="141154" y="75013"/>
                </a:lnTo>
                <a:lnTo>
                  <a:pt x="161332" y="74868"/>
                </a:lnTo>
                <a:lnTo>
                  <a:pt x="179348" y="74319"/>
                </a:lnTo>
                <a:lnTo>
                  <a:pt x="179348" y="70277"/>
                </a:lnTo>
                <a:lnTo>
                  <a:pt x="225733" y="70277"/>
                </a:lnTo>
                <a:lnTo>
                  <a:pt x="229459" y="69819"/>
                </a:lnTo>
                <a:lnTo>
                  <a:pt x="228542" y="60499"/>
                </a:lnTo>
                <a:close/>
              </a:path>
              <a:path w="405765" h="139064">
                <a:moveTo>
                  <a:pt x="192029" y="70277"/>
                </a:moveTo>
                <a:lnTo>
                  <a:pt x="179348" y="70277"/>
                </a:lnTo>
                <a:lnTo>
                  <a:pt x="179348" y="74319"/>
                </a:lnTo>
                <a:lnTo>
                  <a:pt x="183530" y="74192"/>
                </a:lnTo>
                <a:lnTo>
                  <a:pt x="192029" y="73616"/>
                </a:lnTo>
                <a:lnTo>
                  <a:pt x="192029" y="70277"/>
                </a:lnTo>
                <a:close/>
              </a:path>
              <a:path w="405765" h="139064">
                <a:moveTo>
                  <a:pt x="225733" y="70277"/>
                </a:moveTo>
                <a:lnTo>
                  <a:pt x="192029" y="70277"/>
                </a:lnTo>
                <a:lnTo>
                  <a:pt x="192029" y="73616"/>
                </a:lnTo>
                <a:lnTo>
                  <a:pt x="206616" y="72628"/>
                </a:lnTo>
                <a:lnTo>
                  <a:pt x="225733" y="70277"/>
                </a:lnTo>
                <a:close/>
              </a:path>
              <a:path w="405765" h="139064">
                <a:moveTo>
                  <a:pt x="184390" y="6416"/>
                </a:moveTo>
                <a:lnTo>
                  <a:pt x="170494" y="8123"/>
                </a:lnTo>
                <a:lnTo>
                  <a:pt x="159735" y="12966"/>
                </a:lnTo>
                <a:lnTo>
                  <a:pt x="152786" y="20531"/>
                </a:lnTo>
                <a:lnTo>
                  <a:pt x="150320" y="30402"/>
                </a:lnTo>
                <a:lnTo>
                  <a:pt x="152786" y="40361"/>
                </a:lnTo>
                <a:lnTo>
                  <a:pt x="159735" y="47972"/>
                </a:lnTo>
                <a:lnTo>
                  <a:pt x="170494" y="52832"/>
                </a:lnTo>
                <a:lnTo>
                  <a:pt x="184390" y="54541"/>
                </a:lnTo>
                <a:lnTo>
                  <a:pt x="198197" y="52832"/>
                </a:lnTo>
                <a:lnTo>
                  <a:pt x="208911" y="47972"/>
                </a:lnTo>
                <a:lnTo>
                  <a:pt x="211694" y="44916"/>
                </a:lnTo>
                <a:lnTo>
                  <a:pt x="184390" y="44916"/>
                </a:lnTo>
                <a:lnTo>
                  <a:pt x="175474" y="43894"/>
                </a:lnTo>
                <a:lnTo>
                  <a:pt x="168520" y="40982"/>
                </a:lnTo>
                <a:lnTo>
                  <a:pt x="164001" y="36408"/>
                </a:lnTo>
                <a:lnTo>
                  <a:pt x="162390" y="30402"/>
                </a:lnTo>
                <a:lnTo>
                  <a:pt x="164001" y="24396"/>
                </a:lnTo>
                <a:lnTo>
                  <a:pt x="168520" y="19822"/>
                </a:lnTo>
                <a:lnTo>
                  <a:pt x="175474" y="16910"/>
                </a:lnTo>
                <a:lnTo>
                  <a:pt x="184390" y="15888"/>
                </a:lnTo>
                <a:lnTo>
                  <a:pt x="211588" y="15888"/>
                </a:lnTo>
                <a:lnTo>
                  <a:pt x="208911" y="12966"/>
                </a:lnTo>
                <a:lnTo>
                  <a:pt x="198197" y="8123"/>
                </a:lnTo>
                <a:lnTo>
                  <a:pt x="184390" y="6416"/>
                </a:lnTo>
                <a:close/>
              </a:path>
              <a:path w="405765" h="139064">
                <a:moveTo>
                  <a:pt x="211588" y="15888"/>
                </a:moveTo>
                <a:lnTo>
                  <a:pt x="184390" y="15888"/>
                </a:lnTo>
                <a:lnTo>
                  <a:pt x="193217" y="16910"/>
                </a:lnTo>
                <a:lnTo>
                  <a:pt x="200126" y="19822"/>
                </a:lnTo>
                <a:lnTo>
                  <a:pt x="204628" y="24396"/>
                </a:lnTo>
                <a:lnTo>
                  <a:pt x="206237" y="30402"/>
                </a:lnTo>
                <a:lnTo>
                  <a:pt x="204628" y="36408"/>
                </a:lnTo>
                <a:lnTo>
                  <a:pt x="200126" y="40982"/>
                </a:lnTo>
                <a:lnTo>
                  <a:pt x="193217" y="43894"/>
                </a:lnTo>
                <a:lnTo>
                  <a:pt x="184390" y="44916"/>
                </a:lnTo>
                <a:lnTo>
                  <a:pt x="211694" y="44916"/>
                </a:lnTo>
                <a:lnTo>
                  <a:pt x="215843" y="40361"/>
                </a:lnTo>
                <a:lnTo>
                  <a:pt x="218306" y="30402"/>
                </a:lnTo>
                <a:lnTo>
                  <a:pt x="215843" y="20531"/>
                </a:lnTo>
                <a:lnTo>
                  <a:pt x="211588" y="15888"/>
                </a:lnTo>
                <a:close/>
              </a:path>
              <a:path w="405765" h="139064">
                <a:moveTo>
                  <a:pt x="336697" y="82652"/>
                </a:moveTo>
                <a:lnTo>
                  <a:pt x="295752" y="82652"/>
                </a:lnTo>
                <a:lnTo>
                  <a:pt x="295752" y="92430"/>
                </a:lnTo>
                <a:lnTo>
                  <a:pt x="377030" y="92430"/>
                </a:lnTo>
                <a:lnTo>
                  <a:pt x="377030" y="104499"/>
                </a:lnTo>
                <a:lnTo>
                  <a:pt x="296058" y="104499"/>
                </a:lnTo>
                <a:lnTo>
                  <a:pt x="296058" y="137346"/>
                </a:lnTo>
                <a:lnTo>
                  <a:pt x="393683" y="137346"/>
                </a:lnTo>
                <a:lnTo>
                  <a:pt x="393683" y="130471"/>
                </a:lnTo>
                <a:lnTo>
                  <a:pt x="308586" y="130471"/>
                </a:lnTo>
                <a:lnTo>
                  <a:pt x="308586" y="113666"/>
                </a:lnTo>
                <a:lnTo>
                  <a:pt x="389558" y="113666"/>
                </a:lnTo>
                <a:lnTo>
                  <a:pt x="389558" y="87235"/>
                </a:lnTo>
                <a:lnTo>
                  <a:pt x="336697" y="87235"/>
                </a:lnTo>
                <a:lnTo>
                  <a:pt x="336697" y="82652"/>
                </a:lnTo>
                <a:close/>
              </a:path>
              <a:path w="405765" h="139064">
                <a:moveTo>
                  <a:pt x="393683" y="127416"/>
                </a:moveTo>
                <a:lnTo>
                  <a:pt x="308586" y="127416"/>
                </a:lnTo>
                <a:lnTo>
                  <a:pt x="308586" y="130471"/>
                </a:lnTo>
                <a:lnTo>
                  <a:pt x="393683" y="130471"/>
                </a:lnTo>
                <a:lnTo>
                  <a:pt x="393683" y="127416"/>
                </a:lnTo>
                <a:close/>
              </a:path>
              <a:path w="405765" h="139064">
                <a:moveTo>
                  <a:pt x="349225" y="65999"/>
                </a:moveTo>
                <a:lnTo>
                  <a:pt x="336697" y="65999"/>
                </a:lnTo>
                <a:lnTo>
                  <a:pt x="336697" y="87235"/>
                </a:lnTo>
                <a:lnTo>
                  <a:pt x="349225" y="87235"/>
                </a:lnTo>
                <a:lnTo>
                  <a:pt x="349225" y="65999"/>
                </a:lnTo>
                <a:close/>
              </a:path>
              <a:path w="405765" h="139064">
                <a:moveTo>
                  <a:pt x="389558" y="82652"/>
                </a:moveTo>
                <a:lnTo>
                  <a:pt x="349225" y="82652"/>
                </a:lnTo>
                <a:lnTo>
                  <a:pt x="349225" y="87235"/>
                </a:lnTo>
                <a:lnTo>
                  <a:pt x="389558" y="87235"/>
                </a:lnTo>
                <a:lnTo>
                  <a:pt x="389558" y="82652"/>
                </a:lnTo>
                <a:close/>
              </a:path>
              <a:path w="405765" h="139064">
                <a:moveTo>
                  <a:pt x="405447" y="58972"/>
                </a:moveTo>
                <a:lnTo>
                  <a:pt x="280628" y="58972"/>
                </a:lnTo>
                <a:lnTo>
                  <a:pt x="280628" y="69208"/>
                </a:lnTo>
                <a:lnTo>
                  <a:pt x="336697" y="69208"/>
                </a:lnTo>
                <a:lnTo>
                  <a:pt x="336697" y="65999"/>
                </a:lnTo>
                <a:lnTo>
                  <a:pt x="405447" y="65999"/>
                </a:lnTo>
                <a:lnTo>
                  <a:pt x="405447" y="58972"/>
                </a:lnTo>
                <a:close/>
              </a:path>
              <a:path w="405765" h="139064">
                <a:moveTo>
                  <a:pt x="405447" y="65999"/>
                </a:moveTo>
                <a:lnTo>
                  <a:pt x="349225" y="65999"/>
                </a:lnTo>
                <a:lnTo>
                  <a:pt x="349225" y="69208"/>
                </a:lnTo>
                <a:lnTo>
                  <a:pt x="405447" y="69208"/>
                </a:lnTo>
                <a:lnTo>
                  <a:pt x="405447" y="65999"/>
                </a:lnTo>
                <a:close/>
              </a:path>
              <a:path w="405765" h="139064">
                <a:moveTo>
                  <a:pt x="389252" y="5347"/>
                </a:moveTo>
                <a:lnTo>
                  <a:pt x="296822" y="5347"/>
                </a:lnTo>
                <a:lnTo>
                  <a:pt x="296822" y="47360"/>
                </a:lnTo>
                <a:lnTo>
                  <a:pt x="389252" y="47360"/>
                </a:lnTo>
                <a:lnTo>
                  <a:pt x="389252" y="37277"/>
                </a:lnTo>
                <a:lnTo>
                  <a:pt x="309350" y="37277"/>
                </a:lnTo>
                <a:lnTo>
                  <a:pt x="309350" y="15430"/>
                </a:lnTo>
                <a:lnTo>
                  <a:pt x="389252" y="15430"/>
                </a:lnTo>
                <a:lnTo>
                  <a:pt x="389252" y="5347"/>
                </a:lnTo>
                <a:close/>
              </a:path>
              <a:path w="405765" h="139064">
                <a:moveTo>
                  <a:pt x="389252" y="15430"/>
                </a:moveTo>
                <a:lnTo>
                  <a:pt x="376877" y="15430"/>
                </a:lnTo>
                <a:lnTo>
                  <a:pt x="376877" y="37277"/>
                </a:lnTo>
                <a:lnTo>
                  <a:pt x="389252" y="37277"/>
                </a:lnTo>
                <a:lnTo>
                  <a:pt x="389252" y="15430"/>
                </a:lnTo>
                <a:close/>
              </a:path>
            </a:pathLst>
          </a:custGeom>
          <a:solidFill>
            <a:srgbClr val="6775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9131983" y="3789234"/>
            <a:ext cx="266065" cy="135255"/>
          </a:xfrm>
          <a:custGeom>
            <a:avLst/>
            <a:gdLst/>
            <a:ahLst/>
            <a:cxnLst/>
            <a:rect l="l" t="t" r="r" b="b"/>
            <a:pathLst>
              <a:path w="266065" h="135254">
                <a:moveTo>
                  <a:pt x="56222" y="67985"/>
                </a:moveTo>
                <a:lnTo>
                  <a:pt x="0" y="67985"/>
                </a:lnTo>
                <a:lnTo>
                  <a:pt x="0" y="78374"/>
                </a:lnTo>
                <a:lnTo>
                  <a:pt x="124819" y="78374"/>
                </a:lnTo>
                <a:lnTo>
                  <a:pt x="124819" y="71194"/>
                </a:lnTo>
                <a:lnTo>
                  <a:pt x="56222" y="71194"/>
                </a:lnTo>
                <a:lnTo>
                  <a:pt x="56222" y="67985"/>
                </a:lnTo>
                <a:close/>
              </a:path>
              <a:path w="266065" h="135254">
                <a:moveTo>
                  <a:pt x="68749" y="47360"/>
                </a:moveTo>
                <a:lnTo>
                  <a:pt x="56222" y="47360"/>
                </a:lnTo>
                <a:lnTo>
                  <a:pt x="56222" y="71194"/>
                </a:lnTo>
                <a:lnTo>
                  <a:pt x="68749" y="71194"/>
                </a:lnTo>
                <a:lnTo>
                  <a:pt x="68749" y="47360"/>
                </a:lnTo>
                <a:close/>
              </a:path>
              <a:path w="266065" h="135254">
                <a:moveTo>
                  <a:pt x="124819" y="67985"/>
                </a:moveTo>
                <a:lnTo>
                  <a:pt x="68749" y="67985"/>
                </a:lnTo>
                <a:lnTo>
                  <a:pt x="68749" y="71194"/>
                </a:lnTo>
                <a:lnTo>
                  <a:pt x="124819" y="71194"/>
                </a:lnTo>
                <a:lnTo>
                  <a:pt x="124819" y="67985"/>
                </a:lnTo>
                <a:close/>
              </a:path>
              <a:path w="266065" h="135254">
                <a:moveTo>
                  <a:pt x="29180" y="0"/>
                </a:moveTo>
                <a:lnTo>
                  <a:pt x="16652" y="0"/>
                </a:lnTo>
                <a:lnTo>
                  <a:pt x="16652" y="51638"/>
                </a:lnTo>
                <a:lnTo>
                  <a:pt x="56222" y="51638"/>
                </a:lnTo>
                <a:lnTo>
                  <a:pt x="56222" y="47360"/>
                </a:lnTo>
                <a:lnTo>
                  <a:pt x="108624" y="47360"/>
                </a:lnTo>
                <a:lnTo>
                  <a:pt x="108624" y="41555"/>
                </a:lnTo>
                <a:lnTo>
                  <a:pt x="29180" y="41555"/>
                </a:lnTo>
                <a:lnTo>
                  <a:pt x="29180" y="25513"/>
                </a:lnTo>
                <a:lnTo>
                  <a:pt x="108624" y="25513"/>
                </a:lnTo>
                <a:lnTo>
                  <a:pt x="108624" y="15583"/>
                </a:lnTo>
                <a:lnTo>
                  <a:pt x="29180" y="15583"/>
                </a:lnTo>
                <a:lnTo>
                  <a:pt x="29180" y="0"/>
                </a:lnTo>
                <a:close/>
              </a:path>
              <a:path w="266065" h="135254">
                <a:moveTo>
                  <a:pt x="108624" y="47360"/>
                </a:moveTo>
                <a:lnTo>
                  <a:pt x="68749" y="47360"/>
                </a:lnTo>
                <a:lnTo>
                  <a:pt x="68749" y="51638"/>
                </a:lnTo>
                <a:lnTo>
                  <a:pt x="108624" y="51638"/>
                </a:lnTo>
                <a:lnTo>
                  <a:pt x="108624" y="47360"/>
                </a:lnTo>
                <a:close/>
              </a:path>
              <a:path w="266065" h="135254">
                <a:moveTo>
                  <a:pt x="108624" y="25513"/>
                </a:moveTo>
                <a:lnTo>
                  <a:pt x="95944" y="25513"/>
                </a:lnTo>
                <a:lnTo>
                  <a:pt x="95944" y="41555"/>
                </a:lnTo>
                <a:lnTo>
                  <a:pt x="108624" y="41555"/>
                </a:lnTo>
                <a:lnTo>
                  <a:pt x="108624" y="25513"/>
                </a:lnTo>
                <a:close/>
              </a:path>
              <a:path w="266065" h="135254">
                <a:moveTo>
                  <a:pt x="108624" y="0"/>
                </a:moveTo>
                <a:lnTo>
                  <a:pt x="95944" y="0"/>
                </a:lnTo>
                <a:lnTo>
                  <a:pt x="95944" y="15583"/>
                </a:lnTo>
                <a:lnTo>
                  <a:pt x="108624" y="15583"/>
                </a:lnTo>
                <a:lnTo>
                  <a:pt x="108624" y="0"/>
                </a:lnTo>
                <a:close/>
              </a:path>
              <a:path w="266065" h="135254">
                <a:moveTo>
                  <a:pt x="109388" y="91819"/>
                </a:moveTo>
                <a:lnTo>
                  <a:pt x="13902" y="91819"/>
                </a:lnTo>
                <a:lnTo>
                  <a:pt x="13902" y="102208"/>
                </a:lnTo>
                <a:lnTo>
                  <a:pt x="96708" y="102208"/>
                </a:lnTo>
                <a:lnTo>
                  <a:pt x="96708" y="134902"/>
                </a:lnTo>
                <a:lnTo>
                  <a:pt x="109388" y="134902"/>
                </a:lnTo>
                <a:lnTo>
                  <a:pt x="109388" y="91819"/>
                </a:lnTo>
                <a:close/>
              </a:path>
              <a:path w="266065" h="135254">
                <a:moveTo>
                  <a:pt x="198751" y="1680"/>
                </a:moveTo>
                <a:lnTo>
                  <a:pt x="196459" y="1680"/>
                </a:lnTo>
                <a:lnTo>
                  <a:pt x="196459" y="9319"/>
                </a:lnTo>
                <a:lnTo>
                  <a:pt x="192270" y="23351"/>
                </a:lnTo>
                <a:lnTo>
                  <a:pt x="181162" y="35291"/>
                </a:lnTo>
                <a:lnTo>
                  <a:pt x="165328" y="44252"/>
                </a:lnTo>
                <a:lnTo>
                  <a:pt x="146959" y="49347"/>
                </a:lnTo>
                <a:lnTo>
                  <a:pt x="152001" y="59583"/>
                </a:lnTo>
                <a:lnTo>
                  <a:pt x="172807" y="53383"/>
                </a:lnTo>
                <a:lnTo>
                  <a:pt x="190577" y="42529"/>
                </a:lnTo>
                <a:lnTo>
                  <a:pt x="202962" y="27635"/>
                </a:lnTo>
                <a:lnTo>
                  <a:pt x="203206" y="26673"/>
                </a:lnTo>
                <a:lnTo>
                  <a:pt x="198751" y="9319"/>
                </a:lnTo>
                <a:lnTo>
                  <a:pt x="198751" y="1680"/>
                </a:lnTo>
                <a:close/>
              </a:path>
              <a:path w="266065" h="135254">
                <a:moveTo>
                  <a:pt x="209751" y="1680"/>
                </a:moveTo>
                <a:lnTo>
                  <a:pt x="207612" y="1680"/>
                </a:lnTo>
                <a:lnTo>
                  <a:pt x="207612" y="9319"/>
                </a:lnTo>
                <a:lnTo>
                  <a:pt x="203206" y="26673"/>
                </a:lnTo>
                <a:lnTo>
                  <a:pt x="203420" y="27507"/>
                </a:lnTo>
                <a:lnTo>
                  <a:pt x="215824" y="42414"/>
                </a:lnTo>
                <a:lnTo>
                  <a:pt x="233555" y="53340"/>
                </a:lnTo>
                <a:lnTo>
                  <a:pt x="254209" y="59583"/>
                </a:lnTo>
                <a:lnTo>
                  <a:pt x="259251" y="49347"/>
                </a:lnTo>
                <a:lnTo>
                  <a:pt x="241010" y="44188"/>
                </a:lnTo>
                <a:lnTo>
                  <a:pt x="225162" y="35119"/>
                </a:lnTo>
                <a:lnTo>
                  <a:pt x="213983" y="23157"/>
                </a:lnTo>
                <a:lnTo>
                  <a:pt x="209751" y="9319"/>
                </a:lnTo>
                <a:lnTo>
                  <a:pt x="209751" y="1680"/>
                </a:lnTo>
                <a:close/>
              </a:path>
              <a:path w="266065" h="135254">
                <a:moveTo>
                  <a:pt x="207612" y="1680"/>
                </a:moveTo>
                <a:lnTo>
                  <a:pt x="198751" y="1680"/>
                </a:lnTo>
                <a:lnTo>
                  <a:pt x="198751" y="9319"/>
                </a:lnTo>
                <a:lnTo>
                  <a:pt x="203206" y="26673"/>
                </a:lnTo>
                <a:lnTo>
                  <a:pt x="207612" y="9319"/>
                </a:lnTo>
                <a:lnTo>
                  <a:pt x="207612" y="1680"/>
                </a:lnTo>
                <a:close/>
              </a:path>
              <a:path w="266065" h="135254">
                <a:moveTo>
                  <a:pt x="208987" y="82346"/>
                </a:moveTo>
                <a:lnTo>
                  <a:pt x="196459" y="82346"/>
                </a:lnTo>
                <a:lnTo>
                  <a:pt x="196459" y="134902"/>
                </a:lnTo>
                <a:lnTo>
                  <a:pt x="208987" y="134902"/>
                </a:lnTo>
                <a:lnTo>
                  <a:pt x="208987" y="82346"/>
                </a:lnTo>
                <a:close/>
              </a:path>
              <a:path w="266065" h="135254">
                <a:moveTo>
                  <a:pt x="265515" y="74555"/>
                </a:moveTo>
                <a:lnTo>
                  <a:pt x="140695" y="74555"/>
                </a:lnTo>
                <a:lnTo>
                  <a:pt x="140695" y="85096"/>
                </a:lnTo>
                <a:lnTo>
                  <a:pt x="196459" y="85096"/>
                </a:lnTo>
                <a:lnTo>
                  <a:pt x="196459" y="82346"/>
                </a:lnTo>
                <a:lnTo>
                  <a:pt x="265515" y="82346"/>
                </a:lnTo>
                <a:lnTo>
                  <a:pt x="265515" y="74555"/>
                </a:lnTo>
                <a:close/>
              </a:path>
              <a:path w="266065" h="135254">
                <a:moveTo>
                  <a:pt x="265515" y="82346"/>
                </a:moveTo>
                <a:lnTo>
                  <a:pt x="208987" y="82346"/>
                </a:lnTo>
                <a:lnTo>
                  <a:pt x="208987" y="85096"/>
                </a:lnTo>
                <a:lnTo>
                  <a:pt x="265515" y="85096"/>
                </a:lnTo>
                <a:lnTo>
                  <a:pt x="265515" y="82346"/>
                </a:lnTo>
                <a:close/>
              </a:path>
            </a:pathLst>
          </a:custGeom>
          <a:solidFill>
            <a:srgbClr val="6775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7029343" y="3786025"/>
            <a:ext cx="254635" cy="138430"/>
          </a:xfrm>
          <a:custGeom>
            <a:avLst/>
            <a:gdLst/>
            <a:ahLst/>
            <a:cxnLst/>
            <a:rect l="l" t="t" r="r" b="b"/>
            <a:pathLst>
              <a:path w="254634" h="138429">
                <a:moveTo>
                  <a:pt x="56069" y="67985"/>
                </a:moveTo>
                <a:lnTo>
                  <a:pt x="0" y="67985"/>
                </a:lnTo>
                <a:lnTo>
                  <a:pt x="0" y="78374"/>
                </a:lnTo>
                <a:lnTo>
                  <a:pt x="124819" y="78374"/>
                </a:lnTo>
                <a:lnTo>
                  <a:pt x="124819" y="72263"/>
                </a:lnTo>
                <a:lnTo>
                  <a:pt x="56069" y="72263"/>
                </a:lnTo>
                <a:lnTo>
                  <a:pt x="56069" y="67985"/>
                </a:lnTo>
                <a:close/>
              </a:path>
              <a:path w="254634" h="138429">
                <a:moveTo>
                  <a:pt x="68597" y="45833"/>
                </a:moveTo>
                <a:lnTo>
                  <a:pt x="56069" y="45833"/>
                </a:lnTo>
                <a:lnTo>
                  <a:pt x="56069" y="72263"/>
                </a:lnTo>
                <a:lnTo>
                  <a:pt x="68597" y="72263"/>
                </a:lnTo>
                <a:lnTo>
                  <a:pt x="68597" y="45833"/>
                </a:lnTo>
                <a:close/>
              </a:path>
              <a:path w="254634" h="138429">
                <a:moveTo>
                  <a:pt x="124819" y="67985"/>
                </a:moveTo>
                <a:lnTo>
                  <a:pt x="68597" y="67985"/>
                </a:lnTo>
                <a:lnTo>
                  <a:pt x="68597" y="72263"/>
                </a:lnTo>
                <a:lnTo>
                  <a:pt x="124819" y="72263"/>
                </a:lnTo>
                <a:lnTo>
                  <a:pt x="124819" y="67985"/>
                </a:lnTo>
                <a:close/>
              </a:path>
              <a:path w="254634" h="138429">
                <a:moveTo>
                  <a:pt x="109235" y="6263"/>
                </a:moveTo>
                <a:lnTo>
                  <a:pt x="15736" y="6263"/>
                </a:lnTo>
                <a:lnTo>
                  <a:pt x="15736" y="52249"/>
                </a:lnTo>
                <a:lnTo>
                  <a:pt x="56069" y="52249"/>
                </a:lnTo>
                <a:lnTo>
                  <a:pt x="56069" y="47972"/>
                </a:lnTo>
                <a:lnTo>
                  <a:pt x="28263" y="47972"/>
                </a:lnTo>
                <a:lnTo>
                  <a:pt x="28263" y="16499"/>
                </a:lnTo>
                <a:lnTo>
                  <a:pt x="109235" y="16499"/>
                </a:lnTo>
                <a:lnTo>
                  <a:pt x="109235" y="6263"/>
                </a:lnTo>
                <a:close/>
              </a:path>
              <a:path w="254634" h="138429">
                <a:moveTo>
                  <a:pt x="110305" y="45833"/>
                </a:moveTo>
                <a:lnTo>
                  <a:pt x="68597" y="45833"/>
                </a:lnTo>
                <a:lnTo>
                  <a:pt x="68597" y="52249"/>
                </a:lnTo>
                <a:lnTo>
                  <a:pt x="110305" y="52249"/>
                </a:lnTo>
                <a:lnTo>
                  <a:pt x="110305" y="45833"/>
                </a:lnTo>
                <a:close/>
              </a:path>
              <a:path w="254634" h="138429">
                <a:moveTo>
                  <a:pt x="110305" y="41860"/>
                </a:moveTo>
                <a:lnTo>
                  <a:pt x="28263" y="41860"/>
                </a:lnTo>
                <a:lnTo>
                  <a:pt x="28263" y="47972"/>
                </a:lnTo>
                <a:lnTo>
                  <a:pt x="56069" y="47972"/>
                </a:lnTo>
                <a:lnTo>
                  <a:pt x="56069" y="45833"/>
                </a:lnTo>
                <a:lnTo>
                  <a:pt x="110305" y="45833"/>
                </a:lnTo>
                <a:lnTo>
                  <a:pt x="110305" y="41860"/>
                </a:lnTo>
                <a:close/>
              </a:path>
              <a:path w="254634" h="138429">
                <a:moveTo>
                  <a:pt x="62180" y="88305"/>
                </a:moveTo>
                <a:lnTo>
                  <a:pt x="42340" y="89959"/>
                </a:lnTo>
                <a:lnTo>
                  <a:pt x="27442" y="94779"/>
                </a:lnTo>
                <a:lnTo>
                  <a:pt x="18073" y="102549"/>
                </a:lnTo>
                <a:lnTo>
                  <a:pt x="14819" y="113055"/>
                </a:lnTo>
                <a:lnTo>
                  <a:pt x="18073" y="123713"/>
                </a:lnTo>
                <a:lnTo>
                  <a:pt x="27442" y="131522"/>
                </a:lnTo>
                <a:lnTo>
                  <a:pt x="42340" y="136322"/>
                </a:lnTo>
                <a:lnTo>
                  <a:pt x="62180" y="137957"/>
                </a:lnTo>
                <a:lnTo>
                  <a:pt x="82019" y="136322"/>
                </a:lnTo>
                <a:lnTo>
                  <a:pt x="96918" y="131522"/>
                </a:lnTo>
                <a:lnTo>
                  <a:pt x="101111" y="128027"/>
                </a:lnTo>
                <a:lnTo>
                  <a:pt x="62180" y="128027"/>
                </a:lnTo>
                <a:lnTo>
                  <a:pt x="47697" y="127041"/>
                </a:lnTo>
                <a:lnTo>
                  <a:pt x="36838" y="124150"/>
                </a:lnTo>
                <a:lnTo>
                  <a:pt x="30018" y="119455"/>
                </a:lnTo>
                <a:lnTo>
                  <a:pt x="27652" y="113055"/>
                </a:lnTo>
                <a:lnTo>
                  <a:pt x="30018" y="106719"/>
                </a:lnTo>
                <a:lnTo>
                  <a:pt x="36838" y="102017"/>
                </a:lnTo>
                <a:lnTo>
                  <a:pt x="47697" y="99090"/>
                </a:lnTo>
                <a:lnTo>
                  <a:pt x="62180" y="98083"/>
                </a:lnTo>
                <a:lnTo>
                  <a:pt x="100901" y="98083"/>
                </a:lnTo>
                <a:lnTo>
                  <a:pt x="96918" y="94779"/>
                </a:lnTo>
                <a:lnTo>
                  <a:pt x="82019" y="89959"/>
                </a:lnTo>
                <a:lnTo>
                  <a:pt x="62180" y="88305"/>
                </a:lnTo>
                <a:close/>
              </a:path>
              <a:path w="254634" h="138429">
                <a:moveTo>
                  <a:pt x="100901" y="98083"/>
                </a:moveTo>
                <a:lnTo>
                  <a:pt x="62180" y="98083"/>
                </a:lnTo>
                <a:lnTo>
                  <a:pt x="76727" y="99090"/>
                </a:lnTo>
                <a:lnTo>
                  <a:pt x="87579" y="102017"/>
                </a:lnTo>
                <a:lnTo>
                  <a:pt x="94363" y="106719"/>
                </a:lnTo>
                <a:lnTo>
                  <a:pt x="96708" y="113055"/>
                </a:lnTo>
                <a:lnTo>
                  <a:pt x="94363" y="119455"/>
                </a:lnTo>
                <a:lnTo>
                  <a:pt x="87579" y="124150"/>
                </a:lnTo>
                <a:lnTo>
                  <a:pt x="76727" y="127041"/>
                </a:lnTo>
                <a:lnTo>
                  <a:pt x="62180" y="128027"/>
                </a:lnTo>
                <a:lnTo>
                  <a:pt x="101111" y="128027"/>
                </a:lnTo>
                <a:lnTo>
                  <a:pt x="106287" y="123713"/>
                </a:lnTo>
                <a:lnTo>
                  <a:pt x="109541" y="113055"/>
                </a:lnTo>
                <a:lnTo>
                  <a:pt x="106287" y="102549"/>
                </a:lnTo>
                <a:lnTo>
                  <a:pt x="100901" y="98083"/>
                </a:lnTo>
                <a:close/>
              </a:path>
              <a:path w="254634" h="138429">
                <a:moveTo>
                  <a:pt x="254056" y="0"/>
                </a:moveTo>
                <a:lnTo>
                  <a:pt x="241376" y="0"/>
                </a:lnTo>
                <a:lnTo>
                  <a:pt x="241376" y="138110"/>
                </a:lnTo>
                <a:lnTo>
                  <a:pt x="254056" y="138110"/>
                </a:lnTo>
                <a:lnTo>
                  <a:pt x="254056" y="65847"/>
                </a:lnTo>
                <a:lnTo>
                  <a:pt x="247028" y="65847"/>
                </a:lnTo>
                <a:lnTo>
                  <a:pt x="247028" y="55305"/>
                </a:lnTo>
                <a:lnTo>
                  <a:pt x="254056" y="55305"/>
                </a:lnTo>
                <a:lnTo>
                  <a:pt x="254056" y="0"/>
                </a:lnTo>
                <a:close/>
              </a:path>
              <a:path w="254634" h="138429">
                <a:moveTo>
                  <a:pt x="203792" y="14819"/>
                </a:moveTo>
                <a:lnTo>
                  <a:pt x="197070" y="14819"/>
                </a:lnTo>
                <a:lnTo>
                  <a:pt x="197070" y="16958"/>
                </a:lnTo>
                <a:lnTo>
                  <a:pt x="193864" y="42694"/>
                </a:lnTo>
                <a:lnTo>
                  <a:pt x="183798" y="65636"/>
                </a:lnTo>
                <a:lnTo>
                  <a:pt x="166197" y="85514"/>
                </a:lnTo>
                <a:lnTo>
                  <a:pt x="140390" y="102055"/>
                </a:lnTo>
                <a:lnTo>
                  <a:pt x="147418" y="111985"/>
                </a:lnTo>
                <a:lnTo>
                  <a:pt x="176469" y="92678"/>
                </a:lnTo>
                <a:lnTo>
                  <a:pt x="195695" y="69590"/>
                </a:lnTo>
                <a:lnTo>
                  <a:pt x="206328" y="43407"/>
                </a:lnTo>
                <a:lnTo>
                  <a:pt x="208410" y="25208"/>
                </a:lnTo>
                <a:lnTo>
                  <a:pt x="203792" y="25208"/>
                </a:lnTo>
                <a:lnTo>
                  <a:pt x="203792" y="14819"/>
                </a:lnTo>
                <a:close/>
              </a:path>
              <a:path w="254634" h="138429">
                <a:moveTo>
                  <a:pt x="241376" y="55305"/>
                </a:moveTo>
                <a:lnTo>
                  <a:pt x="209140" y="55305"/>
                </a:lnTo>
                <a:lnTo>
                  <a:pt x="209140" y="65847"/>
                </a:lnTo>
                <a:lnTo>
                  <a:pt x="241376" y="65847"/>
                </a:lnTo>
                <a:lnTo>
                  <a:pt x="241376" y="55305"/>
                </a:lnTo>
                <a:close/>
              </a:path>
              <a:path w="254634" h="138429">
                <a:moveTo>
                  <a:pt x="254056" y="55305"/>
                </a:moveTo>
                <a:lnTo>
                  <a:pt x="247028" y="55305"/>
                </a:lnTo>
                <a:lnTo>
                  <a:pt x="247028" y="65847"/>
                </a:lnTo>
                <a:lnTo>
                  <a:pt x="254056" y="65847"/>
                </a:lnTo>
                <a:lnTo>
                  <a:pt x="254056" y="55305"/>
                </a:lnTo>
                <a:close/>
              </a:path>
              <a:path w="254634" h="138429">
                <a:moveTo>
                  <a:pt x="197070" y="14819"/>
                </a:moveTo>
                <a:lnTo>
                  <a:pt x="146348" y="14819"/>
                </a:lnTo>
                <a:lnTo>
                  <a:pt x="146348" y="25208"/>
                </a:lnTo>
                <a:lnTo>
                  <a:pt x="196043" y="25208"/>
                </a:lnTo>
                <a:lnTo>
                  <a:pt x="197070" y="16958"/>
                </a:lnTo>
                <a:lnTo>
                  <a:pt x="197070" y="14819"/>
                </a:lnTo>
                <a:close/>
              </a:path>
              <a:path w="254634" h="138429">
                <a:moveTo>
                  <a:pt x="209598" y="14819"/>
                </a:moveTo>
                <a:lnTo>
                  <a:pt x="203792" y="14819"/>
                </a:lnTo>
                <a:lnTo>
                  <a:pt x="203792" y="25208"/>
                </a:lnTo>
                <a:lnTo>
                  <a:pt x="208410" y="25208"/>
                </a:lnTo>
                <a:lnTo>
                  <a:pt x="209598" y="14819"/>
                </a:lnTo>
                <a:close/>
              </a:path>
            </a:pathLst>
          </a:custGeom>
          <a:solidFill>
            <a:srgbClr val="6775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7112077" y="5494944"/>
            <a:ext cx="539115" cy="138430"/>
          </a:xfrm>
          <a:custGeom>
            <a:avLst/>
            <a:gdLst/>
            <a:ahLst/>
            <a:cxnLst/>
            <a:rect l="l" t="t" r="r" b="b"/>
            <a:pathLst>
              <a:path w="539115" h="138429">
                <a:moveTo>
                  <a:pt x="106944" y="0"/>
                </a:moveTo>
                <a:lnTo>
                  <a:pt x="94263" y="0"/>
                </a:lnTo>
                <a:lnTo>
                  <a:pt x="94263" y="74708"/>
                </a:lnTo>
                <a:lnTo>
                  <a:pt x="106944" y="74708"/>
                </a:lnTo>
                <a:lnTo>
                  <a:pt x="106944" y="43235"/>
                </a:lnTo>
                <a:lnTo>
                  <a:pt x="103430" y="43235"/>
                </a:lnTo>
                <a:lnTo>
                  <a:pt x="103430" y="32541"/>
                </a:lnTo>
                <a:lnTo>
                  <a:pt x="106944" y="32541"/>
                </a:lnTo>
                <a:lnTo>
                  <a:pt x="106944" y="0"/>
                </a:lnTo>
                <a:close/>
              </a:path>
              <a:path w="539115" h="138429">
                <a:moveTo>
                  <a:pt x="106944" y="32541"/>
                </a:moveTo>
                <a:lnTo>
                  <a:pt x="103430" y="32541"/>
                </a:lnTo>
                <a:lnTo>
                  <a:pt x="103430" y="43235"/>
                </a:lnTo>
                <a:lnTo>
                  <a:pt x="106944" y="43235"/>
                </a:lnTo>
                <a:lnTo>
                  <a:pt x="106944" y="32541"/>
                </a:lnTo>
                <a:close/>
              </a:path>
              <a:path w="539115" h="138429">
                <a:moveTo>
                  <a:pt x="127416" y="32541"/>
                </a:moveTo>
                <a:lnTo>
                  <a:pt x="106944" y="32541"/>
                </a:lnTo>
                <a:lnTo>
                  <a:pt x="106944" y="43235"/>
                </a:lnTo>
                <a:lnTo>
                  <a:pt x="127416" y="43235"/>
                </a:lnTo>
                <a:lnTo>
                  <a:pt x="127416" y="32541"/>
                </a:lnTo>
                <a:close/>
              </a:path>
              <a:path w="539115" h="138429">
                <a:moveTo>
                  <a:pt x="63555" y="8249"/>
                </a:moveTo>
                <a:lnTo>
                  <a:pt x="55916" y="8249"/>
                </a:lnTo>
                <a:lnTo>
                  <a:pt x="55916" y="14513"/>
                </a:lnTo>
                <a:lnTo>
                  <a:pt x="52206" y="31538"/>
                </a:lnTo>
                <a:lnTo>
                  <a:pt x="41364" y="46100"/>
                </a:lnTo>
                <a:lnTo>
                  <a:pt x="23818" y="57740"/>
                </a:lnTo>
                <a:lnTo>
                  <a:pt x="0" y="65999"/>
                </a:lnTo>
                <a:lnTo>
                  <a:pt x="4888" y="76388"/>
                </a:lnTo>
                <a:lnTo>
                  <a:pt x="32025" y="66450"/>
                </a:lnTo>
                <a:lnTo>
                  <a:pt x="52402" y="51657"/>
                </a:lnTo>
                <a:lnTo>
                  <a:pt x="65216" y="32195"/>
                </a:lnTo>
                <a:lnTo>
                  <a:pt x="67735" y="18638"/>
                </a:lnTo>
                <a:lnTo>
                  <a:pt x="63555" y="18638"/>
                </a:lnTo>
                <a:lnTo>
                  <a:pt x="63555" y="8249"/>
                </a:lnTo>
                <a:close/>
              </a:path>
              <a:path w="539115" h="138429">
                <a:moveTo>
                  <a:pt x="55916" y="8249"/>
                </a:moveTo>
                <a:lnTo>
                  <a:pt x="6111" y="8249"/>
                </a:lnTo>
                <a:lnTo>
                  <a:pt x="6111" y="18638"/>
                </a:lnTo>
                <a:lnTo>
                  <a:pt x="55017" y="18638"/>
                </a:lnTo>
                <a:lnTo>
                  <a:pt x="55916" y="14513"/>
                </a:lnTo>
                <a:lnTo>
                  <a:pt x="55916" y="8249"/>
                </a:lnTo>
                <a:close/>
              </a:path>
              <a:path w="539115" h="138429">
                <a:moveTo>
                  <a:pt x="69666" y="8249"/>
                </a:moveTo>
                <a:lnTo>
                  <a:pt x="63555" y="8249"/>
                </a:lnTo>
                <a:lnTo>
                  <a:pt x="63555" y="18638"/>
                </a:lnTo>
                <a:lnTo>
                  <a:pt x="67735" y="18638"/>
                </a:lnTo>
                <a:lnTo>
                  <a:pt x="69666" y="8249"/>
                </a:lnTo>
                <a:close/>
              </a:path>
              <a:path w="539115" h="138429">
                <a:moveTo>
                  <a:pt x="32236" y="80971"/>
                </a:moveTo>
                <a:lnTo>
                  <a:pt x="19708" y="80971"/>
                </a:lnTo>
                <a:lnTo>
                  <a:pt x="19708" y="136277"/>
                </a:lnTo>
                <a:lnTo>
                  <a:pt x="106944" y="136277"/>
                </a:lnTo>
                <a:lnTo>
                  <a:pt x="106944" y="126041"/>
                </a:lnTo>
                <a:lnTo>
                  <a:pt x="32236" y="126041"/>
                </a:lnTo>
                <a:lnTo>
                  <a:pt x="32236" y="108319"/>
                </a:lnTo>
                <a:lnTo>
                  <a:pt x="106944" y="108319"/>
                </a:lnTo>
                <a:lnTo>
                  <a:pt x="106944" y="98235"/>
                </a:lnTo>
                <a:lnTo>
                  <a:pt x="32236" y="98235"/>
                </a:lnTo>
                <a:lnTo>
                  <a:pt x="32236" y="80971"/>
                </a:lnTo>
                <a:close/>
              </a:path>
              <a:path w="539115" h="138429">
                <a:moveTo>
                  <a:pt x="106944" y="108319"/>
                </a:moveTo>
                <a:lnTo>
                  <a:pt x="94416" y="108319"/>
                </a:lnTo>
                <a:lnTo>
                  <a:pt x="94416" y="126041"/>
                </a:lnTo>
                <a:lnTo>
                  <a:pt x="106944" y="126041"/>
                </a:lnTo>
                <a:lnTo>
                  <a:pt x="106944" y="108319"/>
                </a:lnTo>
                <a:close/>
              </a:path>
              <a:path w="539115" h="138429">
                <a:moveTo>
                  <a:pt x="106944" y="80971"/>
                </a:moveTo>
                <a:lnTo>
                  <a:pt x="94416" y="80971"/>
                </a:lnTo>
                <a:lnTo>
                  <a:pt x="94416" y="98235"/>
                </a:lnTo>
                <a:lnTo>
                  <a:pt x="106944" y="98235"/>
                </a:lnTo>
                <a:lnTo>
                  <a:pt x="106944" y="80971"/>
                </a:lnTo>
                <a:close/>
              </a:path>
              <a:path w="539115" h="138429">
                <a:moveTo>
                  <a:pt x="202723" y="2291"/>
                </a:moveTo>
                <a:lnTo>
                  <a:pt x="182241" y="3869"/>
                </a:lnTo>
                <a:lnTo>
                  <a:pt x="166973" y="8498"/>
                </a:lnTo>
                <a:lnTo>
                  <a:pt x="157434" y="16020"/>
                </a:lnTo>
                <a:lnTo>
                  <a:pt x="154140" y="26277"/>
                </a:lnTo>
                <a:lnTo>
                  <a:pt x="157434" y="36535"/>
                </a:lnTo>
                <a:lnTo>
                  <a:pt x="166973" y="44057"/>
                </a:lnTo>
                <a:lnTo>
                  <a:pt x="182241" y="48685"/>
                </a:lnTo>
                <a:lnTo>
                  <a:pt x="202723" y="50263"/>
                </a:lnTo>
                <a:lnTo>
                  <a:pt x="223140" y="48685"/>
                </a:lnTo>
                <a:lnTo>
                  <a:pt x="238416" y="44057"/>
                </a:lnTo>
                <a:lnTo>
                  <a:pt x="242767" y="40638"/>
                </a:lnTo>
                <a:lnTo>
                  <a:pt x="202723" y="40638"/>
                </a:lnTo>
                <a:lnTo>
                  <a:pt x="187622" y="39683"/>
                </a:lnTo>
                <a:lnTo>
                  <a:pt x="176445" y="36895"/>
                </a:lnTo>
                <a:lnTo>
                  <a:pt x="169508" y="32388"/>
                </a:lnTo>
                <a:lnTo>
                  <a:pt x="167126" y="26277"/>
                </a:lnTo>
                <a:lnTo>
                  <a:pt x="169508" y="20166"/>
                </a:lnTo>
                <a:lnTo>
                  <a:pt x="176445" y="15659"/>
                </a:lnTo>
                <a:lnTo>
                  <a:pt x="187622" y="12871"/>
                </a:lnTo>
                <a:lnTo>
                  <a:pt x="202723" y="11916"/>
                </a:lnTo>
                <a:lnTo>
                  <a:pt x="242767" y="11916"/>
                </a:lnTo>
                <a:lnTo>
                  <a:pt x="238416" y="8498"/>
                </a:lnTo>
                <a:lnTo>
                  <a:pt x="223140" y="3869"/>
                </a:lnTo>
                <a:lnTo>
                  <a:pt x="202723" y="2291"/>
                </a:lnTo>
                <a:close/>
              </a:path>
              <a:path w="539115" h="138429">
                <a:moveTo>
                  <a:pt x="242767" y="11916"/>
                </a:moveTo>
                <a:lnTo>
                  <a:pt x="202723" y="11916"/>
                </a:lnTo>
                <a:lnTo>
                  <a:pt x="217736" y="12871"/>
                </a:lnTo>
                <a:lnTo>
                  <a:pt x="228867" y="15659"/>
                </a:lnTo>
                <a:lnTo>
                  <a:pt x="235787" y="20166"/>
                </a:lnTo>
                <a:lnTo>
                  <a:pt x="238167" y="26277"/>
                </a:lnTo>
                <a:lnTo>
                  <a:pt x="235787" y="32388"/>
                </a:lnTo>
                <a:lnTo>
                  <a:pt x="228867" y="36895"/>
                </a:lnTo>
                <a:lnTo>
                  <a:pt x="217736" y="39683"/>
                </a:lnTo>
                <a:lnTo>
                  <a:pt x="202723" y="40638"/>
                </a:lnTo>
                <a:lnTo>
                  <a:pt x="242767" y="40638"/>
                </a:lnTo>
                <a:lnTo>
                  <a:pt x="247990" y="36535"/>
                </a:lnTo>
                <a:lnTo>
                  <a:pt x="251306" y="26277"/>
                </a:lnTo>
                <a:lnTo>
                  <a:pt x="247990" y="16020"/>
                </a:lnTo>
                <a:lnTo>
                  <a:pt x="242767" y="11916"/>
                </a:lnTo>
                <a:close/>
              </a:path>
              <a:path w="539115" h="138429">
                <a:moveTo>
                  <a:pt x="265056" y="59430"/>
                </a:moveTo>
                <a:lnTo>
                  <a:pt x="140237" y="59430"/>
                </a:lnTo>
                <a:lnTo>
                  <a:pt x="140237" y="69666"/>
                </a:lnTo>
                <a:lnTo>
                  <a:pt x="265056" y="69666"/>
                </a:lnTo>
                <a:lnTo>
                  <a:pt x="265056" y="59430"/>
                </a:lnTo>
                <a:close/>
              </a:path>
              <a:path w="539115" h="138429">
                <a:moveTo>
                  <a:pt x="249167" y="81430"/>
                </a:moveTo>
                <a:lnTo>
                  <a:pt x="155362" y="81430"/>
                </a:lnTo>
                <a:lnTo>
                  <a:pt x="155362" y="91208"/>
                </a:lnTo>
                <a:lnTo>
                  <a:pt x="236640" y="91208"/>
                </a:lnTo>
                <a:lnTo>
                  <a:pt x="236640" y="103430"/>
                </a:lnTo>
                <a:lnTo>
                  <a:pt x="155668" y="103430"/>
                </a:lnTo>
                <a:lnTo>
                  <a:pt x="155668" y="136582"/>
                </a:lnTo>
                <a:lnTo>
                  <a:pt x="253292" y="136582"/>
                </a:lnTo>
                <a:lnTo>
                  <a:pt x="253292" y="129402"/>
                </a:lnTo>
                <a:lnTo>
                  <a:pt x="168195" y="129402"/>
                </a:lnTo>
                <a:lnTo>
                  <a:pt x="168195" y="112596"/>
                </a:lnTo>
                <a:lnTo>
                  <a:pt x="249167" y="112596"/>
                </a:lnTo>
                <a:lnTo>
                  <a:pt x="249167" y="81430"/>
                </a:lnTo>
                <a:close/>
              </a:path>
              <a:path w="539115" h="138429">
                <a:moveTo>
                  <a:pt x="253292" y="126652"/>
                </a:moveTo>
                <a:lnTo>
                  <a:pt x="168195" y="126652"/>
                </a:lnTo>
                <a:lnTo>
                  <a:pt x="168195" y="129402"/>
                </a:lnTo>
                <a:lnTo>
                  <a:pt x="253292" y="129402"/>
                </a:lnTo>
                <a:lnTo>
                  <a:pt x="253292" y="126652"/>
                </a:lnTo>
                <a:close/>
              </a:path>
              <a:path w="539115" h="138429">
                <a:moveTo>
                  <a:pt x="309044" y="71234"/>
                </a:moveTo>
                <a:lnTo>
                  <a:pt x="299820" y="71497"/>
                </a:lnTo>
                <a:lnTo>
                  <a:pt x="279864" y="71652"/>
                </a:lnTo>
                <a:lnTo>
                  <a:pt x="281239" y="82041"/>
                </a:lnTo>
                <a:lnTo>
                  <a:pt x="300887" y="81867"/>
                </a:lnTo>
                <a:lnTo>
                  <a:pt x="322584" y="81105"/>
                </a:lnTo>
                <a:lnTo>
                  <a:pt x="345111" y="79398"/>
                </a:lnTo>
                <a:lnTo>
                  <a:pt x="367252" y="76388"/>
                </a:lnTo>
                <a:lnTo>
                  <a:pt x="367222" y="76083"/>
                </a:lnTo>
                <a:lnTo>
                  <a:pt x="309044" y="76083"/>
                </a:lnTo>
                <a:lnTo>
                  <a:pt x="309044" y="71234"/>
                </a:lnTo>
                <a:close/>
              </a:path>
              <a:path w="539115" h="138429">
                <a:moveTo>
                  <a:pt x="321572" y="70877"/>
                </a:moveTo>
                <a:lnTo>
                  <a:pt x="309044" y="71234"/>
                </a:lnTo>
                <a:lnTo>
                  <a:pt x="309044" y="76083"/>
                </a:lnTo>
                <a:lnTo>
                  <a:pt x="321572" y="76083"/>
                </a:lnTo>
                <a:lnTo>
                  <a:pt x="321572" y="70877"/>
                </a:lnTo>
                <a:close/>
              </a:path>
              <a:path w="539115" h="138429">
                <a:moveTo>
                  <a:pt x="366336" y="67222"/>
                </a:moveTo>
                <a:lnTo>
                  <a:pt x="344488" y="69525"/>
                </a:lnTo>
                <a:lnTo>
                  <a:pt x="321572" y="70877"/>
                </a:lnTo>
                <a:lnTo>
                  <a:pt x="321572" y="76083"/>
                </a:lnTo>
                <a:lnTo>
                  <a:pt x="367222" y="76083"/>
                </a:lnTo>
                <a:lnTo>
                  <a:pt x="366336" y="67222"/>
                </a:lnTo>
                <a:close/>
              </a:path>
              <a:path w="539115" h="138429">
                <a:moveTo>
                  <a:pt x="321572" y="41555"/>
                </a:moveTo>
                <a:lnTo>
                  <a:pt x="309044" y="41555"/>
                </a:lnTo>
                <a:lnTo>
                  <a:pt x="309044" y="71234"/>
                </a:lnTo>
                <a:lnTo>
                  <a:pt x="321572" y="70877"/>
                </a:lnTo>
                <a:lnTo>
                  <a:pt x="321572" y="41555"/>
                </a:lnTo>
                <a:close/>
              </a:path>
              <a:path w="539115" h="138429">
                <a:moveTo>
                  <a:pt x="349377" y="10694"/>
                </a:moveTo>
                <a:lnTo>
                  <a:pt x="344336" y="10694"/>
                </a:lnTo>
                <a:lnTo>
                  <a:pt x="344269" y="25671"/>
                </a:lnTo>
                <a:lnTo>
                  <a:pt x="343896" y="34317"/>
                </a:lnTo>
                <a:lnTo>
                  <a:pt x="342853" y="44990"/>
                </a:lnTo>
                <a:lnTo>
                  <a:pt x="340822" y="57597"/>
                </a:lnTo>
                <a:lnTo>
                  <a:pt x="353197" y="58972"/>
                </a:lnTo>
                <a:lnTo>
                  <a:pt x="355317" y="46172"/>
                </a:lnTo>
                <a:lnTo>
                  <a:pt x="356405" y="35062"/>
                </a:lnTo>
                <a:lnTo>
                  <a:pt x="356806" y="25671"/>
                </a:lnTo>
                <a:lnTo>
                  <a:pt x="356840" y="21083"/>
                </a:lnTo>
                <a:lnTo>
                  <a:pt x="349377" y="21083"/>
                </a:lnTo>
                <a:lnTo>
                  <a:pt x="349377" y="10694"/>
                </a:lnTo>
                <a:close/>
              </a:path>
              <a:path w="539115" h="138429">
                <a:moveTo>
                  <a:pt x="344336" y="10694"/>
                </a:moveTo>
                <a:lnTo>
                  <a:pt x="288266" y="10694"/>
                </a:lnTo>
                <a:lnTo>
                  <a:pt x="288266" y="21083"/>
                </a:lnTo>
                <a:lnTo>
                  <a:pt x="344313" y="21083"/>
                </a:lnTo>
                <a:lnTo>
                  <a:pt x="344336" y="10694"/>
                </a:lnTo>
                <a:close/>
              </a:path>
              <a:path w="539115" h="138429">
                <a:moveTo>
                  <a:pt x="356863" y="10694"/>
                </a:moveTo>
                <a:lnTo>
                  <a:pt x="349377" y="10694"/>
                </a:lnTo>
                <a:lnTo>
                  <a:pt x="349377" y="21083"/>
                </a:lnTo>
                <a:lnTo>
                  <a:pt x="356840" y="21083"/>
                </a:lnTo>
                <a:lnTo>
                  <a:pt x="356863" y="10694"/>
                </a:lnTo>
                <a:close/>
              </a:path>
              <a:path w="539115" h="138429">
                <a:moveTo>
                  <a:pt x="388336" y="0"/>
                </a:moveTo>
                <a:lnTo>
                  <a:pt x="375655" y="0"/>
                </a:lnTo>
                <a:lnTo>
                  <a:pt x="375655" y="104041"/>
                </a:lnTo>
                <a:lnTo>
                  <a:pt x="388336" y="104041"/>
                </a:lnTo>
                <a:lnTo>
                  <a:pt x="388336" y="55458"/>
                </a:lnTo>
                <a:lnTo>
                  <a:pt x="382530" y="55458"/>
                </a:lnTo>
                <a:lnTo>
                  <a:pt x="382530" y="44916"/>
                </a:lnTo>
                <a:lnTo>
                  <a:pt x="388336" y="44916"/>
                </a:lnTo>
                <a:lnTo>
                  <a:pt x="388336" y="0"/>
                </a:lnTo>
                <a:close/>
              </a:path>
              <a:path w="539115" h="138429">
                <a:moveTo>
                  <a:pt x="388336" y="44916"/>
                </a:moveTo>
                <a:lnTo>
                  <a:pt x="382530" y="44916"/>
                </a:lnTo>
                <a:lnTo>
                  <a:pt x="382530" y="55458"/>
                </a:lnTo>
                <a:lnTo>
                  <a:pt x="388336" y="55458"/>
                </a:lnTo>
                <a:lnTo>
                  <a:pt x="388336" y="44916"/>
                </a:lnTo>
                <a:close/>
              </a:path>
              <a:path w="539115" h="138429">
                <a:moveTo>
                  <a:pt x="408044" y="44916"/>
                </a:moveTo>
                <a:lnTo>
                  <a:pt x="388336" y="44916"/>
                </a:lnTo>
                <a:lnTo>
                  <a:pt x="388336" y="55458"/>
                </a:lnTo>
                <a:lnTo>
                  <a:pt x="408044" y="55458"/>
                </a:lnTo>
                <a:lnTo>
                  <a:pt x="408044" y="44916"/>
                </a:lnTo>
                <a:close/>
              </a:path>
              <a:path w="539115" h="138429">
                <a:moveTo>
                  <a:pt x="313627" y="94416"/>
                </a:moveTo>
                <a:lnTo>
                  <a:pt x="301100" y="94416"/>
                </a:lnTo>
                <a:lnTo>
                  <a:pt x="301100" y="135055"/>
                </a:lnTo>
                <a:lnTo>
                  <a:pt x="392766" y="135055"/>
                </a:lnTo>
                <a:lnTo>
                  <a:pt x="392766" y="127874"/>
                </a:lnTo>
                <a:lnTo>
                  <a:pt x="313627" y="127874"/>
                </a:lnTo>
                <a:lnTo>
                  <a:pt x="313627" y="94416"/>
                </a:lnTo>
                <a:close/>
              </a:path>
              <a:path w="539115" h="138429">
                <a:moveTo>
                  <a:pt x="392766" y="124666"/>
                </a:moveTo>
                <a:lnTo>
                  <a:pt x="313627" y="124666"/>
                </a:lnTo>
                <a:lnTo>
                  <a:pt x="313627" y="127874"/>
                </a:lnTo>
                <a:lnTo>
                  <a:pt x="392766" y="127874"/>
                </a:lnTo>
                <a:lnTo>
                  <a:pt x="392766" y="124666"/>
                </a:lnTo>
                <a:close/>
              </a:path>
              <a:path w="539115" h="138429">
                <a:moveTo>
                  <a:pt x="510851" y="3513"/>
                </a:moveTo>
                <a:lnTo>
                  <a:pt x="498934" y="3513"/>
                </a:lnTo>
                <a:lnTo>
                  <a:pt x="498934" y="131082"/>
                </a:lnTo>
                <a:lnTo>
                  <a:pt x="510851" y="131082"/>
                </a:lnTo>
                <a:lnTo>
                  <a:pt x="510851" y="83263"/>
                </a:lnTo>
                <a:lnTo>
                  <a:pt x="505351" y="83263"/>
                </a:lnTo>
                <a:lnTo>
                  <a:pt x="505351" y="73027"/>
                </a:lnTo>
                <a:lnTo>
                  <a:pt x="510851" y="73027"/>
                </a:lnTo>
                <a:lnTo>
                  <a:pt x="510851" y="48583"/>
                </a:lnTo>
                <a:lnTo>
                  <a:pt x="505657" y="48583"/>
                </a:lnTo>
                <a:lnTo>
                  <a:pt x="505657" y="38347"/>
                </a:lnTo>
                <a:lnTo>
                  <a:pt x="510851" y="38347"/>
                </a:lnTo>
                <a:lnTo>
                  <a:pt x="510851" y="3513"/>
                </a:lnTo>
                <a:close/>
              </a:path>
              <a:path w="539115" h="138429">
                <a:moveTo>
                  <a:pt x="473115" y="17416"/>
                </a:moveTo>
                <a:lnTo>
                  <a:pt x="468073" y="17416"/>
                </a:lnTo>
                <a:lnTo>
                  <a:pt x="468073" y="19708"/>
                </a:lnTo>
                <a:lnTo>
                  <a:pt x="465302" y="43123"/>
                </a:lnTo>
                <a:lnTo>
                  <a:pt x="456787" y="64376"/>
                </a:lnTo>
                <a:lnTo>
                  <a:pt x="442228" y="83194"/>
                </a:lnTo>
                <a:lnTo>
                  <a:pt x="421323" y="99305"/>
                </a:lnTo>
                <a:lnTo>
                  <a:pt x="428657" y="108319"/>
                </a:lnTo>
                <a:lnTo>
                  <a:pt x="452387" y="89861"/>
                </a:lnTo>
                <a:lnTo>
                  <a:pt x="468398" y="68138"/>
                </a:lnTo>
                <a:lnTo>
                  <a:pt x="475663" y="48583"/>
                </a:lnTo>
                <a:lnTo>
                  <a:pt x="474948" y="48583"/>
                </a:lnTo>
                <a:lnTo>
                  <a:pt x="474948" y="38347"/>
                </a:lnTo>
                <a:lnTo>
                  <a:pt x="478035" y="38347"/>
                </a:lnTo>
                <a:lnTo>
                  <a:pt x="479173" y="27805"/>
                </a:lnTo>
                <a:lnTo>
                  <a:pt x="473115" y="27805"/>
                </a:lnTo>
                <a:lnTo>
                  <a:pt x="473115" y="17416"/>
                </a:lnTo>
                <a:close/>
              </a:path>
              <a:path w="539115" h="138429">
                <a:moveTo>
                  <a:pt x="498934" y="73027"/>
                </a:moveTo>
                <a:lnTo>
                  <a:pt x="473879" y="73027"/>
                </a:lnTo>
                <a:lnTo>
                  <a:pt x="473879" y="83263"/>
                </a:lnTo>
                <a:lnTo>
                  <a:pt x="498934" y="83263"/>
                </a:lnTo>
                <a:lnTo>
                  <a:pt x="498934" y="73027"/>
                </a:lnTo>
                <a:close/>
              </a:path>
              <a:path w="539115" h="138429">
                <a:moveTo>
                  <a:pt x="510851" y="73027"/>
                </a:moveTo>
                <a:lnTo>
                  <a:pt x="505351" y="73027"/>
                </a:lnTo>
                <a:lnTo>
                  <a:pt x="505351" y="83263"/>
                </a:lnTo>
                <a:lnTo>
                  <a:pt x="510851" y="83263"/>
                </a:lnTo>
                <a:lnTo>
                  <a:pt x="510851" y="73027"/>
                </a:lnTo>
                <a:close/>
              </a:path>
              <a:path w="539115" h="138429">
                <a:moveTo>
                  <a:pt x="478035" y="38347"/>
                </a:moveTo>
                <a:lnTo>
                  <a:pt x="474948" y="38347"/>
                </a:lnTo>
                <a:lnTo>
                  <a:pt x="474948" y="48583"/>
                </a:lnTo>
                <a:lnTo>
                  <a:pt x="475663" y="48583"/>
                </a:lnTo>
                <a:lnTo>
                  <a:pt x="477448" y="43780"/>
                </a:lnTo>
                <a:lnTo>
                  <a:pt x="478035" y="38347"/>
                </a:lnTo>
                <a:close/>
              </a:path>
              <a:path w="539115" h="138429">
                <a:moveTo>
                  <a:pt x="498934" y="38347"/>
                </a:moveTo>
                <a:lnTo>
                  <a:pt x="478035" y="38347"/>
                </a:lnTo>
                <a:lnTo>
                  <a:pt x="477448" y="43780"/>
                </a:lnTo>
                <a:lnTo>
                  <a:pt x="475663" y="48583"/>
                </a:lnTo>
                <a:lnTo>
                  <a:pt x="498934" y="48583"/>
                </a:lnTo>
                <a:lnTo>
                  <a:pt x="498934" y="38347"/>
                </a:lnTo>
                <a:close/>
              </a:path>
              <a:path w="539115" h="138429">
                <a:moveTo>
                  <a:pt x="510851" y="38347"/>
                </a:moveTo>
                <a:lnTo>
                  <a:pt x="505657" y="38347"/>
                </a:lnTo>
                <a:lnTo>
                  <a:pt x="505657" y="48583"/>
                </a:lnTo>
                <a:lnTo>
                  <a:pt x="510851" y="48583"/>
                </a:lnTo>
                <a:lnTo>
                  <a:pt x="510851" y="38347"/>
                </a:lnTo>
                <a:close/>
              </a:path>
              <a:path w="539115" h="138429">
                <a:moveTo>
                  <a:pt x="468073" y="17416"/>
                </a:moveTo>
                <a:lnTo>
                  <a:pt x="427435" y="17416"/>
                </a:lnTo>
                <a:lnTo>
                  <a:pt x="427435" y="27805"/>
                </a:lnTo>
                <a:lnTo>
                  <a:pt x="467115" y="27805"/>
                </a:lnTo>
                <a:lnTo>
                  <a:pt x="468073" y="19708"/>
                </a:lnTo>
                <a:lnTo>
                  <a:pt x="468073" y="17416"/>
                </a:lnTo>
                <a:close/>
              </a:path>
              <a:path w="539115" h="138429">
                <a:moveTo>
                  <a:pt x="480295" y="17416"/>
                </a:moveTo>
                <a:lnTo>
                  <a:pt x="473115" y="17416"/>
                </a:lnTo>
                <a:lnTo>
                  <a:pt x="473115" y="27805"/>
                </a:lnTo>
                <a:lnTo>
                  <a:pt x="479173" y="27805"/>
                </a:lnTo>
                <a:lnTo>
                  <a:pt x="480295" y="17416"/>
                </a:lnTo>
                <a:close/>
              </a:path>
              <a:path w="539115" h="138429">
                <a:moveTo>
                  <a:pt x="538809" y="0"/>
                </a:moveTo>
                <a:lnTo>
                  <a:pt x="526587" y="0"/>
                </a:lnTo>
                <a:lnTo>
                  <a:pt x="526587" y="138110"/>
                </a:lnTo>
                <a:lnTo>
                  <a:pt x="538809" y="138110"/>
                </a:lnTo>
                <a:lnTo>
                  <a:pt x="538809" y="0"/>
                </a:lnTo>
                <a:close/>
              </a:path>
            </a:pathLst>
          </a:custGeom>
          <a:solidFill>
            <a:srgbClr val="6775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7181812" y="6053840"/>
            <a:ext cx="815975" cy="139065"/>
          </a:xfrm>
          <a:custGeom>
            <a:avLst/>
            <a:gdLst/>
            <a:ahLst/>
            <a:cxnLst/>
            <a:rect l="l" t="t" r="r" b="b"/>
            <a:pathLst>
              <a:path w="815975" h="139064">
                <a:moveTo>
                  <a:pt x="55916" y="110763"/>
                </a:moveTo>
                <a:lnTo>
                  <a:pt x="0" y="110763"/>
                </a:lnTo>
                <a:lnTo>
                  <a:pt x="0" y="121305"/>
                </a:lnTo>
                <a:lnTo>
                  <a:pt x="125124" y="121305"/>
                </a:lnTo>
                <a:lnTo>
                  <a:pt x="125124" y="115194"/>
                </a:lnTo>
                <a:lnTo>
                  <a:pt x="55916" y="115194"/>
                </a:lnTo>
                <a:lnTo>
                  <a:pt x="55916" y="110763"/>
                </a:lnTo>
                <a:close/>
              </a:path>
              <a:path w="815975" h="139064">
                <a:moveTo>
                  <a:pt x="68597" y="81124"/>
                </a:moveTo>
                <a:lnTo>
                  <a:pt x="55916" y="81124"/>
                </a:lnTo>
                <a:lnTo>
                  <a:pt x="55916" y="115194"/>
                </a:lnTo>
                <a:lnTo>
                  <a:pt x="68597" y="115194"/>
                </a:lnTo>
                <a:lnTo>
                  <a:pt x="68597" y="81124"/>
                </a:lnTo>
                <a:close/>
              </a:path>
              <a:path w="815975" h="139064">
                <a:moveTo>
                  <a:pt x="125124" y="110763"/>
                </a:moveTo>
                <a:lnTo>
                  <a:pt x="68597" y="110763"/>
                </a:lnTo>
                <a:lnTo>
                  <a:pt x="68597" y="115194"/>
                </a:lnTo>
                <a:lnTo>
                  <a:pt x="125124" y="115194"/>
                </a:lnTo>
                <a:lnTo>
                  <a:pt x="125124" y="110763"/>
                </a:lnTo>
                <a:close/>
              </a:path>
              <a:path w="815975" h="139064">
                <a:moveTo>
                  <a:pt x="109694" y="10388"/>
                </a:moveTo>
                <a:lnTo>
                  <a:pt x="15124" y="10388"/>
                </a:lnTo>
                <a:lnTo>
                  <a:pt x="15124" y="20624"/>
                </a:lnTo>
                <a:lnTo>
                  <a:pt x="97166" y="20624"/>
                </a:lnTo>
                <a:lnTo>
                  <a:pt x="97166" y="42013"/>
                </a:lnTo>
                <a:lnTo>
                  <a:pt x="15583" y="42013"/>
                </a:lnTo>
                <a:lnTo>
                  <a:pt x="15583" y="84944"/>
                </a:lnTo>
                <a:lnTo>
                  <a:pt x="55916" y="84944"/>
                </a:lnTo>
                <a:lnTo>
                  <a:pt x="55916" y="81124"/>
                </a:lnTo>
                <a:lnTo>
                  <a:pt x="112902" y="81124"/>
                </a:lnTo>
                <a:lnTo>
                  <a:pt x="112902" y="79902"/>
                </a:lnTo>
                <a:lnTo>
                  <a:pt x="28111" y="79902"/>
                </a:lnTo>
                <a:lnTo>
                  <a:pt x="28111" y="52249"/>
                </a:lnTo>
                <a:lnTo>
                  <a:pt x="109694" y="52249"/>
                </a:lnTo>
                <a:lnTo>
                  <a:pt x="109694" y="10388"/>
                </a:lnTo>
                <a:close/>
              </a:path>
              <a:path w="815975" h="139064">
                <a:moveTo>
                  <a:pt x="112902" y="81124"/>
                </a:moveTo>
                <a:lnTo>
                  <a:pt x="68597" y="81124"/>
                </a:lnTo>
                <a:lnTo>
                  <a:pt x="68597" y="84944"/>
                </a:lnTo>
                <a:lnTo>
                  <a:pt x="112902" y="84944"/>
                </a:lnTo>
                <a:lnTo>
                  <a:pt x="112902" y="81124"/>
                </a:lnTo>
                <a:close/>
              </a:path>
              <a:path w="815975" h="139064">
                <a:moveTo>
                  <a:pt x="112902" y="74555"/>
                </a:moveTo>
                <a:lnTo>
                  <a:pt x="28111" y="74555"/>
                </a:lnTo>
                <a:lnTo>
                  <a:pt x="28111" y="79902"/>
                </a:lnTo>
                <a:lnTo>
                  <a:pt x="112902" y="79902"/>
                </a:lnTo>
                <a:lnTo>
                  <a:pt x="112902" y="74555"/>
                </a:lnTo>
                <a:close/>
              </a:path>
              <a:path w="815975" h="139064">
                <a:moveTo>
                  <a:pt x="199973" y="14055"/>
                </a:moveTo>
                <a:lnTo>
                  <a:pt x="146654" y="14055"/>
                </a:lnTo>
                <a:lnTo>
                  <a:pt x="146654" y="76694"/>
                </a:lnTo>
                <a:lnTo>
                  <a:pt x="199973" y="76694"/>
                </a:lnTo>
                <a:lnTo>
                  <a:pt x="199973" y="66610"/>
                </a:lnTo>
                <a:lnTo>
                  <a:pt x="158418" y="66610"/>
                </a:lnTo>
                <a:lnTo>
                  <a:pt x="158418" y="23833"/>
                </a:lnTo>
                <a:lnTo>
                  <a:pt x="199973" y="23833"/>
                </a:lnTo>
                <a:lnTo>
                  <a:pt x="199973" y="14055"/>
                </a:lnTo>
                <a:close/>
              </a:path>
              <a:path w="815975" h="139064">
                <a:moveTo>
                  <a:pt x="199973" y="23833"/>
                </a:moveTo>
                <a:lnTo>
                  <a:pt x="188056" y="23833"/>
                </a:lnTo>
                <a:lnTo>
                  <a:pt x="188056" y="66610"/>
                </a:lnTo>
                <a:lnTo>
                  <a:pt x="199973" y="66610"/>
                </a:lnTo>
                <a:lnTo>
                  <a:pt x="199973" y="23833"/>
                </a:lnTo>
                <a:close/>
              </a:path>
              <a:path w="815975" h="139064">
                <a:moveTo>
                  <a:pt x="256806" y="305"/>
                </a:moveTo>
                <a:lnTo>
                  <a:pt x="244737" y="305"/>
                </a:lnTo>
                <a:lnTo>
                  <a:pt x="244737" y="103124"/>
                </a:lnTo>
                <a:lnTo>
                  <a:pt x="256806" y="103124"/>
                </a:lnTo>
                <a:lnTo>
                  <a:pt x="256806" y="51333"/>
                </a:lnTo>
                <a:lnTo>
                  <a:pt x="248556" y="51333"/>
                </a:lnTo>
                <a:lnTo>
                  <a:pt x="248556" y="40791"/>
                </a:lnTo>
                <a:lnTo>
                  <a:pt x="256806" y="40791"/>
                </a:lnTo>
                <a:lnTo>
                  <a:pt x="256806" y="305"/>
                </a:lnTo>
                <a:close/>
              </a:path>
              <a:path w="815975" h="139064">
                <a:moveTo>
                  <a:pt x="227167" y="2749"/>
                </a:moveTo>
                <a:lnTo>
                  <a:pt x="215098" y="2749"/>
                </a:lnTo>
                <a:lnTo>
                  <a:pt x="215098" y="98235"/>
                </a:lnTo>
                <a:lnTo>
                  <a:pt x="227167" y="98235"/>
                </a:lnTo>
                <a:lnTo>
                  <a:pt x="227167" y="51333"/>
                </a:lnTo>
                <a:lnTo>
                  <a:pt x="222584" y="51333"/>
                </a:lnTo>
                <a:lnTo>
                  <a:pt x="222584" y="40791"/>
                </a:lnTo>
                <a:lnTo>
                  <a:pt x="227167" y="40791"/>
                </a:lnTo>
                <a:lnTo>
                  <a:pt x="227167" y="2749"/>
                </a:lnTo>
                <a:close/>
              </a:path>
              <a:path w="815975" h="139064">
                <a:moveTo>
                  <a:pt x="227167" y="40791"/>
                </a:moveTo>
                <a:lnTo>
                  <a:pt x="222584" y="40791"/>
                </a:lnTo>
                <a:lnTo>
                  <a:pt x="222584" y="51333"/>
                </a:lnTo>
                <a:lnTo>
                  <a:pt x="227167" y="51333"/>
                </a:lnTo>
                <a:lnTo>
                  <a:pt x="227167" y="40791"/>
                </a:lnTo>
                <a:close/>
              </a:path>
              <a:path w="815975" h="139064">
                <a:moveTo>
                  <a:pt x="244737" y="40791"/>
                </a:moveTo>
                <a:lnTo>
                  <a:pt x="227167" y="40791"/>
                </a:lnTo>
                <a:lnTo>
                  <a:pt x="227167" y="51333"/>
                </a:lnTo>
                <a:lnTo>
                  <a:pt x="244737" y="51333"/>
                </a:lnTo>
                <a:lnTo>
                  <a:pt x="244737" y="40791"/>
                </a:lnTo>
                <a:close/>
              </a:path>
              <a:path w="815975" h="139064">
                <a:moveTo>
                  <a:pt x="256806" y="40791"/>
                </a:moveTo>
                <a:lnTo>
                  <a:pt x="248556" y="40791"/>
                </a:lnTo>
                <a:lnTo>
                  <a:pt x="248556" y="51333"/>
                </a:lnTo>
                <a:lnTo>
                  <a:pt x="256806" y="51333"/>
                </a:lnTo>
                <a:lnTo>
                  <a:pt x="256806" y="40791"/>
                </a:lnTo>
                <a:close/>
              </a:path>
              <a:path w="815975" h="139064">
                <a:moveTo>
                  <a:pt x="179501" y="90596"/>
                </a:moveTo>
                <a:lnTo>
                  <a:pt x="166820" y="90596"/>
                </a:lnTo>
                <a:lnTo>
                  <a:pt x="166820" y="135207"/>
                </a:lnTo>
                <a:lnTo>
                  <a:pt x="261084" y="135207"/>
                </a:lnTo>
                <a:lnTo>
                  <a:pt x="261084" y="130013"/>
                </a:lnTo>
                <a:lnTo>
                  <a:pt x="179501" y="130013"/>
                </a:lnTo>
                <a:lnTo>
                  <a:pt x="179501" y="90596"/>
                </a:lnTo>
                <a:close/>
              </a:path>
              <a:path w="815975" h="139064">
                <a:moveTo>
                  <a:pt x="261084" y="124819"/>
                </a:moveTo>
                <a:lnTo>
                  <a:pt x="179501" y="124819"/>
                </a:lnTo>
                <a:lnTo>
                  <a:pt x="179501" y="130013"/>
                </a:lnTo>
                <a:lnTo>
                  <a:pt x="261084" y="130013"/>
                </a:lnTo>
                <a:lnTo>
                  <a:pt x="261084" y="124819"/>
                </a:lnTo>
                <a:close/>
              </a:path>
              <a:path w="815975" h="139064">
                <a:moveTo>
                  <a:pt x="394294" y="91055"/>
                </a:moveTo>
                <a:lnTo>
                  <a:pt x="302016" y="91055"/>
                </a:lnTo>
                <a:lnTo>
                  <a:pt x="302016" y="101444"/>
                </a:lnTo>
                <a:lnTo>
                  <a:pt x="381461" y="101444"/>
                </a:lnTo>
                <a:lnTo>
                  <a:pt x="381461" y="138263"/>
                </a:lnTo>
                <a:lnTo>
                  <a:pt x="394294" y="138263"/>
                </a:lnTo>
                <a:lnTo>
                  <a:pt x="394294" y="91055"/>
                </a:lnTo>
                <a:close/>
              </a:path>
              <a:path w="815975" h="139064">
                <a:moveTo>
                  <a:pt x="394294" y="152"/>
                </a:moveTo>
                <a:lnTo>
                  <a:pt x="381461" y="152"/>
                </a:lnTo>
                <a:lnTo>
                  <a:pt x="381461" y="84180"/>
                </a:lnTo>
                <a:lnTo>
                  <a:pt x="394294" y="84180"/>
                </a:lnTo>
                <a:lnTo>
                  <a:pt x="394294" y="152"/>
                </a:lnTo>
                <a:close/>
              </a:path>
              <a:path w="815975" h="139064">
                <a:moveTo>
                  <a:pt x="354724" y="9472"/>
                </a:moveTo>
                <a:lnTo>
                  <a:pt x="289030" y="9472"/>
                </a:lnTo>
                <a:lnTo>
                  <a:pt x="289030" y="76541"/>
                </a:lnTo>
                <a:lnTo>
                  <a:pt x="300183" y="76541"/>
                </a:lnTo>
                <a:lnTo>
                  <a:pt x="320521" y="76391"/>
                </a:lnTo>
                <a:lnTo>
                  <a:pt x="337422" y="75796"/>
                </a:lnTo>
                <a:lnTo>
                  <a:pt x="352433" y="74543"/>
                </a:lnTo>
                <a:lnTo>
                  <a:pt x="367099" y="72416"/>
                </a:lnTo>
                <a:lnTo>
                  <a:pt x="366787" y="70124"/>
                </a:lnTo>
                <a:lnTo>
                  <a:pt x="301558" y="70124"/>
                </a:lnTo>
                <a:lnTo>
                  <a:pt x="301558" y="66152"/>
                </a:lnTo>
                <a:lnTo>
                  <a:pt x="300183" y="66152"/>
                </a:lnTo>
                <a:lnTo>
                  <a:pt x="301558" y="66142"/>
                </a:lnTo>
                <a:lnTo>
                  <a:pt x="301558" y="47666"/>
                </a:lnTo>
                <a:lnTo>
                  <a:pt x="297433" y="47666"/>
                </a:lnTo>
                <a:lnTo>
                  <a:pt x="297433" y="37430"/>
                </a:lnTo>
                <a:lnTo>
                  <a:pt x="301558" y="37430"/>
                </a:lnTo>
                <a:lnTo>
                  <a:pt x="301558" y="19861"/>
                </a:lnTo>
                <a:lnTo>
                  <a:pt x="354724" y="19861"/>
                </a:lnTo>
                <a:lnTo>
                  <a:pt x="354724" y="9472"/>
                </a:lnTo>
                <a:close/>
              </a:path>
              <a:path w="815975" h="139064">
                <a:moveTo>
                  <a:pt x="365724" y="62333"/>
                </a:moveTo>
                <a:lnTo>
                  <a:pt x="351488" y="64283"/>
                </a:lnTo>
                <a:lnTo>
                  <a:pt x="336850" y="65445"/>
                </a:lnTo>
                <a:lnTo>
                  <a:pt x="320264" y="66006"/>
                </a:lnTo>
                <a:lnTo>
                  <a:pt x="301558" y="66142"/>
                </a:lnTo>
                <a:lnTo>
                  <a:pt x="301558" y="70124"/>
                </a:lnTo>
                <a:lnTo>
                  <a:pt x="366787" y="70124"/>
                </a:lnTo>
                <a:lnTo>
                  <a:pt x="365724" y="62333"/>
                </a:lnTo>
                <a:close/>
              </a:path>
              <a:path w="815975" h="139064">
                <a:moveTo>
                  <a:pt x="301558" y="66142"/>
                </a:moveTo>
                <a:lnTo>
                  <a:pt x="300183" y="66152"/>
                </a:lnTo>
                <a:lnTo>
                  <a:pt x="301558" y="66152"/>
                </a:lnTo>
                <a:close/>
              </a:path>
              <a:path w="815975" h="139064">
                <a:moveTo>
                  <a:pt x="301558" y="37430"/>
                </a:moveTo>
                <a:lnTo>
                  <a:pt x="297433" y="37430"/>
                </a:lnTo>
                <a:lnTo>
                  <a:pt x="297433" y="47666"/>
                </a:lnTo>
                <a:lnTo>
                  <a:pt x="301558" y="47666"/>
                </a:lnTo>
                <a:lnTo>
                  <a:pt x="301558" y="37430"/>
                </a:lnTo>
                <a:close/>
              </a:path>
              <a:path w="815975" h="139064">
                <a:moveTo>
                  <a:pt x="350905" y="37430"/>
                </a:moveTo>
                <a:lnTo>
                  <a:pt x="301558" y="37430"/>
                </a:lnTo>
                <a:lnTo>
                  <a:pt x="301558" y="47666"/>
                </a:lnTo>
                <a:lnTo>
                  <a:pt x="350905" y="47666"/>
                </a:lnTo>
                <a:lnTo>
                  <a:pt x="350905" y="37430"/>
                </a:lnTo>
                <a:close/>
              </a:path>
              <a:path w="815975" h="139064">
                <a:moveTo>
                  <a:pt x="470059" y="109082"/>
                </a:moveTo>
                <a:lnTo>
                  <a:pt x="421476" y="109082"/>
                </a:lnTo>
                <a:lnTo>
                  <a:pt x="421476" y="119471"/>
                </a:lnTo>
                <a:lnTo>
                  <a:pt x="546295" y="119471"/>
                </a:lnTo>
                <a:lnTo>
                  <a:pt x="546295" y="112902"/>
                </a:lnTo>
                <a:lnTo>
                  <a:pt x="470059" y="112902"/>
                </a:lnTo>
                <a:lnTo>
                  <a:pt x="470059" y="109082"/>
                </a:lnTo>
                <a:close/>
              </a:path>
              <a:path w="815975" h="139064">
                <a:moveTo>
                  <a:pt x="482740" y="73333"/>
                </a:moveTo>
                <a:lnTo>
                  <a:pt x="470059" y="73333"/>
                </a:lnTo>
                <a:lnTo>
                  <a:pt x="470059" y="112902"/>
                </a:lnTo>
                <a:lnTo>
                  <a:pt x="482740" y="112902"/>
                </a:lnTo>
                <a:lnTo>
                  <a:pt x="482740" y="73333"/>
                </a:lnTo>
                <a:close/>
              </a:path>
              <a:path w="815975" h="139064">
                <a:moveTo>
                  <a:pt x="546295" y="109082"/>
                </a:moveTo>
                <a:lnTo>
                  <a:pt x="482740" y="109082"/>
                </a:lnTo>
                <a:lnTo>
                  <a:pt x="482740" y="112902"/>
                </a:lnTo>
                <a:lnTo>
                  <a:pt x="546295" y="112902"/>
                </a:lnTo>
                <a:lnTo>
                  <a:pt x="546295" y="109082"/>
                </a:lnTo>
                <a:close/>
              </a:path>
              <a:path w="815975" h="139064">
                <a:moveTo>
                  <a:pt x="530943" y="46749"/>
                </a:moveTo>
                <a:lnTo>
                  <a:pt x="521698" y="46749"/>
                </a:lnTo>
                <a:lnTo>
                  <a:pt x="521698" y="56374"/>
                </a:lnTo>
                <a:lnTo>
                  <a:pt x="517933" y="56586"/>
                </a:lnTo>
                <a:lnTo>
                  <a:pt x="516434" y="70478"/>
                </a:lnTo>
                <a:lnTo>
                  <a:pt x="512990" y="89221"/>
                </a:lnTo>
                <a:lnTo>
                  <a:pt x="525670" y="90749"/>
                </a:lnTo>
                <a:lnTo>
                  <a:pt x="528938" y="71187"/>
                </a:lnTo>
                <a:lnTo>
                  <a:pt x="530616" y="54446"/>
                </a:lnTo>
                <a:lnTo>
                  <a:pt x="530943" y="46749"/>
                </a:lnTo>
                <a:close/>
              </a:path>
              <a:path w="815975" h="139064">
                <a:moveTo>
                  <a:pt x="518528" y="46874"/>
                </a:moveTo>
                <a:lnTo>
                  <a:pt x="432629" y="50263"/>
                </a:lnTo>
                <a:lnTo>
                  <a:pt x="434615" y="61263"/>
                </a:lnTo>
                <a:lnTo>
                  <a:pt x="517933" y="56586"/>
                </a:lnTo>
                <a:lnTo>
                  <a:pt x="518203" y="54083"/>
                </a:lnTo>
                <a:lnTo>
                  <a:pt x="518528" y="46874"/>
                </a:lnTo>
                <a:close/>
              </a:path>
              <a:path w="815975" h="139064">
                <a:moveTo>
                  <a:pt x="521698" y="46749"/>
                </a:moveTo>
                <a:lnTo>
                  <a:pt x="518528" y="46874"/>
                </a:lnTo>
                <a:lnTo>
                  <a:pt x="518203" y="54083"/>
                </a:lnTo>
                <a:lnTo>
                  <a:pt x="517933" y="56586"/>
                </a:lnTo>
                <a:lnTo>
                  <a:pt x="521698" y="56374"/>
                </a:lnTo>
                <a:lnTo>
                  <a:pt x="521698" y="46749"/>
                </a:lnTo>
                <a:close/>
              </a:path>
              <a:path w="815975" h="139064">
                <a:moveTo>
                  <a:pt x="524143" y="13597"/>
                </a:moveTo>
                <a:lnTo>
                  <a:pt x="518948" y="13597"/>
                </a:lnTo>
                <a:lnTo>
                  <a:pt x="518845" y="39853"/>
                </a:lnTo>
                <a:lnTo>
                  <a:pt x="518528" y="46874"/>
                </a:lnTo>
                <a:lnTo>
                  <a:pt x="521698" y="46749"/>
                </a:lnTo>
                <a:lnTo>
                  <a:pt x="530943" y="46749"/>
                </a:lnTo>
                <a:lnTo>
                  <a:pt x="531235" y="39853"/>
                </a:lnTo>
                <a:lnTo>
                  <a:pt x="531323" y="23986"/>
                </a:lnTo>
                <a:lnTo>
                  <a:pt x="524143" y="23986"/>
                </a:lnTo>
                <a:lnTo>
                  <a:pt x="524143" y="13597"/>
                </a:lnTo>
                <a:close/>
              </a:path>
              <a:path w="815975" h="139064">
                <a:moveTo>
                  <a:pt x="518948" y="13597"/>
                </a:moveTo>
                <a:lnTo>
                  <a:pt x="436448" y="13597"/>
                </a:lnTo>
                <a:lnTo>
                  <a:pt x="436448" y="23986"/>
                </a:lnTo>
                <a:lnTo>
                  <a:pt x="518948" y="23986"/>
                </a:lnTo>
                <a:lnTo>
                  <a:pt x="518948" y="13597"/>
                </a:lnTo>
                <a:close/>
              </a:path>
              <a:path w="815975" h="139064">
                <a:moveTo>
                  <a:pt x="531323" y="13597"/>
                </a:moveTo>
                <a:lnTo>
                  <a:pt x="524143" y="13597"/>
                </a:lnTo>
                <a:lnTo>
                  <a:pt x="524143" y="23986"/>
                </a:lnTo>
                <a:lnTo>
                  <a:pt x="531323" y="23986"/>
                </a:lnTo>
                <a:lnTo>
                  <a:pt x="531323" y="13597"/>
                </a:lnTo>
                <a:close/>
              </a:path>
              <a:path w="815975" h="139064">
                <a:moveTo>
                  <a:pt x="633519" y="13597"/>
                </a:moveTo>
                <a:lnTo>
                  <a:pt x="569964" y="13597"/>
                </a:lnTo>
                <a:lnTo>
                  <a:pt x="569964" y="103583"/>
                </a:lnTo>
                <a:lnTo>
                  <a:pt x="633519" y="103583"/>
                </a:lnTo>
                <a:lnTo>
                  <a:pt x="633519" y="93346"/>
                </a:lnTo>
                <a:lnTo>
                  <a:pt x="582339" y="93346"/>
                </a:lnTo>
                <a:lnTo>
                  <a:pt x="582339" y="23833"/>
                </a:lnTo>
                <a:lnTo>
                  <a:pt x="633519" y="23833"/>
                </a:lnTo>
                <a:lnTo>
                  <a:pt x="633519" y="13597"/>
                </a:lnTo>
                <a:close/>
              </a:path>
              <a:path w="815975" h="139064">
                <a:moveTo>
                  <a:pt x="633519" y="23833"/>
                </a:moveTo>
                <a:lnTo>
                  <a:pt x="621144" y="23833"/>
                </a:lnTo>
                <a:lnTo>
                  <a:pt x="621144" y="93346"/>
                </a:lnTo>
                <a:lnTo>
                  <a:pt x="633519" y="93346"/>
                </a:lnTo>
                <a:lnTo>
                  <a:pt x="633519" y="23833"/>
                </a:lnTo>
                <a:close/>
              </a:path>
              <a:path w="815975" h="139064">
                <a:moveTo>
                  <a:pt x="675075" y="0"/>
                </a:moveTo>
                <a:lnTo>
                  <a:pt x="662394" y="0"/>
                </a:lnTo>
                <a:lnTo>
                  <a:pt x="662394" y="138416"/>
                </a:lnTo>
                <a:lnTo>
                  <a:pt x="675075" y="138416"/>
                </a:lnTo>
                <a:lnTo>
                  <a:pt x="675075" y="0"/>
                </a:lnTo>
                <a:close/>
              </a:path>
              <a:path w="815975" h="139064">
                <a:moveTo>
                  <a:pt x="815618" y="152"/>
                </a:moveTo>
                <a:lnTo>
                  <a:pt x="802937" y="152"/>
                </a:lnTo>
                <a:lnTo>
                  <a:pt x="802937" y="138569"/>
                </a:lnTo>
                <a:lnTo>
                  <a:pt x="815618" y="138569"/>
                </a:lnTo>
                <a:lnTo>
                  <a:pt x="815618" y="152"/>
                </a:lnTo>
                <a:close/>
              </a:path>
              <a:path w="815975" h="139064">
                <a:moveTo>
                  <a:pt x="776812" y="13291"/>
                </a:moveTo>
                <a:lnTo>
                  <a:pt x="711576" y="13291"/>
                </a:lnTo>
                <a:lnTo>
                  <a:pt x="711576" y="104194"/>
                </a:lnTo>
                <a:lnTo>
                  <a:pt x="722729" y="104194"/>
                </a:lnTo>
                <a:lnTo>
                  <a:pt x="741950" y="104012"/>
                </a:lnTo>
                <a:lnTo>
                  <a:pt x="758708" y="103315"/>
                </a:lnTo>
                <a:lnTo>
                  <a:pt x="774206" y="101873"/>
                </a:lnTo>
                <a:lnTo>
                  <a:pt x="789646" y="99458"/>
                </a:lnTo>
                <a:lnTo>
                  <a:pt x="789390" y="97471"/>
                </a:lnTo>
                <a:lnTo>
                  <a:pt x="724104" y="97471"/>
                </a:lnTo>
                <a:lnTo>
                  <a:pt x="724104" y="93499"/>
                </a:lnTo>
                <a:lnTo>
                  <a:pt x="722729" y="93499"/>
                </a:lnTo>
                <a:lnTo>
                  <a:pt x="724104" y="93484"/>
                </a:lnTo>
                <a:lnTo>
                  <a:pt x="724104" y="23833"/>
                </a:lnTo>
                <a:lnTo>
                  <a:pt x="776812" y="23833"/>
                </a:lnTo>
                <a:lnTo>
                  <a:pt x="776812" y="13291"/>
                </a:lnTo>
                <a:close/>
              </a:path>
              <a:path w="815975" h="139064">
                <a:moveTo>
                  <a:pt x="788271" y="88763"/>
                </a:moveTo>
                <a:lnTo>
                  <a:pt x="773239" y="91114"/>
                </a:lnTo>
                <a:lnTo>
                  <a:pt x="758078" y="92563"/>
                </a:lnTo>
                <a:lnTo>
                  <a:pt x="741628" y="93296"/>
                </a:lnTo>
                <a:lnTo>
                  <a:pt x="724104" y="93484"/>
                </a:lnTo>
                <a:lnTo>
                  <a:pt x="724104" y="97471"/>
                </a:lnTo>
                <a:lnTo>
                  <a:pt x="789390" y="97471"/>
                </a:lnTo>
                <a:lnTo>
                  <a:pt x="788271" y="88763"/>
                </a:lnTo>
                <a:close/>
              </a:path>
              <a:path w="815975" h="139064">
                <a:moveTo>
                  <a:pt x="724104" y="93484"/>
                </a:moveTo>
                <a:lnTo>
                  <a:pt x="722729" y="93499"/>
                </a:lnTo>
                <a:lnTo>
                  <a:pt x="724104" y="93499"/>
                </a:lnTo>
                <a:close/>
              </a:path>
            </a:pathLst>
          </a:custGeom>
          <a:solidFill>
            <a:srgbClr val="6775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8343771" y="3786025"/>
            <a:ext cx="539750" cy="138430"/>
          </a:xfrm>
          <a:custGeom>
            <a:avLst/>
            <a:gdLst/>
            <a:ahLst/>
            <a:cxnLst/>
            <a:rect l="l" t="t" r="r" b="b"/>
            <a:pathLst>
              <a:path w="539750" h="138429">
                <a:moveTo>
                  <a:pt x="36819" y="7027"/>
                </a:moveTo>
                <a:lnTo>
                  <a:pt x="34527" y="7027"/>
                </a:lnTo>
                <a:lnTo>
                  <a:pt x="34527" y="20624"/>
                </a:lnTo>
                <a:lnTo>
                  <a:pt x="32076" y="35821"/>
                </a:lnTo>
                <a:lnTo>
                  <a:pt x="25112" y="49270"/>
                </a:lnTo>
                <a:lnTo>
                  <a:pt x="14224" y="60199"/>
                </a:lnTo>
                <a:lnTo>
                  <a:pt x="0" y="67833"/>
                </a:lnTo>
                <a:lnTo>
                  <a:pt x="6722" y="77916"/>
                </a:lnTo>
                <a:lnTo>
                  <a:pt x="22486" y="68986"/>
                </a:lnTo>
                <a:lnTo>
                  <a:pt x="34527" y="55973"/>
                </a:lnTo>
                <a:lnTo>
                  <a:pt x="41304" y="41547"/>
                </a:lnTo>
                <a:lnTo>
                  <a:pt x="39507" y="37917"/>
                </a:lnTo>
                <a:lnTo>
                  <a:pt x="36842" y="20624"/>
                </a:lnTo>
                <a:lnTo>
                  <a:pt x="36819" y="7027"/>
                </a:lnTo>
                <a:close/>
              </a:path>
              <a:path w="539750" h="138429">
                <a:moveTo>
                  <a:pt x="47055" y="7027"/>
                </a:moveTo>
                <a:lnTo>
                  <a:pt x="44916" y="7027"/>
                </a:lnTo>
                <a:lnTo>
                  <a:pt x="44916" y="20624"/>
                </a:lnTo>
                <a:lnTo>
                  <a:pt x="42214" y="39609"/>
                </a:lnTo>
                <a:lnTo>
                  <a:pt x="41304" y="41547"/>
                </a:lnTo>
                <a:lnTo>
                  <a:pt x="47093" y="53242"/>
                </a:lnTo>
                <a:lnTo>
                  <a:pt x="58862" y="65589"/>
                </a:lnTo>
                <a:lnTo>
                  <a:pt x="74096" y="74096"/>
                </a:lnTo>
                <a:lnTo>
                  <a:pt x="80666" y="64013"/>
                </a:lnTo>
                <a:lnTo>
                  <a:pt x="67035" y="56888"/>
                </a:lnTo>
                <a:lnTo>
                  <a:pt x="56413" y="46654"/>
                </a:lnTo>
                <a:lnTo>
                  <a:pt x="49514" y="34214"/>
                </a:lnTo>
                <a:lnTo>
                  <a:pt x="47082" y="20624"/>
                </a:lnTo>
                <a:lnTo>
                  <a:pt x="47055" y="7027"/>
                </a:lnTo>
                <a:close/>
              </a:path>
              <a:path w="539750" h="138429">
                <a:moveTo>
                  <a:pt x="44916" y="7027"/>
                </a:moveTo>
                <a:lnTo>
                  <a:pt x="36819" y="7027"/>
                </a:lnTo>
                <a:lnTo>
                  <a:pt x="36842" y="20624"/>
                </a:lnTo>
                <a:lnTo>
                  <a:pt x="39507" y="37917"/>
                </a:lnTo>
                <a:lnTo>
                  <a:pt x="41304" y="41547"/>
                </a:lnTo>
                <a:lnTo>
                  <a:pt x="42214" y="39609"/>
                </a:lnTo>
                <a:lnTo>
                  <a:pt x="44916" y="20624"/>
                </a:lnTo>
                <a:lnTo>
                  <a:pt x="44916" y="7027"/>
                </a:lnTo>
                <a:close/>
              </a:path>
              <a:path w="539750" h="138429">
                <a:moveTo>
                  <a:pt x="107707" y="0"/>
                </a:moveTo>
                <a:lnTo>
                  <a:pt x="95027" y="0"/>
                </a:lnTo>
                <a:lnTo>
                  <a:pt x="95027" y="80819"/>
                </a:lnTo>
                <a:lnTo>
                  <a:pt x="107707" y="80819"/>
                </a:lnTo>
                <a:lnTo>
                  <a:pt x="107707" y="44916"/>
                </a:lnTo>
                <a:lnTo>
                  <a:pt x="104194" y="44916"/>
                </a:lnTo>
                <a:lnTo>
                  <a:pt x="104194" y="34222"/>
                </a:lnTo>
                <a:lnTo>
                  <a:pt x="107707" y="34222"/>
                </a:lnTo>
                <a:lnTo>
                  <a:pt x="107707" y="0"/>
                </a:lnTo>
                <a:close/>
              </a:path>
              <a:path w="539750" h="138429">
                <a:moveTo>
                  <a:pt x="107707" y="34222"/>
                </a:moveTo>
                <a:lnTo>
                  <a:pt x="104194" y="34222"/>
                </a:lnTo>
                <a:lnTo>
                  <a:pt x="104194" y="44916"/>
                </a:lnTo>
                <a:lnTo>
                  <a:pt x="107707" y="44916"/>
                </a:lnTo>
                <a:lnTo>
                  <a:pt x="107707" y="34222"/>
                </a:lnTo>
                <a:close/>
              </a:path>
              <a:path w="539750" h="138429">
                <a:moveTo>
                  <a:pt x="128180" y="34222"/>
                </a:moveTo>
                <a:lnTo>
                  <a:pt x="107707" y="34222"/>
                </a:lnTo>
                <a:lnTo>
                  <a:pt x="107707" y="44916"/>
                </a:lnTo>
                <a:lnTo>
                  <a:pt x="128180" y="44916"/>
                </a:lnTo>
                <a:lnTo>
                  <a:pt x="128180" y="34222"/>
                </a:lnTo>
                <a:close/>
              </a:path>
              <a:path w="539750" h="138429">
                <a:moveTo>
                  <a:pt x="107707" y="87235"/>
                </a:moveTo>
                <a:lnTo>
                  <a:pt x="20930" y="87235"/>
                </a:lnTo>
                <a:lnTo>
                  <a:pt x="20930" y="136277"/>
                </a:lnTo>
                <a:lnTo>
                  <a:pt x="107707" y="136277"/>
                </a:lnTo>
                <a:lnTo>
                  <a:pt x="107707" y="126041"/>
                </a:lnTo>
                <a:lnTo>
                  <a:pt x="33305" y="126041"/>
                </a:lnTo>
                <a:lnTo>
                  <a:pt x="33305" y="97319"/>
                </a:lnTo>
                <a:lnTo>
                  <a:pt x="107707" y="97319"/>
                </a:lnTo>
                <a:lnTo>
                  <a:pt x="107707" y="87235"/>
                </a:lnTo>
                <a:close/>
              </a:path>
              <a:path w="539750" h="138429">
                <a:moveTo>
                  <a:pt x="107707" y="97319"/>
                </a:moveTo>
                <a:lnTo>
                  <a:pt x="95333" y="97319"/>
                </a:lnTo>
                <a:lnTo>
                  <a:pt x="95333" y="126041"/>
                </a:lnTo>
                <a:lnTo>
                  <a:pt x="107707" y="126041"/>
                </a:lnTo>
                <a:lnTo>
                  <a:pt x="107707" y="97319"/>
                </a:lnTo>
                <a:close/>
              </a:path>
              <a:path w="539750" h="138429">
                <a:moveTo>
                  <a:pt x="248251" y="0"/>
                </a:moveTo>
                <a:lnTo>
                  <a:pt x="235570" y="0"/>
                </a:lnTo>
                <a:lnTo>
                  <a:pt x="235570" y="80971"/>
                </a:lnTo>
                <a:lnTo>
                  <a:pt x="248251" y="80971"/>
                </a:lnTo>
                <a:lnTo>
                  <a:pt x="248251" y="45527"/>
                </a:lnTo>
                <a:lnTo>
                  <a:pt x="244737" y="45527"/>
                </a:lnTo>
                <a:lnTo>
                  <a:pt x="244737" y="34833"/>
                </a:lnTo>
                <a:lnTo>
                  <a:pt x="248251" y="34833"/>
                </a:lnTo>
                <a:lnTo>
                  <a:pt x="248251" y="0"/>
                </a:lnTo>
                <a:close/>
              </a:path>
              <a:path w="539750" h="138429">
                <a:moveTo>
                  <a:pt x="248251" y="34833"/>
                </a:moveTo>
                <a:lnTo>
                  <a:pt x="244737" y="34833"/>
                </a:lnTo>
                <a:lnTo>
                  <a:pt x="244737" y="45527"/>
                </a:lnTo>
                <a:lnTo>
                  <a:pt x="248251" y="45527"/>
                </a:lnTo>
                <a:lnTo>
                  <a:pt x="248251" y="34833"/>
                </a:lnTo>
                <a:close/>
              </a:path>
              <a:path w="539750" h="138429">
                <a:moveTo>
                  <a:pt x="268723" y="34833"/>
                </a:moveTo>
                <a:lnTo>
                  <a:pt x="248251" y="34833"/>
                </a:lnTo>
                <a:lnTo>
                  <a:pt x="248251" y="45527"/>
                </a:lnTo>
                <a:lnTo>
                  <a:pt x="268723" y="45527"/>
                </a:lnTo>
                <a:lnTo>
                  <a:pt x="268723" y="34833"/>
                </a:lnTo>
                <a:close/>
              </a:path>
              <a:path w="539750" h="138429">
                <a:moveTo>
                  <a:pt x="204404" y="8861"/>
                </a:moveTo>
                <a:lnTo>
                  <a:pt x="197376" y="8861"/>
                </a:lnTo>
                <a:lnTo>
                  <a:pt x="197376" y="14361"/>
                </a:lnTo>
                <a:lnTo>
                  <a:pt x="193571" y="32391"/>
                </a:lnTo>
                <a:lnTo>
                  <a:pt x="182518" y="47914"/>
                </a:lnTo>
                <a:lnTo>
                  <a:pt x="164763" y="60487"/>
                </a:lnTo>
                <a:lnTo>
                  <a:pt x="140848" y="69666"/>
                </a:lnTo>
                <a:lnTo>
                  <a:pt x="146043" y="79596"/>
                </a:lnTo>
                <a:lnTo>
                  <a:pt x="173156" y="68802"/>
                </a:lnTo>
                <a:lnTo>
                  <a:pt x="193480" y="53166"/>
                </a:lnTo>
                <a:lnTo>
                  <a:pt x="206242" y="33061"/>
                </a:lnTo>
                <a:lnTo>
                  <a:pt x="208796" y="19097"/>
                </a:lnTo>
                <a:lnTo>
                  <a:pt x="204404" y="19097"/>
                </a:lnTo>
                <a:lnTo>
                  <a:pt x="204404" y="8861"/>
                </a:lnTo>
                <a:close/>
              </a:path>
              <a:path w="539750" h="138429">
                <a:moveTo>
                  <a:pt x="197376" y="8861"/>
                </a:moveTo>
                <a:lnTo>
                  <a:pt x="146959" y="8861"/>
                </a:lnTo>
                <a:lnTo>
                  <a:pt x="146959" y="19097"/>
                </a:lnTo>
                <a:lnTo>
                  <a:pt x="196376" y="19097"/>
                </a:lnTo>
                <a:lnTo>
                  <a:pt x="197376" y="14361"/>
                </a:lnTo>
                <a:lnTo>
                  <a:pt x="197376" y="8861"/>
                </a:lnTo>
                <a:close/>
              </a:path>
              <a:path w="539750" h="138429">
                <a:moveTo>
                  <a:pt x="210667" y="8861"/>
                </a:moveTo>
                <a:lnTo>
                  <a:pt x="204404" y="8861"/>
                </a:lnTo>
                <a:lnTo>
                  <a:pt x="204404" y="19097"/>
                </a:lnTo>
                <a:lnTo>
                  <a:pt x="208796" y="19097"/>
                </a:lnTo>
                <a:lnTo>
                  <a:pt x="210667" y="8861"/>
                </a:lnTo>
                <a:close/>
              </a:path>
              <a:path w="539750" h="138429">
                <a:moveTo>
                  <a:pt x="248251" y="87388"/>
                </a:moveTo>
                <a:lnTo>
                  <a:pt x="158570" y="87388"/>
                </a:lnTo>
                <a:lnTo>
                  <a:pt x="158570" y="97624"/>
                </a:lnTo>
                <a:lnTo>
                  <a:pt x="235570" y="97624"/>
                </a:lnTo>
                <a:lnTo>
                  <a:pt x="235570" y="138110"/>
                </a:lnTo>
                <a:lnTo>
                  <a:pt x="248251" y="138110"/>
                </a:lnTo>
                <a:lnTo>
                  <a:pt x="248251" y="87388"/>
                </a:lnTo>
                <a:close/>
              </a:path>
              <a:path w="539750" h="138429">
                <a:moveTo>
                  <a:pt x="309808" y="71234"/>
                </a:moveTo>
                <a:lnTo>
                  <a:pt x="300584" y="71497"/>
                </a:lnTo>
                <a:lnTo>
                  <a:pt x="280627" y="71652"/>
                </a:lnTo>
                <a:lnTo>
                  <a:pt x="282002" y="82041"/>
                </a:lnTo>
                <a:lnTo>
                  <a:pt x="301651" y="81867"/>
                </a:lnTo>
                <a:lnTo>
                  <a:pt x="323348" y="81105"/>
                </a:lnTo>
                <a:lnTo>
                  <a:pt x="345875" y="79398"/>
                </a:lnTo>
                <a:lnTo>
                  <a:pt x="368016" y="76388"/>
                </a:lnTo>
                <a:lnTo>
                  <a:pt x="367986" y="76083"/>
                </a:lnTo>
                <a:lnTo>
                  <a:pt x="309808" y="76083"/>
                </a:lnTo>
                <a:lnTo>
                  <a:pt x="309808" y="71234"/>
                </a:lnTo>
                <a:close/>
              </a:path>
              <a:path w="539750" h="138429">
                <a:moveTo>
                  <a:pt x="322336" y="70877"/>
                </a:moveTo>
                <a:lnTo>
                  <a:pt x="309808" y="71234"/>
                </a:lnTo>
                <a:lnTo>
                  <a:pt x="309808" y="76083"/>
                </a:lnTo>
                <a:lnTo>
                  <a:pt x="322336" y="76083"/>
                </a:lnTo>
                <a:lnTo>
                  <a:pt x="322336" y="70877"/>
                </a:lnTo>
                <a:close/>
              </a:path>
              <a:path w="539750" h="138429">
                <a:moveTo>
                  <a:pt x="367099" y="67222"/>
                </a:moveTo>
                <a:lnTo>
                  <a:pt x="345252" y="69525"/>
                </a:lnTo>
                <a:lnTo>
                  <a:pt x="322336" y="70877"/>
                </a:lnTo>
                <a:lnTo>
                  <a:pt x="322336" y="76083"/>
                </a:lnTo>
                <a:lnTo>
                  <a:pt x="367986" y="76083"/>
                </a:lnTo>
                <a:lnTo>
                  <a:pt x="367099" y="67222"/>
                </a:lnTo>
                <a:close/>
              </a:path>
              <a:path w="539750" h="138429">
                <a:moveTo>
                  <a:pt x="322336" y="41555"/>
                </a:moveTo>
                <a:lnTo>
                  <a:pt x="309808" y="41555"/>
                </a:lnTo>
                <a:lnTo>
                  <a:pt x="309808" y="71234"/>
                </a:lnTo>
                <a:lnTo>
                  <a:pt x="322336" y="70877"/>
                </a:lnTo>
                <a:lnTo>
                  <a:pt x="322336" y="41555"/>
                </a:lnTo>
                <a:close/>
              </a:path>
              <a:path w="539750" h="138429">
                <a:moveTo>
                  <a:pt x="350141" y="10694"/>
                </a:moveTo>
                <a:lnTo>
                  <a:pt x="345100" y="10694"/>
                </a:lnTo>
                <a:lnTo>
                  <a:pt x="345033" y="25671"/>
                </a:lnTo>
                <a:lnTo>
                  <a:pt x="344660" y="34317"/>
                </a:lnTo>
                <a:lnTo>
                  <a:pt x="343617" y="44990"/>
                </a:lnTo>
                <a:lnTo>
                  <a:pt x="341586" y="57597"/>
                </a:lnTo>
                <a:lnTo>
                  <a:pt x="353961" y="58972"/>
                </a:lnTo>
                <a:lnTo>
                  <a:pt x="356080" y="46172"/>
                </a:lnTo>
                <a:lnTo>
                  <a:pt x="357169" y="35062"/>
                </a:lnTo>
                <a:lnTo>
                  <a:pt x="357570" y="25671"/>
                </a:lnTo>
                <a:lnTo>
                  <a:pt x="357604" y="21083"/>
                </a:lnTo>
                <a:lnTo>
                  <a:pt x="350141" y="21083"/>
                </a:lnTo>
                <a:lnTo>
                  <a:pt x="350141" y="10694"/>
                </a:lnTo>
                <a:close/>
              </a:path>
              <a:path w="539750" h="138429">
                <a:moveTo>
                  <a:pt x="345100" y="10694"/>
                </a:moveTo>
                <a:lnTo>
                  <a:pt x="289030" y="10694"/>
                </a:lnTo>
                <a:lnTo>
                  <a:pt x="289030" y="21083"/>
                </a:lnTo>
                <a:lnTo>
                  <a:pt x="345077" y="21083"/>
                </a:lnTo>
                <a:lnTo>
                  <a:pt x="345100" y="10694"/>
                </a:lnTo>
                <a:close/>
              </a:path>
              <a:path w="539750" h="138429">
                <a:moveTo>
                  <a:pt x="357627" y="10694"/>
                </a:moveTo>
                <a:lnTo>
                  <a:pt x="350141" y="10694"/>
                </a:lnTo>
                <a:lnTo>
                  <a:pt x="350141" y="21083"/>
                </a:lnTo>
                <a:lnTo>
                  <a:pt x="357604" y="21083"/>
                </a:lnTo>
                <a:lnTo>
                  <a:pt x="357627" y="10694"/>
                </a:lnTo>
                <a:close/>
              </a:path>
              <a:path w="539750" h="138429">
                <a:moveTo>
                  <a:pt x="389099" y="0"/>
                </a:moveTo>
                <a:lnTo>
                  <a:pt x="376419" y="0"/>
                </a:lnTo>
                <a:lnTo>
                  <a:pt x="376419" y="104041"/>
                </a:lnTo>
                <a:lnTo>
                  <a:pt x="389099" y="104041"/>
                </a:lnTo>
                <a:lnTo>
                  <a:pt x="389099" y="55458"/>
                </a:lnTo>
                <a:lnTo>
                  <a:pt x="383294" y="55458"/>
                </a:lnTo>
                <a:lnTo>
                  <a:pt x="383294" y="44916"/>
                </a:lnTo>
                <a:lnTo>
                  <a:pt x="389099" y="44916"/>
                </a:lnTo>
                <a:lnTo>
                  <a:pt x="389099" y="0"/>
                </a:lnTo>
                <a:close/>
              </a:path>
              <a:path w="539750" h="138429">
                <a:moveTo>
                  <a:pt x="389099" y="44916"/>
                </a:moveTo>
                <a:lnTo>
                  <a:pt x="383294" y="44916"/>
                </a:lnTo>
                <a:lnTo>
                  <a:pt x="383294" y="55458"/>
                </a:lnTo>
                <a:lnTo>
                  <a:pt x="389099" y="55458"/>
                </a:lnTo>
                <a:lnTo>
                  <a:pt x="389099" y="44916"/>
                </a:lnTo>
                <a:close/>
              </a:path>
              <a:path w="539750" h="138429">
                <a:moveTo>
                  <a:pt x="408808" y="44916"/>
                </a:moveTo>
                <a:lnTo>
                  <a:pt x="389099" y="44916"/>
                </a:lnTo>
                <a:lnTo>
                  <a:pt x="389099" y="55458"/>
                </a:lnTo>
                <a:lnTo>
                  <a:pt x="408808" y="55458"/>
                </a:lnTo>
                <a:lnTo>
                  <a:pt x="408808" y="44916"/>
                </a:lnTo>
                <a:close/>
              </a:path>
              <a:path w="539750" h="138429">
                <a:moveTo>
                  <a:pt x="314391" y="94416"/>
                </a:moveTo>
                <a:lnTo>
                  <a:pt x="301864" y="94416"/>
                </a:lnTo>
                <a:lnTo>
                  <a:pt x="301864" y="135055"/>
                </a:lnTo>
                <a:lnTo>
                  <a:pt x="393530" y="135055"/>
                </a:lnTo>
                <a:lnTo>
                  <a:pt x="393530" y="127874"/>
                </a:lnTo>
                <a:lnTo>
                  <a:pt x="314391" y="127874"/>
                </a:lnTo>
                <a:lnTo>
                  <a:pt x="314391" y="94416"/>
                </a:lnTo>
                <a:close/>
              </a:path>
              <a:path w="539750" h="138429">
                <a:moveTo>
                  <a:pt x="393530" y="124666"/>
                </a:moveTo>
                <a:lnTo>
                  <a:pt x="314391" y="124666"/>
                </a:lnTo>
                <a:lnTo>
                  <a:pt x="314391" y="127874"/>
                </a:lnTo>
                <a:lnTo>
                  <a:pt x="393530" y="127874"/>
                </a:lnTo>
                <a:lnTo>
                  <a:pt x="393530" y="124666"/>
                </a:lnTo>
                <a:close/>
              </a:path>
              <a:path w="539750" h="138429">
                <a:moveTo>
                  <a:pt x="511615" y="3513"/>
                </a:moveTo>
                <a:lnTo>
                  <a:pt x="499698" y="3513"/>
                </a:lnTo>
                <a:lnTo>
                  <a:pt x="499698" y="131082"/>
                </a:lnTo>
                <a:lnTo>
                  <a:pt x="511615" y="131082"/>
                </a:lnTo>
                <a:lnTo>
                  <a:pt x="511615" y="83263"/>
                </a:lnTo>
                <a:lnTo>
                  <a:pt x="506115" y="83263"/>
                </a:lnTo>
                <a:lnTo>
                  <a:pt x="506115" y="73027"/>
                </a:lnTo>
                <a:lnTo>
                  <a:pt x="511615" y="73027"/>
                </a:lnTo>
                <a:lnTo>
                  <a:pt x="511615" y="48583"/>
                </a:lnTo>
                <a:lnTo>
                  <a:pt x="506420" y="48583"/>
                </a:lnTo>
                <a:lnTo>
                  <a:pt x="506420" y="38347"/>
                </a:lnTo>
                <a:lnTo>
                  <a:pt x="511615" y="38347"/>
                </a:lnTo>
                <a:lnTo>
                  <a:pt x="511615" y="3513"/>
                </a:lnTo>
                <a:close/>
              </a:path>
              <a:path w="539750" h="138429">
                <a:moveTo>
                  <a:pt x="473879" y="17416"/>
                </a:moveTo>
                <a:lnTo>
                  <a:pt x="468837" y="17416"/>
                </a:lnTo>
                <a:lnTo>
                  <a:pt x="468837" y="19708"/>
                </a:lnTo>
                <a:lnTo>
                  <a:pt x="466066" y="43123"/>
                </a:lnTo>
                <a:lnTo>
                  <a:pt x="457551" y="64376"/>
                </a:lnTo>
                <a:lnTo>
                  <a:pt x="442992" y="83194"/>
                </a:lnTo>
                <a:lnTo>
                  <a:pt x="422087" y="99305"/>
                </a:lnTo>
                <a:lnTo>
                  <a:pt x="429421" y="108319"/>
                </a:lnTo>
                <a:lnTo>
                  <a:pt x="453151" y="89861"/>
                </a:lnTo>
                <a:lnTo>
                  <a:pt x="469162" y="68138"/>
                </a:lnTo>
                <a:lnTo>
                  <a:pt x="476427" y="48583"/>
                </a:lnTo>
                <a:lnTo>
                  <a:pt x="475712" y="48583"/>
                </a:lnTo>
                <a:lnTo>
                  <a:pt x="475712" y="38347"/>
                </a:lnTo>
                <a:lnTo>
                  <a:pt x="478798" y="38347"/>
                </a:lnTo>
                <a:lnTo>
                  <a:pt x="479937" y="27805"/>
                </a:lnTo>
                <a:lnTo>
                  <a:pt x="473879" y="27805"/>
                </a:lnTo>
                <a:lnTo>
                  <a:pt x="473879" y="17416"/>
                </a:lnTo>
                <a:close/>
              </a:path>
              <a:path w="539750" h="138429">
                <a:moveTo>
                  <a:pt x="499698" y="73027"/>
                </a:moveTo>
                <a:lnTo>
                  <a:pt x="474643" y="73027"/>
                </a:lnTo>
                <a:lnTo>
                  <a:pt x="474643" y="83263"/>
                </a:lnTo>
                <a:lnTo>
                  <a:pt x="499698" y="83263"/>
                </a:lnTo>
                <a:lnTo>
                  <a:pt x="499698" y="73027"/>
                </a:lnTo>
                <a:close/>
              </a:path>
              <a:path w="539750" h="138429">
                <a:moveTo>
                  <a:pt x="511615" y="73027"/>
                </a:moveTo>
                <a:lnTo>
                  <a:pt x="506115" y="73027"/>
                </a:lnTo>
                <a:lnTo>
                  <a:pt x="506115" y="83263"/>
                </a:lnTo>
                <a:lnTo>
                  <a:pt x="511615" y="83263"/>
                </a:lnTo>
                <a:lnTo>
                  <a:pt x="511615" y="73027"/>
                </a:lnTo>
                <a:close/>
              </a:path>
              <a:path w="539750" h="138429">
                <a:moveTo>
                  <a:pt x="478798" y="38347"/>
                </a:moveTo>
                <a:lnTo>
                  <a:pt x="475712" y="38347"/>
                </a:lnTo>
                <a:lnTo>
                  <a:pt x="475712" y="48583"/>
                </a:lnTo>
                <a:lnTo>
                  <a:pt x="476427" y="48583"/>
                </a:lnTo>
                <a:lnTo>
                  <a:pt x="478211" y="43780"/>
                </a:lnTo>
                <a:lnTo>
                  <a:pt x="478798" y="38347"/>
                </a:lnTo>
                <a:close/>
              </a:path>
              <a:path w="539750" h="138429">
                <a:moveTo>
                  <a:pt x="499698" y="38347"/>
                </a:moveTo>
                <a:lnTo>
                  <a:pt x="478798" y="38347"/>
                </a:lnTo>
                <a:lnTo>
                  <a:pt x="478211" y="43780"/>
                </a:lnTo>
                <a:lnTo>
                  <a:pt x="476427" y="48583"/>
                </a:lnTo>
                <a:lnTo>
                  <a:pt x="499698" y="48583"/>
                </a:lnTo>
                <a:lnTo>
                  <a:pt x="499698" y="38347"/>
                </a:lnTo>
                <a:close/>
              </a:path>
              <a:path w="539750" h="138429">
                <a:moveTo>
                  <a:pt x="511615" y="38347"/>
                </a:moveTo>
                <a:lnTo>
                  <a:pt x="506420" y="38347"/>
                </a:lnTo>
                <a:lnTo>
                  <a:pt x="506420" y="48583"/>
                </a:lnTo>
                <a:lnTo>
                  <a:pt x="511615" y="48583"/>
                </a:lnTo>
                <a:lnTo>
                  <a:pt x="511615" y="38347"/>
                </a:lnTo>
                <a:close/>
              </a:path>
              <a:path w="539750" h="138429">
                <a:moveTo>
                  <a:pt x="468837" y="17416"/>
                </a:moveTo>
                <a:lnTo>
                  <a:pt x="428198" y="17416"/>
                </a:lnTo>
                <a:lnTo>
                  <a:pt x="428198" y="27805"/>
                </a:lnTo>
                <a:lnTo>
                  <a:pt x="467879" y="27805"/>
                </a:lnTo>
                <a:lnTo>
                  <a:pt x="468837" y="19708"/>
                </a:lnTo>
                <a:lnTo>
                  <a:pt x="468837" y="17416"/>
                </a:lnTo>
                <a:close/>
              </a:path>
              <a:path w="539750" h="138429">
                <a:moveTo>
                  <a:pt x="481059" y="17416"/>
                </a:moveTo>
                <a:lnTo>
                  <a:pt x="473879" y="17416"/>
                </a:lnTo>
                <a:lnTo>
                  <a:pt x="473879" y="27805"/>
                </a:lnTo>
                <a:lnTo>
                  <a:pt x="479937" y="27805"/>
                </a:lnTo>
                <a:lnTo>
                  <a:pt x="481059" y="17416"/>
                </a:lnTo>
                <a:close/>
              </a:path>
              <a:path w="539750" h="138429">
                <a:moveTo>
                  <a:pt x="539573" y="0"/>
                </a:moveTo>
                <a:lnTo>
                  <a:pt x="527351" y="0"/>
                </a:lnTo>
                <a:lnTo>
                  <a:pt x="527351" y="138110"/>
                </a:lnTo>
                <a:lnTo>
                  <a:pt x="539573" y="138110"/>
                </a:lnTo>
                <a:lnTo>
                  <a:pt x="539573" y="0"/>
                </a:lnTo>
                <a:close/>
              </a:path>
            </a:pathLst>
          </a:custGeom>
          <a:solidFill>
            <a:srgbClr val="6775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7512612" y="3784498"/>
            <a:ext cx="546100" cy="139700"/>
          </a:xfrm>
          <a:custGeom>
            <a:avLst/>
            <a:gdLst/>
            <a:ahLst/>
            <a:cxnLst/>
            <a:rect l="l" t="t" r="r" b="b"/>
            <a:pathLst>
              <a:path w="546100" h="139700">
                <a:moveTo>
                  <a:pt x="113055" y="1527"/>
                </a:moveTo>
                <a:lnTo>
                  <a:pt x="100374" y="1527"/>
                </a:lnTo>
                <a:lnTo>
                  <a:pt x="100374" y="83874"/>
                </a:lnTo>
                <a:lnTo>
                  <a:pt x="113055" y="83874"/>
                </a:lnTo>
                <a:lnTo>
                  <a:pt x="113055" y="47819"/>
                </a:lnTo>
                <a:lnTo>
                  <a:pt x="104346" y="47819"/>
                </a:lnTo>
                <a:lnTo>
                  <a:pt x="104346" y="37277"/>
                </a:lnTo>
                <a:lnTo>
                  <a:pt x="113055" y="37277"/>
                </a:lnTo>
                <a:lnTo>
                  <a:pt x="113055" y="1527"/>
                </a:lnTo>
                <a:close/>
              </a:path>
              <a:path w="546100" h="139700">
                <a:moveTo>
                  <a:pt x="37124" y="15430"/>
                </a:moveTo>
                <a:lnTo>
                  <a:pt x="34680" y="15430"/>
                </a:lnTo>
                <a:lnTo>
                  <a:pt x="34680" y="26583"/>
                </a:lnTo>
                <a:lnTo>
                  <a:pt x="32140" y="41070"/>
                </a:lnTo>
                <a:lnTo>
                  <a:pt x="25017" y="54140"/>
                </a:lnTo>
                <a:lnTo>
                  <a:pt x="14055" y="64889"/>
                </a:lnTo>
                <a:lnTo>
                  <a:pt x="0" y="72416"/>
                </a:lnTo>
                <a:lnTo>
                  <a:pt x="6569" y="82499"/>
                </a:lnTo>
                <a:lnTo>
                  <a:pt x="22252" y="73741"/>
                </a:lnTo>
                <a:lnTo>
                  <a:pt x="34413" y="60900"/>
                </a:lnTo>
                <a:lnTo>
                  <a:pt x="41426" y="46612"/>
                </a:lnTo>
                <a:lnTo>
                  <a:pt x="39791" y="43381"/>
                </a:lnTo>
                <a:lnTo>
                  <a:pt x="37124" y="26583"/>
                </a:lnTo>
                <a:lnTo>
                  <a:pt x="37124" y="15430"/>
                </a:lnTo>
                <a:close/>
              </a:path>
              <a:path w="546100" h="139700">
                <a:moveTo>
                  <a:pt x="47360" y="15430"/>
                </a:moveTo>
                <a:lnTo>
                  <a:pt x="45069" y="15430"/>
                </a:lnTo>
                <a:lnTo>
                  <a:pt x="45069" y="26583"/>
                </a:lnTo>
                <a:lnTo>
                  <a:pt x="42276" y="44880"/>
                </a:lnTo>
                <a:lnTo>
                  <a:pt x="41426" y="46612"/>
                </a:lnTo>
                <a:lnTo>
                  <a:pt x="47341" y="58303"/>
                </a:lnTo>
                <a:lnTo>
                  <a:pt x="59103" y="70389"/>
                </a:lnTo>
                <a:lnTo>
                  <a:pt x="74402" y="78680"/>
                </a:lnTo>
                <a:lnTo>
                  <a:pt x="80819" y="68596"/>
                </a:lnTo>
                <a:lnTo>
                  <a:pt x="67148" y="61581"/>
                </a:lnTo>
                <a:lnTo>
                  <a:pt x="56584" y="51657"/>
                </a:lnTo>
                <a:lnTo>
                  <a:pt x="49774" y="39700"/>
                </a:lnTo>
                <a:lnTo>
                  <a:pt x="47360" y="26583"/>
                </a:lnTo>
                <a:lnTo>
                  <a:pt x="47360" y="15430"/>
                </a:lnTo>
                <a:close/>
              </a:path>
              <a:path w="546100" h="139700">
                <a:moveTo>
                  <a:pt x="100374" y="37277"/>
                </a:moveTo>
                <a:lnTo>
                  <a:pt x="73180" y="37277"/>
                </a:lnTo>
                <a:lnTo>
                  <a:pt x="73180" y="47819"/>
                </a:lnTo>
                <a:lnTo>
                  <a:pt x="100374" y="47819"/>
                </a:lnTo>
                <a:lnTo>
                  <a:pt x="100374" y="37277"/>
                </a:lnTo>
                <a:close/>
              </a:path>
              <a:path w="546100" h="139700">
                <a:moveTo>
                  <a:pt x="113055" y="37277"/>
                </a:moveTo>
                <a:lnTo>
                  <a:pt x="104346" y="37277"/>
                </a:lnTo>
                <a:lnTo>
                  <a:pt x="104346" y="47819"/>
                </a:lnTo>
                <a:lnTo>
                  <a:pt x="113055" y="47819"/>
                </a:lnTo>
                <a:lnTo>
                  <a:pt x="113055" y="37277"/>
                </a:lnTo>
                <a:close/>
              </a:path>
              <a:path w="546100" h="139700">
                <a:moveTo>
                  <a:pt x="45069" y="15430"/>
                </a:moveTo>
                <a:lnTo>
                  <a:pt x="37124" y="15430"/>
                </a:lnTo>
                <a:lnTo>
                  <a:pt x="37124" y="26583"/>
                </a:lnTo>
                <a:lnTo>
                  <a:pt x="39791" y="43381"/>
                </a:lnTo>
                <a:lnTo>
                  <a:pt x="41426" y="46612"/>
                </a:lnTo>
                <a:lnTo>
                  <a:pt x="42276" y="44880"/>
                </a:lnTo>
                <a:lnTo>
                  <a:pt x="45069" y="26583"/>
                </a:lnTo>
                <a:lnTo>
                  <a:pt x="45069" y="15430"/>
                </a:lnTo>
                <a:close/>
              </a:path>
              <a:path w="546100" h="139700">
                <a:moveTo>
                  <a:pt x="77610" y="11611"/>
                </a:moveTo>
                <a:lnTo>
                  <a:pt x="3819" y="11611"/>
                </a:lnTo>
                <a:lnTo>
                  <a:pt x="3819" y="21999"/>
                </a:lnTo>
                <a:lnTo>
                  <a:pt x="34680" y="21999"/>
                </a:lnTo>
                <a:lnTo>
                  <a:pt x="34680" y="15430"/>
                </a:lnTo>
                <a:lnTo>
                  <a:pt x="77610" y="15430"/>
                </a:lnTo>
                <a:lnTo>
                  <a:pt x="77610" y="11611"/>
                </a:lnTo>
                <a:close/>
              </a:path>
              <a:path w="546100" h="139700">
                <a:moveTo>
                  <a:pt x="77610" y="15430"/>
                </a:moveTo>
                <a:lnTo>
                  <a:pt x="47360" y="15430"/>
                </a:lnTo>
                <a:lnTo>
                  <a:pt x="47360" y="21999"/>
                </a:lnTo>
                <a:lnTo>
                  <a:pt x="77610" y="21999"/>
                </a:lnTo>
                <a:lnTo>
                  <a:pt x="77610" y="15430"/>
                </a:lnTo>
                <a:close/>
              </a:path>
              <a:path w="546100" h="139700">
                <a:moveTo>
                  <a:pt x="67680" y="87999"/>
                </a:moveTo>
                <a:lnTo>
                  <a:pt x="48418" y="89756"/>
                </a:lnTo>
                <a:lnTo>
                  <a:pt x="33897" y="94836"/>
                </a:lnTo>
                <a:lnTo>
                  <a:pt x="24733" y="102952"/>
                </a:lnTo>
                <a:lnTo>
                  <a:pt x="21541" y="113819"/>
                </a:lnTo>
                <a:lnTo>
                  <a:pt x="24733" y="124725"/>
                </a:lnTo>
                <a:lnTo>
                  <a:pt x="33897" y="132782"/>
                </a:lnTo>
                <a:lnTo>
                  <a:pt x="48418" y="137774"/>
                </a:lnTo>
                <a:lnTo>
                  <a:pt x="67680" y="139485"/>
                </a:lnTo>
                <a:lnTo>
                  <a:pt x="86853" y="137774"/>
                </a:lnTo>
                <a:lnTo>
                  <a:pt x="101329" y="132782"/>
                </a:lnTo>
                <a:lnTo>
                  <a:pt x="104993" y="129555"/>
                </a:lnTo>
                <a:lnTo>
                  <a:pt x="67680" y="129555"/>
                </a:lnTo>
                <a:lnTo>
                  <a:pt x="53686" y="128492"/>
                </a:lnTo>
                <a:lnTo>
                  <a:pt x="43159" y="125411"/>
                </a:lnTo>
                <a:lnTo>
                  <a:pt x="36528" y="120467"/>
                </a:lnTo>
                <a:lnTo>
                  <a:pt x="34222" y="113819"/>
                </a:lnTo>
                <a:lnTo>
                  <a:pt x="36528" y="107082"/>
                </a:lnTo>
                <a:lnTo>
                  <a:pt x="43159" y="102093"/>
                </a:lnTo>
                <a:lnTo>
                  <a:pt x="53686" y="98994"/>
                </a:lnTo>
                <a:lnTo>
                  <a:pt x="67680" y="97930"/>
                </a:lnTo>
                <a:lnTo>
                  <a:pt x="104816" y="97930"/>
                </a:lnTo>
                <a:lnTo>
                  <a:pt x="101329" y="94836"/>
                </a:lnTo>
                <a:lnTo>
                  <a:pt x="86853" y="89756"/>
                </a:lnTo>
                <a:lnTo>
                  <a:pt x="67680" y="87999"/>
                </a:lnTo>
                <a:close/>
              </a:path>
              <a:path w="546100" h="139700">
                <a:moveTo>
                  <a:pt x="104816" y="97930"/>
                </a:moveTo>
                <a:lnTo>
                  <a:pt x="67680" y="97930"/>
                </a:lnTo>
                <a:lnTo>
                  <a:pt x="81673" y="98994"/>
                </a:lnTo>
                <a:lnTo>
                  <a:pt x="92201" y="102093"/>
                </a:lnTo>
                <a:lnTo>
                  <a:pt x="98832" y="107082"/>
                </a:lnTo>
                <a:lnTo>
                  <a:pt x="101138" y="113819"/>
                </a:lnTo>
                <a:lnTo>
                  <a:pt x="98832" y="120467"/>
                </a:lnTo>
                <a:lnTo>
                  <a:pt x="92201" y="125411"/>
                </a:lnTo>
                <a:lnTo>
                  <a:pt x="81673" y="128492"/>
                </a:lnTo>
                <a:lnTo>
                  <a:pt x="67680" y="129555"/>
                </a:lnTo>
                <a:lnTo>
                  <a:pt x="104993" y="129555"/>
                </a:lnTo>
                <a:lnTo>
                  <a:pt x="110477" y="124725"/>
                </a:lnTo>
                <a:lnTo>
                  <a:pt x="113666" y="113819"/>
                </a:lnTo>
                <a:lnTo>
                  <a:pt x="110477" y="102952"/>
                </a:lnTo>
                <a:lnTo>
                  <a:pt x="104816" y="97930"/>
                </a:lnTo>
                <a:close/>
              </a:path>
              <a:path w="546100" h="139700">
                <a:moveTo>
                  <a:pt x="247181" y="1680"/>
                </a:moveTo>
                <a:lnTo>
                  <a:pt x="234501" y="1680"/>
                </a:lnTo>
                <a:lnTo>
                  <a:pt x="234501" y="85555"/>
                </a:lnTo>
                <a:lnTo>
                  <a:pt x="247181" y="85555"/>
                </a:lnTo>
                <a:lnTo>
                  <a:pt x="247181" y="62944"/>
                </a:lnTo>
                <a:lnTo>
                  <a:pt x="243362" y="62944"/>
                </a:lnTo>
                <a:lnTo>
                  <a:pt x="243362" y="52402"/>
                </a:lnTo>
                <a:lnTo>
                  <a:pt x="247181" y="52402"/>
                </a:lnTo>
                <a:lnTo>
                  <a:pt x="247181" y="34069"/>
                </a:lnTo>
                <a:lnTo>
                  <a:pt x="243362" y="34069"/>
                </a:lnTo>
                <a:lnTo>
                  <a:pt x="243362" y="23527"/>
                </a:lnTo>
                <a:lnTo>
                  <a:pt x="247181" y="23527"/>
                </a:lnTo>
                <a:lnTo>
                  <a:pt x="247181" y="1680"/>
                </a:lnTo>
                <a:close/>
              </a:path>
              <a:path w="546100" h="139700">
                <a:moveTo>
                  <a:pt x="247181" y="52402"/>
                </a:moveTo>
                <a:lnTo>
                  <a:pt x="243362" y="52402"/>
                </a:lnTo>
                <a:lnTo>
                  <a:pt x="243362" y="62944"/>
                </a:lnTo>
                <a:lnTo>
                  <a:pt x="247181" y="62944"/>
                </a:lnTo>
                <a:lnTo>
                  <a:pt x="247181" y="52402"/>
                </a:lnTo>
                <a:close/>
              </a:path>
              <a:path w="546100" h="139700">
                <a:moveTo>
                  <a:pt x="267653" y="52402"/>
                </a:moveTo>
                <a:lnTo>
                  <a:pt x="247181" y="52402"/>
                </a:lnTo>
                <a:lnTo>
                  <a:pt x="247181" y="62944"/>
                </a:lnTo>
                <a:lnTo>
                  <a:pt x="267653" y="62944"/>
                </a:lnTo>
                <a:lnTo>
                  <a:pt x="267653" y="52402"/>
                </a:lnTo>
                <a:close/>
              </a:path>
              <a:path w="546100" h="139700">
                <a:moveTo>
                  <a:pt x="247181" y="23527"/>
                </a:moveTo>
                <a:lnTo>
                  <a:pt x="243362" y="23527"/>
                </a:lnTo>
                <a:lnTo>
                  <a:pt x="243362" y="34069"/>
                </a:lnTo>
                <a:lnTo>
                  <a:pt x="247181" y="34069"/>
                </a:lnTo>
                <a:lnTo>
                  <a:pt x="247181" y="23527"/>
                </a:lnTo>
                <a:close/>
              </a:path>
              <a:path w="546100" h="139700">
                <a:moveTo>
                  <a:pt x="267653" y="23527"/>
                </a:moveTo>
                <a:lnTo>
                  <a:pt x="247181" y="23527"/>
                </a:lnTo>
                <a:lnTo>
                  <a:pt x="247181" y="34069"/>
                </a:lnTo>
                <a:lnTo>
                  <a:pt x="267653" y="34069"/>
                </a:lnTo>
                <a:lnTo>
                  <a:pt x="267653" y="23527"/>
                </a:lnTo>
                <a:close/>
              </a:path>
              <a:path w="546100" h="139700">
                <a:moveTo>
                  <a:pt x="207917" y="9624"/>
                </a:moveTo>
                <a:lnTo>
                  <a:pt x="145737" y="9624"/>
                </a:lnTo>
                <a:lnTo>
                  <a:pt x="145737" y="20013"/>
                </a:lnTo>
                <a:lnTo>
                  <a:pt x="195390" y="20013"/>
                </a:lnTo>
                <a:lnTo>
                  <a:pt x="195390" y="38194"/>
                </a:lnTo>
                <a:lnTo>
                  <a:pt x="146043" y="38194"/>
                </a:lnTo>
                <a:lnTo>
                  <a:pt x="146043" y="78221"/>
                </a:lnTo>
                <a:lnTo>
                  <a:pt x="156890" y="78221"/>
                </a:lnTo>
                <a:lnTo>
                  <a:pt x="174822" y="78042"/>
                </a:lnTo>
                <a:lnTo>
                  <a:pt x="191036" y="77362"/>
                </a:lnTo>
                <a:lnTo>
                  <a:pt x="206562" y="75966"/>
                </a:lnTo>
                <a:lnTo>
                  <a:pt x="222431" y="73638"/>
                </a:lnTo>
                <a:lnTo>
                  <a:pt x="222353" y="72874"/>
                </a:lnTo>
                <a:lnTo>
                  <a:pt x="158418" y="72874"/>
                </a:lnTo>
                <a:lnTo>
                  <a:pt x="158418" y="67680"/>
                </a:lnTo>
                <a:lnTo>
                  <a:pt x="156890" y="67680"/>
                </a:lnTo>
                <a:lnTo>
                  <a:pt x="158418" y="67665"/>
                </a:lnTo>
                <a:lnTo>
                  <a:pt x="158418" y="47972"/>
                </a:lnTo>
                <a:lnTo>
                  <a:pt x="207917" y="47972"/>
                </a:lnTo>
                <a:lnTo>
                  <a:pt x="207917" y="9624"/>
                </a:lnTo>
                <a:close/>
              </a:path>
              <a:path w="546100" h="139700">
                <a:moveTo>
                  <a:pt x="221362" y="63249"/>
                </a:moveTo>
                <a:lnTo>
                  <a:pt x="205724" y="65488"/>
                </a:lnTo>
                <a:lnTo>
                  <a:pt x="190444" y="66840"/>
                </a:lnTo>
                <a:lnTo>
                  <a:pt x="174505" y="67503"/>
                </a:lnTo>
                <a:lnTo>
                  <a:pt x="158418" y="67665"/>
                </a:lnTo>
                <a:lnTo>
                  <a:pt x="158418" y="72874"/>
                </a:lnTo>
                <a:lnTo>
                  <a:pt x="222353" y="72874"/>
                </a:lnTo>
                <a:lnTo>
                  <a:pt x="221362" y="63249"/>
                </a:lnTo>
                <a:close/>
              </a:path>
              <a:path w="546100" h="139700">
                <a:moveTo>
                  <a:pt x="158418" y="67665"/>
                </a:moveTo>
                <a:lnTo>
                  <a:pt x="156890" y="67680"/>
                </a:lnTo>
                <a:lnTo>
                  <a:pt x="158418" y="67680"/>
                </a:lnTo>
                <a:close/>
              </a:path>
              <a:path w="546100" h="139700">
                <a:moveTo>
                  <a:pt x="247181" y="92735"/>
                </a:moveTo>
                <a:lnTo>
                  <a:pt x="157501" y="92735"/>
                </a:lnTo>
                <a:lnTo>
                  <a:pt x="157501" y="103124"/>
                </a:lnTo>
                <a:lnTo>
                  <a:pt x="234501" y="103124"/>
                </a:lnTo>
                <a:lnTo>
                  <a:pt x="234501" y="139638"/>
                </a:lnTo>
                <a:lnTo>
                  <a:pt x="247181" y="139638"/>
                </a:lnTo>
                <a:lnTo>
                  <a:pt x="247181" y="92735"/>
                </a:lnTo>
                <a:close/>
              </a:path>
              <a:path w="546100" h="139700">
                <a:moveTo>
                  <a:pt x="343572" y="8249"/>
                </a:moveTo>
                <a:lnTo>
                  <a:pt x="337766" y="8249"/>
                </a:lnTo>
                <a:lnTo>
                  <a:pt x="337766" y="14513"/>
                </a:lnTo>
                <a:lnTo>
                  <a:pt x="334200" y="31262"/>
                </a:lnTo>
                <a:lnTo>
                  <a:pt x="323672" y="45489"/>
                </a:lnTo>
                <a:lnTo>
                  <a:pt x="306442" y="56794"/>
                </a:lnTo>
                <a:lnTo>
                  <a:pt x="282766" y="64777"/>
                </a:lnTo>
                <a:lnTo>
                  <a:pt x="287197" y="75166"/>
                </a:lnTo>
                <a:lnTo>
                  <a:pt x="314262" y="65484"/>
                </a:lnTo>
                <a:lnTo>
                  <a:pt x="334481" y="51104"/>
                </a:lnTo>
                <a:lnTo>
                  <a:pt x="347138" y="32025"/>
                </a:lnTo>
                <a:lnTo>
                  <a:pt x="347240" y="31472"/>
                </a:lnTo>
                <a:lnTo>
                  <a:pt x="346627" y="31472"/>
                </a:lnTo>
                <a:lnTo>
                  <a:pt x="346627" y="21388"/>
                </a:lnTo>
                <a:lnTo>
                  <a:pt x="349097" y="21388"/>
                </a:lnTo>
                <a:lnTo>
                  <a:pt x="349603" y="18638"/>
                </a:lnTo>
                <a:lnTo>
                  <a:pt x="343572" y="18638"/>
                </a:lnTo>
                <a:lnTo>
                  <a:pt x="343572" y="8249"/>
                </a:lnTo>
                <a:close/>
              </a:path>
              <a:path w="546100" h="139700">
                <a:moveTo>
                  <a:pt x="394141" y="1527"/>
                </a:moveTo>
                <a:lnTo>
                  <a:pt x="381461" y="1527"/>
                </a:lnTo>
                <a:lnTo>
                  <a:pt x="381461" y="71958"/>
                </a:lnTo>
                <a:lnTo>
                  <a:pt x="394141" y="71958"/>
                </a:lnTo>
                <a:lnTo>
                  <a:pt x="394141" y="57749"/>
                </a:lnTo>
                <a:lnTo>
                  <a:pt x="382836" y="57749"/>
                </a:lnTo>
                <a:lnTo>
                  <a:pt x="382836" y="47819"/>
                </a:lnTo>
                <a:lnTo>
                  <a:pt x="394141" y="47819"/>
                </a:lnTo>
                <a:lnTo>
                  <a:pt x="394141" y="31472"/>
                </a:lnTo>
                <a:lnTo>
                  <a:pt x="383599" y="31472"/>
                </a:lnTo>
                <a:lnTo>
                  <a:pt x="383599" y="21388"/>
                </a:lnTo>
                <a:lnTo>
                  <a:pt x="394141" y="21388"/>
                </a:lnTo>
                <a:lnTo>
                  <a:pt x="394141" y="1527"/>
                </a:lnTo>
                <a:close/>
              </a:path>
              <a:path w="546100" h="139700">
                <a:moveTo>
                  <a:pt x="381461" y="47819"/>
                </a:moveTo>
                <a:lnTo>
                  <a:pt x="345405" y="47819"/>
                </a:lnTo>
                <a:lnTo>
                  <a:pt x="345405" y="57749"/>
                </a:lnTo>
                <a:lnTo>
                  <a:pt x="381461" y="57749"/>
                </a:lnTo>
                <a:lnTo>
                  <a:pt x="381461" y="47819"/>
                </a:lnTo>
                <a:close/>
              </a:path>
              <a:path w="546100" h="139700">
                <a:moveTo>
                  <a:pt x="394141" y="47819"/>
                </a:moveTo>
                <a:lnTo>
                  <a:pt x="382836" y="47819"/>
                </a:lnTo>
                <a:lnTo>
                  <a:pt x="382836" y="57749"/>
                </a:lnTo>
                <a:lnTo>
                  <a:pt x="394141" y="57749"/>
                </a:lnTo>
                <a:lnTo>
                  <a:pt x="394141" y="47819"/>
                </a:lnTo>
                <a:close/>
              </a:path>
              <a:path w="546100" h="139700">
                <a:moveTo>
                  <a:pt x="349097" y="21388"/>
                </a:moveTo>
                <a:lnTo>
                  <a:pt x="346627" y="21388"/>
                </a:lnTo>
                <a:lnTo>
                  <a:pt x="346627" y="31472"/>
                </a:lnTo>
                <a:lnTo>
                  <a:pt x="347240" y="31472"/>
                </a:lnTo>
                <a:lnTo>
                  <a:pt x="349097" y="21388"/>
                </a:lnTo>
                <a:close/>
              </a:path>
              <a:path w="546100" h="139700">
                <a:moveTo>
                  <a:pt x="381461" y="21388"/>
                </a:moveTo>
                <a:lnTo>
                  <a:pt x="349097" y="21388"/>
                </a:lnTo>
                <a:lnTo>
                  <a:pt x="347240" y="31472"/>
                </a:lnTo>
                <a:lnTo>
                  <a:pt x="381461" y="31472"/>
                </a:lnTo>
                <a:lnTo>
                  <a:pt x="381461" y="21388"/>
                </a:lnTo>
                <a:close/>
              </a:path>
              <a:path w="546100" h="139700">
                <a:moveTo>
                  <a:pt x="394141" y="21388"/>
                </a:moveTo>
                <a:lnTo>
                  <a:pt x="383599" y="21388"/>
                </a:lnTo>
                <a:lnTo>
                  <a:pt x="383599" y="31472"/>
                </a:lnTo>
                <a:lnTo>
                  <a:pt x="394141" y="31472"/>
                </a:lnTo>
                <a:lnTo>
                  <a:pt x="394141" y="21388"/>
                </a:lnTo>
                <a:close/>
              </a:path>
              <a:path w="546100" h="139700">
                <a:moveTo>
                  <a:pt x="337766" y="8249"/>
                </a:moveTo>
                <a:lnTo>
                  <a:pt x="289947" y="8249"/>
                </a:lnTo>
                <a:lnTo>
                  <a:pt x="289947" y="18638"/>
                </a:lnTo>
                <a:lnTo>
                  <a:pt x="336888" y="18638"/>
                </a:lnTo>
                <a:lnTo>
                  <a:pt x="337766" y="14513"/>
                </a:lnTo>
                <a:lnTo>
                  <a:pt x="337766" y="8249"/>
                </a:lnTo>
                <a:close/>
              </a:path>
              <a:path w="546100" h="139700">
                <a:moveTo>
                  <a:pt x="351516" y="8249"/>
                </a:moveTo>
                <a:lnTo>
                  <a:pt x="343572" y="8249"/>
                </a:lnTo>
                <a:lnTo>
                  <a:pt x="343572" y="18638"/>
                </a:lnTo>
                <a:lnTo>
                  <a:pt x="349603" y="18638"/>
                </a:lnTo>
                <a:lnTo>
                  <a:pt x="351516" y="8249"/>
                </a:lnTo>
                <a:close/>
              </a:path>
              <a:path w="546100" h="139700">
                <a:moveTo>
                  <a:pt x="394141" y="78374"/>
                </a:moveTo>
                <a:lnTo>
                  <a:pt x="305225" y="78374"/>
                </a:lnTo>
                <a:lnTo>
                  <a:pt x="305225" y="88610"/>
                </a:lnTo>
                <a:lnTo>
                  <a:pt x="381613" y="88610"/>
                </a:lnTo>
                <a:lnTo>
                  <a:pt x="381613" y="102513"/>
                </a:lnTo>
                <a:lnTo>
                  <a:pt x="305683" y="102513"/>
                </a:lnTo>
                <a:lnTo>
                  <a:pt x="305683" y="138263"/>
                </a:lnTo>
                <a:lnTo>
                  <a:pt x="398724" y="138263"/>
                </a:lnTo>
                <a:lnTo>
                  <a:pt x="398724" y="134291"/>
                </a:lnTo>
                <a:lnTo>
                  <a:pt x="318211" y="134291"/>
                </a:lnTo>
                <a:lnTo>
                  <a:pt x="318211" y="112291"/>
                </a:lnTo>
                <a:lnTo>
                  <a:pt x="394141" y="112291"/>
                </a:lnTo>
                <a:lnTo>
                  <a:pt x="394141" y="78374"/>
                </a:lnTo>
                <a:close/>
              </a:path>
              <a:path w="546100" h="139700">
                <a:moveTo>
                  <a:pt x="398724" y="128180"/>
                </a:moveTo>
                <a:lnTo>
                  <a:pt x="318211" y="128180"/>
                </a:lnTo>
                <a:lnTo>
                  <a:pt x="318211" y="134291"/>
                </a:lnTo>
                <a:lnTo>
                  <a:pt x="398724" y="134291"/>
                </a:lnTo>
                <a:lnTo>
                  <a:pt x="398724" y="128180"/>
                </a:lnTo>
                <a:close/>
              </a:path>
              <a:path w="546100" h="139700">
                <a:moveTo>
                  <a:pt x="477240" y="82958"/>
                </a:moveTo>
                <a:lnTo>
                  <a:pt x="421018" y="82958"/>
                </a:lnTo>
                <a:lnTo>
                  <a:pt x="421018" y="93194"/>
                </a:lnTo>
                <a:lnTo>
                  <a:pt x="545837" y="93194"/>
                </a:lnTo>
                <a:lnTo>
                  <a:pt x="545837" y="87541"/>
                </a:lnTo>
                <a:lnTo>
                  <a:pt x="477240" y="87541"/>
                </a:lnTo>
                <a:lnTo>
                  <a:pt x="477240" y="82958"/>
                </a:lnTo>
                <a:close/>
              </a:path>
              <a:path w="546100" h="139700">
                <a:moveTo>
                  <a:pt x="477240" y="71660"/>
                </a:moveTo>
                <a:lnTo>
                  <a:pt x="477240" y="87541"/>
                </a:lnTo>
                <a:lnTo>
                  <a:pt x="489768" y="87541"/>
                </a:lnTo>
                <a:lnTo>
                  <a:pt x="489768" y="72110"/>
                </a:lnTo>
                <a:lnTo>
                  <a:pt x="483504" y="72110"/>
                </a:lnTo>
                <a:lnTo>
                  <a:pt x="477240" y="71660"/>
                </a:lnTo>
                <a:close/>
              </a:path>
              <a:path w="546100" h="139700">
                <a:moveTo>
                  <a:pt x="545837" y="82958"/>
                </a:moveTo>
                <a:lnTo>
                  <a:pt x="489768" y="82958"/>
                </a:lnTo>
                <a:lnTo>
                  <a:pt x="489768" y="87541"/>
                </a:lnTo>
                <a:lnTo>
                  <a:pt x="545837" y="87541"/>
                </a:lnTo>
                <a:lnTo>
                  <a:pt x="545837" y="82958"/>
                </a:lnTo>
                <a:close/>
              </a:path>
              <a:path w="546100" h="139700">
                <a:moveTo>
                  <a:pt x="489768" y="68291"/>
                </a:moveTo>
                <a:lnTo>
                  <a:pt x="477240" y="68291"/>
                </a:lnTo>
                <a:lnTo>
                  <a:pt x="477240" y="71660"/>
                </a:lnTo>
                <a:lnTo>
                  <a:pt x="483504" y="72110"/>
                </a:lnTo>
                <a:lnTo>
                  <a:pt x="489768" y="71660"/>
                </a:lnTo>
                <a:lnTo>
                  <a:pt x="489768" y="68291"/>
                </a:lnTo>
                <a:close/>
              </a:path>
              <a:path w="546100" h="139700">
                <a:moveTo>
                  <a:pt x="489768" y="71660"/>
                </a:moveTo>
                <a:lnTo>
                  <a:pt x="483504" y="72110"/>
                </a:lnTo>
                <a:lnTo>
                  <a:pt x="489768" y="72110"/>
                </a:lnTo>
                <a:lnTo>
                  <a:pt x="489768" y="71660"/>
                </a:lnTo>
                <a:close/>
              </a:path>
              <a:path w="546100" h="139700">
                <a:moveTo>
                  <a:pt x="483504" y="30097"/>
                </a:moveTo>
                <a:lnTo>
                  <a:pt x="464610" y="31457"/>
                </a:lnTo>
                <a:lnTo>
                  <a:pt x="450599" y="35482"/>
                </a:lnTo>
                <a:lnTo>
                  <a:pt x="441889" y="42085"/>
                </a:lnTo>
                <a:lnTo>
                  <a:pt x="438893" y="51180"/>
                </a:lnTo>
                <a:lnTo>
                  <a:pt x="441889" y="60187"/>
                </a:lnTo>
                <a:lnTo>
                  <a:pt x="450599" y="66744"/>
                </a:lnTo>
                <a:lnTo>
                  <a:pt x="464610" y="70752"/>
                </a:lnTo>
                <a:lnTo>
                  <a:pt x="477240" y="71660"/>
                </a:lnTo>
                <a:lnTo>
                  <a:pt x="477240" y="68291"/>
                </a:lnTo>
                <a:lnTo>
                  <a:pt x="511001" y="68291"/>
                </a:lnTo>
                <a:lnTo>
                  <a:pt x="516408" y="66744"/>
                </a:lnTo>
                <a:lnTo>
                  <a:pt x="521659" y="62791"/>
                </a:lnTo>
                <a:lnTo>
                  <a:pt x="483504" y="62791"/>
                </a:lnTo>
                <a:lnTo>
                  <a:pt x="469902" y="62029"/>
                </a:lnTo>
                <a:lnTo>
                  <a:pt x="459938" y="59793"/>
                </a:lnTo>
                <a:lnTo>
                  <a:pt x="453812" y="56152"/>
                </a:lnTo>
                <a:lnTo>
                  <a:pt x="451726" y="51180"/>
                </a:lnTo>
                <a:lnTo>
                  <a:pt x="453812" y="46119"/>
                </a:lnTo>
                <a:lnTo>
                  <a:pt x="459938" y="42433"/>
                </a:lnTo>
                <a:lnTo>
                  <a:pt x="469902" y="40180"/>
                </a:lnTo>
                <a:lnTo>
                  <a:pt x="483504" y="39416"/>
                </a:lnTo>
                <a:lnTo>
                  <a:pt x="521598" y="39416"/>
                </a:lnTo>
                <a:lnTo>
                  <a:pt x="516408" y="35482"/>
                </a:lnTo>
                <a:lnTo>
                  <a:pt x="502398" y="31457"/>
                </a:lnTo>
                <a:lnTo>
                  <a:pt x="483504" y="30097"/>
                </a:lnTo>
                <a:close/>
              </a:path>
              <a:path w="546100" h="139700">
                <a:moveTo>
                  <a:pt x="511001" y="68291"/>
                </a:moveTo>
                <a:lnTo>
                  <a:pt x="489768" y="68291"/>
                </a:lnTo>
                <a:lnTo>
                  <a:pt x="489768" y="71660"/>
                </a:lnTo>
                <a:lnTo>
                  <a:pt x="502398" y="70752"/>
                </a:lnTo>
                <a:lnTo>
                  <a:pt x="511001" y="68291"/>
                </a:lnTo>
                <a:close/>
              </a:path>
              <a:path w="546100" h="139700">
                <a:moveTo>
                  <a:pt x="521598" y="39416"/>
                </a:moveTo>
                <a:lnTo>
                  <a:pt x="483504" y="39416"/>
                </a:lnTo>
                <a:lnTo>
                  <a:pt x="497041" y="40180"/>
                </a:lnTo>
                <a:lnTo>
                  <a:pt x="507012" y="42433"/>
                </a:lnTo>
                <a:lnTo>
                  <a:pt x="513174" y="46119"/>
                </a:lnTo>
                <a:lnTo>
                  <a:pt x="515281" y="51180"/>
                </a:lnTo>
                <a:lnTo>
                  <a:pt x="513174" y="56152"/>
                </a:lnTo>
                <a:lnTo>
                  <a:pt x="507012" y="59793"/>
                </a:lnTo>
                <a:lnTo>
                  <a:pt x="497041" y="62029"/>
                </a:lnTo>
                <a:lnTo>
                  <a:pt x="483504" y="62791"/>
                </a:lnTo>
                <a:lnTo>
                  <a:pt x="521659" y="62791"/>
                </a:lnTo>
                <a:lnTo>
                  <a:pt x="525119" y="60187"/>
                </a:lnTo>
                <a:lnTo>
                  <a:pt x="528115" y="51180"/>
                </a:lnTo>
                <a:lnTo>
                  <a:pt x="525119" y="42085"/>
                </a:lnTo>
                <a:lnTo>
                  <a:pt x="521598" y="39416"/>
                </a:lnTo>
                <a:close/>
              </a:path>
              <a:path w="546100" h="139700">
                <a:moveTo>
                  <a:pt x="449893" y="102207"/>
                </a:moveTo>
                <a:lnTo>
                  <a:pt x="437212" y="102207"/>
                </a:lnTo>
                <a:lnTo>
                  <a:pt x="437212" y="136582"/>
                </a:lnTo>
                <a:lnTo>
                  <a:pt x="532087" y="136582"/>
                </a:lnTo>
                <a:lnTo>
                  <a:pt x="532087" y="131999"/>
                </a:lnTo>
                <a:lnTo>
                  <a:pt x="449893" y="131999"/>
                </a:lnTo>
                <a:lnTo>
                  <a:pt x="449893" y="102207"/>
                </a:lnTo>
                <a:close/>
              </a:path>
              <a:path w="546100" h="139700">
                <a:moveTo>
                  <a:pt x="532087" y="126499"/>
                </a:moveTo>
                <a:lnTo>
                  <a:pt x="449893" y="126499"/>
                </a:lnTo>
                <a:lnTo>
                  <a:pt x="449893" y="131999"/>
                </a:lnTo>
                <a:lnTo>
                  <a:pt x="532087" y="131999"/>
                </a:lnTo>
                <a:lnTo>
                  <a:pt x="532087" y="126499"/>
                </a:lnTo>
                <a:close/>
              </a:path>
              <a:path w="546100" h="139700">
                <a:moveTo>
                  <a:pt x="477240" y="14208"/>
                </a:moveTo>
                <a:lnTo>
                  <a:pt x="427587" y="14208"/>
                </a:lnTo>
                <a:lnTo>
                  <a:pt x="427587" y="24138"/>
                </a:lnTo>
                <a:lnTo>
                  <a:pt x="538656" y="24138"/>
                </a:lnTo>
                <a:lnTo>
                  <a:pt x="538656" y="19708"/>
                </a:lnTo>
                <a:lnTo>
                  <a:pt x="477240" y="19708"/>
                </a:lnTo>
                <a:lnTo>
                  <a:pt x="477240" y="14208"/>
                </a:lnTo>
                <a:close/>
              </a:path>
              <a:path w="546100" h="139700">
                <a:moveTo>
                  <a:pt x="489768" y="0"/>
                </a:moveTo>
                <a:lnTo>
                  <a:pt x="477240" y="0"/>
                </a:lnTo>
                <a:lnTo>
                  <a:pt x="477240" y="19708"/>
                </a:lnTo>
                <a:lnTo>
                  <a:pt x="489768" y="19708"/>
                </a:lnTo>
                <a:lnTo>
                  <a:pt x="489768" y="0"/>
                </a:lnTo>
                <a:close/>
              </a:path>
              <a:path w="546100" h="139700">
                <a:moveTo>
                  <a:pt x="538656" y="14208"/>
                </a:moveTo>
                <a:lnTo>
                  <a:pt x="489768" y="14208"/>
                </a:lnTo>
                <a:lnTo>
                  <a:pt x="489768" y="19708"/>
                </a:lnTo>
                <a:lnTo>
                  <a:pt x="538656" y="19708"/>
                </a:lnTo>
                <a:lnTo>
                  <a:pt x="538656" y="14208"/>
                </a:lnTo>
                <a:close/>
              </a:path>
            </a:pathLst>
          </a:custGeom>
          <a:solidFill>
            <a:srgbClr val="6775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8000710" y="5494944"/>
            <a:ext cx="539750" cy="138430"/>
          </a:xfrm>
          <a:custGeom>
            <a:avLst/>
            <a:gdLst/>
            <a:ahLst/>
            <a:cxnLst/>
            <a:rect l="l" t="t" r="r" b="b"/>
            <a:pathLst>
              <a:path w="539750" h="138429">
                <a:moveTo>
                  <a:pt x="36819" y="7027"/>
                </a:moveTo>
                <a:lnTo>
                  <a:pt x="34527" y="7027"/>
                </a:lnTo>
                <a:lnTo>
                  <a:pt x="34527" y="20624"/>
                </a:lnTo>
                <a:lnTo>
                  <a:pt x="32076" y="35821"/>
                </a:lnTo>
                <a:lnTo>
                  <a:pt x="25112" y="49270"/>
                </a:lnTo>
                <a:lnTo>
                  <a:pt x="14224" y="60199"/>
                </a:lnTo>
                <a:lnTo>
                  <a:pt x="0" y="67833"/>
                </a:lnTo>
                <a:lnTo>
                  <a:pt x="6722" y="77916"/>
                </a:lnTo>
                <a:lnTo>
                  <a:pt x="22486" y="68986"/>
                </a:lnTo>
                <a:lnTo>
                  <a:pt x="34527" y="55973"/>
                </a:lnTo>
                <a:lnTo>
                  <a:pt x="41304" y="41547"/>
                </a:lnTo>
                <a:lnTo>
                  <a:pt x="39507" y="37917"/>
                </a:lnTo>
                <a:lnTo>
                  <a:pt x="36842" y="20624"/>
                </a:lnTo>
                <a:lnTo>
                  <a:pt x="36819" y="7027"/>
                </a:lnTo>
                <a:close/>
              </a:path>
              <a:path w="539750" h="138429">
                <a:moveTo>
                  <a:pt x="47055" y="7027"/>
                </a:moveTo>
                <a:lnTo>
                  <a:pt x="44916" y="7027"/>
                </a:lnTo>
                <a:lnTo>
                  <a:pt x="44916" y="20624"/>
                </a:lnTo>
                <a:lnTo>
                  <a:pt x="42214" y="39609"/>
                </a:lnTo>
                <a:lnTo>
                  <a:pt x="41304" y="41547"/>
                </a:lnTo>
                <a:lnTo>
                  <a:pt x="47093" y="53242"/>
                </a:lnTo>
                <a:lnTo>
                  <a:pt x="58862" y="65589"/>
                </a:lnTo>
                <a:lnTo>
                  <a:pt x="74096" y="74096"/>
                </a:lnTo>
                <a:lnTo>
                  <a:pt x="80666" y="64013"/>
                </a:lnTo>
                <a:lnTo>
                  <a:pt x="67035" y="56888"/>
                </a:lnTo>
                <a:lnTo>
                  <a:pt x="56413" y="46654"/>
                </a:lnTo>
                <a:lnTo>
                  <a:pt x="49514" y="34214"/>
                </a:lnTo>
                <a:lnTo>
                  <a:pt x="47082" y="20624"/>
                </a:lnTo>
                <a:lnTo>
                  <a:pt x="47055" y="7027"/>
                </a:lnTo>
                <a:close/>
              </a:path>
              <a:path w="539750" h="138429">
                <a:moveTo>
                  <a:pt x="44916" y="7027"/>
                </a:moveTo>
                <a:lnTo>
                  <a:pt x="36819" y="7027"/>
                </a:lnTo>
                <a:lnTo>
                  <a:pt x="36842" y="20624"/>
                </a:lnTo>
                <a:lnTo>
                  <a:pt x="39507" y="37917"/>
                </a:lnTo>
                <a:lnTo>
                  <a:pt x="41304" y="41547"/>
                </a:lnTo>
                <a:lnTo>
                  <a:pt x="42214" y="39609"/>
                </a:lnTo>
                <a:lnTo>
                  <a:pt x="44916" y="20624"/>
                </a:lnTo>
                <a:lnTo>
                  <a:pt x="44916" y="7027"/>
                </a:lnTo>
                <a:close/>
              </a:path>
              <a:path w="539750" h="138429">
                <a:moveTo>
                  <a:pt x="107707" y="0"/>
                </a:moveTo>
                <a:lnTo>
                  <a:pt x="95027" y="0"/>
                </a:lnTo>
                <a:lnTo>
                  <a:pt x="95027" y="80819"/>
                </a:lnTo>
                <a:lnTo>
                  <a:pt x="107707" y="80819"/>
                </a:lnTo>
                <a:lnTo>
                  <a:pt x="107707" y="44916"/>
                </a:lnTo>
                <a:lnTo>
                  <a:pt x="104194" y="44916"/>
                </a:lnTo>
                <a:lnTo>
                  <a:pt x="104194" y="34222"/>
                </a:lnTo>
                <a:lnTo>
                  <a:pt x="107707" y="34222"/>
                </a:lnTo>
                <a:lnTo>
                  <a:pt x="107707" y="0"/>
                </a:lnTo>
                <a:close/>
              </a:path>
              <a:path w="539750" h="138429">
                <a:moveTo>
                  <a:pt x="107707" y="34222"/>
                </a:moveTo>
                <a:lnTo>
                  <a:pt x="104194" y="34222"/>
                </a:lnTo>
                <a:lnTo>
                  <a:pt x="104194" y="44916"/>
                </a:lnTo>
                <a:lnTo>
                  <a:pt x="107707" y="44916"/>
                </a:lnTo>
                <a:lnTo>
                  <a:pt x="107707" y="34222"/>
                </a:lnTo>
                <a:close/>
              </a:path>
              <a:path w="539750" h="138429">
                <a:moveTo>
                  <a:pt x="128180" y="34222"/>
                </a:moveTo>
                <a:lnTo>
                  <a:pt x="107707" y="34222"/>
                </a:lnTo>
                <a:lnTo>
                  <a:pt x="107707" y="44916"/>
                </a:lnTo>
                <a:lnTo>
                  <a:pt x="128180" y="44916"/>
                </a:lnTo>
                <a:lnTo>
                  <a:pt x="128180" y="34222"/>
                </a:lnTo>
                <a:close/>
              </a:path>
              <a:path w="539750" h="138429">
                <a:moveTo>
                  <a:pt x="107707" y="87235"/>
                </a:moveTo>
                <a:lnTo>
                  <a:pt x="20930" y="87235"/>
                </a:lnTo>
                <a:lnTo>
                  <a:pt x="20930" y="136277"/>
                </a:lnTo>
                <a:lnTo>
                  <a:pt x="107707" y="136277"/>
                </a:lnTo>
                <a:lnTo>
                  <a:pt x="107707" y="126041"/>
                </a:lnTo>
                <a:lnTo>
                  <a:pt x="33305" y="126041"/>
                </a:lnTo>
                <a:lnTo>
                  <a:pt x="33305" y="97319"/>
                </a:lnTo>
                <a:lnTo>
                  <a:pt x="107707" y="97319"/>
                </a:lnTo>
                <a:lnTo>
                  <a:pt x="107707" y="87235"/>
                </a:lnTo>
                <a:close/>
              </a:path>
              <a:path w="539750" h="138429">
                <a:moveTo>
                  <a:pt x="107707" y="97319"/>
                </a:moveTo>
                <a:lnTo>
                  <a:pt x="95333" y="97319"/>
                </a:lnTo>
                <a:lnTo>
                  <a:pt x="95333" y="126041"/>
                </a:lnTo>
                <a:lnTo>
                  <a:pt x="107707" y="126041"/>
                </a:lnTo>
                <a:lnTo>
                  <a:pt x="107707" y="97319"/>
                </a:lnTo>
                <a:close/>
              </a:path>
              <a:path w="539750" h="138429">
                <a:moveTo>
                  <a:pt x="248251" y="0"/>
                </a:moveTo>
                <a:lnTo>
                  <a:pt x="235570" y="0"/>
                </a:lnTo>
                <a:lnTo>
                  <a:pt x="235570" y="80971"/>
                </a:lnTo>
                <a:lnTo>
                  <a:pt x="248251" y="80971"/>
                </a:lnTo>
                <a:lnTo>
                  <a:pt x="248251" y="45527"/>
                </a:lnTo>
                <a:lnTo>
                  <a:pt x="244737" y="45527"/>
                </a:lnTo>
                <a:lnTo>
                  <a:pt x="244737" y="34833"/>
                </a:lnTo>
                <a:lnTo>
                  <a:pt x="248251" y="34833"/>
                </a:lnTo>
                <a:lnTo>
                  <a:pt x="248251" y="0"/>
                </a:lnTo>
                <a:close/>
              </a:path>
              <a:path w="539750" h="138429">
                <a:moveTo>
                  <a:pt x="248251" y="34833"/>
                </a:moveTo>
                <a:lnTo>
                  <a:pt x="244737" y="34833"/>
                </a:lnTo>
                <a:lnTo>
                  <a:pt x="244737" y="45527"/>
                </a:lnTo>
                <a:lnTo>
                  <a:pt x="248251" y="45527"/>
                </a:lnTo>
                <a:lnTo>
                  <a:pt x="248251" y="34833"/>
                </a:lnTo>
                <a:close/>
              </a:path>
              <a:path w="539750" h="138429">
                <a:moveTo>
                  <a:pt x="268723" y="34833"/>
                </a:moveTo>
                <a:lnTo>
                  <a:pt x="248251" y="34833"/>
                </a:lnTo>
                <a:lnTo>
                  <a:pt x="248251" y="45527"/>
                </a:lnTo>
                <a:lnTo>
                  <a:pt x="268723" y="45527"/>
                </a:lnTo>
                <a:lnTo>
                  <a:pt x="268723" y="34833"/>
                </a:lnTo>
                <a:close/>
              </a:path>
              <a:path w="539750" h="138429">
                <a:moveTo>
                  <a:pt x="204404" y="8861"/>
                </a:moveTo>
                <a:lnTo>
                  <a:pt x="197376" y="8861"/>
                </a:lnTo>
                <a:lnTo>
                  <a:pt x="197376" y="14361"/>
                </a:lnTo>
                <a:lnTo>
                  <a:pt x="193571" y="32391"/>
                </a:lnTo>
                <a:lnTo>
                  <a:pt x="182518" y="47914"/>
                </a:lnTo>
                <a:lnTo>
                  <a:pt x="164763" y="60487"/>
                </a:lnTo>
                <a:lnTo>
                  <a:pt x="140848" y="69666"/>
                </a:lnTo>
                <a:lnTo>
                  <a:pt x="146043" y="79596"/>
                </a:lnTo>
                <a:lnTo>
                  <a:pt x="173156" y="68802"/>
                </a:lnTo>
                <a:lnTo>
                  <a:pt x="193480" y="53166"/>
                </a:lnTo>
                <a:lnTo>
                  <a:pt x="206242" y="33061"/>
                </a:lnTo>
                <a:lnTo>
                  <a:pt x="208796" y="19097"/>
                </a:lnTo>
                <a:lnTo>
                  <a:pt x="204404" y="19097"/>
                </a:lnTo>
                <a:lnTo>
                  <a:pt x="204404" y="8861"/>
                </a:lnTo>
                <a:close/>
              </a:path>
              <a:path w="539750" h="138429">
                <a:moveTo>
                  <a:pt x="197376" y="8861"/>
                </a:moveTo>
                <a:lnTo>
                  <a:pt x="146959" y="8861"/>
                </a:lnTo>
                <a:lnTo>
                  <a:pt x="146959" y="19097"/>
                </a:lnTo>
                <a:lnTo>
                  <a:pt x="196376" y="19097"/>
                </a:lnTo>
                <a:lnTo>
                  <a:pt x="197376" y="14361"/>
                </a:lnTo>
                <a:lnTo>
                  <a:pt x="197376" y="8861"/>
                </a:lnTo>
                <a:close/>
              </a:path>
              <a:path w="539750" h="138429">
                <a:moveTo>
                  <a:pt x="210667" y="8861"/>
                </a:moveTo>
                <a:lnTo>
                  <a:pt x="204404" y="8861"/>
                </a:lnTo>
                <a:lnTo>
                  <a:pt x="204404" y="19097"/>
                </a:lnTo>
                <a:lnTo>
                  <a:pt x="208796" y="19097"/>
                </a:lnTo>
                <a:lnTo>
                  <a:pt x="210667" y="8861"/>
                </a:lnTo>
                <a:close/>
              </a:path>
              <a:path w="539750" h="138429">
                <a:moveTo>
                  <a:pt x="248251" y="87388"/>
                </a:moveTo>
                <a:lnTo>
                  <a:pt x="158570" y="87388"/>
                </a:lnTo>
                <a:lnTo>
                  <a:pt x="158570" y="97624"/>
                </a:lnTo>
                <a:lnTo>
                  <a:pt x="235570" y="97624"/>
                </a:lnTo>
                <a:lnTo>
                  <a:pt x="235570" y="138110"/>
                </a:lnTo>
                <a:lnTo>
                  <a:pt x="248251" y="138110"/>
                </a:lnTo>
                <a:lnTo>
                  <a:pt x="248251" y="87388"/>
                </a:lnTo>
                <a:close/>
              </a:path>
              <a:path w="539750" h="138429">
                <a:moveTo>
                  <a:pt x="309808" y="71234"/>
                </a:moveTo>
                <a:lnTo>
                  <a:pt x="300584" y="71497"/>
                </a:lnTo>
                <a:lnTo>
                  <a:pt x="280627" y="71652"/>
                </a:lnTo>
                <a:lnTo>
                  <a:pt x="282002" y="82041"/>
                </a:lnTo>
                <a:lnTo>
                  <a:pt x="301651" y="81867"/>
                </a:lnTo>
                <a:lnTo>
                  <a:pt x="323348" y="81105"/>
                </a:lnTo>
                <a:lnTo>
                  <a:pt x="345875" y="79398"/>
                </a:lnTo>
                <a:lnTo>
                  <a:pt x="368016" y="76388"/>
                </a:lnTo>
                <a:lnTo>
                  <a:pt x="367986" y="76083"/>
                </a:lnTo>
                <a:lnTo>
                  <a:pt x="309808" y="76083"/>
                </a:lnTo>
                <a:lnTo>
                  <a:pt x="309808" y="71234"/>
                </a:lnTo>
                <a:close/>
              </a:path>
              <a:path w="539750" h="138429">
                <a:moveTo>
                  <a:pt x="322336" y="70877"/>
                </a:moveTo>
                <a:lnTo>
                  <a:pt x="309808" y="71234"/>
                </a:lnTo>
                <a:lnTo>
                  <a:pt x="309808" y="76083"/>
                </a:lnTo>
                <a:lnTo>
                  <a:pt x="322336" y="76083"/>
                </a:lnTo>
                <a:lnTo>
                  <a:pt x="322336" y="70877"/>
                </a:lnTo>
                <a:close/>
              </a:path>
              <a:path w="539750" h="138429">
                <a:moveTo>
                  <a:pt x="367099" y="67222"/>
                </a:moveTo>
                <a:lnTo>
                  <a:pt x="345252" y="69525"/>
                </a:lnTo>
                <a:lnTo>
                  <a:pt x="322336" y="70877"/>
                </a:lnTo>
                <a:lnTo>
                  <a:pt x="322336" y="76083"/>
                </a:lnTo>
                <a:lnTo>
                  <a:pt x="367986" y="76083"/>
                </a:lnTo>
                <a:lnTo>
                  <a:pt x="367099" y="67222"/>
                </a:lnTo>
                <a:close/>
              </a:path>
              <a:path w="539750" h="138429">
                <a:moveTo>
                  <a:pt x="322336" y="41555"/>
                </a:moveTo>
                <a:lnTo>
                  <a:pt x="309808" y="41555"/>
                </a:lnTo>
                <a:lnTo>
                  <a:pt x="309808" y="71234"/>
                </a:lnTo>
                <a:lnTo>
                  <a:pt x="322336" y="70877"/>
                </a:lnTo>
                <a:lnTo>
                  <a:pt x="322336" y="41555"/>
                </a:lnTo>
                <a:close/>
              </a:path>
              <a:path w="539750" h="138429">
                <a:moveTo>
                  <a:pt x="350141" y="10694"/>
                </a:moveTo>
                <a:lnTo>
                  <a:pt x="345100" y="10694"/>
                </a:lnTo>
                <a:lnTo>
                  <a:pt x="345033" y="25671"/>
                </a:lnTo>
                <a:lnTo>
                  <a:pt x="344660" y="34317"/>
                </a:lnTo>
                <a:lnTo>
                  <a:pt x="343617" y="44990"/>
                </a:lnTo>
                <a:lnTo>
                  <a:pt x="341586" y="57597"/>
                </a:lnTo>
                <a:lnTo>
                  <a:pt x="353961" y="58972"/>
                </a:lnTo>
                <a:lnTo>
                  <a:pt x="356080" y="46172"/>
                </a:lnTo>
                <a:lnTo>
                  <a:pt x="357169" y="35062"/>
                </a:lnTo>
                <a:lnTo>
                  <a:pt x="357570" y="25671"/>
                </a:lnTo>
                <a:lnTo>
                  <a:pt x="357604" y="21083"/>
                </a:lnTo>
                <a:lnTo>
                  <a:pt x="350141" y="21083"/>
                </a:lnTo>
                <a:lnTo>
                  <a:pt x="350141" y="10694"/>
                </a:lnTo>
                <a:close/>
              </a:path>
              <a:path w="539750" h="138429">
                <a:moveTo>
                  <a:pt x="345100" y="10694"/>
                </a:moveTo>
                <a:lnTo>
                  <a:pt x="289030" y="10694"/>
                </a:lnTo>
                <a:lnTo>
                  <a:pt x="289030" y="21083"/>
                </a:lnTo>
                <a:lnTo>
                  <a:pt x="345077" y="21083"/>
                </a:lnTo>
                <a:lnTo>
                  <a:pt x="345100" y="10694"/>
                </a:lnTo>
                <a:close/>
              </a:path>
              <a:path w="539750" h="138429">
                <a:moveTo>
                  <a:pt x="357627" y="10694"/>
                </a:moveTo>
                <a:lnTo>
                  <a:pt x="350141" y="10694"/>
                </a:lnTo>
                <a:lnTo>
                  <a:pt x="350141" y="21083"/>
                </a:lnTo>
                <a:lnTo>
                  <a:pt x="357604" y="21083"/>
                </a:lnTo>
                <a:lnTo>
                  <a:pt x="357627" y="10694"/>
                </a:lnTo>
                <a:close/>
              </a:path>
              <a:path w="539750" h="138429">
                <a:moveTo>
                  <a:pt x="389099" y="0"/>
                </a:moveTo>
                <a:lnTo>
                  <a:pt x="376419" y="0"/>
                </a:lnTo>
                <a:lnTo>
                  <a:pt x="376419" y="104041"/>
                </a:lnTo>
                <a:lnTo>
                  <a:pt x="389099" y="104041"/>
                </a:lnTo>
                <a:lnTo>
                  <a:pt x="389099" y="55458"/>
                </a:lnTo>
                <a:lnTo>
                  <a:pt x="383294" y="55458"/>
                </a:lnTo>
                <a:lnTo>
                  <a:pt x="383294" y="44916"/>
                </a:lnTo>
                <a:lnTo>
                  <a:pt x="389099" y="44916"/>
                </a:lnTo>
                <a:lnTo>
                  <a:pt x="389099" y="0"/>
                </a:lnTo>
                <a:close/>
              </a:path>
              <a:path w="539750" h="138429">
                <a:moveTo>
                  <a:pt x="389099" y="44916"/>
                </a:moveTo>
                <a:lnTo>
                  <a:pt x="383294" y="44916"/>
                </a:lnTo>
                <a:lnTo>
                  <a:pt x="383294" y="55458"/>
                </a:lnTo>
                <a:lnTo>
                  <a:pt x="389099" y="55458"/>
                </a:lnTo>
                <a:lnTo>
                  <a:pt x="389099" y="44916"/>
                </a:lnTo>
                <a:close/>
              </a:path>
              <a:path w="539750" h="138429">
                <a:moveTo>
                  <a:pt x="408808" y="44916"/>
                </a:moveTo>
                <a:lnTo>
                  <a:pt x="389099" y="44916"/>
                </a:lnTo>
                <a:lnTo>
                  <a:pt x="389099" y="55458"/>
                </a:lnTo>
                <a:lnTo>
                  <a:pt x="408808" y="55458"/>
                </a:lnTo>
                <a:lnTo>
                  <a:pt x="408808" y="44916"/>
                </a:lnTo>
                <a:close/>
              </a:path>
              <a:path w="539750" h="138429">
                <a:moveTo>
                  <a:pt x="314391" y="94416"/>
                </a:moveTo>
                <a:lnTo>
                  <a:pt x="301864" y="94416"/>
                </a:lnTo>
                <a:lnTo>
                  <a:pt x="301864" y="135055"/>
                </a:lnTo>
                <a:lnTo>
                  <a:pt x="393530" y="135055"/>
                </a:lnTo>
                <a:lnTo>
                  <a:pt x="393530" y="127874"/>
                </a:lnTo>
                <a:lnTo>
                  <a:pt x="314391" y="127874"/>
                </a:lnTo>
                <a:lnTo>
                  <a:pt x="314391" y="94416"/>
                </a:lnTo>
                <a:close/>
              </a:path>
              <a:path w="539750" h="138429">
                <a:moveTo>
                  <a:pt x="393530" y="124666"/>
                </a:moveTo>
                <a:lnTo>
                  <a:pt x="314391" y="124666"/>
                </a:lnTo>
                <a:lnTo>
                  <a:pt x="314391" y="127874"/>
                </a:lnTo>
                <a:lnTo>
                  <a:pt x="393530" y="127874"/>
                </a:lnTo>
                <a:lnTo>
                  <a:pt x="393530" y="124666"/>
                </a:lnTo>
                <a:close/>
              </a:path>
              <a:path w="539750" h="138429">
                <a:moveTo>
                  <a:pt x="511615" y="3513"/>
                </a:moveTo>
                <a:lnTo>
                  <a:pt x="499698" y="3513"/>
                </a:lnTo>
                <a:lnTo>
                  <a:pt x="499698" y="131082"/>
                </a:lnTo>
                <a:lnTo>
                  <a:pt x="511615" y="131082"/>
                </a:lnTo>
                <a:lnTo>
                  <a:pt x="511615" y="83263"/>
                </a:lnTo>
                <a:lnTo>
                  <a:pt x="506115" y="83263"/>
                </a:lnTo>
                <a:lnTo>
                  <a:pt x="506115" y="73027"/>
                </a:lnTo>
                <a:lnTo>
                  <a:pt x="511615" y="73027"/>
                </a:lnTo>
                <a:lnTo>
                  <a:pt x="511615" y="48583"/>
                </a:lnTo>
                <a:lnTo>
                  <a:pt x="506420" y="48583"/>
                </a:lnTo>
                <a:lnTo>
                  <a:pt x="506420" y="38347"/>
                </a:lnTo>
                <a:lnTo>
                  <a:pt x="511615" y="38347"/>
                </a:lnTo>
                <a:lnTo>
                  <a:pt x="511615" y="3513"/>
                </a:lnTo>
                <a:close/>
              </a:path>
              <a:path w="539750" h="138429">
                <a:moveTo>
                  <a:pt x="473879" y="17416"/>
                </a:moveTo>
                <a:lnTo>
                  <a:pt x="468837" y="17416"/>
                </a:lnTo>
                <a:lnTo>
                  <a:pt x="468837" y="19708"/>
                </a:lnTo>
                <a:lnTo>
                  <a:pt x="466066" y="43123"/>
                </a:lnTo>
                <a:lnTo>
                  <a:pt x="457551" y="64376"/>
                </a:lnTo>
                <a:lnTo>
                  <a:pt x="442992" y="83194"/>
                </a:lnTo>
                <a:lnTo>
                  <a:pt x="422087" y="99305"/>
                </a:lnTo>
                <a:lnTo>
                  <a:pt x="429421" y="108319"/>
                </a:lnTo>
                <a:lnTo>
                  <a:pt x="453151" y="89861"/>
                </a:lnTo>
                <a:lnTo>
                  <a:pt x="469162" y="68138"/>
                </a:lnTo>
                <a:lnTo>
                  <a:pt x="476427" y="48583"/>
                </a:lnTo>
                <a:lnTo>
                  <a:pt x="475712" y="48583"/>
                </a:lnTo>
                <a:lnTo>
                  <a:pt x="475712" y="38347"/>
                </a:lnTo>
                <a:lnTo>
                  <a:pt x="478798" y="38347"/>
                </a:lnTo>
                <a:lnTo>
                  <a:pt x="479937" y="27805"/>
                </a:lnTo>
                <a:lnTo>
                  <a:pt x="473879" y="27805"/>
                </a:lnTo>
                <a:lnTo>
                  <a:pt x="473879" y="17416"/>
                </a:lnTo>
                <a:close/>
              </a:path>
              <a:path w="539750" h="138429">
                <a:moveTo>
                  <a:pt x="499698" y="73027"/>
                </a:moveTo>
                <a:lnTo>
                  <a:pt x="474643" y="73027"/>
                </a:lnTo>
                <a:lnTo>
                  <a:pt x="474643" y="83263"/>
                </a:lnTo>
                <a:lnTo>
                  <a:pt x="499698" y="83263"/>
                </a:lnTo>
                <a:lnTo>
                  <a:pt x="499698" y="73027"/>
                </a:lnTo>
                <a:close/>
              </a:path>
              <a:path w="539750" h="138429">
                <a:moveTo>
                  <a:pt x="511615" y="73027"/>
                </a:moveTo>
                <a:lnTo>
                  <a:pt x="506115" y="73027"/>
                </a:lnTo>
                <a:lnTo>
                  <a:pt x="506115" y="83263"/>
                </a:lnTo>
                <a:lnTo>
                  <a:pt x="511615" y="83263"/>
                </a:lnTo>
                <a:lnTo>
                  <a:pt x="511615" y="73027"/>
                </a:lnTo>
                <a:close/>
              </a:path>
              <a:path w="539750" h="138429">
                <a:moveTo>
                  <a:pt x="478798" y="38347"/>
                </a:moveTo>
                <a:lnTo>
                  <a:pt x="475712" y="38347"/>
                </a:lnTo>
                <a:lnTo>
                  <a:pt x="475712" y="48583"/>
                </a:lnTo>
                <a:lnTo>
                  <a:pt x="476427" y="48583"/>
                </a:lnTo>
                <a:lnTo>
                  <a:pt x="478211" y="43780"/>
                </a:lnTo>
                <a:lnTo>
                  <a:pt x="478798" y="38347"/>
                </a:lnTo>
                <a:close/>
              </a:path>
              <a:path w="539750" h="138429">
                <a:moveTo>
                  <a:pt x="499698" y="38347"/>
                </a:moveTo>
                <a:lnTo>
                  <a:pt x="478798" y="38347"/>
                </a:lnTo>
                <a:lnTo>
                  <a:pt x="478211" y="43780"/>
                </a:lnTo>
                <a:lnTo>
                  <a:pt x="476427" y="48583"/>
                </a:lnTo>
                <a:lnTo>
                  <a:pt x="499698" y="48583"/>
                </a:lnTo>
                <a:lnTo>
                  <a:pt x="499698" y="38347"/>
                </a:lnTo>
                <a:close/>
              </a:path>
              <a:path w="539750" h="138429">
                <a:moveTo>
                  <a:pt x="511615" y="38347"/>
                </a:moveTo>
                <a:lnTo>
                  <a:pt x="506420" y="38347"/>
                </a:lnTo>
                <a:lnTo>
                  <a:pt x="506420" y="48583"/>
                </a:lnTo>
                <a:lnTo>
                  <a:pt x="511615" y="48583"/>
                </a:lnTo>
                <a:lnTo>
                  <a:pt x="511615" y="38347"/>
                </a:lnTo>
                <a:close/>
              </a:path>
              <a:path w="539750" h="138429">
                <a:moveTo>
                  <a:pt x="468837" y="17416"/>
                </a:moveTo>
                <a:lnTo>
                  <a:pt x="428198" y="17416"/>
                </a:lnTo>
                <a:lnTo>
                  <a:pt x="428198" y="27805"/>
                </a:lnTo>
                <a:lnTo>
                  <a:pt x="467879" y="27805"/>
                </a:lnTo>
                <a:lnTo>
                  <a:pt x="468837" y="19708"/>
                </a:lnTo>
                <a:lnTo>
                  <a:pt x="468837" y="17416"/>
                </a:lnTo>
                <a:close/>
              </a:path>
              <a:path w="539750" h="138429">
                <a:moveTo>
                  <a:pt x="481059" y="17416"/>
                </a:moveTo>
                <a:lnTo>
                  <a:pt x="473879" y="17416"/>
                </a:lnTo>
                <a:lnTo>
                  <a:pt x="473879" y="27805"/>
                </a:lnTo>
                <a:lnTo>
                  <a:pt x="479937" y="27805"/>
                </a:lnTo>
                <a:lnTo>
                  <a:pt x="481059" y="17416"/>
                </a:lnTo>
                <a:close/>
              </a:path>
              <a:path w="539750" h="138429">
                <a:moveTo>
                  <a:pt x="539573" y="0"/>
                </a:moveTo>
                <a:lnTo>
                  <a:pt x="527351" y="0"/>
                </a:lnTo>
                <a:lnTo>
                  <a:pt x="527351" y="138110"/>
                </a:lnTo>
                <a:lnTo>
                  <a:pt x="539573" y="138110"/>
                </a:lnTo>
                <a:lnTo>
                  <a:pt x="539573" y="0"/>
                </a:lnTo>
                <a:close/>
              </a:path>
            </a:pathLst>
          </a:custGeom>
          <a:solidFill>
            <a:srgbClr val="6775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8878482" y="5493417"/>
            <a:ext cx="405765" cy="139700"/>
          </a:xfrm>
          <a:custGeom>
            <a:avLst/>
            <a:gdLst/>
            <a:ahLst/>
            <a:cxnLst/>
            <a:rect l="l" t="t" r="r" b="b"/>
            <a:pathLst>
              <a:path w="405765" h="139700">
                <a:moveTo>
                  <a:pt x="113055" y="1527"/>
                </a:moveTo>
                <a:lnTo>
                  <a:pt x="100374" y="1527"/>
                </a:lnTo>
                <a:lnTo>
                  <a:pt x="100374" y="83874"/>
                </a:lnTo>
                <a:lnTo>
                  <a:pt x="113055" y="83874"/>
                </a:lnTo>
                <a:lnTo>
                  <a:pt x="113055" y="47819"/>
                </a:lnTo>
                <a:lnTo>
                  <a:pt x="104346" y="47819"/>
                </a:lnTo>
                <a:lnTo>
                  <a:pt x="104346" y="37277"/>
                </a:lnTo>
                <a:lnTo>
                  <a:pt x="113055" y="37277"/>
                </a:lnTo>
                <a:lnTo>
                  <a:pt x="113055" y="1527"/>
                </a:lnTo>
                <a:close/>
              </a:path>
              <a:path w="405765" h="139700">
                <a:moveTo>
                  <a:pt x="37124" y="15430"/>
                </a:moveTo>
                <a:lnTo>
                  <a:pt x="34680" y="15430"/>
                </a:lnTo>
                <a:lnTo>
                  <a:pt x="34680" y="26583"/>
                </a:lnTo>
                <a:lnTo>
                  <a:pt x="32140" y="41070"/>
                </a:lnTo>
                <a:lnTo>
                  <a:pt x="25017" y="54140"/>
                </a:lnTo>
                <a:lnTo>
                  <a:pt x="14055" y="64889"/>
                </a:lnTo>
                <a:lnTo>
                  <a:pt x="0" y="72416"/>
                </a:lnTo>
                <a:lnTo>
                  <a:pt x="6569" y="82499"/>
                </a:lnTo>
                <a:lnTo>
                  <a:pt x="22252" y="73741"/>
                </a:lnTo>
                <a:lnTo>
                  <a:pt x="34413" y="60900"/>
                </a:lnTo>
                <a:lnTo>
                  <a:pt x="41426" y="46612"/>
                </a:lnTo>
                <a:lnTo>
                  <a:pt x="39791" y="43381"/>
                </a:lnTo>
                <a:lnTo>
                  <a:pt x="37124" y="26583"/>
                </a:lnTo>
                <a:lnTo>
                  <a:pt x="37124" y="15430"/>
                </a:lnTo>
                <a:close/>
              </a:path>
              <a:path w="405765" h="139700">
                <a:moveTo>
                  <a:pt x="47360" y="15430"/>
                </a:moveTo>
                <a:lnTo>
                  <a:pt x="45069" y="15430"/>
                </a:lnTo>
                <a:lnTo>
                  <a:pt x="45069" y="26583"/>
                </a:lnTo>
                <a:lnTo>
                  <a:pt x="42276" y="44880"/>
                </a:lnTo>
                <a:lnTo>
                  <a:pt x="41426" y="46612"/>
                </a:lnTo>
                <a:lnTo>
                  <a:pt x="47341" y="58303"/>
                </a:lnTo>
                <a:lnTo>
                  <a:pt x="59103" y="70389"/>
                </a:lnTo>
                <a:lnTo>
                  <a:pt x="74402" y="78680"/>
                </a:lnTo>
                <a:lnTo>
                  <a:pt x="80819" y="68596"/>
                </a:lnTo>
                <a:lnTo>
                  <a:pt x="67148" y="61581"/>
                </a:lnTo>
                <a:lnTo>
                  <a:pt x="56584" y="51657"/>
                </a:lnTo>
                <a:lnTo>
                  <a:pt x="49774" y="39700"/>
                </a:lnTo>
                <a:lnTo>
                  <a:pt x="47360" y="26583"/>
                </a:lnTo>
                <a:lnTo>
                  <a:pt x="47360" y="15430"/>
                </a:lnTo>
                <a:close/>
              </a:path>
              <a:path w="405765" h="139700">
                <a:moveTo>
                  <a:pt x="100374" y="37277"/>
                </a:moveTo>
                <a:lnTo>
                  <a:pt x="73180" y="37277"/>
                </a:lnTo>
                <a:lnTo>
                  <a:pt x="73180" y="47819"/>
                </a:lnTo>
                <a:lnTo>
                  <a:pt x="100374" y="47819"/>
                </a:lnTo>
                <a:lnTo>
                  <a:pt x="100374" y="37277"/>
                </a:lnTo>
                <a:close/>
              </a:path>
              <a:path w="405765" h="139700">
                <a:moveTo>
                  <a:pt x="113055" y="37277"/>
                </a:moveTo>
                <a:lnTo>
                  <a:pt x="104346" y="37277"/>
                </a:lnTo>
                <a:lnTo>
                  <a:pt x="104346" y="47819"/>
                </a:lnTo>
                <a:lnTo>
                  <a:pt x="113055" y="47819"/>
                </a:lnTo>
                <a:lnTo>
                  <a:pt x="113055" y="37277"/>
                </a:lnTo>
                <a:close/>
              </a:path>
              <a:path w="405765" h="139700">
                <a:moveTo>
                  <a:pt x="45069" y="15430"/>
                </a:moveTo>
                <a:lnTo>
                  <a:pt x="37124" y="15430"/>
                </a:lnTo>
                <a:lnTo>
                  <a:pt x="37124" y="26583"/>
                </a:lnTo>
                <a:lnTo>
                  <a:pt x="39791" y="43381"/>
                </a:lnTo>
                <a:lnTo>
                  <a:pt x="41426" y="46612"/>
                </a:lnTo>
                <a:lnTo>
                  <a:pt x="42276" y="44880"/>
                </a:lnTo>
                <a:lnTo>
                  <a:pt x="45069" y="26583"/>
                </a:lnTo>
                <a:lnTo>
                  <a:pt x="45069" y="15430"/>
                </a:lnTo>
                <a:close/>
              </a:path>
              <a:path w="405765" h="139700">
                <a:moveTo>
                  <a:pt x="77610" y="11611"/>
                </a:moveTo>
                <a:lnTo>
                  <a:pt x="3819" y="11611"/>
                </a:lnTo>
                <a:lnTo>
                  <a:pt x="3819" y="21999"/>
                </a:lnTo>
                <a:lnTo>
                  <a:pt x="34680" y="21999"/>
                </a:lnTo>
                <a:lnTo>
                  <a:pt x="34680" y="15430"/>
                </a:lnTo>
                <a:lnTo>
                  <a:pt x="77610" y="15430"/>
                </a:lnTo>
                <a:lnTo>
                  <a:pt x="77610" y="11611"/>
                </a:lnTo>
                <a:close/>
              </a:path>
              <a:path w="405765" h="139700">
                <a:moveTo>
                  <a:pt x="77610" y="15430"/>
                </a:moveTo>
                <a:lnTo>
                  <a:pt x="47360" y="15430"/>
                </a:lnTo>
                <a:lnTo>
                  <a:pt x="47360" y="21999"/>
                </a:lnTo>
                <a:lnTo>
                  <a:pt x="77610" y="21999"/>
                </a:lnTo>
                <a:lnTo>
                  <a:pt x="77610" y="15430"/>
                </a:lnTo>
                <a:close/>
              </a:path>
              <a:path w="405765" h="139700">
                <a:moveTo>
                  <a:pt x="67680" y="87999"/>
                </a:moveTo>
                <a:lnTo>
                  <a:pt x="48418" y="89756"/>
                </a:lnTo>
                <a:lnTo>
                  <a:pt x="33897" y="94836"/>
                </a:lnTo>
                <a:lnTo>
                  <a:pt x="24733" y="102952"/>
                </a:lnTo>
                <a:lnTo>
                  <a:pt x="21541" y="113819"/>
                </a:lnTo>
                <a:lnTo>
                  <a:pt x="24733" y="124725"/>
                </a:lnTo>
                <a:lnTo>
                  <a:pt x="33897" y="132782"/>
                </a:lnTo>
                <a:lnTo>
                  <a:pt x="48418" y="137774"/>
                </a:lnTo>
                <a:lnTo>
                  <a:pt x="67680" y="139485"/>
                </a:lnTo>
                <a:lnTo>
                  <a:pt x="86853" y="137774"/>
                </a:lnTo>
                <a:lnTo>
                  <a:pt x="101329" y="132782"/>
                </a:lnTo>
                <a:lnTo>
                  <a:pt x="104993" y="129555"/>
                </a:lnTo>
                <a:lnTo>
                  <a:pt x="67680" y="129555"/>
                </a:lnTo>
                <a:lnTo>
                  <a:pt x="53686" y="128492"/>
                </a:lnTo>
                <a:lnTo>
                  <a:pt x="43159" y="125411"/>
                </a:lnTo>
                <a:lnTo>
                  <a:pt x="36528" y="120467"/>
                </a:lnTo>
                <a:lnTo>
                  <a:pt x="34222" y="113819"/>
                </a:lnTo>
                <a:lnTo>
                  <a:pt x="36528" y="107082"/>
                </a:lnTo>
                <a:lnTo>
                  <a:pt x="43159" y="102093"/>
                </a:lnTo>
                <a:lnTo>
                  <a:pt x="53686" y="98994"/>
                </a:lnTo>
                <a:lnTo>
                  <a:pt x="67680" y="97930"/>
                </a:lnTo>
                <a:lnTo>
                  <a:pt x="104816" y="97930"/>
                </a:lnTo>
                <a:lnTo>
                  <a:pt x="101329" y="94836"/>
                </a:lnTo>
                <a:lnTo>
                  <a:pt x="86853" y="89756"/>
                </a:lnTo>
                <a:lnTo>
                  <a:pt x="67680" y="87999"/>
                </a:lnTo>
                <a:close/>
              </a:path>
              <a:path w="405765" h="139700">
                <a:moveTo>
                  <a:pt x="104816" y="97930"/>
                </a:moveTo>
                <a:lnTo>
                  <a:pt x="67680" y="97930"/>
                </a:lnTo>
                <a:lnTo>
                  <a:pt x="81673" y="98994"/>
                </a:lnTo>
                <a:lnTo>
                  <a:pt x="92201" y="102093"/>
                </a:lnTo>
                <a:lnTo>
                  <a:pt x="98832" y="107082"/>
                </a:lnTo>
                <a:lnTo>
                  <a:pt x="101138" y="113819"/>
                </a:lnTo>
                <a:lnTo>
                  <a:pt x="98832" y="120467"/>
                </a:lnTo>
                <a:lnTo>
                  <a:pt x="92201" y="125411"/>
                </a:lnTo>
                <a:lnTo>
                  <a:pt x="81673" y="128492"/>
                </a:lnTo>
                <a:lnTo>
                  <a:pt x="67680" y="129555"/>
                </a:lnTo>
                <a:lnTo>
                  <a:pt x="104993" y="129555"/>
                </a:lnTo>
                <a:lnTo>
                  <a:pt x="110477" y="124725"/>
                </a:lnTo>
                <a:lnTo>
                  <a:pt x="113666" y="113819"/>
                </a:lnTo>
                <a:lnTo>
                  <a:pt x="110477" y="102952"/>
                </a:lnTo>
                <a:lnTo>
                  <a:pt x="104816" y="97930"/>
                </a:lnTo>
                <a:close/>
              </a:path>
              <a:path w="405765" h="139700">
                <a:moveTo>
                  <a:pt x="247181" y="1680"/>
                </a:moveTo>
                <a:lnTo>
                  <a:pt x="234501" y="1680"/>
                </a:lnTo>
                <a:lnTo>
                  <a:pt x="234501" y="85555"/>
                </a:lnTo>
                <a:lnTo>
                  <a:pt x="247181" y="85555"/>
                </a:lnTo>
                <a:lnTo>
                  <a:pt x="247181" y="62944"/>
                </a:lnTo>
                <a:lnTo>
                  <a:pt x="243362" y="62944"/>
                </a:lnTo>
                <a:lnTo>
                  <a:pt x="243362" y="52402"/>
                </a:lnTo>
                <a:lnTo>
                  <a:pt x="247181" y="52402"/>
                </a:lnTo>
                <a:lnTo>
                  <a:pt x="247181" y="34069"/>
                </a:lnTo>
                <a:lnTo>
                  <a:pt x="243362" y="34069"/>
                </a:lnTo>
                <a:lnTo>
                  <a:pt x="243362" y="23527"/>
                </a:lnTo>
                <a:lnTo>
                  <a:pt x="247181" y="23527"/>
                </a:lnTo>
                <a:lnTo>
                  <a:pt x="247181" y="1680"/>
                </a:lnTo>
                <a:close/>
              </a:path>
              <a:path w="405765" h="139700">
                <a:moveTo>
                  <a:pt x="247181" y="52402"/>
                </a:moveTo>
                <a:lnTo>
                  <a:pt x="243362" y="52402"/>
                </a:lnTo>
                <a:lnTo>
                  <a:pt x="243362" y="62944"/>
                </a:lnTo>
                <a:lnTo>
                  <a:pt x="247181" y="62944"/>
                </a:lnTo>
                <a:lnTo>
                  <a:pt x="247181" y="52402"/>
                </a:lnTo>
                <a:close/>
              </a:path>
              <a:path w="405765" h="139700">
                <a:moveTo>
                  <a:pt x="267653" y="52402"/>
                </a:moveTo>
                <a:lnTo>
                  <a:pt x="247181" y="52402"/>
                </a:lnTo>
                <a:lnTo>
                  <a:pt x="247181" y="62944"/>
                </a:lnTo>
                <a:lnTo>
                  <a:pt x="267653" y="62944"/>
                </a:lnTo>
                <a:lnTo>
                  <a:pt x="267653" y="52402"/>
                </a:lnTo>
                <a:close/>
              </a:path>
              <a:path w="405765" h="139700">
                <a:moveTo>
                  <a:pt x="247181" y="23527"/>
                </a:moveTo>
                <a:lnTo>
                  <a:pt x="243362" y="23527"/>
                </a:lnTo>
                <a:lnTo>
                  <a:pt x="243362" y="34069"/>
                </a:lnTo>
                <a:lnTo>
                  <a:pt x="247181" y="34069"/>
                </a:lnTo>
                <a:lnTo>
                  <a:pt x="247181" y="23527"/>
                </a:lnTo>
                <a:close/>
              </a:path>
              <a:path w="405765" h="139700">
                <a:moveTo>
                  <a:pt x="267653" y="23527"/>
                </a:moveTo>
                <a:lnTo>
                  <a:pt x="247181" y="23527"/>
                </a:lnTo>
                <a:lnTo>
                  <a:pt x="247181" y="34069"/>
                </a:lnTo>
                <a:lnTo>
                  <a:pt x="267653" y="34069"/>
                </a:lnTo>
                <a:lnTo>
                  <a:pt x="267653" y="23527"/>
                </a:lnTo>
                <a:close/>
              </a:path>
              <a:path w="405765" h="139700">
                <a:moveTo>
                  <a:pt x="207917" y="9624"/>
                </a:moveTo>
                <a:lnTo>
                  <a:pt x="145737" y="9624"/>
                </a:lnTo>
                <a:lnTo>
                  <a:pt x="145737" y="20013"/>
                </a:lnTo>
                <a:lnTo>
                  <a:pt x="195390" y="20013"/>
                </a:lnTo>
                <a:lnTo>
                  <a:pt x="195390" y="38194"/>
                </a:lnTo>
                <a:lnTo>
                  <a:pt x="146043" y="38194"/>
                </a:lnTo>
                <a:lnTo>
                  <a:pt x="146043" y="78221"/>
                </a:lnTo>
                <a:lnTo>
                  <a:pt x="156890" y="78221"/>
                </a:lnTo>
                <a:lnTo>
                  <a:pt x="174822" y="78042"/>
                </a:lnTo>
                <a:lnTo>
                  <a:pt x="191036" y="77362"/>
                </a:lnTo>
                <a:lnTo>
                  <a:pt x="206562" y="75966"/>
                </a:lnTo>
                <a:lnTo>
                  <a:pt x="222431" y="73638"/>
                </a:lnTo>
                <a:lnTo>
                  <a:pt x="222353" y="72874"/>
                </a:lnTo>
                <a:lnTo>
                  <a:pt x="158418" y="72874"/>
                </a:lnTo>
                <a:lnTo>
                  <a:pt x="158418" y="67680"/>
                </a:lnTo>
                <a:lnTo>
                  <a:pt x="156890" y="67680"/>
                </a:lnTo>
                <a:lnTo>
                  <a:pt x="158418" y="67665"/>
                </a:lnTo>
                <a:lnTo>
                  <a:pt x="158418" y="47972"/>
                </a:lnTo>
                <a:lnTo>
                  <a:pt x="207917" y="47972"/>
                </a:lnTo>
                <a:lnTo>
                  <a:pt x="207917" y="9624"/>
                </a:lnTo>
                <a:close/>
              </a:path>
              <a:path w="405765" h="139700">
                <a:moveTo>
                  <a:pt x="221362" y="63249"/>
                </a:moveTo>
                <a:lnTo>
                  <a:pt x="205724" y="65488"/>
                </a:lnTo>
                <a:lnTo>
                  <a:pt x="190444" y="66840"/>
                </a:lnTo>
                <a:lnTo>
                  <a:pt x="174505" y="67503"/>
                </a:lnTo>
                <a:lnTo>
                  <a:pt x="158418" y="67665"/>
                </a:lnTo>
                <a:lnTo>
                  <a:pt x="158418" y="72874"/>
                </a:lnTo>
                <a:lnTo>
                  <a:pt x="222353" y="72874"/>
                </a:lnTo>
                <a:lnTo>
                  <a:pt x="221362" y="63249"/>
                </a:lnTo>
                <a:close/>
              </a:path>
              <a:path w="405765" h="139700">
                <a:moveTo>
                  <a:pt x="158418" y="67665"/>
                </a:moveTo>
                <a:lnTo>
                  <a:pt x="156890" y="67680"/>
                </a:lnTo>
                <a:lnTo>
                  <a:pt x="158418" y="67680"/>
                </a:lnTo>
                <a:close/>
              </a:path>
              <a:path w="405765" h="139700">
                <a:moveTo>
                  <a:pt x="247181" y="92735"/>
                </a:moveTo>
                <a:lnTo>
                  <a:pt x="157501" y="92735"/>
                </a:lnTo>
                <a:lnTo>
                  <a:pt x="157501" y="103124"/>
                </a:lnTo>
                <a:lnTo>
                  <a:pt x="234501" y="103124"/>
                </a:lnTo>
                <a:lnTo>
                  <a:pt x="234501" y="139638"/>
                </a:lnTo>
                <a:lnTo>
                  <a:pt x="247181" y="139638"/>
                </a:lnTo>
                <a:lnTo>
                  <a:pt x="247181" y="92735"/>
                </a:lnTo>
                <a:close/>
              </a:path>
              <a:path w="405765" h="139700">
                <a:moveTo>
                  <a:pt x="336697" y="82958"/>
                </a:moveTo>
                <a:lnTo>
                  <a:pt x="280475" y="82958"/>
                </a:lnTo>
                <a:lnTo>
                  <a:pt x="280475" y="93194"/>
                </a:lnTo>
                <a:lnTo>
                  <a:pt x="405294" y="93194"/>
                </a:lnTo>
                <a:lnTo>
                  <a:pt x="405294" y="87541"/>
                </a:lnTo>
                <a:lnTo>
                  <a:pt x="336697" y="87541"/>
                </a:lnTo>
                <a:lnTo>
                  <a:pt x="336697" y="82958"/>
                </a:lnTo>
                <a:close/>
              </a:path>
              <a:path w="405765" h="139700">
                <a:moveTo>
                  <a:pt x="336697" y="71660"/>
                </a:moveTo>
                <a:lnTo>
                  <a:pt x="336697" y="87541"/>
                </a:lnTo>
                <a:lnTo>
                  <a:pt x="349225" y="87541"/>
                </a:lnTo>
                <a:lnTo>
                  <a:pt x="349225" y="72110"/>
                </a:lnTo>
                <a:lnTo>
                  <a:pt x="342961" y="72110"/>
                </a:lnTo>
                <a:lnTo>
                  <a:pt x="336697" y="71660"/>
                </a:lnTo>
                <a:close/>
              </a:path>
              <a:path w="405765" h="139700">
                <a:moveTo>
                  <a:pt x="405294" y="82958"/>
                </a:moveTo>
                <a:lnTo>
                  <a:pt x="349225" y="82958"/>
                </a:lnTo>
                <a:lnTo>
                  <a:pt x="349225" y="87541"/>
                </a:lnTo>
                <a:lnTo>
                  <a:pt x="405294" y="87541"/>
                </a:lnTo>
                <a:lnTo>
                  <a:pt x="405294" y="82958"/>
                </a:lnTo>
                <a:close/>
              </a:path>
              <a:path w="405765" h="139700">
                <a:moveTo>
                  <a:pt x="349225" y="68291"/>
                </a:moveTo>
                <a:lnTo>
                  <a:pt x="336697" y="68291"/>
                </a:lnTo>
                <a:lnTo>
                  <a:pt x="336697" y="71660"/>
                </a:lnTo>
                <a:lnTo>
                  <a:pt x="342961" y="72110"/>
                </a:lnTo>
                <a:lnTo>
                  <a:pt x="349225" y="71660"/>
                </a:lnTo>
                <a:lnTo>
                  <a:pt x="349225" y="68291"/>
                </a:lnTo>
                <a:close/>
              </a:path>
              <a:path w="405765" h="139700">
                <a:moveTo>
                  <a:pt x="349225" y="71660"/>
                </a:moveTo>
                <a:lnTo>
                  <a:pt x="342961" y="72110"/>
                </a:lnTo>
                <a:lnTo>
                  <a:pt x="349225" y="72110"/>
                </a:lnTo>
                <a:lnTo>
                  <a:pt x="349225" y="71660"/>
                </a:lnTo>
                <a:close/>
              </a:path>
              <a:path w="405765" h="139700">
                <a:moveTo>
                  <a:pt x="342961" y="30097"/>
                </a:moveTo>
                <a:lnTo>
                  <a:pt x="324066" y="31457"/>
                </a:lnTo>
                <a:lnTo>
                  <a:pt x="310056" y="35482"/>
                </a:lnTo>
                <a:lnTo>
                  <a:pt x="301346" y="42085"/>
                </a:lnTo>
                <a:lnTo>
                  <a:pt x="298350" y="51180"/>
                </a:lnTo>
                <a:lnTo>
                  <a:pt x="301346" y="60187"/>
                </a:lnTo>
                <a:lnTo>
                  <a:pt x="310056" y="66744"/>
                </a:lnTo>
                <a:lnTo>
                  <a:pt x="324066" y="70752"/>
                </a:lnTo>
                <a:lnTo>
                  <a:pt x="336697" y="71660"/>
                </a:lnTo>
                <a:lnTo>
                  <a:pt x="336697" y="68291"/>
                </a:lnTo>
                <a:lnTo>
                  <a:pt x="370458" y="68291"/>
                </a:lnTo>
                <a:lnTo>
                  <a:pt x="375865" y="66744"/>
                </a:lnTo>
                <a:lnTo>
                  <a:pt x="381116" y="62791"/>
                </a:lnTo>
                <a:lnTo>
                  <a:pt x="342961" y="62791"/>
                </a:lnTo>
                <a:lnTo>
                  <a:pt x="329359" y="62029"/>
                </a:lnTo>
                <a:lnTo>
                  <a:pt x="319395" y="59793"/>
                </a:lnTo>
                <a:lnTo>
                  <a:pt x="313269" y="56152"/>
                </a:lnTo>
                <a:lnTo>
                  <a:pt x="311183" y="51180"/>
                </a:lnTo>
                <a:lnTo>
                  <a:pt x="313269" y="46119"/>
                </a:lnTo>
                <a:lnTo>
                  <a:pt x="319395" y="42433"/>
                </a:lnTo>
                <a:lnTo>
                  <a:pt x="329359" y="40180"/>
                </a:lnTo>
                <a:lnTo>
                  <a:pt x="342961" y="39416"/>
                </a:lnTo>
                <a:lnTo>
                  <a:pt x="381055" y="39416"/>
                </a:lnTo>
                <a:lnTo>
                  <a:pt x="375865" y="35482"/>
                </a:lnTo>
                <a:lnTo>
                  <a:pt x="361855" y="31457"/>
                </a:lnTo>
                <a:lnTo>
                  <a:pt x="342961" y="30097"/>
                </a:lnTo>
                <a:close/>
              </a:path>
              <a:path w="405765" h="139700">
                <a:moveTo>
                  <a:pt x="370458" y="68291"/>
                </a:moveTo>
                <a:lnTo>
                  <a:pt x="349225" y="68291"/>
                </a:lnTo>
                <a:lnTo>
                  <a:pt x="349225" y="71660"/>
                </a:lnTo>
                <a:lnTo>
                  <a:pt x="361855" y="70752"/>
                </a:lnTo>
                <a:lnTo>
                  <a:pt x="370458" y="68291"/>
                </a:lnTo>
                <a:close/>
              </a:path>
              <a:path w="405765" h="139700">
                <a:moveTo>
                  <a:pt x="381055" y="39416"/>
                </a:moveTo>
                <a:lnTo>
                  <a:pt x="342961" y="39416"/>
                </a:lnTo>
                <a:lnTo>
                  <a:pt x="356498" y="40180"/>
                </a:lnTo>
                <a:lnTo>
                  <a:pt x="366469" y="42433"/>
                </a:lnTo>
                <a:lnTo>
                  <a:pt x="372630" y="46119"/>
                </a:lnTo>
                <a:lnTo>
                  <a:pt x="374738" y="51180"/>
                </a:lnTo>
                <a:lnTo>
                  <a:pt x="372630" y="56152"/>
                </a:lnTo>
                <a:lnTo>
                  <a:pt x="366469" y="59793"/>
                </a:lnTo>
                <a:lnTo>
                  <a:pt x="356498" y="62029"/>
                </a:lnTo>
                <a:lnTo>
                  <a:pt x="342961" y="62791"/>
                </a:lnTo>
                <a:lnTo>
                  <a:pt x="381116" y="62791"/>
                </a:lnTo>
                <a:lnTo>
                  <a:pt x="384576" y="60187"/>
                </a:lnTo>
                <a:lnTo>
                  <a:pt x="387572" y="51180"/>
                </a:lnTo>
                <a:lnTo>
                  <a:pt x="384576" y="42085"/>
                </a:lnTo>
                <a:lnTo>
                  <a:pt x="381055" y="39416"/>
                </a:lnTo>
                <a:close/>
              </a:path>
              <a:path w="405765" h="139700">
                <a:moveTo>
                  <a:pt x="309350" y="102207"/>
                </a:moveTo>
                <a:lnTo>
                  <a:pt x="296669" y="102207"/>
                </a:lnTo>
                <a:lnTo>
                  <a:pt x="296669" y="136582"/>
                </a:lnTo>
                <a:lnTo>
                  <a:pt x="391544" y="136582"/>
                </a:lnTo>
                <a:lnTo>
                  <a:pt x="391544" y="131999"/>
                </a:lnTo>
                <a:lnTo>
                  <a:pt x="309350" y="131999"/>
                </a:lnTo>
                <a:lnTo>
                  <a:pt x="309350" y="102207"/>
                </a:lnTo>
                <a:close/>
              </a:path>
              <a:path w="405765" h="139700">
                <a:moveTo>
                  <a:pt x="391544" y="126499"/>
                </a:moveTo>
                <a:lnTo>
                  <a:pt x="309350" y="126499"/>
                </a:lnTo>
                <a:lnTo>
                  <a:pt x="309350" y="131999"/>
                </a:lnTo>
                <a:lnTo>
                  <a:pt x="391544" y="131999"/>
                </a:lnTo>
                <a:lnTo>
                  <a:pt x="391544" y="126499"/>
                </a:lnTo>
                <a:close/>
              </a:path>
              <a:path w="405765" h="139700">
                <a:moveTo>
                  <a:pt x="336697" y="14208"/>
                </a:moveTo>
                <a:lnTo>
                  <a:pt x="287044" y="14208"/>
                </a:lnTo>
                <a:lnTo>
                  <a:pt x="287044" y="24138"/>
                </a:lnTo>
                <a:lnTo>
                  <a:pt x="398113" y="24138"/>
                </a:lnTo>
                <a:lnTo>
                  <a:pt x="398113" y="19708"/>
                </a:lnTo>
                <a:lnTo>
                  <a:pt x="336697" y="19708"/>
                </a:lnTo>
                <a:lnTo>
                  <a:pt x="336697" y="14208"/>
                </a:lnTo>
                <a:close/>
              </a:path>
              <a:path w="405765" h="139700">
                <a:moveTo>
                  <a:pt x="349225" y="0"/>
                </a:moveTo>
                <a:lnTo>
                  <a:pt x="336697" y="0"/>
                </a:lnTo>
                <a:lnTo>
                  <a:pt x="336697" y="19708"/>
                </a:lnTo>
                <a:lnTo>
                  <a:pt x="349225" y="19708"/>
                </a:lnTo>
                <a:lnTo>
                  <a:pt x="349225" y="0"/>
                </a:lnTo>
                <a:close/>
              </a:path>
              <a:path w="405765" h="139700">
                <a:moveTo>
                  <a:pt x="398113" y="14208"/>
                </a:moveTo>
                <a:lnTo>
                  <a:pt x="349225" y="14208"/>
                </a:lnTo>
                <a:lnTo>
                  <a:pt x="349225" y="19708"/>
                </a:lnTo>
                <a:lnTo>
                  <a:pt x="398113" y="19708"/>
                </a:lnTo>
                <a:lnTo>
                  <a:pt x="398113" y="14208"/>
                </a:lnTo>
                <a:close/>
              </a:path>
            </a:pathLst>
          </a:custGeom>
          <a:solidFill>
            <a:srgbClr val="6775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8299761" y="6053992"/>
            <a:ext cx="406400" cy="138430"/>
          </a:xfrm>
          <a:custGeom>
            <a:avLst/>
            <a:gdLst/>
            <a:ahLst/>
            <a:cxnLst/>
            <a:rect l="l" t="t" r="r" b="b"/>
            <a:pathLst>
              <a:path w="406400" h="138429">
                <a:moveTo>
                  <a:pt x="113666" y="0"/>
                </a:moveTo>
                <a:lnTo>
                  <a:pt x="100985" y="0"/>
                </a:lnTo>
                <a:lnTo>
                  <a:pt x="100985" y="81735"/>
                </a:lnTo>
                <a:lnTo>
                  <a:pt x="113666" y="81735"/>
                </a:lnTo>
                <a:lnTo>
                  <a:pt x="113666" y="39722"/>
                </a:lnTo>
                <a:lnTo>
                  <a:pt x="103735" y="39722"/>
                </a:lnTo>
                <a:lnTo>
                  <a:pt x="103735" y="29180"/>
                </a:lnTo>
                <a:lnTo>
                  <a:pt x="113666" y="29180"/>
                </a:lnTo>
                <a:lnTo>
                  <a:pt x="113666" y="0"/>
                </a:lnTo>
                <a:close/>
              </a:path>
              <a:path w="406400" h="138429">
                <a:moveTo>
                  <a:pt x="37124" y="7791"/>
                </a:moveTo>
                <a:lnTo>
                  <a:pt x="34833" y="7791"/>
                </a:lnTo>
                <a:lnTo>
                  <a:pt x="34833" y="21999"/>
                </a:lnTo>
                <a:lnTo>
                  <a:pt x="32355" y="37194"/>
                </a:lnTo>
                <a:lnTo>
                  <a:pt x="25322" y="50626"/>
                </a:lnTo>
                <a:lnTo>
                  <a:pt x="14337" y="61509"/>
                </a:lnTo>
                <a:lnTo>
                  <a:pt x="0" y="69055"/>
                </a:lnTo>
                <a:lnTo>
                  <a:pt x="6569" y="79444"/>
                </a:lnTo>
                <a:lnTo>
                  <a:pt x="22622" y="70490"/>
                </a:lnTo>
                <a:lnTo>
                  <a:pt x="34852" y="57425"/>
                </a:lnTo>
                <a:lnTo>
                  <a:pt x="41644" y="43110"/>
                </a:lnTo>
                <a:lnTo>
                  <a:pt x="39788" y="39332"/>
                </a:lnTo>
                <a:lnTo>
                  <a:pt x="37193" y="21999"/>
                </a:lnTo>
                <a:lnTo>
                  <a:pt x="37124" y="7791"/>
                </a:lnTo>
                <a:close/>
              </a:path>
              <a:path w="406400" h="138429">
                <a:moveTo>
                  <a:pt x="47513" y="7791"/>
                </a:moveTo>
                <a:lnTo>
                  <a:pt x="45374" y="7791"/>
                </a:lnTo>
                <a:lnTo>
                  <a:pt x="45374" y="21999"/>
                </a:lnTo>
                <a:lnTo>
                  <a:pt x="42641" y="41008"/>
                </a:lnTo>
                <a:lnTo>
                  <a:pt x="41644" y="43110"/>
                </a:lnTo>
                <a:lnTo>
                  <a:pt x="47322" y="54675"/>
                </a:lnTo>
                <a:lnTo>
                  <a:pt x="59038" y="66894"/>
                </a:lnTo>
                <a:lnTo>
                  <a:pt x="74249" y="75319"/>
                </a:lnTo>
                <a:lnTo>
                  <a:pt x="81124" y="65388"/>
                </a:lnTo>
                <a:lnTo>
                  <a:pt x="67365" y="58322"/>
                </a:lnTo>
                <a:lnTo>
                  <a:pt x="56756" y="48163"/>
                </a:lnTo>
                <a:lnTo>
                  <a:pt x="49929" y="35654"/>
                </a:lnTo>
                <a:lnTo>
                  <a:pt x="47592" y="21999"/>
                </a:lnTo>
                <a:lnTo>
                  <a:pt x="47513" y="7791"/>
                </a:lnTo>
                <a:close/>
              </a:path>
              <a:path w="406400" h="138429">
                <a:moveTo>
                  <a:pt x="45374" y="7791"/>
                </a:moveTo>
                <a:lnTo>
                  <a:pt x="37124" y="7791"/>
                </a:lnTo>
                <a:lnTo>
                  <a:pt x="37193" y="21999"/>
                </a:lnTo>
                <a:lnTo>
                  <a:pt x="39788" y="39332"/>
                </a:lnTo>
                <a:lnTo>
                  <a:pt x="41644" y="43110"/>
                </a:lnTo>
                <a:lnTo>
                  <a:pt x="42641" y="41008"/>
                </a:lnTo>
                <a:lnTo>
                  <a:pt x="45374" y="21999"/>
                </a:lnTo>
                <a:lnTo>
                  <a:pt x="45374" y="7791"/>
                </a:lnTo>
                <a:close/>
              </a:path>
              <a:path w="406400" h="138429">
                <a:moveTo>
                  <a:pt x="100985" y="29180"/>
                </a:moveTo>
                <a:lnTo>
                  <a:pt x="71041" y="29180"/>
                </a:lnTo>
                <a:lnTo>
                  <a:pt x="71041" y="39722"/>
                </a:lnTo>
                <a:lnTo>
                  <a:pt x="100985" y="39722"/>
                </a:lnTo>
                <a:lnTo>
                  <a:pt x="100985" y="29180"/>
                </a:lnTo>
                <a:close/>
              </a:path>
              <a:path w="406400" h="138429">
                <a:moveTo>
                  <a:pt x="113666" y="29180"/>
                </a:moveTo>
                <a:lnTo>
                  <a:pt x="103735" y="29180"/>
                </a:lnTo>
                <a:lnTo>
                  <a:pt x="103735" y="39722"/>
                </a:lnTo>
                <a:lnTo>
                  <a:pt x="113666" y="39722"/>
                </a:lnTo>
                <a:lnTo>
                  <a:pt x="113666" y="29180"/>
                </a:lnTo>
                <a:close/>
              </a:path>
              <a:path w="406400" h="138429">
                <a:moveTo>
                  <a:pt x="68291" y="85708"/>
                </a:moveTo>
                <a:lnTo>
                  <a:pt x="49029" y="87469"/>
                </a:lnTo>
                <a:lnTo>
                  <a:pt x="34508" y="92583"/>
                </a:lnTo>
                <a:lnTo>
                  <a:pt x="25344" y="100790"/>
                </a:lnTo>
                <a:lnTo>
                  <a:pt x="22152" y="111832"/>
                </a:lnTo>
                <a:lnTo>
                  <a:pt x="25344" y="122852"/>
                </a:lnTo>
                <a:lnTo>
                  <a:pt x="34508" y="131006"/>
                </a:lnTo>
                <a:lnTo>
                  <a:pt x="49029" y="136067"/>
                </a:lnTo>
                <a:lnTo>
                  <a:pt x="68291" y="137805"/>
                </a:lnTo>
                <a:lnTo>
                  <a:pt x="87464" y="136067"/>
                </a:lnTo>
                <a:lnTo>
                  <a:pt x="101940" y="131006"/>
                </a:lnTo>
                <a:lnTo>
                  <a:pt x="105453" y="127874"/>
                </a:lnTo>
                <a:lnTo>
                  <a:pt x="68291" y="127874"/>
                </a:lnTo>
                <a:lnTo>
                  <a:pt x="54297" y="126786"/>
                </a:lnTo>
                <a:lnTo>
                  <a:pt x="43770" y="123635"/>
                </a:lnTo>
                <a:lnTo>
                  <a:pt x="37139" y="118593"/>
                </a:lnTo>
                <a:lnTo>
                  <a:pt x="34833" y="111832"/>
                </a:lnTo>
                <a:lnTo>
                  <a:pt x="37139" y="105072"/>
                </a:lnTo>
                <a:lnTo>
                  <a:pt x="43770" y="100030"/>
                </a:lnTo>
                <a:lnTo>
                  <a:pt x="54297" y="96879"/>
                </a:lnTo>
                <a:lnTo>
                  <a:pt x="68291" y="95791"/>
                </a:lnTo>
                <a:lnTo>
                  <a:pt x="105516" y="95791"/>
                </a:lnTo>
                <a:lnTo>
                  <a:pt x="101940" y="92583"/>
                </a:lnTo>
                <a:lnTo>
                  <a:pt x="87464" y="87469"/>
                </a:lnTo>
                <a:lnTo>
                  <a:pt x="68291" y="85708"/>
                </a:lnTo>
                <a:close/>
              </a:path>
              <a:path w="406400" h="138429">
                <a:moveTo>
                  <a:pt x="105516" y="95791"/>
                </a:moveTo>
                <a:lnTo>
                  <a:pt x="68291" y="95791"/>
                </a:lnTo>
                <a:lnTo>
                  <a:pt x="82284" y="96879"/>
                </a:lnTo>
                <a:lnTo>
                  <a:pt x="92812" y="100030"/>
                </a:lnTo>
                <a:lnTo>
                  <a:pt x="99443" y="105072"/>
                </a:lnTo>
                <a:lnTo>
                  <a:pt x="101749" y="111832"/>
                </a:lnTo>
                <a:lnTo>
                  <a:pt x="99443" y="118593"/>
                </a:lnTo>
                <a:lnTo>
                  <a:pt x="92812" y="123635"/>
                </a:lnTo>
                <a:lnTo>
                  <a:pt x="82284" y="126786"/>
                </a:lnTo>
                <a:lnTo>
                  <a:pt x="68291" y="127874"/>
                </a:lnTo>
                <a:lnTo>
                  <a:pt x="105453" y="127874"/>
                </a:lnTo>
                <a:lnTo>
                  <a:pt x="111088" y="122852"/>
                </a:lnTo>
                <a:lnTo>
                  <a:pt x="114277" y="111832"/>
                </a:lnTo>
                <a:lnTo>
                  <a:pt x="111088" y="100790"/>
                </a:lnTo>
                <a:lnTo>
                  <a:pt x="105516" y="95791"/>
                </a:lnTo>
                <a:close/>
              </a:path>
              <a:path w="406400" h="138429">
                <a:moveTo>
                  <a:pt x="176904" y="14819"/>
                </a:moveTo>
                <a:lnTo>
                  <a:pt x="174612" y="14819"/>
                </a:lnTo>
                <a:lnTo>
                  <a:pt x="174612" y="25972"/>
                </a:lnTo>
                <a:lnTo>
                  <a:pt x="172139" y="40273"/>
                </a:lnTo>
                <a:lnTo>
                  <a:pt x="165140" y="53071"/>
                </a:lnTo>
                <a:lnTo>
                  <a:pt x="154245" y="63548"/>
                </a:lnTo>
                <a:lnTo>
                  <a:pt x="140084" y="70888"/>
                </a:lnTo>
                <a:lnTo>
                  <a:pt x="146501" y="80971"/>
                </a:lnTo>
                <a:lnTo>
                  <a:pt x="162313" y="72399"/>
                </a:lnTo>
                <a:lnTo>
                  <a:pt x="174459" y="59831"/>
                </a:lnTo>
                <a:lnTo>
                  <a:pt x="181305" y="45995"/>
                </a:lnTo>
                <a:lnTo>
                  <a:pt x="179556" y="42620"/>
                </a:lnTo>
                <a:lnTo>
                  <a:pt x="176928" y="25972"/>
                </a:lnTo>
                <a:lnTo>
                  <a:pt x="176904" y="14819"/>
                </a:lnTo>
                <a:close/>
              </a:path>
              <a:path w="406400" h="138429">
                <a:moveTo>
                  <a:pt x="187293" y="14819"/>
                </a:moveTo>
                <a:lnTo>
                  <a:pt x="185001" y="14819"/>
                </a:lnTo>
                <a:lnTo>
                  <a:pt x="185001" y="25972"/>
                </a:lnTo>
                <a:lnTo>
                  <a:pt x="182251" y="44083"/>
                </a:lnTo>
                <a:lnTo>
                  <a:pt x="181305" y="45995"/>
                </a:lnTo>
                <a:lnTo>
                  <a:pt x="187121" y="57215"/>
                </a:lnTo>
                <a:lnTo>
                  <a:pt x="199011" y="68830"/>
                </a:lnTo>
                <a:lnTo>
                  <a:pt x="214640" y="76694"/>
                </a:lnTo>
                <a:lnTo>
                  <a:pt x="220751" y="66763"/>
                </a:lnTo>
                <a:lnTo>
                  <a:pt x="206951" y="60065"/>
                </a:lnTo>
                <a:lnTo>
                  <a:pt x="196402" y="50531"/>
                </a:lnTo>
                <a:lnTo>
                  <a:pt x="189663" y="38877"/>
                </a:lnTo>
                <a:lnTo>
                  <a:pt x="187320" y="25972"/>
                </a:lnTo>
                <a:lnTo>
                  <a:pt x="187293" y="14819"/>
                </a:lnTo>
                <a:close/>
              </a:path>
              <a:path w="406400" h="138429">
                <a:moveTo>
                  <a:pt x="185001" y="14819"/>
                </a:moveTo>
                <a:lnTo>
                  <a:pt x="176904" y="14819"/>
                </a:lnTo>
                <a:lnTo>
                  <a:pt x="176928" y="25972"/>
                </a:lnTo>
                <a:lnTo>
                  <a:pt x="179556" y="42620"/>
                </a:lnTo>
                <a:lnTo>
                  <a:pt x="181305" y="45995"/>
                </a:lnTo>
                <a:lnTo>
                  <a:pt x="182251" y="44083"/>
                </a:lnTo>
                <a:lnTo>
                  <a:pt x="185001" y="25972"/>
                </a:lnTo>
                <a:lnTo>
                  <a:pt x="185001" y="14819"/>
                </a:lnTo>
                <a:close/>
              </a:path>
              <a:path w="406400" h="138429">
                <a:moveTo>
                  <a:pt x="217695" y="10236"/>
                </a:moveTo>
                <a:lnTo>
                  <a:pt x="143904" y="10236"/>
                </a:lnTo>
                <a:lnTo>
                  <a:pt x="143904" y="20624"/>
                </a:lnTo>
                <a:lnTo>
                  <a:pt x="174612" y="20624"/>
                </a:lnTo>
                <a:lnTo>
                  <a:pt x="174612" y="14819"/>
                </a:lnTo>
                <a:lnTo>
                  <a:pt x="217695" y="14819"/>
                </a:lnTo>
                <a:lnTo>
                  <a:pt x="217695" y="10236"/>
                </a:lnTo>
                <a:close/>
              </a:path>
              <a:path w="406400" h="138429">
                <a:moveTo>
                  <a:pt x="217695" y="14819"/>
                </a:moveTo>
                <a:lnTo>
                  <a:pt x="187293" y="14819"/>
                </a:lnTo>
                <a:lnTo>
                  <a:pt x="187293" y="20624"/>
                </a:lnTo>
                <a:lnTo>
                  <a:pt x="217695" y="20624"/>
                </a:lnTo>
                <a:lnTo>
                  <a:pt x="217695" y="14819"/>
                </a:lnTo>
                <a:close/>
              </a:path>
              <a:path w="406400" h="138429">
                <a:moveTo>
                  <a:pt x="247792" y="0"/>
                </a:moveTo>
                <a:lnTo>
                  <a:pt x="235112" y="0"/>
                </a:lnTo>
                <a:lnTo>
                  <a:pt x="235112" y="83263"/>
                </a:lnTo>
                <a:lnTo>
                  <a:pt x="247792" y="83263"/>
                </a:lnTo>
                <a:lnTo>
                  <a:pt x="247792" y="45680"/>
                </a:lnTo>
                <a:lnTo>
                  <a:pt x="244278" y="45680"/>
                </a:lnTo>
                <a:lnTo>
                  <a:pt x="244278" y="34986"/>
                </a:lnTo>
                <a:lnTo>
                  <a:pt x="247792" y="34986"/>
                </a:lnTo>
                <a:lnTo>
                  <a:pt x="247792" y="0"/>
                </a:lnTo>
                <a:close/>
              </a:path>
              <a:path w="406400" h="138429">
                <a:moveTo>
                  <a:pt x="247792" y="34986"/>
                </a:moveTo>
                <a:lnTo>
                  <a:pt x="244278" y="34986"/>
                </a:lnTo>
                <a:lnTo>
                  <a:pt x="244278" y="45680"/>
                </a:lnTo>
                <a:lnTo>
                  <a:pt x="247792" y="45680"/>
                </a:lnTo>
                <a:lnTo>
                  <a:pt x="247792" y="34986"/>
                </a:lnTo>
                <a:close/>
              </a:path>
              <a:path w="406400" h="138429">
                <a:moveTo>
                  <a:pt x="268264" y="34986"/>
                </a:moveTo>
                <a:lnTo>
                  <a:pt x="247792" y="34986"/>
                </a:lnTo>
                <a:lnTo>
                  <a:pt x="247792" y="45680"/>
                </a:lnTo>
                <a:lnTo>
                  <a:pt x="268264" y="45680"/>
                </a:lnTo>
                <a:lnTo>
                  <a:pt x="268264" y="34986"/>
                </a:lnTo>
                <a:close/>
              </a:path>
              <a:path w="406400" h="138429">
                <a:moveTo>
                  <a:pt x="203792" y="86930"/>
                </a:moveTo>
                <a:lnTo>
                  <a:pt x="184843" y="88637"/>
                </a:lnTo>
                <a:lnTo>
                  <a:pt x="170563" y="93595"/>
                </a:lnTo>
                <a:lnTo>
                  <a:pt x="161554" y="101561"/>
                </a:lnTo>
                <a:lnTo>
                  <a:pt x="158418" y="112291"/>
                </a:lnTo>
                <a:lnTo>
                  <a:pt x="161554" y="123109"/>
                </a:lnTo>
                <a:lnTo>
                  <a:pt x="170563" y="131121"/>
                </a:lnTo>
                <a:lnTo>
                  <a:pt x="184843" y="136095"/>
                </a:lnTo>
                <a:lnTo>
                  <a:pt x="203792" y="137805"/>
                </a:lnTo>
                <a:lnTo>
                  <a:pt x="222742" y="136095"/>
                </a:lnTo>
                <a:lnTo>
                  <a:pt x="237022" y="131121"/>
                </a:lnTo>
                <a:lnTo>
                  <a:pt x="240672" y="127874"/>
                </a:lnTo>
                <a:lnTo>
                  <a:pt x="203792" y="127874"/>
                </a:lnTo>
                <a:lnTo>
                  <a:pt x="190000" y="126814"/>
                </a:lnTo>
                <a:lnTo>
                  <a:pt x="179615" y="123749"/>
                </a:lnTo>
                <a:lnTo>
                  <a:pt x="173070" y="118851"/>
                </a:lnTo>
                <a:lnTo>
                  <a:pt x="170793" y="112291"/>
                </a:lnTo>
                <a:lnTo>
                  <a:pt x="173070" y="105867"/>
                </a:lnTo>
                <a:lnTo>
                  <a:pt x="179615" y="101119"/>
                </a:lnTo>
                <a:lnTo>
                  <a:pt x="190000" y="98176"/>
                </a:lnTo>
                <a:lnTo>
                  <a:pt x="203792" y="97166"/>
                </a:lnTo>
                <a:lnTo>
                  <a:pt x="241060" y="97166"/>
                </a:lnTo>
                <a:lnTo>
                  <a:pt x="237022" y="93595"/>
                </a:lnTo>
                <a:lnTo>
                  <a:pt x="222742" y="88637"/>
                </a:lnTo>
                <a:lnTo>
                  <a:pt x="203792" y="86930"/>
                </a:lnTo>
                <a:close/>
              </a:path>
              <a:path w="406400" h="138429">
                <a:moveTo>
                  <a:pt x="241060" y="97166"/>
                </a:moveTo>
                <a:lnTo>
                  <a:pt x="203792" y="97166"/>
                </a:lnTo>
                <a:lnTo>
                  <a:pt x="217585" y="98176"/>
                </a:lnTo>
                <a:lnTo>
                  <a:pt x="227969" y="101119"/>
                </a:lnTo>
                <a:lnTo>
                  <a:pt x="234515" y="105867"/>
                </a:lnTo>
                <a:lnTo>
                  <a:pt x="236792" y="112291"/>
                </a:lnTo>
                <a:lnTo>
                  <a:pt x="234515" y="118851"/>
                </a:lnTo>
                <a:lnTo>
                  <a:pt x="227969" y="123749"/>
                </a:lnTo>
                <a:lnTo>
                  <a:pt x="217585" y="126814"/>
                </a:lnTo>
                <a:lnTo>
                  <a:pt x="203792" y="127874"/>
                </a:lnTo>
                <a:lnTo>
                  <a:pt x="240672" y="127874"/>
                </a:lnTo>
                <a:lnTo>
                  <a:pt x="246031" y="123109"/>
                </a:lnTo>
                <a:lnTo>
                  <a:pt x="249167" y="112291"/>
                </a:lnTo>
                <a:lnTo>
                  <a:pt x="246031" y="101561"/>
                </a:lnTo>
                <a:lnTo>
                  <a:pt x="241060" y="97166"/>
                </a:lnTo>
                <a:close/>
              </a:path>
              <a:path w="406400" h="138429">
                <a:moveTo>
                  <a:pt x="337155" y="81888"/>
                </a:moveTo>
                <a:lnTo>
                  <a:pt x="296211" y="81888"/>
                </a:lnTo>
                <a:lnTo>
                  <a:pt x="296211" y="91666"/>
                </a:lnTo>
                <a:lnTo>
                  <a:pt x="377488" y="91666"/>
                </a:lnTo>
                <a:lnTo>
                  <a:pt x="377488" y="103735"/>
                </a:lnTo>
                <a:lnTo>
                  <a:pt x="296516" y="103735"/>
                </a:lnTo>
                <a:lnTo>
                  <a:pt x="296516" y="136582"/>
                </a:lnTo>
                <a:lnTo>
                  <a:pt x="394141" y="136582"/>
                </a:lnTo>
                <a:lnTo>
                  <a:pt x="394141" y="129707"/>
                </a:lnTo>
                <a:lnTo>
                  <a:pt x="309044" y="129707"/>
                </a:lnTo>
                <a:lnTo>
                  <a:pt x="309044" y="112902"/>
                </a:lnTo>
                <a:lnTo>
                  <a:pt x="390016" y="112902"/>
                </a:lnTo>
                <a:lnTo>
                  <a:pt x="390016" y="86471"/>
                </a:lnTo>
                <a:lnTo>
                  <a:pt x="337155" y="86471"/>
                </a:lnTo>
                <a:lnTo>
                  <a:pt x="337155" y="81888"/>
                </a:lnTo>
                <a:close/>
              </a:path>
              <a:path w="406400" h="138429">
                <a:moveTo>
                  <a:pt x="394141" y="126652"/>
                </a:moveTo>
                <a:lnTo>
                  <a:pt x="309044" y="126652"/>
                </a:lnTo>
                <a:lnTo>
                  <a:pt x="309044" y="129707"/>
                </a:lnTo>
                <a:lnTo>
                  <a:pt x="394141" y="129707"/>
                </a:lnTo>
                <a:lnTo>
                  <a:pt x="394141" y="126652"/>
                </a:lnTo>
                <a:close/>
              </a:path>
              <a:path w="406400" h="138429">
                <a:moveTo>
                  <a:pt x="349683" y="65235"/>
                </a:moveTo>
                <a:lnTo>
                  <a:pt x="337155" y="65235"/>
                </a:lnTo>
                <a:lnTo>
                  <a:pt x="337155" y="86471"/>
                </a:lnTo>
                <a:lnTo>
                  <a:pt x="349683" y="86471"/>
                </a:lnTo>
                <a:lnTo>
                  <a:pt x="349683" y="65235"/>
                </a:lnTo>
                <a:close/>
              </a:path>
              <a:path w="406400" h="138429">
                <a:moveTo>
                  <a:pt x="390016" y="81888"/>
                </a:moveTo>
                <a:lnTo>
                  <a:pt x="349683" y="81888"/>
                </a:lnTo>
                <a:lnTo>
                  <a:pt x="349683" y="86471"/>
                </a:lnTo>
                <a:lnTo>
                  <a:pt x="390016" y="86471"/>
                </a:lnTo>
                <a:lnTo>
                  <a:pt x="390016" y="81888"/>
                </a:lnTo>
                <a:close/>
              </a:path>
              <a:path w="406400" h="138429">
                <a:moveTo>
                  <a:pt x="405905" y="58208"/>
                </a:moveTo>
                <a:lnTo>
                  <a:pt x="281086" y="58208"/>
                </a:lnTo>
                <a:lnTo>
                  <a:pt x="281086" y="68444"/>
                </a:lnTo>
                <a:lnTo>
                  <a:pt x="337155" y="68444"/>
                </a:lnTo>
                <a:lnTo>
                  <a:pt x="337155" y="65235"/>
                </a:lnTo>
                <a:lnTo>
                  <a:pt x="405905" y="65235"/>
                </a:lnTo>
                <a:lnTo>
                  <a:pt x="405905" y="58208"/>
                </a:lnTo>
                <a:close/>
              </a:path>
              <a:path w="406400" h="138429">
                <a:moveTo>
                  <a:pt x="405905" y="65235"/>
                </a:moveTo>
                <a:lnTo>
                  <a:pt x="349683" y="65235"/>
                </a:lnTo>
                <a:lnTo>
                  <a:pt x="349683" y="68444"/>
                </a:lnTo>
                <a:lnTo>
                  <a:pt x="405905" y="68444"/>
                </a:lnTo>
                <a:lnTo>
                  <a:pt x="405905" y="65235"/>
                </a:lnTo>
                <a:close/>
              </a:path>
              <a:path w="406400" h="138429">
                <a:moveTo>
                  <a:pt x="389710" y="4583"/>
                </a:moveTo>
                <a:lnTo>
                  <a:pt x="297280" y="4583"/>
                </a:lnTo>
                <a:lnTo>
                  <a:pt x="297280" y="46597"/>
                </a:lnTo>
                <a:lnTo>
                  <a:pt x="389710" y="46597"/>
                </a:lnTo>
                <a:lnTo>
                  <a:pt x="389710" y="36513"/>
                </a:lnTo>
                <a:lnTo>
                  <a:pt x="309808" y="36513"/>
                </a:lnTo>
                <a:lnTo>
                  <a:pt x="309808" y="14666"/>
                </a:lnTo>
                <a:lnTo>
                  <a:pt x="389710" y="14666"/>
                </a:lnTo>
                <a:lnTo>
                  <a:pt x="389710" y="4583"/>
                </a:lnTo>
                <a:close/>
              </a:path>
              <a:path w="406400" h="138429">
                <a:moveTo>
                  <a:pt x="389710" y="14666"/>
                </a:moveTo>
                <a:lnTo>
                  <a:pt x="377336" y="14666"/>
                </a:lnTo>
                <a:lnTo>
                  <a:pt x="377336" y="36513"/>
                </a:lnTo>
                <a:lnTo>
                  <a:pt x="389710" y="36513"/>
                </a:lnTo>
                <a:lnTo>
                  <a:pt x="389710" y="14666"/>
                </a:lnTo>
                <a:close/>
              </a:path>
            </a:pathLst>
          </a:custGeom>
          <a:solidFill>
            <a:srgbClr val="6775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8947753" y="6053992"/>
            <a:ext cx="406400" cy="138430"/>
          </a:xfrm>
          <a:custGeom>
            <a:avLst/>
            <a:gdLst/>
            <a:ahLst/>
            <a:cxnLst/>
            <a:rect l="l" t="t" r="r" b="b"/>
            <a:pathLst>
              <a:path w="406400" h="138429">
                <a:moveTo>
                  <a:pt x="32999" y="94110"/>
                </a:moveTo>
                <a:lnTo>
                  <a:pt x="13902" y="94110"/>
                </a:lnTo>
                <a:lnTo>
                  <a:pt x="13902" y="104346"/>
                </a:lnTo>
                <a:lnTo>
                  <a:pt x="96708" y="104346"/>
                </a:lnTo>
                <a:lnTo>
                  <a:pt x="96708" y="138110"/>
                </a:lnTo>
                <a:lnTo>
                  <a:pt x="109388" y="138110"/>
                </a:lnTo>
                <a:lnTo>
                  <a:pt x="109388" y="98694"/>
                </a:lnTo>
                <a:lnTo>
                  <a:pt x="32999" y="98694"/>
                </a:lnTo>
                <a:lnTo>
                  <a:pt x="32999" y="94110"/>
                </a:lnTo>
                <a:close/>
              </a:path>
              <a:path w="406400" h="138429">
                <a:moveTo>
                  <a:pt x="45680" y="71499"/>
                </a:moveTo>
                <a:lnTo>
                  <a:pt x="32999" y="71499"/>
                </a:lnTo>
                <a:lnTo>
                  <a:pt x="32999" y="98694"/>
                </a:lnTo>
                <a:lnTo>
                  <a:pt x="45680" y="98694"/>
                </a:lnTo>
                <a:lnTo>
                  <a:pt x="45680" y="71499"/>
                </a:lnTo>
                <a:close/>
              </a:path>
              <a:path w="406400" h="138429">
                <a:moveTo>
                  <a:pt x="79444" y="94110"/>
                </a:moveTo>
                <a:lnTo>
                  <a:pt x="45680" y="94110"/>
                </a:lnTo>
                <a:lnTo>
                  <a:pt x="45680" y="98694"/>
                </a:lnTo>
                <a:lnTo>
                  <a:pt x="79444" y="98694"/>
                </a:lnTo>
                <a:lnTo>
                  <a:pt x="79444" y="94110"/>
                </a:lnTo>
                <a:close/>
              </a:path>
              <a:path w="406400" h="138429">
                <a:moveTo>
                  <a:pt x="91971" y="71346"/>
                </a:moveTo>
                <a:lnTo>
                  <a:pt x="79444" y="71346"/>
                </a:lnTo>
                <a:lnTo>
                  <a:pt x="79444" y="98694"/>
                </a:lnTo>
                <a:lnTo>
                  <a:pt x="91971" y="98694"/>
                </a:lnTo>
                <a:lnTo>
                  <a:pt x="91971" y="71346"/>
                </a:lnTo>
                <a:close/>
              </a:path>
              <a:path w="406400" h="138429">
                <a:moveTo>
                  <a:pt x="109388" y="94110"/>
                </a:moveTo>
                <a:lnTo>
                  <a:pt x="91971" y="94110"/>
                </a:lnTo>
                <a:lnTo>
                  <a:pt x="91971" y="98694"/>
                </a:lnTo>
                <a:lnTo>
                  <a:pt x="109388" y="98694"/>
                </a:lnTo>
                <a:lnTo>
                  <a:pt x="109388" y="94110"/>
                </a:lnTo>
                <a:close/>
              </a:path>
              <a:path w="406400" h="138429">
                <a:moveTo>
                  <a:pt x="124819" y="66458"/>
                </a:moveTo>
                <a:lnTo>
                  <a:pt x="0" y="66458"/>
                </a:lnTo>
                <a:lnTo>
                  <a:pt x="0" y="76846"/>
                </a:lnTo>
                <a:lnTo>
                  <a:pt x="32999" y="76846"/>
                </a:lnTo>
                <a:lnTo>
                  <a:pt x="32999" y="71499"/>
                </a:lnTo>
                <a:lnTo>
                  <a:pt x="79444" y="71499"/>
                </a:lnTo>
                <a:lnTo>
                  <a:pt x="79444" y="71346"/>
                </a:lnTo>
                <a:lnTo>
                  <a:pt x="124819" y="71346"/>
                </a:lnTo>
                <a:lnTo>
                  <a:pt x="124819" y="66458"/>
                </a:lnTo>
                <a:close/>
              </a:path>
              <a:path w="406400" h="138429">
                <a:moveTo>
                  <a:pt x="79444" y="71499"/>
                </a:moveTo>
                <a:lnTo>
                  <a:pt x="45680" y="71499"/>
                </a:lnTo>
                <a:lnTo>
                  <a:pt x="45680" y="76846"/>
                </a:lnTo>
                <a:lnTo>
                  <a:pt x="79444" y="76846"/>
                </a:lnTo>
                <a:lnTo>
                  <a:pt x="79444" y="71499"/>
                </a:lnTo>
                <a:close/>
              </a:path>
              <a:path w="406400" h="138429">
                <a:moveTo>
                  <a:pt x="124819" y="71346"/>
                </a:moveTo>
                <a:lnTo>
                  <a:pt x="91971" y="71346"/>
                </a:lnTo>
                <a:lnTo>
                  <a:pt x="91971" y="76846"/>
                </a:lnTo>
                <a:lnTo>
                  <a:pt x="124819" y="76846"/>
                </a:lnTo>
                <a:lnTo>
                  <a:pt x="124819" y="71346"/>
                </a:lnTo>
                <a:close/>
              </a:path>
              <a:path w="406400" h="138429">
                <a:moveTo>
                  <a:pt x="62485" y="3208"/>
                </a:moveTo>
                <a:lnTo>
                  <a:pt x="42262" y="5017"/>
                </a:lnTo>
                <a:lnTo>
                  <a:pt x="26965" y="10236"/>
                </a:lnTo>
                <a:lnTo>
                  <a:pt x="17282" y="18548"/>
                </a:lnTo>
                <a:lnTo>
                  <a:pt x="13902" y="29638"/>
                </a:lnTo>
                <a:lnTo>
                  <a:pt x="17282" y="40729"/>
                </a:lnTo>
                <a:lnTo>
                  <a:pt x="26965" y="49041"/>
                </a:lnTo>
                <a:lnTo>
                  <a:pt x="42262" y="54259"/>
                </a:lnTo>
                <a:lnTo>
                  <a:pt x="62485" y="56069"/>
                </a:lnTo>
                <a:lnTo>
                  <a:pt x="82645" y="54259"/>
                </a:lnTo>
                <a:lnTo>
                  <a:pt x="97949" y="49041"/>
                </a:lnTo>
                <a:lnTo>
                  <a:pt x="101521" y="45985"/>
                </a:lnTo>
                <a:lnTo>
                  <a:pt x="62485" y="45985"/>
                </a:lnTo>
                <a:lnTo>
                  <a:pt x="47642" y="44871"/>
                </a:lnTo>
                <a:lnTo>
                  <a:pt x="36437" y="41650"/>
                </a:lnTo>
                <a:lnTo>
                  <a:pt x="29357" y="36511"/>
                </a:lnTo>
                <a:lnTo>
                  <a:pt x="26888" y="29638"/>
                </a:lnTo>
                <a:lnTo>
                  <a:pt x="29357" y="22701"/>
                </a:lnTo>
                <a:lnTo>
                  <a:pt x="36437" y="17569"/>
                </a:lnTo>
                <a:lnTo>
                  <a:pt x="47642" y="14384"/>
                </a:lnTo>
                <a:lnTo>
                  <a:pt x="62485" y="13291"/>
                </a:lnTo>
                <a:lnTo>
                  <a:pt x="101521" y="13291"/>
                </a:lnTo>
                <a:lnTo>
                  <a:pt x="97949" y="10236"/>
                </a:lnTo>
                <a:lnTo>
                  <a:pt x="82645" y="5017"/>
                </a:lnTo>
                <a:lnTo>
                  <a:pt x="62485" y="3208"/>
                </a:lnTo>
                <a:close/>
              </a:path>
              <a:path w="406400" h="138429">
                <a:moveTo>
                  <a:pt x="101521" y="13291"/>
                </a:moveTo>
                <a:lnTo>
                  <a:pt x="62485" y="13291"/>
                </a:lnTo>
                <a:lnTo>
                  <a:pt x="77264" y="14384"/>
                </a:lnTo>
                <a:lnTo>
                  <a:pt x="88477" y="17569"/>
                </a:lnTo>
                <a:lnTo>
                  <a:pt x="95593" y="22701"/>
                </a:lnTo>
                <a:lnTo>
                  <a:pt x="98083" y="29638"/>
                </a:lnTo>
                <a:lnTo>
                  <a:pt x="95593" y="36511"/>
                </a:lnTo>
                <a:lnTo>
                  <a:pt x="88477" y="41650"/>
                </a:lnTo>
                <a:lnTo>
                  <a:pt x="77264" y="44871"/>
                </a:lnTo>
                <a:lnTo>
                  <a:pt x="62485" y="45985"/>
                </a:lnTo>
                <a:lnTo>
                  <a:pt x="101521" y="45985"/>
                </a:lnTo>
                <a:lnTo>
                  <a:pt x="107667" y="40729"/>
                </a:lnTo>
                <a:lnTo>
                  <a:pt x="111069" y="29638"/>
                </a:lnTo>
                <a:lnTo>
                  <a:pt x="107667" y="18548"/>
                </a:lnTo>
                <a:lnTo>
                  <a:pt x="101521" y="13291"/>
                </a:lnTo>
                <a:close/>
              </a:path>
              <a:path w="406400" h="138429">
                <a:moveTo>
                  <a:pt x="177362" y="10541"/>
                </a:moveTo>
                <a:lnTo>
                  <a:pt x="163371" y="13936"/>
                </a:lnTo>
                <a:lnTo>
                  <a:pt x="152402" y="23604"/>
                </a:lnTo>
                <a:lnTo>
                  <a:pt x="145243" y="38772"/>
                </a:lnTo>
                <a:lnTo>
                  <a:pt x="142682" y="58666"/>
                </a:lnTo>
                <a:lnTo>
                  <a:pt x="145243" y="78649"/>
                </a:lnTo>
                <a:lnTo>
                  <a:pt x="152402" y="93862"/>
                </a:lnTo>
                <a:lnTo>
                  <a:pt x="163371" y="103547"/>
                </a:lnTo>
                <a:lnTo>
                  <a:pt x="177362" y="106944"/>
                </a:lnTo>
                <a:lnTo>
                  <a:pt x="191353" y="103547"/>
                </a:lnTo>
                <a:lnTo>
                  <a:pt x="200137" y="95791"/>
                </a:lnTo>
                <a:lnTo>
                  <a:pt x="177362" y="95791"/>
                </a:lnTo>
                <a:lnTo>
                  <a:pt x="168157" y="93148"/>
                </a:lnTo>
                <a:lnTo>
                  <a:pt x="161015" y="85650"/>
                </a:lnTo>
                <a:lnTo>
                  <a:pt x="156393" y="73941"/>
                </a:lnTo>
                <a:lnTo>
                  <a:pt x="154751" y="58666"/>
                </a:lnTo>
                <a:lnTo>
                  <a:pt x="156393" y="43527"/>
                </a:lnTo>
                <a:lnTo>
                  <a:pt x="161015" y="31968"/>
                </a:lnTo>
                <a:lnTo>
                  <a:pt x="168157" y="24592"/>
                </a:lnTo>
                <a:lnTo>
                  <a:pt x="177362" y="21999"/>
                </a:lnTo>
                <a:lnTo>
                  <a:pt x="200502" y="21999"/>
                </a:lnTo>
                <a:lnTo>
                  <a:pt x="191353" y="13936"/>
                </a:lnTo>
                <a:lnTo>
                  <a:pt x="177362" y="10541"/>
                </a:lnTo>
                <a:close/>
              </a:path>
              <a:path w="406400" h="138429">
                <a:moveTo>
                  <a:pt x="200502" y="21999"/>
                </a:moveTo>
                <a:lnTo>
                  <a:pt x="177362" y="21999"/>
                </a:lnTo>
                <a:lnTo>
                  <a:pt x="186502" y="24592"/>
                </a:lnTo>
                <a:lnTo>
                  <a:pt x="193652" y="31968"/>
                </a:lnTo>
                <a:lnTo>
                  <a:pt x="198309" y="43527"/>
                </a:lnTo>
                <a:lnTo>
                  <a:pt x="199973" y="58666"/>
                </a:lnTo>
                <a:lnTo>
                  <a:pt x="198309" y="73941"/>
                </a:lnTo>
                <a:lnTo>
                  <a:pt x="193652" y="85650"/>
                </a:lnTo>
                <a:lnTo>
                  <a:pt x="186502" y="93148"/>
                </a:lnTo>
                <a:lnTo>
                  <a:pt x="177362" y="95791"/>
                </a:lnTo>
                <a:lnTo>
                  <a:pt x="200137" y="95791"/>
                </a:lnTo>
                <a:lnTo>
                  <a:pt x="202322" y="93862"/>
                </a:lnTo>
                <a:lnTo>
                  <a:pt x="209481" y="78649"/>
                </a:lnTo>
                <a:lnTo>
                  <a:pt x="212042" y="58666"/>
                </a:lnTo>
                <a:lnTo>
                  <a:pt x="209481" y="38772"/>
                </a:lnTo>
                <a:lnTo>
                  <a:pt x="202322" y="23604"/>
                </a:lnTo>
                <a:lnTo>
                  <a:pt x="200502" y="21999"/>
                </a:lnTo>
                <a:close/>
              </a:path>
              <a:path w="406400" h="138429">
                <a:moveTo>
                  <a:pt x="246876" y="0"/>
                </a:moveTo>
                <a:lnTo>
                  <a:pt x="234042" y="0"/>
                </a:lnTo>
                <a:lnTo>
                  <a:pt x="234042" y="138110"/>
                </a:lnTo>
                <a:lnTo>
                  <a:pt x="246876" y="138110"/>
                </a:lnTo>
                <a:lnTo>
                  <a:pt x="246876" y="65847"/>
                </a:lnTo>
                <a:lnTo>
                  <a:pt x="243820" y="65847"/>
                </a:lnTo>
                <a:lnTo>
                  <a:pt x="243820" y="55152"/>
                </a:lnTo>
                <a:lnTo>
                  <a:pt x="246876" y="55152"/>
                </a:lnTo>
                <a:lnTo>
                  <a:pt x="246876" y="0"/>
                </a:lnTo>
                <a:close/>
              </a:path>
              <a:path w="406400" h="138429">
                <a:moveTo>
                  <a:pt x="246876" y="55152"/>
                </a:moveTo>
                <a:lnTo>
                  <a:pt x="243820" y="55152"/>
                </a:lnTo>
                <a:lnTo>
                  <a:pt x="243820" y="65847"/>
                </a:lnTo>
                <a:lnTo>
                  <a:pt x="246876" y="65847"/>
                </a:lnTo>
                <a:lnTo>
                  <a:pt x="246876" y="55152"/>
                </a:lnTo>
                <a:close/>
              </a:path>
              <a:path w="406400" h="138429">
                <a:moveTo>
                  <a:pt x="269487" y="55152"/>
                </a:moveTo>
                <a:lnTo>
                  <a:pt x="246876" y="55152"/>
                </a:lnTo>
                <a:lnTo>
                  <a:pt x="246876" y="65847"/>
                </a:lnTo>
                <a:lnTo>
                  <a:pt x="269487" y="65847"/>
                </a:lnTo>
                <a:lnTo>
                  <a:pt x="269487" y="55152"/>
                </a:lnTo>
                <a:close/>
              </a:path>
              <a:path w="406400" h="138429">
                <a:moveTo>
                  <a:pt x="337155" y="81888"/>
                </a:moveTo>
                <a:lnTo>
                  <a:pt x="296211" y="81888"/>
                </a:lnTo>
                <a:lnTo>
                  <a:pt x="296211" y="91666"/>
                </a:lnTo>
                <a:lnTo>
                  <a:pt x="377488" y="91666"/>
                </a:lnTo>
                <a:lnTo>
                  <a:pt x="377488" y="103735"/>
                </a:lnTo>
                <a:lnTo>
                  <a:pt x="296516" y="103735"/>
                </a:lnTo>
                <a:lnTo>
                  <a:pt x="296516" y="136582"/>
                </a:lnTo>
                <a:lnTo>
                  <a:pt x="394141" y="136582"/>
                </a:lnTo>
                <a:lnTo>
                  <a:pt x="394141" y="129707"/>
                </a:lnTo>
                <a:lnTo>
                  <a:pt x="309044" y="129707"/>
                </a:lnTo>
                <a:lnTo>
                  <a:pt x="309044" y="112902"/>
                </a:lnTo>
                <a:lnTo>
                  <a:pt x="390016" y="112902"/>
                </a:lnTo>
                <a:lnTo>
                  <a:pt x="390016" y="86471"/>
                </a:lnTo>
                <a:lnTo>
                  <a:pt x="337155" y="86471"/>
                </a:lnTo>
                <a:lnTo>
                  <a:pt x="337155" y="81888"/>
                </a:lnTo>
                <a:close/>
              </a:path>
              <a:path w="406400" h="138429">
                <a:moveTo>
                  <a:pt x="394141" y="126652"/>
                </a:moveTo>
                <a:lnTo>
                  <a:pt x="309044" y="126652"/>
                </a:lnTo>
                <a:lnTo>
                  <a:pt x="309044" y="129707"/>
                </a:lnTo>
                <a:lnTo>
                  <a:pt x="394141" y="129707"/>
                </a:lnTo>
                <a:lnTo>
                  <a:pt x="394141" y="126652"/>
                </a:lnTo>
                <a:close/>
              </a:path>
              <a:path w="406400" h="138429">
                <a:moveTo>
                  <a:pt x="349683" y="65235"/>
                </a:moveTo>
                <a:lnTo>
                  <a:pt x="337155" y="65235"/>
                </a:lnTo>
                <a:lnTo>
                  <a:pt x="337155" y="86471"/>
                </a:lnTo>
                <a:lnTo>
                  <a:pt x="349683" y="86471"/>
                </a:lnTo>
                <a:lnTo>
                  <a:pt x="349683" y="65235"/>
                </a:lnTo>
                <a:close/>
              </a:path>
              <a:path w="406400" h="138429">
                <a:moveTo>
                  <a:pt x="390016" y="81888"/>
                </a:moveTo>
                <a:lnTo>
                  <a:pt x="349683" y="81888"/>
                </a:lnTo>
                <a:lnTo>
                  <a:pt x="349683" y="86471"/>
                </a:lnTo>
                <a:lnTo>
                  <a:pt x="390016" y="86471"/>
                </a:lnTo>
                <a:lnTo>
                  <a:pt x="390016" y="81888"/>
                </a:lnTo>
                <a:close/>
              </a:path>
              <a:path w="406400" h="138429">
                <a:moveTo>
                  <a:pt x="405905" y="58208"/>
                </a:moveTo>
                <a:lnTo>
                  <a:pt x="281086" y="58208"/>
                </a:lnTo>
                <a:lnTo>
                  <a:pt x="281086" y="68444"/>
                </a:lnTo>
                <a:lnTo>
                  <a:pt x="337155" y="68444"/>
                </a:lnTo>
                <a:lnTo>
                  <a:pt x="337155" y="65235"/>
                </a:lnTo>
                <a:lnTo>
                  <a:pt x="405905" y="65235"/>
                </a:lnTo>
                <a:lnTo>
                  <a:pt x="405905" y="58208"/>
                </a:lnTo>
                <a:close/>
              </a:path>
              <a:path w="406400" h="138429">
                <a:moveTo>
                  <a:pt x="405905" y="65235"/>
                </a:moveTo>
                <a:lnTo>
                  <a:pt x="349683" y="65235"/>
                </a:lnTo>
                <a:lnTo>
                  <a:pt x="349683" y="68444"/>
                </a:lnTo>
                <a:lnTo>
                  <a:pt x="405905" y="68444"/>
                </a:lnTo>
                <a:lnTo>
                  <a:pt x="405905" y="65235"/>
                </a:lnTo>
                <a:close/>
              </a:path>
              <a:path w="406400" h="138429">
                <a:moveTo>
                  <a:pt x="389710" y="4583"/>
                </a:moveTo>
                <a:lnTo>
                  <a:pt x="297280" y="4583"/>
                </a:lnTo>
                <a:lnTo>
                  <a:pt x="297280" y="46597"/>
                </a:lnTo>
                <a:lnTo>
                  <a:pt x="389710" y="46597"/>
                </a:lnTo>
                <a:lnTo>
                  <a:pt x="389710" y="36513"/>
                </a:lnTo>
                <a:lnTo>
                  <a:pt x="309808" y="36513"/>
                </a:lnTo>
                <a:lnTo>
                  <a:pt x="309808" y="14666"/>
                </a:lnTo>
                <a:lnTo>
                  <a:pt x="389710" y="14666"/>
                </a:lnTo>
                <a:lnTo>
                  <a:pt x="389710" y="4583"/>
                </a:lnTo>
                <a:close/>
              </a:path>
              <a:path w="406400" h="138429">
                <a:moveTo>
                  <a:pt x="389710" y="14666"/>
                </a:moveTo>
                <a:lnTo>
                  <a:pt x="377336" y="14666"/>
                </a:lnTo>
                <a:lnTo>
                  <a:pt x="377336" y="36513"/>
                </a:lnTo>
                <a:lnTo>
                  <a:pt x="389710" y="36513"/>
                </a:lnTo>
                <a:lnTo>
                  <a:pt x="389710" y="14666"/>
                </a:lnTo>
                <a:close/>
              </a:path>
            </a:pathLst>
          </a:custGeom>
          <a:solidFill>
            <a:srgbClr val="6775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5663167" y="3208829"/>
            <a:ext cx="406400" cy="138430"/>
          </a:xfrm>
          <a:custGeom>
            <a:avLst/>
            <a:gdLst/>
            <a:ahLst/>
            <a:cxnLst/>
            <a:rect l="l" t="t" r="r" b="b"/>
            <a:pathLst>
              <a:path w="406400" h="138429">
                <a:moveTo>
                  <a:pt x="113971" y="0"/>
                </a:moveTo>
                <a:lnTo>
                  <a:pt x="101444" y="0"/>
                </a:lnTo>
                <a:lnTo>
                  <a:pt x="101444" y="138416"/>
                </a:lnTo>
                <a:lnTo>
                  <a:pt x="113971" y="138416"/>
                </a:lnTo>
                <a:lnTo>
                  <a:pt x="113971" y="57291"/>
                </a:lnTo>
                <a:lnTo>
                  <a:pt x="107708" y="57291"/>
                </a:lnTo>
                <a:lnTo>
                  <a:pt x="107708" y="46902"/>
                </a:lnTo>
                <a:lnTo>
                  <a:pt x="113971" y="46902"/>
                </a:lnTo>
                <a:lnTo>
                  <a:pt x="113971" y="0"/>
                </a:lnTo>
                <a:close/>
              </a:path>
              <a:path w="406400" h="138429">
                <a:moveTo>
                  <a:pt x="38347" y="12069"/>
                </a:moveTo>
                <a:lnTo>
                  <a:pt x="35902" y="12069"/>
                </a:lnTo>
                <a:lnTo>
                  <a:pt x="35902" y="36666"/>
                </a:lnTo>
                <a:lnTo>
                  <a:pt x="33150" y="55816"/>
                </a:lnTo>
                <a:lnTo>
                  <a:pt x="25571" y="73676"/>
                </a:lnTo>
                <a:lnTo>
                  <a:pt x="14182" y="88615"/>
                </a:lnTo>
                <a:lnTo>
                  <a:pt x="0" y="98999"/>
                </a:lnTo>
                <a:lnTo>
                  <a:pt x="8097" y="109082"/>
                </a:lnTo>
                <a:lnTo>
                  <a:pt x="23281" y="97166"/>
                </a:lnTo>
                <a:lnTo>
                  <a:pt x="35387" y="80093"/>
                </a:lnTo>
                <a:lnTo>
                  <a:pt x="42439" y="61880"/>
                </a:lnTo>
                <a:lnTo>
                  <a:pt x="41202" y="58771"/>
                </a:lnTo>
                <a:lnTo>
                  <a:pt x="38347" y="36666"/>
                </a:lnTo>
                <a:lnTo>
                  <a:pt x="38347" y="12069"/>
                </a:lnTo>
                <a:close/>
              </a:path>
              <a:path w="406400" h="138429">
                <a:moveTo>
                  <a:pt x="48583" y="12069"/>
                </a:moveTo>
                <a:lnTo>
                  <a:pt x="46291" y="12069"/>
                </a:lnTo>
                <a:lnTo>
                  <a:pt x="46291" y="36666"/>
                </a:lnTo>
                <a:lnTo>
                  <a:pt x="43395" y="59411"/>
                </a:lnTo>
                <a:lnTo>
                  <a:pt x="42439" y="61880"/>
                </a:lnTo>
                <a:lnTo>
                  <a:pt x="49156" y="78756"/>
                </a:lnTo>
                <a:lnTo>
                  <a:pt x="61292" y="95189"/>
                </a:lnTo>
                <a:lnTo>
                  <a:pt x="76694" y="106638"/>
                </a:lnTo>
                <a:lnTo>
                  <a:pt x="84180" y="96402"/>
                </a:lnTo>
                <a:lnTo>
                  <a:pt x="70174" y="86617"/>
                </a:lnTo>
                <a:lnTo>
                  <a:pt x="58876" y="72435"/>
                </a:lnTo>
                <a:lnTo>
                  <a:pt x="51330" y="55302"/>
                </a:lnTo>
                <a:lnTo>
                  <a:pt x="48583" y="36666"/>
                </a:lnTo>
                <a:lnTo>
                  <a:pt x="48583" y="12069"/>
                </a:lnTo>
                <a:close/>
              </a:path>
              <a:path w="406400" h="138429">
                <a:moveTo>
                  <a:pt x="46291" y="12069"/>
                </a:moveTo>
                <a:lnTo>
                  <a:pt x="38347" y="12069"/>
                </a:lnTo>
                <a:lnTo>
                  <a:pt x="38347" y="36666"/>
                </a:lnTo>
                <a:lnTo>
                  <a:pt x="41202" y="58771"/>
                </a:lnTo>
                <a:lnTo>
                  <a:pt x="42439" y="61880"/>
                </a:lnTo>
                <a:lnTo>
                  <a:pt x="43395" y="59411"/>
                </a:lnTo>
                <a:lnTo>
                  <a:pt x="46291" y="36666"/>
                </a:lnTo>
                <a:lnTo>
                  <a:pt x="46291" y="12069"/>
                </a:lnTo>
                <a:close/>
              </a:path>
              <a:path w="406400" h="138429">
                <a:moveTo>
                  <a:pt x="101444" y="46902"/>
                </a:moveTo>
                <a:lnTo>
                  <a:pt x="69208" y="46902"/>
                </a:lnTo>
                <a:lnTo>
                  <a:pt x="69208" y="57291"/>
                </a:lnTo>
                <a:lnTo>
                  <a:pt x="101444" y="57291"/>
                </a:lnTo>
                <a:lnTo>
                  <a:pt x="101444" y="46902"/>
                </a:lnTo>
                <a:close/>
              </a:path>
              <a:path w="406400" h="138429">
                <a:moveTo>
                  <a:pt x="113971" y="46902"/>
                </a:moveTo>
                <a:lnTo>
                  <a:pt x="107708" y="46902"/>
                </a:lnTo>
                <a:lnTo>
                  <a:pt x="107708" y="57291"/>
                </a:lnTo>
                <a:lnTo>
                  <a:pt x="113971" y="57291"/>
                </a:lnTo>
                <a:lnTo>
                  <a:pt x="113971" y="46902"/>
                </a:lnTo>
                <a:close/>
              </a:path>
              <a:path w="406400" h="138429">
                <a:moveTo>
                  <a:pt x="247945" y="152"/>
                </a:moveTo>
                <a:lnTo>
                  <a:pt x="235265" y="152"/>
                </a:lnTo>
                <a:lnTo>
                  <a:pt x="235265" y="81888"/>
                </a:lnTo>
                <a:lnTo>
                  <a:pt x="247945" y="81888"/>
                </a:lnTo>
                <a:lnTo>
                  <a:pt x="247945" y="60652"/>
                </a:lnTo>
                <a:lnTo>
                  <a:pt x="244126" y="60652"/>
                </a:lnTo>
                <a:lnTo>
                  <a:pt x="244126" y="50110"/>
                </a:lnTo>
                <a:lnTo>
                  <a:pt x="247945" y="50110"/>
                </a:lnTo>
                <a:lnTo>
                  <a:pt x="247945" y="31319"/>
                </a:lnTo>
                <a:lnTo>
                  <a:pt x="244126" y="31319"/>
                </a:lnTo>
                <a:lnTo>
                  <a:pt x="244126" y="20777"/>
                </a:lnTo>
                <a:lnTo>
                  <a:pt x="247945" y="20777"/>
                </a:lnTo>
                <a:lnTo>
                  <a:pt x="247945" y="152"/>
                </a:lnTo>
                <a:close/>
              </a:path>
              <a:path w="406400" h="138429">
                <a:moveTo>
                  <a:pt x="247945" y="50110"/>
                </a:moveTo>
                <a:lnTo>
                  <a:pt x="244126" y="50110"/>
                </a:lnTo>
                <a:lnTo>
                  <a:pt x="244126" y="60652"/>
                </a:lnTo>
                <a:lnTo>
                  <a:pt x="247945" y="60652"/>
                </a:lnTo>
                <a:lnTo>
                  <a:pt x="247945" y="50110"/>
                </a:lnTo>
                <a:close/>
              </a:path>
              <a:path w="406400" h="138429">
                <a:moveTo>
                  <a:pt x="268112" y="50110"/>
                </a:moveTo>
                <a:lnTo>
                  <a:pt x="247945" y="50110"/>
                </a:lnTo>
                <a:lnTo>
                  <a:pt x="247945" y="60652"/>
                </a:lnTo>
                <a:lnTo>
                  <a:pt x="268112" y="60652"/>
                </a:lnTo>
                <a:lnTo>
                  <a:pt x="268112" y="50110"/>
                </a:lnTo>
                <a:close/>
              </a:path>
              <a:path w="406400" h="138429">
                <a:moveTo>
                  <a:pt x="247945" y="20777"/>
                </a:moveTo>
                <a:lnTo>
                  <a:pt x="244126" y="20777"/>
                </a:lnTo>
                <a:lnTo>
                  <a:pt x="244126" y="31319"/>
                </a:lnTo>
                <a:lnTo>
                  <a:pt x="247945" y="31319"/>
                </a:lnTo>
                <a:lnTo>
                  <a:pt x="247945" y="20777"/>
                </a:lnTo>
                <a:close/>
              </a:path>
              <a:path w="406400" h="138429">
                <a:moveTo>
                  <a:pt x="268112" y="20777"/>
                </a:moveTo>
                <a:lnTo>
                  <a:pt x="247945" y="20777"/>
                </a:lnTo>
                <a:lnTo>
                  <a:pt x="247945" y="31319"/>
                </a:lnTo>
                <a:lnTo>
                  <a:pt x="268112" y="31319"/>
                </a:lnTo>
                <a:lnTo>
                  <a:pt x="268112" y="20777"/>
                </a:lnTo>
                <a:close/>
              </a:path>
              <a:path w="406400" h="138429">
                <a:moveTo>
                  <a:pt x="179348" y="8249"/>
                </a:moveTo>
                <a:lnTo>
                  <a:pt x="164949" y="10651"/>
                </a:lnTo>
                <a:lnTo>
                  <a:pt x="153529" y="17378"/>
                </a:lnTo>
                <a:lnTo>
                  <a:pt x="146004" y="27714"/>
                </a:lnTo>
                <a:lnTo>
                  <a:pt x="143293" y="40944"/>
                </a:lnTo>
                <a:lnTo>
                  <a:pt x="146004" y="54061"/>
                </a:lnTo>
                <a:lnTo>
                  <a:pt x="153529" y="64300"/>
                </a:lnTo>
                <a:lnTo>
                  <a:pt x="164949" y="70957"/>
                </a:lnTo>
                <a:lnTo>
                  <a:pt x="179348" y="73333"/>
                </a:lnTo>
                <a:lnTo>
                  <a:pt x="193747" y="70957"/>
                </a:lnTo>
                <a:lnTo>
                  <a:pt x="205167" y="64300"/>
                </a:lnTo>
                <a:lnTo>
                  <a:pt x="206276" y="62791"/>
                </a:lnTo>
                <a:lnTo>
                  <a:pt x="179348" y="62791"/>
                </a:lnTo>
                <a:lnTo>
                  <a:pt x="169847" y="61204"/>
                </a:lnTo>
                <a:lnTo>
                  <a:pt x="162352" y="56737"/>
                </a:lnTo>
                <a:lnTo>
                  <a:pt x="157434" y="49836"/>
                </a:lnTo>
                <a:lnTo>
                  <a:pt x="155668" y="40944"/>
                </a:lnTo>
                <a:lnTo>
                  <a:pt x="157434" y="32028"/>
                </a:lnTo>
                <a:lnTo>
                  <a:pt x="162352" y="25074"/>
                </a:lnTo>
                <a:lnTo>
                  <a:pt x="169847" y="20555"/>
                </a:lnTo>
                <a:lnTo>
                  <a:pt x="179348" y="18944"/>
                </a:lnTo>
                <a:lnTo>
                  <a:pt x="206307" y="18944"/>
                </a:lnTo>
                <a:lnTo>
                  <a:pt x="205167" y="17378"/>
                </a:lnTo>
                <a:lnTo>
                  <a:pt x="193747" y="10651"/>
                </a:lnTo>
                <a:lnTo>
                  <a:pt x="179348" y="8249"/>
                </a:lnTo>
                <a:close/>
              </a:path>
              <a:path w="406400" h="138429">
                <a:moveTo>
                  <a:pt x="206307" y="18944"/>
                </a:moveTo>
                <a:lnTo>
                  <a:pt x="179348" y="18944"/>
                </a:lnTo>
                <a:lnTo>
                  <a:pt x="188849" y="20555"/>
                </a:lnTo>
                <a:lnTo>
                  <a:pt x="196345" y="25074"/>
                </a:lnTo>
                <a:lnTo>
                  <a:pt x="201262" y="32028"/>
                </a:lnTo>
                <a:lnTo>
                  <a:pt x="203029" y="40944"/>
                </a:lnTo>
                <a:lnTo>
                  <a:pt x="201262" y="49836"/>
                </a:lnTo>
                <a:lnTo>
                  <a:pt x="196345" y="56737"/>
                </a:lnTo>
                <a:lnTo>
                  <a:pt x="188849" y="61204"/>
                </a:lnTo>
                <a:lnTo>
                  <a:pt x="179348" y="62791"/>
                </a:lnTo>
                <a:lnTo>
                  <a:pt x="206276" y="62791"/>
                </a:lnTo>
                <a:lnTo>
                  <a:pt x="212692" y="54061"/>
                </a:lnTo>
                <a:lnTo>
                  <a:pt x="215404" y="40944"/>
                </a:lnTo>
                <a:lnTo>
                  <a:pt x="212692" y="27714"/>
                </a:lnTo>
                <a:lnTo>
                  <a:pt x="206307" y="18944"/>
                </a:lnTo>
                <a:close/>
              </a:path>
              <a:path w="406400" h="138429">
                <a:moveTo>
                  <a:pt x="203945" y="86319"/>
                </a:moveTo>
                <a:lnTo>
                  <a:pt x="184996" y="88076"/>
                </a:lnTo>
                <a:lnTo>
                  <a:pt x="170716" y="93155"/>
                </a:lnTo>
                <a:lnTo>
                  <a:pt x="161707" y="101272"/>
                </a:lnTo>
                <a:lnTo>
                  <a:pt x="158570" y="112138"/>
                </a:lnTo>
                <a:lnTo>
                  <a:pt x="161707" y="123069"/>
                </a:lnTo>
                <a:lnTo>
                  <a:pt x="170716" y="131178"/>
                </a:lnTo>
                <a:lnTo>
                  <a:pt x="184996" y="136222"/>
                </a:lnTo>
                <a:lnTo>
                  <a:pt x="203945" y="137957"/>
                </a:lnTo>
                <a:lnTo>
                  <a:pt x="222894" y="136222"/>
                </a:lnTo>
                <a:lnTo>
                  <a:pt x="237174" y="131178"/>
                </a:lnTo>
                <a:lnTo>
                  <a:pt x="240845" y="127874"/>
                </a:lnTo>
                <a:lnTo>
                  <a:pt x="203945" y="127874"/>
                </a:lnTo>
                <a:lnTo>
                  <a:pt x="190152" y="126812"/>
                </a:lnTo>
                <a:lnTo>
                  <a:pt x="179768" y="123730"/>
                </a:lnTo>
                <a:lnTo>
                  <a:pt x="173223" y="118786"/>
                </a:lnTo>
                <a:lnTo>
                  <a:pt x="170945" y="112138"/>
                </a:lnTo>
                <a:lnTo>
                  <a:pt x="173223" y="105514"/>
                </a:lnTo>
                <a:lnTo>
                  <a:pt x="179768" y="100622"/>
                </a:lnTo>
                <a:lnTo>
                  <a:pt x="190152" y="97593"/>
                </a:lnTo>
                <a:lnTo>
                  <a:pt x="203945" y="96555"/>
                </a:lnTo>
                <a:lnTo>
                  <a:pt x="240948" y="96555"/>
                </a:lnTo>
                <a:lnTo>
                  <a:pt x="237174" y="93155"/>
                </a:lnTo>
                <a:lnTo>
                  <a:pt x="222894" y="88076"/>
                </a:lnTo>
                <a:lnTo>
                  <a:pt x="203945" y="86319"/>
                </a:lnTo>
                <a:close/>
              </a:path>
              <a:path w="406400" h="138429">
                <a:moveTo>
                  <a:pt x="240948" y="96555"/>
                </a:moveTo>
                <a:lnTo>
                  <a:pt x="203945" y="96555"/>
                </a:lnTo>
                <a:lnTo>
                  <a:pt x="217738" y="97593"/>
                </a:lnTo>
                <a:lnTo>
                  <a:pt x="228122" y="100622"/>
                </a:lnTo>
                <a:lnTo>
                  <a:pt x="234668" y="105514"/>
                </a:lnTo>
                <a:lnTo>
                  <a:pt x="236945" y="112138"/>
                </a:lnTo>
                <a:lnTo>
                  <a:pt x="234668" y="118786"/>
                </a:lnTo>
                <a:lnTo>
                  <a:pt x="228122" y="123730"/>
                </a:lnTo>
                <a:lnTo>
                  <a:pt x="217738" y="126812"/>
                </a:lnTo>
                <a:lnTo>
                  <a:pt x="203945" y="127874"/>
                </a:lnTo>
                <a:lnTo>
                  <a:pt x="240845" y="127874"/>
                </a:lnTo>
                <a:lnTo>
                  <a:pt x="246183" y="123069"/>
                </a:lnTo>
                <a:lnTo>
                  <a:pt x="249320" y="112138"/>
                </a:lnTo>
                <a:lnTo>
                  <a:pt x="246183" y="101272"/>
                </a:lnTo>
                <a:lnTo>
                  <a:pt x="240948" y="96555"/>
                </a:lnTo>
                <a:close/>
              </a:path>
              <a:path w="406400" h="138429">
                <a:moveTo>
                  <a:pt x="337461" y="91226"/>
                </a:moveTo>
                <a:lnTo>
                  <a:pt x="323692" y="92301"/>
                </a:lnTo>
                <a:lnTo>
                  <a:pt x="308853" y="96860"/>
                </a:lnTo>
                <a:lnTo>
                  <a:pt x="299572" y="104284"/>
                </a:lnTo>
                <a:lnTo>
                  <a:pt x="296364" y="114430"/>
                </a:lnTo>
                <a:lnTo>
                  <a:pt x="299572" y="124487"/>
                </a:lnTo>
                <a:lnTo>
                  <a:pt x="308853" y="131865"/>
                </a:lnTo>
                <a:lnTo>
                  <a:pt x="323692" y="136408"/>
                </a:lnTo>
                <a:lnTo>
                  <a:pt x="343572" y="137957"/>
                </a:lnTo>
                <a:lnTo>
                  <a:pt x="363452" y="136408"/>
                </a:lnTo>
                <a:lnTo>
                  <a:pt x="378290" y="131865"/>
                </a:lnTo>
                <a:lnTo>
                  <a:pt x="382734" y="128332"/>
                </a:lnTo>
                <a:lnTo>
                  <a:pt x="343572" y="128332"/>
                </a:lnTo>
                <a:lnTo>
                  <a:pt x="329048" y="127406"/>
                </a:lnTo>
                <a:lnTo>
                  <a:pt x="318249" y="124704"/>
                </a:lnTo>
                <a:lnTo>
                  <a:pt x="311517" y="120340"/>
                </a:lnTo>
                <a:lnTo>
                  <a:pt x="309197" y="114430"/>
                </a:lnTo>
                <a:lnTo>
                  <a:pt x="311517" y="108519"/>
                </a:lnTo>
                <a:lnTo>
                  <a:pt x="318249" y="104155"/>
                </a:lnTo>
                <a:lnTo>
                  <a:pt x="329048" y="101453"/>
                </a:lnTo>
                <a:lnTo>
                  <a:pt x="343572" y="100527"/>
                </a:lnTo>
                <a:lnTo>
                  <a:pt x="382874" y="100527"/>
                </a:lnTo>
                <a:lnTo>
                  <a:pt x="378290" y="96860"/>
                </a:lnTo>
                <a:lnTo>
                  <a:pt x="371330" y="94721"/>
                </a:lnTo>
                <a:lnTo>
                  <a:pt x="337461" y="94721"/>
                </a:lnTo>
                <a:lnTo>
                  <a:pt x="337461" y="91226"/>
                </a:lnTo>
                <a:close/>
              </a:path>
              <a:path w="406400" h="138429">
                <a:moveTo>
                  <a:pt x="382874" y="100527"/>
                </a:moveTo>
                <a:lnTo>
                  <a:pt x="343572" y="100527"/>
                </a:lnTo>
                <a:lnTo>
                  <a:pt x="358095" y="101453"/>
                </a:lnTo>
                <a:lnTo>
                  <a:pt x="368895" y="104155"/>
                </a:lnTo>
                <a:lnTo>
                  <a:pt x="375626" y="108519"/>
                </a:lnTo>
                <a:lnTo>
                  <a:pt x="377947" y="114430"/>
                </a:lnTo>
                <a:lnTo>
                  <a:pt x="375626" y="120340"/>
                </a:lnTo>
                <a:lnTo>
                  <a:pt x="368895" y="124704"/>
                </a:lnTo>
                <a:lnTo>
                  <a:pt x="358095" y="127406"/>
                </a:lnTo>
                <a:lnTo>
                  <a:pt x="343572" y="128332"/>
                </a:lnTo>
                <a:lnTo>
                  <a:pt x="382734" y="128332"/>
                </a:lnTo>
                <a:lnTo>
                  <a:pt x="387572" y="124487"/>
                </a:lnTo>
                <a:lnTo>
                  <a:pt x="390780" y="114430"/>
                </a:lnTo>
                <a:lnTo>
                  <a:pt x="387572" y="104284"/>
                </a:lnTo>
                <a:lnTo>
                  <a:pt x="382874" y="100527"/>
                </a:lnTo>
                <a:close/>
              </a:path>
              <a:path w="406400" h="138429">
                <a:moveTo>
                  <a:pt x="343572" y="90749"/>
                </a:moveTo>
                <a:lnTo>
                  <a:pt x="337461" y="91226"/>
                </a:lnTo>
                <a:lnTo>
                  <a:pt x="337461" y="94721"/>
                </a:lnTo>
                <a:lnTo>
                  <a:pt x="349988" y="94721"/>
                </a:lnTo>
                <a:lnTo>
                  <a:pt x="349988" y="91250"/>
                </a:lnTo>
                <a:lnTo>
                  <a:pt x="343572" y="90749"/>
                </a:lnTo>
                <a:close/>
              </a:path>
              <a:path w="406400" h="138429">
                <a:moveTo>
                  <a:pt x="349988" y="91250"/>
                </a:moveTo>
                <a:lnTo>
                  <a:pt x="349988" y="94721"/>
                </a:lnTo>
                <a:lnTo>
                  <a:pt x="371330" y="94721"/>
                </a:lnTo>
                <a:lnTo>
                  <a:pt x="363452" y="92301"/>
                </a:lnTo>
                <a:lnTo>
                  <a:pt x="349988" y="91250"/>
                </a:lnTo>
                <a:close/>
              </a:path>
              <a:path w="406400" h="138429">
                <a:moveTo>
                  <a:pt x="349988" y="90749"/>
                </a:moveTo>
                <a:lnTo>
                  <a:pt x="343572" y="90749"/>
                </a:lnTo>
                <a:lnTo>
                  <a:pt x="349988" y="91250"/>
                </a:lnTo>
                <a:lnTo>
                  <a:pt x="349988" y="90749"/>
                </a:lnTo>
                <a:close/>
              </a:path>
              <a:path w="406400" h="138429">
                <a:moveTo>
                  <a:pt x="349988" y="72110"/>
                </a:moveTo>
                <a:lnTo>
                  <a:pt x="337461" y="72110"/>
                </a:lnTo>
                <a:lnTo>
                  <a:pt x="337461" y="91226"/>
                </a:lnTo>
                <a:lnTo>
                  <a:pt x="343572" y="90749"/>
                </a:lnTo>
                <a:lnTo>
                  <a:pt x="349988" y="90749"/>
                </a:lnTo>
                <a:lnTo>
                  <a:pt x="349988" y="72110"/>
                </a:lnTo>
                <a:close/>
              </a:path>
              <a:path w="406400" h="138429">
                <a:moveTo>
                  <a:pt x="406058" y="67374"/>
                </a:moveTo>
                <a:lnTo>
                  <a:pt x="281239" y="67374"/>
                </a:lnTo>
                <a:lnTo>
                  <a:pt x="281239" y="77763"/>
                </a:lnTo>
                <a:lnTo>
                  <a:pt x="337461" y="77763"/>
                </a:lnTo>
                <a:lnTo>
                  <a:pt x="337461" y="72110"/>
                </a:lnTo>
                <a:lnTo>
                  <a:pt x="406058" y="72110"/>
                </a:lnTo>
                <a:lnTo>
                  <a:pt x="406058" y="67374"/>
                </a:lnTo>
                <a:close/>
              </a:path>
              <a:path w="406400" h="138429">
                <a:moveTo>
                  <a:pt x="406058" y="72110"/>
                </a:moveTo>
                <a:lnTo>
                  <a:pt x="349988" y="72110"/>
                </a:lnTo>
                <a:lnTo>
                  <a:pt x="349988" y="77763"/>
                </a:lnTo>
                <a:lnTo>
                  <a:pt x="406058" y="77763"/>
                </a:lnTo>
                <a:lnTo>
                  <a:pt x="406058" y="72110"/>
                </a:lnTo>
                <a:close/>
              </a:path>
              <a:path w="406400" h="138429">
                <a:moveTo>
                  <a:pt x="313780" y="44305"/>
                </a:moveTo>
                <a:lnTo>
                  <a:pt x="293461" y="44305"/>
                </a:lnTo>
                <a:lnTo>
                  <a:pt x="293461" y="54694"/>
                </a:lnTo>
                <a:lnTo>
                  <a:pt x="393683" y="54694"/>
                </a:lnTo>
                <a:lnTo>
                  <a:pt x="393683" y="51333"/>
                </a:lnTo>
                <a:lnTo>
                  <a:pt x="313780" y="51333"/>
                </a:lnTo>
                <a:lnTo>
                  <a:pt x="313780" y="44305"/>
                </a:lnTo>
                <a:close/>
              </a:path>
              <a:path w="406400" h="138429">
                <a:moveTo>
                  <a:pt x="326461" y="9777"/>
                </a:moveTo>
                <a:lnTo>
                  <a:pt x="313780" y="9777"/>
                </a:lnTo>
                <a:lnTo>
                  <a:pt x="313780" y="51333"/>
                </a:lnTo>
                <a:lnTo>
                  <a:pt x="326461" y="51333"/>
                </a:lnTo>
                <a:lnTo>
                  <a:pt x="326461" y="9777"/>
                </a:lnTo>
                <a:close/>
              </a:path>
              <a:path w="406400" h="138429">
                <a:moveTo>
                  <a:pt x="360836" y="44305"/>
                </a:moveTo>
                <a:lnTo>
                  <a:pt x="326461" y="44305"/>
                </a:lnTo>
                <a:lnTo>
                  <a:pt x="326461" y="51333"/>
                </a:lnTo>
                <a:lnTo>
                  <a:pt x="360836" y="51333"/>
                </a:lnTo>
                <a:lnTo>
                  <a:pt x="360836" y="44305"/>
                </a:lnTo>
                <a:close/>
              </a:path>
              <a:path w="406400" h="138429">
                <a:moveTo>
                  <a:pt x="373363" y="9777"/>
                </a:moveTo>
                <a:lnTo>
                  <a:pt x="360836" y="9777"/>
                </a:lnTo>
                <a:lnTo>
                  <a:pt x="360836" y="51333"/>
                </a:lnTo>
                <a:lnTo>
                  <a:pt x="373363" y="51333"/>
                </a:lnTo>
                <a:lnTo>
                  <a:pt x="373363" y="9777"/>
                </a:lnTo>
                <a:close/>
              </a:path>
              <a:path w="406400" h="138429">
                <a:moveTo>
                  <a:pt x="393683" y="44305"/>
                </a:moveTo>
                <a:lnTo>
                  <a:pt x="373363" y="44305"/>
                </a:lnTo>
                <a:lnTo>
                  <a:pt x="373363" y="51333"/>
                </a:lnTo>
                <a:lnTo>
                  <a:pt x="393683" y="51333"/>
                </a:lnTo>
                <a:lnTo>
                  <a:pt x="393683" y="44305"/>
                </a:lnTo>
                <a:close/>
              </a:path>
              <a:path w="406400" h="138429">
                <a:moveTo>
                  <a:pt x="394294" y="5347"/>
                </a:moveTo>
                <a:lnTo>
                  <a:pt x="292850" y="5347"/>
                </a:lnTo>
                <a:lnTo>
                  <a:pt x="292850" y="15583"/>
                </a:lnTo>
                <a:lnTo>
                  <a:pt x="313780" y="15583"/>
                </a:lnTo>
                <a:lnTo>
                  <a:pt x="313780" y="9777"/>
                </a:lnTo>
                <a:lnTo>
                  <a:pt x="394294" y="9777"/>
                </a:lnTo>
                <a:lnTo>
                  <a:pt x="394294" y="5347"/>
                </a:lnTo>
                <a:close/>
              </a:path>
              <a:path w="406400" h="138429">
                <a:moveTo>
                  <a:pt x="360836" y="9777"/>
                </a:moveTo>
                <a:lnTo>
                  <a:pt x="326461" y="9777"/>
                </a:lnTo>
                <a:lnTo>
                  <a:pt x="326461" y="15583"/>
                </a:lnTo>
                <a:lnTo>
                  <a:pt x="360836" y="15583"/>
                </a:lnTo>
                <a:lnTo>
                  <a:pt x="360836" y="9777"/>
                </a:lnTo>
                <a:close/>
              </a:path>
              <a:path w="406400" h="138429">
                <a:moveTo>
                  <a:pt x="394294" y="9777"/>
                </a:moveTo>
                <a:lnTo>
                  <a:pt x="373363" y="9777"/>
                </a:lnTo>
                <a:lnTo>
                  <a:pt x="373363" y="15583"/>
                </a:lnTo>
                <a:lnTo>
                  <a:pt x="394294" y="15583"/>
                </a:lnTo>
                <a:lnTo>
                  <a:pt x="394294" y="9777"/>
                </a:lnTo>
                <a:close/>
              </a:path>
            </a:pathLst>
          </a:custGeom>
          <a:solidFill>
            <a:srgbClr val="6775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5420693" y="3785873"/>
            <a:ext cx="548005" cy="138430"/>
          </a:xfrm>
          <a:custGeom>
            <a:avLst/>
            <a:gdLst/>
            <a:ahLst/>
            <a:cxnLst/>
            <a:rect l="l" t="t" r="r" b="b"/>
            <a:pathLst>
              <a:path w="548004" h="138429">
                <a:moveTo>
                  <a:pt x="37430" y="32999"/>
                </a:moveTo>
                <a:lnTo>
                  <a:pt x="34985" y="32999"/>
                </a:lnTo>
                <a:lnTo>
                  <a:pt x="34985" y="44763"/>
                </a:lnTo>
                <a:lnTo>
                  <a:pt x="32376" y="62371"/>
                </a:lnTo>
                <a:lnTo>
                  <a:pt x="25112" y="78603"/>
                </a:lnTo>
                <a:lnTo>
                  <a:pt x="14038" y="92201"/>
                </a:lnTo>
                <a:lnTo>
                  <a:pt x="0" y="101902"/>
                </a:lnTo>
                <a:lnTo>
                  <a:pt x="7180" y="111680"/>
                </a:lnTo>
                <a:lnTo>
                  <a:pt x="22293" y="100751"/>
                </a:lnTo>
                <a:lnTo>
                  <a:pt x="34241" y="85096"/>
                </a:lnTo>
                <a:lnTo>
                  <a:pt x="41321" y="67878"/>
                </a:lnTo>
                <a:lnTo>
                  <a:pt x="40106" y="64911"/>
                </a:lnTo>
                <a:lnTo>
                  <a:pt x="37430" y="44763"/>
                </a:lnTo>
                <a:lnTo>
                  <a:pt x="37430" y="32999"/>
                </a:lnTo>
                <a:close/>
              </a:path>
              <a:path w="548004" h="138429">
                <a:moveTo>
                  <a:pt x="47360" y="32999"/>
                </a:moveTo>
                <a:lnTo>
                  <a:pt x="44916" y="32999"/>
                </a:lnTo>
                <a:lnTo>
                  <a:pt x="44916" y="44763"/>
                </a:lnTo>
                <a:lnTo>
                  <a:pt x="42092" y="66004"/>
                </a:lnTo>
                <a:lnTo>
                  <a:pt x="41321" y="67878"/>
                </a:lnTo>
                <a:lnTo>
                  <a:pt x="47609" y="83225"/>
                </a:lnTo>
                <a:lnTo>
                  <a:pt x="59151" y="98388"/>
                </a:lnTo>
                <a:lnTo>
                  <a:pt x="73944" y="109082"/>
                </a:lnTo>
                <a:lnTo>
                  <a:pt x="80971" y="99305"/>
                </a:lnTo>
                <a:lnTo>
                  <a:pt x="67405" y="89794"/>
                </a:lnTo>
                <a:lnTo>
                  <a:pt x="56775" y="76732"/>
                </a:lnTo>
                <a:lnTo>
                  <a:pt x="49841" y="61320"/>
                </a:lnTo>
                <a:lnTo>
                  <a:pt x="47360" y="44763"/>
                </a:lnTo>
                <a:lnTo>
                  <a:pt x="47360" y="32999"/>
                </a:lnTo>
                <a:close/>
              </a:path>
              <a:path w="548004" h="138429">
                <a:moveTo>
                  <a:pt x="44916" y="32999"/>
                </a:moveTo>
                <a:lnTo>
                  <a:pt x="37430" y="32999"/>
                </a:lnTo>
                <a:lnTo>
                  <a:pt x="37430" y="44763"/>
                </a:lnTo>
                <a:lnTo>
                  <a:pt x="40106" y="64911"/>
                </a:lnTo>
                <a:lnTo>
                  <a:pt x="41321" y="67878"/>
                </a:lnTo>
                <a:lnTo>
                  <a:pt x="42092" y="66004"/>
                </a:lnTo>
                <a:lnTo>
                  <a:pt x="44916" y="44763"/>
                </a:lnTo>
                <a:lnTo>
                  <a:pt x="44916" y="32999"/>
                </a:lnTo>
                <a:close/>
              </a:path>
              <a:path w="548004" h="138429">
                <a:moveTo>
                  <a:pt x="34833" y="24138"/>
                </a:moveTo>
                <a:lnTo>
                  <a:pt x="3819" y="24138"/>
                </a:lnTo>
                <a:lnTo>
                  <a:pt x="3819" y="34374"/>
                </a:lnTo>
                <a:lnTo>
                  <a:pt x="34985" y="34374"/>
                </a:lnTo>
                <a:lnTo>
                  <a:pt x="34985" y="32999"/>
                </a:lnTo>
                <a:lnTo>
                  <a:pt x="77916" y="32999"/>
                </a:lnTo>
                <a:lnTo>
                  <a:pt x="77916" y="29791"/>
                </a:lnTo>
                <a:lnTo>
                  <a:pt x="34833" y="29791"/>
                </a:lnTo>
                <a:lnTo>
                  <a:pt x="34833" y="24138"/>
                </a:lnTo>
                <a:close/>
              </a:path>
              <a:path w="548004" h="138429">
                <a:moveTo>
                  <a:pt x="77916" y="32999"/>
                </a:moveTo>
                <a:lnTo>
                  <a:pt x="47360" y="32999"/>
                </a:lnTo>
                <a:lnTo>
                  <a:pt x="47360" y="34374"/>
                </a:lnTo>
                <a:lnTo>
                  <a:pt x="77916" y="34374"/>
                </a:lnTo>
                <a:lnTo>
                  <a:pt x="77916" y="32999"/>
                </a:lnTo>
                <a:close/>
              </a:path>
              <a:path w="548004" h="138429">
                <a:moveTo>
                  <a:pt x="47360" y="2597"/>
                </a:moveTo>
                <a:lnTo>
                  <a:pt x="34833" y="2597"/>
                </a:lnTo>
                <a:lnTo>
                  <a:pt x="34833" y="29791"/>
                </a:lnTo>
                <a:lnTo>
                  <a:pt x="47360" y="29791"/>
                </a:lnTo>
                <a:lnTo>
                  <a:pt x="47360" y="2597"/>
                </a:lnTo>
                <a:close/>
              </a:path>
              <a:path w="548004" h="138429">
                <a:moveTo>
                  <a:pt x="77916" y="24138"/>
                </a:moveTo>
                <a:lnTo>
                  <a:pt x="47360" y="24138"/>
                </a:lnTo>
                <a:lnTo>
                  <a:pt x="47360" y="29791"/>
                </a:lnTo>
                <a:lnTo>
                  <a:pt x="77916" y="29791"/>
                </a:lnTo>
                <a:lnTo>
                  <a:pt x="77916" y="24138"/>
                </a:lnTo>
                <a:close/>
              </a:path>
              <a:path w="548004" h="138429">
                <a:moveTo>
                  <a:pt x="107555" y="152"/>
                </a:moveTo>
                <a:lnTo>
                  <a:pt x="94721" y="152"/>
                </a:lnTo>
                <a:lnTo>
                  <a:pt x="94721" y="138263"/>
                </a:lnTo>
                <a:lnTo>
                  <a:pt x="107555" y="138263"/>
                </a:lnTo>
                <a:lnTo>
                  <a:pt x="107555" y="67374"/>
                </a:lnTo>
                <a:lnTo>
                  <a:pt x="104499" y="67374"/>
                </a:lnTo>
                <a:lnTo>
                  <a:pt x="104499" y="56833"/>
                </a:lnTo>
                <a:lnTo>
                  <a:pt x="107555" y="56833"/>
                </a:lnTo>
                <a:lnTo>
                  <a:pt x="107555" y="152"/>
                </a:lnTo>
                <a:close/>
              </a:path>
              <a:path w="548004" h="138429">
                <a:moveTo>
                  <a:pt x="107555" y="56833"/>
                </a:moveTo>
                <a:lnTo>
                  <a:pt x="104499" y="56833"/>
                </a:lnTo>
                <a:lnTo>
                  <a:pt x="104499" y="67374"/>
                </a:lnTo>
                <a:lnTo>
                  <a:pt x="107555" y="67374"/>
                </a:lnTo>
                <a:lnTo>
                  <a:pt x="107555" y="56833"/>
                </a:lnTo>
                <a:close/>
              </a:path>
              <a:path w="548004" h="138429">
                <a:moveTo>
                  <a:pt x="130166" y="56833"/>
                </a:moveTo>
                <a:lnTo>
                  <a:pt x="107555" y="56833"/>
                </a:lnTo>
                <a:lnTo>
                  <a:pt x="107555" y="67374"/>
                </a:lnTo>
                <a:lnTo>
                  <a:pt x="130166" y="67374"/>
                </a:lnTo>
                <a:lnTo>
                  <a:pt x="130166" y="56833"/>
                </a:lnTo>
                <a:close/>
              </a:path>
              <a:path w="548004" h="138429">
                <a:moveTo>
                  <a:pt x="173390" y="95027"/>
                </a:moveTo>
                <a:lnTo>
                  <a:pt x="160709" y="95027"/>
                </a:lnTo>
                <a:lnTo>
                  <a:pt x="160709" y="135207"/>
                </a:lnTo>
                <a:lnTo>
                  <a:pt x="258334" y="135207"/>
                </a:lnTo>
                <a:lnTo>
                  <a:pt x="258334" y="127721"/>
                </a:lnTo>
                <a:lnTo>
                  <a:pt x="173390" y="127721"/>
                </a:lnTo>
                <a:lnTo>
                  <a:pt x="173390" y="95027"/>
                </a:lnTo>
                <a:close/>
              </a:path>
              <a:path w="548004" h="138429">
                <a:moveTo>
                  <a:pt x="258334" y="124819"/>
                </a:moveTo>
                <a:lnTo>
                  <a:pt x="173390" y="124819"/>
                </a:lnTo>
                <a:lnTo>
                  <a:pt x="173390" y="127721"/>
                </a:lnTo>
                <a:lnTo>
                  <a:pt x="258334" y="127721"/>
                </a:lnTo>
                <a:lnTo>
                  <a:pt x="258334" y="124819"/>
                </a:lnTo>
                <a:close/>
              </a:path>
              <a:path w="548004" h="138429">
                <a:moveTo>
                  <a:pt x="254973" y="152"/>
                </a:moveTo>
                <a:lnTo>
                  <a:pt x="242292" y="152"/>
                </a:lnTo>
                <a:lnTo>
                  <a:pt x="242292" y="105263"/>
                </a:lnTo>
                <a:lnTo>
                  <a:pt x="254973" y="105263"/>
                </a:lnTo>
                <a:lnTo>
                  <a:pt x="254973" y="91055"/>
                </a:lnTo>
                <a:lnTo>
                  <a:pt x="245501" y="91055"/>
                </a:lnTo>
                <a:lnTo>
                  <a:pt x="245501" y="81735"/>
                </a:lnTo>
                <a:lnTo>
                  <a:pt x="254973" y="81735"/>
                </a:lnTo>
                <a:lnTo>
                  <a:pt x="254973" y="152"/>
                </a:lnTo>
                <a:close/>
              </a:path>
              <a:path w="548004" h="138429">
                <a:moveTo>
                  <a:pt x="193709" y="73005"/>
                </a:moveTo>
                <a:lnTo>
                  <a:pt x="185211" y="73581"/>
                </a:lnTo>
                <a:lnTo>
                  <a:pt x="181029" y="73708"/>
                </a:lnTo>
                <a:lnTo>
                  <a:pt x="181029" y="100374"/>
                </a:lnTo>
                <a:lnTo>
                  <a:pt x="193709" y="100374"/>
                </a:lnTo>
                <a:lnTo>
                  <a:pt x="193709" y="73005"/>
                </a:lnTo>
                <a:close/>
              </a:path>
              <a:path w="548004" h="138429">
                <a:moveTo>
                  <a:pt x="242292" y="81735"/>
                </a:moveTo>
                <a:lnTo>
                  <a:pt x="214181" y="81735"/>
                </a:lnTo>
                <a:lnTo>
                  <a:pt x="214181" y="91055"/>
                </a:lnTo>
                <a:lnTo>
                  <a:pt x="242292" y="91055"/>
                </a:lnTo>
                <a:lnTo>
                  <a:pt x="242292" y="81735"/>
                </a:lnTo>
                <a:close/>
              </a:path>
              <a:path w="548004" h="138429">
                <a:moveTo>
                  <a:pt x="254973" y="81735"/>
                </a:moveTo>
                <a:lnTo>
                  <a:pt x="245501" y="81735"/>
                </a:lnTo>
                <a:lnTo>
                  <a:pt x="245501" y="91055"/>
                </a:lnTo>
                <a:lnTo>
                  <a:pt x="254973" y="91055"/>
                </a:lnTo>
                <a:lnTo>
                  <a:pt x="254973" y="81735"/>
                </a:lnTo>
                <a:close/>
              </a:path>
              <a:path w="548004" h="138429">
                <a:moveTo>
                  <a:pt x="230223" y="59888"/>
                </a:moveTo>
                <a:lnTo>
                  <a:pt x="207519" y="62144"/>
                </a:lnTo>
                <a:lnTo>
                  <a:pt x="184256" y="63383"/>
                </a:lnTo>
                <a:lnTo>
                  <a:pt x="161709" y="63906"/>
                </a:lnTo>
                <a:lnTo>
                  <a:pt x="141154" y="64013"/>
                </a:lnTo>
                <a:lnTo>
                  <a:pt x="142834" y="74402"/>
                </a:lnTo>
                <a:lnTo>
                  <a:pt x="163013" y="74256"/>
                </a:lnTo>
                <a:lnTo>
                  <a:pt x="181029" y="73708"/>
                </a:lnTo>
                <a:lnTo>
                  <a:pt x="181029" y="69666"/>
                </a:lnTo>
                <a:lnTo>
                  <a:pt x="227413" y="69666"/>
                </a:lnTo>
                <a:lnTo>
                  <a:pt x="231140" y="69208"/>
                </a:lnTo>
                <a:lnTo>
                  <a:pt x="230223" y="59888"/>
                </a:lnTo>
                <a:close/>
              </a:path>
              <a:path w="548004" h="138429">
                <a:moveTo>
                  <a:pt x="193709" y="69666"/>
                </a:moveTo>
                <a:lnTo>
                  <a:pt x="181029" y="69666"/>
                </a:lnTo>
                <a:lnTo>
                  <a:pt x="181029" y="73708"/>
                </a:lnTo>
                <a:lnTo>
                  <a:pt x="185211" y="73581"/>
                </a:lnTo>
                <a:lnTo>
                  <a:pt x="193709" y="73005"/>
                </a:lnTo>
                <a:lnTo>
                  <a:pt x="193709" y="69666"/>
                </a:lnTo>
                <a:close/>
              </a:path>
              <a:path w="548004" h="138429">
                <a:moveTo>
                  <a:pt x="227413" y="69666"/>
                </a:moveTo>
                <a:lnTo>
                  <a:pt x="193709" y="69666"/>
                </a:lnTo>
                <a:lnTo>
                  <a:pt x="193709" y="73005"/>
                </a:lnTo>
                <a:lnTo>
                  <a:pt x="208297" y="72017"/>
                </a:lnTo>
                <a:lnTo>
                  <a:pt x="227413" y="69666"/>
                </a:lnTo>
                <a:close/>
              </a:path>
              <a:path w="548004" h="138429">
                <a:moveTo>
                  <a:pt x="186070" y="5805"/>
                </a:moveTo>
                <a:lnTo>
                  <a:pt x="172175" y="7512"/>
                </a:lnTo>
                <a:lnTo>
                  <a:pt x="161416" y="12355"/>
                </a:lnTo>
                <a:lnTo>
                  <a:pt x="154467" y="19920"/>
                </a:lnTo>
                <a:lnTo>
                  <a:pt x="152001" y="29791"/>
                </a:lnTo>
                <a:lnTo>
                  <a:pt x="154467" y="39750"/>
                </a:lnTo>
                <a:lnTo>
                  <a:pt x="161416" y="47360"/>
                </a:lnTo>
                <a:lnTo>
                  <a:pt x="172175" y="52221"/>
                </a:lnTo>
                <a:lnTo>
                  <a:pt x="186070" y="53930"/>
                </a:lnTo>
                <a:lnTo>
                  <a:pt x="199878" y="52221"/>
                </a:lnTo>
                <a:lnTo>
                  <a:pt x="210591" y="47360"/>
                </a:lnTo>
                <a:lnTo>
                  <a:pt x="213374" y="44305"/>
                </a:lnTo>
                <a:lnTo>
                  <a:pt x="186070" y="44305"/>
                </a:lnTo>
                <a:lnTo>
                  <a:pt x="177154" y="43283"/>
                </a:lnTo>
                <a:lnTo>
                  <a:pt x="170201" y="40371"/>
                </a:lnTo>
                <a:lnTo>
                  <a:pt x="165682" y="35797"/>
                </a:lnTo>
                <a:lnTo>
                  <a:pt x="164070" y="29791"/>
                </a:lnTo>
                <a:lnTo>
                  <a:pt x="165682" y="23785"/>
                </a:lnTo>
                <a:lnTo>
                  <a:pt x="170201" y="19211"/>
                </a:lnTo>
                <a:lnTo>
                  <a:pt x="177154" y="16299"/>
                </a:lnTo>
                <a:lnTo>
                  <a:pt x="186070" y="15277"/>
                </a:lnTo>
                <a:lnTo>
                  <a:pt x="213269" y="15277"/>
                </a:lnTo>
                <a:lnTo>
                  <a:pt x="210591" y="12355"/>
                </a:lnTo>
                <a:lnTo>
                  <a:pt x="199878" y="7512"/>
                </a:lnTo>
                <a:lnTo>
                  <a:pt x="186070" y="5805"/>
                </a:lnTo>
                <a:close/>
              </a:path>
              <a:path w="548004" h="138429">
                <a:moveTo>
                  <a:pt x="213269" y="15277"/>
                </a:moveTo>
                <a:lnTo>
                  <a:pt x="186070" y="15277"/>
                </a:lnTo>
                <a:lnTo>
                  <a:pt x="194898" y="16299"/>
                </a:lnTo>
                <a:lnTo>
                  <a:pt x="201806" y="19211"/>
                </a:lnTo>
                <a:lnTo>
                  <a:pt x="206309" y="23785"/>
                </a:lnTo>
                <a:lnTo>
                  <a:pt x="207917" y="29791"/>
                </a:lnTo>
                <a:lnTo>
                  <a:pt x="206309" y="35797"/>
                </a:lnTo>
                <a:lnTo>
                  <a:pt x="201806" y="40371"/>
                </a:lnTo>
                <a:lnTo>
                  <a:pt x="194898" y="43283"/>
                </a:lnTo>
                <a:lnTo>
                  <a:pt x="186070" y="44305"/>
                </a:lnTo>
                <a:lnTo>
                  <a:pt x="213374" y="44305"/>
                </a:lnTo>
                <a:lnTo>
                  <a:pt x="217523" y="39750"/>
                </a:lnTo>
                <a:lnTo>
                  <a:pt x="219987" y="29791"/>
                </a:lnTo>
                <a:lnTo>
                  <a:pt x="217523" y="19920"/>
                </a:lnTo>
                <a:lnTo>
                  <a:pt x="213269" y="15277"/>
                </a:lnTo>
                <a:close/>
              </a:path>
              <a:path w="548004" h="138429">
                <a:moveTo>
                  <a:pt x="395363" y="0"/>
                </a:moveTo>
                <a:lnTo>
                  <a:pt x="382683" y="0"/>
                </a:lnTo>
                <a:lnTo>
                  <a:pt x="382683" y="138416"/>
                </a:lnTo>
                <a:lnTo>
                  <a:pt x="395363" y="138416"/>
                </a:lnTo>
                <a:lnTo>
                  <a:pt x="395363" y="0"/>
                </a:lnTo>
                <a:close/>
              </a:path>
              <a:path w="548004" h="138429">
                <a:moveTo>
                  <a:pt x="322488" y="10694"/>
                </a:moveTo>
                <a:lnTo>
                  <a:pt x="308450" y="14088"/>
                </a:lnTo>
                <a:lnTo>
                  <a:pt x="297376" y="23756"/>
                </a:lnTo>
                <a:lnTo>
                  <a:pt x="290112" y="38924"/>
                </a:lnTo>
                <a:lnTo>
                  <a:pt x="287502" y="58819"/>
                </a:lnTo>
                <a:lnTo>
                  <a:pt x="290112" y="78802"/>
                </a:lnTo>
                <a:lnTo>
                  <a:pt x="297376" y="94015"/>
                </a:lnTo>
                <a:lnTo>
                  <a:pt x="308450" y="103699"/>
                </a:lnTo>
                <a:lnTo>
                  <a:pt x="322488" y="107096"/>
                </a:lnTo>
                <a:lnTo>
                  <a:pt x="336616" y="103699"/>
                </a:lnTo>
                <a:lnTo>
                  <a:pt x="345520" y="95944"/>
                </a:lnTo>
                <a:lnTo>
                  <a:pt x="322488" y="95944"/>
                </a:lnTo>
                <a:lnTo>
                  <a:pt x="313236" y="93301"/>
                </a:lnTo>
                <a:lnTo>
                  <a:pt x="305989" y="85803"/>
                </a:lnTo>
                <a:lnTo>
                  <a:pt x="301262" y="74094"/>
                </a:lnTo>
                <a:lnTo>
                  <a:pt x="299572" y="58819"/>
                </a:lnTo>
                <a:lnTo>
                  <a:pt x="301262" y="43679"/>
                </a:lnTo>
                <a:lnTo>
                  <a:pt x="305989" y="32121"/>
                </a:lnTo>
                <a:lnTo>
                  <a:pt x="313236" y="24745"/>
                </a:lnTo>
                <a:lnTo>
                  <a:pt x="322488" y="22152"/>
                </a:lnTo>
                <a:lnTo>
                  <a:pt x="345890" y="22152"/>
                </a:lnTo>
                <a:lnTo>
                  <a:pt x="336616" y="14088"/>
                </a:lnTo>
                <a:lnTo>
                  <a:pt x="322488" y="10694"/>
                </a:lnTo>
                <a:close/>
              </a:path>
              <a:path w="548004" h="138429">
                <a:moveTo>
                  <a:pt x="345890" y="22152"/>
                </a:moveTo>
                <a:lnTo>
                  <a:pt x="322488" y="22152"/>
                </a:lnTo>
                <a:lnTo>
                  <a:pt x="331806" y="24745"/>
                </a:lnTo>
                <a:lnTo>
                  <a:pt x="339046" y="32121"/>
                </a:lnTo>
                <a:lnTo>
                  <a:pt x="343736" y="43679"/>
                </a:lnTo>
                <a:lnTo>
                  <a:pt x="345405" y="58819"/>
                </a:lnTo>
                <a:lnTo>
                  <a:pt x="343736" y="74094"/>
                </a:lnTo>
                <a:lnTo>
                  <a:pt x="339046" y="85803"/>
                </a:lnTo>
                <a:lnTo>
                  <a:pt x="331806" y="93301"/>
                </a:lnTo>
                <a:lnTo>
                  <a:pt x="322488" y="95944"/>
                </a:lnTo>
                <a:lnTo>
                  <a:pt x="345520" y="95944"/>
                </a:lnTo>
                <a:lnTo>
                  <a:pt x="347735" y="94015"/>
                </a:lnTo>
                <a:lnTo>
                  <a:pt x="355016" y="78802"/>
                </a:lnTo>
                <a:lnTo>
                  <a:pt x="357627" y="58819"/>
                </a:lnTo>
                <a:lnTo>
                  <a:pt x="355016" y="38924"/>
                </a:lnTo>
                <a:lnTo>
                  <a:pt x="347735" y="23756"/>
                </a:lnTo>
                <a:lnTo>
                  <a:pt x="345890" y="22152"/>
                </a:lnTo>
                <a:close/>
              </a:path>
              <a:path w="548004" h="138429">
                <a:moveTo>
                  <a:pt x="479073" y="68138"/>
                </a:moveTo>
                <a:lnTo>
                  <a:pt x="423004" y="68138"/>
                </a:lnTo>
                <a:lnTo>
                  <a:pt x="423004" y="78527"/>
                </a:lnTo>
                <a:lnTo>
                  <a:pt x="547823" y="78527"/>
                </a:lnTo>
                <a:lnTo>
                  <a:pt x="547823" y="72416"/>
                </a:lnTo>
                <a:lnTo>
                  <a:pt x="479073" y="72416"/>
                </a:lnTo>
                <a:lnTo>
                  <a:pt x="479073" y="68138"/>
                </a:lnTo>
                <a:close/>
              </a:path>
              <a:path w="548004" h="138429">
                <a:moveTo>
                  <a:pt x="491601" y="45985"/>
                </a:moveTo>
                <a:lnTo>
                  <a:pt x="479073" y="45985"/>
                </a:lnTo>
                <a:lnTo>
                  <a:pt x="479073" y="72416"/>
                </a:lnTo>
                <a:lnTo>
                  <a:pt x="491601" y="72416"/>
                </a:lnTo>
                <a:lnTo>
                  <a:pt x="491601" y="45985"/>
                </a:lnTo>
                <a:close/>
              </a:path>
              <a:path w="548004" h="138429">
                <a:moveTo>
                  <a:pt x="547823" y="68138"/>
                </a:moveTo>
                <a:lnTo>
                  <a:pt x="491601" y="68138"/>
                </a:lnTo>
                <a:lnTo>
                  <a:pt x="491601" y="72416"/>
                </a:lnTo>
                <a:lnTo>
                  <a:pt x="547823" y="72416"/>
                </a:lnTo>
                <a:lnTo>
                  <a:pt x="547823" y="68138"/>
                </a:lnTo>
                <a:close/>
              </a:path>
              <a:path w="548004" h="138429">
                <a:moveTo>
                  <a:pt x="532240" y="6416"/>
                </a:moveTo>
                <a:lnTo>
                  <a:pt x="438740" y="6416"/>
                </a:lnTo>
                <a:lnTo>
                  <a:pt x="438740" y="52402"/>
                </a:lnTo>
                <a:lnTo>
                  <a:pt x="479073" y="52402"/>
                </a:lnTo>
                <a:lnTo>
                  <a:pt x="479073" y="48124"/>
                </a:lnTo>
                <a:lnTo>
                  <a:pt x="451268" y="48124"/>
                </a:lnTo>
                <a:lnTo>
                  <a:pt x="451268" y="16652"/>
                </a:lnTo>
                <a:lnTo>
                  <a:pt x="532240" y="16652"/>
                </a:lnTo>
                <a:lnTo>
                  <a:pt x="532240" y="6416"/>
                </a:lnTo>
                <a:close/>
              </a:path>
              <a:path w="548004" h="138429">
                <a:moveTo>
                  <a:pt x="533309" y="45985"/>
                </a:moveTo>
                <a:lnTo>
                  <a:pt x="491601" y="45985"/>
                </a:lnTo>
                <a:lnTo>
                  <a:pt x="491601" y="52402"/>
                </a:lnTo>
                <a:lnTo>
                  <a:pt x="533309" y="52402"/>
                </a:lnTo>
                <a:lnTo>
                  <a:pt x="533309" y="45985"/>
                </a:lnTo>
                <a:close/>
              </a:path>
              <a:path w="548004" h="138429">
                <a:moveTo>
                  <a:pt x="533309" y="42013"/>
                </a:moveTo>
                <a:lnTo>
                  <a:pt x="451268" y="42013"/>
                </a:lnTo>
                <a:lnTo>
                  <a:pt x="451268" y="48124"/>
                </a:lnTo>
                <a:lnTo>
                  <a:pt x="479073" y="48124"/>
                </a:lnTo>
                <a:lnTo>
                  <a:pt x="479073" y="45985"/>
                </a:lnTo>
                <a:lnTo>
                  <a:pt x="533309" y="45985"/>
                </a:lnTo>
                <a:lnTo>
                  <a:pt x="533309" y="42013"/>
                </a:lnTo>
                <a:close/>
              </a:path>
              <a:path w="548004" h="138429">
                <a:moveTo>
                  <a:pt x="485184" y="88458"/>
                </a:moveTo>
                <a:lnTo>
                  <a:pt x="465345" y="90112"/>
                </a:lnTo>
                <a:lnTo>
                  <a:pt x="450447" y="94931"/>
                </a:lnTo>
                <a:lnTo>
                  <a:pt x="441077" y="102702"/>
                </a:lnTo>
                <a:lnTo>
                  <a:pt x="437823" y="113207"/>
                </a:lnTo>
                <a:lnTo>
                  <a:pt x="441077" y="123866"/>
                </a:lnTo>
                <a:lnTo>
                  <a:pt x="450447" y="131674"/>
                </a:lnTo>
                <a:lnTo>
                  <a:pt x="465345" y="136475"/>
                </a:lnTo>
                <a:lnTo>
                  <a:pt x="485184" y="138110"/>
                </a:lnTo>
                <a:lnTo>
                  <a:pt x="505024" y="136475"/>
                </a:lnTo>
                <a:lnTo>
                  <a:pt x="519922" y="131674"/>
                </a:lnTo>
                <a:lnTo>
                  <a:pt x="524116" y="128180"/>
                </a:lnTo>
                <a:lnTo>
                  <a:pt x="485184" y="128180"/>
                </a:lnTo>
                <a:lnTo>
                  <a:pt x="470702" y="127194"/>
                </a:lnTo>
                <a:lnTo>
                  <a:pt x="459842" y="124303"/>
                </a:lnTo>
                <a:lnTo>
                  <a:pt x="453022" y="119607"/>
                </a:lnTo>
                <a:lnTo>
                  <a:pt x="450657" y="113207"/>
                </a:lnTo>
                <a:lnTo>
                  <a:pt x="453022" y="106872"/>
                </a:lnTo>
                <a:lnTo>
                  <a:pt x="459842" y="102169"/>
                </a:lnTo>
                <a:lnTo>
                  <a:pt x="470702" y="99243"/>
                </a:lnTo>
                <a:lnTo>
                  <a:pt x="485184" y="98235"/>
                </a:lnTo>
                <a:lnTo>
                  <a:pt x="523906" y="98235"/>
                </a:lnTo>
                <a:lnTo>
                  <a:pt x="519922" y="94931"/>
                </a:lnTo>
                <a:lnTo>
                  <a:pt x="505024" y="90112"/>
                </a:lnTo>
                <a:lnTo>
                  <a:pt x="485184" y="88458"/>
                </a:lnTo>
                <a:close/>
              </a:path>
              <a:path w="548004" h="138429">
                <a:moveTo>
                  <a:pt x="523906" y="98235"/>
                </a:moveTo>
                <a:lnTo>
                  <a:pt x="485184" y="98235"/>
                </a:lnTo>
                <a:lnTo>
                  <a:pt x="499732" y="99243"/>
                </a:lnTo>
                <a:lnTo>
                  <a:pt x="510584" y="102169"/>
                </a:lnTo>
                <a:lnTo>
                  <a:pt x="517368" y="106872"/>
                </a:lnTo>
                <a:lnTo>
                  <a:pt x="519712" y="113207"/>
                </a:lnTo>
                <a:lnTo>
                  <a:pt x="517368" y="119607"/>
                </a:lnTo>
                <a:lnTo>
                  <a:pt x="510584" y="124303"/>
                </a:lnTo>
                <a:lnTo>
                  <a:pt x="499732" y="127194"/>
                </a:lnTo>
                <a:lnTo>
                  <a:pt x="485184" y="128180"/>
                </a:lnTo>
                <a:lnTo>
                  <a:pt x="524116" y="128180"/>
                </a:lnTo>
                <a:lnTo>
                  <a:pt x="529292" y="123866"/>
                </a:lnTo>
                <a:lnTo>
                  <a:pt x="532545" y="113207"/>
                </a:lnTo>
                <a:lnTo>
                  <a:pt x="529292" y="102702"/>
                </a:lnTo>
                <a:lnTo>
                  <a:pt x="523906" y="98235"/>
                </a:lnTo>
                <a:close/>
              </a:path>
            </a:pathLst>
          </a:custGeom>
          <a:solidFill>
            <a:srgbClr val="6775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5471431" y="5494944"/>
            <a:ext cx="534670" cy="138430"/>
          </a:xfrm>
          <a:custGeom>
            <a:avLst/>
            <a:gdLst/>
            <a:ahLst/>
            <a:cxnLst/>
            <a:rect l="l" t="t" r="r" b="b"/>
            <a:pathLst>
              <a:path w="534670" h="138429">
                <a:moveTo>
                  <a:pt x="12069" y="12986"/>
                </a:moveTo>
                <a:lnTo>
                  <a:pt x="0" y="12986"/>
                </a:lnTo>
                <a:lnTo>
                  <a:pt x="0" y="103583"/>
                </a:lnTo>
                <a:lnTo>
                  <a:pt x="52708" y="103583"/>
                </a:lnTo>
                <a:lnTo>
                  <a:pt x="52708" y="93194"/>
                </a:lnTo>
                <a:lnTo>
                  <a:pt x="12069" y="93194"/>
                </a:lnTo>
                <a:lnTo>
                  <a:pt x="12069" y="56985"/>
                </a:lnTo>
                <a:lnTo>
                  <a:pt x="52708" y="56985"/>
                </a:lnTo>
                <a:lnTo>
                  <a:pt x="52708" y="46749"/>
                </a:lnTo>
                <a:lnTo>
                  <a:pt x="12069" y="46749"/>
                </a:lnTo>
                <a:lnTo>
                  <a:pt x="12069" y="12986"/>
                </a:lnTo>
                <a:close/>
              </a:path>
              <a:path w="534670" h="138429">
                <a:moveTo>
                  <a:pt x="52708" y="56985"/>
                </a:moveTo>
                <a:lnTo>
                  <a:pt x="40944" y="56985"/>
                </a:lnTo>
                <a:lnTo>
                  <a:pt x="40944" y="93194"/>
                </a:lnTo>
                <a:lnTo>
                  <a:pt x="52708" y="93194"/>
                </a:lnTo>
                <a:lnTo>
                  <a:pt x="52708" y="56985"/>
                </a:lnTo>
                <a:close/>
              </a:path>
              <a:path w="534670" h="138429">
                <a:moveTo>
                  <a:pt x="52708" y="12986"/>
                </a:moveTo>
                <a:lnTo>
                  <a:pt x="40944" y="12986"/>
                </a:lnTo>
                <a:lnTo>
                  <a:pt x="40944" y="46749"/>
                </a:lnTo>
                <a:lnTo>
                  <a:pt x="52708" y="46749"/>
                </a:lnTo>
                <a:lnTo>
                  <a:pt x="52708" y="12986"/>
                </a:lnTo>
                <a:close/>
              </a:path>
              <a:path w="534670" h="138429">
                <a:moveTo>
                  <a:pt x="112444" y="0"/>
                </a:moveTo>
                <a:lnTo>
                  <a:pt x="100221" y="0"/>
                </a:lnTo>
                <a:lnTo>
                  <a:pt x="100221" y="138110"/>
                </a:lnTo>
                <a:lnTo>
                  <a:pt x="112444" y="138110"/>
                </a:lnTo>
                <a:lnTo>
                  <a:pt x="112444" y="65083"/>
                </a:lnTo>
                <a:lnTo>
                  <a:pt x="104652" y="65083"/>
                </a:lnTo>
                <a:lnTo>
                  <a:pt x="104652" y="54694"/>
                </a:lnTo>
                <a:lnTo>
                  <a:pt x="112444" y="54694"/>
                </a:lnTo>
                <a:lnTo>
                  <a:pt x="112444" y="0"/>
                </a:lnTo>
                <a:close/>
              </a:path>
              <a:path w="534670" h="138429">
                <a:moveTo>
                  <a:pt x="81735" y="2902"/>
                </a:moveTo>
                <a:lnTo>
                  <a:pt x="69666" y="2902"/>
                </a:lnTo>
                <a:lnTo>
                  <a:pt x="69666" y="131235"/>
                </a:lnTo>
                <a:lnTo>
                  <a:pt x="81735" y="131235"/>
                </a:lnTo>
                <a:lnTo>
                  <a:pt x="81735" y="65083"/>
                </a:lnTo>
                <a:lnTo>
                  <a:pt x="78069" y="65083"/>
                </a:lnTo>
                <a:lnTo>
                  <a:pt x="78069" y="54694"/>
                </a:lnTo>
                <a:lnTo>
                  <a:pt x="81735" y="54694"/>
                </a:lnTo>
                <a:lnTo>
                  <a:pt x="81735" y="2902"/>
                </a:lnTo>
                <a:close/>
              </a:path>
              <a:path w="534670" h="138429">
                <a:moveTo>
                  <a:pt x="81735" y="54694"/>
                </a:moveTo>
                <a:lnTo>
                  <a:pt x="78069" y="54694"/>
                </a:lnTo>
                <a:lnTo>
                  <a:pt x="78069" y="65083"/>
                </a:lnTo>
                <a:lnTo>
                  <a:pt x="81735" y="65083"/>
                </a:lnTo>
                <a:lnTo>
                  <a:pt x="81735" y="54694"/>
                </a:lnTo>
                <a:close/>
              </a:path>
              <a:path w="534670" h="138429">
                <a:moveTo>
                  <a:pt x="100221" y="54694"/>
                </a:moveTo>
                <a:lnTo>
                  <a:pt x="81735" y="54694"/>
                </a:lnTo>
                <a:lnTo>
                  <a:pt x="81735" y="65083"/>
                </a:lnTo>
                <a:lnTo>
                  <a:pt x="100221" y="65083"/>
                </a:lnTo>
                <a:lnTo>
                  <a:pt x="100221" y="54694"/>
                </a:lnTo>
                <a:close/>
              </a:path>
              <a:path w="534670" h="138429">
                <a:moveTo>
                  <a:pt x="112444" y="54694"/>
                </a:moveTo>
                <a:lnTo>
                  <a:pt x="104652" y="54694"/>
                </a:lnTo>
                <a:lnTo>
                  <a:pt x="104652" y="65083"/>
                </a:lnTo>
                <a:lnTo>
                  <a:pt x="112444" y="65083"/>
                </a:lnTo>
                <a:lnTo>
                  <a:pt x="112444" y="54694"/>
                </a:lnTo>
                <a:close/>
              </a:path>
              <a:path w="534670" h="138429">
                <a:moveTo>
                  <a:pt x="245042" y="3513"/>
                </a:moveTo>
                <a:lnTo>
                  <a:pt x="152001" y="3513"/>
                </a:lnTo>
                <a:lnTo>
                  <a:pt x="152001" y="53472"/>
                </a:lnTo>
                <a:lnTo>
                  <a:pt x="245653" y="53472"/>
                </a:lnTo>
                <a:lnTo>
                  <a:pt x="245653" y="48583"/>
                </a:lnTo>
                <a:lnTo>
                  <a:pt x="164529" y="48583"/>
                </a:lnTo>
                <a:lnTo>
                  <a:pt x="164529" y="32541"/>
                </a:lnTo>
                <a:lnTo>
                  <a:pt x="160862" y="32541"/>
                </a:lnTo>
                <a:lnTo>
                  <a:pt x="160862" y="23680"/>
                </a:lnTo>
                <a:lnTo>
                  <a:pt x="164529" y="23680"/>
                </a:lnTo>
                <a:lnTo>
                  <a:pt x="164529" y="12680"/>
                </a:lnTo>
                <a:lnTo>
                  <a:pt x="245042" y="12680"/>
                </a:lnTo>
                <a:lnTo>
                  <a:pt x="245042" y="3513"/>
                </a:lnTo>
                <a:close/>
              </a:path>
              <a:path w="534670" h="138429">
                <a:moveTo>
                  <a:pt x="245653" y="44305"/>
                </a:moveTo>
                <a:lnTo>
                  <a:pt x="164529" y="44305"/>
                </a:lnTo>
                <a:lnTo>
                  <a:pt x="164529" y="48583"/>
                </a:lnTo>
                <a:lnTo>
                  <a:pt x="245653" y="48583"/>
                </a:lnTo>
                <a:lnTo>
                  <a:pt x="245653" y="44305"/>
                </a:lnTo>
                <a:close/>
              </a:path>
              <a:path w="534670" h="138429">
                <a:moveTo>
                  <a:pt x="164529" y="23680"/>
                </a:moveTo>
                <a:lnTo>
                  <a:pt x="160862" y="23680"/>
                </a:lnTo>
                <a:lnTo>
                  <a:pt x="160862" y="32541"/>
                </a:lnTo>
                <a:lnTo>
                  <a:pt x="164529" y="32541"/>
                </a:lnTo>
                <a:lnTo>
                  <a:pt x="164529" y="23680"/>
                </a:lnTo>
                <a:close/>
              </a:path>
              <a:path w="534670" h="138429">
                <a:moveTo>
                  <a:pt x="241376" y="23680"/>
                </a:moveTo>
                <a:lnTo>
                  <a:pt x="164529" y="23680"/>
                </a:lnTo>
                <a:lnTo>
                  <a:pt x="164529" y="32541"/>
                </a:lnTo>
                <a:lnTo>
                  <a:pt x="241376" y="32541"/>
                </a:lnTo>
                <a:lnTo>
                  <a:pt x="241376" y="23680"/>
                </a:lnTo>
                <a:close/>
              </a:path>
              <a:path w="534670" h="138429">
                <a:moveTo>
                  <a:pt x="260320" y="63708"/>
                </a:moveTo>
                <a:lnTo>
                  <a:pt x="135654" y="63708"/>
                </a:lnTo>
                <a:lnTo>
                  <a:pt x="135654" y="73485"/>
                </a:lnTo>
                <a:lnTo>
                  <a:pt x="260320" y="73485"/>
                </a:lnTo>
                <a:lnTo>
                  <a:pt x="260320" y="63708"/>
                </a:lnTo>
                <a:close/>
              </a:path>
              <a:path w="534670" h="138429">
                <a:moveTo>
                  <a:pt x="244431" y="84027"/>
                </a:moveTo>
                <a:lnTo>
                  <a:pt x="150626" y="84027"/>
                </a:lnTo>
                <a:lnTo>
                  <a:pt x="150626" y="93346"/>
                </a:lnTo>
                <a:lnTo>
                  <a:pt x="231903" y="93346"/>
                </a:lnTo>
                <a:lnTo>
                  <a:pt x="231903" y="105263"/>
                </a:lnTo>
                <a:lnTo>
                  <a:pt x="150932" y="105263"/>
                </a:lnTo>
                <a:lnTo>
                  <a:pt x="150932" y="136582"/>
                </a:lnTo>
                <a:lnTo>
                  <a:pt x="248556" y="136582"/>
                </a:lnTo>
                <a:lnTo>
                  <a:pt x="248556" y="131388"/>
                </a:lnTo>
                <a:lnTo>
                  <a:pt x="163459" y="131388"/>
                </a:lnTo>
                <a:lnTo>
                  <a:pt x="163459" y="114277"/>
                </a:lnTo>
                <a:lnTo>
                  <a:pt x="244431" y="114277"/>
                </a:lnTo>
                <a:lnTo>
                  <a:pt x="244431" y="84027"/>
                </a:lnTo>
                <a:close/>
              </a:path>
              <a:path w="534670" h="138429">
                <a:moveTo>
                  <a:pt x="248556" y="127263"/>
                </a:moveTo>
                <a:lnTo>
                  <a:pt x="163459" y="127263"/>
                </a:lnTo>
                <a:lnTo>
                  <a:pt x="163459" y="131388"/>
                </a:lnTo>
                <a:lnTo>
                  <a:pt x="248556" y="131388"/>
                </a:lnTo>
                <a:lnTo>
                  <a:pt x="248556" y="127263"/>
                </a:lnTo>
                <a:close/>
              </a:path>
              <a:path w="534670" h="138429">
                <a:moveTo>
                  <a:pt x="314239" y="91666"/>
                </a:moveTo>
                <a:lnTo>
                  <a:pt x="301558" y="91666"/>
                </a:lnTo>
                <a:lnTo>
                  <a:pt x="301558" y="135055"/>
                </a:lnTo>
                <a:lnTo>
                  <a:pt x="393530" y="135055"/>
                </a:lnTo>
                <a:lnTo>
                  <a:pt x="393530" y="129249"/>
                </a:lnTo>
                <a:lnTo>
                  <a:pt x="314239" y="129249"/>
                </a:lnTo>
                <a:lnTo>
                  <a:pt x="314239" y="91666"/>
                </a:lnTo>
                <a:close/>
              </a:path>
              <a:path w="534670" h="138429">
                <a:moveTo>
                  <a:pt x="393530" y="124666"/>
                </a:moveTo>
                <a:lnTo>
                  <a:pt x="314239" y="124666"/>
                </a:lnTo>
                <a:lnTo>
                  <a:pt x="314239" y="129249"/>
                </a:lnTo>
                <a:lnTo>
                  <a:pt x="393530" y="129249"/>
                </a:lnTo>
                <a:lnTo>
                  <a:pt x="393530" y="124666"/>
                </a:lnTo>
                <a:close/>
              </a:path>
              <a:path w="534670" h="138429">
                <a:moveTo>
                  <a:pt x="389710" y="152"/>
                </a:moveTo>
                <a:lnTo>
                  <a:pt x="377030" y="152"/>
                </a:lnTo>
                <a:lnTo>
                  <a:pt x="377030" y="102208"/>
                </a:lnTo>
                <a:lnTo>
                  <a:pt x="389710" y="102208"/>
                </a:lnTo>
                <a:lnTo>
                  <a:pt x="389710" y="65083"/>
                </a:lnTo>
                <a:lnTo>
                  <a:pt x="381613" y="65083"/>
                </a:lnTo>
                <a:lnTo>
                  <a:pt x="381613" y="54694"/>
                </a:lnTo>
                <a:lnTo>
                  <a:pt x="389710" y="54694"/>
                </a:lnTo>
                <a:lnTo>
                  <a:pt x="389710" y="31930"/>
                </a:lnTo>
                <a:lnTo>
                  <a:pt x="381613" y="31930"/>
                </a:lnTo>
                <a:lnTo>
                  <a:pt x="381613" y="21541"/>
                </a:lnTo>
                <a:lnTo>
                  <a:pt x="389710" y="21541"/>
                </a:lnTo>
                <a:lnTo>
                  <a:pt x="389710" y="152"/>
                </a:lnTo>
                <a:close/>
              </a:path>
              <a:path w="534670" h="138429">
                <a:moveTo>
                  <a:pt x="313780" y="8861"/>
                </a:moveTo>
                <a:lnTo>
                  <a:pt x="299646" y="11398"/>
                </a:lnTo>
                <a:lnTo>
                  <a:pt x="288362" y="18505"/>
                </a:lnTo>
                <a:lnTo>
                  <a:pt x="280888" y="29421"/>
                </a:lnTo>
                <a:lnTo>
                  <a:pt x="278183" y="43388"/>
                </a:lnTo>
                <a:lnTo>
                  <a:pt x="280888" y="57355"/>
                </a:lnTo>
                <a:lnTo>
                  <a:pt x="288362" y="68272"/>
                </a:lnTo>
                <a:lnTo>
                  <a:pt x="299646" y="75378"/>
                </a:lnTo>
                <a:lnTo>
                  <a:pt x="313780" y="77916"/>
                </a:lnTo>
                <a:lnTo>
                  <a:pt x="327914" y="75378"/>
                </a:lnTo>
                <a:lnTo>
                  <a:pt x="339199" y="68272"/>
                </a:lnTo>
                <a:lnTo>
                  <a:pt x="340127" y="66916"/>
                </a:lnTo>
                <a:lnTo>
                  <a:pt x="313780" y="66916"/>
                </a:lnTo>
                <a:lnTo>
                  <a:pt x="304456" y="65173"/>
                </a:lnTo>
                <a:lnTo>
                  <a:pt x="297051" y="60308"/>
                </a:lnTo>
                <a:lnTo>
                  <a:pt x="292167" y="52865"/>
                </a:lnTo>
                <a:lnTo>
                  <a:pt x="290405" y="43388"/>
                </a:lnTo>
                <a:lnTo>
                  <a:pt x="292167" y="34000"/>
                </a:lnTo>
                <a:lnTo>
                  <a:pt x="297051" y="26602"/>
                </a:lnTo>
                <a:lnTo>
                  <a:pt x="304456" y="21754"/>
                </a:lnTo>
                <a:lnTo>
                  <a:pt x="313780" y="20013"/>
                </a:lnTo>
                <a:lnTo>
                  <a:pt x="340231" y="20013"/>
                </a:lnTo>
                <a:lnTo>
                  <a:pt x="339199" y="18505"/>
                </a:lnTo>
                <a:lnTo>
                  <a:pt x="327914" y="11398"/>
                </a:lnTo>
                <a:lnTo>
                  <a:pt x="313780" y="8861"/>
                </a:lnTo>
                <a:close/>
              </a:path>
              <a:path w="534670" h="138429">
                <a:moveTo>
                  <a:pt x="340231" y="20013"/>
                </a:moveTo>
                <a:lnTo>
                  <a:pt x="313780" y="20013"/>
                </a:lnTo>
                <a:lnTo>
                  <a:pt x="323128" y="21754"/>
                </a:lnTo>
                <a:lnTo>
                  <a:pt x="330586" y="26602"/>
                </a:lnTo>
                <a:lnTo>
                  <a:pt x="335522" y="34000"/>
                </a:lnTo>
                <a:lnTo>
                  <a:pt x="337308" y="43388"/>
                </a:lnTo>
                <a:lnTo>
                  <a:pt x="335522" y="52865"/>
                </a:lnTo>
                <a:lnTo>
                  <a:pt x="330586" y="60308"/>
                </a:lnTo>
                <a:lnTo>
                  <a:pt x="323128" y="65173"/>
                </a:lnTo>
                <a:lnTo>
                  <a:pt x="313780" y="66916"/>
                </a:lnTo>
                <a:lnTo>
                  <a:pt x="340127" y="66916"/>
                </a:lnTo>
                <a:lnTo>
                  <a:pt x="341382" y="65083"/>
                </a:lnTo>
                <a:lnTo>
                  <a:pt x="340058" y="65083"/>
                </a:lnTo>
                <a:lnTo>
                  <a:pt x="340058" y="54694"/>
                </a:lnTo>
                <a:lnTo>
                  <a:pt x="347188" y="54694"/>
                </a:lnTo>
                <a:lnTo>
                  <a:pt x="349377" y="43388"/>
                </a:lnTo>
                <a:lnTo>
                  <a:pt x="347158" y="31930"/>
                </a:lnTo>
                <a:lnTo>
                  <a:pt x="340058" y="31930"/>
                </a:lnTo>
                <a:lnTo>
                  <a:pt x="340058" y="21541"/>
                </a:lnTo>
                <a:lnTo>
                  <a:pt x="341277" y="21541"/>
                </a:lnTo>
                <a:lnTo>
                  <a:pt x="340231" y="20013"/>
                </a:lnTo>
                <a:close/>
              </a:path>
              <a:path w="534670" h="138429">
                <a:moveTo>
                  <a:pt x="347188" y="54694"/>
                </a:moveTo>
                <a:lnTo>
                  <a:pt x="340058" y="54694"/>
                </a:lnTo>
                <a:lnTo>
                  <a:pt x="340058" y="65083"/>
                </a:lnTo>
                <a:lnTo>
                  <a:pt x="341382" y="65083"/>
                </a:lnTo>
                <a:lnTo>
                  <a:pt x="346673" y="57355"/>
                </a:lnTo>
                <a:lnTo>
                  <a:pt x="347188" y="54694"/>
                </a:lnTo>
                <a:close/>
              </a:path>
              <a:path w="534670" h="138429">
                <a:moveTo>
                  <a:pt x="377030" y="54694"/>
                </a:moveTo>
                <a:lnTo>
                  <a:pt x="347188" y="54694"/>
                </a:lnTo>
                <a:lnTo>
                  <a:pt x="346673" y="57355"/>
                </a:lnTo>
                <a:lnTo>
                  <a:pt x="341382" y="65083"/>
                </a:lnTo>
                <a:lnTo>
                  <a:pt x="377030" y="65083"/>
                </a:lnTo>
                <a:lnTo>
                  <a:pt x="377030" y="54694"/>
                </a:lnTo>
                <a:close/>
              </a:path>
              <a:path w="534670" h="138429">
                <a:moveTo>
                  <a:pt x="389710" y="54694"/>
                </a:moveTo>
                <a:lnTo>
                  <a:pt x="381613" y="54694"/>
                </a:lnTo>
                <a:lnTo>
                  <a:pt x="381613" y="65083"/>
                </a:lnTo>
                <a:lnTo>
                  <a:pt x="389710" y="65083"/>
                </a:lnTo>
                <a:lnTo>
                  <a:pt x="389710" y="54694"/>
                </a:lnTo>
                <a:close/>
              </a:path>
              <a:path w="534670" h="138429">
                <a:moveTo>
                  <a:pt x="341277" y="21541"/>
                </a:moveTo>
                <a:lnTo>
                  <a:pt x="340058" y="21541"/>
                </a:lnTo>
                <a:lnTo>
                  <a:pt x="340058" y="31930"/>
                </a:lnTo>
                <a:lnTo>
                  <a:pt x="347158" y="31930"/>
                </a:lnTo>
                <a:lnTo>
                  <a:pt x="346673" y="29421"/>
                </a:lnTo>
                <a:lnTo>
                  <a:pt x="341277" y="21541"/>
                </a:lnTo>
                <a:close/>
              </a:path>
              <a:path w="534670" h="138429">
                <a:moveTo>
                  <a:pt x="377030" y="21541"/>
                </a:moveTo>
                <a:lnTo>
                  <a:pt x="341277" y="21541"/>
                </a:lnTo>
                <a:lnTo>
                  <a:pt x="346673" y="29421"/>
                </a:lnTo>
                <a:lnTo>
                  <a:pt x="347158" y="31930"/>
                </a:lnTo>
                <a:lnTo>
                  <a:pt x="377030" y="31930"/>
                </a:lnTo>
                <a:lnTo>
                  <a:pt x="377030" y="21541"/>
                </a:lnTo>
                <a:close/>
              </a:path>
              <a:path w="534670" h="138429">
                <a:moveTo>
                  <a:pt x="389710" y="21541"/>
                </a:moveTo>
                <a:lnTo>
                  <a:pt x="381613" y="21541"/>
                </a:lnTo>
                <a:lnTo>
                  <a:pt x="381613" y="31930"/>
                </a:lnTo>
                <a:lnTo>
                  <a:pt x="389710" y="31930"/>
                </a:lnTo>
                <a:lnTo>
                  <a:pt x="389710" y="21541"/>
                </a:lnTo>
                <a:close/>
              </a:path>
              <a:path w="534670" h="138429">
                <a:moveTo>
                  <a:pt x="447754" y="11458"/>
                </a:moveTo>
                <a:lnTo>
                  <a:pt x="435630" y="14809"/>
                </a:lnTo>
                <a:lnTo>
                  <a:pt x="426384" y="24406"/>
                </a:lnTo>
                <a:lnTo>
                  <a:pt x="420490" y="39559"/>
                </a:lnTo>
                <a:lnTo>
                  <a:pt x="418421" y="59583"/>
                </a:lnTo>
                <a:lnTo>
                  <a:pt x="420490" y="79606"/>
                </a:lnTo>
                <a:lnTo>
                  <a:pt x="426384" y="94760"/>
                </a:lnTo>
                <a:lnTo>
                  <a:pt x="435630" y="104356"/>
                </a:lnTo>
                <a:lnTo>
                  <a:pt x="447754" y="107707"/>
                </a:lnTo>
                <a:lnTo>
                  <a:pt x="459902" y="104356"/>
                </a:lnTo>
                <a:lnTo>
                  <a:pt x="468053" y="95944"/>
                </a:lnTo>
                <a:lnTo>
                  <a:pt x="447754" y="95944"/>
                </a:lnTo>
                <a:lnTo>
                  <a:pt x="440409" y="93399"/>
                </a:lnTo>
                <a:lnTo>
                  <a:pt x="434825" y="86128"/>
                </a:lnTo>
                <a:lnTo>
                  <a:pt x="431275" y="74674"/>
                </a:lnTo>
                <a:lnTo>
                  <a:pt x="430032" y="59583"/>
                </a:lnTo>
                <a:lnTo>
                  <a:pt x="431275" y="44491"/>
                </a:lnTo>
                <a:lnTo>
                  <a:pt x="434825" y="33038"/>
                </a:lnTo>
                <a:lnTo>
                  <a:pt x="440409" y="25766"/>
                </a:lnTo>
                <a:lnTo>
                  <a:pt x="447754" y="23222"/>
                </a:lnTo>
                <a:lnTo>
                  <a:pt x="468053" y="23222"/>
                </a:lnTo>
                <a:lnTo>
                  <a:pt x="459902" y="14809"/>
                </a:lnTo>
                <a:lnTo>
                  <a:pt x="447754" y="11458"/>
                </a:lnTo>
                <a:close/>
              </a:path>
              <a:path w="534670" h="138429">
                <a:moveTo>
                  <a:pt x="468053" y="23222"/>
                </a:moveTo>
                <a:lnTo>
                  <a:pt x="447754" y="23222"/>
                </a:lnTo>
                <a:lnTo>
                  <a:pt x="455099" y="25766"/>
                </a:lnTo>
                <a:lnTo>
                  <a:pt x="460683" y="33038"/>
                </a:lnTo>
                <a:lnTo>
                  <a:pt x="464232" y="44491"/>
                </a:lnTo>
                <a:lnTo>
                  <a:pt x="465476" y="59583"/>
                </a:lnTo>
                <a:lnTo>
                  <a:pt x="464232" y="74674"/>
                </a:lnTo>
                <a:lnTo>
                  <a:pt x="460683" y="86128"/>
                </a:lnTo>
                <a:lnTo>
                  <a:pt x="455099" y="93399"/>
                </a:lnTo>
                <a:lnTo>
                  <a:pt x="447754" y="95944"/>
                </a:lnTo>
                <a:lnTo>
                  <a:pt x="468053" y="95944"/>
                </a:lnTo>
                <a:lnTo>
                  <a:pt x="469200" y="94760"/>
                </a:lnTo>
                <a:lnTo>
                  <a:pt x="475146" y="79606"/>
                </a:lnTo>
                <a:lnTo>
                  <a:pt x="477240" y="59583"/>
                </a:lnTo>
                <a:lnTo>
                  <a:pt x="475146" y="39559"/>
                </a:lnTo>
                <a:lnTo>
                  <a:pt x="469200" y="24406"/>
                </a:lnTo>
                <a:lnTo>
                  <a:pt x="468053" y="23222"/>
                </a:lnTo>
                <a:close/>
              </a:path>
              <a:path w="534670" h="138429">
                <a:moveTo>
                  <a:pt x="534073" y="0"/>
                </a:moveTo>
                <a:lnTo>
                  <a:pt x="521851" y="0"/>
                </a:lnTo>
                <a:lnTo>
                  <a:pt x="521851" y="138110"/>
                </a:lnTo>
                <a:lnTo>
                  <a:pt x="534073" y="138110"/>
                </a:lnTo>
                <a:lnTo>
                  <a:pt x="534073" y="65083"/>
                </a:lnTo>
                <a:lnTo>
                  <a:pt x="526434" y="65083"/>
                </a:lnTo>
                <a:lnTo>
                  <a:pt x="526434" y="54694"/>
                </a:lnTo>
                <a:lnTo>
                  <a:pt x="534073" y="54694"/>
                </a:lnTo>
                <a:lnTo>
                  <a:pt x="534073" y="0"/>
                </a:lnTo>
                <a:close/>
              </a:path>
              <a:path w="534670" h="138429">
                <a:moveTo>
                  <a:pt x="503365" y="2902"/>
                </a:moveTo>
                <a:lnTo>
                  <a:pt x="491295" y="2902"/>
                </a:lnTo>
                <a:lnTo>
                  <a:pt x="491295" y="131235"/>
                </a:lnTo>
                <a:lnTo>
                  <a:pt x="503365" y="131235"/>
                </a:lnTo>
                <a:lnTo>
                  <a:pt x="503365" y="65083"/>
                </a:lnTo>
                <a:lnTo>
                  <a:pt x="500004" y="65083"/>
                </a:lnTo>
                <a:lnTo>
                  <a:pt x="500004" y="54694"/>
                </a:lnTo>
                <a:lnTo>
                  <a:pt x="503365" y="54694"/>
                </a:lnTo>
                <a:lnTo>
                  <a:pt x="503365" y="2902"/>
                </a:lnTo>
                <a:close/>
              </a:path>
              <a:path w="534670" h="138429">
                <a:moveTo>
                  <a:pt x="503365" y="54694"/>
                </a:moveTo>
                <a:lnTo>
                  <a:pt x="500004" y="54694"/>
                </a:lnTo>
                <a:lnTo>
                  <a:pt x="500004" y="65083"/>
                </a:lnTo>
                <a:lnTo>
                  <a:pt x="503365" y="65083"/>
                </a:lnTo>
                <a:lnTo>
                  <a:pt x="503365" y="54694"/>
                </a:lnTo>
                <a:close/>
              </a:path>
              <a:path w="534670" h="138429">
                <a:moveTo>
                  <a:pt x="521851" y="54694"/>
                </a:moveTo>
                <a:lnTo>
                  <a:pt x="503365" y="54694"/>
                </a:lnTo>
                <a:lnTo>
                  <a:pt x="503365" y="65083"/>
                </a:lnTo>
                <a:lnTo>
                  <a:pt x="521851" y="65083"/>
                </a:lnTo>
                <a:lnTo>
                  <a:pt x="521851" y="54694"/>
                </a:lnTo>
                <a:close/>
              </a:path>
              <a:path w="534670" h="138429">
                <a:moveTo>
                  <a:pt x="534073" y="54694"/>
                </a:moveTo>
                <a:lnTo>
                  <a:pt x="526434" y="54694"/>
                </a:lnTo>
                <a:lnTo>
                  <a:pt x="526434" y="65083"/>
                </a:lnTo>
                <a:lnTo>
                  <a:pt x="534073" y="65083"/>
                </a:lnTo>
                <a:lnTo>
                  <a:pt x="534073" y="54694"/>
                </a:lnTo>
                <a:close/>
              </a:path>
            </a:pathLst>
          </a:custGeom>
          <a:solidFill>
            <a:srgbClr val="6775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4851994" y="5494944"/>
            <a:ext cx="263525" cy="138430"/>
          </a:xfrm>
          <a:custGeom>
            <a:avLst/>
            <a:gdLst/>
            <a:ahLst/>
            <a:cxnLst/>
            <a:rect l="l" t="t" r="r" b="b"/>
            <a:pathLst>
              <a:path w="263525" h="138429">
                <a:moveTo>
                  <a:pt x="29333" y="11458"/>
                </a:moveTo>
                <a:lnTo>
                  <a:pt x="17208" y="14809"/>
                </a:lnTo>
                <a:lnTo>
                  <a:pt x="7963" y="24406"/>
                </a:lnTo>
                <a:lnTo>
                  <a:pt x="2069" y="39559"/>
                </a:lnTo>
                <a:lnTo>
                  <a:pt x="0" y="59583"/>
                </a:lnTo>
                <a:lnTo>
                  <a:pt x="2069" y="79606"/>
                </a:lnTo>
                <a:lnTo>
                  <a:pt x="7963" y="94760"/>
                </a:lnTo>
                <a:lnTo>
                  <a:pt x="17208" y="104356"/>
                </a:lnTo>
                <a:lnTo>
                  <a:pt x="29333" y="107707"/>
                </a:lnTo>
                <a:lnTo>
                  <a:pt x="41481" y="104356"/>
                </a:lnTo>
                <a:lnTo>
                  <a:pt x="49632" y="95944"/>
                </a:lnTo>
                <a:lnTo>
                  <a:pt x="29333" y="95944"/>
                </a:lnTo>
                <a:lnTo>
                  <a:pt x="21987" y="93399"/>
                </a:lnTo>
                <a:lnTo>
                  <a:pt x="16404" y="86128"/>
                </a:lnTo>
                <a:lnTo>
                  <a:pt x="12854" y="74674"/>
                </a:lnTo>
                <a:lnTo>
                  <a:pt x="11611" y="59583"/>
                </a:lnTo>
                <a:lnTo>
                  <a:pt x="12854" y="44491"/>
                </a:lnTo>
                <a:lnTo>
                  <a:pt x="16404" y="33038"/>
                </a:lnTo>
                <a:lnTo>
                  <a:pt x="21987" y="25766"/>
                </a:lnTo>
                <a:lnTo>
                  <a:pt x="29333" y="23222"/>
                </a:lnTo>
                <a:lnTo>
                  <a:pt x="49632" y="23222"/>
                </a:lnTo>
                <a:lnTo>
                  <a:pt x="41481" y="14809"/>
                </a:lnTo>
                <a:lnTo>
                  <a:pt x="29333" y="11458"/>
                </a:lnTo>
                <a:close/>
              </a:path>
              <a:path w="263525" h="138429">
                <a:moveTo>
                  <a:pt x="49632" y="23222"/>
                </a:moveTo>
                <a:lnTo>
                  <a:pt x="29333" y="23222"/>
                </a:lnTo>
                <a:lnTo>
                  <a:pt x="36678" y="25766"/>
                </a:lnTo>
                <a:lnTo>
                  <a:pt x="42262" y="33038"/>
                </a:lnTo>
                <a:lnTo>
                  <a:pt x="45811" y="44491"/>
                </a:lnTo>
                <a:lnTo>
                  <a:pt x="47055" y="59583"/>
                </a:lnTo>
                <a:lnTo>
                  <a:pt x="45811" y="74674"/>
                </a:lnTo>
                <a:lnTo>
                  <a:pt x="42262" y="86128"/>
                </a:lnTo>
                <a:lnTo>
                  <a:pt x="36678" y="93399"/>
                </a:lnTo>
                <a:lnTo>
                  <a:pt x="29333" y="95944"/>
                </a:lnTo>
                <a:lnTo>
                  <a:pt x="49632" y="95944"/>
                </a:lnTo>
                <a:lnTo>
                  <a:pt x="50779" y="94760"/>
                </a:lnTo>
                <a:lnTo>
                  <a:pt x="56725" y="79606"/>
                </a:lnTo>
                <a:lnTo>
                  <a:pt x="58819" y="59583"/>
                </a:lnTo>
                <a:lnTo>
                  <a:pt x="56725" y="39559"/>
                </a:lnTo>
                <a:lnTo>
                  <a:pt x="50779" y="24406"/>
                </a:lnTo>
                <a:lnTo>
                  <a:pt x="49632" y="23222"/>
                </a:lnTo>
                <a:close/>
              </a:path>
              <a:path w="263525" h="138429">
                <a:moveTo>
                  <a:pt x="115652" y="0"/>
                </a:moveTo>
                <a:lnTo>
                  <a:pt x="103430" y="0"/>
                </a:lnTo>
                <a:lnTo>
                  <a:pt x="103430" y="138110"/>
                </a:lnTo>
                <a:lnTo>
                  <a:pt x="115652" y="138110"/>
                </a:lnTo>
                <a:lnTo>
                  <a:pt x="115652" y="65083"/>
                </a:lnTo>
                <a:lnTo>
                  <a:pt x="108013" y="65083"/>
                </a:lnTo>
                <a:lnTo>
                  <a:pt x="108013" y="54694"/>
                </a:lnTo>
                <a:lnTo>
                  <a:pt x="115652" y="54694"/>
                </a:lnTo>
                <a:lnTo>
                  <a:pt x="115652" y="0"/>
                </a:lnTo>
                <a:close/>
              </a:path>
              <a:path w="263525" h="138429">
                <a:moveTo>
                  <a:pt x="84944" y="2902"/>
                </a:moveTo>
                <a:lnTo>
                  <a:pt x="72874" y="2902"/>
                </a:lnTo>
                <a:lnTo>
                  <a:pt x="72874" y="131235"/>
                </a:lnTo>
                <a:lnTo>
                  <a:pt x="84944" y="131235"/>
                </a:lnTo>
                <a:lnTo>
                  <a:pt x="84944" y="65083"/>
                </a:lnTo>
                <a:lnTo>
                  <a:pt x="81583" y="65083"/>
                </a:lnTo>
                <a:lnTo>
                  <a:pt x="81583" y="54694"/>
                </a:lnTo>
                <a:lnTo>
                  <a:pt x="84944" y="54694"/>
                </a:lnTo>
                <a:lnTo>
                  <a:pt x="84944" y="2902"/>
                </a:lnTo>
                <a:close/>
              </a:path>
              <a:path w="263525" h="138429">
                <a:moveTo>
                  <a:pt x="84944" y="54694"/>
                </a:moveTo>
                <a:lnTo>
                  <a:pt x="81583" y="54694"/>
                </a:lnTo>
                <a:lnTo>
                  <a:pt x="81583" y="65083"/>
                </a:lnTo>
                <a:lnTo>
                  <a:pt x="84944" y="65083"/>
                </a:lnTo>
                <a:lnTo>
                  <a:pt x="84944" y="54694"/>
                </a:lnTo>
                <a:close/>
              </a:path>
              <a:path w="263525" h="138429">
                <a:moveTo>
                  <a:pt x="103430" y="54694"/>
                </a:moveTo>
                <a:lnTo>
                  <a:pt x="84944" y="54694"/>
                </a:lnTo>
                <a:lnTo>
                  <a:pt x="84944" y="65083"/>
                </a:lnTo>
                <a:lnTo>
                  <a:pt x="103430" y="65083"/>
                </a:lnTo>
                <a:lnTo>
                  <a:pt x="103430" y="54694"/>
                </a:lnTo>
                <a:close/>
              </a:path>
              <a:path w="263525" h="138429">
                <a:moveTo>
                  <a:pt x="115652" y="54694"/>
                </a:moveTo>
                <a:lnTo>
                  <a:pt x="108013" y="54694"/>
                </a:lnTo>
                <a:lnTo>
                  <a:pt x="108013" y="65083"/>
                </a:lnTo>
                <a:lnTo>
                  <a:pt x="115652" y="65083"/>
                </a:lnTo>
                <a:lnTo>
                  <a:pt x="115652" y="54694"/>
                </a:lnTo>
                <a:close/>
              </a:path>
              <a:path w="263525" h="138429">
                <a:moveTo>
                  <a:pt x="263528" y="65694"/>
                </a:moveTo>
                <a:lnTo>
                  <a:pt x="138709" y="65694"/>
                </a:lnTo>
                <a:lnTo>
                  <a:pt x="138709" y="75930"/>
                </a:lnTo>
                <a:lnTo>
                  <a:pt x="263528" y="75930"/>
                </a:lnTo>
                <a:lnTo>
                  <a:pt x="263528" y="65694"/>
                </a:lnTo>
                <a:close/>
              </a:path>
              <a:path w="263525" h="138429">
                <a:moveTo>
                  <a:pt x="201042" y="87846"/>
                </a:moveTo>
                <a:lnTo>
                  <a:pt x="181203" y="89527"/>
                </a:lnTo>
                <a:lnTo>
                  <a:pt x="166305" y="94416"/>
                </a:lnTo>
                <a:lnTo>
                  <a:pt x="156935" y="102284"/>
                </a:lnTo>
                <a:lnTo>
                  <a:pt x="153682" y="112902"/>
                </a:lnTo>
                <a:lnTo>
                  <a:pt x="156935" y="123496"/>
                </a:lnTo>
                <a:lnTo>
                  <a:pt x="166305" y="131312"/>
                </a:lnTo>
                <a:lnTo>
                  <a:pt x="181203" y="136148"/>
                </a:lnTo>
                <a:lnTo>
                  <a:pt x="201042" y="137805"/>
                </a:lnTo>
                <a:lnTo>
                  <a:pt x="220882" y="136148"/>
                </a:lnTo>
                <a:lnTo>
                  <a:pt x="235780" y="131312"/>
                </a:lnTo>
                <a:lnTo>
                  <a:pt x="239901" y="127874"/>
                </a:lnTo>
                <a:lnTo>
                  <a:pt x="201042" y="127874"/>
                </a:lnTo>
                <a:lnTo>
                  <a:pt x="186560" y="126867"/>
                </a:lnTo>
                <a:lnTo>
                  <a:pt x="175701" y="123940"/>
                </a:lnTo>
                <a:lnTo>
                  <a:pt x="168880" y="119237"/>
                </a:lnTo>
                <a:lnTo>
                  <a:pt x="166515" y="112902"/>
                </a:lnTo>
                <a:lnTo>
                  <a:pt x="168880" y="106502"/>
                </a:lnTo>
                <a:lnTo>
                  <a:pt x="175701" y="101806"/>
                </a:lnTo>
                <a:lnTo>
                  <a:pt x="186560" y="98916"/>
                </a:lnTo>
                <a:lnTo>
                  <a:pt x="201042" y="97930"/>
                </a:lnTo>
                <a:lnTo>
                  <a:pt x="239965" y="97930"/>
                </a:lnTo>
                <a:lnTo>
                  <a:pt x="235780" y="94416"/>
                </a:lnTo>
                <a:lnTo>
                  <a:pt x="220882" y="89527"/>
                </a:lnTo>
                <a:lnTo>
                  <a:pt x="201042" y="87846"/>
                </a:lnTo>
                <a:close/>
              </a:path>
              <a:path w="263525" h="138429">
                <a:moveTo>
                  <a:pt x="239965" y="97930"/>
                </a:moveTo>
                <a:lnTo>
                  <a:pt x="201042" y="97930"/>
                </a:lnTo>
                <a:lnTo>
                  <a:pt x="215590" y="98916"/>
                </a:lnTo>
                <a:lnTo>
                  <a:pt x="226442" y="101806"/>
                </a:lnTo>
                <a:lnTo>
                  <a:pt x="233226" y="106502"/>
                </a:lnTo>
                <a:lnTo>
                  <a:pt x="235570" y="112902"/>
                </a:lnTo>
                <a:lnTo>
                  <a:pt x="233226" y="119237"/>
                </a:lnTo>
                <a:lnTo>
                  <a:pt x="226442" y="123940"/>
                </a:lnTo>
                <a:lnTo>
                  <a:pt x="215590" y="126867"/>
                </a:lnTo>
                <a:lnTo>
                  <a:pt x="201042" y="127874"/>
                </a:lnTo>
                <a:lnTo>
                  <a:pt x="239901" y="127874"/>
                </a:lnTo>
                <a:lnTo>
                  <a:pt x="245150" y="123496"/>
                </a:lnTo>
                <a:lnTo>
                  <a:pt x="248403" y="112902"/>
                </a:lnTo>
                <a:lnTo>
                  <a:pt x="245150" y="102284"/>
                </a:lnTo>
                <a:lnTo>
                  <a:pt x="239965" y="97930"/>
                </a:lnTo>
                <a:close/>
              </a:path>
              <a:path w="263525" h="138429">
                <a:moveTo>
                  <a:pt x="198292" y="12527"/>
                </a:moveTo>
                <a:lnTo>
                  <a:pt x="192945" y="12527"/>
                </a:lnTo>
                <a:lnTo>
                  <a:pt x="192945" y="16652"/>
                </a:lnTo>
                <a:lnTo>
                  <a:pt x="189049" y="27638"/>
                </a:lnTo>
                <a:lnTo>
                  <a:pt x="178622" y="36819"/>
                </a:lnTo>
                <a:lnTo>
                  <a:pt x="163555" y="43594"/>
                </a:lnTo>
                <a:lnTo>
                  <a:pt x="145737" y="47360"/>
                </a:lnTo>
                <a:lnTo>
                  <a:pt x="150320" y="57291"/>
                </a:lnTo>
                <a:lnTo>
                  <a:pt x="170800" y="52638"/>
                </a:lnTo>
                <a:lnTo>
                  <a:pt x="187999" y="44018"/>
                </a:lnTo>
                <a:lnTo>
                  <a:pt x="199842" y="31875"/>
                </a:lnTo>
                <a:lnTo>
                  <a:pt x="201264" y="26966"/>
                </a:lnTo>
                <a:lnTo>
                  <a:pt x="198292" y="16652"/>
                </a:lnTo>
                <a:lnTo>
                  <a:pt x="198292" y="12527"/>
                </a:lnTo>
                <a:close/>
              </a:path>
              <a:path w="263525" h="138429">
                <a:moveTo>
                  <a:pt x="209445" y="12527"/>
                </a:moveTo>
                <a:lnTo>
                  <a:pt x="204251" y="12527"/>
                </a:lnTo>
                <a:lnTo>
                  <a:pt x="204251" y="16652"/>
                </a:lnTo>
                <a:lnTo>
                  <a:pt x="201264" y="26966"/>
                </a:lnTo>
                <a:lnTo>
                  <a:pt x="202678" y="31875"/>
                </a:lnTo>
                <a:lnTo>
                  <a:pt x="214468" y="44018"/>
                </a:lnTo>
                <a:lnTo>
                  <a:pt x="231615" y="52638"/>
                </a:lnTo>
                <a:lnTo>
                  <a:pt x="252070" y="57291"/>
                </a:lnTo>
                <a:lnTo>
                  <a:pt x="256653" y="47360"/>
                </a:lnTo>
                <a:lnTo>
                  <a:pt x="238836" y="43594"/>
                </a:lnTo>
                <a:lnTo>
                  <a:pt x="223768" y="36819"/>
                </a:lnTo>
                <a:lnTo>
                  <a:pt x="213341" y="27638"/>
                </a:lnTo>
                <a:lnTo>
                  <a:pt x="209445" y="16652"/>
                </a:lnTo>
                <a:lnTo>
                  <a:pt x="209445" y="12527"/>
                </a:lnTo>
                <a:close/>
              </a:path>
              <a:path w="263525" h="138429">
                <a:moveTo>
                  <a:pt x="204251" y="12527"/>
                </a:moveTo>
                <a:lnTo>
                  <a:pt x="198292" y="12527"/>
                </a:lnTo>
                <a:lnTo>
                  <a:pt x="198292" y="16652"/>
                </a:lnTo>
                <a:lnTo>
                  <a:pt x="201264" y="26966"/>
                </a:lnTo>
                <a:lnTo>
                  <a:pt x="204251" y="16652"/>
                </a:lnTo>
                <a:lnTo>
                  <a:pt x="204251" y="12527"/>
                </a:lnTo>
                <a:close/>
              </a:path>
              <a:path w="263525" h="138429">
                <a:moveTo>
                  <a:pt x="252376" y="7027"/>
                </a:moveTo>
                <a:lnTo>
                  <a:pt x="150168" y="7027"/>
                </a:lnTo>
                <a:lnTo>
                  <a:pt x="150168" y="17263"/>
                </a:lnTo>
                <a:lnTo>
                  <a:pt x="192729" y="17263"/>
                </a:lnTo>
                <a:lnTo>
                  <a:pt x="192945" y="16652"/>
                </a:lnTo>
                <a:lnTo>
                  <a:pt x="192945" y="12527"/>
                </a:lnTo>
                <a:lnTo>
                  <a:pt x="252376" y="12527"/>
                </a:lnTo>
                <a:lnTo>
                  <a:pt x="252376" y="7027"/>
                </a:lnTo>
                <a:close/>
              </a:path>
              <a:path w="263525" h="138429">
                <a:moveTo>
                  <a:pt x="252376" y="12527"/>
                </a:moveTo>
                <a:lnTo>
                  <a:pt x="209445" y="12527"/>
                </a:lnTo>
                <a:lnTo>
                  <a:pt x="209445" y="16652"/>
                </a:lnTo>
                <a:lnTo>
                  <a:pt x="209662" y="17263"/>
                </a:lnTo>
                <a:lnTo>
                  <a:pt x="252376" y="17263"/>
                </a:lnTo>
                <a:lnTo>
                  <a:pt x="252376" y="12527"/>
                </a:lnTo>
                <a:close/>
              </a:path>
            </a:pathLst>
          </a:custGeom>
          <a:solidFill>
            <a:srgbClr val="6775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5709934" y="6052312"/>
            <a:ext cx="403860" cy="139700"/>
          </a:xfrm>
          <a:custGeom>
            <a:avLst/>
            <a:gdLst/>
            <a:ahLst/>
            <a:cxnLst/>
            <a:rect l="l" t="t" r="r" b="b"/>
            <a:pathLst>
              <a:path w="403860" h="139700">
                <a:moveTo>
                  <a:pt x="111069" y="1222"/>
                </a:moveTo>
                <a:lnTo>
                  <a:pt x="98388" y="1222"/>
                </a:lnTo>
                <a:lnTo>
                  <a:pt x="98388" y="77458"/>
                </a:lnTo>
                <a:lnTo>
                  <a:pt x="111069" y="77458"/>
                </a:lnTo>
                <a:lnTo>
                  <a:pt x="111069" y="1222"/>
                </a:lnTo>
                <a:close/>
              </a:path>
              <a:path w="403860" h="139700">
                <a:moveTo>
                  <a:pt x="111069" y="84485"/>
                </a:moveTo>
                <a:lnTo>
                  <a:pt x="21694" y="84485"/>
                </a:lnTo>
                <a:lnTo>
                  <a:pt x="21694" y="93958"/>
                </a:lnTo>
                <a:lnTo>
                  <a:pt x="98541" y="93958"/>
                </a:lnTo>
                <a:lnTo>
                  <a:pt x="98541" y="106027"/>
                </a:lnTo>
                <a:lnTo>
                  <a:pt x="21999" y="106027"/>
                </a:lnTo>
                <a:lnTo>
                  <a:pt x="21999" y="138263"/>
                </a:lnTo>
                <a:lnTo>
                  <a:pt x="115805" y="138263"/>
                </a:lnTo>
                <a:lnTo>
                  <a:pt x="115805" y="131082"/>
                </a:lnTo>
                <a:lnTo>
                  <a:pt x="34374" y="131082"/>
                </a:lnTo>
                <a:lnTo>
                  <a:pt x="34374" y="115346"/>
                </a:lnTo>
                <a:lnTo>
                  <a:pt x="111069" y="115346"/>
                </a:lnTo>
                <a:lnTo>
                  <a:pt x="111069" y="84485"/>
                </a:lnTo>
                <a:close/>
              </a:path>
              <a:path w="403860" h="139700">
                <a:moveTo>
                  <a:pt x="115805" y="128485"/>
                </a:moveTo>
                <a:lnTo>
                  <a:pt x="34374" y="128485"/>
                </a:lnTo>
                <a:lnTo>
                  <a:pt x="34374" y="131082"/>
                </a:lnTo>
                <a:lnTo>
                  <a:pt x="115805" y="131082"/>
                </a:lnTo>
                <a:lnTo>
                  <a:pt x="115805" y="128485"/>
                </a:lnTo>
                <a:close/>
              </a:path>
              <a:path w="403860" h="139700">
                <a:moveTo>
                  <a:pt x="35597" y="14055"/>
                </a:moveTo>
                <a:lnTo>
                  <a:pt x="0" y="14055"/>
                </a:lnTo>
                <a:lnTo>
                  <a:pt x="0" y="23833"/>
                </a:lnTo>
                <a:lnTo>
                  <a:pt x="83874" y="23833"/>
                </a:lnTo>
                <a:lnTo>
                  <a:pt x="83874" y="19097"/>
                </a:lnTo>
                <a:lnTo>
                  <a:pt x="35597" y="19097"/>
                </a:lnTo>
                <a:lnTo>
                  <a:pt x="35597" y="14055"/>
                </a:lnTo>
                <a:close/>
              </a:path>
              <a:path w="403860" h="139700">
                <a:moveTo>
                  <a:pt x="48277" y="0"/>
                </a:moveTo>
                <a:lnTo>
                  <a:pt x="35597" y="0"/>
                </a:lnTo>
                <a:lnTo>
                  <a:pt x="35597" y="19097"/>
                </a:lnTo>
                <a:lnTo>
                  <a:pt x="48277" y="19097"/>
                </a:lnTo>
                <a:lnTo>
                  <a:pt x="48277" y="0"/>
                </a:lnTo>
                <a:close/>
              </a:path>
              <a:path w="403860" h="139700">
                <a:moveTo>
                  <a:pt x="83874" y="14055"/>
                </a:moveTo>
                <a:lnTo>
                  <a:pt x="48277" y="14055"/>
                </a:lnTo>
                <a:lnTo>
                  <a:pt x="48277" y="19097"/>
                </a:lnTo>
                <a:lnTo>
                  <a:pt x="83874" y="19097"/>
                </a:lnTo>
                <a:lnTo>
                  <a:pt x="83874" y="14055"/>
                </a:lnTo>
                <a:close/>
              </a:path>
              <a:path w="403860" h="139700">
                <a:moveTo>
                  <a:pt x="41860" y="30249"/>
                </a:moveTo>
                <a:lnTo>
                  <a:pt x="27972" y="31830"/>
                </a:lnTo>
                <a:lnTo>
                  <a:pt x="17378" y="36360"/>
                </a:lnTo>
                <a:lnTo>
                  <a:pt x="10622" y="43527"/>
                </a:lnTo>
                <a:lnTo>
                  <a:pt x="8249" y="53013"/>
                </a:lnTo>
                <a:lnTo>
                  <a:pt x="10622" y="62388"/>
                </a:lnTo>
                <a:lnTo>
                  <a:pt x="17378" y="69456"/>
                </a:lnTo>
                <a:lnTo>
                  <a:pt x="27972" y="73917"/>
                </a:lnTo>
                <a:lnTo>
                  <a:pt x="41860" y="75471"/>
                </a:lnTo>
                <a:lnTo>
                  <a:pt x="55773" y="73917"/>
                </a:lnTo>
                <a:lnTo>
                  <a:pt x="66419" y="69456"/>
                </a:lnTo>
                <a:lnTo>
                  <a:pt x="69454" y="66305"/>
                </a:lnTo>
                <a:lnTo>
                  <a:pt x="28874" y="66305"/>
                </a:lnTo>
                <a:lnTo>
                  <a:pt x="20319" y="61110"/>
                </a:lnTo>
                <a:lnTo>
                  <a:pt x="20319" y="44763"/>
                </a:lnTo>
                <a:lnTo>
                  <a:pt x="28874" y="39569"/>
                </a:lnTo>
                <a:lnTo>
                  <a:pt x="69467" y="39569"/>
                </a:lnTo>
                <a:lnTo>
                  <a:pt x="66419" y="36360"/>
                </a:lnTo>
                <a:lnTo>
                  <a:pt x="55773" y="31830"/>
                </a:lnTo>
                <a:lnTo>
                  <a:pt x="41860" y="30249"/>
                </a:lnTo>
                <a:close/>
              </a:path>
              <a:path w="403860" h="139700">
                <a:moveTo>
                  <a:pt x="69467" y="39569"/>
                </a:moveTo>
                <a:lnTo>
                  <a:pt x="54847" y="39569"/>
                </a:lnTo>
                <a:lnTo>
                  <a:pt x="63402" y="44763"/>
                </a:lnTo>
                <a:lnTo>
                  <a:pt x="63402" y="61110"/>
                </a:lnTo>
                <a:lnTo>
                  <a:pt x="54847" y="66305"/>
                </a:lnTo>
                <a:lnTo>
                  <a:pt x="69454" y="66305"/>
                </a:lnTo>
                <a:lnTo>
                  <a:pt x="73228" y="62388"/>
                </a:lnTo>
                <a:lnTo>
                  <a:pt x="75624" y="53013"/>
                </a:lnTo>
                <a:lnTo>
                  <a:pt x="73228" y="43527"/>
                </a:lnTo>
                <a:lnTo>
                  <a:pt x="69467" y="39569"/>
                </a:lnTo>
                <a:close/>
              </a:path>
              <a:path w="403860" h="139700">
                <a:moveTo>
                  <a:pt x="251765" y="1833"/>
                </a:moveTo>
                <a:lnTo>
                  <a:pt x="238931" y="1833"/>
                </a:lnTo>
                <a:lnTo>
                  <a:pt x="238931" y="86624"/>
                </a:lnTo>
                <a:lnTo>
                  <a:pt x="251765" y="86624"/>
                </a:lnTo>
                <a:lnTo>
                  <a:pt x="251765" y="1833"/>
                </a:lnTo>
                <a:close/>
              </a:path>
              <a:path w="403860" h="139700">
                <a:moveTo>
                  <a:pt x="207917" y="10388"/>
                </a:moveTo>
                <a:lnTo>
                  <a:pt x="145279" y="10388"/>
                </a:lnTo>
                <a:lnTo>
                  <a:pt x="145279" y="20777"/>
                </a:lnTo>
                <a:lnTo>
                  <a:pt x="195542" y="20777"/>
                </a:lnTo>
                <a:lnTo>
                  <a:pt x="195542" y="38652"/>
                </a:lnTo>
                <a:lnTo>
                  <a:pt x="145584" y="38652"/>
                </a:lnTo>
                <a:lnTo>
                  <a:pt x="145584" y="78221"/>
                </a:lnTo>
                <a:lnTo>
                  <a:pt x="156737" y="78221"/>
                </a:lnTo>
                <a:lnTo>
                  <a:pt x="174844" y="78066"/>
                </a:lnTo>
                <a:lnTo>
                  <a:pt x="191360" y="77438"/>
                </a:lnTo>
                <a:lnTo>
                  <a:pt x="207333" y="76095"/>
                </a:lnTo>
                <a:lnTo>
                  <a:pt x="223806" y="73791"/>
                </a:lnTo>
                <a:lnTo>
                  <a:pt x="223786" y="73638"/>
                </a:lnTo>
                <a:lnTo>
                  <a:pt x="157959" y="73638"/>
                </a:lnTo>
                <a:lnTo>
                  <a:pt x="157959" y="67833"/>
                </a:lnTo>
                <a:lnTo>
                  <a:pt x="156737" y="67833"/>
                </a:lnTo>
                <a:lnTo>
                  <a:pt x="157959" y="67820"/>
                </a:lnTo>
                <a:lnTo>
                  <a:pt x="157959" y="48583"/>
                </a:lnTo>
                <a:lnTo>
                  <a:pt x="207917" y="48583"/>
                </a:lnTo>
                <a:lnTo>
                  <a:pt x="207917" y="10388"/>
                </a:lnTo>
                <a:close/>
              </a:path>
              <a:path w="403860" h="139700">
                <a:moveTo>
                  <a:pt x="222431" y="63402"/>
                </a:moveTo>
                <a:lnTo>
                  <a:pt x="206344" y="65641"/>
                </a:lnTo>
                <a:lnTo>
                  <a:pt x="190673" y="66992"/>
                </a:lnTo>
                <a:lnTo>
                  <a:pt x="174457" y="67656"/>
                </a:lnTo>
                <a:lnTo>
                  <a:pt x="157959" y="67820"/>
                </a:lnTo>
                <a:lnTo>
                  <a:pt x="157959" y="73638"/>
                </a:lnTo>
                <a:lnTo>
                  <a:pt x="223786" y="73638"/>
                </a:lnTo>
                <a:lnTo>
                  <a:pt x="222431" y="63402"/>
                </a:lnTo>
                <a:close/>
              </a:path>
              <a:path w="403860" h="139700">
                <a:moveTo>
                  <a:pt x="157959" y="67820"/>
                </a:moveTo>
                <a:lnTo>
                  <a:pt x="156737" y="67833"/>
                </a:lnTo>
                <a:lnTo>
                  <a:pt x="157959" y="67833"/>
                </a:lnTo>
                <a:close/>
              </a:path>
              <a:path w="403860" h="139700">
                <a:moveTo>
                  <a:pt x="206237" y="89680"/>
                </a:moveTo>
                <a:lnTo>
                  <a:pt x="186822" y="91336"/>
                </a:lnTo>
                <a:lnTo>
                  <a:pt x="172263" y="96173"/>
                </a:lnTo>
                <a:lnTo>
                  <a:pt x="163118" y="103988"/>
                </a:lnTo>
                <a:lnTo>
                  <a:pt x="159945" y="114582"/>
                </a:lnTo>
                <a:lnTo>
                  <a:pt x="163118" y="125200"/>
                </a:lnTo>
                <a:lnTo>
                  <a:pt x="172263" y="133069"/>
                </a:lnTo>
                <a:lnTo>
                  <a:pt x="186822" y="137957"/>
                </a:lnTo>
                <a:lnTo>
                  <a:pt x="206237" y="139638"/>
                </a:lnTo>
                <a:lnTo>
                  <a:pt x="225611" y="137957"/>
                </a:lnTo>
                <a:lnTo>
                  <a:pt x="240230" y="133069"/>
                </a:lnTo>
                <a:lnTo>
                  <a:pt x="244354" y="129555"/>
                </a:lnTo>
                <a:lnTo>
                  <a:pt x="206237" y="129555"/>
                </a:lnTo>
                <a:lnTo>
                  <a:pt x="192067" y="128547"/>
                </a:lnTo>
                <a:lnTo>
                  <a:pt x="181449" y="125621"/>
                </a:lnTo>
                <a:lnTo>
                  <a:pt x="174784" y="120918"/>
                </a:lnTo>
                <a:lnTo>
                  <a:pt x="172473" y="114582"/>
                </a:lnTo>
                <a:lnTo>
                  <a:pt x="174784" y="108271"/>
                </a:lnTo>
                <a:lnTo>
                  <a:pt x="181449" y="103621"/>
                </a:lnTo>
                <a:lnTo>
                  <a:pt x="192067" y="100747"/>
                </a:lnTo>
                <a:lnTo>
                  <a:pt x="206237" y="99763"/>
                </a:lnTo>
                <a:lnTo>
                  <a:pt x="244471" y="99763"/>
                </a:lnTo>
                <a:lnTo>
                  <a:pt x="240230" y="96173"/>
                </a:lnTo>
                <a:lnTo>
                  <a:pt x="225611" y="91336"/>
                </a:lnTo>
                <a:lnTo>
                  <a:pt x="206237" y="89680"/>
                </a:lnTo>
                <a:close/>
              </a:path>
              <a:path w="403860" h="139700">
                <a:moveTo>
                  <a:pt x="244471" y="99763"/>
                </a:moveTo>
                <a:lnTo>
                  <a:pt x="206237" y="99763"/>
                </a:lnTo>
                <a:lnTo>
                  <a:pt x="220407" y="100747"/>
                </a:lnTo>
                <a:lnTo>
                  <a:pt x="231025" y="103621"/>
                </a:lnTo>
                <a:lnTo>
                  <a:pt x="237690" y="108271"/>
                </a:lnTo>
                <a:lnTo>
                  <a:pt x="240001" y="114582"/>
                </a:lnTo>
                <a:lnTo>
                  <a:pt x="237690" y="120918"/>
                </a:lnTo>
                <a:lnTo>
                  <a:pt x="231025" y="125621"/>
                </a:lnTo>
                <a:lnTo>
                  <a:pt x="220407" y="128547"/>
                </a:lnTo>
                <a:lnTo>
                  <a:pt x="206237" y="129555"/>
                </a:lnTo>
                <a:lnTo>
                  <a:pt x="244354" y="129555"/>
                </a:lnTo>
                <a:lnTo>
                  <a:pt x="249463" y="125200"/>
                </a:lnTo>
                <a:lnTo>
                  <a:pt x="252681" y="114582"/>
                </a:lnTo>
                <a:lnTo>
                  <a:pt x="249463" y="103988"/>
                </a:lnTo>
                <a:lnTo>
                  <a:pt x="244471" y="99763"/>
                </a:lnTo>
                <a:close/>
              </a:path>
              <a:path w="403860" h="139700">
                <a:moveTo>
                  <a:pt x="335016" y="83569"/>
                </a:moveTo>
                <a:lnTo>
                  <a:pt x="294072" y="83569"/>
                </a:lnTo>
                <a:lnTo>
                  <a:pt x="294072" y="93346"/>
                </a:lnTo>
                <a:lnTo>
                  <a:pt x="375349" y="93346"/>
                </a:lnTo>
                <a:lnTo>
                  <a:pt x="375349" y="105416"/>
                </a:lnTo>
                <a:lnTo>
                  <a:pt x="294377" y="105416"/>
                </a:lnTo>
                <a:lnTo>
                  <a:pt x="294377" y="138263"/>
                </a:lnTo>
                <a:lnTo>
                  <a:pt x="392002" y="138263"/>
                </a:lnTo>
                <a:lnTo>
                  <a:pt x="392002" y="131388"/>
                </a:lnTo>
                <a:lnTo>
                  <a:pt x="306905" y="131388"/>
                </a:lnTo>
                <a:lnTo>
                  <a:pt x="306905" y="114582"/>
                </a:lnTo>
                <a:lnTo>
                  <a:pt x="387877" y="114582"/>
                </a:lnTo>
                <a:lnTo>
                  <a:pt x="387877" y="88152"/>
                </a:lnTo>
                <a:lnTo>
                  <a:pt x="335016" y="88152"/>
                </a:lnTo>
                <a:lnTo>
                  <a:pt x="335016" y="83569"/>
                </a:lnTo>
                <a:close/>
              </a:path>
              <a:path w="403860" h="139700">
                <a:moveTo>
                  <a:pt x="392002" y="128332"/>
                </a:moveTo>
                <a:lnTo>
                  <a:pt x="306905" y="128332"/>
                </a:lnTo>
                <a:lnTo>
                  <a:pt x="306905" y="131388"/>
                </a:lnTo>
                <a:lnTo>
                  <a:pt x="392002" y="131388"/>
                </a:lnTo>
                <a:lnTo>
                  <a:pt x="392002" y="128332"/>
                </a:lnTo>
                <a:close/>
              </a:path>
              <a:path w="403860" h="139700">
                <a:moveTo>
                  <a:pt x="347544" y="66916"/>
                </a:moveTo>
                <a:lnTo>
                  <a:pt x="335016" y="66916"/>
                </a:lnTo>
                <a:lnTo>
                  <a:pt x="335016" y="88152"/>
                </a:lnTo>
                <a:lnTo>
                  <a:pt x="347544" y="88152"/>
                </a:lnTo>
                <a:lnTo>
                  <a:pt x="347544" y="66916"/>
                </a:lnTo>
                <a:close/>
              </a:path>
              <a:path w="403860" h="139700">
                <a:moveTo>
                  <a:pt x="387877" y="83569"/>
                </a:moveTo>
                <a:lnTo>
                  <a:pt x="347544" y="83569"/>
                </a:lnTo>
                <a:lnTo>
                  <a:pt x="347544" y="88152"/>
                </a:lnTo>
                <a:lnTo>
                  <a:pt x="387877" y="88152"/>
                </a:lnTo>
                <a:lnTo>
                  <a:pt x="387877" y="83569"/>
                </a:lnTo>
                <a:close/>
              </a:path>
              <a:path w="403860" h="139700">
                <a:moveTo>
                  <a:pt x="403766" y="59888"/>
                </a:moveTo>
                <a:lnTo>
                  <a:pt x="278947" y="59888"/>
                </a:lnTo>
                <a:lnTo>
                  <a:pt x="278947" y="70124"/>
                </a:lnTo>
                <a:lnTo>
                  <a:pt x="335016" y="70124"/>
                </a:lnTo>
                <a:lnTo>
                  <a:pt x="335016" y="66916"/>
                </a:lnTo>
                <a:lnTo>
                  <a:pt x="403766" y="66916"/>
                </a:lnTo>
                <a:lnTo>
                  <a:pt x="403766" y="59888"/>
                </a:lnTo>
                <a:close/>
              </a:path>
              <a:path w="403860" h="139700">
                <a:moveTo>
                  <a:pt x="403766" y="66916"/>
                </a:moveTo>
                <a:lnTo>
                  <a:pt x="347544" y="66916"/>
                </a:lnTo>
                <a:lnTo>
                  <a:pt x="347544" y="70124"/>
                </a:lnTo>
                <a:lnTo>
                  <a:pt x="403766" y="70124"/>
                </a:lnTo>
                <a:lnTo>
                  <a:pt x="403766" y="66916"/>
                </a:lnTo>
                <a:close/>
              </a:path>
              <a:path w="403860" h="139700">
                <a:moveTo>
                  <a:pt x="387572" y="6263"/>
                </a:moveTo>
                <a:lnTo>
                  <a:pt x="295141" y="6263"/>
                </a:lnTo>
                <a:lnTo>
                  <a:pt x="295141" y="48277"/>
                </a:lnTo>
                <a:lnTo>
                  <a:pt x="387572" y="48277"/>
                </a:lnTo>
                <a:lnTo>
                  <a:pt x="387572" y="38194"/>
                </a:lnTo>
                <a:lnTo>
                  <a:pt x="307669" y="38194"/>
                </a:lnTo>
                <a:lnTo>
                  <a:pt x="307669" y="16347"/>
                </a:lnTo>
                <a:lnTo>
                  <a:pt x="387572" y="16347"/>
                </a:lnTo>
                <a:lnTo>
                  <a:pt x="387572" y="6263"/>
                </a:lnTo>
                <a:close/>
              </a:path>
              <a:path w="403860" h="139700">
                <a:moveTo>
                  <a:pt x="387572" y="16347"/>
                </a:moveTo>
                <a:lnTo>
                  <a:pt x="375197" y="16347"/>
                </a:lnTo>
                <a:lnTo>
                  <a:pt x="375197" y="38194"/>
                </a:lnTo>
                <a:lnTo>
                  <a:pt x="387572" y="38194"/>
                </a:lnTo>
                <a:lnTo>
                  <a:pt x="387572" y="16347"/>
                </a:lnTo>
                <a:close/>
              </a:path>
            </a:pathLst>
          </a:custGeom>
          <a:solidFill>
            <a:srgbClr val="6775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5707948" y="6625753"/>
            <a:ext cx="553720" cy="135255"/>
          </a:xfrm>
          <a:custGeom>
            <a:avLst/>
            <a:gdLst/>
            <a:ahLst/>
            <a:cxnLst/>
            <a:rect l="l" t="t" r="r" b="b"/>
            <a:pathLst>
              <a:path w="553720" h="135254">
                <a:moveTo>
                  <a:pt x="21286" y="62333"/>
                </a:moveTo>
                <a:lnTo>
                  <a:pt x="14666" y="62333"/>
                </a:lnTo>
                <a:lnTo>
                  <a:pt x="11305" y="63046"/>
                </a:lnTo>
                <a:lnTo>
                  <a:pt x="8249" y="64472"/>
                </a:lnTo>
                <a:lnTo>
                  <a:pt x="5194" y="65796"/>
                </a:lnTo>
                <a:lnTo>
                  <a:pt x="2444" y="67782"/>
                </a:lnTo>
                <a:lnTo>
                  <a:pt x="0" y="70430"/>
                </a:lnTo>
                <a:lnTo>
                  <a:pt x="0" y="82346"/>
                </a:lnTo>
                <a:lnTo>
                  <a:pt x="2444" y="79800"/>
                </a:lnTo>
                <a:lnTo>
                  <a:pt x="5245" y="77661"/>
                </a:lnTo>
                <a:lnTo>
                  <a:pt x="11560" y="74198"/>
                </a:lnTo>
                <a:lnTo>
                  <a:pt x="14564" y="73333"/>
                </a:lnTo>
                <a:lnTo>
                  <a:pt x="71958" y="73333"/>
                </a:lnTo>
                <a:lnTo>
                  <a:pt x="71958" y="71346"/>
                </a:lnTo>
                <a:lnTo>
                  <a:pt x="52249" y="71346"/>
                </a:lnTo>
                <a:lnTo>
                  <a:pt x="49958" y="71092"/>
                </a:lnTo>
                <a:lnTo>
                  <a:pt x="47513" y="70583"/>
                </a:lnTo>
                <a:lnTo>
                  <a:pt x="45171" y="69972"/>
                </a:lnTo>
                <a:lnTo>
                  <a:pt x="42166" y="68851"/>
                </a:lnTo>
                <a:lnTo>
                  <a:pt x="33814" y="65184"/>
                </a:lnTo>
                <a:lnTo>
                  <a:pt x="29995" y="63860"/>
                </a:lnTo>
                <a:lnTo>
                  <a:pt x="24189" y="62638"/>
                </a:lnTo>
                <a:lnTo>
                  <a:pt x="21286" y="62333"/>
                </a:lnTo>
                <a:close/>
              </a:path>
              <a:path w="553720" h="135254">
                <a:moveTo>
                  <a:pt x="71958" y="73333"/>
                </a:moveTo>
                <a:lnTo>
                  <a:pt x="19657" y="73333"/>
                </a:lnTo>
                <a:lnTo>
                  <a:pt x="21949" y="73638"/>
                </a:lnTo>
                <a:lnTo>
                  <a:pt x="24291" y="74249"/>
                </a:lnTo>
                <a:lnTo>
                  <a:pt x="26736" y="74759"/>
                </a:lnTo>
                <a:lnTo>
                  <a:pt x="29791" y="75828"/>
                </a:lnTo>
                <a:lnTo>
                  <a:pt x="33458" y="77458"/>
                </a:lnTo>
                <a:lnTo>
                  <a:pt x="38041" y="79393"/>
                </a:lnTo>
                <a:lnTo>
                  <a:pt x="41810" y="80717"/>
                </a:lnTo>
                <a:lnTo>
                  <a:pt x="44763" y="81430"/>
                </a:lnTo>
                <a:lnTo>
                  <a:pt x="47819" y="82041"/>
                </a:lnTo>
                <a:lnTo>
                  <a:pt x="50772" y="82346"/>
                </a:lnTo>
                <a:lnTo>
                  <a:pt x="57291" y="82346"/>
                </a:lnTo>
                <a:lnTo>
                  <a:pt x="60652" y="81633"/>
                </a:lnTo>
                <a:lnTo>
                  <a:pt x="66763" y="78782"/>
                </a:lnTo>
                <a:lnTo>
                  <a:pt x="69513" y="76745"/>
                </a:lnTo>
                <a:lnTo>
                  <a:pt x="71864" y="74198"/>
                </a:lnTo>
                <a:lnTo>
                  <a:pt x="71958" y="73333"/>
                </a:lnTo>
                <a:close/>
              </a:path>
              <a:path w="553720" h="135254">
                <a:moveTo>
                  <a:pt x="71958" y="62333"/>
                </a:moveTo>
                <a:lnTo>
                  <a:pt x="69513" y="64879"/>
                </a:lnTo>
                <a:lnTo>
                  <a:pt x="66712" y="67018"/>
                </a:lnTo>
                <a:lnTo>
                  <a:pt x="60397" y="70481"/>
                </a:lnTo>
                <a:lnTo>
                  <a:pt x="57342" y="71346"/>
                </a:lnTo>
                <a:lnTo>
                  <a:pt x="71958" y="71346"/>
                </a:lnTo>
                <a:lnTo>
                  <a:pt x="71958" y="62333"/>
                </a:lnTo>
                <a:close/>
              </a:path>
              <a:path w="553720" h="135254">
                <a:moveTo>
                  <a:pt x="89415" y="109082"/>
                </a:moveTo>
                <a:lnTo>
                  <a:pt x="89415" y="121763"/>
                </a:lnTo>
                <a:lnTo>
                  <a:pt x="92776" y="123698"/>
                </a:lnTo>
                <a:lnTo>
                  <a:pt x="96901" y="125175"/>
                </a:lnTo>
                <a:lnTo>
                  <a:pt x="106780" y="127212"/>
                </a:lnTo>
                <a:lnTo>
                  <a:pt x="112077" y="127721"/>
                </a:lnTo>
                <a:lnTo>
                  <a:pt x="126234" y="127721"/>
                </a:lnTo>
                <a:lnTo>
                  <a:pt x="133517" y="126295"/>
                </a:lnTo>
                <a:lnTo>
                  <a:pt x="145637" y="120490"/>
                </a:lnTo>
                <a:lnTo>
                  <a:pt x="150322" y="116314"/>
                </a:lnTo>
                <a:lnTo>
                  <a:pt x="113044" y="116263"/>
                </a:lnTo>
                <a:lnTo>
                  <a:pt x="108003" y="115652"/>
                </a:lnTo>
                <a:lnTo>
                  <a:pt x="102706" y="114430"/>
                </a:lnTo>
                <a:lnTo>
                  <a:pt x="97512" y="113106"/>
                </a:lnTo>
                <a:lnTo>
                  <a:pt x="93081" y="111323"/>
                </a:lnTo>
                <a:lnTo>
                  <a:pt x="89415" y="109082"/>
                </a:lnTo>
                <a:close/>
              </a:path>
              <a:path w="553720" h="135254">
                <a:moveTo>
                  <a:pt x="151719" y="70583"/>
                </a:moveTo>
                <a:lnTo>
                  <a:pt x="126845" y="70583"/>
                </a:lnTo>
                <a:lnTo>
                  <a:pt x="133771" y="72518"/>
                </a:lnTo>
                <a:lnTo>
                  <a:pt x="138151" y="76388"/>
                </a:lnTo>
                <a:lnTo>
                  <a:pt x="142530" y="80157"/>
                </a:lnTo>
                <a:lnTo>
                  <a:pt x="144720" y="85606"/>
                </a:lnTo>
                <a:lnTo>
                  <a:pt x="144720" y="98032"/>
                </a:lnTo>
                <a:lnTo>
                  <a:pt x="123230" y="116263"/>
                </a:lnTo>
                <a:lnTo>
                  <a:pt x="150353" y="116263"/>
                </a:lnTo>
                <a:lnTo>
                  <a:pt x="153581" y="110916"/>
                </a:lnTo>
                <a:lnTo>
                  <a:pt x="156841" y="105416"/>
                </a:lnTo>
                <a:lnTo>
                  <a:pt x="158470" y="98897"/>
                </a:lnTo>
                <a:lnTo>
                  <a:pt x="158470" y="84536"/>
                </a:lnTo>
                <a:lnTo>
                  <a:pt x="156942" y="78782"/>
                </a:lnTo>
                <a:lnTo>
                  <a:pt x="153887" y="74096"/>
                </a:lnTo>
                <a:lnTo>
                  <a:pt x="151719" y="70583"/>
                </a:lnTo>
                <a:close/>
              </a:path>
              <a:path w="553720" h="135254">
                <a:moveTo>
                  <a:pt x="150831" y="17111"/>
                </a:moveTo>
                <a:lnTo>
                  <a:pt x="96137" y="17111"/>
                </a:lnTo>
                <a:lnTo>
                  <a:pt x="92012" y="68597"/>
                </a:lnTo>
                <a:lnTo>
                  <a:pt x="98734" y="72874"/>
                </a:lnTo>
                <a:lnTo>
                  <a:pt x="100975" y="72365"/>
                </a:lnTo>
                <a:lnTo>
                  <a:pt x="103929" y="71856"/>
                </a:lnTo>
                <a:lnTo>
                  <a:pt x="111262" y="70837"/>
                </a:lnTo>
                <a:lnTo>
                  <a:pt x="114521" y="70583"/>
                </a:lnTo>
                <a:lnTo>
                  <a:pt x="151719" y="70583"/>
                </a:lnTo>
                <a:lnTo>
                  <a:pt x="150933" y="69309"/>
                </a:lnTo>
                <a:lnTo>
                  <a:pt x="146706" y="65643"/>
                </a:lnTo>
                <a:lnTo>
                  <a:pt x="136586" y="60958"/>
                </a:lnTo>
                <a:lnTo>
                  <a:pt x="104998" y="60958"/>
                </a:lnTo>
                <a:lnTo>
                  <a:pt x="107595" y="29333"/>
                </a:lnTo>
                <a:lnTo>
                  <a:pt x="150831" y="29333"/>
                </a:lnTo>
                <a:lnTo>
                  <a:pt x="150831" y="17111"/>
                </a:lnTo>
                <a:close/>
              </a:path>
              <a:path w="553720" h="135254">
                <a:moveTo>
                  <a:pt x="129239" y="59277"/>
                </a:moveTo>
                <a:lnTo>
                  <a:pt x="118239" y="59277"/>
                </a:lnTo>
                <a:lnTo>
                  <a:pt x="114980" y="59481"/>
                </a:lnTo>
                <a:lnTo>
                  <a:pt x="109072" y="60296"/>
                </a:lnTo>
                <a:lnTo>
                  <a:pt x="106730" y="60652"/>
                </a:lnTo>
                <a:lnTo>
                  <a:pt x="104998" y="60958"/>
                </a:lnTo>
                <a:lnTo>
                  <a:pt x="136586" y="60958"/>
                </a:lnTo>
                <a:lnTo>
                  <a:pt x="135706" y="60550"/>
                </a:lnTo>
                <a:lnTo>
                  <a:pt x="129239" y="59277"/>
                </a:lnTo>
                <a:close/>
              </a:path>
              <a:path w="553720" h="135254">
                <a:moveTo>
                  <a:pt x="218909" y="15430"/>
                </a:moveTo>
                <a:lnTo>
                  <a:pt x="202103" y="15430"/>
                </a:lnTo>
                <a:lnTo>
                  <a:pt x="195126" y="17671"/>
                </a:lnTo>
                <a:lnTo>
                  <a:pt x="189830" y="22152"/>
                </a:lnTo>
                <a:lnTo>
                  <a:pt x="184534" y="26532"/>
                </a:lnTo>
                <a:lnTo>
                  <a:pt x="174705" y="71499"/>
                </a:lnTo>
                <a:lnTo>
                  <a:pt x="174944" y="79978"/>
                </a:lnTo>
                <a:lnTo>
                  <a:pt x="190441" y="120999"/>
                </a:lnTo>
                <a:lnTo>
                  <a:pt x="202612" y="127721"/>
                </a:lnTo>
                <a:lnTo>
                  <a:pt x="217279" y="127721"/>
                </a:lnTo>
                <a:lnTo>
                  <a:pt x="222830" y="126448"/>
                </a:lnTo>
                <a:lnTo>
                  <a:pt x="227413" y="123902"/>
                </a:lnTo>
                <a:lnTo>
                  <a:pt x="232098" y="121356"/>
                </a:lnTo>
                <a:lnTo>
                  <a:pt x="235867" y="117689"/>
                </a:lnTo>
                <a:lnTo>
                  <a:pt x="236716" y="116263"/>
                </a:lnTo>
                <a:lnTo>
                  <a:pt x="205261" y="116263"/>
                </a:lnTo>
                <a:lnTo>
                  <a:pt x="200830" y="114633"/>
                </a:lnTo>
                <a:lnTo>
                  <a:pt x="188150" y="81481"/>
                </a:lnTo>
                <a:lnTo>
                  <a:pt x="188150" y="61518"/>
                </a:lnTo>
                <a:lnTo>
                  <a:pt x="205261" y="26888"/>
                </a:lnTo>
                <a:lnTo>
                  <a:pt x="236703" y="26888"/>
                </a:lnTo>
                <a:lnTo>
                  <a:pt x="236478" y="26532"/>
                </a:lnTo>
                <a:lnTo>
                  <a:pt x="231080" y="22152"/>
                </a:lnTo>
                <a:lnTo>
                  <a:pt x="225682" y="17671"/>
                </a:lnTo>
                <a:lnTo>
                  <a:pt x="218909" y="15430"/>
                </a:lnTo>
                <a:close/>
              </a:path>
              <a:path w="553720" h="135254">
                <a:moveTo>
                  <a:pt x="236703" y="26888"/>
                </a:moveTo>
                <a:lnTo>
                  <a:pt x="216261" y="26888"/>
                </a:lnTo>
                <a:lnTo>
                  <a:pt x="220640" y="28569"/>
                </a:lnTo>
                <a:lnTo>
                  <a:pt x="223899" y="31930"/>
                </a:lnTo>
                <a:lnTo>
                  <a:pt x="227261" y="35189"/>
                </a:lnTo>
                <a:lnTo>
                  <a:pt x="229705" y="40129"/>
                </a:lnTo>
                <a:lnTo>
                  <a:pt x="232760" y="53268"/>
                </a:lnTo>
                <a:lnTo>
                  <a:pt x="233524" y="61518"/>
                </a:lnTo>
                <a:lnTo>
                  <a:pt x="233524" y="81481"/>
                </a:lnTo>
                <a:lnTo>
                  <a:pt x="232760" y="89833"/>
                </a:lnTo>
                <a:lnTo>
                  <a:pt x="229705" y="103175"/>
                </a:lnTo>
                <a:lnTo>
                  <a:pt x="227261" y="108115"/>
                </a:lnTo>
                <a:lnTo>
                  <a:pt x="223899" y="111374"/>
                </a:lnTo>
                <a:lnTo>
                  <a:pt x="220640" y="114633"/>
                </a:lnTo>
                <a:lnTo>
                  <a:pt x="216261" y="116263"/>
                </a:lnTo>
                <a:lnTo>
                  <a:pt x="236716" y="116263"/>
                </a:lnTo>
                <a:lnTo>
                  <a:pt x="238719" y="112902"/>
                </a:lnTo>
                <a:lnTo>
                  <a:pt x="241672" y="108013"/>
                </a:lnTo>
                <a:lnTo>
                  <a:pt x="243811" y="102106"/>
                </a:lnTo>
                <a:lnTo>
                  <a:pt x="246460" y="88254"/>
                </a:lnTo>
                <a:lnTo>
                  <a:pt x="247028" y="81481"/>
                </a:lnTo>
                <a:lnTo>
                  <a:pt x="247122" y="71499"/>
                </a:lnTo>
                <a:lnTo>
                  <a:pt x="246873" y="62963"/>
                </a:lnTo>
                <a:lnTo>
                  <a:pt x="246128" y="55076"/>
                </a:lnTo>
                <a:lnTo>
                  <a:pt x="244887" y="47838"/>
                </a:lnTo>
                <a:lnTo>
                  <a:pt x="243149" y="41249"/>
                </a:lnTo>
                <a:lnTo>
                  <a:pt x="240501" y="32898"/>
                </a:lnTo>
                <a:lnTo>
                  <a:pt x="236703" y="26888"/>
                </a:lnTo>
                <a:close/>
              </a:path>
              <a:path w="553720" h="135254">
                <a:moveTo>
                  <a:pt x="306338" y="15430"/>
                </a:moveTo>
                <a:lnTo>
                  <a:pt x="289532" y="15430"/>
                </a:lnTo>
                <a:lnTo>
                  <a:pt x="282556" y="17671"/>
                </a:lnTo>
                <a:lnTo>
                  <a:pt x="277259" y="22152"/>
                </a:lnTo>
                <a:lnTo>
                  <a:pt x="271963" y="26532"/>
                </a:lnTo>
                <a:lnTo>
                  <a:pt x="262134" y="71499"/>
                </a:lnTo>
                <a:lnTo>
                  <a:pt x="262373" y="79978"/>
                </a:lnTo>
                <a:lnTo>
                  <a:pt x="277870" y="120999"/>
                </a:lnTo>
                <a:lnTo>
                  <a:pt x="290042" y="127721"/>
                </a:lnTo>
                <a:lnTo>
                  <a:pt x="304708" y="127721"/>
                </a:lnTo>
                <a:lnTo>
                  <a:pt x="310259" y="126448"/>
                </a:lnTo>
                <a:lnTo>
                  <a:pt x="314842" y="123902"/>
                </a:lnTo>
                <a:lnTo>
                  <a:pt x="319528" y="121356"/>
                </a:lnTo>
                <a:lnTo>
                  <a:pt x="323296" y="117689"/>
                </a:lnTo>
                <a:lnTo>
                  <a:pt x="324146" y="116263"/>
                </a:lnTo>
                <a:lnTo>
                  <a:pt x="292690" y="116263"/>
                </a:lnTo>
                <a:lnTo>
                  <a:pt x="288259" y="114633"/>
                </a:lnTo>
                <a:lnTo>
                  <a:pt x="275579" y="81481"/>
                </a:lnTo>
                <a:lnTo>
                  <a:pt x="275579" y="61518"/>
                </a:lnTo>
                <a:lnTo>
                  <a:pt x="292690" y="26888"/>
                </a:lnTo>
                <a:lnTo>
                  <a:pt x="324133" y="26888"/>
                </a:lnTo>
                <a:lnTo>
                  <a:pt x="323907" y="26532"/>
                </a:lnTo>
                <a:lnTo>
                  <a:pt x="318509" y="22152"/>
                </a:lnTo>
                <a:lnTo>
                  <a:pt x="313111" y="17671"/>
                </a:lnTo>
                <a:lnTo>
                  <a:pt x="306338" y="15430"/>
                </a:lnTo>
                <a:close/>
              </a:path>
              <a:path w="553720" h="135254">
                <a:moveTo>
                  <a:pt x="324133" y="26888"/>
                </a:moveTo>
                <a:lnTo>
                  <a:pt x="303690" y="26888"/>
                </a:lnTo>
                <a:lnTo>
                  <a:pt x="308069" y="28569"/>
                </a:lnTo>
                <a:lnTo>
                  <a:pt x="311329" y="31930"/>
                </a:lnTo>
                <a:lnTo>
                  <a:pt x="314690" y="35189"/>
                </a:lnTo>
                <a:lnTo>
                  <a:pt x="317134" y="40129"/>
                </a:lnTo>
                <a:lnTo>
                  <a:pt x="320190" y="53268"/>
                </a:lnTo>
                <a:lnTo>
                  <a:pt x="320954" y="61518"/>
                </a:lnTo>
                <a:lnTo>
                  <a:pt x="320954" y="81481"/>
                </a:lnTo>
                <a:lnTo>
                  <a:pt x="320190" y="89833"/>
                </a:lnTo>
                <a:lnTo>
                  <a:pt x="317134" y="103175"/>
                </a:lnTo>
                <a:lnTo>
                  <a:pt x="314690" y="108115"/>
                </a:lnTo>
                <a:lnTo>
                  <a:pt x="311329" y="111374"/>
                </a:lnTo>
                <a:lnTo>
                  <a:pt x="308069" y="114633"/>
                </a:lnTo>
                <a:lnTo>
                  <a:pt x="303690" y="116263"/>
                </a:lnTo>
                <a:lnTo>
                  <a:pt x="324146" y="116263"/>
                </a:lnTo>
                <a:lnTo>
                  <a:pt x="326148" y="112902"/>
                </a:lnTo>
                <a:lnTo>
                  <a:pt x="329102" y="108013"/>
                </a:lnTo>
                <a:lnTo>
                  <a:pt x="331241" y="102106"/>
                </a:lnTo>
                <a:lnTo>
                  <a:pt x="333889" y="88254"/>
                </a:lnTo>
                <a:lnTo>
                  <a:pt x="334457" y="81481"/>
                </a:lnTo>
                <a:lnTo>
                  <a:pt x="334551" y="71499"/>
                </a:lnTo>
                <a:lnTo>
                  <a:pt x="334302" y="62963"/>
                </a:lnTo>
                <a:lnTo>
                  <a:pt x="333558" y="55076"/>
                </a:lnTo>
                <a:lnTo>
                  <a:pt x="332316" y="47838"/>
                </a:lnTo>
                <a:lnTo>
                  <a:pt x="330579" y="41249"/>
                </a:lnTo>
                <a:lnTo>
                  <a:pt x="327930" y="32898"/>
                </a:lnTo>
                <a:lnTo>
                  <a:pt x="324133" y="26888"/>
                </a:lnTo>
                <a:close/>
              </a:path>
              <a:path w="553720" h="135254">
                <a:moveTo>
                  <a:pt x="393767" y="15430"/>
                </a:moveTo>
                <a:lnTo>
                  <a:pt x="376962" y="15430"/>
                </a:lnTo>
                <a:lnTo>
                  <a:pt x="369985" y="17671"/>
                </a:lnTo>
                <a:lnTo>
                  <a:pt x="364688" y="22152"/>
                </a:lnTo>
                <a:lnTo>
                  <a:pt x="359392" y="26532"/>
                </a:lnTo>
                <a:lnTo>
                  <a:pt x="349563" y="71499"/>
                </a:lnTo>
                <a:lnTo>
                  <a:pt x="349802" y="79978"/>
                </a:lnTo>
                <a:lnTo>
                  <a:pt x="365300" y="120999"/>
                </a:lnTo>
                <a:lnTo>
                  <a:pt x="377471" y="127721"/>
                </a:lnTo>
                <a:lnTo>
                  <a:pt x="392137" y="127721"/>
                </a:lnTo>
                <a:lnTo>
                  <a:pt x="397688" y="126448"/>
                </a:lnTo>
                <a:lnTo>
                  <a:pt x="402272" y="123902"/>
                </a:lnTo>
                <a:lnTo>
                  <a:pt x="406957" y="121356"/>
                </a:lnTo>
                <a:lnTo>
                  <a:pt x="410725" y="117689"/>
                </a:lnTo>
                <a:lnTo>
                  <a:pt x="411575" y="116263"/>
                </a:lnTo>
                <a:lnTo>
                  <a:pt x="380119" y="116263"/>
                </a:lnTo>
                <a:lnTo>
                  <a:pt x="375688" y="114633"/>
                </a:lnTo>
                <a:lnTo>
                  <a:pt x="363008" y="81481"/>
                </a:lnTo>
                <a:lnTo>
                  <a:pt x="363008" y="61518"/>
                </a:lnTo>
                <a:lnTo>
                  <a:pt x="380119" y="26888"/>
                </a:lnTo>
                <a:lnTo>
                  <a:pt x="411562" y="26888"/>
                </a:lnTo>
                <a:lnTo>
                  <a:pt x="411336" y="26532"/>
                </a:lnTo>
                <a:lnTo>
                  <a:pt x="405938" y="22152"/>
                </a:lnTo>
                <a:lnTo>
                  <a:pt x="400540" y="17671"/>
                </a:lnTo>
                <a:lnTo>
                  <a:pt x="393767" y="15430"/>
                </a:lnTo>
                <a:close/>
              </a:path>
              <a:path w="553720" h="135254">
                <a:moveTo>
                  <a:pt x="411562" y="26888"/>
                </a:moveTo>
                <a:lnTo>
                  <a:pt x="391119" y="26888"/>
                </a:lnTo>
                <a:lnTo>
                  <a:pt x="395499" y="28569"/>
                </a:lnTo>
                <a:lnTo>
                  <a:pt x="398758" y="31930"/>
                </a:lnTo>
                <a:lnTo>
                  <a:pt x="402119" y="35189"/>
                </a:lnTo>
                <a:lnTo>
                  <a:pt x="404563" y="40129"/>
                </a:lnTo>
                <a:lnTo>
                  <a:pt x="407619" y="53268"/>
                </a:lnTo>
                <a:lnTo>
                  <a:pt x="408383" y="61518"/>
                </a:lnTo>
                <a:lnTo>
                  <a:pt x="408383" y="81481"/>
                </a:lnTo>
                <a:lnTo>
                  <a:pt x="407619" y="89833"/>
                </a:lnTo>
                <a:lnTo>
                  <a:pt x="404563" y="103175"/>
                </a:lnTo>
                <a:lnTo>
                  <a:pt x="402119" y="108115"/>
                </a:lnTo>
                <a:lnTo>
                  <a:pt x="398758" y="111374"/>
                </a:lnTo>
                <a:lnTo>
                  <a:pt x="395499" y="114633"/>
                </a:lnTo>
                <a:lnTo>
                  <a:pt x="391119" y="116263"/>
                </a:lnTo>
                <a:lnTo>
                  <a:pt x="411575" y="116263"/>
                </a:lnTo>
                <a:lnTo>
                  <a:pt x="413577" y="112902"/>
                </a:lnTo>
                <a:lnTo>
                  <a:pt x="416531" y="108013"/>
                </a:lnTo>
                <a:lnTo>
                  <a:pt x="418670" y="102106"/>
                </a:lnTo>
                <a:lnTo>
                  <a:pt x="421318" y="88254"/>
                </a:lnTo>
                <a:lnTo>
                  <a:pt x="421886" y="81481"/>
                </a:lnTo>
                <a:lnTo>
                  <a:pt x="421980" y="71499"/>
                </a:lnTo>
                <a:lnTo>
                  <a:pt x="421732" y="62963"/>
                </a:lnTo>
                <a:lnTo>
                  <a:pt x="420987" y="55076"/>
                </a:lnTo>
                <a:lnTo>
                  <a:pt x="419746" y="47838"/>
                </a:lnTo>
                <a:lnTo>
                  <a:pt x="418008" y="41249"/>
                </a:lnTo>
                <a:lnTo>
                  <a:pt x="415360" y="32898"/>
                </a:lnTo>
                <a:lnTo>
                  <a:pt x="411562" y="26888"/>
                </a:lnTo>
                <a:close/>
              </a:path>
              <a:path w="553720" h="135254">
                <a:moveTo>
                  <a:pt x="468618" y="94874"/>
                </a:moveTo>
                <a:lnTo>
                  <a:pt x="455937" y="94874"/>
                </a:lnTo>
                <a:lnTo>
                  <a:pt x="455937" y="135055"/>
                </a:lnTo>
                <a:lnTo>
                  <a:pt x="553562" y="135055"/>
                </a:lnTo>
                <a:lnTo>
                  <a:pt x="553562" y="127569"/>
                </a:lnTo>
                <a:lnTo>
                  <a:pt x="468618" y="127569"/>
                </a:lnTo>
                <a:lnTo>
                  <a:pt x="468618" y="94874"/>
                </a:lnTo>
                <a:close/>
              </a:path>
              <a:path w="553720" h="135254">
                <a:moveTo>
                  <a:pt x="553562" y="124666"/>
                </a:moveTo>
                <a:lnTo>
                  <a:pt x="468618" y="124666"/>
                </a:lnTo>
                <a:lnTo>
                  <a:pt x="468618" y="127569"/>
                </a:lnTo>
                <a:lnTo>
                  <a:pt x="553562" y="127569"/>
                </a:lnTo>
                <a:lnTo>
                  <a:pt x="553562" y="124666"/>
                </a:lnTo>
                <a:close/>
              </a:path>
              <a:path w="553720" h="135254">
                <a:moveTo>
                  <a:pt x="550201" y="0"/>
                </a:moveTo>
                <a:lnTo>
                  <a:pt x="537520" y="0"/>
                </a:lnTo>
                <a:lnTo>
                  <a:pt x="537520" y="105110"/>
                </a:lnTo>
                <a:lnTo>
                  <a:pt x="550201" y="105110"/>
                </a:lnTo>
                <a:lnTo>
                  <a:pt x="550201" y="90902"/>
                </a:lnTo>
                <a:lnTo>
                  <a:pt x="540728" y="90902"/>
                </a:lnTo>
                <a:lnTo>
                  <a:pt x="540728" y="81583"/>
                </a:lnTo>
                <a:lnTo>
                  <a:pt x="550201" y="81583"/>
                </a:lnTo>
                <a:lnTo>
                  <a:pt x="550201" y="0"/>
                </a:lnTo>
                <a:close/>
              </a:path>
              <a:path w="553720" h="135254">
                <a:moveTo>
                  <a:pt x="488937" y="72853"/>
                </a:moveTo>
                <a:lnTo>
                  <a:pt x="480439" y="73428"/>
                </a:lnTo>
                <a:lnTo>
                  <a:pt x="476256" y="73555"/>
                </a:lnTo>
                <a:lnTo>
                  <a:pt x="476256" y="100221"/>
                </a:lnTo>
                <a:lnTo>
                  <a:pt x="488937" y="100221"/>
                </a:lnTo>
                <a:lnTo>
                  <a:pt x="488937" y="72853"/>
                </a:lnTo>
                <a:close/>
              </a:path>
              <a:path w="553720" h="135254">
                <a:moveTo>
                  <a:pt x="537520" y="81583"/>
                </a:moveTo>
                <a:lnTo>
                  <a:pt x="509409" y="81583"/>
                </a:lnTo>
                <a:lnTo>
                  <a:pt x="509409" y="90902"/>
                </a:lnTo>
                <a:lnTo>
                  <a:pt x="537520" y="90902"/>
                </a:lnTo>
                <a:lnTo>
                  <a:pt x="537520" y="81583"/>
                </a:lnTo>
                <a:close/>
              </a:path>
              <a:path w="553720" h="135254">
                <a:moveTo>
                  <a:pt x="550201" y="81583"/>
                </a:moveTo>
                <a:lnTo>
                  <a:pt x="540728" y="81583"/>
                </a:lnTo>
                <a:lnTo>
                  <a:pt x="540728" y="90902"/>
                </a:lnTo>
                <a:lnTo>
                  <a:pt x="550201" y="90902"/>
                </a:lnTo>
                <a:lnTo>
                  <a:pt x="550201" y="81583"/>
                </a:lnTo>
                <a:close/>
              </a:path>
              <a:path w="553720" h="135254">
                <a:moveTo>
                  <a:pt x="525451" y="59735"/>
                </a:moveTo>
                <a:lnTo>
                  <a:pt x="502747" y="61991"/>
                </a:lnTo>
                <a:lnTo>
                  <a:pt x="479484" y="63230"/>
                </a:lnTo>
                <a:lnTo>
                  <a:pt x="456937" y="63753"/>
                </a:lnTo>
                <a:lnTo>
                  <a:pt x="436382" y="63860"/>
                </a:lnTo>
                <a:lnTo>
                  <a:pt x="438062" y="74249"/>
                </a:lnTo>
                <a:lnTo>
                  <a:pt x="458241" y="74104"/>
                </a:lnTo>
                <a:lnTo>
                  <a:pt x="476256" y="73555"/>
                </a:lnTo>
                <a:lnTo>
                  <a:pt x="476256" y="69513"/>
                </a:lnTo>
                <a:lnTo>
                  <a:pt x="522641" y="69513"/>
                </a:lnTo>
                <a:lnTo>
                  <a:pt x="526367" y="69055"/>
                </a:lnTo>
                <a:lnTo>
                  <a:pt x="525451" y="59735"/>
                </a:lnTo>
                <a:close/>
              </a:path>
              <a:path w="553720" h="135254">
                <a:moveTo>
                  <a:pt x="488937" y="69513"/>
                </a:moveTo>
                <a:lnTo>
                  <a:pt x="476256" y="69513"/>
                </a:lnTo>
                <a:lnTo>
                  <a:pt x="476256" y="73555"/>
                </a:lnTo>
                <a:lnTo>
                  <a:pt x="480439" y="73428"/>
                </a:lnTo>
                <a:lnTo>
                  <a:pt x="488937" y="72853"/>
                </a:lnTo>
                <a:lnTo>
                  <a:pt x="488937" y="69513"/>
                </a:lnTo>
                <a:close/>
              </a:path>
              <a:path w="553720" h="135254">
                <a:moveTo>
                  <a:pt x="522641" y="69513"/>
                </a:moveTo>
                <a:lnTo>
                  <a:pt x="488937" y="69513"/>
                </a:lnTo>
                <a:lnTo>
                  <a:pt x="488937" y="72853"/>
                </a:lnTo>
                <a:lnTo>
                  <a:pt x="503525" y="71865"/>
                </a:lnTo>
                <a:lnTo>
                  <a:pt x="522641" y="69513"/>
                </a:lnTo>
                <a:close/>
              </a:path>
              <a:path w="553720" h="135254">
                <a:moveTo>
                  <a:pt x="481298" y="5652"/>
                </a:moveTo>
                <a:lnTo>
                  <a:pt x="467403" y="7359"/>
                </a:lnTo>
                <a:lnTo>
                  <a:pt x="456644" y="12203"/>
                </a:lnTo>
                <a:lnTo>
                  <a:pt x="449695" y="19767"/>
                </a:lnTo>
                <a:lnTo>
                  <a:pt x="447229" y="29638"/>
                </a:lnTo>
                <a:lnTo>
                  <a:pt x="449695" y="39597"/>
                </a:lnTo>
                <a:lnTo>
                  <a:pt x="456644" y="47208"/>
                </a:lnTo>
                <a:lnTo>
                  <a:pt x="467403" y="52068"/>
                </a:lnTo>
                <a:lnTo>
                  <a:pt x="481298" y="53777"/>
                </a:lnTo>
                <a:lnTo>
                  <a:pt x="495105" y="52068"/>
                </a:lnTo>
                <a:lnTo>
                  <a:pt x="505819" y="47208"/>
                </a:lnTo>
                <a:lnTo>
                  <a:pt x="508602" y="44152"/>
                </a:lnTo>
                <a:lnTo>
                  <a:pt x="481298" y="44152"/>
                </a:lnTo>
                <a:lnTo>
                  <a:pt x="472382" y="43130"/>
                </a:lnTo>
                <a:lnTo>
                  <a:pt x="465428" y="40218"/>
                </a:lnTo>
                <a:lnTo>
                  <a:pt x="460909" y="35644"/>
                </a:lnTo>
                <a:lnTo>
                  <a:pt x="459298" y="29638"/>
                </a:lnTo>
                <a:lnTo>
                  <a:pt x="460909" y="23632"/>
                </a:lnTo>
                <a:lnTo>
                  <a:pt x="465428" y="19058"/>
                </a:lnTo>
                <a:lnTo>
                  <a:pt x="472382" y="16146"/>
                </a:lnTo>
                <a:lnTo>
                  <a:pt x="481298" y="15124"/>
                </a:lnTo>
                <a:lnTo>
                  <a:pt x="508496" y="15124"/>
                </a:lnTo>
                <a:lnTo>
                  <a:pt x="505819" y="12203"/>
                </a:lnTo>
                <a:lnTo>
                  <a:pt x="495105" y="7359"/>
                </a:lnTo>
                <a:lnTo>
                  <a:pt x="481298" y="5652"/>
                </a:lnTo>
                <a:close/>
              </a:path>
              <a:path w="553720" h="135254">
                <a:moveTo>
                  <a:pt x="508496" y="15124"/>
                </a:moveTo>
                <a:lnTo>
                  <a:pt x="481298" y="15124"/>
                </a:lnTo>
                <a:lnTo>
                  <a:pt x="490126" y="16146"/>
                </a:lnTo>
                <a:lnTo>
                  <a:pt x="497034" y="19058"/>
                </a:lnTo>
                <a:lnTo>
                  <a:pt x="501536" y="23632"/>
                </a:lnTo>
                <a:lnTo>
                  <a:pt x="503145" y="29638"/>
                </a:lnTo>
                <a:lnTo>
                  <a:pt x="501536" y="35644"/>
                </a:lnTo>
                <a:lnTo>
                  <a:pt x="497034" y="40218"/>
                </a:lnTo>
                <a:lnTo>
                  <a:pt x="490126" y="43130"/>
                </a:lnTo>
                <a:lnTo>
                  <a:pt x="481298" y="44152"/>
                </a:lnTo>
                <a:lnTo>
                  <a:pt x="508602" y="44152"/>
                </a:lnTo>
                <a:lnTo>
                  <a:pt x="512751" y="39597"/>
                </a:lnTo>
                <a:lnTo>
                  <a:pt x="515215" y="29638"/>
                </a:lnTo>
                <a:lnTo>
                  <a:pt x="512751" y="19767"/>
                </a:lnTo>
                <a:lnTo>
                  <a:pt x="508496" y="15124"/>
                </a:lnTo>
                <a:close/>
              </a:path>
            </a:pathLst>
          </a:custGeom>
          <a:solidFill>
            <a:srgbClr val="6775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6711701" y="6625753"/>
            <a:ext cx="641350" cy="135255"/>
          </a:xfrm>
          <a:custGeom>
            <a:avLst/>
            <a:gdLst/>
            <a:ahLst/>
            <a:cxnLst/>
            <a:rect l="l" t="t" r="r" b="b"/>
            <a:pathLst>
              <a:path w="641350" h="135254">
                <a:moveTo>
                  <a:pt x="21286" y="62333"/>
                </a:moveTo>
                <a:lnTo>
                  <a:pt x="14666" y="62333"/>
                </a:lnTo>
                <a:lnTo>
                  <a:pt x="11305" y="63046"/>
                </a:lnTo>
                <a:lnTo>
                  <a:pt x="8249" y="64472"/>
                </a:lnTo>
                <a:lnTo>
                  <a:pt x="5194" y="65796"/>
                </a:lnTo>
                <a:lnTo>
                  <a:pt x="2444" y="67782"/>
                </a:lnTo>
                <a:lnTo>
                  <a:pt x="0" y="70430"/>
                </a:lnTo>
                <a:lnTo>
                  <a:pt x="0" y="82346"/>
                </a:lnTo>
                <a:lnTo>
                  <a:pt x="2444" y="79800"/>
                </a:lnTo>
                <a:lnTo>
                  <a:pt x="5245" y="77661"/>
                </a:lnTo>
                <a:lnTo>
                  <a:pt x="11560" y="74198"/>
                </a:lnTo>
                <a:lnTo>
                  <a:pt x="14564" y="73333"/>
                </a:lnTo>
                <a:lnTo>
                  <a:pt x="71958" y="73333"/>
                </a:lnTo>
                <a:lnTo>
                  <a:pt x="71958" y="71346"/>
                </a:lnTo>
                <a:lnTo>
                  <a:pt x="52249" y="71346"/>
                </a:lnTo>
                <a:lnTo>
                  <a:pt x="49958" y="71092"/>
                </a:lnTo>
                <a:lnTo>
                  <a:pt x="47513" y="70583"/>
                </a:lnTo>
                <a:lnTo>
                  <a:pt x="45171" y="69972"/>
                </a:lnTo>
                <a:lnTo>
                  <a:pt x="42166" y="68851"/>
                </a:lnTo>
                <a:lnTo>
                  <a:pt x="33814" y="65184"/>
                </a:lnTo>
                <a:lnTo>
                  <a:pt x="29995" y="63860"/>
                </a:lnTo>
                <a:lnTo>
                  <a:pt x="24189" y="62638"/>
                </a:lnTo>
                <a:lnTo>
                  <a:pt x="21286" y="62333"/>
                </a:lnTo>
                <a:close/>
              </a:path>
              <a:path w="641350" h="135254">
                <a:moveTo>
                  <a:pt x="71958" y="73333"/>
                </a:moveTo>
                <a:lnTo>
                  <a:pt x="19657" y="73333"/>
                </a:lnTo>
                <a:lnTo>
                  <a:pt x="21949" y="73638"/>
                </a:lnTo>
                <a:lnTo>
                  <a:pt x="24291" y="74249"/>
                </a:lnTo>
                <a:lnTo>
                  <a:pt x="26736" y="74759"/>
                </a:lnTo>
                <a:lnTo>
                  <a:pt x="29791" y="75828"/>
                </a:lnTo>
                <a:lnTo>
                  <a:pt x="33458" y="77458"/>
                </a:lnTo>
                <a:lnTo>
                  <a:pt x="38041" y="79393"/>
                </a:lnTo>
                <a:lnTo>
                  <a:pt x="41810" y="80717"/>
                </a:lnTo>
                <a:lnTo>
                  <a:pt x="44763" y="81430"/>
                </a:lnTo>
                <a:lnTo>
                  <a:pt x="47819" y="82041"/>
                </a:lnTo>
                <a:lnTo>
                  <a:pt x="50772" y="82346"/>
                </a:lnTo>
                <a:lnTo>
                  <a:pt x="57291" y="82346"/>
                </a:lnTo>
                <a:lnTo>
                  <a:pt x="60652" y="81633"/>
                </a:lnTo>
                <a:lnTo>
                  <a:pt x="66763" y="78782"/>
                </a:lnTo>
                <a:lnTo>
                  <a:pt x="69513" y="76745"/>
                </a:lnTo>
                <a:lnTo>
                  <a:pt x="71864" y="74198"/>
                </a:lnTo>
                <a:lnTo>
                  <a:pt x="71958" y="73333"/>
                </a:lnTo>
                <a:close/>
              </a:path>
              <a:path w="641350" h="135254">
                <a:moveTo>
                  <a:pt x="71958" y="62333"/>
                </a:moveTo>
                <a:lnTo>
                  <a:pt x="69513" y="64879"/>
                </a:lnTo>
                <a:lnTo>
                  <a:pt x="66712" y="67018"/>
                </a:lnTo>
                <a:lnTo>
                  <a:pt x="60397" y="70481"/>
                </a:lnTo>
                <a:lnTo>
                  <a:pt x="57342" y="71346"/>
                </a:lnTo>
                <a:lnTo>
                  <a:pt x="71958" y="71346"/>
                </a:lnTo>
                <a:lnTo>
                  <a:pt x="71958" y="62333"/>
                </a:lnTo>
                <a:close/>
              </a:path>
              <a:path w="641350" h="135254">
                <a:moveTo>
                  <a:pt x="134026" y="31166"/>
                </a:moveTo>
                <a:lnTo>
                  <a:pt x="121498" y="31166"/>
                </a:lnTo>
                <a:lnTo>
                  <a:pt x="120887" y="42472"/>
                </a:lnTo>
                <a:lnTo>
                  <a:pt x="120887" y="126194"/>
                </a:lnTo>
                <a:lnTo>
                  <a:pt x="134026" y="126194"/>
                </a:lnTo>
                <a:lnTo>
                  <a:pt x="134026" y="31166"/>
                </a:lnTo>
                <a:close/>
              </a:path>
              <a:path w="641350" h="135254">
                <a:moveTo>
                  <a:pt x="134026" y="17111"/>
                </a:moveTo>
                <a:lnTo>
                  <a:pt x="122873" y="17111"/>
                </a:lnTo>
                <a:lnTo>
                  <a:pt x="93387" y="40027"/>
                </a:lnTo>
                <a:lnTo>
                  <a:pt x="100415" y="49041"/>
                </a:lnTo>
                <a:lnTo>
                  <a:pt x="112026" y="39569"/>
                </a:lnTo>
                <a:lnTo>
                  <a:pt x="118392" y="34171"/>
                </a:lnTo>
                <a:lnTo>
                  <a:pt x="119868" y="32796"/>
                </a:lnTo>
                <a:lnTo>
                  <a:pt x="121498" y="31166"/>
                </a:lnTo>
                <a:lnTo>
                  <a:pt x="134026" y="31166"/>
                </a:lnTo>
                <a:lnTo>
                  <a:pt x="134026" y="17111"/>
                </a:lnTo>
                <a:close/>
              </a:path>
              <a:path w="641350" h="135254">
                <a:moveTo>
                  <a:pt x="218909" y="15430"/>
                </a:moveTo>
                <a:lnTo>
                  <a:pt x="202103" y="15430"/>
                </a:lnTo>
                <a:lnTo>
                  <a:pt x="195126" y="17671"/>
                </a:lnTo>
                <a:lnTo>
                  <a:pt x="189830" y="22152"/>
                </a:lnTo>
                <a:lnTo>
                  <a:pt x="184534" y="26532"/>
                </a:lnTo>
                <a:lnTo>
                  <a:pt x="174705" y="71499"/>
                </a:lnTo>
                <a:lnTo>
                  <a:pt x="174944" y="79978"/>
                </a:lnTo>
                <a:lnTo>
                  <a:pt x="190441" y="120999"/>
                </a:lnTo>
                <a:lnTo>
                  <a:pt x="202612" y="127721"/>
                </a:lnTo>
                <a:lnTo>
                  <a:pt x="217279" y="127721"/>
                </a:lnTo>
                <a:lnTo>
                  <a:pt x="222830" y="126448"/>
                </a:lnTo>
                <a:lnTo>
                  <a:pt x="227413" y="123902"/>
                </a:lnTo>
                <a:lnTo>
                  <a:pt x="232098" y="121356"/>
                </a:lnTo>
                <a:lnTo>
                  <a:pt x="235867" y="117689"/>
                </a:lnTo>
                <a:lnTo>
                  <a:pt x="236716" y="116263"/>
                </a:lnTo>
                <a:lnTo>
                  <a:pt x="205261" y="116263"/>
                </a:lnTo>
                <a:lnTo>
                  <a:pt x="200830" y="114633"/>
                </a:lnTo>
                <a:lnTo>
                  <a:pt x="188150" y="81481"/>
                </a:lnTo>
                <a:lnTo>
                  <a:pt x="188150" y="61518"/>
                </a:lnTo>
                <a:lnTo>
                  <a:pt x="205261" y="26888"/>
                </a:lnTo>
                <a:lnTo>
                  <a:pt x="236703" y="26888"/>
                </a:lnTo>
                <a:lnTo>
                  <a:pt x="236478" y="26532"/>
                </a:lnTo>
                <a:lnTo>
                  <a:pt x="231080" y="22152"/>
                </a:lnTo>
                <a:lnTo>
                  <a:pt x="225682" y="17671"/>
                </a:lnTo>
                <a:lnTo>
                  <a:pt x="218909" y="15430"/>
                </a:lnTo>
                <a:close/>
              </a:path>
              <a:path w="641350" h="135254">
                <a:moveTo>
                  <a:pt x="236703" y="26888"/>
                </a:moveTo>
                <a:lnTo>
                  <a:pt x="216261" y="26888"/>
                </a:lnTo>
                <a:lnTo>
                  <a:pt x="220640" y="28569"/>
                </a:lnTo>
                <a:lnTo>
                  <a:pt x="223899" y="31930"/>
                </a:lnTo>
                <a:lnTo>
                  <a:pt x="227261" y="35189"/>
                </a:lnTo>
                <a:lnTo>
                  <a:pt x="229705" y="40129"/>
                </a:lnTo>
                <a:lnTo>
                  <a:pt x="232760" y="53268"/>
                </a:lnTo>
                <a:lnTo>
                  <a:pt x="233524" y="61518"/>
                </a:lnTo>
                <a:lnTo>
                  <a:pt x="233524" y="81481"/>
                </a:lnTo>
                <a:lnTo>
                  <a:pt x="232760" y="89833"/>
                </a:lnTo>
                <a:lnTo>
                  <a:pt x="229705" y="103175"/>
                </a:lnTo>
                <a:lnTo>
                  <a:pt x="227261" y="108115"/>
                </a:lnTo>
                <a:lnTo>
                  <a:pt x="223899" y="111374"/>
                </a:lnTo>
                <a:lnTo>
                  <a:pt x="220640" y="114633"/>
                </a:lnTo>
                <a:lnTo>
                  <a:pt x="216261" y="116263"/>
                </a:lnTo>
                <a:lnTo>
                  <a:pt x="236716" y="116263"/>
                </a:lnTo>
                <a:lnTo>
                  <a:pt x="238719" y="112902"/>
                </a:lnTo>
                <a:lnTo>
                  <a:pt x="241672" y="108013"/>
                </a:lnTo>
                <a:lnTo>
                  <a:pt x="243811" y="102106"/>
                </a:lnTo>
                <a:lnTo>
                  <a:pt x="246460" y="88254"/>
                </a:lnTo>
                <a:lnTo>
                  <a:pt x="247028" y="81481"/>
                </a:lnTo>
                <a:lnTo>
                  <a:pt x="247122" y="71499"/>
                </a:lnTo>
                <a:lnTo>
                  <a:pt x="246873" y="62963"/>
                </a:lnTo>
                <a:lnTo>
                  <a:pt x="246128" y="55076"/>
                </a:lnTo>
                <a:lnTo>
                  <a:pt x="244887" y="47838"/>
                </a:lnTo>
                <a:lnTo>
                  <a:pt x="243149" y="41249"/>
                </a:lnTo>
                <a:lnTo>
                  <a:pt x="240501" y="32898"/>
                </a:lnTo>
                <a:lnTo>
                  <a:pt x="236703" y="26888"/>
                </a:lnTo>
                <a:close/>
              </a:path>
              <a:path w="641350" h="135254">
                <a:moveTo>
                  <a:pt x="306338" y="15430"/>
                </a:moveTo>
                <a:lnTo>
                  <a:pt x="289532" y="15430"/>
                </a:lnTo>
                <a:lnTo>
                  <a:pt x="282556" y="17671"/>
                </a:lnTo>
                <a:lnTo>
                  <a:pt x="277259" y="22152"/>
                </a:lnTo>
                <a:lnTo>
                  <a:pt x="271963" y="26532"/>
                </a:lnTo>
                <a:lnTo>
                  <a:pt x="262134" y="71499"/>
                </a:lnTo>
                <a:lnTo>
                  <a:pt x="262373" y="79978"/>
                </a:lnTo>
                <a:lnTo>
                  <a:pt x="277870" y="120999"/>
                </a:lnTo>
                <a:lnTo>
                  <a:pt x="290042" y="127721"/>
                </a:lnTo>
                <a:lnTo>
                  <a:pt x="304708" y="127721"/>
                </a:lnTo>
                <a:lnTo>
                  <a:pt x="310259" y="126448"/>
                </a:lnTo>
                <a:lnTo>
                  <a:pt x="314842" y="123902"/>
                </a:lnTo>
                <a:lnTo>
                  <a:pt x="319528" y="121356"/>
                </a:lnTo>
                <a:lnTo>
                  <a:pt x="323296" y="117689"/>
                </a:lnTo>
                <a:lnTo>
                  <a:pt x="324146" y="116263"/>
                </a:lnTo>
                <a:lnTo>
                  <a:pt x="292690" y="116263"/>
                </a:lnTo>
                <a:lnTo>
                  <a:pt x="288259" y="114633"/>
                </a:lnTo>
                <a:lnTo>
                  <a:pt x="275579" y="81481"/>
                </a:lnTo>
                <a:lnTo>
                  <a:pt x="275579" y="61518"/>
                </a:lnTo>
                <a:lnTo>
                  <a:pt x="292690" y="26888"/>
                </a:lnTo>
                <a:lnTo>
                  <a:pt x="324133" y="26888"/>
                </a:lnTo>
                <a:lnTo>
                  <a:pt x="323907" y="26532"/>
                </a:lnTo>
                <a:lnTo>
                  <a:pt x="318509" y="22152"/>
                </a:lnTo>
                <a:lnTo>
                  <a:pt x="313111" y="17671"/>
                </a:lnTo>
                <a:lnTo>
                  <a:pt x="306338" y="15430"/>
                </a:lnTo>
                <a:close/>
              </a:path>
              <a:path w="641350" h="135254">
                <a:moveTo>
                  <a:pt x="324133" y="26888"/>
                </a:moveTo>
                <a:lnTo>
                  <a:pt x="303690" y="26888"/>
                </a:lnTo>
                <a:lnTo>
                  <a:pt x="308069" y="28569"/>
                </a:lnTo>
                <a:lnTo>
                  <a:pt x="311329" y="31930"/>
                </a:lnTo>
                <a:lnTo>
                  <a:pt x="314690" y="35189"/>
                </a:lnTo>
                <a:lnTo>
                  <a:pt x="317134" y="40129"/>
                </a:lnTo>
                <a:lnTo>
                  <a:pt x="320190" y="53268"/>
                </a:lnTo>
                <a:lnTo>
                  <a:pt x="320954" y="61518"/>
                </a:lnTo>
                <a:lnTo>
                  <a:pt x="320954" y="81481"/>
                </a:lnTo>
                <a:lnTo>
                  <a:pt x="320190" y="89833"/>
                </a:lnTo>
                <a:lnTo>
                  <a:pt x="317134" y="103175"/>
                </a:lnTo>
                <a:lnTo>
                  <a:pt x="314690" y="108115"/>
                </a:lnTo>
                <a:lnTo>
                  <a:pt x="311329" y="111374"/>
                </a:lnTo>
                <a:lnTo>
                  <a:pt x="308069" y="114633"/>
                </a:lnTo>
                <a:lnTo>
                  <a:pt x="303690" y="116263"/>
                </a:lnTo>
                <a:lnTo>
                  <a:pt x="324146" y="116263"/>
                </a:lnTo>
                <a:lnTo>
                  <a:pt x="326148" y="112902"/>
                </a:lnTo>
                <a:lnTo>
                  <a:pt x="329102" y="108013"/>
                </a:lnTo>
                <a:lnTo>
                  <a:pt x="331241" y="102106"/>
                </a:lnTo>
                <a:lnTo>
                  <a:pt x="333889" y="88254"/>
                </a:lnTo>
                <a:lnTo>
                  <a:pt x="334457" y="81481"/>
                </a:lnTo>
                <a:lnTo>
                  <a:pt x="334551" y="71499"/>
                </a:lnTo>
                <a:lnTo>
                  <a:pt x="334302" y="62963"/>
                </a:lnTo>
                <a:lnTo>
                  <a:pt x="333558" y="55076"/>
                </a:lnTo>
                <a:lnTo>
                  <a:pt x="332316" y="47838"/>
                </a:lnTo>
                <a:lnTo>
                  <a:pt x="330579" y="41249"/>
                </a:lnTo>
                <a:lnTo>
                  <a:pt x="327930" y="32898"/>
                </a:lnTo>
                <a:lnTo>
                  <a:pt x="324133" y="26888"/>
                </a:lnTo>
                <a:close/>
              </a:path>
              <a:path w="641350" h="135254">
                <a:moveTo>
                  <a:pt x="393767" y="15430"/>
                </a:moveTo>
                <a:lnTo>
                  <a:pt x="376962" y="15430"/>
                </a:lnTo>
                <a:lnTo>
                  <a:pt x="369985" y="17671"/>
                </a:lnTo>
                <a:lnTo>
                  <a:pt x="364688" y="22152"/>
                </a:lnTo>
                <a:lnTo>
                  <a:pt x="359392" y="26532"/>
                </a:lnTo>
                <a:lnTo>
                  <a:pt x="349563" y="71499"/>
                </a:lnTo>
                <a:lnTo>
                  <a:pt x="349802" y="79978"/>
                </a:lnTo>
                <a:lnTo>
                  <a:pt x="365300" y="120999"/>
                </a:lnTo>
                <a:lnTo>
                  <a:pt x="377471" y="127721"/>
                </a:lnTo>
                <a:lnTo>
                  <a:pt x="392137" y="127721"/>
                </a:lnTo>
                <a:lnTo>
                  <a:pt x="397688" y="126448"/>
                </a:lnTo>
                <a:lnTo>
                  <a:pt x="402272" y="123902"/>
                </a:lnTo>
                <a:lnTo>
                  <a:pt x="406957" y="121356"/>
                </a:lnTo>
                <a:lnTo>
                  <a:pt x="410725" y="117689"/>
                </a:lnTo>
                <a:lnTo>
                  <a:pt x="411575" y="116263"/>
                </a:lnTo>
                <a:lnTo>
                  <a:pt x="380119" y="116263"/>
                </a:lnTo>
                <a:lnTo>
                  <a:pt x="375688" y="114633"/>
                </a:lnTo>
                <a:lnTo>
                  <a:pt x="363008" y="81481"/>
                </a:lnTo>
                <a:lnTo>
                  <a:pt x="363008" y="61518"/>
                </a:lnTo>
                <a:lnTo>
                  <a:pt x="380119" y="26888"/>
                </a:lnTo>
                <a:lnTo>
                  <a:pt x="411562" y="26888"/>
                </a:lnTo>
                <a:lnTo>
                  <a:pt x="411336" y="26532"/>
                </a:lnTo>
                <a:lnTo>
                  <a:pt x="405938" y="22152"/>
                </a:lnTo>
                <a:lnTo>
                  <a:pt x="400540" y="17671"/>
                </a:lnTo>
                <a:lnTo>
                  <a:pt x="393767" y="15430"/>
                </a:lnTo>
                <a:close/>
              </a:path>
              <a:path w="641350" h="135254">
                <a:moveTo>
                  <a:pt x="411562" y="26888"/>
                </a:moveTo>
                <a:lnTo>
                  <a:pt x="391119" y="26888"/>
                </a:lnTo>
                <a:lnTo>
                  <a:pt x="395499" y="28569"/>
                </a:lnTo>
                <a:lnTo>
                  <a:pt x="398758" y="31930"/>
                </a:lnTo>
                <a:lnTo>
                  <a:pt x="402119" y="35189"/>
                </a:lnTo>
                <a:lnTo>
                  <a:pt x="404563" y="40129"/>
                </a:lnTo>
                <a:lnTo>
                  <a:pt x="407619" y="53268"/>
                </a:lnTo>
                <a:lnTo>
                  <a:pt x="408383" y="61518"/>
                </a:lnTo>
                <a:lnTo>
                  <a:pt x="408383" y="81481"/>
                </a:lnTo>
                <a:lnTo>
                  <a:pt x="407619" y="89833"/>
                </a:lnTo>
                <a:lnTo>
                  <a:pt x="404563" y="103175"/>
                </a:lnTo>
                <a:lnTo>
                  <a:pt x="402119" y="108115"/>
                </a:lnTo>
                <a:lnTo>
                  <a:pt x="398758" y="111374"/>
                </a:lnTo>
                <a:lnTo>
                  <a:pt x="395499" y="114633"/>
                </a:lnTo>
                <a:lnTo>
                  <a:pt x="391119" y="116263"/>
                </a:lnTo>
                <a:lnTo>
                  <a:pt x="411575" y="116263"/>
                </a:lnTo>
                <a:lnTo>
                  <a:pt x="413577" y="112902"/>
                </a:lnTo>
                <a:lnTo>
                  <a:pt x="416531" y="108013"/>
                </a:lnTo>
                <a:lnTo>
                  <a:pt x="418670" y="102106"/>
                </a:lnTo>
                <a:lnTo>
                  <a:pt x="421318" y="88254"/>
                </a:lnTo>
                <a:lnTo>
                  <a:pt x="421886" y="81481"/>
                </a:lnTo>
                <a:lnTo>
                  <a:pt x="421980" y="71499"/>
                </a:lnTo>
                <a:lnTo>
                  <a:pt x="421732" y="62963"/>
                </a:lnTo>
                <a:lnTo>
                  <a:pt x="420987" y="55076"/>
                </a:lnTo>
                <a:lnTo>
                  <a:pt x="419746" y="47838"/>
                </a:lnTo>
                <a:lnTo>
                  <a:pt x="418008" y="41249"/>
                </a:lnTo>
                <a:lnTo>
                  <a:pt x="415360" y="32898"/>
                </a:lnTo>
                <a:lnTo>
                  <a:pt x="411562" y="26888"/>
                </a:lnTo>
                <a:close/>
              </a:path>
              <a:path w="641350" h="135254">
                <a:moveTo>
                  <a:pt x="481196" y="15430"/>
                </a:moveTo>
                <a:lnTo>
                  <a:pt x="464391" y="15430"/>
                </a:lnTo>
                <a:lnTo>
                  <a:pt x="457414" y="17671"/>
                </a:lnTo>
                <a:lnTo>
                  <a:pt x="452118" y="22152"/>
                </a:lnTo>
                <a:lnTo>
                  <a:pt x="446821" y="26532"/>
                </a:lnTo>
                <a:lnTo>
                  <a:pt x="436993" y="71499"/>
                </a:lnTo>
                <a:lnTo>
                  <a:pt x="437231" y="79978"/>
                </a:lnTo>
                <a:lnTo>
                  <a:pt x="452729" y="120999"/>
                </a:lnTo>
                <a:lnTo>
                  <a:pt x="464900" y="127721"/>
                </a:lnTo>
                <a:lnTo>
                  <a:pt x="479567" y="127721"/>
                </a:lnTo>
                <a:lnTo>
                  <a:pt x="485118" y="126448"/>
                </a:lnTo>
                <a:lnTo>
                  <a:pt x="489701" y="123902"/>
                </a:lnTo>
                <a:lnTo>
                  <a:pt x="494386" y="121356"/>
                </a:lnTo>
                <a:lnTo>
                  <a:pt x="498155" y="117689"/>
                </a:lnTo>
                <a:lnTo>
                  <a:pt x="499004" y="116263"/>
                </a:lnTo>
                <a:lnTo>
                  <a:pt x="467548" y="116263"/>
                </a:lnTo>
                <a:lnTo>
                  <a:pt x="463118" y="114633"/>
                </a:lnTo>
                <a:lnTo>
                  <a:pt x="450437" y="81481"/>
                </a:lnTo>
                <a:lnTo>
                  <a:pt x="450437" y="61518"/>
                </a:lnTo>
                <a:lnTo>
                  <a:pt x="467548" y="26888"/>
                </a:lnTo>
                <a:lnTo>
                  <a:pt x="498991" y="26888"/>
                </a:lnTo>
                <a:lnTo>
                  <a:pt x="498766" y="26532"/>
                </a:lnTo>
                <a:lnTo>
                  <a:pt x="493368" y="22152"/>
                </a:lnTo>
                <a:lnTo>
                  <a:pt x="487969" y="17671"/>
                </a:lnTo>
                <a:lnTo>
                  <a:pt x="481196" y="15430"/>
                </a:lnTo>
                <a:close/>
              </a:path>
              <a:path w="641350" h="135254">
                <a:moveTo>
                  <a:pt x="498991" y="26888"/>
                </a:moveTo>
                <a:lnTo>
                  <a:pt x="478548" y="26888"/>
                </a:lnTo>
                <a:lnTo>
                  <a:pt x="482928" y="28569"/>
                </a:lnTo>
                <a:lnTo>
                  <a:pt x="486187" y="31930"/>
                </a:lnTo>
                <a:lnTo>
                  <a:pt x="489548" y="35189"/>
                </a:lnTo>
                <a:lnTo>
                  <a:pt x="491992" y="40129"/>
                </a:lnTo>
                <a:lnTo>
                  <a:pt x="495048" y="53268"/>
                </a:lnTo>
                <a:lnTo>
                  <a:pt x="495812" y="61518"/>
                </a:lnTo>
                <a:lnTo>
                  <a:pt x="495812" y="81481"/>
                </a:lnTo>
                <a:lnTo>
                  <a:pt x="495048" y="89833"/>
                </a:lnTo>
                <a:lnTo>
                  <a:pt x="491992" y="103175"/>
                </a:lnTo>
                <a:lnTo>
                  <a:pt x="489548" y="108115"/>
                </a:lnTo>
                <a:lnTo>
                  <a:pt x="486187" y="111374"/>
                </a:lnTo>
                <a:lnTo>
                  <a:pt x="482928" y="114633"/>
                </a:lnTo>
                <a:lnTo>
                  <a:pt x="478548" y="116263"/>
                </a:lnTo>
                <a:lnTo>
                  <a:pt x="499004" y="116263"/>
                </a:lnTo>
                <a:lnTo>
                  <a:pt x="501006" y="112902"/>
                </a:lnTo>
                <a:lnTo>
                  <a:pt x="503960" y="108013"/>
                </a:lnTo>
                <a:lnTo>
                  <a:pt x="506099" y="102106"/>
                </a:lnTo>
                <a:lnTo>
                  <a:pt x="508747" y="88254"/>
                </a:lnTo>
                <a:lnTo>
                  <a:pt x="509315" y="81481"/>
                </a:lnTo>
                <a:lnTo>
                  <a:pt x="509409" y="71499"/>
                </a:lnTo>
                <a:lnTo>
                  <a:pt x="509161" y="62963"/>
                </a:lnTo>
                <a:lnTo>
                  <a:pt x="508416" y="55076"/>
                </a:lnTo>
                <a:lnTo>
                  <a:pt x="507175" y="47838"/>
                </a:lnTo>
                <a:lnTo>
                  <a:pt x="505437" y="41249"/>
                </a:lnTo>
                <a:lnTo>
                  <a:pt x="502789" y="32898"/>
                </a:lnTo>
                <a:lnTo>
                  <a:pt x="498991" y="26888"/>
                </a:lnTo>
                <a:close/>
              </a:path>
              <a:path w="641350" h="135254">
                <a:moveTo>
                  <a:pt x="556047" y="94874"/>
                </a:moveTo>
                <a:lnTo>
                  <a:pt x="543366" y="94874"/>
                </a:lnTo>
                <a:lnTo>
                  <a:pt x="543366" y="135055"/>
                </a:lnTo>
                <a:lnTo>
                  <a:pt x="640991" y="135055"/>
                </a:lnTo>
                <a:lnTo>
                  <a:pt x="640991" y="127569"/>
                </a:lnTo>
                <a:lnTo>
                  <a:pt x="556047" y="127569"/>
                </a:lnTo>
                <a:lnTo>
                  <a:pt x="556047" y="94874"/>
                </a:lnTo>
                <a:close/>
              </a:path>
              <a:path w="641350" h="135254">
                <a:moveTo>
                  <a:pt x="640991" y="124666"/>
                </a:moveTo>
                <a:lnTo>
                  <a:pt x="556047" y="124666"/>
                </a:lnTo>
                <a:lnTo>
                  <a:pt x="556047" y="127569"/>
                </a:lnTo>
                <a:lnTo>
                  <a:pt x="640991" y="127569"/>
                </a:lnTo>
                <a:lnTo>
                  <a:pt x="640991" y="124666"/>
                </a:lnTo>
                <a:close/>
              </a:path>
              <a:path w="641350" h="135254">
                <a:moveTo>
                  <a:pt x="637630" y="0"/>
                </a:moveTo>
                <a:lnTo>
                  <a:pt x="624949" y="0"/>
                </a:lnTo>
                <a:lnTo>
                  <a:pt x="624949" y="105110"/>
                </a:lnTo>
                <a:lnTo>
                  <a:pt x="637630" y="105110"/>
                </a:lnTo>
                <a:lnTo>
                  <a:pt x="637630" y="90902"/>
                </a:lnTo>
                <a:lnTo>
                  <a:pt x="628158" y="90902"/>
                </a:lnTo>
                <a:lnTo>
                  <a:pt x="628158" y="81583"/>
                </a:lnTo>
                <a:lnTo>
                  <a:pt x="637630" y="81583"/>
                </a:lnTo>
                <a:lnTo>
                  <a:pt x="637630" y="0"/>
                </a:lnTo>
                <a:close/>
              </a:path>
              <a:path w="641350" h="135254">
                <a:moveTo>
                  <a:pt x="576366" y="72853"/>
                </a:moveTo>
                <a:lnTo>
                  <a:pt x="567868" y="73428"/>
                </a:lnTo>
                <a:lnTo>
                  <a:pt x="563686" y="73555"/>
                </a:lnTo>
                <a:lnTo>
                  <a:pt x="563686" y="100221"/>
                </a:lnTo>
                <a:lnTo>
                  <a:pt x="576366" y="100221"/>
                </a:lnTo>
                <a:lnTo>
                  <a:pt x="576366" y="72853"/>
                </a:lnTo>
                <a:close/>
              </a:path>
              <a:path w="641350" h="135254">
                <a:moveTo>
                  <a:pt x="624949" y="81583"/>
                </a:moveTo>
                <a:lnTo>
                  <a:pt x="596838" y="81583"/>
                </a:lnTo>
                <a:lnTo>
                  <a:pt x="596838" y="90902"/>
                </a:lnTo>
                <a:lnTo>
                  <a:pt x="624949" y="90902"/>
                </a:lnTo>
                <a:lnTo>
                  <a:pt x="624949" y="81583"/>
                </a:lnTo>
                <a:close/>
              </a:path>
              <a:path w="641350" h="135254">
                <a:moveTo>
                  <a:pt x="637630" y="81583"/>
                </a:moveTo>
                <a:lnTo>
                  <a:pt x="628158" y="81583"/>
                </a:lnTo>
                <a:lnTo>
                  <a:pt x="628158" y="90902"/>
                </a:lnTo>
                <a:lnTo>
                  <a:pt x="637630" y="90902"/>
                </a:lnTo>
                <a:lnTo>
                  <a:pt x="637630" y="81583"/>
                </a:lnTo>
                <a:close/>
              </a:path>
              <a:path w="641350" h="135254">
                <a:moveTo>
                  <a:pt x="612880" y="59735"/>
                </a:moveTo>
                <a:lnTo>
                  <a:pt x="590176" y="61991"/>
                </a:lnTo>
                <a:lnTo>
                  <a:pt x="566913" y="63230"/>
                </a:lnTo>
                <a:lnTo>
                  <a:pt x="544366" y="63753"/>
                </a:lnTo>
                <a:lnTo>
                  <a:pt x="523811" y="63860"/>
                </a:lnTo>
                <a:lnTo>
                  <a:pt x="525491" y="74249"/>
                </a:lnTo>
                <a:lnTo>
                  <a:pt x="545670" y="74104"/>
                </a:lnTo>
                <a:lnTo>
                  <a:pt x="563686" y="73555"/>
                </a:lnTo>
                <a:lnTo>
                  <a:pt x="563686" y="69513"/>
                </a:lnTo>
                <a:lnTo>
                  <a:pt x="610070" y="69513"/>
                </a:lnTo>
                <a:lnTo>
                  <a:pt x="613797" y="69055"/>
                </a:lnTo>
                <a:lnTo>
                  <a:pt x="612880" y="59735"/>
                </a:lnTo>
                <a:close/>
              </a:path>
              <a:path w="641350" h="135254">
                <a:moveTo>
                  <a:pt x="576366" y="69513"/>
                </a:moveTo>
                <a:lnTo>
                  <a:pt x="563686" y="69513"/>
                </a:lnTo>
                <a:lnTo>
                  <a:pt x="563686" y="73555"/>
                </a:lnTo>
                <a:lnTo>
                  <a:pt x="567868" y="73428"/>
                </a:lnTo>
                <a:lnTo>
                  <a:pt x="576366" y="72853"/>
                </a:lnTo>
                <a:lnTo>
                  <a:pt x="576366" y="69513"/>
                </a:lnTo>
                <a:close/>
              </a:path>
              <a:path w="641350" h="135254">
                <a:moveTo>
                  <a:pt x="610070" y="69513"/>
                </a:moveTo>
                <a:lnTo>
                  <a:pt x="576366" y="69513"/>
                </a:lnTo>
                <a:lnTo>
                  <a:pt x="576366" y="72853"/>
                </a:lnTo>
                <a:lnTo>
                  <a:pt x="590954" y="71865"/>
                </a:lnTo>
                <a:lnTo>
                  <a:pt x="610070" y="69513"/>
                </a:lnTo>
                <a:close/>
              </a:path>
              <a:path w="641350" h="135254">
                <a:moveTo>
                  <a:pt x="568727" y="5652"/>
                </a:moveTo>
                <a:lnTo>
                  <a:pt x="554832" y="7359"/>
                </a:lnTo>
                <a:lnTo>
                  <a:pt x="544073" y="12203"/>
                </a:lnTo>
                <a:lnTo>
                  <a:pt x="537124" y="19767"/>
                </a:lnTo>
                <a:lnTo>
                  <a:pt x="534658" y="29638"/>
                </a:lnTo>
                <a:lnTo>
                  <a:pt x="537124" y="39597"/>
                </a:lnTo>
                <a:lnTo>
                  <a:pt x="544073" y="47208"/>
                </a:lnTo>
                <a:lnTo>
                  <a:pt x="554832" y="52068"/>
                </a:lnTo>
                <a:lnTo>
                  <a:pt x="568727" y="53777"/>
                </a:lnTo>
                <a:lnTo>
                  <a:pt x="582535" y="52068"/>
                </a:lnTo>
                <a:lnTo>
                  <a:pt x="593248" y="47208"/>
                </a:lnTo>
                <a:lnTo>
                  <a:pt x="596031" y="44152"/>
                </a:lnTo>
                <a:lnTo>
                  <a:pt x="568727" y="44152"/>
                </a:lnTo>
                <a:lnTo>
                  <a:pt x="559811" y="43130"/>
                </a:lnTo>
                <a:lnTo>
                  <a:pt x="552858" y="40218"/>
                </a:lnTo>
                <a:lnTo>
                  <a:pt x="548339" y="35644"/>
                </a:lnTo>
                <a:lnTo>
                  <a:pt x="546727" y="29638"/>
                </a:lnTo>
                <a:lnTo>
                  <a:pt x="548339" y="23632"/>
                </a:lnTo>
                <a:lnTo>
                  <a:pt x="552858" y="19058"/>
                </a:lnTo>
                <a:lnTo>
                  <a:pt x="559811" y="16146"/>
                </a:lnTo>
                <a:lnTo>
                  <a:pt x="568727" y="15124"/>
                </a:lnTo>
                <a:lnTo>
                  <a:pt x="595926" y="15124"/>
                </a:lnTo>
                <a:lnTo>
                  <a:pt x="593248" y="12203"/>
                </a:lnTo>
                <a:lnTo>
                  <a:pt x="582535" y="7359"/>
                </a:lnTo>
                <a:lnTo>
                  <a:pt x="568727" y="5652"/>
                </a:lnTo>
                <a:close/>
              </a:path>
              <a:path w="641350" h="135254">
                <a:moveTo>
                  <a:pt x="595926" y="15124"/>
                </a:moveTo>
                <a:lnTo>
                  <a:pt x="568727" y="15124"/>
                </a:lnTo>
                <a:lnTo>
                  <a:pt x="577555" y="16146"/>
                </a:lnTo>
                <a:lnTo>
                  <a:pt x="584463" y="19058"/>
                </a:lnTo>
                <a:lnTo>
                  <a:pt x="588966" y="23632"/>
                </a:lnTo>
                <a:lnTo>
                  <a:pt x="590574" y="29638"/>
                </a:lnTo>
                <a:lnTo>
                  <a:pt x="588966" y="35644"/>
                </a:lnTo>
                <a:lnTo>
                  <a:pt x="584463" y="40218"/>
                </a:lnTo>
                <a:lnTo>
                  <a:pt x="577555" y="43130"/>
                </a:lnTo>
                <a:lnTo>
                  <a:pt x="568727" y="44152"/>
                </a:lnTo>
                <a:lnTo>
                  <a:pt x="596031" y="44152"/>
                </a:lnTo>
                <a:lnTo>
                  <a:pt x="600180" y="39597"/>
                </a:lnTo>
                <a:lnTo>
                  <a:pt x="602644" y="29638"/>
                </a:lnTo>
                <a:lnTo>
                  <a:pt x="600180" y="19767"/>
                </a:lnTo>
                <a:lnTo>
                  <a:pt x="595926" y="15124"/>
                </a:lnTo>
                <a:close/>
              </a:path>
            </a:pathLst>
          </a:custGeom>
          <a:solidFill>
            <a:srgbClr val="6775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7798034" y="6625753"/>
            <a:ext cx="641350" cy="135255"/>
          </a:xfrm>
          <a:custGeom>
            <a:avLst/>
            <a:gdLst/>
            <a:ahLst/>
            <a:cxnLst/>
            <a:rect l="l" t="t" r="r" b="b"/>
            <a:pathLst>
              <a:path w="641350" h="135254">
                <a:moveTo>
                  <a:pt x="21286" y="62333"/>
                </a:moveTo>
                <a:lnTo>
                  <a:pt x="14666" y="62333"/>
                </a:lnTo>
                <a:lnTo>
                  <a:pt x="11305" y="63046"/>
                </a:lnTo>
                <a:lnTo>
                  <a:pt x="8249" y="64472"/>
                </a:lnTo>
                <a:lnTo>
                  <a:pt x="5194" y="65796"/>
                </a:lnTo>
                <a:lnTo>
                  <a:pt x="2444" y="67782"/>
                </a:lnTo>
                <a:lnTo>
                  <a:pt x="0" y="70430"/>
                </a:lnTo>
                <a:lnTo>
                  <a:pt x="0" y="82346"/>
                </a:lnTo>
                <a:lnTo>
                  <a:pt x="2444" y="79800"/>
                </a:lnTo>
                <a:lnTo>
                  <a:pt x="5245" y="77661"/>
                </a:lnTo>
                <a:lnTo>
                  <a:pt x="11560" y="74198"/>
                </a:lnTo>
                <a:lnTo>
                  <a:pt x="14564" y="73333"/>
                </a:lnTo>
                <a:lnTo>
                  <a:pt x="71958" y="73333"/>
                </a:lnTo>
                <a:lnTo>
                  <a:pt x="71958" y="71346"/>
                </a:lnTo>
                <a:lnTo>
                  <a:pt x="52249" y="71346"/>
                </a:lnTo>
                <a:lnTo>
                  <a:pt x="49958" y="71092"/>
                </a:lnTo>
                <a:lnTo>
                  <a:pt x="47513" y="70583"/>
                </a:lnTo>
                <a:lnTo>
                  <a:pt x="45171" y="69972"/>
                </a:lnTo>
                <a:lnTo>
                  <a:pt x="42166" y="68851"/>
                </a:lnTo>
                <a:lnTo>
                  <a:pt x="33814" y="65184"/>
                </a:lnTo>
                <a:lnTo>
                  <a:pt x="29995" y="63860"/>
                </a:lnTo>
                <a:lnTo>
                  <a:pt x="24189" y="62638"/>
                </a:lnTo>
                <a:lnTo>
                  <a:pt x="21286" y="62333"/>
                </a:lnTo>
                <a:close/>
              </a:path>
              <a:path w="641350" h="135254">
                <a:moveTo>
                  <a:pt x="71958" y="73333"/>
                </a:moveTo>
                <a:lnTo>
                  <a:pt x="19657" y="73333"/>
                </a:lnTo>
                <a:lnTo>
                  <a:pt x="21949" y="73638"/>
                </a:lnTo>
                <a:lnTo>
                  <a:pt x="24291" y="74249"/>
                </a:lnTo>
                <a:lnTo>
                  <a:pt x="26736" y="74759"/>
                </a:lnTo>
                <a:lnTo>
                  <a:pt x="29791" y="75828"/>
                </a:lnTo>
                <a:lnTo>
                  <a:pt x="33458" y="77458"/>
                </a:lnTo>
                <a:lnTo>
                  <a:pt x="38041" y="79393"/>
                </a:lnTo>
                <a:lnTo>
                  <a:pt x="41810" y="80717"/>
                </a:lnTo>
                <a:lnTo>
                  <a:pt x="44763" y="81430"/>
                </a:lnTo>
                <a:lnTo>
                  <a:pt x="47819" y="82041"/>
                </a:lnTo>
                <a:lnTo>
                  <a:pt x="50772" y="82346"/>
                </a:lnTo>
                <a:lnTo>
                  <a:pt x="57291" y="82346"/>
                </a:lnTo>
                <a:lnTo>
                  <a:pt x="60652" y="81633"/>
                </a:lnTo>
                <a:lnTo>
                  <a:pt x="66763" y="78782"/>
                </a:lnTo>
                <a:lnTo>
                  <a:pt x="69513" y="76745"/>
                </a:lnTo>
                <a:lnTo>
                  <a:pt x="71864" y="74198"/>
                </a:lnTo>
                <a:lnTo>
                  <a:pt x="71958" y="73333"/>
                </a:lnTo>
                <a:close/>
              </a:path>
              <a:path w="641350" h="135254">
                <a:moveTo>
                  <a:pt x="71958" y="62333"/>
                </a:moveTo>
                <a:lnTo>
                  <a:pt x="69513" y="64879"/>
                </a:lnTo>
                <a:lnTo>
                  <a:pt x="66712" y="67018"/>
                </a:lnTo>
                <a:lnTo>
                  <a:pt x="60397" y="70481"/>
                </a:lnTo>
                <a:lnTo>
                  <a:pt x="57342" y="71346"/>
                </a:lnTo>
                <a:lnTo>
                  <a:pt x="71958" y="71346"/>
                </a:lnTo>
                <a:lnTo>
                  <a:pt x="71958" y="62333"/>
                </a:lnTo>
                <a:close/>
              </a:path>
              <a:path w="641350" h="135254">
                <a:moveTo>
                  <a:pt x="134026" y="31166"/>
                </a:moveTo>
                <a:lnTo>
                  <a:pt x="121498" y="31166"/>
                </a:lnTo>
                <a:lnTo>
                  <a:pt x="120887" y="42472"/>
                </a:lnTo>
                <a:lnTo>
                  <a:pt x="120887" y="126194"/>
                </a:lnTo>
                <a:lnTo>
                  <a:pt x="134026" y="126194"/>
                </a:lnTo>
                <a:lnTo>
                  <a:pt x="134026" y="31166"/>
                </a:lnTo>
                <a:close/>
              </a:path>
              <a:path w="641350" h="135254">
                <a:moveTo>
                  <a:pt x="134026" y="17111"/>
                </a:moveTo>
                <a:lnTo>
                  <a:pt x="122873" y="17111"/>
                </a:lnTo>
                <a:lnTo>
                  <a:pt x="93387" y="40027"/>
                </a:lnTo>
                <a:lnTo>
                  <a:pt x="100415" y="49041"/>
                </a:lnTo>
                <a:lnTo>
                  <a:pt x="112026" y="39569"/>
                </a:lnTo>
                <a:lnTo>
                  <a:pt x="118392" y="34171"/>
                </a:lnTo>
                <a:lnTo>
                  <a:pt x="119868" y="32796"/>
                </a:lnTo>
                <a:lnTo>
                  <a:pt x="121498" y="31166"/>
                </a:lnTo>
                <a:lnTo>
                  <a:pt x="134026" y="31166"/>
                </a:lnTo>
                <a:lnTo>
                  <a:pt x="134026" y="17111"/>
                </a:lnTo>
                <a:close/>
              </a:path>
              <a:path w="641350" h="135254">
                <a:moveTo>
                  <a:pt x="176844" y="109082"/>
                </a:moveTo>
                <a:lnTo>
                  <a:pt x="176844" y="121763"/>
                </a:lnTo>
                <a:lnTo>
                  <a:pt x="180205" y="123698"/>
                </a:lnTo>
                <a:lnTo>
                  <a:pt x="184330" y="125175"/>
                </a:lnTo>
                <a:lnTo>
                  <a:pt x="194210" y="127212"/>
                </a:lnTo>
                <a:lnTo>
                  <a:pt x="199506" y="127721"/>
                </a:lnTo>
                <a:lnTo>
                  <a:pt x="213663" y="127721"/>
                </a:lnTo>
                <a:lnTo>
                  <a:pt x="220946" y="126295"/>
                </a:lnTo>
                <a:lnTo>
                  <a:pt x="233066" y="120490"/>
                </a:lnTo>
                <a:lnTo>
                  <a:pt x="237751" y="116314"/>
                </a:lnTo>
                <a:lnTo>
                  <a:pt x="200474" y="116263"/>
                </a:lnTo>
                <a:lnTo>
                  <a:pt x="195432" y="115652"/>
                </a:lnTo>
                <a:lnTo>
                  <a:pt x="190136" y="114430"/>
                </a:lnTo>
                <a:lnTo>
                  <a:pt x="184941" y="113106"/>
                </a:lnTo>
                <a:lnTo>
                  <a:pt x="180511" y="111323"/>
                </a:lnTo>
                <a:lnTo>
                  <a:pt x="176844" y="109082"/>
                </a:lnTo>
                <a:close/>
              </a:path>
              <a:path w="641350" h="135254">
                <a:moveTo>
                  <a:pt x="239148" y="70583"/>
                </a:moveTo>
                <a:lnTo>
                  <a:pt x="214274" y="70583"/>
                </a:lnTo>
                <a:lnTo>
                  <a:pt x="221200" y="72518"/>
                </a:lnTo>
                <a:lnTo>
                  <a:pt x="225580" y="76388"/>
                </a:lnTo>
                <a:lnTo>
                  <a:pt x="229960" y="80157"/>
                </a:lnTo>
                <a:lnTo>
                  <a:pt x="232149" y="85606"/>
                </a:lnTo>
                <a:lnTo>
                  <a:pt x="232149" y="98032"/>
                </a:lnTo>
                <a:lnTo>
                  <a:pt x="210659" y="116263"/>
                </a:lnTo>
                <a:lnTo>
                  <a:pt x="237782" y="116263"/>
                </a:lnTo>
                <a:lnTo>
                  <a:pt x="241010" y="110916"/>
                </a:lnTo>
                <a:lnTo>
                  <a:pt x="244270" y="105416"/>
                </a:lnTo>
                <a:lnTo>
                  <a:pt x="245899" y="98897"/>
                </a:lnTo>
                <a:lnTo>
                  <a:pt x="245899" y="84536"/>
                </a:lnTo>
                <a:lnTo>
                  <a:pt x="244372" y="78782"/>
                </a:lnTo>
                <a:lnTo>
                  <a:pt x="241316" y="74096"/>
                </a:lnTo>
                <a:lnTo>
                  <a:pt x="239148" y="70583"/>
                </a:lnTo>
                <a:close/>
              </a:path>
              <a:path w="641350" h="135254">
                <a:moveTo>
                  <a:pt x="238260" y="17111"/>
                </a:moveTo>
                <a:lnTo>
                  <a:pt x="183566" y="17111"/>
                </a:lnTo>
                <a:lnTo>
                  <a:pt x="179441" y="68597"/>
                </a:lnTo>
                <a:lnTo>
                  <a:pt x="186163" y="72874"/>
                </a:lnTo>
                <a:lnTo>
                  <a:pt x="188404" y="72365"/>
                </a:lnTo>
                <a:lnTo>
                  <a:pt x="191358" y="71856"/>
                </a:lnTo>
                <a:lnTo>
                  <a:pt x="198691" y="70837"/>
                </a:lnTo>
                <a:lnTo>
                  <a:pt x="201950" y="70583"/>
                </a:lnTo>
                <a:lnTo>
                  <a:pt x="239148" y="70583"/>
                </a:lnTo>
                <a:lnTo>
                  <a:pt x="238362" y="69309"/>
                </a:lnTo>
                <a:lnTo>
                  <a:pt x="234135" y="65643"/>
                </a:lnTo>
                <a:lnTo>
                  <a:pt x="224016" y="60958"/>
                </a:lnTo>
                <a:lnTo>
                  <a:pt x="192427" y="60958"/>
                </a:lnTo>
                <a:lnTo>
                  <a:pt x="195024" y="29333"/>
                </a:lnTo>
                <a:lnTo>
                  <a:pt x="238260" y="29333"/>
                </a:lnTo>
                <a:lnTo>
                  <a:pt x="238260" y="17111"/>
                </a:lnTo>
                <a:close/>
              </a:path>
              <a:path w="641350" h="135254">
                <a:moveTo>
                  <a:pt x="216668" y="59277"/>
                </a:moveTo>
                <a:lnTo>
                  <a:pt x="205668" y="59277"/>
                </a:lnTo>
                <a:lnTo>
                  <a:pt x="202409" y="59481"/>
                </a:lnTo>
                <a:lnTo>
                  <a:pt x="196501" y="60296"/>
                </a:lnTo>
                <a:lnTo>
                  <a:pt x="194159" y="60652"/>
                </a:lnTo>
                <a:lnTo>
                  <a:pt x="192427" y="60958"/>
                </a:lnTo>
                <a:lnTo>
                  <a:pt x="224016" y="60958"/>
                </a:lnTo>
                <a:lnTo>
                  <a:pt x="223136" y="60550"/>
                </a:lnTo>
                <a:lnTo>
                  <a:pt x="216668" y="59277"/>
                </a:lnTo>
                <a:close/>
              </a:path>
              <a:path w="641350" h="135254">
                <a:moveTo>
                  <a:pt x="306338" y="15430"/>
                </a:moveTo>
                <a:lnTo>
                  <a:pt x="289532" y="15430"/>
                </a:lnTo>
                <a:lnTo>
                  <a:pt x="282556" y="17671"/>
                </a:lnTo>
                <a:lnTo>
                  <a:pt x="277259" y="22152"/>
                </a:lnTo>
                <a:lnTo>
                  <a:pt x="271963" y="26532"/>
                </a:lnTo>
                <a:lnTo>
                  <a:pt x="262134" y="71499"/>
                </a:lnTo>
                <a:lnTo>
                  <a:pt x="262373" y="79978"/>
                </a:lnTo>
                <a:lnTo>
                  <a:pt x="277870" y="120999"/>
                </a:lnTo>
                <a:lnTo>
                  <a:pt x="290042" y="127721"/>
                </a:lnTo>
                <a:lnTo>
                  <a:pt x="304708" y="127721"/>
                </a:lnTo>
                <a:lnTo>
                  <a:pt x="310259" y="126448"/>
                </a:lnTo>
                <a:lnTo>
                  <a:pt x="314842" y="123902"/>
                </a:lnTo>
                <a:lnTo>
                  <a:pt x="319528" y="121356"/>
                </a:lnTo>
                <a:lnTo>
                  <a:pt x="323296" y="117689"/>
                </a:lnTo>
                <a:lnTo>
                  <a:pt x="324146" y="116263"/>
                </a:lnTo>
                <a:lnTo>
                  <a:pt x="292690" y="116263"/>
                </a:lnTo>
                <a:lnTo>
                  <a:pt x="288259" y="114633"/>
                </a:lnTo>
                <a:lnTo>
                  <a:pt x="275579" y="81481"/>
                </a:lnTo>
                <a:lnTo>
                  <a:pt x="275579" y="61518"/>
                </a:lnTo>
                <a:lnTo>
                  <a:pt x="292690" y="26888"/>
                </a:lnTo>
                <a:lnTo>
                  <a:pt x="324133" y="26888"/>
                </a:lnTo>
                <a:lnTo>
                  <a:pt x="323907" y="26532"/>
                </a:lnTo>
                <a:lnTo>
                  <a:pt x="318509" y="22152"/>
                </a:lnTo>
                <a:lnTo>
                  <a:pt x="313111" y="17671"/>
                </a:lnTo>
                <a:lnTo>
                  <a:pt x="306338" y="15430"/>
                </a:lnTo>
                <a:close/>
              </a:path>
              <a:path w="641350" h="135254">
                <a:moveTo>
                  <a:pt x="324133" y="26888"/>
                </a:moveTo>
                <a:lnTo>
                  <a:pt x="303690" y="26888"/>
                </a:lnTo>
                <a:lnTo>
                  <a:pt x="308069" y="28569"/>
                </a:lnTo>
                <a:lnTo>
                  <a:pt x="311329" y="31930"/>
                </a:lnTo>
                <a:lnTo>
                  <a:pt x="314690" y="35189"/>
                </a:lnTo>
                <a:lnTo>
                  <a:pt x="317134" y="40129"/>
                </a:lnTo>
                <a:lnTo>
                  <a:pt x="320190" y="53268"/>
                </a:lnTo>
                <a:lnTo>
                  <a:pt x="320954" y="61518"/>
                </a:lnTo>
                <a:lnTo>
                  <a:pt x="320954" y="81481"/>
                </a:lnTo>
                <a:lnTo>
                  <a:pt x="320190" y="89833"/>
                </a:lnTo>
                <a:lnTo>
                  <a:pt x="317134" y="103175"/>
                </a:lnTo>
                <a:lnTo>
                  <a:pt x="314690" y="108115"/>
                </a:lnTo>
                <a:lnTo>
                  <a:pt x="311329" y="111374"/>
                </a:lnTo>
                <a:lnTo>
                  <a:pt x="308069" y="114633"/>
                </a:lnTo>
                <a:lnTo>
                  <a:pt x="303690" y="116263"/>
                </a:lnTo>
                <a:lnTo>
                  <a:pt x="324146" y="116263"/>
                </a:lnTo>
                <a:lnTo>
                  <a:pt x="326148" y="112902"/>
                </a:lnTo>
                <a:lnTo>
                  <a:pt x="329102" y="108013"/>
                </a:lnTo>
                <a:lnTo>
                  <a:pt x="331241" y="102106"/>
                </a:lnTo>
                <a:lnTo>
                  <a:pt x="333889" y="88254"/>
                </a:lnTo>
                <a:lnTo>
                  <a:pt x="334457" y="81481"/>
                </a:lnTo>
                <a:lnTo>
                  <a:pt x="334551" y="71499"/>
                </a:lnTo>
                <a:lnTo>
                  <a:pt x="334302" y="62963"/>
                </a:lnTo>
                <a:lnTo>
                  <a:pt x="333558" y="55076"/>
                </a:lnTo>
                <a:lnTo>
                  <a:pt x="332316" y="47838"/>
                </a:lnTo>
                <a:lnTo>
                  <a:pt x="330579" y="41249"/>
                </a:lnTo>
                <a:lnTo>
                  <a:pt x="327930" y="32898"/>
                </a:lnTo>
                <a:lnTo>
                  <a:pt x="324133" y="26888"/>
                </a:lnTo>
                <a:close/>
              </a:path>
              <a:path w="641350" h="135254">
                <a:moveTo>
                  <a:pt x="393767" y="15430"/>
                </a:moveTo>
                <a:lnTo>
                  <a:pt x="376962" y="15430"/>
                </a:lnTo>
                <a:lnTo>
                  <a:pt x="369985" y="17671"/>
                </a:lnTo>
                <a:lnTo>
                  <a:pt x="364688" y="22152"/>
                </a:lnTo>
                <a:lnTo>
                  <a:pt x="359392" y="26532"/>
                </a:lnTo>
                <a:lnTo>
                  <a:pt x="349563" y="71499"/>
                </a:lnTo>
                <a:lnTo>
                  <a:pt x="349802" y="79978"/>
                </a:lnTo>
                <a:lnTo>
                  <a:pt x="365300" y="120999"/>
                </a:lnTo>
                <a:lnTo>
                  <a:pt x="377471" y="127721"/>
                </a:lnTo>
                <a:lnTo>
                  <a:pt x="392137" y="127721"/>
                </a:lnTo>
                <a:lnTo>
                  <a:pt x="397688" y="126448"/>
                </a:lnTo>
                <a:lnTo>
                  <a:pt x="402272" y="123902"/>
                </a:lnTo>
                <a:lnTo>
                  <a:pt x="406957" y="121356"/>
                </a:lnTo>
                <a:lnTo>
                  <a:pt x="410725" y="117689"/>
                </a:lnTo>
                <a:lnTo>
                  <a:pt x="411575" y="116263"/>
                </a:lnTo>
                <a:lnTo>
                  <a:pt x="380119" y="116263"/>
                </a:lnTo>
                <a:lnTo>
                  <a:pt x="375688" y="114633"/>
                </a:lnTo>
                <a:lnTo>
                  <a:pt x="363008" y="81481"/>
                </a:lnTo>
                <a:lnTo>
                  <a:pt x="363008" y="61518"/>
                </a:lnTo>
                <a:lnTo>
                  <a:pt x="380119" y="26888"/>
                </a:lnTo>
                <a:lnTo>
                  <a:pt x="411562" y="26888"/>
                </a:lnTo>
                <a:lnTo>
                  <a:pt x="411336" y="26532"/>
                </a:lnTo>
                <a:lnTo>
                  <a:pt x="405938" y="22152"/>
                </a:lnTo>
                <a:lnTo>
                  <a:pt x="400540" y="17671"/>
                </a:lnTo>
                <a:lnTo>
                  <a:pt x="393767" y="15430"/>
                </a:lnTo>
                <a:close/>
              </a:path>
              <a:path w="641350" h="135254">
                <a:moveTo>
                  <a:pt x="411562" y="26888"/>
                </a:moveTo>
                <a:lnTo>
                  <a:pt x="391119" y="26888"/>
                </a:lnTo>
                <a:lnTo>
                  <a:pt x="395499" y="28569"/>
                </a:lnTo>
                <a:lnTo>
                  <a:pt x="398758" y="31930"/>
                </a:lnTo>
                <a:lnTo>
                  <a:pt x="402119" y="35189"/>
                </a:lnTo>
                <a:lnTo>
                  <a:pt x="404563" y="40129"/>
                </a:lnTo>
                <a:lnTo>
                  <a:pt x="407619" y="53268"/>
                </a:lnTo>
                <a:lnTo>
                  <a:pt x="408383" y="61518"/>
                </a:lnTo>
                <a:lnTo>
                  <a:pt x="408383" y="81481"/>
                </a:lnTo>
                <a:lnTo>
                  <a:pt x="407619" y="89833"/>
                </a:lnTo>
                <a:lnTo>
                  <a:pt x="404563" y="103175"/>
                </a:lnTo>
                <a:lnTo>
                  <a:pt x="402119" y="108115"/>
                </a:lnTo>
                <a:lnTo>
                  <a:pt x="398758" y="111374"/>
                </a:lnTo>
                <a:lnTo>
                  <a:pt x="395499" y="114633"/>
                </a:lnTo>
                <a:lnTo>
                  <a:pt x="391119" y="116263"/>
                </a:lnTo>
                <a:lnTo>
                  <a:pt x="411575" y="116263"/>
                </a:lnTo>
                <a:lnTo>
                  <a:pt x="413577" y="112902"/>
                </a:lnTo>
                <a:lnTo>
                  <a:pt x="416531" y="108013"/>
                </a:lnTo>
                <a:lnTo>
                  <a:pt x="418670" y="102106"/>
                </a:lnTo>
                <a:lnTo>
                  <a:pt x="421318" y="88254"/>
                </a:lnTo>
                <a:lnTo>
                  <a:pt x="421886" y="81481"/>
                </a:lnTo>
                <a:lnTo>
                  <a:pt x="421980" y="71499"/>
                </a:lnTo>
                <a:lnTo>
                  <a:pt x="421732" y="62963"/>
                </a:lnTo>
                <a:lnTo>
                  <a:pt x="420987" y="55076"/>
                </a:lnTo>
                <a:lnTo>
                  <a:pt x="419746" y="47838"/>
                </a:lnTo>
                <a:lnTo>
                  <a:pt x="418008" y="41249"/>
                </a:lnTo>
                <a:lnTo>
                  <a:pt x="415360" y="32898"/>
                </a:lnTo>
                <a:lnTo>
                  <a:pt x="411562" y="26888"/>
                </a:lnTo>
                <a:close/>
              </a:path>
              <a:path w="641350" h="135254">
                <a:moveTo>
                  <a:pt x="481196" y="15430"/>
                </a:moveTo>
                <a:lnTo>
                  <a:pt x="464391" y="15430"/>
                </a:lnTo>
                <a:lnTo>
                  <a:pt x="457414" y="17671"/>
                </a:lnTo>
                <a:lnTo>
                  <a:pt x="452118" y="22152"/>
                </a:lnTo>
                <a:lnTo>
                  <a:pt x="446821" y="26532"/>
                </a:lnTo>
                <a:lnTo>
                  <a:pt x="436993" y="71499"/>
                </a:lnTo>
                <a:lnTo>
                  <a:pt x="437231" y="79978"/>
                </a:lnTo>
                <a:lnTo>
                  <a:pt x="452729" y="120999"/>
                </a:lnTo>
                <a:lnTo>
                  <a:pt x="464900" y="127721"/>
                </a:lnTo>
                <a:lnTo>
                  <a:pt x="479567" y="127721"/>
                </a:lnTo>
                <a:lnTo>
                  <a:pt x="485118" y="126448"/>
                </a:lnTo>
                <a:lnTo>
                  <a:pt x="489701" y="123902"/>
                </a:lnTo>
                <a:lnTo>
                  <a:pt x="494386" y="121356"/>
                </a:lnTo>
                <a:lnTo>
                  <a:pt x="498155" y="117689"/>
                </a:lnTo>
                <a:lnTo>
                  <a:pt x="499004" y="116263"/>
                </a:lnTo>
                <a:lnTo>
                  <a:pt x="467548" y="116263"/>
                </a:lnTo>
                <a:lnTo>
                  <a:pt x="463118" y="114633"/>
                </a:lnTo>
                <a:lnTo>
                  <a:pt x="450437" y="81481"/>
                </a:lnTo>
                <a:lnTo>
                  <a:pt x="450437" y="61518"/>
                </a:lnTo>
                <a:lnTo>
                  <a:pt x="467548" y="26888"/>
                </a:lnTo>
                <a:lnTo>
                  <a:pt x="498991" y="26888"/>
                </a:lnTo>
                <a:lnTo>
                  <a:pt x="498766" y="26532"/>
                </a:lnTo>
                <a:lnTo>
                  <a:pt x="493368" y="22152"/>
                </a:lnTo>
                <a:lnTo>
                  <a:pt x="487969" y="17671"/>
                </a:lnTo>
                <a:lnTo>
                  <a:pt x="481196" y="15430"/>
                </a:lnTo>
                <a:close/>
              </a:path>
              <a:path w="641350" h="135254">
                <a:moveTo>
                  <a:pt x="498991" y="26888"/>
                </a:moveTo>
                <a:lnTo>
                  <a:pt x="478548" y="26888"/>
                </a:lnTo>
                <a:lnTo>
                  <a:pt x="482928" y="28569"/>
                </a:lnTo>
                <a:lnTo>
                  <a:pt x="486187" y="31930"/>
                </a:lnTo>
                <a:lnTo>
                  <a:pt x="489548" y="35189"/>
                </a:lnTo>
                <a:lnTo>
                  <a:pt x="491992" y="40129"/>
                </a:lnTo>
                <a:lnTo>
                  <a:pt x="495048" y="53268"/>
                </a:lnTo>
                <a:lnTo>
                  <a:pt x="495812" y="61518"/>
                </a:lnTo>
                <a:lnTo>
                  <a:pt x="495812" y="81481"/>
                </a:lnTo>
                <a:lnTo>
                  <a:pt x="495048" y="89833"/>
                </a:lnTo>
                <a:lnTo>
                  <a:pt x="491992" y="103175"/>
                </a:lnTo>
                <a:lnTo>
                  <a:pt x="489548" y="108115"/>
                </a:lnTo>
                <a:lnTo>
                  <a:pt x="486187" y="111374"/>
                </a:lnTo>
                <a:lnTo>
                  <a:pt x="482928" y="114633"/>
                </a:lnTo>
                <a:lnTo>
                  <a:pt x="478548" y="116263"/>
                </a:lnTo>
                <a:lnTo>
                  <a:pt x="499004" y="116263"/>
                </a:lnTo>
                <a:lnTo>
                  <a:pt x="501006" y="112902"/>
                </a:lnTo>
                <a:lnTo>
                  <a:pt x="503960" y="108013"/>
                </a:lnTo>
                <a:lnTo>
                  <a:pt x="506099" y="102106"/>
                </a:lnTo>
                <a:lnTo>
                  <a:pt x="508747" y="88254"/>
                </a:lnTo>
                <a:lnTo>
                  <a:pt x="509315" y="81481"/>
                </a:lnTo>
                <a:lnTo>
                  <a:pt x="509409" y="71499"/>
                </a:lnTo>
                <a:lnTo>
                  <a:pt x="509161" y="62963"/>
                </a:lnTo>
                <a:lnTo>
                  <a:pt x="508416" y="55076"/>
                </a:lnTo>
                <a:lnTo>
                  <a:pt x="507175" y="47838"/>
                </a:lnTo>
                <a:lnTo>
                  <a:pt x="505437" y="41249"/>
                </a:lnTo>
                <a:lnTo>
                  <a:pt x="502789" y="32898"/>
                </a:lnTo>
                <a:lnTo>
                  <a:pt x="498991" y="26888"/>
                </a:lnTo>
                <a:close/>
              </a:path>
              <a:path w="641350" h="135254">
                <a:moveTo>
                  <a:pt x="556047" y="94874"/>
                </a:moveTo>
                <a:lnTo>
                  <a:pt x="543366" y="94874"/>
                </a:lnTo>
                <a:lnTo>
                  <a:pt x="543366" y="135055"/>
                </a:lnTo>
                <a:lnTo>
                  <a:pt x="640991" y="135055"/>
                </a:lnTo>
                <a:lnTo>
                  <a:pt x="640991" y="127569"/>
                </a:lnTo>
                <a:lnTo>
                  <a:pt x="556047" y="127569"/>
                </a:lnTo>
                <a:lnTo>
                  <a:pt x="556047" y="94874"/>
                </a:lnTo>
                <a:close/>
              </a:path>
              <a:path w="641350" h="135254">
                <a:moveTo>
                  <a:pt x="640991" y="124666"/>
                </a:moveTo>
                <a:lnTo>
                  <a:pt x="556047" y="124666"/>
                </a:lnTo>
                <a:lnTo>
                  <a:pt x="556047" y="127569"/>
                </a:lnTo>
                <a:lnTo>
                  <a:pt x="640991" y="127569"/>
                </a:lnTo>
                <a:lnTo>
                  <a:pt x="640991" y="124666"/>
                </a:lnTo>
                <a:close/>
              </a:path>
              <a:path w="641350" h="135254">
                <a:moveTo>
                  <a:pt x="637630" y="0"/>
                </a:moveTo>
                <a:lnTo>
                  <a:pt x="624949" y="0"/>
                </a:lnTo>
                <a:lnTo>
                  <a:pt x="624949" y="105110"/>
                </a:lnTo>
                <a:lnTo>
                  <a:pt x="637630" y="105110"/>
                </a:lnTo>
                <a:lnTo>
                  <a:pt x="637630" y="90902"/>
                </a:lnTo>
                <a:lnTo>
                  <a:pt x="628158" y="90902"/>
                </a:lnTo>
                <a:lnTo>
                  <a:pt x="628158" y="81583"/>
                </a:lnTo>
                <a:lnTo>
                  <a:pt x="637630" y="81583"/>
                </a:lnTo>
                <a:lnTo>
                  <a:pt x="637630" y="0"/>
                </a:lnTo>
                <a:close/>
              </a:path>
              <a:path w="641350" h="135254">
                <a:moveTo>
                  <a:pt x="576366" y="72853"/>
                </a:moveTo>
                <a:lnTo>
                  <a:pt x="567868" y="73428"/>
                </a:lnTo>
                <a:lnTo>
                  <a:pt x="563686" y="73555"/>
                </a:lnTo>
                <a:lnTo>
                  <a:pt x="563686" y="100221"/>
                </a:lnTo>
                <a:lnTo>
                  <a:pt x="576366" y="100221"/>
                </a:lnTo>
                <a:lnTo>
                  <a:pt x="576366" y="72853"/>
                </a:lnTo>
                <a:close/>
              </a:path>
              <a:path w="641350" h="135254">
                <a:moveTo>
                  <a:pt x="624949" y="81583"/>
                </a:moveTo>
                <a:lnTo>
                  <a:pt x="596838" y="81583"/>
                </a:lnTo>
                <a:lnTo>
                  <a:pt x="596838" y="90902"/>
                </a:lnTo>
                <a:lnTo>
                  <a:pt x="624949" y="90902"/>
                </a:lnTo>
                <a:lnTo>
                  <a:pt x="624949" y="81583"/>
                </a:lnTo>
                <a:close/>
              </a:path>
              <a:path w="641350" h="135254">
                <a:moveTo>
                  <a:pt x="637630" y="81583"/>
                </a:moveTo>
                <a:lnTo>
                  <a:pt x="628158" y="81583"/>
                </a:lnTo>
                <a:lnTo>
                  <a:pt x="628158" y="90902"/>
                </a:lnTo>
                <a:lnTo>
                  <a:pt x="637630" y="90902"/>
                </a:lnTo>
                <a:lnTo>
                  <a:pt x="637630" y="81583"/>
                </a:lnTo>
                <a:close/>
              </a:path>
              <a:path w="641350" h="135254">
                <a:moveTo>
                  <a:pt x="612880" y="59735"/>
                </a:moveTo>
                <a:lnTo>
                  <a:pt x="590176" y="61991"/>
                </a:lnTo>
                <a:lnTo>
                  <a:pt x="566913" y="63230"/>
                </a:lnTo>
                <a:lnTo>
                  <a:pt x="544366" y="63753"/>
                </a:lnTo>
                <a:lnTo>
                  <a:pt x="523811" y="63860"/>
                </a:lnTo>
                <a:lnTo>
                  <a:pt x="525491" y="74249"/>
                </a:lnTo>
                <a:lnTo>
                  <a:pt x="545670" y="74104"/>
                </a:lnTo>
                <a:lnTo>
                  <a:pt x="563686" y="73555"/>
                </a:lnTo>
                <a:lnTo>
                  <a:pt x="563686" y="69513"/>
                </a:lnTo>
                <a:lnTo>
                  <a:pt x="610070" y="69513"/>
                </a:lnTo>
                <a:lnTo>
                  <a:pt x="613797" y="69055"/>
                </a:lnTo>
                <a:lnTo>
                  <a:pt x="612880" y="59735"/>
                </a:lnTo>
                <a:close/>
              </a:path>
              <a:path w="641350" h="135254">
                <a:moveTo>
                  <a:pt x="576366" y="69513"/>
                </a:moveTo>
                <a:lnTo>
                  <a:pt x="563686" y="69513"/>
                </a:lnTo>
                <a:lnTo>
                  <a:pt x="563686" y="73555"/>
                </a:lnTo>
                <a:lnTo>
                  <a:pt x="567868" y="73428"/>
                </a:lnTo>
                <a:lnTo>
                  <a:pt x="576366" y="72853"/>
                </a:lnTo>
                <a:lnTo>
                  <a:pt x="576366" y="69513"/>
                </a:lnTo>
                <a:close/>
              </a:path>
              <a:path w="641350" h="135254">
                <a:moveTo>
                  <a:pt x="610070" y="69513"/>
                </a:moveTo>
                <a:lnTo>
                  <a:pt x="576366" y="69513"/>
                </a:lnTo>
                <a:lnTo>
                  <a:pt x="576366" y="72853"/>
                </a:lnTo>
                <a:lnTo>
                  <a:pt x="590954" y="71865"/>
                </a:lnTo>
                <a:lnTo>
                  <a:pt x="610070" y="69513"/>
                </a:lnTo>
                <a:close/>
              </a:path>
              <a:path w="641350" h="135254">
                <a:moveTo>
                  <a:pt x="568727" y="5652"/>
                </a:moveTo>
                <a:lnTo>
                  <a:pt x="554832" y="7359"/>
                </a:lnTo>
                <a:lnTo>
                  <a:pt x="544073" y="12203"/>
                </a:lnTo>
                <a:lnTo>
                  <a:pt x="537124" y="19767"/>
                </a:lnTo>
                <a:lnTo>
                  <a:pt x="534658" y="29638"/>
                </a:lnTo>
                <a:lnTo>
                  <a:pt x="537124" y="39597"/>
                </a:lnTo>
                <a:lnTo>
                  <a:pt x="544073" y="47208"/>
                </a:lnTo>
                <a:lnTo>
                  <a:pt x="554832" y="52068"/>
                </a:lnTo>
                <a:lnTo>
                  <a:pt x="568727" y="53777"/>
                </a:lnTo>
                <a:lnTo>
                  <a:pt x="582535" y="52068"/>
                </a:lnTo>
                <a:lnTo>
                  <a:pt x="593248" y="47208"/>
                </a:lnTo>
                <a:lnTo>
                  <a:pt x="596031" y="44152"/>
                </a:lnTo>
                <a:lnTo>
                  <a:pt x="568727" y="44152"/>
                </a:lnTo>
                <a:lnTo>
                  <a:pt x="559811" y="43130"/>
                </a:lnTo>
                <a:lnTo>
                  <a:pt x="552858" y="40218"/>
                </a:lnTo>
                <a:lnTo>
                  <a:pt x="548339" y="35644"/>
                </a:lnTo>
                <a:lnTo>
                  <a:pt x="546727" y="29638"/>
                </a:lnTo>
                <a:lnTo>
                  <a:pt x="548339" y="23632"/>
                </a:lnTo>
                <a:lnTo>
                  <a:pt x="552858" y="19058"/>
                </a:lnTo>
                <a:lnTo>
                  <a:pt x="559811" y="16146"/>
                </a:lnTo>
                <a:lnTo>
                  <a:pt x="568727" y="15124"/>
                </a:lnTo>
                <a:lnTo>
                  <a:pt x="595926" y="15124"/>
                </a:lnTo>
                <a:lnTo>
                  <a:pt x="593248" y="12203"/>
                </a:lnTo>
                <a:lnTo>
                  <a:pt x="582535" y="7359"/>
                </a:lnTo>
                <a:lnTo>
                  <a:pt x="568727" y="5652"/>
                </a:lnTo>
                <a:close/>
              </a:path>
              <a:path w="641350" h="135254">
                <a:moveTo>
                  <a:pt x="595926" y="15124"/>
                </a:moveTo>
                <a:lnTo>
                  <a:pt x="568727" y="15124"/>
                </a:lnTo>
                <a:lnTo>
                  <a:pt x="577555" y="16146"/>
                </a:lnTo>
                <a:lnTo>
                  <a:pt x="584463" y="19058"/>
                </a:lnTo>
                <a:lnTo>
                  <a:pt x="588966" y="23632"/>
                </a:lnTo>
                <a:lnTo>
                  <a:pt x="590574" y="29638"/>
                </a:lnTo>
                <a:lnTo>
                  <a:pt x="588966" y="35644"/>
                </a:lnTo>
                <a:lnTo>
                  <a:pt x="584463" y="40218"/>
                </a:lnTo>
                <a:lnTo>
                  <a:pt x="577555" y="43130"/>
                </a:lnTo>
                <a:lnTo>
                  <a:pt x="568727" y="44152"/>
                </a:lnTo>
                <a:lnTo>
                  <a:pt x="596031" y="44152"/>
                </a:lnTo>
                <a:lnTo>
                  <a:pt x="600180" y="39597"/>
                </a:lnTo>
                <a:lnTo>
                  <a:pt x="602644" y="29638"/>
                </a:lnTo>
                <a:lnTo>
                  <a:pt x="600180" y="19767"/>
                </a:lnTo>
                <a:lnTo>
                  <a:pt x="595926" y="15124"/>
                </a:lnTo>
                <a:close/>
              </a:path>
            </a:pathLst>
          </a:custGeom>
          <a:solidFill>
            <a:srgbClr val="6775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6483301" y="3208218"/>
            <a:ext cx="405765" cy="139065"/>
          </a:xfrm>
          <a:custGeom>
            <a:avLst/>
            <a:gdLst/>
            <a:ahLst/>
            <a:cxnLst/>
            <a:rect l="l" t="t" r="r" b="b"/>
            <a:pathLst>
              <a:path w="405765" h="139064">
                <a:moveTo>
                  <a:pt x="34374" y="15277"/>
                </a:moveTo>
                <a:lnTo>
                  <a:pt x="0" y="15277"/>
                </a:lnTo>
                <a:lnTo>
                  <a:pt x="0" y="25666"/>
                </a:lnTo>
                <a:lnTo>
                  <a:pt x="81583" y="25666"/>
                </a:lnTo>
                <a:lnTo>
                  <a:pt x="81583" y="21083"/>
                </a:lnTo>
                <a:lnTo>
                  <a:pt x="34374" y="21083"/>
                </a:lnTo>
                <a:lnTo>
                  <a:pt x="34374" y="15277"/>
                </a:lnTo>
                <a:close/>
              </a:path>
              <a:path w="405765" h="139064">
                <a:moveTo>
                  <a:pt x="47055" y="0"/>
                </a:moveTo>
                <a:lnTo>
                  <a:pt x="34374" y="0"/>
                </a:lnTo>
                <a:lnTo>
                  <a:pt x="34374" y="21083"/>
                </a:lnTo>
                <a:lnTo>
                  <a:pt x="47055" y="21083"/>
                </a:lnTo>
                <a:lnTo>
                  <a:pt x="47055" y="0"/>
                </a:lnTo>
                <a:close/>
              </a:path>
              <a:path w="405765" h="139064">
                <a:moveTo>
                  <a:pt x="81583" y="15277"/>
                </a:moveTo>
                <a:lnTo>
                  <a:pt x="47055" y="15277"/>
                </a:lnTo>
                <a:lnTo>
                  <a:pt x="47055" y="21083"/>
                </a:lnTo>
                <a:lnTo>
                  <a:pt x="81583" y="21083"/>
                </a:lnTo>
                <a:lnTo>
                  <a:pt x="81583" y="15277"/>
                </a:lnTo>
                <a:close/>
              </a:path>
              <a:path w="405765" h="139064">
                <a:moveTo>
                  <a:pt x="40791" y="32694"/>
                </a:moveTo>
                <a:lnTo>
                  <a:pt x="27232" y="34460"/>
                </a:lnTo>
                <a:lnTo>
                  <a:pt x="16767" y="39492"/>
                </a:lnTo>
                <a:lnTo>
                  <a:pt x="10026" y="47389"/>
                </a:lnTo>
                <a:lnTo>
                  <a:pt x="7638" y="57749"/>
                </a:lnTo>
                <a:lnTo>
                  <a:pt x="10026" y="67997"/>
                </a:lnTo>
                <a:lnTo>
                  <a:pt x="16767" y="75796"/>
                </a:lnTo>
                <a:lnTo>
                  <a:pt x="27232" y="80759"/>
                </a:lnTo>
                <a:lnTo>
                  <a:pt x="40791" y="82499"/>
                </a:lnTo>
                <a:lnTo>
                  <a:pt x="54197" y="80759"/>
                </a:lnTo>
                <a:lnTo>
                  <a:pt x="64624" y="75796"/>
                </a:lnTo>
                <a:lnTo>
                  <a:pt x="67290" y="72721"/>
                </a:lnTo>
                <a:lnTo>
                  <a:pt x="40791" y="72721"/>
                </a:lnTo>
                <a:lnTo>
                  <a:pt x="32147" y="71650"/>
                </a:lnTo>
                <a:lnTo>
                  <a:pt x="25494" y="68616"/>
                </a:lnTo>
                <a:lnTo>
                  <a:pt x="21219" y="63891"/>
                </a:lnTo>
                <a:lnTo>
                  <a:pt x="19708" y="57749"/>
                </a:lnTo>
                <a:lnTo>
                  <a:pt x="21219" y="51454"/>
                </a:lnTo>
                <a:lnTo>
                  <a:pt x="25494" y="46692"/>
                </a:lnTo>
                <a:lnTo>
                  <a:pt x="32147" y="43677"/>
                </a:lnTo>
                <a:lnTo>
                  <a:pt x="40791" y="42624"/>
                </a:lnTo>
                <a:lnTo>
                  <a:pt x="67306" y="42624"/>
                </a:lnTo>
                <a:lnTo>
                  <a:pt x="64624" y="39492"/>
                </a:lnTo>
                <a:lnTo>
                  <a:pt x="54197" y="34460"/>
                </a:lnTo>
                <a:lnTo>
                  <a:pt x="40791" y="32694"/>
                </a:lnTo>
                <a:close/>
              </a:path>
              <a:path w="405765" h="139064">
                <a:moveTo>
                  <a:pt x="67306" y="42624"/>
                </a:moveTo>
                <a:lnTo>
                  <a:pt x="40791" y="42624"/>
                </a:lnTo>
                <a:lnTo>
                  <a:pt x="49282" y="43677"/>
                </a:lnTo>
                <a:lnTo>
                  <a:pt x="55897" y="46692"/>
                </a:lnTo>
                <a:lnTo>
                  <a:pt x="60191" y="51454"/>
                </a:lnTo>
                <a:lnTo>
                  <a:pt x="61722" y="57749"/>
                </a:lnTo>
                <a:lnTo>
                  <a:pt x="60191" y="63891"/>
                </a:lnTo>
                <a:lnTo>
                  <a:pt x="55897" y="68616"/>
                </a:lnTo>
                <a:lnTo>
                  <a:pt x="49282" y="71650"/>
                </a:lnTo>
                <a:lnTo>
                  <a:pt x="40791" y="72721"/>
                </a:lnTo>
                <a:lnTo>
                  <a:pt x="67290" y="72721"/>
                </a:lnTo>
                <a:lnTo>
                  <a:pt x="71385" y="67997"/>
                </a:lnTo>
                <a:lnTo>
                  <a:pt x="73791" y="57749"/>
                </a:lnTo>
                <a:lnTo>
                  <a:pt x="71385" y="47389"/>
                </a:lnTo>
                <a:lnTo>
                  <a:pt x="67306" y="42624"/>
                </a:lnTo>
                <a:close/>
              </a:path>
              <a:path w="405765" h="139064">
                <a:moveTo>
                  <a:pt x="106791" y="763"/>
                </a:moveTo>
                <a:lnTo>
                  <a:pt x="94110" y="763"/>
                </a:lnTo>
                <a:lnTo>
                  <a:pt x="94110" y="87083"/>
                </a:lnTo>
                <a:lnTo>
                  <a:pt x="106791" y="87083"/>
                </a:lnTo>
                <a:lnTo>
                  <a:pt x="106791" y="49347"/>
                </a:lnTo>
                <a:lnTo>
                  <a:pt x="103277" y="49347"/>
                </a:lnTo>
                <a:lnTo>
                  <a:pt x="103277" y="38805"/>
                </a:lnTo>
                <a:lnTo>
                  <a:pt x="106791" y="38805"/>
                </a:lnTo>
                <a:lnTo>
                  <a:pt x="106791" y="763"/>
                </a:lnTo>
                <a:close/>
              </a:path>
              <a:path w="405765" h="139064">
                <a:moveTo>
                  <a:pt x="106791" y="38805"/>
                </a:moveTo>
                <a:lnTo>
                  <a:pt x="103277" y="38805"/>
                </a:lnTo>
                <a:lnTo>
                  <a:pt x="103277" y="49347"/>
                </a:lnTo>
                <a:lnTo>
                  <a:pt x="106791" y="49347"/>
                </a:lnTo>
                <a:lnTo>
                  <a:pt x="106791" y="38805"/>
                </a:lnTo>
                <a:close/>
              </a:path>
              <a:path w="405765" h="139064">
                <a:moveTo>
                  <a:pt x="127263" y="38805"/>
                </a:moveTo>
                <a:lnTo>
                  <a:pt x="106791" y="38805"/>
                </a:lnTo>
                <a:lnTo>
                  <a:pt x="106791" y="49347"/>
                </a:lnTo>
                <a:lnTo>
                  <a:pt x="127263" y="49347"/>
                </a:lnTo>
                <a:lnTo>
                  <a:pt x="127263" y="38805"/>
                </a:lnTo>
                <a:close/>
              </a:path>
              <a:path w="405765" h="139064">
                <a:moveTo>
                  <a:pt x="106791" y="94569"/>
                </a:moveTo>
                <a:lnTo>
                  <a:pt x="17111" y="94569"/>
                </a:lnTo>
                <a:lnTo>
                  <a:pt x="17111" y="104958"/>
                </a:lnTo>
                <a:lnTo>
                  <a:pt x="94110" y="104958"/>
                </a:lnTo>
                <a:lnTo>
                  <a:pt x="94110" y="138874"/>
                </a:lnTo>
                <a:lnTo>
                  <a:pt x="106791" y="138874"/>
                </a:lnTo>
                <a:lnTo>
                  <a:pt x="106791" y="94569"/>
                </a:lnTo>
                <a:close/>
              </a:path>
              <a:path w="405765" h="139064">
                <a:moveTo>
                  <a:pt x="171709" y="95638"/>
                </a:moveTo>
                <a:lnTo>
                  <a:pt x="159029" y="95638"/>
                </a:lnTo>
                <a:lnTo>
                  <a:pt x="159029" y="135819"/>
                </a:lnTo>
                <a:lnTo>
                  <a:pt x="256653" y="135819"/>
                </a:lnTo>
                <a:lnTo>
                  <a:pt x="256653" y="128332"/>
                </a:lnTo>
                <a:lnTo>
                  <a:pt x="171709" y="128332"/>
                </a:lnTo>
                <a:lnTo>
                  <a:pt x="171709" y="95638"/>
                </a:lnTo>
                <a:close/>
              </a:path>
              <a:path w="405765" h="139064">
                <a:moveTo>
                  <a:pt x="256653" y="125430"/>
                </a:moveTo>
                <a:lnTo>
                  <a:pt x="171709" y="125430"/>
                </a:lnTo>
                <a:lnTo>
                  <a:pt x="171709" y="128332"/>
                </a:lnTo>
                <a:lnTo>
                  <a:pt x="256653" y="128332"/>
                </a:lnTo>
                <a:lnTo>
                  <a:pt x="256653" y="125430"/>
                </a:lnTo>
                <a:close/>
              </a:path>
              <a:path w="405765" h="139064">
                <a:moveTo>
                  <a:pt x="253292" y="763"/>
                </a:moveTo>
                <a:lnTo>
                  <a:pt x="240612" y="763"/>
                </a:lnTo>
                <a:lnTo>
                  <a:pt x="240612" y="105874"/>
                </a:lnTo>
                <a:lnTo>
                  <a:pt x="253292" y="105874"/>
                </a:lnTo>
                <a:lnTo>
                  <a:pt x="253292" y="91666"/>
                </a:lnTo>
                <a:lnTo>
                  <a:pt x="243820" y="91666"/>
                </a:lnTo>
                <a:lnTo>
                  <a:pt x="243820" y="82346"/>
                </a:lnTo>
                <a:lnTo>
                  <a:pt x="253292" y="82346"/>
                </a:lnTo>
                <a:lnTo>
                  <a:pt x="253292" y="763"/>
                </a:lnTo>
                <a:close/>
              </a:path>
              <a:path w="405765" h="139064">
                <a:moveTo>
                  <a:pt x="192029" y="73616"/>
                </a:moveTo>
                <a:lnTo>
                  <a:pt x="183530" y="74192"/>
                </a:lnTo>
                <a:lnTo>
                  <a:pt x="179348" y="74319"/>
                </a:lnTo>
                <a:lnTo>
                  <a:pt x="179348" y="100985"/>
                </a:lnTo>
                <a:lnTo>
                  <a:pt x="192029" y="100985"/>
                </a:lnTo>
                <a:lnTo>
                  <a:pt x="192029" y="73616"/>
                </a:lnTo>
                <a:close/>
              </a:path>
              <a:path w="405765" h="139064">
                <a:moveTo>
                  <a:pt x="240612" y="82346"/>
                </a:moveTo>
                <a:lnTo>
                  <a:pt x="212501" y="82346"/>
                </a:lnTo>
                <a:lnTo>
                  <a:pt x="212501" y="91666"/>
                </a:lnTo>
                <a:lnTo>
                  <a:pt x="240612" y="91666"/>
                </a:lnTo>
                <a:lnTo>
                  <a:pt x="240612" y="82346"/>
                </a:lnTo>
                <a:close/>
              </a:path>
              <a:path w="405765" h="139064">
                <a:moveTo>
                  <a:pt x="253292" y="82346"/>
                </a:moveTo>
                <a:lnTo>
                  <a:pt x="243820" y="82346"/>
                </a:lnTo>
                <a:lnTo>
                  <a:pt x="243820" y="91666"/>
                </a:lnTo>
                <a:lnTo>
                  <a:pt x="253292" y="91666"/>
                </a:lnTo>
                <a:lnTo>
                  <a:pt x="253292" y="82346"/>
                </a:lnTo>
                <a:close/>
              </a:path>
              <a:path w="405765" h="139064">
                <a:moveTo>
                  <a:pt x="228542" y="60499"/>
                </a:moveTo>
                <a:lnTo>
                  <a:pt x="205838" y="62755"/>
                </a:lnTo>
                <a:lnTo>
                  <a:pt x="182576" y="63994"/>
                </a:lnTo>
                <a:lnTo>
                  <a:pt x="160029" y="64517"/>
                </a:lnTo>
                <a:lnTo>
                  <a:pt x="139473" y="64624"/>
                </a:lnTo>
                <a:lnTo>
                  <a:pt x="141154" y="75013"/>
                </a:lnTo>
                <a:lnTo>
                  <a:pt x="161332" y="74868"/>
                </a:lnTo>
                <a:lnTo>
                  <a:pt x="179348" y="74319"/>
                </a:lnTo>
                <a:lnTo>
                  <a:pt x="179348" y="70277"/>
                </a:lnTo>
                <a:lnTo>
                  <a:pt x="225733" y="70277"/>
                </a:lnTo>
                <a:lnTo>
                  <a:pt x="229459" y="69819"/>
                </a:lnTo>
                <a:lnTo>
                  <a:pt x="228542" y="60499"/>
                </a:lnTo>
                <a:close/>
              </a:path>
              <a:path w="405765" h="139064">
                <a:moveTo>
                  <a:pt x="192029" y="70277"/>
                </a:moveTo>
                <a:lnTo>
                  <a:pt x="179348" y="70277"/>
                </a:lnTo>
                <a:lnTo>
                  <a:pt x="179348" y="74319"/>
                </a:lnTo>
                <a:lnTo>
                  <a:pt x="183530" y="74192"/>
                </a:lnTo>
                <a:lnTo>
                  <a:pt x="192029" y="73616"/>
                </a:lnTo>
                <a:lnTo>
                  <a:pt x="192029" y="70277"/>
                </a:lnTo>
                <a:close/>
              </a:path>
              <a:path w="405765" h="139064">
                <a:moveTo>
                  <a:pt x="225733" y="70277"/>
                </a:moveTo>
                <a:lnTo>
                  <a:pt x="192029" y="70277"/>
                </a:lnTo>
                <a:lnTo>
                  <a:pt x="192029" y="73616"/>
                </a:lnTo>
                <a:lnTo>
                  <a:pt x="206616" y="72628"/>
                </a:lnTo>
                <a:lnTo>
                  <a:pt x="225733" y="70277"/>
                </a:lnTo>
                <a:close/>
              </a:path>
              <a:path w="405765" h="139064">
                <a:moveTo>
                  <a:pt x="184390" y="6416"/>
                </a:moveTo>
                <a:lnTo>
                  <a:pt x="170494" y="8123"/>
                </a:lnTo>
                <a:lnTo>
                  <a:pt x="159735" y="12966"/>
                </a:lnTo>
                <a:lnTo>
                  <a:pt x="152786" y="20531"/>
                </a:lnTo>
                <a:lnTo>
                  <a:pt x="150320" y="30402"/>
                </a:lnTo>
                <a:lnTo>
                  <a:pt x="152786" y="40361"/>
                </a:lnTo>
                <a:lnTo>
                  <a:pt x="159735" y="47972"/>
                </a:lnTo>
                <a:lnTo>
                  <a:pt x="170494" y="52832"/>
                </a:lnTo>
                <a:lnTo>
                  <a:pt x="184390" y="54541"/>
                </a:lnTo>
                <a:lnTo>
                  <a:pt x="198197" y="52832"/>
                </a:lnTo>
                <a:lnTo>
                  <a:pt x="208911" y="47972"/>
                </a:lnTo>
                <a:lnTo>
                  <a:pt x="211694" y="44916"/>
                </a:lnTo>
                <a:lnTo>
                  <a:pt x="184390" y="44916"/>
                </a:lnTo>
                <a:lnTo>
                  <a:pt x="175474" y="43894"/>
                </a:lnTo>
                <a:lnTo>
                  <a:pt x="168520" y="40982"/>
                </a:lnTo>
                <a:lnTo>
                  <a:pt x="164001" y="36408"/>
                </a:lnTo>
                <a:lnTo>
                  <a:pt x="162390" y="30402"/>
                </a:lnTo>
                <a:lnTo>
                  <a:pt x="164001" y="24396"/>
                </a:lnTo>
                <a:lnTo>
                  <a:pt x="168520" y="19822"/>
                </a:lnTo>
                <a:lnTo>
                  <a:pt x="175474" y="16910"/>
                </a:lnTo>
                <a:lnTo>
                  <a:pt x="184390" y="15888"/>
                </a:lnTo>
                <a:lnTo>
                  <a:pt x="211588" y="15888"/>
                </a:lnTo>
                <a:lnTo>
                  <a:pt x="208911" y="12966"/>
                </a:lnTo>
                <a:lnTo>
                  <a:pt x="198197" y="8123"/>
                </a:lnTo>
                <a:lnTo>
                  <a:pt x="184390" y="6416"/>
                </a:lnTo>
                <a:close/>
              </a:path>
              <a:path w="405765" h="139064">
                <a:moveTo>
                  <a:pt x="211588" y="15888"/>
                </a:moveTo>
                <a:lnTo>
                  <a:pt x="184390" y="15888"/>
                </a:lnTo>
                <a:lnTo>
                  <a:pt x="193217" y="16910"/>
                </a:lnTo>
                <a:lnTo>
                  <a:pt x="200126" y="19822"/>
                </a:lnTo>
                <a:lnTo>
                  <a:pt x="204628" y="24396"/>
                </a:lnTo>
                <a:lnTo>
                  <a:pt x="206237" y="30402"/>
                </a:lnTo>
                <a:lnTo>
                  <a:pt x="204628" y="36408"/>
                </a:lnTo>
                <a:lnTo>
                  <a:pt x="200126" y="40982"/>
                </a:lnTo>
                <a:lnTo>
                  <a:pt x="193217" y="43894"/>
                </a:lnTo>
                <a:lnTo>
                  <a:pt x="184390" y="44916"/>
                </a:lnTo>
                <a:lnTo>
                  <a:pt x="211694" y="44916"/>
                </a:lnTo>
                <a:lnTo>
                  <a:pt x="215843" y="40361"/>
                </a:lnTo>
                <a:lnTo>
                  <a:pt x="218306" y="30402"/>
                </a:lnTo>
                <a:lnTo>
                  <a:pt x="215843" y="20531"/>
                </a:lnTo>
                <a:lnTo>
                  <a:pt x="211588" y="15888"/>
                </a:lnTo>
                <a:close/>
              </a:path>
              <a:path w="405765" h="139064">
                <a:moveTo>
                  <a:pt x="336697" y="82652"/>
                </a:moveTo>
                <a:lnTo>
                  <a:pt x="295752" y="82652"/>
                </a:lnTo>
                <a:lnTo>
                  <a:pt x="295752" y="92430"/>
                </a:lnTo>
                <a:lnTo>
                  <a:pt x="377030" y="92430"/>
                </a:lnTo>
                <a:lnTo>
                  <a:pt x="377030" y="104499"/>
                </a:lnTo>
                <a:lnTo>
                  <a:pt x="296058" y="104499"/>
                </a:lnTo>
                <a:lnTo>
                  <a:pt x="296058" y="137346"/>
                </a:lnTo>
                <a:lnTo>
                  <a:pt x="393683" y="137346"/>
                </a:lnTo>
                <a:lnTo>
                  <a:pt x="393683" y="130471"/>
                </a:lnTo>
                <a:lnTo>
                  <a:pt x="308586" y="130471"/>
                </a:lnTo>
                <a:lnTo>
                  <a:pt x="308586" y="113666"/>
                </a:lnTo>
                <a:lnTo>
                  <a:pt x="389558" y="113666"/>
                </a:lnTo>
                <a:lnTo>
                  <a:pt x="389558" y="87235"/>
                </a:lnTo>
                <a:lnTo>
                  <a:pt x="336697" y="87235"/>
                </a:lnTo>
                <a:lnTo>
                  <a:pt x="336697" y="82652"/>
                </a:lnTo>
                <a:close/>
              </a:path>
              <a:path w="405765" h="139064">
                <a:moveTo>
                  <a:pt x="393683" y="127416"/>
                </a:moveTo>
                <a:lnTo>
                  <a:pt x="308586" y="127416"/>
                </a:lnTo>
                <a:lnTo>
                  <a:pt x="308586" y="130471"/>
                </a:lnTo>
                <a:lnTo>
                  <a:pt x="393683" y="130471"/>
                </a:lnTo>
                <a:lnTo>
                  <a:pt x="393683" y="127416"/>
                </a:lnTo>
                <a:close/>
              </a:path>
              <a:path w="405765" h="139064">
                <a:moveTo>
                  <a:pt x="349225" y="65999"/>
                </a:moveTo>
                <a:lnTo>
                  <a:pt x="336697" y="65999"/>
                </a:lnTo>
                <a:lnTo>
                  <a:pt x="336697" y="87235"/>
                </a:lnTo>
                <a:lnTo>
                  <a:pt x="349225" y="87235"/>
                </a:lnTo>
                <a:lnTo>
                  <a:pt x="349225" y="65999"/>
                </a:lnTo>
                <a:close/>
              </a:path>
              <a:path w="405765" h="139064">
                <a:moveTo>
                  <a:pt x="389558" y="82652"/>
                </a:moveTo>
                <a:lnTo>
                  <a:pt x="349225" y="82652"/>
                </a:lnTo>
                <a:lnTo>
                  <a:pt x="349225" y="87235"/>
                </a:lnTo>
                <a:lnTo>
                  <a:pt x="389558" y="87235"/>
                </a:lnTo>
                <a:lnTo>
                  <a:pt x="389558" y="82652"/>
                </a:lnTo>
                <a:close/>
              </a:path>
              <a:path w="405765" h="139064">
                <a:moveTo>
                  <a:pt x="405447" y="58972"/>
                </a:moveTo>
                <a:lnTo>
                  <a:pt x="280628" y="58972"/>
                </a:lnTo>
                <a:lnTo>
                  <a:pt x="280628" y="69208"/>
                </a:lnTo>
                <a:lnTo>
                  <a:pt x="336697" y="69208"/>
                </a:lnTo>
                <a:lnTo>
                  <a:pt x="336697" y="65999"/>
                </a:lnTo>
                <a:lnTo>
                  <a:pt x="405447" y="65999"/>
                </a:lnTo>
                <a:lnTo>
                  <a:pt x="405447" y="58972"/>
                </a:lnTo>
                <a:close/>
              </a:path>
              <a:path w="405765" h="139064">
                <a:moveTo>
                  <a:pt x="405447" y="65999"/>
                </a:moveTo>
                <a:lnTo>
                  <a:pt x="349225" y="65999"/>
                </a:lnTo>
                <a:lnTo>
                  <a:pt x="349225" y="69208"/>
                </a:lnTo>
                <a:lnTo>
                  <a:pt x="405447" y="69208"/>
                </a:lnTo>
                <a:lnTo>
                  <a:pt x="405447" y="65999"/>
                </a:lnTo>
                <a:close/>
              </a:path>
              <a:path w="405765" h="139064">
                <a:moveTo>
                  <a:pt x="389252" y="5347"/>
                </a:moveTo>
                <a:lnTo>
                  <a:pt x="296822" y="5347"/>
                </a:lnTo>
                <a:lnTo>
                  <a:pt x="296822" y="47360"/>
                </a:lnTo>
                <a:lnTo>
                  <a:pt x="389252" y="47360"/>
                </a:lnTo>
                <a:lnTo>
                  <a:pt x="389252" y="37277"/>
                </a:lnTo>
                <a:lnTo>
                  <a:pt x="309350" y="37277"/>
                </a:lnTo>
                <a:lnTo>
                  <a:pt x="309350" y="15430"/>
                </a:lnTo>
                <a:lnTo>
                  <a:pt x="389252" y="15430"/>
                </a:lnTo>
                <a:lnTo>
                  <a:pt x="389252" y="5347"/>
                </a:lnTo>
                <a:close/>
              </a:path>
              <a:path w="405765" h="139064">
                <a:moveTo>
                  <a:pt x="389252" y="15430"/>
                </a:moveTo>
                <a:lnTo>
                  <a:pt x="376877" y="15430"/>
                </a:lnTo>
                <a:lnTo>
                  <a:pt x="376877" y="37277"/>
                </a:lnTo>
                <a:lnTo>
                  <a:pt x="389252" y="37277"/>
                </a:lnTo>
                <a:lnTo>
                  <a:pt x="389252" y="15430"/>
                </a:lnTo>
                <a:close/>
              </a:path>
            </a:pathLst>
          </a:custGeom>
          <a:solidFill>
            <a:srgbClr val="6775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6313457" y="3786025"/>
            <a:ext cx="395605" cy="138430"/>
          </a:xfrm>
          <a:custGeom>
            <a:avLst/>
            <a:gdLst/>
            <a:ahLst/>
            <a:cxnLst/>
            <a:rect l="l" t="t" r="r" b="b"/>
            <a:pathLst>
              <a:path w="395604" h="138429">
                <a:moveTo>
                  <a:pt x="111527" y="0"/>
                </a:moveTo>
                <a:lnTo>
                  <a:pt x="98846" y="0"/>
                </a:lnTo>
                <a:lnTo>
                  <a:pt x="98846" y="81430"/>
                </a:lnTo>
                <a:lnTo>
                  <a:pt x="111527" y="81430"/>
                </a:lnTo>
                <a:lnTo>
                  <a:pt x="111527" y="61722"/>
                </a:lnTo>
                <a:lnTo>
                  <a:pt x="102971" y="61722"/>
                </a:lnTo>
                <a:lnTo>
                  <a:pt x="102971" y="51180"/>
                </a:lnTo>
                <a:lnTo>
                  <a:pt x="111527" y="51180"/>
                </a:lnTo>
                <a:lnTo>
                  <a:pt x="111527" y="30708"/>
                </a:lnTo>
                <a:lnTo>
                  <a:pt x="102971" y="30708"/>
                </a:lnTo>
                <a:lnTo>
                  <a:pt x="102971" y="20319"/>
                </a:lnTo>
                <a:lnTo>
                  <a:pt x="111527" y="20319"/>
                </a:lnTo>
                <a:lnTo>
                  <a:pt x="111527" y="0"/>
                </a:lnTo>
                <a:close/>
              </a:path>
              <a:path w="395604" h="138429">
                <a:moveTo>
                  <a:pt x="35597" y="7638"/>
                </a:moveTo>
                <a:lnTo>
                  <a:pt x="21398" y="10092"/>
                </a:lnTo>
                <a:lnTo>
                  <a:pt x="10121" y="16958"/>
                </a:lnTo>
                <a:lnTo>
                  <a:pt x="2683" y="27490"/>
                </a:lnTo>
                <a:lnTo>
                  <a:pt x="0" y="40944"/>
                </a:lnTo>
                <a:lnTo>
                  <a:pt x="2683" y="54374"/>
                </a:lnTo>
                <a:lnTo>
                  <a:pt x="10121" y="64853"/>
                </a:lnTo>
                <a:lnTo>
                  <a:pt x="21398" y="71666"/>
                </a:lnTo>
                <a:lnTo>
                  <a:pt x="35597" y="74096"/>
                </a:lnTo>
                <a:lnTo>
                  <a:pt x="49731" y="71666"/>
                </a:lnTo>
                <a:lnTo>
                  <a:pt x="61015" y="64853"/>
                </a:lnTo>
                <a:lnTo>
                  <a:pt x="62159" y="63249"/>
                </a:lnTo>
                <a:lnTo>
                  <a:pt x="35597" y="63249"/>
                </a:lnTo>
                <a:lnTo>
                  <a:pt x="26272" y="61612"/>
                </a:lnTo>
                <a:lnTo>
                  <a:pt x="18867" y="57024"/>
                </a:lnTo>
                <a:lnTo>
                  <a:pt x="13983" y="49972"/>
                </a:lnTo>
                <a:lnTo>
                  <a:pt x="12222" y="40944"/>
                </a:lnTo>
                <a:lnTo>
                  <a:pt x="13983" y="31892"/>
                </a:lnTo>
                <a:lnTo>
                  <a:pt x="18867" y="24788"/>
                </a:lnTo>
                <a:lnTo>
                  <a:pt x="26272" y="20147"/>
                </a:lnTo>
                <a:lnTo>
                  <a:pt x="35597" y="18486"/>
                </a:lnTo>
                <a:lnTo>
                  <a:pt x="62099" y="18486"/>
                </a:lnTo>
                <a:lnTo>
                  <a:pt x="61015" y="16958"/>
                </a:lnTo>
                <a:lnTo>
                  <a:pt x="49731" y="10092"/>
                </a:lnTo>
                <a:lnTo>
                  <a:pt x="35597" y="7638"/>
                </a:lnTo>
                <a:close/>
              </a:path>
              <a:path w="395604" h="138429">
                <a:moveTo>
                  <a:pt x="62099" y="18486"/>
                </a:moveTo>
                <a:lnTo>
                  <a:pt x="35597" y="18486"/>
                </a:lnTo>
                <a:lnTo>
                  <a:pt x="44945" y="20147"/>
                </a:lnTo>
                <a:lnTo>
                  <a:pt x="52402" y="24788"/>
                </a:lnTo>
                <a:lnTo>
                  <a:pt x="57339" y="31892"/>
                </a:lnTo>
                <a:lnTo>
                  <a:pt x="59124" y="40944"/>
                </a:lnTo>
                <a:lnTo>
                  <a:pt x="57339" y="49972"/>
                </a:lnTo>
                <a:lnTo>
                  <a:pt x="52402" y="57024"/>
                </a:lnTo>
                <a:lnTo>
                  <a:pt x="44945" y="61612"/>
                </a:lnTo>
                <a:lnTo>
                  <a:pt x="35597" y="63249"/>
                </a:lnTo>
                <a:lnTo>
                  <a:pt x="62159" y="63249"/>
                </a:lnTo>
                <a:lnTo>
                  <a:pt x="63249" y="61722"/>
                </a:lnTo>
                <a:lnTo>
                  <a:pt x="60805" y="61722"/>
                </a:lnTo>
                <a:lnTo>
                  <a:pt x="60805" y="51180"/>
                </a:lnTo>
                <a:lnTo>
                  <a:pt x="69132" y="51180"/>
                </a:lnTo>
                <a:lnTo>
                  <a:pt x="71194" y="40944"/>
                </a:lnTo>
                <a:lnTo>
                  <a:pt x="69136" y="30708"/>
                </a:lnTo>
                <a:lnTo>
                  <a:pt x="60805" y="30708"/>
                </a:lnTo>
                <a:lnTo>
                  <a:pt x="60805" y="20319"/>
                </a:lnTo>
                <a:lnTo>
                  <a:pt x="63400" y="20319"/>
                </a:lnTo>
                <a:lnTo>
                  <a:pt x="62099" y="18486"/>
                </a:lnTo>
                <a:close/>
              </a:path>
              <a:path w="395604" h="138429">
                <a:moveTo>
                  <a:pt x="69132" y="51180"/>
                </a:moveTo>
                <a:lnTo>
                  <a:pt x="60805" y="51180"/>
                </a:lnTo>
                <a:lnTo>
                  <a:pt x="60805" y="61722"/>
                </a:lnTo>
                <a:lnTo>
                  <a:pt x="63249" y="61722"/>
                </a:lnTo>
                <a:lnTo>
                  <a:pt x="68489" y="54374"/>
                </a:lnTo>
                <a:lnTo>
                  <a:pt x="69132" y="51180"/>
                </a:lnTo>
                <a:close/>
              </a:path>
              <a:path w="395604" h="138429">
                <a:moveTo>
                  <a:pt x="98846" y="51180"/>
                </a:moveTo>
                <a:lnTo>
                  <a:pt x="69132" y="51180"/>
                </a:lnTo>
                <a:lnTo>
                  <a:pt x="68489" y="54374"/>
                </a:lnTo>
                <a:lnTo>
                  <a:pt x="63249" y="61722"/>
                </a:lnTo>
                <a:lnTo>
                  <a:pt x="98846" y="61722"/>
                </a:lnTo>
                <a:lnTo>
                  <a:pt x="98846" y="51180"/>
                </a:lnTo>
                <a:close/>
              </a:path>
              <a:path w="395604" h="138429">
                <a:moveTo>
                  <a:pt x="111527" y="51180"/>
                </a:moveTo>
                <a:lnTo>
                  <a:pt x="102971" y="51180"/>
                </a:lnTo>
                <a:lnTo>
                  <a:pt x="102971" y="61722"/>
                </a:lnTo>
                <a:lnTo>
                  <a:pt x="111527" y="61722"/>
                </a:lnTo>
                <a:lnTo>
                  <a:pt x="111527" y="51180"/>
                </a:lnTo>
                <a:close/>
              </a:path>
              <a:path w="395604" h="138429">
                <a:moveTo>
                  <a:pt x="63400" y="20319"/>
                </a:moveTo>
                <a:lnTo>
                  <a:pt x="60805" y="20319"/>
                </a:lnTo>
                <a:lnTo>
                  <a:pt x="60805" y="30708"/>
                </a:lnTo>
                <a:lnTo>
                  <a:pt x="69136" y="30708"/>
                </a:lnTo>
                <a:lnTo>
                  <a:pt x="68489" y="27490"/>
                </a:lnTo>
                <a:lnTo>
                  <a:pt x="63400" y="20319"/>
                </a:lnTo>
                <a:close/>
              </a:path>
              <a:path w="395604" h="138429">
                <a:moveTo>
                  <a:pt x="98846" y="20319"/>
                </a:moveTo>
                <a:lnTo>
                  <a:pt x="63400" y="20319"/>
                </a:lnTo>
                <a:lnTo>
                  <a:pt x="68489" y="27490"/>
                </a:lnTo>
                <a:lnTo>
                  <a:pt x="69136" y="30708"/>
                </a:lnTo>
                <a:lnTo>
                  <a:pt x="98846" y="30708"/>
                </a:lnTo>
                <a:lnTo>
                  <a:pt x="98846" y="20319"/>
                </a:lnTo>
                <a:close/>
              </a:path>
              <a:path w="395604" h="138429">
                <a:moveTo>
                  <a:pt x="111527" y="20319"/>
                </a:moveTo>
                <a:lnTo>
                  <a:pt x="102971" y="20319"/>
                </a:lnTo>
                <a:lnTo>
                  <a:pt x="102971" y="30708"/>
                </a:lnTo>
                <a:lnTo>
                  <a:pt x="111527" y="30708"/>
                </a:lnTo>
                <a:lnTo>
                  <a:pt x="111527" y="20319"/>
                </a:lnTo>
                <a:close/>
              </a:path>
              <a:path w="395604" h="138429">
                <a:moveTo>
                  <a:pt x="111527" y="89069"/>
                </a:moveTo>
                <a:lnTo>
                  <a:pt x="19402" y="89069"/>
                </a:lnTo>
                <a:lnTo>
                  <a:pt x="19402" y="99305"/>
                </a:lnTo>
                <a:lnTo>
                  <a:pt x="98846" y="99305"/>
                </a:lnTo>
                <a:lnTo>
                  <a:pt x="98846" y="138110"/>
                </a:lnTo>
                <a:lnTo>
                  <a:pt x="111527" y="138110"/>
                </a:lnTo>
                <a:lnTo>
                  <a:pt x="111527" y="89069"/>
                </a:lnTo>
                <a:close/>
              </a:path>
              <a:path w="395604" h="138429">
                <a:moveTo>
                  <a:pt x="244737" y="0"/>
                </a:moveTo>
                <a:lnTo>
                  <a:pt x="232056" y="0"/>
                </a:lnTo>
                <a:lnTo>
                  <a:pt x="232056" y="138110"/>
                </a:lnTo>
                <a:lnTo>
                  <a:pt x="244737" y="138110"/>
                </a:lnTo>
                <a:lnTo>
                  <a:pt x="244737" y="67374"/>
                </a:lnTo>
                <a:lnTo>
                  <a:pt x="241681" y="67374"/>
                </a:lnTo>
                <a:lnTo>
                  <a:pt x="241681" y="56680"/>
                </a:lnTo>
                <a:lnTo>
                  <a:pt x="244737" y="56680"/>
                </a:lnTo>
                <a:lnTo>
                  <a:pt x="244737" y="0"/>
                </a:lnTo>
                <a:close/>
              </a:path>
              <a:path w="395604" h="138429">
                <a:moveTo>
                  <a:pt x="244737" y="56680"/>
                </a:moveTo>
                <a:lnTo>
                  <a:pt x="241681" y="56680"/>
                </a:lnTo>
                <a:lnTo>
                  <a:pt x="241681" y="67374"/>
                </a:lnTo>
                <a:lnTo>
                  <a:pt x="244737" y="67374"/>
                </a:lnTo>
                <a:lnTo>
                  <a:pt x="244737" y="56680"/>
                </a:lnTo>
                <a:close/>
              </a:path>
              <a:path w="395604" h="138429">
                <a:moveTo>
                  <a:pt x="267348" y="56680"/>
                </a:moveTo>
                <a:lnTo>
                  <a:pt x="244737" y="56680"/>
                </a:lnTo>
                <a:lnTo>
                  <a:pt x="244737" y="67374"/>
                </a:lnTo>
                <a:lnTo>
                  <a:pt x="267348" y="67374"/>
                </a:lnTo>
                <a:lnTo>
                  <a:pt x="267348" y="56680"/>
                </a:lnTo>
                <a:close/>
              </a:path>
              <a:path w="395604" h="138429">
                <a:moveTo>
                  <a:pt x="172473" y="21999"/>
                </a:moveTo>
                <a:lnTo>
                  <a:pt x="137793" y="21999"/>
                </a:lnTo>
                <a:lnTo>
                  <a:pt x="137793" y="32388"/>
                </a:lnTo>
                <a:lnTo>
                  <a:pt x="219223" y="32388"/>
                </a:lnTo>
                <a:lnTo>
                  <a:pt x="219223" y="26736"/>
                </a:lnTo>
                <a:lnTo>
                  <a:pt x="172473" y="26736"/>
                </a:lnTo>
                <a:lnTo>
                  <a:pt x="172473" y="21999"/>
                </a:lnTo>
                <a:close/>
              </a:path>
              <a:path w="395604" h="138429">
                <a:moveTo>
                  <a:pt x="185154" y="1680"/>
                </a:moveTo>
                <a:lnTo>
                  <a:pt x="172473" y="1680"/>
                </a:lnTo>
                <a:lnTo>
                  <a:pt x="172473" y="26736"/>
                </a:lnTo>
                <a:lnTo>
                  <a:pt x="185154" y="26736"/>
                </a:lnTo>
                <a:lnTo>
                  <a:pt x="185154" y="1680"/>
                </a:lnTo>
                <a:close/>
              </a:path>
              <a:path w="395604" h="138429">
                <a:moveTo>
                  <a:pt x="219223" y="21999"/>
                </a:moveTo>
                <a:lnTo>
                  <a:pt x="185154" y="21999"/>
                </a:lnTo>
                <a:lnTo>
                  <a:pt x="185154" y="26736"/>
                </a:lnTo>
                <a:lnTo>
                  <a:pt x="219223" y="26736"/>
                </a:lnTo>
                <a:lnTo>
                  <a:pt x="219223" y="21999"/>
                </a:lnTo>
                <a:close/>
              </a:path>
              <a:path w="395604" h="138429">
                <a:moveTo>
                  <a:pt x="179043" y="43847"/>
                </a:moveTo>
                <a:lnTo>
                  <a:pt x="165605" y="46191"/>
                </a:lnTo>
                <a:lnTo>
                  <a:pt x="154961" y="52746"/>
                </a:lnTo>
                <a:lnTo>
                  <a:pt x="147955" y="62796"/>
                </a:lnTo>
                <a:lnTo>
                  <a:pt x="145432" y="75624"/>
                </a:lnTo>
                <a:lnTo>
                  <a:pt x="147955" y="88453"/>
                </a:lnTo>
                <a:lnTo>
                  <a:pt x="154961" y="98503"/>
                </a:lnTo>
                <a:lnTo>
                  <a:pt x="165605" y="105058"/>
                </a:lnTo>
                <a:lnTo>
                  <a:pt x="179043" y="107402"/>
                </a:lnTo>
                <a:lnTo>
                  <a:pt x="192544" y="105058"/>
                </a:lnTo>
                <a:lnTo>
                  <a:pt x="203181" y="98503"/>
                </a:lnTo>
                <a:lnTo>
                  <a:pt x="204320" y="96860"/>
                </a:lnTo>
                <a:lnTo>
                  <a:pt x="179043" y="96860"/>
                </a:lnTo>
                <a:lnTo>
                  <a:pt x="170392" y="95282"/>
                </a:lnTo>
                <a:lnTo>
                  <a:pt x="163574" y="90883"/>
                </a:lnTo>
                <a:lnTo>
                  <a:pt x="159105" y="84163"/>
                </a:lnTo>
                <a:lnTo>
                  <a:pt x="157501" y="75624"/>
                </a:lnTo>
                <a:lnTo>
                  <a:pt x="159105" y="67021"/>
                </a:lnTo>
                <a:lnTo>
                  <a:pt x="163574" y="60308"/>
                </a:lnTo>
                <a:lnTo>
                  <a:pt x="170392" y="55945"/>
                </a:lnTo>
                <a:lnTo>
                  <a:pt x="179043" y="54388"/>
                </a:lnTo>
                <a:lnTo>
                  <a:pt x="204320" y="54388"/>
                </a:lnTo>
                <a:lnTo>
                  <a:pt x="203181" y="52746"/>
                </a:lnTo>
                <a:lnTo>
                  <a:pt x="192544" y="46191"/>
                </a:lnTo>
                <a:lnTo>
                  <a:pt x="179043" y="43847"/>
                </a:lnTo>
                <a:close/>
              </a:path>
              <a:path w="395604" h="138429">
                <a:moveTo>
                  <a:pt x="204320" y="54388"/>
                </a:moveTo>
                <a:lnTo>
                  <a:pt x="179043" y="54388"/>
                </a:lnTo>
                <a:lnTo>
                  <a:pt x="187694" y="55945"/>
                </a:lnTo>
                <a:lnTo>
                  <a:pt x="194511" y="60308"/>
                </a:lnTo>
                <a:lnTo>
                  <a:pt x="198980" y="67021"/>
                </a:lnTo>
                <a:lnTo>
                  <a:pt x="200584" y="75624"/>
                </a:lnTo>
                <a:lnTo>
                  <a:pt x="198980" y="84163"/>
                </a:lnTo>
                <a:lnTo>
                  <a:pt x="194511" y="90883"/>
                </a:lnTo>
                <a:lnTo>
                  <a:pt x="187694" y="95282"/>
                </a:lnTo>
                <a:lnTo>
                  <a:pt x="179043" y="96860"/>
                </a:lnTo>
                <a:lnTo>
                  <a:pt x="204320" y="96860"/>
                </a:lnTo>
                <a:lnTo>
                  <a:pt x="210152" y="88453"/>
                </a:lnTo>
                <a:lnTo>
                  <a:pt x="212654" y="75624"/>
                </a:lnTo>
                <a:lnTo>
                  <a:pt x="210152" y="62796"/>
                </a:lnTo>
                <a:lnTo>
                  <a:pt x="204320" y="54388"/>
                </a:lnTo>
                <a:close/>
              </a:path>
              <a:path w="395604" h="138429">
                <a:moveTo>
                  <a:pt x="368169" y="2597"/>
                </a:moveTo>
                <a:lnTo>
                  <a:pt x="356252" y="2597"/>
                </a:lnTo>
                <a:lnTo>
                  <a:pt x="356252" y="82194"/>
                </a:lnTo>
                <a:lnTo>
                  <a:pt x="368169" y="82194"/>
                </a:lnTo>
                <a:lnTo>
                  <a:pt x="368169" y="42930"/>
                </a:lnTo>
                <a:lnTo>
                  <a:pt x="364655" y="42930"/>
                </a:lnTo>
                <a:lnTo>
                  <a:pt x="364655" y="32541"/>
                </a:lnTo>
                <a:lnTo>
                  <a:pt x="368169" y="32541"/>
                </a:lnTo>
                <a:lnTo>
                  <a:pt x="368169" y="2597"/>
                </a:lnTo>
                <a:close/>
              </a:path>
              <a:path w="395604" h="138429">
                <a:moveTo>
                  <a:pt x="333947" y="9472"/>
                </a:moveTo>
                <a:lnTo>
                  <a:pt x="285058" y="9472"/>
                </a:lnTo>
                <a:lnTo>
                  <a:pt x="285058" y="19555"/>
                </a:lnTo>
                <a:lnTo>
                  <a:pt x="321725" y="19555"/>
                </a:lnTo>
                <a:lnTo>
                  <a:pt x="321725" y="37430"/>
                </a:lnTo>
                <a:lnTo>
                  <a:pt x="285364" y="37430"/>
                </a:lnTo>
                <a:lnTo>
                  <a:pt x="285364" y="76083"/>
                </a:lnTo>
                <a:lnTo>
                  <a:pt x="294225" y="76083"/>
                </a:lnTo>
                <a:lnTo>
                  <a:pt x="308051" y="75937"/>
                </a:lnTo>
                <a:lnTo>
                  <a:pt x="320732" y="75376"/>
                </a:lnTo>
                <a:lnTo>
                  <a:pt x="333068" y="74213"/>
                </a:lnTo>
                <a:lnTo>
                  <a:pt x="345863" y="72263"/>
                </a:lnTo>
                <a:lnTo>
                  <a:pt x="297586" y="72263"/>
                </a:lnTo>
                <a:lnTo>
                  <a:pt x="297586" y="65694"/>
                </a:lnTo>
                <a:lnTo>
                  <a:pt x="294225" y="65694"/>
                </a:lnTo>
                <a:lnTo>
                  <a:pt x="297586" y="65663"/>
                </a:lnTo>
                <a:lnTo>
                  <a:pt x="297586" y="47055"/>
                </a:lnTo>
                <a:lnTo>
                  <a:pt x="333947" y="47055"/>
                </a:lnTo>
                <a:lnTo>
                  <a:pt x="333947" y="9472"/>
                </a:lnTo>
                <a:close/>
              </a:path>
              <a:path w="395604" h="138429">
                <a:moveTo>
                  <a:pt x="344488" y="62027"/>
                </a:moveTo>
                <a:lnTo>
                  <a:pt x="332102" y="63954"/>
                </a:lnTo>
                <a:lnTo>
                  <a:pt x="320101" y="65064"/>
                </a:lnTo>
                <a:lnTo>
                  <a:pt x="307729" y="65572"/>
                </a:lnTo>
                <a:lnTo>
                  <a:pt x="297586" y="65663"/>
                </a:lnTo>
                <a:lnTo>
                  <a:pt x="297586" y="72263"/>
                </a:lnTo>
                <a:lnTo>
                  <a:pt x="345863" y="72263"/>
                </a:lnTo>
                <a:lnTo>
                  <a:pt x="344488" y="62027"/>
                </a:lnTo>
                <a:close/>
              </a:path>
              <a:path w="395604" h="138429">
                <a:moveTo>
                  <a:pt x="297586" y="65663"/>
                </a:moveTo>
                <a:lnTo>
                  <a:pt x="294225" y="65694"/>
                </a:lnTo>
                <a:lnTo>
                  <a:pt x="297586" y="65694"/>
                </a:lnTo>
                <a:close/>
              </a:path>
              <a:path w="395604" h="138429">
                <a:moveTo>
                  <a:pt x="356252" y="32541"/>
                </a:moveTo>
                <a:lnTo>
                  <a:pt x="339294" y="32541"/>
                </a:lnTo>
                <a:lnTo>
                  <a:pt x="339294" y="42930"/>
                </a:lnTo>
                <a:lnTo>
                  <a:pt x="356252" y="42930"/>
                </a:lnTo>
                <a:lnTo>
                  <a:pt x="356252" y="32541"/>
                </a:lnTo>
                <a:close/>
              </a:path>
              <a:path w="395604" h="138429">
                <a:moveTo>
                  <a:pt x="368169" y="32541"/>
                </a:moveTo>
                <a:lnTo>
                  <a:pt x="364655" y="32541"/>
                </a:lnTo>
                <a:lnTo>
                  <a:pt x="364655" y="42930"/>
                </a:lnTo>
                <a:lnTo>
                  <a:pt x="368169" y="42930"/>
                </a:lnTo>
                <a:lnTo>
                  <a:pt x="368169" y="32541"/>
                </a:lnTo>
                <a:close/>
              </a:path>
              <a:path w="395604" h="138429">
                <a:moveTo>
                  <a:pt x="395363" y="0"/>
                </a:moveTo>
                <a:lnTo>
                  <a:pt x="383294" y="0"/>
                </a:lnTo>
                <a:lnTo>
                  <a:pt x="383294" y="83416"/>
                </a:lnTo>
                <a:lnTo>
                  <a:pt x="395363" y="83416"/>
                </a:lnTo>
                <a:lnTo>
                  <a:pt x="395363" y="0"/>
                </a:lnTo>
                <a:close/>
              </a:path>
              <a:path w="395604" h="138429">
                <a:moveTo>
                  <a:pt x="395363" y="89833"/>
                </a:moveTo>
                <a:lnTo>
                  <a:pt x="304766" y="89833"/>
                </a:lnTo>
                <a:lnTo>
                  <a:pt x="304766" y="136277"/>
                </a:lnTo>
                <a:lnTo>
                  <a:pt x="395363" y="136277"/>
                </a:lnTo>
                <a:lnTo>
                  <a:pt x="395363" y="126041"/>
                </a:lnTo>
                <a:lnTo>
                  <a:pt x="317141" y="126041"/>
                </a:lnTo>
                <a:lnTo>
                  <a:pt x="317141" y="100069"/>
                </a:lnTo>
                <a:lnTo>
                  <a:pt x="395363" y="100069"/>
                </a:lnTo>
                <a:lnTo>
                  <a:pt x="395363" y="89833"/>
                </a:lnTo>
                <a:close/>
              </a:path>
              <a:path w="395604" h="138429">
                <a:moveTo>
                  <a:pt x="395363" y="100069"/>
                </a:moveTo>
                <a:lnTo>
                  <a:pt x="383141" y="100069"/>
                </a:lnTo>
                <a:lnTo>
                  <a:pt x="383141" y="126041"/>
                </a:lnTo>
                <a:lnTo>
                  <a:pt x="395363" y="126041"/>
                </a:lnTo>
                <a:lnTo>
                  <a:pt x="395363" y="100069"/>
                </a:lnTo>
                <a:close/>
              </a:path>
            </a:pathLst>
          </a:custGeom>
          <a:solidFill>
            <a:srgbClr val="6775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6277722" y="5494944"/>
            <a:ext cx="541020" cy="138430"/>
          </a:xfrm>
          <a:custGeom>
            <a:avLst/>
            <a:gdLst/>
            <a:ahLst/>
            <a:cxnLst/>
            <a:rect l="l" t="t" r="r" b="b"/>
            <a:pathLst>
              <a:path w="541020" h="138429">
                <a:moveTo>
                  <a:pt x="38041" y="11916"/>
                </a:moveTo>
                <a:lnTo>
                  <a:pt x="35749" y="11916"/>
                </a:lnTo>
                <a:lnTo>
                  <a:pt x="35749" y="36666"/>
                </a:lnTo>
                <a:lnTo>
                  <a:pt x="32978" y="55551"/>
                </a:lnTo>
                <a:lnTo>
                  <a:pt x="25380" y="73275"/>
                </a:lnTo>
                <a:lnTo>
                  <a:pt x="14029" y="88164"/>
                </a:lnTo>
                <a:lnTo>
                  <a:pt x="0" y="98541"/>
                </a:lnTo>
                <a:lnTo>
                  <a:pt x="7791" y="108624"/>
                </a:lnTo>
                <a:lnTo>
                  <a:pt x="23000" y="96779"/>
                </a:lnTo>
                <a:lnTo>
                  <a:pt x="35157" y="79749"/>
                </a:lnTo>
                <a:lnTo>
                  <a:pt x="42211" y="61741"/>
                </a:lnTo>
                <a:lnTo>
                  <a:pt x="40882" y="58396"/>
                </a:lnTo>
                <a:lnTo>
                  <a:pt x="38041" y="36666"/>
                </a:lnTo>
                <a:lnTo>
                  <a:pt x="38041" y="11916"/>
                </a:lnTo>
                <a:close/>
              </a:path>
              <a:path w="541020" h="138429">
                <a:moveTo>
                  <a:pt x="48277" y="11916"/>
                </a:moveTo>
                <a:lnTo>
                  <a:pt x="46138" y="11916"/>
                </a:lnTo>
                <a:lnTo>
                  <a:pt x="46138" y="36666"/>
                </a:lnTo>
                <a:lnTo>
                  <a:pt x="43219" y="59167"/>
                </a:lnTo>
                <a:lnTo>
                  <a:pt x="42211" y="61741"/>
                </a:lnTo>
                <a:lnTo>
                  <a:pt x="48735" y="78164"/>
                </a:lnTo>
                <a:lnTo>
                  <a:pt x="60600" y="94523"/>
                </a:lnTo>
                <a:lnTo>
                  <a:pt x="75471" y="106027"/>
                </a:lnTo>
                <a:lnTo>
                  <a:pt x="83263" y="95944"/>
                </a:lnTo>
                <a:lnTo>
                  <a:pt x="69547" y="85973"/>
                </a:lnTo>
                <a:lnTo>
                  <a:pt x="58437" y="71748"/>
                </a:lnTo>
                <a:lnTo>
                  <a:pt x="50994" y="54801"/>
                </a:lnTo>
                <a:lnTo>
                  <a:pt x="48277" y="36666"/>
                </a:lnTo>
                <a:lnTo>
                  <a:pt x="48277" y="11916"/>
                </a:lnTo>
                <a:close/>
              </a:path>
              <a:path w="541020" h="138429">
                <a:moveTo>
                  <a:pt x="46138" y="11916"/>
                </a:moveTo>
                <a:lnTo>
                  <a:pt x="38041" y="11916"/>
                </a:lnTo>
                <a:lnTo>
                  <a:pt x="38041" y="36666"/>
                </a:lnTo>
                <a:lnTo>
                  <a:pt x="40882" y="58396"/>
                </a:lnTo>
                <a:lnTo>
                  <a:pt x="42211" y="61741"/>
                </a:lnTo>
                <a:lnTo>
                  <a:pt x="43219" y="59167"/>
                </a:lnTo>
                <a:lnTo>
                  <a:pt x="46138" y="36666"/>
                </a:lnTo>
                <a:lnTo>
                  <a:pt x="46138" y="11916"/>
                </a:lnTo>
                <a:close/>
              </a:path>
              <a:path w="541020" h="138429">
                <a:moveTo>
                  <a:pt x="108166" y="0"/>
                </a:moveTo>
                <a:lnTo>
                  <a:pt x="95333" y="0"/>
                </a:lnTo>
                <a:lnTo>
                  <a:pt x="95333" y="138110"/>
                </a:lnTo>
                <a:lnTo>
                  <a:pt x="108166" y="138110"/>
                </a:lnTo>
                <a:lnTo>
                  <a:pt x="108166" y="66610"/>
                </a:lnTo>
                <a:lnTo>
                  <a:pt x="105110" y="66610"/>
                </a:lnTo>
                <a:lnTo>
                  <a:pt x="105110" y="55916"/>
                </a:lnTo>
                <a:lnTo>
                  <a:pt x="108166" y="55916"/>
                </a:lnTo>
                <a:lnTo>
                  <a:pt x="108166" y="0"/>
                </a:lnTo>
                <a:close/>
              </a:path>
              <a:path w="541020" h="138429">
                <a:moveTo>
                  <a:pt x="108166" y="55916"/>
                </a:moveTo>
                <a:lnTo>
                  <a:pt x="105110" y="55916"/>
                </a:lnTo>
                <a:lnTo>
                  <a:pt x="105110" y="66610"/>
                </a:lnTo>
                <a:lnTo>
                  <a:pt x="108166" y="66610"/>
                </a:lnTo>
                <a:lnTo>
                  <a:pt x="108166" y="55916"/>
                </a:lnTo>
                <a:close/>
              </a:path>
              <a:path w="541020" h="138429">
                <a:moveTo>
                  <a:pt x="130777" y="55916"/>
                </a:moveTo>
                <a:lnTo>
                  <a:pt x="108166" y="55916"/>
                </a:lnTo>
                <a:lnTo>
                  <a:pt x="108166" y="66610"/>
                </a:lnTo>
                <a:lnTo>
                  <a:pt x="130777" y="66610"/>
                </a:lnTo>
                <a:lnTo>
                  <a:pt x="130777" y="55916"/>
                </a:lnTo>
                <a:close/>
              </a:path>
              <a:path w="541020" h="138429">
                <a:moveTo>
                  <a:pt x="259556" y="0"/>
                </a:moveTo>
                <a:lnTo>
                  <a:pt x="247334" y="0"/>
                </a:lnTo>
                <a:lnTo>
                  <a:pt x="247334" y="138110"/>
                </a:lnTo>
                <a:lnTo>
                  <a:pt x="259556" y="138110"/>
                </a:lnTo>
                <a:lnTo>
                  <a:pt x="259556" y="66610"/>
                </a:lnTo>
                <a:lnTo>
                  <a:pt x="250695" y="66610"/>
                </a:lnTo>
                <a:lnTo>
                  <a:pt x="250695" y="56222"/>
                </a:lnTo>
                <a:lnTo>
                  <a:pt x="259556" y="56222"/>
                </a:lnTo>
                <a:lnTo>
                  <a:pt x="259556" y="0"/>
                </a:lnTo>
                <a:close/>
              </a:path>
              <a:path w="541020" h="138429">
                <a:moveTo>
                  <a:pt x="227931" y="3055"/>
                </a:moveTo>
                <a:lnTo>
                  <a:pt x="216015" y="3055"/>
                </a:lnTo>
                <a:lnTo>
                  <a:pt x="216015" y="131082"/>
                </a:lnTo>
                <a:lnTo>
                  <a:pt x="227931" y="131082"/>
                </a:lnTo>
                <a:lnTo>
                  <a:pt x="227931" y="66610"/>
                </a:lnTo>
                <a:lnTo>
                  <a:pt x="224112" y="66610"/>
                </a:lnTo>
                <a:lnTo>
                  <a:pt x="224112" y="56222"/>
                </a:lnTo>
                <a:lnTo>
                  <a:pt x="227931" y="56222"/>
                </a:lnTo>
                <a:lnTo>
                  <a:pt x="227931" y="3055"/>
                </a:lnTo>
                <a:close/>
              </a:path>
              <a:path w="541020" h="138429">
                <a:moveTo>
                  <a:pt x="227931" y="56222"/>
                </a:moveTo>
                <a:lnTo>
                  <a:pt x="224112" y="56222"/>
                </a:lnTo>
                <a:lnTo>
                  <a:pt x="224112" y="66610"/>
                </a:lnTo>
                <a:lnTo>
                  <a:pt x="227931" y="66610"/>
                </a:lnTo>
                <a:lnTo>
                  <a:pt x="227931" y="56222"/>
                </a:lnTo>
                <a:close/>
              </a:path>
              <a:path w="541020" h="138429">
                <a:moveTo>
                  <a:pt x="247334" y="56222"/>
                </a:moveTo>
                <a:lnTo>
                  <a:pt x="227931" y="56222"/>
                </a:lnTo>
                <a:lnTo>
                  <a:pt x="227931" y="66610"/>
                </a:lnTo>
                <a:lnTo>
                  <a:pt x="247334" y="66610"/>
                </a:lnTo>
                <a:lnTo>
                  <a:pt x="247334" y="56222"/>
                </a:lnTo>
                <a:close/>
              </a:path>
              <a:path w="541020" h="138429">
                <a:moveTo>
                  <a:pt x="259556" y="56222"/>
                </a:moveTo>
                <a:lnTo>
                  <a:pt x="250695" y="56222"/>
                </a:lnTo>
                <a:lnTo>
                  <a:pt x="250695" y="66610"/>
                </a:lnTo>
                <a:lnTo>
                  <a:pt x="259556" y="66610"/>
                </a:lnTo>
                <a:lnTo>
                  <a:pt x="259556" y="56222"/>
                </a:lnTo>
                <a:close/>
              </a:path>
              <a:path w="541020" h="138429">
                <a:moveTo>
                  <a:pt x="161779" y="16652"/>
                </a:moveTo>
                <a:lnTo>
                  <a:pt x="149098" y="16652"/>
                </a:lnTo>
                <a:lnTo>
                  <a:pt x="149098" y="102360"/>
                </a:lnTo>
                <a:lnTo>
                  <a:pt x="157959" y="102360"/>
                </a:lnTo>
                <a:lnTo>
                  <a:pt x="169303" y="102184"/>
                </a:lnTo>
                <a:lnTo>
                  <a:pt x="181220" y="101520"/>
                </a:lnTo>
                <a:lnTo>
                  <a:pt x="193881" y="100169"/>
                </a:lnTo>
                <a:lnTo>
                  <a:pt x="207459" y="97930"/>
                </a:lnTo>
                <a:lnTo>
                  <a:pt x="207268" y="96402"/>
                </a:lnTo>
                <a:lnTo>
                  <a:pt x="161779" y="96402"/>
                </a:lnTo>
                <a:lnTo>
                  <a:pt x="161779" y="91360"/>
                </a:lnTo>
                <a:lnTo>
                  <a:pt x="157959" y="91360"/>
                </a:lnTo>
                <a:lnTo>
                  <a:pt x="161779" y="91291"/>
                </a:lnTo>
                <a:lnTo>
                  <a:pt x="161779" y="16652"/>
                </a:lnTo>
                <a:close/>
              </a:path>
              <a:path w="541020" h="138429">
                <a:moveTo>
                  <a:pt x="206084" y="86930"/>
                </a:moveTo>
                <a:lnTo>
                  <a:pt x="192957" y="89104"/>
                </a:lnTo>
                <a:lnTo>
                  <a:pt x="180589" y="90463"/>
                </a:lnTo>
                <a:lnTo>
                  <a:pt x="168938" y="91162"/>
                </a:lnTo>
                <a:lnTo>
                  <a:pt x="161779" y="91291"/>
                </a:lnTo>
                <a:lnTo>
                  <a:pt x="161779" y="96402"/>
                </a:lnTo>
                <a:lnTo>
                  <a:pt x="207268" y="96402"/>
                </a:lnTo>
                <a:lnTo>
                  <a:pt x="206084" y="86930"/>
                </a:lnTo>
                <a:close/>
              </a:path>
              <a:path w="541020" h="138429">
                <a:moveTo>
                  <a:pt x="161779" y="91291"/>
                </a:moveTo>
                <a:lnTo>
                  <a:pt x="157959" y="91360"/>
                </a:lnTo>
                <a:lnTo>
                  <a:pt x="161779" y="91360"/>
                </a:lnTo>
                <a:close/>
              </a:path>
              <a:path w="541020" h="138429">
                <a:moveTo>
                  <a:pt x="321114" y="91666"/>
                </a:moveTo>
                <a:lnTo>
                  <a:pt x="308433" y="91666"/>
                </a:lnTo>
                <a:lnTo>
                  <a:pt x="308433" y="135055"/>
                </a:lnTo>
                <a:lnTo>
                  <a:pt x="400405" y="135055"/>
                </a:lnTo>
                <a:lnTo>
                  <a:pt x="400405" y="129249"/>
                </a:lnTo>
                <a:lnTo>
                  <a:pt x="321114" y="129249"/>
                </a:lnTo>
                <a:lnTo>
                  <a:pt x="321114" y="91666"/>
                </a:lnTo>
                <a:close/>
              </a:path>
              <a:path w="541020" h="138429">
                <a:moveTo>
                  <a:pt x="400405" y="124666"/>
                </a:moveTo>
                <a:lnTo>
                  <a:pt x="321114" y="124666"/>
                </a:lnTo>
                <a:lnTo>
                  <a:pt x="321114" y="129249"/>
                </a:lnTo>
                <a:lnTo>
                  <a:pt x="400405" y="129249"/>
                </a:lnTo>
                <a:lnTo>
                  <a:pt x="400405" y="124666"/>
                </a:lnTo>
                <a:close/>
              </a:path>
              <a:path w="541020" h="138429">
                <a:moveTo>
                  <a:pt x="396585" y="152"/>
                </a:moveTo>
                <a:lnTo>
                  <a:pt x="383905" y="152"/>
                </a:lnTo>
                <a:lnTo>
                  <a:pt x="383905" y="102208"/>
                </a:lnTo>
                <a:lnTo>
                  <a:pt x="396585" y="102208"/>
                </a:lnTo>
                <a:lnTo>
                  <a:pt x="396585" y="65083"/>
                </a:lnTo>
                <a:lnTo>
                  <a:pt x="388488" y="65083"/>
                </a:lnTo>
                <a:lnTo>
                  <a:pt x="388488" y="54694"/>
                </a:lnTo>
                <a:lnTo>
                  <a:pt x="396585" y="54694"/>
                </a:lnTo>
                <a:lnTo>
                  <a:pt x="396585" y="31930"/>
                </a:lnTo>
                <a:lnTo>
                  <a:pt x="388488" y="31930"/>
                </a:lnTo>
                <a:lnTo>
                  <a:pt x="388488" y="21541"/>
                </a:lnTo>
                <a:lnTo>
                  <a:pt x="396585" y="21541"/>
                </a:lnTo>
                <a:lnTo>
                  <a:pt x="396585" y="152"/>
                </a:lnTo>
                <a:close/>
              </a:path>
              <a:path w="541020" h="138429">
                <a:moveTo>
                  <a:pt x="320655" y="8861"/>
                </a:moveTo>
                <a:lnTo>
                  <a:pt x="306521" y="11398"/>
                </a:lnTo>
                <a:lnTo>
                  <a:pt x="295237" y="18505"/>
                </a:lnTo>
                <a:lnTo>
                  <a:pt x="287763" y="29421"/>
                </a:lnTo>
                <a:lnTo>
                  <a:pt x="285058" y="43388"/>
                </a:lnTo>
                <a:lnTo>
                  <a:pt x="287763" y="57355"/>
                </a:lnTo>
                <a:lnTo>
                  <a:pt x="295237" y="68272"/>
                </a:lnTo>
                <a:lnTo>
                  <a:pt x="306521" y="75378"/>
                </a:lnTo>
                <a:lnTo>
                  <a:pt x="320655" y="77916"/>
                </a:lnTo>
                <a:lnTo>
                  <a:pt x="334789" y="75378"/>
                </a:lnTo>
                <a:lnTo>
                  <a:pt x="346073" y="68272"/>
                </a:lnTo>
                <a:lnTo>
                  <a:pt x="347002" y="66916"/>
                </a:lnTo>
                <a:lnTo>
                  <a:pt x="320655" y="66916"/>
                </a:lnTo>
                <a:lnTo>
                  <a:pt x="311331" y="65173"/>
                </a:lnTo>
                <a:lnTo>
                  <a:pt x="303926" y="60308"/>
                </a:lnTo>
                <a:lnTo>
                  <a:pt x="299042" y="52865"/>
                </a:lnTo>
                <a:lnTo>
                  <a:pt x="297280" y="43388"/>
                </a:lnTo>
                <a:lnTo>
                  <a:pt x="299042" y="34000"/>
                </a:lnTo>
                <a:lnTo>
                  <a:pt x="303926" y="26602"/>
                </a:lnTo>
                <a:lnTo>
                  <a:pt x="311331" y="21754"/>
                </a:lnTo>
                <a:lnTo>
                  <a:pt x="320655" y="20013"/>
                </a:lnTo>
                <a:lnTo>
                  <a:pt x="347106" y="20013"/>
                </a:lnTo>
                <a:lnTo>
                  <a:pt x="346073" y="18505"/>
                </a:lnTo>
                <a:lnTo>
                  <a:pt x="334789" y="11398"/>
                </a:lnTo>
                <a:lnTo>
                  <a:pt x="320655" y="8861"/>
                </a:lnTo>
                <a:close/>
              </a:path>
              <a:path w="541020" h="138429">
                <a:moveTo>
                  <a:pt x="347106" y="20013"/>
                </a:moveTo>
                <a:lnTo>
                  <a:pt x="320655" y="20013"/>
                </a:lnTo>
                <a:lnTo>
                  <a:pt x="330003" y="21754"/>
                </a:lnTo>
                <a:lnTo>
                  <a:pt x="337461" y="26602"/>
                </a:lnTo>
                <a:lnTo>
                  <a:pt x="342397" y="34000"/>
                </a:lnTo>
                <a:lnTo>
                  <a:pt x="344183" y="43388"/>
                </a:lnTo>
                <a:lnTo>
                  <a:pt x="342397" y="52865"/>
                </a:lnTo>
                <a:lnTo>
                  <a:pt x="337461" y="60308"/>
                </a:lnTo>
                <a:lnTo>
                  <a:pt x="330003" y="65173"/>
                </a:lnTo>
                <a:lnTo>
                  <a:pt x="320655" y="66916"/>
                </a:lnTo>
                <a:lnTo>
                  <a:pt x="347002" y="66916"/>
                </a:lnTo>
                <a:lnTo>
                  <a:pt x="348257" y="65083"/>
                </a:lnTo>
                <a:lnTo>
                  <a:pt x="346933" y="65083"/>
                </a:lnTo>
                <a:lnTo>
                  <a:pt x="346933" y="54694"/>
                </a:lnTo>
                <a:lnTo>
                  <a:pt x="354063" y="54694"/>
                </a:lnTo>
                <a:lnTo>
                  <a:pt x="356252" y="43388"/>
                </a:lnTo>
                <a:lnTo>
                  <a:pt x="354033" y="31930"/>
                </a:lnTo>
                <a:lnTo>
                  <a:pt x="346933" y="31930"/>
                </a:lnTo>
                <a:lnTo>
                  <a:pt x="346933" y="21541"/>
                </a:lnTo>
                <a:lnTo>
                  <a:pt x="348152" y="21541"/>
                </a:lnTo>
                <a:lnTo>
                  <a:pt x="347106" y="20013"/>
                </a:lnTo>
                <a:close/>
              </a:path>
              <a:path w="541020" h="138429">
                <a:moveTo>
                  <a:pt x="354063" y="54694"/>
                </a:moveTo>
                <a:lnTo>
                  <a:pt x="346933" y="54694"/>
                </a:lnTo>
                <a:lnTo>
                  <a:pt x="346933" y="65083"/>
                </a:lnTo>
                <a:lnTo>
                  <a:pt x="348257" y="65083"/>
                </a:lnTo>
                <a:lnTo>
                  <a:pt x="353548" y="57355"/>
                </a:lnTo>
                <a:lnTo>
                  <a:pt x="354063" y="54694"/>
                </a:lnTo>
                <a:close/>
              </a:path>
              <a:path w="541020" h="138429">
                <a:moveTo>
                  <a:pt x="383905" y="54694"/>
                </a:moveTo>
                <a:lnTo>
                  <a:pt x="354063" y="54694"/>
                </a:lnTo>
                <a:lnTo>
                  <a:pt x="353548" y="57355"/>
                </a:lnTo>
                <a:lnTo>
                  <a:pt x="348257" y="65083"/>
                </a:lnTo>
                <a:lnTo>
                  <a:pt x="383905" y="65083"/>
                </a:lnTo>
                <a:lnTo>
                  <a:pt x="383905" y="54694"/>
                </a:lnTo>
                <a:close/>
              </a:path>
              <a:path w="541020" h="138429">
                <a:moveTo>
                  <a:pt x="396585" y="54694"/>
                </a:moveTo>
                <a:lnTo>
                  <a:pt x="388488" y="54694"/>
                </a:lnTo>
                <a:lnTo>
                  <a:pt x="388488" y="65083"/>
                </a:lnTo>
                <a:lnTo>
                  <a:pt x="396585" y="65083"/>
                </a:lnTo>
                <a:lnTo>
                  <a:pt x="396585" y="54694"/>
                </a:lnTo>
                <a:close/>
              </a:path>
              <a:path w="541020" h="138429">
                <a:moveTo>
                  <a:pt x="348152" y="21541"/>
                </a:moveTo>
                <a:lnTo>
                  <a:pt x="346933" y="21541"/>
                </a:lnTo>
                <a:lnTo>
                  <a:pt x="346933" y="31930"/>
                </a:lnTo>
                <a:lnTo>
                  <a:pt x="354033" y="31930"/>
                </a:lnTo>
                <a:lnTo>
                  <a:pt x="353548" y="29421"/>
                </a:lnTo>
                <a:lnTo>
                  <a:pt x="348152" y="21541"/>
                </a:lnTo>
                <a:close/>
              </a:path>
              <a:path w="541020" h="138429">
                <a:moveTo>
                  <a:pt x="383905" y="21541"/>
                </a:moveTo>
                <a:lnTo>
                  <a:pt x="348152" y="21541"/>
                </a:lnTo>
                <a:lnTo>
                  <a:pt x="353548" y="29421"/>
                </a:lnTo>
                <a:lnTo>
                  <a:pt x="354033" y="31930"/>
                </a:lnTo>
                <a:lnTo>
                  <a:pt x="383905" y="31930"/>
                </a:lnTo>
                <a:lnTo>
                  <a:pt x="383905" y="21541"/>
                </a:lnTo>
                <a:close/>
              </a:path>
              <a:path w="541020" h="138429">
                <a:moveTo>
                  <a:pt x="396585" y="21541"/>
                </a:moveTo>
                <a:lnTo>
                  <a:pt x="388488" y="21541"/>
                </a:lnTo>
                <a:lnTo>
                  <a:pt x="388488" y="31930"/>
                </a:lnTo>
                <a:lnTo>
                  <a:pt x="396585" y="31930"/>
                </a:lnTo>
                <a:lnTo>
                  <a:pt x="396585" y="21541"/>
                </a:lnTo>
                <a:close/>
              </a:path>
              <a:path w="541020" h="138429">
                <a:moveTo>
                  <a:pt x="454629" y="11458"/>
                </a:moveTo>
                <a:lnTo>
                  <a:pt x="442505" y="14809"/>
                </a:lnTo>
                <a:lnTo>
                  <a:pt x="433259" y="24406"/>
                </a:lnTo>
                <a:lnTo>
                  <a:pt x="427365" y="39559"/>
                </a:lnTo>
                <a:lnTo>
                  <a:pt x="425296" y="59583"/>
                </a:lnTo>
                <a:lnTo>
                  <a:pt x="427365" y="79606"/>
                </a:lnTo>
                <a:lnTo>
                  <a:pt x="433259" y="94760"/>
                </a:lnTo>
                <a:lnTo>
                  <a:pt x="442505" y="104356"/>
                </a:lnTo>
                <a:lnTo>
                  <a:pt x="454629" y="107707"/>
                </a:lnTo>
                <a:lnTo>
                  <a:pt x="466777" y="104356"/>
                </a:lnTo>
                <a:lnTo>
                  <a:pt x="474928" y="95944"/>
                </a:lnTo>
                <a:lnTo>
                  <a:pt x="454629" y="95944"/>
                </a:lnTo>
                <a:lnTo>
                  <a:pt x="447284" y="93399"/>
                </a:lnTo>
                <a:lnTo>
                  <a:pt x="441700" y="86128"/>
                </a:lnTo>
                <a:lnTo>
                  <a:pt x="438150" y="74674"/>
                </a:lnTo>
                <a:lnTo>
                  <a:pt x="436907" y="59583"/>
                </a:lnTo>
                <a:lnTo>
                  <a:pt x="438150" y="44491"/>
                </a:lnTo>
                <a:lnTo>
                  <a:pt x="441700" y="33038"/>
                </a:lnTo>
                <a:lnTo>
                  <a:pt x="447284" y="25766"/>
                </a:lnTo>
                <a:lnTo>
                  <a:pt x="454629" y="23222"/>
                </a:lnTo>
                <a:lnTo>
                  <a:pt x="474928" y="23222"/>
                </a:lnTo>
                <a:lnTo>
                  <a:pt x="466777" y="14809"/>
                </a:lnTo>
                <a:lnTo>
                  <a:pt x="454629" y="11458"/>
                </a:lnTo>
                <a:close/>
              </a:path>
              <a:path w="541020" h="138429">
                <a:moveTo>
                  <a:pt x="474928" y="23222"/>
                </a:moveTo>
                <a:lnTo>
                  <a:pt x="454629" y="23222"/>
                </a:lnTo>
                <a:lnTo>
                  <a:pt x="461974" y="25766"/>
                </a:lnTo>
                <a:lnTo>
                  <a:pt x="467558" y="33038"/>
                </a:lnTo>
                <a:lnTo>
                  <a:pt x="471107" y="44491"/>
                </a:lnTo>
                <a:lnTo>
                  <a:pt x="472351" y="59583"/>
                </a:lnTo>
                <a:lnTo>
                  <a:pt x="471107" y="74674"/>
                </a:lnTo>
                <a:lnTo>
                  <a:pt x="467558" y="86128"/>
                </a:lnTo>
                <a:lnTo>
                  <a:pt x="461974" y="93399"/>
                </a:lnTo>
                <a:lnTo>
                  <a:pt x="454629" y="95944"/>
                </a:lnTo>
                <a:lnTo>
                  <a:pt x="474928" y="95944"/>
                </a:lnTo>
                <a:lnTo>
                  <a:pt x="476075" y="94760"/>
                </a:lnTo>
                <a:lnTo>
                  <a:pt x="482021" y="79606"/>
                </a:lnTo>
                <a:lnTo>
                  <a:pt x="484115" y="59583"/>
                </a:lnTo>
                <a:lnTo>
                  <a:pt x="482021" y="39559"/>
                </a:lnTo>
                <a:lnTo>
                  <a:pt x="476075" y="24406"/>
                </a:lnTo>
                <a:lnTo>
                  <a:pt x="474928" y="23222"/>
                </a:lnTo>
                <a:close/>
              </a:path>
              <a:path w="541020" h="138429">
                <a:moveTo>
                  <a:pt x="540948" y="0"/>
                </a:moveTo>
                <a:lnTo>
                  <a:pt x="528726" y="0"/>
                </a:lnTo>
                <a:lnTo>
                  <a:pt x="528726" y="138110"/>
                </a:lnTo>
                <a:lnTo>
                  <a:pt x="540948" y="138110"/>
                </a:lnTo>
                <a:lnTo>
                  <a:pt x="540948" y="65083"/>
                </a:lnTo>
                <a:lnTo>
                  <a:pt x="533309" y="65083"/>
                </a:lnTo>
                <a:lnTo>
                  <a:pt x="533309" y="54694"/>
                </a:lnTo>
                <a:lnTo>
                  <a:pt x="540948" y="54694"/>
                </a:lnTo>
                <a:lnTo>
                  <a:pt x="540948" y="0"/>
                </a:lnTo>
                <a:close/>
              </a:path>
              <a:path w="541020" h="138429">
                <a:moveTo>
                  <a:pt x="510240" y="2902"/>
                </a:moveTo>
                <a:lnTo>
                  <a:pt x="498170" y="2902"/>
                </a:lnTo>
                <a:lnTo>
                  <a:pt x="498170" y="131235"/>
                </a:lnTo>
                <a:lnTo>
                  <a:pt x="510240" y="131235"/>
                </a:lnTo>
                <a:lnTo>
                  <a:pt x="510240" y="65083"/>
                </a:lnTo>
                <a:lnTo>
                  <a:pt x="506879" y="65083"/>
                </a:lnTo>
                <a:lnTo>
                  <a:pt x="506879" y="54694"/>
                </a:lnTo>
                <a:lnTo>
                  <a:pt x="510240" y="54694"/>
                </a:lnTo>
                <a:lnTo>
                  <a:pt x="510240" y="2902"/>
                </a:lnTo>
                <a:close/>
              </a:path>
              <a:path w="541020" h="138429">
                <a:moveTo>
                  <a:pt x="510240" y="54694"/>
                </a:moveTo>
                <a:lnTo>
                  <a:pt x="506879" y="54694"/>
                </a:lnTo>
                <a:lnTo>
                  <a:pt x="506879" y="65083"/>
                </a:lnTo>
                <a:lnTo>
                  <a:pt x="510240" y="65083"/>
                </a:lnTo>
                <a:lnTo>
                  <a:pt x="510240" y="54694"/>
                </a:lnTo>
                <a:close/>
              </a:path>
              <a:path w="541020" h="138429">
                <a:moveTo>
                  <a:pt x="528726" y="54694"/>
                </a:moveTo>
                <a:lnTo>
                  <a:pt x="510240" y="54694"/>
                </a:lnTo>
                <a:lnTo>
                  <a:pt x="510240" y="65083"/>
                </a:lnTo>
                <a:lnTo>
                  <a:pt x="528726" y="65083"/>
                </a:lnTo>
                <a:lnTo>
                  <a:pt x="528726" y="54694"/>
                </a:lnTo>
                <a:close/>
              </a:path>
              <a:path w="541020" h="138429">
                <a:moveTo>
                  <a:pt x="540948" y="54694"/>
                </a:moveTo>
                <a:lnTo>
                  <a:pt x="533309" y="54694"/>
                </a:lnTo>
                <a:lnTo>
                  <a:pt x="533309" y="65083"/>
                </a:lnTo>
                <a:lnTo>
                  <a:pt x="540948" y="65083"/>
                </a:lnTo>
                <a:lnTo>
                  <a:pt x="540948" y="54694"/>
                </a:lnTo>
                <a:close/>
              </a:path>
            </a:pathLst>
          </a:custGeom>
          <a:solidFill>
            <a:srgbClr val="6775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6438221" y="6053992"/>
            <a:ext cx="406400" cy="138430"/>
          </a:xfrm>
          <a:custGeom>
            <a:avLst/>
            <a:gdLst/>
            <a:ahLst/>
            <a:cxnLst/>
            <a:rect l="l" t="t" r="r" b="b"/>
            <a:pathLst>
              <a:path w="406400" h="138429">
                <a:moveTo>
                  <a:pt x="113513" y="0"/>
                </a:moveTo>
                <a:lnTo>
                  <a:pt x="100833" y="0"/>
                </a:lnTo>
                <a:lnTo>
                  <a:pt x="100833" y="138110"/>
                </a:lnTo>
                <a:lnTo>
                  <a:pt x="113513" y="138110"/>
                </a:lnTo>
                <a:lnTo>
                  <a:pt x="113513" y="0"/>
                </a:lnTo>
                <a:close/>
              </a:path>
              <a:path w="406400" h="138429">
                <a:moveTo>
                  <a:pt x="18944" y="93099"/>
                </a:moveTo>
                <a:lnTo>
                  <a:pt x="0" y="93194"/>
                </a:lnTo>
                <a:lnTo>
                  <a:pt x="1527" y="104041"/>
                </a:lnTo>
                <a:lnTo>
                  <a:pt x="21746" y="103807"/>
                </a:lnTo>
                <a:lnTo>
                  <a:pt x="43885" y="103086"/>
                </a:lnTo>
                <a:lnTo>
                  <a:pt x="66883" y="101506"/>
                </a:lnTo>
                <a:lnTo>
                  <a:pt x="89680" y="98694"/>
                </a:lnTo>
                <a:lnTo>
                  <a:pt x="89467" y="96096"/>
                </a:lnTo>
                <a:lnTo>
                  <a:pt x="18944" y="96096"/>
                </a:lnTo>
                <a:lnTo>
                  <a:pt x="18944" y="93099"/>
                </a:lnTo>
                <a:close/>
              </a:path>
              <a:path w="406400" h="138429">
                <a:moveTo>
                  <a:pt x="31166" y="92861"/>
                </a:moveTo>
                <a:lnTo>
                  <a:pt x="20596" y="93091"/>
                </a:lnTo>
                <a:lnTo>
                  <a:pt x="18944" y="93099"/>
                </a:lnTo>
                <a:lnTo>
                  <a:pt x="18944" y="96096"/>
                </a:lnTo>
                <a:lnTo>
                  <a:pt x="31166" y="96096"/>
                </a:lnTo>
                <a:lnTo>
                  <a:pt x="31166" y="92861"/>
                </a:lnTo>
                <a:close/>
              </a:path>
              <a:path w="406400" h="138429">
                <a:moveTo>
                  <a:pt x="54235" y="92049"/>
                </a:moveTo>
                <a:lnTo>
                  <a:pt x="43083" y="92602"/>
                </a:lnTo>
                <a:lnTo>
                  <a:pt x="31166" y="92861"/>
                </a:lnTo>
                <a:lnTo>
                  <a:pt x="31166" y="96096"/>
                </a:lnTo>
                <a:lnTo>
                  <a:pt x="54235" y="96096"/>
                </a:lnTo>
                <a:lnTo>
                  <a:pt x="54235" y="92049"/>
                </a:lnTo>
                <a:close/>
              </a:path>
              <a:path w="406400" h="138429">
                <a:moveTo>
                  <a:pt x="66610" y="91421"/>
                </a:moveTo>
                <a:lnTo>
                  <a:pt x="66257" y="91453"/>
                </a:lnTo>
                <a:lnTo>
                  <a:pt x="54235" y="92049"/>
                </a:lnTo>
                <a:lnTo>
                  <a:pt x="54235" y="96096"/>
                </a:lnTo>
                <a:lnTo>
                  <a:pt x="66610" y="96096"/>
                </a:lnTo>
                <a:lnTo>
                  <a:pt x="66610" y="91421"/>
                </a:lnTo>
                <a:close/>
              </a:path>
              <a:path w="406400" h="138429">
                <a:moveTo>
                  <a:pt x="88916" y="89374"/>
                </a:moveTo>
                <a:lnTo>
                  <a:pt x="66610" y="91421"/>
                </a:lnTo>
                <a:lnTo>
                  <a:pt x="66610" y="96096"/>
                </a:lnTo>
                <a:lnTo>
                  <a:pt x="89467" y="96096"/>
                </a:lnTo>
                <a:lnTo>
                  <a:pt x="88916" y="89374"/>
                </a:lnTo>
                <a:close/>
              </a:path>
              <a:path w="406400" h="138429">
                <a:moveTo>
                  <a:pt x="31166" y="22611"/>
                </a:moveTo>
                <a:lnTo>
                  <a:pt x="18944" y="22611"/>
                </a:lnTo>
                <a:lnTo>
                  <a:pt x="18944" y="93099"/>
                </a:lnTo>
                <a:lnTo>
                  <a:pt x="20596" y="93091"/>
                </a:lnTo>
                <a:lnTo>
                  <a:pt x="31166" y="92861"/>
                </a:lnTo>
                <a:lnTo>
                  <a:pt x="31166" y="22611"/>
                </a:lnTo>
                <a:close/>
              </a:path>
              <a:path w="406400" h="138429">
                <a:moveTo>
                  <a:pt x="66610" y="22611"/>
                </a:moveTo>
                <a:lnTo>
                  <a:pt x="54235" y="22611"/>
                </a:lnTo>
                <a:lnTo>
                  <a:pt x="54235" y="92049"/>
                </a:lnTo>
                <a:lnTo>
                  <a:pt x="66257" y="91453"/>
                </a:lnTo>
                <a:lnTo>
                  <a:pt x="66610" y="91421"/>
                </a:lnTo>
                <a:lnTo>
                  <a:pt x="66610" y="22611"/>
                </a:lnTo>
                <a:close/>
              </a:path>
              <a:path w="406400" h="138429">
                <a:moveTo>
                  <a:pt x="81888" y="14819"/>
                </a:moveTo>
                <a:lnTo>
                  <a:pt x="3666" y="14819"/>
                </a:lnTo>
                <a:lnTo>
                  <a:pt x="3666" y="25208"/>
                </a:lnTo>
                <a:lnTo>
                  <a:pt x="18944" y="25208"/>
                </a:lnTo>
                <a:lnTo>
                  <a:pt x="18944" y="22611"/>
                </a:lnTo>
                <a:lnTo>
                  <a:pt x="81888" y="22611"/>
                </a:lnTo>
                <a:lnTo>
                  <a:pt x="81888" y="14819"/>
                </a:lnTo>
                <a:close/>
              </a:path>
              <a:path w="406400" h="138429">
                <a:moveTo>
                  <a:pt x="54235" y="22611"/>
                </a:moveTo>
                <a:lnTo>
                  <a:pt x="31166" y="22611"/>
                </a:lnTo>
                <a:lnTo>
                  <a:pt x="31166" y="25208"/>
                </a:lnTo>
                <a:lnTo>
                  <a:pt x="54235" y="25208"/>
                </a:lnTo>
                <a:lnTo>
                  <a:pt x="54235" y="22611"/>
                </a:lnTo>
                <a:close/>
              </a:path>
              <a:path w="406400" h="138429">
                <a:moveTo>
                  <a:pt x="81888" y="22611"/>
                </a:moveTo>
                <a:lnTo>
                  <a:pt x="66610" y="22611"/>
                </a:lnTo>
                <a:lnTo>
                  <a:pt x="66610" y="25208"/>
                </a:lnTo>
                <a:lnTo>
                  <a:pt x="81888" y="25208"/>
                </a:lnTo>
                <a:lnTo>
                  <a:pt x="81888" y="22611"/>
                </a:lnTo>
                <a:close/>
              </a:path>
              <a:path w="406400" h="138429">
                <a:moveTo>
                  <a:pt x="258792" y="0"/>
                </a:moveTo>
                <a:lnTo>
                  <a:pt x="246570" y="0"/>
                </a:lnTo>
                <a:lnTo>
                  <a:pt x="246570" y="138110"/>
                </a:lnTo>
                <a:lnTo>
                  <a:pt x="258792" y="138110"/>
                </a:lnTo>
                <a:lnTo>
                  <a:pt x="258792" y="0"/>
                </a:lnTo>
                <a:close/>
              </a:path>
              <a:path w="406400" h="138429">
                <a:moveTo>
                  <a:pt x="232056" y="3361"/>
                </a:moveTo>
                <a:lnTo>
                  <a:pt x="219987" y="3361"/>
                </a:lnTo>
                <a:lnTo>
                  <a:pt x="219987" y="130930"/>
                </a:lnTo>
                <a:lnTo>
                  <a:pt x="232056" y="130930"/>
                </a:lnTo>
                <a:lnTo>
                  <a:pt x="232056" y="78985"/>
                </a:lnTo>
                <a:lnTo>
                  <a:pt x="226556" y="78985"/>
                </a:lnTo>
                <a:lnTo>
                  <a:pt x="226556" y="68597"/>
                </a:lnTo>
                <a:lnTo>
                  <a:pt x="232056" y="68597"/>
                </a:lnTo>
                <a:lnTo>
                  <a:pt x="232056" y="49652"/>
                </a:lnTo>
                <a:lnTo>
                  <a:pt x="226556" y="49652"/>
                </a:lnTo>
                <a:lnTo>
                  <a:pt x="226556" y="39263"/>
                </a:lnTo>
                <a:lnTo>
                  <a:pt x="232056" y="39263"/>
                </a:lnTo>
                <a:lnTo>
                  <a:pt x="232056" y="3361"/>
                </a:lnTo>
                <a:close/>
              </a:path>
              <a:path w="406400" h="138429">
                <a:moveTo>
                  <a:pt x="153529" y="93702"/>
                </a:moveTo>
                <a:lnTo>
                  <a:pt x="139320" y="93805"/>
                </a:lnTo>
                <a:lnTo>
                  <a:pt x="140848" y="104499"/>
                </a:lnTo>
                <a:lnTo>
                  <a:pt x="156069" y="104344"/>
                </a:lnTo>
                <a:lnTo>
                  <a:pt x="173581" y="103716"/>
                </a:lnTo>
                <a:lnTo>
                  <a:pt x="191723" y="102372"/>
                </a:lnTo>
                <a:lnTo>
                  <a:pt x="208834" y="100069"/>
                </a:lnTo>
                <a:lnTo>
                  <a:pt x="208534" y="96402"/>
                </a:lnTo>
                <a:lnTo>
                  <a:pt x="153529" y="96402"/>
                </a:lnTo>
                <a:lnTo>
                  <a:pt x="153529" y="93702"/>
                </a:lnTo>
                <a:close/>
              </a:path>
              <a:path w="406400" h="138429">
                <a:moveTo>
                  <a:pt x="165140" y="93440"/>
                </a:moveTo>
                <a:lnTo>
                  <a:pt x="154897" y="93693"/>
                </a:lnTo>
                <a:lnTo>
                  <a:pt x="153529" y="93702"/>
                </a:lnTo>
                <a:lnTo>
                  <a:pt x="153529" y="96402"/>
                </a:lnTo>
                <a:lnTo>
                  <a:pt x="165140" y="96402"/>
                </a:lnTo>
                <a:lnTo>
                  <a:pt x="165140" y="93440"/>
                </a:lnTo>
                <a:close/>
              </a:path>
              <a:path w="406400" h="138429">
                <a:moveTo>
                  <a:pt x="182251" y="92775"/>
                </a:moveTo>
                <a:lnTo>
                  <a:pt x="172836" y="93251"/>
                </a:lnTo>
                <a:lnTo>
                  <a:pt x="165140" y="93440"/>
                </a:lnTo>
                <a:lnTo>
                  <a:pt x="165140" y="96402"/>
                </a:lnTo>
                <a:lnTo>
                  <a:pt x="182251" y="96402"/>
                </a:lnTo>
                <a:lnTo>
                  <a:pt x="182251" y="92775"/>
                </a:lnTo>
                <a:close/>
              </a:path>
              <a:path w="406400" h="138429">
                <a:moveTo>
                  <a:pt x="193862" y="92075"/>
                </a:moveTo>
                <a:lnTo>
                  <a:pt x="191205" y="92322"/>
                </a:lnTo>
                <a:lnTo>
                  <a:pt x="182251" y="92775"/>
                </a:lnTo>
                <a:lnTo>
                  <a:pt x="182251" y="96402"/>
                </a:lnTo>
                <a:lnTo>
                  <a:pt x="193862" y="96402"/>
                </a:lnTo>
                <a:lnTo>
                  <a:pt x="193862" y="92075"/>
                </a:lnTo>
                <a:close/>
              </a:path>
              <a:path w="406400" h="138429">
                <a:moveTo>
                  <a:pt x="208070" y="90749"/>
                </a:moveTo>
                <a:lnTo>
                  <a:pt x="193862" y="92075"/>
                </a:lnTo>
                <a:lnTo>
                  <a:pt x="193862" y="96402"/>
                </a:lnTo>
                <a:lnTo>
                  <a:pt x="208534" y="96402"/>
                </a:lnTo>
                <a:lnTo>
                  <a:pt x="208070" y="90749"/>
                </a:lnTo>
                <a:close/>
              </a:path>
              <a:path w="406400" h="138429">
                <a:moveTo>
                  <a:pt x="165140" y="24138"/>
                </a:moveTo>
                <a:lnTo>
                  <a:pt x="153529" y="24138"/>
                </a:lnTo>
                <a:lnTo>
                  <a:pt x="153529" y="93702"/>
                </a:lnTo>
                <a:lnTo>
                  <a:pt x="154897" y="93693"/>
                </a:lnTo>
                <a:lnTo>
                  <a:pt x="165140" y="93440"/>
                </a:lnTo>
                <a:lnTo>
                  <a:pt x="165140" y="24138"/>
                </a:lnTo>
                <a:close/>
              </a:path>
              <a:path w="406400" h="138429">
                <a:moveTo>
                  <a:pt x="193862" y="24138"/>
                </a:moveTo>
                <a:lnTo>
                  <a:pt x="182251" y="24138"/>
                </a:lnTo>
                <a:lnTo>
                  <a:pt x="182251" y="92775"/>
                </a:lnTo>
                <a:lnTo>
                  <a:pt x="191205" y="92322"/>
                </a:lnTo>
                <a:lnTo>
                  <a:pt x="193862" y="92075"/>
                </a:lnTo>
                <a:lnTo>
                  <a:pt x="193862" y="24138"/>
                </a:lnTo>
                <a:close/>
              </a:path>
              <a:path w="406400" h="138429">
                <a:moveTo>
                  <a:pt x="219987" y="68597"/>
                </a:moveTo>
                <a:lnTo>
                  <a:pt x="201959" y="68597"/>
                </a:lnTo>
                <a:lnTo>
                  <a:pt x="201959" y="78985"/>
                </a:lnTo>
                <a:lnTo>
                  <a:pt x="219987" y="78985"/>
                </a:lnTo>
                <a:lnTo>
                  <a:pt x="219987" y="68597"/>
                </a:lnTo>
                <a:close/>
              </a:path>
              <a:path w="406400" h="138429">
                <a:moveTo>
                  <a:pt x="232056" y="68597"/>
                </a:moveTo>
                <a:lnTo>
                  <a:pt x="226556" y="68597"/>
                </a:lnTo>
                <a:lnTo>
                  <a:pt x="226556" y="78985"/>
                </a:lnTo>
                <a:lnTo>
                  <a:pt x="232056" y="78985"/>
                </a:lnTo>
                <a:lnTo>
                  <a:pt x="232056" y="68597"/>
                </a:lnTo>
                <a:close/>
              </a:path>
              <a:path w="406400" h="138429">
                <a:moveTo>
                  <a:pt x="219987" y="39263"/>
                </a:moveTo>
                <a:lnTo>
                  <a:pt x="201959" y="39263"/>
                </a:lnTo>
                <a:lnTo>
                  <a:pt x="201959" y="49652"/>
                </a:lnTo>
                <a:lnTo>
                  <a:pt x="219987" y="49652"/>
                </a:lnTo>
                <a:lnTo>
                  <a:pt x="219987" y="39263"/>
                </a:lnTo>
                <a:close/>
              </a:path>
              <a:path w="406400" h="138429">
                <a:moveTo>
                  <a:pt x="232056" y="39263"/>
                </a:moveTo>
                <a:lnTo>
                  <a:pt x="226556" y="39263"/>
                </a:lnTo>
                <a:lnTo>
                  <a:pt x="226556" y="49652"/>
                </a:lnTo>
                <a:lnTo>
                  <a:pt x="232056" y="49652"/>
                </a:lnTo>
                <a:lnTo>
                  <a:pt x="232056" y="39263"/>
                </a:lnTo>
                <a:close/>
              </a:path>
              <a:path w="406400" h="138429">
                <a:moveTo>
                  <a:pt x="205167" y="17263"/>
                </a:moveTo>
                <a:lnTo>
                  <a:pt x="142070" y="17263"/>
                </a:lnTo>
                <a:lnTo>
                  <a:pt x="142070" y="27652"/>
                </a:lnTo>
                <a:lnTo>
                  <a:pt x="153529" y="27652"/>
                </a:lnTo>
                <a:lnTo>
                  <a:pt x="153529" y="24138"/>
                </a:lnTo>
                <a:lnTo>
                  <a:pt x="205167" y="24138"/>
                </a:lnTo>
                <a:lnTo>
                  <a:pt x="205167" y="17263"/>
                </a:lnTo>
                <a:close/>
              </a:path>
              <a:path w="406400" h="138429">
                <a:moveTo>
                  <a:pt x="182251" y="24138"/>
                </a:moveTo>
                <a:lnTo>
                  <a:pt x="165140" y="24138"/>
                </a:lnTo>
                <a:lnTo>
                  <a:pt x="165140" y="27652"/>
                </a:lnTo>
                <a:lnTo>
                  <a:pt x="182251" y="27652"/>
                </a:lnTo>
                <a:lnTo>
                  <a:pt x="182251" y="24138"/>
                </a:lnTo>
                <a:close/>
              </a:path>
              <a:path w="406400" h="138429">
                <a:moveTo>
                  <a:pt x="205167" y="24138"/>
                </a:moveTo>
                <a:lnTo>
                  <a:pt x="193862" y="24138"/>
                </a:lnTo>
                <a:lnTo>
                  <a:pt x="193862" y="27652"/>
                </a:lnTo>
                <a:lnTo>
                  <a:pt x="205167" y="27652"/>
                </a:lnTo>
                <a:lnTo>
                  <a:pt x="205167" y="24138"/>
                </a:lnTo>
                <a:close/>
              </a:path>
              <a:path w="406400" h="138429">
                <a:moveTo>
                  <a:pt x="337308" y="81888"/>
                </a:moveTo>
                <a:lnTo>
                  <a:pt x="296364" y="81888"/>
                </a:lnTo>
                <a:lnTo>
                  <a:pt x="296364" y="91666"/>
                </a:lnTo>
                <a:lnTo>
                  <a:pt x="377641" y="91666"/>
                </a:lnTo>
                <a:lnTo>
                  <a:pt x="377641" y="103735"/>
                </a:lnTo>
                <a:lnTo>
                  <a:pt x="296669" y="103735"/>
                </a:lnTo>
                <a:lnTo>
                  <a:pt x="296669" y="136582"/>
                </a:lnTo>
                <a:lnTo>
                  <a:pt x="394294" y="136582"/>
                </a:lnTo>
                <a:lnTo>
                  <a:pt x="394294" y="129707"/>
                </a:lnTo>
                <a:lnTo>
                  <a:pt x="309197" y="129707"/>
                </a:lnTo>
                <a:lnTo>
                  <a:pt x="309197" y="112902"/>
                </a:lnTo>
                <a:lnTo>
                  <a:pt x="390169" y="112902"/>
                </a:lnTo>
                <a:lnTo>
                  <a:pt x="390169" y="86471"/>
                </a:lnTo>
                <a:lnTo>
                  <a:pt x="337308" y="86471"/>
                </a:lnTo>
                <a:lnTo>
                  <a:pt x="337308" y="81888"/>
                </a:lnTo>
                <a:close/>
              </a:path>
              <a:path w="406400" h="138429">
                <a:moveTo>
                  <a:pt x="394294" y="126652"/>
                </a:moveTo>
                <a:lnTo>
                  <a:pt x="309197" y="126652"/>
                </a:lnTo>
                <a:lnTo>
                  <a:pt x="309197" y="129707"/>
                </a:lnTo>
                <a:lnTo>
                  <a:pt x="394294" y="129707"/>
                </a:lnTo>
                <a:lnTo>
                  <a:pt x="394294" y="126652"/>
                </a:lnTo>
                <a:close/>
              </a:path>
              <a:path w="406400" h="138429">
                <a:moveTo>
                  <a:pt x="349836" y="65235"/>
                </a:moveTo>
                <a:lnTo>
                  <a:pt x="337308" y="65235"/>
                </a:lnTo>
                <a:lnTo>
                  <a:pt x="337308" y="86471"/>
                </a:lnTo>
                <a:lnTo>
                  <a:pt x="349836" y="86471"/>
                </a:lnTo>
                <a:lnTo>
                  <a:pt x="349836" y="65235"/>
                </a:lnTo>
                <a:close/>
              </a:path>
              <a:path w="406400" h="138429">
                <a:moveTo>
                  <a:pt x="390169" y="81888"/>
                </a:moveTo>
                <a:lnTo>
                  <a:pt x="349836" y="81888"/>
                </a:lnTo>
                <a:lnTo>
                  <a:pt x="349836" y="86471"/>
                </a:lnTo>
                <a:lnTo>
                  <a:pt x="390169" y="86471"/>
                </a:lnTo>
                <a:lnTo>
                  <a:pt x="390169" y="81888"/>
                </a:lnTo>
                <a:close/>
              </a:path>
              <a:path w="406400" h="138429">
                <a:moveTo>
                  <a:pt x="406058" y="58208"/>
                </a:moveTo>
                <a:lnTo>
                  <a:pt x="281239" y="58208"/>
                </a:lnTo>
                <a:lnTo>
                  <a:pt x="281239" y="68444"/>
                </a:lnTo>
                <a:lnTo>
                  <a:pt x="337308" y="68444"/>
                </a:lnTo>
                <a:lnTo>
                  <a:pt x="337308" y="65235"/>
                </a:lnTo>
                <a:lnTo>
                  <a:pt x="406058" y="65235"/>
                </a:lnTo>
                <a:lnTo>
                  <a:pt x="406058" y="58208"/>
                </a:lnTo>
                <a:close/>
              </a:path>
              <a:path w="406400" h="138429">
                <a:moveTo>
                  <a:pt x="406058" y="65235"/>
                </a:moveTo>
                <a:lnTo>
                  <a:pt x="349836" y="65235"/>
                </a:lnTo>
                <a:lnTo>
                  <a:pt x="349836" y="68444"/>
                </a:lnTo>
                <a:lnTo>
                  <a:pt x="406058" y="68444"/>
                </a:lnTo>
                <a:lnTo>
                  <a:pt x="406058" y="65235"/>
                </a:lnTo>
                <a:close/>
              </a:path>
              <a:path w="406400" h="138429">
                <a:moveTo>
                  <a:pt x="389863" y="4583"/>
                </a:moveTo>
                <a:lnTo>
                  <a:pt x="297433" y="4583"/>
                </a:lnTo>
                <a:lnTo>
                  <a:pt x="297433" y="46597"/>
                </a:lnTo>
                <a:lnTo>
                  <a:pt x="389863" y="46597"/>
                </a:lnTo>
                <a:lnTo>
                  <a:pt x="389863" y="36513"/>
                </a:lnTo>
                <a:lnTo>
                  <a:pt x="309961" y="36513"/>
                </a:lnTo>
                <a:lnTo>
                  <a:pt x="309961" y="14666"/>
                </a:lnTo>
                <a:lnTo>
                  <a:pt x="389863" y="14666"/>
                </a:lnTo>
                <a:lnTo>
                  <a:pt x="389863" y="4583"/>
                </a:lnTo>
                <a:close/>
              </a:path>
              <a:path w="406400" h="138429">
                <a:moveTo>
                  <a:pt x="389863" y="14666"/>
                </a:moveTo>
                <a:lnTo>
                  <a:pt x="377488" y="14666"/>
                </a:lnTo>
                <a:lnTo>
                  <a:pt x="377488" y="36513"/>
                </a:lnTo>
                <a:lnTo>
                  <a:pt x="389863" y="36513"/>
                </a:lnTo>
                <a:lnTo>
                  <a:pt x="389863" y="14666"/>
                </a:lnTo>
                <a:close/>
              </a:path>
            </a:pathLst>
          </a:custGeom>
          <a:solidFill>
            <a:srgbClr val="677582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0" name="object 6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90334" y="1403286"/>
            <a:ext cx="172855" cy="102525"/>
          </a:xfrm>
          <a:prstGeom prst="rect">
            <a:avLst/>
          </a:prstGeom>
        </p:spPr>
      </p:pic>
      <p:sp>
        <p:nvSpPr>
          <p:cNvPr id="61" name="object 61"/>
          <p:cNvSpPr/>
          <p:nvPr/>
        </p:nvSpPr>
        <p:spPr>
          <a:xfrm>
            <a:off x="4531495" y="1368263"/>
            <a:ext cx="443865" cy="147955"/>
          </a:xfrm>
          <a:custGeom>
            <a:avLst/>
            <a:gdLst/>
            <a:ahLst/>
            <a:cxnLst/>
            <a:rect l="l" t="t" r="r" b="b"/>
            <a:pathLst>
              <a:path w="443864" h="147955">
                <a:moveTo>
                  <a:pt x="61068" y="120634"/>
                </a:moveTo>
                <a:lnTo>
                  <a:pt x="0" y="120634"/>
                </a:lnTo>
                <a:lnTo>
                  <a:pt x="0" y="132147"/>
                </a:lnTo>
                <a:lnTo>
                  <a:pt x="136652" y="132147"/>
                </a:lnTo>
                <a:lnTo>
                  <a:pt x="136652" y="125473"/>
                </a:lnTo>
                <a:lnTo>
                  <a:pt x="61068" y="125473"/>
                </a:lnTo>
                <a:lnTo>
                  <a:pt x="61068" y="120634"/>
                </a:lnTo>
                <a:close/>
              </a:path>
              <a:path w="443864" h="147955">
                <a:moveTo>
                  <a:pt x="74916" y="88265"/>
                </a:moveTo>
                <a:lnTo>
                  <a:pt x="61068" y="88265"/>
                </a:lnTo>
                <a:lnTo>
                  <a:pt x="61068" y="125473"/>
                </a:lnTo>
                <a:lnTo>
                  <a:pt x="74916" y="125473"/>
                </a:lnTo>
                <a:lnTo>
                  <a:pt x="74916" y="88265"/>
                </a:lnTo>
                <a:close/>
              </a:path>
              <a:path w="443864" h="147955">
                <a:moveTo>
                  <a:pt x="136652" y="120634"/>
                </a:moveTo>
                <a:lnTo>
                  <a:pt x="74916" y="120634"/>
                </a:lnTo>
                <a:lnTo>
                  <a:pt x="74916" y="125473"/>
                </a:lnTo>
                <a:lnTo>
                  <a:pt x="136652" y="125473"/>
                </a:lnTo>
                <a:lnTo>
                  <a:pt x="136652" y="120634"/>
                </a:lnTo>
                <a:close/>
              </a:path>
              <a:path w="443864" h="147955">
                <a:moveTo>
                  <a:pt x="119800" y="11012"/>
                </a:moveTo>
                <a:lnTo>
                  <a:pt x="16518" y="11012"/>
                </a:lnTo>
                <a:lnTo>
                  <a:pt x="16518" y="22191"/>
                </a:lnTo>
                <a:lnTo>
                  <a:pt x="106118" y="22191"/>
                </a:lnTo>
                <a:lnTo>
                  <a:pt x="106118" y="45550"/>
                </a:lnTo>
                <a:lnTo>
                  <a:pt x="17019" y="45550"/>
                </a:lnTo>
                <a:lnTo>
                  <a:pt x="17019" y="92436"/>
                </a:lnTo>
                <a:lnTo>
                  <a:pt x="61068" y="92436"/>
                </a:lnTo>
                <a:lnTo>
                  <a:pt x="61068" y="88265"/>
                </a:lnTo>
                <a:lnTo>
                  <a:pt x="123304" y="88265"/>
                </a:lnTo>
                <a:lnTo>
                  <a:pt x="123304" y="86930"/>
                </a:lnTo>
                <a:lnTo>
                  <a:pt x="30700" y="86930"/>
                </a:lnTo>
                <a:lnTo>
                  <a:pt x="30700" y="56730"/>
                </a:lnTo>
                <a:lnTo>
                  <a:pt x="119800" y="56730"/>
                </a:lnTo>
                <a:lnTo>
                  <a:pt x="119800" y="11012"/>
                </a:lnTo>
                <a:close/>
              </a:path>
              <a:path w="443864" h="147955">
                <a:moveTo>
                  <a:pt x="123304" y="88265"/>
                </a:moveTo>
                <a:lnTo>
                  <a:pt x="74916" y="88265"/>
                </a:lnTo>
                <a:lnTo>
                  <a:pt x="74916" y="92436"/>
                </a:lnTo>
                <a:lnTo>
                  <a:pt x="123304" y="92436"/>
                </a:lnTo>
                <a:lnTo>
                  <a:pt x="123304" y="88265"/>
                </a:lnTo>
                <a:close/>
              </a:path>
              <a:path w="443864" h="147955">
                <a:moveTo>
                  <a:pt x="123304" y="81090"/>
                </a:moveTo>
                <a:lnTo>
                  <a:pt x="30700" y="81090"/>
                </a:lnTo>
                <a:lnTo>
                  <a:pt x="30700" y="86930"/>
                </a:lnTo>
                <a:lnTo>
                  <a:pt x="123304" y="86930"/>
                </a:lnTo>
                <a:lnTo>
                  <a:pt x="123304" y="81090"/>
                </a:lnTo>
                <a:close/>
              </a:path>
              <a:path w="443864" h="147955">
                <a:moveTo>
                  <a:pt x="218397" y="15016"/>
                </a:moveTo>
                <a:lnTo>
                  <a:pt x="160165" y="15016"/>
                </a:lnTo>
                <a:lnTo>
                  <a:pt x="160165" y="83426"/>
                </a:lnTo>
                <a:lnTo>
                  <a:pt x="218397" y="83426"/>
                </a:lnTo>
                <a:lnTo>
                  <a:pt x="218397" y="72414"/>
                </a:lnTo>
                <a:lnTo>
                  <a:pt x="173013" y="72414"/>
                </a:lnTo>
                <a:lnTo>
                  <a:pt x="173013" y="25695"/>
                </a:lnTo>
                <a:lnTo>
                  <a:pt x="218397" y="25695"/>
                </a:lnTo>
                <a:lnTo>
                  <a:pt x="218397" y="15016"/>
                </a:lnTo>
                <a:close/>
              </a:path>
              <a:path w="443864" h="147955">
                <a:moveTo>
                  <a:pt x="218397" y="25695"/>
                </a:moveTo>
                <a:lnTo>
                  <a:pt x="205382" y="25695"/>
                </a:lnTo>
                <a:lnTo>
                  <a:pt x="205382" y="72414"/>
                </a:lnTo>
                <a:lnTo>
                  <a:pt x="218397" y="72414"/>
                </a:lnTo>
                <a:lnTo>
                  <a:pt x="218397" y="25695"/>
                </a:lnTo>
                <a:close/>
              </a:path>
              <a:path w="443864" h="147955">
                <a:moveTo>
                  <a:pt x="280466" y="0"/>
                </a:moveTo>
                <a:lnTo>
                  <a:pt x="267285" y="0"/>
                </a:lnTo>
                <a:lnTo>
                  <a:pt x="267285" y="112292"/>
                </a:lnTo>
                <a:lnTo>
                  <a:pt x="280466" y="112292"/>
                </a:lnTo>
                <a:lnTo>
                  <a:pt x="280466" y="55728"/>
                </a:lnTo>
                <a:lnTo>
                  <a:pt x="271456" y="55728"/>
                </a:lnTo>
                <a:lnTo>
                  <a:pt x="271456" y="44216"/>
                </a:lnTo>
                <a:lnTo>
                  <a:pt x="280466" y="44216"/>
                </a:lnTo>
                <a:lnTo>
                  <a:pt x="280466" y="0"/>
                </a:lnTo>
                <a:close/>
              </a:path>
              <a:path w="443864" h="147955">
                <a:moveTo>
                  <a:pt x="248097" y="2669"/>
                </a:moveTo>
                <a:lnTo>
                  <a:pt x="234915" y="2669"/>
                </a:lnTo>
                <a:lnTo>
                  <a:pt x="234915" y="106952"/>
                </a:lnTo>
                <a:lnTo>
                  <a:pt x="248097" y="106952"/>
                </a:lnTo>
                <a:lnTo>
                  <a:pt x="248097" y="55728"/>
                </a:lnTo>
                <a:lnTo>
                  <a:pt x="243091" y="55728"/>
                </a:lnTo>
                <a:lnTo>
                  <a:pt x="243091" y="44216"/>
                </a:lnTo>
                <a:lnTo>
                  <a:pt x="248097" y="44216"/>
                </a:lnTo>
                <a:lnTo>
                  <a:pt x="248097" y="2669"/>
                </a:lnTo>
                <a:close/>
              </a:path>
              <a:path w="443864" h="147955">
                <a:moveTo>
                  <a:pt x="248097" y="44216"/>
                </a:moveTo>
                <a:lnTo>
                  <a:pt x="243091" y="44216"/>
                </a:lnTo>
                <a:lnTo>
                  <a:pt x="243091" y="55728"/>
                </a:lnTo>
                <a:lnTo>
                  <a:pt x="248097" y="55728"/>
                </a:lnTo>
                <a:lnTo>
                  <a:pt x="248097" y="44216"/>
                </a:lnTo>
                <a:close/>
              </a:path>
              <a:path w="443864" h="147955">
                <a:moveTo>
                  <a:pt x="267285" y="44216"/>
                </a:moveTo>
                <a:lnTo>
                  <a:pt x="248097" y="44216"/>
                </a:lnTo>
                <a:lnTo>
                  <a:pt x="248097" y="55728"/>
                </a:lnTo>
                <a:lnTo>
                  <a:pt x="267285" y="55728"/>
                </a:lnTo>
                <a:lnTo>
                  <a:pt x="267285" y="44216"/>
                </a:lnTo>
                <a:close/>
              </a:path>
              <a:path w="443864" h="147955">
                <a:moveTo>
                  <a:pt x="280466" y="44216"/>
                </a:moveTo>
                <a:lnTo>
                  <a:pt x="271456" y="44216"/>
                </a:lnTo>
                <a:lnTo>
                  <a:pt x="271456" y="55728"/>
                </a:lnTo>
                <a:lnTo>
                  <a:pt x="280466" y="55728"/>
                </a:lnTo>
                <a:lnTo>
                  <a:pt x="280466" y="44216"/>
                </a:lnTo>
                <a:close/>
              </a:path>
              <a:path w="443864" h="147955">
                <a:moveTo>
                  <a:pt x="196039" y="98610"/>
                </a:moveTo>
                <a:lnTo>
                  <a:pt x="182190" y="98610"/>
                </a:lnTo>
                <a:lnTo>
                  <a:pt x="182190" y="147331"/>
                </a:lnTo>
                <a:lnTo>
                  <a:pt x="285138" y="147331"/>
                </a:lnTo>
                <a:lnTo>
                  <a:pt x="285138" y="141658"/>
                </a:lnTo>
                <a:lnTo>
                  <a:pt x="196039" y="141658"/>
                </a:lnTo>
                <a:lnTo>
                  <a:pt x="196039" y="98610"/>
                </a:lnTo>
                <a:close/>
              </a:path>
              <a:path w="443864" h="147955">
                <a:moveTo>
                  <a:pt x="285138" y="135985"/>
                </a:moveTo>
                <a:lnTo>
                  <a:pt x="196039" y="135985"/>
                </a:lnTo>
                <a:lnTo>
                  <a:pt x="196039" y="141658"/>
                </a:lnTo>
                <a:lnTo>
                  <a:pt x="285138" y="141658"/>
                </a:lnTo>
                <a:lnTo>
                  <a:pt x="285138" y="135985"/>
                </a:lnTo>
                <a:close/>
              </a:path>
              <a:path w="443864" h="147955">
                <a:moveTo>
                  <a:pt x="369886" y="10178"/>
                </a:moveTo>
                <a:lnTo>
                  <a:pt x="367384" y="10178"/>
                </a:lnTo>
                <a:lnTo>
                  <a:pt x="367384" y="21690"/>
                </a:lnTo>
                <a:lnTo>
                  <a:pt x="362537" y="40222"/>
                </a:lnTo>
                <a:lnTo>
                  <a:pt x="349885" y="56312"/>
                </a:lnTo>
                <a:lnTo>
                  <a:pt x="332258" y="68524"/>
                </a:lnTo>
                <a:lnTo>
                  <a:pt x="312489" y="75417"/>
                </a:lnTo>
                <a:lnTo>
                  <a:pt x="318663" y="86930"/>
                </a:lnTo>
                <a:lnTo>
                  <a:pt x="340893" y="78473"/>
                </a:lnTo>
                <a:lnTo>
                  <a:pt x="360355" y="64071"/>
                </a:lnTo>
                <a:lnTo>
                  <a:pt x="374154" y="44789"/>
                </a:lnTo>
                <a:lnTo>
                  <a:pt x="374645" y="42626"/>
                </a:lnTo>
                <a:lnTo>
                  <a:pt x="369886" y="21690"/>
                </a:lnTo>
                <a:lnTo>
                  <a:pt x="369886" y="10178"/>
                </a:lnTo>
                <a:close/>
              </a:path>
              <a:path w="443864" h="147955">
                <a:moveTo>
                  <a:pt x="381900" y="10178"/>
                </a:moveTo>
                <a:lnTo>
                  <a:pt x="379397" y="10178"/>
                </a:lnTo>
                <a:lnTo>
                  <a:pt x="379397" y="21690"/>
                </a:lnTo>
                <a:lnTo>
                  <a:pt x="374645" y="42626"/>
                </a:lnTo>
                <a:lnTo>
                  <a:pt x="375153" y="44859"/>
                </a:lnTo>
                <a:lnTo>
                  <a:pt x="388991" y="64134"/>
                </a:lnTo>
                <a:lnTo>
                  <a:pt x="408461" y="78496"/>
                </a:lnTo>
                <a:lnTo>
                  <a:pt x="430621" y="86930"/>
                </a:lnTo>
                <a:lnTo>
                  <a:pt x="436794" y="75417"/>
                </a:lnTo>
                <a:lnTo>
                  <a:pt x="417061" y="68524"/>
                </a:lnTo>
                <a:lnTo>
                  <a:pt x="399461" y="56375"/>
                </a:lnTo>
                <a:lnTo>
                  <a:pt x="386770" y="40292"/>
                </a:lnTo>
                <a:lnTo>
                  <a:pt x="381900" y="21690"/>
                </a:lnTo>
                <a:lnTo>
                  <a:pt x="381900" y="10178"/>
                </a:lnTo>
                <a:close/>
              </a:path>
              <a:path w="443864" h="147955">
                <a:moveTo>
                  <a:pt x="379397" y="10178"/>
                </a:moveTo>
                <a:lnTo>
                  <a:pt x="369886" y="10178"/>
                </a:lnTo>
                <a:lnTo>
                  <a:pt x="369886" y="21690"/>
                </a:lnTo>
                <a:lnTo>
                  <a:pt x="374645" y="42626"/>
                </a:lnTo>
                <a:lnTo>
                  <a:pt x="379397" y="21690"/>
                </a:lnTo>
                <a:lnTo>
                  <a:pt x="379397" y="10178"/>
                </a:lnTo>
                <a:close/>
              </a:path>
              <a:path w="443864" h="147955">
                <a:moveTo>
                  <a:pt x="443635" y="118966"/>
                </a:moveTo>
                <a:lnTo>
                  <a:pt x="306983" y="118966"/>
                </a:lnTo>
                <a:lnTo>
                  <a:pt x="306983" y="130312"/>
                </a:lnTo>
                <a:lnTo>
                  <a:pt x="443635" y="130312"/>
                </a:lnTo>
                <a:lnTo>
                  <a:pt x="443635" y="118966"/>
                </a:lnTo>
                <a:close/>
              </a:path>
            </a:pathLst>
          </a:custGeom>
          <a:solidFill>
            <a:srgbClr val="677582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2" name="object 6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865916" y="3786025"/>
            <a:ext cx="253903" cy="138110"/>
          </a:xfrm>
          <a:prstGeom prst="rect">
            <a:avLst/>
          </a:prstGeom>
        </p:spPr>
      </p:pic>
      <p:sp>
        <p:nvSpPr>
          <p:cNvPr id="63" name="object 63"/>
          <p:cNvSpPr/>
          <p:nvPr/>
        </p:nvSpPr>
        <p:spPr>
          <a:xfrm>
            <a:off x="4850160" y="4345073"/>
            <a:ext cx="408940" cy="138430"/>
          </a:xfrm>
          <a:custGeom>
            <a:avLst/>
            <a:gdLst/>
            <a:ahLst/>
            <a:cxnLst/>
            <a:rect l="l" t="t" r="r" b="b"/>
            <a:pathLst>
              <a:path w="408939" h="138429">
                <a:moveTo>
                  <a:pt x="89527" y="3513"/>
                </a:moveTo>
                <a:lnTo>
                  <a:pt x="77610" y="3513"/>
                </a:lnTo>
                <a:lnTo>
                  <a:pt x="77610" y="131082"/>
                </a:lnTo>
                <a:lnTo>
                  <a:pt x="89527" y="131082"/>
                </a:lnTo>
                <a:lnTo>
                  <a:pt x="89527" y="83263"/>
                </a:lnTo>
                <a:lnTo>
                  <a:pt x="84027" y="83263"/>
                </a:lnTo>
                <a:lnTo>
                  <a:pt x="84027" y="73027"/>
                </a:lnTo>
                <a:lnTo>
                  <a:pt x="89527" y="73027"/>
                </a:lnTo>
                <a:lnTo>
                  <a:pt x="89527" y="48583"/>
                </a:lnTo>
                <a:lnTo>
                  <a:pt x="84333" y="48583"/>
                </a:lnTo>
                <a:lnTo>
                  <a:pt x="84333" y="38347"/>
                </a:lnTo>
                <a:lnTo>
                  <a:pt x="89527" y="38347"/>
                </a:lnTo>
                <a:lnTo>
                  <a:pt x="89527" y="3513"/>
                </a:lnTo>
                <a:close/>
              </a:path>
              <a:path w="408939" h="138429">
                <a:moveTo>
                  <a:pt x="51791" y="17416"/>
                </a:moveTo>
                <a:lnTo>
                  <a:pt x="46749" y="17416"/>
                </a:lnTo>
                <a:lnTo>
                  <a:pt x="46749" y="19708"/>
                </a:lnTo>
                <a:lnTo>
                  <a:pt x="43978" y="43123"/>
                </a:lnTo>
                <a:lnTo>
                  <a:pt x="35463" y="64376"/>
                </a:lnTo>
                <a:lnTo>
                  <a:pt x="20904" y="83194"/>
                </a:lnTo>
                <a:lnTo>
                  <a:pt x="0" y="99305"/>
                </a:lnTo>
                <a:lnTo>
                  <a:pt x="7333" y="108319"/>
                </a:lnTo>
                <a:lnTo>
                  <a:pt x="31063" y="89861"/>
                </a:lnTo>
                <a:lnTo>
                  <a:pt x="47074" y="68138"/>
                </a:lnTo>
                <a:lnTo>
                  <a:pt x="54339" y="48583"/>
                </a:lnTo>
                <a:lnTo>
                  <a:pt x="53624" y="48583"/>
                </a:lnTo>
                <a:lnTo>
                  <a:pt x="53624" y="38347"/>
                </a:lnTo>
                <a:lnTo>
                  <a:pt x="56711" y="38347"/>
                </a:lnTo>
                <a:lnTo>
                  <a:pt x="57849" y="27805"/>
                </a:lnTo>
                <a:lnTo>
                  <a:pt x="51791" y="27805"/>
                </a:lnTo>
                <a:lnTo>
                  <a:pt x="51791" y="17416"/>
                </a:lnTo>
                <a:close/>
              </a:path>
              <a:path w="408939" h="138429">
                <a:moveTo>
                  <a:pt x="77610" y="73027"/>
                </a:moveTo>
                <a:lnTo>
                  <a:pt x="52555" y="73027"/>
                </a:lnTo>
                <a:lnTo>
                  <a:pt x="52555" y="83263"/>
                </a:lnTo>
                <a:lnTo>
                  <a:pt x="77610" y="83263"/>
                </a:lnTo>
                <a:lnTo>
                  <a:pt x="77610" y="73027"/>
                </a:lnTo>
                <a:close/>
              </a:path>
              <a:path w="408939" h="138429">
                <a:moveTo>
                  <a:pt x="89527" y="73027"/>
                </a:moveTo>
                <a:lnTo>
                  <a:pt x="84027" y="73027"/>
                </a:lnTo>
                <a:lnTo>
                  <a:pt x="84027" y="83263"/>
                </a:lnTo>
                <a:lnTo>
                  <a:pt x="89527" y="83263"/>
                </a:lnTo>
                <a:lnTo>
                  <a:pt x="89527" y="73027"/>
                </a:lnTo>
                <a:close/>
              </a:path>
              <a:path w="408939" h="138429">
                <a:moveTo>
                  <a:pt x="56711" y="38347"/>
                </a:moveTo>
                <a:lnTo>
                  <a:pt x="53624" y="38347"/>
                </a:lnTo>
                <a:lnTo>
                  <a:pt x="53624" y="48583"/>
                </a:lnTo>
                <a:lnTo>
                  <a:pt x="54339" y="48583"/>
                </a:lnTo>
                <a:lnTo>
                  <a:pt x="56124" y="43780"/>
                </a:lnTo>
                <a:lnTo>
                  <a:pt x="56711" y="38347"/>
                </a:lnTo>
                <a:close/>
              </a:path>
              <a:path w="408939" h="138429">
                <a:moveTo>
                  <a:pt x="77610" y="38347"/>
                </a:moveTo>
                <a:lnTo>
                  <a:pt x="56711" y="38347"/>
                </a:lnTo>
                <a:lnTo>
                  <a:pt x="56124" y="43780"/>
                </a:lnTo>
                <a:lnTo>
                  <a:pt x="54339" y="48583"/>
                </a:lnTo>
                <a:lnTo>
                  <a:pt x="77610" y="48583"/>
                </a:lnTo>
                <a:lnTo>
                  <a:pt x="77610" y="38347"/>
                </a:lnTo>
                <a:close/>
              </a:path>
              <a:path w="408939" h="138429">
                <a:moveTo>
                  <a:pt x="89527" y="38347"/>
                </a:moveTo>
                <a:lnTo>
                  <a:pt x="84333" y="38347"/>
                </a:lnTo>
                <a:lnTo>
                  <a:pt x="84333" y="48583"/>
                </a:lnTo>
                <a:lnTo>
                  <a:pt x="89527" y="48583"/>
                </a:lnTo>
                <a:lnTo>
                  <a:pt x="89527" y="38347"/>
                </a:lnTo>
                <a:close/>
              </a:path>
              <a:path w="408939" h="138429">
                <a:moveTo>
                  <a:pt x="46749" y="17416"/>
                </a:moveTo>
                <a:lnTo>
                  <a:pt x="6111" y="17416"/>
                </a:lnTo>
                <a:lnTo>
                  <a:pt x="6111" y="27805"/>
                </a:lnTo>
                <a:lnTo>
                  <a:pt x="45791" y="27805"/>
                </a:lnTo>
                <a:lnTo>
                  <a:pt x="46749" y="19708"/>
                </a:lnTo>
                <a:lnTo>
                  <a:pt x="46749" y="17416"/>
                </a:lnTo>
                <a:close/>
              </a:path>
              <a:path w="408939" h="138429">
                <a:moveTo>
                  <a:pt x="58972" y="17416"/>
                </a:moveTo>
                <a:lnTo>
                  <a:pt x="51791" y="17416"/>
                </a:lnTo>
                <a:lnTo>
                  <a:pt x="51791" y="27805"/>
                </a:lnTo>
                <a:lnTo>
                  <a:pt x="57849" y="27805"/>
                </a:lnTo>
                <a:lnTo>
                  <a:pt x="58972" y="17416"/>
                </a:lnTo>
                <a:close/>
              </a:path>
              <a:path w="408939" h="138429">
                <a:moveTo>
                  <a:pt x="117485" y="0"/>
                </a:moveTo>
                <a:lnTo>
                  <a:pt x="105263" y="0"/>
                </a:lnTo>
                <a:lnTo>
                  <a:pt x="105263" y="138110"/>
                </a:lnTo>
                <a:lnTo>
                  <a:pt x="117485" y="138110"/>
                </a:lnTo>
                <a:lnTo>
                  <a:pt x="117485" y="0"/>
                </a:lnTo>
                <a:close/>
              </a:path>
              <a:path w="408939" h="138429">
                <a:moveTo>
                  <a:pt x="247792" y="152"/>
                </a:moveTo>
                <a:lnTo>
                  <a:pt x="235112" y="152"/>
                </a:lnTo>
                <a:lnTo>
                  <a:pt x="235112" y="84027"/>
                </a:lnTo>
                <a:lnTo>
                  <a:pt x="247792" y="84027"/>
                </a:lnTo>
                <a:lnTo>
                  <a:pt x="247792" y="61416"/>
                </a:lnTo>
                <a:lnTo>
                  <a:pt x="243973" y="61416"/>
                </a:lnTo>
                <a:lnTo>
                  <a:pt x="243973" y="50874"/>
                </a:lnTo>
                <a:lnTo>
                  <a:pt x="247792" y="50874"/>
                </a:lnTo>
                <a:lnTo>
                  <a:pt x="247792" y="32541"/>
                </a:lnTo>
                <a:lnTo>
                  <a:pt x="243973" y="32541"/>
                </a:lnTo>
                <a:lnTo>
                  <a:pt x="243973" y="21999"/>
                </a:lnTo>
                <a:lnTo>
                  <a:pt x="247792" y="21999"/>
                </a:lnTo>
                <a:lnTo>
                  <a:pt x="247792" y="152"/>
                </a:lnTo>
                <a:close/>
              </a:path>
              <a:path w="408939" h="138429">
                <a:moveTo>
                  <a:pt x="247792" y="50874"/>
                </a:moveTo>
                <a:lnTo>
                  <a:pt x="243973" y="50874"/>
                </a:lnTo>
                <a:lnTo>
                  <a:pt x="243973" y="61416"/>
                </a:lnTo>
                <a:lnTo>
                  <a:pt x="247792" y="61416"/>
                </a:lnTo>
                <a:lnTo>
                  <a:pt x="247792" y="50874"/>
                </a:lnTo>
                <a:close/>
              </a:path>
              <a:path w="408939" h="138429">
                <a:moveTo>
                  <a:pt x="268264" y="50874"/>
                </a:moveTo>
                <a:lnTo>
                  <a:pt x="247792" y="50874"/>
                </a:lnTo>
                <a:lnTo>
                  <a:pt x="247792" y="61416"/>
                </a:lnTo>
                <a:lnTo>
                  <a:pt x="268264" y="61416"/>
                </a:lnTo>
                <a:lnTo>
                  <a:pt x="268264" y="50874"/>
                </a:lnTo>
                <a:close/>
              </a:path>
              <a:path w="408939" h="138429">
                <a:moveTo>
                  <a:pt x="247792" y="21999"/>
                </a:moveTo>
                <a:lnTo>
                  <a:pt x="243973" y="21999"/>
                </a:lnTo>
                <a:lnTo>
                  <a:pt x="243973" y="32541"/>
                </a:lnTo>
                <a:lnTo>
                  <a:pt x="247792" y="32541"/>
                </a:lnTo>
                <a:lnTo>
                  <a:pt x="247792" y="21999"/>
                </a:lnTo>
                <a:close/>
              </a:path>
              <a:path w="408939" h="138429">
                <a:moveTo>
                  <a:pt x="268264" y="21999"/>
                </a:moveTo>
                <a:lnTo>
                  <a:pt x="247792" y="21999"/>
                </a:lnTo>
                <a:lnTo>
                  <a:pt x="247792" y="32541"/>
                </a:lnTo>
                <a:lnTo>
                  <a:pt x="268264" y="32541"/>
                </a:lnTo>
                <a:lnTo>
                  <a:pt x="268264" y="21999"/>
                </a:lnTo>
                <a:close/>
              </a:path>
              <a:path w="408939" h="138429">
                <a:moveTo>
                  <a:pt x="208529" y="8097"/>
                </a:moveTo>
                <a:lnTo>
                  <a:pt x="146348" y="8097"/>
                </a:lnTo>
                <a:lnTo>
                  <a:pt x="146348" y="18486"/>
                </a:lnTo>
                <a:lnTo>
                  <a:pt x="196001" y="18486"/>
                </a:lnTo>
                <a:lnTo>
                  <a:pt x="196001" y="36666"/>
                </a:lnTo>
                <a:lnTo>
                  <a:pt x="146654" y="36666"/>
                </a:lnTo>
                <a:lnTo>
                  <a:pt x="146654" y="76694"/>
                </a:lnTo>
                <a:lnTo>
                  <a:pt x="157501" y="76694"/>
                </a:lnTo>
                <a:lnTo>
                  <a:pt x="175433" y="76515"/>
                </a:lnTo>
                <a:lnTo>
                  <a:pt x="191647" y="75834"/>
                </a:lnTo>
                <a:lnTo>
                  <a:pt x="207173" y="74438"/>
                </a:lnTo>
                <a:lnTo>
                  <a:pt x="223042" y="72110"/>
                </a:lnTo>
                <a:lnTo>
                  <a:pt x="222964" y="71346"/>
                </a:lnTo>
                <a:lnTo>
                  <a:pt x="159029" y="71346"/>
                </a:lnTo>
                <a:lnTo>
                  <a:pt x="159029" y="66152"/>
                </a:lnTo>
                <a:lnTo>
                  <a:pt x="157501" y="66152"/>
                </a:lnTo>
                <a:lnTo>
                  <a:pt x="159029" y="66137"/>
                </a:lnTo>
                <a:lnTo>
                  <a:pt x="159029" y="46444"/>
                </a:lnTo>
                <a:lnTo>
                  <a:pt x="208529" y="46444"/>
                </a:lnTo>
                <a:lnTo>
                  <a:pt x="208529" y="8097"/>
                </a:lnTo>
                <a:close/>
              </a:path>
              <a:path w="408939" h="138429">
                <a:moveTo>
                  <a:pt x="221973" y="61722"/>
                </a:moveTo>
                <a:lnTo>
                  <a:pt x="206335" y="63961"/>
                </a:lnTo>
                <a:lnTo>
                  <a:pt x="191055" y="65312"/>
                </a:lnTo>
                <a:lnTo>
                  <a:pt x="175116" y="65975"/>
                </a:lnTo>
                <a:lnTo>
                  <a:pt x="159029" y="66137"/>
                </a:lnTo>
                <a:lnTo>
                  <a:pt x="159029" y="71346"/>
                </a:lnTo>
                <a:lnTo>
                  <a:pt x="222964" y="71346"/>
                </a:lnTo>
                <a:lnTo>
                  <a:pt x="221973" y="61722"/>
                </a:lnTo>
                <a:close/>
              </a:path>
              <a:path w="408939" h="138429">
                <a:moveTo>
                  <a:pt x="159029" y="66137"/>
                </a:moveTo>
                <a:lnTo>
                  <a:pt x="157501" y="66152"/>
                </a:lnTo>
                <a:lnTo>
                  <a:pt x="159029" y="66152"/>
                </a:lnTo>
                <a:close/>
              </a:path>
              <a:path w="408939" h="138429">
                <a:moveTo>
                  <a:pt x="247792" y="91208"/>
                </a:moveTo>
                <a:lnTo>
                  <a:pt x="158112" y="91208"/>
                </a:lnTo>
                <a:lnTo>
                  <a:pt x="158112" y="101596"/>
                </a:lnTo>
                <a:lnTo>
                  <a:pt x="235112" y="101596"/>
                </a:lnTo>
                <a:lnTo>
                  <a:pt x="235112" y="138110"/>
                </a:lnTo>
                <a:lnTo>
                  <a:pt x="247792" y="138110"/>
                </a:lnTo>
                <a:lnTo>
                  <a:pt x="247792" y="91208"/>
                </a:lnTo>
                <a:close/>
              </a:path>
              <a:path w="408939" h="138429">
                <a:moveTo>
                  <a:pt x="388335" y="0"/>
                </a:moveTo>
                <a:lnTo>
                  <a:pt x="375655" y="0"/>
                </a:lnTo>
                <a:lnTo>
                  <a:pt x="375655" y="78069"/>
                </a:lnTo>
                <a:lnTo>
                  <a:pt x="388335" y="78069"/>
                </a:lnTo>
                <a:lnTo>
                  <a:pt x="388335" y="42166"/>
                </a:lnTo>
                <a:lnTo>
                  <a:pt x="384974" y="42166"/>
                </a:lnTo>
                <a:lnTo>
                  <a:pt x="384974" y="31624"/>
                </a:lnTo>
                <a:lnTo>
                  <a:pt x="388335" y="31624"/>
                </a:lnTo>
                <a:lnTo>
                  <a:pt x="388335" y="0"/>
                </a:lnTo>
                <a:close/>
              </a:path>
              <a:path w="408939" h="138429">
                <a:moveTo>
                  <a:pt x="388335" y="31624"/>
                </a:moveTo>
                <a:lnTo>
                  <a:pt x="384974" y="31624"/>
                </a:lnTo>
                <a:lnTo>
                  <a:pt x="384974" y="42166"/>
                </a:lnTo>
                <a:lnTo>
                  <a:pt x="388335" y="42166"/>
                </a:lnTo>
                <a:lnTo>
                  <a:pt x="388335" y="31624"/>
                </a:lnTo>
                <a:close/>
              </a:path>
              <a:path w="408939" h="138429">
                <a:moveTo>
                  <a:pt x="408808" y="31624"/>
                </a:moveTo>
                <a:lnTo>
                  <a:pt x="388335" y="31624"/>
                </a:lnTo>
                <a:lnTo>
                  <a:pt x="388335" y="42166"/>
                </a:lnTo>
                <a:lnTo>
                  <a:pt x="408808" y="42166"/>
                </a:lnTo>
                <a:lnTo>
                  <a:pt x="408808" y="31624"/>
                </a:lnTo>
                <a:close/>
              </a:path>
              <a:path w="408939" h="138429">
                <a:moveTo>
                  <a:pt x="388335" y="85555"/>
                </a:moveTo>
                <a:lnTo>
                  <a:pt x="301252" y="85555"/>
                </a:lnTo>
                <a:lnTo>
                  <a:pt x="301252" y="136277"/>
                </a:lnTo>
                <a:lnTo>
                  <a:pt x="388335" y="136277"/>
                </a:lnTo>
                <a:lnTo>
                  <a:pt x="388335" y="125888"/>
                </a:lnTo>
                <a:lnTo>
                  <a:pt x="313780" y="125888"/>
                </a:lnTo>
                <a:lnTo>
                  <a:pt x="313780" y="95791"/>
                </a:lnTo>
                <a:lnTo>
                  <a:pt x="388335" y="95791"/>
                </a:lnTo>
                <a:lnTo>
                  <a:pt x="388335" y="85555"/>
                </a:lnTo>
                <a:close/>
              </a:path>
              <a:path w="408939" h="138429">
                <a:moveTo>
                  <a:pt x="388335" y="95791"/>
                </a:moveTo>
                <a:lnTo>
                  <a:pt x="375961" y="95791"/>
                </a:lnTo>
                <a:lnTo>
                  <a:pt x="375961" y="125888"/>
                </a:lnTo>
                <a:lnTo>
                  <a:pt x="388335" y="125888"/>
                </a:lnTo>
                <a:lnTo>
                  <a:pt x="388335" y="95791"/>
                </a:lnTo>
                <a:close/>
              </a:path>
              <a:path w="408939" h="138429">
                <a:moveTo>
                  <a:pt x="300489" y="6874"/>
                </a:moveTo>
                <a:lnTo>
                  <a:pt x="287808" y="6874"/>
                </a:lnTo>
                <a:lnTo>
                  <a:pt x="287808" y="67680"/>
                </a:lnTo>
                <a:lnTo>
                  <a:pt x="298655" y="67680"/>
                </a:lnTo>
                <a:lnTo>
                  <a:pt x="314167" y="67389"/>
                </a:lnTo>
                <a:lnTo>
                  <a:pt x="329936" y="66381"/>
                </a:lnTo>
                <a:lnTo>
                  <a:pt x="346221" y="64457"/>
                </a:lnTo>
                <a:lnTo>
                  <a:pt x="358995" y="62180"/>
                </a:lnTo>
                <a:lnTo>
                  <a:pt x="300489" y="62180"/>
                </a:lnTo>
                <a:lnTo>
                  <a:pt x="300489" y="56985"/>
                </a:lnTo>
                <a:lnTo>
                  <a:pt x="298655" y="56985"/>
                </a:lnTo>
                <a:lnTo>
                  <a:pt x="300489" y="56951"/>
                </a:lnTo>
                <a:lnTo>
                  <a:pt x="300489" y="6874"/>
                </a:lnTo>
                <a:close/>
              </a:path>
              <a:path w="408939" h="138429">
                <a:moveTo>
                  <a:pt x="361752" y="51027"/>
                </a:moveTo>
                <a:lnTo>
                  <a:pt x="345147" y="53892"/>
                </a:lnTo>
                <a:lnTo>
                  <a:pt x="329172" y="55725"/>
                </a:lnTo>
                <a:lnTo>
                  <a:pt x="313713" y="56699"/>
                </a:lnTo>
                <a:lnTo>
                  <a:pt x="300489" y="56951"/>
                </a:lnTo>
                <a:lnTo>
                  <a:pt x="300489" y="62180"/>
                </a:lnTo>
                <a:lnTo>
                  <a:pt x="358995" y="62180"/>
                </a:lnTo>
                <a:lnTo>
                  <a:pt x="363280" y="61416"/>
                </a:lnTo>
                <a:lnTo>
                  <a:pt x="361752" y="51027"/>
                </a:lnTo>
                <a:close/>
              </a:path>
              <a:path w="408939" h="138429">
                <a:moveTo>
                  <a:pt x="300489" y="56951"/>
                </a:moveTo>
                <a:lnTo>
                  <a:pt x="298655" y="56985"/>
                </a:lnTo>
                <a:lnTo>
                  <a:pt x="300489" y="56985"/>
                </a:lnTo>
                <a:close/>
              </a:path>
            </a:pathLst>
          </a:custGeom>
          <a:solidFill>
            <a:srgbClr val="6775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4850160" y="4923184"/>
            <a:ext cx="395605" cy="138430"/>
          </a:xfrm>
          <a:custGeom>
            <a:avLst/>
            <a:gdLst/>
            <a:ahLst/>
            <a:cxnLst/>
            <a:rect l="l" t="t" r="r" b="b"/>
            <a:pathLst>
              <a:path w="395604" h="138429">
                <a:moveTo>
                  <a:pt x="89527" y="3513"/>
                </a:moveTo>
                <a:lnTo>
                  <a:pt x="77610" y="3513"/>
                </a:lnTo>
                <a:lnTo>
                  <a:pt x="77610" y="131082"/>
                </a:lnTo>
                <a:lnTo>
                  <a:pt x="89527" y="131082"/>
                </a:lnTo>
                <a:lnTo>
                  <a:pt x="89527" y="83263"/>
                </a:lnTo>
                <a:lnTo>
                  <a:pt x="84027" y="83263"/>
                </a:lnTo>
                <a:lnTo>
                  <a:pt x="84027" y="73027"/>
                </a:lnTo>
                <a:lnTo>
                  <a:pt x="89527" y="73027"/>
                </a:lnTo>
                <a:lnTo>
                  <a:pt x="89527" y="48583"/>
                </a:lnTo>
                <a:lnTo>
                  <a:pt x="84333" y="48583"/>
                </a:lnTo>
                <a:lnTo>
                  <a:pt x="84333" y="38347"/>
                </a:lnTo>
                <a:lnTo>
                  <a:pt x="89527" y="38347"/>
                </a:lnTo>
                <a:lnTo>
                  <a:pt x="89527" y="3513"/>
                </a:lnTo>
                <a:close/>
              </a:path>
              <a:path w="395604" h="138429">
                <a:moveTo>
                  <a:pt x="51791" y="17416"/>
                </a:moveTo>
                <a:lnTo>
                  <a:pt x="46749" y="17416"/>
                </a:lnTo>
                <a:lnTo>
                  <a:pt x="46749" y="19708"/>
                </a:lnTo>
                <a:lnTo>
                  <a:pt x="43978" y="43123"/>
                </a:lnTo>
                <a:lnTo>
                  <a:pt x="35463" y="64376"/>
                </a:lnTo>
                <a:lnTo>
                  <a:pt x="20904" y="83194"/>
                </a:lnTo>
                <a:lnTo>
                  <a:pt x="0" y="99305"/>
                </a:lnTo>
                <a:lnTo>
                  <a:pt x="7333" y="108319"/>
                </a:lnTo>
                <a:lnTo>
                  <a:pt x="31063" y="89861"/>
                </a:lnTo>
                <a:lnTo>
                  <a:pt x="47074" y="68138"/>
                </a:lnTo>
                <a:lnTo>
                  <a:pt x="54339" y="48583"/>
                </a:lnTo>
                <a:lnTo>
                  <a:pt x="53624" y="48583"/>
                </a:lnTo>
                <a:lnTo>
                  <a:pt x="53624" y="38347"/>
                </a:lnTo>
                <a:lnTo>
                  <a:pt x="56711" y="38347"/>
                </a:lnTo>
                <a:lnTo>
                  <a:pt x="57849" y="27805"/>
                </a:lnTo>
                <a:lnTo>
                  <a:pt x="51791" y="27805"/>
                </a:lnTo>
                <a:lnTo>
                  <a:pt x="51791" y="17416"/>
                </a:lnTo>
                <a:close/>
              </a:path>
              <a:path w="395604" h="138429">
                <a:moveTo>
                  <a:pt x="77610" y="73027"/>
                </a:moveTo>
                <a:lnTo>
                  <a:pt x="52555" y="73027"/>
                </a:lnTo>
                <a:lnTo>
                  <a:pt x="52555" y="83263"/>
                </a:lnTo>
                <a:lnTo>
                  <a:pt x="77610" y="83263"/>
                </a:lnTo>
                <a:lnTo>
                  <a:pt x="77610" y="73027"/>
                </a:lnTo>
                <a:close/>
              </a:path>
              <a:path w="395604" h="138429">
                <a:moveTo>
                  <a:pt x="89527" y="73027"/>
                </a:moveTo>
                <a:lnTo>
                  <a:pt x="84027" y="73027"/>
                </a:lnTo>
                <a:lnTo>
                  <a:pt x="84027" y="83263"/>
                </a:lnTo>
                <a:lnTo>
                  <a:pt x="89527" y="83263"/>
                </a:lnTo>
                <a:lnTo>
                  <a:pt x="89527" y="73027"/>
                </a:lnTo>
                <a:close/>
              </a:path>
              <a:path w="395604" h="138429">
                <a:moveTo>
                  <a:pt x="56711" y="38347"/>
                </a:moveTo>
                <a:lnTo>
                  <a:pt x="53624" y="38347"/>
                </a:lnTo>
                <a:lnTo>
                  <a:pt x="53624" y="48583"/>
                </a:lnTo>
                <a:lnTo>
                  <a:pt x="54339" y="48583"/>
                </a:lnTo>
                <a:lnTo>
                  <a:pt x="56124" y="43780"/>
                </a:lnTo>
                <a:lnTo>
                  <a:pt x="56711" y="38347"/>
                </a:lnTo>
                <a:close/>
              </a:path>
              <a:path w="395604" h="138429">
                <a:moveTo>
                  <a:pt x="77610" y="38347"/>
                </a:moveTo>
                <a:lnTo>
                  <a:pt x="56711" y="38347"/>
                </a:lnTo>
                <a:lnTo>
                  <a:pt x="56124" y="43780"/>
                </a:lnTo>
                <a:lnTo>
                  <a:pt x="54339" y="48583"/>
                </a:lnTo>
                <a:lnTo>
                  <a:pt x="77610" y="48583"/>
                </a:lnTo>
                <a:lnTo>
                  <a:pt x="77610" y="38347"/>
                </a:lnTo>
                <a:close/>
              </a:path>
              <a:path w="395604" h="138429">
                <a:moveTo>
                  <a:pt x="89527" y="38347"/>
                </a:moveTo>
                <a:lnTo>
                  <a:pt x="84333" y="38347"/>
                </a:lnTo>
                <a:lnTo>
                  <a:pt x="84333" y="48583"/>
                </a:lnTo>
                <a:lnTo>
                  <a:pt x="89527" y="48583"/>
                </a:lnTo>
                <a:lnTo>
                  <a:pt x="89527" y="38347"/>
                </a:lnTo>
                <a:close/>
              </a:path>
              <a:path w="395604" h="138429">
                <a:moveTo>
                  <a:pt x="46749" y="17416"/>
                </a:moveTo>
                <a:lnTo>
                  <a:pt x="6111" y="17416"/>
                </a:lnTo>
                <a:lnTo>
                  <a:pt x="6111" y="27805"/>
                </a:lnTo>
                <a:lnTo>
                  <a:pt x="45791" y="27805"/>
                </a:lnTo>
                <a:lnTo>
                  <a:pt x="46749" y="19708"/>
                </a:lnTo>
                <a:lnTo>
                  <a:pt x="46749" y="17416"/>
                </a:lnTo>
                <a:close/>
              </a:path>
              <a:path w="395604" h="138429">
                <a:moveTo>
                  <a:pt x="58972" y="17416"/>
                </a:moveTo>
                <a:lnTo>
                  <a:pt x="51791" y="17416"/>
                </a:lnTo>
                <a:lnTo>
                  <a:pt x="51791" y="27805"/>
                </a:lnTo>
                <a:lnTo>
                  <a:pt x="57849" y="27805"/>
                </a:lnTo>
                <a:lnTo>
                  <a:pt x="58972" y="17416"/>
                </a:lnTo>
                <a:close/>
              </a:path>
              <a:path w="395604" h="138429">
                <a:moveTo>
                  <a:pt x="117485" y="0"/>
                </a:moveTo>
                <a:lnTo>
                  <a:pt x="105263" y="0"/>
                </a:lnTo>
                <a:lnTo>
                  <a:pt x="105263" y="138110"/>
                </a:lnTo>
                <a:lnTo>
                  <a:pt x="117485" y="138110"/>
                </a:lnTo>
                <a:lnTo>
                  <a:pt x="117485" y="0"/>
                </a:lnTo>
                <a:close/>
              </a:path>
              <a:path w="395604" h="138429">
                <a:moveTo>
                  <a:pt x="247792" y="152"/>
                </a:moveTo>
                <a:lnTo>
                  <a:pt x="235112" y="152"/>
                </a:lnTo>
                <a:lnTo>
                  <a:pt x="235112" y="84027"/>
                </a:lnTo>
                <a:lnTo>
                  <a:pt x="247792" y="84027"/>
                </a:lnTo>
                <a:lnTo>
                  <a:pt x="247792" y="61416"/>
                </a:lnTo>
                <a:lnTo>
                  <a:pt x="243973" y="61416"/>
                </a:lnTo>
                <a:lnTo>
                  <a:pt x="243973" y="50874"/>
                </a:lnTo>
                <a:lnTo>
                  <a:pt x="247792" y="50874"/>
                </a:lnTo>
                <a:lnTo>
                  <a:pt x="247792" y="32541"/>
                </a:lnTo>
                <a:lnTo>
                  <a:pt x="243973" y="32541"/>
                </a:lnTo>
                <a:lnTo>
                  <a:pt x="243973" y="21999"/>
                </a:lnTo>
                <a:lnTo>
                  <a:pt x="247792" y="21999"/>
                </a:lnTo>
                <a:lnTo>
                  <a:pt x="247792" y="152"/>
                </a:lnTo>
                <a:close/>
              </a:path>
              <a:path w="395604" h="138429">
                <a:moveTo>
                  <a:pt x="247792" y="50874"/>
                </a:moveTo>
                <a:lnTo>
                  <a:pt x="243973" y="50874"/>
                </a:lnTo>
                <a:lnTo>
                  <a:pt x="243973" y="61416"/>
                </a:lnTo>
                <a:lnTo>
                  <a:pt x="247792" y="61416"/>
                </a:lnTo>
                <a:lnTo>
                  <a:pt x="247792" y="50874"/>
                </a:lnTo>
                <a:close/>
              </a:path>
              <a:path w="395604" h="138429">
                <a:moveTo>
                  <a:pt x="268264" y="50874"/>
                </a:moveTo>
                <a:lnTo>
                  <a:pt x="247792" y="50874"/>
                </a:lnTo>
                <a:lnTo>
                  <a:pt x="247792" y="61416"/>
                </a:lnTo>
                <a:lnTo>
                  <a:pt x="268264" y="61416"/>
                </a:lnTo>
                <a:lnTo>
                  <a:pt x="268264" y="50874"/>
                </a:lnTo>
                <a:close/>
              </a:path>
              <a:path w="395604" h="138429">
                <a:moveTo>
                  <a:pt x="247792" y="21999"/>
                </a:moveTo>
                <a:lnTo>
                  <a:pt x="243973" y="21999"/>
                </a:lnTo>
                <a:lnTo>
                  <a:pt x="243973" y="32541"/>
                </a:lnTo>
                <a:lnTo>
                  <a:pt x="247792" y="32541"/>
                </a:lnTo>
                <a:lnTo>
                  <a:pt x="247792" y="21999"/>
                </a:lnTo>
                <a:close/>
              </a:path>
              <a:path w="395604" h="138429">
                <a:moveTo>
                  <a:pt x="268264" y="21999"/>
                </a:moveTo>
                <a:lnTo>
                  <a:pt x="247792" y="21999"/>
                </a:lnTo>
                <a:lnTo>
                  <a:pt x="247792" y="32541"/>
                </a:lnTo>
                <a:lnTo>
                  <a:pt x="268264" y="32541"/>
                </a:lnTo>
                <a:lnTo>
                  <a:pt x="268264" y="21999"/>
                </a:lnTo>
                <a:close/>
              </a:path>
              <a:path w="395604" h="138429">
                <a:moveTo>
                  <a:pt x="208529" y="8097"/>
                </a:moveTo>
                <a:lnTo>
                  <a:pt x="146348" y="8097"/>
                </a:lnTo>
                <a:lnTo>
                  <a:pt x="146348" y="18486"/>
                </a:lnTo>
                <a:lnTo>
                  <a:pt x="196001" y="18486"/>
                </a:lnTo>
                <a:lnTo>
                  <a:pt x="196001" y="36666"/>
                </a:lnTo>
                <a:lnTo>
                  <a:pt x="146654" y="36666"/>
                </a:lnTo>
                <a:lnTo>
                  <a:pt x="146654" y="76694"/>
                </a:lnTo>
                <a:lnTo>
                  <a:pt x="157501" y="76694"/>
                </a:lnTo>
                <a:lnTo>
                  <a:pt x="175433" y="76515"/>
                </a:lnTo>
                <a:lnTo>
                  <a:pt x="191647" y="75834"/>
                </a:lnTo>
                <a:lnTo>
                  <a:pt x="207173" y="74438"/>
                </a:lnTo>
                <a:lnTo>
                  <a:pt x="223042" y="72110"/>
                </a:lnTo>
                <a:lnTo>
                  <a:pt x="222964" y="71346"/>
                </a:lnTo>
                <a:lnTo>
                  <a:pt x="159029" y="71346"/>
                </a:lnTo>
                <a:lnTo>
                  <a:pt x="159029" y="66152"/>
                </a:lnTo>
                <a:lnTo>
                  <a:pt x="157501" y="66152"/>
                </a:lnTo>
                <a:lnTo>
                  <a:pt x="159029" y="66137"/>
                </a:lnTo>
                <a:lnTo>
                  <a:pt x="159029" y="46444"/>
                </a:lnTo>
                <a:lnTo>
                  <a:pt x="208529" y="46444"/>
                </a:lnTo>
                <a:lnTo>
                  <a:pt x="208529" y="8097"/>
                </a:lnTo>
                <a:close/>
              </a:path>
              <a:path w="395604" h="138429">
                <a:moveTo>
                  <a:pt x="221973" y="61722"/>
                </a:moveTo>
                <a:lnTo>
                  <a:pt x="206335" y="63961"/>
                </a:lnTo>
                <a:lnTo>
                  <a:pt x="191055" y="65312"/>
                </a:lnTo>
                <a:lnTo>
                  <a:pt x="175116" y="65975"/>
                </a:lnTo>
                <a:lnTo>
                  <a:pt x="159029" y="66137"/>
                </a:lnTo>
                <a:lnTo>
                  <a:pt x="159029" y="71346"/>
                </a:lnTo>
                <a:lnTo>
                  <a:pt x="222964" y="71346"/>
                </a:lnTo>
                <a:lnTo>
                  <a:pt x="221973" y="61722"/>
                </a:lnTo>
                <a:close/>
              </a:path>
              <a:path w="395604" h="138429">
                <a:moveTo>
                  <a:pt x="159029" y="66137"/>
                </a:moveTo>
                <a:lnTo>
                  <a:pt x="157501" y="66152"/>
                </a:lnTo>
                <a:lnTo>
                  <a:pt x="159029" y="66152"/>
                </a:lnTo>
                <a:close/>
              </a:path>
              <a:path w="395604" h="138429">
                <a:moveTo>
                  <a:pt x="247792" y="91208"/>
                </a:moveTo>
                <a:lnTo>
                  <a:pt x="158112" y="91208"/>
                </a:lnTo>
                <a:lnTo>
                  <a:pt x="158112" y="101596"/>
                </a:lnTo>
                <a:lnTo>
                  <a:pt x="235112" y="101596"/>
                </a:lnTo>
                <a:lnTo>
                  <a:pt x="235112" y="138110"/>
                </a:lnTo>
                <a:lnTo>
                  <a:pt x="247792" y="138110"/>
                </a:lnTo>
                <a:lnTo>
                  <a:pt x="247792" y="91208"/>
                </a:lnTo>
                <a:close/>
              </a:path>
              <a:path w="395604" h="138429">
                <a:moveTo>
                  <a:pt x="395058" y="0"/>
                </a:moveTo>
                <a:lnTo>
                  <a:pt x="382377" y="0"/>
                </a:lnTo>
                <a:lnTo>
                  <a:pt x="382377" y="138416"/>
                </a:lnTo>
                <a:lnTo>
                  <a:pt x="395058" y="138416"/>
                </a:lnTo>
                <a:lnTo>
                  <a:pt x="395058" y="73944"/>
                </a:lnTo>
                <a:lnTo>
                  <a:pt x="387572" y="73944"/>
                </a:lnTo>
                <a:lnTo>
                  <a:pt x="387572" y="63555"/>
                </a:lnTo>
                <a:lnTo>
                  <a:pt x="395058" y="63555"/>
                </a:lnTo>
                <a:lnTo>
                  <a:pt x="395058" y="42624"/>
                </a:lnTo>
                <a:lnTo>
                  <a:pt x="387572" y="42624"/>
                </a:lnTo>
                <a:lnTo>
                  <a:pt x="387572" y="32083"/>
                </a:lnTo>
                <a:lnTo>
                  <a:pt x="395058" y="32083"/>
                </a:lnTo>
                <a:lnTo>
                  <a:pt x="395058" y="0"/>
                </a:lnTo>
                <a:close/>
              </a:path>
              <a:path w="395604" h="138429">
                <a:moveTo>
                  <a:pt x="301252" y="15124"/>
                </a:moveTo>
                <a:lnTo>
                  <a:pt x="288725" y="15124"/>
                </a:lnTo>
                <a:lnTo>
                  <a:pt x="288725" y="106333"/>
                </a:lnTo>
                <a:lnTo>
                  <a:pt x="299114" y="106333"/>
                </a:lnTo>
                <a:lnTo>
                  <a:pt x="315952" y="106079"/>
                </a:lnTo>
                <a:lnTo>
                  <a:pt x="331273" y="105225"/>
                </a:lnTo>
                <a:lnTo>
                  <a:pt x="345906" y="103625"/>
                </a:lnTo>
                <a:lnTo>
                  <a:pt x="360683" y="101138"/>
                </a:lnTo>
                <a:lnTo>
                  <a:pt x="360638" y="100833"/>
                </a:lnTo>
                <a:lnTo>
                  <a:pt x="301252" y="100833"/>
                </a:lnTo>
                <a:lnTo>
                  <a:pt x="301252" y="95638"/>
                </a:lnTo>
                <a:lnTo>
                  <a:pt x="299114" y="95638"/>
                </a:lnTo>
                <a:lnTo>
                  <a:pt x="301252" y="95609"/>
                </a:lnTo>
                <a:lnTo>
                  <a:pt x="301252" y="15124"/>
                </a:lnTo>
                <a:close/>
              </a:path>
              <a:path w="395604" h="138429">
                <a:moveTo>
                  <a:pt x="359155" y="90749"/>
                </a:moveTo>
                <a:lnTo>
                  <a:pt x="344811" y="93124"/>
                </a:lnTo>
                <a:lnTo>
                  <a:pt x="330567" y="94626"/>
                </a:lnTo>
                <a:lnTo>
                  <a:pt x="315606" y="95411"/>
                </a:lnTo>
                <a:lnTo>
                  <a:pt x="301252" y="95609"/>
                </a:lnTo>
                <a:lnTo>
                  <a:pt x="301252" y="100833"/>
                </a:lnTo>
                <a:lnTo>
                  <a:pt x="360638" y="100833"/>
                </a:lnTo>
                <a:lnTo>
                  <a:pt x="359155" y="90749"/>
                </a:lnTo>
                <a:close/>
              </a:path>
              <a:path w="395604" h="138429">
                <a:moveTo>
                  <a:pt x="301252" y="95609"/>
                </a:moveTo>
                <a:lnTo>
                  <a:pt x="299114" y="95638"/>
                </a:lnTo>
                <a:lnTo>
                  <a:pt x="301252" y="95638"/>
                </a:lnTo>
                <a:close/>
              </a:path>
              <a:path w="395604" h="138429">
                <a:moveTo>
                  <a:pt x="382377" y="63555"/>
                </a:moveTo>
                <a:lnTo>
                  <a:pt x="340975" y="63555"/>
                </a:lnTo>
                <a:lnTo>
                  <a:pt x="340975" y="73944"/>
                </a:lnTo>
                <a:lnTo>
                  <a:pt x="382377" y="73944"/>
                </a:lnTo>
                <a:lnTo>
                  <a:pt x="382377" y="63555"/>
                </a:lnTo>
                <a:close/>
              </a:path>
              <a:path w="395604" h="138429">
                <a:moveTo>
                  <a:pt x="395058" y="63555"/>
                </a:moveTo>
                <a:lnTo>
                  <a:pt x="387572" y="63555"/>
                </a:lnTo>
                <a:lnTo>
                  <a:pt x="387572" y="73944"/>
                </a:lnTo>
                <a:lnTo>
                  <a:pt x="395058" y="73944"/>
                </a:lnTo>
                <a:lnTo>
                  <a:pt x="395058" y="63555"/>
                </a:lnTo>
                <a:close/>
              </a:path>
              <a:path w="395604" h="138429">
                <a:moveTo>
                  <a:pt x="382377" y="32083"/>
                </a:moveTo>
                <a:lnTo>
                  <a:pt x="340975" y="32083"/>
                </a:lnTo>
                <a:lnTo>
                  <a:pt x="340975" y="42624"/>
                </a:lnTo>
                <a:lnTo>
                  <a:pt x="382377" y="42624"/>
                </a:lnTo>
                <a:lnTo>
                  <a:pt x="382377" y="32083"/>
                </a:lnTo>
                <a:close/>
              </a:path>
              <a:path w="395604" h="138429">
                <a:moveTo>
                  <a:pt x="395058" y="32083"/>
                </a:moveTo>
                <a:lnTo>
                  <a:pt x="387572" y="32083"/>
                </a:lnTo>
                <a:lnTo>
                  <a:pt x="387572" y="42624"/>
                </a:lnTo>
                <a:lnTo>
                  <a:pt x="395058" y="42624"/>
                </a:lnTo>
                <a:lnTo>
                  <a:pt x="395058" y="32083"/>
                </a:lnTo>
                <a:close/>
              </a:path>
            </a:pathLst>
          </a:custGeom>
          <a:solidFill>
            <a:srgbClr val="6775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5506335" y="4922573"/>
            <a:ext cx="393700" cy="139065"/>
          </a:xfrm>
          <a:custGeom>
            <a:avLst/>
            <a:gdLst/>
            <a:ahLst/>
            <a:cxnLst/>
            <a:rect l="l" t="t" r="r" b="b"/>
            <a:pathLst>
              <a:path w="393700" h="139064">
                <a:moveTo>
                  <a:pt x="37430" y="12527"/>
                </a:moveTo>
                <a:lnTo>
                  <a:pt x="34986" y="12527"/>
                </a:lnTo>
                <a:lnTo>
                  <a:pt x="34986" y="23069"/>
                </a:lnTo>
                <a:lnTo>
                  <a:pt x="32441" y="36711"/>
                </a:lnTo>
                <a:lnTo>
                  <a:pt x="25284" y="48907"/>
                </a:lnTo>
                <a:lnTo>
                  <a:pt x="14232" y="58840"/>
                </a:lnTo>
                <a:lnTo>
                  <a:pt x="0" y="65694"/>
                </a:lnTo>
                <a:lnTo>
                  <a:pt x="6416" y="75777"/>
                </a:lnTo>
                <a:lnTo>
                  <a:pt x="22324" y="67606"/>
                </a:lnTo>
                <a:lnTo>
                  <a:pt x="34680" y="55553"/>
                </a:lnTo>
                <a:lnTo>
                  <a:pt x="41724" y="42244"/>
                </a:lnTo>
                <a:lnTo>
                  <a:pt x="40318" y="39731"/>
                </a:lnTo>
                <a:lnTo>
                  <a:pt x="37430" y="23069"/>
                </a:lnTo>
                <a:lnTo>
                  <a:pt x="37430" y="12527"/>
                </a:lnTo>
                <a:close/>
              </a:path>
              <a:path w="393700" h="139064">
                <a:moveTo>
                  <a:pt x="47972" y="12527"/>
                </a:moveTo>
                <a:lnTo>
                  <a:pt x="45527" y="12527"/>
                </a:lnTo>
                <a:lnTo>
                  <a:pt x="45527" y="23069"/>
                </a:lnTo>
                <a:lnTo>
                  <a:pt x="42682" y="40435"/>
                </a:lnTo>
                <a:lnTo>
                  <a:pt x="41724" y="42244"/>
                </a:lnTo>
                <a:lnTo>
                  <a:pt x="48392" y="54159"/>
                </a:lnTo>
                <a:lnTo>
                  <a:pt x="60762" y="65608"/>
                </a:lnTo>
                <a:lnTo>
                  <a:pt x="76541" y="73333"/>
                </a:lnTo>
                <a:lnTo>
                  <a:pt x="82805" y="63402"/>
                </a:lnTo>
                <a:lnTo>
                  <a:pt x="68790" y="56907"/>
                </a:lnTo>
                <a:lnTo>
                  <a:pt x="57768" y="47532"/>
                </a:lnTo>
                <a:lnTo>
                  <a:pt x="50557" y="36010"/>
                </a:lnTo>
                <a:lnTo>
                  <a:pt x="47972" y="23069"/>
                </a:lnTo>
                <a:lnTo>
                  <a:pt x="47972" y="12527"/>
                </a:lnTo>
                <a:close/>
              </a:path>
              <a:path w="393700" h="139064">
                <a:moveTo>
                  <a:pt x="45527" y="12527"/>
                </a:moveTo>
                <a:lnTo>
                  <a:pt x="37430" y="12527"/>
                </a:lnTo>
                <a:lnTo>
                  <a:pt x="37430" y="23069"/>
                </a:lnTo>
                <a:lnTo>
                  <a:pt x="40318" y="39731"/>
                </a:lnTo>
                <a:lnTo>
                  <a:pt x="41724" y="42244"/>
                </a:lnTo>
                <a:lnTo>
                  <a:pt x="42682" y="40435"/>
                </a:lnTo>
                <a:lnTo>
                  <a:pt x="45527" y="23069"/>
                </a:lnTo>
                <a:lnTo>
                  <a:pt x="45527" y="12527"/>
                </a:lnTo>
                <a:close/>
              </a:path>
              <a:path w="393700" h="139064">
                <a:moveTo>
                  <a:pt x="79138" y="9624"/>
                </a:moveTo>
                <a:lnTo>
                  <a:pt x="3513" y="9624"/>
                </a:lnTo>
                <a:lnTo>
                  <a:pt x="3513" y="19861"/>
                </a:lnTo>
                <a:lnTo>
                  <a:pt x="34986" y="19861"/>
                </a:lnTo>
                <a:lnTo>
                  <a:pt x="34986" y="12527"/>
                </a:lnTo>
                <a:lnTo>
                  <a:pt x="79138" y="12527"/>
                </a:lnTo>
                <a:lnTo>
                  <a:pt x="79138" y="9624"/>
                </a:lnTo>
                <a:close/>
              </a:path>
              <a:path w="393700" h="139064">
                <a:moveTo>
                  <a:pt x="79138" y="12527"/>
                </a:moveTo>
                <a:lnTo>
                  <a:pt x="47972" y="12527"/>
                </a:lnTo>
                <a:lnTo>
                  <a:pt x="47972" y="19861"/>
                </a:lnTo>
                <a:lnTo>
                  <a:pt x="79138" y="19861"/>
                </a:lnTo>
                <a:lnTo>
                  <a:pt x="79138" y="12527"/>
                </a:lnTo>
                <a:close/>
              </a:path>
              <a:path w="393700" h="139064">
                <a:moveTo>
                  <a:pt x="111527" y="611"/>
                </a:moveTo>
                <a:lnTo>
                  <a:pt x="98694" y="611"/>
                </a:lnTo>
                <a:lnTo>
                  <a:pt x="98694" y="75319"/>
                </a:lnTo>
                <a:lnTo>
                  <a:pt x="111527" y="75319"/>
                </a:lnTo>
                <a:lnTo>
                  <a:pt x="111527" y="611"/>
                </a:lnTo>
                <a:close/>
              </a:path>
              <a:path w="393700" h="139064">
                <a:moveTo>
                  <a:pt x="34986" y="82194"/>
                </a:moveTo>
                <a:lnTo>
                  <a:pt x="22458" y="82194"/>
                </a:lnTo>
                <a:lnTo>
                  <a:pt x="22458" y="136888"/>
                </a:lnTo>
                <a:lnTo>
                  <a:pt x="111527" y="136888"/>
                </a:lnTo>
                <a:lnTo>
                  <a:pt x="111527" y="126499"/>
                </a:lnTo>
                <a:lnTo>
                  <a:pt x="34986" y="126499"/>
                </a:lnTo>
                <a:lnTo>
                  <a:pt x="34986" y="108777"/>
                </a:lnTo>
                <a:lnTo>
                  <a:pt x="111527" y="108777"/>
                </a:lnTo>
                <a:lnTo>
                  <a:pt x="111527" y="98541"/>
                </a:lnTo>
                <a:lnTo>
                  <a:pt x="34986" y="98541"/>
                </a:lnTo>
                <a:lnTo>
                  <a:pt x="34986" y="82194"/>
                </a:lnTo>
                <a:close/>
              </a:path>
              <a:path w="393700" h="139064">
                <a:moveTo>
                  <a:pt x="111527" y="108777"/>
                </a:moveTo>
                <a:lnTo>
                  <a:pt x="98999" y="108777"/>
                </a:lnTo>
                <a:lnTo>
                  <a:pt x="98999" y="126499"/>
                </a:lnTo>
                <a:lnTo>
                  <a:pt x="111527" y="126499"/>
                </a:lnTo>
                <a:lnTo>
                  <a:pt x="111527" y="108777"/>
                </a:lnTo>
                <a:close/>
              </a:path>
              <a:path w="393700" h="139064">
                <a:moveTo>
                  <a:pt x="111527" y="82194"/>
                </a:moveTo>
                <a:lnTo>
                  <a:pt x="98999" y="82194"/>
                </a:lnTo>
                <a:lnTo>
                  <a:pt x="98999" y="98541"/>
                </a:lnTo>
                <a:lnTo>
                  <a:pt x="111527" y="98541"/>
                </a:lnTo>
                <a:lnTo>
                  <a:pt x="111527" y="82194"/>
                </a:lnTo>
                <a:close/>
              </a:path>
              <a:path w="393700" h="139064">
                <a:moveTo>
                  <a:pt x="175529" y="24749"/>
                </a:moveTo>
                <a:lnTo>
                  <a:pt x="173237" y="24749"/>
                </a:lnTo>
                <a:lnTo>
                  <a:pt x="173237" y="30555"/>
                </a:lnTo>
                <a:lnTo>
                  <a:pt x="170769" y="44009"/>
                </a:lnTo>
                <a:lnTo>
                  <a:pt x="163803" y="55916"/>
                </a:lnTo>
                <a:lnTo>
                  <a:pt x="152999" y="65531"/>
                </a:lnTo>
                <a:lnTo>
                  <a:pt x="139015" y="72110"/>
                </a:lnTo>
                <a:lnTo>
                  <a:pt x="145126" y="82041"/>
                </a:lnTo>
                <a:lnTo>
                  <a:pt x="160874" y="74104"/>
                </a:lnTo>
                <a:lnTo>
                  <a:pt x="173027" y="62428"/>
                </a:lnTo>
                <a:lnTo>
                  <a:pt x="179823" y="49629"/>
                </a:lnTo>
                <a:lnTo>
                  <a:pt x="178226" y="46702"/>
                </a:lnTo>
                <a:lnTo>
                  <a:pt x="175529" y="30555"/>
                </a:lnTo>
                <a:lnTo>
                  <a:pt x="175529" y="24749"/>
                </a:lnTo>
                <a:close/>
              </a:path>
              <a:path w="393700" h="139064">
                <a:moveTo>
                  <a:pt x="185918" y="24749"/>
                </a:moveTo>
                <a:lnTo>
                  <a:pt x="183626" y="24749"/>
                </a:lnTo>
                <a:lnTo>
                  <a:pt x="183626" y="30555"/>
                </a:lnTo>
                <a:lnTo>
                  <a:pt x="180854" y="47687"/>
                </a:lnTo>
                <a:lnTo>
                  <a:pt x="179823" y="49629"/>
                </a:lnTo>
                <a:lnTo>
                  <a:pt x="185879" y="60728"/>
                </a:lnTo>
                <a:lnTo>
                  <a:pt x="197829" y="71891"/>
                </a:lnTo>
                <a:lnTo>
                  <a:pt x="213417" y="79444"/>
                </a:lnTo>
                <a:lnTo>
                  <a:pt x="219529" y="69513"/>
                </a:lnTo>
                <a:lnTo>
                  <a:pt x="205769" y="63254"/>
                </a:lnTo>
                <a:lnTo>
                  <a:pt x="195161" y="54159"/>
                </a:lnTo>
                <a:lnTo>
                  <a:pt x="188333" y="43002"/>
                </a:lnTo>
                <a:lnTo>
                  <a:pt x="185918" y="30555"/>
                </a:lnTo>
                <a:lnTo>
                  <a:pt x="185918" y="24749"/>
                </a:lnTo>
                <a:close/>
              </a:path>
              <a:path w="393700" h="139064">
                <a:moveTo>
                  <a:pt x="183626" y="24749"/>
                </a:moveTo>
                <a:lnTo>
                  <a:pt x="175529" y="24749"/>
                </a:lnTo>
                <a:lnTo>
                  <a:pt x="175529" y="30555"/>
                </a:lnTo>
                <a:lnTo>
                  <a:pt x="178226" y="46702"/>
                </a:lnTo>
                <a:lnTo>
                  <a:pt x="179823" y="49629"/>
                </a:lnTo>
                <a:lnTo>
                  <a:pt x="180854" y="47687"/>
                </a:lnTo>
                <a:lnTo>
                  <a:pt x="183626" y="30555"/>
                </a:lnTo>
                <a:lnTo>
                  <a:pt x="183626" y="24749"/>
                </a:lnTo>
                <a:close/>
              </a:path>
              <a:path w="393700" h="139064">
                <a:moveTo>
                  <a:pt x="173237" y="17569"/>
                </a:moveTo>
                <a:lnTo>
                  <a:pt x="142682" y="17569"/>
                </a:lnTo>
                <a:lnTo>
                  <a:pt x="142682" y="27805"/>
                </a:lnTo>
                <a:lnTo>
                  <a:pt x="173237" y="27805"/>
                </a:lnTo>
                <a:lnTo>
                  <a:pt x="173237" y="24749"/>
                </a:lnTo>
                <a:lnTo>
                  <a:pt x="216320" y="24749"/>
                </a:lnTo>
                <a:lnTo>
                  <a:pt x="216320" y="22611"/>
                </a:lnTo>
                <a:lnTo>
                  <a:pt x="173237" y="22611"/>
                </a:lnTo>
                <a:lnTo>
                  <a:pt x="173237" y="17569"/>
                </a:lnTo>
                <a:close/>
              </a:path>
              <a:path w="393700" h="139064">
                <a:moveTo>
                  <a:pt x="216320" y="24749"/>
                </a:moveTo>
                <a:lnTo>
                  <a:pt x="185918" y="24749"/>
                </a:lnTo>
                <a:lnTo>
                  <a:pt x="185918" y="27805"/>
                </a:lnTo>
                <a:lnTo>
                  <a:pt x="216320" y="27805"/>
                </a:lnTo>
                <a:lnTo>
                  <a:pt x="216320" y="24749"/>
                </a:lnTo>
                <a:close/>
              </a:path>
              <a:path w="393700" h="139064">
                <a:moveTo>
                  <a:pt x="185918" y="0"/>
                </a:moveTo>
                <a:lnTo>
                  <a:pt x="173237" y="0"/>
                </a:lnTo>
                <a:lnTo>
                  <a:pt x="173237" y="22611"/>
                </a:lnTo>
                <a:lnTo>
                  <a:pt x="185918" y="22611"/>
                </a:lnTo>
                <a:lnTo>
                  <a:pt x="185918" y="0"/>
                </a:lnTo>
                <a:close/>
              </a:path>
              <a:path w="393700" h="139064">
                <a:moveTo>
                  <a:pt x="216320" y="17569"/>
                </a:moveTo>
                <a:lnTo>
                  <a:pt x="185918" y="17569"/>
                </a:lnTo>
                <a:lnTo>
                  <a:pt x="185918" y="22611"/>
                </a:lnTo>
                <a:lnTo>
                  <a:pt x="216320" y="22611"/>
                </a:lnTo>
                <a:lnTo>
                  <a:pt x="216320" y="17569"/>
                </a:lnTo>
                <a:close/>
              </a:path>
              <a:path w="393700" h="139064">
                <a:moveTo>
                  <a:pt x="245959" y="611"/>
                </a:moveTo>
                <a:lnTo>
                  <a:pt x="233278" y="611"/>
                </a:lnTo>
                <a:lnTo>
                  <a:pt x="233278" y="84791"/>
                </a:lnTo>
                <a:lnTo>
                  <a:pt x="245959" y="84791"/>
                </a:lnTo>
                <a:lnTo>
                  <a:pt x="245959" y="47972"/>
                </a:lnTo>
                <a:lnTo>
                  <a:pt x="242445" y="47972"/>
                </a:lnTo>
                <a:lnTo>
                  <a:pt x="242445" y="37430"/>
                </a:lnTo>
                <a:lnTo>
                  <a:pt x="245959" y="37430"/>
                </a:lnTo>
                <a:lnTo>
                  <a:pt x="245959" y="611"/>
                </a:lnTo>
                <a:close/>
              </a:path>
              <a:path w="393700" h="139064">
                <a:moveTo>
                  <a:pt x="245959" y="37430"/>
                </a:moveTo>
                <a:lnTo>
                  <a:pt x="242445" y="37430"/>
                </a:lnTo>
                <a:lnTo>
                  <a:pt x="242445" y="47972"/>
                </a:lnTo>
                <a:lnTo>
                  <a:pt x="245959" y="47972"/>
                </a:lnTo>
                <a:lnTo>
                  <a:pt x="245959" y="37430"/>
                </a:lnTo>
                <a:close/>
              </a:path>
              <a:path w="393700" h="139064">
                <a:moveTo>
                  <a:pt x="266431" y="37430"/>
                </a:moveTo>
                <a:lnTo>
                  <a:pt x="245959" y="37430"/>
                </a:lnTo>
                <a:lnTo>
                  <a:pt x="245959" y="47972"/>
                </a:lnTo>
                <a:lnTo>
                  <a:pt x="266431" y="47972"/>
                </a:lnTo>
                <a:lnTo>
                  <a:pt x="266431" y="37430"/>
                </a:lnTo>
                <a:close/>
              </a:path>
              <a:path w="393700" h="139064">
                <a:moveTo>
                  <a:pt x="245959" y="92124"/>
                </a:moveTo>
                <a:lnTo>
                  <a:pt x="156279" y="92124"/>
                </a:lnTo>
                <a:lnTo>
                  <a:pt x="156279" y="102513"/>
                </a:lnTo>
                <a:lnTo>
                  <a:pt x="233278" y="102513"/>
                </a:lnTo>
                <a:lnTo>
                  <a:pt x="233278" y="138874"/>
                </a:lnTo>
                <a:lnTo>
                  <a:pt x="245959" y="138874"/>
                </a:lnTo>
                <a:lnTo>
                  <a:pt x="245959" y="92124"/>
                </a:lnTo>
                <a:close/>
              </a:path>
              <a:path w="393700" h="139064">
                <a:moveTo>
                  <a:pt x="393224" y="611"/>
                </a:moveTo>
                <a:lnTo>
                  <a:pt x="380544" y="611"/>
                </a:lnTo>
                <a:lnTo>
                  <a:pt x="380544" y="139027"/>
                </a:lnTo>
                <a:lnTo>
                  <a:pt x="393224" y="139027"/>
                </a:lnTo>
                <a:lnTo>
                  <a:pt x="393224" y="74555"/>
                </a:lnTo>
                <a:lnTo>
                  <a:pt x="385738" y="74555"/>
                </a:lnTo>
                <a:lnTo>
                  <a:pt x="385738" y="64166"/>
                </a:lnTo>
                <a:lnTo>
                  <a:pt x="393224" y="64166"/>
                </a:lnTo>
                <a:lnTo>
                  <a:pt x="393224" y="43235"/>
                </a:lnTo>
                <a:lnTo>
                  <a:pt x="385738" y="43235"/>
                </a:lnTo>
                <a:lnTo>
                  <a:pt x="385738" y="32694"/>
                </a:lnTo>
                <a:lnTo>
                  <a:pt x="393224" y="32694"/>
                </a:lnTo>
                <a:lnTo>
                  <a:pt x="393224" y="611"/>
                </a:lnTo>
                <a:close/>
              </a:path>
              <a:path w="393700" h="139064">
                <a:moveTo>
                  <a:pt x="299419" y="15736"/>
                </a:moveTo>
                <a:lnTo>
                  <a:pt x="286891" y="15736"/>
                </a:lnTo>
                <a:lnTo>
                  <a:pt x="286891" y="106944"/>
                </a:lnTo>
                <a:lnTo>
                  <a:pt x="297280" y="106944"/>
                </a:lnTo>
                <a:lnTo>
                  <a:pt x="314119" y="106691"/>
                </a:lnTo>
                <a:lnTo>
                  <a:pt x="329440" y="105836"/>
                </a:lnTo>
                <a:lnTo>
                  <a:pt x="344073" y="104237"/>
                </a:lnTo>
                <a:lnTo>
                  <a:pt x="358849" y="101749"/>
                </a:lnTo>
                <a:lnTo>
                  <a:pt x="358805" y="101444"/>
                </a:lnTo>
                <a:lnTo>
                  <a:pt x="299419" y="101444"/>
                </a:lnTo>
                <a:lnTo>
                  <a:pt x="299419" y="96249"/>
                </a:lnTo>
                <a:lnTo>
                  <a:pt x="297280" y="96249"/>
                </a:lnTo>
                <a:lnTo>
                  <a:pt x="299419" y="96220"/>
                </a:lnTo>
                <a:lnTo>
                  <a:pt x="299419" y="15736"/>
                </a:lnTo>
                <a:close/>
              </a:path>
              <a:path w="393700" h="139064">
                <a:moveTo>
                  <a:pt x="357322" y="91360"/>
                </a:moveTo>
                <a:lnTo>
                  <a:pt x="342977" y="93736"/>
                </a:lnTo>
                <a:lnTo>
                  <a:pt x="328733" y="95237"/>
                </a:lnTo>
                <a:lnTo>
                  <a:pt x="313773" y="96022"/>
                </a:lnTo>
                <a:lnTo>
                  <a:pt x="299419" y="96220"/>
                </a:lnTo>
                <a:lnTo>
                  <a:pt x="299419" y="101444"/>
                </a:lnTo>
                <a:lnTo>
                  <a:pt x="358805" y="101444"/>
                </a:lnTo>
                <a:lnTo>
                  <a:pt x="357322" y="91360"/>
                </a:lnTo>
                <a:close/>
              </a:path>
              <a:path w="393700" h="139064">
                <a:moveTo>
                  <a:pt x="299419" y="96220"/>
                </a:moveTo>
                <a:lnTo>
                  <a:pt x="297280" y="96249"/>
                </a:lnTo>
                <a:lnTo>
                  <a:pt x="299419" y="96249"/>
                </a:lnTo>
                <a:close/>
              </a:path>
              <a:path w="393700" h="139064">
                <a:moveTo>
                  <a:pt x="380544" y="64166"/>
                </a:moveTo>
                <a:lnTo>
                  <a:pt x="339141" y="64166"/>
                </a:lnTo>
                <a:lnTo>
                  <a:pt x="339141" y="74555"/>
                </a:lnTo>
                <a:lnTo>
                  <a:pt x="380544" y="74555"/>
                </a:lnTo>
                <a:lnTo>
                  <a:pt x="380544" y="64166"/>
                </a:lnTo>
                <a:close/>
              </a:path>
              <a:path w="393700" h="139064">
                <a:moveTo>
                  <a:pt x="393224" y="64166"/>
                </a:moveTo>
                <a:lnTo>
                  <a:pt x="385738" y="64166"/>
                </a:lnTo>
                <a:lnTo>
                  <a:pt x="385738" y="74555"/>
                </a:lnTo>
                <a:lnTo>
                  <a:pt x="393224" y="74555"/>
                </a:lnTo>
                <a:lnTo>
                  <a:pt x="393224" y="64166"/>
                </a:lnTo>
                <a:close/>
              </a:path>
              <a:path w="393700" h="139064">
                <a:moveTo>
                  <a:pt x="380544" y="32694"/>
                </a:moveTo>
                <a:lnTo>
                  <a:pt x="339141" y="32694"/>
                </a:lnTo>
                <a:lnTo>
                  <a:pt x="339141" y="43235"/>
                </a:lnTo>
                <a:lnTo>
                  <a:pt x="380544" y="43235"/>
                </a:lnTo>
                <a:lnTo>
                  <a:pt x="380544" y="32694"/>
                </a:lnTo>
                <a:close/>
              </a:path>
              <a:path w="393700" h="139064">
                <a:moveTo>
                  <a:pt x="393224" y="32694"/>
                </a:moveTo>
                <a:lnTo>
                  <a:pt x="385738" y="32694"/>
                </a:lnTo>
                <a:lnTo>
                  <a:pt x="385738" y="43235"/>
                </a:lnTo>
                <a:lnTo>
                  <a:pt x="393224" y="43235"/>
                </a:lnTo>
                <a:lnTo>
                  <a:pt x="393224" y="32694"/>
                </a:lnTo>
                <a:close/>
              </a:path>
            </a:pathLst>
          </a:custGeom>
          <a:solidFill>
            <a:srgbClr val="6775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6165200" y="4921045"/>
            <a:ext cx="395605" cy="140970"/>
          </a:xfrm>
          <a:custGeom>
            <a:avLst/>
            <a:gdLst/>
            <a:ahLst/>
            <a:cxnLst/>
            <a:rect l="l" t="t" r="r" b="b"/>
            <a:pathLst>
              <a:path w="395604" h="140970">
                <a:moveTo>
                  <a:pt x="45069" y="87541"/>
                </a:moveTo>
                <a:lnTo>
                  <a:pt x="32083" y="87541"/>
                </a:lnTo>
                <a:lnTo>
                  <a:pt x="32083" y="140249"/>
                </a:lnTo>
                <a:lnTo>
                  <a:pt x="45069" y="140249"/>
                </a:lnTo>
                <a:lnTo>
                  <a:pt x="45069" y="87541"/>
                </a:lnTo>
                <a:close/>
              </a:path>
              <a:path w="395604" h="140970">
                <a:moveTo>
                  <a:pt x="92583" y="87541"/>
                </a:moveTo>
                <a:lnTo>
                  <a:pt x="79596" y="87541"/>
                </a:lnTo>
                <a:lnTo>
                  <a:pt x="79596" y="140249"/>
                </a:lnTo>
                <a:lnTo>
                  <a:pt x="92583" y="140249"/>
                </a:lnTo>
                <a:lnTo>
                  <a:pt x="92583" y="87541"/>
                </a:lnTo>
                <a:close/>
              </a:path>
              <a:path w="395604" h="140970">
                <a:moveTo>
                  <a:pt x="125277" y="80666"/>
                </a:moveTo>
                <a:lnTo>
                  <a:pt x="0" y="80666"/>
                </a:lnTo>
                <a:lnTo>
                  <a:pt x="0" y="91208"/>
                </a:lnTo>
                <a:lnTo>
                  <a:pt x="32083" y="91208"/>
                </a:lnTo>
                <a:lnTo>
                  <a:pt x="32083" y="87541"/>
                </a:lnTo>
                <a:lnTo>
                  <a:pt x="125277" y="87541"/>
                </a:lnTo>
                <a:lnTo>
                  <a:pt x="125277" y="80666"/>
                </a:lnTo>
                <a:close/>
              </a:path>
              <a:path w="395604" h="140970">
                <a:moveTo>
                  <a:pt x="79596" y="87541"/>
                </a:moveTo>
                <a:lnTo>
                  <a:pt x="45069" y="87541"/>
                </a:lnTo>
                <a:lnTo>
                  <a:pt x="45069" y="91208"/>
                </a:lnTo>
                <a:lnTo>
                  <a:pt x="79596" y="91208"/>
                </a:lnTo>
                <a:lnTo>
                  <a:pt x="79596" y="87541"/>
                </a:lnTo>
                <a:close/>
              </a:path>
              <a:path w="395604" h="140970">
                <a:moveTo>
                  <a:pt x="125277" y="87541"/>
                </a:moveTo>
                <a:lnTo>
                  <a:pt x="92583" y="87541"/>
                </a:lnTo>
                <a:lnTo>
                  <a:pt x="92583" y="91208"/>
                </a:lnTo>
                <a:lnTo>
                  <a:pt x="125277" y="91208"/>
                </a:lnTo>
                <a:lnTo>
                  <a:pt x="125277" y="87541"/>
                </a:lnTo>
                <a:close/>
              </a:path>
              <a:path w="395604" h="140970">
                <a:moveTo>
                  <a:pt x="62333" y="7638"/>
                </a:moveTo>
                <a:lnTo>
                  <a:pt x="42672" y="9741"/>
                </a:lnTo>
                <a:lnTo>
                  <a:pt x="27423" y="15755"/>
                </a:lnTo>
                <a:lnTo>
                  <a:pt x="17559" y="25234"/>
                </a:lnTo>
                <a:lnTo>
                  <a:pt x="14055" y="37735"/>
                </a:lnTo>
                <a:lnTo>
                  <a:pt x="17559" y="50173"/>
                </a:lnTo>
                <a:lnTo>
                  <a:pt x="27423" y="59659"/>
                </a:lnTo>
                <a:lnTo>
                  <a:pt x="42672" y="65708"/>
                </a:lnTo>
                <a:lnTo>
                  <a:pt x="62333" y="67833"/>
                </a:lnTo>
                <a:lnTo>
                  <a:pt x="82058" y="65708"/>
                </a:lnTo>
                <a:lnTo>
                  <a:pt x="97300" y="59659"/>
                </a:lnTo>
                <a:lnTo>
                  <a:pt x="99436" y="57597"/>
                </a:lnTo>
                <a:lnTo>
                  <a:pt x="62333" y="57597"/>
                </a:lnTo>
                <a:lnTo>
                  <a:pt x="47900" y="56191"/>
                </a:lnTo>
                <a:lnTo>
                  <a:pt x="36704" y="52192"/>
                </a:lnTo>
                <a:lnTo>
                  <a:pt x="29462" y="45931"/>
                </a:lnTo>
                <a:lnTo>
                  <a:pt x="26888" y="37735"/>
                </a:lnTo>
                <a:lnTo>
                  <a:pt x="29462" y="29540"/>
                </a:lnTo>
                <a:lnTo>
                  <a:pt x="36704" y="23279"/>
                </a:lnTo>
                <a:lnTo>
                  <a:pt x="47900" y="19280"/>
                </a:lnTo>
                <a:lnTo>
                  <a:pt x="62333" y="17874"/>
                </a:lnTo>
                <a:lnTo>
                  <a:pt x="99497" y="17874"/>
                </a:lnTo>
                <a:lnTo>
                  <a:pt x="97300" y="15755"/>
                </a:lnTo>
                <a:lnTo>
                  <a:pt x="82058" y="9741"/>
                </a:lnTo>
                <a:lnTo>
                  <a:pt x="62333" y="7638"/>
                </a:lnTo>
                <a:close/>
              </a:path>
              <a:path w="395604" h="140970">
                <a:moveTo>
                  <a:pt x="99497" y="17874"/>
                </a:moveTo>
                <a:lnTo>
                  <a:pt x="62333" y="17874"/>
                </a:lnTo>
                <a:lnTo>
                  <a:pt x="76741" y="19280"/>
                </a:lnTo>
                <a:lnTo>
                  <a:pt x="87885" y="23279"/>
                </a:lnTo>
                <a:lnTo>
                  <a:pt x="95075" y="29540"/>
                </a:lnTo>
                <a:lnTo>
                  <a:pt x="97624" y="37735"/>
                </a:lnTo>
                <a:lnTo>
                  <a:pt x="95075" y="45931"/>
                </a:lnTo>
                <a:lnTo>
                  <a:pt x="87885" y="52192"/>
                </a:lnTo>
                <a:lnTo>
                  <a:pt x="76741" y="56191"/>
                </a:lnTo>
                <a:lnTo>
                  <a:pt x="62333" y="57597"/>
                </a:lnTo>
                <a:lnTo>
                  <a:pt x="99436" y="57597"/>
                </a:lnTo>
                <a:lnTo>
                  <a:pt x="107127" y="50173"/>
                </a:lnTo>
                <a:lnTo>
                  <a:pt x="110610" y="37735"/>
                </a:lnTo>
                <a:lnTo>
                  <a:pt x="107127" y="25234"/>
                </a:lnTo>
                <a:lnTo>
                  <a:pt x="99497" y="17874"/>
                </a:lnTo>
                <a:close/>
              </a:path>
              <a:path w="395604" h="140970">
                <a:moveTo>
                  <a:pt x="196765" y="13902"/>
                </a:moveTo>
                <a:lnTo>
                  <a:pt x="147112" y="13902"/>
                </a:lnTo>
                <a:lnTo>
                  <a:pt x="147112" y="23833"/>
                </a:lnTo>
                <a:lnTo>
                  <a:pt x="258181" y="23833"/>
                </a:lnTo>
                <a:lnTo>
                  <a:pt x="258181" y="19861"/>
                </a:lnTo>
                <a:lnTo>
                  <a:pt x="196765" y="19861"/>
                </a:lnTo>
                <a:lnTo>
                  <a:pt x="196765" y="13902"/>
                </a:lnTo>
                <a:close/>
              </a:path>
              <a:path w="395604" h="140970">
                <a:moveTo>
                  <a:pt x="209292" y="0"/>
                </a:moveTo>
                <a:lnTo>
                  <a:pt x="196765" y="0"/>
                </a:lnTo>
                <a:lnTo>
                  <a:pt x="196765" y="19861"/>
                </a:lnTo>
                <a:lnTo>
                  <a:pt x="209292" y="19861"/>
                </a:lnTo>
                <a:lnTo>
                  <a:pt x="209292" y="0"/>
                </a:lnTo>
                <a:close/>
              </a:path>
              <a:path w="395604" h="140970">
                <a:moveTo>
                  <a:pt x="258181" y="13902"/>
                </a:moveTo>
                <a:lnTo>
                  <a:pt x="209292" y="13902"/>
                </a:lnTo>
                <a:lnTo>
                  <a:pt x="209292" y="19861"/>
                </a:lnTo>
                <a:lnTo>
                  <a:pt x="258181" y="19861"/>
                </a:lnTo>
                <a:lnTo>
                  <a:pt x="258181" y="13902"/>
                </a:lnTo>
                <a:close/>
              </a:path>
              <a:path w="395604" h="140970">
                <a:moveTo>
                  <a:pt x="196765" y="80513"/>
                </a:moveTo>
                <a:lnTo>
                  <a:pt x="140543" y="80513"/>
                </a:lnTo>
                <a:lnTo>
                  <a:pt x="140543" y="90749"/>
                </a:lnTo>
                <a:lnTo>
                  <a:pt x="265362" y="90749"/>
                </a:lnTo>
                <a:lnTo>
                  <a:pt x="265362" y="85249"/>
                </a:lnTo>
                <a:lnTo>
                  <a:pt x="196765" y="85249"/>
                </a:lnTo>
                <a:lnTo>
                  <a:pt x="196765" y="80513"/>
                </a:lnTo>
                <a:close/>
              </a:path>
              <a:path w="395604" h="140970">
                <a:moveTo>
                  <a:pt x="196765" y="69090"/>
                </a:moveTo>
                <a:lnTo>
                  <a:pt x="196765" y="85249"/>
                </a:lnTo>
                <a:lnTo>
                  <a:pt x="209292" y="85249"/>
                </a:lnTo>
                <a:lnTo>
                  <a:pt x="209292" y="69513"/>
                </a:lnTo>
                <a:lnTo>
                  <a:pt x="203029" y="69513"/>
                </a:lnTo>
                <a:lnTo>
                  <a:pt x="196765" y="69090"/>
                </a:lnTo>
                <a:close/>
              </a:path>
              <a:path w="395604" h="140970">
                <a:moveTo>
                  <a:pt x="265362" y="80513"/>
                </a:moveTo>
                <a:lnTo>
                  <a:pt x="209292" y="80513"/>
                </a:lnTo>
                <a:lnTo>
                  <a:pt x="209292" y="85249"/>
                </a:lnTo>
                <a:lnTo>
                  <a:pt x="265362" y="85249"/>
                </a:lnTo>
                <a:lnTo>
                  <a:pt x="265362" y="80513"/>
                </a:lnTo>
                <a:close/>
              </a:path>
              <a:path w="395604" h="140970">
                <a:moveTo>
                  <a:pt x="209292" y="65999"/>
                </a:moveTo>
                <a:lnTo>
                  <a:pt x="196765" y="65999"/>
                </a:lnTo>
                <a:lnTo>
                  <a:pt x="196765" y="69090"/>
                </a:lnTo>
                <a:lnTo>
                  <a:pt x="203029" y="69513"/>
                </a:lnTo>
                <a:lnTo>
                  <a:pt x="209292" y="69090"/>
                </a:lnTo>
                <a:lnTo>
                  <a:pt x="209292" y="65999"/>
                </a:lnTo>
                <a:close/>
              </a:path>
              <a:path w="395604" h="140970">
                <a:moveTo>
                  <a:pt x="209292" y="69090"/>
                </a:moveTo>
                <a:lnTo>
                  <a:pt x="203029" y="69513"/>
                </a:lnTo>
                <a:lnTo>
                  <a:pt x="209292" y="69513"/>
                </a:lnTo>
                <a:lnTo>
                  <a:pt x="209292" y="69090"/>
                </a:lnTo>
                <a:close/>
              </a:path>
              <a:path w="395604" h="140970">
                <a:moveTo>
                  <a:pt x="203029" y="29486"/>
                </a:moveTo>
                <a:lnTo>
                  <a:pt x="184070" y="30765"/>
                </a:lnTo>
                <a:lnTo>
                  <a:pt x="170067" y="34565"/>
                </a:lnTo>
                <a:lnTo>
                  <a:pt x="161392" y="40829"/>
                </a:lnTo>
                <a:lnTo>
                  <a:pt x="158418" y="49499"/>
                </a:lnTo>
                <a:lnTo>
                  <a:pt x="161392" y="58169"/>
                </a:lnTo>
                <a:lnTo>
                  <a:pt x="170067" y="64433"/>
                </a:lnTo>
                <a:lnTo>
                  <a:pt x="184070" y="68234"/>
                </a:lnTo>
                <a:lnTo>
                  <a:pt x="196765" y="69090"/>
                </a:lnTo>
                <a:lnTo>
                  <a:pt x="196765" y="65999"/>
                </a:lnTo>
                <a:lnTo>
                  <a:pt x="230220" y="65999"/>
                </a:lnTo>
                <a:lnTo>
                  <a:pt x="235990" y="64433"/>
                </a:lnTo>
                <a:lnTo>
                  <a:pt x="241650" y="60347"/>
                </a:lnTo>
                <a:lnTo>
                  <a:pt x="203029" y="60347"/>
                </a:lnTo>
                <a:lnTo>
                  <a:pt x="189515" y="59640"/>
                </a:lnTo>
                <a:lnTo>
                  <a:pt x="179596" y="57558"/>
                </a:lnTo>
                <a:lnTo>
                  <a:pt x="173488" y="54159"/>
                </a:lnTo>
                <a:lnTo>
                  <a:pt x="171404" y="49499"/>
                </a:lnTo>
                <a:lnTo>
                  <a:pt x="173488" y="44727"/>
                </a:lnTo>
                <a:lnTo>
                  <a:pt x="179596" y="41230"/>
                </a:lnTo>
                <a:lnTo>
                  <a:pt x="189515" y="39079"/>
                </a:lnTo>
                <a:lnTo>
                  <a:pt x="203029" y="38347"/>
                </a:lnTo>
                <a:lnTo>
                  <a:pt x="241227" y="38347"/>
                </a:lnTo>
                <a:lnTo>
                  <a:pt x="235990" y="34565"/>
                </a:lnTo>
                <a:lnTo>
                  <a:pt x="221987" y="30765"/>
                </a:lnTo>
                <a:lnTo>
                  <a:pt x="203029" y="29486"/>
                </a:lnTo>
                <a:close/>
              </a:path>
              <a:path w="395604" h="140970">
                <a:moveTo>
                  <a:pt x="230220" y="65999"/>
                </a:moveTo>
                <a:lnTo>
                  <a:pt x="209292" y="65999"/>
                </a:lnTo>
                <a:lnTo>
                  <a:pt x="209292" y="69090"/>
                </a:lnTo>
                <a:lnTo>
                  <a:pt x="221987" y="68234"/>
                </a:lnTo>
                <a:lnTo>
                  <a:pt x="230220" y="65999"/>
                </a:lnTo>
                <a:close/>
              </a:path>
              <a:path w="395604" h="140970">
                <a:moveTo>
                  <a:pt x="241227" y="38347"/>
                </a:moveTo>
                <a:lnTo>
                  <a:pt x="203029" y="38347"/>
                </a:lnTo>
                <a:lnTo>
                  <a:pt x="216542" y="39079"/>
                </a:lnTo>
                <a:lnTo>
                  <a:pt x="226461" y="41230"/>
                </a:lnTo>
                <a:lnTo>
                  <a:pt x="232569" y="44727"/>
                </a:lnTo>
                <a:lnTo>
                  <a:pt x="234653" y="49499"/>
                </a:lnTo>
                <a:lnTo>
                  <a:pt x="232569" y="54159"/>
                </a:lnTo>
                <a:lnTo>
                  <a:pt x="226461" y="57558"/>
                </a:lnTo>
                <a:lnTo>
                  <a:pt x="216542" y="59640"/>
                </a:lnTo>
                <a:lnTo>
                  <a:pt x="203029" y="60347"/>
                </a:lnTo>
                <a:lnTo>
                  <a:pt x="241650" y="60347"/>
                </a:lnTo>
                <a:lnTo>
                  <a:pt x="244665" y="58169"/>
                </a:lnTo>
                <a:lnTo>
                  <a:pt x="247640" y="49499"/>
                </a:lnTo>
                <a:lnTo>
                  <a:pt x="244665" y="40829"/>
                </a:lnTo>
                <a:lnTo>
                  <a:pt x="241227" y="38347"/>
                </a:lnTo>
                <a:close/>
              </a:path>
              <a:path w="395604" h="140970">
                <a:moveTo>
                  <a:pt x="248862" y="101749"/>
                </a:moveTo>
                <a:lnTo>
                  <a:pt x="154140" y="101749"/>
                </a:lnTo>
                <a:lnTo>
                  <a:pt x="154140" y="111680"/>
                </a:lnTo>
                <a:lnTo>
                  <a:pt x="236334" y="111680"/>
                </a:lnTo>
                <a:lnTo>
                  <a:pt x="236334" y="140249"/>
                </a:lnTo>
                <a:lnTo>
                  <a:pt x="248862" y="140249"/>
                </a:lnTo>
                <a:lnTo>
                  <a:pt x="248862" y="101749"/>
                </a:lnTo>
                <a:close/>
              </a:path>
              <a:path w="395604" h="140970">
                <a:moveTo>
                  <a:pt x="395058" y="2138"/>
                </a:moveTo>
                <a:lnTo>
                  <a:pt x="382377" y="2138"/>
                </a:lnTo>
                <a:lnTo>
                  <a:pt x="382377" y="140555"/>
                </a:lnTo>
                <a:lnTo>
                  <a:pt x="395058" y="140555"/>
                </a:lnTo>
                <a:lnTo>
                  <a:pt x="395058" y="76083"/>
                </a:lnTo>
                <a:lnTo>
                  <a:pt x="387572" y="76083"/>
                </a:lnTo>
                <a:lnTo>
                  <a:pt x="387572" y="65694"/>
                </a:lnTo>
                <a:lnTo>
                  <a:pt x="395058" y="65694"/>
                </a:lnTo>
                <a:lnTo>
                  <a:pt x="395058" y="44763"/>
                </a:lnTo>
                <a:lnTo>
                  <a:pt x="387572" y="44763"/>
                </a:lnTo>
                <a:lnTo>
                  <a:pt x="387572" y="34222"/>
                </a:lnTo>
                <a:lnTo>
                  <a:pt x="395058" y="34222"/>
                </a:lnTo>
                <a:lnTo>
                  <a:pt x="395058" y="2138"/>
                </a:lnTo>
                <a:close/>
              </a:path>
              <a:path w="395604" h="140970">
                <a:moveTo>
                  <a:pt x="301252" y="17263"/>
                </a:moveTo>
                <a:lnTo>
                  <a:pt x="288725" y="17263"/>
                </a:lnTo>
                <a:lnTo>
                  <a:pt x="288725" y="108471"/>
                </a:lnTo>
                <a:lnTo>
                  <a:pt x="299114" y="108471"/>
                </a:lnTo>
                <a:lnTo>
                  <a:pt x="315952" y="108218"/>
                </a:lnTo>
                <a:lnTo>
                  <a:pt x="331273" y="107364"/>
                </a:lnTo>
                <a:lnTo>
                  <a:pt x="345906" y="105764"/>
                </a:lnTo>
                <a:lnTo>
                  <a:pt x="360683" y="103277"/>
                </a:lnTo>
                <a:lnTo>
                  <a:pt x="360638" y="102971"/>
                </a:lnTo>
                <a:lnTo>
                  <a:pt x="301252" y="102971"/>
                </a:lnTo>
                <a:lnTo>
                  <a:pt x="301252" y="97777"/>
                </a:lnTo>
                <a:lnTo>
                  <a:pt x="299114" y="97777"/>
                </a:lnTo>
                <a:lnTo>
                  <a:pt x="301252" y="97748"/>
                </a:lnTo>
                <a:lnTo>
                  <a:pt x="301252" y="17263"/>
                </a:lnTo>
                <a:close/>
              </a:path>
              <a:path w="395604" h="140970">
                <a:moveTo>
                  <a:pt x="359155" y="92888"/>
                </a:moveTo>
                <a:lnTo>
                  <a:pt x="344811" y="95263"/>
                </a:lnTo>
                <a:lnTo>
                  <a:pt x="330567" y="96765"/>
                </a:lnTo>
                <a:lnTo>
                  <a:pt x="315606" y="97550"/>
                </a:lnTo>
                <a:lnTo>
                  <a:pt x="301252" y="97748"/>
                </a:lnTo>
                <a:lnTo>
                  <a:pt x="301252" y="102971"/>
                </a:lnTo>
                <a:lnTo>
                  <a:pt x="360638" y="102971"/>
                </a:lnTo>
                <a:lnTo>
                  <a:pt x="359155" y="92888"/>
                </a:lnTo>
                <a:close/>
              </a:path>
              <a:path w="395604" h="140970">
                <a:moveTo>
                  <a:pt x="301252" y="97748"/>
                </a:moveTo>
                <a:lnTo>
                  <a:pt x="299114" y="97777"/>
                </a:lnTo>
                <a:lnTo>
                  <a:pt x="301252" y="97777"/>
                </a:lnTo>
                <a:close/>
              </a:path>
              <a:path w="395604" h="140970">
                <a:moveTo>
                  <a:pt x="382377" y="65694"/>
                </a:moveTo>
                <a:lnTo>
                  <a:pt x="340975" y="65694"/>
                </a:lnTo>
                <a:lnTo>
                  <a:pt x="340975" y="76083"/>
                </a:lnTo>
                <a:lnTo>
                  <a:pt x="382377" y="76083"/>
                </a:lnTo>
                <a:lnTo>
                  <a:pt x="382377" y="65694"/>
                </a:lnTo>
                <a:close/>
              </a:path>
              <a:path w="395604" h="140970">
                <a:moveTo>
                  <a:pt x="395058" y="65694"/>
                </a:moveTo>
                <a:lnTo>
                  <a:pt x="387572" y="65694"/>
                </a:lnTo>
                <a:lnTo>
                  <a:pt x="387572" y="76083"/>
                </a:lnTo>
                <a:lnTo>
                  <a:pt x="395058" y="76083"/>
                </a:lnTo>
                <a:lnTo>
                  <a:pt x="395058" y="65694"/>
                </a:lnTo>
                <a:close/>
              </a:path>
              <a:path w="395604" h="140970">
                <a:moveTo>
                  <a:pt x="382377" y="34222"/>
                </a:moveTo>
                <a:lnTo>
                  <a:pt x="340975" y="34222"/>
                </a:lnTo>
                <a:lnTo>
                  <a:pt x="340975" y="44763"/>
                </a:lnTo>
                <a:lnTo>
                  <a:pt x="382377" y="44763"/>
                </a:lnTo>
                <a:lnTo>
                  <a:pt x="382377" y="34222"/>
                </a:lnTo>
                <a:close/>
              </a:path>
              <a:path w="395604" h="140970">
                <a:moveTo>
                  <a:pt x="395058" y="34222"/>
                </a:moveTo>
                <a:lnTo>
                  <a:pt x="387572" y="34222"/>
                </a:lnTo>
                <a:lnTo>
                  <a:pt x="387572" y="44763"/>
                </a:lnTo>
                <a:lnTo>
                  <a:pt x="395058" y="44763"/>
                </a:lnTo>
                <a:lnTo>
                  <a:pt x="395058" y="34222"/>
                </a:lnTo>
                <a:close/>
              </a:path>
            </a:pathLst>
          </a:custGeom>
          <a:solidFill>
            <a:srgbClr val="677582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7" name="object 6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872957" y="4923184"/>
            <a:ext cx="251917" cy="138416"/>
          </a:xfrm>
          <a:prstGeom prst="rect">
            <a:avLst/>
          </a:prstGeom>
        </p:spPr>
      </p:pic>
      <p:sp>
        <p:nvSpPr>
          <p:cNvPr id="68" name="object 68"/>
          <p:cNvSpPr/>
          <p:nvPr/>
        </p:nvSpPr>
        <p:spPr>
          <a:xfrm>
            <a:off x="7410358" y="4923184"/>
            <a:ext cx="395605" cy="138430"/>
          </a:xfrm>
          <a:custGeom>
            <a:avLst/>
            <a:gdLst/>
            <a:ahLst/>
            <a:cxnLst/>
            <a:rect l="l" t="t" r="r" b="b"/>
            <a:pathLst>
              <a:path w="395604" h="138429">
                <a:moveTo>
                  <a:pt x="68444" y="86471"/>
                </a:moveTo>
                <a:lnTo>
                  <a:pt x="55916" y="86471"/>
                </a:lnTo>
                <a:lnTo>
                  <a:pt x="55916" y="138110"/>
                </a:lnTo>
                <a:lnTo>
                  <a:pt x="68444" y="138110"/>
                </a:lnTo>
                <a:lnTo>
                  <a:pt x="68444" y="86471"/>
                </a:lnTo>
                <a:close/>
              </a:path>
              <a:path w="395604" h="138429">
                <a:moveTo>
                  <a:pt x="125277" y="80208"/>
                </a:moveTo>
                <a:lnTo>
                  <a:pt x="0" y="80208"/>
                </a:lnTo>
                <a:lnTo>
                  <a:pt x="0" y="90596"/>
                </a:lnTo>
                <a:lnTo>
                  <a:pt x="55916" y="90596"/>
                </a:lnTo>
                <a:lnTo>
                  <a:pt x="55916" y="86471"/>
                </a:lnTo>
                <a:lnTo>
                  <a:pt x="125277" y="86471"/>
                </a:lnTo>
                <a:lnTo>
                  <a:pt x="125277" y="80208"/>
                </a:lnTo>
                <a:close/>
              </a:path>
              <a:path w="395604" h="138429">
                <a:moveTo>
                  <a:pt x="125277" y="86471"/>
                </a:moveTo>
                <a:lnTo>
                  <a:pt x="68444" y="86471"/>
                </a:lnTo>
                <a:lnTo>
                  <a:pt x="68444" y="90596"/>
                </a:lnTo>
                <a:lnTo>
                  <a:pt x="125277" y="90596"/>
                </a:lnTo>
                <a:lnTo>
                  <a:pt x="125277" y="86471"/>
                </a:lnTo>
                <a:close/>
              </a:path>
              <a:path w="395604" h="138429">
                <a:moveTo>
                  <a:pt x="109082" y="7638"/>
                </a:moveTo>
                <a:lnTo>
                  <a:pt x="15888" y="7638"/>
                </a:lnTo>
                <a:lnTo>
                  <a:pt x="15888" y="61569"/>
                </a:lnTo>
                <a:lnTo>
                  <a:pt x="109082" y="61569"/>
                </a:lnTo>
                <a:lnTo>
                  <a:pt x="109082" y="51333"/>
                </a:lnTo>
                <a:lnTo>
                  <a:pt x="28416" y="51333"/>
                </a:lnTo>
                <a:lnTo>
                  <a:pt x="28416" y="17874"/>
                </a:lnTo>
                <a:lnTo>
                  <a:pt x="109082" y="17874"/>
                </a:lnTo>
                <a:lnTo>
                  <a:pt x="109082" y="7638"/>
                </a:lnTo>
                <a:close/>
              </a:path>
              <a:path w="395604" h="138429">
                <a:moveTo>
                  <a:pt x="109082" y="17874"/>
                </a:moveTo>
                <a:lnTo>
                  <a:pt x="96708" y="17874"/>
                </a:lnTo>
                <a:lnTo>
                  <a:pt x="96708" y="51333"/>
                </a:lnTo>
                <a:lnTo>
                  <a:pt x="109082" y="51333"/>
                </a:lnTo>
                <a:lnTo>
                  <a:pt x="109082" y="17874"/>
                </a:lnTo>
                <a:close/>
              </a:path>
              <a:path w="395604" h="138429">
                <a:moveTo>
                  <a:pt x="253903" y="152"/>
                </a:moveTo>
                <a:lnTo>
                  <a:pt x="241070" y="152"/>
                </a:lnTo>
                <a:lnTo>
                  <a:pt x="241070" y="78527"/>
                </a:lnTo>
                <a:lnTo>
                  <a:pt x="253903" y="78527"/>
                </a:lnTo>
                <a:lnTo>
                  <a:pt x="253903" y="152"/>
                </a:lnTo>
                <a:close/>
              </a:path>
              <a:path w="395604" h="138429">
                <a:moveTo>
                  <a:pt x="253903" y="86471"/>
                </a:moveTo>
                <a:lnTo>
                  <a:pt x="164681" y="86471"/>
                </a:lnTo>
                <a:lnTo>
                  <a:pt x="164681" y="136277"/>
                </a:lnTo>
                <a:lnTo>
                  <a:pt x="253903" y="136277"/>
                </a:lnTo>
                <a:lnTo>
                  <a:pt x="253903" y="126041"/>
                </a:lnTo>
                <a:lnTo>
                  <a:pt x="177056" y="126041"/>
                </a:lnTo>
                <a:lnTo>
                  <a:pt x="177056" y="96555"/>
                </a:lnTo>
                <a:lnTo>
                  <a:pt x="253903" y="96555"/>
                </a:lnTo>
                <a:lnTo>
                  <a:pt x="253903" y="86471"/>
                </a:lnTo>
                <a:close/>
              </a:path>
              <a:path w="395604" h="138429">
                <a:moveTo>
                  <a:pt x="253903" y="96555"/>
                </a:moveTo>
                <a:lnTo>
                  <a:pt x="241376" y="96555"/>
                </a:lnTo>
                <a:lnTo>
                  <a:pt x="241376" y="126041"/>
                </a:lnTo>
                <a:lnTo>
                  <a:pt x="253903" y="126041"/>
                </a:lnTo>
                <a:lnTo>
                  <a:pt x="253903" y="96555"/>
                </a:lnTo>
                <a:close/>
              </a:path>
              <a:path w="395604" h="138429">
                <a:moveTo>
                  <a:pt x="178890" y="5347"/>
                </a:moveTo>
                <a:lnTo>
                  <a:pt x="176598" y="5347"/>
                </a:lnTo>
                <a:lnTo>
                  <a:pt x="176598" y="18791"/>
                </a:lnTo>
                <a:lnTo>
                  <a:pt x="174053" y="33479"/>
                </a:lnTo>
                <a:lnTo>
                  <a:pt x="166897" y="46692"/>
                </a:lnTo>
                <a:lnTo>
                  <a:pt x="155844" y="57527"/>
                </a:lnTo>
                <a:lnTo>
                  <a:pt x="141612" y="65083"/>
                </a:lnTo>
                <a:lnTo>
                  <a:pt x="147876" y="75166"/>
                </a:lnTo>
                <a:lnTo>
                  <a:pt x="163872" y="66293"/>
                </a:lnTo>
                <a:lnTo>
                  <a:pt x="176273" y="53338"/>
                </a:lnTo>
                <a:lnTo>
                  <a:pt x="183187" y="39427"/>
                </a:lnTo>
                <a:lnTo>
                  <a:pt x="181733" y="36623"/>
                </a:lnTo>
                <a:lnTo>
                  <a:pt x="178890" y="18791"/>
                </a:lnTo>
                <a:lnTo>
                  <a:pt x="178890" y="5347"/>
                </a:lnTo>
                <a:close/>
              </a:path>
              <a:path w="395604" h="138429">
                <a:moveTo>
                  <a:pt x="189279" y="5347"/>
                </a:moveTo>
                <a:lnTo>
                  <a:pt x="187140" y="5347"/>
                </a:lnTo>
                <a:lnTo>
                  <a:pt x="187140" y="18791"/>
                </a:lnTo>
                <a:lnTo>
                  <a:pt x="184292" y="37203"/>
                </a:lnTo>
                <a:lnTo>
                  <a:pt x="183187" y="39427"/>
                </a:lnTo>
                <a:lnTo>
                  <a:pt x="189718" y="52020"/>
                </a:lnTo>
                <a:lnTo>
                  <a:pt x="202028" y="64209"/>
                </a:lnTo>
                <a:lnTo>
                  <a:pt x="217848" y="72416"/>
                </a:lnTo>
                <a:lnTo>
                  <a:pt x="224112" y="62485"/>
                </a:lnTo>
                <a:lnTo>
                  <a:pt x="210032" y="55508"/>
                </a:lnTo>
                <a:lnTo>
                  <a:pt x="199018" y="45393"/>
                </a:lnTo>
                <a:lnTo>
                  <a:pt x="191842" y="32902"/>
                </a:lnTo>
                <a:lnTo>
                  <a:pt x="189279" y="18791"/>
                </a:lnTo>
                <a:lnTo>
                  <a:pt x="189279" y="5347"/>
                </a:lnTo>
                <a:close/>
              </a:path>
              <a:path w="395604" h="138429">
                <a:moveTo>
                  <a:pt x="187140" y="5347"/>
                </a:moveTo>
                <a:lnTo>
                  <a:pt x="178890" y="5347"/>
                </a:lnTo>
                <a:lnTo>
                  <a:pt x="178890" y="18791"/>
                </a:lnTo>
                <a:lnTo>
                  <a:pt x="181733" y="36623"/>
                </a:lnTo>
                <a:lnTo>
                  <a:pt x="183187" y="39427"/>
                </a:lnTo>
                <a:lnTo>
                  <a:pt x="184292" y="37203"/>
                </a:lnTo>
                <a:lnTo>
                  <a:pt x="187140" y="18791"/>
                </a:lnTo>
                <a:lnTo>
                  <a:pt x="187140" y="5347"/>
                </a:lnTo>
                <a:close/>
              </a:path>
              <a:path w="395604" h="138429">
                <a:moveTo>
                  <a:pt x="395058" y="0"/>
                </a:moveTo>
                <a:lnTo>
                  <a:pt x="382377" y="0"/>
                </a:lnTo>
                <a:lnTo>
                  <a:pt x="382377" y="138416"/>
                </a:lnTo>
                <a:lnTo>
                  <a:pt x="395058" y="138416"/>
                </a:lnTo>
                <a:lnTo>
                  <a:pt x="395058" y="73944"/>
                </a:lnTo>
                <a:lnTo>
                  <a:pt x="387572" y="73944"/>
                </a:lnTo>
                <a:lnTo>
                  <a:pt x="387572" y="63555"/>
                </a:lnTo>
                <a:lnTo>
                  <a:pt x="395058" y="63555"/>
                </a:lnTo>
                <a:lnTo>
                  <a:pt x="395058" y="42624"/>
                </a:lnTo>
                <a:lnTo>
                  <a:pt x="387572" y="42624"/>
                </a:lnTo>
                <a:lnTo>
                  <a:pt x="387572" y="32083"/>
                </a:lnTo>
                <a:lnTo>
                  <a:pt x="395058" y="32083"/>
                </a:lnTo>
                <a:lnTo>
                  <a:pt x="395058" y="0"/>
                </a:lnTo>
                <a:close/>
              </a:path>
              <a:path w="395604" h="138429">
                <a:moveTo>
                  <a:pt x="301252" y="15124"/>
                </a:moveTo>
                <a:lnTo>
                  <a:pt x="288725" y="15124"/>
                </a:lnTo>
                <a:lnTo>
                  <a:pt x="288725" y="106333"/>
                </a:lnTo>
                <a:lnTo>
                  <a:pt x="299114" y="106333"/>
                </a:lnTo>
                <a:lnTo>
                  <a:pt x="315952" y="106079"/>
                </a:lnTo>
                <a:lnTo>
                  <a:pt x="331273" y="105225"/>
                </a:lnTo>
                <a:lnTo>
                  <a:pt x="345906" y="103625"/>
                </a:lnTo>
                <a:lnTo>
                  <a:pt x="360683" y="101138"/>
                </a:lnTo>
                <a:lnTo>
                  <a:pt x="360638" y="100833"/>
                </a:lnTo>
                <a:lnTo>
                  <a:pt x="301252" y="100833"/>
                </a:lnTo>
                <a:lnTo>
                  <a:pt x="301252" y="95638"/>
                </a:lnTo>
                <a:lnTo>
                  <a:pt x="299114" y="95638"/>
                </a:lnTo>
                <a:lnTo>
                  <a:pt x="301252" y="95609"/>
                </a:lnTo>
                <a:lnTo>
                  <a:pt x="301252" y="15124"/>
                </a:lnTo>
                <a:close/>
              </a:path>
              <a:path w="395604" h="138429">
                <a:moveTo>
                  <a:pt x="359155" y="90749"/>
                </a:moveTo>
                <a:lnTo>
                  <a:pt x="344811" y="93124"/>
                </a:lnTo>
                <a:lnTo>
                  <a:pt x="330567" y="94626"/>
                </a:lnTo>
                <a:lnTo>
                  <a:pt x="315606" y="95411"/>
                </a:lnTo>
                <a:lnTo>
                  <a:pt x="301252" y="95609"/>
                </a:lnTo>
                <a:lnTo>
                  <a:pt x="301252" y="100833"/>
                </a:lnTo>
                <a:lnTo>
                  <a:pt x="360638" y="100833"/>
                </a:lnTo>
                <a:lnTo>
                  <a:pt x="359155" y="90749"/>
                </a:lnTo>
                <a:close/>
              </a:path>
              <a:path w="395604" h="138429">
                <a:moveTo>
                  <a:pt x="301252" y="95609"/>
                </a:moveTo>
                <a:lnTo>
                  <a:pt x="299114" y="95638"/>
                </a:lnTo>
                <a:lnTo>
                  <a:pt x="301252" y="95638"/>
                </a:lnTo>
                <a:close/>
              </a:path>
              <a:path w="395604" h="138429">
                <a:moveTo>
                  <a:pt x="382377" y="63555"/>
                </a:moveTo>
                <a:lnTo>
                  <a:pt x="340975" y="63555"/>
                </a:lnTo>
                <a:lnTo>
                  <a:pt x="340975" y="73944"/>
                </a:lnTo>
                <a:lnTo>
                  <a:pt x="382377" y="73944"/>
                </a:lnTo>
                <a:lnTo>
                  <a:pt x="382377" y="63555"/>
                </a:lnTo>
                <a:close/>
              </a:path>
              <a:path w="395604" h="138429">
                <a:moveTo>
                  <a:pt x="395058" y="63555"/>
                </a:moveTo>
                <a:lnTo>
                  <a:pt x="387572" y="63555"/>
                </a:lnTo>
                <a:lnTo>
                  <a:pt x="387572" y="73944"/>
                </a:lnTo>
                <a:lnTo>
                  <a:pt x="395058" y="73944"/>
                </a:lnTo>
                <a:lnTo>
                  <a:pt x="395058" y="63555"/>
                </a:lnTo>
                <a:close/>
              </a:path>
              <a:path w="395604" h="138429">
                <a:moveTo>
                  <a:pt x="382377" y="32083"/>
                </a:moveTo>
                <a:lnTo>
                  <a:pt x="340975" y="32083"/>
                </a:lnTo>
                <a:lnTo>
                  <a:pt x="340975" y="42624"/>
                </a:lnTo>
                <a:lnTo>
                  <a:pt x="382377" y="42624"/>
                </a:lnTo>
                <a:lnTo>
                  <a:pt x="382377" y="32083"/>
                </a:lnTo>
                <a:close/>
              </a:path>
              <a:path w="395604" h="138429">
                <a:moveTo>
                  <a:pt x="395058" y="32083"/>
                </a:moveTo>
                <a:lnTo>
                  <a:pt x="387572" y="32083"/>
                </a:lnTo>
                <a:lnTo>
                  <a:pt x="387572" y="42624"/>
                </a:lnTo>
                <a:lnTo>
                  <a:pt x="395058" y="42624"/>
                </a:lnTo>
                <a:lnTo>
                  <a:pt x="395058" y="32083"/>
                </a:lnTo>
                <a:close/>
              </a:path>
            </a:pathLst>
          </a:custGeom>
          <a:solidFill>
            <a:srgbClr val="6775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8116294" y="4923031"/>
            <a:ext cx="548640" cy="138430"/>
          </a:xfrm>
          <a:custGeom>
            <a:avLst/>
            <a:gdLst/>
            <a:ahLst/>
            <a:cxnLst/>
            <a:rect l="l" t="t" r="r" b="b"/>
            <a:pathLst>
              <a:path w="548640" h="138429">
                <a:moveTo>
                  <a:pt x="37583" y="97403"/>
                </a:moveTo>
                <a:lnTo>
                  <a:pt x="20486" y="97832"/>
                </a:lnTo>
                <a:lnTo>
                  <a:pt x="0" y="97930"/>
                </a:lnTo>
                <a:lnTo>
                  <a:pt x="1833" y="108471"/>
                </a:lnTo>
                <a:lnTo>
                  <a:pt x="21813" y="108354"/>
                </a:lnTo>
                <a:lnTo>
                  <a:pt x="44114" y="107650"/>
                </a:lnTo>
                <a:lnTo>
                  <a:pt x="67618" y="105829"/>
                </a:lnTo>
                <a:lnTo>
                  <a:pt x="91208" y="102360"/>
                </a:lnTo>
                <a:lnTo>
                  <a:pt x="91015" y="100680"/>
                </a:lnTo>
                <a:lnTo>
                  <a:pt x="37583" y="100680"/>
                </a:lnTo>
                <a:lnTo>
                  <a:pt x="37583" y="97403"/>
                </a:lnTo>
                <a:close/>
              </a:path>
              <a:path w="548640" h="138429">
                <a:moveTo>
                  <a:pt x="50416" y="96819"/>
                </a:moveTo>
                <a:lnTo>
                  <a:pt x="43235" y="97261"/>
                </a:lnTo>
                <a:lnTo>
                  <a:pt x="37583" y="97403"/>
                </a:lnTo>
                <a:lnTo>
                  <a:pt x="37583" y="100680"/>
                </a:lnTo>
                <a:lnTo>
                  <a:pt x="50416" y="100680"/>
                </a:lnTo>
                <a:lnTo>
                  <a:pt x="50416" y="96819"/>
                </a:lnTo>
                <a:close/>
              </a:path>
              <a:path w="548640" h="138429">
                <a:moveTo>
                  <a:pt x="90138" y="93041"/>
                </a:moveTo>
                <a:lnTo>
                  <a:pt x="66902" y="95803"/>
                </a:lnTo>
                <a:lnTo>
                  <a:pt x="50416" y="96819"/>
                </a:lnTo>
                <a:lnTo>
                  <a:pt x="50416" y="100680"/>
                </a:lnTo>
                <a:lnTo>
                  <a:pt x="91015" y="100680"/>
                </a:lnTo>
                <a:lnTo>
                  <a:pt x="90138" y="93041"/>
                </a:lnTo>
                <a:close/>
              </a:path>
              <a:path w="548640" h="138429">
                <a:moveTo>
                  <a:pt x="37583" y="73047"/>
                </a:moveTo>
                <a:lnTo>
                  <a:pt x="37583" y="97403"/>
                </a:lnTo>
                <a:lnTo>
                  <a:pt x="43235" y="97261"/>
                </a:lnTo>
                <a:lnTo>
                  <a:pt x="50416" y="96819"/>
                </a:lnTo>
                <a:lnTo>
                  <a:pt x="50416" y="74096"/>
                </a:lnTo>
                <a:lnTo>
                  <a:pt x="44152" y="74096"/>
                </a:lnTo>
                <a:lnTo>
                  <a:pt x="37583" y="73047"/>
                </a:lnTo>
                <a:close/>
              </a:path>
              <a:path w="548640" h="138429">
                <a:moveTo>
                  <a:pt x="50416" y="69208"/>
                </a:moveTo>
                <a:lnTo>
                  <a:pt x="37583" y="69208"/>
                </a:lnTo>
                <a:lnTo>
                  <a:pt x="37583" y="73047"/>
                </a:lnTo>
                <a:lnTo>
                  <a:pt x="44152" y="74096"/>
                </a:lnTo>
                <a:lnTo>
                  <a:pt x="50416" y="73095"/>
                </a:lnTo>
                <a:lnTo>
                  <a:pt x="50416" y="69208"/>
                </a:lnTo>
                <a:close/>
              </a:path>
              <a:path w="548640" h="138429">
                <a:moveTo>
                  <a:pt x="50416" y="73095"/>
                </a:moveTo>
                <a:lnTo>
                  <a:pt x="44152" y="74096"/>
                </a:lnTo>
                <a:lnTo>
                  <a:pt x="50416" y="74096"/>
                </a:lnTo>
                <a:lnTo>
                  <a:pt x="50416" y="73095"/>
                </a:lnTo>
                <a:close/>
              </a:path>
              <a:path w="548640" h="138429">
                <a:moveTo>
                  <a:pt x="63419" y="69208"/>
                </a:moveTo>
                <a:lnTo>
                  <a:pt x="50416" y="69208"/>
                </a:lnTo>
                <a:lnTo>
                  <a:pt x="50416" y="73095"/>
                </a:lnTo>
                <a:lnTo>
                  <a:pt x="59017" y="71719"/>
                </a:lnTo>
                <a:lnTo>
                  <a:pt x="63419" y="69208"/>
                </a:lnTo>
                <a:close/>
              </a:path>
              <a:path w="548640" h="138429">
                <a:moveTo>
                  <a:pt x="44152" y="9013"/>
                </a:moveTo>
                <a:lnTo>
                  <a:pt x="29264" y="11391"/>
                </a:lnTo>
                <a:lnTo>
                  <a:pt x="17512" y="18065"/>
                </a:lnTo>
                <a:lnTo>
                  <a:pt x="9799" y="28349"/>
                </a:lnTo>
                <a:lnTo>
                  <a:pt x="7027" y="41555"/>
                </a:lnTo>
                <a:lnTo>
                  <a:pt x="9799" y="54761"/>
                </a:lnTo>
                <a:lnTo>
                  <a:pt x="17512" y="65044"/>
                </a:lnTo>
                <a:lnTo>
                  <a:pt x="29264" y="71719"/>
                </a:lnTo>
                <a:lnTo>
                  <a:pt x="37583" y="73047"/>
                </a:lnTo>
                <a:lnTo>
                  <a:pt x="37583" y="69208"/>
                </a:lnTo>
                <a:lnTo>
                  <a:pt x="63419" y="69208"/>
                </a:lnTo>
                <a:lnTo>
                  <a:pt x="70716" y="65044"/>
                </a:lnTo>
                <a:lnTo>
                  <a:pt x="72053" y="63249"/>
                </a:lnTo>
                <a:lnTo>
                  <a:pt x="44152" y="63249"/>
                </a:lnTo>
                <a:lnTo>
                  <a:pt x="34226" y="61664"/>
                </a:lnTo>
                <a:lnTo>
                  <a:pt x="26392" y="57215"/>
                </a:lnTo>
                <a:lnTo>
                  <a:pt x="21250" y="50359"/>
                </a:lnTo>
                <a:lnTo>
                  <a:pt x="19402" y="41555"/>
                </a:lnTo>
                <a:lnTo>
                  <a:pt x="21250" y="32775"/>
                </a:lnTo>
                <a:lnTo>
                  <a:pt x="26392" y="25972"/>
                </a:lnTo>
                <a:lnTo>
                  <a:pt x="34226" y="21575"/>
                </a:lnTo>
                <a:lnTo>
                  <a:pt x="44152" y="20013"/>
                </a:lnTo>
                <a:lnTo>
                  <a:pt x="72167" y="20013"/>
                </a:lnTo>
                <a:lnTo>
                  <a:pt x="70716" y="18065"/>
                </a:lnTo>
                <a:lnTo>
                  <a:pt x="59017" y="11391"/>
                </a:lnTo>
                <a:lnTo>
                  <a:pt x="44152" y="9013"/>
                </a:lnTo>
                <a:close/>
              </a:path>
              <a:path w="548640" h="138429">
                <a:moveTo>
                  <a:pt x="72167" y="20013"/>
                </a:moveTo>
                <a:lnTo>
                  <a:pt x="44152" y="20013"/>
                </a:lnTo>
                <a:lnTo>
                  <a:pt x="53990" y="21575"/>
                </a:lnTo>
                <a:lnTo>
                  <a:pt x="61779" y="25972"/>
                </a:lnTo>
                <a:lnTo>
                  <a:pt x="66904" y="32775"/>
                </a:lnTo>
                <a:lnTo>
                  <a:pt x="68749" y="41555"/>
                </a:lnTo>
                <a:lnTo>
                  <a:pt x="66904" y="50359"/>
                </a:lnTo>
                <a:lnTo>
                  <a:pt x="61779" y="57215"/>
                </a:lnTo>
                <a:lnTo>
                  <a:pt x="53990" y="61664"/>
                </a:lnTo>
                <a:lnTo>
                  <a:pt x="44152" y="63249"/>
                </a:lnTo>
                <a:lnTo>
                  <a:pt x="72053" y="63249"/>
                </a:lnTo>
                <a:lnTo>
                  <a:pt x="78377" y="54761"/>
                </a:lnTo>
                <a:lnTo>
                  <a:pt x="81124" y="41555"/>
                </a:lnTo>
                <a:lnTo>
                  <a:pt x="78377" y="28349"/>
                </a:lnTo>
                <a:lnTo>
                  <a:pt x="72167" y="20013"/>
                </a:lnTo>
                <a:close/>
              </a:path>
              <a:path w="548640" h="138429">
                <a:moveTo>
                  <a:pt x="111832" y="0"/>
                </a:moveTo>
                <a:lnTo>
                  <a:pt x="99152" y="0"/>
                </a:lnTo>
                <a:lnTo>
                  <a:pt x="99152" y="138416"/>
                </a:lnTo>
                <a:lnTo>
                  <a:pt x="111832" y="138416"/>
                </a:lnTo>
                <a:lnTo>
                  <a:pt x="111832" y="0"/>
                </a:lnTo>
                <a:close/>
              </a:path>
              <a:path w="548640" h="138429">
                <a:moveTo>
                  <a:pt x="184848" y="85555"/>
                </a:moveTo>
                <a:lnTo>
                  <a:pt x="171862" y="85555"/>
                </a:lnTo>
                <a:lnTo>
                  <a:pt x="171862" y="138263"/>
                </a:lnTo>
                <a:lnTo>
                  <a:pt x="184848" y="138263"/>
                </a:lnTo>
                <a:lnTo>
                  <a:pt x="184848" y="85555"/>
                </a:lnTo>
                <a:close/>
              </a:path>
              <a:path w="548640" h="138429">
                <a:moveTo>
                  <a:pt x="232362" y="85555"/>
                </a:moveTo>
                <a:lnTo>
                  <a:pt x="219376" y="85555"/>
                </a:lnTo>
                <a:lnTo>
                  <a:pt x="219376" y="138263"/>
                </a:lnTo>
                <a:lnTo>
                  <a:pt x="232362" y="138263"/>
                </a:lnTo>
                <a:lnTo>
                  <a:pt x="232362" y="85555"/>
                </a:lnTo>
                <a:close/>
              </a:path>
              <a:path w="548640" h="138429">
                <a:moveTo>
                  <a:pt x="265056" y="78680"/>
                </a:moveTo>
                <a:lnTo>
                  <a:pt x="139779" y="78680"/>
                </a:lnTo>
                <a:lnTo>
                  <a:pt x="139779" y="89221"/>
                </a:lnTo>
                <a:lnTo>
                  <a:pt x="171862" y="89221"/>
                </a:lnTo>
                <a:lnTo>
                  <a:pt x="171862" y="85555"/>
                </a:lnTo>
                <a:lnTo>
                  <a:pt x="265056" y="85555"/>
                </a:lnTo>
                <a:lnTo>
                  <a:pt x="265056" y="78680"/>
                </a:lnTo>
                <a:close/>
              </a:path>
              <a:path w="548640" h="138429">
                <a:moveTo>
                  <a:pt x="219376" y="85555"/>
                </a:moveTo>
                <a:lnTo>
                  <a:pt x="184848" y="85555"/>
                </a:lnTo>
                <a:lnTo>
                  <a:pt x="184848" y="89221"/>
                </a:lnTo>
                <a:lnTo>
                  <a:pt x="219376" y="89221"/>
                </a:lnTo>
                <a:lnTo>
                  <a:pt x="219376" y="85555"/>
                </a:lnTo>
                <a:close/>
              </a:path>
              <a:path w="548640" h="138429">
                <a:moveTo>
                  <a:pt x="265056" y="85555"/>
                </a:moveTo>
                <a:lnTo>
                  <a:pt x="232362" y="85555"/>
                </a:lnTo>
                <a:lnTo>
                  <a:pt x="232362" y="89221"/>
                </a:lnTo>
                <a:lnTo>
                  <a:pt x="265056" y="89221"/>
                </a:lnTo>
                <a:lnTo>
                  <a:pt x="265056" y="85555"/>
                </a:lnTo>
                <a:close/>
              </a:path>
              <a:path w="548640" h="138429">
                <a:moveTo>
                  <a:pt x="202112" y="5652"/>
                </a:moveTo>
                <a:lnTo>
                  <a:pt x="182451" y="7755"/>
                </a:lnTo>
                <a:lnTo>
                  <a:pt x="167202" y="13769"/>
                </a:lnTo>
                <a:lnTo>
                  <a:pt x="157339" y="23248"/>
                </a:lnTo>
                <a:lnTo>
                  <a:pt x="153834" y="35749"/>
                </a:lnTo>
                <a:lnTo>
                  <a:pt x="157339" y="48186"/>
                </a:lnTo>
                <a:lnTo>
                  <a:pt x="167202" y="57673"/>
                </a:lnTo>
                <a:lnTo>
                  <a:pt x="182451" y="63722"/>
                </a:lnTo>
                <a:lnTo>
                  <a:pt x="202112" y="65847"/>
                </a:lnTo>
                <a:lnTo>
                  <a:pt x="221837" y="63722"/>
                </a:lnTo>
                <a:lnTo>
                  <a:pt x="237079" y="57673"/>
                </a:lnTo>
                <a:lnTo>
                  <a:pt x="239216" y="55610"/>
                </a:lnTo>
                <a:lnTo>
                  <a:pt x="202112" y="55610"/>
                </a:lnTo>
                <a:lnTo>
                  <a:pt x="187679" y="54204"/>
                </a:lnTo>
                <a:lnTo>
                  <a:pt x="176484" y="50206"/>
                </a:lnTo>
                <a:lnTo>
                  <a:pt x="169241" y="43944"/>
                </a:lnTo>
                <a:lnTo>
                  <a:pt x="166668" y="35749"/>
                </a:lnTo>
                <a:lnTo>
                  <a:pt x="169241" y="27554"/>
                </a:lnTo>
                <a:lnTo>
                  <a:pt x="176484" y="21293"/>
                </a:lnTo>
                <a:lnTo>
                  <a:pt x="187679" y="17294"/>
                </a:lnTo>
                <a:lnTo>
                  <a:pt x="202112" y="15888"/>
                </a:lnTo>
                <a:lnTo>
                  <a:pt x="239277" y="15888"/>
                </a:lnTo>
                <a:lnTo>
                  <a:pt x="237079" y="13769"/>
                </a:lnTo>
                <a:lnTo>
                  <a:pt x="221837" y="7755"/>
                </a:lnTo>
                <a:lnTo>
                  <a:pt x="202112" y="5652"/>
                </a:lnTo>
                <a:close/>
              </a:path>
              <a:path w="548640" h="138429">
                <a:moveTo>
                  <a:pt x="239277" y="15888"/>
                </a:moveTo>
                <a:lnTo>
                  <a:pt x="202112" y="15888"/>
                </a:lnTo>
                <a:lnTo>
                  <a:pt x="216521" y="17294"/>
                </a:lnTo>
                <a:lnTo>
                  <a:pt x="227664" y="21293"/>
                </a:lnTo>
                <a:lnTo>
                  <a:pt x="234854" y="27554"/>
                </a:lnTo>
                <a:lnTo>
                  <a:pt x="237403" y="35749"/>
                </a:lnTo>
                <a:lnTo>
                  <a:pt x="234854" y="43944"/>
                </a:lnTo>
                <a:lnTo>
                  <a:pt x="227664" y="50206"/>
                </a:lnTo>
                <a:lnTo>
                  <a:pt x="216521" y="54204"/>
                </a:lnTo>
                <a:lnTo>
                  <a:pt x="202112" y="55610"/>
                </a:lnTo>
                <a:lnTo>
                  <a:pt x="239216" y="55610"/>
                </a:lnTo>
                <a:lnTo>
                  <a:pt x="246907" y="48186"/>
                </a:lnTo>
                <a:lnTo>
                  <a:pt x="250390" y="35749"/>
                </a:lnTo>
                <a:lnTo>
                  <a:pt x="246907" y="23248"/>
                </a:lnTo>
                <a:lnTo>
                  <a:pt x="239277" y="15888"/>
                </a:lnTo>
                <a:close/>
              </a:path>
              <a:path w="548640" h="138429">
                <a:moveTo>
                  <a:pt x="397502" y="152"/>
                </a:moveTo>
                <a:lnTo>
                  <a:pt x="385280" y="152"/>
                </a:lnTo>
                <a:lnTo>
                  <a:pt x="385280" y="138263"/>
                </a:lnTo>
                <a:lnTo>
                  <a:pt x="397502" y="138263"/>
                </a:lnTo>
                <a:lnTo>
                  <a:pt x="397502" y="66763"/>
                </a:lnTo>
                <a:lnTo>
                  <a:pt x="388641" y="66763"/>
                </a:lnTo>
                <a:lnTo>
                  <a:pt x="388641" y="56374"/>
                </a:lnTo>
                <a:lnTo>
                  <a:pt x="397502" y="56374"/>
                </a:lnTo>
                <a:lnTo>
                  <a:pt x="397502" y="152"/>
                </a:lnTo>
                <a:close/>
              </a:path>
              <a:path w="548640" h="138429">
                <a:moveTo>
                  <a:pt x="365877" y="3208"/>
                </a:moveTo>
                <a:lnTo>
                  <a:pt x="353961" y="3208"/>
                </a:lnTo>
                <a:lnTo>
                  <a:pt x="353961" y="131235"/>
                </a:lnTo>
                <a:lnTo>
                  <a:pt x="365877" y="131235"/>
                </a:lnTo>
                <a:lnTo>
                  <a:pt x="365877" y="66763"/>
                </a:lnTo>
                <a:lnTo>
                  <a:pt x="362058" y="66763"/>
                </a:lnTo>
                <a:lnTo>
                  <a:pt x="362058" y="56374"/>
                </a:lnTo>
                <a:lnTo>
                  <a:pt x="365877" y="56374"/>
                </a:lnTo>
                <a:lnTo>
                  <a:pt x="365877" y="3208"/>
                </a:lnTo>
                <a:close/>
              </a:path>
              <a:path w="548640" h="138429">
                <a:moveTo>
                  <a:pt x="365877" y="56374"/>
                </a:moveTo>
                <a:lnTo>
                  <a:pt x="362058" y="56374"/>
                </a:lnTo>
                <a:lnTo>
                  <a:pt x="362058" y="66763"/>
                </a:lnTo>
                <a:lnTo>
                  <a:pt x="365877" y="66763"/>
                </a:lnTo>
                <a:lnTo>
                  <a:pt x="365877" y="56374"/>
                </a:lnTo>
                <a:close/>
              </a:path>
              <a:path w="548640" h="138429">
                <a:moveTo>
                  <a:pt x="385280" y="56374"/>
                </a:moveTo>
                <a:lnTo>
                  <a:pt x="365877" y="56374"/>
                </a:lnTo>
                <a:lnTo>
                  <a:pt x="365877" y="66763"/>
                </a:lnTo>
                <a:lnTo>
                  <a:pt x="385280" y="66763"/>
                </a:lnTo>
                <a:lnTo>
                  <a:pt x="385280" y="56374"/>
                </a:lnTo>
                <a:close/>
              </a:path>
              <a:path w="548640" h="138429">
                <a:moveTo>
                  <a:pt x="397502" y="56374"/>
                </a:moveTo>
                <a:lnTo>
                  <a:pt x="388641" y="56374"/>
                </a:lnTo>
                <a:lnTo>
                  <a:pt x="388641" y="66763"/>
                </a:lnTo>
                <a:lnTo>
                  <a:pt x="397502" y="66763"/>
                </a:lnTo>
                <a:lnTo>
                  <a:pt x="397502" y="56374"/>
                </a:lnTo>
                <a:close/>
              </a:path>
              <a:path w="548640" h="138429">
                <a:moveTo>
                  <a:pt x="299725" y="16805"/>
                </a:moveTo>
                <a:lnTo>
                  <a:pt x="287044" y="16805"/>
                </a:lnTo>
                <a:lnTo>
                  <a:pt x="287044" y="102513"/>
                </a:lnTo>
                <a:lnTo>
                  <a:pt x="295905" y="102513"/>
                </a:lnTo>
                <a:lnTo>
                  <a:pt x="307249" y="102336"/>
                </a:lnTo>
                <a:lnTo>
                  <a:pt x="319166" y="101673"/>
                </a:lnTo>
                <a:lnTo>
                  <a:pt x="331827" y="100322"/>
                </a:lnTo>
                <a:lnTo>
                  <a:pt x="345405" y="98083"/>
                </a:lnTo>
                <a:lnTo>
                  <a:pt x="345214" y="96555"/>
                </a:lnTo>
                <a:lnTo>
                  <a:pt x="299725" y="96555"/>
                </a:lnTo>
                <a:lnTo>
                  <a:pt x="299725" y="91513"/>
                </a:lnTo>
                <a:lnTo>
                  <a:pt x="295905" y="91513"/>
                </a:lnTo>
                <a:lnTo>
                  <a:pt x="299725" y="91444"/>
                </a:lnTo>
                <a:lnTo>
                  <a:pt x="299725" y="16805"/>
                </a:lnTo>
                <a:close/>
              </a:path>
              <a:path w="548640" h="138429">
                <a:moveTo>
                  <a:pt x="344030" y="87083"/>
                </a:moveTo>
                <a:lnTo>
                  <a:pt x="330903" y="89257"/>
                </a:lnTo>
                <a:lnTo>
                  <a:pt x="318535" y="90616"/>
                </a:lnTo>
                <a:lnTo>
                  <a:pt x="306884" y="91315"/>
                </a:lnTo>
                <a:lnTo>
                  <a:pt x="299725" y="91444"/>
                </a:lnTo>
                <a:lnTo>
                  <a:pt x="299725" y="96555"/>
                </a:lnTo>
                <a:lnTo>
                  <a:pt x="345214" y="96555"/>
                </a:lnTo>
                <a:lnTo>
                  <a:pt x="344030" y="87083"/>
                </a:lnTo>
                <a:close/>
              </a:path>
              <a:path w="548640" h="138429">
                <a:moveTo>
                  <a:pt x="299725" y="91444"/>
                </a:moveTo>
                <a:lnTo>
                  <a:pt x="295905" y="91513"/>
                </a:lnTo>
                <a:lnTo>
                  <a:pt x="299725" y="91513"/>
                </a:lnTo>
                <a:close/>
              </a:path>
              <a:path w="548640" h="138429">
                <a:moveTo>
                  <a:pt x="528115" y="152"/>
                </a:moveTo>
                <a:lnTo>
                  <a:pt x="515434" y="152"/>
                </a:lnTo>
                <a:lnTo>
                  <a:pt x="515434" y="82805"/>
                </a:lnTo>
                <a:lnTo>
                  <a:pt x="528115" y="82805"/>
                </a:lnTo>
                <a:lnTo>
                  <a:pt x="528115" y="46444"/>
                </a:lnTo>
                <a:lnTo>
                  <a:pt x="524601" y="46444"/>
                </a:lnTo>
                <a:lnTo>
                  <a:pt x="524601" y="35749"/>
                </a:lnTo>
                <a:lnTo>
                  <a:pt x="528115" y="35749"/>
                </a:lnTo>
                <a:lnTo>
                  <a:pt x="528115" y="152"/>
                </a:lnTo>
                <a:close/>
              </a:path>
              <a:path w="548640" h="138429">
                <a:moveTo>
                  <a:pt x="528115" y="35749"/>
                </a:moveTo>
                <a:lnTo>
                  <a:pt x="524601" y="35749"/>
                </a:lnTo>
                <a:lnTo>
                  <a:pt x="524601" y="46444"/>
                </a:lnTo>
                <a:lnTo>
                  <a:pt x="528115" y="46444"/>
                </a:lnTo>
                <a:lnTo>
                  <a:pt x="528115" y="35749"/>
                </a:lnTo>
                <a:close/>
              </a:path>
              <a:path w="548640" h="138429">
                <a:moveTo>
                  <a:pt x="548587" y="35749"/>
                </a:moveTo>
                <a:lnTo>
                  <a:pt x="528115" y="35749"/>
                </a:lnTo>
                <a:lnTo>
                  <a:pt x="528115" y="46444"/>
                </a:lnTo>
                <a:lnTo>
                  <a:pt x="548587" y="46444"/>
                </a:lnTo>
                <a:lnTo>
                  <a:pt x="548587" y="35749"/>
                </a:lnTo>
                <a:close/>
              </a:path>
              <a:path w="548640" h="138429">
                <a:moveTo>
                  <a:pt x="484420" y="10236"/>
                </a:moveTo>
                <a:lnTo>
                  <a:pt x="477240" y="10236"/>
                </a:lnTo>
                <a:lnTo>
                  <a:pt x="477240" y="16041"/>
                </a:lnTo>
                <a:lnTo>
                  <a:pt x="473397" y="34377"/>
                </a:lnTo>
                <a:lnTo>
                  <a:pt x="462306" y="50321"/>
                </a:lnTo>
                <a:lnTo>
                  <a:pt x="444627" y="63371"/>
                </a:lnTo>
                <a:lnTo>
                  <a:pt x="421018" y="73027"/>
                </a:lnTo>
                <a:lnTo>
                  <a:pt x="426365" y="83263"/>
                </a:lnTo>
                <a:lnTo>
                  <a:pt x="453261" y="71874"/>
                </a:lnTo>
                <a:lnTo>
                  <a:pt x="473554" y="55630"/>
                </a:lnTo>
                <a:lnTo>
                  <a:pt x="486371" y="34945"/>
                </a:lnTo>
                <a:lnTo>
                  <a:pt x="488932" y="20777"/>
                </a:lnTo>
                <a:lnTo>
                  <a:pt x="484420" y="20777"/>
                </a:lnTo>
                <a:lnTo>
                  <a:pt x="484420" y="10236"/>
                </a:lnTo>
                <a:close/>
              </a:path>
              <a:path w="548640" h="138429">
                <a:moveTo>
                  <a:pt x="477240" y="10236"/>
                </a:moveTo>
                <a:lnTo>
                  <a:pt x="427129" y="10236"/>
                </a:lnTo>
                <a:lnTo>
                  <a:pt x="427129" y="20777"/>
                </a:lnTo>
                <a:lnTo>
                  <a:pt x="476247" y="20777"/>
                </a:lnTo>
                <a:lnTo>
                  <a:pt x="477240" y="16041"/>
                </a:lnTo>
                <a:lnTo>
                  <a:pt x="477240" y="10236"/>
                </a:lnTo>
                <a:close/>
              </a:path>
              <a:path w="548640" h="138429">
                <a:moveTo>
                  <a:pt x="490837" y="10236"/>
                </a:moveTo>
                <a:lnTo>
                  <a:pt x="484420" y="10236"/>
                </a:lnTo>
                <a:lnTo>
                  <a:pt x="484420" y="20777"/>
                </a:lnTo>
                <a:lnTo>
                  <a:pt x="488932" y="20777"/>
                </a:lnTo>
                <a:lnTo>
                  <a:pt x="490837" y="10236"/>
                </a:lnTo>
                <a:close/>
              </a:path>
              <a:path w="548640" h="138429">
                <a:moveTo>
                  <a:pt x="484879" y="84485"/>
                </a:moveTo>
                <a:lnTo>
                  <a:pt x="466235" y="86321"/>
                </a:lnTo>
                <a:lnTo>
                  <a:pt x="452032" y="91609"/>
                </a:lnTo>
                <a:lnTo>
                  <a:pt x="442984" y="100018"/>
                </a:lnTo>
                <a:lnTo>
                  <a:pt x="439809" y="111221"/>
                </a:lnTo>
                <a:lnTo>
                  <a:pt x="442984" y="122424"/>
                </a:lnTo>
                <a:lnTo>
                  <a:pt x="452032" y="130834"/>
                </a:lnTo>
                <a:lnTo>
                  <a:pt x="466235" y="136122"/>
                </a:lnTo>
                <a:lnTo>
                  <a:pt x="484879" y="137957"/>
                </a:lnTo>
                <a:lnTo>
                  <a:pt x="503410" y="136122"/>
                </a:lnTo>
                <a:lnTo>
                  <a:pt x="517516" y="130834"/>
                </a:lnTo>
                <a:lnTo>
                  <a:pt x="520676" y="127874"/>
                </a:lnTo>
                <a:lnTo>
                  <a:pt x="484879" y="127874"/>
                </a:lnTo>
                <a:lnTo>
                  <a:pt x="471415" y="126733"/>
                </a:lnTo>
                <a:lnTo>
                  <a:pt x="461160" y="123444"/>
                </a:lnTo>
                <a:lnTo>
                  <a:pt x="454629" y="118206"/>
                </a:lnTo>
                <a:lnTo>
                  <a:pt x="452337" y="111221"/>
                </a:lnTo>
                <a:lnTo>
                  <a:pt x="454629" y="104237"/>
                </a:lnTo>
                <a:lnTo>
                  <a:pt x="461160" y="98999"/>
                </a:lnTo>
                <a:lnTo>
                  <a:pt x="471415" y="95710"/>
                </a:lnTo>
                <a:lnTo>
                  <a:pt x="484879" y="94569"/>
                </a:lnTo>
                <a:lnTo>
                  <a:pt x="520676" y="94569"/>
                </a:lnTo>
                <a:lnTo>
                  <a:pt x="517516" y="91609"/>
                </a:lnTo>
                <a:lnTo>
                  <a:pt x="503410" y="86321"/>
                </a:lnTo>
                <a:lnTo>
                  <a:pt x="484879" y="84485"/>
                </a:lnTo>
                <a:close/>
              </a:path>
              <a:path w="548640" h="138429">
                <a:moveTo>
                  <a:pt x="520676" y="94569"/>
                </a:moveTo>
                <a:lnTo>
                  <a:pt x="484879" y="94569"/>
                </a:lnTo>
                <a:lnTo>
                  <a:pt x="498342" y="95710"/>
                </a:lnTo>
                <a:lnTo>
                  <a:pt x="508597" y="98999"/>
                </a:lnTo>
                <a:lnTo>
                  <a:pt x="515129" y="104237"/>
                </a:lnTo>
                <a:lnTo>
                  <a:pt x="517420" y="111221"/>
                </a:lnTo>
                <a:lnTo>
                  <a:pt x="515129" y="118206"/>
                </a:lnTo>
                <a:lnTo>
                  <a:pt x="508597" y="123444"/>
                </a:lnTo>
                <a:lnTo>
                  <a:pt x="498342" y="126733"/>
                </a:lnTo>
                <a:lnTo>
                  <a:pt x="484879" y="127874"/>
                </a:lnTo>
                <a:lnTo>
                  <a:pt x="520676" y="127874"/>
                </a:lnTo>
                <a:lnTo>
                  <a:pt x="526494" y="122424"/>
                </a:lnTo>
                <a:lnTo>
                  <a:pt x="529643" y="111221"/>
                </a:lnTo>
                <a:lnTo>
                  <a:pt x="526494" y="100018"/>
                </a:lnTo>
                <a:lnTo>
                  <a:pt x="520676" y="94569"/>
                </a:lnTo>
                <a:close/>
              </a:path>
            </a:pathLst>
          </a:custGeom>
          <a:solidFill>
            <a:srgbClr val="6775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8971784" y="4923184"/>
            <a:ext cx="396875" cy="138430"/>
          </a:xfrm>
          <a:custGeom>
            <a:avLst/>
            <a:gdLst/>
            <a:ahLst/>
            <a:cxnLst/>
            <a:rect l="l" t="t" r="r" b="b"/>
            <a:pathLst>
              <a:path w="396875" h="138429">
                <a:moveTo>
                  <a:pt x="119166" y="0"/>
                </a:moveTo>
                <a:lnTo>
                  <a:pt x="107096" y="0"/>
                </a:lnTo>
                <a:lnTo>
                  <a:pt x="107096" y="138110"/>
                </a:lnTo>
                <a:lnTo>
                  <a:pt x="119166" y="138110"/>
                </a:lnTo>
                <a:lnTo>
                  <a:pt x="119166" y="66305"/>
                </a:lnTo>
                <a:lnTo>
                  <a:pt x="111832" y="66305"/>
                </a:lnTo>
                <a:lnTo>
                  <a:pt x="111832" y="55610"/>
                </a:lnTo>
                <a:lnTo>
                  <a:pt x="119166" y="55610"/>
                </a:lnTo>
                <a:lnTo>
                  <a:pt x="119166" y="0"/>
                </a:lnTo>
                <a:close/>
              </a:path>
              <a:path w="396875" h="138429">
                <a:moveTo>
                  <a:pt x="88916" y="2902"/>
                </a:moveTo>
                <a:lnTo>
                  <a:pt x="76999" y="2902"/>
                </a:lnTo>
                <a:lnTo>
                  <a:pt x="76999" y="131235"/>
                </a:lnTo>
                <a:lnTo>
                  <a:pt x="88916" y="131235"/>
                </a:lnTo>
                <a:lnTo>
                  <a:pt x="88916" y="66305"/>
                </a:lnTo>
                <a:lnTo>
                  <a:pt x="85249" y="66305"/>
                </a:lnTo>
                <a:lnTo>
                  <a:pt x="85249" y="55610"/>
                </a:lnTo>
                <a:lnTo>
                  <a:pt x="88916" y="55610"/>
                </a:lnTo>
                <a:lnTo>
                  <a:pt x="88916" y="2902"/>
                </a:lnTo>
                <a:close/>
              </a:path>
              <a:path w="396875" h="138429">
                <a:moveTo>
                  <a:pt x="88916" y="55610"/>
                </a:moveTo>
                <a:lnTo>
                  <a:pt x="85249" y="55610"/>
                </a:lnTo>
                <a:lnTo>
                  <a:pt x="85249" y="66305"/>
                </a:lnTo>
                <a:lnTo>
                  <a:pt x="88916" y="66305"/>
                </a:lnTo>
                <a:lnTo>
                  <a:pt x="88916" y="55610"/>
                </a:lnTo>
                <a:close/>
              </a:path>
              <a:path w="396875" h="138429">
                <a:moveTo>
                  <a:pt x="107096" y="55610"/>
                </a:moveTo>
                <a:lnTo>
                  <a:pt x="88916" y="55610"/>
                </a:lnTo>
                <a:lnTo>
                  <a:pt x="88916" y="66305"/>
                </a:lnTo>
                <a:lnTo>
                  <a:pt x="107096" y="66305"/>
                </a:lnTo>
                <a:lnTo>
                  <a:pt x="107096" y="55610"/>
                </a:lnTo>
                <a:close/>
              </a:path>
              <a:path w="396875" h="138429">
                <a:moveTo>
                  <a:pt x="119166" y="55610"/>
                </a:moveTo>
                <a:lnTo>
                  <a:pt x="111832" y="55610"/>
                </a:lnTo>
                <a:lnTo>
                  <a:pt x="111832" y="66305"/>
                </a:lnTo>
                <a:lnTo>
                  <a:pt x="119166" y="66305"/>
                </a:lnTo>
                <a:lnTo>
                  <a:pt x="119166" y="55610"/>
                </a:lnTo>
                <a:close/>
              </a:path>
              <a:path w="396875" h="138429">
                <a:moveTo>
                  <a:pt x="32236" y="21388"/>
                </a:moveTo>
                <a:lnTo>
                  <a:pt x="29944" y="21388"/>
                </a:lnTo>
                <a:lnTo>
                  <a:pt x="29944" y="37277"/>
                </a:lnTo>
                <a:lnTo>
                  <a:pt x="28058" y="57377"/>
                </a:lnTo>
                <a:lnTo>
                  <a:pt x="22420" y="75013"/>
                </a:lnTo>
                <a:lnTo>
                  <a:pt x="13057" y="89441"/>
                </a:lnTo>
                <a:lnTo>
                  <a:pt x="0" y="99916"/>
                </a:lnTo>
                <a:lnTo>
                  <a:pt x="7791" y="109694"/>
                </a:lnTo>
                <a:lnTo>
                  <a:pt x="21763" y="97691"/>
                </a:lnTo>
                <a:lnTo>
                  <a:pt x="31796" y="81162"/>
                </a:lnTo>
                <a:lnTo>
                  <a:pt x="36403" y="65659"/>
                </a:lnTo>
                <a:lnTo>
                  <a:pt x="34284" y="59022"/>
                </a:lnTo>
                <a:lnTo>
                  <a:pt x="32236" y="37277"/>
                </a:lnTo>
                <a:lnTo>
                  <a:pt x="32236" y="21388"/>
                </a:lnTo>
                <a:close/>
              </a:path>
              <a:path w="396875" h="138429">
                <a:moveTo>
                  <a:pt x="42166" y="21388"/>
                </a:moveTo>
                <a:lnTo>
                  <a:pt x="39874" y="21388"/>
                </a:lnTo>
                <a:lnTo>
                  <a:pt x="39874" y="37277"/>
                </a:lnTo>
                <a:lnTo>
                  <a:pt x="37848" y="60795"/>
                </a:lnTo>
                <a:lnTo>
                  <a:pt x="36403" y="65659"/>
                </a:lnTo>
                <a:lnTo>
                  <a:pt x="40371" y="78088"/>
                </a:lnTo>
                <a:lnTo>
                  <a:pt x="50411" y="93630"/>
                </a:lnTo>
                <a:lnTo>
                  <a:pt x="64319" y="104805"/>
                </a:lnTo>
                <a:lnTo>
                  <a:pt x="71805" y="95027"/>
                </a:lnTo>
                <a:lnTo>
                  <a:pt x="58988" y="85381"/>
                </a:lnTo>
                <a:lnTo>
                  <a:pt x="49709" y="71939"/>
                </a:lnTo>
                <a:lnTo>
                  <a:pt x="44069" y="55603"/>
                </a:lnTo>
                <a:lnTo>
                  <a:pt x="42166" y="37277"/>
                </a:lnTo>
                <a:lnTo>
                  <a:pt x="42166" y="21388"/>
                </a:lnTo>
                <a:close/>
              </a:path>
              <a:path w="396875" h="138429">
                <a:moveTo>
                  <a:pt x="39874" y="21388"/>
                </a:moveTo>
                <a:lnTo>
                  <a:pt x="32236" y="21388"/>
                </a:lnTo>
                <a:lnTo>
                  <a:pt x="32236" y="37277"/>
                </a:lnTo>
                <a:lnTo>
                  <a:pt x="34284" y="59022"/>
                </a:lnTo>
                <a:lnTo>
                  <a:pt x="36403" y="65659"/>
                </a:lnTo>
                <a:lnTo>
                  <a:pt x="37848" y="60795"/>
                </a:lnTo>
                <a:lnTo>
                  <a:pt x="39874" y="37277"/>
                </a:lnTo>
                <a:lnTo>
                  <a:pt x="39874" y="21388"/>
                </a:lnTo>
                <a:close/>
              </a:path>
              <a:path w="396875" h="138429">
                <a:moveTo>
                  <a:pt x="67374" y="16194"/>
                </a:moveTo>
                <a:lnTo>
                  <a:pt x="3208" y="16194"/>
                </a:lnTo>
                <a:lnTo>
                  <a:pt x="3208" y="26736"/>
                </a:lnTo>
                <a:lnTo>
                  <a:pt x="29944" y="26736"/>
                </a:lnTo>
                <a:lnTo>
                  <a:pt x="29944" y="21388"/>
                </a:lnTo>
                <a:lnTo>
                  <a:pt x="67374" y="21388"/>
                </a:lnTo>
                <a:lnTo>
                  <a:pt x="67374" y="16194"/>
                </a:lnTo>
                <a:close/>
              </a:path>
              <a:path w="396875" h="138429">
                <a:moveTo>
                  <a:pt x="67374" y="21388"/>
                </a:moveTo>
                <a:lnTo>
                  <a:pt x="42166" y="21388"/>
                </a:lnTo>
                <a:lnTo>
                  <a:pt x="42166" y="26736"/>
                </a:lnTo>
                <a:lnTo>
                  <a:pt x="67374" y="26736"/>
                </a:lnTo>
                <a:lnTo>
                  <a:pt x="67374" y="21388"/>
                </a:lnTo>
                <a:close/>
              </a:path>
              <a:path w="396875" h="138429">
                <a:moveTo>
                  <a:pt x="255584" y="0"/>
                </a:moveTo>
                <a:lnTo>
                  <a:pt x="242903" y="0"/>
                </a:lnTo>
                <a:lnTo>
                  <a:pt x="242903" y="71805"/>
                </a:lnTo>
                <a:lnTo>
                  <a:pt x="255584" y="71805"/>
                </a:lnTo>
                <a:lnTo>
                  <a:pt x="255584" y="40944"/>
                </a:lnTo>
                <a:lnTo>
                  <a:pt x="247028" y="40944"/>
                </a:lnTo>
                <a:lnTo>
                  <a:pt x="247028" y="30708"/>
                </a:lnTo>
                <a:lnTo>
                  <a:pt x="255584" y="30708"/>
                </a:lnTo>
                <a:lnTo>
                  <a:pt x="255584" y="0"/>
                </a:lnTo>
                <a:close/>
              </a:path>
              <a:path w="396875" h="138429">
                <a:moveTo>
                  <a:pt x="161320" y="6263"/>
                </a:moveTo>
                <a:lnTo>
                  <a:pt x="148793" y="6263"/>
                </a:lnTo>
                <a:lnTo>
                  <a:pt x="148793" y="66305"/>
                </a:lnTo>
                <a:lnTo>
                  <a:pt x="211126" y="66305"/>
                </a:lnTo>
                <a:lnTo>
                  <a:pt x="211126" y="56069"/>
                </a:lnTo>
                <a:lnTo>
                  <a:pt x="161320" y="56069"/>
                </a:lnTo>
                <a:lnTo>
                  <a:pt x="161320" y="35902"/>
                </a:lnTo>
                <a:lnTo>
                  <a:pt x="207459" y="35902"/>
                </a:lnTo>
                <a:lnTo>
                  <a:pt x="207459" y="30708"/>
                </a:lnTo>
                <a:lnTo>
                  <a:pt x="211126" y="30708"/>
                </a:lnTo>
                <a:lnTo>
                  <a:pt x="211126" y="25972"/>
                </a:lnTo>
                <a:lnTo>
                  <a:pt x="161320" y="25972"/>
                </a:lnTo>
                <a:lnTo>
                  <a:pt x="161320" y="6263"/>
                </a:lnTo>
                <a:close/>
              </a:path>
              <a:path w="396875" h="138429">
                <a:moveTo>
                  <a:pt x="207459" y="35902"/>
                </a:moveTo>
                <a:lnTo>
                  <a:pt x="198751" y="35902"/>
                </a:lnTo>
                <a:lnTo>
                  <a:pt x="198751" y="56069"/>
                </a:lnTo>
                <a:lnTo>
                  <a:pt x="211126" y="56069"/>
                </a:lnTo>
                <a:lnTo>
                  <a:pt x="211126" y="40944"/>
                </a:lnTo>
                <a:lnTo>
                  <a:pt x="207459" y="40944"/>
                </a:lnTo>
                <a:lnTo>
                  <a:pt x="207459" y="35902"/>
                </a:lnTo>
                <a:close/>
              </a:path>
              <a:path w="396875" h="138429">
                <a:moveTo>
                  <a:pt x="211126" y="30708"/>
                </a:moveTo>
                <a:lnTo>
                  <a:pt x="207459" y="30708"/>
                </a:lnTo>
                <a:lnTo>
                  <a:pt x="207459" y="40944"/>
                </a:lnTo>
                <a:lnTo>
                  <a:pt x="211126" y="40944"/>
                </a:lnTo>
                <a:lnTo>
                  <a:pt x="211126" y="30708"/>
                </a:lnTo>
                <a:close/>
              </a:path>
              <a:path w="396875" h="138429">
                <a:moveTo>
                  <a:pt x="242903" y="30708"/>
                </a:moveTo>
                <a:lnTo>
                  <a:pt x="211126" y="30708"/>
                </a:lnTo>
                <a:lnTo>
                  <a:pt x="211126" y="40944"/>
                </a:lnTo>
                <a:lnTo>
                  <a:pt x="242903" y="40944"/>
                </a:lnTo>
                <a:lnTo>
                  <a:pt x="242903" y="30708"/>
                </a:lnTo>
                <a:close/>
              </a:path>
              <a:path w="396875" h="138429">
                <a:moveTo>
                  <a:pt x="255584" y="30708"/>
                </a:moveTo>
                <a:lnTo>
                  <a:pt x="247028" y="30708"/>
                </a:lnTo>
                <a:lnTo>
                  <a:pt x="247028" y="40944"/>
                </a:lnTo>
                <a:lnTo>
                  <a:pt x="255584" y="40944"/>
                </a:lnTo>
                <a:lnTo>
                  <a:pt x="255584" y="30708"/>
                </a:lnTo>
                <a:close/>
              </a:path>
              <a:path w="396875" h="138429">
                <a:moveTo>
                  <a:pt x="211126" y="6263"/>
                </a:moveTo>
                <a:lnTo>
                  <a:pt x="198751" y="6263"/>
                </a:lnTo>
                <a:lnTo>
                  <a:pt x="198751" y="25972"/>
                </a:lnTo>
                <a:lnTo>
                  <a:pt x="211126" y="25972"/>
                </a:lnTo>
                <a:lnTo>
                  <a:pt x="211126" y="6263"/>
                </a:lnTo>
                <a:close/>
              </a:path>
              <a:path w="396875" h="138429">
                <a:moveTo>
                  <a:pt x="255584" y="78527"/>
                </a:moveTo>
                <a:lnTo>
                  <a:pt x="166668" y="78527"/>
                </a:lnTo>
                <a:lnTo>
                  <a:pt x="166668" y="88610"/>
                </a:lnTo>
                <a:lnTo>
                  <a:pt x="243056" y="88610"/>
                </a:lnTo>
                <a:lnTo>
                  <a:pt x="243056" y="101902"/>
                </a:lnTo>
                <a:lnTo>
                  <a:pt x="166973" y="101902"/>
                </a:lnTo>
                <a:lnTo>
                  <a:pt x="166973" y="136277"/>
                </a:lnTo>
                <a:lnTo>
                  <a:pt x="260626" y="136277"/>
                </a:lnTo>
                <a:lnTo>
                  <a:pt x="260626" y="132305"/>
                </a:lnTo>
                <a:lnTo>
                  <a:pt x="179348" y="132305"/>
                </a:lnTo>
                <a:lnTo>
                  <a:pt x="179348" y="111374"/>
                </a:lnTo>
                <a:lnTo>
                  <a:pt x="255584" y="111374"/>
                </a:lnTo>
                <a:lnTo>
                  <a:pt x="255584" y="78527"/>
                </a:lnTo>
                <a:close/>
              </a:path>
              <a:path w="396875" h="138429">
                <a:moveTo>
                  <a:pt x="260626" y="126194"/>
                </a:moveTo>
                <a:lnTo>
                  <a:pt x="179348" y="126194"/>
                </a:lnTo>
                <a:lnTo>
                  <a:pt x="179348" y="132305"/>
                </a:lnTo>
                <a:lnTo>
                  <a:pt x="260626" y="132305"/>
                </a:lnTo>
                <a:lnTo>
                  <a:pt x="260626" y="126194"/>
                </a:lnTo>
                <a:close/>
              </a:path>
              <a:path w="396875" h="138429">
                <a:moveTo>
                  <a:pt x="396433" y="0"/>
                </a:moveTo>
                <a:lnTo>
                  <a:pt x="383752" y="0"/>
                </a:lnTo>
                <a:lnTo>
                  <a:pt x="383752" y="138416"/>
                </a:lnTo>
                <a:lnTo>
                  <a:pt x="396433" y="138416"/>
                </a:lnTo>
                <a:lnTo>
                  <a:pt x="396433" y="73944"/>
                </a:lnTo>
                <a:lnTo>
                  <a:pt x="388947" y="73944"/>
                </a:lnTo>
                <a:lnTo>
                  <a:pt x="388947" y="63555"/>
                </a:lnTo>
                <a:lnTo>
                  <a:pt x="396433" y="63555"/>
                </a:lnTo>
                <a:lnTo>
                  <a:pt x="396433" y="42624"/>
                </a:lnTo>
                <a:lnTo>
                  <a:pt x="388947" y="42624"/>
                </a:lnTo>
                <a:lnTo>
                  <a:pt x="388947" y="32083"/>
                </a:lnTo>
                <a:lnTo>
                  <a:pt x="396433" y="32083"/>
                </a:lnTo>
                <a:lnTo>
                  <a:pt x="396433" y="0"/>
                </a:lnTo>
                <a:close/>
              </a:path>
              <a:path w="396875" h="138429">
                <a:moveTo>
                  <a:pt x="302627" y="15124"/>
                </a:moveTo>
                <a:lnTo>
                  <a:pt x="290100" y="15124"/>
                </a:lnTo>
                <a:lnTo>
                  <a:pt x="290100" y="106333"/>
                </a:lnTo>
                <a:lnTo>
                  <a:pt x="300489" y="106333"/>
                </a:lnTo>
                <a:lnTo>
                  <a:pt x="317327" y="106079"/>
                </a:lnTo>
                <a:lnTo>
                  <a:pt x="332648" y="105225"/>
                </a:lnTo>
                <a:lnTo>
                  <a:pt x="347281" y="103625"/>
                </a:lnTo>
                <a:lnTo>
                  <a:pt x="362058" y="101138"/>
                </a:lnTo>
                <a:lnTo>
                  <a:pt x="362013" y="100833"/>
                </a:lnTo>
                <a:lnTo>
                  <a:pt x="302627" y="100833"/>
                </a:lnTo>
                <a:lnTo>
                  <a:pt x="302627" y="95638"/>
                </a:lnTo>
                <a:lnTo>
                  <a:pt x="300489" y="95638"/>
                </a:lnTo>
                <a:lnTo>
                  <a:pt x="302627" y="95609"/>
                </a:lnTo>
                <a:lnTo>
                  <a:pt x="302627" y="15124"/>
                </a:lnTo>
                <a:close/>
              </a:path>
              <a:path w="396875" h="138429">
                <a:moveTo>
                  <a:pt x="360530" y="90749"/>
                </a:moveTo>
                <a:lnTo>
                  <a:pt x="346186" y="93124"/>
                </a:lnTo>
                <a:lnTo>
                  <a:pt x="331942" y="94626"/>
                </a:lnTo>
                <a:lnTo>
                  <a:pt x="316981" y="95411"/>
                </a:lnTo>
                <a:lnTo>
                  <a:pt x="302627" y="95609"/>
                </a:lnTo>
                <a:lnTo>
                  <a:pt x="302627" y="100833"/>
                </a:lnTo>
                <a:lnTo>
                  <a:pt x="362013" y="100833"/>
                </a:lnTo>
                <a:lnTo>
                  <a:pt x="360530" y="90749"/>
                </a:lnTo>
                <a:close/>
              </a:path>
              <a:path w="396875" h="138429">
                <a:moveTo>
                  <a:pt x="302627" y="95609"/>
                </a:moveTo>
                <a:lnTo>
                  <a:pt x="300489" y="95638"/>
                </a:lnTo>
                <a:lnTo>
                  <a:pt x="302627" y="95638"/>
                </a:lnTo>
                <a:close/>
              </a:path>
              <a:path w="396875" h="138429">
                <a:moveTo>
                  <a:pt x="383752" y="63555"/>
                </a:moveTo>
                <a:lnTo>
                  <a:pt x="342350" y="63555"/>
                </a:lnTo>
                <a:lnTo>
                  <a:pt x="342350" y="73944"/>
                </a:lnTo>
                <a:lnTo>
                  <a:pt x="383752" y="73944"/>
                </a:lnTo>
                <a:lnTo>
                  <a:pt x="383752" y="63555"/>
                </a:lnTo>
                <a:close/>
              </a:path>
              <a:path w="396875" h="138429">
                <a:moveTo>
                  <a:pt x="396433" y="63555"/>
                </a:moveTo>
                <a:lnTo>
                  <a:pt x="388947" y="63555"/>
                </a:lnTo>
                <a:lnTo>
                  <a:pt x="388947" y="73944"/>
                </a:lnTo>
                <a:lnTo>
                  <a:pt x="396433" y="73944"/>
                </a:lnTo>
                <a:lnTo>
                  <a:pt x="396433" y="63555"/>
                </a:lnTo>
                <a:close/>
              </a:path>
              <a:path w="396875" h="138429">
                <a:moveTo>
                  <a:pt x="383752" y="32083"/>
                </a:moveTo>
                <a:lnTo>
                  <a:pt x="342350" y="32083"/>
                </a:lnTo>
                <a:lnTo>
                  <a:pt x="342350" y="42624"/>
                </a:lnTo>
                <a:lnTo>
                  <a:pt x="383752" y="42624"/>
                </a:lnTo>
                <a:lnTo>
                  <a:pt x="383752" y="32083"/>
                </a:lnTo>
                <a:close/>
              </a:path>
              <a:path w="396875" h="138429">
                <a:moveTo>
                  <a:pt x="396433" y="32083"/>
                </a:moveTo>
                <a:lnTo>
                  <a:pt x="388947" y="32083"/>
                </a:lnTo>
                <a:lnTo>
                  <a:pt x="388947" y="42624"/>
                </a:lnTo>
                <a:lnTo>
                  <a:pt x="396433" y="42624"/>
                </a:lnTo>
                <a:lnTo>
                  <a:pt x="396433" y="32083"/>
                </a:lnTo>
                <a:close/>
              </a:path>
            </a:pathLst>
          </a:custGeom>
          <a:solidFill>
            <a:srgbClr val="6775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5506335" y="4344463"/>
            <a:ext cx="407034" cy="139065"/>
          </a:xfrm>
          <a:custGeom>
            <a:avLst/>
            <a:gdLst/>
            <a:ahLst/>
            <a:cxnLst/>
            <a:rect l="l" t="t" r="r" b="b"/>
            <a:pathLst>
              <a:path w="407035" h="139064">
                <a:moveTo>
                  <a:pt x="37430" y="12527"/>
                </a:moveTo>
                <a:lnTo>
                  <a:pt x="34986" y="12527"/>
                </a:lnTo>
                <a:lnTo>
                  <a:pt x="34986" y="23069"/>
                </a:lnTo>
                <a:lnTo>
                  <a:pt x="32441" y="36711"/>
                </a:lnTo>
                <a:lnTo>
                  <a:pt x="25284" y="48907"/>
                </a:lnTo>
                <a:lnTo>
                  <a:pt x="14232" y="58840"/>
                </a:lnTo>
                <a:lnTo>
                  <a:pt x="0" y="65694"/>
                </a:lnTo>
                <a:lnTo>
                  <a:pt x="6416" y="75777"/>
                </a:lnTo>
                <a:lnTo>
                  <a:pt x="22324" y="67606"/>
                </a:lnTo>
                <a:lnTo>
                  <a:pt x="34680" y="55553"/>
                </a:lnTo>
                <a:lnTo>
                  <a:pt x="41724" y="42244"/>
                </a:lnTo>
                <a:lnTo>
                  <a:pt x="40318" y="39731"/>
                </a:lnTo>
                <a:lnTo>
                  <a:pt x="37430" y="23069"/>
                </a:lnTo>
                <a:lnTo>
                  <a:pt x="37430" y="12527"/>
                </a:lnTo>
                <a:close/>
              </a:path>
              <a:path w="407035" h="139064">
                <a:moveTo>
                  <a:pt x="47972" y="12527"/>
                </a:moveTo>
                <a:lnTo>
                  <a:pt x="45527" y="12527"/>
                </a:lnTo>
                <a:lnTo>
                  <a:pt x="45527" y="23069"/>
                </a:lnTo>
                <a:lnTo>
                  <a:pt x="42682" y="40435"/>
                </a:lnTo>
                <a:lnTo>
                  <a:pt x="41724" y="42244"/>
                </a:lnTo>
                <a:lnTo>
                  <a:pt x="48392" y="54159"/>
                </a:lnTo>
                <a:lnTo>
                  <a:pt x="60762" y="65608"/>
                </a:lnTo>
                <a:lnTo>
                  <a:pt x="76541" y="73333"/>
                </a:lnTo>
                <a:lnTo>
                  <a:pt x="82805" y="63402"/>
                </a:lnTo>
                <a:lnTo>
                  <a:pt x="68790" y="56907"/>
                </a:lnTo>
                <a:lnTo>
                  <a:pt x="57768" y="47532"/>
                </a:lnTo>
                <a:lnTo>
                  <a:pt x="50557" y="36010"/>
                </a:lnTo>
                <a:lnTo>
                  <a:pt x="47972" y="23069"/>
                </a:lnTo>
                <a:lnTo>
                  <a:pt x="47972" y="12527"/>
                </a:lnTo>
                <a:close/>
              </a:path>
              <a:path w="407035" h="139064">
                <a:moveTo>
                  <a:pt x="45527" y="12527"/>
                </a:moveTo>
                <a:lnTo>
                  <a:pt x="37430" y="12527"/>
                </a:lnTo>
                <a:lnTo>
                  <a:pt x="37430" y="23069"/>
                </a:lnTo>
                <a:lnTo>
                  <a:pt x="40318" y="39731"/>
                </a:lnTo>
                <a:lnTo>
                  <a:pt x="41724" y="42244"/>
                </a:lnTo>
                <a:lnTo>
                  <a:pt x="42682" y="40435"/>
                </a:lnTo>
                <a:lnTo>
                  <a:pt x="45527" y="23069"/>
                </a:lnTo>
                <a:lnTo>
                  <a:pt x="45527" y="12527"/>
                </a:lnTo>
                <a:close/>
              </a:path>
              <a:path w="407035" h="139064">
                <a:moveTo>
                  <a:pt x="79138" y="9624"/>
                </a:moveTo>
                <a:lnTo>
                  <a:pt x="3513" y="9624"/>
                </a:lnTo>
                <a:lnTo>
                  <a:pt x="3513" y="19861"/>
                </a:lnTo>
                <a:lnTo>
                  <a:pt x="34986" y="19861"/>
                </a:lnTo>
                <a:lnTo>
                  <a:pt x="34986" y="12527"/>
                </a:lnTo>
                <a:lnTo>
                  <a:pt x="79138" y="12527"/>
                </a:lnTo>
                <a:lnTo>
                  <a:pt x="79138" y="9624"/>
                </a:lnTo>
                <a:close/>
              </a:path>
              <a:path w="407035" h="139064">
                <a:moveTo>
                  <a:pt x="79138" y="12527"/>
                </a:moveTo>
                <a:lnTo>
                  <a:pt x="47972" y="12527"/>
                </a:lnTo>
                <a:lnTo>
                  <a:pt x="47972" y="19861"/>
                </a:lnTo>
                <a:lnTo>
                  <a:pt x="79138" y="19861"/>
                </a:lnTo>
                <a:lnTo>
                  <a:pt x="79138" y="12527"/>
                </a:lnTo>
                <a:close/>
              </a:path>
              <a:path w="407035" h="139064">
                <a:moveTo>
                  <a:pt x="111527" y="611"/>
                </a:moveTo>
                <a:lnTo>
                  <a:pt x="98694" y="611"/>
                </a:lnTo>
                <a:lnTo>
                  <a:pt x="98694" y="75319"/>
                </a:lnTo>
                <a:lnTo>
                  <a:pt x="111527" y="75319"/>
                </a:lnTo>
                <a:lnTo>
                  <a:pt x="111527" y="611"/>
                </a:lnTo>
                <a:close/>
              </a:path>
              <a:path w="407035" h="139064">
                <a:moveTo>
                  <a:pt x="34986" y="82194"/>
                </a:moveTo>
                <a:lnTo>
                  <a:pt x="22458" y="82194"/>
                </a:lnTo>
                <a:lnTo>
                  <a:pt x="22458" y="136888"/>
                </a:lnTo>
                <a:lnTo>
                  <a:pt x="111527" y="136888"/>
                </a:lnTo>
                <a:lnTo>
                  <a:pt x="111527" y="126499"/>
                </a:lnTo>
                <a:lnTo>
                  <a:pt x="34986" y="126499"/>
                </a:lnTo>
                <a:lnTo>
                  <a:pt x="34986" y="108777"/>
                </a:lnTo>
                <a:lnTo>
                  <a:pt x="111527" y="108777"/>
                </a:lnTo>
                <a:lnTo>
                  <a:pt x="111527" y="98541"/>
                </a:lnTo>
                <a:lnTo>
                  <a:pt x="34986" y="98541"/>
                </a:lnTo>
                <a:lnTo>
                  <a:pt x="34986" y="82194"/>
                </a:lnTo>
                <a:close/>
              </a:path>
              <a:path w="407035" h="139064">
                <a:moveTo>
                  <a:pt x="111527" y="108777"/>
                </a:moveTo>
                <a:lnTo>
                  <a:pt x="98999" y="108777"/>
                </a:lnTo>
                <a:lnTo>
                  <a:pt x="98999" y="126499"/>
                </a:lnTo>
                <a:lnTo>
                  <a:pt x="111527" y="126499"/>
                </a:lnTo>
                <a:lnTo>
                  <a:pt x="111527" y="108777"/>
                </a:lnTo>
                <a:close/>
              </a:path>
              <a:path w="407035" h="139064">
                <a:moveTo>
                  <a:pt x="111527" y="82194"/>
                </a:moveTo>
                <a:lnTo>
                  <a:pt x="98999" y="82194"/>
                </a:lnTo>
                <a:lnTo>
                  <a:pt x="98999" y="98541"/>
                </a:lnTo>
                <a:lnTo>
                  <a:pt x="111527" y="98541"/>
                </a:lnTo>
                <a:lnTo>
                  <a:pt x="111527" y="82194"/>
                </a:lnTo>
                <a:close/>
              </a:path>
              <a:path w="407035" h="139064">
                <a:moveTo>
                  <a:pt x="175529" y="24749"/>
                </a:moveTo>
                <a:lnTo>
                  <a:pt x="173237" y="24749"/>
                </a:lnTo>
                <a:lnTo>
                  <a:pt x="173237" y="30555"/>
                </a:lnTo>
                <a:lnTo>
                  <a:pt x="170769" y="44009"/>
                </a:lnTo>
                <a:lnTo>
                  <a:pt x="163803" y="55916"/>
                </a:lnTo>
                <a:lnTo>
                  <a:pt x="152999" y="65531"/>
                </a:lnTo>
                <a:lnTo>
                  <a:pt x="139015" y="72110"/>
                </a:lnTo>
                <a:lnTo>
                  <a:pt x="145126" y="82041"/>
                </a:lnTo>
                <a:lnTo>
                  <a:pt x="160874" y="74104"/>
                </a:lnTo>
                <a:lnTo>
                  <a:pt x="173027" y="62428"/>
                </a:lnTo>
                <a:lnTo>
                  <a:pt x="179823" y="49629"/>
                </a:lnTo>
                <a:lnTo>
                  <a:pt x="178226" y="46702"/>
                </a:lnTo>
                <a:lnTo>
                  <a:pt x="175529" y="30555"/>
                </a:lnTo>
                <a:lnTo>
                  <a:pt x="175529" y="24749"/>
                </a:lnTo>
                <a:close/>
              </a:path>
              <a:path w="407035" h="139064">
                <a:moveTo>
                  <a:pt x="185918" y="24749"/>
                </a:moveTo>
                <a:lnTo>
                  <a:pt x="183626" y="24749"/>
                </a:lnTo>
                <a:lnTo>
                  <a:pt x="183626" y="30555"/>
                </a:lnTo>
                <a:lnTo>
                  <a:pt x="180854" y="47688"/>
                </a:lnTo>
                <a:lnTo>
                  <a:pt x="179823" y="49629"/>
                </a:lnTo>
                <a:lnTo>
                  <a:pt x="185879" y="60728"/>
                </a:lnTo>
                <a:lnTo>
                  <a:pt x="197829" y="71891"/>
                </a:lnTo>
                <a:lnTo>
                  <a:pt x="213417" y="79444"/>
                </a:lnTo>
                <a:lnTo>
                  <a:pt x="219529" y="69513"/>
                </a:lnTo>
                <a:lnTo>
                  <a:pt x="205769" y="63254"/>
                </a:lnTo>
                <a:lnTo>
                  <a:pt x="195161" y="54159"/>
                </a:lnTo>
                <a:lnTo>
                  <a:pt x="188333" y="43002"/>
                </a:lnTo>
                <a:lnTo>
                  <a:pt x="185918" y="30555"/>
                </a:lnTo>
                <a:lnTo>
                  <a:pt x="185918" y="24749"/>
                </a:lnTo>
                <a:close/>
              </a:path>
              <a:path w="407035" h="139064">
                <a:moveTo>
                  <a:pt x="183626" y="24749"/>
                </a:moveTo>
                <a:lnTo>
                  <a:pt x="175529" y="24749"/>
                </a:lnTo>
                <a:lnTo>
                  <a:pt x="175529" y="30555"/>
                </a:lnTo>
                <a:lnTo>
                  <a:pt x="178226" y="46702"/>
                </a:lnTo>
                <a:lnTo>
                  <a:pt x="179823" y="49629"/>
                </a:lnTo>
                <a:lnTo>
                  <a:pt x="180854" y="47688"/>
                </a:lnTo>
                <a:lnTo>
                  <a:pt x="183626" y="30555"/>
                </a:lnTo>
                <a:lnTo>
                  <a:pt x="183626" y="24749"/>
                </a:lnTo>
                <a:close/>
              </a:path>
              <a:path w="407035" h="139064">
                <a:moveTo>
                  <a:pt x="173237" y="17569"/>
                </a:moveTo>
                <a:lnTo>
                  <a:pt x="142682" y="17569"/>
                </a:lnTo>
                <a:lnTo>
                  <a:pt x="142682" y="27805"/>
                </a:lnTo>
                <a:lnTo>
                  <a:pt x="173237" y="27805"/>
                </a:lnTo>
                <a:lnTo>
                  <a:pt x="173237" y="24749"/>
                </a:lnTo>
                <a:lnTo>
                  <a:pt x="216320" y="24749"/>
                </a:lnTo>
                <a:lnTo>
                  <a:pt x="216320" y="22611"/>
                </a:lnTo>
                <a:lnTo>
                  <a:pt x="173237" y="22611"/>
                </a:lnTo>
                <a:lnTo>
                  <a:pt x="173237" y="17569"/>
                </a:lnTo>
                <a:close/>
              </a:path>
              <a:path w="407035" h="139064">
                <a:moveTo>
                  <a:pt x="216320" y="24749"/>
                </a:moveTo>
                <a:lnTo>
                  <a:pt x="185918" y="24749"/>
                </a:lnTo>
                <a:lnTo>
                  <a:pt x="185918" y="27805"/>
                </a:lnTo>
                <a:lnTo>
                  <a:pt x="216320" y="27805"/>
                </a:lnTo>
                <a:lnTo>
                  <a:pt x="216320" y="24749"/>
                </a:lnTo>
                <a:close/>
              </a:path>
              <a:path w="407035" h="139064">
                <a:moveTo>
                  <a:pt x="185918" y="0"/>
                </a:moveTo>
                <a:lnTo>
                  <a:pt x="173237" y="0"/>
                </a:lnTo>
                <a:lnTo>
                  <a:pt x="173237" y="22611"/>
                </a:lnTo>
                <a:lnTo>
                  <a:pt x="185918" y="22611"/>
                </a:lnTo>
                <a:lnTo>
                  <a:pt x="185918" y="0"/>
                </a:lnTo>
                <a:close/>
              </a:path>
              <a:path w="407035" h="139064">
                <a:moveTo>
                  <a:pt x="216320" y="17569"/>
                </a:moveTo>
                <a:lnTo>
                  <a:pt x="185918" y="17569"/>
                </a:lnTo>
                <a:lnTo>
                  <a:pt x="185918" y="22611"/>
                </a:lnTo>
                <a:lnTo>
                  <a:pt x="216320" y="22611"/>
                </a:lnTo>
                <a:lnTo>
                  <a:pt x="216320" y="17569"/>
                </a:lnTo>
                <a:close/>
              </a:path>
              <a:path w="407035" h="139064">
                <a:moveTo>
                  <a:pt x="245959" y="611"/>
                </a:moveTo>
                <a:lnTo>
                  <a:pt x="233278" y="611"/>
                </a:lnTo>
                <a:lnTo>
                  <a:pt x="233278" y="84791"/>
                </a:lnTo>
                <a:lnTo>
                  <a:pt x="245959" y="84791"/>
                </a:lnTo>
                <a:lnTo>
                  <a:pt x="245959" y="47972"/>
                </a:lnTo>
                <a:lnTo>
                  <a:pt x="242445" y="47972"/>
                </a:lnTo>
                <a:lnTo>
                  <a:pt x="242445" y="37430"/>
                </a:lnTo>
                <a:lnTo>
                  <a:pt x="245959" y="37430"/>
                </a:lnTo>
                <a:lnTo>
                  <a:pt x="245959" y="611"/>
                </a:lnTo>
                <a:close/>
              </a:path>
              <a:path w="407035" h="139064">
                <a:moveTo>
                  <a:pt x="245959" y="37430"/>
                </a:moveTo>
                <a:lnTo>
                  <a:pt x="242445" y="37430"/>
                </a:lnTo>
                <a:lnTo>
                  <a:pt x="242445" y="47972"/>
                </a:lnTo>
                <a:lnTo>
                  <a:pt x="245959" y="47972"/>
                </a:lnTo>
                <a:lnTo>
                  <a:pt x="245959" y="37430"/>
                </a:lnTo>
                <a:close/>
              </a:path>
              <a:path w="407035" h="139064">
                <a:moveTo>
                  <a:pt x="266431" y="37430"/>
                </a:moveTo>
                <a:lnTo>
                  <a:pt x="245959" y="37430"/>
                </a:lnTo>
                <a:lnTo>
                  <a:pt x="245959" y="47972"/>
                </a:lnTo>
                <a:lnTo>
                  <a:pt x="266431" y="47972"/>
                </a:lnTo>
                <a:lnTo>
                  <a:pt x="266431" y="37430"/>
                </a:lnTo>
                <a:close/>
              </a:path>
              <a:path w="407035" h="139064">
                <a:moveTo>
                  <a:pt x="245959" y="92124"/>
                </a:moveTo>
                <a:lnTo>
                  <a:pt x="156279" y="92124"/>
                </a:lnTo>
                <a:lnTo>
                  <a:pt x="156279" y="102513"/>
                </a:lnTo>
                <a:lnTo>
                  <a:pt x="233278" y="102513"/>
                </a:lnTo>
                <a:lnTo>
                  <a:pt x="233278" y="138874"/>
                </a:lnTo>
                <a:lnTo>
                  <a:pt x="245959" y="138874"/>
                </a:lnTo>
                <a:lnTo>
                  <a:pt x="245959" y="92124"/>
                </a:lnTo>
                <a:close/>
              </a:path>
              <a:path w="407035" h="139064">
                <a:moveTo>
                  <a:pt x="386502" y="611"/>
                </a:moveTo>
                <a:lnTo>
                  <a:pt x="373822" y="611"/>
                </a:lnTo>
                <a:lnTo>
                  <a:pt x="373822" y="78680"/>
                </a:lnTo>
                <a:lnTo>
                  <a:pt x="386502" y="78680"/>
                </a:lnTo>
                <a:lnTo>
                  <a:pt x="386502" y="42777"/>
                </a:lnTo>
                <a:lnTo>
                  <a:pt x="383141" y="42777"/>
                </a:lnTo>
                <a:lnTo>
                  <a:pt x="383141" y="32236"/>
                </a:lnTo>
                <a:lnTo>
                  <a:pt x="386502" y="32236"/>
                </a:lnTo>
                <a:lnTo>
                  <a:pt x="386502" y="611"/>
                </a:lnTo>
                <a:close/>
              </a:path>
              <a:path w="407035" h="139064">
                <a:moveTo>
                  <a:pt x="386502" y="32236"/>
                </a:moveTo>
                <a:lnTo>
                  <a:pt x="383141" y="32236"/>
                </a:lnTo>
                <a:lnTo>
                  <a:pt x="383141" y="42777"/>
                </a:lnTo>
                <a:lnTo>
                  <a:pt x="386502" y="42777"/>
                </a:lnTo>
                <a:lnTo>
                  <a:pt x="386502" y="32236"/>
                </a:lnTo>
                <a:close/>
              </a:path>
              <a:path w="407035" h="139064">
                <a:moveTo>
                  <a:pt x="406974" y="32236"/>
                </a:moveTo>
                <a:lnTo>
                  <a:pt x="386502" y="32236"/>
                </a:lnTo>
                <a:lnTo>
                  <a:pt x="386502" y="42777"/>
                </a:lnTo>
                <a:lnTo>
                  <a:pt x="406974" y="42777"/>
                </a:lnTo>
                <a:lnTo>
                  <a:pt x="406974" y="32236"/>
                </a:lnTo>
                <a:close/>
              </a:path>
              <a:path w="407035" h="139064">
                <a:moveTo>
                  <a:pt x="386502" y="86166"/>
                </a:moveTo>
                <a:lnTo>
                  <a:pt x="299419" y="86166"/>
                </a:lnTo>
                <a:lnTo>
                  <a:pt x="299419" y="136888"/>
                </a:lnTo>
                <a:lnTo>
                  <a:pt x="386502" y="136888"/>
                </a:lnTo>
                <a:lnTo>
                  <a:pt x="386502" y="126499"/>
                </a:lnTo>
                <a:lnTo>
                  <a:pt x="311947" y="126499"/>
                </a:lnTo>
                <a:lnTo>
                  <a:pt x="311947" y="96402"/>
                </a:lnTo>
                <a:lnTo>
                  <a:pt x="386502" y="96402"/>
                </a:lnTo>
                <a:lnTo>
                  <a:pt x="386502" y="86166"/>
                </a:lnTo>
                <a:close/>
              </a:path>
              <a:path w="407035" h="139064">
                <a:moveTo>
                  <a:pt x="386502" y="96402"/>
                </a:moveTo>
                <a:lnTo>
                  <a:pt x="374127" y="96402"/>
                </a:lnTo>
                <a:lnTo>
                  <a:pt x="374127" y="126499"/>
                </a:lnTo>
                <a:lnTo>
                  <a:pt x="386502" y="126499"/>
                </a:lnTo>
                <a:lnTo>
                  <a:pt x="386502" y="96402"/>
                </a:lnTo>
                <a:close/>
              </a:path>
              <a:path w="407035" h="139064">
                <a:moveTo>
                  <a:pt x="298655" y="7486"/>
                </a:moveTo>
                <a:lnTo>
                  <a:pt x="285975" y="7486"/>
                </a:lnTo>
                <a:lnTo>
                  <a:pt x="285975" y="68291"/>
                </a:lnTo>
                <a:lnTo>
                  <a:pt x="296822" y="68291"/>
                </a:lnTo>
                <a:lnTo>
                  <a:pt x="312334" y="68000"/>
                </a:lnTo>
                <a:lnTo>
                  <a:pt x="328103" y="66992"/>
                </a:lnTo>
                <a:lnTo>
                  <a:pt x="344388" y="65068"/>
                </a:lnTo>
                <a:lnTo>
                  <a:pt x="357162" y="62791"/>
                </a:lnTo>
                <a:lnTo>
                  <a:pt x="298655" y="62791"/>
                </a:lnTo>
                <a:lnTo>
                  <a:pt x="298655" y="57597"/>
                </a:lnTo>
                <a:lnTo>
                  <a:pt x="296822" y="57597"/>
                </a:lnTo>
                <a:lnTo>
                  <a:pt x="298655" y="57562"/>
                </a:lnTo>
                <a:lnTo>
                  <a:pt x="298655" y="7486"/>
                </a:lnTo>
                <a:close/>
              </a:path>
              <a:path w="407035" h="139064">
                <a:moveTo>
                  <a:pt x="359919" y="51638"/>
                </a:moveTo>
                <a:lnTo>
                  <a:pt x="343314" y="54503"/>
                </a:lnTo>
                <a:lnTo>
                  <a:pt x="327339" y="56336"/>
                </a:lnTo>
                <a:lnTo>
                  <a:pt x="311880" y="57310"/>
                </a:lnTo>
                <a:lnTo>
                  <a:pt x="298655" y="57562"/>
                </a:lnTo>
                <a:lnTo>
                  <a:pt x="298655" y="62791"/>
                </a:lnTo>
                <a:lnTo>
                  <a:pt x="357162" y="62791"/>
                </a:lnTo>
                <a:lnTo>
                  <a:pt x="361447" y="62027"/>
                </a:lnTo>
                <a:lnTo>
                  <a:pt x="359919" y="51638"/>
                </a:lnTo>
                <a:close/>
              </a:path>
              <a:path w="407035" h="139064">
                <a:moveTo>
                  <a:pt x="298655" y="57562"/>
                </a:moveTo>
                <a:lnTo>
                  <a:pt x="296822" y="57597"/>
                </a:lnTo>
                <a:lnTo>
                  <a:pt x="298655" y="57597"/>
                </a:lnTo>
                <a:close/>
              </a:path>
            </a:pathLst>
          </a:custGeom>
          <a:solidFill>
            <a:srgbClr val="6775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6171158" y="4344921"/>
            <a:ext cx="403225" cy="138430"/>
          </a:xfrm>
          <a:custGeom>
            <a:avLst/>
            <a:gdLst/>
            <a:ahLst/>
            <a:cxnLst/>
            <a:rect l="l" t="t" r="r" b="b"/>
            <a:pathLst>
              <a:path w="403225" h="138429">
                <a:moveTo>
                  <a:pt x="100374" y="0"/>
                </a:moveTo>
                <a:lnTo>
                  <a:pt x="87541" y="0"/>
                </a:lnTo>
                <a:lnTo>
                  <a:pt x="87541" y="138416"/>
                </a:lnTo>
                <a:lnTo>
                  <a:pt x="100374" y="138416"/>
                </a:lnTo>
                <a:lnTo>
                  <a:pt x="100374" y="65235"/>
                </a:lnTo>
                <a:lnTo>
                  <a:pt x="97319" y="65235"/>
                </a:lnTo>
                <a:lnTo>
                  <a:pt x="97319" y="54541"/>
                </a:lnTo>
                <a:lnTo>
                  <a:pt x="100374" y="54541"/>
                </a:lnTo>
                <a:lnTo>
                  <a:pt x="100374" y="0"/>
                </a:lnTo>
                <a:close/>
              </a:path>
              <a:path w="403225" h="138429">
                <a:moveTo>
                  <a:pt x="100374" y="54541"/>
                </a:moveTo>
                <a:lnTo>
                  <a:pt x="97319" y="54541"/>
                </a:lnTo>
                <a:lnTo>
                  <a:pt x="97319" y="65235"/>
                </a:lnTo>
                <a:lnTo>
                  <a:pt x="100374" y="65235"/>
                </a:lnTo>
                <a:lnTo>
                  <a:pt x="100374" y="54541"/>
                </a:lnTo>
                <a:close/>
              </a:path>
              <a:path w="403225" h="138429">
                <a:moveTo>
                  <a:pt x="122985" y="54541"/>
                </a:moveTo>
                <a:lnTo>
                  <a:pt x="100374" y="54541"/>
                </a:lnTo>
                <a:lnTo>
                  <a:pt x="100374" y="65235"/>
                </a:lnTo>
                <a:lnTo>
                  <a:pt x="122985" y="65235"/>
                </a:lnTo>
                <a:lnTo>
                  <a:pt x="122985" y="54541"/>
                </a:lnTo>
                <a:close/>
              </a:path>
              <a:path w="403225" h="138429">
                <a:moveTo>
                  <a:pt x="64166" y="13444"/>
                </a:moveTo>
                <a:lnTo>
                  <a:pt x="0" y="13444"/>
                </a:lnTo>
                <a:lnTo>
                  <a:pt x="0" y="104041"/>
                </a:lnTo>
                <a:lnTo>
                  <a:pt x="10847" y="104041"/>
                </a:lnTo>
                <a:lnTo>
                  <a:pt x="29034" y="103859"/>
                </a:lnTo>
                <a:lnTo>
                  <a:pt x="45317" y="103162"/>
                </a:lnTo>
                <a:lnTo>
                  <a:pt x="60712" y="101721"/>
                </a:lnTo>
                <a:lnTo>
                  <a:pt x="76235" y="99305"/>
                </a:lnTo>
                <a:lnTo>
                  <a:pt x="76078" y="98083"/>
                </a:lnTo>
                <a:lnTo>
                  <a:pt x="12527" y="98083"/>
                </a:lnTo>
                <a:lnTo>
                  <a:pt x="12527" y="93346"/>
                </a:lnTo>
                <a:lnTo>
                  <a:pt x="10847" y="93346"/>
                </a:lnTo>
                <a:lnTo>
                  <a:pt x="12527" y="93327"/>
                </a:lnTo>
                <a:lnTo>
                  <a:pt x="12527" y="23833"/>
                </a:lnTo>
                <a:lnTo>
                  <a:pt x="64166" y="23833"/>
                </a:lnTo>
                <a:lnTo>
                  <a:pt x="64166" y="13444"/>
                </a:lnTo>
                <a:close/>
              </a:path>
              <a:path w="403225" h="138429">
                <a:moveTo>
                  <a:pt x="74860" y="88610"/>
                </a:moveTo>
                <a:lnTo>
                  <a:pt x="59745" y="90962"/>
                </a:lnTo>
                <a:lnTo>
                  <a:pt x="44687" y="92411"/>
                </a:lnTo>
                <a:lnTo>
                  <a:pt x="28712" y="93144"/>
                </a:lnTo>
                <a:lnTo>
                  <a:pt x="12527" y="93327"/>
                </a:lnTo>
                <a:lnTo>
                  <a:pt x="12527" y="98083"/>
                </a:lnTo>
                <a:lnTo>
                  <a:pt x="76078" y="98083"/>
                </a:lnTo>
                <a:lnTo>
                  <a:pt x="74860" y="88610"/>
                </a:lnTo>
                <a:close/>
              </a:path>
              <a:path w="403225" h="138429">
                <a:moveTo>
                  <a:pt x="12527" y="93327"/>
                </a:moveTo>
                <a:lnTo>
                  <a:pt x="10847" y="93346"/>
                </a:lnTo>
                <a:lnTo>
                  <a:pt x="12527" y="93346"/>
                </a:lnTo>
                <a:close/>
              </a:path>
              <a:path w="403225" h="138429">
                <a:moveTo>
                  <a:pt x="248251" y="152"/>
                </a:moveTo>
                <a:lnTo>
                  <a:pt x="235570" y="152"/>
                </a:lnTo>
                <a:lnTo>
                  <a:pt x="235570" y="82499"/>
                </a:lnTo>
                <a:lnTo>
                  <a:pt x="248251" y="82499"/>
                </a:lnTo>
                <a:lnTo>
                  <a:pt x="248251" y="46444"/>
                </a:lnTo>
                <a:lnTo>
                  <a:pt x="239542" y="46444"/>
                </a:lnTo>
                <a:lnTo>
                  <a:pt x="239542" y="35902"/>
                </a:lnTo>
                <a:lnTo>
                  <a:pt x="248251" y="35902"/>
                </a:lnTo>
                <a:lnTo>
                  <a:pt x="248251" y="152"/>
                </a:lnTo>
                <a:close/>
              </a:path>
              <a:path w="403225" h="138429">
                <a:moveTo>
                  <a:pt x="172320" y="14055"/>
                </a:moveTo>
                <a:lnTo>
                  <a:pt x="169876" y="14055"/>
                </a:lnTo>
                <a:lnTo>
                  <a:pt x="169876" y="25208"/>
                </a:lnTo>
                <a:lnTo>
                  <a:pt x="167336" y="39695"/>
                </a:lnTo>
                <a:lnTo>
                  <a:pt x="160213" y="52765"/>
                </a:lnTo>
                <a:lnTo>
                  <a:pt x="149251" y="63514"/>
                </a:lnTo>
                <a:lnTo>
                  <a:pt x="135195" y="71041"/>
                </a:lnTo>
                <a:lnTo>
                  <a:pt x="141765" y="81124"/>
                </a:lnTo>
                <a:lnTo>
                  <a:pt x="157448" y="72366"/>
                </a:lnTo>
                <a:lnTo>
                  <a:pt x="169609" y="59525"/>
                </a:lnTo>
                <a:lnTo>
                  <a:pt x="176622" y="45237"/>
                </a:lnTo>
                <a:lnTo>
                  <a:pt x="174987" y="42006"/>
                </a:lnTo>
                <a:lnTo>
                  <a:pt x="172320" y="25208"/>
                </a:lnTo>
                <a:lnTo>
                  <a:pt x="172320" y="14055"/>
                </a:lnTo>
                <a:close/>
              </a:path>
              <a:path w="403225" h="138429">
                <a:moveTo>
                  <a:pt x="182556" y="14055"/>
                </a:moveTo>
                <a:lnTo>
                  <a:pt x="180265" y="14055"/>
                </a:lnTo>
                <a:lnTo>
                  <a:pt x="180265" y="25208"/>
                </a:lnTo>
                <a:lnTo>
                  <a:pt x="177472" y="43505"/>
                </a:lnTo>
                <a:lnTo>
                  <a:pt x="176622" y="45237"/>
                </a:lnTo>
                <a:lnTo>
                  <a:pt x="182537" y="56928"/>
                </a:lnTo>
                <a:lnTo>
                  <a:pt x="194299" y="69014"/>
                </a:lnTo>
                <a:lnTo>
                  <a:pt x="209598" y="77305"/>
                </a:lnTo>
                <a:lnTo>
                  <a:pt x="216015" y="67222"/>
                </a:lnTo>
                <a:lnTo>
                  <a:pt x="202343" y="60206"/>
                </a:lnTo>
                <a:lnTo>
                  <a:pt x="191780" y="50282"/>
                </a:lnTo>
                <a:lnTo>
                  <a:pt x="184970" y="38325"/>
                </a:lnTo>
                <a:lnTo>
                  <a:pt x="182556" y="25208"/>
                </a:lnTo>
                <a:lnTo>
                  <a:pt x="182556" y="14055"/>
                </a:lnTo>
                <a:close/>
              </a:path>
              <a:path w="403225" h="138429">
                <a:moveTo>
                  <a:pt x="235570" y="35902"/>
                </a:moveTo>
                <a:lnTo>
                  <a:pt x="208376" y="35902"/>
                </a:lnTo>
                <a:lnTo>
                  <a:pt x="208376" y="46444"/>
                </a:lnTo>
                <a:lnTo>
                  <a:pt x="235570" y="46444"/>
                </a:lnTo>
                <a:lnTo>
                  <a:pt x="235570" y="35902"/>
                </a:lnTo>
                <a:close/>
              </a:path>
              <a:path w="403225" h="138429">
                <a:moveTo>
                  <a:pt x="248251" y="35902"/>
                </a:moveTo>
                <a:lnTo>
                  <a:pt x="239542" y="35902"/>
                </a:lnTo>
                <a:lnTo>
                  <a:pt x="239542" y="46444"/>
                </a:lnTo>
                <a:lnTo>
                  <a:pt x="248251" y="46444"/>
                </a:lnTo>
                <a:lnTo>
                  <a:pt x="248251" y="35902"/>
                </a:lnTo>
                <a:close/>
              </a:path>
              <a:path w="403225" h="138429">
                <a:moveTo>
                  <a:pt x="180265" y="14055"/>
                </a:moveTo>
                <a:lnTo>
                  <a:pt x="172320" y="14055"/>
                </a:lnTo>
                <a:lnTo>
                  <a:pt x="172320" y="25208"/>
                </a:lnTo>
                <a:lnTo>
                  <a:pt x="174987" y="42006"/>
                </a:lnTo>
                <a:lnTo>
                  <a:pt x="176622" y="45237"/>
                </a:lnTo>
                <a:lnTo>
                  <a:pt x="177472" y="43505"/>
                </a:lnTo>
                <a:lnTo>
                  <a:pt x="180265" y="25208"/>
                </a:lnTo>
                <a:lnTo>
                  <a:pt x="180265" y="14055"/>
                </a:lnTo>
                <a:close/>
              </a:path>
              <a:path w="403225" h="138429">
                <a:moveTo>
                  <a:pt x="212806" y="10236"/>
                </a:moveTo>
                <a:lnTo>
                  <a:pt x="139015" y="10236"/>
                </a:lnTo>
                <a:lnTo>
                  <a:pt x="139015" y="20624"/>
                </a:lnTo>
                <a:lnTo>
                  <a:pt x="169876" y="20624"/>
                </a:lnTo>
                <a:lnTo>
                  <a:pt x="169876" y="14055"/>
                </a:lnTo>
                <a:lnTo>
                  <a:pt x="212806" y="14055"/>
                </a:lnTo>
                <a:lnTo>
                  <a:pt x="212806" y="10236"/>
                </a:lnTo>
                <a:close/>
              </a:path>
              <a:path w="403225" h="138429">
                <a:moveTo>
                  <a:pt x="212806" y="14055"/>
                </a:moveTo>
                <a:lnTo>
                  <a:pt x="182556" y="14055"/>
                </a:lnTo>
                <a:lnTo>
                  <a:pt x="182556" y="20624"/>
                </a:lnTo>
                <a:lnTo>
                  <a:pt x="212806" y="20624"/>
                </a:lnTo>
                <a:lnTo>
                  <a:pt x="212806" y="14055"/>
                </a:lnTo>
                <a:close/>
              </a:path>
              <a:path w="403225" h="138429">
                <a:moveTo>
                  <a:pt x="202876" y="86624"/>
                </a:moveTo>
                <a:lnTo>
                  <a:pt x="183614" y="88381"/>
                </a:lnTo>
                <a:lnTo>
                  <a:pt x="169093" y="93461"/>
                </a:lnTo>
                <a:lnTo>
                  <a:pt x="159929" y="101577"/>
                </a:lnTo>
                <a:lnTo>
                  <a:pt x="156737" y="112444"/>
                </a:lnTo>
                <a:lnTo>
                  <a:pt x="159929" y="123350"/>
                </a:lnTo>
                <a:lnTo>
                  <a:pt x="169093" y="131407"/>
                </a:lnTo>
                <a:lnTo>
                  <a:pt x="183614" y="136399"/>
                </a:lnTo>
                <a:lnTo>
                  <a:pt x="202876" y="138110"/>
                </a:lnTo>
                <a:lnTo>
                  <a:pt x="222049" y="136399"/>
                </a:lnTo>
                <a:lnTo>
                  <a:pt x="236525" y="131407"/>
                </a:lnTo>
                <a:lnTo>
                  <a:pt x="240189" y="128180"/>
                </a:lnTo>
                <a:lnTo>
                  <a:pt x="202876" y="128180"/>
                </a:lnTo>
                <a:lnTo>
                  <a:pt x="188882" y="127117"/>
                </a:lnTo>
                <a:lnTo>
                  <a:pt x="178355" y="124036"/>
                </a:lnTo>
                <a:lnTo>
                  <a:pt x="171724" y="119092"/>
                </a:lnTo>
                <a:lnTo>
                  <a:pt x="169418" y="112444"/>
                </a:lnTo>
                <a:lnTo>
                  <a:pt x="171724" y="105707"/>
                </a:lnTo>
                <a:lnTo>
                  <a:pt x="178355" y="100718"/>
                </a:lnTo>
                <a:lnTo>
                  <a:pt x="188882" y="97619"/>
                </a:lnTo>
                <a:lnTo>
                  <a:pt x="202876" y="96555"/>
                </a:lnTo>
                <a:lnTo>
                  <a:pt x="240012" y="96555"/>
                </a:lnTo>
                <a:lnTo>
                  <a:pt x="236525" y="93461"/>
                </a:lnTo>
                <a:lnTo>
                  <a:pt x="222049" y="88381"/>
                </a:lnTo>
                <a:lnTo>
                  <a:pt x="202876" y="86624"/>
                </a:lnTo>
                <a:close/>
              </a:path>
              <a:path w="403225" h="138429">
                <a:moveTo>
                  <a:pt x="240012" y="96555"/>
                </a:moveTo>
                <a:lnTo>
                  <a:pt x="202876" y="96555"/>
                </a:lnTo>
                <a:lnTo>
                  <a:pt x="216869" y="97619"/>
                </a:lnTo>
                <a:lnTo>
                  <a:pt x="227397" y="100718"/>
                </a:lnTo>
                <a:lnTo>
                  <a:pt x="234028" y="105707"/>
                </a:lnTo>
                <a:lnTo>
                  <a:pt x="236334" y="112444"/>
                </a:lnTo>
                <a:lnTo>
                  <a:pt x="234028" y="119092"/>
                </a:lnTo>
                <a:lnTo>
                  <a:pt x="227397" y="124036"/>
                </a:lnTo>
                <a:lnTo>
                  <a:pt x="216869" y="127117"/>
                </a:lnTo>
                <a:lnTo>
                  <a:pt x="202876" y="128180"/>
                </a:lnTo>
                <a:lnTo>
                  <a:pt x="240189" y="128180"/>
                </a:lnTo>
                <a:lnTo>
                  <a:pt x="245673" y="123350"/>
                </a:lnTo>
                <a:lnTo>
                  <a:pt x="248862" y="112444"/>
                </a:lnTo>
                <a:lnTo>
                  <a:pt x="245673" y="101577"/>
                </a:lnTo>
                <a:lnTo>
                  <a:pt x="240012" y="96555"/>
                </a:lnTo>
                <a:close/>
              </a:path>
              <a:path w="403225" h="138429">
                <a:moveTo>
                  <a:pt x="382377" y="152"/>
                </a:moveTo>
                <a:lnTo>
                  <a:pt x="369697" y="152"/>
                </a:lnTo>
                <a:lnTo>
                  <a:pt x="369697" y="78221"/>
                </a:lnTo>
                <a:lnTo>
                  <a:pt x="382377" y="78221"/>
                </a:lnTo>
                <a:lnTo>
                  <a:pt x="382377" y="42319"/>
                </a:lnTo>
                <a:lnTo>
                  <a:pt x="379016" y="42319"/>
                </a:lnTo>
                <a:lnTo>
                  <a:pt x="379016" y="31777"/>
                </a:lnTo>
                <a:lnTo>
                  <a:pt x="382377" y="31777"/>
                </a:lnTo>
                <a:lnTo>
                  <a:pt x="382377" y="152"/>
                </a:lnTo>
                <a:close/>
              </a:path>
              <a:path w="403225" h="138429">
                <a:moveTo>
                  <a:pt x="382377" y="31777"/>
                </a:moveTo>
                <a:lnTo>
                  <a:pt x="379016" y="31777"/>
                </a:lnTo>
                <a:lnTo>
                  <a:pt x="379016" y="42319"/>
                </a:lnTo>
                <a:lnTo>
                  <a:pt x="382377" y="42319"/>
                </a:lnTo>
                <a:lnTo>
                  <a:pt x="382377" y="31777"/>
                </a:lnTo>
                <a:close/>
              </a:path>
              <a:path w="403225" h="138429">
                <a:moveTo>
                  <a:pt x="402849" y="31777"/>
                </a:moveTo>
                <a:lnTo>
                  <a:pt x="382377" y="31777"/>
                </a:lnTo>
                <a:lnTo>
                  <a:pt x="382377" y="42319"/>
                </a:lnTo>
                <a:lnTo>
                  <a:pt x="402849" y="42319"/>
                </a:lnTo>
                <a:lnTo>
                  <a:pt x="402849" y="31777"/>
                </a:lnTo>
                <a:close/>
              </a:path>
              <a:path w="403225" h="138429">
                <a:moveTo>
                  <a:pt x="382377" y="85708"/>
                </a:moveTo>
                <a:lnTo>
                  <a:pt x="295294" y="85708"/>
                </a:lnTo>
                <a:lnTo>
                  <a:pt x="295294" y="136430"/>
                </a:lnTo>
                <a:lnTo>
                  <a:pt x="382377" y="136430"/>
                </a:lnTo>
                <a:lnTo>
                  <a:pt x="382377" y="126041"/>
                </a:lnTo>
                <a:lnTo>
                  <a:pt x="307822" y="126041"/>
                </a:lnTo>
                <a:lnTo>
                  <a:pt x="307822" y="95944"/>
                </a:lnTo>
                <a:lnTo>
                  <a:pt x="382377" y="95944"/>
                </a:lnTo>
                <a:lnTo>
                  <a:pt x="382377" y="85708"/>
                </a:lnTo>
                <a:close/>
              </a:path>
              <a:path w="403225" h="138429">
                <a:moveTo>
                  <a:pt x="382377" y="95944"/>
                </a:moveTo>
                <a:lnTo>
                  <a:pt x="370002" y="95944"/>
                </a:lnTo>
                <a:lnTo>
                  <a:pt x="370002" y="126041"/>
                </a:lnTo>
                <a:lnTo>
                  <a:pt x="382377" y="126041"/>
                </a:lnTo>
                <a:lnTo>
                  <a:pt x="382377" y="95944"/>
                </a:lnTo>
                <a:close/>
              </a:path>
              <a:path w="403225" h="138429">
                <a:moveTo>
                  <a:pt x="294530" y="7027"/>
                </a:moveTo>
                <a:lnTo>
                  <a:pt x="281850" y="7027"/>
                </a:lnTo>
                <a:lnTo>
                  <a:pt x="281850" y="67833"/>
                </a:lnTo>
                <a:lnTo>
                  <a:pt x="292697" y="67833"/>
                </a:lnTo>
                <a:lnTo>
                  <a:pt x="308209" y="67541"/>
                </a:lnTo>
                <a:lnTo>
                  <a:pt x="323978" y="66534"/>
                </a:lnTo>
                <a:lnTo>
                  <a:pt x="340263" y="64610"/>
                </a:lnTo>
                <a:lnTo>
                  <a:pt x="353037" y="62333"/>
                </a:lnTo>
                <a:lnTo>
                  <a:pt x="294530" y="62333"/>
                </a:lnTo>
                <a:lnTo>
                  <a:pt x="294530" y="57138"/>
                </a:lnTo>
                <a:lnTo>
                  <a:pt x="292697" y="57138"/>
                </a:lnTo>
                <a:lnTo>
                  <a:pt x="294530" y="57103"/>
                </a:lnTo>
                <a:lnTo>
                  <a:pt x="294530" y="7027"/>
                </a:lnTo>
                <a:close/>
              </a:path>
              <a:path w="403225" h="138429">
                <a:moveTo>
                  <a:pt x="355794" y="51180"/>
                </a:moveTo>
                <a:lnTo>
                  <a:pt x="339189" y="54044"/>
                </a:lnTo>
                <a:lnTo>
                  <a:pt x="323214" y="55878"/>
                </a:lnTo>
                <a:lnTo>
                  <a:pt x="307755" y="56852"/>
                </a:lnTo>
                <a:lnTo>
                  <a:pt x="294530" y="57103"/>
                </a:lnTo>
                <a:lnTo>
                  <a:pt x="294530" y="62333"/>
                </a:lnTo>
                <a:lnTo>
                  <a:pt x="353037" y="62333"/>
                </a:lnTo>
                <a:lnTo>
                  <a:pt x="357322" y="61569"/>
                </a:lnTo>
                <a:lnTo>
                  <a:pt x="355794" y="51180"/>
                </a:lnTo>
                <a:close/>
              </a:path>
              <a:path w="403225" h="138429">
                <a:moveTo>
                  <a:pt x="294530" y="57103"/>
                </a:moveTo>
                <a:lnTo>
                  <a:pt x="292697" y="57138"/>
                </a:lnTo>
                <a:lnTo>
                  <a:pt x="294530" y="57138"/>
                </a:lnTo>
                <a:close/>
              </a:path>
            </a:pathLst>
          </a:custGeom>
          <a:solidFill>
            <a:srgbClr val="6775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6872499" y="4345073"/>
            <a:ext cx="407034" cy="138430"/>
          </a:xfrm>
          <a:custGeom>
            <a:avLst/>
            <a:gdLst/>
            <a:ahLst/>
            <a:cxnLst/>
            <a:rect l="l" t="t" r="r" b="b"/>
            <a:pathLst>
              <a:path w="407034" h="138429">
                <a:moveTo>
                  <a:pt x="36055" y="91666"/>
                </a:moveTo>
                <a:lnTo>
                  <a:pt x="23374" y="91666"/>
                </a:lnTo>
                <a:lnTo>
                  <a:pt x="23374" y="135055"/>
                </a:lnTo>
                <a:lnTo>
                  <a:pt x="115346" y="135055"/>
                </a:lnTo>
                <a:lnTo>
                  <a:pt x="115346" y="129249"/>
                </a:lnTo>
                <a:lnTo>
                  <a:pt x="36055" y="129249"/>
                </a:lnTo>
                <a:lnTo>
                  <a:pt x="36055" y="91666"/>
                </a:lnTo>
                <a:close/>
              </a:path>
              <a:path w="407034" h="138429">
                <a:moveTo>
                  <a:pt x="115346" y="124666"/>
                </a:moveTo>
                <a:lnTo>
                  <a:pt x="36055" y="124666"/>
                </a:lnTo>
                <a:lnTo>
                  <a:pt x="36055" y="129249"/>
                </a:lnTo>
                <a:lnTo>
                  <a:pt x="115346" y="129249"/>
                </a:lnTo>
                <a:lnTo>
                  <a:pt x="115346" y="124666"/>
                </a:lnTo>
                <a:close/>
              </a:path>
              <a:path w="407034" h="138429">
                <a:moveTo>
                  <a:pt x="111527" y="152"/>
                </a:moveTo>
                <a:lnTo>
                  <a:pt x="98846" y="152"/>
                </a:lnTo>
                <a:lnTo>
                  <a:pt x="98846" y="102208"/>
                </a:lnTo>
                <a:lnTo>
                  <a:pt x="111527" y="102208"/>
                </a:lnTo>
                <a:lnTo>
                  <a:pt x="111527" y="65083"/>
                </a:lnTo>
                <a:lnTo>
                  <a:pt x="103430" y="65083"/>
                </a:lnTo>
                <a:lnTo>
                  <a:pt x="103430" y="54694"/>
                </a:lnTo>
                <a:lnTo>
                  <a:pt x="111527" y="54694"/>
                </a:lnTo>
                <a:lnTo>
                  <a:pt x="111527" y="31930"/>
                </a:lnTo>
                <a:lnTo>
                  <a:pt x="103430" y="31930"/>
                </a:lnTo>
                <a:lnTo>
                  <a:pt x="103430" y="21541"/>
                </a:lnTo>
                <a:lnTo>
                  <a:pt x="111527" y="21541"/>
                </a:lnTo>
                <a:lnTo>
                  <a:pt x="111527" y="152"/>
                </a:lnTo>
                <a:close/>
              </a:path>
              <a:path w="407034" h="138429">
                <a:moveTo>
                  <a:pt x="35597" y="8861"/>
                </a:moveTo>
                <a:lnTo>
                  <a:pt x="21462" y="11398"/>
                </a:lnTo>
                <a:lnTo>
                  <a:pt x="10178" y="18505"/>
                </a:lnTo>
                <a:lnTo>
                  <a:pt x="2704" y="29421"/>
                </a:lnTo>
                <a:lnTo>
                  <a:pt x="0" y="43388"/>
                </a:lnTo>
                <a:lnTo>
                  <a:pt x="2704" y="57355"/>
                </a:lnTo>
                <a:lnTo>
                  <a:pt x="10178" y="68272"/>
                </a:lnTo>
                <a:lnTo>
                  <a:pt x="21462" y="75378"/>
                </a:lnTo>
                <a:lnTo>
                  <a:pt x="35597" y="77916"/>
                </a:lnTo>
                <a:lnTo>
                  <a:pt x="49731" y="75378"/>
                </a:lnTo>
                <a:lnTo>
                  <a:pt x="61015" y="68272"/>
                </a:lnTo>
                <a:lnTo>
                  <a:pt x="61943" y="66916"/>
                </a:lnTo>
                <a:lnTo>
                  <a:pt x="35597" y="66916"/>
                </a:lnTo>
                <a:lnTo>
                  <a:pt x="26272" y="65173"/>
                </a:lnTo>
                <a:lnTo>
                  <a:pt x="18867" y="60308"/>
                </a:lnTo>
                <a:lnTo>
                  <a:pt x="13983" y="52865"/>
                </a:lnTo>
                <a:lnTo>
                  <a:pt x="12222" y="43388"/>
                </a:lnTo>
                <a:lnTo>
                  <a:pt x="13983" y="34000"/>
                </a:lnTo>
                <a:lnTo>
                  <a:pt x="18867" y="26602"/>
                </a:lnTo>
                <a:lnTo>
                  <a:pt x="26272" y="21754"/>
                </a:lnTo>
                <a:lnTo>
                  <a:pt x="35597" y="20013"/>
                </a:lnTo>
                <a:lnTo>
                  <a:pt x="62048" y="20013"/>
                </a:lnTo>
                <a:lnTo>
                  <a:pt x="61015" y="18505"/>
                </a:lnTo>
                <a:lnTo>
                  <a:pt x="49731" y="11398"/>
                </a:lnTo>
                <a:lnTo>
                  <a:pt x="35597" y="8861"/>
                </a:lnTo>
                <a:close/>
              </a:path>
              <a:path w="407034" h="138429">
                <a:moveTo>
                  <a:pt x="62048" y="20013"/>
                </a:moveTo>
                <a:lnTo>
                  <a:pt x="35597" y="20013"/>
                </a:lnTo>
                <a:lnTo>
                  <a:pt x="44945" y="21754"/>
                </a:lnTo>
                <a:lnTo>
                  <a:pt x="52402" y="26602"/>
                </a:lnTo>
                <a:lnTo>
                  <a:pt x="57339" y="34000"/>
                </a:lnTo>
                <a:lnTo>
                  <a:pt x="59124" y="43388"/>
                </a:lnTo>
                <a:lnTo>
                  <a:pt x="57339" y="52865"/>
                </a:lnTo>
                <a:lnTo>
                  <a:pt x="52402" y="60308"/>
                </a:lnTo>
                <a:lnTo>
                  <a:pt x="44945" y="65173"/>
                </a:lnTo>
                <a:lnTo>
                  <a:pt x="35597" y="66916"/>
                </a:lnTo>
                <a:lnTo>
                  <a:pt x="61943" y="66916"/>
                </a:lnTo>
                <a:lnTo>
                  <a:pt x="63198" y="65083"/>
                </a:lnTo>
                <a:lnTo>
                  <a:pt x="61874" y="65083"/>
                </a:lnTo>
                <a:lnTo>
                  <a:pt x="61874" y="54694"/>
                </a:lnTo>
                <a:lnTo>
                  <a:pt x="69004" y="54694"/>
                </a:lnTo>
                <a:lnTo>
                  <a:pt x="71194" y="43388"/>
                </a:lnTo>
                <a:lnTo>
                  <a:pt x="68975" y="31930"/>
                </a:lnTo>
                <a:lnTo>
                  <a:pt x="61874" y="31930"/>
                </a:lnTo>
                <a:lnTo>
                  <a:pt x="61874" y="21541"/>
                </a:lnTo>
                <a:lnTo>
                  <a:pt x="63094" y="21541"/>
                </a:lnTo>
                <a:lnTo>
                  <a:pt x="62048" y="20013"/>
                </a:lnTo>
                <a:close/>
              </a:path>
              <a:path w="407034" h="138429">
                <a:moveTo>
                  <a:pt x="69004" y="54694"/>
                </a:moveTo>
                <a:lnTo>
                  <a:pt x="61874" y="54694"/>
                </a:lnTo>
                <a:lnTo>
                  <a:pt x="61874" y="65083"/>
                </a:lnTo>
                <a:lnTo>
                  <a:pt x="63198" y="65083"/>
                </a:lnTo>
                <a:lnTo>
                  <a:pt x="68489" y="57355"/>
                </a:lnTo>
                <a:lnTo>
                  <a:pt x="69004" y="54694"/>
                </a:lnTo>
                <a:close/>
              </a:path>
              <a:path w="407034" h="138429">
                <a:moveTo>
                  <a:pt x="98846" y="54694"/>
                </a:moveTo>
                <a:lnTo>
                  <a:pt x="69004" y="54694"/>
                </a:lnTo>
                <a:lnTo>
                  <a:pt x="68489" y="57355"/>
                </a:lnTo>
                <a:lnTo>
                  <a:pt x="63198" y="65083"/>
                </a:lnTo>
                <a:lnTo>
                  <a:pt x="98846" y="65083"/>
                </a:lnTo>
                <a:lnTo>
                  <a:pt x="98846" y="54694"/>
                </a:lnTo>
                <a:close/>
              </a:path>
              <a:path w="407034" h="138429">
                <a:moveTo>
                  <a:pt x="111527" y="54694"/>
                </a:moveTo>
                <a:lnTo>
                  <a:pt x="103430" y="54694"/>
                </a:lnTo>
                <a:lnTo>
                  <a:pt x="103430" y="65083"/>
                </a:lnTo>
                <a:lnTo>
                  <a:pt x="111527" y="65083"/>
                </a:lnTo>
                <a:lnTo>
                  <a:pt x="111527" y="54694"/>
                </a:lnTo>
                <a:close/>
              </a:path>
              <a:path w="407034" h="138429">
                <a:moveTo>
                  <a:pt x="63094" y="21541"/>
                </a:moveTo>
                <a:lnTo>
                  <a:pt x="61874" y="21541"/>
                </a:lnTo>
                <a:lnTo>
                  <a:pt x="61874" y="31930"/>
                </a:lnTo>
                <a:lnTo>
                  <a:pt x="68975" y="31930"/>
                </a:lnTo>
                <a:lnTo>
                  <a:pt x="68489" y="29421"/>
                </a:lnTo>
                <a:lnTo>
                  <a:pt x="63094" y="21541"/>
                </a:lnTo>
                <a:close/>
              </a:path>
              <a:path w="407034" h="138429">
                <a:moveTo>
                  <a:pt x="98846" y="21541"/>
                </a:moveTo>
                <a:lnTo>
                  <a:pt x="63094" y="21541"/>
                </a:lnTo>
                <a:lnTo>
                  <a:pt x="68489" y="29421"/>
                </a:lnTo>
                <a:lnTo>
                  <a:pt x="68975" y="31930"/>
                </a:lnTo>
                <a:lnTo>
                  <a:pt x="98846" y="31930"/>
                </a:lnTo>
                <a:lnTo>
                  <a:pt x="98846" y="21541"/>
                </a:lnTo>
                <a:close/>
              </a:path>
              <a:path w="407034" h="138429">
                <a:moveTo>
                  <a:pt x="111527" y="21541"/>
                </a:moveTo>
                <a:lnTo>
                  <a:pt x="103430" y="21541"/>
                </a:lnTo>
                <a:lnTo>
                  <a:pt x="103430" y="31930"/>
                </a:lnTo>
                <a:lnTo>
                  <a:pt x="111527" y="31930"/>
                </a:lnTo>
                <a:lnTo>
                  <a:pt x="111527" y="21541"/>
                </a:lnTo>
                <a:close/>
              </a:path>
              <a:path w="407034" h="138429">
                <a:moveTo>
                  <a:pt x="244737" y="0"/>
                </a:moveTo>
                <a:lnTo>
                  <a:pt x="232056" y="0"/>
                </a:lnTo>
                <a:lnTo>
                  <a:pt x="232056" y="138110"/>
                </a:lnTo>
                <a:lnTo>
                  <a:pt x="244737" y="138110"/>
                </a:lnTo>
                <a:lnTo>
                  <a:pt x="244737" y="67374"/>
                </a:lnTo>
                <a:lnTo>
                  <a:pt x="241681" y="67374"/>
                </a:lnTo>
                <a:lnTo>
                  <a:pt x="241681" y="56680"/>
                </a:lnTo>
                <a:lnTo>
                  <a:pt x="244737" y="56680"/>
                </a:lnTo>
                <a:lnTo>
                  <a:pt x="244737" y="0"/>
                </a:lnTo>
                <a:close/>
              </a:path>
              <a:path w="407034" h="138429">
                <a:moveTo>
                  <a:pt x="244737" y="56680"/>
                </a:moveTo>
                <a:lnTo>
                  <a:pt x="241681" y="56680"/>
                </a:lnTo>
                <a:lnTo>
                  <a:pt x="241681" y="67374"/>
                </a:lnTo>
                <a:lnTo>
                  <a:pt x="244737" y="67374"/>
                </a:lnTo>
                <a:lnTo>
                  <a:pt x="244737" y="56680"/>
                </a:lnTo>
                <a:close/>
              </a:path>
              <a:path w="407034" h="138429">
                <a:moveTo>
                  <a:pt x="267348" y="56680"/>
                </a:moveTo>
                <a:lnTo>
                  <a:pt x="244737" y="56680"/>
                </a:lnTo>
                <a:lnTo>
                  <a:pt x="244737" y="67374"/>
                </a:lnTo>
                <a:lnTo>
                  <a:pt x="267348" y="67374"/>
                </a:lnTo>
                <a:lnTo>
                  <a:pt x="267348" y="56680"/>
                </a:lnTo>
                <a:close/>
              </a:path>
              <a:path w="407034" h="138429">
                <a:moveTo>
                  <a:pt x="172473" y="21999"/>
                </a:moveTo>
                <a:lnTo>
                  <a:pt x="137793" y="21999"/>
                </a:lnTo>
                <a:lnTo>
                  <a:pt x="137793" y="32388"/>
                </a:lnTo>
                <a:lnTo>
                  <a:pt x="219223" y="32388"/>
                </a:lnTo>
                <a:lnTo>
                  <a:pt x="219223" y="26736"/>
                </a:lnTo>
                <a:lnTo>
                  <a:pt x="172473" y="26736"/>
                </a:lnTo>
                <a:lnTo>
                  <a:pt x="172473" y="21999"/>
                </a:lnTo>
                <a:close/>
              </a:path>
              <a:path w="407034" h="138429">
                <a:moveTo>
                  <a:pt x="185154" y="1680"/>
                </a:moveTo>
                <a:lnTo>
                  <a:pt x="172473" y="1680"/>
                </a:lnTo>
                <a:lnTo>
                  <a:pt x="172473" y="26736"/>
                </a:lnTo>
                <a:lnTo>
                  <a:pt x="185154" y="26736"/>
                </a:lnTo>
                <a:lnTo>
                  <a:pt x="185154" y="1680"/>
                </a:lnTo>
                <a:close/>
              </a:path>
              <a:path w="407034" h="138429">
                <a:moveTo>
                  <a:pt x="219223" y="21999"/>
                </a:moveTo>
                <a:lnTo>
                  <a:pt x="185154" y="21999"/>
                </a:lnTo>
                <a:lnTo>
                  <a:pt x="185154" y="26736"/>
                </a:lnTo>
                <a:lnTo>
                  <a:pt x="219223" y="26736"/>
                </a:lnTo>
                <a:lnTo>
                  <a:pt x="219223" y="21999"/>
                </a:lnTo>
                <a:close/>
              </a:path>
              <a:path w="407034" h="138429">
                <a:moveTo>
                  <a:pt x="179043" y="43847"/>
                </a:moveTo>
                <a:lnTo>
                  <a:pt x="165605" y="46191"/>
                </a:lnTo>
                <a:lnTo>
                  <a:pt x="154961" y="52746"/>
                </a:lnTo>
                <a:lnTo>
                  <a:pt x="147955" y="62796"/>
                </a:lnTo>
                <a:lnTo>
                  <a:pt x="145432" y="75624"/>
                </a:lnTo>
                <a:lnTo>
                  <a:pt x="147955" y="88453"/>
                </a:lnTo>
                <a:lnTo>
                  <a:pt x="154961" y="98503"/>
                </a:lnTo>
                <a:lnTo>
                  <a:pt x="165605" y="105058"/>
                </a:lnTo>
                <a:lnTo>
                  <a:pt x="179043" y="107402"/>
                </a:lnTo>
                <a:lnTo>
                  <a:pt x="192544" y="105058"/>
                </a:lnTo>
                <a:lnTo>
                  <a:pt x="203181" y="98503"/>
                </a:lnTo>
                <a:lnTo>
                  <a:pt x="204320" y="96860"/>
                </a:lnTo>
                <a:lnTo>
                  <a:pt x="179043" y="96860"/>
                </a:lnTo>
                <a:lnTo>
                  <a:pt x="170392" y="95282"/>
                </a:lnTo>
                <a:lnTo>
                  <a:pt x="163574" y="90883"/>
                </a:lnTo>
                <a:lnTo>
                  <a:pt x="159105" y="84163"/>
                </a:lnTo>
                <a:lnTo>
                  <a:pt x="157501" y="75624"/>
                </a:lnTo>
                <a:lnTo>
                  <a:pt x="159105" y="67021"/>
                </a:lnTo>
                <a:lnTo>
                  <a:pt x="163574" y="60308"/>
                </a:lnTo>
                <a:lnTo>
                  <a:pt x="170392" y="55945"/>
                </a:lnTo>
                <a:lnTo>
                  <a:pt x="179043" y="54388"/>
                </a:lnTo>
                <a:lnTo>
                  <a:pt x="204320" y="54388"/>
                </a:lnTo>
                <a:lnTo>
                  <a:pt x="203181" y="52746"/>
                </a:lnTo>
                <a:lnTo>
                  <a:pt x="192544" y="46191"/>
                </a:lnTo>
                <a:lnTo>
                  <a:pt x="179043" y="43847"/>
                </a:lnTo>
                <a:close/>
              </a:path>
              <a:path w="407034" h="138429">
                <a:moveTo>
                  <a:pt x="204320" y="54388"/>
                </a:moveTo>
                <a:lnTo>
                  <a:pt x="179043" y="54388"/>
                </a:lnTo>
                <a:lnTo>
                  <a:pt x="187694" y="55945"/>
                </a:lnTo>
                <a:lnTo>
                  <a:pt x="194511" y="60308"/>
                </a:lnTo>
                <a:lnTo>
                  <a:pt x="198980" y="67021"/>
                </a:lnTo>
                <a:lnTo>
                  <a:pt x="200584" y="75624"/>
                </a:lnTo>
                <a:lnTo>
                  <a:pt x="198980" y="84163"/>
                </a:lnTo>
                <a:lnTo>
                  <a:pt x="194511" y="90883"/>
                </a:lnTo>
                <a:lnTo>
                  <a:pt x="187694" y="95282"/>
                </a:lnTo>
                <a:lnTo>
                  <a:pt x="179043" y="96860"/>
                </a:lnTo>
                <a:lnTo>
                  <a:pt x="204320" y="96860"/>
                </a:lnTo>
                <a:lnTo>
                  <a:pt x="210152" y="88453"/>
                </a:lnTo>
                <a:lnTo>
                  <a:pt x="212654" y="75624"/>
                </a:lnTo>
                <a:lnTo>
                  <a:pt x="210152" y="62796"/>
                </a:lnTo>
                <a:lnTo>
                  <a:pt x="204320" y="54388"/>
                </a:lnTo>
                <a:close/>
              </a:path>
              <a:path w="407034" h="138429">
                <a:moveTo>
                  <a:pt x="386197" y="0"/>
                </a:moveTo>
                <a:lnTo>
                  <a:pt x="373516" y="0"/>
                </a:lnTo>
                <a:lnTo>
                  <a:pt x="373516" y="78069"/>
                </a:lnTo>
                <a:lnTo>
                  <a:pt x="386197" y="78069"/>
                </a:lnTo>
                <a:lnTo>
                  <a:pt x="386197" y="42166"/>
                </a:lnTo>
                <a:lnTo>
                  <a:pt x="382836" y="42166"/>
                </a:lnTo>
                <a:lnTo>
                  <a:pt x="382836" y="31624"/>
                </a:lnTo>
                <a:lnTo>
                  <a:pt x="386197" y="31624"/>
                </a:lnTo>
                <a:lnTo>
                  <a:pt x="386197" y="0"/>
                </a:lnTo>
                <a:close/>
              </a:path>
              <a:path w="407034" h="138429">
                <a:moveTo>
                  <a:pt x="386197" y="31624"/>
                </a:moveTo>
                <a:lnTo>
                  <a:pt x="382836" y="31624"/>
                </a:lnTo>
                <a:lnTo>
                  <a:pt x="382836" y="42166"/>
                </a:lnTo>
                <a:lnTo>
                  <a:pt x="386197" y="42166"/>
                </a:lnTo>
                <a:lnTo>
                  <a:pt x="386197" y="31624"/>
                </a:lnTo>
                <a:close/>
              </a:path>
              <a:path w="407034" h="138429">
                <a:moveTo>
                  <a:pt x="406669" y="31624"/>
                </a:moveTo>
                <a:lnTo>
                  <a:pt x="386197" y="31624"/>
                </a:lnTo>
                <a:lnTo>
                  <a:pt x="386197" y="42166"/>
                </a:lnTo>
                <a:lnTo>
                  <a:pt x="406669" y="42166"/>
                </a:lnTo>
                <a:lnTo>
                  <a:pt x="406669" y="31624"/>
                </a:lnTo>
                <a:close/>
              </a:path>
              <a:path w="407034" h="138429">
                <a:moveTo>
                  <a:pt x="386197" y="85555"/>
                </a:moveTo>
                <a:lnTo>
                  <a:pt x="299114" y="85555"/>
                </a:lnTo>
                <a:lnTo>
                  <a:pt x="299114" y="136277"/>
                </a:lnTo>
                <a:lnTo>
                  <a:pt x="386197" y="136277"/>
                </a:lnTo>
                <a:lnTo>
                  <a:pt x="386197" y="125888"/>
                </a:lnTo>
                <a:lnTo>
                  <a:pt x="311641" y="125888"/>
                </a:lnTo>
                <a:lnTo>
                  <a:pt x="311641" y="95791"/>
                </a:lnTo>
                <a:lnTo>
                  <a:pt x="386197" y="95791"/>
                </a:lnTo>
                <a:lnTo>
                  <a:pt x="386197" y="85555"/>
                </a:lnTo>
                <a:close/>
              </a:path>
              <a:path w="407034" h="138429">
                <a:moveTo>
                  <a:pt x="386197" y="95791"/>
                </a:moveTo>
                <a:lnTo>
                  <a:pt x="373822" y="95791"/>
                </a:lnTo>
                <a:lnTo>
                  <a:pt x="373822" y="125888"/>
                </a:lnTo>
                <a:lnTo>
                  <a:pt x="386197" y="125888"/>
                </a:lnTo>
                <a:lnTo>
                  <a:pt x="386197" y="95791"/>
                </a:lnTo>
                <a:close/>
              </a:path>
              <a:path w="407034" h="138429">
                <a:moveTo>
                  <a:pt x="298350" y="6874"/>
                </a:moveTo>
                <a:lnTo>
                  <a:pt x="285669" y="6874"/>
                </a:lnTo>
                <a:lnTo>
                  <a:pt x="285669" y="67680"/>
                </a:lnTo>
                <a:lnTo>
                  <a:pt x="296516" y="67680"/>
                </a:lnTo>
                <a:lnTo>
                  <a:pt x="312028" y="67389"/>
                </a:lnTo>
                <a:lnTo>
                  <a:pt x="327797" y="66381"/>
                </a:lnTo>
                <a:lnTo>
                  <a:pt x="344083" y="64457"/>
                </a:lnTo>
                <a:lnTo>
                  <a:pt x="356856" y="62180"/>
                </a:lnTo>
                <a:lnTo>
                  <a:pt x="298350" y="62180"/>
                </a:lnTo>
                <a:lnTo>
                  <a:pt x="298350" y="56985"/>
                </a:lnTo>
                <a:lnTo>
                  <a:pt x="296516" y="56985"/>
                </a:lnTo>
                <a:lnTo>
                  <a:pt x="298350" y="56951"/>
                </a:lnTo>
                <a:lnTo>
                  <a:pt x="298350" y="6874"/>
                </a:lnTo>
                <a:close/>
              </a:path>
              <a:path w="407034" h="138429">
                <a:moveTo>
                  <a:pt x="359613" y="51027"/>
                </a:moveTo>
                <a:lnTo>
                  <a:pt x="343008" y="53892"/>
                </a:lnTo>
                <a:lnTo>
                  <a:pt x="327034" y="55725"/>
                </a:lnTo>
                <a:lnTo>
                  <a:pt x="311574" y="56699"/>
                </a:lnTo>
                <a:lnTo>
                  <a:pt x="298350" y="56951"/>
                </a:lnTo>
                <a:lnTo>
                  <a:pt x="298350" y="62180"/>
                </a:lnTo>
                <a:lnTo>
                  <a:pt x="356856" y="62180"/>
                </a:lnTo>
                <a:lnTo>
                  <a:pt x="361141" y="61416"/>
                </a:lnTo>
                <a:lnTo>
                  <a:pt x="359613" y="51027"/>
                </a:lnTo>
                <a:close/>
              </a:path>
              <a:path w="407034" h="138429">
                <a:moveTo>
                  <a:pt x="298350" y="56951"/>
                </a:moveTo>
                <a:lnTo>
                  <a:pt x="296516" y="56985"/>
                </a:lnTo>
                <a:lnTo>
                  <a:pt x="298350" y="56985"/>
                </a:lnTo>
                <a:close/>
              </a:path>
            </a:pathLst>
          </a:custGeom>
          <a:solidFill>
            <a:srgbClr val="6775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7568571" y="4344004"/>
            <a:ext cx="409575" cy="139700"/>
          </a:xfrm>
          <a:custGeom>
            <a:avLst/>
            <a:gdLst/>
            <a:ahLst/>
            <a:cxnLst/>
            <a:rect l="l" t="t" r="r" b="b"/>
            <a:pathLst>
              <a:path w="409575" h="139700">
                <a:moveTo>
                  <a:pt x="109082" y="1069"/>
                </a:moveTo>
                <a:lnTo>
                  <a:pt x="96555" y="1069"/>
                </a:lnTo>
                <a:lnTo>
                  <a:pt x="96555" y="139180"/>
                </a:lnTo>
                <a:lnTo>
                  <a:pt x="109082" y="139180"/>
                </a:lnTo>
                <a:lnTo>
                  <a:pt x="109082" y="68597"/>
                </a:lnTo>
                <a:lnTo>
                  <a:pt x="105110" y="68597"/>
                </a:lnTo>
                <a:lnTo>
                  <a:pt x="105110" y="57902"/>
                </a:lnTo>
                <a:lnTo>
                  <a:pt x="109082" y="57902"/>
                </a:lnTo>
                <a:lnTo>
                  <a:pt x="109082" y="1069"/>
                </a:lnTo>
                <a:close/>
              </a:path>
              <a:path w="409575" h="139700">
                <a:moveTo>
                  <a:pt x="109082" y="57902"/>
                </a:moveTo>
                <a:lnTo>
                  <a:pt x="105110" y="57902"/>
                </a:lnTo>
                <a:lnTo>
                  <a:pt x="105110" y="68597"/>
                </a:lnTo>
                <a:lnTo>
                  <a:pt x="109082" y="68597"/>
                </a:lnTo>
                <a:lnTo>
                  <a:pt x="109082" y="57902"/>
                </a:lnTo>
                <a:close/>
              </a:path>
              <a:path w="409575" h="139700">
                <a:moveTo>
                  <a:pt x="129707" y="57902"/>
                </a:moveTo>
                <a:lnTo>
                  <a:pt x="109082" y="57902"/>
                </a:lnTo>
                <a:lnTo>
                  <a:pt x="109082" y="68597"/>
                </a:lnTo>
                <a:lnTo>
                  <a:pt x="129707" y="68597"/>
                </a:lnTo>
                <a:lnTo>
                  <a:pt x="129707" y="57902"/>
                </a:lnTo>
                <a:close/>
              </a:path>
              <a:path w="409575" h="139700">
                <a:moveTo>
                  <a:pt x="73180" y="15888"/>
                </a:moveTo>
                <a:lnTo>
                  <a:pt x="67985" y="15888"/>
                </a:lnTo>
                <a:lnTo>
                  <a:pt x="67978" y="17263"/>
                </a:lnTo>
                <a:lnTo>
                  <a:pt x="66863" y="40228"/>
                </a:lnTo>
                <a:lnTo>
                  <a:pt x="66758" y="41622"/>
                </a:lnTo>
                <a:lnTo>
                  <a:pt x="62466" y="65541"/>
                </a:lnTo>
                <a:lnTo>
                  <a:pt x="53741" y="88825"/>
                </a:lnTo>
                <a:lnTo>
                  <a:pt x="39416" y="110305"/>
                </a:lnTo>
                <a:lnTo>
                  <a:pt x="49652" y="117332"/>
                </a:lnTo>
                <a:lnTo>
                  <a:pt x="65054" y="93490"/>
                </a:lnTo>
                <a:lnTo>
                  <a:pt x="74211" y="67871"/>
                </a:lnTo>
                <a:lnTo>
                  <a:pt x="78613" y="41622"/>
                </a:lnTo>
                <a:lnTo>
                  <a:pt x="79284" y="26430"/>
                </a:lnTo>
                <a:lnTo>
                  <a:pt x="73180" y="26430"/>
                </a:lnTo>
                <a:lnTo>
                  <a:pt x="73180" y="15888"/>
                </a:lnTo>
                <a:close/>
              </a:path>
              <a:path w="409575" h="139700">
                <a:moveTo>
                  <a:pt x="35138" y="15888"/>
                </a:moveTo>
                <a:lnTo>
                  <a:pt x="30402" y="15888"/>
                </a:lnTo>
                <a:lnTo>
                  <a:pt x="30402" y="17263"/>
                </a:lnTo>
                <a:lnTo>
                  <a:pt x="28853" y="40228"/>
                </a:lnTo>
                <a:lnTo>
                  <a:pt x="23737" y="61989"/>
                </a:lnTo>
                <a:lnTo>
                  <a:pt x="14353" y="82318"/>
                </a:lnTo>
                <a:lnTo>
                  <a:pt x="0" y="100985"/>
                </a:lnTo>
                <a:lnTo>
                  <a:pt x="10236" y="108166"/>
                </a:lnTo>
                <a:lnTo>
                  <a:pt x="25642" y="87152"/>
                </a:lnTo>
                <a:lnTo>
                  <a:pt x="35406" y="64491"/>
                </a:lnTo>
                <a:lnTo>
                  <a:pt x="40528" y="40598"/>
                </a:lnTo>
                <a:lnTo>
                  <a:pt x="41380" y="26430"/>
                </a:lnTo>
                <a:lnTo>
                  <a:pt x="35138" y="26430"/>
                </a:lnTo>
                <a:lnTo>
                  <a:pt x="35138" y="15888"/>
                </a:lnTo>
                <a:close/>
              </a:path>
              <a:path w="409575" h="139700">
                <a:moveTo>
                  <a:pt x="30402" y="15888"/>
                </a:moveTo>
                <a:lnTo>
                  <a:pt x="4430" y="15888"/>
                </a:lnTo>
                <a:lnTo>
                  <a:pt x="4430" y="26430"/>
                </a:lnTo>
                <a:lnTo>
                  <a:pt x="29784" y="26430"/>
                </a:lnTo>
                <a:lnTo>
                  <a:pt x="30402" y="17263"/>
                </a:lnTo>
                <a:lnTo>
                  <a:pt x="30402" y="15888"/>
                </a:lnTo>
                <a:close/>
              </a:path>
              <a:path w="409575" h="139700">
                <a:moveTo>
                  <a:pt x="42013" y="15888"/>
                </a:moveTo>
                <a:lnTo>
                  <a:pt x="35138" y="15888"/>
                </a:lnTo>
                <a:lnTo>
                  <a:pt x="35138" y="26430"/>
                </a:lnTo>
                <a:lnTo>
                  <a:pt x="41380" y="26430"/>
                </a:lnTo>
                <a:lnTo>
                  <a:pt x="42013" y="15888"/>
                </a:lnTo>
                <a:close/>
              </a:path>
              <a:path w="409575" h="139700">
                <a:moveTo>
                  <a:pt x="67985" y="15888"/>
                </a:moveTo>
                <a:lnTo>
                  <a:pt x="46444" y="15888"/>
                </a:lnTo>
                <a:lnTo>
                  <a:pt x="46444" y="26430"/>
                </a:lnTo>
                <a:lnTo>
                  <a:pt x="67533" y="26430"/>
                </a:lnTo>
                <a:lnTo>
                  <a:pt x="67978" y="17263"/>
                </a:lnTo>
                <a:lnTo>
                  <a:pt x="67985" y="15888"/>
                </a:lnTo>
                <a:close/>
              </a:path>
              <a:path w="409575" h="139700">
                <a:moveTo>
                  <a:pt x="79749" y="15888"/>
                </a:moveTo>
                <a:lnTo>
                  <a:pt x="73180" y="15888"/>
                </a:lnTo>
                <a:lnTo>
                  <a:pt x="73180" y="26430"/>
                </a:lnTo>
                <a:lnTo>
                  <a:pt x="79284" y="26430"/>
                </a:lnTo>
                <a:lnTo>
                  <a:pt x="79749" y="15888"/>
                </a:lnTo>
                <a:close/>
              </a:path>
              <a:path w="409575" h="139700">
                <a:moveTo>
                  <a:pt x="254515" y="1069"/>
                </a:moveTo>
                <a:lnTo>
                  <a:pt x="241681" y="1069"/>
                </a:lnTo>
                <a:lnTo>
                  <a:pt x="241681" y="74096"/>
                </a:lnTo>
                <a:lnTo>
                  <a:pt x="254515" y="74096"/>
                </a:lnTo>
                <a:lnTo>
                  <a:pt x="254515" y="1069"/>
                </a:lnTo>
                <a:close/>
              </a:path>
              <a:path w="409575" h="139700">
                <a:moveTo>
                  <a:pt x="254515" y="80819"/>
                </a:moveTo>
                <a:lnTo>
                  <a:pt x="165140" y="80819"/>
                </a:lnTo>
                <a:lnTo>
                  <a:pt x="165140" y="90596"/>
                </a:lnTo>
                <a:lnTo>
                  <a:pt x="241987" y="90596"/>
                </a:lnTo>
                <a:lnTo>
                  <a:pt x="241987" y="103735"/>
                </a:lnTo>
                <a:lnTo>
                  <a:pt x="165445" y="103735"/>
                </a:lnTo>
                <a:lnTo>
                  <a:pt x="165445" y="137652"/>
                </a:lnTo>
                <a:lnTo>
                  <a:pt x="259098" y="137652"/>
                </a:lnTo>
                <a:lnTo>
                  <a:pt x="259098" y="132152"/>
                </a:lnTo>
                <a:lnTo>
                  <a:pt x="177820" y="132152"/>
                </a:lnTo>
                <a:lnTo>
                  <a:pt x="177820" y="113055"/>
                </a:lnTo>
                <a:lnTo>
                  <a:pt x="254515" y="113055"/>
                </a:lnTo>
                <a:lnTo>
                  <a:pt x="254515" y="80819"/>
                </a:lnTo>
                <a:close/>
              </a:path>
              <a:path w="409575" h="139700">
                <a:moveTo>
                  <a:pt x="259098" y="127721"/>
                </a:moveTo>
                <a:lnTo>
                  <a:pt x="177820" y="127721"/>
                </a:lnTo>
                <a:lnTo>
                  <a:pt x="177820" y="132152"/>
                </a:lnTo>
                <a:lnTo>
                  <a:pt x="259098" y="132152"/>
                </a:lnTo>
                <a:lnTo>
                  <a:pt x="259098" y="127721"/>
                </a:lnTo>
                <a:close/>
              </a:path>
              <a:path w="409575" h="139700">
                <a:moveTo>
                  <a:pt x="180876" y="21847"/>
                </a:moveTo>
                <a:lnTo>
                  <a:pt x="178737" y="21847"/>
                </a:lnTo>
                <a:lnTo>
                  <a:pt x="178737" y="24291"/>
                </a:lnTo>
                <a:lnTo>
                  <a:pt x="176149" y="36953"/>
                </a:lnTo>
                <a:lnTo>
                  <a:pt x="168921" y="48124"/>
                </a:lnTo>
                <a:lnTo>
                  <a:pt x="157854" y="57119"/>
                </a:lnTo>
                <a:lnTo>
                  <a:pt x="143751" y="63249"/>
                </a:lnTo>
                <a:lnTo>
                  <a:pt x="149404" y="73027"/>
                </a:lnTo>
                <a:lnTo>
                  <a:pt x="165512" y="65691"/>
                </a:lnTo>
                <a:lnTo>
                  <a:pt x="178011" y="54675"/>
                </a:lnTo>
                <a:lnTo>
                  <a:pt x="185191" y="42225"/>
                </a:lnTo>
                <a:lnTo>
                  <a:pt x="183822" y="39994"/>
                </a:lnTo>
                <a:lnTo>
                  <a:pt x="180876" y="24291"/>
                </a:lnTo>
                <a:lnTo>
                  <a:pt x="180876" y="21847"/>
                </a:lnTo>
                <a:close/>
              </a:path>
              <a:path w="409575" h="139700">
                <a:moveTo>
                  <a:pt x="191265" y="21847"/>
                </a:moveTo>
                <a:lnTo>
                  <a:pt x="188973" y="21847"/>
                </a:lnTo>
                <a:lnTo>
                  <a:pt x="188973" y="24291"/>
                </a:lnTo>
                <a:lnTo>
                  <a:pt x="186099" y="40650"/>
                </a:lnTo>
                <a:lnTo>
                  <a:pt x="185191" y="42225"/>
                </a:lnTo>
                <a:lnTo>
                  <a:pt x="192067" y="53433"/>
                </a:lnTo>
                <a:lnTo>
                  <a:pt x="204723" y="63951"/>
                </a:lnTo>
                <a:lnTo>
                  <a:pt x="220904" y="70888"/>
                </a:lnTo>
                <a:lnTo>
                  <a:pt x="226556" y="61110"/>
                </a:lnTo>
                <a:lnTo>
                  <a:pt x="212405" y="55379"/>
                </a:lnTo>
                <a:lnTo>
                  <a:pt x="201233" y="46883"/>
                </a:lnTo>
                <a:lnTo>
                  <a:pt x="193900" y="36296"/>
                </a:lnTo>
                <a:lnTo>
                  <a:pt x="191265" y="24291"/>
                </a:lnTo>
                <a:lnTo>
                  <a:pt x="191265" y="21847"/>
                </a:lnTo>
                <a:close/>
              </a:path>
              <a:path w="409575" h="139700">
                <a:moveTo>
                  <a:pt x="188973" y="21847"/>
                </a:moveTo>
                <a:lnTo>
                  <a:pt x="180876" y="21847"/>
                </a:lnTo>
                <a:lnTo>
                  <a:pt x="180876" y="24291"/>
                </a:lnTo>
                <a:lnTo>
                  <a:pt x="183822" y="39994"/>
                </a:lnTo>
                <a:lnTo>
                  <a:pt x="185191" y="42225"/>
                </a:lnTo>
                <a:lnTo>
                  <a:pt x="186099" y="40650"/>
                </a:lnTo>
                <a:lnTo>
                  <a:pt x="188973" y="24291"/>
                </a:lnTo>
                <a:lnTo>
                  <a:pt x="188973" y="21847"/>
                </a:lnTo>
                <a:close/>
              </a:path>
              <a:path w="409575" h="139700">
                <a:moveTo>
                  <a:pt x="178737" y="15583"/>
                </a:moveTo>
                <a:lnTo>
                  <a:pt x="147265" y="15583"/>
                </a:lnTo>
                <a:lnTo>
                  <a:pt x="147265" y="25972"/>
                </a:lnTo>
                <a:lnTo>
                  <a:pt x="178394" y="25972"/>
                </a:lnTo>
                <a:lnTo>
                  <a:pt x="178737" y="24291"/>
                </a:lnTo>
                <a:lnTo>
                  <a:pt x="178737" y="21847"/>
                </a:lnTo>
                <a:lnTo>
                  <a:pt x="222431" y="21847"/>
                </a:lnTo>
                <a:lnTo>
                  <a:pt x="222431" y="20472"/>
                </a:lnTo>
                <a:lnTo>
                  <a:pt x="178737" y="20472"/>
                </a:lnTo>
                <a:lnTo>
                  <a:pt x="178737" y="15583"/>
                </a:lnTo>
                <a:close/>
              </a:path>
              <a:path w="409575" h="139700">
                <a:moveTo>
                  <a:pt x="222431" y="21847"/>
                </a:moveTo>
                <a:lnTo>
                  <a:pt x="191265" y="21847"/>
                </a:lnTo>
                <a:lnTo>
                  <a:pt x="191265" y="24291"/>
                </a:lnTo>
                <a:lnTo>
                  <a:pt x="191634" y="25972"/>
                </a:lnTo>
                <a:lnTo>
                  <a:pt x="222431" y="25972"/>
                </a:lnTo>
                <a:lnTo>
                  <a:pt x="222431" y="21847"/>
                </a:lnTo>
                <a:close/>
              </a:path>
              <a:path w="409575" h="139700">
                <a:moveTo>
                  <a:pt x="191265" y="0"/>
                </a:moveTo>
                <a:lnTo>
                  <a:pt x="178737" y="0"/>
                </a:lnTo>
                <a:lnTo>
                  <a:pt x="178737" y="20472"/>
                </a:lnTo>
                <a:lnTo>
                  <a:pt x="191265" y="20472"/>
                </a:lnTo>
                <a:lnTo>
                  <a:pt x="191265" y="0"/>
                </a:lnTo>
                <a:close/>
              </a:path>
              <a:path w="409575" h="139700">
                <a:moveTo>
                  <a:pt x="222431" y="15583"/>
                </a:moveTo>
                <a:lnTo>
                  <a:pt x="191265" y="15583"/>
                </a:lnTo>
                <a:lnTo>
                  <a:pt x="191265" y="20472"/>
                </a:lnTo>
                <a:lnTo>
                  <a:pt x="222431" y="20472"/>
                </a:lnTo>
                <a:lnTo>
                  <a:pt x="222431" y="15583"/>
                </a:lnTo>
                <a:close/>
              </a:path>
              <a:path w="409575" h="139700">
                <a:moveTo>
                  <a:pt x="388947" y="1069"/>
                </a:moveTo>
                <a:lnTo>
                  <a:pt x="376266" y="1069"/>
                </a:lnTo>
                <a:lnTo>
                  <a:pt x="376266" y="79138"/>
                </a:lnTo>
                <a:lnTo>
                  <a:pt x="388947" y="79138"/>
                </a:lnTo>
                <a:lnTo>
                  <a:pt x="388947" y="43235"/>
                </a:lnTo>
                <a:lnTo>
                  <a:pt x="385585" y="43235"/>
                </a:lnTo>
                <a:lnTo>
                  <a:pt x="385585" y="32694"/>
                </a:lnTo>
                <a:lnTo>
                  <a:pt x="388947" y="32694"/>
                </a:lnTo>
                <a:lnTo>
                  <a:pt x="388947" y="1069"/>
                </a:lnTo>
                <a:close/>
              </a:path>
              <a:path w="409575" h="139700">
                <a:moveTo>
                  <a:pt x="388947" y="32694"/>
                </a:moveTo>
                <a:lnTo>
                  <a:pt x="385585" y="32694"/>
                </a:lnTo>
                <a:lnTo>
                  <a:pt x="385585" y="43235"/>
                </a:lnTo>
                <a:lnTo>
                  <a:pt x="388947" y="43235"/>
                </a:lnTo>
                <a:lnTo>
                  <a:pt x="388947" y="32694"/>
                </a:lnTo>
                <a:close/>
              </a:path>
              <a:path w="409575" h="139700">
                <a:moveTo>
                  <a:pt x="409419" y="32694"/>
                </a:moveTo>
                <a:lnTo>
                  <a:pt x="388947" y="32694"/>
                </a:lnTo>
                <a:lnTo>
                  <a:pt x="388947" y="43235"/>
                </a:lnTo>
                <a:lnTo>
                  <a:pt x="409419" y="43235"/>
                </a:lnTo>
                <a:lnTo>
                  <a:pt x="409419" y="32694"/>
                </a:lnTo>
                <a:close/>
              </a:path>
              <a:path w="409575" h="139700">
                <a:moveTo>
                  <a:pt x="388947" y="86624"/>
                </a:moveTo>
                <a:lnTo>
                  <a:pt x="301864" y="86624"/>
                </a:lnTo>
                <a:lnTo>
                  <a:pt x="301864" y="137346"/>
                </a:lnTo>
                <a:lnTo>
                  <a:pt x="388947" y="137346"/>
                </a:lnTo>
                <a:lnTo>
                  <a:pt x="388947" y="126957"/>
                </a:lnTo>
                <a:lnTo>
                  <a:pt x="314391" y="126957"/>
                </a:lnTo>
                <a:lnTo>
                  <a:pt x="314391" y="96860"/>
                </a:lnTo>
                <a:lnTo>
                  <a:pt x="388947" y="96860"/>
                </a:lnTo>
                <a:lnTo>
                  <a:pt x="388947" y="86624"/>
                </a:lnTo>
                <a:close/>
              </a:path>
              <a:path w="409575" h="139700">
                <a:moveTo>
                  <a:pt x="388947" y="96860"/>
                </a:moveTo>
                <a:lnTo>
                  <a:pt x="376572" y="96860"/>
                </a:lnTo>
                <a:lnTo>
                  <a:pt x="376572" y="126957"/>
                </a:lnTo>
                <a:lnTo>
                  <a:pt x="388947" y="126957"/>
                </a:lnTo>
                <a:lnTo>
                  <a:pt x="388947" y="96860"/>
                </a:lnTo>
                <a:close/>
              </a:path>
              <a:path w="409575" h="139700">
                <a:moveTo>
                  <a:pt x="301100" y="7944"/>
                </a:moveTo>
                <a:lnTo>
                  <a:pt x="288419" y="7944"/>
                </a:lnTo>
                <a:lnTo>
                  <a:pt x="288419" y="68749"/>
                </a:lnTo>
                <a:lnTo>
                  <a:pt x="299266" y="68749"/>
                </a:lnTo>
                <a:lnTo>
                  <a:pt x="314778" y="68458"/>
                </a:lnTo>
                <a:lnTo>
                  <a:pt x="330547" y="67451"/>
                </a:lnTo>
                <a:lnTo>
                  <a:pt x="346833" y="65527"/>
                </a:lnTo>
                <a:lnTo>
                  <a:pt x="359606" y="63249"/>
                </a:lnTo>
                <a:lnTo>
                  <a:pt x="301100" y="63249"/>
                </a:lnTo>
                <a:lnTo>
                  <a:pt x="301100" y="58055"/>
                </a:lnTo>
                <a:lnTo>
                  <a:pt x="299266" y="58055"/>
                </a:lnTo>
                <a:lnTo>
                  <a:pt x="301100" y="58020"/>
                </a:lnTo>
                <a:lnTo>
                  <a:pt x="301100" y="7944"/>
                </a:lnTo>
                <a:close/>
              </a:path>
              <a:path w="409575" h="139700">
                <a:moveTo>
                  <a:pt x="362363" y="52097"/>
                </a:moveTo>
                <a:lnTo>
                  <a:pt x="345758" y="54961"/>
                </a:lnTo>
                <a:lnTo>
                  <a:pt x="329784" y="56794"/>
                </a:lnTo>
                <a:lnTo>
                  <a:pt x="314324" y="57768"/>
                </a:lnTo>
                <a:lnTo>
                  <a:pt x="301100" y="58020"/>
                </a:lnTo>
                <a:lnTo>
                  <a:pt x="301100" y="63249"/>
                </a:lnTo>
                <a:lnTo>
                  <a:pt x="359606" y="63249"/>
                </a:lnTo>
                <a:lnTo>
                  <a:pt x="363891" y="62485"/>
                </a:lnTo>
                <a:lnTo>
                  <a:pt x="362363" y="52097"/>
                </a:lnTo>
                <a:close/>
              </a:path>
              <a:path w="409575" h="139700">
                <a:moveTo>
                  <a:pt x="301100" y="58020"/>
                </a:moveTo>
                <a:lnTo>
                  <a:pt x="299266" y="58055"/>
                </a:lnTo>
                <a:lnTo>
                  <a:pt x="301100" y="58055"/>
                </a:lnTo>
                <a:close/>
              </a:path>
            </a:pathLst>
          </a:custGeom>
          <a:solidFill>
            <a:srgbClr val="6775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8272974" y="4345073"/>
            <a:ext cx="410209" cy="138430"/>
          </a:xfrm>
          <a:custGeom>
            <a:avLst/>
            <a:gdLst/>
            <a:ahLst/>
            <a:cxnLst/>
            <a:rect l="l" t="t" r="r" b="b"/>
            <a:pathLst>
              <a:path w="410209" h="138429">
                <a:moveTo>
                  <a:pt x="119166" y="0"/>
                </a:moveTo>
                <a:lnTo>
                  <a:pt x="107096" y="0"/>
                </a:lnTo>
                <a:lnTo>
                  <a:pt x="107096" y="138110"/>
                </a:lnTo>
                <a:lnTo>
                  <a:pt x="119166" y="138110"/>
                </a:lnTo>
                <a:lnTo>
                  <a:pt x="119166" y="66305"/>
                </a:lnTo>
                <a:lnTo>
                  <a:pt x="111832" y="66305"/>
                </a:lnTo>
                <a:lnTo>
                  <a:pt x="111832" y="55610"/>
                </a:lnTo>
                <a:lnTo>
                  <a:pt x="119166" y="55610"/>
                </a:lnTo>
                <a:lnTo>
                  <a:pt x="119166" y="0"/>
                </a:lnTo>
                <a:close/>
              </a:path>
              <a:path w="410209" h="138429">
                <a:moveTo>
                  <a:pt x="88916" y="2902"/>
                </a:moveTo>
                <a:lnTo>
                  <a:pt x="76999" y="2902"/>
                </a:lnTo>
                <a:lnTo>
                  <a:pt x="76999" y="131235"/>
                </a:lnTo>
                <a:lnTo>
                  <a:pt x="88916" y="131235"/>
                </a:lnTo>
                <a:lnTo>
                  <a:pt x="88916" y="66305"/>
                </a:lnTo>
                <a:lnTo>
                  <a:pt x="85249" y="66305"/>
                </a:lnTo>
                <a:lnTo>
                  <a:pt x="85249" y="55610"/>
                </a:lnTo>
                <a:lnTo>
                  <a:pt x="88916" y="55610"/>
                </a:lnTo>
                <a:lnTo>
                  <a:pt x="88916" y="2902"/>
                </a:lnTo>
                <a:close/>
              </a:path>
              <a:path w="410209" h="138429">
                <a:moveTo>
                  <a:pt x="88916" y="55610"/>
                </a:moveTo>
                <a:lnTo>
                  <a:pt x="85249" y="55610"/>
                </a:lnTo>
                <a:lnTo>
                  <a:pt x="85249" y="66305"/>
                </a:lnTo>
                <a:lnTo>
                  <a:pt x="88916" y="66305"/>
                </a:lnTo>
                <a:lnTo>
                  <a:pt x="88916" y="55610"/>
                </a:lnTo>
                <a:close/>
              </a:path>
              <a:path w="410209" h="138429">
                <a:moveTo>
                  <a:pt x="107096" y="55610"/>
                </a:moveTo>
                <a:lnTo>
                  <a:pt x="88916" y="55610"/>
                </a:lnTo>
                <a:lnTo>
                  <a:pt x="88916" y="66305"/>
                </a:lnTo>
                <a:lnTo>
                  <a:pt x="107096" y="66305"/>
                </a:lnTo>
                <a:lnTo>
                  <a:pt x="107096" y="55610"/>
                </a:lnTo>
                <a:close/>
              </a:path>
              <a:path w="410209" h="138429">
                <a:moveTo>
                  <a:pt x="119166" y="55610"/>
                </a:moveTo>
                <a:lnTo>
                  <a:pt x="111832" y="55610"/>
                </a:lnTo>
                <a:lnTo>
                  <a:pt x="111832" y="66305"/>
                </a:lnTo>
                <a:lnTo>
                  <a:pt x="119166" y="66305"/>
                </a:lnTo>
                <a:lnTo>
                  <a:pt x="119166" y="55610"/>
                </a:lnTo>
                <a:close/>
              </a:path>
              <a:path w="410209" h="138429">
                <a:moveTo>
                  <a:pt x="32236" y="21388"/>
                </a:moveTo>
                <a:lnTo>
                  <a:pt x="29944" y="21388"/>
                </a:lnTo>
                <a:lnTo>
                  <a:pt x="29944" y="37277"/>
                </a:lnTo>
                <a:lnTo>
                  <a:pt x="28058" y="57377"/>
                </a:lnTo>
                <a:lnTo>
                  <a:pt x="22420" y="75013"/>
                </a:lnTo>
                <a:lnTo>
                  <a:pt x="13057" y="89441"/>
                </a:lnTo>
                <a:lnTo>
                  <a:pt x="0" y="99916"/>
                </a:lnTo>
                <a:lnTo>
                  <a:pt x="7791" y="109694"/>
                </a:lnTo>
                <a:lnTo>
                  <a:pt x="21763" y="97691"/>
                </a:lnTo>
                <a:lnTo>
                  <a:pt x="31796" y="81162"/>
                </a:lnTo>
                <a:lnTo>
                  <a:pt x="36403" y="65659"/>
                </a:lnTo>
                <a:lnTo>
                  <a:pt x="34284" y="59022"/>
                </a:lnTo>
                <a:lnTo>
                  <a:pt x="32236" y="37277"/>
                </a:lnTo>
                <a:lnTo>
                  <a:pt x="32236" y="21388"/>
                </a:lnTo>
                <a:close/>
              </a:path>
              <a:path w="410209" h="138429">
                <a:moveTo>
                  <a:pt x="42166" y="21388"/>
                </a:moveTo>
                <a:lnTo>
                  <a:pt x="39874" y="21388"/>
                </a:lnTo>
                <a:lnTo>
                  <a:pt x="39874" y="37277"/>
                </a:lnTo>
                <a:lnTo>
                  <a:pt x="37848" y="60795"/>
                </a:lnTo>
                <a:lnTo>
                  <a:pt x="36403" y="65659"/>
                </a:lnTo>
                <a:lnTo>
                  <a:pt x="40371" y="78088"/>
                </a:lnTo>
                <a:lnTo>
                  <a:pt x="50411" y="93630"/>
                </a:lnTo>
                <a:lnTo>
                  <a:pt x="64319" y="104805"/>
                </a:lnTo>
                <a:lnTo>
                  <a:pt x="71805" y="95027"/>
                </a:lnTo>
                <a:lnTo>
                  <a:pt x="58988" y="85381"/>
                </a:lnTo>
                <a:lnTo>
                  <a:pt x="49709" y="71939"/>
                </a:lnTo>
                <a:lnTo>
                  <a:pt x="44069" y="55603"/>
                </a:lnTo>
                <a:lnTo>
                  <a:pt x="42166" y="37277"/>
                </a:lnTo>
                <a:lnTo>
                  <a:pt x="42166" y="21388"/>
                </a:lnTo>
                <a:close/>
              </a:path>
              <a:path w="410209" h="138429">
                <a:moveTo>
                  <a:pt x="39874" y="21388"/>
                </a:moveTo>
                <a:lnTo>
                  <a:pt x="32236" y="21388"/>
                </a:lnTo>
                <a:lnTo>
                  <a:pt x="32236" y="37277"/>
                </a:lnTo>
                <a:lnTo>
                  <a:pt x="34284" y="59022"/>
                </a:lnTo>
                <a:lnTo>
                  <a:pt x="36403" y="65659"/>
                </a:lnTo>
                <a:lnTo>
                  <a:pt x="37848" y="60795"/>
                </a:lnTo>
                <a:lnTo>
                  <a:pt x="39874" y="37277"/>
                </a:lnTo>
                <a:lnTo>
                  <a:pt x="39874" y="21388"/>
                </a:lnTo>
                <a:close/>
              </a:path>
              <a:path w="410209" h="138429">
                <a:moveTo>
                  <a:pt x="67374" y="16194"/>
                </a:moveTo>
                <a:lnTo>
                  <a:pt x="3208" y="16194"/>
                </a:lnTo>
                <a:lnTo>
                  <a:pt x="3208" y="26736"/>
                </a:lnTo>
                <a:lnTo>
                  <a:pt x="29944" y="26736"/>
                </a:lnTo>
                <a:lnTo>
                  <a:pt x="29944" y="21388"/>
                </a:lnTo>
                <a:lnTo>
                  <a:pt x="67374" y="21388"/>
                </a:lnTo>
                <a:lnTo>
                  <a:pt x="67374" y="16194"/>
                </a:lnTo>
                <a:close/>
              </a:path>
              <a:path w="410209" h="138429">
                <a:moveTo>
                  <a:pt x="67374" y="21388"/>
                </a:moveTo>
                <a:lnTo>
                  <a:pt x="42166" y="21388"/>
                </a:lnTo>
                <a:lnTo>
                  <a:pt x="42166" y="26736"/>
                </a:lnTo>
                <a:lnTo>
                  <a:pt x="67374" y="26736"/>
                </a:lnTo>
                <a:lnTo>
                  <a:pt x="67374" y="21388"/>
                </a:lnTo>
                <a:close/>
              </a:path>
              <a:path w="410209" h="138429">
                <a:moveTo>
                  <a:pt x="255584" y="0"/>
                </a:moveTo>
                <a:lnTo>
                  <a:pt x="242903" y="0"/>
                </a:lnTo>
                <a:lnTo>
                  <a:pt x="242903" y="71805"/>
                </a:lnTo>
                <a:lnTo>
                  <a:pt x="255584" y="71805"/>
                </a:lnTo>
                <a:lnTo>
                  <a:pt x="255584" y="40944"/>
                </a:lnTo>
                <a:lnTo>
                  <a:pt x="247028" y="40944"/>
                </a:lnTo>
                <a:lnTo>
                  <a:pt x="247028" y="30708"/>
                </a:lnTo>
                <a:lnTo>
                  <a:pt x="255584" y="30708"/>
                </a:lnTo>
                <a:lnTo>
                  <a:pt x="255584" y="0"/>
                </a:lnTo>
                <a:close/>
              </a:path>
              <a:path w="410209" h="138429">
                <a:moveTo>
                  <a:pt x="161320" y="6263"/>
                </a:moveTo>
                <a:lnTo>
                  <a:pt x="148793" y="6263"/>
                </a:lnTo>
                <a:lnTo>
                  <a:pt x="148793" y="66305"/>
                </a:lnTo>
                <a:lnTo>
                  <a:pt x="211126" y="66305"/>
                </a:lnTo>
                <a:lnTo>
                  <a:pt x="211126" y="56069"/>
                </a:lnTo>
                <a:lnTo>
                  <a:pt x="161320" y="56069"/>
                </a:lnTo>
                <a:lnTo>
                  <a:pt x="161320" y="35902"/>
                </a:lnTo>
                <a:lnTo>
                  <a:pt x="207459" y="35902"/>
                </a:lnTo>
                <a:lnTo>
                  <a:pt x="207459" y="30708"/>
                </a:lnTo>
                <a:lnTo>
                  <a:pt x="211126" y="30708"/>
                </a:lnTo>
                <a:lnTo>
                  <a:pt x="211126" y="25972"/>
                </a:lnTo>
                <a:lnTo>
                  <a:pt x="161320" y="25972"/>
                </a:lnTo>
                <a:lnTo>
                  <a:pt x="161320" y="6263"/>
                </a:lnTo>
                <a:close/>
              </a:path>
              <a:path w="410209" h="138429">
                <a:moveTo>
                  <a:pt x="207459" y="35902"/>
                </a:moveTo>
                <a:lnTo>
                  <a:pt x="198751" y="35902"/>
                </a:lnTo>
                <a:lnTo>
                  <a:pt x="198751" y="56069"/>
                </a:lnTo>
                <a:lnTo>
                  <a:pt x="211126" y="56069"/>
                </a:lnTo>
                <a:lnTo>
                  <a:pt x="211126" y="40944"/>
                </a:lnTo>
                <a:lnTo>
                  <a:pt x="207459" y="40944"/>
                </a:lnTo>
                <a:lnTo>
                  <a:pt x="207459" y="35902"/>
                </a:lnTo>
                <a:close/>
              </a:path>
              <a:path w="410209" h="138429">
                <a:moveTo>
                  <a:pt x="211126" y="30708"/>
                </a:moveTo>
                <a:lnTo>
                  <a:pt x="207459" y="30708"/>
                </a:lnTo>
                <a:lnTo>
                  <a:pt x="207459" y="40944"/>
                </a:lnTo>
                <a:lnTo>
                  <a:pt x="211126" y="40944"/>
                </a:lnTo>
                <a:lnTo>
                  <a:pt x="211126" y="30708"/>
                </a:lnTo>
                <a:close/>
              </a:path>
              <a:path w="410209" h="138429">
                <a:moveTo>
                  <a:pt x="242903" y="30708"/>
                </a:moveTo>
                <a:lnTo>
                  <a:pt x="211126" y="30708"/>
                </a:lnTo>
                <a:lnTo>
                  <a:pt x="211126" y="40944"/>
                </a:lnTo>
                <a:lnTo>
                  <a:pt x="242903" y="40944"/>
                </a:lnTo>
                <a:lnTo>
                  <a:pt x="242903" y="30708"/>
                </a:lnTo>
                <a:close/>
              </a:path>
              <a:path w="410209" h="138429">
                <a:moveTo>
                  <a:pt x="255584" y="30708"/>
                </a:moveTo>
                <a:lnTo>
                  <a:pt x="247028" y="30708"/>
                </a:lnTo>
                <a:lnTo>
                  <a:pt x="247028" y="40944"/>
                </a:lnTo>
                <a:lnTo>
                  <a:pt x="255584" y="40944"/>
                </a:lnTo>
                <a:lnTo>
                  <a:pt x="255584" y="30708"/>
                </a:lnTo>
                <a:close/>
              </a:path>
              <a:path w="410209" h="138429">
                <a:moveTo>
                  <a:pt x="211126" y="6263"/>
                </a:moveTo>
                <a:lnTo>
                  <a:pt x="198751" y="6263"/>
                </a:lnTo>
                <a:lnTo>
                  <a:pt x="198751" y="25972"/>
                </a:lnTo>
                <a:lnTo>
                  <a:pt x="211126" y="25972"/>
                </a:lnTo>
                <a:lnTo>
                  <a:pt x="211126" y="6263"/>
                </a:lnTo>
                <a:close/>
              </a:path>
              <a:path w="410209" h="138429">
                <a:moveTo>
                  <a:pt x="255584" y="78527"/>
                </a:moveTo>
                <a:lnTo>
                  <a:pt x="166668" y="78527"/>
                </a:lnTo>
                <a:lnTo>
                  <a:pt x="166668" y="88610"/>
                </a:lnTo>
                <a:lnTo>
                  <a:pt x="243056" y="88610"/>
                </a:lnTo>
                <a:lnTo>
                  <a:pt x="243056" y="101902"/>
                </a:lnTo>
                <a:lnTo>
                  <a:pt x="166973" y="101902"/>
                </a:lnTo>
                <a:lnTo>
                  <a:pt x="166973" y="136277"/>
                </a:lnTo>
                <a:lnTo>
                  <a:pt x="260626" y="136277"/>
                </a:lnTo>
                <a:lnTo>
                  <a:pt x="260626" y="132305"/>
                </a:lnTo>
                <a:lnTo>
                  <a:pt x="179348" y="132305"/>
                </a:lnTo>
                <a:lnTo>
                  <a:pt x="179348" y="111374"/>
                </a:lnTo>
                <a:lnTo>
                  <a:pt x="255584" y="111374"/>
                </a:lnTo>
                <a:lnTo>
                  <a:pt x="255584" y="78527"/>
                </a:lnTo>
                <a:close/>
              </a:path>
              <a:path w="410209" h="138429">
                <a:moveTo>
                  <a:pt x="260626" y="126194"/>
                </a:moveTo>
                <a:lnTo>
                  <a:pt x="179348" y="126194"/>
                </a:lnTo>
                <a:lnTo>
                  <a:pt x="179348" y="132305"/>
                </a:lnTo>
                <a:lnTo>
                  <a:pt x="260626" y="132305"/>
                </a:lnTo>
                <a:lnTo>
                  <a:pt x="260626" y="126194"/>
                </a:lnTo>
                <a:close/>
              </a:path>
              <a:path w="410209" h="138429">
                <a:moveTo>
                  <a:pt x="389710" y="0"/>
                </a:moveTo>
                <a:lnTo>
                  <a:pt x="377030" y="0"/>
                </a:lnTo>
                <a:lnTo>
                  <a:pt x="377030" y="78069"/>
                </a:lnTo>
                <a:lnTo>
                  <a:pt x="389710" y="78069"/>
                </a:lnTo>
                <a:lnTo>
                  <a:pt x="389710" y="42166"/>
                </a:lnTo>
                <a:lnTo>
                  <a:pt x="386349" y="42166"/>
                </a:lnTo>
                <a:lnTo>
                  <a:pt x="386349" y="31624"/>
                </a:lnTo>
                <a:lnTo>
                  <a:pt x="389710" y="31624"/>
                </a:lnTo>
                <a:lnTo>
                  <a:pt x="389710" y="0"/>
                </a:lnTo>
                <a:close/>
              </a:path>
              <a:path w="410209" h="138429">
                <a:moveTo>
                  <a:pt x="389710" y="31624"/>
                </a:moveTo>
                <a:lnTo>
                  <a:pt x="386349" y="31624"/>
                </a:lnTo>
                <a:lnTo>
                  <a:pt x="386349" y="42166"/>
                </a:lnTo>
                <a:lnTo>
                  <a:pt x="389710" y="42166"/>
                </a:lnTo>
                <a:lnTo>
                  <a:pt x="389710" y="31624"/>
                </a:lnTo>
                <a:close/>
              </a:path>
              <a:path w="410209" h="138429">
                <a:moveTo>
                  <a:pt x="410183" y="31624"/>
                </a:moveTo>
                <a:lnTo>
                  <a:pt x="389710" y="31624"/>
                </a:lnTo>
                <a:lnTo>
                  <a:pt x="389710" y="42166"/>
                </a:lnTo>
                <a:lnTo>
                  <a:pt x="410183" y="42166"/>
                </a:lnTo>
                <a:lnTo>
                  <a:pt x="410183" y="31624"/>
                </a:lnTo>
                <a:close/>
              </a:path>
              <a:path w="410209" h="138429">
                <a:moveTo>
                  <a:pt x="389710" y="85555"/>
                </a:moveTo>
                <a:lnTo>
                  <a:pt x="302627" y="85555"/>
                </a:lnTo>
                <a:lnTo>
                  <a:pt x="302627" y="136277"/>
                </a:lnTo>
                <a:lnTo>
                  <a:pt x="389710" y="136277"/>
                </a:lnTo>
                <a:lnTo>
                  <a:pt x="389710" y="125888"/>
                </a:lnTo>
                <a:lnTo>
                  <a:pt x="315155" y="125888"/>
                </a:lnTo>
                <a:lnTo>
                  <a:pt x="315155" y="95791"/>
                </a:lnTo>
                <a:lnTo>
                  <a:pt x="389710" y="95791"/>
                </a:lnTo>
                <a:lnTo>
                  <a:pt x="389710" y="85555"/>
                </a:lnTo>
                <a:close/>
              </a:path>
              <a:path w="410209" h="138429">
                <a:moveTo>
                  <a:pt x="389710" y="95791"/>
                </a:moveTo>
                <a:lnTo>
                  <a:pt x="377336" y="95791"/>
                </a:lnTo>
                <a:lnTo>
                  <a:pt x="377336" y="125888"/>
                </a:lnTo>
                <a:lnTo>
                  <a:pt x="389710" y="125888"/>
                </a:lnTo>
                <a:lnTo>
                  <a:pt x="389710" y="95791"/>
                </a:lnTo>
                <a:close/>
              </a:path>
              <a:path w="410209" h="138429">
                <a:moveTo>
                  <a:pt x="301864" y="6874"/>
                </a:moveTo>
                <a:lnTo>
                  <a:pt x="289183" y="6874"/>
                </a:lnTo>
                <a:lnTo>
                  <a:pt x="289183" y="67680"/>
                </a:lnTo>
                <a:lnTo>
                  <a:pt x="300030" y="67680"/>
                </a:lnTo>
                <a:lnTo>
                  <a:pt x="315542" y="67389"/>
                </a:lnTo>
                <a:lnTo>
                  <a:pt x="331311" y="66381"/>
                </a:lnTo>
                <a:lnTo>
                  <a:pt x="347596" y="64457"/>
                </a:lnTo>
                <a:lnTo>
                  <a:pt x="360370" y="62180"/>
                </a:lnTo>
                <a:lnTo>
                  <a:pt x="301864" y="62180"/>
                </a:lnTo>
                <a:lnTo>
                  <a:pt x="301864" y="56985"/>
                </a:lnTo>
                <a:lnTo>
                  <a:pt x="300030" y="56985"/>
                </a:lnTo>
                <a:lnTo>
                  <a:pt x="301864" y="56951"/>
                </a:lnTo>
                <a:lnTo>
                  <a:pt x="301864" y="6874"/>
                </a:lnTo>
                <a:close/>
              </a:path>
              <a:path w="410209" h="138429">
                <a:moveTo>
                  <a:pt x="363127" y="51027"/>
                </a:moveTo>
                <a:lnTo>
                  <a:pt x="346522" y="53892"/>
                </a:lnTo>
                <a:lnTo>
                  <a:pt x="330547" y="55725"/>
                </a:lnTo>
                <a:lnTo>
                  <a:pt x="315088" y="56699"/>
                </a:lnTo>
                <a:lnTo>
                  <a:pt x="301864" y="56951"/>
                </a:lnTo>
                <a:lnTo>
                  <a:pt x="301864" y="62180"/>
                </a:lnTo>
                <a:lnTo>
                  <a:pt x="360370" y="62180"/>
                </a:lnTo>
                <a:lnTo>
                  <a:pt x="364655" y="61416"/>
                </a:lnTo>
                <a:lnTo>
                  <a:pt x="363127" y="51027"/>
                </a:lnTo>
                <a:close/>
              </a:path>
              <a:path w="410209" h="138429">
                <a:moveTo>
                  <a:pt x="301864" y="56951"/>
                </a:moveTo>
                <a:lnTo>
                  <a:pt x="300030" y="56985"/>
                </a:lnTo>
                <a:lnTo>
                  <a:pt x="301864" y="56985"/>
                </a:lnTo>
                <a:close/>
              </a:path>
            </a:pathLst>
          </a:custGeom>
          <a:solidFill>
            <a:srgbClr val="6775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8935504" y="4345073"/>
            <a:ext cx="408940" cy="138430"/>
          </a:xfrm>
          <a:custGeom>
            <a:avLst/>
            <a:gdLst/>
            <a:ahLst/>
            <a:cxnLst/>
            <a:rect l="l" t="t" r="r" b="b"/>
            <a:pathLst>
              <a:path w="408940" h="138429">
                <a:moveTo>
                  <a:pt x="113207" y="0"/>
                </a:moveTo>
                <a:lnTo>
                  <a:pt x="100527" y="0"/>
                </a:lnTo>
                <a:lnTo>
                  <a:pt x="100527" y="85249"/>
                </a:lnTo>
                <a:lnTo>
                  <a:pt x="113207" y="85249"/>
                </a:lnTo>
                <a:lnTo>
                  <a:pt x="113207" y="59735"/>
                </a:lnTo>
                <a:lnTo>
                  <a:pt x="107555" y="59735"/>
                </a:lnTo>
                <a:lnTo>
                  <a:pt x="107555" y="49347"/>
                </a:lnTo>
                <a:lnTo>
                  <a:pt x="113207" y="49347"/>
                </a:lnTo>
                <a:lnTo>
                  <a:pt x="113207" y="34986"/>
                </a:lnTo>
                <a:lnTo>
                  <a:pt x="107555" y="34986"/>
                </a:lnTo>
                <a:lnTo>
                  <a:pt x="107555" y="24597"/>
                </a:lnTo>
                <a:lnTo>
                  <a:pt x="113207" y="24597"/>
                </a:lnTo>
                <a:lnTo>
                  <a:pt x="113207" y="0"/>
                </a:lnTo>
                <a:close/>
              </a:path>
              <a:path w="408940" h="138429">
                <a:moveTo>
                  <a:pt x="17416" y="66215"/>
                </a:moveTo>
                <a:lnTo>
                  <a:pt x="0" y="66305"/>
                </a:lnTo>
                <a:lnTo>
                  <a:pt x="1374" y="76999"/>
                </a:lnTo>
                <a:lnTo>
                  <a:pt x="19619" y="76885"/>
                </a:lnTo>
                <a:lnTo>
                  <a:pt x="39855" y="76312"/>
                </a:lnTo>
                <a:lnTo>
                  <a:pt x="60865" y="74937"/>
                </a:lnTo>
                <a:lnTo>
                  <a:pt x="81430" y="72416"/>
                </a:lnTo>
                <a:lnTo>
                  <a:pt x="81220" y="69819"/>
                </a:lnTo>
                <a:lnTo>
                  <a:pt x="17416" y="69819"/>
                </a:lnTo>
                <a:lnTo>
                  <a:pt x="17416" y="66215"/>
                </a:lnTo>
                <a:close/>
              </a:path>
              <a:path w="408940" h="138429">
                <a:moveTo>
                  <a:pt x="29638" y="65972"/>
                </a:moveTo>
                <a:lnTo>
                  <a:pt x="18512" y="66209"/>
                </a:lnTo>
                <a:lnTo>
                  <a:pt x="17416" y="66215"/>
                </a:lnTo>
                <a:lnTo>
                  <a:pt x="17416" y="69819"/>
                </a:lnTo>
                <a:lnTo>
                  <a:pt x="29638" y="69819"/>
                </a:lnTo>
                <a:lnTo>
                  <a:pt x="29638" y="65972"/>
                </a:lnTo>
                <a:close/>
              </a:path>
              <a:path w="408940" h="138429">
                <a:moveTo>
                  <a:pt x="50416" y="65232"/>
                </a:moveTo>
                <a:lnTo>
                  <a:pt x="39130" y="65770"/>
                </a:lnTo>
                <a:lnTo>
                  <a:pt x="29638" y="65972"/>
                </a:lnTo>
                <a:lnTo>
                  <a:pt x="29638" y="69819"/>
                </a:lnTo>
                <a:lnTo>
                  <a:pt x="50416" y="69819"/>
                </a:lnTo>
                <a:lnTo>
                  <a:pt x="50416" y="65232"/>
                </a:lnTo>
                <a:close/>
              </a:path>
              <a:path w="408940" h="138429">
                <a:moveTo>
                  <a:pt x="62638" y="64554"/>
                </a:moveTo>
                <a:lnTo>
                  <a:pt x="60349" y="64758"/>
                </a:lnTo>
                <a:lnTo>
                  <a:pt x="50416" y="65232"/>
                </a:lnTo>
                <a:lnTo>
                  <a:pt x="50416" y="69819"/>
                </a:lnTo>
                <a:lnTo>
                  <a:pt x="62638" y="69819"/>
                </a:lnTo>
                <a:lnTo>
                  <a:pt x="62638" y="64554"/>
                </a:lnTo>
                <a:close/>
              </a:path>
              <a:path w="408940" h="138429">
                <a:moveTo>
                  <a:pt x="80666" y="62944"/>
                </a:moveTo>
                <a:lnTo>
                  <a:pt x="62638" y="64554"/>
                </a:lnTo>
                <a:lnTo>
                  <a:pt x="62638" y="69819"/>
                </a:lnTo>
                <a:lnTo>
                  <a:pt x="81220" y="69819"/>
                </a:lnTo>
                <a:lnTo>
                  <a:pt x="80666" y="62944"/>
                </a:lnTo>
                <a:close/>
              </a:path>
              <a:path w="408940" h="138429">
                <a:moveTo>
                  <a:pt x="29638" y="18486"/>
                </a:moveTo>
                <a:lnTo>
                  <a:pt x="17416" y="18486"/>
                </a:lnTo>
                <a:lnTo>
                  <a:pt x="17416" y="66215"/>
                </a:lnTo>
                <a:lnTo>
                  <a:pt x="18512" y="66209"/>
                </a:lnTo>
                <a:lnTo>
                  <a:pt x="29638" y="65972"/>
                </a:lnTo>
                <a:lnTo>
                  <a:pt x="29638" y="18486"/>
                </a:lnTo>
                <a:close/>
              </a:path>
              <a:path w="408940" h="138429">
                <a:moveTo>
                  <a:pt x="62638" y="18486"/>
                </a:moveTo>
                <a:lnTo>
                  <a:pt x="50416" y="18486"/>
                </a:lnTo>
                <a:lnTo>
                  <a:pt x="50416" y="65232"/>
                </a:lnTo>
                <a:lnTo>
                  <a:pt x="60349" y="64758"/>
                </a:lnTo>
                <a:lnTo>
                  <a:pt x="62638" y="64554"/>
                </a:lnTo>
                <a:lnTo>
                  <a:pt x="62638" y="18486"/>
                </a:lnTo>
                <a:close/>
              </a:path>
              <a:path w="408940" h="138429">
                <a:moveTo>
                  <a:pt x="100527" y="49347"/>
                </a:moveTo>
                <a:lnTo>
                  <a:pt x="77916" y="49347"/>
                </a:lnTo>
                <a:lnTo>
                  <a:pt x="77916" y="59735"/>
                </a:lnTo>
                <a:lnTo>
                  <a:pt x="100527" y="59735"/>
                </a:lnTo>
                <a:lnTo>
                  <a:pt x="100527" y="49347"/>
                </a:lnTo>
                <a:close/>
              </a:path>
              <a:path w="408940" h="138429">
                <a:moveTo>
                  <a:pt x="113207" y="49347"/>
                </a:moveTo>
                <a:lnTo>
                  <a:pt x="107555" y="49347"/>
                </a:lnTo>
                <a:lnTo>
                  <a:pt x="107555" y="59735"/>
                </a:lnTo>
                <a:lnTo>
                  <a:pt x="113207" y="59735"/>
                </a:lnTo>
                <a:lnTo>
                  <a:pt x="113207" y="49347"/>
                </a:lnTo>
                <a:close/>
              </a:path>
              <a:path w="408940" h="138429">
                <a:moveTo>
                  <a:pt x="100527" y="24597"/>
                </a:moveTo>
                <a:lnTo>
                  <a:pt x="77916" y="24597"/>
                </a:lnTo>
                <a:lnTo>
                  <a:pt x="77916" y="34986"/>
                </a:lnTo>
                <a:lnTo>
                  <a:pt x="100527" y="34986"/>
                </a:lnTo>
                <a:lnTo>
                  <a:pt x="100527" y="24597"/>
                </a:lnTo>
                <a:close/>
              </a:path>
              <a:path w="408940" h="138429">
                <a:moveTo>
                  <a:pt x="113207" y="24597"/>
                </a:moveTo>
                <a:lnTo>
                  <a:pt x="107555" y="24597"/>
                </a:lnTo>
                <a:lnTo>
                  <a:pt x="107555" y="34986"/>
                </a:lnTo>
                <a:lnTo>
                  <a:pt x="113207" y="34986"/>
                </a:lnTo>
                <a:lnTo>
                  <a:pt x="113207" y="24597"/>
                </a:lnTo>
                <a:close/>
              </a:path>
              <a:path w="408940" h="138429">
                <a:moveTo>
                  <a:pt x="76388" y="10388"/>
                </a:moveTo>
                <a:lnTo>
                  <a:pt x="3666" y="10388"/>
                </a:lnTo>
                <a:lnTo>
                  <a:pt x="3666" y="20777"/>
                </a:lnTo>
                <a:lnTo>
                  <a:pt x="17416" y="20777"/>
                </a:lnTo>
                <a:lnTo>
                  <a:pt x="17416" y="18486"/>
                </a:lnTo>
                <a:lnTo>
                  <a:pt x="76388" y="18486"/>
                </a:lnTo>
                <a:lnTo>
                  <a:pt x="76388" y="10388"/>
                </a:lnTo>
                <a:close/>
              </a:path>
              <a:path w="408940" h="138429">
                <a:moveTo>
                  <a:pt x="50416" y="18486"/>
                </a:moveTo>
                <a:lnTo>
                  <a:pt x="29638" y="18486"/>
                </a:lnTo>
                <a:lnTo>
                  <a:pt x="29638" y="20777"/>
                </a:lnTo>
                <a:lnTo>
                  <a:pt x="50416" y="20777"/>
                </a:lnTo>
                <a:lnTo>
                  <a:pt x="50416" y="18486"/>
                </a:lnTo>
                <a:close/>
              </a:path>
              <a:path w="408940" h="138429">
                <a:moveTo>
                  <a:pt x="76388" y="18486"/>
                </a:moveTo>
                <a:lnTo>
                  <a:pt x="62638" y="18486"/>
                </a:lnTo>
                <a:lnTo>
                  <a:pt x="62638" y="20777"/>
                </a:lnTo>
                <a:lnTo>
                  <a:pt x="76388" y="20777"/>
                </a:lnTo>
                <a:lnTo>
                  <a:pt x="76388" y="18486"/>
                </a:lnTo>
                <a:close/>
              </a:path>
              <a:path w="408940" h="138429">
                <a:moveTo>
                  <a:pt x="67833" y="87999"/>
                </a:moveTo>
                <a:lnTo>
                  <a:pt x="48506" y="89656"/>
                </a:lnTo>
                <a:lnTo>
                  <a:pt x="33992" y="94492"/>
                </a:lnTo>
                <a:lnTo>
                  <a:pt x="24864" y="102308"/>
                </a:lnTo>
                <a:lnTo>
                  <a:pt x="21694" y="112902"/>
                </a:lnTo>
                <a:lnTo>
                  <a:pt x="24864" y="123496"/>
                </a:lnTo>
                <a:lnTo>
                  <a:pt x="33992" y="131312"/>
                </a:lnTo>
                <a:lnTo>
                  <a:pt x="48506" y="136148"/>
                </a:lnTo>
                <a:lnTo>
                  <a:pt x="67833" y="137805"/>
                </a:lnTo>
                <a:lnTo>
                  <a:pt x="87071" y="136148"/>
                </a:lnTo>
                <a:lnTo>
                  <a:pt x="101539" y="131312"/>
                </a:lnTo>
                <a:lnTo>
                  <a:pt x="105369" y="128027"/>
                </a:lnTo>
                <a:lnTo>
                  <a:pt x="67833" y="128027"/>
                </a:lnTo>
                <a:lnTo>
                  <a:pt x="53775" y="126996"/>
                </a:lnTo>
                <a:lnTo>
                  <a:pt x="43255" y="124016"/>
                </a:lnTo>
                <a:lnTo>
                  <a:pt x="36659" y="119261"/>
                </a:lnTo>
                <a:lnTo>
                  <a:pt x="34374" y="112902"/>
                </a:lnTo>
                <a:lnTo>
                  <a:pt x="36659" y="106566"/>
                </a:lnTo>
                <a:lnTo>
                  <a:pt x="43255" y="101864"/>
                </a:lnTo>
                <a:lnTo>
                  <a:pt x="53775" y="98937"/>
                </a:lnTo>
                <a:lnTo>
                  <a:pt x="67833" y="97930"/>
                </a:lnTo>
                <a:lnTo>
                  <a:pt x="105547" y="97930"/>
                </a:lnTo>
                <a:lnTo>
                  <a:pt x="101539" y="94492"/>
                </a:lnTo>
                <a:lnTo>
                  <a:pt x="87071" y="89656"/>
                </a:lnTo>
                <a:lnTo>
                  <a:pt x="67833" y="87999"/>
                </a:lnTo>
                <a:close/>
              </a:path>
              <a:path w="408940" h="138429">
                <a:moveTo>
                  <a:pt x="105547" y="97930"/>
                </a:moveTo>
                <a:lnTo>
                  <a:pt x="67833" y="97930"/>
                </a:lnTo>
                <a:lnTo>
                  <a:pt x="81891" y="98937"/>
                </a:lnTo>
                <a:lnTo>
                  <a:pt x="92411" y="101864"/>
                </a:lnTo>
                <a:lnTo>
                  <a:pt x="99006" y="106566"/>
                </a:lnTo>
                <a:lnTo>
                  <a:pt x="101291" y="112902"/>
                </a:lnTo>
                <a:lnTo>
                  <a:pt x="99006" y="119261"/>
                </a:lnTo>
                <a:lnTo>
                  <a:pt x="92411" y="124016"/>
                </a:lnTo>
                <a:lnTo>
                  <a:pt x="81891" y="126996"/>
                </a:lnTo>
                <a:lnTo>
                  <a:pt x="67833" y="128027"/>
                </a:lnTo>
                <a:lnTo>
                  <a:pt x="105369" y="128027"/>
                </a:lnTo>
                <a:lnTo>
                  <a:pt x="110651" y="123496"/>
                </a:lnTo>
                <a:lnTo>
                  <a:pt x="113819" y="112902"/>
                </a:lnTo>
                <a:lnTo>
                  <a:pt x="110651" y="102308"/>
                </a:lnTo>
                <a:lnTo>
                  <a:pt x="105547" y="97930"/>
                </a:lnTo>
                <a:close/>
              </a:path>
              <a:path w="408940" h="138429">
                <a:moveTo>
                  <a:pt x="253751" y="0"/>
                </a:moveTo>
                <a:lnTo>
                  <a:pt x="241070" y="0"/>
                </a:lnTo>
                <a:lnTo>
                  <a:pt x="241070" y="80055"/>
                </a:lnTo>
                <a:lnTo>
                  <a:pt x="253751" y="80055"/>
                </a:lnTo>
                <a:lnTo>
                  <a:pt x="253751" y="45374"/>
                </a:lnTo>
                <a:lnTo>
                  <a:pt x="244890" y="45374"/>
                </a:lnTo>
                <a:lnTo>
                  <a:pt x="244890" y="34833"/>
                </a:lnTo>
                <a:lnTo>
                  <a:pt x="253751" y="34833"/>
                </a:lnTo>
                <a:lnTo>
                  <a:pt x="253751" y="0"/>
                </a:lnTo>
                <a:close/>
              </a:path>
              <a:path w="408940" h="138429">
                <a:moveTo>
                  <a:pt x="159487" y="7791"/>
                </a:moveTo>
                <a:lnTo>
                  <a:pt x="146959" y="7791"/>
                </a:lnTo>
                <a:lnTo>
                  <a:pt x="146959" y="72416"/>
                </a:lnTo>
                <a:lnTo>
                  <a:pt x="209292" y="72416"/>
                </a:lnTo>
                <a:lnTo>
                  <a:pt x="209292" y="62180"/>
                </a:lnTo>
                <a:lnTo>
                  <a:pt x="159487" y="62180"/>
                </a:lnTo>
                <a:lnTo>
                  <a:pt x="159487" y="39722"/>
                </a:lnTo>
                <a:lnTo>
                  <a:pt x="205779" y="39722"/>
                </a:lnTo>
                <a:lnTo>
                  <a:pt x="205779" y="34833"/>
                </a:lnTo>
                <a:lnTo>
                  <a:pt x="209292" y="34833"/>
                </a:lnTo>
                <a:lnTo>
                  <a:pt x="209292" y="29638"/>
                </a:lnTo>
                <a:lnTo>
                  <a:pt x="159487" y="29638"/>
                </a:lnTo>
                <a:lnTo>
                  <a:pt x="159487" y="7791"/>
                </a:lnTo>
                <a:close/>
              </a:path>
              <a:path w="408940" h="138429">
                <a:moveTo>
                  <a:pt x="205779" y="39722"/>
                </a:moveTo>
                <a:lnTo>
                  <a:pt x="196917" y="39722"/>
                </a:lnTo>
                <a:lnTo>
                  <a:pt x="196917" y="62180"/>
                </a:lnTo>
                <a:lnTo>
                  <a:pt x="209292" y="62180"/>
                </a:lnTo>
                <a:lnTo>
                  <a:pt x="209292" y="45374"/>
                </a:lnTo>
                <a:lnTo>
                  <a:pt x="205779" y="45374"/>
                </a:lnTo>
                <a:lnTo>
                  <a:pt x="205779" y="39722"/>
                </a:lnTo>
                <a:close/>
              </a:path>
              <a:path w="408940" h="138429">
                <a:moveTo>
                  <a:pt x="209292" y="34833"/>
                </a:moveTo>
                <a:lnTo>
                  <a:pt x="205779" y="34833"/>
                </a:lnTo>
                <a:lnTo>
                  <a:pt x="205779" y="45374"/>
                </a:lnTo>
                <a:lnTo>
                  <a:pt x="209292" y="45374"/>
                </a:lnTo>
                <a:lnTo>
                  <a:pt x="209292" y="34833"/>
                </a:lnTo>
                <a:close/>
              </a:path>
              <a:path w="408940" h="138429">
                <a:moveTo>
                  <a:pt x="241070" y="34833"/>
                </a:moveTo>
                <a:lnTo>
                  <a:pt x="209292" y="34833"/>
                </a:lnTo>
                <a:lnTo>
                  <a:pt x="209292" y="45374"/>
                </a:lnTo>
                <a:lnTo>
                  <a:pt x="241070" y="45374"/>
                </a:lnTo>
                <a:lnTo>
                  <a:pt x="241070" y="34833"/>
                </a:lnTo>
                <a:close/>
              </a:path>
              <a:path w="408940" h="138429">
                <a:moveTo>
                  <a:pt x="253751" y="34833"/>
                </a:moveTo>
                <a:lnTo>
                  <a:pt x="244890" y="34833"/>
                </a:lnTo>
                <a:lnTo>
                  <a:pt x="244890" y="45374"/>
                </a:lnTo>
                <a:lnTo>
                  <a:pt x="253751" y="45374"/>
                </a:lnTo>
                <a:lnTo>
                  <a:pt x="253751" y="34833"/>
                </a:lnTo>
                <a:close/>
              </a:path>
              <a:path w="408940" h="138429">
                <a:moveTo>
                  <a:pt x="209292" y="7791"/>
                </a:moveTo>
                <a:lnTo>
                  <a:pt x="196917" y="7791"/>
                </a:lnTo>
                <a:lnTo>
                  <a:pt x="196917" y="29638"/>
                </a:lnTo>
                <a:lnTo>
                  <a:pt x="209292" y="29638"/>
                </a:lnTo>
                <a:lnTo>
                  <a:pt x="209292" y="7791"/>
                </a:lnTo>
                <a:close/>
              </a:path>
              <a:path w="408940" h="138429">
                <a:moveTo>
                  <a:pt x="253751" y="87083"/>
                </a:moveTo>
                <a:lnTo>
                  <a:pt x="164223" y="87083"/>
                </a:lnTo>
                <a:lnTo>
                  <a:pt x="164223" y="136277"/>
                </a:lnTo>
                <a:lnTo>
                  <a:pt x="253751" y="136277"/>
                </a:lnTo>
                <a:lnTo>
                  <a:pt x="253751" y="126041"/>
                </a:lnTo>
                <a:lnTo>
                  <a:pt x="176598" y="126041"/>
                </a:lnTo>
                <a:lnTo>
                  <a:pt x="176598" y="97166"/>
                </a:lnTo>
                <a:lnTo>
                  <a:pt x="253751" y="97166"/>
                </a:lnTo>
                <a:lnTo>
                  <a:pt x="253751" y="87083"/>
                </a:lnTo>
                <a:close/>
              </a:path>
              <a:path w="408940" h="138429">
                <a:moveTo>
                  <a:pt x="253751" y="97166"/>
                </a:moveTo>
                <a:lnTo>
                  <a:pt x="241376" y="97166"/>
                </a:lnTo>
                <a:lnTo>
                  <a:pt x="241376" y="126041"/>
                </a:lnTo>
                <a:lnTo>
                  <a:pt x="253751" y="126041"/>
                </a:lnTo>
                <a:lnTo>
                  <a:pt x="253751" y="97166"/>
                </a:lnTo>
                <a:close/>
              </a:path>
              <a:path w="408940" h="138429">
                <a:moveTo>
                  <a:pt x="387877" y="0"/>
                </a:moveTo>
                <a:lnTo>
                  <a:pt x="375197" y="0"/>
                </a:lnTo>
                <a:lnTo>
                  <a:pt x="375197" y="78069"/>
                </a:lnTo>
                <a:lnTo>
                  <a:pt x="387877" y="78069"/>
                </a:lnTo>
                <a:lnTo>
                  <a:pt x="387877" y="42166"/>
                </a:lnTo>
                <a:lnTo>
                  <a:pt x="384516" y="42166"/>
                </a:lnTo>
                <a:lnTo>
                  <a:pt x="384516" y="31624"/>
                </a:lnTo>
                <a:lnTo>
                  <a:pt x="387877" y="31624"/>
                </a:lnTo>
                <a:lnTo>
                  <a:pt x="387877" y="0"/>
                </a:lnTo>
                <a:close/>
              </a:path>
              <a:path w="408940" h="138429">
                <a:moveTo>
                  <a:pt x="387877" y="31624"/>
                </a:moveTo>
                <a:lnTo>
                  <a:pt x="384516" y="31624"/>
                </a:lnTo>
                <a:lnTo>
                  <a:pt x="384516" y="42166"/>
                </a:lnTo>
                <a:lnTo>
                  <a:pt x="387877" y="42166"/>
                </a:lnTo>
                <a:lnTo>
                  <a:pt x="387877" y="31624"/>
                </a:lnTo>
                <a:close/>
              </a:path>
              <a:path w="408940" h="138429">
                <a:moveTo>
                  <a:pt x="408349" y="31624"/>
                </a:moveTo>
                <a:lnTo>
                  <a:pt x="387877" y="31624"/>
                </a:lnTo>
                <a:lnTo>
                  <a:pt x="387877" y="42166"/>
                </a:lnTo>
                <a:lnTo>
                  <a:pt x="408349" y="42166"/>
                </a:lnTo>
                <a:lnTo>
                  <a:pt x="408349" y="31624"/>
                </a:lnTo>
                <a:close/>
              </a:path>
              <a:path w="408940" h="138429">
                <a:moveTo>
                  <a:pt x="387877" y="85555"/>
                </a:moveTo>
                <a:lnTo>
                  <a:pt x="300794" y="85555"/>
                </a:lnTo>
                <a:lnTo>
                  <a:pt x="300794" y="136277"/>
                </a:lnTo>
                <a:lnTo>
                  <a:pt x="387877" y="136277"/>
                </a:lnTo>
                <a:lnTo>
                  <a:pt x="387877" y="125888"/>
                </a:lnTo>
                <a:lnTo>
                  <a:pt x="313322" y="125888"/>
                </a:lnTo>
                <a:lnTo>
                  <a:pt x="313322" y="95791"/>
                </a:lnTo>
                <a:lnTo>
                  <a:pt x="387877" y="95791"/>
                </a:lnTo>
                <a:lnTo>
                  <a:pt x="387877" y="85555"/>
                </a:lnTo>
                <a:close/>
              </a:path>
              <a:path w="408940" h="138429">
                <a:moveTo>
                  <a:pt x="387877" y="95791"/>
                </a:moveTo>
                <a:lnTo>
                  <a:pt x="375502" y="95791"/>
                </a:lnTo>
                <a:lnTo>
                  <a:pt x="375502" y="125888"/>
                </a:lnTo>
                <a:lnTo>
                  <a:pt x="387877" y="125888"/>
                </a:lnTo>
                <a:lnTo>
                  <a:pt x="387877" y="95791"/>
                </a:lnTo>
                <a:close/>
              </a:path>
              <a:path w="408940" h="138429">
                <a:moveTo>
                  <a:pt x="300030" y="6874"/>
                </a:moveTo>
                <a:lnTo>
                  <a:pt x="287350" y="6874"/>
                </a:lnTo>
                <a:lnTo>
                  <a:pt x="287350" y="67680"/>
                </a:lnTo>
                <a:lnTo>
                  <a:pt x="298197" y="67680"/>
                </a:lnTo>
                <a:lnTo>
                  <a:pt x="313709" y="67389"/>
                </a:lnTo>
                <a:lnTo>
                  <a:pt x="329478" y="66381"/>
                </a:lnTo>
                <a:lnTo>
                  <a:pt x="345763" y="64457"/>
                </a:lnTo>
                <a:lnTo>
                  <a:pt x="358537" y="62180"/>
                </a:lnTo>
                <a:lnTo>
                  <a:pt x="300030" y="62180"/>
                </a:lnTo>
                <a:lnTo>
                  <a:pt x="300030" y="56985"/>
                </a:lnTo>
                <a:lnTo>
                  <a:pt x="298197" y="56985"/>
                </a:lnTo>
                <a:lnTo>
                  <a:pt x="300030" y="56951"/>
                </a:lnTo>
                <a:lnTo>
                  <a:pt x="300030" y="6874"/>
                </a:lnTo>
                <a:close/>
              </a:path>
              <a:path w="408940" h="138429">
                <a:moveTo>
                  <a:pt x="361294" y="51027"/>
                </a:moveTo>
                <a:lnTo>
                  <a:pt x="344689" y="53892"/>
                </a:lnTo>
                <a:lnTo>
                  <a:pt x="328714" y="55725"/>
                </a:lnTo>
                <a:lnTo>
                  <a:pt x="313255" y="56699"/>
                </a:lnTo>
                <a:lnTo>
                  <a:pt x="300030" y="56951"/>
                </a:lnTo>
                <a:lnTo>
                  <a:pt x="300030" y="62180"/>
                </a:lnTo>
                <a:lnTo>
                  <a:pt x="358537" y="62180"/>
                </a:lnTo>
                <a:lnTo>
                  <a:pt x="362822" y="61416"/>
                </a:lnTo>
                <a:lnTo>
                  <a:pt x="361294" y="51027"/>
                </a:lnTo>
                <a:close/>
              </a:path>
              <a:path w="408940" h="138429">
                <a:moveTo>
                  <a:pt x="300030" y="56951"/>
                </a:moveTo>
                <a:lnTo>
                  <a:pt x="298197" y="56985"/>
                </a:lnTo>
                <a:lnTo>
                  <a:pt x="300030" y="56985"/>
                </a:lnTo>
                <a:close/>
              </a:path>
            </a:pathLst>
          </a:custGeom>
          <a:solidFill>
            <a:srgbClr val="6775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4805539" y="6053840"/>
            <a:ext cx="547370" cy="138430"/>
          </a:xfrm>
          <a:custGeom>
            <a:avLst/>
            <a:gdLst/>
            <a:ahLst/>
            <a:cxnLst/>
            <a:rect l="l" t="t" r="r" b="b"/>
            <a:pathLst>
              <a:path w="547370" h="138429">
                <a:moveTo>
                  <a:pt x="113971" y="0"/>
                </a:moveTo>
                <a:lnTo>
                  <a:pt x="101444" y="0"/>
                </a:lnTo>
                <a:lnTo>
                  <a:pt x="101444" y="138416"/>
                </a:lnTo>
                <a:lnTo>
                  <a:pt x="113971" y="138416"/>
                </a:lnTo>
                <a:lnTo>
                  <a:pt x="113971" y="57291"/>
                </a:lnTo>
                <a:lnTo>
                  <a:pt x="107708" y="57291"/>
                </a:lnTo>
                <a:lnTo>
                  <a:pt x="107708" y="46902"/>
                </a:lnTo>
                <a:lnTo>
                  <a:pt x="113971" y="46902"/>
                </a:lnTo>
                <a:lnTo>
                  <a:pt x="113971" y="0"/>
                </a:lnTo>
                <a:close/>
              </a:path>
              <a:path w="547370" h="138429">
                <a:moveTo>
                  <a:pt x="38347" y="12069"/>
                </a:moveTo>
                <a:lnTo>
                  <a:pt x="35902" y="12069"/>
                </a:lnTo>
                <a:lnTo>
                  <a:pt x="35902" y="36666"/>
                </a:lnTo>
                <a:lnTo>
                  <a:pt x="33150" y="55816"/>
                </a:lnTo>
                <a:lnTo>
                  <a:pt x="25571" y="73676"/>
                </a:lnTo>
                <a:lnTo>
                  <a:pt x="14182" y="88615"/>
                </a:lnTo>
                <a:lnTo>
                  <a:pt x="0" y="98999"/>
                </a:lnTo>
                <a:lnTo>
                  <a:pt x="8097" y="109082"/>
                </a:lnTo>
                <a:lnTo>
                  <a:pt x="23281" y="97166"/>
                </a:lnTo>
                <a:lnTo>
                  <a:pt x="35387" y="80093"/>
                </a:lnTo>
                <a:lnTo>
                  <a:pt x="42439" y="61880"/>
                </a:lnTo>
                <a:lnTo>
                  <a:pt x="41202" y="58771"/>
                </a:lnTo>
                <a:lnTo>
                  <a:pt x="38347" y="36666"/>
                </a:lnTo>
                <a:lnTo>
                  <a:pt x="38347" y="12069"/>
                </a:lnTo>
                <a:close/>
              </a:path>
              <a:path w="547370" h="138429">
                <a:moveTo>
                  <a:pt x="48583" y="12069"/>
                </a:moveTo>
                <a:lnTo>
                  <a:pt x="46291" y="12069"/>
                </a:lnTo>
                <a:lnTo>
                  <a:pt x="46291" y="36666"/>
                </a:lnTo>
                <a:lnTo>
                  <a:pt x="43395" y="59411"/>
                </a:lnTo>
                <a:lnTo>
                  <a:pt x="42439" y="61880"/>
                </a:lnTo>
                <a:lnTo>
                  <a:pt x="49156" y="78756"/>
                </a:lnTo>
                <a:lnTo>
                  <a:pt x="61292" y="95189"/>
                </a:lnTo>
                <a:lnTo>
                  <a:pt x="76694" y="106638"/>
                </a:lnTo>
                <a:lnTo>
                  <a:pt x="84180" y="96402"/>
                </a:lnTo>
                <a:lnTo>
                  <a:pt x="70174" y="86617"/>
                </a:lnTo>
                <a:lnTo>
                  <a:pt x="58876" y="72435"/>
                </a:lnTo>
                <a:lnTo>
                  <a:pt x="51330" y="55302"/>
                </a:lnTo>
                <a:lnTo>
                  <a:pt x="48583" y="36666"/>
                </a:lnTo>
                <a:lnTo>
                  <a:pt x="48583" y="12069"/>
                </a:lnTo>
                <a:close/>
              </a:path>
              <a:path w="547370" h="138429">
                <a:moveTo>
                  <a:pt x="46291" y="12069"/>
                </a:moveTo>
                <a:lnTo>
                  <a:pt x="38347" y="12069"/>
                </a:lnTo>
                <a:lnTo>
                  <a:pt x="38347" y="36666"/>
                </a:lnTo>
                <a:lnTo>
                  <a:pt x="41202" y="58771"/>
                </a:lnTo>
                <a:lnTo>
                  <a:pt x="42439" y="61880"/>
                </a:lnTo>
                <a:lnTo>
                  <a:pt x="43395" y="59411"/>
                </a:lnTo>
                <a:lnTo>
                  <a:pt x="46291" y="36666"/>
                </a:lnTo>
                <a:lnTo>
                  <a:pt x="46291" y="12069"/>
                </a:lnTo>
                <a:close/>
              </a:path>
              <a:path w="547370" h="138429">
                <a:moveTo>
                  <a:pt x="101444" y="46902"/>
                </a:moveTo>
                <a:lnTo>
                  <a:pt x="69208" y="46902"/>
                </a:lnTo>
                <a:lnTo>
                  <a:pt x="69208" y="57291"/>
                </a:lnTo>
                <a:lnTo>
                  <a:pt x="101444" y="57291"/>
                </a:lnTo>
                <a:lnTo>
                  <a:pt x="101444" y="46902"/>
                </a:lnTo>
                <a:close/>
              </a:path>
              <a:path w="547370" h="138429">
                <a:moveTo>
                  <a:pt x="113971" y="46902"/>
                </a:moveTo>
                <a:lnTo>
                  <a:pt x="107708" y="46902"/>
                </a:lnTo>
                <a:lnTo>
                  <a:pt x="107708" y="57291"/>
                </a:lnTo>
                <a:lnTo>
                  <a:pt x="113971" y="57291"/>
                </a:lnTo>
                <a:lnTo>
                  <a:pt x="113971" y="46902"/>
                </a:lnTo>
                <a:close/>
              </a:path>
              <a:path w="547370" h="138429">
                <a:moveTo>
                  <a:pt x="198445" y="9624"/>
                </a:moveTo>
                <a:lnTo>
                  <a:pt x="196154" y="9624"/>
                </a:lnTo>
                <a:lnTo>
                  <a:pt x="196154" y="20166"/>
                </a:lnTo>
                <a:lnTo>
                  <a:pt x="191716" y="37134"/>
                </a:lnTo>
                <a:lnTo>
                  <a:pt x="180131" y="51867"/>
                </a:lnTo>
                <a:lnTo>
                  <a:pt x="163992" y="63049"/>
                </a:lnTo>
                <a:lnTo>
                  <a:pt x="145890" y="69360"/>
                </a:lnTo>
                <a:lnTo>
                  <a:pt x="151543" y="79902"/>
                </a:lnTo>
                <a:lnTo>
                  <a:pt x="171898" y="72158"/>
                </a:lnTo>
                <a:lnTo>
                  <a:pt x="189718" y="58972"/>
                </a:lnTo>
                <a:lnTo>
                  <a:pt x="202353" y="41316"/>
                </a:lnTo>
                <a:lnTo>
                  <a:pt x="202803" y="39336"/>
                </a:lnTo>
                <a:lnTo>
                  <a:pt x="198445" y="20166"/>
                </a:lnTo>
                <a:lnTo>
                  <a:pt x="198445" y="9624"/>
                </a:lnTo>
                <a:close/>
              </a:path>
              <a:path w="547370" h="138429">
                <a:moveTo>
                  <a:pt x="209445" y="9624"/>
                </a:moveTo>
                <a:lnTo>
                  <a:pt x="207154" y="9624"/>
                </a:lnTo>
                <a:lnTo>
                  <a:pt x="207154" y="20166"/>
                </a:lnTo>
                <a:lnTo>
                  <a:pt x="202803" y="39336"/>
                </a:lnTo>
                <a:lnTo>
                  <a:pt x="203267" y="41381"/>
                </a:lnTo>
                <a:lnTo>
                  <a:pt x="215938" y="59029"/>
                </a:lnTo>
                <a:lnTo>
                  <a:pt x="233765" y="72180"/>
                </a:lnTo>
                <a:lnTo>
                  <a:pt x="254056" y="79902"/>
                </a:lnTo>
                <a:lnTo>
                  <a:pt x="259709" y="69360"/>
                </a:lnTo>
                <a:lnTo>
                  <a:pt x="241641" y="63049"/>
                </a:lnTo>
                <a:lnTo>
                  <a:pt x="225525" y="51925"/>
                </a:lnTo>
                <a:lnTo>
                  <a:pt x="213904" y="37198"/>
                </a:lnTo>
                <a:lnTo>
                  <a:pt x="209445" y="20166"/>
                </a:lnTo>
                <a:lnTo>
                  <a:pt x="209445" y="9624"/>
                </a:lnTo>
                <a:close/>
              </a:path>
              <a:path w="547370" h="138429">
                <a:moveTo>
                  <a:pt x="207154" y="9624"/>
                </a:moveTo>
                <a:lnTo>
                  <a:pt x="198445" y="9624"/>
                </a:lnTo>
                <a:lnTo>
                  <a:pt x="198445" y="20166"/>
                </a:lnTo>
                <a:lnTo>
                  <a:pt x="202803" y="39336"/>
                </a:lnTo>
                <a:lnTo>
                  <a:pt x="207154" y="20166"/>
                </a:lnTo>
                <a:lnTo>
                  <a:pt x="207154" y="9624"/>
                </a:lnTo>
                <a:close/>
              </a:path>
              <a:path w="547370" h="138429">
                <a:moveTo>
                  <a:pt x="265973" y="109235"/>
                </a:moveTo>
                <a:lnTo>
                  <a:pt x="140848" y="109235"/>
                </a:lnTo>
                <a:lnTo>
                  <a:pt x="140848" y="119624"/>
                </a:lnTo>
                <a:lnTo>
                  <a:pt x="265973" y="119624"/>
                </a:lnTo>
                <a:lnTo>
                  <a:pt x="265973" y="109235"/>
                </a:lnTo>
                <a:close/>
              </a:path>
              <a:path w="547370" h="138429">
                <a:moveTo>
                  <a:pt x="398113" y="152"/>
                </a:moveTo>
                <a:lnTo>
                  <a:pt x="386044" y="152"/>
                </a:lnTo>
                <a:lnTo>
                  <a:pt x="386044" y="103735"/>
                </a:lnTo>
                <a:lnTo>
                  <a:pt x="398113" y="103735"/>
                </a:lnTo>
                <a:lnTo>
                  <a:pt x="398113" y="152"/>
                </a:lnTo>
                <a:close/>
              </a:path>
              <a:path w="547370" h="138429">
                <a:moveTo>
                  <a:pt x="321113" y="91666"/>
                </a:moveTo>
                <a:lnTo>
                  <a:pt x="308433" y="91666"/>
                </a:lnTo>
                <a:lnTo>
                  <a:pt x="308433" y="135207"/>
                </a:lnTo>
                <a:lnTo>
                  <a:pt x="402085" y="135207"/>
                </a:lnTo>
                <a:lnTo>
                  <a:pt x="402085" y="130319"/>
                </a:lnTo>
                <a:lnTo>
                  <a:pt x="321113" y="130319"/>
                </a:lnTo>
                <a:lnTo>
                  <a:pt x="321113" y="91666"/>
                </a:lnTo>
                <a:close/>
              </a:path>
              <a:path w="547370" h="138429">
                <a:moveTo>
                  <a:pt x="402085" y="124819"/>
                </a:moveTo>
                <a:lnTo>
                  <a:pt x="321113" y="124819"/>
                </a:lnTo>
                <a:lnTo>
                  <a:pt x="321113" y="130319"/>
                </a:lnTo>
                <a:lnTo>
                  <a:pt x="402085" y="130319"/>
                </a:lnTo>
                <a:lnTo>
                  <a:pt x="402085" y="124819"/>
                </a:lnTo>
                <a:close/>
              </a:path>
              <a:path w="547370" h="138429">
                <a:moveTo>
                  <a:pt x="372599" y="2902"/>
                </a:moveTo>
                <a:lnTo>
                  <a:pt x="360530" y="2902"/>
                </a:lnTo>
                <a:lnTo>
                  <a:pt x="360530" y="100221"/>
                </a:lnTo>
                <a:lnTo>
                  <a:pt x="372599" y="100221"/>
                </a:lnTo>
                <a:lnTo>
                  <a:pt x="372599" y="50722"/>
                </a:lnTo>
                <a:lnTo>
                  <a:pt x="366336" y="50722"/>
                </a:lnTo>
                <a:lnTo>
                  <a:pt x="366336" y="40333"/>
                </a:lnTo>
                <a:lnTo>
                  <a:pt x="372599" y="40333"/>
                </a:lnTo>
                <a:lnTo>
                  <a:pt x="372599" y="2902"/>
                </a:lnTo>
                <a:close/>
              </a:path>
              <a:path w="547370" h="138429">
                <a:moveTo>
                  <a:pt x="294836" y="69432"/>
                </a:moveTo>
                <a:lnTo>
                  <a:pt x="280780" y="69513"/>
                </a:lnTo>
                <a:lnTo>
                  <a:pt x="282155" y="80208"/>
                </a:lnTo>
                <a:lnTo>
                  <a:pt x="297497" y="80076"/>
                </a:lnTo>
                <a:lnTo>
                  <a:pt x="315174" y="79501"/>
                </a:lnTo>
                <a:lnTo>
                  <a:pt x="333567" y="78210"/>
                </a:lnTo>
                <a:lnTo>
                  <a:pt x="351058" y="75930"/>
                </a:lnTo>
                <a:lnTo>
                  <a:pt x="350873" y="72110"/>
                </a:lnTo>
                <a:lnTo>
                  <a:pt x="294836" y="72110"/>
                </a:lnTo>
                <a:lnTo>
                  <a:pt x="294836" y="69432"/>
                </a:lnTo>
                <a:close/>
              </a:path>
              <a:path w="547370" h="138429">
                <a:moveTo>
                  <a:pt x="306447" y="69198"/>
                </a:moveTo>
                <a:lnTo>
                  <a:pt x="296459" y="69422"/>
                </a:lnTo>
                <a:lnTo>
                  <a:pt x="294836" y="69432"/>
                </a:lnTo>
                <a:lnTo>
                  <a:pt x="294836" y="72110"/>
                </a:lnTo>
                <a:lnTo>
                  <a:pt x="306447" y="72110"/>
                </a:lnTo>
                <a:lnTo>
                  <a:pt x="306447" y="69198"/>
                </a:lnTo>
                <a:close/>
              </a:path>
              <a:path w="547370" h="138429">
                <a:moveTo>
                  <a:pt x="323863" y="68556"/>
                </a:moveTo>
                <a:lnTo>
                  <a:pt x="314544" y="69017"/>
                </a:lnTo>
                <a:lnTo>
                  <a:pt x="306447" y="69198"/>
                </a:lnTo>
                <a:lnTo>
                  <a:pt x="306447" y="72110"/>
                </a:lnTo>
                <a:lnTo>
                  <a:pt x="323863" y="72110"/>
                </a:lnTo>
                <a:lnTo>
                  <a:pt x="323863" y="68556"/>
                </a:lnTo>
                <a:close/>
              </a:path>
              <a:path w="547370" h="138429">
                <a:moveTo>
                  <a:pt x="335475" y="67881"/>
                </a:moveTo>
                <a:lnTo>
                  <a:pt x="333202" y="68095"/>
                </a:lnTo>
                <a:lnTo>
                  <a:pt x="323863" y="68556"/>
                </a:lnTo>
                <a:lnTo>
                  <a:pt x="323863" y="72110"/>
                </a:lnTo>
                <a:lnTo>
                  <a:pt x="335475" y="72110"/>
                </a:lnTo>
                <a:lnTo>
                  <a:pt x="335475" y="67881"/>
                </a:lnTo>
                <a:close/>
              </a:path>
              <a:path w="547370" h="138429">
                <a:moveTo>
                  <a:pt x="350599" y="66458"/>
                </a:moveTo>
                <a:lnTo>
                  <a:pt x="335475" y="67881"/>
                </a:lnTo>
                <a:lnTo>
                  <a:pt x="335475" y="72110"/>
                </a:lnTo>
                <a:lnTo>
                  <a:pt x="350873" y="72110"/>
                </a:lnTo>
                <a:lnTo>
                  <a:pt x="350599" y="66458"/>
                </a:lnTo>
                <a:close/>
              </a:path>
              <a:path w="547370" h="138429">
                <a:moveTo>
                  <a:pt x="306447" y="20777"/>
                </a:moveTo>
                <a:lnTo>
                  <a:pt x="294836" y="20777"/>
                </a:lnTo>
                <a:lnTo>
                  <a:pt x="294836" y="69432"/>
                </a:lnTo>
                <a:lnTo>
                  <a:pt x="296459" y="69422"/>
                </a:lnTo>
                <a:lnTo>
                  <a:pt x="306447" y="69198"/>
                </a:lnTo>
                <a:lnTo>
                  <a:pt x="306447" y="20777"/>
                </a:lnTo>
                <a:close/>
              </a:path>
              <a:path w="547370" h="138429">
                <a:moveTo>
                  <a:pt x="335475" y="20777"/>
                </a:moveTo>
                <a:lnTo>
                  <a:pt x="323863" y="20777"/>
                </a:lnTo>
                <a:lnTo>
                  <a:pt x="323863" y="68556"/>
                </a:lnTo>
                <a:lnTo>
                  <a:pt x="333202" y="68095"/>
                </a:lnTo>
                <a:lnTo>
                  <a:pt x="335475" y="67881"/>
                </a:lnTo>
                <a:lnTo>
                  <a:pt x="335475" y="20777"/>
                </a:lnTo>
                <a:close/>
              </a:path>
              <a:path w="547370" h="138429">
                <a:moveTo>
                  <a:pt x="360530" y="40333"/>
                </a:moveTo>
                <a:lnTo>
                  <a:pt x="342655" y="40333"/>
                </a:lnTo>
                <a:lnTo>
                  <a:pt x="342655" y="50722"/>
                </a:lnTo>
                <a:lnTo>
                  <a:pt x="360530" y="50722"/>
                </a:lnTo>
                <a:lnTo>
                  <a:pt x="360530" y="40333"/>
                </a:lnTo>
                <a:close/>
              </a:path>
              <a:path w="547370" h="138429">
                <a:moveTo>
                  <a:pt x="372599" y="40333"/>
                </a:moveTo>
                <a:lnTo>
                  <a:pt x="366336" y="40333"/>
                </a:lnTo>
                <a:lnTo>
                  <a:pt x="366336" y="50722"/>
                </a:lnTo>
                <a:lnTo>
                  <a:pt x="372599" y="50722"/>
                </a:lnTo>
                <a:lnTo>
                  <a:pt x="372599" y="40333"/>
                </a:lnTo>
                <a:close/>
              </a:path>
              <a:path w="547370" h="138429">
                <a:moveTo>
                  <a:pt x="347391" y="13444"/>
                </a:moveTo>
                <a:lnTo>
                  <a:pt x="283072" y="13444"/>
                </a:lnTo>
                <a:lnTo>
                  <a:pt x="283072" y="23680"/>
                </a:lnTo>
                <a:lnTo>
                  <a:pt x="294836" y="23680"/>
                </a:lnTo>
                <a:lnTo>
                  <a:pt x="294836" y="20777"/>
                </a:lnTo>
                <a:lnTo>
                  <a:pt x="347391" y="20777"/>
                </a:lnTo>
                <a:lnTo>
                  <a:pt x="347391" y="13444"/>
                </a:lnTo>
                <a:close/>
              </a:path>
              <a:path w="547370" h="138429">
                <a:moveTo>
                  <a:pt x="323863" y="20777"/>
                </a:moveTo>
                <a:lnTo>
                  <a:pt x="306447" y="20777"/>
                </a:lnTo>
                <a:lnTo>
                  <a:pt x="306447" y="23680"/>
                </a:lnTo>
                <a:lnTo>
                  <a:pt x="323863" y="23680"/>
                </a:lnTo>
                <a:lnTo>
                  <a:pt x="323863" y="20777"/>
                </a:lnTo>
                <a:close/>
              </a:path>
              <a:path w="547370" h="138429">
                <a:moveTo>
                  <a:pt x="347391" y="20777"/>
                </a:moveTo>
                <a:lnTo>
                  <a:pt x="335475" y="20777"/>
                </a:lnTo>
                <a:lnTo>
                  <a:pt x="335475" y="23680"/>
                </a:lnTo>
                <a:lnTo>
                  <a:pt x="347391" y="23680"/>
                </a:lnTo>
                <a:lnTo>
                  <a:pt x="347391" y="20777"/>
                </a:lnTo>
                <a:close/>
              </a:path>
              <a:path w="547370" h="138429">
                <a:moveTo>
                  <a:pt x="479532" y="9624"/>
                </a:moveTo>
                <a:lnTo>
                  <a:pt x="477240" y="9624"/>
                </a:lnTo>
                <a:lnTo>
                  <a:pt x="477240" y="20166"/>
                </a:lnTo>
                <a:lnTo>
                  <a:pt x="472802" y="37134"/>
                </a:lnTo>
                <a:lnTo>
                  <a:pt x="461217" y="51867"/>
                </a:lnTo>
                <a:lnTo>
                  <a:pt x="445078" y="63049"/>
                </a:lnTo>
                <a:lnTo>
                  <a:pt x="426976" y="69360"/>
                </a:lnTo>
                <a:lnTo>
                  <a:pt x="432629" y="79902"/>
                </a:lnTo>
                <a:lnTo>
                  <a:pt x="452984" y="72158"/>
                </a:lnTo>
                <a:lnTo>
                  <a:pt x="470804" y="58972"/>
                </a:lnTo>
                <a:lnTo>
                  <a:pt x="483439" y="41316"/>
                </a:lnTo>
                <a:lnTo>
                  <a:pt x="483889" y="39336"/>
                </a:lnTo>
                <a:lnTo>
                  <a:pt x="479532" y="20166"/>
                </a:lnTo>
                <a:lnTo>
                  <a:pt x="479532" y="9624"/>
                </a:lnTo>
                <a:close/>
              </a:path>
              <a:path w="547370" h="138429">
                <a:moveTo>
                  <a:pt x="490532" y="9624"/>
                </a:moveTo>
                <a:lnTo>
                  <a:pt x="488240" y="9624"/>
                </a:lnTo>
                <a:lnTo>
                  <a:pt x="488240" y="20166"/>
                </a:lnTo>
                <a:lnTo>
                  <a:pt x="483889" y="39336"/>
                </a:lnTo>
                <a:lnTo>
                  <a:pt x="484354" y="41381"/>
                </a:lnTo>
                <a:lnTo>
                  <a:pt x="497025" y="59029"/>
                </a:lnTo>
                <a:lnTo>
                  <a:pt x="514852" y="72180"/>
                </a:lnTo>
                <a:lnTo>
                  <a:pt x="535143" y="79902"/>
                </a:lnTo>
                <a:lnTo>
                  <a:pt x="540795" y="69360"/>
                </a:lnTo>
                <a:lnTo>
                  <a:pt x="522727" y="63049"/>
                </a:lnTo>
                <a:lnTo>
                  <a:pt x="506611" y="51925"/>
                </a:lnTo>
                <a:lnTo>
                  <a:pt x="494991" y="37198"/>
                </a:lnTo>
                <a:lnTo>
                  <a:pt x="490532" y="20166"/>
                </a:lnTo>
                <a:lnTo>
                  <a:pt x="490532" y="9624"/>
                </a:lnTo>
                <a:close/>
              </a:path>
              <a:path w="547370" h="138429">
                <a:moveTo>
                  <a:pt x="488240" y="9624"/>
                </a:moveTo>
                <a:lnTo>
                  <a:pt x="479532" y="9624"/>
                </a:lnTo>
                <a:lnTo>
                  <a:pt x="479532" y="20166"/>
                </a:lnTo>
                <a:lnTo>
                  <a:pt x="483889" y="39336"/>
                </a:lnTo>
                <a:lnTo>
                  <a:pt x="488240" y="20166"/>
                </a:lnTo>
                <a:lnTo>
                  <a:pt x="488240" y="9624"/>
                </a:lnTo>
                <a:close/>
              </a:path>
              <a:path w="547370" h="138429">
                <a:moveTo>
                  <a:pt x="547059" y="109235"/>
                </a:moveTo>
                <a:lnTo>
                  <a:pt x="421935" y="109235"/>
                </a:lnTo>
                <a:lnTo>
                  <a:pt x="421935" y="119624"/>
                </a:lnTo>
                <a:lnTo>
                  <a:pt x="547059" y="119624"/>
                </a:lnTo>
                <a:lnTo>
                  <a:pt x="547059" y="109235"/>
                </a:lnTo>
                <a:close/>
              </a:path>
            </a:pathLst>
          </a:custGeom>
          <a:solidFill>
            <a:srgbClr val="6775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4810886" y="6625601"/>
            <a:ext cx="401320" cy="138430"/>
          </a:xfrm>
          <a:custGeom>
            <a:avLst/>
            <a:gdLst/>
            <a:ahLst/>
            <a:cxnLst/>
            <a:rect l="l" t="t" r="r" b="b"/>
            <a:pathLst>
              <a:path w="401320" h="138429">
                <a:moveTo>
                  <a:pt x="107860" y="0"/>
                </a:moveTo>
                <a:lnTo>
                  <a:pt x="95180" y="0"/>
                </a:lnTo>
                <a:lnTo>
                  <a:pt x="95180" y="138416"/>
                </a:lnTo>
                <a:lnTo>
                  <a:pt x="107860" y="138416"/>
                </a:lnTo>
                <a:lnTo>
                  <a:pt x="107860" y="0"/>
                </a:lnTo>
                <a:close/>
              </a:path>
              <a:path w="401320" h="138429">
                <a:moveTo>
                  <a:pt x="34985" y="10694"/>
                </a:moveTo>
                <a:lnTo>
                  <a:pt x="20947" y="14088"/>
                </a:lnTo>
                <a:lnTo>
                  <a:pt x="9873" y="23756"/>
                </a:lnTo>
                <a:lnTo>
                  <a:pt x="2609" y="38924"/>
                </a:lnTo>
                <a:lnTo>
                  <a:pt x="0" y="58819"/>
                </a:lnTo>
                <a:lnTo>
                  <a:pt x="2609" y="78802"/>
                </a:lnTo>
                <a:lnTo>
                  <a:pt x="9873" y="94015"/>
                </a:lnTo>
                <a:lnTo>
                  <a:pt x="20947" y="103699"/>
                </a:lnTo>
                <a:lnTo>
                  <a:pt x="34985" y="107096"/>
                </a:lnTo>
                <a:lnTo>
                  <a:pt x="49113" y="103699"/>
                </a:lnTo>
                <a:lnTo>
                  <a:pt x="58017" y="95944"/>
                </a:lnTo>
                <a:lnTo>
                  <a:pt x="34985" y="95944"/>
                </a:lnTo>
                <a:lnTo>
                  <a:pt x="25733" y="93301"/>
                </a:lnTo>
                <a:lnTo>
                  <a:pt x="18486" y="85803"/>
                </a:lnTo>
                <a:lnTo>
                  <a:pt x="13759" y="74094"/>
                </a:lnTo>
                <a:lnTo>
                  <a:pt x="12069" y="58819"/>
                </a:lnTo>
                <a:lnTo>
                  <a:pt x="13759" y="43679"/>
                </a:lnTo>
                <a:lnTo>
                  <a:pt x="18486" y="32121"/>
                </a:lnTo>
                <a:lnTo>
                  <a:pt x="25733" y="24745"/>
                </a:lnTo>
                <a:lnTo>
                  <a:pt x="34985" y="22152"/>
                </a:lnTo>
                <a:lnTo>
                  <a:pt x="58387" y="22152"/>
                </a:lnTo>
                <a:lnTo>
                  <a:pt x="49113" y="14088"/>
                </a:lnTo>
                <a:lnTo>
                  <a:pt x="34985" y="10694"/>
                </a:lnTo>
                <a:close/>
              </a:path>
              <a:path w="401320" h="138429">
                <a:moveTo>
                  <a:pt x="58387" y="22152"/>
                </a:moveTo>
                <a:lnTo>
                  <a:pt x="34985" y="22152"/>
                </a:lnTo>
                <a:lnTo>
                  <a:pt x="44303" y="24745"/>
                </a:lnTo>
                <a:lnTo>
                  <a:pt x="51543" y="32121"/>
                </a:lnTo>
                <a:lnTo>
                  <a:pt x="56233" y="43679"/>
                </a:lnTo>
                <a:lnTo>
                  <a:pt x="57902" y="58819"/>
                </a:lnTo>
                <a:lnTo>
                  <a:pt x="56233" y="74094"/>
                </a:lnTo>
                <a:lnTo>
                  <a:pt x="51543" y="85803"/>
                </a:lnTo>
                <a:lnTo>
                  <a:pt x="44303" y="93301"/>
                </a:lnTo>
                <a:lnTo>
                  <a:pt x="34985" y="95944"/>
                </a:lnTo>
                <a:lnTo>
                  <a:pt x="58017" y="95944"/>
                </a:lnTo>
                <a:lnTo>
                  <a:pt x="60232" y="94015"/>
                </a:lnTo>
                <a:lnTo>
                  <a:pt x="67513" y="78802"/>
                </a:lnTo>
                <a:lnTo>
                  <a:pt x="70124" y="58819"/>
                </a:lnTo>
                <a:lnTo>
                  <a:pt x="67513" y="38924"/>
                </a:lnTo>
                <a:lnTo>
                  <a:pt x="60232" y="23756"/>
                </a:lnTo>
                <a:lnTo>
                  <a:pt x="58387" y="22152"/>
                </a:lnTo>
                <a:close/>
              </a:path>
              <a:path w="401320" h="138429">
                <a:moveTo>
                  <a:pt x="251765" y="152"/>
                </a:moveTo>
                <a:lnTo>
                  <a:pt x="239695" y="152"/>
                </a:lnTo>
                <a:lnTo>
                  <a:pt x="239695" y="104957"/>
                </a:lnTo>
                <a:lnTo>
                  <a:pt x="251765" y="104957"/>
                </a:lnTo>
                <a:lnTo>
                  <a:pt x="251765" y="152"/>
                </a:lnTo>
                <a:close/>
              </a:path>
              <a:path w="401320" h="138429">
                <a:moveTo>
                  <a:pt x="174459" y="90902"/>
                </a:moveTo>
                <a:lnTo>
                  <a:pt x="161779" y="90902"/>
                </a:lnTo>
                <a:lnTo>
                  <a:pt x="161779" y="135207"/>
                </a:lnTo>
                <a:lnTo>
                  <a:pt x="256042" y="135207"/>
                </a:lnTo>
                <a:lnTo>
                  <a:pt x="256042" y="130471"/>
                </a:lnTo>
                <a:lnTo>
                  <a:pt x="174459" y="130471"/>
                </a:lnTo>
                <a:lnTo>
                  <a:pt x="174459" y="90902"/>
                </a:lnTo>
                <a:close/>
              </a:path>
              <a:path w="401320" h="138429">
                <a:moveTo>
                  <a:pt x="256042" y="124819"/>
                </a:moveTo>
                <a:lnTo>
                  <a:pt x="174459" y="124819"/>
                </a:lnTo>
                <a:lnTo>
                  <a:pt x="174459" y="130471"/>
                </a:lnTo>
                <a:lnTo>
                  <a:pt x="256042" y="130471"/>
                </a:lnTo>
                <a:lnTo>
                  <a:pt x="256042" y="124819"/>
                </a:lnTo>
                <a:close/>
              </a:path>
              <a:path w="401320" h="138429">
                <a:moveTo>
                  <a:pt x="225487" y="2902"/>
                </a:moveTo>
                <a:lnTo>
                  <a:pt x="213417" y="2902"/>
                </a:lnTo>
                <a:lnTo>
                  <a:pt x="213417" y="100985"/>
                </a:lnTo>
                <a:lnTo>
                  <a:pt x="225487" y="100985"/>
                </a:lnTo>
                <a:lnTo>
                  <a:pt x="225487" y="50569"/>
                </a:lnTo>
                <a:lnTo>
                  <a:pt x="217390" y="50569"/>
                </a:lnTo>
                <a:lnTo>
                  <a:pt x="217390" y="40180"/>
                </a:lnTo>
                <a:lnTo>
                  <a:pt x="225487" y="40180"/>
                </a:lnTo>
                <a:lnTo>
                  <a:pt x="225487" y="2902"/>
                </a:lnTo>
                <a:close/>
              </a:path>
              <a:path w="401320" h="138429">
                <a:moveTo>
                  <a:pt x="153529" y="11152"/>
                </a:moveTo>
                <a:lnTo>
                  <a:pt x="141612" y="11152"/>
                </a:lnTo>
                <a:lnTo>
                  <a:pt x="141612" y="78833"/>
                </a:lnTo>
                <a:lnTo>
                  <a:pt x="195084" y="78833"/>
                </a:lnTo>
                <a:lnTo>
                  <a:pt x="195084" y="68597"/>
                </a:lnTo>
                <a:lnTo>
                  <a:pt x="153529" y="68597"/>
                </a:lnTo>
                <a:lnTo>
                  <a:pt x="153529" y="44458"/>
                </a:lnTo>
                <a:lnTo>
                  <a:pt x="191265" y="44458"/>
                </a:lnTo>
                <a:lnTo>
                  <a:pt x="191265" y="40180"/>
                </a:lnTo>
                <a:lnTo>
                  <a:pt x="195084" y="40180"/>
                </a:lnTo>
                <a:lnTo>
                  <a:pt x="195084" y="34374"/>
                </a:lnTo>
                <a:lnTo>
                  <a:pt x="153529" y="34374"/>
                </a:lnTo>
                <a:lnTo>
                  <a:pt x="153529" y="11152"/>
                </a:lnTo>
                <a:close/>
              </a:path>
              <a:path w="401320" h="138429">
                <a:moveTo>
                  <a:pt x="191265" y="44458"/>
                </a:moveTo>
                <a:lnTo>
                  <a:pt x="183015" y="44458"/>
                </a:lnTo>
                <a:lnTo>
                  <a:pt x="183015" y="68597"/>
                </a:lnTo>
                <a:lnTo>
                  <a:pt x="195084" y="68597"/>
                </a:lnTo>
                <a:lnTo>
                  <a:pt x="195084" y="50569"/>
                </a:lnTo>
                <a:lnTo>
                  <a:pt x="191265" y="50569"/>
                </a:lnTo>
                <a:lnTo>
                  <a:pt x="191265" y="44458"/>
                </a:lnTo>
                <a:close/>
              </a:path>
              <a:path w="401320" h="138429">
                <a:moveTo>
                  <a:pt x="195084" y="40180"/>
                </a:moveTo>
                <a:lnTo>
                  <a:pt x="191265" y="40180"/>
                </a:lnTo>
                <a:lnTo>
                  <a:pt x="191265" y="50569"/>
                </a:lnTo>
                <a:lnTo>
                  <a:pt x="195084" y="50569"/>
                </a:lnTo>
                <a:lnTo>
                  <a:pt x="195084" y="40180"/>
                </a:lnTo>
                <a:close/>
              </a:path>
              <a:path w="401320" h="138429">
                <a:moveTo>
                  <a:pt x="213417" y="40180"/>
                </a:moveTo>
                <a:lnTo>
                  <a:pt x="195084" y="40180"/>
                </a:lnTo>
                <a:lnTo>
                  <a:pt x="195084" y="50569"/>
                </a:lnTo>
                <a:lnTo>
                  <a:pt x="213417" y="50569"/>
                </a:lnTo>
                <a:lnTo>
                  <a:pt x="213417" y="40180"/>
                </a:lnTo>
                <a:close/>
              </a:path>
              <a:path w="401320" h="138429">
                <a:moveTo>
                  <a:pt x="225487" y="40180"/>
                </a:moveTo>
                <a:lnTo>
                  <a:pt x="217390" y="40180"/>
                </a:lnTo>
                <a:lnTo>
                  <a:pt x="217390" y="50569"/>
                </a:lnTo>
                <a:lnTo>
                  <a:pt x="225487" y="50569"/>
                </a:lnTo>
                <a:lnTo>
                  <a:pt x="225487" y="40180"/>
                </a:lnTo>
                <a:close/>
              </a:path>
              <a:path w="401320" h="138429">
                <a:moveTo>
                  <a:pt x="195084" y="11152"/>
                </a:moveTo>
                <a:lnTo>
                  <a:pt x="183015" y="11152"/>
                </a:lnTo>
                <a:lnTo>
                  <a:pt x="183015" y="34374"/>
                </a:lnTo>
                <a:lnTo>
                  <a:pt x="195084" y="34374"/>
                </a:lnTo>
                <a:lnTo>
                  <a:pt x="195084" y="11152"/>
                </a:lnTo>
                <a:close/>
              </a:path>
              <a:path w="401320" h="138429">
                <a:moveTo>
                  <a:pt x="385433" y="11916"/>
                </a:moveTo>
                <a:lnTo>
                  <a:pt x="292086" y="11916"/>
                </a:lnTo>
                <a:lnTo>
                  <a:pt x="292086" y="84791"/>
                </a:lnTo>
                <a:lnTo>
                  <a:pt x="386960" y="84791"/>
                </a:lnTo>
                <a:lnTo>
                  <a:pt x="386960" y="77763"/>
                </a:lnTo>
                <a:lnTo>
                  <a:pt x="304919" y="77763"/>
                </a:lnTo>
                <a:lnTo>
                  <a:pt x="304919" y="52860"/>
                </a:lnTo>
                <a:lnTo>
                  <a:pt x="300794" y="52860"/>
                </a:lnTo>
                <a:lnTo>
                  <a:pt x="300794" y="42777"/>
                </a:lnTo>
                <a:lnTo>
                  <a:pt x="304919" y="42777"/>
                </a:lnTo>
                <a:lnTo>
                  <a:pt x="304919" y="22305"/>
                </a:lnTo>
                <a:lnTo>
                  <a:pt x="385433" y="22305"/>
                </a:lnTo>
                <a:lnTo>
                  <a:pt x="385433" y="11916"/>
                </a:lnTo>
                <a:close/>
              </a:path>
              <a:path w="401320" h="138429">
                <a:moveTo>
                  <a:pt x="386960" y="74555"/>
                </a:moveTo>
                <a:lnTo>
                  <a:pt x="304919" y="74555"/>
                </a:lnTo>
                <a:lnTo>
                  <a:pt x="304919" y="77763"/>
                </a:lnTo>
                <a:lnTo>
                  <a:pt x="386960" y="77763"/>
                </a:lnTo>
                <a:lnTo>
                  <a:pt x="386960" y="74555"/>
                </a:lnTo>
                <a:close/>
              </a:path>
              <a:path w="401320" h="138429">
                <a:moveTo>
                  <a:pt x="304919" y="42777"/>
                </a:moveTo>
                <a:lnTo>
                  <a:pt x="300794" y="42777"/>
                </a:lnTo>
                <a:lnTo>
                  <a:pt x="300794" y="52860"/>
                </a:lnTo>
                <a:lnTo>
                  <a:pt x="304919" y="52860"/>
                </a:lnTo>
                <a:lnTo>
                  <a:pt x="304919" y="42777"/>
                </a:lnTo>
                <a:close/>
              </a:path>
              <a:path w="401320" h="138429">
                <a:moveTo>
                  <a:pt x="382530" y="42777"/>
                </a:moveTo>
                <a:lnTo>
                  <a:pt x="304919" y="42777"/>
                </a:lnTo>
                <a:lnTo>
                  <a:pt x="304919" y="52860"/>
                </a:lnTo>
                <a:lnTo>
                  <a:pt x="382530" y="52860"/>
                </a:lnTo>
                <a:lnTo>
                  <a:pt x="382530" y="42777"/>
                </a:lnTo>
                <a:close/>
              </a:path>
              <a:path w="401320" h="138429">
                <a:moveTo>
                  <a:pt x="401169" y="109999"/>
                </a:moveTo>
                <a:lnTo>
                  <a:pt x="276044" y="109999"/>
                </a:lnTo>
                <a:lnTo>
                  <a:pt x="276044" y="120541"/>
                </a:lnTo>
                <a:lnTo>
                  <a:pt x="401169" y="120541"/>
                </a:lnTo>
                <a:lnTo>
                  <a:pt x="401169" y="109999"/>
                </a:lnTo>
                <a:close/>
              </a:path>
            </a:pathLst>
          </a:custGeom>
          <a:solidFill>
            <a:srgbClr val="6775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4812414" y="7216423"/>
            <a:ext cx="388620" cy="138430"/>
          </a:xfrm>
          <a:custGeom>
            <a:avLst/>
            <a:gdLst/>
            <a:ahLst/>
            <a:cxnLst/>
            <a:rect l="l" t="t" r="r" b="b"/>
            <a:pathLst>
              <a:path w="388620" h="138429">
                <a:moveTo>
                  <a:pt x="81277" y="3361"/>
                </a:moveTo>
                <a:lnTo>
                  <a:pt x="69360" y="3361"/>
                </a:lnTo>
                <a:lnTo>
                  <a:pt x="69360" y="131235"/>
                </a:lnTo>
                <a:lnTo>
                  <a:pt x="81277" y="131235"/>
                </a:lnTo>
                <a:lnTo>
                  <a:pt x="81277" y="56985"/>
                </a:lnTo>
                <a:lnTo>
                  <a:pt x="72874" y="56985"/>
                </a:lnTo>
                <a:lnTo>
                  <a:pt x="72874" y="46444"/>
                </a:lnTo>
                <a:lnTo>
                  <a:pt x="81277" y="46444"/>
                </a:lnTo>
                <a:lnTo>
                  <a:pt x="81277" y="3361"/>
                </a:lnTo>
                <a:close/>
              </a:path>
              <a:path w="388620" h="138429">
                <a:moveTo>
                  <a:pt x="12527" y="14972"/>
                </a:moveTo>
                <a:lnTo>
                  <a:pt x="0" y="14972"/>
                </a:lnTo>
                <a:lnTo>
                  <a:pt x="0" y="103277"/>
                </a:lnTo>
                <a:lnTo>
                  <a:pt x="8861" y="103277"/>
                </a:lnTo>
                <a:lnTo>
                  <a:pt x="21181" y="103100"/>
                </a:lnTo>
                <a:lnTo>
                  <a:pt x="33400" y="102437"/>
                </a:lnTo>
                <a:lnTo>
                  <a:pt x="45878" y="101086"/>
                </a:lnTo>
                <a:lnTo>
                  <a:pt x="58972" y="98846"/>
                </a:lnTo>
                <a:lnTo>
                  <a:pt x="58522" y="95944"/>
                </a:lnTo>
                <a:lnTo>
                  <a:pt x="12527" y="95944"/>
                </a:lnTo>
                <a:lnTo>
                  <a:pt x="12527" y="92277"/>
                </a:lnTo>
                <a:lnTo>
                  <a:pt x="8861" y="92277"/>
                </a:lnTo>
                <a:lnTo>
                  <a:pt x="12527" y="92223"/>
                </a:lnTo>
                <a:lnTo>
                  <a:pt x="12527" y="14972"/>
                </a:lnTo>
                <a:close/>
              </a:path>
              <a:path w="388620" h="138429">
                <a:moveTo>
                  <a:pt x="57291" y="87999"/>
                </a:moveTo>
                <a:lnTo>
                  <a:pt x="44632" y="90150"/>
                </a:lnTo>
                <a:lnTo>
                  <a:pt x="32560" y="91456"/>
                </a:lnTo>
                <a:lnTo>
                  <a:pt x="20746" y="92103"/>
                </a:lnTo>
                <a:lnTo>
                  <a:pt x="12527" y="92223"/>
                </a:lnTo>
                <a:lnTo>
                  <a:pt x="12527" y="95944"/>
                </a:lnTo>
                <a:lnTo>
                  <a:pt x="58522" y="95944"/>
                </a:lnTo>
                <a:lnTo>
                  <a:pt x="57291" y="87999"/>
                </a:lnTo>
                <a:close/>
              </a:path>
              <a:path w="388620" h="138429">
                <a:moveTo>
                  <a:pt x="12527" y="92223"/>
                </a:moveTo>
                <a:lnTo>
                  <a:pt x="8861" y="92277"/>
                </a:lnTo>
                <a:lnTo>
                  <a:pt x="12527" y="92277"/>
                </a:lnTo>
                <a:close/>
              </a:path>
              <a:path w="388620" h="138429">
                <a:moveTo>
                  <a:pt x="69360" y="46444"/>
                </a:moveTo>
                <a:lnTo>
                  <a:pt x="38347" y="46444"/>
                </a:lnTo>
                <a:lnTo>
                  <a:pt x="38347" y="56985"/>
                </a:lnTo>
                <a:lnTo>
                  <a:pt x="69360" y="56985"/>
                </a:lnTo>
                <a:lnTo>
                  <a:pt x="69360" y="46444"/>
                </a:lnTo>
                <a:close/>
              </a:path>
              <a:path w="388620" h="138429">
                <a:moveTo>
                  <a:pt x="81277" y="46444"/>
                </a:moveTo>
                <a:lnTo>
                  <a:pt x="72874" y="46444"/>
                </a:lnTo>
                <a:lnTo>
                  <a:pt x="72874" y="56985"/>
                </a:lnTo>
                <a:lnTo>
                  <a:pt x="81277" y="56985"/>
                </a:lnTo>
                <a:lnTo>
                  <a:pt x="81277" y="46444"/>
                </a:lnTo>
                <a:close/>
              </a:path>
              <a:path w="388620" h="138429">
                <a:moveTo>
                  <a:pt x="110763" y="152"/>
                </a:moveTo>
                <a:lnTo>
                  <a:pt x="98541" y="152"/>
                </a:lnTo>
                <a:lnTo>
                  <a:pt x="98541" y="138263"/>
                </a:lnTo>
                <a:lnTo>
                  <a:pt x="110763" y="138263"/>
                </a:lnTo>
                <a:lnTo>
                  <a:pt x="110763" y="152"/>
                </a:lnTo>
                <a:close/>
              </a:path>
              <a:path w="388620" h="138429">
                <a:moveTo>
                  <a:pt x="246876" y="0"/>
                </a:moveTo>
                <a:lnTo>
                  <a:pt x="234195" y="0"/>
                </a:lnTo>
                <a:lnTo>
                  <a:pt x="234195" y="138416"/>
                </a:lnTo>
                <a:lnTo>
                  <a:pt x="246876" y="138416"/>
                </a:lnTo>
                <a:lnTo>
                  <a:pt x="246876" y="0"/>
                </a:lnTo>
                <a:close/>
              </a:path>
              <a:path w="388620" h="138429">
                <a:moveTo>
                  <a:pt x="174001" y="10694"/>
                </a:moveTo>
                <a:lnTo>
                  <a:pt x="159962" y="14088"/>
                </a:lnTo>
                <a:lnTo>
                  <a:pt x="148888" y="23756"/>
                </a:lnTo>
                <a:lnTo>
                  <a:pt x="141624" y="38924"/>
                </a:lnTo>
                <a:lnTo>
                  <a:pt x="139015" y="58819"/>
                </a:lnTo>
                <a:lnTo>
                  <a:pt x="141624" y="78802"/>
                </a:lnTo>
                <a:lnTo>
                  <a:pt x="148888" y="94015"/>
                </a:lnTo>
                <a:lnTo>
                  <a:pt x="159962" y="103699"/>
                </a:lnTo>
                <a:lnTo>
                  <a:pt x="174001" y="107096"/>
                </a:lnTo>
                <a:lnTo>
                  <a:pt x="188128" y="103699"/>
                </a:lnTo>
                <a:lnTo>
                  <a:pt x="197033" y="95944"/>
                </a:lnTo>
                <a:lnTo>
                  <a:pt x="174001" y="95944"/>
                </a:lnTo>
                <a:lnTo>
                  <a:pt x="164748" y="93301"/>
                </a:lnTo>
                <a:lnTo>
                  <a:pt x="157501" y="85803"/>
                </a:lnTo>
                <a:lnTo>
                  <a:pt x="152774" y="74094"/>
                </a:lnTo>
                <a:lnTo>
                  <a:pt x="151084" y="58819"/>
                </a:lnTo>
                <a:lnTo>
                  <a:pt x="152774" y="43679"/>
                </a:lnTo>
                <a:lnTo>
                  <a:pt x="157501" y="32121"/>
                </a:lnTo>
                <a:lnTo>
                  <a:pt x="164748" y="24745"/>
                </a:lnTo>
                <a:lnTo>
                  <a:pt x="174001" y="22152"/>
                </a:lnTo>
                <a:lnTo>
                  <a:pt x="197402" y="22152"/>
                </a:lnTo>
                <a:lnTo>
                  <a:pt x="188128" y="14088"/>
                </a:lnTo>
                <a:lnTo>
                  <a:pt x="174001" y="10694"/>
                </a:lnTo>
                <a:close/>
              </a:path>
              <a:path w="388620" h="138429">
                <a:moveTo>
                  <a:pt x="197402" y="22152"/>
                </a:moveTo>
                <a:lnTo>
                  <a:pt x="174001" y="22152"/>
                </a:lnTo>
                <a:lnTo>
                  <a:pt x="183318" y="24745"/>
                </a:lnTo>
                <a:lnTo>
                  <a:pt x="190558" y="32121"/>
                </a:lnTo>
                <a:lnTo>
                  <a:pt x="195249" y="43679"/>
                </a:lnTo>
                <a:lnTo>
                  <a:pt x="196917" y="58819"/>
                </a:lnTo>
                <a:lnTo>
                  <a:pt x="195249" y="74094"/>
                </a:lnTo>
                <a:lnTo>
                  <a:pt x="190558" y="85803"/>
                </a:lnTo>
                <a:lnTo>
                  <a:pt x="183318" y="93301"/>
                </a:lnTo>
                <a:lnTo>
                  <a:pt x="174001" y="95944"/>
                </a:lnTo>
                <a:lnTo>
                  <a:pt x="197033" y="95944"/>
                </a:lnTo>
                <a:lnTo>
                  <a:pt x="199247" y="94015"/>
                </a:lnTo>
                <a:lnTo>
                  <a:pt x="206528" y="78802"/>
                </a:lnTo>
                <a:lnTo>
                  <a:pt x="209140" y="58819"/>
                </a:lnTo>
                <a:lnTo>
                  <a:pt x="206528" y="38924"/>
                </a:lnTo>
                <a:lnTo>
                  <a:pt x="199247" y="23756"/>
                </a:lnTo>
                <a:lnTo>
                  <a:pt x="197402" y="22152"/>
                </a:lnTo>
                <a:close/>
              </a:path>
              <a:path w="388620" h="138429">
                <a:moveTo>
                  <a:pt x="388183" y="0"/>
                </a:moveTo>
                <a:lnTo>
                  <a:pt x="375655" y="0"/>
                </a:lnTo>
                <a:lnTo>
                  <a:pt x="375655" y="138416"/>
                </a:lnTo>
                <a:lnTo>
                  <a:pt x="388183" y="138416"/>
                </a:lnTo>
                <a:lnTo>
                  <a:pt x="388183" y="61722"/>
                </a:lnTo>
                <a:lnTo>
                  <a:pt x="379322" y="61722"/>
                </a:lnTo>
                <a:lnTo>
                  <a:pt x="379322" y="51333"/>
                </a:lnTo>
                <a:lnTo>
                  <a:pt x="388183" y="51333"/>
                </a:lnTo>
                <a:lnTo>
                  <a:pt x="388183" y="0"/>
                </a:lnTo>
                <a:close/>
              </a:path>
              <a:path w="388620" h="138429">
                <a:moveTo>
                  <a:pt x="292544" y="10999"/>
                </a:moveTo>
                <a:lnTo>
                  <a:pt x="280016" y="10999"/>
                </a:lnTo>
                <a:lnTo>
                  <a:pt x="280016" y="103735"/>
                </a:lnTo>
                <a:lnTo>
                  <a:pt x="343419" y="103735"/>
                </a:lnTo>
                <a:lnTo>
                  <a:pt x="343419" y="93194"/>
                </a:lnTo>
                <a:lnTo>
                  <a:pt x="292544" y="93194"/>
                </a:lnTo>
                <a:lnTo>
                  <a:pt x="292544" y="56985"/>
                </a:lnTo>
                <a:lnTo>
                  <a:pt x="339141" y="56985"/>
                </a:lnTo>
                <a:lnTo>
                  <a:pt x="339141" y="51333"/>
                </a:lnTo>
                <a:lnTo>
                  <a:pt x="343419" y="51333"/>
                </a:lnTo>
                <a:lnTo>
                  <a:pt x="343419" y="46902"/>
                </a:lnTo>
                <a:lnTo>
                  <a:pt x="292544" y="46902"/>
                </a:lnTo>
                <a:lnTo>
                  <a:pt x="292544" y="10999"/>
                </a:lnTo>
                <a:close/>
              </a:path>
              <a:path w="388620" h="138429">
                <a:moveTo>
                  <a:pt x="339141" y="56985"/>
                </a:moveTo>
                <a:lnTo>
                  <a:pt x="330891" y="56985"/>
                </a:lnTo>
                <a:lnTo>
                  <a:pt x="330891" y="93194"/>
                </a:lnTo>
                <a:lnTo>
                  <a:pt x="343419" y="93194"/>
                </a:lnTo>
                <a:lnTo>
                  <a:pt x="343419" y="61722"/>
                </a:lnTo>
                <a:lnTo>
                  <a:pt x="339141" y="61722"/>
                </a:lnTo>
                <a:lnTo>
                  <a:pt x="339141" y="56985"/>
                </a:lnTo>
                <a:close/>
              </a:path>
              <a:path w="388620" h="138429">
                <a:moveTo>
                  <a:pt x="343419" y="51333"/>
                </a:moveTo>
                <a:lnTo>
                  <a:pt x="339141" y="51333"/>
                </a:lnTo>
                <a:lnTo>
                  <a:pt x="339141" y="61722"/>
                </a:lnTo>
                <a:lnTo>
                  <a:pt x="343419" y="61722"/>
                </a:lnTo>
                <a:lnTo>
                  <a:pt x="343419" y="51333"/>
                </a:lnTo>
                <a:close/>
              </a:path>
              <a:path w="388620" h="138429">
                <a:moveTo>
                  <a:pt x="375655" y="51333"/>
                </a:moveTo>
                <a:lnTo>
                  <a:pt x="343419" y="51333"/>
                </a:lnTo>
                <a:lnTo>
                  <a:pt x="343419" y="61722"/>
                </a:lnTo>
                <a:lnTo>
                  <a:pt x="375655" y="61722"/>
                </a:lnTo>
                <a:lnTo>
                  <a:pt x="375655" y="51333"/>
                </a:lnTo>
                <a:close/>
              </a:path>
              <a:path w="388620" h="138429">
                <a:moveTo>
                  <a:pt x="388183" y="51333"/>
                </a:moveTo>
                <a:lnTo>
                  <a:pt x="379322" y="51333"/>
                </a:lnTo>
                <a:lnTo>
                  <a:pt x="379322" y="61722"/>
                </a:lnTo>
                <a:lnTo>
                  <a:pt x="388183" y="61722"/>
                </a:lnTo>
                <a:lnTo>
                  <a:pt x="388183" y="51333"/>
                </a:lnTo>
                <a:close/>
              </a:path>
              <a:path w="388620" h="138429">
                <a:moveTo>
                  <a:pt x="343419" y="10999"/>
                </a:moveTo>
                <a:lnTo>
                  <a:pt x="330891" y="10999"/>
                </a:lnTo>
                <a:lnTo>
                  <a:pt x="330891" y="46902"/>
                </a:lnTo>
                <a:lnTo>
                  <a:pt x="343419" y="46902"/>
                </a:lnTo>
                <a:lnTo>
                  <a:pt x="343419" y="10999"/>
                </a:lnTo>
                <a:close/>
              </a:path>
            </a:pathLst>
          </a:custGeom>
          <a:solidFill>
            <a:srgbClr val="6775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5594820" y="7216423"/>
            <a:ext cx="405130" cy="138430"/>
          </a:xfrm>
          <a:custGeom>
            <a:avLst/>
            <a:gdLst/>
            <a:ahLst/>
            <a:cxnLst/>
            <a:rect l="l" t="t" r="r" b="b"/>
            <a:pathLst>
              <a:path w="405129" h="138429">
                <a:moveTo>
                  <a:pt x="65075" y="48735"/>
                </a:moveTo>
                <a:lnTo>
                  <a:pt x="55458" y="48735"/>
                </a:lnTo>
                <a:lnTo>
                  <a:pt x="55458" y="58513"/>
                </a:lnTo>
                <a:lnTo>
                  <a:pt x="48127" y="59234"/>
                </a:lnTo>
                <a:lnTo>
                  <a:pt x="45107" y="66897"/>
                </a:lnTo>
                <a:lnTo>
                  <a:pt x="27409" y="88011"/>
                </a:lnTo>
                <a:lnTo>
                  <a:pt x="0" y="105874"/>
                </a:lnTo>
                <a:lnTo>
                  <a:pt x="6874" y="115652"/>
                </a:lnTo>
                <a:lnTo>
                  <a:pt x="37592" y="95079"/>
                </a:lnTo>
                <a:lnTo>
                  <a:pt x="56909" y="70812"/>
                </a:lnTo>
                <a:lnTo>
                  <a:pt x="65075" y="48735"/>
                </a:lnTo>
                <a:close/>
              </a:path>
              <a:path w="405129" h="138429">
                <a:moveTo>
                  <a:pt x="52177" y="48955"/>
                </a:moveTo>
                <a:lnTo>
                  <a:pt x="611" y="52402"/>
                </a:lnTo>
                <a:lnTo>
                  <a:pt x="2597" y="63708"/>
                </a:lnTo>
                <a:lnTo>
                  <a:pt x="48127" y="59234"/>
                </a:lnTo>
                <a:lnTo>
                  <a:pt x="52177" y="48955"/>
                </a:lnTo>
                <a:close/>
              </a:path>
              <a:path w="405129" h="138429">
                <a:moveTo>
                  <a:pt x="55458" y="48735"/>
                </a:moveTo>
                <a:lnTo>
                  <a:pt x="52177" y="48955"/>
                </a:lnTo>
                <a:lnTo>
                  <a:pt x="48127" y="59234"/>
                </a:lnTo>
                <a:lnTo>
                  <a:pt x="55458" y="58513"/>
                </a:lnTo>
                <a:lnTo>
                  <a:pt x="55458" y="48735"/>
                </a:lnTo>
                <a:close/>
              </a:path>
              <a:path w="405129" h="138429">
                <a:moveTo>
                  <a:pt x="64930" y="14513"/>
                </a:moveTo>
                <a:lnTo>
                  <a:pt x="57444" y="14513"/>
                </a:lnTo>
                <a:lnTo>
                  <a:pt x="57444" y="15888"/>
                </a:lnTo>
                <a:lnTo>
                  <a:pt x="54613" y="42775"/>
                </a:lnTo>
                <a:lnTo>
                  <a:pt x="52177" y="48955"/>
                </a:lnTo>
                <a:lnTo>
                  <a:pt x="55458" y="48735"/>
                </a:lnTo>
                <a:lnTo>
                  <a:pt x="65075" y="48735"/>
                </a:lnTo>
                <a:lnTo>
                  <a:pt x="66945" y="43679"/>
                </a:lnTo>
                <a:lnTo>
                  <a:pt x="68810" y="24749"/>
                </a:lnTo>
                <a:lnTo>
                  <a:pt x="64930" y="24749"/>
                </a:lnTo>
                <a:lnTo>
                  <a:pt x="64930" y="14513"/>
                </a:lnTo>
                <a:close/>
              </a:path>
              <a:path w="405129" h="138429">
                <a:moveTo>
                  <a:pt x="57444" y="14513"/>
                </a:moveTo>
                <a:lnTo>
                  <a:pt x="7486" y="14513"/>
                </a:lnTo>
                <a:lnTo>
                  <a:pt x="7486" y="24749"/>
                </a:lnTo>
                <a:lnTo>
                  <a:pt x="56511" y="24749"/>
                </a:lnTo>
                <a:lnTo>
                  <a:pt x="57444" y="15888"/>
                </a:lnTo>
                <a:lnTo>
                  <a:pt x="57444" y="14513"/>
                </a:lnTo>
                <a:close/>
              </a:path>
              <a:path w="405129" h="138429">
                <a:moveTo>
                  <a:pt x="69819" y="14513"/>
                </a:moveTo>
                <a:lnTo>
                  <a:pt x="64930" y="14513"/>
                </a:lnTo>
                <a:lnTo>
                  <a:pt x="64930" y="24749"/>
                </a:lnTo>
                <a:lnTo>
                  <a:pt x="68810" y="24749"/>
                </a:lnTo>
                <a:lnTo>
                  <a:pt x="69819" y="14513"/>
                </a:lnTo>
                <a:close/>
              </a:path>
              <a:path w="405129" h="138429">
                <a:moveTo>
                  <a:pt x="104958" y="0"/>
                </a:moveTo>
                <a:lnTo>
                  <a:pt x="92124" y="0"/>
                </a:lnTo>
                <a:lnTo>
                  <a:pt x="92124" y="138263"/>
                </a:lnTo>
                <a:lnTo>
                  <a:pt x="104958" y="138263"/>
                </a:lnTo>
                <a:lnTo>
                  <a:pt x="104958" y="66610"/>
                </a:lnTo>
                <a:lnTo>
                  <a:pt x="101444" y="66610"/>
                </a:lnTo>
                <a:lnTo>
                  <a:pt x="101444" y="56069"/>
                </a:lnTo>
                <a:lnTo>
                  <a:pt x="104958" y="56069"/>
                </a:lnTo>
                <a:lnTo>
                  <a:pt x="104958" y="0"/>
                </a:lnTo>
                <a:close/>
              </a:path>
              <a:path w="405129" h="138429">
                <a:moveTo>
                  <a:pt x="104958" y="56069"/>
                </a:moveTo>
                <a:lnTo>
                  <a:pt x="101444" y="56069"/>
                </a:lnTo>
                <a:lnTo>
                  <a:pt x="101444" y="66610"/>
                </a:lnTo>
                <a:lnTo>
                  <a:pt x="104958" y="66610"/>
                </a:lnTo>
                <a:lnTo>
                  <a:pt x="104958" y="56069"/>
                </a:lnTo>
                <a:close/>
              </a:path>
              <a:path w="405129" h="138429">
                <a:moveTo>
                  <a:pt x="126957" y="56069"/>
                </a:moveTo>
                <a:lnTo>
                  <a:pt x="104958" y="56069"/>
                </a:lnTo>
                <a:lnTo>
                  <a:pt x="104958" y="66610"/>
                </a:lnTo>
                <a:lnTo>
                  <a:pt x="126957" y="66610"/>
                </a:lnTo>
                <a:lnTo>
                  <a:pt x="126957" y="56069"/>
                </a:lnTo>
                <a:close/>
              </a:path>
              <a:path w="405129" h="138429">
                <a:moveTo>
                  <a:pt x="205618" y="48735"/>
                </a:moveTo>
                <a:lnTo>
                  <a:pt x="196001" y="48735"/>
                </a:lnTo>
                <a:lnTo>
                  <a:pt x="196001" y="58513"/>
                </a:lnTo>
                <a:lnTo>
                  <a:pt x="188670" y="59234"/>
                </a:lnTo>
                <a:lnTo>
                  <a:pt x="185650" y="66897"/>
                </a:lnTo>
                <a:lnTo>
                  <a:pt x="167952" y="88011"/>
                </a:lnTo>
                <a:lnTo>
                  <a:pt x="140543" y="105874"/>
                </a:lnTo>
                <a:lnTo>
                  <a:pt x="147418" y="115652"/>
                </a:lnTo>
                <a:lnTo>
                  <a:pt x="178135" y="95079"/>
                </a:lnTo>
                <a:lnTo>
                  <a:pt x="197452" y="70812"/>
                </a:lnTo>
                <a:lnTo>
                  <a:pt x="205618" y="48735"/>
                </a:lnTo>
                <a:close/>
              </a:path>
              <a:path w="405129" h="138429">
                <a:moveTo>
                  <a:pt x="192720" y="48955"/>
                </a:moveTo>
                <a:lnTo>
                  <a:pt x="141154" y="52402"/>
                </a:lnTo>
                <a:lnTo>
                  <a:pt x="143140" y="63708"/>
                </a:lnTo>
                <a:lnTo>
                  <a:pt x="188670" y="59234"/>
                </a:lnTo>
                <a:lnTo>
                  <a:pt x="192720" y="48955"/>
                </a:lnTo>
                <a:close/>
              </a:path>
              <a:path w="405129" h="138429">
                <a:moveTo>
                  <a:pt x="196001" y="48735"/>
                </a:moveTo>
                <a:lnTo>
                  <a:pt x="192720" y="48955"/>
                </a:lnTo>
                <a:lnTo>
                  <a:pt x="188670" y="59234"/>
                </a:lnTo>
                <a:lnTo>
                  <a:pt x="196001" y="58513"/>
                </a:lnTo>
                <a:lnTo>
                  <a:pt x="196001" y="48735"/>
                </a:lnTo>
                <a:close/>
              </a:path>
              <a:path w="405129" h="138429">
                <a:moveTo>
                  <a:pt x="205473" y="14513"/>
                </a:moveTo>
                <a:lnTo>
                  <a:pt x="197987" y="14513"/>
                </a:lnTo>
                <a:lnTo>
                  <a:pt x="197987" y="15888"/>
                </a:lnTo>
                <a:lnTo>
                  <a:pt x="195156" y="42775"/>
                </a:lnTo>
                <a:lnTo>
                  <a:pt x="192720" y="48955"/>
                </a:lnTo>
                <a:lnTo>
                  <a:pt x="196001" y="48735"/>
                </a:lnTo>
                <a:lnTo>
                  <a:pt x="205618" y="48735"/>
                </a:lnTo>
                <a:lnTo>
                  <a:pt x="207488" y="43679"/>
                </a:lnTo>
                <a:lnTo>
                  <a:pt x="209353" y="24749"/>
                </a:lnTo>
                <a:lnTo>
                  <a:pt x="205473" y="24749"/>
                </a:lnTo>
                <a:lnTo>
                  <a:pt x="205473" y="14513"/>
                </a:lnTo>
                <a:close/>
              </a:path>
              <a:path w="405129" h="138429">
                <a:moveTo>
                  <a:pt x="197987" y="14513"/>
                </a:moveTo>
                <a:lnTo>
                  <a:pt x="148029" y="14513"/>
                </a:lnTo>
                <a:lnTo>
                  <a:pt x="148029" y="24749"/>
                </a:lnTo>
                <a:lnTo>
                  <a:pt x="197054" y="24749"/>
                </a:lnTo>
                <a:lnTo>
                  <a:pt x="197987" y="15888"/>
                </a:lnTo>
                <a:lnTo>
                  <a:pt x="197987" y="14513"/>
                </a:lnTo>
                <a:close/>
              </a:path>
              <a:path w="405129" h="138429">
                <a:moveTo>
                  <a:pt x="210362" y="14513"/>
                </a:moveTo>
                <a:lnTo>
                  <a:pt x="205473" y="14513"/>
                </a:lnTo>
                <a:lnTo>
                  <a:pt x="205473" y="24749"/>
                </a:lnTo>
                <a:lnTo>
                  <a:pt x="209353" y="24749"/>
                </a:lnTo>
                <a:lnTo>
                  <a:pt x="210362" y="14513"/>
                </a:lnTo>
                <a:close/>
              </a:path>
              <a:path w="405129" h="138429">
                <a:moveTo>
                  <a:pt x="245501" y="0"/>
                </a:moveTo>
                <a:lnTo>
                  <a:pt x="232667" y="0"/>
                </a:lnTo>
                <a:lnTo>
                  <a:pt x="232667" y="138263"/>
                </a:lnTo>
                <a:lnTo>
                  <a:pt x="245501" y="138263"/>
                </a:lnTo>
                <a:lnTo>
                  <a:pt x="245501" y="66610"/>
                </a:lnTo>
                <a:lnTo>
                  <a:pt x="241987" y="66610"/>
                </a:lnTo>
                <a:lnTo>
                  <a:pt x="241987" y="56069"/>
                </a:lnTo>
                <a:lnTo>
                  <a:pt x="245501" y="56069"/>
                </a:lnTo>
                <a:lnTo>
                  <a:pt x="245501" y="0"/>
                </a:lnTo>
                <a:close/>
              </a:path>
              <a:path w="405129" h="138429">
                <a:moveTo>
                  <a:pt x="245501" y="56069"/>
                </a:moveTo>
                <a:lnTo>
                  <a:pt x="241987" y="56069"/>
                </a:lnTo>
                <a:lnTo>
                  <a:pt x="241987" y="66610"/>
                </a:lnTo>
                <a:lnTo>
                  <a:pt x="245501" y="66610"/>
                </a:lnTo>
                <a:lnTo>
                  <a:pt x="245501" y="56069"/>
                </a:lnTo>
                <a:close/>
              </a:path>
              <a:path w="405129" h="138429">
                <a:moveTo>
                  <a:pt x="267501" y="56069"/>
                </a:moveTo>
                <a:lnTo>
                  <a:pt x="245501" y="56069"/>
                </a:lnTo>
                <a:lnTo>
                  <a:pt x="245501" y="66610"/>
                </a:lnTo>
                <a:lnTo>
                  <a:pt x="267501" y="66610"/>
                </a:lnTo>
                <a:lnTo>
                  <a:pt x="267501" y="56069"/>
                </a:lnTo>
                <a:close/>
              </a:path>
              <a:path w="405129" h="138429">
                <a:moveTo>
                  <a:pt x="335780" y="110152"/>
                </a:moveTo>
                <a:lnTo>
                  <a:pt x="279864" y="110152"/>
                </a:lnTo>
                <a:lnTo>
                  <a:pt x="279864" y="120694"/>
                </a:lnTo>
                <a:lnTo>
                  <a:pt x="404988" y="120694"/>
                </a:lnTo>
                <a:lnTo>
                  <a:pt x="404988" y="112596"/>
                </a:lnTo>
                <a:lnTo>
                  <a:pt x="335780" y="112596"/>
                </a:lnTo>
                <a:lnTo>
                  <a:pt x="335780" y="110152"/>
                </a:lnTo>
                <a:close/>
              </a:path>
              <a:path w="405129" h="138429">
                <a:moveTo>
                  <a:pt x="335780" y="80767"/>
                </a:moveTo>
                <a:lnTo>
                  <a:pt x="335780" y="112596"/>
                </a:lnTo>
                <a:lnTo>
                  <a:pt x="348461" y="112596"/>
                </a:lnTo>
                <a:lnTo>
                  <a:pt x="348461" y="81583"/>
                </a:lnTo>
                <a:lnTo>
                  <a:pt x="342197" y="81583"/>
                </a:lnTo>
                <a:lnTo>
                  <a:pt x="335780" y="80767"/>
                </a:lnTo>
                <a:close/>
              </a:path>
              <a:path w="405129" h="138429">
                <a:moveTo>
                  <a:pt x="404988" y="110152"/>
                </a:moveTo>
                <a:lnTo>
                  <a:pt x="348461" y="110152"/>
                </a:lnTo>
                <a:lnTo>
                  <a:pt x="348461" y="112596"/>
                </a:lnTo>
                <a:lnTo>
                  <a:pt x="404988" y="112596"/>
                </a:lnTo>
                <a:lnTo>
                  <a:pt x="404988" y="110152"/>
                </a:lnTo>
                <a:close/>
              </a:path>
              <a:path w="405129" h="138429">
                <a:moveTo>
                  <a:pt x="348461" y="78221"/>
                </a:moveTo>
                <a:lnTo>
                  <a:pt x="335780" y="78221"/>
                </a:lnTo>
                <a:lnTo>
                  <a:pt x="335780" y="80767"/>
                </a:lnTo>
                <a:lnTo>
                  <a:pt x="342197" y="81583"/>
                </a:lnTo>
                <a:lnTo>
                  <a:pt x="348461" y="80785"/>
                </a:lnTo>
                <a:lnTo>
                  <a:pt x="348461" y="78221"/>
                </a:lnTo>
                <a:close/>
              </a:path>
              <a:path w="405129" h="138429">
                <a:moveTo>
                  <a:pt x="348461" y="80785"/>
                </a:moveTo>
                <a:lnTo>
                  <a:pt x="342197" y="81583"/>
                </a:lnTo>
                <a:lnTo>
                  <a:pt x="348461" y="81583"/>
                </a:lnTo>
                <a:lnTo>
                  <a:pt x="348461" y="80785"/>
                </a:lnTo>
                <a:close/>
              </a:path>
              <a:path w="405129" h="138429">
                <a:moveTo>
                  <a:pt x="364071" y="78221"/>
                </a:moveTo>
                <a:lnTo>
                  <a:pt x="348461" y="78221"/>
                </a:lnTo>
                <a:lnTo>
                  <a:pt x="348461" y="80785"/>
                </a:lnTo>
                <a:lnTo>
                  <a:pt x="362337" y="79019"/>
                </a:lnTo>
                <a:lnTo>
                  <a:pt x="364071" y="78221"/>
                </a:lnTo>
                <a:close/>
              </a:path>
              <a:path w="405129" h="138429">
                <a:moveTo>
                  <a:pt x="342197" y="9166"/>
                </a:moveTo>
                <a:lnTo>
                  <a:pt x="322033" y="11730"/>
                </a:lnTo>
                <a:lnTo>
                  <a:pt x="306122" y="19020"/>
                </a:lnTo>
                <a:lnTo>
                  <a:pt x="295683" y="30436"/>
                </a:lnTo>
                <a:lnTo>
                  <a:pt x="291933" y="45374"/>
                </a:lnTo>
                <a:lnTo>
                  <a:pt x="295683" y="60313"/>
                </a:lnTo>
                <a:lnTo>
                  <a:pt x="306122" y="71728"/>
                </a:lnTo>
                <a:lnTo>
                  <a:pt x="322033" y="79019"/>
                </a:lnTo>
                <a:lnTo>
                  <a:pt x="335780" y="80767"/>
                </a:lnTo>
                <a:lnTo>
                  <a:pt x="335780" y="78221"/>
                </a:lnTo>
                <a:lnTo>
                  <a:pt x="364071" y="78221"/>
                </a:lnTo>
                <a:lnTo>
                  <a:pt x="378195" y="71728"/>
                </a:lnTo>
                <a:lnTo>
                  <a:pt x="378403" y="71499"/>
                </a:lnTo>
                <a:lnTo>
                  <a:pt x="342197" y="71499"/>
                </a:lnTo>
                <a:lnTo>
                  <a:pt x="326972" y="69630"/>
                </a:lnTo>
                <a:lnTo>
                  <a:pt x="314926" y="64338"/>
                </a:lnTo>
                <a:lnTo>
                  <a:pt x="307005" y="56095"/>
                </a:lnTo>
                <a:lnTo>
                  <a:pt x="304155" y="45374"/>
                </a:lnTo>
                <a:lnTo>
                  <a:pt x="307005" y="34654"/>
                </a:lnTo>
                <a:lnTo>
                  <a:pt x="314926" y="26411"/>
                </a:lnTo>
                <a:lnTo>
                  <a:pt x="326972" y="21119"/>
                </a:lnTo>
                <a:lnTo>
                  <a:pt x="342197" y="19249"/>
                </a:lnTo>
                <a:lnTo>
                  <a:pt x="378403" y="19249"/>
                </a:lnTo>
                <a:lnTo>
                  <a:pt x="378195" y="19020"/>
                </a:lnTo>
                <a:lnTo>
                  <a:pt x="362337" y="11730"/>
                </a:lnTo>
                <a:lnTo>
                  <a:pt x="342197" y="9166"/>
                </a:lnTo>
                <a:close/>
              </a:path>
              <a:path w="405129" h="138429">
                <a:moveTo>
                  <a:pt x="378403" y="19249"/>
                </a:moveTo>
                <a:lnTo>
                  <a:pt x="342197" y="19249"/>
                </a:lnTo>
                <a:lnTo>
                  <a:pt x="357334" y="21119"/>
                </a:lnTo>
                <a:lnTo>
                  <a:pt x="369334" y="26411"/>
                </a:lnTo>
                <a:lnTo>
                  <a:pt x="377238" y="34654"/>
                </a:lnTo>
                <a:lnTo>
                  <a:pt x="380086" y="45374"/>
                </a:lnTo>
                <a:lnTo>
                  <a:pt x="377238" y="56095"/>
                </a:lnTo>
                <a:lnTo>
                  <a:pt x="369334" y="64338"/>
                </a:lnTo>
                <a:lnTo>
                  <a:pt x="357334" y="69630"/>
                </a:lnTo>
                <a:lnTo>
                  <a:pt x="342197" y="71499"/>
                </a:lnTo>
                <a:lnTo>
                  <a:pt x="378403" y="71499"/>
                </a:lnTo>
                <a:lnTo>
                  <a:pt x="388581" y="60313"/>
                </a:lnTo>
                <a:lnTo>
                  <a:pt x="392308" y="45374"/>
                </a:lnTo>
                <a:lnTo>
                  <a:pt x="388581" y="30436"/>
                </a:lnTo>
                <a:lnTo>
                  <a:pt x="378403" y="19249"/>
                </a:lnTo>
                <a:close/>
              </a:path>
            </a:pathLst>
          </a:custGeom>
          <a:solidFill>
            <a:srgbClr val="6775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6385477" y="7216576"/>
            <a:ext cx="683260" cy="138430"/>
          </a:xfrm>
          <a:custGeom>
            <a:avLst/>
            <a:gdLst/>
            <a:ahLst/>
            <a:cxnLst/>
            <a:rect l="l" t="t" r="r" b="b"/>
            <a:pathLst>
              <a:path w="683259" h="138429">
                <a:moveTo>
                  <a:pt x="84791" y="3361"/>
                </a:moveTo>
                <a:lnTo>
                  <a:pt x="73027" y="3361"/>
                </a:lnTo>
                <a:lnTo>
                  <a:pt x="73027" y="130930"/>
                </a:lnTo>
                <a:lnTo>
                  <a:pt x="84791" y="130930"/>
                </a:lnTo>
                <a:lnTo>
                  <a:pt x="84791" y="60041"/>
                </a:lnTo>
                <a:lnTo>
                  <a:pt x="78221" y="60041"/>
                </a:lnTo>
                <a:lnTo>
                  <a:pt x="78221" y="49499"/>
                </a:lnTo>
                <a:lnTo>
                  <a:pt x="84791" y="49499"/>
                </a:lnTo>
                <a:lnTo>
                  <a:pt x="84791" y="3361"/>
                </a:lnTo>
                <a:close/>
              </a:path>
              <a:path w="683259" h="138429">
                <a:moveTo>
                  <a:pt x="49347" y="15124"/>
                </a:moveTo>
                <a:lnTo>
                  <a:pt x="0" y="15124"/>
                </a:lnTo>
                <a:lnTo>
                  <a:pt x="0" y="25513"/>
                </a:lnTo>
                <a:lnTo>
                  <a:pt x="37124" y="25513"/>
                </a:lnTo>
                <a:lnTo>
                  <a:pt x="37124" y="53013"/>
                </a:lnTo>
                <a:lnTo>
                  <a:pt x="305" y="53013"/>
                </a:lnTo>
                <a:lnTo>
                  <a:pt x="305" y="104194"/>
                </a:lnTo>
                <a:lnTo>
                  <a:pt x="9472" y="104194"/>
                </a:lnTo>
                <a:lnTo>
                  <a:pt x="22279" y="104046"/>
                </a:lnTo>
                <a:lnTo>
                  <a:pt x="34928" y="103468"/>
                </a:lnTo>
                <a:lnTo>
                  <a:pt x="47950" y="102260"/>
                </a:lnTo>
                <a:lnTo>
                  <a:pt x="61874" y="100221"/>
                </a:lnTo>
                <a:lnTo>
                  <a:pt x="61638" y="97930"/>
                </a:lnTo>
                <a:lnTo>
                  <a:pt x="12680" y="97930"/>
                </a:lnTo>
                <a:lnTo>
                  <a:pt x="12680" y="93652"/>
                </a:lnTo>
                <a:lnTo>
                  <a:pt x="9472" y="93652"/>
                </a:lnTo>
                <a:lnTo>
                  <a:pt x="12680" y="93614"/>
                </a:lnTo>
                <a:lnTo>
                  <a:pt x="12680" y="63249"/>
                </a:lnTo>
                <a:lnTo>
                  <a:pt x="49347" y="63249"/>
                </a:lnTo>
                <a:lnTo>
                  <a:pt x="49347" y="15124"/>
                </a:lnTo>
                <a:close/>
              </a:path>
              <a:path w="683259" h="138429">
                <a:moveTo>
                  <a:pt x="60805" y="89833"/>
                </a:moveTo>
                <a:lnTo>
                  <a:pt x="47155" y="91783"/>
                </a:lnTo>
                <a:lnTo>
                  <a:pt x="34336" y="92945"/>
                </a:lnTo>
                <a:lnTo>
                  <a:pt x="21918" y="93506"/>
                </a:lnTo>
                <a:lnTo>
                  <a:pt x="12680" y="93614"/>
                </a:lnTo>
                <a:lnTo>
                  <a:pt x="12680" y="97930"/>
                </a:lnTo>
                <a:lnTo>
                  <a:pt x="61638" y="97930"/>
                </a:lnTo>
                <a:lnTo>
                  <a:pt x="60805" y="89833"/>
                </a:lnTo>
                <a:close/>
              </a:path>
              <a:path w="683259" h="138429">
                <a:moveTo>
                  <a:pt x="12680" y="93614"/>
                </a:moveTo>
                <a:lnTo>
                  <a:pt x="9472" y="93652"/>
                </a:lnTo>
                <a:lnTo>
                  <a:pt x="12680" y="93652"/>
                </a:lnTo>
                <a:close/>
              </a:path>
              <a:path w="683259" h="138429">
                <a:moveTo>
                  <a:pt x="73027" y="49499"/>
                </a:moveTo>
                <a:lnTo>
                  <a:pt x="55916" y="49499"/>
                </a:lnTo>
                <a:lnTo>
                  <a:pt x="55916" y="60041"/>
                </a:lnTo>
                <a:lnTo>
                  <a:pt x="73027" y="60041"/>
                </a:lnTo>
                <a:lnTo>
                  <a:pt x="73027" y="49499"/>
                </a:lnTo>
                <a:close/>
              </a:path>
              <a:path w="683259" h="138429">
                <a:moveTo>
                  <a:pt x="84791" y="49499"/>
                </a:moveTo>
                <a:lnTo>
                  <a:pt x="78221" y="49499"/>
                </a:lnTo>
                <a:lnTo>
                  <a:pt x="78221" y="60041"/>
                </a:lnTo>
                <a:lnTo>
                  <a:pt x="84791" y="60041"/>
                </a:lnTo>
                <a:lnTo>
                  <a:pt x="84791" y="49499"/>
                </a:lnTo>
                <a:close/>
              </a:path>
              <a:path w="683259" h="138429">
                <a:moveTo>
                  <a:pt x="113055" y="0"/>
                </a:moveTo>
                <a:lnTo>
                  <a:pt x="100833" y="0"/>
                </a:lnTo>
                <a:lnTo>
                  <a:pt x="100833" y="138110"/>
                </a:lnTo>
                <a:lnTo>
                  <a:pt x="113055" y="138110"/>
                </a:lnTo>
                <a:lnTo>
                  <a:pt x="113055" y="0"/>
                </a:lnTo>
                <a:close/>
              </a:path>
              <a:path w="683259" h="138429">
                <a:moveTo>
                  <a:pt x="175529" y="15124"/>
                </a:moveTo>
                <a:lnTo>
                  <a:pt x="173084" y="15124"/>
                </a:lnTo>
                <a:lnTo>
                  <a:pt x="173084" y="29180"/>
                </a:lnTo>
                <a:lnTo>
                  <a:pt x="170563" y="43481"/>
                </a:lnTo>
                <a:lnTo>
                  <a:pt x="163459" y="56279"/>
                </a:lnTo>
                <a:lnTo>
                  <a:pt x="152459" y="66756"/>
                </a:lnTo>
                <a:lnTo>
                  <a:pt x="138251" y="74096"/>
                </a:lnTo>
                <a:lnTo>
                  <a:pt x="144820" y="84180"/>
                </a:lnTo>
                <a:lnTo>
                  <a:pt x="160681" y="75608"/>
                </a:lnTo>
                <a:lnTo>
                  <a:pt x="172931" y="63039"/>
                </a:lnTo>
                <a:lnTo>
                  <a:pt x="179839" y="49263"/>
                </a:lnTo>
                <a:lnTo>
                  <a:pt x="178369" y="46496"/>
                </a:lnTo>
                <a:lnTo>
                  <a:pt x="175529" y="29180"/>
                </a:lnTo>
                <a:lnTo>
                  <a:pt x="175529" y="15124"/>
                </a:lnTo>
                <a:close/>
              </a:path>
              <a:path w="683259" h="138429">
                <a:moveTo>
                  <a:pt x="186070" y="15124"/>
                </a:moveTo>
                <a:lnTo>
                  <a:pt x="183626" y="15124"/>
                </a:lnTo>
                <a:lnTo>
                  <a:pt x="183626" y="29180"/>
                </a:lnTo>
                <a:lnTo>
                  <a:pt x="180828" y="47291"/>
                </a:lnTo>
                <a:lnTo>
                  <a:pt x="179839" y="49263"/>
                </a:lnTo>
                <a:lnTo>
                  <a:pt x="186338" y="61492"/>
                </a:lnTo>
                <a:lnTo>
                  <a:pt x="198603" y="73395"/>
                </a:lnTo>
                <a:lnTo>
                  <a:pt x="214334" y="81430"/>
                </a:lnTo>
                <a:lnTo>
                  <a:pt x="220904" y="71499"/>
                </a:lnTo>
                <a:lnTo>
                  <a:pt x="206824" y="64608"/>
                </a:lnTo>
                <a:lnTo>
                  <a:pt x="195810" y="54751"/>
                </a:lnTo>
                <a:lnTo>
                  <a:pt x="188634" y="42689"/>
                </a:lnTo>
                <a:lnTo>
                  <a:pt x="186070" y="29180"/>
                </a:lnTo>
                <a:lnTo>
                  <a:pt x="186070" y="15124"/>
                </a:lnTo>
                <a:close/>
              </a:path>
              <a:path w="683259" h="138429">
                <a:moveTo>
                  <a:pt x="183626" y="15124"/>
                </a:moveTo>
                <a:lnTo>
                  <a:pt x="175529" y="15124"/>
                </a:lnTo>
                <a:lnTo>
                  <a:pt x="175529" y="29180"/>
                </a:lnTo>
                <a:lnTo>
                  <a:pt x="178369" y="46496"/>
                </a:lnTo>
                <a:lnTo>
                  <a:pt x="179839" y="49263"/>
                </a:lnTo>
                <a:lnTo>
                  <a:pt x="180828" y="47291"/>
                </a:lnTo>
                <a:lnTo>
                  <a:pt x="183626" y="29180"/>
                </a:lnTo>
                <a:lnTo>
                  <a:pt x="183626" y="15124"/>
                </a:lnTo>
                <a:close/>
              </a:path>
              <a:path w="683259" h="138429">
                <a:moveTo>
                  <a:pt x="217237" y="11458"/>
                </a:moveTo>
                <a:lnTo>
                  <a:pt x="141612" y="11458"/>
                </a:lnTo>
                <a:lnTo>
                  <a:pt x="141612" y="21694"/>
                </a:lnTo>
                <a:lnTo>
                  <a:pt x="173084" y="21694"/>
                </a:lnTo>
                <a:lnTo>
                  <a:pt x="173084" y="15124"/>
                </a:lnTo>
                <a:lnTo>
                  <a:pt x="217237" y="15124"/>
                </a:lnTo>
                <a:lnTo>
                  <a:pt x="217237" y="11458"/>
                </a:lnTo>
                <a:close/>
              </a:path>
              <a:path w="683259" h="138429">
                <a:moveTo>
                  <a:pt x="217237" y="15124"/>
                </a:moveTo>
                <a:lnTo>
                  <a:pt x="186070" y="15124"/>
                </a:lnTo>
                <a:lnTo>
                  <a:pt x="186070" y="21694"/>
                </a:lnTo>
                <a:lnTo>
                  <a:pt x="217237" y="21694"/>
                </a:lnTo>
                <a:lnTo>
                  <a:pt x="217237" y="15124"/>
                </a:lnTo>
                <a:close/>
              </a:path>
              <a:path w="683259" h="138429">
                <a:moveTo>
                  <a:pt x="249626" y="152"/>
                </a:moveTo>
                <a:lnTo>
                  <a:pt x="236792" y="152"/>
                </a:lnTo>
                <a:lnTo>
                  <a:pt x="236792" y="101138"/>
                </a:lnTo>
                <a:lnTo>
                  <a:pt x="249626" y="101138"/>
                </a:lnTo>
                <a:lnTo>
                  <a:pt x="249626" y="152"/>
                </a:lnTo>
                <a:close/>
              </a:path>
              <a:path w="683259" h="138429">
                <a:moveTo>
                  <a:pt x="173390" y="91666"/>
                </a:moveTo>
                <a:lnTo>
                  <a:pt x="160862" y="91666"/>
                </a:lnTo>
                <a:lnTo>
                  <a:pt x="160862" y="135055"/>
                </a:lnTo>
                <a:lnTo>
                  <a:pt x="253751" y="135055"/>
                </a:lnTo>
                <a:lnTo>
                  <a:pt x="253751" y="129249"/>
                </a:lnTo>
                <a:lnTo>
                  <a:pt x="173390" y="129249"/>
                </a:lnTo>
                <a:lnTo>
                  <a:pt x="173390" y="91666"/>
                </a:lnTo>
                <a:close/>
              </a:path>
              <a:path w="683259" h="138429">
                <a:moveTo>
                  <a:pt x="253751" y="124666"/>
                </a:moveTo>
                <a:lnTo>
                  <a:pt x="173390" y="124666"/>
                </a:lnTo>
                <a:lnTo>
                  <a:pt x="173390" y="129249"/>
                </a:lnTo>
                <a:lnTo>
                  <a:pt x="253751" y="129249"/>
                </a:lnTo>
                <a:lnTo>
                  <a:pt x="253751" y="124666"/>
                </a:lnTo>
                <a:close/>
              </a:path>
              <a:path w="683259" h="138429">
                <a:moveTo>
                  <a:pt x="325391" y="108930"/>
                </a:moveTo>
                <a:lnTo>
                  <a:pt x="276808" y="108930"/>
                </a:lnTo>
                <a:lnTo>
                  <a:pt x="276808" y="119319"/>
                </a:lnTo>
                <a:lnTo>
                  <a:pt x="401627" y="119319"/>
                </a:lnTo>
                <a:lnTo>
                  <a:pt x="401627" y="112749"/>
                </a:lnTo>
                <a:lnTo>
                  <a:pt x="325391" y="112749"/>
                </a:lnTo>
                <a:lnTo>
                  <a:pt x="325391" y="108930"/>
                </a:lnTo>
                <a:close/>
              </a:path>
              <a:path w="683259" h="138429">
                <a:moveTo>
                  <a:pt x="338072" y="73180"/>
                </a:moveTo>
                <a:lnTo>
                  <a:pt x="325391" y="73180"/>
                </a:lnTo>
                <a:lnTo>
                  <a:pt x="325391" y="112749"/>
                </a:lnTo>
                <a:lnTo>
                  <a:pt x="338072" y="112749"/>
                </a:lnTo>
                <a:lnTo>
                  <a:pt x="338072" y="73180"/>
                </a:lnTo>
                <a:close/>
              </a:path>
              <a:path w="683259" h="138429">
                <a:moveTo>
                  <a:pt x="401627" y="108930"/>
                </a:moveTo>
                <a:lnTo>
                  <a:pt x="338072" y="108930"/>
                </a:lnTo>
                <a:lnTo>
                  <a:pt x="338072" y="112749"/>
                </a:lnTo>
                <a:lnTo>
                  <a:pt x="401627" y="112749"/>
                </a:lnTo>
                <a:lnTo>
                  <a:pt x="401627" y="108930"/>
                </a:lnTo>
                <a:close/>
              </a:path>
              <a:path w="683259" h="138429">
                <a:moveTo>
                  <a:pt x="386274" y="46597"/>
                </a:moveTo>
                <a:lnTo>
                  <a:pt x="377030" y="46597"/>
                </a:lnTo>
                <a:lnTo>
                  <a:pt x="377030" y="56222"/>
                </a:lnTo>
                <a:lnTo>
                  <a:pt x="373265" y="56433"/>
                </a:lnTo>
                <a:lnTo>
                  <a:pt x="371766" y="70325"/>
                </a:lnTo>
                <a:lnTo>
                  <a:pt x="368322" y="89069"/>
                </a:lnTo>
                <a:lnTo>
                  <a:pt x="381002" y="90596"/>
                </a:lnTo>
                <a:lnTo>
                  <a:pt x="384270" y="71034"/>
                </a:lnTo>
                <a:lnTo>
                  <a:pt x="385948" y="54293"/>
                </a:lnTo>
                <a:lnTo>
                  <a:pt x="386274" y="46597"/>
                </a:lnTo>
                <a:close/>
              </a:path>
              <a:path w="683259" h="138429">
                <a:moveTo>
                  <a:pt x="373860" y="46722"/>
                </a:moveTo>
                <a:lnTo>
                  <a:pt x="287961" y="50110"/>
                </a:lnTo>
                <a:lnTo>
                  <a:pt x="289947" y="61110"/>
                </a:lnTo>
                <a:lnTo>
                  <a:pt x="373265" y="56433"/>
                </a:lnTo>
                <a:lnTo>
                  <a:pt x="373535" y="53930"/>
                </a:lnTo>
                <a:lnTo>
                  <a:pt x="373860" y="46722"/>
                </a:lnTo>
                <a:close/>
              </a:path>
              <a:path w="683259" h="138429">
                <a:moveTo>
                  <a:pt x="377030" y="46597"/>
                </a:moveTo>
                <a:lnTo>
                  <a:pt x="373860" y="46722"/>
                </a:lnTo>
                <a:lnTo>
                  <a:pt x="373535" y="53930"/>
                </a:lnTo>
                <a:lnTo>
                  <a:pt x="373265" y="56433"/>
                </a:lnTo>
                <a:lnTo>
                  <a:pt x="377030" y="56222"/>
                </a:lnTo>
                <a:lnTo>
                  <a:pt x="377030" y="46597"/>
                </a:lnTo>
                <a:close/>
              </a:path>
              <a:path w="683259" h="138429">
                <a:moveTo>
                  <a:pt x="379474" y="13444"/>
                </a:moveTo>
                <a:lnTo>
                  <a:pt x="374280" y="13444"/>
                </a:lnTo>
                <a:lnTo>
                  <a:pt x="374177" y="39700"/>
                </a:lnTo>
                <a:lnTo>
                  <a:pt x="373860" y="46722"/>
                </a:lnTo>
                <a:lnTo>
                  <a:pt x="377030" y="46597"/>
                </a:lnTo>
                <a:lnTo>
                  <a:pt x="386274" y="46597"/>
                </a:lnTo>
                <a:lnTo>
                  <a:pt x="386567" y="39700"/>
                </a:lnTo>
                <a:lnTo>
                  <a:pt x="386655" y="23833"/>
                </a:lnTo>
                <a:lnTo>
                  <a:pt x="379474" y="23833"/>
                </a:lnTo>
                <a:lnTo>
                  <a:pt x="379474" y="13444"/>
                </a:lnTo>
                <a:close/>
              </a:path>
              <a:path w="683259" h="138429">
                <a:moveTo>
                  <a:pt x="374280" y="13444"/>
                </a:moveTo>
                <a:lnTo>
                  <a:pt x="291780" y="13444"/>
                </a:lnTo>
                <a:lnTo>
                  <a:pt x="291780" y="23833"/>
                </a:lnTo>
                <a:lnTo>
                  <a:pt x="374280" y="23833"/>
                </a:lnTo>
                <a:lnTo>
                  <a:pt x="374280" y="13444"/>
                </a:lnTo>
                <a:close/>
              </a:path>
              <a:path w="683259" h="138429">
                <a:moveTo>
                  <a:pt x="386655" y="13444"/>
                </a:moveTo>
                <a:lnTo>
                  <a:pt x="379474" y="13444"/>
                </a:lnTo>
                <a:lnTo>
                  <a:pt x="379474" y="23833"/>
                </a:lnTo>
                <a:lnTo>
                  <a:pt x="386655" y="23833"/>
                </a:lnTo>
                <a:lnTo>
                  <a:pt x="386655" y="13444"/>
                </a:lnTo>
                <a:close/>
              </a:path>
              <a:path w="683259" h="138429">
                <a:moveTo>
                  <a:pt x="530712" y="89680"/>
                </a:moveTo>
                <a:lnTo>
                  <a:pt x="438434" y="89680"/>
                </a:lnTo>
                <a:lnTo>
                  <a:pt x="438434" y="99916"/>
                </a:lnTo>
                <a:lnTo>
                  <a:pt x="517879" y="99916"/>
                </a:lnTo>
                <a:lnTo>
                  <a:pt x="517879" y="138110"/>
                </a:lnTo>
                <a:lnTo>
                  <a:pt x="530712" y="138110"/>
                </a:lnTo>
                <a:lnTo>
                  <a:pt x="530712" y="89680"/>
                </a:lnTo>
                <a:close/>
              </a:path>
              <a:path w="683259" h="138429">
                <a:moveTo>
                  <a:pt x="530712" y="0"/>
                </a:moveTo>
                <a:lnTo>
                  <a:pt x="517879" y="0"/>
                </a:lnTo>
                <a:lnTo>
                  <a:pt x="517879" y="82041"/>
                </a:lnTo>
                <a:lnTo>
                  <a:pt x="530712" y="82041"/>
                </a:lnTo>
                <a:lnTo>
                  <a:pt x="530712" y="0"/>
                </a:lnTo>
                <a:close/>
              </a:path>
              <a:path w="683259" h="138429">
                <a:moveTo>
                  <a:pt x="489004" y="9472"/>
                </a:moveTo>
                <a:lnTo>
                  <a:pt x="424685" y="9472"/>
                </a:lnTo>
                <a:lnTo>
                  <a:pt x="424685" y="70888"/>
                </a:lnTo>
                <a:lnTo>
                  <a:pt x="489004" y="70888"/>
                </a:lnTo>
                <a:lnTo>
                  <a:pt x="489004" y="60652"/>
                </a:lnTo>
                <a:lnTo>
                  <a:pt x="436907" y="60652"/>
                </a:lnTo>
                <a:lnTo>
                  <a:pt x="436907" y="19555"/>
                </a:lnTo>
                <a:lnTo>
                  <a:pt x="489004" y="19555"/>
                </a:lnTo>
                <a:lnTo>
                  <a:pt x="489004" y="9472"/>
                </a:lnTo>
                <a:close/>
              </a:path>
              <a:path w="683259" h="138429">
                <a:moveTo>
                  <a:pt x="489004" y="19555"/>
                </a:moveTo>
                <a:lnTo>
                  <a:pt x="476782" y="19555"/>
                </a:lnTo>
                <a:lnTo>
                  <a:pt x="476782" y="60652"/>
                </a:lnTo>
                <a:lnTo>
                  <a:pt x="489004" y="60652"/>
                </a:lnTo>
                <a:lnTo>
                  <a:pt x="489004" y="19555"/>
                </a:lnTo>
                <a:close/>
              </a:path>
              <a:path w="683259" h="138429">
                <a:moveTo>
                  <a:pt x="615644" y="9472"/>
                </a:moveTo>
                <a:lnTo>
                  <a:pt x="613353" y="9472"/>
                </a:lnTo>
                <a:lnTo>
                  <a:pt x="613353" y="20013"/>
                </a:lnTo>
                <a:lnTo>
                  <a:pt x="608915" y="36981"/>
                </a:lnTo>
                <a:lnTo>
                  <a:pt x="597330" y="51715"/>
                </a:lnTo>
                <a:lnTo>
                  <a:pt x="581191" y="62896"/>
                </a:lnTo>
                <a:lnTo>
                  <a:pt x="563089" y="69208"/>
                </a:lnTo>
                <a:lnTo>
                  <a:pt x="568742" y="79749"/>
                </a:lnTo>
                <a:lnTo>
                  <a:pt x="589097" y="72005"/>
                </a:lnTo>
                <a:lnTo>
                  <a:pt x="606917" y="58819"/>
                </a:lnTo>
                <a:lnTo>
                  <a:pt x="619552" y="41163"/>
                </a:lnTo>
                <a:lnTo>
                  <a:pt x="620001" y="39183"/>
                </a:lnTo>
                <a:lnTo>
                  <a:pt x="615644" y="20013"/>
                </a:lnTo>
                <a:lnTo>
                  <a:pt x="615644" y="9472"/>
                </a:lnTo>
                <a:close/>
              </a:path>
              <a:path w="683259" h="138429">
                <a:moveTo>
                  <a:pt x="626644" y="9472"/>
                </a:moveTo>
                <a:lnTo>
                  <a:pt x="624353" y="9472"/>
                </a:lnTo>
                <a:lnTo>
                  <a:pt x="624353" y="20013"/>
                </a:lnTo>
                <a:lnTo>
                  <a:pt x="620001" y="39183"/>
                </a:lnTo>
                <a:lnTo>
                  <a:pt x="620466" y="41228"/>
                </a:lnTo>
                <a:lnTo>
                  <a:pt x="633137" y="58876"/>
                </a:lnTo>
                <a:lnTo>
                  <a:pt x="650964" y="72027"/>
                </a:lnTo>
                <a:lnTo>
                  <a:pt x="671255" y="79749"/>
                </a:lnTo>
                <a:lnTo>
                  <a:pt x="676908" y="69208"/>
                </a:lnTo>
                <a:lnTo>
                  <a:pt x="658840" y="62896"/>
                </a:lnTo>
                <a:lnTo>
                  <a:pt x="642724" y="51772"/>
                </a:lnTo>
                <a:lnTo>
                  <a:pt x="631103" y="37046"/>
                </a:lnTo>
                <a:lnTo>
                  <a:pt x="626644" y="20013"/>
                </a:lnTo>
                <a:lnTo>
                  <a:pt x="626644" y="9472"/>
                </a:lnTo>
                <a:close/>
              </a:path>
              <a:path w="683259" h="138429">
                <a:moveTo>
                  <a:pt x="624353" y="9472"/>
                </a:moveTo>
                <a:lnTo>
                  <a:pt x="615644" y="9472"/>
                </a:lnTo>
                <a:lnTo>
                  <a:pt x="615644" y="20013"/>
                </a:lnTo>
                <a:lnTo>
                  <a:pt x="620001" y="39183"/>
                </a:lnTo>
                <a:lnTo>
                  <a:pt x="624353" y="20013"/>
                </a:lnTo>
                <a:lnTo>
                  <a:pt x="624353" y="9472"/>
                </a:lnTo>
                <a:close/>
              </a:path>
              <a:path w="683259" h="138429">
                <a:moveTo>
                  <a:pt x="683172" y="109082"/>
                </a:moveTo>
                <a:lnTo>
                  <a:pt x="558047" y="109082"/>
                </a:lnTo>
                <a:lnTo>
                  <a:pt x="558047" y="119471"/>
                </a:lnTo>
                <a:lnTo>
                  <a:pt x="683172" y="119471"/>
                </a:lnTo>
                <a:lnTo>
                  <a:pt x="683172" y="109082"/>
                </a:lnTo>
                <a:close/>
              </a:path>
            </a:pathLst>
          </a:custGeom>
          <a:solidFill>
            <a:srgbClr val="6775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7486595" y="7216423"/>
            <a:ext cx="406400" cy="138430"/>
          </a:xfrm>
          <a:custGeom>
            <a:avLst/>
            <a:gdLst/>
            <a:ahLst/>
            <a:cxnLst/>
            <a:rect l="l" t="t" r="r" b="b"/>
            <a:pathLst>
              <a:path w="406400" h="138429">
                <a:moveTo>
                  <a:pt x="48583" y="109082"/>
                </a:moveTo>
                <a:lnTo>
                  <a:pt x="0" y="109082"/>
                </a:lnTo>
                <a:lnTo>
                  <a:pt x="0" y="119471"/>
                </a:lnTo>
                <a:lnTo>
                  <a:pt x="124819" y="119471"/>
                </a:lnTo>
                <a:lnTo>
                  <a:pt x="124819" y="112902"/>
                </a:lnTo>
                <a:lnTo>
                  <a:pt x="48583" y="112902"/>
                </a:lnTo>
                <a:lnTo>
                  <a:pt x="48583" y="109082"/>
                </a:lnTo>
                <a:close/>
              </a:path>
              <a:path w="406400" h="138429">
                <a:moveTo>
                  <a:pt x="61263" y="73333"/>
                </a:moveTo>
                <a:lnTo>
                  <a:pt x="48583" y="73333"/>
                </a:lnTo>
                <a:lnTo>
                  <a:pt x="48583" y="112902"/>
                </a:lnTo>
                <a:lnTo>
                  <a:pt x="61263" y="112902"/>
                </a:lnTo>
                <a:lnTo>
                  <a:pt x="61263" y="73333"/>
                </a:lnTo>
                <a:close/>
              </a:path>
              <a:path w="406400" h="138429">
                <a:moveTo>
                  <a:pt x="124819" y="109082"/>
                </a:moveTo>
                <a:lnTo>
                  <a:pt x="61263" y="109082"/>
                </a:lnTo>
                <a:lnTo>
                  <a:pt x="61263" y="112902"/>
                </a:lnTo>
                <a:lnTo>
                  <a:pt x="124819" y="112902"/>
                </a:lnTo>
                <a:lnTo>
                  <a:pt x="124819" y="109082"/>
                </a:lnTo>
                <a:close/>
              </a:path>
              <a:path w="406400" h="138429">
                <a:moveTo>
                  <a:pt x="109466" y="46749"/>
                </a:moveTo>
                <a:lnTo>
                  <a:pt x="100221" y="46749"/>
                </a:lnTo>
                <a:lnTo>
                  <a:pt x="100221" y="56374"/>
                </a:lnTo>
                <a:lnTo>
                  <a:pt x="96457" y="56586"/>
                </a:lnTo>
                <a:lnTo>
                  <a:pt x="94958" y="70478"/>
                </a:lnTo>
                <a:lnTo>
                  <a:pt x="91513" y="89221"/>
                </a:lnTo>
                <a:lnTo>
                  <a:pt x="104194" y="90749"/>
                </a:lnTo>
                <a:lnTo>
                  <a:pt x="107462" y="71187"/>
                </a:lnTo>
                <a:lnTo>
                  <a:pt x="109140" y="54446"/>
                </a:lnTo>
                <a:lnTo>
                  <a:pt x="109466" y="46749"/>
                </a:lnTo>
                <a:close/>
              </a:path>
              <a:path w="406400" h="138429">
                <a:moveTo>
                  <a:pt x="97052" y="46874"/>
                </a:moveTo>
                <a:lnTo>
                  <a:pt x="11152" y="50263"/>
                </a:lnTo>
                <a:lnTo>
                  <a:pt x="13138" y="61263"/>
                </a:lnTo>
                <a:lnTo>
                  <a:pt x="96457" y="56586"/>
                </a:lnTo>
                <a:lnTo>
                  <a:pt x="96727" y="54083"/>
                </a:lnTo>
                <a:lnTo>
                  <a:pt x="97052" y="46874"/>
                </a:lnTo>
                <a:close/>
              </a:path>
              <a:path w="406400" h="138429">
                <a:moveTo>
                  <a:pt x="100221" y="46749"/>
                </a:moveTo>
                <a:lnTo>
                  <a:pt x="97052" y="46874"/>
                </a:lnTo>
                <a:lnTo>
                  <a:pt x="96727" y="54083"/>
                </a:lnTo>
                <a:lnTo>
                  <a:pt x="96457" y="56586"/>
                </a:lnTo>
                <a:lnTo>
                  <a:pt x="100221" y="56374"/>
                </a:lnTo>
                <a:lnTo>
                  <a:pt x="100221" y="46749"/>
                </a:lnTo>
                <a:close/>
              </a:path>
              <a:path w="406400" h="138429">
                <a:moveTo>
                  <a:pt x="102666" y="13597"/>
                </a:moveTo>
                <a:lnTo>
                  <a:pt x="97471" y="13597"/>
                </a:lnTo>
                <a:lnTo>
                  <a:pt x="97369" y="39853"/>
                </a:lnTo>
                <a:lnTo>
                  <a:pt x="97052" y="46874"/>
                </a:lnTo>
                <a:lnTo>
                  <a:pt x="100221" y="46749"/>
                </a:lnTo>
                <a:lnTo>
                  <a:pt x="109466" y="46749"/>
                </a:lnTo>
                <a:lnTo>
                  <a:pt x="109758" y="39853"/>
                </a:lnTo>
                <a:lnTo>
                  <a:pt x="109846" y="23986"/>
                </a:lnTo>
                <a:lnTo>
                  <a:pt x="102666" y="23986"/>
                </a:lnTo>
                <a:lnTo>
                  <a:pt x="102666" y="13597"/>
                </a:lnTo>
                <a:close/>
              </a:path>
              <a:path w="406400" h="138429">
                <a:moveTo>
                  <a:pt x="97471" y="13597"/>
                </a:moveTo>
                <a:lnTo>
                  <a:pt x="14972" y="13597"/>
                </a:lnTo>
                <a:lnTo>
                  <a:pt x="14972" y="23986"/>
                </a:lnTo>
                <a:lnTo>
                  <a:pt x="97471" y="23986"/>
                </a:lnTo>
                <a:lnTo>
                  <a:pt x="97471" y="13597"/>
                </a:lnTo>
                <a:close/>
              </a:path>
              <a:path w="406400" h="138429">
                <a:moveTo>
                  <a:pt x="109846" y="13597"/>
                </a:moveTo>
                <a:lnTo>
                  <a:pt x="102666" y="13597"/>
                </a:lnTo>
                <a:lnTo>
                  <a:pt x="102666" y="23986"/>
                </a:lnTo>
                <a:lnTo>
                  <a:pt x="109846" y="23986"/>
                </a:lnTo>
                <a:lnTo>
                  <a:pt x="109846" y="13597"/>
                </a:lnTo>
                <a:close/>
              </a:path>
              <a:path w="406400" h="138429">
                <a:moveTo>
                  <a:pt x="212042" y="13597"/>
                </a:moveTo>
                <a:lnTo>
                  <a:pt x="148487" y="13597"/>
                </a:lnTo>
                <a:lnTo>
                  <a:pt x="148487" y="103583"/>
                </a:lnTo>
                <a:lnTo>
                  <a:pt x="212042" y="103583"/>
                </a:lnTo>
                <a:lnTo>
                  <a:pt x="212042" y="93346"/>
                </a:lnTo>
                <a:lnTo>
                  <a:pt x="160862" y="93346"/>
                </a:lnTo>
                <a:lnTo>
                  <a:pt x="160862" y="23833"/>
                </a:lnTo>
                <a:lnTo>
                  <a:pt x="212042" y="23833"/>
                </a:lnTo>
                <a:lnTo>
                  <a:pt x="212042" y="13597"/>
                </a:lnTo>
                <a:close/>
              </a:path>
              <a:path w="406400" h="138429">
                <a:moveTo>
                  <a:pt x="212042" y="23833"/>
                </a:moveTo>
                <a:lnTo>
                  <a:pt x="199667" y="23833"/>
                </a:lnTo>
                <a:lnTo>
                  <a:pt x="199667" y="93346"/>
                </a:lnTo>
                <a:lnTo>
                  <a:pt x="212042" y="93346"/>
                </a:lnTo>
                <a:lnTo>
                  <a:pt x="212042" y="23833"/>
                </a:lnTo>
                <a:close/>
              </a:path>
              <a:path w="406400" h="138429">
                <a:moveTo>
                  <a:pt x="253598" y="0"/>
                </a:moveTo>
                <a:lnTo>
                  <a:pt x="240917" y="0"/>
                </a:lnTo>
                <a:lnTo>
                  <a:pt x="240917" y="138416"/>
                </a:lnTo>
                <a:lnTo>
                  <a:pt x="253598" y="138416"/>
                </a:lnTo>
                <a:lnTo>
                  <a:pt x="253598" y="0"/>
                </a:lnTo>
                <a:close/>
              </a:path>
              <a:path w="406400" h="138429">
                <a:moveTo>
                  <a:pt x="329669" y="109082"/>
                </a:moveTo>
                <a:lnTo>
                  <a:pt x="281086" y="109082"/>
                </a:lnTo>
                <a:lnTo>
                  <a:pt x="281086" y="119471"/>
                </a:lnTo>
                <a:lnTo>
                  <a:pt x="405905" y="119471"/>
                </a:lnTo>
                <a:lnTo>
                  <a:pt x="405905" y="112902"/>
                </a:lnTo>
                <a:lnTo>
                  <a:pt x="329669" y="112902"/>
                </a:lnTo>
                <a:lnTo>
                  <a:pt x="329669" y="109082"/>
                </a:lnTo>
                <a:close/>
              </a:path>
              <a:path w="406400" h="138429">
                <a:moveTo>
                  <a:pt x="342350" y="73333"/>
                </a:moveTo>
                <a:lnTo>
                  <a:pt x="329669" y="73333"/>
                </a:lnTo>
                <a:lnTo>
                  <a:pt x="329669" y="112902"/>
                </a:lnTo>
                <a:lnTo>
                  <a:pt x="342350" y="112902"/>
                </a:lnTo>
                <a:lnTo>
                  <a:pt x="342350" y="73333"/>
                </a:lnTo>
                <a:close/>
              </a:path>
              <a:path w="406400" h="138429">
                <a:moveTo>
                  <a:pt x="405905" y="109082"/>
                </a:moveTo>
                <a:lnTo>
                  <a:pt x="342350" y="109082"/>
                </a:lnTo>
                <a:lnTo>
                  <a:pt x="342350" y="112902"/>
                </a:lnTo>
                <a:lnTo>
                  <a:pt x="405905" y="112902"/>
                </a:lnTo>
                <a:lnTo>
                  <a:pt x="405905" y="109082"/>
                </a:lnTo>
                <a:close/>
              </a:path>
              <a:path w="406400" h="138429">
                <a:moveTo>
                  <a:pt x="390552" y="46749"/>
                </a:moveTo>
                <a:lnTo>
                  <a:pt x="381308" y="46749"/>
                </a:lnTo>
                <a:lnTo>
                  <a:pt x="381308" y="56374"/>
                </a:lnTo>
                <a:lnTo>
                  <a:pt x="377543" y="56586"/>
                </a:lnTo>
                <a:lnTo>
                  <a:pt x="376044" y="70478"/>
                </a:lnTo>
                <a:lnTo>
                  <a:pt x="372599" y="89221"/>
                </a:lnTo>
                <a:lnTo>
                  <a:pt x="385280" y="90749"/>
                </a:lnTo>
                <a:lnTo>
                  <a:pt x="388548" y="71187"/>
                </a:lnTo>
                <a:lnTo>
                  <a:pt x="390226" y="54446"/>
                </a:lnTo>
                <a:lnTo>
                  <a:pt x="390552" y="46749"/>
                </a:lnTo>
                <a:close/>
              </a:path>
              <a:path w="406400" h="138429">
                <a:moveTo>
                  <a:pt x="378138" y="46874"/>
                </a:moveTo>
                <a:lnTo>
                  <a:pt x="292239" y="50263"/>
                </a:lnTo>
                <a:lnTo>
                  <a:pt x="294225" y="61263"/>
                </a:lnTo>
                <a:lnTo>
                  <a:pt x="377543" y="56586"/>
                </a:lnTo>
                <a:lnTo>
                  <a:pt x="377813" y="54083"/>
                </a:lnTo>
                <a:lnTo>
                  <a:pt x="378138" y="46874"/>
                </a:lnTo>
                <a:close/>
              </a:path>
              <a:path w="406400" h="138429">
                <a:moveTo>
                  <a:pt x="381308" y="46749"/>
                </a:moveTo>
                <a:lnTo>
                  <a:pt x="378138" y="46874"/>
                </a:lnTo>
                <a:lnTo>
                  <a:pt x="377813" y="54083"/>
                </a:lnTo>
                <a:lnTo>
                  <a:pt x="377543" y="56586"/>
                </a:lnTo>
                <a:lnTo>
                  <a:pt x="381308" y="56374"/>
                </a:lnTo>
                <a:lnTo>
                  <a:pt x="381308" y="46749"/>
                </a:lnTo>
                <a:close/>
              </a:path>
              <a:path w="406400" h="138429">
                <a:moveTo>
                  <a:pt x="383752" y="13597"/>
                </a:moveTo>
                <a:lnTo>
                  <a:pt x="378558" y="13597"/>
                </a:lnTo>
                <a:lnTo>
                  <a:pt x="378455" y="39853"/>
                </a:lnTo>
                <a:lnTo>
                  <a:pt x="378138" y="46874"/>
                </a:lnTo>
                <a:lnTo>
                  <a:pt x="381308" y="46749"/>
                </a:lnTo>
                <a:lnTo>
                  <a:pt x="390552" y="46749"/>
                </a:lnTo>
                <a:lnTo>
                  <a:pt x="390844" y="39853"/>
                </a:lnTo>
                <a:lnTo>
                  <a:pt x="390933" y="23986"/>
                </a:lnTo>
                <a:lnTo>
                  <a:pt x="383752" y="23986"/>
                </a:lnTo>
                <a:lnTo>
                  <a:pt x="383752" y="13597"/>
                </a:lnTo>
                <a:close/>
              </a:path>
              <a:path w="406400" h="138429">
                <a:moveTo>
                  <a:pt x="378558" y="13597"/>
                </a:moveTo>
                <a:lnTo>
                  <a:pt x="296058" y="13597"/>
                </a:lnTo>
                <a:lnTo>
                  <a:pt x="296058" y="23986"/>
                </a:lnTo>
                <a:lnTo>
                  <a:pt x="378558" y="23986"/>
                </a:lnTo>
                <a:lnTo>
                  <a:pt x="378558" y="13597"/>
                </a:lnTo>
                <a:close/>
              </a:path>
              <a:path w="406400" h="138429">
                <a:moveTo>
                  <a:pt x="390933" y="13597"/>
                </a:moveTo>
                <a:lnTo>
                  <a:pt x="383752" y="13597"/>
                </a:lnTo>
                <a:lnTo>
                  <a:pt x="383752" y="23986"/>
                </a:lnTo>
                <a:lnTo>
                  <a:pt x="390933" y="23986"/>
                </a:lnTo>
                <a:lnTo>
                  <a:pt x="390933" y="13597"/>
                </a:lnTo>
                <a:close/>
              </a:path>
            </a:pathLst>
          </a:custGeom>
          <a:solidFill>
            <a:srgbClr val="6775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8229867" y="7219480"/>
            <a:ext cx="125095" cy="76835"/>
          </a:xfrm>
          <a:custGeom>
            <a:avLst/>
            <a:gdLst/>
            <a:ahLst/>
            <a:cxnLst/>
            <a:rect l="l" t="t" r="r" b="b"/>
            <a:pathLst>
              <a:path w="125095" h="76834">
                <a:moveTo>
                  <a:pt x="108623" y="0"/>
                </a:moveTo>
                <a:lnTo>
                  <a:pt x="95948" y="0"/>
                </a:lnTo>
                <a:lnTo>
                  <a:pt x="95948" y="15278"/>
                </a:lnTo>
                <a:lnTo>
                  <a:pt x="108623" y="15278"/>
                </a:lnTo>
                <a:lnTo>
                  <a:pt x="108623" y="0"/>
                </a:lnTo>
                <a:close/>
              </a:path>
              <a:path w="125095" h="76834">
                <a:moveTo>
                  <a:pt x="124815" y="66154"/>
                </a:moveTo>
                <a:lnTo>
                  <a:pt x="68745" y="66154"/>
                </a:lnTo>
                <a:lnTo>
                  <a:pt x="68745" y="50876"/>
                </a:lnTo>
                <a:lnTo>
                  <a:pt x="108623" y="50876"/>
                </a:lnTo>
                <a:lnTo>
                  <a:pt x="108623" y="46443"/>
                </a:lnTo>
                <a:lnTo>
                  <a:pt x="68745" y="46443"/>
                </a:lnTo>
                <a:lnTo>
                  <a:pt x="56222" y="46443"/>
                </a:lnTo>
                <a:lnTo>
                  <a:pt x="56222" y="45847"/>
                </a:lnTo>
                <a:lnTo>
                  <a:pt x="108623" y="45847"/>
                </a:lnTo>
                <a:lnTo>
                  <a:pt x="108623" y="40767"/>
                </a:lnTo>
                <a:lnTo>
                  <a:pt x="29184" y="40767"/>
                </a:lnTo>
                <a:lnTo>
                  <a:pt x="29184" y="25527"/>
                </a:lnTo>
                <a:lnTo>
                  <a:pt x="95948" y="25527"/>
                </a:lnTo>
                <a:lnTo>
                  <a:pt x="95948" y="40640"/>
                </a:lnTo>
                <a:lnTo>
                  <a:pt x="108623" y="40640"/>
                </a:lnTo>
                <a:lnTo>
                  <a:pt x="108623" y="25527"/>
                </a:lnTo>
                <a:lnTo>
                  <a:pt x="108623" y="25057"/>
                </a:lnTo>
                <a:lnTo>
                  <a:pt x="108623" y="15367"/>
                </a:lnTo>
                <a:lnTo>
                  <a:pt x="29184" y="15367"/>
                </a:lnTo>
                <a:lnTo>
                  <a:pt x="29184" y="127"/>
                </a:lnTo>
                <a:lnTo>
                  <a:pt x="16649" y="127"/>
                </a:lnTo>
                <a:lnTo>
                  <a:pt x="16649" y="15367"/>
                </a:lnTo>
                <a:lnTo>
                  <a:pt x="16649" y="25527"/>
                </a:lnTo>
                <a:lnTo>
                  <a:pt x="16649" y="40767"/>
                </a:lnTo>
                <a:lnTo>
                  <a:pt x="16649" y="45847"/>
                </a:lnTo>
                <a:lnTo>
                  <a:pt x="16649" y="50927"/>
                </a:lnTo>
                <a:lnTo>
                  <a:pt x="56222" y="50927"/>
                </a:lnTo>
                <a:lnTo>
                  <a:pt x="56222" y="66167"/>
                </a:lnTo>
                <a:lnTo>
                  <a:pt x="0" y="66167"/>
                </a:lnTo>
                <a:lnTo>
                  <a:pt x="0" y="69977"/>
                </a:lnTo>
                <a:lnTo>
                  <a:pt x="0" y="76327"/>
                </a:lnTo>
                <a:lnTo>
                  <a:pt x="124815" y="76327"/>
                </a:lnTo>
                <a:lnTo>
                  <a:pt x="124815" y="70281"/>
                </a:lnTo>
                <a:lnTo>
                  <a:pt x="124815" y="69977"/>
                </a:lnTo>
                <a:lnTo>
                  <a:pt x="124815" y="66154"/>
                </a:lnTo>
                <a:close/>
              </a:path>
            </a:pathLst>
          </a:custGeom>
          <a:solidFill>
            <a:srgbClr val="6775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8245145" y="7308506"/>
            <a:ext cx="94615" cy="44450"/>
          </a:xfrm>
          <a:custGeom>
            <a:avLst/>
            <a:gdLst/>
            <a:ahLst/>
            <a:cxnLst/>
            <a:rect l="l" t="t" r="r" b="b"/>
            <a:pathLst>
              <a:path w="94615" h="44450">
                <a:moveTo>
                  <a:pt x="94259" y="10287"/>
                </a:moveTo>
                <a:lnTo>
                  <a:pt x="81889" y="10287"/>
                </a:lnTo>
                <a:lnTo>
                  <a:pt x="81889" y="34112"/>
                </a:lnTo>
                <a:lnTo>
                  <a:pt x="94259" y="34112"/>
                </a:lnTo>
                <a:lnTo>
                  <a:pt x="94259" y="10287"/>
                </a:lnTo>
                <a:close/>
              </a:path>
              <a:path w="94615" h="44450">
                <a:moveTo>
                  <a:pt x="94259" y="0"/>
                </a:moveTo>
                <a:lnTo>
                  <a:pt x="0" y="0"/>
                </a:lnTo>
                <a:lnTo>
                  <a:pt x="0" y="10160"/>
                </a:lnTo>
                <a:lnTo>
                  <a:pt x="0" y="34290"/>
                </a:lnTo>
                <a:lnTo>
                  <a:pt x="0" y="44450"/>
                </a:lnTo>
                <a:lnTo>
                  <a:pt x="94259" y="44450"/>
                </a:lnTo>
                <a:lnTo>
                  <a:pt x="94259" y="34290"/>
                </a:lnTo>
                <a:lnTo>
                  <a:pt x="12522" y="34290"/>
                </a:lnTo>
                <a:lnTo>
                  <a:pt x="12522" y="10160"/>
                </a:lnTo>
                <a:lnTo>
                  <a:pt x="94259" y="10160"/>
                </a:lnTo>
                <a:lnTo>
                  <a:pt x="94259" y="0"/>
                </a:lnTo>
                <a:close/>
              </a:path>
            </a:pathLst>
          </a:custGeom>
          <a:solidFill>
            <a:srgbClr val="6775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8370405" y="7222146"/>
            <a:ext cx="125730" cy="129539"/>
          </a:xfrm>
          <a:custGeom>
            <a:avLst/>
            <a:gdLst/>
            <a:ahLst/>
            <a:cxnLst/>
            <a:rect l="l" t="t" r="r" b="b"/>
            <a:pathLst>
              <a:path w="125729" h="129540">
                <a:moveTo>
                  <a:pt x="110159" y="48056"/>
                </a:moveTo>
                <a:lnTo>
                  <a:pt x="29032" y="48056"/>
                </a:lnTo>
                <a:lnTo>
                  <a:pt x="29032" y="33540"/>
                </a:lnTo>
                <a:lnTo>
                  <a:pt x="105879" y="33540"/>
                </a:lnTo>
                <a:lnTo>
                  <a:pt x="105879" y="23774"/>
                </a:lnTo>
                <a:lnTo>
                  <a:pt x="29032" y="23774"/>
                </a:lnTo>
                <a:lnTo>
                  <a:pt x="29032" y="10160"/>
                </a:lnTo>
                <a:lnTo>
                  <a:pt x="109550" y="10160"/>
                </a:lnTo>
                <a:lnTo>
                  <a:pt x="109550" y="0"/>
                </a:lnTo>
                <a:lnTo>
                  <a:pt x="16510" y="0"/>
                </a:lnTo>
                <a:lnTo>
                  <a:pt x="16510" y="10160"/>
                </a:lnTo>
                <a:lnTo>
                  <a:pt x="16510" y="24130"/>
                </a:lnTo>
                <a:lnTo>
                  <a:pt x="16510" y="33020"/>
                </a:lnTo>
                <a:lnTo>
                  <a:pt x="16510" y="53340"/>
                </a:lnTo>
                <a:lnTo>
                  <a:pt x="16510" y="58420"/>
                </a:lnTo>
                <a:lnTo>
                  <a:pt x="110159" y="58420"/>
                </a:lnTo>
                <a:lnTo>
                  <a:pt x="110159" y="53340"/>
                </a:lnTo>
                <a:lnTo>
                  <a:pt x="29032" y="53340"/>
                </a:lnTo>
                <a:lnTo>
                  <a:pt x="29032" y="52793"/>
                </a:lnTo>
                <a:lnTo>
                  <a:pt x="110159" y="52793"/>
                </a:lnTo>
                <a:lnTo>
                  <a:pt x="110159" y="48056"/>
                </a:lnTo>
                <a:close/>
              </a:path>
              <a:path w="125729" h="129540">
                <a:moveTo>
                  <a:pt x="111226" y="119100"/>
                </a:moveTo>
                <a:lnTo>
                  <a:pt x="28422" y="119100"/>
                </a:lnTo>
                <a:lnTo>
                  <a:pt x="28422" y="92710"/>
                </a:lnTo>
                <a:lnTo>
                  <a:pt x="15900" y="92710"/>
                </a:lnTo>
                <a:lnTo>
                  <a:pt x="15900" y="124460"/>
                </a:lnTo>
                <a:lnTo>
                  <a:pt x="15900" y="129540"/>
                </a:lnTo>
                <a:lnTo>
                  <a:pt x="111226" y="129540"/>
                </a:lnTo>
                <a:lnTo>
                  <a:pt x="111226" y="124460"/>
                </a:lnTo>
                <a:lnTo>
                  <a:pt x="28422" y="124460"/>
                </a:lnTo>
                <a:lnTo>
                  <a:pt x="28422" y="123837"/>
                </a:lnTo>
                <a:lnTo>
                  <a:pt x="111226" y="123837"/>
                </a:lnTo>
                <a:lnTo>
                  <a:pt x="111226" y="119100"/>
                </a:lnTo>
                <a:close/>
              </a:path>
              <a:path w="125729" h="129540">
                <a:moveTo>
                  <a:pt x="125285" y="69850"/>
                </a:moveTo>
                <a:lnTo>
                  <a:pt x="0" y="69850"/>
                </a:lnTo>
                <a:lnTo>
                  <a:pt x="0" y="73660"/>
                </a:lnTo>
                <a:lnTo>
                  <a:pt x="0" y="80010"/>
                </a:lnTo>
                <a:lnTo>
                  <a:pt x="57150" y="80010"/>
                </a:lnTo>
                <a:lnTo>
                  <a:pt x="57150" y="105346"/>
                </a:lnTo>
                <a:lnTo>
                  <a:pt x="69824" y="105346"/>
                </a:lnTo>
                <a:lnTo>
                  <a:pt x="69824" y="80302"/>
                </a:lnTo>
                <a:lnTo>
                  <a:pt x="125285" y="80302"/>
                </a:lnTo>
                <a:lnTo>
                  <a:pt x="125285" y="73875"/>
                </a:lnTo>
                <a:lnTo>
                  <a:pt x="69824" y="73875"/>
                </a:lnTo>
                <a:lnTo>
                  <a:pt x="57150" y="73875"/>
                </a:lnTo>
                <a:lnTo>
                  <a:pt x="57150" y="73660"/>
                </a:lnTo>
                <a:lnTo>
                  <a:pt x="125285" y="73660"/>
                </a:lnTo>
                <a:lnTo>
                  <a:pt x="125285" y="69850"/>
                </a:lnTo>
                <a:close/>
              </a:path>
            </a:pathLst>
          </a:custGeom>
          <a:solidFill>
            <a:srgbClr val="677582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6" name="object 8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942837" y="7216423"/>
            <a:ext cx="245806" cy="138569"/>
          </a:xfrm>
          <a:prstGeom prst="rect">
            <a:avLst/>
          </a:prstGeom>
        </p:spPr>
      </p:pic>
      <p:grpSp>
        <p:nvGrpSpPr>
          <p:cNvPr id="87" name="object 87"/>
          <p:cNvGrpSpPr/>
          <p:nvPr/>
        </p:nvGrpSpPr>
        <p:grpSpPr>
          <a:xfrm>
            <a:off x="0" y="0"/>
            <a:ext cx="13002260" cy="800100"/>
            <a:chOff x="0" y="0"/>
            <a:chExt cx="13002260" cy="800100"/>
          </a:xfrm>
        </p:grpSpPr>
        <p:sp>
          <p:nvSpPr>
            <p:cNvPr id="88" name="object 88"/>
            <p:cNvSpPr/>
            <p:nvPr/>
          </p:nvSpPr>
          <p:spPr>
            <a:xfrm>
              <a:off x="0" y="0"/>
              <a:ext cx="13002260" cy="628650"/>
            </a:xfrm>
            <a:custGeom>
              <a:avLst/>
              <a:gdLst/>
              <a:ahLst/>
              <a:cxnLst/>
              <a:rect l="l" t="t" r="r" b="b"/>
              <a:pathLst>
                <a:path w="13002260" h="628650">
                  <a:moveTo>
                    <a:pt x="0" y="628035"/>
                  </a:moveTo>
                  <a:lnTo>
                    <a:pt x="0" y="0"/>
                  </a:lnTo>
                  <a:lnTo>
                    <a:pt x="13001656" y="0"/>
                  </a:lnTo>
                  <a:lnTo>
                    <a:pt x="13001656" y="628035"/>
                  </a:lnTo>
                  <a:lnTo>
                    <a:pt x="0" y="628035"/>
                  </a:lnTo>
                  <a:close/>
                </a:path>
              </a:pathLst>
            </a:custGeom>
            <a:solidFill>
              <a:srgbClr val="70B6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8179041" y="86171"/>
              <a:ext cx="3549650" cy="415925"/>
            </a:xfrm>
            <a:custGeom>
              <a:avLst/>
              <a:gdLst/>
              <a:ahLst/>
              <a:cxnLst/>
              <a:rect l="l" t="t" r="r" b="b"/>
              <a:pathLst>
                <a:path w="3549650" h="415925">
                  <a:moveTo>
                    <a:pt x="3341511" y="0"/>
                  </a:moveTo>
                  <a:lnTo>
                    <a:pt x="207715" y="0"/>
                  </a:lnTo>
                  <a:lnTo>
                    <a:pt x="160088" y="5485"/>
                  </a:lnTo>
                  <a:lnTo>
                    <a:pt x="116367" y="21112"/>
                  </a:lnTo>
                  <a:lnTo>
                    <a:pt x="77800" y="45632"/>
                  </a:lnTo>
                  <a:lnTo>
                    <a:pt x="45632" y="77800"/>
                  </a:lnTo>
                  <a:lnTo>
                    <a:pt x="21112" y="116367"/>
                  </a:lnTo>
                  <a:lnTo>
                    <a:pt x="5485" y="160088"/>
                  </a:lnTo>
                  <a:lnTo>
                    <a:pt x="0" y="207715"/>
                  </a:lnTo>
                  <a:lnTo>
                    <a:pt x="5485" y="255342"/>
                  </a:lnTo>
                  <a:lnTo>
                    <a:pt x="21112" y="299063"/>
                  </a:lnTo>
                  <a:lnTo>
                    <a:pt x="45632" y="337631"/>
                  </a:lnTo>
                  <a:lnTo>
                    <a:pt x="77800" y="369798"/>
                  </a:lnTo>
                  <a:lnTo>
                    <a:pt x="116367" y="394318"/>
                  </a:lnTo>
                  <a:lnTo>
                    <a:pt x="160088" y="409945"/>
                  </a:lnTo>
                  <a:lnTo>
                    <a:pt x="207715" y="415431"/>
                  </a:lnTo>
                  <a:lnTo>
                    <a:pt x="3341511" y="415431"/>
                  </a:lnTo>
                  <a:lnTo>
                    <a:pt x="3389138" y="409945"/>
                  </a:lnTo>
                  <a:lnTo>
                    <a:pt x="3432859" y="394318"/>
                  </a:lnTo>
                  <a:lnTo>
                    <a:pt x="3471426" y="369798"/>
                  </a:lnTo>
                  <a:lnTo>
                    <a:pt x="3503593" y="337631"/>
                  </a:lnTo>
                  <a:lnTo>
                    <a:pt x="3528114" y="299063"/>
                  </a:lnTo>
                  <a:lnTo>
                    <a:pt x="3543740" y="255342"/>
                  </a:lnTo>
                  <a:lnTo>
                    <a:pt x="3549226" y="207715"/>
                  </a:lnTo>
                  <a:lnTo>
                    <a:pt x="3543740" y="160088"/>
                  </a:lnTo>
                  <a:lnTo>
                    <a:pt x="3528114" y="116367"/>
                  </a:lnTo>
                  <a:lnTo>
                    <a:pt x="3503593" y="77800"/>
                  </a:lnTo>
                  <a:lnTo>
                    <a:pt x="3471426" y="45632"/>
                  </a:lnTo>
                  <a:lnTo>
                    <a:pt x="3432859" y="21112"/>
                  </a:lnTo>
                  <a:lnTo>
                    <a:pt x="3389138" y="5485"/>
                  </a:lnTo>
                  <a:lnTo>
                    <a:pt x="3341511" y="0"/>
                  </a:lnTo>
                  <a:close/>
                </a:path>
              </a:pathLst>
            </a:custGeom>
            <a:solidFill>
              <a:srgbClr val="EFF2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0" name="object 9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359663" y="185514"/>
              <a:ext cx="214405" cy="214448"/>
            </a:xfrm>
            <a:prstGeom prst="rect">
              <a:avLst/>
            </a:prstGeom>
          </p:spPr>
        </p:pic>
        <p:pic>
          <p:nvPicPr>
            <p:cNvPr id="91" name="object 9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432698" y="176485"/>
              <a:ext cx="243840" cy="243840"/>
            </a:xfrm>
            <a:prstGeom prst="rect">
              <a:avLst/>
            </a:prstGeom>
          </p:spPr>
        </p:pic>
        <p:sp>
          <p:nvSpPr>
            <p:cNvPr id="92" name="object 92"/>
            <p:cNvSpPr/>
            <p:nvPr/>
          </p:nvSpPr>
          <p:spPr>
            <a:xfrm>
              <a:off x="11990159" y="104241"/>
              <a:ext cx="758825" cy="388620"/>
            </a:xfrm>
            <a:custGeom>
              <a:avLst/>
              <a:gdLst/>
              <a:ahLst/>
              <a:cxnLst/>
              <a:rect l="l" t="t" r="r" b="b"/>
              <a:pathLst>
                <a:path w="758825" h="388620">
                  <a:moveTo>
                    <a:pt x="234810" y="258927"/>
                  </a:moveTo>
                  <a:lnTo>
                    <a:pt x="228752" y="252869"/>
                  </a:lnTo>
                  <a:lnTo>
                    <a:pt x="6070" y="252869"/>
                  </a:lnTo>
                  <a:lnTo>
                    <a:pt x="0" y="258927"/>
                  </a:lnTo>
                  <a:lnTo>
                    <a:pt x="0" y="266407"/>
                  </a:lnTo>
                  <a:lnTo>
                    <a:pt x="0" y="273888"/>
                  </a:lnTo>
                  <a:lnTo>
                    <a:pt x="6070" y="279958"/>
                  </a:lnTo>
                  <a:lnTo>
                    <a:pt x="228752" y="279958"/>
                  </a:lnTo>
                  <a:lnTo>
                    <a:pt x="234810" y="273888"/>
                  </a:lnTo>
                  <a:lnTo>
                    <a:pt x="234810" y="258927"/>
                  </a:lnTo>
                  <a:close/>
                </a:path>
                <a:path w="758825" h="388620">
                  <a:moveTo>
                    <a:pt x="234810" y="186690"/>
                  </a:moveTo>
                  <a:lnTo>
                    <a:pt x="228752" y="180619"/>
                  </a:lnTo>
                  <a:lnTo>
                    <a:pt x="6070" y="180619"/>
                  </a:lnTo>
                  <a:lnTo>
                    <a:pt x="0" y="186690"/>
                  </a:lnTo>
                  <a:lnTo>
                    <a:pt x="0" y="194170"/>
                  </a:lnTo>
                  <a:lnTo>
                    <a:pt x="0" y="201650"/>
                  </a:lnTo>
                  <a:lnTo>
                    <a:pt x="6070" y="207721"/>
                  </a:lnTo>
                  <a:lnTo>
                    <a:pt x="228752" y="207721"/>
                  </a:lnTo>
                  <a:lnTo>
                    <a:pt x="234810" y="201650"/>
                  </a:lnTo>
                  <a:lnTo>
                    <a:pt x="234810" y="186690"/>
                  </a:lnTo>
                  <a:close/>
                </a:path>
                <a:path w="758825" h="388620">
                  <a:moveTo>
                    <a:pt x="234810" y="114427"/>
                  </a:moveTo>
                  <a:lnTo>
                    <a:pt x="228752" y="108369"/>
                  </a:lnTo>
                  <a:lnTo>
                    <a:pt x="6070" y="108369"/>
                  </a:lnTo>
                  <a:lnTo>
                    <a:pt x="0" y="114427"/>
                  </a:lnTo>
                  <a:lnTo>
                    <a:pt x="0" y="121907"/>
                  </a:lnTo>
                  <a:lnTo>
                    <a:pt x="0" y="129400"/>
                  </a:lnTo>
                  <a:lnTo>
                    <a:pt x="6070" y="135458"/>
                  </a:lnTo>
                  <a:lnTo>
                    <a:pt x="228752" y="135458"/>
                  </a:lnTo>
                  <a:lnTo>
                    <a:pt x="234810" y="129400"/>
                  </a:lnTo>
                  <a:lnTo>
                    <a:pt x="234810" y="114427"/>
                  </a:lnTo>
                  <a:close/>
                </a:path>
                <a:path w="758825" h="388620">
                  <a:moveTo>
                    <a:pt x="758621" y="194157"/>
                  </a:moveTo>
                  <a:lnTo>
                    <a:pt x="753491" y="149644"/>
                  </a:lnTo>
                  <a:lnTo>
                    <a:pt x="740562" y="113474"/>
                  </a:lnTo>
                  <a:lnTo>
                    <a:pt x="740562" y="194157"/>
                  </a:lnTo>
                  <a:lnTo>
                    <a:pt x="734263" y="240982"/>
                  </a:lnTo>
                  <a:lnTo>
                    <a:pt x="716521" y="283044"/>
                  </a:lnTo>
                  <a:lnTo>
                    <a:pt x="688975" y="318693"/>
                  </a:lnTo>
                  <a:lnTo>
                    <a:pt x="653338" y="346227"/>
                  </a:lnTo>
                  <a:lnTo>
                    <a:pt x="611263" y="363982"/>
                  </a:lnTo>
                  <a:lnTo>
                    <a:pt x="564451" y="370268"/>
                  </a:lnTo>
                  <a:lnTo>
                    <a:pt x="517639" y="363982"/>
                  </a:lnTo>
                  <a:lnTo>
                    <a:pt x="475564" y="346227"/>
                  </a:lnTo>
                  <a:lnTo>
                    <a:pt x="439928" y="318693"/>
                  </a:lnTo>
                  <a:lnTo>
                    <a:pt x="412394" y="283044"/>
                  </a:lnTo>
                  <a:lnTo>
                    <a:pt x="394639" y="240982"/>
                  </a:lnTo>
                  <a:lnTo>
                    <a:pt x="388340" y="194157"/>
                  </a:lnTo>
                  <a:lnTo>
                    <a:pt x="394639" y="147345"/>
                  </a:lnTo>
                  <a:lnTo>
                    <a:pt x="412394" y="105283"/>
                  </a:lnTo>
                  <a:lnTo>
                    <a:pt x="439928" y="69634"/>
                  </a:lnTo>
                  <a:lnTo>
                    <a:pt x="475564" y="42100"/>
                  </a:lnTo>
                  <a:lnTo>
                    <a:pt x="517639" y="24345"/>
                  </a:lnTo>
                  <a:lnTo>
                    <a:pt x="564451" y="18059"/>
                  </a:lnTo>
                  <a:lnTo>
                    <a:pt x="611263" y="24345"/>
                  </a:lnTo>
                  <a:lnTo>
                    <a:pt x="653338" y="42100"/>
                  </a:lnTo>
                  <a:lnTo>
                    <a:pt x="688975" y="69634"/>
                  </a:lnTo>
                  <a:lnTo>
                    <a:pt x="716521" y="105283"/>
                  </a:lnTo>
                  <a:lnTo>
                    <a:pt x="734263" y="147345"/>
                  </a:lnTo>
                  <a:lnTo>
                    <a:pt x="740562" y="194157"/>
                  </a:lnTo>
                  <a:lnTo>
                    <a:pt x="740562" y="113474"/>
                  </a:lnTo>
                  <a:lnTo>
                    <a:pt x="715962" y="72720"/>
                  </a:lnTo>
                  <a:lnTo>
                    <a:pt x="685888" y="42646"/>
                  </a:lnTo>
                  <a:lnTo>
                    <a:pt x="649846" y="19735"/>
                  </a:lnTo>
                  <a:lnTo>
                    <a:pt x="608977" y="5118"/>
                  </a:lnTo>
                  <a:lnTo>
                    <a:pt x="564451" y="0"/>
                  </a:lnTo>
                  <a:lnTo>
                    <a:pt x="519925" y="5118"/>
                  </a:lnTo>
                  <a:lnTo>
                    <a:pt x="479056" y="19735"/>
                  </a:lnTo>
                  <a:lnTo>
                    <a:pt x="443014" y="42646"/>
                  </a:lnTo>
                  <a:lnTo>
                    <a:pt x="412940" y="72720"/>
                  </a:lnTo>
                  <a:lnTo>
                    <a:pt x="390017" y="108775"/>
                  </a:lnTo>
                  <a:lnTo>
                    <a:pt x="375412" y="149644"/>
                  </a:lnTo>
                  <a:lnTo>
                    <a:pt x="370281" y="194157"/>
                  </a:lnTo>
                  <a:lnTo>
                    <a:pt x="375412" y="238683"/>
                  </a:lnTo>
                  <a:lnTo>
                    <a:pt x="390017" y="279552"/>
                  </a:lnTo>
                  <a:lnTo>
                    <a:pt x="412940" y="315607"/>
                  </a:lnTo>
                  <a:lnTo>
                    <a:pt x="443014" y="345681"/>
                  </a:lnTo>
                  <a:lnTo>
                    <a:pt x="479056" y="368592"/>
                  </a:lnTo>
                  <a:lnTo>
                    <a:pt x="519925" y="383209"/>
                  </a:lnTo>
                  <a:lnTo>
                    <a:pt x="564451" y="388327"/>
                  </a:lnTo>
                  <a:lnTo>
                    <a:pt x="608977" y="383209"/>
                  </a:lnTo>
                  <a:lnTo>
                    <a:pt x="649846" y="368592"/>
                  </a:lnTo>
                  <a:lnTo>
                    <a:pt x="685888" y="345681"/>
                  </a:lnTo>
                  <a:lnTo>
                    <a:pt x="715962" y="315607"/>
                  </a:lnTo>
                  <a:lnTo>
                    <a:pt x="738886" y="279552"/>
                  </a:lnTo>
                  <a:lnTo>
                    <a:pt x="753491" y="238683"/>
                  </a:lnTo>
                  <a:lnTo>
                    <a:pt x="758621" y="194157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3" name="object 9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1041" y="0"/>
              <a:ext cx="1155982" cy="799629"/>
            </a:xfrm>
            <a:prstGeom prst="rect">
              <a:avLst/>
            </a:prstGeom>
          </p:spPr>
        </p:pic>
      </p:grpSp>
      <p:pic>
        <p:nvPicPr>
          <p:cNvPr id="94" name="object 94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2994219" y="1309301"/>
            <a:ext cx="1062188" cy="268903"/>
          </a:xfrm>
          <a:prstGeom prst="rect">
            <a:avLst/>
          </a:prstGeom>
        </p:spPr>
      </p:pic>
      <p:grpSp>
        <p:nvGrpSpPr>
          <p:cNvPr id="95" name="object 95"/>
          <p:cNvGrpSpPr/>
          <p:nvPr/>
        </p:nvGrpSpPr>
        <p:grpSpPr>
          <a:xfrm>
            <a:off x="3031914" y="2115033"/>
            <a:ext cx="942975" cy="289560"/>
            <a:chOff x="3031914" y="2115033"/>
            <a:chExt cx="942975" cy="289560"/>
          </a:xfrm>
        </p:grpSpPr>
        <p:sp>
          <p:nvSpPr>
            <p:cNvPr id="96" name="object 96"/>
            <p:cNvSpPr/>
            <p:nvPr/>
          </p:nvSpPr>
          <p:spPr>
            <a:xfrm>
              <a:off x="3240154" y="2196082"/>
              <a:ext cx="405765" cy="138430"/>
            </a:xfrm>
            <a:custGeom>
              <a:avLst/>
              <a:gdLst/>
              <a:ahLst/>
              <a:cxnLst/>
              <a:rect l="l" t="t" r="r" b="b"/>
              <a:pathLst>
                <a:path w="405764" h="138430">
                  <a:moveTo>
                    <a:pt x="56069" y="67985"/>
                  </a:moveTo>
                  <a:lnTo>
                    <a:pt x="0" y="67985"/>
                  </a:lnTo>
                  <a:lnTo>
                    <a:pt x="0" y="78374"/>
                  </a:lnTo>
                  <a:lnTo>
                    <a:pt x="124819" y="78374"/>
                  </a:lnTo>
                  <a:lnTo>
                    <a:pt x="124819" y="72263"/>
                  </a:lnTo>
                  <a:lnTo>
                    <a:pt x="56069" y="72263"/>
                  </a:lnTo>
                  <a:lnTo>
                    <a:pt x="56069" y="67985"/>
                  </a:lnTo>
                  <a:close/>
                </a:path>
                <a:path w="405764" h="138430">
                  <a:moveTo>
                    <a:pt x="68597" y="45833"/>
                  </a:moveTo>
                  <a:lnTo>
                    <a:pt x="56069" y="45833"/>
                  </a:lnTo>
                  <a:lnTo>
                    <a:pt x="56069" y="72263"/>
                  </a:lnTo>
                  <a:lnTo>
                    <a:pt x="68597" y="72263"/>
                  </a:lnTo>
                  <a:lnTo>
                    <a:pt x="68597" y="45833"/>
                  </a:lnTo>
                  <a:close/>
                </a:path>
                <a:path w="405764" h="138430">
                  <a:moveTo>
                    <a:pt x="124819" y="67985"/>
                  </a:moveTo>
                  <a:lnTo>
                    <a:pt x="68597" y="67985"/>
                  </a:lnTo>
                  <a:lnTo>
                    <a:pt x="68597" y="72263"/>
                  </a:lnTo>
                  <a:lnTo>
                    <a:pt x="124819" y="72263"/>
                  </a:lnTo>
                  <a:lnTo>
                    <a:pt x="124819" y="67985"/>
                  </a:lnTo>
                  <a:close/>
                </a:path>
                <a:path w="405764" h="138430">
                  <a:moveTo>
                    <a:pt x="109235" y="6263"/>
                  </a:moveTo>
                  <a:lnTo>
                    <a:pt x="15736" y="6263"/>
                  </a:lnTo>
                  <a:lnTo>
                    <a:pt x="15736" y="52249"/>
                  </a:lnTo>
                  <a:lnTo>
                    <a:pt x="56069" y="52249"/>
                  </a:lnTo>
                  <a:lnTo>
                    <a:pt x="56069" y="47972"/>
                  </a:lnTo>
                  <a:lnTo>
                    <a:pt x="28263" y="47972"/>
                  </a:lnTo>
                  <a:lnTo>
                    <a:pt x="28263" y="16499"/>
                  </a:lnTo>
                  <a:lnTo>
                    <a:pt x="109235" y="16499"/>
                  </a:lnTo>
                  <a:lnTo>
                    <a:pt x="109235" y="6263"/>
                  </a:lnTo>
                  <a:close/>
                </a:path>
                <a:path w="405764" h="138430">
                  <a:moveTo>
                    <a:pt x="110305" y="45833"/>
                  </a:moveTo>
                  <a:lnTo>
                    <a:pt x="68597" y="45833"/>
                  </a:lnTo>
                  <a:lnTo>
                    <a:pt x="68597" y="52249"/>
                  </a:lnTo>
                  <a:lnTo>
                    <a:pt x="110305" y="52249"/>
                  </a:lnTo>
                  <a:lnTo>
                    <a:pt x="110305" y="45833"/>
                  </a:lnTo>
                  <a:close/>
                </a:path>
                <a:path w="405764" h="138430">
                  <a:moveTo>
                    <a:pt x="110305" y="41860"/>
                  </a:moveTo>
                  <a:lnTo>
                    <a:pt x="28263" y="41860"/>
                  </a:lnTo>
                  <a:lnTo>
                    <a:pt x="28263" y="47972"/>
                  </a:lnTo>
                  <a:lnTo>
                    <a:pt x="56069" y="47972"/>
                  </a:lnTo>
                  <a:lnTo>
                    <a:pt x="56069" y="45833"/>
                  </a:lnTo>
                  <a:lnTo>
                    <a:pt x="110305" y="45833"/>
                  </a:lnTo>
                  <a:lnTo>
                    <a:pt x="110305" y="41860"/>
                  </a:lnTo>
                  <a:close/>
                </a:path>
                <a:path w="405764" h="138430">
                  <a:moveTo>
                    <a:pt x="62180" y="88305"/>
                  </a:moveTo>
                  <a:lnTo>
                    <a:pt x="42340" y="89959"/>
                  </a:lnTo>
                  <a:lnTo>
                    <a:pt x="27442" y="94779"/>
                  </a:lnTo>
                  <a:lnTo>
                    <a:pt x="18073" y="102549"/>
                  </a:lnTo>
                  <a:lnTo>
                    <a:pt x="14819" y="113055"/>
                  </a:lnTo>
                  <a:lnTo>
                    <a:pt x="18073" y="123713"/>
                  </a:lnTo>
                  <a:lnTo>
                    <a:pt x="27442" y="131522"/>
                  </a:lnTo>
                  <a:lnTo>
                    <a:pt x="42340" y="136322"/>
                  </a:lnTo>
                  <a:lnTo>
                    <a:pt x="62180" y="137957"/>
                  </a:lnTo>
                  <a:lnTo>
                    <a:pt x="82019" y="136322"/>
                  </a:lnTo>
                  <a:lnTo>
                    <a:pt x="96918" y="131522"/>
                  </a:lnTo>
                  <a:lnTo>
                    <a:pt x="101111" y="128027"/>
                  </a:lnTo>
                  <a:lnTo>
                    <a:pt x="62180" y="128027"/>
                  </a:lnTo>
                  <a:lnTo>
                    <a:pt x="47697" y="127041"/>
                  </a:lnTo>
                  <a:lnTo>
                    <a:pt x="36838" y="124150"/>
                  </a:lnTo>
                  <a:lnTo>
                    <a:pt x="30018" y="119455"/>
                  </a:lnTo>
                  <a:lnTo>
                    <a:pt x="27652" y="113055"/>
                  </a:lnTo>
                  <a:lnTo>
                    <a:pt x="30018" y="106719"/>
                  </a:lnTo>
                  <a:lnTo>
                    <a:pt x="36838" y="102017"/>
                  </a:lnTo>
                  <a:lnTo>
                    <a:pt x="47697" y="99090"/>
                  </a:lnTo>
                  <a:lnTo>
                    <a:pt x="62180" y="98083"/>
                  </a:lnTo>
                  <a:lnTo>
                    <a:pt x="100901" y="98083"/>
                  </a:lnTo>
                  <a:lnTo>
                    <a:pt x="96918" y="94779"/>
                  </a:lnTo>
                  <a:lnTo>
                    <a:pt x="82019" y="89959"/>
                  </a:lnTo>
                  <a:lnTo>
                    <a:pt x="62180" y="88305"/>
                  </a:lnTo>
                  <a:close/>
                </a:path>
                <a:path w="405764" h="138430">
                  <a:moveTo>
                    <a:pt x="100901" y="98083"/>
                  </a:moveTo>
                  <a:lnTo>
                    <a:pt x="62180" y="98083"/>
                  </a:lnTo>
                  <a:lnTo>
                    <a:pt x="76727" y="99090"/>
                  </a:lnTo>
                  <a:lnTo>
                    <a:pt x="87579" y="102017"/>
                  </a:lnTo>
                  <a:lnTo>
                    <a:pt x="94363" y="106719"/>
                  </a:lnTo>
                  <a:lnTo>
                    <a:pt x="96708" y="113055"/>
                  </a:lnTo>
                  <a:lnTo>
                    <a:pt x="94363" y="119455"/>
                  </a:lnTo>
                  <a:lnTo>
                    <a:pt x="87579" y="124150"/>
                  </a:lnTo>
                  <a:lnTo>
                    <a:pt x="76727" y="127041"/>
                  </a:lnTo>
                  <a:lnTo>
                    <a:pt x="62180" y="128027"/>
                  </a:lnTo>
                  <a:lnTo>
                    <a:pt x="101111" y="128027"/>
                  </a:lnTo>
                  <a:lnTo>
                    <a:pt x="106287" y="123713"/>
                  </a:lnTo>
                  <a:lnTo>
                    <a:pt x="109541" y="113055"/>
                  </a:lnTo>
                  <a:lnTo>
                    <a:pt x="106287" y="102549"/>
                  </a:lnTo>
                  <a:lnTo>
                    <a:pt x="100901" y="98083"/>
                  </a:lnTo>
                  <a:close/>
                </a:path>
                <a:path w="405764" h="138430">
                  <a:moveTo>
                    <a:pt x="247640" y="0"/>
                  </a:moveTo>
                  <a:lnTo>
                    <a:pt x="234959" y="0"/>
                  </a:lnTo>
                  <a:lnTo>
                    <a:pt x="234959" y="81735"/>
                  </a:lnTo>
                  <a:lnTo>
                    <a:pt x="247640" y="81735"/>
                  </a:lnTo>
                  <a:lnTo>
                    <a:pt x="247640" y="60499"/>
                  </a:lnTo>
                  <a:lnTo>
                    <a:pt x="243820" y="60499"/>
                  </a:lnTo>
                  <a:lnTo>
                    <a:pt x="243820" y="49958"/>
                  </a:lnTo>
                  <a:lnTo>
                    <a:pt x="247640" y="49958"/>
                  </a:lnTo>
                  <a:lnTo>
                    <a:pt x="247640" y="31166"/>
                  </a:lnTo>
                  <a:lnTo>
                    <a:pt x="243820" y="31166"/>
                  </a:lnTo>
                  <a:lnTo>
                    <a:pt x="243820" y="20624"/>
                  </a:lnTo>
                  <a:lnTo>
                    <a:pt x="247640" y="20624"/>
                  </a:lnTo>
                  <a:lnTo>
                    <a:pt x="247640" y="0"/>
                  </a:lnTo>
                  <a:close/>
                </a:path>
                <a:path w="405764" h="138430">
                  <a:moveTo>
                    <a:pt x="247640" y="49958"/>
                  </a:moveTo>
                  <a:lnTo>
                    <a:pt x="243820" y="49958"/>
                  </a:lnTo>
                  <a:lnTo>
                    <a:pt x="243820" y="60499"/>
                  </a:lnTo>
                  <a:lnTo>
                    <a:pt x="247640" y="60499"/>
                  </a:lnTo>
                  <a:lnTo>
                    <a:pt x="247640" y="49958"/>
                  </a:lnTo>
                  <a:close/>
                </a:path>
                <a:path w="405764" h="138430">
                  <a:moveTo>
                    <a:pt x="267806" y="49958"/>
                  </a:moveTo>
                  <a:lnTo>
                    <a:pt x="247640" y="49958"/>
                  </a:lnTo>
                  <a:lnTo>
                    <a:pt x="247640" y="60499"/>
                  </a:lnTo>
                  <a:lnTo>
                    <a:pt x="267806" y="60499"/>
                  </a:lnTo>
                  <a:lnTo>
                    <a:pt x="267806" y="49958"/>
                  </a:lnTo>
                  <a:close/>
                </a:path>
                <a:path w="405764" h="138430">
                  <a:moveTo>
                    <a:pt x="247640" y="20624"/>
                  </a:moveTo>
                  <a:lnTo>
                    <a:pt x="243820" y="20624"/>
                  </a:lnTo>
                  <a:lnTo>
                    <a:pt x="243820" y="31166"/>
                  </a:lnTo>
                  <a:lnTo>
                    <a:pt x="247640" y="31166"/>
                  </a:lnTo>
                  <a:lnTo>
                    <a:pt x="247640" y="20624"/>
                  </a:lnTo>
                  <a:close/>
                </a:path>
                <a:path w="405764" h="138430">
                  <a:moveTo>
                    <a:pt x="267806" y="20624"/>
                  </a:moveTo>
                  <a:lnTo>
                    <a:pt x="247640" y="20624"/>
                  </a:lnTo>
                  <a:lnTo>
                    <a:pt x="247640" y="31166"/>
                  </a:lnTo>
                  <a:lnTo>
                    <a:pt x="267806" y="31166"/>
                  </a:lnTo>
                  <a:lnTo>
                    <a:pt x="267806" y="20624"/>
                  </a:lnTo>
                  <a:close/>
                </a:path>
                <a:path w="405764" h="138430">
                  <a:moveTo>
                    <a:pt x="179043" y="8097"/>
                  </a:moveTo>
                  <a:lnTo>
                    <a:pt x="164643" y="10498"/>
                  </a:lnTo>
                  <a:lnTo>
                    <a:pt x="153223" y="17225"/>
                  </a:lnTo>
                  <a:lnTo>
                    <a:pt x="145699" y="27561"/>
                  </a:lnTo>
                  <a:lnTo>
                    <a:pt x="142987" y="40791"/>
                  </a:lnTo>
                  <a:lnTo>
                    <a:pt x="145699" y="53908"/>
                  </a:lnTo>
                  <a:lnTo>
                    <a:pt x="153223" y="64147"/>
                  </a:lnTo>
                  <a:lnTo>
                    <a:pt x="164643" y="70805"/>
                  </a:lnTo>
                  <a:lnTo>
                    <a:pt x="179043" y="73180"/>
                  </a:lnTo>
                  <a:lnTo>
                    <a:pt x="193442" y="70805"/>
                  </a:lnTo>
                  <a:lnTo>
                    <a:pt x="204862" y="64147"/>
                  </a:lnTo>
                  <a:lnTo>
                    <a:pt x="205971" y="62638"/>
                  </a:lnTo>
                  <a:lnTo>
                    <a:pt x="179043" y="62638"/>
                  </a:lnTo>
                  <a:lnTo>
                    <a:pt x="169542" y="61051"/>
                  </a:lnTo>
                  <a:lnTo>
                    <a:pt x="162046" y="56584"/>
                  </a:lnTo>
                  <a:lnTo>
                    <a:pt x="157129" y="49683"/>
                  </a:lnTo>
                  <a:lnTo>
                    <a:pt x="155362" y="40791"/>
                  </a:lnTo>
                  <a:lnTo>
                    <a:pt x="157129" y="31875"/>
                  </a:lnTo>
                  <a:lnTo>
                    <a:pt x="162046" y="24921"/>
                  </a:lnTo>
                  <a:lnTo>
                    <a:pt x="169542" y="20402"/>
                  </a:lnTo>
                  <a:lnTo>
                    <a:pt x="179043" y="18791"/>
                  </a:lnTo>
                  <a:lnTo>
                    <a:pt x="206002" y="18791"/>
                  </a:lnTo>
                  <a:lnTo>
                    <a:pt x="204862" y="17225"/>
                  </a:lnTo>
                  <a:lnTo>
                    <a:pt x="193442" y="10498"/>
                  </a:lnTo>
                  <a:lnTo>
                    <a:pt x="179043" y="8097"/>
                  </a:lnTo>
                  <a:close/>
                </a:path>
                <a:path w="405764" h="138430">
                  <a:moveTo>
                    <a:pt x="206002" y="18791"/>
                  </a:moveTo>
                  <a:lnTo>
                    <a:pt x="179043" y="18791"/>
                  </a:lnTo>
                  <a:lnTo>
                    <a:pt x="188543" y="20402"/>
                  </a:lnTo>
                  <a:lnTo>
                    <a:pt x="196039" y="24921"/>
                  </a:lnTo>
                  <a:lnTo>
                    <a:pt x="200957" y="31875"/>
                  </a:lnTo>
                  <a:lnTo>
                    <a:pt x="202723" y="40791"/>
                  </a:lnTo>
                  <a:lnTo>
                    <a:pt x="200957" y="49683"/>
                  </a:lnTo>
                  <a:lnTo>
                    <a:pt x="196039" y="56584"/>
                  </a:lnTo>
                  <a:lnTo>
                    <a:pt x="188543" y="61051"/>
                  </a:lnTo>
                  <a:lnTo>
                    <a:pt x="179043" y="62638"/>
                  </a:lnTo>
                  <a:lnTo>
                    <a:pt x="205971" y="62638"/>
                  </a:lnTo>
                  <a:lnTo>
                    <a:pt x="212386" y="53908"/>
                  </a:lnTo>
                  <a:lnTo>
                    <a:pt x="215098" y="40791"/>
                  </a:lnTo>
                  <a:lnTo>
                    <a:pt x="212386" y="27561"/>
                  </a:lnTo>
                  <a:lnTo>
                    <a:pt x="206002" y="18791"/>
                  </a:lnTo>
                  <a:close/>
                </a:path>
                <a:path w="405764" h="138430">
                  <a:moveTo>
                    <a:pt x="203640" y="86166"/>
                  </a:moveTo>
                  <a:lnTo>
                    <a:pt x="184691" y="87923"/>
                  </a:lnTo>
                  <a:lnTo>
                    <a:pt x="170411" y="93003"/>
                  </a:lnTo>
                  <a:lnTo>
                    <a:pt x="161402" y="101119"/>
                  </a:lnTo>
                  <a:lnTo>
                    <a:pt x="158265" y="111985"/>
                  </a:lnTo>
                  <a:lnTo>
                    <a:pt x="161402" y="122916"/>
                  </a:lnTo>
                  <a:lnTo>
                    <a:pt x="170411" y="131025"/>
                  </a:lnTo>
                  <a:lnTo>
                    <a:pt x="184691" y="136069"/>
                  </a:lnTo>
                  <a:lnTo>
                    <a:pt x="203640" y="137805"/>
                  </a:lnTo>
                  <a:lnTo>
                    <a:pt x="222589" y="136069"/>
                  </a:lnTo>
                  <a:lnTo>
                    <a:pt x="236869" y="131025"/>
                  </a:lnTo>
                  <a:lnTo>
                    <a:pt x="240539" y="127721"/>
                  </a:lnTo>
                  <a:lnTo>
                    <a:pt x="203640" y="127721"/>
                  </a:lnTo>
                  <a:lnTo>
                    <a:pt x="189847" y="126659"/>
                  </a:lnTo>
                  <a:lnTo>
                    <a:pt x="179463" y="123577"/>
                  </a:lnTo>
                  <a:lnTo>
                    <a:pt x="172917" y="118633"/>
                  </a:lnTo>
                  <a:lnTo>
                    <a:pt x="170640" y="111985"/>
                  </a:lnTo>
                  <a:lnTo>
                    <a:pt x="172917" y="105361"/>
                  </a:lnTo>
                  <a:lnTo>
                    <a:pt x="179463" y="100470"/>
                  </a:lnTo>
                  <a:lnTo>
                    <a:pt x="189847" y="97440"/>
                  </a:lnTo>
                  <a:lnTo>
                    <a:pt x="203640" y="96402"/>
                  </a:lnTo>
                  <a:lnTo>
                    <a:pt x="240642" y="96402"/>
                  </a:lnTo>
                  <a:lnTo>
                    <a:pt x="236869" y="93003"/>
                  </a:lnTo>
                  <a:lnTo>
                    <a:pt x="222589" y="87923"/>
                  </a:lnTo>
                  <a:lnTo>
                    <a:pt x="203640" y="86166"/>
                  </a:lnTo>
                  <a:close/>
                </a:path>
                <a:path w="405764" h="138430">
                  <a:moveTo>
                    <a:pt x="240642" y="96402"/>
                  </a:moveTo>
                  <a:lnTo>
                    <a:pt x="203640" y="96402"/>
                  </a:lnTo>
                  <a:lnTo>
                    <a:pt x="217433" y="97440"/>
                  </a:lnTo>
                  <a:lnTo>
                    <a:pt x="227817" y="100470"/>
                  </a:lnTo>
                  <a:lnTo>
                    <a:pt x="234362" y="105361"/>
                  </a:lnTo>
                  <a:lnTo>
                    <a:pt x="236640" y="111985"/>
                  </a:lnTo>
                  <a:lnTo>
                    <a:pt x="234362" y="118633"/>
                  </a:lnTo>
                  <a:lnTo>
                    <a:pt x="227817" y="123577"/>
                  </a:lnTo>
                  <a:lnTo>
                    <a:pt x="217433" y="126659"/>
                  </a:lnTo>
                  <a:lnTo>
                    <a:pt x="203640" y="127721"/>
                  </a:lnTo>
                  <a:lnTo>
                    <a:pt x="240539" y="127721"/>
                  </a:lnTo>
                  <a:lnTo>
                    <a:pt x="245878" y="122916"/>
                  </a:lnTo>
                  <a:lnTo>
                    <a:pt x="249015" y="111985"/>
                  </a:lnTo>
                  <a:lnTo>
                    <a:pt x="245878" y="101119"/>
                  </a:lnTo>
                  <a:lnTo>
                    <a:pt x="240642" y="96402"/>
                  </a:lnTo>
                  <a:close/>
                </a:path>
                <a:path w="405764" h="138430">
                  <a:moveTo>
                    <a:pt x="337155" y="91073"/>
                  </a:moveTo>
                  <a:lnTo>
                    <a:pt x="323386" y="92148"/>
                  </a:lnTo>
                  <a:lnTo>
                    <a:pt x="308548" y="96708"/>
                  </a:lnTo>
                  <a:lnTo>
                    <a:pt x="299266" y="104132"/>
                  </a:lnTo>
                  <a:lnTo>
                    <a:pt x="296058" y="114277"/>
                  </a:lnTo>
                  <a:lnTo>
                    <a:pt x="299266" y="124334"/>
                  </a:lnTo>
                  <a:lnTo>
                    <a:pt x="308548" y="131713"/>
                  </a:lnTo>
                  <a:lnTo>
                    <a:pt x="323386" y="136255"/>
                  </a:lnTo>
                  <a:lnTo>
                    <a:pt x="343266" y="137805"/>
                  </a:lnTo>
                  <a:lnTo>
                    <a:pt x="363146" y="136255"/>
                  </a:lnTo>
                  <a:lnTo>
                    <a:pt x="377985" y="131713"/>
                  </a:lnTo>
                  <a:lnTo>
                    <a:pt x="382429" y="128180"/>
                  </a:lnTo>
                  <a:lnTo>
                    <a:pt x="343266" y="128180"/>
                  </a:lnTo>
                  <a:lnTo>
                    <a:pt x="328743" y="127253"/>
                  </a:lnTo>
                  <a:lnTo>
                    <a:pt x="317943" y="124551"/>
                  </a:lnTo>
                  <a:lnTo>
                    <a:pt x="311212" y="120187"/>
                  </a:lnTo>
                  <a:lnTo>
                    <a:pt x="308891" y="114277"/>
                  </a:lnTo>
                  <a:lnTo>
                    <a:pt x="311212" y="108366"/>
                  </a:lnTo>
                  <a:lnTo>
                    <a:pt x="317943" y="104003"/>
                  </a:lnTo>
                  <a:lnTo>
                    <a:pt x="328743" y="101300"/>
                  </a:lnTo>
                  <a:lnTo>
                    <a:pt x="343266" y="100374"/>
                  </a:lnTo>
                  <a:lnTo>
                    <a:pt x="382569" y="100374"/>
                  </a:lnTo>
                  <a:lnTo>
                    <a:pt x="377985" y="96708"/>
                  </a:lnTo>
                  <a:lnTo>
                    <a:pt x="371024" y="94569"/>
                  </a:lnTo>
                  <a:lnTo>
                    <a:pt x="337155" y="94569"/>
                  </a:lnTo>
                  <a:lnTo>
                    <a:pt x="337155" y="91073"/>
                  </a:lnTo>
                  <a:close/>
                </a:path>
                <a:path w="405764" h="138430">
                  <a:moveTo>
                    <a:pt x="382569" y="100374"/>
                  </a:moveTo>
                  <a:lnTo>
                    <a:pt x="343266" y="100374"/>
                  </a:lnTo>
                  <a:lnTo>
                    <a:pt x="357790" y="101300"/>
                  </a:lnTo>
                  <a:lnTo>
                    <a:pt x="368589" y="104003"/>
                  </a:lnTo>
                  <a:lnTo>
                    <a:pt x="375321" y="108366"/>
                  </a:lnTo>
                  <a:lnTo>
                    <a:pt x="377641" y="114277"/>
                  </a:lnTo>
                  <a:lnTo>
                    <a:pt x="375321" y="120187"/>
                  </a:lnTo>
                  <a:lnTo>
                    <a:pt x="368589" y="124551"/>
                  </a:lnTo>
                  <a:lnTo>
                    <a:pt x="357790" y="127253"/>
                  </a:lnTo>
                  <a:lnTo>
                    <a:pt x="343266" y="128180"/>
                  </a:lnTo>
                  <a:lnTo>
                    <a:pt x="382429" y="128180"/>
                  </a:lnTo>
                  <a:lnTo>
                    <a:pt x="387266" y="124334"/>
                  </a:lnTo>
                  <a:lnTo>
                    <a:pt x="390474" y="114277"/>
                  </a:lnTo>
                  <a:lnTo>
                    <a:pt x="387266" y="104132"/>
                  </a:lnTo>
                  <a:lnTo>
                    <a:pt x="382569" y="100374"/>
                  </a:lnTo>
                  <a:close/>
                </a:path>
                <a:path w="405764" h="138430">
                  <a:moveTo>
                    <a:pt x="343266" y="90596"/>
                  </a:moveTo>
                  <a:lnTo>
                    <a:pt x="337155" y="91073"/>
                  </a:lnTo>
                  <a:lnTo>
                    <a:pt x="337155" y="94569"/>
                  </a:lnTo>
                  <a:lnTo>
                    <a:pt x="349683" y="94569"/>
                  </a:lnTo>
                  <a:lnTo>
                    <a:pt x="349683" y="91097"/>
                  </a:lnTo>
                  <a:lnTo>
                    <a:pt x="343266" y="90596"/>
                  </a:lnTo>
                  <a:close/>
                </a:path>
                <a:path w="405764" h="138430">
                  <a:moveTo>
                    <a:pt x="349683" y="91097"/>
                  </a:moveTo>
                  <a:lnTo>
                    <a:pt x="349683" y="94569"/>
                  </a:lnTo>
                  <a:lnTo>
                    <a:pt x="371024" y="94569"/>
                  </a:lnTo>
                  <a:lnTo>
                    <a:pt x="363146" y="92148"/>
                  </a:lnTo>
                  <a:lnTo>
                    <a:pt x="349683" y="91097"/>
                  </a:lnTo>
                  <a:close/>
                </a:path>
                <a:path w="405764" h="138430">
                  <a:moveTo>
                    <a:pt x="349683" y="90596"/>
                  </a:moveTo>
                  <a:lnTo>
                    <a:pt x="343266" y="90596"/>
                  </a:lnTo>
                  <a:lnTo>
                    <a:pt x="349683" y="91097"/>
                  </a:lnTo>
                  <a:lnTo>
                    <a:pt x="349683" y="90596"/>
                  </a:lnTo>
                  <a:close/>
                </a:path>
                <a:path w="405764" h="138430">
                  <a:moveTo>
                    <a:pt x="349683" y="71958"/>
                  </a:moveTo>
                  <a:lnTo>
                    <a:pt x="337155" y="71958"/>
                  </a:lnTo>
                  <a:lnTo>
                    <a:pt x="337155" y="91073"/>
                  </a:lnTo>
                  <a:lnTo>
                    <a:pt x="343266" y="90596"/>
                  </a:lnTo>
                  <a:lnTo>
                    <a:pt x="349683" y="90596"/>
                  </a:lnTo>
                  <a:lnTo>
                    <a:pt x="349683" y="71958"/>
                  </a:lnTo>
                  <a:close/>
                </a:path>
                <a:path w="405764" h="138430">
                  <a:moveTo>
                    <a:pt x="405752" y="67222"/>
                  </a:moveTo>
                  <a:lnTo>
                    <a:pt x="280933" y="67222"/>
                  </a:lnTo>
                  <a:lnTo>
                    <a:pt x="280933" y="77610"/>
                  </a:lnTo>
                  <a:lnTo>
                    <a:pt x="337155" y="77610"/>
                  </a:lnTo>
                  <a:lnTo>
                    <a:pt x="337155" y="71958"/>
                  </a:lnTo>
                  <a:lnTo>
                    <a:pt x="405752" y="71958"/>
                  </a:lnTo>
                  <a:lnTo>
                    <a:pt x="405752" y="67222"/>
                  </a:lnTo>
                  <a:close/>
                </a:path>
                <a:path w="405764" h="138430">
                  <a:moveTo>
                    <a:pt x="405752" y="71958"/>
                  </a:moveTo>
                  <a:lnTo>
                    <a:pt x="349683" y="71958"/>
                  </a:lnTo>
                  <a:lnTo>
                    <a:pt x="349683" y="77610"/>
                  </a:lnTo>
                  <a:lnTo>
                    <a:pt x="405752" y="77610"/>
                  </a:lnTo>
                  <a:lnTo>
                    <a:pt x="405752" y="71958"/>
                  </a:lnTo>
                  <a:close/>
                </a:path>
                <a:path w="405764" h="138430">
                  <a:moveTo>
                    <a:pt x="313475" y="44152"/>
                  </a:moveTo>
                  <a:lnTo>
                    <a:pt x="293155" y="44152"/>
                  </a:lnTo>
                  <a:lnTo>
                    <a:pt x="293155" y="54541"/>
                  </a:lnTo>
                  <a:lnTo>
                    <a:pt x="393377" y="54541"/>
                  </a:lnTo>
                  <a:lnTo>
                    <a:pt x="393377" y="51180"/>
                  </a:lnTo>
                  <a:lnTo>
                    <a:pt x="313475" y="51180"/>
                  </a:lnTo>
                  <a:lnTo>
                    <a:pt x="313475" y="44152"/>
                  </a:lnTo>
                  <a:close/>
                </a:path>
                <a:path w="405764" h="138430">
                  <a:moveTo>
                    <a:pt x="326155" y="9624"/>
                  </a:moveTo>
                  <a:lnTo>
                    <a:pt x="313475" y="9624"/>
                  </a:lnTo>
                  <a:lnTo>
                    <a:pt x="313475" y="51180"/>
                  </a:lnTo>
                  <a:lnTo>
                    <a:pt x="326155" y="51180"/>
                  </a:lnTo>
                  <a:lnTo>
                    <a:pt x="326155" y="9624"/>
                  </a:lnTo>
                  <a:close/>
                </a:path>
                <a:path w="405764" h="138430">
                  <a:moveTo>
                    <a:pt x="360530" y="44152"/>
                  </a:moveTo>
                  <a:lnTo>
                    <a:pt x="326155" y="44152"/>
                  </a:lnTo>
                  <a:lnTo>
                    <a:pt x="326155" y="51180"/>
                  </a:lnTo>
                  <a:lnTo>
                    <a:pt x="360530" y="51180"/>
                  </a:lnTo>
                  <a:lnTo>
                    <a:pt x="360530" y="44152"/>
                  </a:lnTo>
                  <a:close/>
                </a:path>
                <a:path w="405764" h="138430">
                  <a:moveTo>
                    <a:pt x="373058" y="9624"/>
                  </a:moveTo>
                  <a:lnTo>
                    <a:pt x="360530" y="9624"/>
                  </a:lnTo>
                  <a:lnTo>
                    <a:pt x="360530" y="51180"/>
                  </a:lnTo>
                  <a:lnTo>
                    <a:pt x="373058" y="51180"/>
                  </a:lnTo>
                  <a:lnTo>
                    <a:pt x="373058" y="9624"/>
                  </a:lnTo>
                  <a:close/>
                </a:path>
                <a:path w="405764" h="138430">
                  <a:moveTo>
                    <a:pt x="393377" y="44152"/>
                  </a:moveTo>
                  <a:lnTo>
                    <a:pt x="373058" y="44152"/>
                  </a:lnTo>
                  <a:lnTo>
                    <a:pt x="373058" y="51180"/>
                  </a:lnTo>
                  <a:lnTo>
                    <a:pt x="393377" y="51180"/>
                  </a:lnTo>
                  <a:lnTo>
                    <a:pt x="393377" y="44152"/>
                  </a:lnTo>
                  <a:close/>
                </a:path>
                <a:path w="405764" h="138430">
                  <a:moveTo>
                    <a:pt x="393988" y="5194"/>
                  </a:moveTo>
                  <a:lnTo>
                    <a:pt x="292544" y="5194"/>
                  </a:lnTo>
                  <a:lnTo>
                    <a:pt x="292544" y="15430"/>
                  </a:lnTo>
                  <a:lnTo>
                    <a:pt x="313475" y="15430"/>
                  </a:lnTo>
                  <a:lnTo>
                    <a:pt x="313475" y="9624"/>
                  </a:lnTo>
                  <a:lnTo>
                    <a:pt x="393988" y="9624"/>
                  </a:lnTo>
                  <a:lnTo>
                    <a:pt x="393988" y="5194"/>
                  </a:lnTo>
                  <a:close/>
                </a:path>
                <a:path w="405764" h="138430">
                  <a:moveTo>
                    <a:pt x="360530" y="9624"/>
                  </a:moveTo>
                  <a:lnTo>
                    <a:pt x="326155" y="9624"/>
                  </a:lnTo>
                  <a:lnTo>
                    <a:pt x="326155" y="15430"/>
                  </a:lnTo>
                  <a:lnTo>
                    <a:pt x="360530" y="15430"/>
                  </a:lnTo>
                  <a:lnTo>
                    <a:pt x="360530" y="9624"/>
                  </a:lnTo>
                  <a:close/>
                </a:path>
                <a:path w="405764" h="138430">
                  <a:moveTo>
                    <a:pt x="393988" y="9624"/>
                  </a:moveTo>
                  <a:lnTo>
                    <a:pt x="373058" y="9624"/>
                  </a:lnTo>
                  <a:lnTo>
                    <a:pt x="373058" y="15430"/>
                  </a:lnTo>
                  <a:lnTo>
                    <a:pt x="393988" y="15430"/>
                  </a:lnTo>
                  <a:lnTo>
                    <a:pt x="393988" y="9624"/>
                  </a:lnTo>
                  <a:close/>
                </a:path>
              </a:pathLst>
            </a:custGeom>
            <a:solidFill>
              <a:srgbClr val="6775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3031914" y="2115033"/>
              <a:ext cx="942975" cy="289560"/>
            </a:xfrm>
            <a:custGeom>
              <a:avLst/>
              <a:gdLst/>
              <a:ahLst/>
              <a:cxnLst/>
              <a:rect l="l" t="t" r="r" b="b"/>
              <a:pathLst>
                <a:path w="942975" h="289560">
                  <a:moveTo>
                    <a:pt x="10428" y="144691"/>
                  </a:moveTo>
                  <a:lnTo>
                    <a:pt x="0" y="144691"/>
                  </a:lnTo>
                  <a:lnTo>
                    <a:pt x="7376" y="190425"/>
                  </a:lnTo>
                  <a:lnTo>
                    <a:pt x="27917" y="230144"/>
                  </a:lnTo>
                  <a:lnTo>
                    <a:pt x="59238" y="261466"/>
                  </a:lnTo>
                  <a:lnTo>
                    <a:pt x="98957" y="282006"/>
                  </a:lnTo>
                  <a:lnTo>
                    <a:pt x="144691" y="289383"/>
                  </a:lnTo>
                  <a:lnTo>
                    <a:pt x="144691" y="278954"/>
                  </a:lnTo>
                  <a:lnTo>
                    <a:pt x="102254" y="272109"/>
                  </a:lnTo>
                  <a:lnTo>
                    <a:pt x="65397" y="253049"/>
                  </a:lnTo>
                  <a:lnTo>
                    <a:pt x="36333" y="223985"/>
                  </a:lnTo>
                  <a:lnTo>
                    <a:pt x="17273" y="187129"/>
                  </a:lnTo>
                  <a:lnTo>
                    <a:pt x="10428" y="144691"/>
                  </a:lnTo>
                  <a:close/>
                </a:path>
                <a:path w="942975" h="289560">
                  <a:moveTo>
                    <a:pt x="797658" y="278954"/>
                  </a:moveTo>
                  <a:lnTo>
                    <a:pt x="144691" y="278954"/>
                  </a:lnTo>
                  <a:lnTo>
                    <a:pt x="144691" y="289383"/>
                  </a:lnTo>
                  <a:lnTo>
                    <a:pt x="797658" y="289383"/>
                  </a:lnTo>
                  <a:lnTo>
                    <a:pt x="797658" y="278954"/>
                  </a:lnTo>
                  <a:close/>
                </a:path>
                <a:path w="942975" h="289560">
                  <a:moveTo>
                    <a:pt x="797657" y="0"/>
                  </a:moveTo>
                  <a:lnTo>
                    <a:pt x="797657" y="10428"/>
                  </a:lnTo>
                  <a:lnTo>
                    <a:pt x="840095" y="17273"/>
                  </a:lnTo>
                  <a:lnTo>
                    <a:pt x="876952" y="36333"/>
                  </a:lnTo>
                  <a:lnTo>
                    <a:pt x="906016" y="65397"/>
                  </a:lnTo>
                  <a:lnTo>
                    <a:pt x="925076" y="102253"/>
                  </a:lnTo>
                  <a:lnTo>
                    <a:pt x="931921" y="144691"/>
                  </a:lnTo>
                  <a:lnTo>
                    <a:pt x="925076" y="187129"/>
                  </a:lnTo>
                  <a:lnTo>
                    <a:pt x="906016" y="223985"/>
                  </a:lnTo>
                  <a:lnTo>
                    <a:pt x="876952" y="253049"/>
                  </a:lnTo>
                  <a:lnTo>
                    <a:pt x="840095" y="272109"/>
                  </a:lnTo>
                  <a:lnTo>
                    <a:pt x="797658" y="278954"/>
                  </a:lnTo>
                  <a:lnTo>
                    <a:pt x="797658" y="289383"/>
                  </a:lnTo>
                  <a:lnTo>
                    <a:pt x="843391" y="282006"/>
                  </a:lnTo>
                  <a:lnTo>
                    <a:pt x="883110" y="261466"/>
                  </a:lnTo>
                  <a:lnTo>
                    <a:pt x="914432" y="230144"/>
                  </a:lnTo>
                  <a:lnTo>
                    <a:pt x="934972" y="190425"/>
                  </a:lnTo>
                  <a:lnTo>
                    <a:pt x="942349" y="144691"/>
                  </a:lnTo>
                  <a:lnTo>
                    <a:pt x="934972" y="98957"/>
                  </a:lnTo>
                  <a:lnTo>
                    <a:pt x="914432" y="59238"/>
                  </a:lnTo>
                  <a:lnTo>
                    <a:pt x="883110" y="27917"/>
                  </a:lnTo>
                  <a:lnTo>
                    <a:pt x="843391" y="7376"/>
                  </a:lnTo>
                  <a:lnTo>
                    <a:pt x="797657" y="0"/>
                  </a:lnTo>
                  <a:close/>
                </a:path>
                <a:path w="942975" h="289560">
                  <a:moveTo>
                    <a:pt x="144691" y="0"/>
                  </a:moveTo>
                  <a:lnTo>
                    <a:pt x="98957" y="7376"/>
                  </a:lnTo>
                  <a:lnTo>
                    <a:pt x="59238" y="27917"/>
                  </a:lnTo>
                  <a:lnTo>
                    <a:pt x="27917" y="59238"/>
                  </a:lnTo>
                  <a:lnTo>
                    <a:pt x="7376" y="98957"/>
                  </a:lnTo>
                  <a:lnTo>
                    <a:pt x="0" y="144691"/>
                  </a:lnTo>
                  <a:lnTo>
                    <a:pt x="10428" y="144691"/>
                  </a:lnTo>
                  <a:lnTo>
                    <a:pt x="17273" y="102253"/>
                  </a:lnTo>
                  <a:lnTo>
                    <a:pt x="36333" y="65397"/>
                  </a:lnTo>
                  <a:lnTo>
                    <a:pt x="65397" y="36333"/>
                  </a:lnTo>
                  <a:lnTo>
                    <a:pt x="102253" y="17273"/>
                  </a:lnTo>
                  <a:lnTo>
                    <a:pt x="144691" y="10428"/>
                  </a:lnTo>
                  <a:lnTo>
                    <a:pt x="144691" y="0"/>
                  </a:lnTo>
                  <a:close/>
                </a:path>
                <a:path w="942975" h="289560">
                  <a:moveTo>
                    <a:pt x="797657" y="0"/>
                  </a:moveTo>
                  <a:lnTo>
                    <a:pt x="144691" y="0"/>
                  </a:lnTo>
                  <a:lnTo>
                    <a:pt x="144691" y="10428"/>
                  </a:lnTo>
                  <a:lnTo>
                    <a:pt x="797657" y="10428"/>
                  </a:lnTo>
                  <a:lnTo>
                    <a:pt x="797657" y="0"/>
                  </a:lnTo>
                  <a:close/>
                </a:path>
              </a:pathLst>
            </a:custGeom>
            <a:solidFill>
              <a:srgbClr val="C5C5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8" name="object 9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763912" y="2201481"/>
              <a:ext cx="124038" cy="124040"/>
            </a:xfrm>
            <a:prstGeom prst="rect">
              <a:avLst/>
            </a:prstGeom>
          </p:spPr>
        </p:pic>
      </p:grpSp>
      <p:grpSp>
        <p:nvGrpSpPr>
          <p:cNvPr id="99" name="object 99"/>
          <p:cNvGrpSpPr/>
          <p:nvPr/>
        </p:nvGrpSpPr>
        <p:grpSpPr>
          <a:xfrm>
            <a:off x="3031914" y="2552811"/>
            <a:ext cx="764540" cy="289560"/>
            <a:chOff x="3031914" y="2552811"/>
            <a:chExt cx="764540" cy="289560"/>
          </a:xfrm>
        </p:grpSpPr>
        <p:sp>
          <p:nvSpPr>
            <p:cNvPr id="100" name="object 100"/>
            <p:cNvSpPr/>
            <p:nvPr/>
          </p:nvSpPr>
          <p:spPr>
            <a:xfrm>
              <a:off x="3225009" y="2633873"/>
              <a:ext cx="259079" cy="137160"/>
            </a:xfrm>
            <a:custGeom>
              <a:avLst/>
              <a:gdLst/>
              <a:ahLst/>
              <a:cxnLst/>
              <a:rect l="l" t="t" r="r" b="b"/>
              <a:pathLst>
                <a:path w="259079" h="137160">
                  <a:moveTo>
                    <a:pt x="35902" y="74322"/>
                  </a:moveTo>
                  <a:lnTo>
                    <a:pt x="19734" y="74746"/>
                  </a:lnTo>
                  <a:lnTo>
                    <a:pt x="0" y="74860"/>
                  </a:lnTo>
                  <a:lnTo>
                    <a:pt x="1680" y="85249"/>
                  </a:lnTo>
                  <a:lnTo>
                    <a:pt x="20930" y="85118"/>
                  </a:lnTo>
                  <a:lnTo>
                    <a:pt x="42357" y="84428"/>
                  </a:lnTo>
                  <a:lnTo>
                    <a:pt x="64758" y="82736"/>
                  </a:lnTo>
                  <a:lnTo>
                    <a:pt x="86930" y="79596"/>
                  </a:lnTo>
                  <a:lnTo>
                    <a:pt x="86795" y="78221"/>
                  </a:lnTo>
                  <a:lnTo>
                    <a:pt x="35902" y="78221"/>
                  </a:lnTo>
                  <a:lnTo>
                    <a:pt x="35902" y="74322"/>
                  </a:lnTo>
                  <a:close/>
                </a:path>
                <a:path w="259079" h="137160">
                  <a:moveTo>
                    <a:pt x="48583" y="73746"/>
                  </a:moveTo>
                  <a:lnTo>
                    <a:pt x="41574" y="74173"/>
                  </a:lnTo>
                  <a:lnTo>
                    <a:pt x="35902" y="74322"/>
                  </a:lnTo>
                  <a:lnTo>
                    <a:pt x="35902" y="78221"/>
                  </a:lnTo>
                  <a:lnTo>
                    <a:pt x="48583" y="78221"/>
                  </a:lnTo>
                  <a:lnTo>
                    <a:pt x="48583" y="73746"/>
                  </a:lnTo>
                  <a:close/>
                </a:path>
                <a:path w="259079" h="137160">
                  <a:moveTo>
                    <a:pt x="86013" y="70277"/>
                  </a:moveTo>
                  <a:lnTo>
                    <a:pt x="64130" y="72798"/>
                  </a:lnTo>
                  <a:lnTo>
                    <a:pt x="48583" y="73746"/>
                  </a:lnTo>
                  <a:lnTo>
                    <a:pt x="48583" y="78221"/>
                  </a:lnTo>
                  <a:lnTo>
                    <a:pt x="86795" y="78221"/>
                  </a:lnTo>
                  <a:lnTo>
                    <a:pt x="86013" y="70277"/>
                  </a:lnTo>
                  <a:close/>
                </a:path>
                <a:path w="259079" h="137160">
                  <a:moveTo>
                    <a:pt x="35902" y="59955"/>
                  </a:moveTo>
                  <a:lnTo>
                    <a:pt x="35902" y="74322"/>
                  </a:lnTo>
                  <a:lnTo>
                    <a:pt x="41574" y="74173"/>
                  </a:lnTo>
                  <a:lnTo>
                    <a:pt x="48583" y="73746"/>
                  </a:lnTo>
                  <a:lnTo>
                    <a:pt x="48583" y="60805"/>
                  </a:lnTo>
                  <a:lnTo>
                    <a:pt x="41860" y="60805"/>
                  </a:lnTo>
                  <a:lnTo>
                    <a:pt x="35902" y="59955"/>
                  </a:lnTo>
                  <a:close/>
                </a:path>
                <a:path w="259079" h="137160">
                  <a:moveTo>
                    <a:pt x="48583" y="57291"/>
                  </a:moveTo>
                  <a:lnTo>
                    <a:pt x="35902" y="57291"/>
                  </a:lnTo>
                  <a:lnTo>
                    <a:pt x="35902" y="59955"/>
                  </a:lnTo>
                  <a:lnTo>
                    <a:pt x="41860" y="60805"/>
                  </a:lnTo>
                  <a:lnTo>
                    <a:pt x="48583" y="59853"/>
                  </a:lnTo>
                  <a:lnTo>
                    <a:pt x="48583" y="57291"/>
                  </a:lnTo>
                  <a:close/>
                </a:path>
                <a:path w="259079" h="137160">
                  <a:moveTo>
                    <a:pt x="48583" y="59853"/>
                  </a:moveTo>
                  <a:lnTo>
                    <a:pt x="41860" y="60805"/>
                  </a:lnTo>
                  <a:lnTo>
                    <a:pt x="48583" y="60805"/>
                  </a:lnTo>
                  <a:lnTo>
                    <a:pt x="48583" y="59853"/>
                  </a:lnTo>
                  <a:close/>
                </a:path>
                <a:path w="259079" h="137160">
                  <a:moveTo>
                    <a:pt x="41860" y="6263"/>
                  </a:moveTo>
                  <a:lnTo>
                    <a:pt x="28182" y="8238"/>
                  </a:lnTo>
                  <a:lnTo>
                    <a:pt x="17454" y="13807"/>
                  </a:lnTo>
                  <a:lnTo>
                    <a:pt x="10450" y="22441"/>
                  </a:lnTo>
                  <a:lnTo>
                    <a:pt x="7944" y="33611"/>
                  </a:lnTo>
                  <a:lnTo>
                    <a:pt x="10450" y="44756"/>
                  </a:lnTo>
                  <a:lnTo>
                    <a:pt x="17454" y="53338"/>
                  </a:lnTo>
                  <a:lnTo>
                    <a:pt x="28182" y="58855"/>
                  </a:lnTo>
                  <a:lnTo>
                    <a:pt x="35902" y="59955"/>
                  </a:lnTo>
                  <a:lnTo>
                    <a:pt x="35902" y="57291"/>
                  </a:lnTo>
                  <a:lnTo>
                    <a:pt x="58681" y="57291"/>
                  </a:lnTo>
                  <a:lnTo>
                    <a:pt x="66400" y="53338"/>
                  </a:lnTo>
                  <a:lnTo>
                    <a:pt x="68166" y="51180"/>
                  </a:lnTo>
                  <a:lnTo>
                    <a:pt x="41860" y="51180"/>
                  </a:lnTo>
                  <a:lnTo>
                    <a:pt x="32944" y="49917"/>
                  </a:lnTo>
                  <a:lnTo>
                    <a:pt x="25991" y="46348"/>
                  </a:lnTo>
                  <a:lnTo>
                    <a:pt x="21472" y="40803"/>
                  </a:lnTo>
                  <a:lnTo>
                    <a:pt x="19861" y="33611"/>
                  </a:lnTo>
                  <a:lnTo>
                    <a:pt x="21472" y="26482"/>
                  </a:lnTo>
                  <a:lnTo>
                    <a:pt x="25991" y="20930"/>
                  </a:lnTo>
                  <a:lnTo>
                    <a:pt x="32944" y="17325"/>
                  </a:lnTo>
                  <a:lnTo>
                    <a:pt x="41860" y="16041"/>
                  </a:lnTo>
                  <a:lnTo>
                    <a:pt x="68217" y="16041"/>
                  </a:lnTo>
                  <a:lnTo>
                    <a:pt x="66400" y="13807"/>
                  </a:lnTo>
                  <a:lnTo>
                    <a:pt x="55627" y="8238"/>
                  </a:lnTo>
                  <a:lnTo>
                    <a:pt x="41860" y="6263"/>
                  </a:lnTo>
                  <a:close/>
                </a:path>
                <a:path w="259079" h="137160">
                  <a:moveTo>
                    <a:pt x="58681" y="57291"/>
                  </a:moveTo>
                  <a:lnTo>
                    <a:pt x="48583" y="57291"/>
                  </a:lnTo>
                  <a:lnTo>
                    <a:pt x="48583" y="59853"/>
                  </a:lnTo>
                  <a:lnTo>
                    <a:pt x="55627" y="58855"/>
                  </a:lnTo>
                  <a:lnTo>
                    <a:pt x="58681" y="57291"/>
                  </a:lnTo>
                  <a:close/>
                </a:path>
                <a:path w="259079" h="137160">
                  <a:moveTo>
                    <a:pt x="68217" y="16041"/>
                  </a:moveTo>
                  <a:lnTo>
                    <a:pt x="41860" y="16041"/>
                  </a:lnTo>
                  <a:lnTo>
                    <a:pt x="50865" y="17325"/>
                  </a:lnTo>
                  <a:lnTo>
                    <a:pt x="57864" y="20930"/>
                  </a:lnTo>
                  <a:lnTo>
                    <a:pt x="62399" y="26482"/>
                  </a:lnTo>
                  <a:lnTo>
                    <a:pt x="64013" y="33611"/>
                  </a:lnTo>
                  <a:lnTo>
                    <a:pt x="62399" y="40803"/>
                  </a:lnTo>
                  <a:lnTo>
                    <a:pt x="57864" y="46348"/>
                  </a:lnTo>
                  <a:lnTo>
                    <a:pt x="50865" y="49917"/>
                  </a:lnTo>
                  <a:lnTo>
                    <a:pt x="41860" y="51180"/>
                  </a:lnTo>
                  <a:lnTo>
                    <a:pt x="68166" y="51180"/>
                  </a:lnTo>
                  <a:lnTo>
                    <a:pt x="73421" y="44756"/>
                  </a:lnTo>
                  <a:lnTo>
                    <a:pt x="75930" y="33611"/>
                  </a:lnTo>
                  <a:lnTo>
                    <a:pt x="73421" y="22441"/>
                  </a:lnTo>
                  <a:lnTo>
                    <a:pt x="68217" y="16041"/>
                  </a:lnTo>
                  <a:close/>
                </a:path>
                <a:path w="259079" h="137160">
                  <a:moveTo>
                    <a:pt x="107249" y="152"/>
                  </a:moveTo>
                  <a:lnTo>
                    <a:pt x="94569" y="152"/>
                  </a:lnTo>
                  <a:lnTo>
                    <a:pt x="94569" y="105721"/>
                  </a:lnTo>
                  <a:lnTo>
                    <a:pt x="107249" y="105721"/>
                  </a:lnTo>
                  <a:lnTo>
                    <a:pt x="107249" y="57291"/>
                  </a:lnTo>
                  <a:lnTo>
                    <a:pt x="101902" y="57291"/>
                  </a:lnTo>
                  <a:lnTo>
                    <a:pt x="101902" y="46749"/>
                  </a:lnTo>
                  <a:lnTo>
                    <a:pt x="107249" y="46749"/>
                  </a:lnTo>
                  <a:lnTo>
                    <a:pt x="107249" y="152"/>
                  </a:lnTo>
                  <a:close/>
                </a:path>
                <a:path w="259079" h="137160">
                  <a:moveTo>
                    <a:pt x="107249" y="46749"/>
                  </a:moveTo>
                  <a:lnTo>
                    <a:pt x="101902" y="46749"/>
                  </a:lnTo>
                  <a:lnTo>
                    <a:pt x="101902" y="57291"/>
                  </a:lnTo>
                  <a:lnTo>
                    <a:pt x="107249" y="57291"/>
                  </a:lnTo>
                  <a:lnTo>
                    <a:pt x="107249" y="46749"/>
                  </a:lnTo>
                  <a:close/>
                </a:path>
                <a:path w="259079" h="137160">
                  <a:moveTo>
                    <a:pt x="127416" y="46749"/>
                  </a:moveTo>
                  <a:lnTo>
                    <a:pt x="107249" y="46749"/>
                  </a:lnTo>
                  <a:lnTo>
                    <a:pt x="107249" y="57291"/>
                  </a:lnTo>
                  <a:lnTo>
                    <a:pt x="127416" y="57291"/>
                  </a:lnTo>
                  <a:lnTo>
                    <a:pt x="127416" y="46749"/>
                  </a:lnTo>
                  <a:close/>
                </a:path>
                <a:path w="259079" h="137160">
                  <a:moveTo>
                    <a:pt x="32541" y="96708"/>
                  </a:moveTo>
                  <a:lnTo>
                    <a:pt x="19861" y="96708"/>
                  </a:lnTo>
                  <a:lnTo>
                    <a:pt x="19861" y="135055"/>
                  </a:lnTo>
                  <a:lnTo>
                    <a:pt x="112138" y="135055"/>
                  </a:lnTo>
                  <a:lnTo>
                    <a:pt x="112138" y="129096"/>
                  </a:lnTo>
                  <a:lnTo>
                    <a:pt x="32541" y="129096"/>
                  </a:lnTo>
                  <a:lnTo>
                    <a:pt x="32541" y="96708"/>
                  </a:lnTo>
                  <a:close/>
                </a:path>
                <a:path w="259079" h="137160">
                  <a:moveTo>
                    <a:pt x="112138" y="124513"/>
                  </a:moveTo>
                  <a:lnTo>
                    <a:pt x="32541" y="124513"/>
                  </a:lnTo>
                  <a:lnTo>
                    <a:pt x="32541" y="129096"/>
                  </a:lnTo>
                  <a:lnTo>
                    <a:pt x="112138" y="129096"/>
                  </a:lnTo>
                  <a:lnTo>
                    <a:pt x="112138" y="124513"/>
                  </a:lnTo>
                  <a:close/>
                </a:path>
                <a:path w="259079" h="137160">
                  <a:moveTo>
                    <a:pt x="203792" y="6722"/>
                  </a:moveTo>
                  <a:lnTo>
                    <a:pt x="197987" y="6722"/>
                  </a:lnTo>
                  <a:lnTo>
                    <a:pt x="197987" y="12986"/>
                  </a:lnTo>
                  <a:lnTo>
                    <a:pt x="194421" y="29734"/>
                  </a:lnTo>
                  <a:lnTo>
                    <a:pt x="183893" y="43961"/>
                  </a:lnTo>
                  <a:lnTo>
                    <a:pt x="166663" y="55267"/>
                  </a:lnTo>
                  <a:lnTo>
                    <a:pt x="142987" y="63249"/>
                  </a:lnTo>
                  <a:lnTo>
                    <a:pt x="147418" y="73638"/>
                  </a:lnTo>
                  <a:lnTo>
                    <a:pt x="174483" y="63956"/>
                  </a:lnTo>
                  <a:lnTo>
                    <a:pt x="194702" y="49576"/>
                  </a:lnTo>
                  <a:lnTo>
                    <a:pt x="207359" y="30498"/>
                  </a:lnTo>
                  <a:lnTo>
                    <a:pt x="207461" y="29944"/>
                  </a:lnTo>
                  <a:lnTo>
                    <a:pt x="206848" y="29944"/>
                  </a:lnTo>
                  <a:lnTo>
                    <a:pt x="206848" y="19861"/>
                  </a:lnTo>
                  <a:lnTo>
                    <a:pt x="209318" y="19861"/>
                  </a:lnTo>
                  <a:lnTo>
                    <a:pt x="209824" y="17111"/>
                  </a:lnTo>
                  <a:lnTo>
                    <a:pt x="203792" y="17111"/>
                  </a:lnTo>
                  <a:lnTo>
                    <a:pt x="203792" y="6722"/>
                  </a:lnTo>
                  <a:close/>
                </a:path>
                <a:path w="259079" h="137160">
                  <a:moveTo>
                    <a:pt x="254362" y="0"/>
                  </a:moveTo>
                  <a:lnTo>
                    <a:pt x="241681" y="0"/>
                  </a:lnTo>
                  <a:lnTo>
                    <a:pt x="241681" y="70430"/>
                  </a:lnTo>
                  <a:lnTo>
                    <a:pt x="254362" y="70430"/>
                  </a:lnTo>
                  <a:lnTo>
                    <a:pt x="254362" y="56222"/>
                  </a:lnTo>
                  <a:lnTo>
                    <a:pt x="243056" y="56222"/>
                  </a:lnTo>
                  <a:lnTo>
                    <a:pt x="243056" y="46291"/>
                  </a:lnTo>
                  <a:lnTo>
                    <a:pt x="254362" y="46291"/>
                  </a:lnTo>
                  <a:lnTo>
                    <a:pt x="254362" y="29944"/>
                  </a:lnTo>
                  <a:lnTo>
                    <a:pt x="243820" y="29944"/>
                  </a:lnTo>
                  <a:lnTo>
                    <a:pt x="243820" y="19861"/>
                  </a:lnTo>
                  <a:lnTo>
                    <a:pt x="254362" y="19861"/>
                  </a:lnTo>
                  <a:lnTo>
                    <a:pt x="254362" y="0"/>
                  </a:lnTo>
                  <a:close/>
                </a:path>
                <a:path w="259079" h="137160">
                  <a:moveTo>
                    <a:pt x="241681" y="46291"/>
                  </a:moveTo>
                  <a:lnTo>
                    <a:pt x="205626" y="46291"/>
                  </a:lnTo>
                  <a:lnTo>
                    <a:pt x="205626" y="56222"/>
                  </a:lnTo>
                  <a:lnTo>
                    <a:pt x="241681" y="56222"/>
                  </a:lnTo>
                  <a:lnTo>
                    <a:pt x="241681" y="46291"/>
                  </a:lnTo>
                  <a:close/>
                </a:path>
                <a:path w="259079" h="137160">
                  <a:moveTo>
                    <a:pt x="254362" y="46291"/>
                  </a:moveTo>
                  <a:lnTo>
                    <a:pt x="243056" y="46291"/>
                  </a:lnTo>
                  <a:lnTo>
                    <a:pt x="243056" y="56222"/>
                  </a:lnTo>
                  <a:lnTo>
                    <a:pt x="254362" y="56222"/>
                  </a:lnTo>
                  <a:lnTo>
                    <a:pt x="254362" y="46291"/>
                  </a:lnTo>
                  <a:close/>
                </a:path>
                <a:path w="259079" h="137160">
                  <a:moveTo>
                    <a:pt x="209318" y="19861"/>
                  </a:moveTo>
                  <a:lnTo>
                    <a:pt x="206848" y="19861"/>
                  </a:lnTo>
                  <a:lnTo>
                    <a:pt x="206848" y="29944"/>
                  </a:lnTo>
                  <a:lnTo>
                    <a:pt x="207461" y="29944"/>
                  </a:lnTo>
                  <a:lnTo>
                    <a:pt x="209318" y="19861"/>
                  </a:lnTo>
                  <a:close/>
                </a:path>
                <a:path w="259079" h="137160">
                  <a:moveTo>
                    <a:pt x="241681" y="19861"/>
                  </a:moveTo>
                  <a:lnTo>
                    <a:pt x="209318" y="19861"/>
                  </a:lnTo>
                  <a:lnTo>
                    <a:pt x="207461" y="29944"/>
                  </a:lnTo>
                  <a:lnTo>
                    <a:pt x="241681" y="29944"/>
                  </a:lnTo>
                  <a:lnTo>
                    <a:pt x="241681" y="19861"/>
                  </a:lnTo>
                  <a:close/>
                </a:path>
                <a:path w="259079" h="137160">
                  <a:moveTo>
                    <a:pt x="254362" y="19861"/>
                  </a:moveTo>
                  <a:lnTo>
                    <a:pt x="243820" y="19861"/>
                  </a:lnTo>
                  <a:lnTo>
                    <a:pt x="243820" y="29944"/>
                  </a:lnTo>
                  <a:lnTo>
                    <a:pt x="254362" y="29944"/>
                  </a:lnTo>
                  <a:lnTo>
                    <a:pt x="254362" y="19861"/>
                  </a:lnTo>
                  <a:close/>
                </a:path>
                <a:path w="259079" h="137160">
                  <a:moveTo>
                    <a:pt x="197987" y="6722"/>
                  </a:moveTo>
                  <a:lnTo>
                    <a:pt x="150168" y="6722"/>
                  </a:lnTo>
                  <a:lnTo>
                    <a:pt x="150168" y="17111"/>
                  </a:lnTo>
                  <a:lnTo>
                    <a:pt x="197109" y="17111"/>
                  </a:lnTo>
                  <a:lnTo>
                    <a:pt x="197987" y="12986"/>
                  </a:lnTo>
                  <a:lnTo>
                    <a:pt x="197987" y="6722"/>
                  </a:lnTo>
                  <a:close/>
                </a:path>
                <a:path w="259079" h="137160">
                  <a:moveTo>
                    <a:pt x="211737" y="6722"/>
                  </a:moveTo>
                  <a:lnTo>
                    <a:pt x="203792" y="6722"/>
                  </a:lnTo>
                  <a:lnTo>
                    <a:pt x="203792" y="17111"/>
                  </a:lnTo>
                  <a:lnTo>
                    <a:pt x="209824" y="17111"/>
                  </a:lnTo>
                  <a:lnTo>
                    <a:pt x="211737" y="6722"/>
                  </a:lnTo>
                  <a:close/>
                </a:path>
                <a:path w="259079" h="137160">
                  <a:moveTo>
                    <a:pt x="254362" y="76846"/>
                  </a:moveTo>
                  <a:lnTo>
                    <a:pt x="165445" y="76846"/>
                  </a:lnTo>
                  <a:lnTo>
                    <a:pt x="165445" y="87083"/>
                  </a:lnTo>
                  <a:lnTo>
                    <a:pt x="241834" y="87083"/>
                  </a:lnTo>
                  <a:lnTo>
                    <a:pt x="241834" y="100985"/>
                  </a:lnTo>
                  <a:lnTo>
                    <a:pt x="165904" y="100985"/>
                  </a:lnTo>
                  <a:lnTo>
                    <a:pt x="165904" y="136735"/>
                  </a:lnTo>
                  <a:lnTo>
                    <a:pt x="258945" y="136735"/>
                  </a:lnTo>
                  <a:lnTo>
                    <a:pt x="258945" y="132763"/>
                  </a:lnTo>
                  <a:lnTo>
                    <a:pt x="178431" y="132763"/>
                  </a:lnTo>
                  <a:lnTo>
                    <a:pt x="178431" y="110763"/>
                  </a:lnTo>
                  <a:lnTo>
                    <a:pt x="254362" y="110763"/>
                  </a:lnTo>
                  <a:lnTo>
                    <a:pt x="254362" y="76846"/>
                  </a:lnTo>
                  <a:close/>
                </a:path>
                <a:path w="259079" h="137160">
                  <a:moveTo>
                    <a:pt x="258945" y="126652"/>
                  </a:moveTo>
                  <a:lnTo>
                    <a:pt x="178431" y="126652"/>
                  </a:lnTo>
                  <a:lnTo>
                    <a:pt x="178431" y="132763"/>
                  </a:lnTo>
                  <a:lnTo>
                    <a:pt x="258945" y="132763"/>
                  </a:lnTo>
                  <a:lnTo>
                    <a:pt x="258945" y="126652"/>
                  </a:lnTo>
                  <a:close/>
                </a:path>
              </a:pathLst>
            </a:custGeom>
            <a:solidFill>
              <a:srgbClr val="6775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3031914" y="2552811"/>
              <a:ext cx="764540" cy="289560"/>
            </a:xfrm>
            <a:custGeom>
              <a:avLst/>
              <a:gdLst/>
              <a:ahLst/>
              <a:cxnLst/>
              <a:rect l="l" t="t" r="r" b="b"/>
              <a:pathLst>
                <a:path w="764539" h="289560">
                  <a:moveTo>
                    <a:pt x="10428" y="144691"/>
                  </a:moveTo>
                  <a:lnTo>
                    <a:pt x="0" y="144691"/>
                  </a:lnTo>
                  <a:lnTo>
                    <a:pt x="7376" y="190425"/>
                  </a:lnTo>
                  <a:lnTo>
                    <a:pt x="27917" y="230144"/>
                  </a:lnTo>
                  <a:lnTo>
                    <a:pt x="59238" y="261466"/>
                  </a:lnTo>
                  <a:lnTo>
                    <a:pt x="98957" y="282006"/>
                  </a:lnTo>
                  <a:lnTo>
                    <a:pt x="144691" y="289383"/>
                  </a:lnTo>
                  <a:lnTo>
                    <a:pt x="144691" y="278954"/>
                  </a:lnTo>
                  <a:lnTo>
                    <a:pt x="102253" y="272109"/>
                  </a:lnTo>
                  <a:lnTo>
                    <a:pt x="65397" y="253049"/>
                  </a:lnTo>
                  <a:lnTo>
                    <a:pt x="36333" y="223985"/>
                  </a:lnTo>
                  <a:lnTo>
                    <a:pt x="17273" y="187129"/>
                  </a:lnTo>
                  <a:lnTo>
                    <a:pt x="10428" y="144691"/>
                  </a:lnTo>
                  <a:close/>
                </a:path>
                <a:path w="764539" h="289560">
                  <a:moveTo>
                    <a:pt x="619576" y="278954"/>
                  </a:moveTo>
                  <a:lnTo>
                    <a:pt x="144691" y="278954"/>
                  </a:lnTo>
                  <a:lnTo>
                    <a:pt x="144691" y="289383"/>
                  </a:lnTo>
                  <a:lnTo>
                    <a:pt x="619576" y="289383"/>
                  </a:lnTo>
                  <a:lnTo>
                    <a:pt x="619576" y="278954"/>
                  </a:lnTo>
                  <a:close/>
                </a:path>
                <a:path w="764539" h="289560">
                  <a:moveTo>
                    <a:pt x="619576" y="0"/>
                  </a:moveTo>
                  <a:lnTo>
                    <a:pt x="619576" y="10428"/>
                  </a:lnTo>
                  <a:lnTo>
                    <a:pt x="662013" y="17273"/>
                  </a:lnTo>
                  <a:lnTo>
                    <a:pt x="698870" y="36333"/>
                  </a:lnTo>
                  <a:lnTo>
                    <a:pt x="727934" y="65397"/>
                  </a:lnTo>
                  <a:lnTo>
                    <a:pt x="746994" y="102253"/>
                  </a:lnTo>
                  <a:lnTo>
                    <a:pt x="753839" y="144691"/>
                  </a:lnTo>
                  <a:lnTo>
                    <a:pt x="746994" y="187129"/>
                  </a:lnTo>
                  <a:lnTo>
                    <a:pt x="727934" y="223985"/>
                  </a:lnTo>
                  <a:lnTo>
                    <a:pt x="698870" y="253049"/>
                  </a:lnTo>
                  <a:lnTo>
                    <a:pt x="662013" y="272109"/>
                  </a:lnTo>
                  <a:lnTo>
                    <a:pt x="619576" y="278954"/>
                  </a:lnTo>
                  <a:lnTo>
                    <a:pt x="619576" y="289383"/>
                  </a:lnTo>
                  <a:lnTo>
                    <a:pt x="665309" y="282006"/>
                  </a:lnTo>
                  <a:lnTo>
                    <a:pt x="705029" y="261466"/>
                  </a:lnTo>
                  <a:lnTo>
                    <a:pt x="736350" y="230144"/>
                  </a:lnTo>
                  <a:lnTo>
                    <a:pt x="756891" y="190425"/>
                  </a:lnTo>
                  <a:lnTo>
                    <a:pt x="764267" y="144691"/>
                  </a:lnTo>
                  <a:lnTo>
                    <a:pt x="756891" y="98957"/>
                  </a:lnTo>
                  <a:lnTo>
                    <a:pt x="736350" y="59238"/>
                  </a:lnTo>
                  <a:lnTo>
                    <a:pt x="705029" y="27917"/>
                  </a:lnTo>
                  <a:lnTo>
                    <a:pt x="665309" y="7376"/>
                  </a:lnTo>
                  <a:lnTo>
                    <a:pt x="619576" y="0"/>
                  </a:lnTo>
                  <a:close/>
                </a:path>
                <a:path w="764539" h="289560">
                  <a:moveTo>
                    <a:pt x="144691" y="0"/>
                  </a:moveTo>
                  <a:lnTo>
                    <a:pt x="98957" y="7376"/>
                  </a:lnTo>
                  <a:lnTo>
                    <a:pt x="59238" y="27917"/>
                  </a:lnTo>
                  <a:lnTo>
                    <a:pt x="27917" y="59238"/>
                  </a:lnTo>
                  <a:lnTo>
                    <a:pt x="7376" y="98957"/>
                  </a:lnTo>
                  <a:lnTo>
                    <a:pt x="0" y="144691"/>
                  </a:lnTo>
                  <a:lnTo>
                    <a:pt x="10428" y="144691"/>
                  </a:lnTo>
                  <a:lnTo>
                    <a:pt x="17273" y="102253"/>
                  </a:lnTo>
                  <a:lnTo>
                    <a:pt x="36333" y="65397"/>
                  </a:lnTo>
                  <a:lnTo>
                    <a:pt x="65397" y="36333"/>
                  </a:lnTo>
                  <a:lnTo>
                    <a:pt x="102253" y="17273"/>
                  </a:lnTo>
                  <a:lnTo>
                    <a:pt x="144691" y="10428"/>
                  </a:lnTo>
                  <a:lnTo>
                    <a:pt x="144691" y="0"/>
                  </a:lnTo>
                  <a:close/>
                </a:path>
                <a:path w="764539" h="289560">
                  <a:moveTo>
                    <a:pt x="619576" y="0"/>
                  </a:moveTo>
                  <a:lnTo>
                    <a:pt x="144691" y="0"/>
                  </a:lnTo>
                  <a:lnTo>
                    <a:pt x="144691" y="10428"/>
                  </a:lnTo>
                  <a:lnTo>
                    <a:pt x="619576" y="10428"/>
                  </a:lnTo>
                  <a:lnTo>
                    <a:pt x="619576" y="0"/>
                  </a:lnTo>
                  <a:close/>
                </a:path>
              </a:pathLst>
            </a:custGeom>
            <a:solidFill>
              <a:srgbClr val="C5C5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2" name="object 10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593249" y="2639259"/>
              <a:ext cx="124038" cy="124040"/>
            </a:xfrm>
            <a:prstGeom prst="rect">
              <a:avLst/>
            </a:prstGeom>
          </p:spPr>
        </p:pic>
      </p:grpSp>
      <p:grpSp>
        <p:nvGrpSpPr>
          <p:cNvPr id="103" name="object 103"/>
          <p:cNvGrpSpPr/>
          <p:nvPr/>
        </p:nvGrpSpPr>
        <p:grpSpPr>
          <a:xfrm>
            <a:off x="3966840" y="2552811"/>
            <a:ext cx="764540" cy="289560"/>
            <a:chOff x="3966840" y="2552811"/>
            <a:chExt cx="764540" cy="289560"/>
          </a:xfrm>
        </p:grpSpPr>
        <p:sp>
          <p:nvSpPr>
            <p:cNvPr id="104" name="object 104"/>
            <p:cNvSpPr/>
            <p:nvPr/>
          </p:nvSpPr>
          <p:spPr>
            <a:xfrm>
              <a:off x="4122993" y="2637081"/>
              <a:ext cx="266065" cy="135255"/>
            </a:xfrm>
            <a:custGeom>
              <a:avLst/>
              <a:gdLst/>
              <a:ahLst/>
              <a:cxnLst/>
              <a:rect l="l" t="t" r="r" b="b"/>
              <a:pathLst>
                <a:path w="266064" h="135255">
                  <a:moveTo>
                    <a:pt x="56222" y="67985"/>
                  </a:moveTo>
                  <a:lnTo>
                    <a:pt x="0" y="67985"/>
                  </a:lnTo>
                  <a:lnTo>
                    <a:pt x="0" y="78374"/>
                  </a:lnTo>
                  <a:lnTo>
                    <a:pt x="124819" y="78374"/>
                  </a:lnTo>
                  <a:lnTo>
                    <a:pt x="124819" y="71194"/>
                  </a:lnTo>
                  <a:lnTo>
                    <a:pt x="56222" y="71194"/>
                  </a:lnTo>
                  <a:lnTo>
                    <a:pt x="56222" y="67985"/>
                  </a:lnTo>
                  <a:close/>
                </a:path>
                <a:path w="266064" h="135255">
                  <a:moveTo>
                    <a:pt x="68749" y="47360"/>
                  </a:moveTo>
                  <a:lnTo>
                    <a:pt x="56222" y="47360"/>
                  </a:lnTo>
                  <a:lnTo>
                    <a:pt x="56222" y="71194"/>
                  </a:lnTo>
                  <a:lnTo>
                    <a:pt x="68749" y="71194"/>
                  </a:lnTo>
                  <a:lnTo>
                    <a:pt x="68749" y="47360"/>
                  </a:lnTo>
                  <a:close/>
                </a:path>
                <a:path w="266064" h="135255">
                  <a:moveTo>
                    <a:pt x="124819" y="67985"/>
                  </a:moveTo>
                  <a:lnTo>
                    <a:pt x="68749" y="67985"/>
                  </a:lnTo>
                  <a:lnTo>
                    <a:pt x="68749" y="71194"/>
                  </a:lnTo>
                  <a:lnTo>
                    <a:pt x="124819" y="71194"/>
                  </a:lnTo>
                  <a:lnTo>
                    <a:pt x="124819" y="67985"/>
                  </a:lnTo>
                  <a:close/>
                </a:path>
                <a:path w="266064" h="135255">
                  <a:moveTo>
                    <a:pt x="29180" y="0"/>
                  </a:moveTo>
                  <a:lnTo>
                    <a:pt x="16652" y="0"/>
                  </a:lnTo>
                  <a:lnTo>
                    <a:pt x="16652" y="51638"/>
                  </a:lnTo>
                  <a:lnTo>
                    <a:pt x="56222" y="51638"/>
                  </a:lnTo>
                  <a:lnTo>
                    <a:pt x="56222" y="47360"/>
                  </a:lnTo>
                  <a:lnTo>
                    <a:pt x="108624" y="47360"/>
                  </a:lnTo>
                  <a:lnTo>
                    <a:pt x="108624" y="41555"/>
                  </a:lnTo>
                  <a:lnTo>
                    <a:pt x="29180" y="41555"/>
                  </a:lnTo>
                  <a:lnTo>
                    <a:pt x="29180" y="25513"/>
                  </a:lnTo>
                  <a:lnTo>
                    <a:pt x="108624" y="25513"/>
                  </a:lnTo>
                  <a:lnTo>
                    <a:pt x="108624" y="15583"/>
                  </a:lnTo>
                  <a:lnTo>
                    <a:pt x="29180" y="15583"/>
                  </a:lnTo>
                  <a:lnTo>
                    <a:pt x="29180" y="0"/>
                  </a:lnTo>
                  <a:close/>
                </a:path>
                <a:path w="266064" h="135255">
                  <a:moveTo>
                    <a:pt x="108624" y="47360"/>
                  </a:moveTo>
                  <a:lnTo>
                    <a:pt x="68749" y="47360"/>
                  </a:lnTo>
                  <a:lnTo>
                    <a:pt x="68749" y="51638"/>
                  </a:lnTo>
                  <a:lnTo>
                    <a:pt x="108624" y="51638"/>
                  </a:lnTo>
                  <a:lnTo>
                    <a:pt x="108624" y="47360"/>
                  </a:lnTo>
                  <a:close/>
                </a:path>
                <a:path w="266064" h="135255">
                  <a:moveTo>
                    <a:pt x="108624" y="25513"/>
                  </a:moveTo>
                  <a:lnTo>
                    <a:pt x="95944" y="25513"/>
                  </a:lnTo>
                  <a:lnTo>
                    <a:pt x="95944" y="41555"/>
                  </a:lnTo>
                  <a:lnTo>
                    <a:pt x="108624" y="41555"/>
                  </a:lnTo>
                  <a:lnTo>
                    <a:pt x="108624" y="25513"/>
                  </a:lnTo>
                  <a:close/>
                </a:path>
                <a:path w="266064" h="135255">
                  <a:moveTo>
                    <a:pt x="108624" y="0"/>
                  </a:moveTo>
                  <a:lnTo>
                    <a:pt x="95944" y="0"/>
                  </a:lnTo>
                  <a:lnTo>
                    <a:pt x="95944" y="15583"/>
                  </a:lnTo>
                  <a:lnTo>
                    <a:pt x="108624" y="15583"/>
                  </a:lnTo>
                  <a:lnTo>
                    <a:pt x="108624" y="0"/>
                  </a:lnTo>
                  <a:close/>
                </a:path>
                <a:path w="266064" h="135255">
                  <a:moveTo>
                    <a:pt x="109388" y="91819"/>
                  </a:moveTo>
                  <a:lnTo>
                    <a:pt x="13902" y="91819"/>
                  </a:lnTo>
                  <a:lnTo>
                    <a:pt x="13902" y="102208"/>
                  </a:lnTo>
                  <a:lnTo>
                    <a:pt x="96708" y="102208"/>
                  </a:lnTo>
                  <a:lnTo>
                    <a:pt x="96708" y="134902"/>
                  </a:lnTo>
                  <a:lnTo>
                    <a:pt x="109388" y="134902"/>
                  </a:lnTo>
                  <a:lnTo>
                    <a:pt x="109388" y="91819"/>
                  </a:lnTo>
                  <a:close/>
                </a:path>
                <a:path w="266064" h="135255">
                  <a:moveTo>
                    <a:pt x="198751" y="1680"/>
                  </a:moveTo>
                  <a:lnTo>
                    <a:pt x="196459" y="1680"/>
                  </a:lnTo>
                  <a:lnTo>
                    <a:pt x="196459" y="9319"/>
                  </a:lnTo>
                  <a:lnTo>
                    <a:pt x="192270" y="23351"/>
                  </a:lnTo>
                  <a:lnTo>
                    <a:pt x="181162" y="35291"/>
                  </a:lnTo>
                  <a:lnTo>
                    <a:pt x="165328" y="44252"/>
                  </a:lnTo>
                  <a:lnTo>
                    <a:pt x="146959" y="49347"/>
                  </a:lnTo>
                  <a:lnTo>
                    <a:pt x="152001" y="59583"/>
                  </a:lnTo>
                  <a:lnTo>
                    <a:pt x="172807" y="53383"/>
                  </a:lnTo>
                  <a:lnTo>
                    <a:pt x="190577" y="42529"/>
                  </a:lnTo>
                  <a:lnTo>
                    <a:pt x="202962" y="27635"/>
                  </a:lnTo>
                  <a:lnTo>
                    <a:pt x="203206" y="26673"/>
                  </a:lnTo>
                  <a:lnTo>
                    <a:pt x="198751" y="9319"/>
                  </a:lnTo>
                  <a:lnTo>
                    <a:pt x="198751" y="1680"/>
                  </a:lnTo>
                  <a:close/>
                </a:path>
                <a:path w="266064" h="135255">
                  <a:moveTo>
                    <a:pt x="209751" y="1680"/>
                  </a:moveTo>
                  <a:lnTo>
                    <a:pt x="207612" y="1680"/>
                  </a:lnTo>
                  <a:lnTo>
                    <a:pt x="207612" y="9319"/>
                  </a:lnTo>
                  <a:lnTo>
                    <a:pt x="203206" y="26673"/>
                  </a:lnTo>
                  <a:lnTo>
                    <a:pt x="203420" y="27507"/>
                  </a:lnTo>
                  <a:lnTo>
                    <a:pt x="215824" y="42414"/>
                  </a:lnTo>
                  <a:lnTo>
                    <a:pt x="233555" y="53340"/>
                  </a:lnTo>
                  <a:lnTo>
                    <a:pt x="254209" y="59583"/>
                  </a:lnTo>
                  <a:lnTo>
                    <a:pt x="259251" y="49347"/>
                  </a:lnTo>
                  <a:lnTo>
                    <a:pt x="241010" y="44188"/>
                  </a:lnTo>
                  <a:lnTo>
                    <a:pt x="225162" y="35119"/>
                  </a:lnTo>
                  <a:lnTo>
                    <a:pt x="213983" y="23157"/>
                  </a:lnTo>
                  <a:lnTo>
                    <a:pt x="209751" y="9319"/>
                  </a:lnTo>
                  <a:lnTo>
                    <a:pt x="209751" y="1680"/>
                  </a:lnTo>
                  <a:close/>
                </a:path>
                <a:path w="266064" h="135255">
                  <a:moveTo>
                    <a:pt x="207612" y="1680"/>
                  </a:moveTo>
                  <a:lnTo>
                    <a:pt x="198751" y="1680"/>
                  </a:lnTo>
                  <a:lnTo>
                    <a:pt x="198751" y="9319"/>
                  </a:lnTo>
                  <a:lnTo>
                    <a:pt x="203206" y="26673"/>
                  </a:lnTo>
                  <a:lnTo>
                    <a:pt x="207612" y="9319"/>
                  </a:lnTo>
                  <a:lnTo>
                    <a:pt x="207612" y="1680"/>
                  </a:lnTo>
                  <a:close/>
                </a:path>
                <a:path w="266064" h="135255">
                  <a:moveTo>
                    <a:pt x="208987" y="82346"/>
                  </a:moveTo>
                  <a:lnTo>
                    <a:pt x="196459" y="82346"/>
                  </a:lnTo>
                  <a:lnTo>
                    <a:pt x="196459" y="134902"/>
                  </a:lnTo>
                  <a:lnTo>
                    <a:pt x="208987" y="134902"/>
                  </a:lnTo>
                  <a:lnTo>
                    <a:pt x="208987" y="82346"/>
                  </a:lnTo>
                  <a:close/>
                </a:path>
                <a:path w="266064" h="135255">
                  <a:moveTo>
                    <a:pt x="265515" y="74555"/>
                  </a:moveTo>
                  <a:lnTo>
                    <a:pt x="140695" y="74555"/>
                  </a:lnTo>
                  <a:lnTo>
                    <a:pt x="140695" y="85096"/>
                  </a:lnTo>
                  <a:lnTo>
                    <a:pt x="196459" y="85096"/>
                  </a:lnTo>
                  <a:lnTo>
                    <a:pt x="196459" y="82346"/>
                  </a:lnTo>
                  <a:lnTo>
                    <a:pt x="265515" y="82346"/>
                  </a:lnTo>
                  <a:lnTo>
                    <a:pt x="265515" y="74555"/>
                  </a:lnTo>
                  <a:close/>
                </a:path>
                <a:path w="266064" h="135255">
                  <a:moveTo>
                    <a:pt x="265515" y="82346"/>
                  </a:moveTo>
                  <a:lnTo>
                    <a:pt x="208987" y="82346"/>
                  </a:lnTo>
                  <a:lnTo>
                    <a:pt x="208987" y="85096"/>
                  </a:lnTo>
                  <a:lnTo>
                    <a:pt x="265515" y="85096"/>
                  </a:lnTo>
                  <a:lnTo>
                    <a:pt x="265515" y="82346"/>
                  </a:lnTo>
                  <a:close/>
                </a:path>
              </a:pathLst>
            </a:custGeom>
            <a:solidFill>
              <a:srgbClr val="6775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3966840" y="2552811"/>
              <a:ext cx="764540" cy="289560"/>
            </a:xfrm>
            <a:custGeom>
              <a:avLst/>
              <a:gdLst/>
              <a:ahLst/>
              <a:cxnLst/>
              <a:rect l="l" t="t" r="r" b="b"/>
              <a:pathLst>
                <a:path w="764539" h="289560">
                  <a:moveTo>
                    <a:pt x="10428" y="144691"/>
                  </a:moveTo>
                  <a:lnTo>
                    <a:pt x="0" y="144691"/>
                  </a:lnTo>
                  <a:lnTo>
                    <a:pt x="7376" y="190425"/>
                  </a:lnTo>
                  <a:lnTo>
                    <a:pt x="27917" y="230144"/>
                  </a:lnTo>
                  <a:lnTo>
                    <a:pt x="59238" y="261466"/>
                  </a:lnTo>
                  <a:lnTo>
                    <a:pt x="98957" y="282006"/>
                  </a:lnTo>
                  <a:lnTo>
                    <a:pt x="144691" y="289383"/>
                  </a:lnTo>
                  <a:lnTo>
                    <a:pt x="144691" y="278954"/>
                  </a:lnTo>
                  <a:lnTo>
                    <a:pt x="102253" y="272109"/>
                  </a:lnTo>
                  <a:lnTo>
                    <a:pt x="65397" y="253049"/>
                  </a:lnTo>
                  <a:lnTo>
                    <a:pt x="36333" y="223985"/>
                  </a:lnTo>
                  <a:lnTo>
                    <a:pt x="17273" y="187129"/>
                  </a:lnTo>
                  <a:lnTo>
                    <a:pt x="10428" y="144691"/>
                  </a:lnTo>
                  <a:close/>
                </a:path>
                <a:path w="764539" h="289560">
                  <a:moveTo>
                    <a:pt x="619576" y="278954"/>
                  </a:moveTo>
                  <a:lnTo>
                    <a:pt x="144691" y="278954"/>
                  </a:lnTo>
                  <a:lnTo>
                    <a:pt x="144691" y="289383"/>
                  </a:lnTo>
                  <a:lnTo>
                    <a:pt x="619576" y="289383"/>
                  </a:lnTo>
                  <a:lnTo>
                    <a:pt x="619576" y="278954"/>
                  </a:lnTo>
                  <a:close/>
                </a:path>
                <a:path w="764539" h="289560">
                  <a:moveTo>
                    <a:pt x="619576" y="0"/>
                  </a:moveTo>
                  <a:lnTo>
                    <a:pt x="619576" y="10428"/>
                  </a:lnTo>
                  <a:lnTo>
                    <a:pt x="662013" y="17273"/>
                  </a:lnTo>
                  <a:lnTo>
                    <a:pt x="698870" y="36333"/>
                  </a:lnTo>
                  <a:lnTo>
                    <a:pt x="727934" y="65397"/>
                  </a:lnTo>
                  <a:lnTo>
                    <a:pt x="746994" y="102253"/>
                  </a:lnTo>
                  <a:lnTo>
                    <a:pt x="753839" y="144691"/>
                  </a:lnTo>
                  <a:lnTo>
                    <a:pt x="746994" y="187129"/>
                  </a:lnTo>
                  <a:lnTo>
                    <a:pt x="727934" y="223985"/>
                  </a:lnTo>
                  <a:lnTo>
                    <a:pt x="698870" y="253049"/>
                  </a:lnTo>
                  <a:lnTo>
                    <a:pt x="662013" y="272109"/>
                  </a:lnTo>
                  <a:lnTo>
                    <a:pt x="619576" y="278954"/>
                  </a:lnTo>
                  <a:lnTo>
                    <a:pt x="619576" y="289383"/>
                  </a:lnTo>
                  <a:lnTo>
                    <a:pt x="665309" y="282006"/>
                  </a:lnTo>
                  <a:lnTo>
                    <a:pt x="705029" y="261466"/>
                  </a:lnTo>
                  <a:lnTo>
                    <a:pt x="736350" y="230144"/>
                  </a:lnTo>
                  <a:lnTo>
                    <a:pt x="756891" y="190425"/>
                  </a:lnTo>
                  <a:lnTo>
                    <a:pt x="764267" y="144691"/>
                  </a:lnTo>
                  <a:lnTo>
                    <a:pt x="756891" y="98957"/>
                  </a:lnTo>
                  <a:lnTo>
                    <a:pt x="736350" y="59238"/>
                  </a:lnTo>
                  <a:lnTo>
                    <a:pt x="705029" y="27917"/>
                  </a:lnTo>
                  <a:lnTo>
                    <a:pt x="665309" y="7376"/>
                  </a:lnTo>
                  <a:lnTo>
                    <a:pt x="619576" y="0"/>
                  </a:lnTo>
                  <a:close/>
                </a:path>
                <a:path w="764539" h="289560">
                  <a:moveTo>
                    <a:pt x="144691" y="0"/>
                  </a:moveTo>
                  <a:lnTo>
                    <a:pt x="98957" y="7376"/>
                  </a:lnTo>
                  <a:lnTo>
                    <a:pt x="59238" y="27917"/>
                  </a:lnTo>
                  <a:lnTo>
                    <a:pt x="27917" y="59238"/>
                  </a:lnTo>
                  <a:lnTo>
                    <a:pt x="7376" y="98957"/>
                  </a:lnTo>
                  <a:lnTo>
                    <a:pt x="0" y="144691"/>
                  </a:lnTo>
                  <a:lnTo>
                    <a:pt x="10428" y="144691"/>
                  </a:lnTo>
                  <a:lnTo>
                    <a:pt x="17273" y="102253"/>
                  </a:lnTo>
                  <a:lnTo>
                    <a:pt x="36333" y="65397"/>
                  </a:lnTo>
                  <a:lnTo>
                    <a:pt x="65397" y="36333"/>
                  </a:lnTo>
                  <a:lnTo>
                    <a:pt x="102253" y="17273"/>
                  </a:lnTo>
                  <a:lnTo>
                    <a:pt x="144691" y="10428"/>
                  </a:lnTo>
                  <a:lnTo>
                    <a:pt x="144691" y="0"/>
                  </a:lnTo>
                  <a:close/>
                </a:path>
                <a:path w="764539" h="289560">
                  <a:moveTo>
                    <a:pt x="619576" y="0"/>
                  </a:moveTo>
                  <a:lnTo>
                    <a:pt x="144691" y="0"/>
                  </a:lnTo>
                  <a:lnTo>
                    <a:pt x="144691" y="10428"/>
                  </a:lnTo>
                  <a:lnTo>
                    <a:pt x="619576" y="10428"/>
                  </a:lnTo>
                  <a:lnTo>
                    <a:pt x="619576" y="0"/>
                  </a:lnTo>
                  <a:close/>
                </a:path>
              </a:pathLst>
            </a:custGeom>
            <a:solidFill>
              <a:srgbClr val="C5C5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6" name="object 10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491080" y="2639259"/>
              <a:ext cx="124038" cy="124040"/>
            </a:xfrm>
            <a:prstGeom prst="rect">
              <a:avLst/>
            </a:prstGeom>
          </p:spPr>
        </p:pic>
      </p:grpSp>
      <p:grpSp>
        <p:nvGrpSpPr>
          <p:cNvPr id="107" name="object 107"/>
          <p:cNvGrpSpPr/>
          <p:nvPr/>
        </p:nvGrpSpPr>
        <p:grpSpPr>
          <a:xfrm>
            <a:off x="4137508" y="2115033"/>
            <a:ext cx="1106170" cy="289560"/>
            <a:chOff x="4137508" y="2115033"/>
            <a:chExt cx="1106170" cy="289560"/>
          </a:xfrm>
        </p:grpSpPr>
        <p:sp>
          <p:nvSpPr>
            <p:cNvPr id="108" name="object 108"/>
            <p:cNvSpPr/>
            <p:nvPr/>
          </p:nvSpPr>
          <p:spPr>
            <a:xfrm>
              <a:off x="4353363" y="2196923"/>
              <a:ext cx="546100" cy="139700"/>
            </a:xfrm>
            <a:custGeom>
              <a:avLst/>
              <a:gdLst/>
              <a:ahLst/>
              <a:cxnLst/>
              <a:rect l="l" t="t" r="r" b="b"/>
              <a:pathLst>
                <a:path w="546100" h="139700">
                  <a:moveTo>
                    <a:pt x="113055" y="1527"/>
                  </a:moveTo>
                  <a:lnTo>
                    <a:pt x="100374" y="1527"/>
                  </a:lnTo>
                  <a:lnTo>
                    <a:pt x="100374" y="83874"/>
                  </a:lnTo>
                  <a:lnTo>
                    <a:pt x="113055" y="83874"/>
                  </a:lnTo>
                  <a:lnTo>
                    <a:pt x="113055" y="47819"/>
                  </a:lnTo>
                  <a:lnTo>
                    <a:pt x="104346" y="47819"/>
                  </a:lnTo>
                  <a:lnTo>
                    <a:pt x="104346" y="37277"/>
                  </a:lnTo>
                  <a:lnTo>
                    <a:pt x="113055" y="37277"/>
                  </a:lnTo>
                  <a:lnTo>
                    <a:pt x="113055" y="1527"/>
                  </a:lnTo>
                  <a:close/>
                </a:path>
                <a:path w="546100" h="139700">
                  <a:moveTo>
                    <a:pt x="37124" y="15430"/>
                  </a:moveTo>
                  <a:lnTo>
                    <a:pt x="34680" y="15430"/>
                  </a:lnTo>
                  <a:lnTo>
                    <a:pt x="34680" y="26583"/>
                  </a:lnTo>
                  <a:lnTo>
                    <a:pt x="32140" y="41070"/>
                  </a:lnTo>
                  <a:lnTo>
                    <a:pt x="25017" y="54140"/>
                  </a:lnTo>
                  <a:lnTo>
                    <a:pt x="14055" y="64889"/>
                  </a:lnTo>
                  <a:lnTo>
                    <a:pt x="0" y="72416"/>
                  </a:lnTo>
                  <a:lnTo>
                    <a:pt x="6569" y="82499"/>
                  </a:lnTo>
                  <a:lnTo>
                    <a:pt x="22252" y="73741"/>
                  </a:lnTo>
                  <a:lnTo>
                    <a:pt x="34413" y="60900"/>
                  </a:lnTo>
                  <a:lnTo>
                    <a:pt x="41426" y="46612"/>
                  </a:lnTo>
                  <a:lnTo>
                    <a:pt x="39791" y="43381"/>
                  </a:lnTo>
                  <a:lnTo>
                    <a:pt x="37124" y="26583"/>
                  </a:lnTo>
                  <a:lnTo>
                    <a:pt x="37124" y="15430"/>
                  </a:lnTo>
                  <a:close/>
                </a:path>
                <a:path w="546100" h="139700">
                  <a:moveTo>
                    <a:pt x="47360" y="15430"/>
                  </a:moveTo>
                  <a:lnTo>
                    <a:pt x="45069" y="15430"/>
                  </a:lnTo>
                  <a:lnTo>
                    <a:pt x="45069" y="26583"/>
                  </a:lnTo>
                  <a:lnTo>
                    <a:pt x="42276" y="44880"/>
                  </a:lnTo>
                  <a:lnTo>
                    <a:pt x="41426" y="46612"/>
                  </a:lnTo>
                  <a:lnTo>
                    <a:pt x="47341" y="58303"/>
                  </a:lnTo>
                  <a:lnTo>
                    <a:pt x="59103" y="70389"/>
                  </a:lnTo>
                  <a:lnTo>
                    <a:pt x="74402" y="78680"/>
                  </a:lnTo>
                  <a:lnTo>
                    <a:pt x="80819" y="68596"/>
                  </a:lnTo>
                  <a:lnTo>
                    <a:pt x="67148" y="61581"/>
                  </a:lnTo>
                  <a:lnTo>
                    <a:pt x="56584" y="51657"/>
                  </a:lnTo>
                  <a:lnTo>
                    <a:pt x="49774" y="39700"/>
                  </a:lnTo>
                  <a:lnTo>
                    <a:pt x="47360" y="26583"/>
                  </a:lnTo>
                  <a:lnTo>
                    <a:pt x="47360" y="15430"/>
                  </a:lnTo>
                  <a:close/>
                </a:path>
                <a:path w="546100" h="139700">
                  <a:moveTo>
                    <a:pt x="100374" y="37277"/>
                  </a:moveTo>
                  <a:lnTo>
                    <a:pt x="73180" y="37277"/>
                  </a:lnTo>
                  <a:lnTo>
                    <a:pt x="73180" y="47819"/>
                  </a:lnTo>
                  <a:lnTo>
                    <a:pt x="100374" y="47819"/>
                  </a:lnTo>
                  <a:lnTo>
                    <a:pt x="100374" y="37277"/>
                  </a:lnTo>
                  <a:close/>
                </a:path>
                <a:path w="546100" h="139700">
                  <a:moveTo>
                    <a:pt x="113055" y="37277"/>
                  </a:moveTo>
                  <a:lnTo>
                    <a:pt x="104346" y="37277"/>
                  </a:lnTo>
                  <a:lnTo>
                    <a:pt x="104346" y="47819"/>
                  </a:lnTo>
                  <a:lnTo>
                    <a:pt x="113055" y="47819"/>
                  </a:lnTo>
                  <a:lnTo>
                    <a:pt x="113055" y="37277"/>
                  </a:lnTo>
                  <a:close/>
                </a:path>
                <a:path w="546100" h="139700">
                  <a:moveTo>
                    <a:pt x="45069" y="15430"/>
                  </a:moveTo>
                  <a:lnTo>
                    <a:pt x="37124" y="15430"/>
                  </a:lnTo>
                  <a:lnTo>
                    <a:pt x="37124" y="26583"/>
                  </a:lnTo>
                  <a:lnTo>
                    <a:pt x="39791" y="43381"/>
                  </a:lnTo>
                  <a:lnTo>
                    <a:pt x="41426" y="46612"/>
                  </a:lnTo>
                  <a:lnTo>
                    <a:pt x="42276" y="44880"/>
                  </a:lnTo>
                  <a:lnTo>
                    <a:pt x="45069" y="26583"/>
                  </a:lnTo>
                  <a:lnTo>
                    <a:pt x="45069" y="15430"/>
                  </a:lnTo>
                  <a:close/>
                </a:path>
                <a:path w="546100" h="139700">
                  <a:moveTo>
                    <a:pt x="77610" y="11611"/>
                  </a:moveTo>
                  <a:lnTo>
                    <a:pt x="3819" y="11611"/>
                  </a:lnTo>
                  <a:lnTo>
                    <a:pt x="3819" y="21999"/>
                  </a:lnTo>
                  <a:lnTo>
                    <a:pt x="34680" y="21999"/>
                  </a:lnTo>
                  <a:lnTo>
                    <a:pt x="34680" y="15430"/>
                  </a:lnTo>
                  <a:lnTo>
                    <a:pt x="77610" y="15430"/>
                  </a:lnTo>
                  <a:lnTo>
                    <a:pt x="77610" y="11611"/>
                  </a:lnTo>
                  <a:close/>
                </a:path>
                <a:path w="546100" h="139700">
                  <a:moveTo>
                    <a:pt x="77610" y="15430"/>
                  </a:moveTo>
                  <a:lnTo>
                    <a:pt x="47360" y="15430"/>
                  </a:lnTo>
                  <a:lnTo>
                    <a:pt x="47360" y="21999"/>
                  </a:lnTo>
                  <a:lnTo>
                    <a:pt x="77610" y="21999"/>
                  </a:lnTo>
                  <a:lnTo>
                    <a:pt x="77610" y="15430"/>
                  </a:lnTo>
                  <a:close/>
                </a:path>
                <a:path w="546100" h="139700">
                  <a:moveTo>
                    <a:pt x="67680" y="87999"/>
                  </a:moveTo>
                  <a:lnTo>
                    <a:pt x="48418" y="89756"/>
                  </a:lnTo>
                  <a:lnTo>
                    <a:pt x="33897" y="94836"/>
                  </a:lnTo>
                  <a:lnTo>
                    <a:pt x="24733" y="102952"/>
                  </a:lnTo>
                  <a:lnTo>
                    <a:pt x="21541" y="113819"/>
                  </a:lnTo>
                  <a:lnTo>
                    <a:pt x="24733" y="124725"/>
                  </a:lnTo>
                  <a:lnTo>
                    <a:pt x="33897" y="132782"/>
                  </a:lnTo>
                  <a:lnTo>
                    <a:pt x="48418" y="137774"/>
                  </a:lnTo>
                  <a:lnTo>
                    <a:pt x="67680" y="139485"/>
                  </a:lnTo>
                  <a:lnTo>
                    <a:pt x="86853" y="137774"/>
                  </a:lnTo>
                  <a:lnTo>
                    <a:pt x="101329" y="132782"/>
                  </a:lnTo>
                  <a:lnTo>
                    <a:pt x="104993" y="129555"/>
                  </a:lnTo>
                  <a:lnTo>
                    <a:pt x="67680" y="129555"/>
                  </a:lnTo>
                  <a:lnTo>
                    <a:pt x="53686" y="128492"/>
                  </a:lnTo>
                  <a:lnTo>
                    <a:pt x="43159" y="125411"/>
                  </a:lnTo>
                  <a:lnTo>
                    <a:pt x="36528" y="120467"/>
                  </a:lnTo>
                  <a:lnTo>
                    <a:pt x="34222" y="113819"/>
                  </a:lnTo>
                  <a:lnTo>
                    <a:pt x="36528" y="107082"/>
                  </a:lnTo>
                  <a:lnTo>
                    <a:pt x="43159" y="102093"/>
                  </a:lnTo>
                  <a:lnTo>
                    <a:pt x="53686" y="98994"/>
                  </a:lnTo>
                  <a:lnTo>
                    <a:pt x="67680" y="97930"/>
                  </a:lnTo>
                  <a:lnTo>
                    <a:pt x="104816" y="97930"/>
                  </a:lnTo>
                  <a:lnTo>
                    <a:pt x="101329" y="94836"/>
                  </a:lnTo>
                  <a:lnTo>
                    <a:pt x="86853" y="89756"/>
                  </a:lnTo>
                  <a:lnTo>
                    <a:pt x="67680" y="87999"/>
                  </a:lnTo>
                  <a:close/>
                </a:path>
                <a:path w="546100" h="139700">
                  <a:moveTo>
                    <a:pt x="104816" y="97930"/>
                  </a:moveTo>
                  <a:lnTo>
                    <a:pt x="67680" y="97930"/>
                  </a:lnTo>
                  <a:lnTo>
                    <a:pt x="81673" y="98994"/>
                  </a:lnTo>
                  <a:lnTo>
                    <a:pt x="92201" y="102093"/>
                  </a:lnTo>
                  <a:lnTo>
                    <a:pt x="98832" y="107082"/>
                  </a:lnTo>
                  <a:lnTo>
                    <a:pt x="101138" y="113819"/>
                  </a:lnTo>
                  <a:lnTo>
                    <a:pt x="98832" y="120467"/>
                  </a:lnTo>
                  <a:lnTo>
                    <a:pt x="92201" y="125411"/>
                  </a:lnTo>
                  <a:lnTo>
                    <a:pt x="81673" y="128492"/>
                  </a:lnTo>
                  <a:lnTo>
                    <a:pt x="67680" y="129555"/>
                  </a:lnTo>
                  <a:lnTo>
                    <a:pt x="104993" y="129555"/>
                  </a:lnTo>
                  <a:lnTo>
                    <a:pt x="110477" y="124725"/>
                  </a:lnTo>
                  <a:lnTo>
                    <a:pt x="113666" y="113819"/>
                  </a:lnTo>
                  <a:lnTo>
                    <a:pt x="110477" y="102952"/>
                  </a:lnTo>
                  <a:lnTo>
                    <a:pt x="104816" y="97930"/>
                  </a:lnTo>
                  <a:close/>
                </a:path>
                <a:path w="546100" h="139700">
                  <a:moveTo>
                    <a:pt x="247181" y="1680"/>
                  </a:moveTo>
                  <a:lnTo>
                    <a:pt x="234501" y="1680"/>
                  </a:lnTo>
                  <a:lnTo>
                    <a:pt x="234501" y="85555"/>
                  </a:lnTo>
                  <a:lnTo>
                    <a:pt x="247181" y="85555"/>
                  </a:lnTo>
                  <a:lnTo>
                    <a:pt x="247181" y="62944"/>
                  </a:lnTo>
                  <a:lnTo>
                    <a:pt x="243362" y="62944"/>
                  </a:lnTo>
                  <a:lnTo>
                    <a:pt x="243362" y="52402"/>
                  </a:lnTo>
                  <a:lnTo>
                    <a:pt x="247181" y="52402"/>
                  </a:lnTo>
                  <a:lnTo>
                    <a:pt x="247181" y="34069"/>
                  </a:lnTo>
                  <a:lnTo>
                    <a:pt x="243362" y="34069"/>
                  </a:lnTo>
                  <a:lnTo>
                    <a:pt x="243362" y="23527"/>
                  </a:lnTo>
                  <a:lnTo>
                    <a:pt x="247181" y="23527"/>
                  </a:lnTo>
                  <a:lnTo>
                    <a:pt x="247181" y="1680"/>
                  </a:lnTo>
                  <a:close/>
                </a:path>
                <a:path w="546100" h="139700">
                  <a:moveTo>
                    <a:pt x="247181" y="52402"/>
                  </a:moveTo>
                  <a:lnTo>
                    <a:pt x="243362" y="52402"/>
                  </a:lnTo>
                  <a:lnTo>
                    <a:pt x="243362" y="62944"/>
                  </a:lnTo>
                  <a:lnTo>
                    <a:pt x="247181" y="62944"/>
                  </a:lnTo>
                  <a:lnTo>
                    <a:pt x="247181" y="52402"/>
                  </a:lnTo>
                  <a:close/>
                </a:path>
                <a:path w="546100" h="139700">
                  <a:moveTo>
                    <a:pt x="267653" y="52402"/>
                  </a:moveTo>
                  <a:lnTo>
                    <a:pt x="247181" y="52402"/>
                  </a:lnTo>
                  <a:lnTo>
                    <a:pt x="247181" y="62944"/>
                  </a:lnTo>
                  <a:lnTo>
                    <a:pt x="267653" y="62944"/>
                  </a:lnTo>
                  <a:lnTo>
                    <a:pt x="267653" y="52402"/>
                  </a:lnTo>
                  <a:close/>
                </a:path>
                <a:path w="546100" h="139700">
                  <a:moveTo>
                    <a:pt x="247181" y="23527"/>
                  </a:moveTo>
                  <a:lnTo>
                    <a:pt x="243362" y="23527"/>
                  </a:lnTo>
                  <a:lnTo>
                    <a:pt x="243362" y="34069"/>
                  </a:lnTo>
                  <a:lnTo>
                    <a:pt x="247181" y="34069"/>
                  </a:lnTo>
                  <a:lnTo>
                    <a:pt x="247181" y="23527"/>
                  </a:lnTo>
                  <a:close/>
                </a:path>
                <a:path w="546100" h="139700">
                  <a:moveTo>
                    <a:pt x="267653" y="23527"/>
                  </a:moveTo>
                  <a:lnTo>
                    <a:pt x="247181" y="23527"/>
                  </a:lnTo>
                  <a:lnTo>
                    <a:pt x="247181" y="34069"/>
                  </a:lnTo>
                  <a:lnTo>
                    <a:pt x="267653" y="34069"/>
                  </a:lnTo>
                  <a:lnTo>
                    <a:pt x="267653" y="23527"/>
                  </a:lnTo>
                  <a:close/>
                </a:path>
                <a:path w="546100" h="139700">
                  <a:moveTo>
                    <a:pt x="207917" y="9624"/>
                  </a:moveTo>
                  <a:lnTo>
                    <a:pt x="145737" y="9624"/>
                  </a:lnTo>
                  <a:lnTo>
                    <a:pt x="145737" y="20013"/>
                  </a:lnTo>
                  <a:lnTo>
                    <a:pt x="195390" y="20013"/>
                  </a:lnTo>
                  <a:lnTo>
                    <a:pt x="195390" y="38194"/>
                  </a:lnTo>
                  <a:lnTo>
                    <a:pt x="146043" y="38194"/>
                  </a:lnTo>
                  <a:lnTo>
                    <a:pt x="146043" y="78221"/>
                  </a:lnTo>
                  <a:lnTo>
                    <a:pt x="156890" y="78221"/>
                  </a:lnTo>
                  <a:lnTo>
                    <a:pt x="174822" y="78042"/>
                  </a:lnTo>
                  <a:lnTo>
                    <a:pt x="191036" y="77362"/>
                  </a:lnTo>
                  <a:lnTo>
                    <a:pt x="206562" y="75966"/>
                  </a:lnTo>
                  <a:lnTo>
                    <a:pt x="222431" y="73638"/>
                  </a:lnTo>
                  <a:lnTo>
                    <a:pt x="222353" y="72874"/>
                  </a:lnTo>
                  <a:lnTo>
                    <a:pt x="158418" y="72874"/>
                  </a:lnTo>
                  <a:lnTo>
                    <a:pt x="158418" y="67680"/>
                  </a:lnTo>
                  <a:lnTo>
                    <a:pt x="156890" y="67680"/>
                  </a:lnTo>
                  <a:lnTo>
                    <a:pt x="158418" y="67665"/>
                  </a:lnTo>
                  <a:lnTo>
                    <a:pt x="158418" y="47972"/>
                  </a:lnTo>
                  <a:lnTo>
                    <a:pt x="207917" y="47972"/>
                  </a:lnTo>
                  <a:lnTo>
                    <a:pt x="207917" y="9624"/>
                  </a:lnTo>
                  <a:close/>
                </a:path>
                <a:path w="546100" h="139700">
                  <a:moveTo>
                    <a:pt x="221362" y="63249"/>
                  </a:moveTo>
                  <a:lnTo>
                    <a:pt x="205724" y="65488"/>
                  </a:lnTo>
                  <a:lnTo>
                    <a:pt x="190444" y="66840"/>
                  </a:lnTo>
                  <a:lnTo>
                    <a:pt x="174505" y="67503"/>
                  </a:lnTo>
                  <a:lnTo>
                    <a:pt x="158418" y="67665"/>
                  </a:lnTo>
                  <a:lnTo>
                    <a:pt x="158418" y="72874"/>
                  </a:lnTo>
                  <a:lnTo>
                    <a:pt x="222353" y="72874"/>
                  </a:lnTo>
                  <a:lnTo>
                    <a:pt x="221362" y="63249"/>
                  </a:lnTo>
                  <a:close/>
                </a:path>
                <a:path w="546100" h="139700">
                  <a:moveTo>
                    <a:pt x="158418" y="67665"/>
                  </a:moveTo>
                  <a:lnTo>
                    <a:pt x="156890" y="67680"/>
                  </a:lnTo>
                  <a:lnTo>
                    <a:pt x="158418" y="67680"/>
                  </a:lnTo>
                  <a:close/>
                </a:path>
                <a:path w="546100" h="139700">
                  <a:moveTo>
                    <a:pt x="247181" y="92735"/>
                  </a:moveTo>
                  <a:lnTo>
                    <a:pt x="157501" y="92735"/>
                  </a:lnTo>
                  <a:lnTo>
                    <a:pt x="157501" y="103124"/>
                  </a:lnTo>
                  <a:lnTo>
                    <a:pt x="234501" y="103124"/>
                  </a:lnTo>
                  <a:lnTo>
                    <a:pt x="234501" y="139638"/>
                  </a:lnTo>
                  <a:lnTo>
                    <a:pt x="247181" y="139638"/>
                  </a:lnTo>
                  <a:lnTo>
                    <a:pt x="247181" y="92735"/>
                  </a:lnTo>
                  <a:close/>
                </a:path>
                <a:path w="546100" h="139700">
                  <a:moveTo>
                    <a:pt x="343572" y="8249"/>
                  </a:moveTo>
                  <a:lnTo>
                    <a:pt x="337766" y="8249"/>
                  </a:lnTo>
                  <a:lnTo>
                    <a:pt x="337766" y="14513"/>
                  </a:lnTo>
                  <a:lnTo>
                    <a:pt x="334200" y="31262"/>
                  </a:lnTo>
                  <a:lnTo>
                    <a:pt x="323672" y="45489"/>
                  </a:lnTo>
                  <a:lnTo>
                    <a:pt x="306442" y="56794"/>
                  </a:lnTo>
                  <a:lnTo>
                    <a:pt x="282766" y="64777"/>
                  </a:lnTo>
                  <a:lnTo>
                    <a:pt x="287197" y="75166"/>
                  </a:lnTo>
                  <a:lnTo>
                    <a:pt x="314262" y="65484"/>
                  </a:lnTo>
                  <a:lnTo>
                    <a:pt x="334481" y="51104"/>
                  </a:lnTo>
                  <a:lnTo>
                    <a:pt x="347138" y="32025"/>
                  </a:lnTo>
                  <a:lnTo>
                    <a:pt x="347240" y="31472"/>
                  </a:lnTo>
                  <a:lnTo>
                    <a:pt x="346627" y="31472"/>
                  </a:lnTo>
                  <a:lnTo>
                    <a:pt x="346627" y="21388"/>
                  </a:lnTo>
                  <a:lnTo>
                    <a:pt x="349097" y="21388"/>
                  </a:lnTo>
                  <a:lnTo>
                    <a:pt x="349603" y="18638"/>
                  </a:lnTo>
                  <a:lnTo>
                    <a:pt x="343572" y="18638"/>
                  </a:lnTo>
                  <a:lnTo>
                    <a:pt x="343572" y="8249"/>
                  </a:lnTo>
                  <a:close/>
                </a:path>
                <a:path w="546100" h="139700">
                  <a:moveTo>
                    <a:pt x="394141" y="1527"/>
                  </a:moveTo>
                  <a:lnTo>
                    <a:pt x="381461" y="1527"/>
                  </a:lnTo>
                  <a:lnTo>
                    <a:pt x="381461" y="71958"/>
                  </a:lnTo>
                  <a:lnTo>
                    <a:pt x="394141" y="71958"/>
                  </a:lnTo>
                  <a:lnTo>
                    <a:pt x="394141" y="57749"/>
                  </a:lnTo>
                  <a:lnTo>
                    <a:pt x="382836" y="57749"/>
                  </a:lnTo>
                  <a:lnTo>
                    <a:pt x="382836" y="47819"/>
                  </a:lnTo>
                  <a:lnTo>
                    <a:pt x="394141" y="47819"/>
                  </a:lnTo>
                  <a:lnTo>
                    <a:pt x="394141" y="31472"/>
                  </a:lnTo>
                  <a:lnTo>
                    <a:pt x="383599" y="31472"/>
                  </a:lnTo>
                  <a:lnTo>
                    <a:pt x="383599" y="21388"/>
                  </a:lnTo>
                  <a:lnTo>
                    <a:pt x="394141" y="21388"/>
                  </a:lnTo>
                  <a:lnTo>
                    <a:pt x="394141" y="1527"/>
                  </a:lnTo>
                  <a:close/>
                </a:path>
                <a:path w="546100" h="139700">
                  <a:moveTo>
                    <a:pt x="381461" y="47819"/>
                  </a:moveTo>
                  <a:lnTo>
                    <a:pt x="345405" y="47819"/>
                  </a:lnTo>
                  <a:lnTo>
                    <a:pt x="345405" y="57749"/>
                  </a:lnTo>
                  <a:lnTo>
                    <a:pt x="381461" y="57749"/>
                  </a:lnTo>
                  <a:lnTo>
                    <a:pt x="381461" y="47819"/>
                  </a:lnTo>
                  <a:close/>
                </a:path>
                <a:path w="546100" h="139700">
                  <a:moveTo>
                    <a:pt x="394141" y="47819"/>
                  </a:moveTo>
                  <a:lnTo>
                    <a:pt x="382836" y="47819"/>
                  </a:lnTo>
                  <a:lnTo>
                    <a:pt x="382836" y="57749"/>
                  </a:lnTo>
                  <a:lnTo>
                    <a:pt x="394141" y="57749"/>
                  </a:lnTo>
                  <a:lnTo>
                    <a:pt x="394141" y="47819"/>
                  </a:lnTo>
                  <a:close/>
                </a:path>
                <a:path w="546100" h="139700">
                  <a:moveTo>
                    <a:pt x="349097" y="21388"/>
                  </a:moveTo>
                  <a:lnTo>
                    <a:pt x="346627" y="21388"/>
                  </a:lnTo>
                  <a:lnTo>
                    <a:pt x="346627" y="31472"/>
                  </a:lnTo>
                  <a:lnTo>
                    <a:pt x="347240" y="31472"/>
                  </a:lnTo>
                  <a:lnTo>
                    <a:pt x="349097" y="21388"/>
                  </a:lnTo>
                  <a:close/>
                </a:path>
                <a:path w="546100" h="139700">
                  <a:moveTo>
                    <a:pt x="381461" y="21388"/>
                  </a:moveTo>
                  <a:lnTo>
                    <a:pt x="349097" y="21388"/>
                  </a:lnTo>
                  <a:lnTo>
                    <a:pt x="347240" y="31472"/>
                  </a:lnTo>
                  <a:lnTo>
                    <a:pt x="381461" y="31472"/>
                  </a:lnTo>
                  <a:lnTo>
                    <a:pt x="381461" y="21388"/>
                  </a:lnTo>
                  <a:close/>
                </a:path>
                <a:path w="546100" h="139700">
                  <a:moveTo>
                    <a:pt x="394141" y="21388"/>
                  </a:moveTo>
                  <a:lnTo>
                    <a:pt x="383599" y="21388"/>
                  </a:lnTo>
                  <a:lnTo>
                    <a:pt x="383599" y="31472"/>
                  </a:lnTo>
                  <a:lnTo>
                    <a:pt x="394141" y="31472"/>
                  </a:lnTo>
                  <a:lnTo>
                    <a:pt x="394141" y="21388"/>
                  </a:lnTo>
                  <a:close/>
                </a:path>
                <a:path w="546100" h="139700">
                  <a:moveTo>
                    <a:pt x="337766" y="8249"/>
                  </a:moveTo>
                  <a:lnTo>
                    <a:pt x="289947" y="8249"/>
                  </a:lnTo>
                  <a:lnTo>
                    <a:pt x="289947" y="18638"/>
                  </a:lnTo>
                  <a:lnTo>
                    <a:pt x="336888" y="18638"/>
                  </a:lnTo>
                  <a:lnTo>
                    <a:pt x="337766" y="14513"/>
                  </a:lnTo>
                  <a:lnTo>
                    <a:pt x="337766" y="8249"/>
                  </a:lnTo>
                  <a:close/>
                </a:path>
                <a:path w="546100" h="139700">
                  <a:moveTo>
                    <a:pt x="351516" y="8249"/>
                  </a:moveTo>
                  <a:lnTo>
                    <a:pt x="343572" y="8249"/>
                  </a:lnTo>
                  <a:lnTo>
                    <a:pt x="343572" y="18638"/>
                  </a:lnTo>
                  <a:lnTo>
                    <a:pt x="349603" y="18638"/>
                  </a:lnTo>
                  <a:lnTo>
                    <a:pt x="351516" y="8249"/>
                  </a:lnTo>
                  <a:close/>
                </a:path>
                <a:path w="546100" h="139700">
                  <a:moveTo>
                    <a:pt x="394141" y="78374"/>
                  </a:moveTo>
                  <a:lnTo>
                    <a:pt x="305225" y="78374"/>
                  </a:lnTo>
                  <a:lnTo>
                    <a:pt x="305225" y="88610"/>
                  </a:lnTo>
                  <a:lnTo>
                    <a:pt x="381613" y="88610"/>
                  </a:lnTo>
                  <a:lnTo>
                    <a:pt x="381613" y="102513"/>
                  </a:lnTo>
                  <a:lnTo>
                    <a:pt x="305683" y="102513"/>
                  </a:lnTo>
                  <a:lnTo>
                    <a:pt x="305683" y="138263"/>
                  </a:lnTo>
                  <a:lnTo>
                    <a:pt x="398724" y="138263"/>
                  </a:lnTo>
                  <a:lnTo>
                    <a:pt x="398724" y="134291"/>
                  </a:lnTo>
                  <a:lnTo>
                    <a:pt x="318211" y="134291"/>
                  </a:lnTo>
                  <a:lnTo>
                    <a:pt x="318211" y="112291"/>
                  </a:lnTo>
                  <a:lnTo>
                    <a:pt x="394141" y="112291"/>
                  </a:lnTo>
                  <a:lnTo>
                    <a:pt x="394141" y="78374"/>
                  </a:lnTo>
                  <a:close/>
                </a:path>
                <a:path w="546100" h="139700">
                  <a:moveTo>
                    <a:pt x="398724" y="128180"/>
                  </a:moveTo>
                  <a:lnTo>
                    <a:pt x="318211" y="128180"/>
                  </a:lnTo>
                  <a:lnTo>
                    <a:pt x="318211" y="134291"/>
                  </a:lnTo>
                  <a:lnTo>
                    <a:pt x="398724" y="134291"/>
                  </a:lnTo>
                  <a:lnTo>
                    <a:pt x="398724" y="128180"/>
                  </a:lnTo>
                  <a:close/>
                </a:path>
                <a:path w="546100" h="139700">
                  <a:moveTo>
                    <a:pt x="477240" y="82958"/>
                  </a:moveTo>
                  <a:lnTo>
                    <a:pt x="421018" y="82958"/>
                  </a:lnTo>
                  <a:lnTo>
                    <a:pt x="421018" y="93194"/>
                  </a:lnTo>
                  <a:lnTo>
                    <a:pt x="545837" y="93194"/>
                  </a:lnTo>
                  <a:lnTo>
                    <a:pt x="545837" y="87541"/>
                  </a:lnTo>
                  <a:lnTo>
                    <a:pt x="477240" y="87541"/>
                  </a:lnTo>
                  <a:lnTo>
                    <a:pt x="477240" y="82958"/>
                  </a:lnTo>
                  <a:close/>
                </a:path>
                <a:path w="546100" h="139700">
                  <a:moveTo>
                    <a:pt x="477240" y="71660"/>
                  </a:moveTo>
                  <a:lnTo>
                    <a:pt x="477240" y="87541"/>
                  </a:lnTo>
                  <a:lnTo>
                    <a:pt x="489768" y="87541"/>
                  </a:lnTo>
                  <a:lnTo>
                    <a:pt x="489768" y="72110"/>
                  </a:lnTo>
                  <a:lnTo>
                    <a:pt x="483504" y="72110"/>
                  </a:lnTo>
                  <a:lnTo>
                    <a:pt x="477240" y="71660"/>
                  </a:lnTo>
                  <a:close/>
                </a:path>
                <a:path w="546100" h="139700">
                  <a:moveTo>
                    <a:pt x="545837" y="82958"/>
                  </a:moveTo>
                  <a:lnTo>
                    <a:pt x="489768" y="82958"/>
                  </a:lnTo>
                  <a:lnTo>
                    <a:pt x="489768" y="87541"/>
                  </a:lnTo>
                  <a:lnTo>
                    <a:pt x="545837" y="87541"/>
                  </a:lnTo>
                  <a:lnTo>
                    <a:pt x="545837" y="82958"/>
                  </a:lnTo>
                  <a:close/>
                </a:path>
                <a:path w="546100" h="139700">
                  <a:moveTo>
                    <a:pt x="489768" y="68291"/>
                  </a:moveTo>
                  <a:lnTo>
                    <a:pt x="477240" y="68291"/>
                  </a:lnTo>
                  <a:lnTo>
                    <a:pt x="477240" y="71660"/>
                  </a:lnTo>
                  <a:lnTo>
                    <a:pt x="483504" y="72110"/>
                  </a:lnTo>
                  <a:lnTo>
                    <a:pt x="489768" y="71660"/>
                  </a:lnTo>
                  <a:lnTo>
                    <a:pt x="489768" y="68291"/>
                  </a:lnTo>
                  <a:close/>
                </a:path>
                <a:path w="546100" h="139700">
                  <a:moveTo>
                    <a:pt x="489768" y="71660"/>
                  </a:moveTo>
                  <a:lnTo>
                    <a:pt x="483504" y="72110"/>
                  </a:lnTo>
                  <a:lnTo>
                    <a:pt x="489768" y="72110"/>
                  </a:lnTo>
                  <a:lnTo>
                    <a:pt x="489768" y="71660"/>
                  </a:lnTo>
                  <a:close/>
                </a:path>
                <a:path w="546100" h="139700">
                  <a:moveTo>
                    <a:pt x="483504" y="30097"/>
                  </a:moveTo>
                  <a:lnTo>
                    <a:pt x="464610" y="31457"/>
                  </a:lnTo>
                  <a:lnTo>
                    <a:pt x="450599" y="35482"/>
                  </a:lnTo>
                  <a:lnTo>
                    <a:pt x="441889" y="42085"/>
                  </a:lnTo>
                  <a:lnTo>
                    <a:pt x="438893" y="51180"/>
                  </a:lnTo>
                  <a:lnTo>
                    <a:pt x="441889" y="60187"/>
                  </a:lnTo>
                  <a:lnTo>
                    <a:pt x="450599" y="66744"/>
                  </a:lnTo>
                  <a:lnTo>
                    <a:pt x="464610" y="70752"/>
                  </a:lnTo>
                  <a:lnTo>
                    <a:pt x="477240" y="71660"/>
                  </a:lnTo>
                  <a:lnTo>
                    <a:pt x="477240" y="68291"/>
                  </a:lnTo>
                  <a:lnTo>
                    <a:pt x="511001" y="68291"/>
                  </a:lnTo>
                  <a:lnTo>
                    <a:pt x="516408" y="66744"/>
                  </a:lnTo>
                  <a:lnTo>
                    <a:pt x="521659" y="62791"/>
                  </a:lnTo>
                  <a:lnTo>
                    <a:pt x="483504" y="62791"/>
                  </a:lnTo>
                  <a:lnTo>
                    <a:pt x="469902" y="62029"/>
                  </a:lnTo>
                  <a:lnTo>
                    <a:pt x="459938" y="59793"/>
                  </a:lnTo>
                  <a:lnTo>
                    <a:pt x="453812" y="56152"/>
                  </a:lnTo>
                  <a:lnTo>
                    <a:pt x="451726" y="51180"/>
                  </a:lnTo>
                  <a:lnTo>
                    <a:pt x="453812" y="46119"/>
                  </a:lnTo>
                  <a:lnTo>
                    <a:pt x="459938" y="42433"/>
                  </a:lnTo>
                  <a:lnTo>
                    <a:pt x="469902" y="40180"/>
                  </a:lnTo>
                  <a:lnTo>
                    <a:pt x="483504" y="39416"/>
                  </a:lnTo>
                  <a:lnTo>
                    <a:pt x="521598" y="39416"/>
                  </a:lnTo>
                  <a:lnTo>
                    <a:pt x="516408" y="35482"/>
                  </a:lnTo>
                  <a:lnTo>
                    <a:pt x="502398" y="31457"/>
                  </a:lnTo>
                  <a:lnTo>
                    <a:pt x="483504" y="30097"/>
                  </a:lnTo>
                  <a:close/>
                </a:path>
                <a:path w="546100" h="139700">
                  <a:moveTo>
                    <a:pt x="511001" y="68291"/>
                  </a:moveTo>
                  <a:lnTo>
                    <a:pt x="489768" y="68291"/>
                  </a:lnTo>
                  <a:lnTo>
                    <a:pt x="489768" y="71660"/>
                  </a:lnTo>
                  <a:lnTo>
                    <a:pt x="502398" y="70752"/>
                  </a:lnTo>
                  <a:lnTo>
                    <a:pt x="511001" y="68291"/>
                  </a:lnTo>
                  <a:close/>
                </a:path>
                <a:path w="546100" h="139700">
                  <a:moveTo>
                    <a:pt x="521598" y="39416"/>
                  </a:moveTo>
                  <a:lnTo>
                    <a:pt x="483504" y="39416"/>
                  </a:lnTo>
                  <a:lnTo>
                    <a:pt x="497041" y="40180"/>
                  </a:lnTo>
                  <a:lnTo>
                    <a:pt x="507012" y="42433"/>
                  </a:lnTo>
                  <a:lnTo>
                    <a:pt x="513174" y="46119"/>
                  </a:lnTo>
                  <a:lnTo>
                    <a:pt x="515281" y="51180"/>
                  </a:lnTo>
                  <a:lnTo>
                    <a:pt x="513174" y="56152"/>
                  </a:lnTo>
                  <a:lnTo>
                    <a:pt x="507012" y="59793"/>
                  </a:lnTo>
                  <a:lnTo>
                    <a:pt x="497041" y="62029"/>
                  </a:lnTo>
                  <a:lnTo>
                    <a:pt x="483504" y="62791"/>
                  </a:lnTo>
                  <a:lnTo>
                    <a:pt x="521659" y="62791"/>
                  </a:lnTo>
                  <a:lnTo>
                    <a:pt x="525119" y="60187"/>
                  </a:lnTo>
                  <a:lnTo>
                    <a:pt x="528115" y="51180"/>
                  </a:lnTo>
                  <a:lnTo>
                    <a:pt x="525119" y="42085"/>
                  </a:lnTo>
                  <a:lnTo>
                    <a:pt x="521598" y="39416"/>
                  </a:lnTo>
                  <a:close/>
                </a:path>
                <a:path w="546100" h="139700">
                  <a:moveTo>
                    <a:pt x="449893" y="102207"/>
                  </a:moveTo>
                  <a:lnTo>
                    <a:pt x="437212" y="102207"/>
                  </a:lnTo>
                  <a:lnTo>
                    <a:pt x="437212" y="136582"/>
                  </a:lnTo>
                  <a:lnTo>
                    <a:pt x="532087" y="136582"/>
                  </a:lnTo>
                  <a:lnTo>
                    <a:pt x="532087" y="131999"/>
                  </a:lnTo>
                  <a:lnTo>
                    <a:pt x="449893" y="131999"/>
                  </a:lnTo>
                  <a:lnTo>
                    <a:pt x="449893" y="102207"/>
                  </a:lnTo>
                  <a:close/>
                </a:path>
                <a:path w="546100" h="139700">
                  <a:moveTo>
                    <a:pt x="532087" y="126499"/>
                  </a:moveTo>
                  <a:lnTo>
                    <a:pt x="449893" y="126499"/>
                  </a:lnTo>
                  <a:lnTo>
                    <a:pt x="449893" y="131999"/>
                  </a:lnTo>
                  <a:lnTo>
                    <a:pt x="532087" y="131999"/>
                  </a:lnTo>
                  <a:lnTo>
                    <a:pt x="532087" y="126499"/>
                  </a:lnTo>
                  <a:close/>
                </a:path>
                <a:path w="546100" h="139700">
                  <a:moveTo>
                    <a:pt x="477240" y="14208"/>
                  </a:moveTo>
                  <a:lnTo>
                    <a:pt x="427587" y="14208"/>
                  </a:lnTo>
                  <a:lnTo>
                    <a:pt x="427587" y="24138"/>
                  </a:lnTo>
                  <a:lnTo>
                    <a:pt x="538656" y="24138"/>
                  </a:lnTo>
                  <a:lnTo>
                    <a:pt x="538656" y="19708"/>
                  </a:lnTo>
                  <a:lnTo>
                    <a:pt x="477240" y="19708"/>
                  </a:lnTo>
                  <a:lnTo>
                    <a:pt x="477240" y="14208"/>
                  </a:lnTo>
                  <a:close/>
                </a:path>
                <a:path w="546100" h="139700">
                  <a:moveTo>
                    <a:pt x="489768" y="0"/>
                  </a:moveTo>
                  <a:lnTo>
                    <a:pt x="477240" y="0"/>
                  </a:lnTo>
                  <a:lnTo>
                    <a:pt x="477240" y="19708"/>
                  </a:lnTo>
                  <a:lnTo>
                    <a:pt x="489768" y="19708"/>
                  </a:lnTo>
                  <a:lnTo>
                    <a:pt x="489768" y="0"/>
                  </a:lnTo>
                  <a:close/>
                </a:path>
                <a:path w="546100" h="139700">
                  <a:moveTo>
                    <a:pt x="538656" y="14208"/>
                  </a:moveTo>
                  <a:lnTo>
                    <a:pt x="489768" y="14208"/>
                  </a:lnTo>
                  <a:lnTo>
                    <a:pt x="489768" y="19708"/>
                  </a:lnTo>
                  <a:lnTo>
                    <a:pt x="538656" y="19708"/>
                  </a:lnTo>
                  <a:lnTo>
                    <a:pt x="538656" y="14208"/>
                  </a:lnTo>
                  <a:close/>
                </a:path>
              </a:pathLst>
            </a:custGeom>
            <a:solidFill>
              <a:srgbClr val="6775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9"/>
            <p:cNvSpPr/>
            <p:nvPr/>
          </p:nvSpPr>
          <p:spPr>
            <a:xfrm>
              <a:off x="4137508" y="2115033"/>
              <a:ext cx="1106170" cy="289560"/>
            </a:xfrm>
            <a:custGeom>
              <a:avLst/>
              <a:gdLst/>
              <a:ahLst/>
              <a:cxnLst/>
              <a:rect l="l" t="t" r="r" b="b"/>
              <a:pathLst>
                <a:path w="1106170" h="289560">
                  <a:moveTo>
                    <a:pt x="10428" y="144691"/>
                  </a:moveTo>
                  <a:lnTo>
                    <a:pt x="0" y="144691"/>
                  </a:lnTo>
                  <a:lnTo>
                    <a:pt x="7376" y="190425"/>
                  </a:lnTo>
                  <a:lnTo>
                    <a:pt x="27917" y="230144"/>
                  </a:lnTo>
                  <a:lnTo>
                    <a:pt x="59238" y="261466"/>
                  </a:lnTo>
                  <a:lnTo>
                    <a:pt x="98957" y="282006"/>
                  </a:lnTo>
                  <a:lnTo>
                    <a:pt x="144691" y="289383"/>
                  </a:lnTo>
                  <a:lnTo>
                    <a:pt x="144691" y="278954"/>
                  </a:lnTo>
                  <a:lnTo>
                    <a:pt x="102253" y="272109"/>
                  </a:lnTo>
                  <a:lnTo>
                    <a:pt x="65397" y="253049"/>
                  </a:lnTo>
                  <a:lnTo>
                    <a:pt x="36333" y="223985"/>
                  </a:lnTo>
                  <a:lnTo>
                    <a:pt x="17273" y="187129"/>
                  </a:lnTo>
                  <a:lnTo>
                    <a:pt x="10428" y="144691"/>
                  </a:lnTo>
                  <a:close/>
                </a:path>
                <a:path w="1106170" h="289560">
                  <a:moveTo>
                    <a:pt x="960899" y="278954"/>
                  </a:moveTo>
                  <a:lnTo>
                    <a:pt x="144691" y="278954"/>
                  </a:lnTo>
                  <a:lnTo>
                    <a:pt x="144691" y="289383"/>
                  </a:lnTo>
                  <a:lnTo>
                    <a:pt x="960899" y="289383"/>
                  </a:lnTo>
                  <a:lnTo>
                    <a:pt x="960899" y="278954"/>
                  </a:lnTo>
                  <a:close/>
                </a:path>
                <a:path w="1106170" h="289560">
                  <a:moveTo>
                    <a:pt x="960899" y="0"/>
                  </a:moveTo>
                  <a:lnTo>
                    <a:pt x="960899" y="10428"/>
                  </a:lnTo>
                  <a:lnTo>
                    <a:pt x="1003337" y="17273"/>
                  </a:lnTo>
                  <a:lnTo>
                    <a:pt x="1040193" y="36333"/>
                  </a:lnTo>
                  <a:lnTo>
                    <a:pt x="1069257" y="65397"/>
                  </a:lnTo>
                  <a:lnTo>
                    <a:pt x="1088317" y="102253"/>
                  </a:lnTo>
                  <a:lnTo>
                    <a:pt x="1095162" y="144691"/>
                  </a:lnTo>
                  <a:lnTo>
                    <a:pt x="1088317" y="187129"/>
                  </a:lnTo>
                  <a:lnTo>
                    <a:pt x="1069257" y="223985"/>
                  </a:lnTo>
                  <a:lnTo>
                    <a:pt x="1040193" y="253049"/>
                  </a:lnTo>
                  <a:lnTo>
                    <a:pt x="1003337" y="272109"/>
                  </a:lnTo>
                  <a:lnTo>
                    <a:pt x="960899" y="278954"/>
                  </a:lnTo>
                  <a:lnTo>
                    <a:pt x="960899" y="289383"/>
                  </a:lnTo>
                  <a:lnTo>
                    <a:pt x="1006633" y="282006"/>
                  </a:lnTo>
                  <a:lnTo>
                    <a:pt x="1046352" y="261466"/>
                  </a:lnTo>
                  <a:lnTo>
                    <a:pt x="1077673" y="230144"/>
                  </a:lnTo>
                  <a:lnTo>
                    <a:pt x="1098214" y="190425"/>
                  </a:lnTo>
                  <a:lnTo>
                    <a:pt x="1105590" y="144691"/>
                  </a:lnTo>
                  <a:lnTo>
                    <a:pt x="1098214" y="98957"/>
                  </a:lnTo>
                  <a:lnTo>
                    <a:pt x="1077673" y="59238"/>
                  </a:lnTo>
                  <a:lnTo>
                    <a:pt x="1046352" y="27917"/>
                  </a:lnTo>
                  <a:lnTo>
                    <a:pt x="1006633" y="7376"/>
                  </a:lnTo>
                  <a:lnTo>
                    <a:pt x="960899" y="0"/>
                  </a:lnTo>
                  <a:close/>
                </a:path>
                <a:path w="1106170" h="289560">
                  <a:moveTo>
                    <a:pt x="144691" y="0"/>
                  </a:moveTo>
                  <a:lnTo>
                    <a:pt x="98957" y="7376"/>
                  </a:lnTo>
                  <a:lnTo>
                    <a:pt x="59238" y="27917"/>
                  </a:lnTo>
                  <a:lnTo>
                    <a:pt x="27917" y="59238"/>
                  </a:lnTo>
                  <a:lnTo>
                    <a:pt x="7376" y="98957"/>
                  </a:lnTo>
                  <a:lnTo>
                    <a:pt x="0" y="144691"/>
                  </a:lnTo>
                  <a:lnTo>
                    <a:pt x="10428" y="144691"/>
                  </a:lnTo>
                  <a:lnTo>
                    <a:pt x="17273" y="102253"/>
                  </a:lnTo>
                  <a:lnTo>
                    <a:pt x="36333" y="65397"/>
                  </a:lnTo>
                  <a:lnTo>
                    <a:pt x="65397" y="36333"/>
                  </a:lnTo>
                  <a:lnTo>
                    <a:pt x="102253" y="17273"/>
                  </a:lnTo>
                  <a:lnTo>
                    <a:pt x="144691" y="10428"/>
                  </a:lnTo>
                  <a:lnTo>
                    <a:pt x="144691" y="0"/>
                  </a:lnTo>
                  <a:close/>
                </a:path>
                <a:path w="1106170" h="289560">
                  <a:moveTo>
                    <a:pt x="960899" y="0"/>
                  </a:moveTo>
                  <a:lnTo>
                    <a:pt x="144691" y="0"/>
                  </a:lnTo>
                  <a:lnTo>
                    <a:pt x="144691" y="10428"/>
                  </a:lnTo>
                  <a:lnTo>
                    <a:pt x="960899" y="10428"/>
                  </a:lnTo>
                  <a:lnTo>
                    <a:pt x="960899" y="0"/>
                  </a:lnTo>
                  <a:close/>
                </a:path>
              </a:pathLst>
            </a:custGeom>
            <a:solidFill>
              <a:srgbClr val="C5C5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0" name="object 11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025323" y="2201481"/>
              <a:ext cx="124038" cy="124040"/>
            </a:xfrm>
            <a:prstGeom prst="rect">
              <a:avLst/>
            </a:prstGeom>
          </p:spPr>
        </p:pic>
      </p:grpSp>
      <p:grpSp>
        <p:nvGrpSpPr>
          <p:cNvPr id="111" name="object 111"/>
          <p:cNvGrpSpPr/>
          <p:nvPr/>
        </p:nvGrpSpPr>
        <p:grpSpPr>
          <a:xfrm>
            <a:off x="5406336" y="2122450"/>
            <a:ext cx="942975" cy="289560"/>
            <a:chOff x="5406336" y="2122450"/>
            <a:chExt cx="942975" cy="289560"/>
          </a:xfrm>
        </p:grpSpPr>
        <p:sp>
          <p:nvSpPr>
            <p:cNvPr id="112" name="object 112"/>
            <p:cNvSpPr/>
            <p:nvPr/>
          </p:nvSpPr>
          <p:spPr>
            <a:xfrm>
              <a:off x="5620388" y="2203359"/>
              <a:ext cx="403225" cy="138430"/>
            </a:xfrm>
            <a:custGeom>
              <a:avLst/>
              <a:gdLst/>
              <a:ahLst/>
              <a:cxnLst/>
              <a:rect l="l" t="t" r="r" b="b"/>
              <a:pathLst>
                <a:path w="403225" h="138430">
                  <a:moveTo>
                    <a:pt x="100374" y="0"/>
                  </a:moveTo>
                  <a:lnTo>
                    <a:pt x="87541" y="0"/>
                  </a:lnTo>
                  <a:lnTo>
                    <a:pt x="87541" y="138416"/>
                  </a:lnTo>
                  <a:lnTo>
                    <a:pt x="100374" y="138416"/>
                  </a:lnTo>
                  <a:lnTo>
                    <a:pt x="100374" y="65235"/>
                  </a:lnTo>
                  <a:lnTo>
                    <a:pt x="97319" y="65235"/>
                  </a:lnTo>
                  <a:lnTo>
                    <a:pt x="97319" y="54541"/>
                  </a:lnTo>
                  <a:lnTo>
                    <a:pt x="100374" y="54541"/>
                  </a:lnTo>
                  <a:lnTo>
                    <a:pt x="100374" y="0"/>
                  </a:lnTo>
                  <a:close/>
                </a:path>
                <a:path w="403225" h="138430">
                  <a:moveTo>
                    <a:pt x="100374" y="54541"/>
                  </a:moveTo>
                  <a:lnTo>
                    <a:pt x="97319" y="54541"/>
                  </a:lnTo>
                  <a:lnTo>
                    <a:pt x="97319" y="65235"/>
                  </a:lnTo>
                  <a:lnTo>
                    <a:pt x="100374" y="65235"/>
                  </a:lnTo>
                  <a:lnTo>
                    <a:pt x="100374" y="54541"/>
                  </a:lnTo>
                  <a:close/>
                </a:path>
                <a:path w="403225" h="138430">
                  <a:moveTo>
                    <a:pt x="122985" y="54541"/>
                  </a:moveTo>
                  <a:lnTo>
                    <a:pt x="100374" y="54541"/>
                  </a:lnTo>
                  <a:lnTo>
                    <a:pt x="100374" y="65235"/>
                  </a:lnTo>
                  <a:lnTo>
                    <a:pt x="122985" y="65235"/>
                  </a:lnTo>
                  <a:lnTo>
                    <a:pt x="122985" y="54541"/>
                  </a:lnTo>
                  <a:close/>
                </a:path>
                <a:path w="403225" h="138430">
                  <a:moveTo>
                    <a:pt x="64166" y="13444"/>
                  </a:moveTo>
                  <a:lnTo>
                    <a:pt x="0" y="13444"/>
                  </a:lnTo>
                  <a:lnTo>
                    <a:pt x="0" y="104041"/>
                  </a:lnTo>
                  <a:lnTo>
                    <a:pt x="10847" y="104041"/>
                  </a:lnTo>
                  <a:lnTo>
                    <a:pt x="29034" y="103859"/>
                  </a:lnTo>
                  <a:lnTo>
                    <a:pt x="45317" y="103162"/>
                  </a:lnTo>
                  <a:lnTo>
                    <a:pt x="60712" y="101721"/>
                  </a:lnTo>
                  <a:lnTo>
                    <a:pt x="76235" y="99305"/>
                  </a:lnTo>
                  <a:lnTo>
                    <a:pt x="76078" y="98083"/>
                  </a:lnTo>
                  <a:lnTo>
                    <a:pt x="12527" y="98083"/>
                  </a:lnTo>
                  <a:lnTo>
                    <a:pt x="12527" y="93346"/>
                  </a:lnTo>
                  <a:lnTo>
                    <a:pt x="10847" y="93346"/>
                  </a:lnTo>
                  <a:lnTo>
                    <a:pt x="12527" y="93327"/>
                  </a:lnTo>
                  <a:lnTo>
                    <a:pt x="12527" y="23833"/>
                  </a:lnTo>
                  <a:lnTo>
                    <a:pt x="64166" y="23833"/>
                  </a:lnTo>
                  <a:lnTo>
                    <a:pt x="64166" y="13444"/>
                  </a:lnTo>
                  <a:close/>
                </a:path>
                <a:path w="403225" h="138430">
                  <a:moveTo>
                    <a:pt x="74860" y="88610"/>
                  </a:moveTo>
                  <a:lnTo>
                    <a:pt x="59745" y="90962"/>
                  </a:lnTo>
                  <a:lnTo>
                    <a:pt x="44687" y="92411"/>
                  </a:lnTo>
                  <a:lnTo>
                    <a:pt x="28712" y="93144"/>
                  </a:lnTo>
                  <a:lnTo>
                    <a:pt x="12527" y="93327"/>
                  </a:lnTo>
                  <a:lnTo>
                    <a:pt x="12527" y="98083"/>
                  </a:lnTo>
                  <a:lnTo>
                    <a:pt x="76078" y="98083"/>
                  </a:lnTo>
                  <a:lnTo>
                    <a:pt x="74860" y="88610"/>
                  </a:lnTo>
                  <a:close/>
                </a:path>
                <a:path w="403225" h="138430">
                  <a:moveTo>
                    <a:pt x="12527" y="93327"/>
                  </a:moveTo>
                  <a:lnTo>
                    <a:pt x="10847" y="93346"/>
                  </a:lnTo>
                  <a:lnTo>
                    <a:pt x="12527" y="93346"/>
                  </a:lnTo>
                  <a:close/>
                </a:path>
                <a:path w="403225" h="138430">
                  <a:moveTo>
                    <a:pt x="248251" y="152"/>
                  </a:moveTo>
                  <a:lnTo>
                    <a:pt x="235570" y="152"/>
                  </a:lnTo>
                  <a:lnTo>
                    <a:pt x="235570" y="82499"/>
                  </a:lnTo>
                  <a:lnTo>
                    <a:pt x="248251" y="82499"/>
                  </a:lnTo>
                  <a:lnTo>
                    <a:pt x="248251" y="46444"/>
                  </a:lnTo>
                  <a:lnTo>
                    <a:pt x="239542" y="46444"/>
                  </a:lnTo>
                  <a:lnTo>
                    <a:pt x="239542" y="35902"/>
                  </a:lnTo>
                  <a:lnTo>
                    <a:pt x="248251" y="35902"/>
                  </a:lnTo>
                  <a:lnTo>
                    <a:pt x="248251" y="152"/>
                  </a:lnTo>
                  <a:close/>
                </a:path>
                <a:path w="403225" h="138430">
                  <a:moveTo>
                    <a:pt x="172320" y="14055"/>
                  </a:moveTo>
                  <a:lnTo>
                    <a:pt x="169876" y="14055"/>
                  </a:lnTo>
                  <a:lnTo>
                    <a:pt x="169876" y="25208"/>
                  </a:lnTo>
                  <a:lnTo>
                    <a:pt x="167336" y="39695"/>
                  </a:lnTo>
                  <a:lnTo>
                    <a:pt x="160213" y="52765"/>
                  </a:lnTo>
                  <a:lnTo>
                    <a:pt x="149251" y="63514"/>
                  </a:lnTo>
                  <a:lnTo>
                    <a:pt x="135195" y="71041"/>
                  </a:lnTo>
                  <a:lnTo>
                    <a:pt x="141765" y="81124"/>
                  </a:lnTo>
                  <a:lnTo>
                    <a:pt x="157448" y="72366"/>
                  </a:lnTo>
                  <a:lnTo>
                    <a:pt x="169609" y="59525"/>
                  </a:lnTo>
                  <a:lnTo>
                    <a:pt x="176622" y="45237"/>
                  </a:lnTo>
                  <a:lnTo>
                    <a:pt x="174987" y="42006"/>
                  </a:lnTo>
                  <a:lnTo>
                    <a:pt x="172320" y="25208"/>
                  </a:lnTo>
                  <a:lnTo>
                    <a:pt x="172320" y="14055"/>
                  </a:lnTo>
                  <a:close/>
                </a:path>
                <a:path w="403225" h="138430">
                  <a:moveTo>
                    <a:pt x="182556" y="14055"/>
                  </a:moveTo>
                  <a:lnTo>
                    <a:pt x="180265" y="14055"/>
                  </a:lnTo>
                  <a:lnTo>
                    <a:pt x="180265" y="25208"/>
                  </a:lnTo>
                  <a:lnTo>
                    <a:pt x="177472" y="43505"/>
                  </a:lnTo>
                  <a:lnTo>
                    <a:pt x="176622" y="45237"/>
                  </a:lnTo>
                  <a:lnTo>
                    <a:pt x="182537" y="56928"/>
                  </a:lnTo>
                  <a:lnTo>
                    <a:pt x="194299" y="69014"/>
                  </a:lnTo>
                  <a:lnTo>
                    <a:pt x="209598" y="77305"/>
                  </a:lnTo>
                  <a:lnTo>
                    <a:pt x="216015" y="67222"/>
                  </a:lnTo>
                  <a:lnTo>
                    <a:pt x="202343" y="60206"/>
                  </a:lnTo>
                  <a:lnTo>
                    <a:pt x="191780" y="50282"/>
                  </a:lnTo>
                  <a:lnTo>
                    <a:pt x="184970" y="38325"/>
                  </a:lnTo>
                  <a:lnTo>
                    <a:pt x="182556" y="25208"/>
                  </a:lnTo>
                  <a:lnTo>
                    <a:pt x="182556" y="14055"/>
                  </a:lnTo>
                  <a:close/>
                </a:path>
                <a:path w="403225" h="138430">
                  <a:moveTo>
                    <a:pt x="235570" y="35902"/>
                  </a:moveTo>
                  <a:lnTo>
                    <a:pt x="208376" y="35902"/>
                  </a:lnTo>
                  <a:lnTo>
                    <a:pt x="208376" y="46444"/>
                  </a:lnTo>
                  <a:lnTo>
                    <a:pt x="235570" y="46444"/>
                  </a:lnTo>
                  <a:lnTo>
                    <a:pt x="235570" y="35902"/>
                  </a:lnTo>
                  <a:close/>
                </a:path>
                <a:path w="403225" h="138430">
                  <a:moveTo>
                    <a:pt x="248251" y="35902"/>
                  </a:moveTo>
                  <a:lnTo>
                    <a:pt x="239542" y="35902"/>
                  </a:lnTo>
                  <a:lnTo>
                    <a:pt x="239542" y="46444"/>
                  </a:lnTo>
                  <a:lnTo>
                    <a:pt x="248251" y="46444"/>
                  </a:lnTo>
                  <a:lnTo>
                    <a:pt x="248251" y="35902"/>
                  </a:lnTo>
                  <a:close/>
                </a:path>
                <a:path w="403225" h="138430">
                  <a:moveTo>
                    <a:pt x="180265" y="14055"/>
                  </a:moveTo>
                  <a:lnTo>
                    <a:pt x="172320" y="14055"/>
                  </a:lnTo>
                  <a:lnTo>
                    <a:pt x="172320" y="25208"/>
                  </a:lnTo>
                  <a:lnTo>
                    <a:pt x="174987" y="42006"/>
                  </a:lnTo>
                  <a:lnTo>
                    <a:pt x="176622" y="45237"/>
                  </a:lnTo>
                  <a:lnTo>
                    <a:pt x="177472" y="43505"/>
                  </a:lnTo>
                  <a:lnTo>
                    <a:pt x="180265" y="25208"/>
                  </a:lnTo>
                  <a:lnTo>
                    <a:pt x="180265" y="14055"/>
                  </a:lnTo>
                  <a:close/>
                </a:path>
                <a:path w="403225" h="138430">
                  <a:moveTo>
                    <a:pt x="212806" y="10236"/>
                  </a:moveTo>
                  <a:lnTo>
                    <a:pt x="139015" y="10236"/>
                  </a:lnTo>
                  <a:lnTo>
                    <a:pt x="139015" y="20624"/>
                  </a:lnTo>
                  <a:lnTo>
                    <a:pt x="169876" y="20624"/>
                  </a:lnTo>
                  <a:lnTo>
                    <a:pt x="169876" y="14055"/>
                  </a:lnTo>
                  <a:lnTo>
                    <a:pt x="212806" y="14055"/>
                  </a:lnTo>
                  <a:lnTo>
                    <a:pt x="212806" y="10236"/>
                  </a:lnTo>
                  <a:close/>
                </a:path>
                <a:path w="403225" h="138430">
                  <a:moveTo>
                    <a:pt x="212806" y="14055"/>
                  </a:moveTo>
                  <a:lnTo>
                    <a:pt x="182556" y="14055"/>
                  </a:lnTo>
                  <a:lnTo>
                    <a:pt x="182556" y="20624"/>
                  </a:lnTo>
                  <a:lnTo>
                    <a:pt x="212806" y="20624"/>
                  </a:lnTo>
                  <a:lnTo>
                    <a:pt x="212806" y="14055"/>
                  </a:lnTo>
                  <a:close/>
                </a:path>
                <a:path w="403225" h="138430">
                  <a:moveTo>
                    <a:pt x="202876" y="86624"/>
                  </a:moveTo>
                  <a:lnTo>
                    <a:pt x="183614" y="88381"/>
                  </a:lnTo>
                  <a:lnTo>
                    <a:pt x="169093" y="93461"/>
                  </a:lnTo>
                  <a:lnTo>
                    <a:pt x="159929" y="101577"/>
                  </a:lnTo>
                  <a:lnTo>
                    <a:pt x="156737" y="112444"/>
                  </a:lnTo>
                  <a:lnTo>
                    <a:pt x="159929" y="123350"/>
                  </a:lnTo>
                  <a:lnTo>
                    <a:pt x="169093" y="131407"/>
                  </a:lnTo>
                  <a:lnTo>
                    <a:pt x="183614" y="136399"/>
                  </a:lnTo>
                  <a:lnTo>
                    <a:pt x="202876" y="138110"/>
                  </a:lnTo>
                  <a:lnTo>
                    <a:pt x="222049" y="136399"/>
                  </a:lnTo>
                  <a:lnTo>
                    <a:pt x="236525" y="131407"/>
                  </a:lnTo>
                  <a:lnTo>
                    <a:pt x="240189" y="128180"/>
                  </a:lnTo>
                  <a:lnTo>
                    <a:pt x="202876" y="128180"/>
                  </a:lnTo>
                  <a:lnTo>
                    <a:pt x="188882" y="127117"/>
                  </a:lnTo>
                  <a:lnTo>
                    <a:pt x="178355" y="124036"/>
                  </a:lnTo>
                  <a:lnTo>
                    <a:pt x="171724" y="119092"/>
                  </a:lnTo>
                  <a:lnTo>
                    <a:pt x="169418" y="112444"/>
                  </a:lnTo>
                  <a:lnTo>
                    <a:pt x="171724" y="105707"/>
                  </a:lnTo>
                  <a:lnTo>
                    <a:pt x="178355" y="100718"/>
                  </a:lnTo>
                  <a:lnTo>
                    <a:pt x="188882" y="97619"/>
                  </a:lnTo>
                  <a:lnTo>
                    <a:pt x="202876" y="96555"/>
                  </a:lnTo>
                  <a:lnTo>
                    <a:pt x="240012" y="96555"/>
                  </a:lnTo>
                  <a:lnTo>
                    <a:pt x="236525" y="93461"/>
                  </a:lnTo>
                  <a:lnTo>
                    <a:pt x="222049" y="88381"/>
                  </a:lnTo>
                  <a:lnTo>
                    <a:pt x="202876" y="86624"/>
                  </a:lnTo>
                  <a:close/>
                </a:path>
                <a:path w="403225" h="138430">
                  <a:moveTo>
                    <a:pt x="240012" y="96555"/>
                  </a:moveTo>
                  <a:lnTo>
                    <a:pt x="202876" y="96555"/>
                  </a:lnTo>
                  <a:lnTo>
                    <a:pt x="216869" y="97619"/>
                  </a:lnTo>
                  <a:lnTo>
                    <a:pt x="227397" y="100718"/>
                  </a:lnTo>
                  <a:lnTo>
                    <a:pt x="234028" y="105707"/>
                  </a:lnTo>
                  <a:lnTo>
                    <a:pt x="236334" y="112444"/>
                  </a:lnTo>
                  <a:lnTo>
                    <a:pt x="234028" y="119092"/>
                  </a:lnTo>
                  <a:lnTo>
                    <a:pt x="227397" y="124036"/>
                  </a:lnTo>
                  <a:lnTo>
                    <a:pt x="216869" y="127117"/>
                  </a:lnTo>
                  <a:lnTo>
                    <a:pt x="202876" y="128180"/>
                  </a:lnTo>
                  <a:lnTo>
                    <a:pt x="240189" y="128180"/>
                  </a:lnTo>
                  <a:lnTo>
                    <a:pt x="245673" y="123350"/>
                  </a:lnTo>
                  <a:lnTo>
                    <a:pt x="248862" y="112444"/>
                  </a:lnTo>
                  <a:lnTo>
                    <a:pt x="245673" y="101577"/>
                  </a:lnTo>
                  <a:lnTo>
                    <a:pt x="240012" y="96555"/>
                  </a:lnTo>
                  <a:close/>
                </a:path>
                <a:path w="403225" h="138430">
                  <a:moveTo>
                    <a:pt x="382377" y="152"/>
                  </a:moveTo>
                  <a:lnTo>
                    <a:pt x="369697" y="152"/>
                  </a:lnTo>
                  <a:lnTo>
                    <a:pt x="369697" y="78221"/>
                  </a:lnTo>
                  <a:lnTo>
                    <a:pt x="382377" y="78221"/>
                  </a:lnTo>
                  <a:lnTo>
                    <a:pt x="382377" y="42319"/>
                  </a:lnTo>
                  <a:lnTo>
                    <a:pt x="379016" y="42319"/>
                  </a:lnTo>
                  <a:lnTo>
                    <a:pt x="379016" y="31777"/>
                  </a:lnTo>
                  <a:lnTo>
                    <a:pt x="382377" y="31777"/>
                  </a:lnTo>
                  <a:lnTo>
                    <a:pt x="382377" y="152"/>
                  </a:lnTo>
                  <a:close/>
                </a:path>
                <a:path w="403225" h="138430">
                  <a:moveTo>
                    <a:pt x="382377" y="31777"/>
                  </a:moveTo>
                  <a:lnTo>
                    <a:pt x="379016" y="31777"/>
                  </a:lnTo>
                  <a:lnTo>
                    <a:pt x="379016" y="42319"/>
                  </a:lnTo>
                  <a:lnTo>
                    <a:pt x="382377" y="42319"/>
                  </a:lnTo>
                  <a:lnTo>
                    <a:pt x="382377" y="31777"/>
                  </a:lnTo>
                  <a:close/>
                </a:path>
                <a:path w="403225" h="138430">
                  <a:moveTo>
                    <a:pt x="402849" y="31777"/>
                  </a:moveTo>
                  <a:lnTo>
                    <a:pt x="382377" y="31777"/>
                  </a:lnTo>
                  <a:lnTo>
                    <a:pt x="382377" y="42319"/>
                  </a:lnTo>
                  <a:lnTo>
                    <a:pt x="402849" y="42319"/>
                  </a:lnTo>
                  <a:lnTo>
                    <a:pt x="402849" y="31777"/>
                  </a:lnTo>
                  <a:close/>
                </a:path>
                <a:path w="403225" h="138430">
                  <a:moveTo>
                    <a:pt x="382377" y="85708"/>
                  </a:moveTo>
                  <a:lnTo>
                    <a:pt x="295294" y="85708"/>
                  </a:lnTo>
                  <a:lnTo>
                    <a:pt x="295294" y="136430"/>
                  </a:lnTo>
                  <a:lnTo>
                    <a:pt x="382377" y="136430"/>
                  </a:lnTo>
                  <a:lnTo>
                    <a:pt x="382377" y="126041"/>
                  </a:lnTo>
                  <a:lnTo>
                    <a:pt x="307822" y="126041"/>
                  </a:lnTo>
                  <a:lnTo>
                    <a:pt x="307822" y="95944"/>
                  </a:lnTo>
                  <a:lnTo>
                    <a:pt x="382377" y="95944"/>
                  </a:lnTo>
                  <a:lnTo>
                    <a:pt x="382377" y="85708"/>
                  </a:lnTo>
                  <a:close/>
                </a:path>
                <a:path w="403225" h="138430">
                  <a:moveTo>
                    <a:pt x="382377" y="95944"/>
                  </a:moveTo>
                  <a:lnTo>
                    <a:pt x="370002" y="95944"/>
                  </a:lnTo>
                  <a:lnTo>
                    <a:pt x="370002" y="126041"/>
                  </a:lnTo>
                  <a:lnTo>
                    <a:pt x="382377" y="126041"/>
                  </a:lnTo>
                  <a:lnTo>
                    <a:pt x="382377" y="95944"/>
                  </a:lnTo>
                  <a:close/>
                </a:path>
                <a:path w="403225" h="138430">
                  <a:moveTo>
                    <a:pt x="294530" y="7027"/>
                  </a:moveTo>
                  <a:lnTo>
                    <a:pt x="281850" y="7027"/>
                  </a:lnTo>
                  <a:lnTo>
                    <a:pt x="281850" y="67833"/>
                  </a:lnTo>
                  <a:lnTo>
                    <a:pt x="292697" y="67833"/>
                  </a:lnTo>
                  <a:lnTo>
                    <a:pt x="308209" y="67541"/>
                  </a:lnTo>
                  <a:lnTo>
                    <a:pt x="323978" y="66534"/>
                  </a:lnTo>
                  <a:lnTo>
                    <a:pt x="340263" y="64610"/>
                  </a:lnTo>
                  <a:lnTo>
                    <a:pt x="353037" y="62333"/>
                  </a:lnTo>
                  <a:lnTo>
                    <a:pt x="294530" y="62333"/>
                  </a:lnTo>
                  <a:lnTo>
                    <a:pt x="294530" y="57138"/>
                  </a:lnTo>
                  <a:lnTo>
                    <a:pt x="292697" y="57138"/>
                  </a:lnTo>
                  <a:lnTo>
                    <a:pt x="294530" y="57103"/>
                  </a:lnTo>
                  <a:lnTo>
                    <a:pt x="294530" y="7027"/>
                  </a:lnTo>
                  <a:close/>
                </a:path>
                <a:path w="403225" h="138430">
                  <a:moveTo>
                    <a:pt x="355794" y="51180"/>
                  </a:moveTo>
                  <a:lnTo>
                    <a:pt x="339189" y="54044"/>
                  </a:lnTo>
                  <a:lnTo>
                    <a:pt x="323214" y="55878"/>
                  </a:lnTo>
                  <a:lnTo>
                    <a:pt x="307755" y="56852"/>
                  </a:lnTo>
                  <a:lnTo>
                    <a:pt x="294530" y="57103"/>
                  </a:lnTo>
                  <a:lnTo>
                    <a:pt x="294530" y="62333"/>
                  </a:lnTo>
                  <a:lnTo>
                    <a:pt x="353037" y="62333"/>
                  </a:lnTo>
                  <a:lnTo>
                    <a:pt x="357322" y="61569"/>
                  </a:lnTo>
                  <a:lnTo>
                    <a:pt x="355794" y="51180"/>
                  </a:lnTo>
                  <a:close/>
                </a:path>
                <a:path w="403225" h="138430">
                  <a:moveTo>
                    <a:pt x="294530" y="57103"/>
                  </a:moveTo>
                  <a:lnTo>
                    <a:pt x="292697" y="57138"/>
                  </a:lnTo>
                  <a:lnTo>
                    <a:pt x="294530" y="57138"/>
                  </a:lnTo>
                  <a:close/>
                </a:path>
              </a:pathLst>
            </a:custGeom>
            <a:solidFill>
              <a:srgbClr val="6775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5406336" y="2122450"/>
              <a:ext cx="942975" cy="289560"/>
            </a:xfrm>
            <a:custGeom>
              <a:avLst/>
              <a:gdLst/>
              <a:ahLst/>
              <a:cxnLst/>
              <a:rect l="l" t="t" r="r" b="b"/>
              <a:pathLst>
                <a:path w="942975" h="289560">
                  <a:moveTo>
                    <a:pt x="10428" y="144691"/>
                  </a:moveTo>
                  <a:lnTo>
                    <a:pt x="0" y="144691"/>
                  </a:lnTo>
                  <a:lnTo>
                    <a:pt x="7376" y="190425"/>
                  </a:lnTo>
                  <a:lnTo>
                    <a:pt x="27917" y="230144"/>
                  </a:lnTo>
                  <a:lnTo>
                    <a:pt x="59238" y="261466"/>
                  </a:lnTo>
                  <a:lnTo>
                    <a:pt x="98957" y="282006"/>
                  </a:lnTo>
                  <a:lnTo>
                    <a:pt x="144691" y="289383"/>
                  </a:lnTo>
                  <a:lnTo>
                    <a:pt x="144691" y="278954"/>
                  </a:lnTo>
                  <a:lnTo>
                    <a:pt x="102254" y="272109"/>
                  </a:lnTo>
                  <a:lnTo>
                    <a:pt x="65397" y="253049"/>
                  </a:lnTo>
                  <a:lnTo>
                    <a:pt x="36333" y="223985"/>
                  </a:lnTo>
                  <a:lnTo>
                    <a:pt x="17273" y="187129"/>
                  </a:lnTo>
                  <a:lnTo>
                    <a:pt x="10428" y="144691"/>
                  </a:lnTo>
                  <a:close/>
                </a:path>
                <a:path w="942975" h="289560">
                  <a:moveTo>
                    <a:pt x="797658" y="278954"/>
                  </a:moveTo>
                  <a:lnTo>
                    <a:pt x="144691" y="278954"/>
                  </a:lnTo>
                  <a:lnTo>
                    <a:pt x="144691" y="289383"/>
                  </a:lnTo>
                  <a:lnTo>
                    <a:pt x="797658" y="289383"/>
                  </a:lnTo>
                  <a:lnTo>
                    <a:pt x="797658" y="278954"/>
                  </a:lnTo>
                  <a:close/>
                </a:path>
                <a:path w="942975" h="289560">
                  <a:moveTo>
                    <a:pt x="797657" y="0"/>
                  </a:moveTo>
                  <a:lnTo>
                    <a:pt x="797657" y="10428"/>
                  </a:lnTo>
                  <a:lnTo>
                    <a:pt x="840095" y="17273"/>
                  </a:lnTo>
                  <a:lnTo>
                    <a:pt x="876952" y="36333"/>
                  </a:lnTo>
                  <a:lnTo>
                    <a:pt x="906016" y="65397"/>
                  </a:lnTo>
                  <a:lnTo>
                    <a:pt x="925076" y="102253"/>
                  </a:lnTo>
                  <a:lnTo>
                    <a:pt x="931921" y="144691"/>
                  </a:lnTo>
                  <a:lnTo>
                    <a:pt x="925076" y="187129"/>
                  </a:lnTo>
                  <a:lnTo>
                    <a:pt x="906016" y="223985"/>
                  </a:lnTo>
                  <a:lnTo>
                    <a:pt x="876952" y="253049"/>
                  </a:lnTo>
                  <a:lnTo>
                    <a:pt x="840095" y="272109"/>
                  </a:lnTo>
                  <a:lnTo>
                    <a:pt x="797658" y="278954"/>
                  </a:lnTo>
                  <a:lnTo>
                    <a:pt x="797658" y="289383"/>
                  </a:lnTo>
                  <a:lnTo>
                    <a:pt x="843391" y="282006"/>
                  </a:lnTo>
                  <a:lnTo>
                    <a:pt x="883110" y="261466"/>
                  </a:lnTo>
                  <a:lnTo>
                    <a:pt x="914432" y="230144"/>
                  </a:lnTo>
                  <a:lnTo>
                    <a:pt x="934972" y="190425"/>
                  </a:lnTo>
                  <a:lnTo>
                    <a:pt x="942349" y="144691"/>
                  </a:lnTo>
                  <a:lnTo>
                    <a:pt x="934972" y="98957"/>
                  </a:lnTo>
                  <a:lnTo>
                    <a:pt x="914432" y="59238"/>
                  </a:lnTo>
                  <a:lnTo>
                    <a:pt x="883110" y="27917"/>
                  </a:lnTo>
                  <a:lnTo>
                    <a:pt x="843391" y="7376"/>
                  </a:lnTo>
                  <a:lnTo>
                    <a:pt x="797657" y="0"/>
                  </a:lnTo>
                  <a:close/>
                </a:path>
                <a:path w="942975" h="289560">
                  <a:moveTo>
                    <a:pt x="144691" y="0"/>
                  </a:moveTo>
                  <a:lnTo>
                    <a:pt x="98957" y="7376"/>
                  </a:lnTo>
                  <a:lnTo>
                    <a:pt x="59238" y="27917"/>
                  </a:lnTo>
                  <a:lnTo>
                    <a:pt x="27917" y="59238"/>
                  </a:lnTo>
                  <a:lnTo>
                    <a:pt x="7376" y="98957"/>
                  </a:lnTo>
                  <a:lnTo>
                    <a:pt x="0" y="144691"/>
                  </a:lnTo>
                  <a:lnTo>
                    <a:pt x="10428" y="144691"/>
                  </a:lnTo>
                  <a:lnTo>
                    <a:pt x="17273" y="102253"/>
                  </a:lnTo>
                  <a:lnTo>
                    <a:pt x="36333" y="65397"/>
                  </a:lnTo>
                  <a:lnTo>
                    <a:pt x="65397" y="36333"/>
                  </a:lnTo>
                  <a:lnTo>
                    <a:pt x="102253" y="17273"/>
                  </a:lnTo>
                  <a:lnTo>
                    <a:pt x="144691" y="10428"/>
                  </a:lnTo>
                  <a:lnTo>
                    <a:pt x="144691" y="0"/>
                  </a:lnTo>
                  <a:close/>
                </a:path>
                <a:path w="942975" h="289560">
                  <a:moveTo>
                    <a:pt x="797657" y="0"/>
                  </a:moveTo>
                  <a:lnTo>
                    <a:pt x="144691" y="0"/>
                  </a:lnTo>
                  <a:lnTo>
                    <a:pt x="144691" y="10428"/>
                  </a:lnTo>
                  <a:lnTo>
                    <a:pt x="797657" y="10428"/>
                  </a:lnTo>
                  <a:lnTo>
                    <a:pt x="797657" y="0"/>
                  </a:lnTo>
                  <a:close/>
                </a:path>
              </a:pathLst>
            </a:custGeom>
            <a:solidFill>
              <a:srgbClr val="C5C5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4" name="object 11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138334" y="2208898"/>
              <a:ext cx="124038" cy="124040"/>
            </a:xfrm>
            <a:prstGeom prst="rect">
              <a:avLst/>
            </a:prstGeom>
          </p:spPr>
        </p:pic>
      </p:grpSp>
      <p:grpSp>
        <p:nvGrpSpPr>
          <p:cNvPr id="115" name="object 115"/>
          <p:cNvGrpSpPr/>
          <p:nvPr/>
        </p:nvGrpSpPr>
        <p:grpSpPr>
          <a:xfrm>
            <a:off x="6511925" y="2129866"/>
            <a:ext cx="772160" cy="289560"/>
            <a:chOff x="6511925" y="2129866"/>
            <a:chExt cx="772160" cy="289560"/>
          </a:xfrm>
        </p:grpSpPr>
        <p:pic>
          <p:nvPicPr>
            <p:cNvPr id="116" name="object 1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704241" y="2213297"/>
              <a:ext cx="251917" cy="138416"/>
            </a:xfrm>
            <a:prstGeom prst="rect">
              <a:avLst/>
            </a:prstGeom>
          </p:spPr>
        </p:pic>
        <p:sp>
          <p:nvSpPr>
            <p:cNvPr id="117" name="object 117"/>
            <p:cNvSpPr/>
            <p:nvPr/>
          </p:nvSpPr>
          <p:spPr>
            <a:xfrm>
              <a:off x="6511925" y="2129866"/>
              <a:ext cx="772160" cy="289560"/>
            </a:xfrm>
            <a:custGeom>
              <a:avLst/>
              <a:gdLst/>
              <a:ahLst/>
              <a:cxnLst/>
              <a:rect l="l" t="t" r="r" b="b"/>
              <a:pathLst>
                <a:path w="772159" h="289560">
                  <a:moveTo>
                    <a:pt x="10428" y="144691"/>
                  </a:moveTo>
                  <a:lnTo>
                    <a:pt x="0" y="144691"/>
                  </a:lnTo>
                  <a:lnTo>
                    <a:pt x="7376" y="190425"/>
                  </a:lnTo>
                  <a:lnTo>
                    <a:pt x="27917" y="230144"/>
                  </a:lnTo>
                  <a:lnTo>
                    <a:pt x="59238" y="261466"/>
                  </a:lnTo>
                  <a:lnTo>
                    <a:pt x="98957" y="282006"/>
                  </a:lnTo>
                  <a:lnTo>
                    <a:pt x="144691" y="289383"/>
                  </a:lnTo>
                  <a:lnTo>
                    <a:pt x="144691" y="278954"/>
                  </a:lnTo>
                  <a:lnTo>
                    <a:pt x="102253" y="272109"/>
                  </a:lnTo>
                  <a:lnTo>
                    <a:pt x="65397" y="253049"/>
                  </a:lnTo>
                  <a:lnTo>
                    <a:pt x="36333" y="223985"/>
                  </a:lnTo>
                  <a:lnTo>
                    <a:pt x="17273" y="187129"/>
                  </a:lnTo>
                  <a:lnTo>
                    <a:pt x="10428" y="144691"/>
                  </a:lnTo>
                  <a:close/>
                </a:path>
                <a:path w="772159" h="289560">
                  <a:moveTo>
                    <a:pt x="626996" y="278954"/>
                  </a:moveTo>
                  <a:lnTo>
                    <a:pt x="144691" y="278954"/>
                  </a:lnTo>
                  <a:lnTo>
                    <a:pt x="144691" y="289383"/>
                  </a:lnTo>
                  <a:lnTo>
                    <a:pt x="626996" y="289383"/>
                  </a:lnTo>
                  <a:lnTo>
                    <a:pt x="626996" y="278954"/>
                  </a:lnTo>
                  <a:close/>
                </a:path>
                <a:path w="772159" h="289560">
                  <a:moveTo>
                    <a:pt x="626996" y="0"/>
                  </a:moveTo>
                  <a:lnTo>
                    <a:pt x="626996" y="10428"/>
                  </a:lnTo>
                  <a:lnTo>
                    <a:pt x="669433" y="17273"/>
                  </a:lnTo>
                  <a:lnTo>
                    <a:pt x="706290" y="36333"/>
                  </a:lnTo>
                  <a:lnTo>
                    <a:pt x="735354" y="65397"/>
                  </a:lnTo>
                  <a:lnTo>
                    <a:pt x="754414" y="102253"/>
                  </a:lnTo>
                  <a:lnTo>
                    <a:pt x="761259" y="144691"/>
                  </a:lnTo>
                  <a:lnTo>
                    <a:pt x="754414" y="187129"/>
                  </a:lnTo>
                  <a:lnTo>
                    <a:pt x="735354" y="223985"/>
                  </a:lnTo>
                  <a:lnTo>
                    <a:pt x="706290" y="253049"/>
                  </a:lnTo>
                  <a:lnTo>
                    <a:pt x="669433" y="272109"/>
                  </a:lnTo>
                  <a:lnTo>
                    <a:pt x="626996" y="278954"/>
                  </a:lnTo>
                  <a:lnTo>
                    <a:pt x="626996" y="289383"/>
                  </a:lnTo>
                  <a:lnTo>
                    <a:pt x="672730" y="282006"/>
                  </a:lnTo>
                  <a:lnTo>
                    <a:pt x="712449" y="261466"/>
                  </a:lnTo>
                  <a:lnTo>
                    <a:pt x="743770" y="230144"/>
                  </a:lnTo>
                  <a:lnTo>
                    <a:pt x="764311" y="190425"/>
                  </a:lnTo>
                  <a:lnTo>
                    <a:pt x="771687" y="144691"/>
                  </a:lnTo>
                  <a:lnTo>
                    <a:pt x="764311" y="98958"/>
                  </a:lnTo>
                  <a:lnTo>
                    <a:pt x="743770" y="59238"/>
                  </a:lnTo>
                  <a:lnTo>
                    <a:pt x="712449" y="27917"/>
                  </a:lnTo>
                  <a:lnTo>
                    <a:pt x="672730" y="7376"/>
                  </a:lnTo>
                  <a:lnTo>
                    <a:pt x="626996" y="0"/>
                  </a:lnTo>
                  <a:close/>
                </a:path>
                <a:path w="772159" h="289560">
                  <a:moveTo>
                    <a:pt x="144691" y="0"/>
                  </a:moveTo>
                  <a:lnTo>
                    <a:pt x="98957" y="7376"/>
                  </a:lnTo>
                  <a:lnTo>
                    <a:pt x="59238" y="27917"/>
                  </a:lnTo>
                  <a:lnTo>
                    <a:pt x="27917" y="59238"/>
                  </a:lnTo>
                  <a:lnTo>
                    <a:pt x="7376" y="98958"/>
                  </a:lnTo>
                  <a:lnTo>
                    <a:pt x="0" y="144691"/>
                  </a:lnTo>
                  <a:lnTo>
                    <a:pt x="10428" y="144691"/>
                  </a:lnTo>
                  <a:lnTo>
                    <a:pt x="17273" y="102253"/>
                  </a:lnTo>
                  <a:lnTo>
                    <a:pt x="36333" y="65397"/>
                  </a:lnTo>
                  <a:lnTo>
                    <a:pt x="65397" y="36333"/>
                  </a:lnTo>
                  <a:lnTo>
                    <a:pt x="102253" y="17273"/>
                  </a:lnTo>
                  <a:lnTo>
                    <a:pt x="144691" y="10428"/>
                  </a:lnTo>
                  <a:lnTo>
                    <a:pt x="144691" y="0"/>
                  </a:lnTo>
                  <a:close/>
                </a:path>
                <a:path w="772159" h="289560">
                  <a:moveTo>
                    <a:pt x="626996" y="0"/>
                  </a:moveTo>
                  <a:lnTo>
                    <a:pt x="144691" y="0"/>
                  </a:lnTo>
                  <a:lnTo>
                    <a:pt x="144691" y="10428"/>
                  </a:lnTo>
                  <a:lnTo>
                    <a:pt x="626996" y="10428"/>
                  </a:lnTo>
                  <a:lnTo>
                    <a:pt x="626996" y="0"/>
                  </a:lnTo>
                  <a:close/>
                </a:path>
              </a:pathLst>
            </a:custGeom>
            <a:solidFill>
              <a:srgbClr val="C5C5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8" name="object 1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073267" y="2216315"/>
              <a:ext cx="124038" cy="124040"/>
            </a:xfrm>
            <a:prstGeom prst="rect">
              <a:avLst/>
            </a:prstGeom>
          </p:spPr>
        </p:pic>
      </p:grpSp>
      <p:grpSp>
        <p:nvGrpSpPr>
          <p:cNvPr id="119" name="object 119"/>
          <p:cNvGrpSpPr/>
          <p:nvPr/>
        </p:nvGrpSpPr>
        <p:grpSpPr>
          <a:xfrm>
            <a:off x="7446857" y="2129866"/>
            <a:ext cx="942975" cy="289560"/>
            <a:chOff x="7446857" y="2129866"/>
            <a:chExt cx="942975" cy="289560"/>
          </a:xfrm>
        </p:grpSpPr>
        <p:sp>
          <p:nvSpPr>
            <p:cNvPr id="120" name="object 120"/>
            <p:cNvSpPr/>
            <p:nvPr/>
          </p:nvSpPr>
          <p:spPr>
            <a:xfrm>
              <a:off x="7654792" y="2210928"/>
              <a:ext cx="406400" cy="138430"/>
            </a:xfrm>
            <a:custGeom>
              <a:avLst/>
              <a:gdLst/>
              <a:ahLst/>
              <a:cxnLst/>
              <a:rect l="l" t="t" r="r" b="b"/>
              <a:pathLst>
                <a:path w="406400" h="138430">
                  <a:moveTo>
                    <a:pt x="113513" y="0"/>
                  </a:moveTo>
                  <a:lnTo>
                    <a:pt x="100833" y="0"/>
                  </a:lnTo>
                  <a:lnTo>
                    <a:pt x="100833" y="138110"/>
                  </a:lnTo>
                  <a:lnTo>
                    <a:pt x="113513" y="138110"/>
                  </a:lnTo>
                  <a:lnTo>
                    <a:pt x="113513" y="0"/>
                  </a:lnTo>
                  <a:close/>
                </a:path>
                <a:path w="406400" h="138430">
                  <a:moveTo>
                    <a:pt x="18944" y="93099"/>
                  </a:moveTo>
                  <a:lnTo>
                    <a:pt x="0" y="93194"/>
                  </a:lnTo>
                  <a:lnTo>
                    <a:pt x="1527" y="104041"/>
                  </a:lnTo>
                  <a:lnTo>
                    <a:pt x="21746" y="103807"/>
                  </a:lnTo>
                  <a:lnTo>
                    <a:pt x="43885" y="103086"/>
                  </a:lnTo>
                  <a:lnTo>
                    <a:pt x="66883" y="101506"/>
                  </a:lnTo>
                  <a:lnTo>
                    <a:pt x="89680" y="98694"/>
                  </a:lnTo>
                  <a:lnTo>
                    <a:pt x="89467" y="96096"/>
                  </a:lnTo>
                  <a:lnTo>
                    <a:pt x="18944" y="96096"/>
                  </a:lnTo>
                  <a:lnTo>
                    <a:pt x="18944" y="93099"/>
                  </a:lnTo>
                  <a:close/>
                </a:path>
                <a:path w="406400" h="138430">
                  <a:moveTo>
                    <a:pt x="31166" y="92861"/>
                  </a:moveTo>
                  <a:lnTo>
                    <a:pt x="20596" y="93091"/>
                  </a:lnTo>
                  <a:lnTo>
                    <a:pt x="18944" y="93099"/>
                  </a:lnTo>
                  <a:lnTo>
                    <a:pt x="18944" y="96096"/>
                  </a:lnTo>
                  <a:lnTo>
                    <a:pt x="31166" y="96096"/>
                  </a:lnTo>
                  <a:lnTo>
                    <a:pt x="31166" y="92861"/>
                  </a:lnTo>
                  <a:close/>
                </a:path>
                <a:path w="406400" h="138430">
                  <a:moveTo>
                    <a:pt x="54235" y="92049"/>
                  </a:moveTo>
                  <a:lnTo>
                    <a:pt x="43083" y="92602"/>
                  </a:lnTo>
                  <a:lnTo>
                    <a:pt x="31166" y="92861"/>
                  </a:lnTo>
                  <a:lnTo>
                    <a:pt x="31166" y="96096"/>
                  </a:lnTo>
                  <a:lnTo>
                    <a:pt x="54235" y="96096"/>
                  </a:lnTo>
                  <a:lnTo>
                    <a:pt x="54235" y="92049"/>
                  </a:lnTo>
                  <a:close/>
                </a:path>
                <a:path w="406400" h="138430">
                  <a:moveTo>
                    <a:pt x="66610" y="91421"/>
                  </a:moveTo>
                  <a:lnTo>
                    <a:pt x="66257" y="91453"/>
                  </a:lnTo>
                  <a:lnTo>
                    <a:pt x="54235" y="92049"/>
                  </a:lnTo>
                  <a:lnTo>
                    <a:pt x="54235" y="96096"/>
                  </a:lnTo>
                  <a:lnTo>
                    <a:pt x="66610" y="96096"/>
                  </a:lnTo>
                  <a:lnTo>
                    <a:pt x="66610" y="91421"/>
                  </a:lnTo>
                  <a:close/>
                </a:path>
                <a:path w="406400" h="138430">
                  <a:moveTo>
                    <a:pt x="88916" y="89374"/>
                  </a:moveTo>
                  <a:lnTo>
                    <a:pt x="66610" y="91421"/>
                  </a:lnTo>
                  <a:lnTo>
                    <a:pt x="66610" y="96096"/>
                  </a:lnTo>
                  <a:lnTo>
                    <a:pt x="89467" y="96096"/>
                  </a:lnTo>
                  <a:lnTo>
                    <a:pt x="88916" y="89374"/>
                  </a:lnTo>
                  <a:close/>
                </a:path>
                <a:path w="406400" h="138430">
                  <a:moveTo>
                    <a:pt x="31166" y="22611"/>
                  </a:moveTo>
                  <a:lnTo>
                    <a:pt x="18944" y="22611"/>
                  </a:lnTo>
                  <a:lnTo>
                    <a:pt x="18944" y="93099"/>
                  </a:lnTo>
                  <a:lnTo>
                    <a:pt x="20596" y="93091"/>
                  </a:lnTo>
                  <a:lnTo>
                    <a:pt x="31166" y="92861"/>
                  </a:lnTo>
                  <a:lnTo>
                    <a:pt x="31166" y="22611"/>
                  </a:lnTo>
                  <a:close/>
                </a:path>
                <a:path w="406400" h="138430">
                  <a:moveTo>
                    <a:pt x="66610" y="22611"/>
                  </a:moveTo>
                  <a:lnTo>
                    <a:pt x="54235" y="22611"/>
                  </a:lnTo>
                  <a:lnTo>
                    <a:pt x="54235" y="92049"/>
                  </a:lnTo>
                  <a:lnTo>
                    <a:pt x="66257" y="91453"/>
                  </a:lnTo>
                  <a:lnTo>
                    <a:pt x="66610" y="91421"/>
                  </a:lnTo>
                  <a:lnTo>
                    <a:pt x="66610" y="22611"/>
                  </a:lnTo>
                  <a:close/>
                </a:path>
                <a:path w="406400" h="138430">
                  <a:moveTo>
                    <a:pt x="81888" y="14819"/>
                  </a:moveTo>
                  <a:lnTo>
                    <a:pt x="3666" y="14819"/>
                  </a:lnTo>
                  <a:lnTo>
                    <a:pt x="3666" y="25208"/>
                  </a:lnTo>
                  <a:lnTo>
                    <a:pt x="18944" y="25208"/>
                  </a:lnTo>
                  <a:lnTo>
                    <a:pt x="18944" y="22611"/>
                  </a:lnTo>
                  <a:lnTo>
                    <a:pt x="81888" y="22611"/>
                  </a:lnTo>
                  <a:lnTo>
                    <a:pt x="81888" y="14819"/>
                  </a:lnTo>
                  <a:close/>
                </a:path>
                <a:path w="406400" h="138430">
                  <a:moveTo>
                    <a:pt x="54235" y="22611"/>
                  </a:moveTo>
                  <a:lnTo>
                    <a:pt x="31166" y="22611"/>
                  </a:lnTo>
                  <a:lnTo>
                    <a:pt x="31166" y="25208"/>
                  </a:lnTo>
                  <a:lnTo>
                    <a:pt x="54235" y="25208"/>
                  </a:lnTo>
                  <a:lnTo>
                    <a:pt x="54235" y="22611"/>
                  </a:lnTo>
                  <a:close/>
                </a:path>
                <a:path w="406400" h="138430">
                  <a:moveTo>
                    <a:pt x="81888" y="22611"/>
                  </a:moveTo>
                  <a:lnTo>
                    <a:pt x="66610" y="22611"/>
                  </a:lnTo>
                  <a:lnTo>
                    <a:pt x="66610" y="25208"/>
                  </a:lnTo>
                  <a:lnTo>
                    <a:pt x="81888" y="25208"/>
                  </a:lnTo>
                  <a:lnTo>
                    <a:pt x="81888" y="22611"/>
                  </a:lnTo>
                  <a:close/>
                </a:path>
                <a:path w="406400" h="138430">
                  <a:moveTo>
                    <a:pt x="258792" y="0"/>
                  </a:moveTo>
                  <a:lnTo>
                    <a:pt x="246570" y="0"/>
                  </a:lnTo>
                  <a:lnTo>
                    <a:pt x="246570" y="138110"/>
                  </a:lnTo>
                  <a:lnTo>
                    <a:pt x="258792" y="138110"/>
                  </a:lnTo>
                  <a:lnTo>
                    <a:pt x="258792" y="0"/>
                  </a:lnTo>
                  <a:close/>
                </a:path>
                <a:path w="406400" h="138430">
                  <a:moveTo>
                    <a:pt x="232056" y="3361"/>
                  </a:moveTo>
                  <a:lnTo>
                    <a:pt x="219987" y="3361"/>
                  </a:lnTo>
                  <a:lnTo>
                    <a:pt x="219987" y="130930"/>
                  </a:lnTo>
                  <a:lnTo>
                    <a:pt x="232056" y="130930"/>
                  </a:lnTo>
                  <a:lnTo>
                    <a:pt x="232056" y="78985"/>
                  </a:lnTo>
                  <a:lnTo>
                    <a:pt x="226556" y="78985"/>
                  </a:lnTo>
                  <a:lnTo>
                    <a:pt x="226556" y="68597"/>
                  </a:lnTo>
                  <a:lnTo>
                    <a:pt x="232056" y="68597"/>
                  </a:lnTo>
                  <a:lnTo>
                    <a:pt x="232056" y="49652"/>
                  </a:lnTo>
                  <a:lnTo>
                    <a:pt x="226556" y="49652"/>
                  </a:lnTo>
                  <a:lnTo>
                    <a:pt x="226556" y="39263"/>
                  </a:lnTo>
                  <a:lnTo>
                    <a:pt x="232056" y="39263"/>
                  </a:lnTo>
                  <a:lnTo>
                    <a:pt x="232056" y="3361"/>
                  </a:lnTo>
                  <a:close/>
                </a:path>
                <a:path w="406400" h="138430">
                  <a:moveTo>
                    <a:pt x="153529" y="93702"/>
                  </a:moveTo>
                  <a:lnTo>
                    <a:pt x="139320" y="93805"/>
                  </a:lnTo>
                  <a:lnTo>
                    <a:pt x="140848" y="104499"/>
                  </a:lnTo>
                  <a:lnTo>
                    <a:pt x="156069" y="104344"/>
                  </a:lnTo>
                  <a:lnTo>
                    <a:pt x="173581" y="103716"/>
                  </a:lnTo>
                  <a:lnTo>
                    <a:pt x="191723" y="102372"/>
                  </a:lnTo>
                  <a:lnTo>
                    <a:pt x="208834" y="100069"/>
                  </a:lnTo>
                  <a:lnTo>
                    <a:pt x="208534" y="96402"/>
                  </a:lnTo>
                  <a:lnTo>
                    <a:pt x="153529" y="96402"/>
                  </a:lnTo>
                  <a:lnTo>
                    <a:pt x="153529" y="93702"/>
                  </a:lnTo>
                  <a:close/>
                </a:path>
                <a:path w="406400" h="138430">
                  <a:moveTo>
                    <a:pt x="165140" y="93440"/>
                  </a:moveTo>
                  <a:lnTo>
                    <a:pt x="154897" y="93693"/>
                  </a:lnTo>
                  <a:lnTo>
                    <a:pt x="153529" y="93702"/>
                  </a:lnTo>
                  <a:lnTo>
                    <a:pt x="153529" y="96402"/>
                  </a:lnTo>
                  <a:lnTo>
                    <a:pt x="165140" y="96402"/>
                  </a:lnTo>
                  <a:lnTo>
                    <a:pt x="165140" y="93440"/>
                  </a:lnTo>
                  <a:close/>
                </a:path>
                <a:path w="406400" h="138430">
                  <a:moveTo>
                    <a:pt x="182251" y="92775"/>
                  </a:moveTo>
                  <a:lnTo>
                    <a:pt x="172836" y="93251"/>
                  </a:lnTo>
                  <a:lnTo>
                    <a:pt x="165140" y="93440"/>
                  </a:lnTo>
                  <a:lnTo>
                    <a:pt x="165140" y="96402"/>
                  </a:lnTo>
                  <a:lnTo>
                    <a:pt x="182251" y="96402"/>
                  </a:lnTo>
                  <a:lnTo>
                    <a:pt x="182251" y="92775"/>
                  </a:lnTo>
                  <a:close/>
                </a:path>
                <a:path w="406400" h="138430">
                  <a:moveTo>
                    <a:pt x="193862" y="92075"/>
                  </a:moveTo>
                  <a:lnTo>
                    <a:pt x="191205" y="92322"/>
                  </a:lnTo>
                  <a:lnTo>
                    <a:pt x="182251" y="92775"/>
                  </a:lnTo>
                  <a:lnTo>
                    <a:pt x="182251" y="96402"/>
                  </a:lnTo>
                  <a:lnTo>
                    <a:pt x="193862" y="96402"/>
                  </a:lnTo>
                  <a:lnTo>
                    <a:pt x="193862" y="92075"/>
                  </a:lnTo>
                  <a:close/>
                </a:path>
                <a:path w="406400" h="138430">
                  <a:moveTo>
                    <a:pt x="208070" y="90749"/>
                  </a:moveTo>
                  <a:lnTo>
                    <a:pt x="193862" y="92075"/>
                  </a:lnTo>
                  <a:lnTo>
                    <a:pt x="193862" y="96402"/>
                  </a:lnTo>
                  <a:lnTo>
                    <a:pt x="208534" y="96402"/>
                  </a:lnTo>
                  <a:lnTo>
                    <a:pt x="208070" y="90749"/>
                  </a:lnTo>
                  <a:close/>
                </a:path>
                <a:path w="406400" h="138430">
                  <a:moveTo>
                    <a:pt x="165140" y="24138"/>
                  </a:moveTo>
                  <a:lnTo>
                    <a:pt x="153529" y="24138"/>
                  </a:lnTo>
                  <a:lnTo>
                    <a:pt x="153529" y="93702"/>
                  </a:lnTo>
                  <a:lnTo>
                    <a:pt x="154897" y="93693"/>
                  </a:lnTo>
                  <a:lnTo>
                    <a:pt x="165140" y="93440"/>
                  </a:lnTo>
                  <a:lnTo>
                    <a:pt x="165140" y="24138"/>
                  </a:lnTo>
                  <a:close/>
                </a:path>
                <a:path w="406400" h="138430">
                  <a:moveTo>
                    <a:pt x="193862" y="24138"/>
                  </a:moveTo>
                  <a:lnTo>
                    <a:pt x="182251" y="24138"/>
                  </a:lnTo>
                  <a:lnTo>
                    <a:pt x="182251" y="92775"/>
                  </a:lnTo>
                  <a:lnTo>
                    <a:pt x="191205" y="92322"/>
                  </a:lnTo>
                  <a:lnTo>
                    <a:pt x="193862" y="92075"/>
                  </a:lnTo>
                  <a:lnTo>
                    <a:pt x="193862" y="24138"/>
                  </a:lnTo>
                  <a:close/>
                </a:path>
                <a:path w="406400" h="138430">
                  <a:moveTo>
                    <a:pt x="219987" y="68597"/>
                  </a:moveTo>
                  <a:lnTo>
                    <a:pt x="201959" y="68597"/>
                  </a:lnTo>
                  <a:lnTo>
                    <a:pt x="201959" y="78985"/>
                  </a:lnTo>
                  <a:lnTo>
                    <a:pt x="219987" y="78985"/>
                  </a:lnTo>
                  <a:lnTo>
                    <a:pt x="219987" y="68597"/>
                  </a:lnTo>
                  <a:close/>
                </a:path>
                <a:path w="406400" h="138430">
                  <a:moveTo>
                    <a:pt x="232056" y="68597"/>
                  </a:moveTo>
                  <a:lnTo>
                    <a:pt x="226556" y="68597"/>
                  </a:lnTo>
                  <a:lnTo>
                    <a:pt x="226556" y="78985"/>
                  </a:lnTo>
                  <a:lnTo>
                    <a:pt x="232056" y="78985"/>
                  </a:lnTo>
                  <a:lnTo>
                    <a:pt x="232056" y="68597"/>
                  </a:lnTo>
                  <a:close/>
                </a:path>
                <a:path w="406400" h="138430">
                  <a:moveTo>
                    <a:pt x="219987" y="39263"/>
                  </a:moveTo>
                  <a:lnTo>
                    <a:pt x="201959" y="39263"/>
                  </a:lnTo>
                  <a:lnTo>
                    <a:pt x="201959" y="49652"/>
                  </a:lnTo>
                  <a:lnTo>
                    <a:pt x="219987" y="49652"/>
                  </a:lnTo>
                  <a:lnTo>
                    <a:pt x="219987" y="39263"/>
                  </a:lnTo>
                  <a:close/>
                </a:path>
                <a:path w="406400" h="138430">
                  <a:moveTo>
                    <a:pt x="232056" y="39263"/>
                  </a:moveTo>
                  <a:lnTo>
                    <a:pt x="226556" y="39263"/>
                  </a:lnTo>
                  <a:lnTo>
                    <a:pt x="226556" y="49652"/>
                  </a:lnTo>
                  <a:lnTo>
                    <a:pt x="232056" y="49652"/>
                  </a:lnTo>
                  <a:lnTo>
                    <a:pt x="232056" y="39263"/>
                  </a:lnTo>
                  <a:close/>
                </a:path>
                <a:path w="406400" h="138430">
                  <a:moveTo>
                    <a:pt x="205167" y="17263"/>
                  </a:moveTo>
                  <a:lnTo>
                    <a:pt x="142070" y="17263"/>
                  </a:lnTo>
                  <a:lnTo>
                    <a:pt x="142070" y="27652"/>
                  </a:lnTo>
                  <a:lnTo>
                    <a:pt x="153529" y="27652"/>
                  </a:lnTo>
                  <a:lnTo>
                    <a:pt x="153529" y="24138"/>
                  </a:lnTo>
                  <a:lnTo>
                    <a:pt x="205167" y="24138"/>
                  </a:lnTo>
                  <a:lnTo>
                    <a:pt x="205167" y="17263"/>
                  </a:lnTo>
                  <a:close/>
                </a:path>
                <a:path w="406400" h="138430">
                  <a:moveTo>
                    <a:pt x="182251" y="24138"/>
                  </a:moveTo>
                  <a:lnTo>
                    <a:pt x="165140" y="24138"/>
                  </a:lnTo>
                  <a:lnTo>
                    <a:pt x="165140" y="27652"/>
                  </a:lnTo>
                  <a:lnTo>
                    <a:pt x="182251" y="27652"/>
                  </a:lnTo>
                  <a:lnTo>
                    <a:pt x="182251" y="24138"/>
                  </a:lnTo>
                  <a:close/>
                </a:path>
                <a:path w="406400" h="138430">
                  <a:moveTo>
                    <a:pt x="205167" y="24138"/>
                  </a:moveTo>
                  <a:lnTo>
                    <a:pt x="193862" y="24138"/>
                  </a:lnTo>
                  <a:lnTo>
                    <a:pt x="193862" y="27652"/>
                  </a:lnTo>
                  <a:lnTo>
                    <a:pt x="205167" y="27652"/>
                  </a:lnTo>
                  <a:lnTo>
                    <a:pt x="205167" y="24138"/>
                  </a:lnTo>
                  <a:close/>
                </a:path>
                <a:path w="406400" h="138430">
                  <a:moveTo>
                    <a:pt x="337308" y="81888"/>
                  </a:moveTo>
                  <a:lnTo>
                    <a:pt x="296364" y="81888"/>
                  </a:lnTo>
                  <a:lnTo>
                    <a:pt x="296364" y="91666"/>
                  </a:lnTo>
                  <a:lnTo>
                    <a:pt x="377641" y="91666"/>
                  </a:lnTo>
                  <a:lnTo>
                    <a:pt x="377641" y="103735"/>
                  </a:lnTo>
                  <a:lnTo>
                    <a:pt x="296669" y="103735"/>
                  </a:lnTo>
                  <a:lnTo>
                    <a:pt x="296669" y="136582"/>
                  </a:lnTo>
                  <a:lnTo>
                    <a:pt x="394294" y="136582"/>
                  </a:lnTo>
                  <a:lnTo>
                    <a:pt x="394294" y="129707"/>
                  </a:lnTo>
                  <a:lnTo>
                    <a:pt x="309197" y="129707"/>
                  </a:lnTo>
                  <a:lnTo>
                    <a:pt x="309197" y="112902"/>
                  </a:lnTo>
                  <a:lnTo>
                    <a:pt x="390169" y="112902"/>
                  </a:lnTo>
                  <a:lnTo>
                    <a:pt x="390169" y="86471"/>
                  </a:lnTo>
                  <a:lnTo>
                    <a:pt x="337308" y="86471"/>
                  </a:lnTo>
                  <a:lnTo>
                    <a:pt x="337308" y="81888"/>
                  </a:lnTo>
                  <a:close/>
                </a:path>
                <a:path w="406400" h="138430">
                  <a:moveTo>
                    <a:pt x="394294" y="126652"/>
                  </a:moveTo>
                  <a:lnTo>
                    <a:pt x="309197" y="126652"/>
                  </a:lnTo>
                  <a:lnTo>
                    <a:pt x="309197" y="129707"/>
                  </a:lnTo>
                  <a:lnTo>
                    <a:pt x="394294" y="129707"/>
                  </a:lnTo>
                  <a:lnTo>
                    <a:pt x="394294" y="126652"/>
                  </a:lnTo>
                  <a:close/>
                </a:path>
                <a:path w="406400" h="138430">
                  <a:moveTo>
                    <a:pt x="349836" y="65235"/>
                  </a:moveTo>
                  <a:lnTo>
                    <a:pt x="337308" y="65235"/>
                  </a:lnTo>
                  <a:lnTo>
                    <a:pt x="337308" y="86471"/>
                  </a:lnTo>
                  <a:lnTo>
                    <a:pt x="349836" y="86471"/>
                  </a:lnTo>
                  <a:lnTo>
                    <a:pt x="349836" y="65235"/>
                  </a:lnTo>
                  <a:close/>
                </a:path>
                <a:path w="406400" h="138430">
                  <a:moveTo>
                    <a:pt x="390169" y="81888"/>
                  </a:moveTo>
                  <a:lnTo>
                    <a:pt x="349836" y="81888"/>
                  </a:lnTo>
                  <a:lnTo>
                    <a:pt x="349836" y="86471"/>
                  </a:lnTo>
                  <a:lnTo>
                    <a:pt x="390169" y="86471"/>
                  </a:lnTo>
                  <a:lnTo>
                    <a:pt x="390169" y="81888"/>
                  </a:lnTo>
                  <a:close/>
                </a:path>
                <a:path w="406400" h="138430">
                  <a:moveTo>
                    <a:pt x="406058" y="58208"/>
                  </a:moveTo>
                  <a:lnTo>
                    <a:pt x="281239" y="58208"/>
                  </a:lnTo>
                  <a:lnTo>
                    <a:pt x="281239" y="68444"/>
                  </a:lnTo>
                  <a:lnTo>
                    <a:pt x="337308" y="68444"/>
                  </a:lnTo>
                  <a:lnTo>
                    <a:pt x="337308" y="65235"/>
                  </a:lnTo>
                  <a:lnTo>
                    <a:pt x="406058" y="65235"/>
                  </a:lnTo>
                  <a:lnTo>
                    <a:pt x="406058" y="58208"/>
                  </a:lnTo>
                  <a:close/>
                </a:path>
                <a:path w="406400" h="138430">
                  <a:moveTo>
                    <a:pt x="406058" y="65235"/>
                  </a:moveTo>
                  <a:lnTo>
                    <a:pt x="349836" y="65235"/>
                  </a:lnTo>
                  <a:lnTo>
                    <a:pt x="349836" y="68444"/>
                  </a:lnTo>
                  <a:lnTo>
                    <a:pt x="406058" y="68444"/>
                  </a:lnTo>
                  <a:lnTo>
                    <a:pt x="406058" y="65235"/>
                  </a:lnTo>
                  <a:close/>
                </a:path>
                <a:path w="406400" h="138430">
                  <a:moveTo>
                    <a:pt x="389863" y="4583"/>
                  </a:moveTo>
                  <a:lnTo>
                    <a:pt x="297433" y="4583"/>
                  </a:lnTo>
                  <a:lnTo>
                    <a:pt x="297433" y="46597"/>
                  </a:lnTo>
                  <a:lnTo>
                    <a:pt x="389863" y="46597"/>
                  </a:lnTo>
                  <a:lnTo>
                    <a:pt x="389863" y="36513"/>
                  </a:lnTo>
                  <a:lnTo>
                    <a:pt x="309961" y="36513"/>
                  </a:lnTo>
                  <a:lnTo>
                    <a:pt x="309961" y="14666"/>
                  </a:lnTo>
                  <a:lnTo>
                    <a:pt x="389863" y="14666"/>
                  </a:lnTo>
                  <a:lnTo>
                    <a:pt x="389863" y="4583"/>
                  </a:lnTo>
                  <a:close/>
                </a:path>
                <a:path w="406400" h="138430">
                  <a:moveTo>
                    <a:pt x="389863" y="14666"/>
                  </a:moveTo>
                  <a:lnTo>
                    <a:pt x="377488" y="14666"/>
                  </a:lnTo>
                  <a:lnTo>
                    <a:pt x="377488" y="36513"/>
                  </a:lnTo>
                  <a:lnTo>
                    <a:pt x="389863" y="36513"/>
                  </a:lnTo>
                  <a:lnTo>
                    <a:pt x="389863" y="14666"/>
                  </a:lnTo>
                  <a:close/>
                </a:path>
              </a:pathLst>
            </a:custGeom>
            <a:solidFill>
              <a:srgbClr val="6775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21"/>
            <p:cNvSpPr/>
            <p:nvPr/>
          </p:nvSpPr>
          <p:spPr>
            <a:xfrm>
              <a:off x="7446857" y="2129866"/>
              <a:ext cx="942975" cy="289560"/>
            </a:xfrm>
            <a:custGeom>
              <a:avLst/>
              <a:gdLst/>
              <a:ahLst/>
              <a:cxnLst/>
              <a:rect l="l" t="t" r="r" b="b"/>
              <a:pathLst>
                <a:path w="942975" h="289560">
                  <a:moveTo>
                    <a:pt x="797658" y="278954"/>
                  </a:moveTo>
                  <a:lnTo>
                    <a:pt x="144691" y="278954"/>
                  </a:lnTo>
                  <a:lnTo>
                    <a:pt x="144691" y="289383"/>
                  </a:lnTo>
                  <a:lnTo>
                    <a:pt x="797658" y="289383"/>
                  </a:lnTo>
                  <a:lnTo>
                    <a:pt x="797658" y="278954"/>
                  </a:lnTo>
                  <a:close/>
                </a:path>
                <a:path w="942975" h="289560">
                  <a:moveTo>
                    <a:pt x="797658" y="0"/>
                  </a:moveTo>
                  <a:lnTo>
                    <a:pt x="797657" y="10428"/>
                  </a:lnTo>
                  <a:lnTo>
                    <a:pt x="840095" y="17273"/>
                  </a:lnTo>
                  <a:lnTo>
                    <a:pt x="876952" y="36333"/>
                  </a:lnTo>
                  <a:lnTo>
                    <a:pt x="906016" y="65397"/>
                  </a:lnTo>
                  <a:lnTo>
                    <a:pt x="925076" y="102253"/>
                  </a:lnTo>
                  <a:lnTo>
                    <a:pt x="931921" y="144691"/>
                  </a:lnTo>
                  <a:lnTo>
                    <a:pt x="925076" y="187129"/>
                  </a:lnTo>
                  <a:lnTo>
                    <a:pt x="906016" y="223985"/>
                  </a:lnTo>
                  <a:lnTo>
                    <a:pt x="876952" y="253049"/>
                  </a:lnTo>
                  <a:lnTo>
                    <a:pt x="840095" y="272109"/>
                  </a:lnTo>
                  <a:lnTo>
                    <a:pt x="797658" y="278954"/>
                  </a:lnTo>
                  <a:lnTo>
                    <a:pt x="797658" y="289383"/>
                  </a:lnTo>
                  <a:lnTo>
                    <a:pt x="843391" y="282006"/>
                  </a:lnTo>
                  <a:lnTo>
                    <a:pt x="883110" y="261466"/>
                  </a:lnTo>
                  <a:lnTo>
                    <a:pt x="914432" y="230144"/>
                  </a:lnTo>
                  <a:lnTo>
                    <a:pt x="934973" y="190425"/>
                  </a:lnTo>
                  <a:lnTo>
                    <a:pt x="942349" y="144691"/>
                  </a:lnTo>
                  <a:lnTo>
                    <a:pt x="934973" y="98958"/>
                  </a:lnTo>
                  <a:lnTo>
                    <a:pt x="914432" y="59238"/>
                  </a:lnTo>
                  <a:lnTo>
                    <a:pt x="883110" y="27917"/>
                  </a:lnTo>
                  <a:lnTo>
                    <a:pt x="843391" y="7376"/>
                  </a:lnTo>
                  <a:lnTo>
                    <a:pt x="797658" y="0"/>
                  </a:lnTo>
                  <a:close/>
                </a:path>
                <a:path w="942975" h="289560">
                  <a:moveTo>
                    <a:pt x="10428" y="144691"/>
                  </a:moveTo>
                  <a:lnTo>
                    <a:pt x="0" y="144691"/>
                  </a:lnTo>
                  <a:lnTo>
                    <a:pt x="7376" y="190425"/>
                  </a:lnTo>
                  <a:lnTo>
                    <a:pt x="27917" y="230144"/>
                  </a:lnTo>
                  <a:lnTo>
                    <a:pt x="59238" y="261466"/>
                  </a:lnTo>
                  <a:lnTo>
                    <a:pt x="98958" y="282006"/>
                  </a:lnTo>
                  <a:lnTo>
                    <a:pt x="144691" y="289383"/>
                  </a:lnTo>
                  <a:lnTo>
                    <a:pt x="144691" y="278954"/>
                  </a:lnTo>
                  <a:lnTo>
                    <a:pt x="102254" y="272109"/>
                  </a:lnTo>
                  <a:lnTo>
                    <a:pt x="65397" y="253049"/>
                  </a:lnTo>
                  <a:lnTo>
                    <a:pt x="36333" y="223985"/>
                  </a:lnTo>
                  <a:lnTo>
                    <a:pt x="17273" y="187129"/>
                  </a:lnTo>
                  <a:lnTo>
                    <a:pt x="10428" y="144691"/>
                  </a:lnTo>
                  <a:close/>
                </a:path>
                <a:path w="942975" h="289560">
                  <a:moveTo>
                    <a:pt x="144691" y="0"/>
                  </a:moveTo>
                  <a:lnTo>
                    <a:pt x="98957" y="7376"/>
                  </a:lnTo>
                  <a:lnTo>
                    <a:pt x="59238" y="27917"/>
                  </a:lnTo>
                  <a:lnTo>
                    <a:pt x="27917" y="59238"/>
                  </a:lnTo>
                  <a:lnTo>
                    <a:pt x="7376" y="98958"/>
                  </a:lnTo>
                  <a:lnTo>
                    <a:pt x="0" y="144691"/>
                  </a:lnTo>
                  <a:lnTo>
                    <a:pt x="10428" y="144691"/>
                  </a:lnTo>
                  <a:lnTo>
                    <a:pt x="17273" y="102253"/>
                  </a:lnTo>
                  <a:lnTo>
                    <a:pt x="36333" y="65397"/>
                  </a:lnTo>
                  <a:lnTo>
                    <a:pt x="65397" y="36333"/>
                  </a:lnTo>
                  <a:lnTo>
                    <a:pt x="102253" y="17273"/>
                  </a:lnTo>
                  <a:lnTo>
                    <a:pt x="144691" y="10428"/>
                  </a:lnTo>
                  <a:lnTo>
                    <a:pt x="144691" y="0"/>
                  </a:lnTo>
                  <a:close/>
                </a:path>
                <a:path w="942975" h="289560">
                  <a:moveTo>
                    <a:pt x="797657" y="0"/>
                  </a:moveTo>
                  <a:lnTo>
                    <a:pt x="144691" y="0"/>
                  </a:lnTo>
                  <a:lnTo>
                    <a:pt x="144691" y="10428"/>
                  </a:lnTo>
                  <a:lnTo>
                    <a:pt x="797657" y="10428"/>
                  </a:lnTo>
                  <a:lnTo>
                    <a:pt x="797657" y="0"/>
                  </a:lnTo>
                  <a:close/>
                </a:path>
              </a:pathLst>
            </a:custGeom>
            <a:solidFill>
              <a:srgbClr val="C5C5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2" name="object 12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178855" y="2216315"/>
              <a:ext cx="124038" cy="124040"/>
            </a:xfrm>
            <a:prstGeom prst="rect">
              <a:avLst/>
            </a:prstGeom>
          </p:spPr>
        </p:pic>
      </p:grpSp>
      <p:grpSp>
        <p:nvGrpSpPr>
          <p:cNvPr id="123" name="object 123"/>
          <p:cNvGrpSpPr/>
          <p:nvPr/>
        </p:nvGrpSpPr>
        <p:grpSpPr>
          <a:xfrm>
            <a:off x="8552451" y="2129866"/>
            <a:ext cx="1209675" cy="289560"/>
            <a:chOff x="8552451" y="2129866"/>
            <a:chExt cx="1209675" cy="289560"/>
          </a:xfrm>
        </p:grpSpPr>
        <p:sp>
          <p:nvSpPr>
            <p:cNvPr id="124" name="object 124"/>
            <p:cNvSpPr/>
            <p:nvPr/>
          </p:nvSpPr>
          <p:spPr>
            <a:xfrm>
              <a:off x="8727455" y="2213297"/>
              <a:ext cx="683260" cy="138430"/>
            </a:xfrm>
            <a:custGeom>
              <a:avLst/>
              <a:gdLst/>
              <a:ahLst/>
              <a:cxnLst/>
              <a:rect l="l" t="t" r="r" b="b"/>
              <a:pathLst>
                <a:path w="683259" h="138430">
                  <a:moveTo>
                    <a:pt x="84791" y="3361"/>
                  </a:moveTo>
                  <a:lnTo>
                    <a:pt x="73027" y="3361"/>
                  </a:lnTo>
                  <a:lnTo>
                    <a:pt x="73027" y="130930"/>
                  </a:lnTo>
                  <a:lnTo>
                    <a:pt x="84791" y="130930"/>
                  </a:lnTo>
                  <a:lnTo>
                    <a:pt x="84791" y="60041"/>
                  </a:lnTo>
                  <a:lnTo>
                    <a:pt x="78221" y="60041"/>
                  </a:lnTo>
                  <a:lnTo>
                    <a:pt x="78221" y="49499"/>
                  </a:lnTo>
                  <a:lnTo>
                    <a:pt x="84791" y="49499"/>
                  </a:lnTo>
                  <a:lnTo>
                    <a:pt x="84791" y="3361"/>
                  </a:lnTo>
                  <a:close/>
                </a:path>
                <a:path w="683259" h="138430">
                  <a:moveTo>
                    <a:pt x="49347" y="15124"/>
                  </a:moveTo>
                  <a:lnTo>
                    <a:pt x="0" y="15124"/>
                  </a:lnTo>
                  <a:lnTo>
                    <a:pt x="0" y="25513"/>
                  </a:lnTo>
                  <a:lnTo>
                    <a:pt x="37124" y="25513"/>
                  </a:lnTo>
                  <a:lnTo>
                    <a:pt x="37124" y="53013"/>
                  </a:lnTo>
                  <a:lnTo>
                    <a:pt x="305" y="53013"/>
                  </a:lnTo>
                  <a:lnTo>
                    <a:pt x="305" y="104194"/>
                  </a:lnTo>
                  <a:lnTo>
                    <a:pt x="9472" y="104194"/>
                  </a:lnTo>
                  <a:lnTo>
                    <a:pt x="22279" y="104046"/>
                  </a:lnTo>
                  <a:lnTo>
                    <a:pt x="34928" y="103468"/>
                  </a:lnTo>
                  <a:lnTo>
                    <a:pt x="47950" y="102260"/>
                  </a:lnTo>
                  <a:lnTo>
                    <a:pt x="61874" y="100221"/>
                  </a:lnTo>
                  <a:lnTo>
                    <a:pt x="61638" y="97930"/>
                  </a:lnTo>
                  <a:lnTo>
                    <a:pt x="12680" y="97930"/>
                  </a:lnTo>
                  <a:lnTo>
                    <a:pt x="12680" y="93652"/>
                  </a:lnTo>
                  <a:lnTo>
                    <a:pt x="9472" y="93652"/>
                  </a:lnTo>
                  <a:lnTo>
                    <a:pt x="12680" y="93614"/>
                  </a:lnTo>
                  <a:lnTo>
                    <a:pt x="12680" y="63249"/>
                  </a:lnTo>
                  <a:lnTo>
                    <a:pt x="49347" y="63249"/>
                  </a:lnTo>
                  <a:lnTo>
                    <a:pt x="49347" y="15124"/>
                  </a:lnTo>
                  <a:close/>
                </a:path>
                <a:path w="683259" h="138430">
                  <a:moveTo>
                    <a:pt x="60805" y="89833"/>
                  </a:moveTo>
                  <a:lnTo>
                    <a:pt x="47155" y="91783"/>
                  </a:lnTo>
                  <a:lnTo>
                    <a:pt x="34336" y="92945"/>
                  </a:lnTo>
                  <a:lnTo>
                    <a:pt x="21918" y="93506"/>
                  </a:lnTo>
                  <a:lnTo>
                    <a:pt x="12680" y="93614"/>
                  </a:lnTo>
                  <a:lnTo>
                    <a:pt x="12680" y="97930"/>
                  </a:lnTo>
                  <a:lnTo>
                    <a:pt x="61638" y="97930"/>
                  </a:lnTo>
                  <a:lnTo>
                    <a:pt x="60805" y="89833"/>
                  </a:lnTo>
                  <a:close/>
                </a:path>
                <a:path w="683259" h="138430">
                  <a:moveTo>
                    <a:pt x="12680" y="93614"/>
                  </a:moveTo>
                  <a:lnTo>
                    <a:pt x="9472" y="93652"/>
                  </a:lnTo>
                  <a:lnTo>
                    <a:pt x="12680" y="93652"/>
                  </a:lnTo>
                  <a:close/>
                </a:path>
                <a:path w="683259" h="138430">
                  <a:moveTo>
                    <a:pt x="73027" y="49499"/>
                  </a:moveTo>
                  <a:lnTo>
                    <a:pt x="55916" y="49499"/>
                  </a:lnTo>
                  <a:lnTo>
                    <a:pt x="55916" y="60041"/>
                  </a:lnTo>
                  <a:lnTo>
                    <a:pt x="73027" y="60041"/>
                  </a:lnTo>
                  <a:lnTo>
                    <a:pt x="73027" y="49499"/>
                  </a:lnTo>
                  <a:close/>
                </a:path>
                <a:path w="683259" h="138430">
                  <a:moveTo>
                    <a:pt x="84791" y="49499"/>
                  </a:moveTo>
                  <a:lnTo>
                    <a:pt x="78221" y="49499"/>
                  </a:lnTo>
                  <a:lnTo>
                    <a:pt x="78221" y="60041"/>
                  </a:lnTo>
                  <a:lnTo>
                    <a:pt x="84791" y="60041"/>
                  </a:lnTo>
                  <a:lnTo>
                    <a:pt x="84791" y="49499"/>
                  </a:lnTo>
                  <a:close/>
                </a:path>
                <a:path w="683259" h="138430">
                  <a:moveTo>
                    <a:pt x="113055" y="0"/>
                  </a:moveTo>
                  <a:lnTo>
                    <a:pt x="100833" y="0"/>
                  </a:lnTo>
                  <a:lnTo>
                    <a:pt x="100833" y="138110"/>
                  </a:lnTo>
                  <a:lnTo>
                    <a:pt x="113055" y="138110"/>
                  </a:lnTo>
                  <a:lnTo>
                    <a:pt x="113055" y="0"/>
                  </a:lnTo>
                  <a:close/>
                </a:path>
                <a:path w="683259" h="138430">
                  <a:moveTo>
                    <a:pt x="175529" y="15124"/>
                  </a:moveTo>
                  <a:lnTo>
                    <a:pt x="173084" y="15124"/>
                  </a:lnTo>
                  <a:lnTo>
                    <a:pt x="173084" y="29180"/>
                  </a:lnTo>
                  <a:lnTo>
                    <a:pt x="170563" y="43481"/>
                  </a:lnTo>
                  <a:lnTo>
                    <a:pt x="163459" y="56279"/>
                  </a:lnTo>
                  <a:lnTo>
                    <a:pt x="152459" y="66756"/>
                  </a:lnTo>
                  <a:lnTo>
                    <a:pt x="138251" y="74096"/>
                  </a:lnTo>
                  <a:lnTo>
                    <a:pt x="144820" y="84180"/>
                  </a:lnTo>
                  <a:lnTo>
                    <a:pt x="160681" y="75608"/>
                  </a:lnTo>
                  <a:lnTo>
                    <a:pt x="172931" y="63039"/>
                  </a:lnTo>
                  <a:lnTo>
                    <a:pt x="179839" y="49263"/>
                  </a:lnTo>
                  <a:lnTo>
                    <a:pt x="178369" y="46496"/>
                  </a:lnTo>
                  <a:lnTo>
                    <a:pt x="175529" y="29180"/>
                  </a:lnTo>
                  <a:lnTo>
                    <a:pt x="175529" y="15124"/>
                  </a:lnTo>
                  <a:close/>
                </a:path>
                <a:path w="683259" h="138430">
                  <a:moveTo>
                    <a:pt x="186070" y="15124"/>
                  </a:moveTo>
                  <a:lnTo>
                    <a:pt x="183626" y="15124"/>
                  </a:lnTo>
                  <a:lnTo>
                    <a:pt x="183626" y="29180"/>
                  </a:lnTo>
                  <a:lnTo>
                    <a:pt x="180828" y="47291"/>
                  </a:lnTo>
                  <a:lnTo>
                    <a:pt x="179839" y="49263"/>
                  </a:lnTo>
                  <a:lnTo>
                    <a:pt x="186338" y="61492"/>
                  </a:lnTo>
                  <a:lnTo>
                    <a:pt x="198603" y="73395"/>
                  </a:lnTo>
                  <a:lnTo>
                    <a:pt x="214334" y="81430"/>
                  </a:lnTo>
                  <a:lnTo>
                    <a:pt x="220904" y="71499"/>
                  </a:lnTo>
                  <a:lnTo>
                    <a:pt x="206824" y="64608"/>
                  </a:lnTo>
                  <a:lnTo>
                    <a:pt x="195810" y="54751"/>
                  </a:lnTo>
                  <a:lnTo>
                    <a:pt x="188634" y="42689"/>
                  </a:lnTo>
                  <a:lnTo>
                    <a:pt x="186070" y="29180"/>
                  </a:lnTo>
                  <a:lnTo>
                    <a:pt x="186070" y="15124"/>
                  </a:lnTo>
                  <a:close/>
                </a:path>
                <a:path w="683259" h="138430">
                  <a:moveTo>
                    <a:pt x="183626" y="15124"/>
                  </a:moveTo>
                  <a:lnTo>
                    <a:pt x="175529" y="15124"/>
                  </a:lnTo>
                  <a:lnTo>
                    <a:pt x="175529" y="29180"/>
                  </a:lnTo>
                  <a:lnTo>
                    <a:pt x="178369" y="46496"/>
                  </a:lnTo>
                  <a:lnTo>
                    <a:pt x="179839" y="49263"/>
                  </a:lnTo>
                  <a:lnTo>
                    <a:pt x="180828" y="47291"/>
                  </a:lnTo>
                  <a:lnTo>
                    <a:pt x="183626" y="29180"/>
                  </a:lnTo>
                  <a:lnTo>
                    <a:pt x="183626" y="15124"/>
                  </a:lnTo>
                  <a:close/>
                </a:path>
                <a:path w="683259" h="138430">
                  <a:moveTo>
                    <a:pt x="217237" y="11458"/>
                  </a:moveTo>
                  <a:lnTo>
                    <a:pt x="141612" y="11458"/>
                  </a:lnTo>
                  <a:lnTo>
                    <a:pt x="141612" y="21694"/>
                  </a:lnTo>
                  <a:lnTo>
                    <a:pt x="173084" y="21694"/>
                  </a:lnTo>
                  <a:lnTo>
                    <a:pt x="173084" y="15124"/>
                  </a:lnTo>
                  <a:lnTo>
                    <a:pt x="217237" y="15124"/>
                  </a:lnTo>
                  <a:lnTo>
                    <a:pt x="217237" y="11458"/>
                  </a:lnTo>
                  <a:close/>
                </a:path>
                <a:path w="683259" h="138430">
                  <a:moveTo>
                    <a:pt x="217237" y="15124"/>
                  </a:moveTo>
                  <a:lnTo>
                    <a:pt x="186070" y="15124"/>
                  </a:lnTo>
                  <a:lnTo>
                    <a:pt x="186070" y="21694"/>
                  </a:lnTo>
                  <a:lnTo>
                    <a:pt x="217237" y="21694"/>
                  </a:lnTo>
                  <a:lnTo>
                    <a:pt x="217237" y="15124"/>
                  </a:lnTo>
                  <a:close/>
                </a:path>
                <a:path w="683259" h="138430">
                  <a:moveTo>
                    <a:pt x="249626" y="152"/>
                  </a:moveTo>
                  <a:lnTo>
                    <a:pt x="236792" y="152"/>
                  </a:lnTo>
                  <a:lnTo>
                    <a:pt x="236792" y="101138"/>
                  </a:lnTo>
                  <a:lnTo>
                    <a:pt x="249626" y="101138"/>
                  </a:lnTo>
                  <a:lnTo>
                    <a:pt x="249626" y="152"/>
                  </a:lnTo>
                  <a:close/>
                </a:path>
                <a:path w="683259" h="138430">
                  <a:moveTo>
                    <a:pt x="173390" y="91666"/>
                  </a:moveTo>
                  <a:lnTo>
                    <a:pt x="160862" y="91666"/>
                  </a:lnTo>
                  <a:lnTo>
                    <a:pt x="160862" y="135055"/>
                  </a:lnTo>
                  <a:lnTo>
                    <a:pt x="253751" y="135055"/>
                  </a:lnTo>
                  <a:lnTo>
                    <a:pt x="253751" y="129249"/>
                  </a:lnTo>
                  <a:lnTo>
                    <a:pt x="173390" y="129249"/>
                  </a:lnTo>
                  <a:lnTo>
                    <a:pt x="173390" y="91666"/>
                  </a:lnTo>
                  <a:close/>
                </a:path>
                <a:path w="683259" h="138430">
                  <a:moveTo>
                    <a:pt x="253751" y="124666"/>
                  </a:moveTo>
                  <a:lnTo>
                    <a:pt x="173390" y="124666"/>
                  </a:lnTo>
                  <a:lnTo>
                    <a:pt x="173390" y="129249"/>
                  </a:lnTo>
                  <a:lnTo>
                    <a:pt x="253751" y="129249"/>
                  </a:lnTo>
                  <a:lnTo>
                    <a:pt x="253751" y="124666"/>
                  </a:lnTo>
                  <a:close/>
                </a:path>
                <a:path w="683259" h="138430">
                  <a:moveTo>
                    <a:pt x="325391" y="108930"/>
                  </a:moveTo>
                  <a:lnTo>
                    <a:pt x="276808" y="108930"/>
                  </a:lnTo>
                  <a:lnTo>
                    <a:pt x="276808" y="119319"/>
                  </a:lnTo>
                  <a:lnTo>
                    <a:pt x="401627" y="119319"/>
                  </a:lnTo>
                  <a:lnTo>
                    <a:pt x="401627" y="112749"/>
                  </a:lnTo>
                  <a:lnTo>
                    <a:pt x="325391" y="112749"/>
                  </a:lnTo>
                  <a:lnTo>
                    <a:pt x="325391" y="108930"/>
                  </a:lnTo>
                  <a:close/>
                </a:path>
                <a:path w="683259" h="138430">
                  <a:moveTo>
                    <a:pt x="338072" y="73180"/>
                  </a:moveTo>
                  <a:lnTo>
                    <a:pt x="325391" y="73180"/>
                  </a:lnTo>
                  <a:lnTo>
                    <a:pt x="325391" y="112749"/>
                  </a:lnTo>
                  <a:lnTo>
                    <a:pt x="338072" y="112749"/>
                  </a:lnTo>
                  <a:lnTo>
                    <a:pt x="338072" y="73180"/>
                  </a:lnTo>
                  <a:close/>
                </a:path>
                <a:path w="683259" h="138430">
                  <a:moveTo>
                    <a:pt x="401627" y="108930"/>
                  </a:moveTo>
                  <a:lnTo>
                    <a:pt x="338072" y="108930"/>
                  </a:lnTo>
                  <a:lnTo>
                    <a:pt x="338072" y="112749"/>
                  </a:lnTo>
                  <a:lnTo>
                    <a:pt x="401627" y="112749"/>
                  </a:lnTo>
                  <a:lnTo>
                    <a:pt x="401627" y="108930"/>
                  </a:lnTo>
                  <a:close/>
                </a:path>
                <a:path w="683259" h="138430">
                  <a:moveTo>
                    <a:pt x="386274" y="46597"/>
                  </a:moveTo>
                  <a:lnTo>
                    <a:pt x="377030" y="46597"/>
                  </a:lnTo>
                  <a:lnTo>
                    <a:pt x="377030" y="56222"/>
                  </a:lnTo>
                  <a:lnTo>
                    <a:pt x="373265" y="56433"/>
                  </a:lnTo>
                  <a:lnTo>
                    <a:pt x="371766" y="70325"/>
                  </a:lnTo>
                  <a:lnTo>
                    <a:pt x="368322" y="89069"/>
                  </a:lnTo>
                  <a:lnTo>
                    <a:pt x="381002" y="90596"/>
                  </a:lnTo>
                  <a:lnTo>
                    <a:pt x="384270" y="71034"/>
                  </a:lnTo>
                  <a:lnTo>
                    <a:pt x="385948" y="54293"/>
                  </a:lnTo>
                  <a:lnTo>
                    <a:pt x="386274" y="46597"/>
                  </a:lnTo>
                  <a:close/>
                </a:path>
                <a:path w="683259" h="138430">
                  <a:moveTo>
                    <a:pt x="373860" y="46722"/>
                  </a:moveTo>
                  <a:lnTo>
                    <a:pt x="287961" y="50110"/>
                  </a:lnTo>
                  <a:lnTo>
                    <a:pt x="289947" y="61110"/>
                  </a:lnTo>
                  <a:lnTo>
                    <a:pt x="373265" y="56433"/>
                  </a:lnTo>
                  <a:lnTo>
                    <a:pt x="373535" y="53930"/>
                  </a:lnTo>
                  <a:lnTo>
                    <a:pt x="373860" y="46722"/>
                  </a:lnTo>
                  <a:close/>
                </a:path>
                <a:path w="683259" h="138430">
                  <a:moveTo>
                    <a:pt x="377030" y="46597"/>
                  </a:moveTo>
                  <a:lnTo>
                    <a:pt x="373860" y="46722"/>
                  </a:lnTo>
                  <a:lnTo>
                    <a:pt x="373535" y="53930"/>
                  </a:lnTo>
                  <a:lnTo>
                    <a:pt x="373265" y="56433"/>
                  </a:lnTo>
                  <a:lnTo>
                    <a:pt x="377030" y="56222"/>
                  </a:lnTo>
                  <a:lnTo>
                    <a:pt x="377030" y="46597"/>
                  </a:lnTo>
                  <a:close/>
                </a:path>
                <a:path w="683259" h="138430">
                  <a:moveTo>
                    <a:pt x="379474" y="13444"/>
                  </a:moveTo>
                  <a:lnTo>
                    <a:pt x="374280" y="13444"/>
                  </a:lnTo>
                  <a:lnTo>
                    <a:pt x="374177" y="39700"/>
                  </a:lnTo>
                  <a:lnTo>
                    <a:pt x="373860" y="46722"/>
                  </a:lnTo>
                  <a:lnTo>
                    <a:pt x="377030" y="46597"/>
                  </a:lnTo>
                  <a:lnTo>
                    <a:pt x="386274" y="46597"/>
                  </a:lnTo>
                  <a:lnTo>
                    <a:pt x="386567" y="39700"/>
                  </a:lnTo>
                  <a:lnTo>
                    <a:pt x="386655" y="23833"/>
                  </a:lnTo>
                  <a:lnTo>
                    <a:pt x="379474" y="23833"/>
                  </a:lnTo>
                  <a:lnTo>
                    <a:pt x="379474" y="13444"/>
                  </a:lnTo>
                  <a:close/>
                </a:path>
                <a:path w="683259" h="138430">
                  <a:moveTo>
                    <a:pt x="374280" y="13444"/>
                  </a:moveTo>
                  <a:lnTo>
                    <a:pt x="291780" y="13444"/>
                  </a:lnTo>
                  <a:lnTo>
                    <a:pt x="291780" y="23833"/>
                  </a:lnTo>
                  <a:lnTo>
                    <a:pt x="374280" y="23833"/>
                  </a:lnTo>
                  <a:lnTo>
                    <a:pt x="374280" y="13444"/>
                  </a:lnTo>
                  <a:close/>
                </a:path>
                <a:path w="683259" h="138430">
                  <a:moveTo>
                    <a:pt x="386655" y="13444"/>
                  </a:moveTo>
                  <a:lnTo>
                    <a:pt x="379474" y="13444"/>
                  </a:lnTo>
                  <a:lnTo>
                    <a:pt x="379474" y="23833"/>
                  </a:lnTo>
                  <a:lnTo>
                    <a:pt x="386655" y="23833"/>
                  </a:lnTo>
                  <a:lnTo>
                    <a:pt x="386655" y="13444"/>
                  </a:lnTo>
                  <a:close/>
                </a:path>
                <a:path w="683259" h="138430">
                  <a:moveTo>
                    <a:pt x="530712" y="89680"/>
                  </a:moveTo>
                  <a:lnTo>
                    <a:pt x="438434" y="89680"/>
                  </a:lnTo>
                  <a:lnTo>
                    <a:pt x="438434" y="99916"/>
                  </a:lnTo>
                  <a:lnTo>
                    <a:pt x="517879" y="99916"/>
                  </a:lnTo>
                  <a:lnTo>
                    <a:pt x="517879" y="138110"/>
                  </a:lnTo>
                  <a:lnTo>
                    <a:pt x="530712" y="138110"/>
                  </a:lnTo>
                  <a:lnTo>
                    <a:pt x="530712" y="89680"/>
                  </a:lnTo>
                  <a:close/>
                </a:path>
                <a:path w="683259" h="138430">
                  <a:moveTo>
                    <a:pt x="530712" y="0"/>
                  </a:moveTo>
                  <a:lnTo>
                    <a:pt x="517879" y="0"/>
                  </a:lnTo>
                  <a:lnTo>
                    <a:pt x="517879" y="82041"/>
                  </a:lnTo>
                  <a:lnTo>
                    <a:pt x="530712" y="82041"/>
                  </a:lnTo>
                  <a:lnTo>
                    <a:pt x="530712" y="0"/>
                  </a:lnTo>
                  <a:close/>
                </a:path>
                <a:path w="683259" h="138430">
                  <a:moveTo>
                    <a:pt x="489004" y="9472"/>
                  </a:moveTo>
                  <a:lnTo>
                    <a:pt x="424685" y="9472"/>
                  </a:lnTo>
                  <a:lnTo>
                    <a:pt x="424685" y="70888"/>
                  </a:lnTo>
                  <a:lnTo>
                    <a:pt x="489004" y="70888"/>
                  </a:lnTo>
                  <a:lnTo>
                    <a:pt x="489004" y="60652"/>
                  </a:lnTo>
                  <a:lnTo>
                    <a:pt x="436907" y="60652"/>
                  </a:lnTo>
                  <a:lnTo>
                    <a:pt x="436907" y="19555"/>
                  </a:lnTo>
                  <a:lnTo>
                    <a:pt x="489004" y="19555"/>
                  </a:lnTo>
                  <a:lnTo>
                    <a:pt x="489004" y="9472"/>
                  </a:lnTo>
                  <a:close/>
                </a:path>
                <a:path w="683259" h="138430">
                  <a:moveTo>
                    <a:pt x="489004" y="19555"/>
                  </a:moveTo>
                  <a:lnTo>
                    <a:pt x="476782" y="19555"/>
                  </a:lnTo>
                  <a:lnTo>
                    <a:pt x="476782" y="60652"/>
                  </a:lnTo>
                  <a:lnTo>
                    <a:pt x="489004" y="60652"/>
                  </a:lnTo>
                  <a:lnTo>
                    <a:pt x="489004" y="19555"/>
                  </a:lnTo>
                  <a:close/>
                </a:path>
                <a:path w="683259" h="138430">
                  <a:moveTo>
                    <a:pt x="615644" y="9472"/>
                  </a:moveTo>
                  <a:lnTo>
                    <a:pt x="613353" y="9472"/>
                  </a:lnTo>
                  <a:lnTo>
                    <a:pt x="613353" y="20013"/>
                  </a:lnTo>
                  <a:lnTo>
                    <a:pt x="608915" y="36981"/>
                  </a:lnTo>
                  <a:lnTo>
                    <a:pt x="597330" y="51715"/>
                  </a:lnTo>
                  <a:lnTo>
                    <a:pt x="581191" y="62896"/>
                  </a:lnTo>
                  <a:lnTo>
                    <a:pt x="563089" y="69208"/>
                  </a:lnTo>
                  <a:lnTo>
                    <a:pt x="568742" y="79749"/>
                  </a:lnTo>
                  <a:lnTo>
                    <a:pt x="589097" y="72005"/>
                  </a:lnTo>
                  <a:lnTo>
                    <a:pt x="606917" y="58819"/>
                  </a:lnTo>
                  <a:lnTo>
                    <a:pt x="619552" y="41163"/>
                  </a:lnTo>
                  <a:lnTo>
                    <a:pt x="620001" y="39183"/>
                  </a:lnTo>
                  <a:lnTo>
                    <a:pt x="615644" y="20013"/>
                  </a:lnTo>
                  <a:lnTo>
                    <a:pt x="615644" y="9472"/>
                  </a:lnTo>
                  <a:close/>
                </a:path>
                <a:path w="683259" h="138430">
                  <a:moveTo>
                    <a:pt x="626644" y="9472"/>
                  </a:moveTo>
                  <a:lnTo>
                    <a:pt x="624353" y="9472"/>
                  </a:lnTo>
                  <a:lnTo>
                    <a:pt x="624353" y="20013"/>
                  </a:lnTo>
                  <a:lnTo>
                    <a:pt x="620001" y="39183"/>
                  </a:lnTo>
                  <a:lnTo>
                    <a:pt x="620466" y="41228"/>
                  </a:lnTo>
                  <a:lnTo>
                    <a:pt x="633137" y="58876"/>
                  </a:lnTo>
                  <a:lnTo>
                    <a:pt x="650964" y="72027"/>
                  </a:lnTo>
                  <a:lnTo>
                    <a:pt x="671255" y="79749"/>
                  </a:lnTo>
                  <a:lnTo>
                    <a:pt x="676908" y="69208"/>
                  </a:lnTo>
                  <a:lnTo>
                    <a:pt x="658840" y="62896"/>
                  </a:lnTo>
                  <a:lnTo>
                    <a:pt x="642724" y="51772"/>
                  </a:lnTo>
                  <a:lnTo>
                    <a:pt x="631103" y="37046"/>
                  </a:lnTo>
                  <a:lnTo>
                    <a:pt x="626644" y="20013"/>
                  </a:lnTo>
                  <a:lnTo>
                    <a:pt x="626644" y="9472"/>
                  </a:lnTo>
                  <a:close/>
                </a:path>
                <a:path w="683259" h="138430">
                  <a:moveTo>
                    <a:pt x="624353" y="9472"/>
                  </a:moveTo>
                  <a:lnTo>
                    <a:pt x="615644" y="9472"/>
                  </a:lnTo>
                  <a:lnTo>
                    <a:pt x="615644" y="20013"/>
                  </a:lnTo>
                  <a:lnTo>
                    <a:pt x="620001" y="39183"/>
                  </a:lnTo>
                  <a:lnTo>
                    <a:pt x="624353" y="20013"/>
                  </a:lnTo>
                  <a:lnTo>
                    <a:pt x="624353" y="9472"/>
                  </a:lnTo>
                  <a:close/>
                </a:path>
                <a:path w="683259" h="138430">
                  <a:moveTo>
                    <a:pt x="683172" y="109082"/>
                  </a:moveTo>
                  <a:lnTo>
                    <a:pt x="558047" y="109082"/>
                  </a:lnTo>
                  <a:lnTo>
                    <a:pt x="558047" y="119471"/>
                  </a:lnTo>
                  <a:lnTo>
                    <a:pt x="683172" y="119471"/>
                  </a:lnTo>
                  <a:lnTo>
                    <a:pt x="683172" y="109082"/>
                  </a:lnTo>
                  <a:close/>
                </a:path>
              </a:pathLst>
            </a:custGeom>
            <a:solidFill>
              <a:srgbClr val="6775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125"/>
            <p:cNvSpPr/>
            <p:nvPr/>
          </p:nvSpPr>
          <p:spPr>
            <a:xfrm>
              <a:off x="8552451" y="2129866"/>
              <a:ext cx="1209675" cy="289560"/>
            </a:xfrm>
            <a:custGeom>
              <a:avLst/>
              <a:gdLst/>
              <a:ahLst/>
              <a:cxnLst/>
              <a:rect l="l" t="t" r="r" b="b"/>
              <a:pathLst>
                <a:path w="1209675" h="289560">
                  <a:moveTo>
                    <a:pt x="10428" y="144691"/>
                  </a:moveTo>
                  <a:lnTo>
                    <a:pt x="0" y="144691"/>
                  </a:lnTo>
                  <a:lnTo>
                    <a:pt x="7376" y="190425"/>
                  </a:lnTo>
                  <a:lnTo>
                    <a:pt x="27917" y="230144"/>
                  </a:lnTo>
                  <a:lnTo>
                    <a:pt x="59238" y="261466"/>
                  </a:lnTo>
                  <a:lnTo>
                    <a:pt x="98957" y="282006"/>
                  </a:lnTo>
                  <a:lnTo>
                    <a:pt x="144691" y="289383"/>
                  </a:lnTo>
                  <a:lnTo>
                    <a:pt x="144691" y="278954"/>
                  </a:lnTo>
                  <a:lnTo>
                    <a:pt x="102253" y="272109"/>
                  </a:lnTo>
                  <a:lnTo>
                    <a:pt x="65397" y="253049"/>
                  </a:lnTo>
                  <a:lnTo>
                    <a:pt x="36333" y="223985"/>
                  </a:lnTo>
                  <a:lnTo>
                    <a:pt x="17273" y="187129"/>
                  </a:lnTo>
                  <a:lnTo>
                    <a:pt x="10428" y="144691"/>
                  </a:lnTo>
                  <a:close/>
                </a:path>
                <a:path w="1209675" h="289560">
                  <a:moveTo>
                    <a:pt x="1064780" y="278954"/>
                  </a:moveTo>
                  <a:lnTo>
                    <a:pt x="144691" y="278954"/>
                  </a:lnTo>
                  <a:lnTo>
                    <a:pt x="144691" y="289383"/>
                  </a:lnTo>
                  <a:lnTo>
                    <a:pt x="1064780" y="289383"/>
                  </a:lnTo>
                  <a:lnTo>
                    <a:pt x="1064780" y="278954"/>
                  </a:lnTo>
                  <a:close/>
                </a:path>
                <a:path w="1209675" h="289560">
                  <a:moveTo>
                    <a:pt x="1064780" y="0"/>
                  </a:moveTo>
                  <a:lnTo>
                    <a:pt x="1064780" y="10428"/>
                  </a:lnTo>
                  <a:lnTo>
                    <a:pt x="1107218" y="17273"/>
                  </a:lnTo>
                  <a:lnTo>
                    <a:pt x="1144074" y="36333"/>
                  </a:lnTo>
                  <a:lnTo>
                    <a:pt x="1173138" y="65397"/>
                  </a:lnTo>
                  <a:lnTo>
                    <a:pt x="1192199" y="102253"/>
                  </a:lnTo>
                  <a:lnTo>
                    <a:pt x="1199043" y="144691"/>
                  </a:lnTo>
                  <a:lnTo>
                    <a:pt x="1192199" y="187129"/>
                  </a:lnTo>
                  <a:lnTo>
                    <a:pt x="1173138" y="223985"/>
                  </a:lnTo>
                  <a:lnTo>
                    <a:pt x="1144074" y="253049"/>
                  </a:lnTo>
                  <a:lnTo>
                    <a:pt x="1107218" y="272109"/>
                  </a:lnTo>
                  <a:lnTo>
                    <a:pt x="1064780" y="278954"/>
                  </a:lnTo>
                  <a:lnTo>
                    <a:pt x="1064780" y="289383"/>
                  </a:lnTo>
                  <a:lnTo>
                    <a:pt x="1110514" y="282006"/>
                  </a:lnTo>
                  <a:lnTo>
                    <a:pt x="1150233" y="261466"/>
                  </a:lnTo>
                  <a:lnTo>
                    <a:pt x="1181554" y="230144"/>
                  </a:lnTo>
                  <a:lnTo>
                    <a:pt x="1202095" y="190425"/>
                  </a:lnTo>
                  <a:lnTo>
                    <a:pt x="1209471" y="144691"/>
                  </a:lnTo>
                  <a:lnTo>
                    <a:pt x="1202095" y="98958"/>
                  </a:lnTo>
                  <a:lnTo>
                    <a:pt x="1181554" y="59238"/>
                  </a:lnTo>
                  <a:lnTo>
                    <a:pt x="1150233" y="27917"/>
                  </a:lnTo>
                  <a:lnTo>
                    <a:pt x="1110514" y="7376"/>
                  </a:lnTo>
                  <a:lnTo>
                    <a:pt x="1064780" y="0"/>
                  </a:lnTo>
                  <a:close/>
                </a:path>
                <a:path w="1209675" h="289560">
                  <a:moveTo>
                    <a:pt x="144691" y="0"/>
                  </a:moveTo>
                  <a:lnTo>
                    <a:pt x="98957" y="7376"/>
                  </a:lnTo>
                  <a:lnTo>
                    <a:pt x="59238" y="27917"/>
                  </a:lnTo>
                  <a:lnTo>
                    <a:pt x="27917" y="59238"/>
                  </a:lnTo>
                  <a:lnTo>
                    <a:pt x="7376" y="98958"/>
                  </a:lnTo>
                  <a:lnTo>
                    <a:pt x="0" y="144691"/>
                  </a:lnTo>
                  <a:lnTo>
                    <a:pt x="10428" y="144691"/>
                  </a:lnTo>
                  <a:lnTo>
                    <a:pt x="17273" y="102253"/>
                  </a:lnTo>
                  <a:lnTo>
                    <a:pt x="36333" y="65397"/>
                  </a:lnTo>
                  <a:lnTo>
                    <a:pt x="65397" y="36333"/>
                  </a:lnTo>
                  <a:lnTo>
                    <a:pt x="102253" y="17273"/>
                  </a:lnTo>
                  <a:lnTo>
                    <a:pt x="144691" y="10428"/>
                  </a:lnTo>
                  <a:lnTo>
                    <a:pt x="144691" y="0"/>
                  </a:lnTo>
                  <a:close/>
                </a:path>
                <a:path w="1209675" h="289560">
                  <a:moveTo>
                    <a:pt x="144691" y="0"/>
                  </a:moveTo>
                  <a:lnTo>
                    <a:pt x="144691" y="10428"/>
                  </a:lnTo>
                  <a:lnTo>
                    <a:pt x="1064780" y="10428"/>
                  </a:lnTo>
                  <a:lnTo>
                    <a:pt x="1064780" y="0"/>
                  </a:lnTo>
                  <a:lnTo>
                    <a:pt x="144691" y="0"/>
                  </a:lnTo>
                  <a:close/>
                </a:path>
              </a:pathLst>
            </a:custGeom>
            <a:solidFill>
              <a:srgbClr val="C5C5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6" name="object 12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536695" y="2216315"/>
              <a:ext cx="124038" cy="124040"/>
            </a:xfrm>
            <a:prstGeom prst="rect">
              <a:avLst/>
            </a:prstGeom>
          </p:spPr>
        </p:pic>
      </p:grpSp>
      <p:grpSp>
        <p:nvGrpSpPr>
          <p:cNvPr id="127" name="object 127"/>
          <p:cNvGrpSpPr/>
          <p:nvPr/>
        </p:nvGrpSpPr>
        <p:grpSpPr>
          <a:xfrm>
            <a:off x="0" y="533486"/>
            <a:ext cx="13004800" cy="9220200"/>
            <a:chOff x="0" y="533486"/>
            <a:chExt cx="13004800" cy="9220200"/>
          </a:xfrm>
        </p:grpSpPr>
        <p:sp>
          <p:nvSpPr>
            <p:cNvPr id="128" name="object 128"/>
            <p:cNvSpPr/>
            <p:nvPr/>
          </p:nvSpPr>
          <p:spPr>
            <a:xfrm>
              <a:off x="6719689" y="7709768"/>
              <a:ext cx="452755" cy="289560"/>
            </a:xfrm>
            <a:custGeom>
              <a:avLst/>
              <a:gdLst/>
              <a:ahLst/>
              <a:cxnLst/>
              <a:rect l="l" t="t" r="r" b="b"/>
              <a:pathLst>
                <a:path w="452754" h="289559">
                  <a:moveTo>
                    <a:pt x="307933" y="0"/>
                  </a:moveTo>
                  <a:lnTo>
                    <a:pt x="144691" y="0"/>
                  </a:lnTo>
                  <a:lnTo>
                    <a:pt x="98957" y="7376"/>
                  </a:lnTo>
                  <a:lnTo>
                    <a:pt x="59238" y="27917"/>
                  </a:lnTo>
                  <a:lnTo>
                    <a:pt x="27917" y="59238"/>
                  </a:lnTo>
                  <a:lnTo>
                    <a:pt x="7376" y="98957"/>
                  </a:lnTo>
                  <a:lnTo>
                    <a:pt x="0" y="144691"/>
                  </a:lnTo>
                  <a:lnTo>
                    <a:pt x="7376" y="190425"/>
                  </a:lnTo>
                  <a:lnTo>
                    <a:pt x="27917" y="230144"/>
                  </a:lnTo>
                  <a:lnTo>
                    <a:pt x="59238" y="261465"/>
                  </a:lnTo>
                  <a:lnTo>
                    <a:pt x="98957" y="282006"/>
                  </a:lnTo>
                  <a:lnTo>
                    <a:pt x="144691" y="289382"/>
                  </a:lnTo>
                  <a:lnTo>
                    <a:pt x="307933" y="289382"/>
                  </a:lnTo>
                  <a:lnTo>
                    <a:pt x="353666" y="282006"/>
                  </a:lnTo>
                  <a:lnTo>
                    <a:pt x="393386" y="261465"/>
                  </a:lnTo>
                  <a:lnTo>
                    <a:pt x="424707" y="230144"/>
                  </a:lnTo>
                  <a:lnTo>
                    <a:pt x="445248" y="190425"/>
                  </a:lnTo>
                  <a:lnTo>
                    <a:pt x="452624" y="144691"/>
                  </a:lnTo>
                  <a:lnTo>
                    <a:pt x="445248" y="98957"/>
                  </a:lnTo>
                  <a:lnTo>
                    <a:pt x="424707" y="59238"/>
                  </a:lnTo>
                  <a:lnTo>
                    <a:pt x="393386" y="27917"/>
                  </a:lnTo>
                  <a:lnTo>
                    <a:pt x="353666" y="7376"/>
                  </a:lnTo>
                  <a:lnTo>
                    <a:pt x="307933" y="0"/>
                  </a:lnTo>
                  <a:close/>
                </a:path>
              </a:pathLst>
            </a:custGeom>
            <a:solidFill>
              <a:srgbClr val="D8D8D8">
                <a:alpha val="6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29"/>
            <p:cNvSpPr/>
            <p:nvPr/>
          </p:nvSpPr>
          <p:spPr>
            <a:xfrm>
              <a:off x="6816065" y="7785769"/>
              <a:ext cx="259079" cy="137160"/>
            </a:xfrm>
            <a:custGeom>
              <a:avLst/>
              <a:gdLst/>
              <a:ahLst/>
              <a:cxnLst/>
              <a:rect l="l" t="t" r="r" b="b"/>
              <a:pathLst>
                <a:path w="259079" h="137159">
                  <a:moveTo>
                    <a:pt x="35902" y="74322"/>
                  </a:moveTo>
                  <a:lnTo>
                    <a:pt x="19734" y="74746"/>
                  </a:lnTo>
                  <a:lnTo>
                    <a:pt x="0" y="74860"/>
                  </a:lnTo>
                  <a:lnTo>
                    <a:pt x="1680" y="85249"/>
                  </a:lnTo>
                  <a:lnTo>
                    <a:pt x="20930" y="85118"/>
                  </a:lnTo>
                  <a:lnTo>
                    <a:pt x="42357" y="84428"/>
                  </a:lnTo>
                  <a:lnTo>
                    <a:pt x="64758" y="82736"/>
                  </a:lnTo>
                  <a:lnTo>
                    <a:pt x="86930" y="79596"/>
                  </a:lnTo>
                  <a:lnTo>
                    <a:pt x="86795" y="78221"/>
                  </a:lnTo>
                  <a:lnTo>
                    <a:pt x="35902" y="78221"/>
                  </a:lnTo>
                  <a:lnTo>
                    <a:pt x="35902" y="74322"/>
                  </a:lnTo>
                  <a:close/>
                </a:path>
                <a:path w="259079" h="137159">
                  <a:moveTo>
                    <a:pt x="48583" y="73746"/>
                  </a:moveTo>
                  <a:lnTo>
                    <a:pt x="41574" y="74173"/>
                  </a:lnTo>
                  <a:lnTo>
                    <a:pt x="35902" y="74322"/>
                  </a:lnTo>
                  <a:lnTo>
                    <a:pt x="35902" y="78221"/>
                  </a:lnTo>
                  <a:lnTo>
                    <a:pt x="48583" y="78221"/>
                  </a:lnTo>
                  <a:lnTo>
                    <a:pt x="48583" y="73746"/>
                  </a:lnTo>
                  <a:close/>
                </a:path>
                <a:path w="259079" h="137159">
                  <a:moveTo>
                    <a:pt x="86013" y="70277"/>
                  </a:moveTo>
                  <a:lnTo>
                    <a:pt x="64130" y="72798"/>
                  </a:lnTo>
                  <a:lnTo>
                    <a:pt x="48583" y="73746"/>
                  </a:lnTo>
                  <a:lnTo>
                    <a:pt x="48583" y="78221"/>
                  </a:lnTo>
                  <a:lnTo>
                    <a:pt x="86795" y="78221"/>
                  </a:lnTo>
                  <a:lnTo>
                    <a:pt x="86013" y="70277"/>
                  </a:lnTo>
                  <a:close/>
                </a:path>
                <a:path w="259079" h="137159">
                  <a:moveTo>
                    <a:pt x="35902" y="59955"/>
                  </a:moveTo>
                  <a:lnTo>
                    <a:pt x="35902" y="74322"/>
                  </a:lnTo>
                  <a:lnTo>
                    <a:pt x="41574" y="74173"/>
                  </a:lnTo>
                  <a:lnTo>
                    <a:pt x="48583" y="73746"/>
                  </a:lnTo>
                  <a:lnTo>
                    <a:pt x="48583" y="60805"/>
                  </a:lnTo>
                  <a:lnTo>
                    <a:pt x="41860" y="60805"/>
                  </a:lnTo>
                  <a:lnTo>
                    <a:pt x="35902" y="59955"/>
                  </a:lnTo>
                  <a:close/>
                </a:path>
                <a:path w="259079" h="137159">
                  <a:moveTo>
                    <a:pt x="48583" y="57291"/>
                  </a:moveTo>
                  <a:lnTo>
                    <a:pt x="35902" y="57291"/>
                  </a:lnTo>
                  <a:lnTo>
                    <a:pt x="35902" y="59955"/>
                  </a:lnTo>
                  <a:lnTo>
                    <a:pt x="41860" y="60805"/>
                  </a:lnTo>
                  <a:lnTo>
                    <a:pt x="48583" y="59853"/>
                  </a:lnTo>
                  <a:lnTo>
                    <a:pt x="48583" y="57291"/>
                  </a:lnTo>
                  <a:close/>
                </a:path>
                <a:path w="259079" h="137159">
                  <a:moveTo>
                    <a:pt x="48583" y="59853"/>
                  </a:moveTo>
                  <a:lnTo>
                    <a:pt x="41860" y="60805"/>
                  </a:lnTo>
                  <a:lnTo>
                    <a:pt x="48583" y="60805"/>
                  </a:lnTo>
                  <a:lnTo>
                    <a:pt x="48583" y="59853"/>
                  </a:lnTo>
                  <a:close/>
                </a:path>
                <a:path w="259079" h="137159">
                  <a:moveTo>
                    <a:pt x="41860" y="6263"/>
                  </a:moveTo>
                  <a:lnTo>
                    <a:pt x="28182" y="8238"/>
                  </a:lnTo>
                  <a:lnTo>
                    <a:pt x="17454" y="13807"/>
                  </a:lnTo>
                  <a:lnTo>
                    <a:pt x="10450" y="22441"/>
                  </a:lnTo>
                  <a:lnTo>
                    <a:pt x="7944" y="33611"/>
                  </a:lnTo>
                  <a:lnTo>
                    <a:pt x="10450" y="44756"/>
                  </a:lnTo>
                  <a:lnTo>
                    <a:pt x="17454" y="53338"/>
                  </a:lnTo>
                  <a:lnTo>
                    <a:pt x="28182" y="58855"/>
                  </a:lnTo>
                  <a:lnTo>
                    <a:pt x="35902" y="59955"/>
                  </a:lnTo>
                  <a:lnTo>
                    <a:pt x="35902" y="57291"/>
                  </a:lnTo>
                  <a:lnTo>
                    <a:pt x="58681" y="57291"/>
                  </a:lnTo>
                  <a:lnTo>
                    <a:pt x="66400" y="53338"/>
                  </a:lnTo>
                  <a:lnTo>
                    <a:pt x="68166" y="51180"/>
                  </a:lnTo>
                  <a:lnTo>
                    <a:pt x="41860" y="51180"/>
                  </a:lnTo>
                  <a:lnTo>
                    <a:pt x="32944" y="49917"/>
                  </a:lnTo>
                  <a:lnTo>
                    <a:pt x="25991" y="46348"/>
                  </a:lnTo>
                  <a:lnTo>
                    <a:pt x="21472" y="40803"/>
                  </a:lnTo>
                  <a:lnTo>
                    <a:pt x="19861" y="33611"/>
                  </a:lnTo>
                  <a:lnTo>
                    <a:pt x="21472" y="26482"/>
                  </a:lnTo>
                  <a:lnTo>
                    <a:pt x="25991" y="20930"/>
                  </a:lnTo>
                  <a:lnTo>
                    <a:pt x="32944" y="17325"/>
                  </a:lnTo>
                  <a:lnTo>
                    <a:pt x="41860" y="16041"/>
                  </a:lnTo>
                  <a:lnTo>
                    <a:pt x="68217" y="16041"/>
                  </a:lnTo>
                  <a:lnTo>
                    <a:pt x="66400" y="13807"/>
                  </a:lnTo>
                  <a:lnTo>
                    <a:pt x="55627" y="8238"/>
                  </a:lnTo>
                  <a:lnTo>
                    <a:pt x="41860" y="6263"/>
                  </a:lnTo>
                  <a:close/>
                </a:path>
                <a:path w="259079" h="137159">
                  <a:moveTo>
                    <a:pt x="58681" y="57291"/>
                  </a:moveTo>
                  <a:lnTo>
                    <a:pt x="48583" y="57291"/>
                  </a:lnTo>
                  <a:lnTo>
                    <a:pt x="48583" y="59853"/>
                  </a:lnTo>
                  <a:lnTo>
                    <a:pt x="55627" y="58855"/>
                  </a:lnTo>
                  <a:lnTo>
                    <a:pt x="58681" y="57291"/>
                  </a:lnTo>
                  <a:close/>
                </a:path>
                <a:path w="259079" h="137159">
                  <a:moveTo>
                    <a:pt x="68217" y="16041"/>
                  </a:moveTo>
                  <a:lnTo>
                    <a:pt x="41860" y="16041"/>
                  </a:lnTo>
                  <a:lnTo>
                    <a:pt x="50865" y="17325"/>
                  </a:lnTo>
                  <a:lnTo>
                    <a:pt x="57864" y="20930"/>
                  </a:lnTo>
                  <a:lnTo>
                    <a:pt x="62399" y="26482"/>
                  </a:lnTo>
                  <a:lnTo>
                    <a:pt x="64013" y="33611"/>
                  </a:lnTo>
                  <a:lnTo>
                    <a:pt x="62399" y="40803"/>
                  </a:lnTo>
                  <a:lnTo>
                    <a:pt x="57864" y="46348"/>
                  </a:lnTo>
                  <a:lnTo>
                    <a:pt x="50865" y="49917"/>
                  </a:lnTo>
                  <a:lnTo>
                    <a:pt x="41860" y="51180"/>
                  </a:lnTo>
                  <a:lnTo>
                    <a:pt x="68166" y="51180"/>
                  </a:lnTo>
                  <a:lnTo>
                    <a:pt x="73421" y="44756"/>
                  </a:lnTo>
                  <a:lnTo>
                    <a:pt x="75930" y="33611"/>
                  </a:lnTo>
                  <a:lnTo>
                    <a:pt x="73421" y="22441"/>
                  </a:lnTo>
                  <a:lnTo>
                    <a:pt x="68217" y="16041"/>
                  </a:lnTo>
                  <a:close/>
                </a:path>
                <a:path w="259079" h="137159">
                  <a:moveTo>
                    <a:pt x="107249" y="152"/>
                  </a:moveTo>
                  <a:lnTo>
                    <a:pt x="94569" y="152"/>
                  </a:lnTo>
                  <a:lnTo>
                    <a:pt x="94569" y="105721"/>
                  </a:lnTo>
                  <a:lnTo>
                    <a:pt x="107249" y="105721"/>
                  </a:lnTo>
                  <a:lnTo>
                    <a:pt x="107249" y="57291"/>
                  </a:lnTo>
                  <a:lnTo>
                    <a:pt x="101902" y="57291"/>
                  </a:lnTo>
                  <a:lnTo>
                    <a:pt x="101902" y="46749"/>
                  </a:lnTo>
                  <a:lnTo>
                    <a:pt x="107249" y="46749"/>
                  </a:lnTo>
                  <a:lnTo>
                    <a:pt x="107249" y="152"/>
                  </a:lnTo>
                  <a:close/>
                </a:path>
                <a:path w="259079" h="137159">
                  <a:moveTo>
                    <a:pt x="107249" y="46749"/>
                  </a:moveTo>
                  <a:lnTo>
                    <a:pt x="101902" y="46749"/>
                  </a:lnTo>
                  <a:lnTo>
                    <a:pt x="101902" y="57291"/>
                  </a:lnTo>
                  <a:lnTo>
                    <a:pt x="107249" y="57291"/>
                  </a:lnTo>
                  <a:lnTo>
                    <a:pt x="107249" y="46749"/>
                  </a:lnTo>
                  <a:close/>
                </a:path>
                <a:path w="259079" h="137159">
                  <a:moveTo>
                    <a:pt x="127416" y="46749"/>
                  </a:moveTo>
                  <a:lnTo>
                    <a:pt x="107249" y="46749"/>
                  </a:lnTo>
                  <a:lnTo>
                    <a:pt x="107249" y="57291"/>
                  </a:lnTo>
                  <a:lnTo>
                    <a:pt x="127416" y="57291"/>
                  </a:lnTo>
                  <a:lnTo>
                    <a:pt x="127416" y="46749"/>
                  </a:lnTo>
                  <a:close/>
                </a:path>
                <a:path w="259079" h="137159">
                  <a:moveTo>
                    <a:pt x="32541" y="96708"/>
                  </a:moveTo>
                  <a:lnTo>
                    <a:pt x="19861" y="96708"/>
                  </a:lnTo>
                  <a:lnTo>
                    <a:pt x="19861" y="135055"/>
                  </a:lnTo>
                  <a:lnTo>
                    <a:pt x="112138" y="135055"/>
                  </a:lnTo>
                  <a:lnTo>
                    <a:pt x="112138" y="129096"/>
                  </a:lnTo>
                  <a:lnTo>
                    <a:pt x="32541" y="129096"/>
                  </a:lnTo>
                  <a:lnTo>
                    <a:pt x="32541" y="96708"/>
                  </a:lnTo>
                  <a:close/>
                </a:path>
                <a:path w="259079" h="137159">
                  <a:moveTo>
                    <a:pt x="112138" y="124513"/>
                  </a:moveTo>
                  <a:lnTo>
                    <a:pt x="32541" y="124513"/>
                  </a:lnTo>
                  <a:lnTo>
                    <a:pt x="32541" y="129096"/>
                  </a:lnTo>
                  <a:lnTo>
                    <a:pt x="112138" y="129096"/>
                  </a:lnTo>
                  <a:lnTo>
                    <a:pt x="112138" y="124513"/>
                  </a:lnTo>
                  <a:close/>
                </a:path>
                <a:path w="259079" h="137159">
                  <a:moveTo>
                    <a:pt x="203792" y="6722"/>
                  </a:moveTo>
                  <a:lnTo>
                    <a:pt x="197987" y="6722"/>
                  </a:lnTo>
                  <a:lnTo>
                    <a:pt x="197987" y="12986"/>
                  </a:lnTo>
                  <a:lnTo>
                    <a:pt x="194421" y="29734"/>
                  </a:lnTo>
                  <a:lnTo>
                    <a:pt x="183893" y="43961"/>
                  </a:lnTo>
                  <a:lnTo>
                    <a:pt x="166663" y="55267"/>
                  </a:lnTo>
                  <a:lnTo>
                    <a:pt x="142987" y="63249"/>
                  </a:lnTo>
                  <a:lnTo>
                    <a:pt x="147418" y="73638"/>
                  </a:lnTo>
                  <a:lnTo>
                    <a:pt x="174483" y="63956"/>
                  </a:lnTo>
                  <a:lnTo>
                    <a:pt x="194702" y="49576"/>
                  </a:lnTo>
                  <a:lnTo>
                    <a:pt x="207359" y="30498"/>
                  </a:lnTo>
                  <a:lnTo>
                    <a:pt x="207461" y="29944"/>
                  </a:lnTo>
                  <a:lnTo>
                    <a:pt x="206848" y="29944"/>
                  </a:lnTo>
                  <a:lnTo>
                    <a:pt x="206848" y="19861"/>
                  </a:lnTo>
                  <a:lnTo>
                    <a:pt x="209318" y="19861"/>
                  </a:lnTo>
                  <a:lnTo>
                    <a:pt x="209824" y="17111"/>
                  </a:lnTo>
                  <a:lnTo>
                    <a:pt x="203792" y="17111"/>
                  </a:lnTo>
                  <a:lnTo>
                    <a:pt x="203792" y="6722"/>
                  </a:lnTo>
                  <a:close/>
                </a:path>
                <a:path w="259079" h="137159">
                  <a:moveTo>
                    <a:pt x="254362" y="0"/>
                  </a:moveTo>
                  <a:lnTo>
                    <a:pt x="241681" y="0"/>
                  </a:lnTo>
                  <a:lnTo>
                    <a:pt x="241681" y="70430"/>
                  </a:lnTo>
                  <a:lnTo>
                    <a:pt x="254362" y="70430"/>
                  </a:lnTo>
                  <a:lnTo>
                    <a:pt x="254362" y="56222"/>
                  </a:lnTo>
                  <a:lnTo>
                    <a:pt x="243056" y="56222"/>
                  </a:lnTo>
                  <a:lnTo>
                    <a:pt x="243056" y="46291"/>
                  </a:lnTo>
                  <a:lnTo>
                    <a:pt x="254362" y="46291"/>
                  </a:lnTo>
                  <a:lnTo>
                    <a:pt x="254362" y="29944"/>
                  </a:lnTo>
                  <a:lnTo>
                    <a:pt x="243820" y="29944"/>
                  </a:lnTo>
                  <a:lnTo>
                    <a:pt x="243820" y="19861"/>
                  </a:lnTo>
                  <a:lnTo>
                    <a:pt x="254362" y="19861"/>
                  </a:lnTo>
                  <a:lnTo>
                    <a:pt x="254362" y="0"/>
                  </a:lnTo>
                  <a:close/>
                </a:path>
                <a:path w="259079" h="137159">
                  <a:moveTo>
                    <a:pt x="241681" y="46291"/>
                  </a:moveTo>
                  <a:lnTo>
                    <a:pt x="205626" y="46291"/>
                  </a:lnTo>
                  <a:lnTo>
                    <a:pt x="205626" y="56222"/>
                  </a:lnTo>
                  <a:lnTo>
                    <a:pt x="241681" y="56222"/>
                  </a:lnTo>
                  <a:lnTo>
                    <a:pt x="241681" y="46291"/>
                  </a:lnTo>
                  <a:close/>
                </a:path>
                <a:path w="259079" h="137159">
                  <a:moveTo>
                    <a:pt x="254362" y="46291"/>
                  </a:moveTo>
                  <a:lnTo>
                    <a:pt x="243056" y="46291"/>
                  </a:lnTo>
                  <a:lnTo>
                    <a:pt x="243056" y="56222"/>
                  </a:lnTo>
                  <a:lnTo>
                    <a:pt x="254362" y="56222"/>
                  </a:lnTo>
                  <a:lnTo>
                    <a:pt x="254362" y="46291"/>
                  </a:lnTo>
                  <a:close/>
                </a:path>
                <a:path w="259079" h="137159">
                  <a:moveTo>
                    <a:pt x="209318" y="19861"/>
                  </a:moveTo>
                  <a:lnTo>
                    <a:pt x="206848" y="19861"/>
                  </a:lnTo>
                  <a:lnTo>
                    <a:pt x="206848" y="29944"/>
                  </a:lnTo>
                  <a:lnTo>
                    <a:pt x="207461" y="29944"/>
                  </a:lnTo>
                  <a:lnTo>
                    <a:pt x="209318" y="19861"/>
                  </a:lnTo>
                  <a:close/>
                </a:path>
                <a:path w="259079" h="137159">
                  <a:moveTo>
                    <a:pt x="241681" y="19861"/>
                  </a:moveTo>
                  <a:lnTo>
                    <a:pt x="209318" y="19861"/>
                  </a:lnTo>
                  <a:lnTo>
                    <a:pt x="207461" y="29944"/>
                  </a:lnTo>
                  <a:lnTo>
                    <a:pt x="241681" y="29944"/>
                  </a:lnTo>
                  <a:lnTo>
                    <a:pt x="241681" y="19861"/>
                  </a:lnTo>
                  <a:close/>
                </a:path>
                <a:path w="259079" h="137159">
                  <a:moveTo>
                    <a:pt x="254362" y="19861"/>
                  </a:moveTo>
                  <a:lnTo>
                    <a:pt x="243820" y="19861"/>
                  </a:lnTo>
                  <a:lnTo>
                    <a:pt x="243820" y="29944"/>
                  </a:lnTo>
                  <a:lnTo>
                    <a:pt x="254362" y="29944"/>
                  </a:lnTo>
                  <a:lnTo>
                    <a:pt x="254362" y="19861"/>
                  </a:lnTo>
                  <a:close/>
                </a:path>
                <a:path w="259079" h="137159">
                  <a:moveTo>
                    <a:pt x="197987" y="6722"/>
                  </a:moveTo>
                  <a:lnTo>
                    <a:pt x="150168" y="6722"/>
                  </a:lnTo>
                  <a:lnTo>
                    <a:pt x="150168" y="17111"/>
                  </a:lnTo>
                  <a:lnTo>
                    <a:pt x="197109" y="17111"/>
                  </a:lnTo>
                  <a:lnTo>
                    <a:pt x="197987" y="12986"/>
                  </a:lnTo>
                  <a:lnTo>
                    <a:pt x="197987" y="6722"/>
                  </a:lnTo>
                  <a:close/>
                </a:path>
                <a:path w="259079" h="137159">
                  <a:moveTo>
                    <a:pt x="211737" y="6722"/>
                  </a:moveTo>
                  <a:lnTo>
                    <a:pt x="203792" y="6722"/>
                  </a:lnTo>
                  <a:lnTo>
                    <a:pt x="203792" y="17111"/>
                  </a:lnTo>
                  <a:lnTo>
                    <a:pt x="209824" y="17111"/>
                  </a:lnTo>
                  <a:lnTo>
                    <a:pt x="211737" y="6722"/>
                  </a:lnTo>
                  <a:close/>
                </a:path>
                <a:path w="259079" h="137159">
                  <a:moveTo>
                    <a:pt x="254362" y="76846"/>
                  </a:moveTo>
                  <a:lnTo>
                    <a:pt x="165445" y="76846"/>
                  </a:lnTo>
                  <a:lnTo>
                    <a:pt x="165445" y="87083"/>
                  </a:lnTo>
                  <a:lnTo>
                    <a:pt x="241834" y="87083"/>
                  </a:lnTo>
                  <a:lnTo>
                    <a:pt x="241834" y="100985"/>
                  </a:lnTo>
                  <a:lnTo>
                    <a:pt x="165904" y="100985"/>
                  </a:lnTo>
                  <a:lnTo>
                    <a:pt x="165904" y="136735"/>
                  </a:lnTo>
                  <a:lnTo>
                    <a:pt x="258945" y="136735"/>
                  </a:lnTo>
                  <a:lnTo>
                    <a:pt x="258945" y="132763"/>
                  </a:lnTo>
                  <a:lnTo>
                    <a:pt x="178431" y="132763"/>
                  </a:lnTo>
                  <a:lnTo>
                    <a:pt x="178431" y="110763"/>
                  </a:lnTo>
                  <a:lnTo>
                    <a:pt x="254362" y="110763"/>
                  </a:lnTo>
                  <a:lnTo>
                    <a:pt x="254362" y="76846"/>
                  </a:lnTo>
                  <a:close/>
                </a:path>
                <a:path w="259079" h="137159">
                  <a:moveTo>
                    <a:pt x="258945" y="126652"/>
                  </a:moveTo>
                  <a:lnTo>
                    <a:pt x="178431" y="126652"/>
                  </a:lnTo>
                  <a:lnTo>
                    <a:pt x="178431" y="132763"/>
                  </a:lnTo>
                  <a:lnTo>
                    <a:pt x="258945" y="132763"/>
                  </a:lnTo>
                  <a:lnTo>
                    <a:pt x="258945" y="126652"/>
                  </a:lnTo>
                  <a:close/>
                </a:path>
              </a:pathLst>
            </a:custGeom>
            <a:solidFill>
              <a:srgbClr val="6775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0" name="object 13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0" y="533486"/>
              <a:ext cx="13004800" cy="9220113"/>
            </a:xfrm>
            <a:prstGeom prst="rect">
              <a:avLst/>
            </a:prstGeom>
          </p:spPr>
        </p:pic>
        <p:sp>
          <p:nvSpPr>
            <p:cNvPr id="131" name="object 131"/>
            <p:cNvSpPr/>
            <p:nvPr/>
          </p:nvSpPr>
          <p:spPr>
            <a:xfrm>
              <a:off x="0" y="622300"/>
              <a:ext cx="13004800" cy="9131300"/>
            </a:xfrm>
            <a:custGeom>
              <a:avLst/>
              <a:gdLst/>
              <a:ahLst/>
              <a:cxnLst/>
              <a:rect l="l" t="t" r="r" b="b"/>
              <a:pathLst>
                <a:path w="13004800" h="9131300">
                  <a:moveTo>
                    <a:pt x="0" y="9131300"/>
                  </a:moveTo>
                  <a:lnTo>
                    <a:pt x="0" y="0"/>
                  </a:lnTo>
                  <a:lnTo>
                    <a:pt x="13004800" y="0"/>
                  </a:lnTo>
                  <a:lnTo>
                    <a:pt x="13004800" y="9131300"/>
                  </a:lnTo>
                  <a:lnTo>
                    <a:pt x="0" y="9131300"/>
                  </a:lnTo>
                  <a:close/>
                </a:path>
              </a:pathLst>
            </a:custGeom>
            <a:solidFill>
              <a:srgbClr val="000000">
                <a:alpha val="2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2" name="object 132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575724" y="1130734"/>
              <a:ext cx="7967563" cy="3507469"/>
            </a:xfrm>
            <a:prstGeom prst="rect">
              <a:avLst/>
            </a:prstGeom>
          </p:spPr>
        </p:pic>
        <p:sp>
          <p:nvSpPr>
            <p:cNvPr id="133" name="object 133"/>
            <p:cNvSpPr/>
            <p:nvPr/>
          </p:nvSpPr>
          <p:spPr>
            <a:xfrm>
              <a:off x="2619021" y="1174043"/>
              <a:ext cx="7766050" cy="3305810"/>
            </a:xfrm>
            <a:custGeom>
              <a:avLst/>
              <a:gdLst/>
              <a:ahLst/>
              <a:cxnLst/>
              <a:rect l="l" t="t" r="r" b="b"/>
              <a:pathLst>
                <a:path w="7766050" h="3305810">
                  <a:moveTo>
                    <a:pt x="7520116" y="0"/>
                  </a:moveTo>
                  <a:lnTo>
                    <a:pt x="245378" y="0"/>
                  </a:lnTo>
                  <a:lnTo>
                    <a:pt x="195925" y="4985"/>
                  </a:lnTo>
                  <a:lnTo>
                    <a:pt x="149865" y="19283"/>
                  </a:lnTo>
                  <a:lnTo>
                    <a:pt x="108184" y="41906"/>
                  </a:lnTo>
                  <a:lnTo>
                    <a:pt x="71869" y="71869"/>
                  </a:lnTo>
                  <a:lnTo>
                    <a:pt x="41906" y="108184"/>
                  </a:lnTo>
                  <a:lnTo>
                    <a:pt x="19283" y="149865"/>
                  </a:lnTo>
                  <a:lnTo>
                    <a:pt x="4985" y="195925"/>
                  </a:lnTo>
                  <a:lnTo>
                    <a:pt x="0" y="245378"/>
                  </a:lnTo>
                  <a:lnTo>
                    <a:pt x="0" y="3060008"/>
                  </a:lnTo>
                  <a:lnTo>
                    <a:pt x="4985" y="3109460"/>
                  </a:lnTo>
                  <a:lnTo>
                    <a:pt x="19282" y="3155520"/>
                  </a:lnTo>
                  <a:lnTo>
                    <a:pt x="41906" y="3197201"/>
                  </a:lnTo>
                  <a:lnTo>
                    <a:pt x="71869" y="3233517"/>
                  </a:lnTo>
                  <a:lnTo>
                    <a:pt x="108184" y="3263479"/>
                  </a:lnTo>
                  <a:lnTo>
                    <a:pt x="149865" y="3286103"/>
                  </a:lnTo>
                  <a:lnTo>
                    <a:pt x="195925" y="3300401"/>
                  </a:lnTo>
                  <a:lnTo>
                    <a:pt x="245377" y="3305386"/>
                  </a:lnTo>
                  <a:lnTo>
                    <a:pt x="7520115" y="3305386"/>
                  </a:lnTo>
                  <a:lnTo>
                    <a:pt x="7569567" y="3300401"/>
                  </a:lnTo>
                  <a:lnTo>
                    <a:pt x="7615627" y="3286103"/>
                  </a:lnTo>
                  <a:lnTo>
                    <a:pt x="7657308" y="3263479"/>
                  </a:lnTo>
                  <a:lnTo>
                    <a:pt x="7693623" y="3233517"/>
                  </a:lnTo>
                  <a:lnTo>
                    <a:pt x="7723586" y="3197201"/>
                  </a:lnTo>
                  <a:lnTo>
                    <a:pt x="7746210" y="3155520"/>
                  </a:lnTo>
                  <a:lnTo>
                    <a:pt x="7760508" y="3109460"/>
                  </a:lnTo>
                  <a:lnTo>
                    <a:pt x="7765493" y="3060008"/>
                  </a:lnTo>
                  <a:lnTo>
                    <a:pt x="7765493" y="245378"/>
                  </a:lnTo>
                  <a:lnTo>
                    <a:pt x="7760508" y="195925"/>
                  </a:lnTo>
                  <a:lnTo>
                    <a:pt x="7746210" y="149865"/>
                  </a:lnTo>
                  <a:lnTo>
                    <a:pt x="7723586" y="108184"/>
                  </a:lnTo>
                  <a:lnTo>
                    <a:pt x="7693624" y="71869"/>
                  </a:lnTo>
                  <a:lnTo>
                    <a:pt x="7657308" y="41906"/>
                  </a:lnTo>
                  <a:lnTo>
                    <a:pt x="7615628" y="19283"/>
                  </a:lnTo>
                  <a:lnTo>
                    <a:pt x="7569568" y="4985"/>
                  </a:lnTo>
                  <a:lnTo>
                    <a:pt x="75201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134"/>
            <p:cNvSpPr/>
            <p:nvPr/>
          </p:nvSpPr>
          <p:spPr>
            <a:xfrm>
              <a:off x="2619021" y="1174043"/>
              <a:ext cx="7766050" cy="3305810"/>
            </a:xfrm>
            <a:custGeom>
              <a:avLst/>
              <a:gdLst/>
              <a:ahLst/>
              <a:cxnLst/>
              <a:rect l="l" t="t" r="r" b="b"/>
              <a:pathLst>
                <a:path w="7766050" h="3305810">
                  <a:moveTo>
                    <a:pt x="245378" y="0"/>
                  </a:moveTo>
                  <a:lnTo>
                    <a:pt x="195925" y="4985"/>
                  </a:lnTo>
                  <a:lnTo>
                    <a:pt x="149865" y="19282"/>
                  </a:lnTo>
                  <a:lnTo>
                    <a:pt x="108184" y="41906"/>
                  </a:lnTo>
                  <a:lnTo>
                    <a:pt x="71869" y="71869"/>
                  </a:lnTo>
                  <a:lnTo>
                    <a:pt x="41906" y="108184"/>
                  </a:lnTo>
                  <a:lnTo>
                    <a:pt x="19283" y="149865"/>
                  </a:lnTo>
                  <a:lnTo>
                    <a:pt x="4985" y="195925"/>
                  </a:lnTo>
                  <a:lnTo>
                    <a:pt x="0" y="245378"/>
                  </a:lnTo>
                  <a:lnTo>
                    <a:pt x="0" y="3060008"/>
                  </a:lnTo>
                  <a:lnTo>
                    <a:pt x="4985" y="3109460"/>
                  </a:lnTo>
                  <a:lnTo>
                    <a:pt x="19283" y="3155520"/>
                  </a:lnTo>
                  <a:lnTo>
                    <a:pt x="41906" y="3197201"/>
                  </a:lnTo>
                  <a:lnTo>
                    <a:pt x="71869" y="3233517"/>
                  </a:lnTo>
                  <a:lnTo>
                    <a:pt x="108184" y="3263479"/>
                  </a:lnTo>
                  <a:lnTo>
                    <a:pt x="149865" y="3286103"/>
                  </a:lnTo>
                  <a:lnTo>
                    <a:pt x="195925" y="3300401"/>
                  </a:lnTo>
                  <a:lnTo>
                    <a:pt x="245377" y="3305386"/>
                  </a:lnTo>
                  <a:lnTo>
                    <a:pt x="245377" y="3290952"/>
                  </a:lnTo>
                  <a:lnTo>
                    <a:pt x="198834" y="3286260"/>
                  </a:lnTo>
                  <a:lnTo>
                    <a:pt x="155483" y="3272803"/>
                  </a:lnTo>
                  <a:lnTo>
                    <a:pt x="116254" y="3251510"/>
                  </a:lnTo>
                  <a:lnTo>
                    <a:pt x="82075" y="3223310"/>
                  </a:lnTo>
                  <a:lnTo>
                    <a:pt x="53875" y="3189131"/>
                  </a:lnTo>
                  <a:lnTo>
                    <a:pt x="32582" y="3149902"/>
                  </a:lnTo>
                  <a:lnTo>
                    <a:pt x="19125" y="3106551"/>
                  </a:lnTo>
                  <a:lnTo>
                    <a:pt x="14434" y="3060008"/>
                  </a:lnTo>
                  <a:lnTo>
                    <a:pt x="14434" y="245378"/>
                  </a:lnTo>
                  <a:lnTo>
                    <a:pt x="19125" y="198834"/>
                  </a:lnTo>
                  <a:lnTo>
                    <a:pt x="32582" y="155484"/>
                  </a:lnTo>
                  <a:lnTo>
                    <a:pt x="53875" y="116255"/>
                  </a:lnTo>
                  <a:lnTo>
                    <a:pt x="82075" y="82075"/>
                  </a:lnTo>
                  <a:lnTo>
                    <a:pt x="116255" y="53875"/>
                  </a:lnTo>
                  <a:lnTo>
                    <a:pt x="155484" y="32582"/>
                  </a:lnTo>
                  <a:lnTo>
                    <a:pt x="198834" y="19125"/>
                  </a:lnTo>
                  <a:lnTo>
                    <a:pt x="245378" y="14434"/>
                  </a:lnTo>
                  <a:lnTo>
                    <a:pt x="245378" y="0"/>
                  </a:lnTo>
                  <a:close/>
                </a:path>
                <a:path w="7766050" h="3305810">
                  <a:moveTo>
                    <a:pt x="7520115" y="3290952"/>
                  </a:moveTo>
                  <a:lnTo>
                    <a:pt x="245377" y="3290952"/>
                  </a:lnTo>
                  <a:lnTo>
                    <a:pt x="245377" y="3305386"/>
                  </a:lnTo>
                  <a:lnTo>
                    <a:pt x="7520115" y="3305386"/>
                  </a:lnTo>
                  <a:lnTo>
                    <a:pt x="7520115" y="3290952"/>
                  </a:lnTo>
                  <a:close/>
                </a:path>
                <a:path w="7766050" h="3305810">
                  <a:moveTo>
                    <a:pt x="7520116" y="0"/>
                  </a:moveTo>
                  <a:lnTo>
                    <a:pt x="7520116" y="14434"/>
                  </a:lnTo>
                  <a:lnTo>
                    <a:pt x="7566659" y="19125"/>
                  </a:lnTo>
                  <a:lnTo>
                    <a:pt x="7610009" y="32582"/>
                  </a:lnTo>
                  <a:lnTo>
                    <a:pt x="7649238" y="53875"/>
                  </a:lnTo>
                  <a:lnTo>
                    <a:pt x="7683417" y="82075"/>
                  </a:lnTo>
                  <a:lnTo>
                    <a:pt x="7711617" y="116255"/>
                  </a:lnTo>
                  <a:lnTo>
                    <a:pt x="7732910" y="155484"/>
                  </a:lnTo>
                  <a:lnTo>
                    <a:pt x="7746367" y="198834"/>
                  </a:lnTo>
                  <a:lnTo>
                    <a:pt x="7751059" y="245378"/>
                  </a:lnTo>
                  <a:lnTo>
                    <a:pt x="7751059" y="3060008"/>
                  </a:lnTo>
                  <a:lnTo>
                    <a:pt x="7746367" y="3106551"/>
                  </a:lnTo>
                  <a:lnTo>
                    <a:pt x="7732910" y="3149902"/>
                  </a:lnTo>
                  <a:lnTo>
                    <a:pt x="7711617" y="3189131"/>
                  </a:lnTo>
                  <a:lnTo>
                    <a:pt x="7683417" y="3223310"/>
                  </a:lnTo>
                  <a:lnTo>
                    <a:pt x="7649238" y="3251510"/>
                  </a:lnTo>
                  <a:lnTo>
                    <a:pt x="7610009" y="3272803"/>
                  </a:lnTo>
                  <a:lnTo>
                    <a:pt x="7566658" y="3286260"/>
                  </a:lnTo>
                  <a:lnTo>
                    <a:pt x="7520115" y="3290952"/>
                  </a:lnTo>
                  <a:lnTo>
                    <a:pt x="7520115" y="3305386"/>
                  </a:lnTo>
                  <a:lnTo>
                    <a:pt x="7569567" y="3300401"/>
                  </a:lnTo>
                  <a:lnTo>
                    <a:pt x="7615627" y="3286103"/>
                  </a:lnTo>
                  <a:lnTo>
                    <a:pt x="7657308" y="3263479"/>
                  </a:lnTo>
                  <a:lnTo>
                    <a:pt x="7693624" y="3233517"/>
                  </a:lnTo>
                  <a:lnTo>
                    <a:pt x="7723586" y="3197201"/>
                  </a:lnTo>
                  <a:lnTo>
                    <a:pt x="7746210" y="3155520"/>
                  </a:lnTo>
                  <a:lnTo>
                    <a:pt x="7760508" y="3109460"/>
                  </a:lnTo>
                  <a:lnTo>
                    <a:pt x="7765493" y="3060008"/>
                  </a:lnTo>
                  <a:lnTo>
                    <a:pt x="7765493" y="245378"/>
                  </a:lnTo>
                  <a:lnTo>
                    <a:pt x="7760508" y="195925"/>
                  </a:lnTo>
                  <a:lnTo>
                    <a:pt x="7746210" y="149865"/>
                  </a:lnTo>
                  <a:lnTo>
                    <a:pt x="7723586" y="108184"/>
                  </a:lnTo>
                  <a:lnTo>
                    <a:pt x="7693624" y="71869"/>
                  </a:lnTo>
                  <a:lnTo>
                    <a:pt x="7657308" y="41906"/>
                  </a:lnTo>
                  <a:lnTo>
                    <a:pt x="7615628" y="19282"/>
                  </a:lnTo>
                  <a:lnTo>
                    <a:pt x="7569568" y="4985"/>
                  </a:lnTo>
                  <a:lnTo>
                    <a:pt x="7520116" y="0"/>
                  </a:lnTo>
                  <a:close/>
                </a:path>
                <a:path w="7766050" h="3305810">
                  <a:moveTo>
                    <a:pt x="7520116" y="0"/>
                  </a:moveTo>
                  <a:lnTo>
                    <a:pt x="245378" y="0"/>
                  </a:lnTo>
                  <a:lnTo>
                    <a:pt x="245378" y="14434"/>
                  </a:lnTo>
                  <a:lnTo>
                    <a:pt x="7520116" y="14434"/>
                  </a:lnTo>
                  <a:lnTo>
                    <a:pt x="7520116" y="0"/>
                  </a:lnTo>
                  <a:close/>
                </a:path>
              </a:pathLst>
            </a:custGeom>
            <a:solidFill>
              <a:srgbClr val="C5C5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5" name="object 13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547050" y="3258566"/>
              <a:ext cx="1327931" cy="721679"/>
            </a:xfrm>
            <a:prstGeom prst="rect">
              <a:avLst/>
            </a:prstGeom>
          </p:spPr>
        </p:pic>
        <p:sp>
          <p:nvSpPr>
            <p:cNvPr id="136" name="object 136"/>
            <p:cNvSpPr/>
            <p:nvPr/>
          </p:nvSpPr>
          <p:spPr>
            <a:xfrm>
              <a:off x="8604789" y="3316299"/>
              <a:ext cx="1155065" cy="548640"/>
            </a:xfrm>
            <a:custGeom>
              <a:avLst/>
              <a:gdLst/>
              <a:ahLst/>
              <a:cxnLst/>
              <a:rect l="l" t="t" r="r" b="b"/>
              <a:pathLst>
                <a:path w="1155065" h="548639">
                  <a:moveTo>
                    <a:pt x="1154720" y="0"/>
                  </a:moveTo>
                  <a:lnTo>
                    <a:pt x="0" y="0"/>
                  </a:lnTo>
                  <a:lnTo>
                    <a:pt x="0" y="548464"/>
                  </a:lnTo>
                  <a:lnTo>
                    <a:pt x="1154720" y="548464"/>
                  </a:lnTo>
                  <a:lnTo>
                    <a:pt x="115472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137"/>
            <p:cNvSpPr/>
            <p:nvPr/>
          </p:nvSpPr>
          <p:spPr>
            <a:xfrm>
              <a:off x="8604784" y="3316134"/>
              <a:ext cx="1155065" cy="548640"/>
            </a:xfrm>
            <a:custGeom>
              <a:avLst/>
              <a:gdLst/>
              <a:ahLst/>
              <a:cxnLst/>
              <a:rect l="l" t="t" r="r" b="b"/>
              <a:pathLst>
                <a:path w="1155065" h="548639">
                  <a:moveTo>
                    <a:pt x="1154722" y="165"/>
                  </a:moveTo>
                  <a:lnTo>
                    <a:pt x="1147508" y="165"/>
                  </a:lnTo>
                  <a:lnTo>
                    <a:pt x="1147508" y="7391"/>
                  </a:lnTo>
                  <a:lnTo>
                    <a:pt x="1147508" y="541413"/>
                  </a:lnTo>
                  <a:lnTo>
                    <a:pt x="7213" y="541413"/>
                  </a:lnTo>
                  <a:lnTo>
                    <a:pt x="7213" y="7391"/>
                  </a:lnTo>
                  <a:lnTo>
                    <a:pt x="1147508" y="7391"/>
                  </a:lnTo>
                  <a:lnTo>
                    <a:pt x="1147508" y="165"/>
                  </a:lnTo>
                  <a:lnTo>
                    <a:pt x="7213" y="165"/>
                  </a:lnTo>
                  <a:lnTo>
                    <a:pt x="7213" y="0"/>
                  </a:lnTo>
                  <a:lnTo>
                    <a:pt x="0" y="0"/>
                  </a:lnTo>
                  <a:lnTo>
                    <a:pt x="0" y="548640"/>
                  </a:lnTo>
                  <a:lnTo>
                    <a:pt x="7213" y="548640"/>
                  </a:lnTo>
                  <a:lnTo>
                    <a:pt x="1147508" y="548640"/>
                  </a:lnTo>
                  <a:lnTo>
                    <a:pt x="1154722" y="548640"/>
                  </a:lnTo>
                  <a:lnTo>
                    <a:pt x="1154722" y="165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138"/>
            <p:cNvSpPr/>
            <p:nvPr/>
          </p:nvSpPr>
          <p:spPr>
            <a:xfrm>
              <a:off x="9056844" y="3514988"/>
              <a:ext cx="300990" cy="156845"/>
            </a:xfrm>
            <a:custGeom>
              <a:avLst/>
              <a:gdLst/>
              <a:ahLst/>
              <a:cxnLst/>
              <a:rect l="l" t="t" r="r" b="b"/>
              <a:pathLst>
                <a:path w="300990" h="156845">
                  <a:moveTo>
                    <a:pt x="40357" y="5715"/>
                  </a:moveTo>
                  <a:lnTo>
                    <a:pt x="24259" y="8257"/>
                  </a:lnTo>
                  <a:lnTo>
                    <a:pt x="11475" y="15393"/>
                  </a:lnTo>
                  <a:lnTo>
                    <a:pt x="3041" y="26395"/>
                  </a:lnTo>
                  <a:lnTo>
                    <a:pt x="0" y="40530"/>
                  </a:lnTo>
                  <a:lnTo>
                    <a:pt x="3041" y="54565"/>
                  </a:lnTo>
                  <a:lnTo>
                    <a:pt x="11475" y="65515"/>
                  </a:lnTo>
                  <a:lnTo>
                    <a:pt x="24259" y="72633"/>
                  </a:lnTo>
                  <a:lnTo>
                    <a:pt x="40357" y="75172"/>
                  </a:lnTo>
                  <a:lnTo>
                    <a:pt x="56555" y="72633"/>
                  </a:lnTo>
                  <a:lnTo>
                    <a:pt x="69391" y="65515"/>
                  </a:lnTo>
                  <a:lnTo>
                    <a:pt x="71029" y="63394"/>
                  </a:lnTo>
                  <a:lnTo>
                    <a:pt x="40357" y="63394"/>
                  </a:lnTo>
                  <a:lnTo>
                    <a:pt x="29859" y="61721"/>
                  </a:lnTo>
                  <a:lnTo>
                    <a:pt x="21456" y="57028"/>
                  </a:lnTo>
                  <a:lnTo>
                    <a:pt x="15878" y="49802"/>
                  </a:lnTo>
                  <a:lnTo>
                    <a:pt x="13856" y="40530"/>
                  </a:lnTo>
                  <a:lnTo>
                    <a:pt x="15878" y="31231"/>
                  </a:lnTo>
                  <a:lnTo>
                    <a:pt x="21456" y="23946"/>
                  </a:lnTo>
                  <a:lnTo>
                    <a:pt x="29859" y="19193"/>
                  </a:lnTo>
                  <a:lnTo>
                    <a:pt x="40357" y="17494"/>
                  </a:lnTo>
                  <a:lnTo>
                    <a:pt x="71004" y="17494"/>
                  </a:lnTo>
                  <a:lnTo>
                    <a:pt x="69391" y="15393"/>
                  </a:lnTo>
                  <a:lnTo>
                    <a:pt x="56555" y="8257"/>
                  </a:lnTo>
                  <a:lnTo>
                    <a:pt x="40357" y="5715"/>
                  </a:lnTo>
                  <a:close/>
                </a:path>
                <a:path w="300990" h="156845">
                  <a:moveTo>
                    <a:pt x="71004" y="17494"/>
                  </a:moveTo>
                  <a:lnTo>
                    <a:pt x="40357" y="17494"/>
                  </a:lnTo>
                  <a:lnTo>
                    <a:pt x="50928" y="19193"/>
                  </a:lnTo>
                  <a:lnTo>
                    <a:pt x="59323" y="23946"/>
                  </a:lnTo>
                  <a:lnTo>
                    <a:pt x="64861" y="31231"/>
                  </a:lnTo>
                  <a:lnTo>
                    <a:pt x="66858" y="40530"/>
                  </a:lnTo>
                  <a:lnTo>
                    <a:pt x="64861" y="49802"/>
                  </a:lnTo>
                  <a:lnTo>
                    <a:pt x="59323" y="57028"/>
                  </a:lnTo>
                  <a:lnTo>
                    <a:pt x="50928" y="61721"/>
                  </a:lnTo>
                  <a:lnTo>
                    <a:pt x="40357" y="63394"/>
                  </a:lnTo>
                  <a:lnTo>
                    <a:pt x="71029" y="63394"/>
                  </a:lnTo>
                  <a:lnTo>
                    <a:pt x="77843" y="54565"/>
                  </a:lnTo>
                  <a:lnTo>
                    <a:pt x="80888" y="40530"/>
                  </a:lnTo>
                  <a:lnTo>
                    <a:pt x="77843" y="26395"/>
                  </a:lnTo>
                  <a:lnTo>
                    <a:pt x="71004" y="17494"/>
                  </a:lnTo>
                  <a:close/>
                </a:path>
                <a:path w="300990" h="156845">
                  <a:moveTo>
                    <a:pt x="124883" y="0"/>
                  </a:moveTo>
                  <a:lnTo>
                    <a:pt x="110333" y="0"/>
                  </a:lnTo>
                  <a:lnTo>
                    <a:pt x="110333" y="80195"/>
                  </a:lnTo>
                  <a:lnTo>
                    <a:pt x="124883" y="80195"/>
                  </a:lnTo>
                  <a:lnTo>
                    <a:pt x="124883" y="0"/>
                  </a:lnTo>
                  <a:close/>
                </a:path>
                <a:path w="300990" h="156845">
                  <a:moveTo>
                    <a:pt x="124883" y="87816"/>
                  </a:moveTo>
                  <a:lnTo>
                    <a:pt x="23556" y="87816"/>
                  </a:lnTo>
                  <a:lnTo>
                    <a:pt x="23556" y="99421"/>
                  </a:lnTo>
                  <a:lnTo>
                    <a:pt x="110679" y="99421"/>
                  </a:lnTo>
                  <a:lnTo>
                    <a:pt x="110679" y="115183"/>
                  </a:lnTo>
                  <a:lnTo>
                    <a:pt x="23902" y="115183"/>
                  </a:lnTo>
                  <a:lnTo>
                    <a:pt x="23902" y="154501"/>
                  </a:lnTo>
                  <a:lnTo>
                    <a:pt x="130079" y="154501"/>
                  </a:lnTo>
                  <a:lnTo>
                    <a:pt x="130079" y="149478"/>
                  </a:lnTo>
                  <a:lnTo>
                    <a:pt x="37932" y="149478"/>
                  </a:lnTo>
                  <a:lnTo>
                    <a:pt x="37932" y="125922"/>
                  </a:lnTo>
                  <a:lnTo>
                    <a:pt x="124883" y="125922"/>
                  </a:lnTo>
                  <a:lnTo>
                    <a:pt x="124883" y="87816"/>
                  </a:lnTo>
                  <a:close/>
                </a:path>
                <a:path w="300990" h="156845">
                  <a:moveTo>
                    <a:pt x="130079" y="143069"/>
                  </a:moveTo>
                  <a:lnTo>
                    <a:pt x="37932" y="143069"/>
                  </a:lnTo>
                  <a:lnTo>
                    <a:pt x="37932" y="149478"/>
                  </a:lnTo>
                  <a:lnTo>
                    <a:pt x="130079" y="149478"/>
                  </a:lnTo>
                  <a:lnTo>
                    <a:pt x="130079" y="143069"/>
                  </a:lnTo>
                  <a:close/>
                </a:path>
                <a:path w="300990" h="156845">
                  <a:moveTo>
                    <a:pt x="196404" y="8140"/>
                  </a:moveTo>
                  <a:lnTo>
                    <a:pt x="193806" y="8140"/>
                  </a:lnTo>
                  <a:lnTo>
                    <a:pt x="193806" y="24075"/>
                  </a:lnTo>
                  <a:lnTo>
                    <a:pt x="191056" y="41331"/>
                  </a:lnTo>
                  <a:lnTo>
                    <a:pt x="183240" y="56639"/>
                  </a:lnTo>
                  <a:lnTo>
                    <a:pt x="171007" y="69088"/>
                  </a:lnTo>
                  <a:lnTo>
                    <a:pt x="155007" y="77770"/>
                  </a:lnTo>
                  <a:lnTo>
                    <a:pt x="162628" y="89375"/>
                  </a:lnTo>
                  <a:lnTo>
                    <a:pt x="180401" y="79099"/>
                  </a:lnTo>
                  <a:lnTo>
                    <a:pt x="194001" y="64195"/>
                  </a:lnTo>
                  <a:lnTo>
                    <a:pt x="201381" y="48374"/>
                  </a:lnTo>
                  <a:lnTo>
                    <a:pt x="199476" y="44609"/>
                  </a:lnTo>
                  <a:lnTo>
                    <a:pt x="196404" y="25115"/>
                  </a:lnTo>
                  <a:lnTo>
                    <a:pt x="196404" y="8140"/>
                  </a:lnTo>
                  <a:close/>
                </a:path>
                <a:path w="300990" h="156845">
                  <a:moveTo>
                    <a:pt x="208182" y="8140"/>
                  </a:moveTo>
                  <a:lnTo>
                    <a:pt x="205757" y="8140"/>
                  </a:lnTo>
                  <a:lnTo>
                    <a:pt x="205757" y="24075"/>
                  </a:lnTo>
                  <a:lnTo>
                    <a:pt x="202696" y="45556"/>
                  </a:lnTo>
                  <a:lnTo>
                    <a:pt x="201381" y="48374"/>
                  </a:lnTo>
                  <a:lnTo>
                    <a:pt x="208117" y="61683"/>
                  </a:lnTo>
                  <a:lnTo>
                    <a:pt x="221468" y="75413"/>
                  </a:lnTo>
                  <a:lnTo>
                    <a:pt x="238667" y="84871"/>
                  </a:lnTo>
                  <a:lnTo>
                    <a:pt x="246288" y="73613"/>
                  </a:lnTo>
                  <a:lnTo>
                    <a:pt x="230834" y="65718"/>
                  </a:lnTo>
                  <a:lnTo>
                    <a:pt x="218791" y="54365"/>
                  </a:lnTo>
                  <a:lnTo>
                    <a:pt x="210970" y="40511"/>
                  </a:lnTo>
                  <a:lnTo>
                    <a:pt x="208182" y="25115"/>
                  </a:lnTo>
                  <a:lnTo>
                    <a:pt x="208182" y="8140"/>
                  </a:lnTo>
                  <a:close/>
                </a:path>
                <a:path w="300990" h="156845">
                  <a:moveTo>
                    <a:pt x="205757" y="8140"/>
                  </a:moveTo>
                  <a:lnTo>
                    <a:pt x="196404" y="8140"/>
                  </a:lnTo>
                  <a:lnTo>
                    <a:pt x="196404" y="25115"/>
                  </a:lnTo>
                  <a:lnTo>
                    <a:pt x="199476" y="44609"/>
                  </a:lnTo>
                  <a:lnTo>
                    <a:pt x="201381" y="48374"/>
                  </a:lnTo>
                  <a:lnTo>
                    <a:pt x="202696" y="45556"/>
                  </a:lnTo>
                  <a:lnTo>
                    <a:pt x="205757" y="24075"/>
                  </a:lnTo>
                  <a:lnTo>
                    <a:pt x="205757" y="8140"/>
                  </a:lnTo>
                  <a:close/>
                </a:path>
                <a:path w="300990" h="156845">
                  <a:moveTo>
                    <a:pt x="277292" y="0"/>
                  </a:moveTo>
                  <a:lnTo>
                    <a:pt x="262916" y="0"/>
                  </a:lnTo>
                  <a:lnTo>
                    <a:pt x="262916" y="94918"/>
                  </a:lnTo>
                  <a:lnTo>
                    <a:pt x="277292" y="94918"/>
                  </a:lnTo>
                  <a:lnTo>
                    <a:pt x="277292" y="52482"/>
                  </a:lnTo>
                  <a:lnTo>
                    <a:pt x="273308" y="52482"/>
                  </a:lnTo>
                  <a:lnTo>
                    <a:pt x="273308" y="40357"/>
                  </a:lnTo>
                  <a:lnTo>
                    <a:pt x="277292" y="40357"/>
                  </a:lnTo>
                  <a:lnTo>
                    <a:pt x="277292" y="0"/>
                  </a:lnTo>
                  <a:close/>
                </a:path>
                <a:path w="300990" h="156845">
                  <a:moveTo>
                    <a:pt x="277292" y="40357"/>
                  </a:moveTo>
                  <a:lnTo>
                    <a:pt x="273308" y="40357"/>
                  </a:lnTo>
                  <a:lnTo>
                    <a:pt x="273308" y="52482"/>
                  </a:lnTo>
                  <a:lnTo>
                    <a:pt x="277292" y="52482"/>
                  </a:lnTo>
                  <a:lnTo>
                    <a:pt x="277292" y="40357"/>
                  </a:lnTo>
                  <a:close/>
                </a:path>
                <a:path w="300990" h="156845">
                  <a:moveTo>
                    <a:pt x="300502" y="40357"/>
                  </a:moveTo>
                  <a:lnTo>
                    <a:pt x="277292" y="40357"/>
                  </a:lnTo>
                  <a:lnTo>
                    <a:pt x="277292" y="52482"/>
                  </a:lnTo>
                  <a:lnTo>
                    <a:pt x="300502" y="52482"/>
                  </a:lnTo>
                  <a:lnTo>
                    <a:pt x="300502" y="40357"/>
                  </a:lnTo>
                  <a:close/>
                </a:path>
                <a:path w="300990" h="156845">
                  <a:moveTo>
                    <a:pt x="227408" y="99248"/>
                  </a:moveTo>
                  <a:lnTo>
                    <a:pt x="205852" y="101180"/>
                  </a:lnTo>
                  <a:lnTo>
                    <a:pt x="189670" y="106782"/>
                  </a:lnTo>
                  <a:lnTo>
                    <a:pt x="179497" y="115762"/>
                  </a:lnTo>
                  <a:lnTo>
                    <a:pt x="175965" y="127827"/>
                  </a:lnTo>
                  <a:lnTo>
                    <a:pt x="179497" y="139865"/>
                  </a:lnTo>
                  <a:lnTo>
                    <a:pt x="189670" y="148785"/>
                  </a:lnTo>
                  <a:lnTo>
                    <a:pt x="205852" y="154328"/>
                  </a:lnTo>
                  <a:lnTo>
                    <a:pt x="227408" y="156233"/>
                  </a:lnTo>
                  <a:lnTo>
                    <a:pt x="248964" y="154328"/>
                  </a:lnTo>
                  <a:lnTo>
                    <a:pt x="265146" y="148785"/>
                  </a:lnTo>
                  <a:lnTo>
                    <a:pt x="269492" y="144975"/>
                  </a:lnTo>
                  <a:lnTo>
                    <a:pt x="227408" y="144975"/>
                  </a:lnTo>
                  <a:lnTo>
                    <a:pt x="211771" y="143830"/>
                  </a:lnTo>
                  <a:lnTo>
                    <a:pt x="199998" y="140493"/>
                  </a:lnTo>
                  <a:lnTo>
                    <a:pt x="192577" y="135110"/>
                  </a:lnTo>
                  <a:lnTo>
                    <a:pt x="189995" y="127827"/>
                  </a:lnTo>
                  <a:lnTo>
                    <a:pt x="192577" y="120544"/>
                  </a:lnTo>
                  <a:lnTo>
                    <a:pt x="199998" y="115161"/>
                  </a:lnTo>
                  <a:lnTo>
                    <a:pt x="211771" y="111824"/>
                  </a:lnTo>
                  <a:lnTo>
                    <a:pt x="227408" y="110679"/>
                  </a:lnTo>
                  <a:lnTo>
                    <a:pt x="269561" y="110679"/>
                  </a:lnTo>
                  <a:lnTo>
                    <a:pt x="265146" y="106782"/>
                  </a:lnTo>
                  <a:lnTo>
                    <a:pt x="248964" y="101180"/>
                  </a:lnTo>
                  <a:lnTo>
                    <a:pt x="227408" y="99248"/>
                  </a:lnTo>
                  <a:close/>
                </a:path>
                <a:path w="300990" h="156845">
                  <a:moveTo>
                    <a:pt x="269561" y="110679"/>
                  </a:moveTo>
                  <a:lnTo>
                    <a:pt x="227408" y="110679"/>
                  </a:lnTo>
                  <a:lnTo>
                    <a:pt x="243046" y="111824"/>
                  </a:lnTo>
                  <a:lnTo>
                    <a:pt x="254818" y="115161"/>
                  </a:lnTo>
                  <a:lnTo>
                    <a:pt x="262239" y="120544"/>
                  </a:lnTo>
                  <a:lnTo>
                    <a:pt x="264821" y="127827"/>
                  </a:lnTo>
                  <a:lnTo>
                    <a:pt x="262239" y="135110"/>
                  </a:lnTo>
                  <a:lnTo>
                    <a:pt x="254818" y="140493"/>
                  </a:lnTo>
                  <a:lnTo>
                    <a:pt x="243046" y="143830"/>
                  </a:lnTo>
                  <a:lnTo>
                    <a:pt x="227408" y="144975"/>
                  </a:lnTo>
                  <a:lnTo>
                    <a:pt x="269492" y="144975"/>
                  </a:lnTo>
                  <a:lnTo>
                    <a:pt x="275319" y="139865"/>
                  </a:lnTo>
                  <a:lnTo>
                    <a:pt x="278851" y="127827"/>
                  </a:lnTo>
                  <a:lnTo>
                    <a:pt x="275319" y="115762"/>
                  </a:lnTo>
                  <a:lnTo>
                    <a:pt x="269561" y="110679"/>
                  </a:lnTo>
                  <a:close/>
                </a:path>
              </a:pathLst>
            </a:custGeom>
            <a:solidFill>
              <a:srgbClr val="6775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9" name="object 139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119425" y="1525518"/>
              <a:ext cx="2753629" cy="209235"/>
            </a:xfrm>
            <a:prstGeom prst="rect">
              <a:avLst/>
            </a:prstGeom>
          </p:spPr>
        </p:pic>
        <p:sp>
          <p:nvSpPr>
            <p:cNvPr id="140" name="object 140"/>
            <p:cNvSpPr/>
            <p:nvPr/>
          </p:nvSpPr>
          <p:spPr>
            <a:xfrm>
              <a:off x="2650951" y="1866664"/>
              <a:ext cx="7766050" cy="14604"/>
            </a:xfrm>
            <a:custGeom>
              <a:avLst/>
              <a:gdLst/>
              <a:ahLst/>
              <a:cxnLst/>
              <a:rect l="l" t="t" r="r" b="b"/>
              <a:pathLst>
                <a:path w="7766050" h="14605">
                  <a:moveTo>
                    <a:pt x="7765493" y="0"/>
                  </a:moveTo>
                  <a:lnTo>
                    <a:pt x="0" y="0"/>
                  </a:lnTo>
                  <a:lnTo>
                    <a:pt x="0" y="14434"/>
                  </a:lnTo>
                  <a:lnTo>
                    <a:pt x="7765493" y="14434"/>
                  </a:lnTo>
                  <a:lnTo>
                    <a:pt x="7765493" y="0"/>
                  </a:lnTo>
                  <a:close/>
                </a:path>
              </a:pathLst>
            </a:custGeom>
            <a:solidFill>
              <a:srgbClr val="D8D8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1" name="object 141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293076" y="2299444"/>
              <a:ext cx="1919727" cy="721704"/>
            </a:xfrm>
            <a:prstGeom prst="rect">
              <a:avLst/>
            </a:prstGeom>
          </p:spPr>
        </p:pic>
        <p:sp>
          <p:nvSpPr>
            <p:cNvPr id="142" name="object 142"/>
            <p:cNvSpPr/>
            <p:nvPr/>
          </p:nvSpPr>
          <p:spPr>
            <a:xfrm>
              <a:off x="3350815" y="2357177"/>
              <a:ext cx="1746885" cy="548640"/>
            </a:xfrm>
            <a:custGeom>
              <a:avLst/>
              <a:gdLst/>
              <a:ahLst/>
              <a:cxnLst/>
              <a:rect l="l" t="t" r="r" b="b"/>
              <a:pathLst>
                <a:path w="1746885" h="548639">
                  <a:moveTo>
                    <a:pt x="1746514" y="0"/>
                  </a:moveTo>
                  <a:lnTo>
                    <a:pt x="0" y="0"/>
                  </a:lnTo>
                  <a:lnTo>
                    <a:pt x="0" y="548492"/>
                  </a:lnTo>
                  <a:lnTo>
                    <a:pt x="1746514" y="548492"/>
                  </a:lnTo>
                  <a:lnTo>
                    <a:pt x="174651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143"/>
            <p:cNvSpPr/>
            <p:nvPr/>
          </p:nvSpPr>
          <p:spPr>
            <a:xfrm>
              <a:off x="3350806" y="2357183"/>
              <a:ext cx="1746885" cy="548640"/>
            </a:xfrm>
            <a:custGeom>
              <a:avLst/>
              <a:gdLst/>
              <a:ahLst/>
              <a:cxnLst/>
              <a:rect l="l" t="t" r="r" b="b"/>
              <a:pathLst>
                <a:path w="1746885" h="548639">
                  <a:moveTo>
                    <a:pt x="1746516" y="0"/>
                  </a:moveTo>
                  <a:lnTo>
                    <a:pt x="1739303" y="0"/>
                  </a:lnTo>
                  <a:lnTo>
                    <a:pt x="1739303" y="7213"/>
                  </a:lnTo>
                  <a:lnTo>
                    <a:pt x="1739303" y="541274"/>
                  </a:lnTo>
                  <a:lnTo>
                    <a:pt x="7226" y="541274"/>
                  </a:lnTo>
                  <a:lnTo>
                    <a:pt x="7226" y="7213"/>
                  </a:lnTo>
                  <a:lnTo>
                    <a:pt x="1739303" y="7213"/>
                  </a:lnTo>
                  <a:lnTo>
                    <a:pt x="1739303" y="0"/>
                  </a:lnTo>
                  <a:lnTo>
                    <a:pt x="7226" y="0"/>
                  </a:lnTo>
                  <a:lnTo>
                    <a:pt x="0" y="0"/>
                  </a:lnTo>
                  <a:lnTo>
                    <a:pt x="0" y="548487"/>
                  </a:lnTo>
                  <a:lnTo>
                    <a:pt x="7226" y="548487"/>
                  </a:lnTo>
                  <a:lnTo>
                    <a:pt x="1739303" y="548487"/>
                  </a:lnTo>
                  <a:lnTo>
                    <a:pt x="1746516" y="548487"/>
                  </a:lnTo>
                  <a:lnTo>
                    <a:pt x="1746516" y="0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4" name="object 144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407496" y="3258566"/>
              <a:ext cx="1371234" cy="721704"/>
            </a:xfrm>
            <a:prstGeom prst="rect">
              <a:avLst/>
            </a:prstGeom>
          </p:spPr>
        </p:pic>
        <p:sp>
          <p:nvSpPr>
            <p:cNvPr id="145" name="object 145"/>
            <p:cNvSpPr/>
            <p:nvPr/>
          </p:nvSpPr>
          <p:spPr>
            <a:xfrm>
              <a:off x="5465235" y="3316299"/>
              <a:ext cx="1198245" cy="548640"/>
            </a:xfrm>
            <a:custGeom>
              <a:avLst/>
              <a:gdLst/>
              <a:ahLst/>
              <a:cxnLst/>
              <a:rect l="l" t="t" r="r" b="b"/>
              <a:pathLst>
                <a:path w="1198245" h="548639">
                  <a:moveTo>
                    <a:pt x="1198022" y="0"/>
                  </a:moveTo>
                  <a:lnTo>
                    <a:pt x="0" y="0"/>
                  </a:lnTo>
                  <a:lnTo>
                    <a:pt x="0" y="548492"/>
                  </a:lnTo>
                  <a:lnTo>
                    <a:pt x="1198022" y="548492"/>
                  </a:lnTo>
                  <a:lnTo>
                    <a:pt x="119802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146"/>
            <p:cNvSpPr/>
            <p:nvPr/>
          </p:nvSpPr>
          <p:spPr>
            <a:xfrm>
              <a:off x="5465229" y="3316299"/>
              <a:ext cx="1198245" cy="548640"/>
            </a:xfrm>
            <a:custGeom>
              <a:avLst/>
              <a:gdLst/>
              <a:ahLst/>
              <a:cxnLst/>
              <a:rect l="l" t="t" r="r" b="b"/>
              <a:pathLst>
                <a:path w="1198245" h="548639">
                  <a:moveTo>
                    <a:pt x="1198016" y="0"/>
                  </a:moveTo>
                  <a:lnTo>
                    <a:pt x="1190802" y="0"/>
                  </a:lnTo>
                  <a:lnTo>
                    <a:pt x="1190802" y="7226"/>
                  </a:lnTo>
                  <a:lnTo>
                    <a:pt x="1190802" y="541286"/>
                  </a:lnTo>
                  <a:lnTo>
                    <a:pt x="7213" y="541286"/>
                  </a:lnTo>
                  <a:lnTo>
                    <a:pt x="7213" y="7226"/>
                  </a:lnTo>
                  <a:lnTo>
                    <a:pt x="1190802" y="7226"/>
                  </a:lnTo>
                  <a:lnTo>
                    <a:pt x="1190802" y="0"/>
                  </a:lnTo>
                  <a:lnTo>
                    <a:pt x="7213" y="0"/>
                  </a:lnTo>
                  <a:lnTo>
                    <a:pt x="0" y="0"/>
                  </a:lnTo>
                  <a:lnTo>
                    <a:pt x="0" y="548500"/>
                  </a:lnTo>
                  <a:lnTo>
                    <a:pt x="7213" y="548500"/>
                  </a:lnTo>
                  <a:lnTo>
                    <a:pt x="1190802" y="548500"/>
                  </a:lnTo>
                  <a:lnTo>
                    <a:pt x="1198016" y="548500"/>
                  </a:lnTo>
                  <a:lnTo>
                    <a:pt x="1198016" y="0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7" name="object 147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532620" y="2299444"/>
              <a:ext cx="1371234" cy="721704"/>
            </a:xfrm>
            <a:prstGeom prst="rect">
              <a:avLst/>
            </a:prstGeom>
          </p:spPr>
        </p:pic>
        <p:sp>
          <p:nvSpPr>
            <p:cNvPr id="148" name="object 148"/>
            <p:cNvSpPr/>
            <p:nvPr/>
          </p:nvSpPr>
          <p:spPr>
            <a:xfrm>
              <a:off x="8590359" y="2357177"/>
              <a:ext cx="1198245" cy="548640"/>
            </a:xfrm>
            <a:custGeom>
              <a:avLst/>
              <a:gdLst/>
              <a:ahLst/>
              <a:cxnLst/>
              <a:rect l="l" t="t" r="r" b="b"/>
              <a:pathLst>
                <a:path w="1198245" h="548639">
                  <a:moveTo>
                    <a:pt x="1198022" y="0"/>
                  </a:moveTo>
                  <a:lnTo>
                    <a:pt x="0" y="0"/>
                  </a:lnTo>
                  <a:lnTo>
                    <a:pt x="0" y="548492"/>
                  </a:lnTo>
                  <a:lnTo>
                    <a:pt x="1198022" y="548492"/>
                  </a:lnTo>
                  <a:lnTo>
                    <a:pt x="119802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149"/>
            <p:cNvSpPr/>
            <p:nvPr/>
          </p:nvSpPr>
          <p:spPr>
            <a:xfrm>
              <a:off x="8590356" y="2357183"/>
              <a:ext cx="1198245" cy="548640"/>
            </a:xfrm>
            <a:custGeom>
              <a:avLst/>
              <a:gdLst/>
              <a:ahLst/>
              <a:cxnLst/>
              <a:rect l="l" t="t" r="r" b="b"/>
              <a:pathLst>
                <a:path w="1198245" h="548639">
                  <a:moveTo>
                    <a:pt x="1198016" y="0"/>
                  </a:moveTo>
                  <a:lnTo>
                    <a:pt x="1190802" y="0"/>
                  </a:lnTo>
                  <a:lnTo>
                    <a:pt x="1190802" y="7213"/>
                  </a:lnTo>
                  <a:lnTo>
                    <a:pt x="1190802" y="541274"/>
                  </a:lnTo>
                  <a:lnTo>
                    <a:pt x="7213" y="541274"/>
                  </a:lnTo>
                  <a:lnTo>
                    <a:pt x="7213" y="7213"/>
                  </a:lnTo>
                  <a:lnTo>
                    <a:pt x="1190802" y="7213"/>
                  </a:lnTo>
                  <a:lnTo>
                    <a:pt x="1190802" y="0"/>
                  </a:lnTo>
                  <a:lnTo>
                    <a:pt x="7213" y="0"/>
                  </a:lnTo>
                  <a:lnTo>
                    <a:pt x="0" y="0"/>
                  </a:lnTo>
                  <a:lnTo>
                    <a:pt x="0" y="548487"/>
                  </a:lnTo>
                  <a:lnTo>
                    <a:pt x="7213" y="548487"/>
                  </a:lnTo>
                  <a:lnTo>
                    <a:pt x="1190802" y="548487"/>
                  </a:lnTo>
                  <a:lnTo>
                    <a:pt x="1198016" y="548487"/>
                  </a:lnTo>
                  <a:lnTo>
                    <a:pt x="1198016" y="0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0" name="object 150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400321" y="2299444"/>
              <a:ext cx="1371234" cy="721704"/>
            </a:xfrm>
            <a:prstGeom prst="rect">
              <a:avLst/>
            </a:prstGeom>
          </p:spPr>
        </p:pic>
        <p:sp>
          <p:nvSpPr>
            <p:cNvPr id="151" name="object 151"/>
            <p:cNvSpPr/>
            <p:nvPr/>
          </p:nvSpPr>
          <p:spPr>
            <a:xfrm>
              <a:off x="5458060" y="2357177"/>
              <a:ext cx="1198245" cy="548640"/>
            </a:xfrm>
            <a:custGeom>
              <a:avLst/>
              <a:gdLst/>
              <a:ahLst/>
              <a:cxnLst/>
              <a:rect l="l" t="t" r="r" b="b"/>
              <a:pathLst>
                <a:path w="1198245" h="548639">
                  <a:moveTo>
                    <a:pt x="1198022" y="0"/>
                  </a:moveTo>
                  <a:lnTo>
                    <a:pt x="0" y="0"/>
                  </a:lnTo>
                  <a:lnTo>
                    <a:pt x="0" y="548492"/>
                  </a:lnTo>
                  <a:lnTo>
                    <a:pt x="1198022" y="548492"/>
                  </a:lnTo>
                  <a:lnTo>
                    <a:pt x="119802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152"/>
            <p:cNvSpPr/>
            <p:nvPr/>
          </p:nvSpPr>
          <p:spPr>
            <a:xfrm>
              <a:off x="5458053" y="2357183"/>
              <a:ext cx="1198245" cy="548640"/>
            </a:xfrm>
            <a:custGeom>
              <a:avLst/>
              <a:gdLst/>
              <a:ahLst/>
              <a:cxnLst/>
              <a:rect l="l" t="t" r="r" b="b"/>
              <a:pathLst>
                <a:path w="1198245" h="548639">
                  <a:moveTo>
                    <a:pt x="1198029" y="0"/>
                  </a:moveTo>
                  <a:lnTo>
                    <a:pt x="1190802" y="0"/>
                  </a:lnTo>
                  <a:lnTo>
                    <a:pt x="1190802" y="7213"/>
                  </a:lnTo>
                  <a:lnTo>
                    <a:pt x="1190802" y="541274"/>
                  </a:lnTo>
                  <a:lnTo>
                    <a:pt x="7213" y="541274"/>
                  </a:lnTo>
                  <a:lnTo>
                    <a:pt x="7213" y="7213"/>
                  </a:lnTo>
                  <a:lnTo>
                    <a:pt x="1190802" y="7213"/>
                  </a:lnTo>
                  <a:lnTo>
                    <a:pt x="1190802" y="0"/>
                  </a:lnTo>
                  <a:lnTo>
                    <a:pt x="7213" y="0"/>
                  </a:lnTo>
                  <a:lnTo>
                    <a:pt x="0" y="0"/>
                  </a:lnTo>
                  <a:lnTo>
                    <a:pt x="0" y="548487"/>
                  </a:lnTo>
                  <a:lnTo>
                    <a:pt x="7213" y="548487"/>
                  </a:lnTo>
                  <a:lnTo>
                    <a:pt x="1190802" y="548487"/>
                  </a:lnTo>
                  <a:lnTo>
                    <a:pt x="1198029" y="548487"/>
                  </a:lnTo>
                  <a:lnTo>
                    <a:pt x="1198029" y="0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153"/>
            <p:cNvSpPr/>
            <p:nvPr/>
          </p:nvSpPr>
          <p:spPr>
            <a:xfrm>
              <a:off x="3838842" y="2563393"/>
              <a:ext cx="2380615" cy="1108710"/>
            </a:xfrm>
            <a:custGeom>
              <a:avLst/>
              <a:gdLst/>
              <a:ahLst/>
              <a:cxnLst/>
              <a:rect l="l" t="t" r="r" b="b"/>
              <a:pathLst>
                <a:path w="2380615" h="1108710">
                  <a:moveTo>
                    <a:pt x="96304" y="86423"/>
                  </a:moveTo>
                  <a:lnTo>
                    <a:pt x="95910" y="82435"/>
                  </a:lnTo>
                  <a:lnTo>
                    <a:pt x="95262" y="75692"/>
                  </a:lnTo>
                  <a:lnTo>
                    <a:pt x="72402" y="77838"/>
                  </a:lnTo>
                  <a:lnTo>
                    <a:pt x="72402" y="26327"/>
                  </a:lnTo>
                  <a:lnTo>
                    <a:pt x="87985" y="26327"/>
                  </a:lnTo>
                  <a:lnTo>
                    <a:pt x="87985" y="23380"/>
                  </a:lnTo>
                  <a:lnTo>
                    <a:pt x="87985" y="14541"/>
                  </a:lnTo>
                  <a:lnTo>
                    <a:pt x="58547" y="14541"/>
                  </a:lnTo>
                  <a:lnTo>
                    <a:pt x="58547" y="26327"/>
                  </a:lnTo>
                  <a:lnTo>
                    <a:pt x="58547" y="78600"/>
                  </a:lnTo>
                  <a:lnTo>
                    <a:pt x="46393" y="79209"/>
                  </a:lnTo>
                  <a:lnTo>
                    <a:pt x="33604" y="79527"/>
                  </a:lnTo>
                  <a:lnTo>
                    <a:pt x="33604" y="26327"/>
                  </a:lnTo>
                  <a:lnTo>
                    <a:pt x="58547" y="26327"/>
                  </a:lnTo>
                  <a:lnTo>
                    <a:pt x="58547" y="14541"/>
                  </a:lnTo>
                  <a:lnTo>
                    <a:pt x="4330" y="14541"/>
                  </a:lnTo>
                  <a:lnTo>
                    <a:pt x="4330" y="26327"/>
                  </a:lnTo>
                  <a:lnTo>
                    <a:pt x="19748" y="26327"/>
                  </a:lnTo>
                  <a:lnTo>
                    <a:pt x="19748" y="79832"/>
                  </a:lnTo>
                  <a:lnTo>
                    <a:pt x="0" y="80022"/>
                  </a:lnTo>
                  <a:lnTo>
                    <a:pt x="1727" y="92138"/>
                  </a:lnTo>
                  <a:lnTo>
                    <a:pt x="23368" y="91935"/>
                  </a:lnTo>
                  <a:lnTo>
                    <a:pt x="47320" y="91097"/>
                  </a:lnTo>
                  <a:lnTo>
                    <a:pt x="72123" y="89369"/>
                  </a:lnTo>
                  <a:lnTo>
                    <a:pt x="96304" y="86423"/>
                  </a:lnTo>
                  <a:close/>
                </a:path>
                <a:path w="2380615" h="1108710">
                  <a:moveTo>
                    <a:pt x="128168" y="141338"/>
                  </a:moveTo>
                  <a:lnTo>
                    <a:pt x="37934" y="141338"/>
                  </a:lnTo>
                  <a:lnTo>
                    <a:pt x="37934" y="104444"/>
                  </a:lnTo>
                  <a:lnTo>
                    <a:pt x="23558" y="104444"/>
                  </a:lnTo>
                  <a:lnTo>
                    <a:pt x="23558" y="153111"/>
                  </a:lnTo>
                  <a:lnTo>
                    <a:pt x="128168" y="153111"/>
                  </a:lnTo>
                  <a:lnTo>
                    <a:pt x="128168" y="144449"/>
                  </a:lnTo>
                  <a:lnTo>
                    <a:pt x="128168" y="141338"/>
                  </a:lnTo>
                  <a:close/>
                </a:path>
                <a:path w="2380615" h="1108710">
                  <a:moveTo>
                    <a:pt x="144284" y="47625"/>
                  </a:moveTo>
                  <a:lnTo>
                    <a:pt x="121069" y="47625"/>
                  </a:lnTo>
                  <a:lnTo>
                    <a:pt x="121069" y="165"/>
                  </a:lnTo>
                  <a:lnTo>
                    <a:pt x="106692" y="165"/>
                  </a:lnTo>
                  <a:lnTo>
                    <a:pt x="106692" y="115519"/>
                  </a:lnTo>
                  <a:lnTo>
                    <a:pt x="121069" y="115519"/>
                  </a:lnTo>
                  <a:lnTo>
                    <a:pt x="121069" y="59753"/>
                  </a:lnTo>
                  <a:lnTo>
                    <a:pt x="144284" y="59753"/>
                  </a:lnTo>
                  <a:lnTo>
                    <a:pt x="144284" y="47625"/>
                  </a:lnTo>
                  <a:close/>
                </a:path>
                <a:path w="2380615" h="1108710">
                  <a:moveTo>
                    <a:pt x="251828" y="113969"/>
                  </a:moveTo>
                  <a:lnTo>
                    <a:pt x="251460" y="111188"/>
                  </a:lnTo>
                  <a:lnTo>
                    <a:pt x="250266" y="102184"/>
                  </a:lnTo>
                  <a:lnTo>
                    <a:pt x="233083" y="104698"/>
                  </a:lnTo>
                  <a:lnTo>
                    <a:pt x="216077" y="106172"/>
                  </a:lnTo>
                  <a:lnTo>
                    <a:pt x="198069" y="106870"/>
                  </a:lnTo>
                  <a:lnTo>
                    <a:pt x="179946" y="107022"/>
                  </a:lnTo>
                  <a:lnTo>
                    <a:pt x="179946" y="69621"/>
                  </a:lnTo>
                  <a:lnTo>
                    <a:pt x="235026" y="69621"/>
                  </a:lnTo>
                  <a:lnTo>
                    <a:pt x="235026" y="58013"/>
                  </a:lnTo>
                  <a:lnTo>
                    <a:pt x="179946" y="58013"/>
                  </a:lnTo>
                  <a:lnTo>
                    <a:pt x="179946" y="26149"/>
                  </a:lnTo>
                  <a:lnTo>
                    <a:pt x="238493" y="26149"/>
                  </a:lnTo>
                  <a:lnTo>
                    <a:pt x="238493" y="14198"/>
                  </a:lnTo>
                  <a:lnTo>
                    <a:pt x="165569" y="14198"/>
                  </a:lnTo>
                  <a:lnTo>
                    <a:pt x="165569" y="118986"/>
                  </a:lnTo>
                  <a:lnTo>
                    <a:pt x="177863" y="118986"/>
                  </a:lnTo>
                  <a:lnTo>
                    <a:pt x="198361" y="118783"/>
                  </a:lnTo>
                  <a:lnTo>
                    <a:pt x="216725" y="118033"/>
                  </a:lnTo>
                  <a:lnTo>
                    <a:pt x="234162" y="116509"/>
                  </a:lnTo>
                  <a:lnTo>
                    <a:pt x="251828" y="113969"/>
                  </a:lnTo>
                  <a:close/>
                </a:path>
                <a:path w="2380615" h="1108710">
                  <a:moveTo>
                    <a:pt x="305003" y="62865"/>
                  </a:moveTo>
                  <a:lnTo>
                    <a:pt x="279361" y="62865"/>
                  </a:lnTo>
                  <a:lnTo>
                    <a:pt x="279361" y="0"/>
                  </a:lnTo>
                  <a:lnTo>
                    <a:pt x="264820" y="0"/>
                  </a:lnTo>
                  <a:lnTo>
                    <a:pt x="264820" y="156578"/>
                  </a:lnTo>
                  <a:lnTo>
                    <a:pt x="279361" y="156578"/>
                  </a:lnTo>
                  <a:lnTo>
                    <a:pt x="279361" y="74993"/>
                  </a:lnTo>
                  <a:lnTo>
                    <a:pt x="305003" y="74993"/>
                  </a:lnTo>
                  <a:lnTo>
                    <a:pt x="305003" y="62865"/>
                  </a:lnTo>
                  <a:close/>
                </a:path>
                <a:path w="2380615" h="1108710">
                  <a:moveTo>
                    <a:pt x="416013" y="111188"/>
                  </a:moveTo>
                  <a:lnTo>
                    <a:pt x="399745" y="100850"/>
                  </a:lnTo>
                  <a:lnTo>
                    <a:pt x="386422" y="85737"/>
                  </a:lnTo>
                  <a:lnTo>
                    <a:pt x="377405" y="67500"/>
                  </a:lnTo>
                  <a:lnTo>
                    <a:pt x="374103" y="47802"/>
                  </a:lnTo>
                  <a:lnTo>
                    <a:pt x="374103" y="28054"/>
                  </a:lnTo>
                  <a:lnTo>
                    <a:pt x="410819" y="28054"/>
                  </a:lnTo>
                  <a:lnTo>
                    <a:pt x="410819" y="22339"/>
                  </a:lnTo>
                  <a:lnTo>
                    <a:pt x="410819" y="15925"/>
                  </a:lnTo>
                  <a:lnTo>
                    <a:pt x="323354" y="15925"/>
                  </a:lnTo>
                  <a:lnTo>
                    <a:pt x="323354" y="28054"/>
                  </a:lnTo>
                  <a:lnTo>
                    <a:pt x="359727" y="28054"/>
                  </a:lnTo>
                  <a:lnTo>
                    <a:pt x="359727" y="47802"/>
                  </a:lnTo>
                  <a:lnTo>
                    <a:pt x="356412" y="68186"/>
                  </a:lnTo>
                  <a:lnTo>
                    <a:pt x="347446" y="87503"/>
                  </a:lnTo>
                  <a:lnTo>
                    <a:pt x="334225" y="103771"/>
                  </a:lnTo>
                  <a:lnTo>
                    <a:pt x="318147" y="115011"/>
                  </a:lnTo>
                  <a:lnTo>
                    <a:pt x="326466" y="126441"/>
                  </a:lnTo>
                  <a:lnTo>
                    <a:pt x="344004" y="113614"/>
                  </a:lnTo>
                  <a:lnTo>
                    <a:pt x="358254" y="94907"/>
                  </a:lnTo>
                  <a:lnTo>
                    <a:pt x="367118" y="73990"/>
                  </a:lnTo>
                  <a:lnTo>
                    <a:pt x="375704" y="93002"/>
                  </a:lnTo>
                  <a:lnTo>
                    <a:pt x="390118" y="110540"/>
                  </a:lnTo>
                  <a:lnTo>
                    <a:pt x="407873" y="122631"/>
                  </a:lnTo>
                  <a:lnTo>
                    <a:pt x="416013" y="111188"/>
                  </a:lnTo>
                  <a:close/>
                </a:path>
                <a:path w="2380615" h="1108710">
                  <a:moveTo>
                    <a:pt x="446328" y="0"/>
                  </a:moveTo>
                  <a:lnTo>
                    <a:pt x="431952" y="0"/>
                  </a:lnTo>
                  <a:lnTo>
                    <a:pt x="431952" y="156578"/>
                  </a:lnTo>
                  <a:lnTo>
                    <a:pt x="446328" y="156578"/>
                  </a:lnTo>
                  <a:lnTo>
                    <a:pt x="446328" y="0"/>
                  </a:lnTo>
                  <a:close/>
                </a:path>
                <a:path w="2380615" h="1108710">
                  <a:moveTo>
                    <a:pt x="576694" y="19392"/>
                  </a:moveTo>
                  <a:lnTo>
                    <a:pt x="561797" y="19392"/>
                  </a:lnTo>
                  <a:lnTo>
                    <a:pt x="515734" y="143065"/>
                  </a:lnTo>
                  <a:lnTo>
                    <a:pt x="530618" y="143065"/>
                  </a:lnTo>
                  <a:lnTo>
                    <a:pt x="576694" y="19392"/>
                  </a:lnTo>
                  <a:close/>
                </a:path>
                <a:path w="2380615" h="1108710">
                  <a:moveTo>
                    <a:pt x="710387" y="103517"/>
                  </a:moveTo>
                  <a:lnTo>
                    <a:pt x="709053" y="98145"/>
                  </a:lnTo>
                  <a:lnTo>
                    <a:pt x="706399" y="93878"/>
                  </a:lnTo>
                  <a:lnTo>
                    <a:pt x="703859" y="89598"/>
                  </a:lnTo>
                  <a:lnTo>
                    <a:pt x="700049" y="85966"/>
                  </a:lnTo>
                  <a:lnTo>
                    <a:pt x="694969" y="82956"/>
                  </a:lnTo>
                  <a:lnTo>
                    <a:pt x="690003" y="79844"/>
                  </a:lnTo>
                  <a:lnTo>
                    <a:pt x="683882" y="76962"/>
                  </a:lnTo>
                  <a:lnTo>
                    <a:pt x="676605" y="74295"/>
                  </a:lnTo>
                  <a:lnTo>
                    <a:pt x="669912" y="71755"/>
                  </a:lnTo>
                  <a:lnTo>
                    <a:pt x="649592" y="53517"/>
                  </a:lnTo>
                  <a:lnTo>
                    <a:pt x="649592" y="45783"/>
                  </a:lnTo>
                  <a:lnTo>
                    <a:pt x="650455" y="42659"/>
                  </a:lnTo>
                  <a:lnTo>
                    <a:pt x="652183" y="40005"/>
                  </a:lnTo>
                  <a:lnTo>
                    <a:pt x="653923" y="37236"/>
                  </a:lnTo>
                  <a:lnTo>
                    <a:pt x="656513" y="35102"/>
                  </a:lnTo>
                  <a:lnTo>
                    <a:pt x="663448" y="32092"/>
                  </a:lnTo>
                  <a:lnTo>
                    <a:pt x="667778" y="31343"/>
                  </a:lnTo>
                  <a:lnTo>
                    <a:pt x="678395" y="31343"/>
                  </a:lnTo>
                  <a:lnTo>
                    <a:pt x="683602" y="31978"/>
                  </a:lnTo>
                  <a:lnTo>
                    <a:pt x="693648" y="34518"/>
                  </a:lnTo>
                  <a:lnTo>
                    <a:pt x="698322" y="36080"/>
                  </a:lnTo>
                  <a:lnTo>
                    <a:pt x="702589" y="37922"/>
                  </a:lnTo>
                  <a:lnTo>
                    <a:pt x="704989" y="31343"/>
                  </a:lnTo>
                  <a:lnTo>
                    <a:pt x="680135" y="17665"/>
                  </a:lnTo>
                  <a:lnTo>
                    <a:pt x="665581" y="17665"/>
                  </a:lnTo>
                  <a:lnTo>
                    <a:pt x="658710" y="18935"/>
                  </a:lnTo>
                  <a:lnTo>
                    <a:pt x="646823" y="24015"/>
                  </a:lnTo>
                  <a:lnTo>
                    <a:pt x="642200" y="27647"/>
                  </a:lnTo>
                  <a:lnTo>
                    <a:pt x="638848" y="32385"/>
                  </a:lnTo>
                  <a:lnTo>
                    <a:pt x="635508" y="37007"/>
                  </a:lnTo>
                  <a:lnTo>
                    <a:pt x="633831" y="42608"/>
                  </a:lnTo>
                  <a:lnTo>
                    <a:pt x="633831" y="54038"/>
                  </a:lnTo>
                  <a:lnTo>
                    <a:pt x="660387" y="83947"/>
                  </a:lnTo>
                  <a:lnTo>
                    <a:pt x="673201" y="88557"/>
                  </a:lnTo>
                  <a:lnTo>
                    <a:pt x="679030" y="91097"/>
                  </a:lnTo>
                  <a:lnTo>
                    <a:pt x="683196" y="93522"/>
                  </a:lnTo>
                  <a:lnTo>
                    <a:pt x="687463" y="95834"/>
                  </a:lnTo>
                  <a:lnTo>
                    <a:pt x="690473" y="98374"/>
                  </a:lnTo>
                  <a:lnTo>
                    <a:pt x="693928" y="103924"/>
                  </a:lnTo>
                  <a:lnTo>
                    <a:pt x="694791" y="107327"/>
                  </a:lnTo>
                  <a:lnTo>
                    <a:pt x="694791" y="115404"/>
                  </a:lnTo>
                  <a:lnTo>
                    <a:pt x="673036" y="131292"/>
                  </a:lnTo>
                  <a:lnTo>
                    <a:pt x="660323" y="131292"/>
                  </a:lnTo>
                  <a:lnTo>
                    <a:pt x="653923" y="130530"/>
                  </a:lnTo>
                  <a:lnTo>
                    <a:pt x="641565" y="127533"/>
                  </a:lnTo>
                  <a:lnTo>
                    <a:pt x="636422" y="125857"/>
                  </a:lnTo>
                  <a:lnTo>
                    <a:pt x="632269" y="124015"/>
                  </a:lnTo>
                  <a:lnTo>
                    <a:pt x="632269" y="138912"/>
                  </a:lnTo>
                  <a:lnTo>
                    <a:pt x="661593" y="144792"/>
                  </a:lnTo>
                  <a:lnTo>
                    <a:pt x="675220" y="144792"/>
                  </a:lnTo>
                  <a:lnTo>
                    <a:pt x="708596" y="123659"/>
                  </a:lnTo>
                  <a:lnTo>
                    <a:pt x="710387" y="117373"/>
                  </a:lnTo>
                  <a:lnTo>
                    <a:pt x="710387" y="103517"/>
                  </a:lnTo>
                  <a:close/>
                </a:path>
                <a:path w="2380615" h="1108710">
                  <a:moveTo>
                    <a:pt x="804405" y="19392"/>
                  </a:moveTo>
                  <a:lnTo>
                    <a:pt x="735304" y="19392"/>
                  </a:lnTo>
                  <a:lnTo>
                    <a:pt x="735304" y="143065"/>
                  </a:lnTo>
                  <a:lnTo>
                    <a:pt x="750887" y="143065"/>
                  </a:lnTo>
                  <a:lnTo>
                    <a:pt x="750887" y="90589"/>
                  </a:lnTo>
                  <a:lnTo>
                    <a:pt x="801116" y="90589"/>
                  </a:lnTo>
                  <a:lnTo>
                    <a:pt x="801116" y="76898"/>
                  </a:lnTo>
                  <a:lnTo>
                    <a:pt x="750887" y="76898"/>
                  </a:lnTo>
                  <a:lnTo>
                    <a:pt x="750887" y="33083"/>
                  </a:lnTo>
                  <a:lnTo>
                    <a:pt x="804405" y="33083"/>
                  </a:lnTo>
                  <a:lnTo>
                    <a:pt x="804405" y="19392"/>
                  </a:lnTo>
                  <a:close/>
                </a:path>
                <a:path w="2380615" h="1108710">
                  <a:moveTo>
                    <a:pt x="2161260" y="998537"/>
                  </a:moveTo>
                  <a:lnTo>
                    <a:pt x="2158581" y="983475"/>
                  </a:lnTo>
                  <a:lnTo>
                    <a:pt x="2152332" y="973594"/>
                  </a:lnTo>
                  <a:lnTo>
                    <a:pt x="2151164" y="971753"/>
                  </a:lnTo>
                  <a:lnTo>
                    <a:pt x="2148268" y="969810"/>
                  </a:lnTo>
                  <a:lnTo>
                    <a:pt x="2148268" y="998537"/>
                  </a:lnTo>
                  <a:lnTo>
                    <a:pt x="2146554" y="1008481"/>
                  </a:lnTo>
                  <a:lnTo>
                    <a:pt x="2141817" y="1016317"/>
                  </a:lnTo>
                  <a:lnTo>
                    <a:pt x="2134679" y="1021461"/>
                  </a:lnTo>
                  <a:lnTo>
                    <a:pt x="2125751" y="1023315"/>
                  </a:lnTo>
                  <a:lnTo>
                    <a:pt x="2116747" y="1021461"/>
                  </a:lnTo>
                  <a:lnTo>
                    <a:pt x="2109622" y="1016317"/>
                  </a:lnTo>
                  <a:lnTo>
                    <a:pt x="2104923" y="1008481"/>
                  </a:lnTo>
                  <a:lnTo>
                    <a:pt x="2103234" y="998537"/>
                  </a:lnTo>
                  <a:lnTo>
                    <a:pt x="2104923" y="988504"/>
                  </a:lnTo>
                  <a:lnTo>
                    <a:pt x="2109622" y="980617"/>
                  </a:lnTo>
                  <a:lnTo>
                    <a:pt x="2116747" y="975448"/>
                  </a:lnTo>
                  <a:lnTo>
                    <a:pt x="2125751" y="973594"/>
                  </a:lnTo>
                  <a:lnTo>
                    <a:pt x="2134679" y="975448"/>
                  </a:lnTo>
                  <a:lnTo>
                    <a:pt x="2141817" y="980617"/>
                  </a:lnTo>
                  <a:lnTo>
                    <a:pt x="2146554" y="988504"/>
                  </a:lnTo>
                  <a:lnTo>
                    <a:pt x="2148268" y="998537"/>
                  </a:lnTo>
                  <a:lnTo>
                    <a:pt x="2148268" y="969810"/>
                  </a:lnTo>
                  <a:lnTo>
                    <a:pt x="2139924" y="964171"/>
                  </a:lnTo>
                  <a:lnTo>
                    <a:pt x="2125751" y="961478"/>
                  </a:lnTo>
                  <a:lnTo>
                    <a:pt x="2111400" y="964171"/>
                  </a:lnTo>
                  <a:lnTo>
                    <a:pt x="2100110" y="971753"/>
                  </a:lnTo>
                  <a:lnTo>
                    <a:pt x="2092718" y="983475"/>
                  </a:lnTo>
                  <a:lnTo>
                    <a:pt x="2090064" y="998537"/>
                  </a:lnTo>
                  <a:lnTo>
                    <a:pt x="2092718" y="1013409"/>
                  </a:lnTo>
                  <a:lnTo>
                    <a:pt x="2100110" y="1025017"/>
                  </a:lnTo>
                  <a:lnTo>
                    <a:pt x="2111400" y="1032573"/>
                  </a:lnTo>
                  <a:lnTo>
                    <a:pt x="2125751" y="1035265"/>
                  </a:lnTo>
                  <a:lnTo>
                    <a:pt x="2139924" y="1032573"/>
                  </a:lnTo>
                  <a:lnTo>
                    <a:pt x="2151164" y="1025017"/>
                  </a:lnTo>
                  <a:lnTo>
                    <a:pt x="2152256" y="1023315"/>
                  </a:lnTo>
                  <a:lnTo>
                    <a:pt x="2158581" y="1013409"/>
                  </a:lnTo>
                  <a:lnTo>
                    <a:pt x="2161260" y="998537"/>
                  </a:lnTo>
                  <a:close/>
                </a:path>
                <a:path w="2380615" h="1108710">
                  <a:moveTo>
                    <a:pt x="2220493" y="1053452"/>
                  </a:moveTo>
                  <a:lnTo>
                    <a:pt x="2115528" y="1053452"/>
                  </a:lnTo>
                  <a:lnTo>
                    <a:pt x="2115528" y="1065225"/>
                  </a:lnTo>
                  <a:lnTo>
                    <a:pt x="2206294" y="1065225"/>
                  </a:lnTo>
                  <a:lnTo>
                    <a:pt x="2206294" y="1108176"/>
                  </a:lnTo>
                  <a:lnTo>
                    <a:pt x="2220493" y="1108176"/>
                  </a:lnTo>
                  <a:lnTo>
                    <a:pt x="2220493" y="1053452"/>
                  </a:lnTo>
                  <a:close/>
                </a:path>
                <a:path w="2380615" h="1108710">
                  <a:moveTo>
                    <a:pt x="2220493" y="951776"/>
                  </a:moveTo>
                  <a:lnTo>
                    <a:pt x="2206815" y="951776"/>
                  </a:lnTo>
                  <a:lnTo>
                    <a:pt x="2206815" y="991781"/>
                  </a:lnTo>
                  <a:lnTo>
                    <a:pt x="2187067" y="991781"/>
                  </a:lnTo>
                  <a:lnTo>
                    <a:pt x="2187067" y="954544"/>
                  </a:lnTo>
                  <a:lnTo>
                    <a:pt x="2173376" y="954544"/>
                  </a:lnTo>
                  <a:lnTo>
                    <a:pt x="2173376" y="1043927"/>
                  </a:lnTo>
                  <a:lnTo>
                    <a:pt x="2187067" y="1043927"/>
                  </a:lnTo>
                  <a:lnTo>
                    <a:pt x="2187067" y="1003731"/>
                  </a:lnTo>
                  <a:lnTo>
                    <a:pt x="2206815" y="1003731"/>
                  </a:lnTo>
                  <a:lnTo>
                    <a:pt x="2206815" y="1044790"/>
                  </a:lnTo>
                  <a:lnTo>
                    <a:pt x="2220493" y="1044790"/>
                  </a:lnTo>
                  <a:lnTo>
                    <a:pt x="2220493" y="1003731"/>
                  </a:lnTo>
                  <a:lnTo>
                    <a:pt x="2220493" y="991781"/>
                  </a:lnTo>
                  <a:lnTo>
                    <a:pt x="2220493" y="951776"/>
                  </a:lnTo>
                  <a:close/>
                </a:path>
                <a:path w="2380615" h="1108710">
                  <a:moveTo>
                    <a:pt x="2339302" y="1033881"/>
                  </a:moveTo>
                  <a:lnTo>
                    <a:pt x="2323833" y="1024928"/>
                  </a:lnTo>
                  <a:lnTo>
                    <a:pt x="2311908" y="1012317"/>
                  </a:lnTo>
                  <a:lnTo>
                    <a:pt x="2304250" y="997102"/>
                  </a:lnTo>
                  <a:lnTo>
                    <a:pt x="2301544" y="980351"/>
                  </a:lnTo>
                  <a:lnTo>
                    <a:pt x="2301544" y="960437"/>
                  </a:lnTo>
                  <a:lnTo>
                    <a:pt x="2298776" y="960437"/>
                  </a:lnTo>
                  <a:lnTo>
                    <a:pt x="2289759" y="960437"/>
                  </a:lnTo>
                  <a:lnTo>
                    <a:pt x="2287168" y="960437"/>
                  </a:lnTo>
                  <a:lnTo>
                    <a:pt x="2287168" y="980351"/>
                  </a:lnTo>
                  <a:lnTo>
                    <a:pt x="2284361" y="998207"/>
                  </a:lnTo>
                  <a:lnTo>
                    <a:pt x="2276449" y="1014171"/>
                  </a:lnTo>
                  <a:lnTo>
                    <a:pt x="2264143" y="1027214"/>
                  </a:lnTo>
                  <a:lnTo>
                    <a:pt x="2248192" y="1036294"/>
                  </a:lnTo>
                  <a:lnTo>
                    <a:pt x="2255812" y="1047737"/>
                  </a:lnTo>
                  <a:lnTo>
                    <a:pt x="2273566" y="1037056"/>
                  </a:lnTo>
                  <a:lnTo>
                    <a:pt x="2287105" y="1021575"/>
                  </a:lnTo>
                  <a:lnTo>
                    <a:pt x="2294509" y="1005065"/>
                  </a:lnTo>
                  <a:lnTo>
                    <a:pt x="2301265" y="1019759"/>
                  </a:lnTo>
                  <a:lnTo>
                    <a:pt x="2314384" y="1034719"/>
                  </a:lnTo>
                  <a:lnTo>
                    <a:pt x="2331339" y="1045133"/>
                  </a:lnTo>
                  <a:lnTo>
                    <a:pt x="2339302" y="1033881"/>
                  </a:lnTo>
                  <a:close/>
                </a:path>
                <a:path w="2380615" h="1108710">
                  <a:moveTo>
                    <a:pt x="2376716" y="951776"/>
                  </a:moveTo>
                  <a:lnTo>
                    <a:pt x="2362339" y="951776"/>
                  </a:lnTo>
                  <a:lnTo>
                    <a:pt x="2362339" y="974636"/>
                  </a:lnTo>
                  <a:lnTo>
                    <a:pt x="2330983" y="974636"/>
                  </a:lnTo>
                  <a:lnTo>
                    <a:pt x="2330983" y="986586"/>
                  </a:lnTo>
                  <a:lnTo>
                    <a:pt x="2362339" y="986586"/>
                  </a:lnTo>
                  <a:lnTo>
                    <a:pt x="2362339" y="1006856"/>
                  </a:lnTo>
                  <a:lnTo>
                    <a:pt x="2330983" y="1006856"/>
                  </a:lnTo>
                  <a:lnTo>
                    <a:pt x="2330983" y="1018628"/>
                  </a:lnTo>
                  <a:lnTo>
                    <a:pt x="2362339" y="1018628"/>
                  </a:lnTo>
                  <a:lnTo>
                    <a:pt x="2362339" y="1068514"/>
                  </a:lnTo>
                  <a:lnTo>
                    <a:pt x="2376716" y="1068514"/>
                  </a:lnTo>
                  <a:lnTo>
                    <a:pt x="2376716" y="1018628"/>
                  </a:lnTo>
                  <a:lnTo>
                    <a:pt x="2376716" y="1006856"/>
                  </a:lnTo>
                  <a:lnTo>
                    <a:pt x="2376716" y="986586"/>
                  </a:lnTo>
                  <a:lnTo>
                    <a:pt x="2376716" y="974636"/>
                  </a:lnTo>
                  <a:lnTo>
                    <a:pt x="2376716" y="951776"/>
                  </a:lnTo>
                  <a:close/>
                </a:path>
                <a:path w="2380615" h="1108710">
                  <a:moveTo>
                    <a:pt x="2380526" y="1092936"/>
                  </a:moveTo>
                  <a:lnTo>
                    <a:pt x="2290457" y="1092936"/>
                  </a:lnTo>
                  <a:lnTo>
                    <a:pt x="2290457" y="1056741"/>
                  </a:lnTo>
                  <a:lnTo>
                    <a:pt x="2276081" y="1056741"/>
                  </a:lnTo>
                  <a:lnTo>
                    <a:pt x="2276081" y="1104722"/>
                  </a:lnTo>
                  <a:lnTo>
                    <a:pt x="2380526" y="1104722"/>
                  </a:lnTo>
                  <a:lnTo>
                    <a:pt x="2380526" y="1099350"/>
                  </a:lnTo>
                  <a:lnTo>
                    <a:pt x="2380526" y="1092936"/>
                  </a:lnTo>
                  <a:close/>
                </a:path>
              </a:pathLst>
            </a:custGeom>
            <a:solidFill>
              <a:srgbClr val="6775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4" name="object 154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130500" y="2574813"/>
              <a:ext cx="127002" cy="173208"/>
            </a:xfrm>
            <a:prstGeom prst="rect">
              <a:avLst/>
            </a:prstGeom>
          </p:spPr>
        </p:pic>
        <p:sp>
          <p:nvSpPr>
            <p:cNvPr id="155" name="object 155"/>
            <p:cNvSpPr/>
            <p:nvPr/>
          </p:nvSpPr>
          <p:spPr>
            <a:xfrm>
              <a:off x="5833944" y="2563555"/>
              <a:ext cx="461009" cy="153035"/>
            </a:xfrm>
            <a:custGeom>
              <a:avLst/>
              <a:gdLst/>
              <a:ahLst/>
              <a:cxnLst/>
              <a:rect l="l" t="t" r="r" b="b"/>
              <a:pathLst>
                <a:path w="461010" h="153035">
                  <a:moveTo>
                    <a:pt x="63394" y="125229"/>
                  </a:moveTo>
                  <a:lnTo>
                    <a:pt x="0" y="125229"/>
                  </a:lnTo>
                  <a:lnTo>
                    <a:pt x="0" y="137180"/>
                  </a:lnTo>
                  <a:lnTo>
                    <a:pt x="141857" y="137180"/>
                  </a:lnTo>
                  <a:lnTo>
                    <a:pt x="141857" y="130252"/>
                  </a:lnTo>
                  <a:lnTo>
                    <a:pt x="63394" y="130252"/>
                  </a:lnTo>
                  <a:lnTo>
                    <a:pt x="63394" y="125229"/>
                  </a:lnTo>
                  <a:close/>
                </a:path>
                <a:path w="461010" h="153035">
                  <a:moveTo>
                    <a:pt x="77770" y="91627"/>
                  </a:moveTo>
                  <a:lnTo>
                    <a:pt x="63394" y="91627"/>
                  </a:lnTo>
                  <a:lnTo>
                    <a:pt x="63394" y="130252"/>
                  </a:lnTo>
                  <a:lnTo>
                    <a:pt x="77770" y="130252"/>
                  </a:lnTo>
                  <a:lnTo>
                    <a:pt x="77770" y="91627"/>
                  </a:lnTo>
                  <a:close/>
                </a:path>
                <a:path w="461010" h="153035">
                  <a:moveTo>
                    <a:pt x="141857" y="125229"/>
                  </a:moveTo>
                  <a:lnTo>
                    <a:pt x="77770" y="125229"/>
                  </a:lnTo>
                  <a:lnTo>
                    <a:pt x="77770" y="130252"/>
                  </a:lnTo>
                  <a:lnTo>
                    <a:pt x="141857" y="130252"/>
                  </a:lnTo>
                  <a:lnTo>
                    <a:pt x="141857" y="125229"/>
                  </a:lnTo>
                  <a:close/>
                </a:path>
                <a:path w="461010" h="153035">
                  <a:moveTo>
                    <a:pt x="124363" y="11431"/>
                  </a:moveTo>
                  <a:lnTo>
                    <a:pt x="17147" y="11431"/>
                  </a:lnTo>
                  <a:lnTo>
                    <a:pt x="17147" y="23036"/>
                  </a:lnTo>
                  <a:lnTo>
                    <a:pt x="110160" y="23036"/>
                  </a:lnTo>
                  <a:lnTo>
                    <a:pt x="110160" y="47285"/>
                  </a:lnTo>
                  <a:lnTo>
                    <a:pt x="17667" y="47285"/>
                  </a:lnTo>
                  <a:lnTo>
                    <a:pt x="17667" y="95957"/>
                  </a:lnTo>
                  <a:lnTo>
                    <a:pt x="63394" y="95957"/>
                  </a:lnTo>
                  <a:lnTo>
                    <a:pt x="63394" y="91627"/>
                  </a:lnTo>
                  <a:lnTo>
                    <a:pt x="128000" y="91627"/>
                  </a:lnTo>
                  <a:lnTo>
                    <a:pt x="128000" y="90241"/>
                  </a:lnTo>
                  <a:lnTo>
                    <a:pt x="31870" y="90241"/>
                  </a:lnTo>
                  <a:lnTo>
                    <a:pt x="31870" y="58890"/>
                  </a:lnTo>
                  <a:lnTo>
                    <a:pt x="124363" y="58890"/>
                  </a:lnTo>
                  <a:lnTo>
                    <a:pt x="124363" y="11431"/>
                  </a:lnTo>
                  <a:close/>
                </a:path>
                <a:path w="461010" h="153035">
                  <a:moveTo>
                    <a:pt x="128000" y="91627"/>
                  </a:moveTo>
                  <a:lnTo>
                    <a:pt x="77770" y="91627"/>
                  </a:lnTo>
                  <a:lnTo>
                    <a:pt x="77770" y="95957"/>
                  </a:lnTo>
                  <a:lnTo>
                    <a:pt x="128000" y="95957"/>
                  </a:lnTo>
                  <a:lnTo>
                    <a:pt x="128000" y="91627"/>
                  </a:lnTo>
                  <a:close/>
                </a:path>
                <a:path w="461010" h="153035">
                  <a:moveTo>
                    <a:pt x="128000" y="84179"/>
                  </a:moveTo>
                  <a:lnTo>
                    <a:pt x="31870" y="84179"/>
                  </a:lnTo>
                  <a:lnTo>
                    <a:pt x="31870" y="90241"/>
                  </a:lnTo>
                  <a:lnTo>
                    <a:pt x="128000" y="90241"/>
                  </a:lnTo>
                  <a:lnTo>
                    <a:pt x="128000" y="84179"/>
                  </a:lnTo>
                  <a:close/>
                </a:path>
                <a:path w="461010" h="153035">
                  <a:moveTo>
                    <a:pt x="226715" y="15588"/>
                  </a:moveTo>
                  <a:lnTo>
                    <a:pt x="166266" y="15588"/>
                  </a:lnTo>
                  <a:lnTo>
                    <a:pt x="166266" y="86604"/>
                  </a:lnTo>
                  <a:lnTo>
                    <a:pt x="226715" y="86604"/>
                  </a:lnTo>
                  <a:lnTo>
                    <a:pt x="226715" y="75172"/>
                  </a:lnTo>
                  <a:lnTo>
                    <a:pt x="179603" y="75172"/>
                  </a:lnTo>
                  <a:lnTo>
                    <a:pt x="179603" y="26674"/>
                  </a:lnTo>
                  <a:lnTo>
                    <a:pt x="226715" y="26674"/>
                  </a:lnTo>
                  <a:lnTo>
                    <a:pt x="226715" y="15588"/>
                  </a:lnTo>
                  <a:close/>
                </a:path>
                <a:path w="461010" h="153035">
                  <a:moveTo>
                    <a:pt x="226715" y="26674"/>
                  </a:moveTo>
                  <a:lnTo>
                    <a:pt x="213205" y="26674"/>
                  </a:lnTo>
                  <a:lnTo>
                    <a:pt x="213205" y="75172"/>
                  </a:lnTo>
                  <a:lnTo>
                    <a:pt x="226715" y="75172"/>
                  </a:lnTo>
                  <a:lnTo>
                    <a:pt x="226715" y="26674"/>
                  </a:lnTo>
                  <a:close/>
                </a:path>
                <a:path w="461010" h="153035">
                  <a:moveTo>
                    <a:pt x="291149" y="0"/>
                  </a:moveTo>
                  <a:lnTo>
                    <a:pt x="277465" y="0"/>
                  </a:lnTo>
                  <a:lnTo>
                    <a:pt x="277465" y="116569"/>
                  </a:lnTo>
                  <a:lnTo>
                    <a:pt x="291149" y="116569"/>
                  </a:lnTo>
                  <a:lnTo>
                    <a:pt x="291149" y="57851"/>
                  </a:lnTo>
                  <a:lnTo>
                    <a:pt x="281795" y="57851"/>
                  </a:lnTo>
                  <a:lnTo>
                    <a:pt x="281795" y="45900"/>
                  </a:lnTo>
                  <a:lnTo>
                    <a:pt x="291149" y="45900"/>
                  </a:lnTo>
                  <a:lnTo>
                    <a:pt x="291149" y="0"/>
                  </a:lnTo>
                  <a:close/>
                </a:path>
                <a:path w="461010" h="153035">
                  <a:moveTo>
                    <a:pt x="257546" y="2771"/>
                  </a:moveTo>
                  <a:lnTo>
                    <a:pt x="243863" y="2771"/>
                  </a:lnTo>
                  <a:lnTo>
                    <a:pt x="243863" y="111026"/>
                  </a:lnTo>
                  <a:lnTo>
                    <a:pt x="257546" y="111026"/>
                  </a:lnTo>
                  <a:lnTo>
                    <a:pt x="257546" y="57851"/>
                  </a:lnTo>
                  <a:lnTo>
                    <a:pt x="252350" y="57851"/>
                  </a:lnTo>
                  <a:lnTo>
                    <a:pt x="252350" y="45900"/>
                  </a:lnTo>
                  <a:lnTo>
                    <a:pt x="257546" y="45900"/>
                  </a:lnTo>
                  <a:lnTo>
                    <a:pt x="257546" y="2771"/>
                  </a:lnTo>
                  <a:close/>
                </a:path>
                <a:path w="461010" h="153035">
                  <a:moveTo>
                    <a:pt x="257546" y="45900"/>
                  </a:moveTo>
                  <a:lnTo>
                    <a:pt x="252350" y="45900"/>
                  </a:lnTo>
                  <a:lnTo>
                    <a:pt x="252350" y="57851"/>
                  </a:lnTo>
                  <a:lnTo>
                    <a:pt x="257546" y="57851"/>
                  </a:lnTo>
                  <a:lnTo>
                    <a:pt x="257546" y="45900"/>
                  </a:lnTo>
                  <a:close/>
                </a:path>
                <a:path w="461010" h="153035">
                  <a:moveTo>
                    <a:pt x="277465" y="45900"/>
                  </a:moveTo>
                  <a:lnTo>
                    <a:pt x="257546" y="45900"/>
                  </a:lnTo>
                  <a:lnTo>
                    <a:pt x="257546" y="57851"/>
                  </a:lnTo>
                  <a:lnTo>
                    <a:pt x="277465" y="57851"/>
                  </a:lnTo>
                  <a:lnTo>
                    <a:pt x="277465" y="45900"/>
                  </a:lnTo>
                  <a:close/>
                </a:path>
                <a:path w="461010" h="153035">
                  <a:moveTo>
                    <a:pt x="291149" y="45900"/>
                  </a:moveTo>
                  <a:lnTo>
                    <a:pt x="281795" y="45900"/>
                  </a:lnTo>
                  <a:lnTo>
                    <a:pt x="281795" y="57851"/>
                  </a:lnTo>
                  <a:lnTo>
                    <a:pt x="291149" y="57851"/>
                  </a:lnTo>
                  <a:lnTo>
                    <a:pt x="291149" y="45900"/>
                  </a:lnTo>
                  <a:close/>
                </a:path>
                <a:path w="461010" h="153035">
                  <a:moveTo>
                    <a:pt x="203505" y="102365"/>
                  </a:moveTo>
                  <a:lnTo>
                    <a:pt x="189129" y="102365"/>
                  </a:lnTo>
                  <a:lnTo>
                    <a:pt x="189129" y="152942"/>
                  </a:lnTo>
                  <a:lnTo>
                    <a:pt x="295999" y="152942"/>
                  </a:lnTo>
                  <a:lnTo>
                    <a:pt x="295999" y="147053"/>
                  </a:lnTo>
                  <a:lnTo>
                    <a:pt x="203505" y="147053"/>
                  </a:lnTo>
                  <a:lnTo>
                    <a:pt x="203505" y="102365"/>
                  </a:lnTo>
                  <a:close/>
                </a:path>
                <a:path w="461010" h="153035">
                  <a:moveTo>
                    <a:pt x="295999" y="141164"/>
                  </a:moveTo>
                  <a:lnTo>
                    <a:pt x="203505" y="141164"/>
                  </a:lnTo>
                  <a:lnTo>
                    <a:pt x="203505" y="147053"/>
                  </a:lnTo>
                  <a:lnTo>
                    <a:pt x="295999" y="147053"/>
                  </a:lnTo>
                  <a:lnTo>
                    <a:pt x="295999" y="141164"/>
                  </a:lnTo>
                  <a:close/>
                </a:path>
                <a:path w="461010" h="153035">
                  <a:moveTo>
                    <a:pt x="383975" y="10565"/>
                  </a:moveTo>
                  <a:lnTo>
                    <a:pt x="381377" y="10565"/>
                  </a:lnTo>
                  <a:lnTo>
                    <a:pt x="381377" y="22517"/>
                  </a:lnTo>
                  <a:lnTo>
                    <a:pt x="376345" y="41753"/>
                  </a:lnTo>
                  <a:lnTo>
                    <a:pt x="363211" y="58457"/>
                  </a:lnTo>
                  <a:lnTo>
                    <a:pt x="344914" y="71134"/>
                  </a:lnTo>
                  <a:lnTo>
                    <a:pt x="324391" y="78290"/>
                  </a:lnTo>
                  <a:lnTo>
                    <a:pt x="330800" y="90241"/>
                  </a:lnTo>
                  <a:lnTo>
                    <a:pt x="353877" y="81461"/>
                  </a:lnTo>
                  <a:lnTo>
                    <a:pt x="374080" y="66511"/>
                  </a:lnTo>
                  <a:lnTo>
                    <a:pt x="388405" y="46495"/>
                  </a:lnTo>
                  <a:lnTo>
                    <a:pt x="388915" y="44250"/>
                  </a:lnTo>
                  <a:lnTo>
                    <a:pt x="383975" y="22517"/>
                  </a:lnTo>
                  <a:lnTo>
                    <a:pt x="383975" y="10565"/>
                  </a:lnTo>
                  <a:close/>
                </a:path>
                <a:path w="461010" h="153035">
                  <a:moveTo>
                    <a:pt x="396446" y="10565"/>
                  </a:moveTo>
                  <a:lnTo>
                    <a:pt x="393848" y="10565"/>
                  </a:lnTo>
                  <a:lnTo>
                    <a:pt x="393848" y="22517"/>
                  </a:lnTo>
                  <a:lnTo>
                    <a:pt x="388915" y="44250"/>
                  </a:lnTo>
                  <a:lnTo>
                    <a:pt x="389442" y="46568"/>
                  </a:lnTo>
                  <a:lnTo>
                    <a:pt x="403807" y="66576"/>
                  </a:lnTo>
                  <a:lnTo>
                    <a:pt x="424018" y="81486"/>
                  </a:lnTo>
                  <a:lnTo>
                    <a:pt x="447022" y="90241"/>
                  </a:lnTo>
                  <a:lnTo>
                    <a:pt x="453431" y="78290"/>
                  </a:lnTo>
                  <a:lnTo>
                    <a:pt x="432946" y="71134"/>
                  </a:lnTo>
                  <a:lnTo>
                    <a:pt x="414676" y="58522"/>
                  </a:lnTo>
                  <a:lnTo>
                    <a:pt x="401501" y="41827"/>
                  </a:lnTo>
                  <a:lnTo>
                    <a:pt x="396446" y="22517"/>
                  </a:lnTo>
                  <a:lnTo>
                    <a:pt x="396446" y="10565"/>
                  </a:lnTo>
                  <a:close/>
                </a:path>
                <a:path w="461010" h="153035">
                  <a:moveTo>
                    <a:pt x="393848" y="10565"/>
                  </a:moveTo>
                  <a:lnTo>
                    <a:pt x="383975" y="10565"/>
                  </a:lnTo>
                  <a:lnTo>
                    <a:pt x="383975" y="22517"/>
                  </a:lnTo>
                  <a:lnTo>
                    <a:pt x="388915" y="44250"/>
                  </a:lnTo>
                  <a:lnTo>
                    <a:pt x="393848" y="22517"/>
                  </a:lnTo>
                  <a:lnTo>
                    <a:pt x="393848" y="10565"/>
                  </a:lnTo>
                  <a:close/>
                </a:path>
                <a:path w="461010" h="153035">
                  <a:moveTo>
                    <a:pt x="460533" y="123497"/>
                  </a:moveTo>
                  <a:lnTo>
                    <a:pt x="318675" y="123497"/>
                  </a:lnTo>
                  <a:lnTo>
                    <a:pt x="318675" y="135275"/>
                  </a:lnTo>
                  <a:lnTo>
                    <a:pt x="460533" y="135275"/>
                  </a:lnTo>
                  <a:lnTo>
                    <a:pt x="460533" y="123497"/>
                  </a:lnTo>
                  <a:close/>
                </a:path>
              </a:pathLst>
            </a:custGeom>
            <a:solidFill>
              <a:srgbClr val="6775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6" name="object 156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293076" y="3258566"/>
              <a:ext cx="1919727" cy="721704"/>
            </a:xfrm>
            <a:prstGeom prst="rect">
              <a:avLst/>
            </a:prstGeom>
          </p:spPr>
        </p:pic>
        <p:sp>
          <p:nvSpPr>
            <p:cNvPr id="157" name="object 157"/>
            <p:cNvSpPr/>
            <p:nvPr/>
          </p:nvSpPr>
          <p:spPr>
            <a:xfrm>
              <a:off x="3350815" y="3316299"/>
              <a:ext cx="1746885" cy="548640"/>
            </a:xfrm>
            <a:custGeom>
              <a:avLst/>
              <a:gdLst/>
              <a:ahLst/>
              <a:cxnLst/>
              <a:rect l="l" t="t" r="r" b="b"/>
              <a:pathLst>
                <a:path w="1746885" h="548639">
                  <a:moveTo>
                    <a:pt x="1746514" y="0"/>
                  </a:moveTo>
                  <a:lnTo>
                    <a:pt x="0" y="0"/>
                  </a:lnTo>
                  <a:lnTo>
                    <a:pt x="0" y="548492"/>
                  </a:lnTo>
                  <a:lnTo>
                    <a:pt x="1746514" y="548492"/>
                  </a:lnTo>
                  <a:lnTo>
                    <a:pt x="174651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158"/>
            <p:cNvSpPr/>
            <p:nvPr/>
          </p:nvSpPr>
          <p:spPr>
            <a:xfrm>
              <a:off x="3350806" y="3316299"/>
              <a:ext cx="1746885" cy="548640"/>
            </a:xfrm>
            <a:custGeom>
              <a:avLst/>
              <a:gdLst/>
              <a:ahLst/>
              <a:cxnLst/>
              <a:rect l="l" t="t" r="r" b="b"/>
              <a:pathLst>
                <a:path w="1746885" h="548639">
                  <a:moveTo>
                    <a:pt x="1746516" y="0"/>
                  </a:moveTo>
                  <a:lnTo>
                    <a:pt x="1739303" y="0"/>
                  </a:lnTo>
                  <a:lnTo>
                    <a:pt x="1739303" y="7226"/>
                  </a:lnTo>
                  <a:lnTo>
                    <a:pt x="1739303" y="541286"/>
                  </a:lnTo>
                  <a:lnTo>
                    <a:pt x="7226" y="541286"/>
                  </a:lnTo>
                  <a:lnTo>
                    <a:pt x="7226" y="7226"/>
                  </a:lnTo>
                  <a:lnTo>
                    <a:pt x="1739303" y="7226"/>
                  </a:lnTo>
                  <a:lnTo>
                    <a:pt x="1739303" y="0"/>
                  </a:lnTo>
                  <a:lnTo>
                    <a:pt x="7226" y="0"/>
                  </a:lnTo>
                  <a:lnTo>
                    <a:pt x="0" y="0"/>
                  </a:lnTo>
                  <a:lnTo>
                    <a:pt x="0" y="548500"/>
                  </a:lnTo>
                  <a:lnTo>
                    <a:pt x="7226" y="548500"/>
                  </a:lnTo>
                  <a:lnTo>
                    <a:pt x="1739303" y="548500"/>
                  </a:lnTo>
                  <a:lnTo>
                    <a:pt x="1746516" y="548500"/>
                  </a:lnTo>
                  <a:lnTo>
                    <a:pt x="1746516" y="0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159"/>
            <p:cNvSpPr/>
            <p:nvPr/>
          </p:nvSpPr>
          <p:spPr>
            <a:xfrm>
              <a:off x="3763887" y="3514815"/>
              <a:ext cx="920750" cy="157480"/>
            </a:xfrm>
            <a:custGeom>
              <a:avLst/>
              <a:gdLst/>
              <a:ahLst/>
              <a:cxnLst/>
              <a:rect l="l" t="t" r="r" b="b"/>
              <a:pathLst>
                <a:path w="920750" h="157479">
                  <a:moveTo>
                    <a:pt x="65299" y="10912"/>
                  </a:moveTo>
                  <a:lnTo>
                    <a:pt x="62701" y="10912"/>
                  </a:lnTo>
                  <a:lnTo>
                    <a:pt x="62701" y="22863"/>
                  </a:lnTo>
                  <a:lnTo>
                    <a:pt x="57670" y="42100"/>
                  </a:lnTo>
                  <a:lnTo>
                    <a:pt x="44536" y="58804"/>
                  </a:lnTo>
                  <a:lnTo>
                    <a:pt x="26238" y="71480"/>
                  </a:lnTo>
                  <a:lnTo>
                    <a:pt x="5715" y="78636"/>
                  </a:lnTo>
                  <a:lnTo>
                    <a:pt x="12124" y="90587"/>
                  </a:lnTo>
                  <a:lnTo>
                    <a:pt x="35201" y="81808"/>
                  </a:lnTo>
                  <a:lnTo>
                    <a:pt x="55404" y="66858"/>
                  </a:lnTo>
                  <a:lnTo>
                    <a:pt x="69729" y="46841"/>
                  </a:lnTo>
                  <a:lnTo>
                    <a:pt x="70239" y="44596"/>
                  </a:lnTo>
                  <a:lnTo>
                    <a:pt x="65299" y="22863"/>
                  </a:lnTo>
                  <a:lnTo>
                    <a:pt x="65299" y="10912"/>
                  </a:lnTo>
                  <a:close/>
                </a:path>
                <a:path w="920750" h="157479">
                  <a:moveTo>
                    <a:pt x="77770" y="10912"/>
                  </a:moveTo>
                  <a:lnTo>
                    <a:pt x="75172" y="10912"/>
                  </a:lnTo>
                  <a:lnTo>
                    <a:pt x="75172" y="22863"/>
                  </a:lnTo>
                  <a:lnTo>
                    <a:pt x="70239" y="44596"/>
                  </a:lnTo>
                  <a:lnTo>
                    <a:pt x="70766" y="46915"/>
                  </a:lnTo>
                  <a:lnTo>
                    <a:pt x="85131" y="66923"/>
                  </a:lnTo>
                  <a:lnTo>
                    <a:pt x="105342" y="81832"/>
                  </a:lnTo>
                  <a:lnTo>
                    <a:pt x="128347" y="90587"/>
                  </a:lnTo>
                  <a:lnTo>
                    <a:pt x="134755" y="78636"/>
                  </a:lnTo>
                  <a:lnTo>
                    <a:pt x="114271" y="71480"/>
                  </a:lnTo>
                  <a:lnTo>
                    <a:pt x="96000" y="58869"/>
                  </a:lnTo>
                  <a:lnTo>
                    <a:pt x="82825" y="42173"/>
                  </a:lnTo>
                  <a:lnTo>
                    <a:pt x="77770" y="22863"/>
                  </a:lnTo>
                  <a:lnTo>
                    <a:pt x="77770" y="10912"/>
                  </a:lnTo>
                  <a:close/>
                </a:path>
                <a:path w="920750" h="157479">
                  <a:moveTo>
                    <a:pt x="75172" y="10912"/>
                  </a:moveTo>
                  <a:lnTo>
                    <a:pt x="65299" y="10912"/>
                  </a:lnTo>
                  <a:lnTo>
                    <a:pt x="65299" y="22863"/>
                  </a:lnTo>
                  <a:lnTo>
                    <a:pt x="70239" y="44596"/>
                  </a:lnTo>
                  <a:lnTo>
                    <a:pt x="75172" y="22863"/>
                  </a:lnTo>
                  <a:lnTo>
                    <a:pt x="75172" y="10912"/>
                  </a:lnTo>
                  <a:close/>
                </a:path>
                <a:path w="920750" h="157479">
                  <a:moveTo>
                    <a:pt x="141857" y="123843"/>
                  </a:moveTo>
                  <a:lnTo>
                    <a:pt x="0" y="123843"/>
                  </a:lnTo>
                  <a:lnTo>
                    <a:pt x="0" y="135621"/>
                  </a:lnTo>
                  <a:lnTo>
                    <a:pt x="141857" y="135621"/>
                  </a:lnTo>
                  <a:lnTo>
                    <a:pt x="141857" y="123843"/>
                  </a:lnTo>
                  <a:close/>
                </a:path>
                <a:path w="920750" h="157479">
                  <a:moveTo>
                    <a:pt x="238320" y="7621"/>
                  </a:moveTo>
                  <a:lnTo>
                    <a:pt x="166785" y="7621"/>
                  </a:lnTo>
                  <a:lnTo>
                    <a:pt x="166785" y="18706"/>
                  </a:lnTo>
                  <a:lnTo>
                    <a:pt x="224290" y="18706"/>
                  </a:lnTo>
                  <a:lnTo>
                    <a:pt x="224290" y="35854"/>
                  </a:lnTo>
                  <a:lnTo>
                    <a:pt x="167132" y="35854"/>
                  </a:lnTo>
                  <a:lnTo>
                    <a:pt x="167132" y="76557"/>
                  </a:lnTo>
                  <a:lnTo>
                    <a:pt x="179776" y="76557"/>
                  </a:lnTo>
                  <a:lnTo>
                    <a:pt x="201254" y="76387"/>
                  </a:lnTo>
                  <a:lnTo>
                    <a:pt x="220133" y="75713"/>
                  </a:lnTo>
                  <a:lnTo>
                    <a:pt x="237844" y="74292"/>
                  </a:lnTo>
                  <a:lnTo>
                    <a:pt x="255814" y="71881"/>
                  </a:lnTo>
                  <a:lnTo>
                    <a:pt x="255665" y="70668"/>
                  </a:lnTo>
                  <a:lnTo>
                    <a:pt x="181162" y="70668"/>
                  </a:lnTo>
                  <a:lnTo>
                    <a:pt x="181162" y="65126"/>
                  </a:lnTo>
                  <a:lnTo>
                    <a:pt x="179776" y="65126"/>
                  </a:lnTo>
                  <a:lnTo>
                    <a:pt x="181162" y="65115"/>
                  </a:lnTo>
                  <a:lnTo>
                    <a:pt x="181162" y="46419"/>
                  </a:lnTo>
                  <a:lnTo>
                    <a:pt x="238320" y="46419"/>
                  </a:lnTo>
                  <a:lnTo>
                    <a:pt x="238320" y="7621"/>
                  </a:lnTo>
                  <a:close/>
                </a:path>
                <a:path w="920750" h="157479">
                  <a:moveTo>
                    <a:pt x="254429" y="60622"/>
                  </a:moveTo>
                  <a:lnTo>
                    <a:pt x="236821" y="62934"/>
                  </a:lnTo>
                  <a:lnTo>
                    <a:pt x="219441" y="64303"/>
                  </a:lnTo>
                  <a:lnTo>
                    <a:pt x="200891" y="64958"/>
                  </a:lnTo>
                  <a:lnTo>
                    <a:pt x="181162" y="65115"/>
                  </a:lnTo>
                  <a:lnTo>
                    <a:pt x="181162" y="70668"/>
                  </a:lnTo>
                  <a:lnTo>
                    <a:pt x="255665" y="70668"/>
                  </a:lnTo>
                  <a:lnTo>
                    <a:pt x="254429" y="60622"/>
                  </a:lnTo>
                  <a:close/>
                </a:path>
                <a:path w="920750" h="157479">
                  <a:moveTo>
                    <a:pt x="181162" y="65115"/>
                  </a:moveTo>
                  <a:lnTo>
                    <a:pt x="179776" y="65126"/>
                  </a:lnTo>
                  <a:lnTo>
                    <a:pt x="181162" y="65126"/>
                  </a:lnTo>
                  <a:close/>
                </a:path>
                <a:path w="920750" h="157479">
                  <a:moveTo>
                    <a:pt x="287685" y="89548"/>
                  </a:moveTo>
                  <a:lnTo>
                    <a:pt x="186358" y="89548"/>
                  </a:lnTo>
                  <a:lnTo>
                    <a:pt x="186358" y="100807"/>
                  </a:lnTo>
                  <a:lnTo>
                    <a:pt x="273135" y="100807"/>
                  </a:lnTo>
                  <a:lnTo>
                    <a:pt x="273135" y="116049"/>
                  </a:lnTo>
                  <a:lnTo>
                    <a:pt x="186704" y="116049"/>
                  </a:lnTo>
                  <a:lnTo>
                    <a:pt x="186704" y="155021"/>
                  </a:lnTo>
                  <a:lnTo>
                    <a:pt x="292881" y="155021"/>
                  </a:lnTo>
                  <a:lnTo>
                    <a:pt x="292881" y="148785"/>
                  </a:lnTo>
                  <a:lnTo>
                    <a:pt x="201081" y="148785"/>
                  </a:lnTo>
                  <a:lnTo>
                    <a:pt x="201081" y="126615"/>
                  </a:lnTo>
                  <a:lnTo>
                    <a:pt x="287685" y="126615"/>
                  </a:lnTo>
                  <a:lnTo>
                    <a:pt x="287685" y="89548"/>
                  </a:lnTo>
                  <a:close/>
                </a:path>
                <a:path w="920750" h="157479">
                  <a:moveTo>
                    <a:pt x="292881" y="143762"/>
                  </a:moveTo>
                  <a:lnTo>
                    <a:pt x="201081" y="143762"/>
                  </a:lnTo>
                  <a:lnTo>
                    <a:pt x="201081" y="148785"/>
                  </a:lnTo>
                  <a:lnTo>
                    <a:pt x="292881" y="148785"/>
                  </a:lnTo>
                  <a:lnTo>
                    <a:pt x="292881" y="143762"/>
                  </a:lnTo>
                  <a:close/>
                </a:path>
                <a:path w="920750" h="157479">
                  <a:moveTo>
                    <a:pt x="287685" y="173"/>
                  </a:moveTo>
                  <a:lnTo>
                    <a:pt x="273135" y="173"/>
                  </a:lnTo>
                  <a:lnTo>
                    <a:pt x="273135" y="82447"/>
                  </a:lnTo>
                  <a:lnTo>
                    <a:pt x="287685" y="82447"/>
                  </a:lnTo>
                  <a:lnTo>
                    <a:pt x="287685" y="173"/>
                  </a:lnTo>
                  <a:close/>
                </a:path>
                <a:path w="920750" h="157479">
                  <a:moveTo>
                    <a:pt x="447369" y="0"/>
                  </a:moveTo>
                  <a:lnTo>
                    <a:pt x="432993" y="0"/>
                  </a:lnTo>
                  <a:lnTo>
                    <a:pt x="432993" y="156926"/>
                  </a:lnTo>
                  <a:lnTo>
                    <a:pt x="447369" y="156926"/>
                  </a:lnTo>
                  <a:lnTo>
                    <a:pt x="447369" y="72054"/>
                  </a:lnTo>
                  <a:lnTo>
                    <a:pt x="436457" y="72054"/>
                  </a:lnTo>
                  <a:lnTo>
                    <a:pt x="436457" y="60276"/>
                  </a:lnTo>
                  <a:lnTo>
                    <a:pt x="447369" y="60276"/>
                  </a:lnTo>
                  <a:lnTo>
                    <a:pt x="447369" y="0"/>
                  </a:lnTo>
                  <a:close/>
                </a:path>
                <a:path w="920750" h="157479">
                  <a:moveTo>
                    <a:pt x="394021" y="14722"/>
                  </a:moveTo>
                  <a:lnTo>
                    <a:pt x="324045" y="14722"/>
                  </a:lnTo>
                  <a:lnTo>
                    <a:pt x="324045" y="26500"/>
                  </a:lnTo>
                  <a:lnTo>
                    <a:pt x="379818" y="26500"/>
                  </a:lnTo>
                  <a:lnTo>
                    <a:pt x="379818" y="57851"/>
                  </a:lnTo>
                  <a:lnTo>
                    <a:pt x="324391" y="57851"/>
                  </a:lnTo>
                  <a:lnTo>
                    <a:pt x="324391" y="119513"/>
                  </a:lnTo>
                  <a:lnTo>
                    <a:pt x="336342" y="119513"/>
                  </a:lnTo>
                  <a:lnTo>
                    <a:pt x="356145" y="119286"/>
                  </a:lnTo>
                  <a:lnTo>
                    <a:pt x="373950" y="118474"/>
                  </a:lnTo>
                  <a:lnTo>
                    <a:pt x="390879" y="116882"/>
                  </a:lnTo>
                  <a:lnTo>
                    <a:pt x="408051" y="114317"/>
                  </a:lnTo>
                  <a:lnTo>
                    <a:pt x="407669" y="111026"/>
                  </a:lnTo>
                  <a:lnTo>
                    <a:pt x="338594" y="111026"/>
                  </a:lnTo>
                  <a:lnTo>
                    <a:pt x="338594" y="107388"/>
                  </a:lnTo>
                  <a:lnTo>
                    <a:pt x="336342" y="107388"/>
                  </a:lnTo>
                  <a:lnTo>
                    <a:pt x="338594" y="107365"/>
                  </a:lnTo>
                  <a:lnTo>
                    <a:pt x="338594" y="69629"/>
                  </a:lnTo>
                  <a:lnTo>
                    <a:pt x="394021" y="69629"/>
                  </a:lnTo>
                  <a:lnTo>
                    <a:pt x="394021" y="14722"/>
                  </a:lnTo>
                  <a:close/>
                </a:path>
                <a:path w="920750" h="157479">
                  <a:moveTo>
                    <a:pt x="406665" y="102365"/>
                  </a:moveTo>
                  <a:lnTo>
                    <a:pt x="389856" y="104904"/>
                  </a:lnTo>
                  <a:lnTo>
                    <a:pt x="373257" y="106436"/>
                  </a:lnTo>
                  <a:lnTo>
                    <a:pt x="355782" y="107188"/>
                  </a:lnTo>
                  <a:lnTo>
                    <a:pt x="338594" y="107365"/>
                  </a:lnTo>
                  <a:lnTo>
                    <a:pt x="338594" y="111026"/>
                  </a:lnTo>
                  <a:lnTo>
                    <a:pt x="407669" y="111026"/>
                  </a:lnTo>
                  <a:lnTo>
                    <a:pt x="406665" y="102365"/>
                  </a:lnTo>
                  <a:close/>
                </a:path>
                <a:path w="920750" h="157479">
                  <a:moveTo>
                    <a:pt x="338594" y="107365"/>
                  </a:moveTo>
                  <a:lnTo>
                    <a:pt x="336342" y="107388"/>
                  </a:lnTo>
                  <a:lnTo>
                    <a:pt x="338594" y="107388"/>
                  </a:lnTo>
                  <a:close/>
                </a:path>
                <a:path w="920750" h="157479">
                  <a:moveTo>
                    <a:pt x="432993" y="60276"/>
                  </a:moveTo>
                  <a:lnTo>
                    <a:pt x="403201" y="60276"/>
                  </a:lnTo>
                  <a:lnTo>
                    <a:pt x="403201" y="72054"/>
                  </a:lnTo>
                  <a:lnTo>
                    <a:pt x="432993" y="72054"/>
                  </a:lnTo>
                  <a:lnTo>
                    <a:pt x="432993" y="60276"/>
                  </a:lnTo>
                  <a:close/>
                </a:path>
                <a:path w="920750" h="157479">
                  <a:moveTo>
                    <a:pt x="447369" y="60276"/>
                  </a:moveTo>
                  <a:lnTo>
                    <a:pt x="436457" y="60276"/>
                  </a:lnTo>
                  <a:lnTo>
                    <a:pt x="436457" y="72054"/>
                  </a:lnTo>
                  <a:lnTo>
                    <a:pt x="447369" y="72054"/>
                  </a:lnTo>
                  <a:lnTo>
                    <a:pt x="447369" y="60276"/>
                  </a:lnTo>
                  <a:close/>
                </a:path>
                <a:path w="920750" h="157479">
                  <a:moveTo>
                    <a:pt x="577048" y="19572"/>
                  </a:moveTo>
                  <a:lnTo>
                    <a:pt x="562152" y="19572"/>
                  </a:lnTo>
                  <a:lnTo>
                    <a:pt x="516078" y="143243"/>
                  </a:lnTo>
                  <a:lnTo>
                    <a:pt x="530974" y="143243"/>
                  </a:lnTo>
                  <a:lnTo>
                    <a:pt x="577048" y="19572"/>
                  </a:lnTo>
                  <a:close/>
                </a:path>
                <a:path w="920750" h="157479">
                  <a:moveTo>
                    <a:pt x="710216" y="99767"/>
                  </a:moveTo>
                  <a:lnTo>
                    <a:pt x="696013" y="99767"/>
                  </a:lnTo>
                  <a:lnTo>
                    <a:pt x="696013" y="156926"/>
                  </a:lnTo>
                  <a:lnTo>
                    <a:pt x="710216" y="156926"/>
                  </a:lnTo>
                  <a:lnTo>
                    <a:pt x="710216" y="99767"/>
                  </a:lnTo>
                  <a:close/>
                </a:path>
                <a:path w="920750" h="157479">
                  <a:moveTo>
                    <a:pt x="773957" y="94744"/>
                  </a:moveTo>
                  <a:lnTo>
                    <a:pt x="632446" y="94744"/>
                  </a:lnTo>
                  <a:lnTo>
                    <a:pt x="632446" y="106696"/>
                  </a:lnTo>
                  <a:lnTo>
                    <a:pt x="696013" y="106696"/>
                  </a:lnTo>
                  <a:lnTo>
                    <a:pt x="696013" y="99767"/>
                  </a:lnTo>
                  <a:lnTo>
                    <a:pt x="773957" y="99767"/>
                  </a:lnTo>
                  <a:lnTo>
                    <a:pt x="773957" y="94744"/>
                  </a:lnTo>
                  <a:close/>
                </a:path>
                <a:path w="920750" h="157479">
                  <a:moveTo>
                    <a:pt x="773957" y="99767"/>
                  </a:moveTo>
                  <a:lnTo>
                    <a:pt x="710216" y="99767"/>
                  </a:lnTo>
                  <a:lnTo>
                    <a:pt x="710216" y="106696"/>
                  </a:lnTo>
                  <a:lnTo>
                    <a:pt x="773957" y="106696"/>
                  </a:lnTo>
                  <a:lnTo>
                    <a:pt x="773957" y="99767"/>
                  </a:lnTo>
                  <a:close/>
                </a:path>
                <a:path w="920750" h="157479">
                  <a:moveTo>
                    <a:pt x="697745" y="27020"/>
                  </a:moveTo>
                  <a:lnTo>
                    <a:pt x="695840" y="27020"/>
                  </a:lnTo>
                  <a:lnTo>
                    <a:pt x="695784" y="31177"/>
                  </a:lnTo>
                  <a:lnTo>
                    <a:pt x="691285" y="45058"/>
                  </a:lnTo>
                  <a:lnTo>
                    <a:pt x="679147" y="57180"/>
                  </a:lnTo>
                  <a:lnTo>
                    <a:pt x="661715" y="66346"/>
                  </a:lnTo>
                  <a:lnTo>
                    <a:pt x="641279" y="71534"/>
                  </a:lnTo>
                  <a:lnTo>
                    <a:pt x="646302" y="82966"/>
                  </a:lnTo>
                  <a:lnTo>
                    <a:pt x="669902" y="76528"/>
                  </a:lnTo>
                  <a:lnTo>
                    <a:pt x="689734" y="65234"/>
                  </a:lnTo>
                  <a:lnTo>
                    <a:pt x="703152" y="50091"/>
                  </a:lnTo>
                  <a:lnTo>
                    <a:pt x="702803" y="49694"/>
                  </a:lnTo>
                  <a:lnTo>
                    <a:pt x="697792" y="31177"/>
                  </a:lnTo>
                  <a:lnTo>
                    <a:pt x="697745" y="27020"/>
                  </a:lnTo>
                  <a:close/>
                </a:path>
                <a:path w="920750" h="157479">
                  <a:moveTo>
                    <a:pt x="710216" y="27020"/>
                  </a:moveTo>
                  <a:lnTo>
                    <a:pt x="708484" y="27020"/>
                  </a:lnTo>
                  <a:lnTo>
                    <a:pt x="708437" y="31177"/>
                  </a:lnTo>
                  <a:lnTo>
                    <a:pt x="703396" y="49816"/>
                  </a:lnTo>
                  <a:lnTo>
                    <a:pt x="703152" y="50091"/>
                  </a:lnTo>
                  <a:lnTo>
                    <a:pt x="716387" y="65169"/>
                  </a:lnTo>
                  <a:lnTo>
                    <a:pt x="736108" y="76552"/>
                  </a:lnTo>
                  <a:lnTo>
                    <a:pt x="759580" y="82966"/>
                  </a:lnTo>
                  <a:lnTo>
                    <a:pt x="764777" y="71534"/>
                  </a:lnTo>
                  <a:lnTo>
                    <a:pt x="744414" y="66322"/>
                  </a:lnTo>
                  <a:lnTo>
                    <a:pt x="726974" y="57115"/>
                  </a:lnTo>
                  <a:lnTo>
                    <a:pt x="714795" y="44985"/>
                  </a:lnTo>
                  <a:lnTo>
                    <a:pt x="710273" y="31177"/>
                  </a:lnTo>
                  <a:lnTo>
                    <a:pt x="710216" y="27020"/>
                  </a:lnTo>
                  <a:close/>
                </a:path>
                <a:path w="920750" h="157479">
                  <a:moveTo>
                    <a:pt x="708484" y="27020"/>
                  </a:moveTo>
                  <a:lnTo>
                    <a:pt x="697745" y="27020"/>
                  </a:lnTo>
                  <a:lnTo>
                    <a:pt x="697792" y="31177"/>
                  </a:lnTo>
                  <a:lnTo>
                    <a:pt x="702803" y="49694"/>
                  </a:lnTo>
                  <a:lnTo>
                    <a:pt x="703152" y="50091"/>
                  </a:lnTo>
                  <a:lnTo>
                    <a:pt x="703396" y="49816"/>
                  </a:lnTo>
                  <a:lnTo>
                    <a:pt x="708437" y="31177"/>
                  </a:lnTo>
                  <a:lnTo>
                    <a:pt x="708484" y="27020"/>
                  </a:lnTo>
                  <a:close/>
                </a:path>
                <a:path w="920750" h="157479">
                  <a:moveTo>
                    <a:pt x="696013" y="19399"/>
                  </a:moveTo>
                  <a:lnTo>
                    <a:pt x="646129" y="19399"/>
                  </a:lnTo>
                  <a:lnTo>
                    <a:pt x="646129" y="31177"/>
                  </a:lnTo>
                  <a:lnTo>
                    <a:pt x="695784" y="31177"/>
                  </a:lnTo>
                  <a:lnTo>
                    <a:pt x="695840" y="27020"/>
                  </a:lnTo>
                  <a:lnTo>
                    <a:pt x="760273" y="27020"/>
                  </a:lnTo>
                  <a:lnTo>
                    <a:pt x="760273" y="23556"/>
                  </a:lnTo>
                  <a:lnTo>
                    <a:pt x="696013" y="23556"/>
                  </a:lnTo>
                  <a:lnTo>
                    <a:pt x="696013" y="19399"/>
                  </a:lnTo>
                  <a:close/>
                </a:path>
                <a:path w="920750" h="157479">
                  <a:moveTo>
                    <a:pt x="760273" y="27020"/>
                  </a:moveTo>
                  <a:lnTo>
                    <a:pt x="710216" y="27020"/>
                  </a:lnTo>
                  <a:lnTo>
                    <a:pt x="710273" y="31177"/>
                  </a:lnTo>
                  <a:lnTo>
                    <a:pt x="760273" y="31177"/>
                  </a:lnTo>
                  <a:lnTo>
                    <a:pt x="760273" y="27020"/>
                  </a:lnTo>
                  <a:close/>
                </a:path>
                <a:path w="920750" h="157479">
                  <a:moveTo>
                    <a:pt x="710216" y="173"/>
                  </a:moveTo>
                  <a:lnTo>
                    <a:pt x="696013" y="173"/>
                  </a:lnTo>
                  <a:lnTo>
                    <a:pt x="696013" y="23556"/>
                  </a:lnTo>
                  <a:lnTo>
                    <a:pt x="710216" y="23556"/>
                  </a:lnTo>
                  <a:lnTo>
                    <a:pt x="710216" y="173"/>
                  </a:lnTo>
                  <a:close/>
                </a:path>
                <a:path w="920750" h="157479">
                  <a:moveTo>
                    <a:pt x="760273" y="19399"/>
                  </a:moveTo>
                  <a:lnTo>
                    <a:pt x="710216" y="19399"/>
                  </a:lnTo>
                  <a:lnTo>
                    <a:pt x="710216" y="23556"/>
                  </a:lnTo>
                  <a:lnTo>
                    <a:pt x="760273" y="23556"/>
                  </a:lnTo>
                  <a:lnTo>
                    <a:pt x="760273" y="19399"/>
                  </a:lnTo>
                  <a:close/>
                </a:path>
                <a:path w="920750" h="157479">
                  <a:moveTo>
                    <a:pt x="920131" y="0"/>
                  </a:moveTo>
                  <a:lnTo>
                    <a:pt x="905754" y="0"/>
                  </a:lnTo>
                  <a:lnTo>
                    <a:pt x="905754" y="156926"/>
                  </a:lnTo>
                  <a:lnTo>
                    <a:pt x="920131" y="156926"/>
                  </a:lnTo>
                  <a:lnTo>
                    <a:pt x="920131" y="0"/>
                  </a:lnTo>
                  <a:close/>
                </a:path>
                <a:path w="920750" h="157479">
                  <a:moveTo>
                    <a:pt x="872845" y="14722"/>
                  </a:moveTo>
                  <a:lnTo>
                    <a:pt x="800444" y="14722"/>
                  </a:lnTo>
                  <a:lnTo>
                    <a:pt x="800444" y="26500"/>
                  </a:lnTo>
                  <a:lnTo>
                    <a:pt x="858295" y="26500"/>
                  </a:lnTo>
                  <a:lnTo>
                    <a:pt x="858295" y="58890"/>
                  </a:lnTo>
                  <a:lnTo>
                    <a:pt x="800790" y="58890"/>
                  </a:lnTo>
                  <a:lnTo>
                    <a:pt x="800790" y="119167"/>
                  </a:lnTo>
                  <a:lnTo>
                    <a:pt x="813781" y="119167"/>
                  </a:lnTo>
                  <a:lnTo>
                    <a:pt x="833427" y="118931"/>
                  </a:lnTo>
                  <a:lnTo>
                    <a:pt x="852601" y="118062"/>
                  </a:lnTo>
                  <a:lnTo>
                    <a:pt x="872068" y="116317"/>
                  </a:lnTo>
                  <a:lnTo>
                    <a:pt x="892591" y="113451"/>
                  </a:lnTo>
                  <a:lnTo>
                    <a:pt x="892361" y="111719"/>
                  </a:lnTo>
                  <a:lnTo>
                    <a:pt x="815167" y="111719"/>
                  </a:lnTo>
                  <a:lnTo>
                    <a:pt x="815167" y="107215"/>
                  </a:lnTo>
                  <a:lnTo>
                    <a:pt x="813781" y="107215"/>
                  </a:lnTo>
                  <a:lnTo>
                    <a:pt x="815167" y="107198"/>
                  </a:lnTo>
                  <a:lnTo>
                    <a:pt x="815167" y="70668"/>
                  </a:lnTo>
                  <a:lnTo>
                    <a:pt x="872845" y="70668"/>
                  </a:lnTo>
                  <a:lnTo>
                    <a:pt x="872845" y="14722"/>
                  </a:lnTo>
                  <a:close/>
                </a:path>
                <a:path w="920750" h="157479">
                  <a:moveTo>
                    <a:pt x="891032" y="101673"/>
                  </a:moveTo>
                  <a:lnTo>
                    <a:pt x="870948" y="104439"/>
                  </a:lnTo>
                  <a:lnTo>
                    <a:pt x="851822" y="106133"/>
                  </a:lnTo>
                  <a:lnTo>
                    <a:pt x="832988" y="106983"/>
                  </a:lnTo>
                  <a:lnTo>
                    <a:pt x="815167" y="107198"/>
                  </a:lnTo>
                  <a:lnTo>
                    <a:pt x="815167" y="111719"/>
                  </a:lnTo>
                  <a:lnTo>
                    <a:pt x="892361" y="111719"/>
                  </a:lnTo>
                  <a:lnTo>
                    <a:pt x="891032" y="101673"/>
                  </a:lnTo>
                  <a:close/>
                </a:path>
                <a:path w="920750" h="157479">
                  <a:moveTo>
                    <a:pt x="815167" y="107198"/>
                  </a:moveTo>
                  <a:lnTo>
                    <a:pt x="813781" y="107215"/>
                  </a:lnTo>
                  <a:lnTo>
                    <a:pt x="815167" y="107215"/>
                  </a:lnTo>
                  <a:close/>
                </a:path>
              </a:pathLst>
            </a:custGeom>
            <a:solidFill>
              <a:srgbClr val="6775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0" name="object 16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988038" y="3258566"/>
              <a:ext cx="1327931" cy="721679"/>
            </a:xfrm>
            <a:prstGeom prst="rect">
              <a:avLst/>
            </a:prstGeom>
          </p:spPr>
        </p:pic>
        <p:sp>
          <p:nvSpPr>
            <p:cNvPr id="161" name="object 161"/>
            <p:cNvSpPr/>
            <p:nvPr/>
          </p:nvSpPr>
          <p:spPr>
            <a:xfrm>
              <a:off x="7045777" y="3316299"/>
              <a:ext cx="1155065" cy="548640"/>
            </a:xfrm>
            <a:custGeom>
              <a:avLst/>
              <a:gdLst/>
              <a:ahLst/>
              <a:cxnLst/>
              <a:rect l="l" t="t" r="r" b="b"/>
              <a:pathLst>
                <a:path w="1155065" h="548639">
                  <a:moveTo>
                    <a:pt x="1154720" y="0"/>
                  </a:moveTo>
                  <a:lnTo>
                    <a:pt x="0" y="0"/>
                  </a:lnTo>
                  <a:lnTo>
                    <a:pt x="0" y="548464"/>
                  </a:lnTo>
                  <a:lnTo>
                    <a:pt x="1154720" y="548464"/>
                  </a:lnTo>
                  <a:lnTo>
                    <a:pt x="115472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object 162"/>
            <p:cNvSpPr/>
            <p:nvPr/>
          </p:nvSpPr>
          <p:spPr>
            <a:xfrm>
              <a:off x="7045769" y="3316134"/>
              <a:ext cx="1155065" cy="548640"/>
            </a:xfrm>
            <a:custGeom>
              <a:avLst/>
              <a:gdLst/>
              <a:ahLst/>
              <a:cxnLst/>
              <a:rect l="l" t="t" r="r" b="b"/>
              <a:pathLst>
                <a:path w="1155065" h="548639">
                  <a:moveTo>
                    <a:pt x="1154722" y="165"/>
                  </a:moveTo>
                  <a:lnTo>
                    <a:pt x="1147508" y="165"/>
                  </a:lnTo>
                  <a:lnTo>
                    <a:pt x="1147508" y="7391"/>
                  </a:lnTo>
                  <a:lnTo>
                    <a:pt x="1147508" y="541413"/>
                  </a:lnTo>
                  <a:lnTo>
                    <a:pt x="7213" y="541413"/>
                  </a:lnTo>
                  <a:lnTo>
                    <a:pt x="7213" y="7391"/>
                  </a:lnTo>
                  <a:lnTo>
                    <a:pt x="1147508" y="7391"/>
                  </a:lnTo>
                  <a:lnTo>
                    <a:pt x="1147508" y="165"/>
                  </a:lnTo>
                  <a:lnTo>
                    <a:pt x="7213" y="165"/>
                  </a:lnTo>
                  <a:lnTo>
                    <a:pt x="7213" y="0"/>
                  </a:lnTo>
                  <a:lnTo>
                    <a:pt x="0" y="0"/>
                  </a:lnTo>
                  <a:lnTo>
                    <a:pt x="0" y="548640"/>
                  </a:lnTo>
                  <a:lnTo>
                    <a:pt x="7213" y="548640"/>
                  </a:lnTo>
                  <a:lnTo>
                    <a:pt x="1147508" y="548640"/>
                  </a:lnTo>
                  <a:lnTo>
                    <a:pt x="1154722" y="548640"/>
                  </a:lnTo>
                  <a:lnTo>
                    <a:pt x="1154722" y="165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object 163"/>
            <p:cNvSpPr/>
            <p:nvPr/>
          </p:nvSpPr>
          <p:spPr>
            <a:xfrm>
              <a:off x="7479481" y="3514988"/>
              <a:ext cx="301625" cy="156845"/>
            </a:xfrm>
            <a:custGeom>
              <a:avLst/>
              <a:gdLst/>
              <a:ahLst/>
              <a:cxnLst/>
              <a:rect l="l" t="t" r="r" b="b"/>
              <a:pathLst>
                <a:path w="301625" h="156845">
                  <a:moveTo>
                    <a:pt x="132850" y="0"/>
                  </a:moveTo>
                  <a:lnTo>
                    <a:pt x="118993" y="0"/>
                  </a:lnTo>
                  <a:lnTo>
                    <a:pt x="118993" y="156580"/>
                  </a:lnTo>
                  <a:lnTo>
                    <a:pt x="132850" y="156580"/>
                  </a:lnTo>
                  <a:lnTo>
                    <a:pt x="132850" y="74652"/>
                  </a:lnTo>
                  <a:lnTo>
                    <a:pt x="123670" y="74652"/>
                  </a:lnTo>
                  <a:lnTo>
                    <a:pt x="123670" y="62874"/>
                  </a:lnTo>
                  <a:lnTo>
                    <a:pt x="132850" y="62874"/>
                  </a:lnTo>
                  <a:lnTo>
                    <a:pt x="132850" y="0"/>
                  </a:lnTo>
                  <a:close/>
                </a:path>
                <a:path w="301625" h="156845">
                  <a:moveTo>
                    <a:pt x="97862" y="4157"/>
                  </a:moveTo>
                  <a:lnTo>
                    <a:pt x="84179" y="4157"/>
                  </a:lnTo>
                  <a:lnTo>
                    <a:pt x="84179" y="148958"/>
                  </a:lnTo>
                  <a:lnTo>
                    <a:pt x="97862" y="148958"/>
                  </a:lnTo>
                  <a:lnTo>
                    <a:pt x="97862" y="74652"/>
                  </a:lnTo>
                  <a:lnTo>
                    <a:pt x="93705" y="74652"/>
                  </a:lnTo>
                  <a:lnTo>
                    <a:pt x="93705" y="62874"/>
                  </a:lnTo>
                  <a:lnTo>
                    <a:pt x="97862" y="62874"/>
                  </a:lnTo>
                  <a:lnTo>
                    <a:pt x="97862" y="4157"/>
                  </a:lnTo>
                  <a:close/>
                </a:path>
                <a:path w="301625" h="156845">
                  <a:moveTo>
                    <a:pt x="97862" y="62874"/>
                  </a:moveTo>
                  <a:lnTo>
                    <a:pt x="93705" y="62874"/>
                  </a:lnTo>
                  <a:lnTo>
                    <a:pt x="93705" y="74652"/>
                  </a:lnTo>
                  <a:lnTo>
                    <a:pt x="97862" y="74652"/>
                  </a:lnTo>
                  <a:lnTo>
                    <a:pt x="97862" y="62874"/>
                  </a:lnTo>
                  <a:close/>
                </a:path>
                <a:path w="301625" h="156845">
                  <a:moveTo>
                    <a:pt x="118993" y="62874"/>
                  </a:moveTo>
                  <a:lnTo>
                    <a:pt x="97862" y="62874"/>
                  </a:lnTo>
                  <a:lnTo>
                    <a:pt x="97862" y="74652"/>
                  </a:lnTo>
                  <a:lnTo>
                    <a:pt x="118993" y="74652"/>
                  </a:lnTo>
                  <a:lnTo>
                    <a:pt x="118993" y="62874"/>
                  </a:lnTo>
                  <a:close/>
                </a:path>
                <a:path w="301625" h="156845">
                  <a:moveTo>
                    <a:pt x="132850" y="62874"/>
                  </a:moveTo>
                  <a:lnTo>
                    <a:pt x="123670" y="62874"/>
                  </a:lnTo>
                  <a:lnTo>
                    <a:pt x="123670" y="74652"/>
                  </a:lnTo>
                  <a:lnTo>
                    <a:pt x="132850" y="74652"/>
                  </a:lnTo>
                  <a:lnTo>
                    <a:pt x="132850" y="62874"/>
                  </a:lnTo>
                  <a:close/>
                </a:path>
                <a:path w="301625" h="156845">
                  <a:moveTo>
                    <a:pt x="58024" y="20092"/>
                  </a:moveTo>
                  <a:lnTo>
                    <a:pt x="53174" y="20092"/>
                  </a:lnTo>
                  <a:lnTo>
                    <a:pt x="53174" y="22863"/>
                  </a:lnTo>
                  <a:lnTo>
                    <a:pt x="50395" y="49088"/>
                  </a:lnTo>
                  <a:lnTo>
                    <a:pt x="41331" y="73137"/>
                  </a:lnTo>
                  <a:lnTo>
                    <a:pt x="24895" y="94522"/>
                  </a:lnTo>
                  <a:lnTo>
                    <a:pt x="0" y="112758"/>
                  </a:lnTo>
                  <a:lnTo>
                    <a:pt x="8487" y="122977"/>
                  </a:lnTo>
                  <a:lnTo>
                    <a:pt x="36487" y="101981"/>
                  </a:lnTo>
                  <a:lnTo>
                    <a:pt x="54517" y="77250"/>
                  </a:lnTo>
                  <a:lnTo>
                    <a:pt x="64168" y="49661"/>
                  </a:lnTo>
                  <a:lnTo>
                    <a:pt x="65874" y="32043"/>
                  </a:lnTo>
                  <a:lnTo>
                    <a:pt x="58024" y="32043"/>
                  </a:lnTo>
                  <a:lnTo>
                    <a:pt x="58024" y="20092"/>
                  </a:lnTo>
                  <a:close/>
                </a:path>
                <a:path w="301625" h="156845">
                  <a:moveTo>
                    <a:pt x="53174" y="20092"/>
                  </a:moveTo>
                  <a:lnTo>
                    <a:pt x="6062" y="20092"/>
                  </a:lnTo>
                  <a:lnTo>
                    <a:pt x="6062" y="32043"/>
                  </a:lnTo>
                  <a:lnTo>
                    <a:pt x="52201" y="32043"/>
                  </a:lnTo>
                  <a:lnTo>
                    <a:pt x="53174" y="22863"/>
                  </a:lnTo>
                  <a:lnTo>
                    <a:pt x="53174" y="20092"/>
                  </a:lnTo>
                  <a:close/>
                </a:path>
                <a:path w="301625" h="156845">
                  <a:moveTo>
                    <a:pt x="67031" y="20092"/>
                  </a:moveTo>
                  <a:lnTo>
                    <a:pt x="58024" y="20092"/>
                  </a:lnTo>
                  <a:lnTo>
                    <a:pt x="58024" y="32043"/>
                  </a:lnTo>
                  <a:lnTo>
                    <a:pt x="65874" y="32043"/>
                  </a:lnTo>
                  <a:lnTo>
                    <a:pt x="67031" y="20092"/>
                  </a:lnTo>
                  <a:close/>
                </a:path>
                <a:path w="301625" h="156845">
                  <a:moveTo>
                    <a:pt x="275560" y="16627"/>
                  </a:moveTo>
                  <a:lnTo>
                    <a:pt x="267939" y="16627"/>
                  </a:lnTo>
                  <a:lnTo>
                    <a:pt x="267831" y="47851"/>
                  </a:lnTo>
                  <a:lnTo>
                    <a:pt x="267159" y="64888"/>
                  </a:lnTo>
                  <a:lnTo>
                    <a:pt x="265308" y="84560"/>
                  </a:lnTo>
                  <a:lnTo>
                    <a:pt x="261703" y="107042"/>
                  </a:lnTo>
                  <a:lnTo>
                    <a:pt x="276080" y="108428"/>
                  </a:lnTo>
                  <a:lnTo>
                    <a:pt x="279484" y="85096"/>
                  </a:lnTo>
                  <a:lnTo>
                    <a:pt x="281233" y="65191"/>
                  </a:lnTo>
                  <a:lnTo>
                    <a:pt x="281877" y="47851"/>
                  </a:lnTo>
                  <a:lnTo>
                    <a:pt x="281969" y="28232"/>
                  </a:lnTo>
                  <a:lnTo>
                    <a:pt x="275560" y="28232"/>
                  </a:lnTo>
                  <a:lnTo>
                    <a:pt x="275560" y="16627"/>
                  </a:lnTo>
                  <a:close/>
                </a:path>
                <a:path w="301625" h="156845">
                  <a:moveTo>
                    <a:pt x="267939" y="16627"/>
                  </a:moveTo>
                  <a:lnTo>
                    <a:pt x="174753" y="16627"/>
                  </a:lnTo>
                  <a:lnTo>
                    <a:pt x="174753" y="28232"/>
                  </a:lnTo>
                  <a:lnTo>
                    <a:pt x="267939" y="28232"/>
                  </a:lnTo>
                  <a:lnTo>
                    <a:pt x="267939" y="16627"/>
                  </a:lnTo>
                  <a:close/>
                </a:path>
                <a:path w="301625" h="156845">
                  <a:moveTo>
                    <a:pt x="281969" y="16627"/>
                  </a:moveTo>
                  <a:lnTo>
                    <a:pt x="275560" y="16627"/>
                  </a:lnTo>
                  <a:lnTo>
                    <a:pt x="275560" y="28232"/>
                  </a:lnTo>
                  <a:lnTo>
                    <a:pt x="281969" y="28232"/>
                  </a:lnTo>
                  <a:lnTo>
                    <a:pt x="281969" y="16627"/>
                  </a:lnTo>
                  <a:close/>
                </a:path>
                <a:path w="301625" h="156845">
                  <a:moveTo>
                    <a:pt x="301022" y="121765"/>
                  </a:moveTo>
                  <a:lnTo>
                    <a:pt x="159511" y="121765"/>
                  </a:lnTo>
                  <a:lnTo>
                    <a:pt x="159511" y="133716"/>
                  </a:lnTo>
                  <a:lnTo>
                    <a:pt x="301022" y="133716"/>
                  </a:lnTo>
                  <a:lnTo>
                    <a:pt x="301022" y="121765"/>
                  </a:lnTo>
                  <a:close/>
                </a:path>
              </a:pathLst>
            </a:custGeom>
            <a:solidFill>
              <a:srgbClr val="6775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4" name="object 164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952022" y="2299444"/>
              <a:ext cx="1371234" cy="721704"/>
            </a:xfrm>
            <a:prstGeom prst="rect">
              <a:avLst/>
            </a:prstGeom>
          </p:spPr>
        </p:pic>
        <p:sp>
          <p:nvSpPr>
            <p:cNvPr id="165" name="object 165"/>
            <p:cNvSpPr/>
            <p:nvPr/>
          </p:nvSpPr>
          <p:spPr>
            <a:xfrm>
              <a:off x="7009761" y="2357177"/>
              <a:ext cx="1198245" cy="548640"/>
            </a:xfrm>
            <a:custGeom>
              <a:avLst/>
              <a:gdLst/>
              <a:ahLst/>
              <a:cxnLst/>
              <a:rect l="l" t="t" r="r" b="b"/>
              <a:pathLst>
                <a:path w="1198245" h="548639">
                  <a:moveTo>
                    <a:pt x="1198022" y="0"/>
                  </a:moveTo>
                  <a:lnTo>
                    <a:pt x="0" y="0"/>
                  </a:lnTo>
                  <a:lnTo>
                    <a:pt x="0" y="548492"/>
                  </a:lnTo>
                  <a:lnTo>
                    <a:pt x="1198022" y="548492"/>
                  </a:lnTo>
                  <a:lnTo>
                    <a:pt x="119802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6" name="object 166"/>
            <p:cNvSpPr/>
            <p:nvPr/>
          </p:nvSpPr>
          <p:spPr>
            <a:xfrm>
              <a:off x="7009752" y="2357183"/>
              <a:ext cx="1198245" cy="548640"/>
            </a:xfrm>
            <a:custGeom>
              <a:avLst/>
              <a:gdLst/>
              <a:ahLst/>
              <a:cxnLst/>
              <a:rect l="l" t="t" r="r" b="b"/>
              <a:pathLst>
                <a:path w="1198245" h="548639">
                  <a:moveTo>
                    <a:pt x="1198029" y="0"/>
                  </a:moveTo>
                  <a:lnTo>
                    <a:pt x="1190802" y="0"/>
                  </a:lnTo>
                  <a:lnTo>
                    <a:pt x="1190802" y="7213"/>
                  </a:lnTo>
                  <a:lnTo>
                    <a:pt x="1190802" y="541274"/>
                  </a:lnTo>
                  <a:lnTo>
                    <a:pt x="7213" y="541274"/>
                  </a:lnTo>
                  <a:lnTo>
                    <a:pt x="7213" y="7213"/>
                  </a:lnTo>
                  <a:lnTo>
                    <a:pt x="1190802" y="7213"/>
                  </a:lnTo>
                  <a:lnTo>
                    <a:pt x="1190802" y="0"/>
                  </a:lnTo>
                  <a:lnTo>
                    <a:pt x="7213" y="0"/>
                  </a:lnTo>
                  <a:lnTo>
                    <a:pt x="0" y="0"/>
                  </a:lnTo>
                  <a:lnTo>
                    <a:pt x="0" y="548487"/>
                  </a:lnTo>
                  <a:lnTo>
                    <a:pt x="7213" y="548487"/>
                  </a:lnTo>
                  <a:lnTo>
                    <a:pt x="1190802" y="548487"/>
                  </a:lnTo>
                  <a:lnTo>
                    <a:pt x="1198029" y="548487"/>
                  </a:lnTo>
                  <a:lnTo>
                    <a:pt x="1198029" y="0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7" name="object 167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555104" y="2574813"/>
              <a:ext cx="121805" cy="133370"/>
            </a:xfrm>
            <a:prstGeom prst="rect">
              <a:avLst/>
            </a:prstGeom>
          </p:spPr>
        </p:pic>
      </p:grpSp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168" name="잉크 167">
                <a:extLst>
                  <a:ext uri="{FF2B5EF4-FFF2-40B4-BE49-F238E27FC236}">
                    <a16:creationId xmlns:a16="http://schemas.microsoft.com/office/drawing/2014/main" id="{9F3E12DC-19EC-0646-54F8-D8D125668C5D}"/>
                  </a:ext>
                </a:extLst>
              </p14:cNvPr>
              <p14:cNvContentPartPr/>
              <p14:nvPr/>
            </p14:nvContentPartPr>
            <p14:xfrm>
              <a:off x="11933380" y="189980"/>
              <a:ext cx="262080" cy="270000"/>
            </p14:xfrm>
          </p:contentPart>
        </mc:Choice>
        <mc:Fallback>
          <p:pic>
            <p:nvPicPr>
              <p:cNvPr id="168" name="잉크 167">
                <a:extLst>
                  <a:ext uri="{FF2B5EF4-FFF2-40B4-BE49-F238E27FC236}">
                    <a16:creationId xmlns:a16="http://schemas.microsoft.com/office/drawing/2014/main" id="{9F3E12DC-19EC-0646-54F8-D8D125668C5D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1897740" y="153980"/>
                <a:ext cx="333720" cy="3416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85908" y="1281782"/>
            <a:ext cx="1068705" cy="327025"/>
          </a:xfrm>
          <a:custGeom>
            <a:avLst/>
            <a:gdLst/>
            <a:ahLst/>
            <a:cxnLst/>
            <a:rect l="l" t="t" r="r" b="b"/>
            <a:pathLst>
              <a:path w="1068704" h="327025">
                <a:moveTo>
                  <a:pt x="14840" y="163241"/>
                </a:moveTo>
                <a:lnTo>
                  <a:pt x="0" y="163241"/>
                </a:lnTo>
                <a:lnTo>
                  <a:pt x="5831" y="206637"/>
                </a:lnTo>
                <a:lnTo>
                  <a:pt x="22287" y="245632"/>
                </a:lnTo>
                <a:lnTo>
                  <a:pt x="47812" y="278670"/>
                </a:lnTo>
                <a:lnTo>
                  <a:pt x="80850" y="304195"/>
                </a:lnTo>
                <a:lnTo>
                  <a:pt x="119845" y="320652"/>
                </a:lnTo>
                <a:lnTo>
                  <a:pt x="163241" y="326483"/>
                </a:lnTo>
                <a:lnTo>
                  <a:pt x="163241" y="311643"/>
                </a:lnTo>
                <a:lnTo>
                  <a:pt x="116335" y="304077"/>
                </a:lnTo>
                <a:lnTo>
                  <a:pt x="75597" y="283010"/>
                </a:lnTo>
                <a:lnTo>
                  <a:pt x="43473" y="250885"/>
                </a:lnTo>
                <a:lnTo>
                  <a:pt x="22405" y="210148"/>
                </a:lnTo>
                <a:lnTo>
                  <a:pt x="14840" y="163241"/>
                </a:lnTo>
                <a:close/>
              </a:path>
              <a:path w="1068704" h="327025">
                <a:moveTo>
                  <a:pt x="905249" y="311643"/>
                </a:moveTo>
                <a:lnTo>
                  <a:pt x="163241" y="311643"/>
                </a:lnTo>
                <a:lnTo>
                  <a:pt x="163241" y="326483"/>
                </a:lnTo>
                <a:lnTo>
                  <a:pt x="905249" y="326483"/>
                </a:lnTo>
                <a:lnTo>
                  <a:pt x="905249" y="311643"/>
                </a:lnTo>
                <a:close/>
              </a:path>
              <a:path w="1068704" h="327025">
                <a:moveTo>
                  <a:pt x="905249" y="0"/>
                </a:moveTo>
                <a:lnTo>
                  <a:pt x="905249" y="14840"/>
                </a:lnTo>
                <a:lnTo>
                  <a:pt x="952155" y="22405"/>
                </a:lnTo>
                <a:lnTo>
                  <a:pt x="992893" y="43473"/>
                </a:lnTo>
                <a:lnTo>
                  <a:pt x="1025017" y="75597"/>
                </a:lnTo>
                <a:lnTo>
                  <a:pt x="1046085" y="116335"/>
                </a:lnTo>
                <a:lnTo>
                  <a:pt x="1053650" y="163241"/>
                </a:lnTo>
                <a:lnTo>
                  <a:pt x="1046085" y="210148"/>
                </a:lnTo>
                <a:lnTo>
                  <a:pt x="1025017" y="250885"/>
                </a:lnTo>
                <a:lnTo>
                  <a:pt x="992893" y="283010"/>
                </a:lnTo>
                <a:lnTo>
                  <a:pt x="952155" y="304077"/>
                </a:lnTo>
                <a:lnTo>
                  <a:pt x="905249" y="311643"/>
                </a:lnTo>
                <a:lnTo>
                  <a:pt x="905249" y="326483"/>
                </a:lnTo>
                <a:lnTo>
                  <a:pt x="948645" y="320652"/>
                </a:lnTo>
                <a:lnTo>
                  <a:pt x="987640" y="304195"/>
                </a:lnTo>
                <a:lnTo>
                  <a:pt x="1020678" y="278670"/>
                </a:lnTo>
                <a:lnTo>
                  <a:pt x="1046203" y="245632"/>
                </a:lnTo>
                <a:lnTo>
                  <a:pt x="1062659" y="206637"/>
                </a:lnTo>
                <a:lnTo>
                  <a:pt x="1068490" y="163241"/>
                </a:lnTo>
                <a:lnTo>
                  <a:pt x="1062659" y="119845"/>
                </a:lnTo>
                <a:lnTo>
                  <a:pt x="1046203" y="80850"/>
                </a:lnTo>
                <a:lnTo>
                  <a:pt x="1020678" y="47812"/>
                </a:lnTo>
                <a:lnTo>
                  <a:pt x="987640" y="22287"/>
                </a:lnTo>
                <a:lnTo>
                  <a:pt x="948645" y="5831"/>
                </a:lnTo>
                <a:lnTo>
                  <a:pt x="905249" y="0"/>
                </a:lnTo>
                <a:close/>
              </a:path>
              <a:path w="1068704" h="327025">
                <a:moveTo>
                  <a:pt x="163241" y="0"/>
                </a:moveTo>
                <a:lnTo>
                  <a:pt x="119845" y="5831"/>
                </a:lnTo>
                <a:lnTo>
                  <a:pt x="80850" y="22287"/>
                </a:lnTo>
                <a:lnTo>
                  <a:pt x="47812" y="47812"/>
                </a:lnTo>
                <a:lnTo>
                  <a:pt x="22287" y="80850"/>
                </a:lnTo>
                <a:lnTo>
                  <a:pt x="5831" y="119845"/>
                </a:lnTo>
                <a:lnTo>
                  <a:pt x="0" y="163241"/>
                </a:lnTo>
                <a:lnTo>
                  <a:pt x="14840" y="163241"/>
                </a:lnTo>
                <a:lnTo>
                  <a:pt x="22405" y="116335"/>
                </a:lnTo>
                <a:lnTo>
                  <a:pt x="43473" y="75597"/>
                </a:lnTo>
                <a:lnTo>
                  <a:pt x="75597" y="43473"/>
                </a:lnTo>
                <a:lnTo>
                  <a:pt x="116335" y="22405"/>
                </a:lnTo>
                <a:lnTo>
                  <a:pt x="163241" y="14840"/>
                </a:lnTo>
                <a:lnTo>
                  <a:pt x="163241" y="0"/>
                </a:lnTo>
                <a:close/>
              </a:path>
              <a:path w="1068704" h="327025">
                <a:moveTo>
                  <a:pt x="163241" y="0"/>
                </a:moveTo>
                <a:lnTo>
                  <a:pt x="163241" y="14840"/>
                </a:lnTo>
                <a:lnTo>
                  <a:pt x="905249" y="14840"/>
                </a:lnTo>
                <a:lnTo>
                  <a:pt x="905249" y="0"/>
                </a:lnTo>
                <a:lnTo>
                  <a:pt x="163241" y="0"/>
                </a:lnTo>
                <a:close/>
              </a:path>
            </a:pathLst>
          </a:custGeom>
          <a:solidFill>
            <a:srgbClr val="70B6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974937" y="2991135"/>
            <a:ext cx="1578610" cy="5158740"/>
          </a:xfrm>
          <a:custGeom>
            <a:avLst/>
            <a:gdLst/>
            <a:ahLst/>
            <a:cxnLst/>
            <a:rect l="l" t="t" r="r" b="b"/>
            <a:pathLst>
              <a:path w="1578610" h="5158740">
                <a:moveTo>
                  <a:pt x="0" y="5158516"/>
                </a:moveTo>
                <a:lnTo>
                  <a:pt x="1578092" y="5158516"/>
                </a:lnTo>
                <a:lnTo>
                  <a:pt x="1578092" y="0"/>
                </a:lnTo>
                <a:lnTo>
                  <a:pt x="0" y="0"/>
                </a:lnTo>
                <a:lnTo>
                  <a:pt x="0" y="5158516"/>
                </a:lnTo>
                <a:close/>
              </a:path>
            </a:pathLst>
          </a:custGeom>
          <a:solidFill>
            <a:srgbClr val="EFF2F4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2976556" y="2977870"/>
            <a:ext cx="7095490" cy="5172075"/>
            <a:chOff x="2976556" y="2977870"/>
            <a:chExt cx="7095490" cy="5172075"/>
          </a:xfrm>
        </p:grpSpPr>
        <p:sp>
          <p:nvSpPr>
            <p:cNvPr id="5" name="object 5"/>
            <p:cNvSpPr/>
            <p:nvPr/>
          </p:nvSpPr>
          <p:spPr>
            <a:xfrm>
              <a:off x="10043886" y="2991135"/>
              <a:ext cx="27305" cy="5158740"/>
            </a:xfrm>
            <a:custGeom>
              <a:avLst/>
              <a:gdLst/>
              <a:ahLst/>
              <a:cxnLst/>
              <a:rect l="l" t="t" r="r" b="b"/>
              <a:pathLst>
                <a:path w="27304" h="5158740">
                  <a:moveTo>
                    <a:pt x="0" y="5158516"/>
                  </a:moveTo>
                  <a:lnTo>
                    <a:pt x="27188" y="5158516"/>
                  </a:lnTo>
                  <a:lnTo>
                    <a:pt x="27188" y="0"/>
                  </a:lnTo>
                  <a:lnTo>
                    <a:pt x="0" y="0"/>
                  </a:lnTo>
                  <a:lnTo>
                    <a:pt x="0" y="5158516"/>
                  </a:lnTo>
                  <a:close/>
                </a:path>
              </a:pathLst>
            </a:custGeom>
            <a:solidFill>
              <a:srgbClr val="EFF2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976549" y="2977870"/>
              <a:ext cx="7095490" cy="600710"/>
            </a:xfrm>
            <a:custGeom>
              <a:avLst/>
              <a:gdLst/>
              <a:ahLst/>
              <a:cxnLst/>
              <a:rect l="l" t="t" r="r" b="b"/>
              <a:pathLst>
                <a:path w="7095490" h="600710">
                  <a:moveTo>
                    <a:pt x="7095134" y="587743"/>
                  </a:moveTo>
                  <a:lnTo>
                    <a:pt x="25" y="573354"/>
                  </a:lnTo>
                  <a:lnTo>
                    <a:pt x="0" y="586079"/>
                  </a:lnTo>
                  <a:lnTo>
                    <a:pt x="7095109" y="600468"/>
                  </a:lnTo>
                  <a:lnTo>
                    <a:pt x="7095134" y="587743"/>
                  </a:lnTo>
                  <a:close/>
                </a:path>
                <a:path w="7095490" h="600710">
                  <a:moveTo>
                    <a:pt x="7095134" y="14389"/>
                  </a:moveTo>
                  <a:lnTo>
                    <a:pt x="25" y="0"/>
                  </a:lnTo>
                  <a:lnTo>
                    <a:pt x="0" y="12738"/>
                  </a:lnTo>
                  <a:lnTo>
                    <a:pt x="7095109" y="27127"/>
                  </a:lnTo>
                  <a:lnTo>
                    <a:pt x="7095134" y="14389"/>
                  </a:lnTo>
                  <a:close/>
                </a:path>
              </a:pathLst>
            </a:custGeom>
            <a:solidFill>
              <a:srgbClr val="C5C5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/>
          <p:nvPr/>
        </p:nvSpPr>
        <p:spPr>
          <a:xfrm>
            <a:off x="2853828" y="1924551"/>
            <a:ext cx="7301865" cy="13335"/>
          </a:xfrm>
          <a:custGeom>
            <a:avLst/>
            <a:gdLst/>
            <a:ahLst/>
            <a:cxnLst/>
            <a:rect l="l" t="t" r="r" b="b"/>
            <a:pathLst>
              <a:path w="7301865" h="13335">
                <a:moveTo>
                  <a:pt x="7301354" y="0"/>
                </a:moveTo>
                <a:lnTo>
                  <a:pt x="0" y="0"/>
                </a:lnTo>
                <a:lnTo>
                  <a:pt x="0" y="12731"/>
                </a:lnTo>
                <a:lnTo>
                  <a:pt x="7301354" y="12731"/>
                </a:lnTo>
                <a:lnTo>
                  <a:pt x="7301354" y="0"/>
                </a:lnTo>
                <a:close/>
              </a:path>
            </a:pathLst>
          </a:custGeom>
          <a:solidFill>
            <a:srgbClr val="C5C5C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976556" y="4124554"/>
            <a:ext cx="7095490" cy="27305"/>
          </a:xfrm>
          <a:custGeom>
            <a:avLst/>
            <a:gdLst/>
            <a:ahLst/>
            <a:cxnLst/>
            <a:rect l="l" t="t" r="r" b="b"/>
            <a:pathLst>
              <a:path w="7095490" h="27304">
                <a:moveTo>
                  <a:pt x="7095132" y="14388"/>
                </a:moveTo>
                <a:lnTo>
                  <a:pt x="25" y="0"/>
                </a:lnTo>
                <a:lnTo>
                  <a:pt x="0" y="12731"/>
                </a:lnTo>
                <a:lnTo>
                  <a:pt x="7095106" y="27120"/>
                </a:lnTo>
                <a:lnTo>
                  <a:pt x="7095132" y="14388"/>
                </a:lnTo>
                <a:close/>
              </a:path>
            </a:pathLst>
          </a:custGeom>
          <a:solidFill>
            <a:srgbClr val="C5C5C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976556" y="4697902"/>
            <a:ext cx="7095490" cy="27305"/>
          </a:xfrm>
          <a:custGeom>
            <a:avLst/>
            <a:gdLst/>
            <a:ahLst/>
            <a:cxnLst/>
            <a:rect l="l" t="t" r="r" b="b"/>
            <a:pathLst>
              <a:path w="7095490" h="27304">
                <a:moveTo>
                  <a:pt x="7095132" y="14388"/>
                </a:moveTo>
                <a:lnTo>
                  <a:pt x="25" y="0"/>
                </a:lnTo>
                <a:lnTo>
                  <a:pt x="0" y="12731"/>
                </a:lnTo>
                <a:lnTo>
                  <a:pt x="7095106" y="27120"/>
                </a:lnTo>
                <a:lnTo>
                  <a:pt x="7095132" y="14388"/>
                </a:lnTo>
                <a:close/>
              </a:path>
            </a:pathLst>
          </a:custGeom>
          <a:solidFill>
            <a:srgbClr val="C5C5C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976556" y="5271237"/>
            <a:ext cx="7095490" cy="27305"/>
          </a:xfrm>
          <a:custGeom>
            <a:avLst/>
            <a:gdLst/>
            <a:ahLst/>
            <a:cxnLst/>
            <a:rect l="l" t="t" r="r" b="b"/>
            <a:pathLst>
              <a:path w="7095490" h="27304">
                <a:moveTo>
                  <a:pt x="7095132" y="14388"/>
                </a:moveTo>
                <a:lnTo>
                  <a:pt x="25" y="0"/>
                </a:lnTo>
                <a:lnTo>
                  <a:pt x="0" y="12731"/>
                </a:lnTo>
                <a:lnTo>
                  <a:pt x="7095106" y="27120"/>
                </a:lnTo>
                <a:lnTo>
                  <a:pt x="7095132" y="14388"/>
                </a:lnTo>
                <a:close/>
              </a:path>
            </a:pathLst>
          </a:custGeom>
          <a:solidFill>
            <a:srgbClr val="C5C5C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976556" y="5844573"/>
            <a:ext cx="7095490" cy="27305"/>
          </a:xfrm>
          <a:custGeom>
            <a:avLst/>
            <a:gdLst/>
            <a:ahLst/>
            <a:cxnLst/>
            <a:rect l="l" t="t" r="r" b="b"/>
            <a:pathLst>
              <a:path w="7095490" h="27304">
                <a:moveTo>
                  <a:pt x="7095132" y="14388"/>
                </a:moveTo>
                <a:lnTo>
                  <a:pt x="25" y="0"/>
                </a:lnTo>
                <a:lnTo>
                  <a:pt x="0" y="12731"/>
                </a:lnTo>
                <a:lnTo>
                  <a:pt x="7095106" y="27120"/>
                </a:lnTo>
                <a:lnTo>
                  <a:pt x="7095132" y="14388"/>
                </a:lnTo>
                <a:close/>
              </a:path>
            </a:pathLst>
          </a:custGeom>
          <a:solidFill>
            <a:srgbClr val="C5C5C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976556" y="6417921"/>
            <a:ext cx="7095490" cy="27305"/>
          </a:xfrm>
          <a:custGeom>
            <a:avLst/>
            <a:gdLst/>
            <a:ahLst/>
            <a:cxnLst/>
            <a:rect l="l" t="t" r="r" b="b"/>
            <a:pathLst>
              <a:path w="7095490" h="27304">
                <a:moveTo>
                  <a:pt x="7095132" y="14388"/>
                </a:moveTo>
                <a:lnTo>
                  <a:pt x="25" y="0"/>
                </a:lnTo>
                <a:lnTo>
                  <a:pt x="0" y="12731"/>
                </a:lnTo>
                <a:lnTo>
                  <a:pt x="7095106" y="27120"/>
                </a:lnTo>
                <a:lnTo>
                  <a:pt x="7095132" y="14388"/>
                </a:lnTo>
                <a:close/>
              </a:path>
            </a:pathLst>
          </a:custGeom>
          <a:solidFill>
            <a:srgbClr val="C5C5C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962231" y="6991269"/>
            <a:ext cx="7095490" cy="27305"/>
          </a:xfrm>
          <a:custGeom>
            <a:avLst/>
            <a:gdLst/>
            <a:ahLst/>
            <a:cxnLst/>
            <a:rect l="l" t="t" r="r" b="b"/>
            <a:pathLst>
              <a:path w="7095490" h="27304">
                <a:moveTo>
                  <a:pt x="7095132" y="14388"/>
                </a:moveTo>
                <a:lnTo>
                  <a:pt x="25" y="0"/>
                </a:lnTo>
                <a:lnTo>
                  <a:pt x="0" y="12731"/>
                </a:lnTo>
                <a:lnTo>
                  <a:pt x="7095106" y="27120"/>
                </a:lnTo>
                <a:lnTo>
                  <a:pt x="7095132" y="14388"/>
                </a:lnTo>
                <a:close/>
              </a:path>
            </a:pathLst>
          </a:custGeom>
          <a:solidFill>
            <a:srgbClr val="C5C5C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976556" y="7564604"/>
            <a:ext cx="7095490" cy="27305"/>
          </a:xfrm>
          <a:custGeom>
            <a:avLst/>
            <a:gdLst/>
            <a:ahLst/>
            <a:cxnLst/>
            <a:rect l="l" t="t" r="r" b="b"/>
            <a:pathLst>
              <a:path w="7095490" h="27304">
                <a:moveTo>
                  <a:pt x="7095132" y="14388"/>
                </a:moveTo>
                <a:lnTo>
                  <a:pt x="25" y="0"/>
                </a:lnTo>
                <a:lnTo>
                  <a:pt x="0" y="12731"/>
                </a:lnTo>
                <a:lnTo>
                  <a:pt x="7095106" y="27120"/>
                </a:lnTo>
                <a:lnTo>
                  <a:pt x="7095132" y="14388"/>
                </a:lnTo>
                <a:close/>
              </a:path>
            </a:pathLst>
          </a:custGeom>
          <a:solidFill>
            <a:srgbClr val="C5C5C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976556" y="8152289"/>
            <a:ext cx="7095490" cy="27305"/>
          </a:xfrm>
          <a:custGeom>
            <a:avLst/>
            <a:gdLst/>
            <a:ahLst/>
            <a:cxnLst/>
            <a:rect l="l" t="t" r="r" b="b"/>
            <a:pathLst>
              <a:path w="7095490" h="27304">
                <a:moveTo>
                  <a:pt x="7095132" y="14388"/>
                </a:moveTo>
                <a:lnTo>
                  <a:pt x="25" y="0"/>
                </a:lnTo>
                <a:lnTo>
                  <a:pt x="0" y="12731"/>
                </a:lnTo>
                <a:lnTo>
                  <a:pt x="7095106" y="27120"/>
                </a:lnTo>
                <a:lnTo>
                  <a:pt x="7095132" y="14388"/>
                </a:lnTo>
                <a:close/>
              </a:path>
            </a:pathLst>
          </a:custGeom>
          <a:solidFill>
            <a:srgbClr val="C5C5C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598799" y="3760613"/>
            <a:ext cx="258445" cy="138430"/>
          </a:xfrm>
          <a:custGeom>
            <a:avLst/>
            <a:gdLst/>
            <a:ahLst/>
            <a:cxnLst/>
            <a:rect l="l" t="t" r="r" b="b"/>
            <a:pathLst>
              <a:path w="258445" h="138429">
                <a:moveTo>
                  <a:pt x="55610" y="109694"/>
                </a:moveTo>
                <a:lnTo>
                  <a:pt x="0" y="109694"/>
                </a:lnTo>
                <a:lnTo>
                  <a:pt x="0" y="120235"/>
                </a:lnTo>
                <a:lnTo>
                  <a:pt x="125124" y="120235"/>
                </a:lnTo>
                <a:lnTo>
                  <a:pt x="125124" y="113207"/>
                </a:lnTo>
                <a:lnTo>
                  <a:pt x="55610" y="113207"/>
                </a:lnTo>
                <a:lnTo>
                  <a:pt x="55610" y="109694"/>
                </a:lnTo>
                <a:close/>
              </a:path>
              <a:path w="258445" h="138429">
                <a:moveTo>
                  <a:pt x="68138" y="76235"/>
                </a:moveTo>
                <a:lnTo>
                  <a:pt x="55610" y="76235"/>
                </a:lnTo>
                <a:lnTo>
                  <a:pt x="55610" y="113207"/>
                </a:lnTo>
                <a:lnTo>
                  <a:pt x="68138" y="113207"/>
                </a:lnTo>
                <a:lnTo>
                  <a:pt x="68138" y="76235"/>
                </a:lnTo>
                <a:close/>
              </a:path>
              <a:path w="258445" h="138429">
                <a:moveTo>
                  <a:pt x="125124" y="109694"/>
                </a:moveTo>
                <a:lnTo>
                  <a:pt x="68138" y="109694"/>
                </a:lnTo>
                <a:lnTo>
                  <a:pt x="68138" y="113207"/>
                </a:lnTo>
                <a:lnTo>
                  <a:pt x="125124" y="113207"/>
                </a:lnTo>
                <a:lnTo>
                  <a:pt x="125124" y="109694"/>
                </a:lnTo>
                <a:close/>
              </a:path>
              <a:path w="258445" h="138429">
                <a:moveTo>
                  <a:pt x="57597" y="9166"/>
                </a:moveTo>
                <a:lnTo>
                  <a:pt x="55305" y="9166"/>
                </a:lnTo>
                <a:lnTo>
                  <a:pt x="55305" y="19861"/>
                </a:lnTo>
                <a:lnTo>
                  <a:pt x="50843" y="36265"/>
                </a:lnTo>
                <a:lnTo>
                  <a:pt x="39206" y="50492"/>
                </a:lnTo>
                <a:lnTo>
                  <a:pt x="23014" y="61282"/>
                </a:lnTo>
                <a:lnTo>
                  <a:pt x="4888" y="67374"/>
                </a:lnTo>
                <a:lnTo>
                  <a:pt x="10236" y="77916"/>
                </a:lnTo>
                <a:lnTo>
                  <a:pt x="30727" y="70542"/>
                </a:lnTo>
                <a:lnTo>
                  <a:pt x="48697" y="57768"/>
                </a:lnTo>
                <a:lnTo>
                  <a:pt x="61454" y="40555"/>
                </a:lnTo>
                <a:lnTo>
                  <a:pt x="61951" y="38436"/>
                </a:lnTo>
                <a:lnTo>
                  <a:pt x="57597" y="19861"/>
                </a:lnTo>
                <a:lnTo>
                  <a:pt x="57597" y="9166"/>
                </a:lnTo>
                <a:close/>
              </a:path>
              <a:path w="258445" h="138429">
                <a:moveTo>
                  <a:pt x="68597" y="9166"/>
                </a:moveTo>
                <a:lnTo>
                  <a:pt x="66305" y="9166"/>
                </a:lnTo>
                <a:lnTo>
                  <a:pt x="66305" y="19861"/>
                </a:lnTo>
                <a:lnTo>
                  <a:pt x="61951" y="38436"/>
                </a:lnTo>
                <a:lnTo>
                  <a:pt x="62447" y="40555"/>
                </a:lnTo>
                <a:lnTo>
                  <a:pt x="75204" y="57768"/>
                </a:lnTo>
                <a:lnTo>
                  <a:pt x="93175" y="70542"/>
                </a:lnTo>
                <a:lnTo>
                  <a:pt x="113666" y="77916"/>
                </a:lnTo>
                <a:lnTo>
                  <a:pt x="119166" y="67374"/>
                </a:lnTo>
                <a:lnTo>
                  <a:pt x="100984" y="61282"/>
                </a:lnTo>
                <a:lnTo>
                  <a:pt x="84772" y="50550"/>
                </a:lnTo>
                <a:lnTo>
                  <a:pt x="73082" y="36329"/>
                </a:lnTo>
                <a:lnTo>
                  <a:pt x="68597" y="19861"/>
                </a:lnTo>
                <a:lnTo>
                  <a:pt x="68597" y="9166"/>
                </a:lnTo>
                <a:close/>
              </a:path>
              <a:path w="258445" h="138429">
                <a:moveTo>
                  <a:pt x="66305" y="9166"/>
                </a:moveTo>
                <a:lnTo>
                  <a:pt x="57597" y="9166"/>
                </a:lnTo>
                <a:lnTo>
                  <a:pt x="57597" y="19861"/>
                </a:lnTo>
                <a:lnTo>
                  <a:pt x="61951" y="38436"/>
                </a:lnTo>
                <a:lnTo>
                  <a:pt x="66305" y="19861"/>
                </a:lnTo>
                <a:lnTo>
                  <a:pt x="66305" y="9166"/>
                </a:lnTo>
                <a:close/>
              </a:path>
              <a:path w="258445" h="138429">
                <a:moveTo>
                  <a:pt x="258181" y="0"/>
                </a:moveTo>
                <a:lnTo>
                  <a:pt x="246112" y="0"/>
                </a:lnTo>
                <a:lnTo>
                  <a:pt x="246112" y="138110"/>
                </a:lnTo>
                <a:lnTo>
                  <a:pt x="258181" y="138110"/>
                </a:lnTo>
                <a:lnTo>
                  <a:pt x="258181" y="66305"/>
                </a:lnTo>
                <a:lnTo>
                  <a:pt x="250848" y="66305"/>
                </a:lnTo>
                <a:lnTo>
                  <a:pt x="250848" y="55610"/>
                </a:lnTo>
                <a:lnTo>
                  <a:pt x="258181" y="55610"/>
                </a:lnTo>
                <a:lnTo>
                  <a:pt x="258181" y="0"/>
                </a:lnTo>
                <a:close/>
              </a:path>
              <a:path w="258445" h="138429">
                <a:moveTo>
                  <a:pt x="227931" y="2902"/>
                </a:moveTo>
                <a:lnTo>
                  <a:pt x="216015" y="2902"/>
                </a:lnTo>
                <a:lnTo>
                  <a:pt x="216015" y="131235"/>
                </a:lnTo>
                <a:lnTo>
                  <a:pt x="227931" y="131235"/>
                </a:lnTo>
                <a:lnTo>
                  <a:pt x="227931" y="66305"/>
                </a:lnTo>
                <a:lnTo>
                  <a:pt x="224265" y="66305"/>
                </a:lnTo>
                <a:lnTo>
                  <a:pt x="224265" y="55610"/>
                </a:lnTo>
                <a:lnTo>
                  <a:pt x="227931" y="55610"/>
                </a:lnTo>
                <a:lnTo>
                  <a:pt x="227931" y="2902"/>
                </a:lnTo>
                <a:close/>
              </a:path>
              <a:path w="258445" h="138429">
                <a:moveTo>
                  <a:pt x="227931" y="55610"/>
                </a:moveTo>
                <a:lnTo>
                  <a:pt x="224265" y="55610"/>
                </a:lnTo>
                <a:lnTo>
                  <a:pt x="224265" y="66305"/>
                </a:lnTo>
                <a:lnTo>
                  <a:pt x="227931" y="66305"/>
                </a:lnTo>
                <a:lnTo>
                  <a:pt x="227931" y="55610"/>
                </a:lnTo>
                <a:close/>
              </a:path>
              <a:path w="258445" h="138429">
                <a:moveTo>
                  <a:pt x="246112" y="55610"/>
                </a:moveTo>
                <a:lnTo>
                  <a:pt x="227931" y="55610"/>
                </a:lnTo>
                <a:lnTo>
                  <a:pt x="227931" y="66305"/>
                </a:lnTo>
                <a:lnTo>
                  <a:pt x="246112" y="66305"/>
                </a:lnTo>
                <a:lnTo>
                  <a:pt x="246112" y="55610"/>
                </a:lnTo>
                <a:close/>
              </a:path>
              <a:path w="258445" h="138429">
                <a:moveTo>
                  <a:pt x="258181" y="55610"/>
                </a:moveTo>
                <a:lnTo>
                  <a:pt x="250848" y="55610"/>
                </a:lnTo>
                <a:lnTo>
                  <a:pt x="250848" y="66305"/>
                </a:lnTo>
                <a:lnTo>
                  <a:pt x="258181" y="66305"/>
                </a:lnTo>
                <a:lnTo>
                  <a:pt x="258181" y="55610"/>
                </a:lnTo>
                <a:close/>
              </a:path>
              <a:path w="258445" h="138429">
                <a:moveTo>
                  <a:pt x="171251" y="21388"/>
                </a:moveTo>
                <a:lnTo>
                  <a:pt x="168959" y="21388"/>
                </a:lnTo>
                <a:lnTo>
                  <a:pt x="168959" y="37277"/>
                </a:lnTo>
                <a:lnTo>
                  <a:pt x="167073" y="57377"/>
                </a:lnTo>
                <a:lnTo>
                  <a:pt x="161435" y="75013"/>
                </a:lnTo>
                <a:lnTo>
                  <a:pt x="152073" y="89441"/>
                </a:lnTo>
                <a:lnTo>
                  <a:pt x="139015" y="99916"/>
                </a:lnTo>
                <a:lnTo>
                  <a:pt x="146807" y="109694"/>
                </a:lnTo>
                <a:lnTo>
                  <a:pt x="160779" y="97691"/>
                </a:lnTo>
                <a:lnTo>
                  <a:pt x="170812" y="81162"/>
                </a:lnTo>
                <a:lnTo>
                  <a:pt x="175418" y="65659"/>
                </a:lnTo>
                <a:lnTo>
                  <a:pt x="173299" y="59022"/>
                </a:lnTo>
                <a:lnTo>
                  <a:pt x="171251" y="37277"/>
                </a:lnTo>
                <a:lnTo>
                  <a:pt x="171251" y="21388"/>
                </a:lnTo>
                <a:close/>
              </a:path>
              <a:path w="258445" h="138429">
                <a:moveTo>
                  <a:pt x="181181" y="21388"/>
                </a:moveTo>
                <a:lnTo>
                  <a:pt x="178890" y="21388"/>
                </a:lnTo>
                <a:lnTo>
                  <a:pt x="178890" y="37277"/>
                </a:lnTo>
                <a:lnTo>
                  <a:pt x="176863" y="60795"/>
                </a:lnTo>
                <a:lnTo>
                  <a:pt x="175418" y="65659"/>
                </a:lnTo>
                <a:lnTo>
                  <a:pt x="179386" y="78088"/>
                </a:lnTo>
                <a:lnTo>
                  <a:pt x="189427" y="93630"/>
                </a:lnTo>
                <a:lnTo>
                  <a:pt x="203334" y="104805"/>
                </a:lnTo>
                <a:lnTo>
                  <a:pt x="210820" y="95027"/>
                </a:lnTo>
                <a:lnTo>
                  <a:pt x="198004" y="85381"/>
                </a:lnTo>
                <a:lnTo>
                  <a:pt x="188725" y="71939"/>
                </a:lnTo>
                <a:lnTo>
                  <a:pt x="183084" y="55603"/>
                </a:lnTo>
                <a:lnTo>
                  <a:pt x="181181" y="37277"/>
                </a:lnTo>
                <a:lnTo>
                  <a:pt x="181181" y="21388"/>
                </a:lnTo>
                <a:close/>
              </a:path>
              <a:path w="258445" h="138429">
                <a:moveTo>
                  <a:pt x="178890" y="21388"/>
                </a:moveTo>
                <a:lnTo>
                  <a:pt x="171251" y="21388"/>
                </a:lnTo>
                <a:lnTo>
                  <a:pt x="171251" y="37277"/>
                </a:lnTo>
                <a:lnTo>
                  <a:pt x="173299" y="59022"/>
                </a:lnTo>
                <a:lnTo>
                  <a:pt x="175418" y="65659"/>
                </a:lnTo>
                <a:lnTo>
                  <a:pt x="176863" y="60795"/>
                </a:lnTo>
                <a:lnTo>
                  <a:pt x="178890" y="37277"/>
                </a:lnTo>
                <a:lnTo>
                  <a:pt x="178890" y="21388"/>
                </a:lnTo>
                <a:close/>
              </a:path>
              <a:path w="258445" h="138429">
                <a:moveTo>
                  <a:pt x="206390" y="16194"/>
                </a:moveTo>
                <a:lnTo>
                  <a:pt x="142223" y="16194"/>
                </a:lnTo>
                <a:lnTo>
                  <a:pt x="142223" y="26736"/>
                </a:lnTo>
                <a:lnTo>
                  <a:pt x="168959" y="26736"/>
                </a:lnTo>
                <a:lnTo>
                  <a:pt x="168959" y="21388"/>
                </a:lnTo>
                <a:lnTo>
                  <a:pt x="206390" y="21388"/>
                </a:lnTo>
                <a:lnTo>
                  <a:pt x="206390" y="16194"/>
                </a:lnTo>
                <a:close/>
              </a:path>
              <a:path w="258445" h="138429">
                <a:moveTo>
                  <a:pt x="206390" y="21388"/>
                </a:moveTo>
                <a:lnTo>
                  <a:pt x="181181" y="21388"/>
                </a:lnTo>
                <a:lnTo>
                  <a:pt x="181181" y="26736"/>
                </a:lnTo>
                <a:lnTo>
                  <a:pt x="206390" y="26736"/>
                </a:lnTo>
                <a:lnTo>
                  <a:pt x="206390" y="21388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413957" y="3201565"/>
            <a:ext cx="593725" cy="138430"/>
          </a:xfrm>
          <a:custGeom>
            <a:avLst/>
            <a:gdLst/>
            <a:ahLst/>
            <a:cxnLst/>
            <a:rect l="l" t="t" r="r" b="b"/>
            <a:pathLst>
              <a:path w="593725" h="138429">
                <a:moveTo>
                  <a:pt x="36819" y="14819"/>
                </a:moveTo>
                <a:lnTo>
                  <a:pt x="34527" y="14819"/>
                </a:lnTo>
                <a:lnTo>
                  <a:pt x="34527" y="25972"/>
                </a:lnTo>
                <a:lnTo>
                  <a:pt x="32054" y="40273"/>
                </a:lnTo>
                <a:lnTo>
                  <a:pt x="25055" y="53071"/>
                </a:lnTo>
                <a:lnTo>
                  <a:pt x="14160" y="63548"/>
                </a:lnTo>
                <a:lnTo>
                  <a:pt x="0" y="70888"/>
                </a:lnTo>
                <a:lnTo>
                  <a:pt x="6416" y="80971"/>
                </a:lnTo>
                <a:lnTo>
                  <a:pt x="22229" y="72399"/>
                </a:lnTo>
                <a:lnTo>
                  <a:pt x="34374" y="59831"/>
                </a:lnTo>
                <a:lnTo>
                  <a:pt x="41220" y="45995"/>
                </a:lnTo>
                <a:lnTo>
                  <a:pt x="39471" y="42620"/>
                </a:lnTo>
                <a:lnTo>
                  <a:pt x="36843" y="25972"/>
                </a:lnTo>
                <a:lnTo>
                  <a:pt x="36819" y="14819"/>
                </a:lnTo>
                <a:close/>
              </a:path>
              <a:path w="593725" h="138429">
                <a:moveTo>
                  <a:pt x="47208" y="14819"/>
                </a:moveTo>
                <a:lnTo>
                  <a:pt x="44916" y="14819"/>
                </a:lnTo>
                <a:lnTo>
                  <a:pt x="44916" y="25972"/>
                </a:lnTo>
                <a:lnTo>
                  <a:pt x="42166" y="44083"/>
                </a:lnTo>
                <a:lnTo>
                  <a:pt x="41220" y="45995"/>
                </a:lnTo>
                <a:lnTo>
                  <a:pt x="47036" y="57215"/>
                </a:lnTo>
                <a:lnTo>
                  <a:pt x="58926" y="68830"/>
                </a:lnTo>
                <a:lnTo>
                  <a:pt x="74555" y="76694"/>
                </a:lnTo>
                <a:lnTo>
                  <a:pt x="80666" y="66763"/>
                </a:lnTo>
                <a:lnTo>
                  <a:pt x="66866" y="60065"/>
                </a:lnTo>
                <a:lnTo>
                  <a:pt x="56317" y="50531"/>
                </a:lnTo>
                <a:lnTo>
                  <a:pt x="49578" y="38877"/>
                </a:lnTo>
                <a:lnTo>
                  <a:pt x="47235" y="25972"/>
                </a:lnTo>
                <a:lnTo>
                  <a:pt x="47208" y="14819"/>
                </a:lnTo>
                <a:close/>
              </a:path>
              <a:path w="593725" h="138429">
                <a:moveTo>
                  <a:pt x="44916" y="14819"/>
                </a:moveTo>
                <a:lnTo>
                  <a:pt x="36819" y="14819"/>
                </a:lnTo>
                <a:lnTo>
                  <a:pt x="36843" y="25972"/>
                </a:lnTo>
                <a:lnTo>
                  <a:pt x="39471" y="42620"/>
                </a:lnTo>
                <a:lnTo>
                  <a:pt x="41220" y="45995"/>
                </a:lnTo>
                <a:lnTo>
                  <a:pt x="42166" y="44083"/>
                </a:lnTo>
                <a:lnTo>
                  <a:pt x="44916" y="25972"/>
                </a:lnTo>
                <a:lnTo>
                  <a:pt x="44916" y="14819"/>
                </a:lnTo>
                <a:close/>
              </a:path>
              <a:path w="593725" h="138429">
                <a:moveTo>
                  <a:pt x="77610" y="10236"/>
                </a:moveTo>
                <a:lnTo>
                  <a:pt x="3819" y="10236"/>
                </a:lnTo>
                <a:lnTo>
                  <a:pt x="3819" y="20624"/>
                </a:lnTo>
                <a:lnTo>
                  <a:pt x="34527" y="20624"/>
                </a:lnTo>
                <a:lnTo>
                  <a:pt x="34527" y="14819"/>
                </a:lnTo>
                <a:lnTo>
                  <a:pt x="77610" y="14819"/>
                </a:lnTo>
                <a:lnTo>
                  <a:pt x="77610" y="10236"/>
                </a:lnTo>
                <a:close/>
              </a:path>
              <a:path w="593725" h="138429">
                <a:moveTo>
                  <a:pt x="77610" y="14819"/>
                </a:moveTo>
                <a:lnTo>
                  <a:pt x="47208" y="14819"/>
                </a:lnTo>
                <a:lnTo>
                  <a:pt x="47208" y="20624"/>
                </a:lnTo>
                <a:lnTo>
                  <a:pt x="77610" y="20624"/>
                </a:lnTo>
                <a:lnTo>
                  <a:pt x="77610" y="14819"/>
                </a:lnTo>
                <a:close/>
              </a:path>
              <a:path w="593725" h="138429">
                <a:moveTo>
                  <a:pt x="107707" y="0"/>
                </a:moveTo>
                <a:lnTo>
                  <a:pt x="95027" y="0"/>
                </a:lnTo>
                <a:lnTo>
                  <a:pt x="95027" y="83263"/>
                </a:lnTo>
                <a:lnTo>
                  <a:pt x="107707" y="83263"/>
                </a:lnTo>
                <a:lnTo>
                  <a:pt x="107707" y="45680"/>
                </a:lnTo>
                <a:lnTo>
                  <a:pt x="104194" y="45680"/>
                </a:lnTo>
                <a:lnTo>
                  <a:pt x="104194" y="34985"/>
                </a:lnTo>
                <a:lnTo>
                  <a:pt x="107707" y="34985"/>
                </a:lnTo>
                <a:lnTo>
                  <a:pt x="107707" y="0"/>
                </a:lnTo>
                <a:close/>
              </a:path>
              <a:path w="593725" h="138429">
                <a:moveTo>
                  <a:pt x="107707" y="34985"/>
                </a:moveTo>
                <a:lnTo>
                  <a:pt x="104194" y="34985"/>
                </a:lnTo>
                <a:lnTo>
                  <a:pt x="104194" y="45680"/>
                </a:lnTo>
                <a:lnTo>
                  <a:pt x="107707" y="45680"/>
                </a:lnTo>
                <a:lnTo>
                  <a:pt x="107707" y="34985"/>
                </a:lnTo>
                <a:close/>
              </a:path>
              <a:path w="593725" h="138429">
                <a:moveTo>
                  <a:pt x="128180" y="34985"/>
                </a:moveTo>
                <a:lnTo>
                  <a:pt x="107707" y="34985"/>
                </a:lnTo>
                <a:lnTo>
                  <a:pt x="107707" y="45680"/>
                </a:lnTo>
                <a:lnTo>
                  <a:pt x="128180" y="45680"/>
                </a:lnTo>
                <a:lnTo>
                  <a:pt x="128180" y="34985"/>
                </a:lnTo>
                <a:close/>
              </a:path>
              <a:path w="593725" h="138429">
                <a:moveTo>
                  <a:pt x="63708" y="86930"/>
                </a:moveTo>
                <a:lnTo>
                  <a:pt x="44758" y="88637"/>
                </a:lnTo>
                <a:lnTo>
                  <a:pt x="30479" y="93595"/>
                </a:lnTo>
                <a:lnTo>
                  <a:pt x="21469" y="101561"/>
                </a:lnTo>
                <a:lnTo>
                  <a:pt x="18333" y="112291"/>
                </a:lnTo>
                <a:lnTo>
                  <a:pt x="21469" y="123109"/>
                </a:lnTo>
                <a:lnTo>
                  <a:pt x="30479" y="131121"/>
                </a:lnTo>
                <a:lnTo>
                  <a:pt x="44758" y="136095"/>
                </a:lnTo>
                <a:lnTo>
                  <a:pt x="63708" y="137805"/>
                </a:lnTo>
                <a:lnTo>
                  <a:pt x="82657" y="136095"/>
                </a:lnTo>
                <a:lnTo>
                  <a:pt x="96937" y="131121"/>
                </a:lnTo>
                <a:lnTo>
                  <a:pt x="100588" y="127874"/>
                </a:lnTo>
                <a:lnTo>
                  <a:pt x="63708" y="127874"/>
                </a:lnTo>
                <a:lnTo>
                  <a:pt x="49915" y="126814"/>
                </a:lnTo>
                <a:lnTo>
                  <a:pt x="39531" y="123749"/>
                </a:lnTo>
                <a:lnTo>
                  <a:pt x="32985" y="118851"/>
                </a:lnTo>
                <a:lnTo>
                  <a:pt x="30708" y="112291"/>
                </a:lnTo>
                <a:lnTo>
                  <a:pt x="32985" y="105867"/>
                </a:lnTo>
                <a:lnTo>
                  <a:pt x="39531" y="101119"/>
                </a:lnTo>
                <a:lnTo>
                  <a:pt x="49915" y="98176"/>
                </a:lnTo>
                <a:lnTo>
                  <a:pt x="63708" y="97166"/>
                </a:lnTo>
                <a:lnTo>
                  <a:pt x="100976" y="97166"/>
                </a:lnTo>
                <a:lnTo>
                  <a:pt x="96937" y="93595"/>
                </a:lnTo>
                <a:lnTo>
                  <a:pt x="82657" y="88637"/>
                </a:lnTo>
                <a:lnTo>
                  <a:pt x="63708" y="86930"/>
                </a:lnTo>
                <a:close/>
              </a:path>
              <a:path w="593725" h="138429">
                <a:moveTo>
                  <a:pt x="100976" y="97166"/>
                </a:moveTo>
                <a:lnTo>
                  <a:pt x="63708" y="97166"/>
                </a:lnTo>
                <a:lnTo>
                  <a:pt x="77501" y="98176"/>
                </a:lnTo>
                <a:lnTo>
                  <a:pt x="87885" y="101119"/>
                </a:lnTo>
                <a:lnTo>
                  <a:pt x="94430" y="105867"/>
                </a:lnTo>
                <a:lnTo>
                  <a:pt x="96708" y="112291"/>
                </a:lnTo>
                <a:lnTo>
                  <a:pt x="94430" y="118851"/>
                </a:lnTo>
                <a:lnTo>
                  <a:pt x="87885" y="123749"/>
                </a:lnTo>
                <a:lnTo>
                  <a:pt x="77501" y="126814"/>
                </a:lnTo>
                <a:lnTo>
                  <a:pt x="63708" y="127874"/>
                </a:lnTo>
                <a:lnTo>
                  <a:pt x="100588" y="127874"/>
                </a:lnTo>
                <a:lnTo>
                  <a:pt x="105946" y="123109"/>
                </a:lnTo>
                <a:lnTo>
                  <a:pt x="109082" y="112291"/>
                </a:lnTo>
                <a:lnTo>
                  <a:pt x="105946" y="101561"/>
                </a:lnTo>
                <a:lnTo>
                  <a:pt x="100976" y="97166"/>
                </a:lnTo>
                <a:close/>
              </a:path>
              <a:path w="593725" h="138429">
                <a:moveTo>
                  <a:pt x="266278" y="110152"/>
                </a:moveTo>
                <a:lnTo>
                  <a:pt x="141154" y="110152"/>
                </a:lnTo>
                <a:lnTo>
                  <a:pt x="141154" y="120846"/>
                </a:lnTo>
                <a:lnTo>
                  <a:pt x="266278" y="120846"/>
                </a:lnTo>
                <a:lnTo>
                  <a:pt x="266278" y="110152"/>
                </a:lnTo>
                <a:close/>
              </a:path>
              <a:path w="593725" h="138429">
                <a:moveTo>
                  <a:pt x="250848" y="10541"/>
                </a:moveTo>
                <a:lnTo>
                  <a:pt x="156279" y="10541"/>
                </a:lnTo>
                <a:lnTo>
                  <a:pt x="156279" y="20930"/>
                </a:lnTo>
                <a:lnTo>
                  <a:pt x="238320" y="20930"/>
                </a:lnTo>
                <a:lnTo>
                  <a:pt x="238320" y="42319"/>
                </a:lnTo>
                <a:lnTo>
                  <a:pt x="156737" y="42319"/>
                </a:lnTo>
                <a:lnTo>
                  <a:pt x="156737" y="85096"/>
                </a:lnTo>
                <a:lnTo>
                  <a:pt x="254056" y="85096"/>
                </a:lnTo>
                <a:lnTo>
                  <a:pt x="254056" y="80055"/>
                </a:lnTo>
                <a:lnTo>
                  <a:pt x="169265" y="80055"/>
                </a:lnTo>
                <a:lnTo>
                  <a:pt x="169265" y="52402"/>
                </a:lnTo>
                <a:lnTo>
                  <a:pt x="250848" y="52402"/>
                </a:lnTo>
                <a:lnTo>
                  <a:pt x="250848" y="10541"/>
                </a:lnTo>
                <a:close/>
              </a:path>
              <a:path w="593725" h="138429">
                <a:moveTo>
                  <a:pt x="254056" y="74708"/>
                </a:moveTo>
                <a:lnTo>
                  <a:pt x="169265" y="74708"/>
                </a:lnTo>
                <a:lnTo>
                  <a:pt x="169265" y="80055"/>
                </a:lnTo>
                <a:lnTo>
                  <a:pt x="254056" y="80055"/>
                </a:lnTo>
                <a:lnTo>
                  <a:pt x="254056" y="74708"/>
                </a:lnTo>
                <a:close/>
              </a:path>
              <a:path w="593725" h="138429">
                <a:moveTo>
                  <a:pt x="329363" y="17111"/>
                </a:moveTo>
                <a:lnTo>
                  <a:pt x="316225" y="17111"/>
                </a:lnTo>
                <a:lnTo>
                  <a:pt x="275586" y="126194"/>
                </a:lnTo>
                <a:lnTo>
                  <a:pt x="288725" y="126194"/>
                </a:lnTo>
                <a:lnTo>
                  <a:pt x="329363" y="17111"/>
                </a:lnTo>
                <a:close/>
              </a:path>
              <a:path w="593725" h="138429">
                <a:moveTo>
                  <a:pt x="355499" y="12986"/>
                </a:moveTo>
                <a:lnTo>
                  <a:pt x="343430" y="12986"/>
                </a:lnTo>
                <a:lnTo>
                  <a:pt x="343430" y="103583"/>
                </a:lnTo>
                <a:lnTo>
                  <a:pt x="396138" y="103583"/>
                </a:lnTo>
                <a:lnTo>
                  <a:pt x="396138" y="93194"/>
                </a:lnTo>
                <a:lnTo>
                  <a:pt x="355499" y="93194"/>
                </a:lnTo>
                <a:lnTo>
                  <a:pt x="355499" y="56985"/>
                </a:lnTo>
                <a:lnTo>
                  <a:pt x="396138" y="56985"/>
                </a:lnTo>
                <a:lnTo>
                  <a:pt x="396138" y="46749"/>
                </a:lnTo>
                <a:lnTo>
                  <a:pt x="355499" y="46749"/>
                </a:lnTo>
                <a:lnTo>
                  <a:pt x="355499" y="12986"/>
                </a:lnTo>
                <a:close/>
              </a:path>
              <a:path w="593725" h="138429">
                <a:moveTo>
                  <a:pt x="396138" y="56985"/>
                </a:moveTo>
                <a:lnTo>
                  <a:pt x="384374" y="56985"/>
                </a:lnTo>
                <a:lnTo>
                  <a:pt x="384374" y="93194"/>
                </a:lnTo>
                <a:lnTo>
                  <a:pt x="396138" y="93194"/>
                </a:lnTo>
                <a:lnTo>
                  <a:pt x="396138" y="56985"/>
                </a:lnTo>
                <a:close/>
              </a:path>
              <a:path w="593725" h="138429">
                <a:moveTo>
                  <a:pt x="396138" y="12986"/>
                </a:moveTo>
                <a:lnTo>
                  <a:pt x="384374" y="12986"/>
                </a:lnTo>
                <a:lnTo>
                  <a:pt x="384374" y="46749"/>
                </a:lnTo>
                <a:lnTo>
                  <a:pt x="396138" y="46749"/>
                </a:lnTo>
                <a:lnTo>
                  <a:pt x="396138" y="12986"/>
                </a:lnTo>
                <a:close/>
              </a:path>
              <a:path w="593725" h="138429">
                <a:moveTo>
                  <a:pt x="455874" y="0"/>
                </a:moveTo>
                <a:lnTo>
                  <a:pt x="443652" y="0"/>
                </a:lnTo>
                <a:lnTo>
                  <a:pt x="443652" y="138110"/>
                </a:lnTo>
                <a:lnTo>
                  <a:pt x="455874" y="138110"/>
                </a:lnTo>
                <a:lnTo>
                  <a:pt x="455874" y="65083"/>
                </a:lnTo>
                <a:lnTo>
                  <a:pt x="448082" y="65083"/>
                </a:lnTo>
                <a:lnTo>
                  <a:pt x="448082" y="54694"/>
                </a:lnTo>
                <a:lnTo>
                  <a:pt x="455874" y="54694"/>
                </a:lnTo>
                <a:lnTo>
                  <a:pt x="455874" y="0"/>
                </a:lnTo>
                <a:close/>
              </a:path>
              <a:path w="593725" h="138429">
                <a:moveTo>
                  <a:pt x="425166" y="2902"/>
                </a:moveTo>
                <a:lnTo>
                  <a:pt x="413096" y="2902"/>
                </a:lnTo>
                <a:lnTo>
                  <a:pt x="413096" y="131235"/>
                </a:lnTo>
                <a:lnTo>
                  <a:pt x="425166" y="131235"/>
                </a:lnTo>
                <a:lnTo>
                  <a:pt x="425166" y="65083"/>
                </a:lnTo>
                <a:lnTo>
                  <a:pt x="421499" y="65083"/>
                </a:lnTo>
                <a:lnTo>
                  <a:pt x="421499" y="54694"/>
                </a:lnTo>
                <a:lnTo>
                  <a:pt x="425166" y="54694"/>
                </a:lnTo>
                <a:lnTo>
                  <a:pt x="425166" y="2902"/>
                </a:lnTo>
                <a:close/>
              </a:path>
              <a:path w="593725" h="138429">
                <a:moveTo>
                  <a:pt x="425166" y="54694"/>
                </a:moveTo>
                <a:lnTo>
                  <a:pt x="421499" y="54694"/>
                </a:lnTo>
                <a:lnTo>
                  <a:pt x="421499" y="65083"/>
                </a:lnTo>
                <a:lnTo>
                  <a:pt x="425166" y="65083"/>
                </a:lnTo>
                <a:lnTo>
                  <a:pt x="425166" y="54694"/>
                </a:lnTo>
                <a:close/>
              </a:path>
              <a:path w="593725" h="138429">
                <a:moveTo>
                  <a:pt x="443652" y="54694"/>
                </a:moveTo>
                <a:lnTo>
                  <a:pt x="425166" y="54694"/>
                </a:lnTo>
                <a:lnTo>
                  <a:pt x="425166" y="65083"/>
                </a:lnTo>
                <a:lnTo>
                  <a:pt x="443652" y="65083"/>
                </a:lnTo>
                <a:lnTo>
                  <a:pt x="443652" y="54694"/>
                </a:lnTo>
                <a:close/>
              </a:path>
              <a:path w="593725" h="138429">
                <a:moveTo>
                  <a:pt x="455874" y="54694"/>
                </a:moveTo>
                <a:lnTo>
                  <a:pt x="448082" y="54694"/>
                </a:lnTo>
                <a:lnTo>
                  <a:pt x="448082" y="65083"/>
                </a:lnTo>
                <a:lnTo>
                  <a:pt x="455874" y="65083"/>
                </a:lnTo>
                <a:lnTo>
                  <a:pt x="455874" y="54694"/>
                </a:lnTo>
                <a:close/>
              </a:path>
              <a:path w="593725" h="138429">
                <a:moveTo>
                  <a:pt x="545389" y="10388"/>
                </a:moveTo>
                <a:lnTo>
                  <a:pt x="536681" y="10388"/>
                </a:lnTo>
                <a:lnTo>
                  <a:pt x="536681" y="15888"/>
                </a:lnTo>
                <a:lnTo>
                  <a:pt x="532907" y="34327"/>
                </a:lnTo>
                <a:lnTo>
                  <a:pt x="521957" y="50187"/>
                </a:lnTo>
                <a:lnTo>
                  <a:pt x="504390" y="63068"/>
                </a:lnTo>
                <a:lnTo>
                  <a:pt x="480765" y="72569"/>
                </a:lnTo>
                <a:lnTo>
                  <a:pt x="485959" y="82805"/>
                </a:lnTo>
                <a:lnTo>
                  <a:pt x="512767" y="71468"/>
                </a:lnTo>
                <a:lnTo>
                  <a:pt x="533014" y="55477"/>
                </a:lnTo>
                <a:lnTo>
                  <a:pt x="545373" y="35749"/>
                </a:lnTo>
                <a:lnTo>
                  <a:pt x="545084" y="35749"/>
                </a:lnTo>
                <a:lnTo>
                  <a:pt x="545084" y="25361"/>
                </a:lnTo>
                <a:lnTo>
                  <a:pt x="547568" y="25361"/>
                </a:lnTo>
                <a:lnTo>
                  <a:pt x="548397" y="20777"/>
                </a:lnTo>
                <a:lnTo>
                  <a:pt x="545389" y="20777"/>
                </a:lnTo>
                <a:lnTo>
                  <a:pt x="545389" y="10388"/>
                </a:lnTo>
                <a:close/>
              </a:path>
              <a:path w="593725" h="138429">
                <a:moveTo>
                  <a:pt x="592598" y="0"/>
                </a:moveTo>
                <a:lnTo>
                  <a:pt x="579917" y="0"/>
                </a:lnTo>
                <a:lnTo>
                  <a:pt x="579917" y="82805"/>
                </a:lnTo>
                <a:lnTo>
                  <a:pt x="592598" y="82805"/>
                </a:lnTo>
                <a:lnTo>
                  <a:pt x="592598" y="64472"/>
                </a:lnTo>
                <a:lnTo>
                  <a:pt x="581139" y="64472"/>
                </a:lnTo>
                <a:lnTo>
                  <a:pt x="581139" y="54083"/>
                </a:lnTo>
                <a:lnTo>
                  <a:pt x="592598" y="54083"/>
                </a:lnTo>
                <a:lnTo>
                  <a:pt x="592598" y="35749"/>
                </a:lnTo>
                <a:lnTo>
                  <a:pt x="582056" y="35749"/>
                </a:lnTo>
                <a:lnTo>
                  <a:pt x="582056" y="25361"/>
                </a:lnTo>
                <a:lnTo>
                  <a:pt x="592598" y="25361"/>
                </a:lnTo>
                <a:lnTo>
                  <a:pt x="592598" y="0"/>
                </a:lnTo>
                <a:close/>
              </a:path>
              <a:path w="593725" h="138429">
                <a:moveTo>
                  <a:pt x="579917" y="54083"/>
                </a:moveTo>
                <a:lnTo>
                  <a:pt x="543862" y="54083"/>
                </a:lnTo>
                <a:lnTo>
                  <a:pt x="543862" y="64472"/>
                </a:lnTo>
                <a:lnTo>
                  <a:pt x="579917" y="64472"/>
                </a:lnTo>
                <a:lnTo>
                  <a:pt x="579917" y="54083"/>
                </a:lnTo>
                <a:close/>
              </a:path>
              <a:path w="593725" h="138429">
                <a:moveTo>
                  <a:pt x="592598" y="54083"/>
                </a:moveTo>
                <a:lnTo>
                  <a:pt x="581139" y="54083"/>
                </a:lnTo>
                <a:lnTo>
                  <a:pt x="581139" y="64472"/>
                </a:lnTo>
                <a:lnTo>
                  <a:pt x="592598" y="64472"/>
                </a:lnTo>
                <a:lnTo>
                  <a:pt x="592598" y="54083"/>
                </a:lnTo>
                <a:close/>
              </a:path>
              <a:path w="593725" h="138429">
                <a:moveTo>
                  <a:pt x="547568" y="25361"/>
                </a:moveTo>
                <a:lnTo>
                  <a:pt x="545084" y="25361"/>
                </a:lnTo>
                <a:lnTo>
                  <a:pt x="545084" y="35749"/>
                </a:lnTo>
                <a:lnTo>
                  <a:pt x="545373" y="35749"/>
                </a:lnTo>
                <a:lnTo>
                  <a:pt x="545814" y="35045"/>
                </a:lnTo>
                <a:lnTo>
                  <a:pt x="547568" y="25361"/>
                </a:lnTo>
                <a:close/>
              </a:path>
              <a:path w="593725" h="138429">
                <a:moveTo>
                  <a:pt x="579917" y="25361"/>
                </a:moveTo>
                <a:lnTo>
                  <a:pt x="547568" y="25361"/>
                </a:lnTo>
                <a:lnTo>
                  <a:pt x="545814" y="35045"/>
                </a:lnTo>
                <a:lnTo>
                  <a:pt x="545373" y="35749"/>
                </a:lnTo>
                <a:lnTo>
                  <a:pt x="579917" y="35749"/>
                </a:lnTo>
                <a:lnTo>
                  <a:pt x="579917" y="25361"/>
                </a:lnTo>
                <a:close/>
              </a:path>
              <a:path w="593725" h="138429">
                <a:moveTo>
                  <a:pt x="592598" y="25361"/>
                </a:moveTo>
                <a:lnTo>
                  <a:pt x="582056" y="25361"/>
                </a:lnTo>
                <a:lnTo>
                  <a:pt x="582056" y="35749"/>
                </a:lnTo>
                <a:lnTo>
                  <a:pt x="592598" y="35749"/>
                </a:lnTo>
                <a:lnTo>
                  <a:pt x="592598" y="25361"/>
                </a:lnTo>
                <a:close/>
              </a:path>
              <a:path w="593725" h="138429">
                <a:moveTo>
                  <a:pt x="536681" y="10388"/>
                </a:moveTo>
                <a:lnTo>
                  <a:pt x="487945" y="10388"/>
                </a:lnTo>
                <a:lnTo>
                  <a:pt x="487945" y="20777"/>
                </a:lnTo>
                <a:lnTo>
                  <a:pt x="535680" y="20777"/>
                </a:lnTo>
                <a:lnTo>
                  <a:pt x="536681" y="15888"/>
                </a:lnTo>
                <a:lnTo>
                  <a:pt x="536681" y="10388"/>
                </a:lnTo>
                <a:close/>
              </a:path>
              <a:path w="593725" h="138429">
                <a:moveTo>
                  <a:pt x="550278" y="10388"/>
                </a:moveTo>
                <a:lnTo>
                  <a:pt x="545389" y="10388"/>
                </a:lnTo>
                <a:lnTo>
                  <a:pt x="545389" y="20777"/>
                </a:lnTo>
                <a:lnTo>
                  <a:pt x="548397" y="20777"/>
                </a:lnTo>
                <a:lnTo>
                  <a:pt x="550278" y="10388"/>
                </a:lnTo>
                <a:close/>
              </a:path>
              <a:path w="593725" h="138429">
                <a:moveTo>
                  <a:pt x="547681" y="84333"/>
                </a:moveTo>
                <a:lnTo>
                  <a:pt x="528749" y="86144"/>
                </a:lnTo>
                <a:lnTo>
                  <a:pt x="514356" y="91379"/>
                </a:lnTo>
                <a:lnTo>
                  <a:pt x="505207" y="99737"/>
                </a:lnTo>
                <a:lnTo>
                  <a:pt x="502001" y="110916"/>
                </a:lnTo>
                <a:lnTo>
                  <a:pt x="505207" y="122095"/>
                </a:lnTo>
                <a:lnTo>
                  <a:pt x="514356" y="130452"/>
                </a:lnTo>
                <a:lnTo>
                  <a:pt x="528749" y="135687"/>
                </a:lnTo>
                <a:lnTo>
                  <a:pt x="547681" y="137499"/>
                </a:lnTo>
                <a:lnTo>
                  <a:pt x="566613" y="135687"/>
                </a:lnTo>
                <a:lnTo>
                  <a:pt x="581006" y="130452"/>
                </a:lnTo>
                <a:lnTo>
                  <a:pt x="584330" y="127416"/>
                </a:lnTo>
                <a:lnTo>
                  <a:pt x="547681" y="127416"/>
                </a:lnTo>
                <a:lnTo>
                  <a:pt x="533993" y="126299"/>
                </a:lnTo>
                <a:lnTo>
                  <a:pt x="523542" y="123062"/>
                </a:lnTo>
                <a:lnTo>
                  <a:pt x="516873" y="117877"/>
                </a:lnTo>
                <a:lnTo>
                  <a:pt x="514528" y="110916"/>
                </a:lnTo>
                <a:lnTo>
                  <a:pt x="516873" y="103931"/>
                </a:lnTo>
                <a:lnTo>
                  <a:pt x="523542" y="98694"/>
                </a:lnTo>
                <a:lnTo>
                  <a:pt x="533993" y="95404"/>
                </a:lnTo>
                <a:lnTo>
                  <a:pt x="547681" y="94263"/>
                </a:lnTo>
                <a:lnTo>
                  <a:pt x="584163" y="94263"/>
                </a:lnTo>
                <a:lnTo>
                  <a:pt x="581006" y="91379"/>
                </a:lnTo>
                <a:lnTo>
                  <a:pt x="566613" y="86144"/>
                </a:lnTo>
                <a:lnTo>
                  <a:pt x="547681" y="84333"/>
                </a:lnTo>
                <a:close/>
              </a:path>
              <a:path w="593725" h="138429">
                <a:moveTo>
                  <a:pt x="584163" y="94263"/>
                </a:moveTo>
                <a:lnTo>
                  <a:pt x="547681" y="94263"/>
                </a:lnTo>
                <a:lnTo>
                  <a:pt x="561457" y="95404"/>
                </a:lnTo>
                <a:lnTo>
                  <a:pt x="571954" y="98694"/>
                </a:lnTo>
                <a:lnTo>
                  <a:pt x="578640" y="103931"/>
                </a:lnTo>
                <a:lnTo>
                  <a:pt x="580986" y="110916"/>
                </a:lnTo>
                <a:lnTo>
                  <a:pt x="578640" y="117877"/>
                </a:lnTo>
                <a:lnTo>
                  <a:pt x="571954" y="123062"/>
                </a:lnTo>
                <a:lnTo>
                  <a:pt x="561457" y="126299"/>
                </a:lnTo>
                <a:lnTo>
                  <a:pt x="547681" y="127416"/>
                </a:lnTo>
                <a:lnTo>
                  <a:pt x="584330" y="127416"/>
                </a:lnTo>
                <a:lnTo>
                  <a:pt x="590156" y="122095"/>
                </a:lnTo>
                <a:lnTo>
                  <a:pt x="593361" y="110916"/>
                </a:lnTo>
                <a:lnTo>
                  <a:pt x="590156" y="99737"/>
                </a:lnTo>
                <a:lnTo>
                  <a:pt x="584163" y="94263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605369" y="4332373"/>
            <a:ext cx="259079" cy="138430"/>
          </a:xfrm>
          <a:custGeom>
            <a:avLst/>
            <a:gdLst/>
            <a:ahLst/>
            <a:cxnLst/>
            <a:rect l="l" t="t" r="r" b="b"/>
            <a:pathLst>
              <a:path w="259079" h="138429">
                <a:moveTo>
                  <a:pt x="100527" y="0"/>
                </a:moveTo>
                <a:lnTo>
                  <a:pt x="87846" y="0"/>
                </a:lnTo>
                <a:lnTo>
                  <a:pt x="87846" y="78069"/>
                </a:lnTo>
                <a:lnTo>
                  <a:pt x="100527" y="78069"/>
                </a:lnTo>
                <a:lnTo>
                  <a:pt x="100527" y="42166"/>
                </a:lnTo>
                <a:lnTo>
                  <a:pt x="97166" y="42166"/>
                </a:lnTo>
                <a:lnTo>
                  <a:pt x="97166" y="31624"/>
                </a:lnTo>
                <a:lnTo>
                  <a:pt x="100527" y="31624"/>
                </a:lnTo>
                <a:lnTo>
                  <a:pt x="100527" y="0"/>
                </a:lnTo>
                <a:close/>
              </a:path>
              <a:path w="259079" h="138429">
                <a:moveTo>
                  <a:pt x="100527" y="31624"/>
                </a:moveTo>
                <a:lnTo>
                  <a:pt x="97166" y="31624"/>
                </a:lnTo>
                <a:lnTo>
                  <a:pt x="97166" y="42166"/>
                </a:lnTo>
                <a:lnTo>
                  <a:pt x="100527" y="42166"/>
                </a:lnTo>
                <a:lnTo>
                  <a:pt x="100527" y="31624"/>
                </a:lnTo>
                <a:close/>
              </a:path>
              <a:path w="259079" h="138429">
                <a:moveTo>
                  <a:pt x="120999" y="31624"/>
                </a:moveTo>
                <a:lnTo>
                  <a:pt x="100527" y="31624"/>
                </a:lnTo>
                <a:lnTo>
                  <a:pt x="100527" y="42166"/>
                </a:lnTo>
                <a:lnTo>
                  <a:pt x="120999" y="42166"/>
                </a:lnTo>
                <a:lnTo>
                  <a:pt x="120999" y="31624"/>
                </a:lnTo>
                <a:close/>
              </a:path>
              <a:path w="259079" h="138429">
                <a:moveTo>
                  <a:pt x="100527" y="85555"/>
                </a:moveTo>
                <a:lnTo>
                  <a:pt x="13444" y="85555"/>
                </a:lnTo>
                <a:lnTo>
                  <a:pt x="13444" y="136277"/>
                </a:lnTo>
                <a:lnTo>
                  <a:pt x="100527" y="136277"/>
                </a:lnTo>
                <a:lnTo>
                  <a:pt x="100527" y="125888"/>
                </a:lnTo>
                <a:lnTo>
                  <a:pt x="25972" y="125888"/>
                </a:lnTo>
                <a:lnTo>
                  <a:pt x="25972" y="95791"/>
                </a:lnTo>
                <a:lnTo>
                  <a:pt x="100527" y="95791"/>
                </a:lnTo>
                <a:lnTo>
                  <a:pt x="100527" y="85555"/>
                </a:lnTo>
                <a:close/>
              </a:path>
              <a:path w="259079" h="138429">
                <a:moveTo>
                  <a:pt x="100527" y="95791"/>
                </a:moveTo>
                <a:lnTo>
                  <a:pt x="88152" y="95791"/>
                </a:lnTo>
                <a:lnTo>
                  <a:pt x="88152" y="125888"/>
                </a:lnTo>
                <a:lnTo>
                  <a:pt x="100527" y="125888"/>
                </a:lnTo>
                <a:lnTo>
                  <a:pt x="100527" y="95791"/>
                </a:lnTo>
                <a:close/>
              </a:path>
              <a:path w="259079" h="138429">
                <a:moveTo>
                  <a:pt x="12680" y="6874"/>
                </a:moveTo>
                <a:lnTo>
                  <a:pt x="0" y="6874"/>
                </a:lnTo>
                <a:lnTo>
                  <a:pt x="0" y="67680"/>
                </a:lnTo>
                <a:lnTo>
                  <a:pt x="10847" y="67680"/>
                </a:lnTo>
                <a:lnTo>
                  <a:pt x="26358" y="67389"/>
                </a:lnTo>
                <a:lnTo>
                  <a:pt x="42128" y="66381"/>
                </a:lnTo>
                <a:lnTo>
                  <a:pt x="58413" y="64457"/>
                </a:lnTo>
                <a:lnTo>
                  <a:pt x="71187" y="62180"/>
                </a:lnTo>
                <a:lnTo>
                  <a:pt x="12680" y="62180"/>
                </a:lnTo>
                <a:lnTo>
                  <a:pt x="12680" y="56985"/>
                </a:lnTo>
                <a:lnTo>
                  <a:pt x="10847" y="56985"/>
                </a:lnTo>
                <a:lnTo>
                  <a:pt x="12680" y="56951"/>
                </a:lnTo>
                <a:lnTo>
                  <a:pt x="12680" y="6874"/>
                </a:lnTo>
                <a:close/>
              </a:path>
              <a:path w="259079" h="138429">
                <a:moveTo>
                  <a:pt x="73944" y="51027"/>
                </a:moveTo>
                <a:lnTo>
                  <a:pt x="57339" y="53892"/>
                </a:lnTo>
                <a:lnTo>
                  <a:pt x="41364" y="55725"/>
                </a:lnTo>
                <a:lnTo>
                  <a:pt x="25905" y="56699"/>
                </a:lnTo>
                <a:lnTo>
                  <a:pt x="12680" y="56951"/>
                </a:lnTo>
                <a:lnTo>
                  <a:pt x="12680" y="62180"/>
                </a:lnTo>
                <a:lnTo>
                  <a:pt x="71187" y="62180"/>
                </a:lnTo>
                <a:lnTo>
                  <a:pt x="75471" y="61416"/>
                </a:lnTo>
                <a:lnTo>
                  <a:pt x="73944" y="51027"/>
                </a:lnTo>
                <a:close/>
              </a:path>
              <a:path w="259079" h="138429">
                <a:moveTo>
                  <a:pt x="12680" y="56951"/>
                </a:moveTo>
                <a:lnTo>
                  <a:pt x="10847" y="56985"/>
                </a:lnTo>
                <a:lnTo>
                  <a:pt x="12680" y="56985"/>
                </a:lnTo>
                <a:close/>
              </a:path>
              <a:path w="259079" h="138429">
                <a:moveTo>
                  <a:pt x="192487" y="13597"/>
                </a:moveTo>
                <a:lnTo>
                  <a:pt x="189279" y="13597"/>
                </a:lnTo>
                <a:lnTo>
                  <a:pt x="189279" y="19402"/>
                </a:lnTo>
                <a:lnTo>
                  <a:pt x="185199" y="32450"/>
                </a:lnTo>
                <a:lnTo>
                  <a:pt x="174402" y="43694"/>
                </a:lnTo>
                <a:lnTo>
                  <a:pt x="159050" y="52187"/>
                </a:lnTo>
                <a:lnTo>
                  <a:pt x="141307" y="56985"/>
                </a:lnTo>
                <a:lnTo>
                  <a:pt x="146195" y="67069"/>
                </a:lnTo>
                <a:lnTo>
                  <a:pt x="166376" y="61103"/>
                </a:lnTo>
                <a:lnTo>
                  <a:pt x="183664" y="50741"/>
                </a:lnTo>
                <a:lnTo>
                  <a:pt x="195738" y="36625"/>
                </a:lnTo>
                <a:lnTo>
                  <a:pt x="196374" y="34216"/>
                </a:lnTo>
                <a:lnTo>
                  <a:pt x="192487" y="19402"/>
                </a:lnTo>
                <a:lnTo>
                  <a:pt x="192487" y="13597"/>
                </a:lnTo>
                <a:close/>
              </a:path>
              <a:path w="259079" h="138429">
                <a:moveTo>
                  <a:pt x="203334" y="13597"/>
                </a:moveTo>
                <a:lnTo>
                  <a:pt x="200279" y="13597"/>
                </a:lnTo>
                <a:lnTo>
                  <a:pt x="200279" y="19402"/>
                </a:lnTo>
                <a:lnTo>
                  <a:pt x="196374" y="34216"/>
                </a:lnTo>
                <a:lnTo>
                  <a:pt x="197006" y="36625"/>
                </a:lnTo>
                <a:lnTo>
                  <a:pt x="209044" y="50741"/>
                </a:lnTo>
                <a:lnTo>
                  <a:pt x="226325" y="61103"/>
                </a:lnTo>
                <a:lnTo>
                  <a:pt x="246570" y="67069"/>
                </a:lnTo>
                <a:lnTo>
                  <a:pt x="251306" y="56985"/>
                </a:lnTo>
                <a:lnTo>
                  <a:pt x="233627" y="52187"/>
                </a:lnTo>
                <a:lnTo>
                  <a:pt x="218268" y="43694"/>
                </a:lnTo>
                <a:lnTo>
                  <a:pt x="207435" y="32450"/>
                </a:lnTo>
                <a:lnTo>
                  <a:pt x="203334" y="19402"/>
                </a:lnTo>
                <a:lnTo>
                  <a:pt x="203334" y="13597"/>
                </a:lnTo>
                <a:close/>
              </a:path>
              <a:path w="259079" h="138429">
                <a:moveTo>
                  <a:pt x="200279" y="13597"/>
                </a:moveTo>
                <a:lnTo>
                  <a:pt x="192487" y="13597"/>
                </a:lnTo>
                <a:lnTo>
                  <a:pt x="192487" y="19402"/>
                </a:lnTo>
                <a:lnTo>
                  <a:pt x="196374" y="34216"/>
                </a:lnTo>
                <a:lnTo>
                  <a:pt x="200279" y="19402"/>
                </a:lnTo>
                <a:lnTo>
                  <a:pt x="200279" y="13597"/>
                </a:lnTo>
                <a:close/>
              </a:path>
              <a:path w="259079" h="138429">
                <a:moveTo>
                  <a:pt x="246723" y="8555"/>
                </a:moveTo>
                <a:lnTo>
                  <a:pt x="145584" y="8555"/>
                </a:lnTo>
                <a:lnTo>
                  <a:pt x="145584" y="18791"/>
                </a:lnTo>
                <a:lnTo>
                  <a:pt x="189279" y="18791"/>
                </a:lnTo>
                <a:lnTo>
                  <a:pt x="189279" y="13597"/>
                </a:lnTo>
                <a:lnTo>
                  <a:pt x="246723" y="13597"/>
                </a:lnTo>
                <a:lnTo>
                  <a:pt x="246723" y="8555"/>
                </a:lnTo>
                <a:close/>
              </a:path>
              <a:path w="259079" h="138429">
                <a:moveTo>
                  <a:pt x="246723" y="13597"/>
                </a:moveTo>
                <a:lnTo>
                  <a:pt x="203334" y="13597"/>
                </a:lnTo>
                <a:lnTo>
                  <a:pt x="203334" y="18791"/>
                </a:lnTo>
                <a:lnTo>
                  <a:pt x="246723" y="18791"/>
                </a:lnTo>
                <a:lnTo>
                  <a:pt x="246723" y="13597"/>
                </a:lnTo>
                <a:close/>
              </a:path>
              <a:path w="259079" h="138429">
                <a:moveTo>
                  <a:pt x="202265" y="85402"/>
                </a:moveTo>
                <a:lnTo>
                  <a:pt x="189737" y="85402"/>
                </a:lnTo>
                <a:lnTo>
                  <a:pt x="189737" y="138110"/>
                </a:lnTo>
                <a:lnTo>
                  <a:pt x="202265" y="138110"/>
                </a:lnTo>
                <a:lnTo>
                  <a:pt x="202265" y="85402"/>
                </a:lnTo>
                <a:close/>
              </a:path>
              <a:path w="259079" h="138429">
                <a:moveTo>
                  <a:pt x="258792" y="78680"/>
                </a:moveTo>
                <a:lnTo>
                  <a:pt x="133973" y="78680"/>
                </a:lnTo>
                <a:lnTo>
                  <a:pt x="133973" y="89069"/>
                </a:lnTo>
                <a:lnTo>
                  <a:pt x="189737" y="89069"/>
                </a:lnTo>
                <a:lnTo>
                  <a:pt x="189737" y="85402"/>
                </a:lnTo>
                <a:lnTo>
                  <a:pt x="258792" y="85402"/>
                </a:lnTo>
                <a:lnTo>
                  <a:pt x="258792" y="78680"/>
                </a:lnTo>
                <a:close/>
              </a:path>
              <a:path w="259079" h="138429">
                <a:moveTo>
                  <a:pt x="258792" y="85402"/>
                </a:moveTo>
                <a:lnTo>
                  <a:pt x="202265" y="85402"/>
                </a:lnTo>
                <a:lnTo>
                  <a:pt x="202265" y="89069"/>
                </a:lnTo>
                <a:lnTo>
                  <a:pt x="258792" y="89069"/>
                </a:lnTo>
                <a:lnTo>
                  <a:pt x="258792" y="85402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601244" y="4903981"/>
            <a:ext cx="263525" cy="138430"/>
          </a:xfrm>
          <a:custGeom>
            <a:avLst/>
            <a:gdLst/>
            <a:ahLst/>
            <a:cxnLst/>
            <a:rect l="l" t="t" r="r" b="b"/>
            <a:pathLst>
              <a:path w="263525" h="138429">
                <a:moveTo>
                  <a:pt x="111221" y="0"/>
                </a:moveTo>
                <a:lnTo>
                  <a:pt x="98694" y="0"/>
                </a:lnTo>
                <a:lnTo>
                  <a:pt x="98694" y="138416"/>
                </a:lnTo>
                <a:lnTo>
                  <a:pt x="111221" y="138416"/>
                </a:lnTo>
                <a:lnTo>
                  <a:pt x="111221" y="85096"/>
                </a:lnTo>
                <a:lnTo>
                  <a:pt x="101444" y="85096"/>
                </a:lnTo>
                <a:lnTo>
                  <a:pt x="101444" y="74555"/>
                </a:lnTo>
                <a:lnTo>
                  <a:pt x="111221" y="74555"/>
                </a:lnTo>
                <a:lnTo>
                  <a:pt x="111221" y="41402"/>
                </a:lnTo>
                <a:lnTo>
                  <a:pt x="101444" y="41402"/>
                </a:lnTo>
                <a:lnTo>
                  <a:pt x="101444" y="30861"/>
                </a:lnTo>
                <a:lnTo>
                  <a:pt x="111221" y="30861"/>
                </a:lnTo>
                <a:lnTo>
                  <a:pt x="111221" y="0"/>
                </a:lnTo>
                <a:close/>
              </a:path>
              <a:path w="263525" h="138429">
                <a:moveTo>
                  <a:pt x="34374" y="10694"/>
                </a:moveTo>
                <a:lnTo>
                  <a:pt x="20496" y="14088"/>
                </a:lnTo>
                <a:lnTo>
                  <a:pt x="9624" y="23756"/>
                </a:lnTo>
                <a:lnTo>
                  <a:pt x="2535" y="38924"/>
                </a:lnTo>
                <a:lnTo>
                  <a:pt x="0" y="58819"/>
                </a:lnTo>
                <a:lnTo>
                  <a:pt x="2535" y="78802"/>
                </a:lnTo>
                <a:lnTo>
                  <a:pt x="9624" y="94015"/>
                </a:lnTo>
                <a:lnTo>
                  <a:pt x="20496" y="103699"/>
                </a:lnTo>
                <a:lnTo>
                  <a:pt x="34374" y="107096"/>
                </a:lnTo>
                <a:lnTo>
                  <a:pt x="48189" y="103699"/>
                </a:lnTo>
                <a:lnTo>
                  <a:pt x="56900" y="95944"/>
                </a:lnTo>
                <a:lnTo>
                  <a:pt x="34374" y="95944"/>
                </a:lnTo>
                <a:lnTo>
                  <a:pt x="25258" y="93301"/>
                </a:lnTo>
                <a:lnTo>
                  <a:pt x="18161" y="85803"/>
                </a:lnTo>
                <a:lnTo>
                  <a:pt x="13556" y="74094"/>
                </a:lnTo>
                <a:lnTo>
                  <a:pt x="11916" y="58819"/>
                </a:lnTo>
                <a:lnTo>
                  <a:pt x="13556" y="43679"/>
                </a:lnTo>
                <a:lnTo>
                  <a:pt x="18161" y="32121"/>
                </a:lnTo>
                <a:lnTo>
                  <a:pt x="25258" y="24745"/>
                </a:lnTo>
                <a:lnTo>
                  <a:pt x="34374" y="22152"/>
                </a:lnTo>
                <a:lnTo>
                  <a:pt x="57262" y="22152"/>
                </a:lnTo>
                <a:lnTo>
                  <a:pt x="48189" y="14088"/>
                </a:lnTo>
                <a:lnTo>
                  <a:pt x="34374" y="10694"/>
                </a:lnTo>
                <a:close/>
              </a:path>
              <a:path w="263525" h="138429">
                <a:moveTo>
                  <a:pt x="57262" y="22152"/>
                </a:moveTo>
                <a:lnTo>
                  <a:pt x="34374" y="22152"/>
                </a:lnTo>
                <a:lnTo>
                  <a:pt x="43491" y="24745"/>
                </a:lnTo>
                <a:lnTo>
                  <a:pt x="50588" y="32121"/>
                </a:lnTo>
                <a:lnTo>
                  <a:pt x="55193" y="43679"/>
                </a:lnTo>
                <a:lnTo>
                  <a:pt x="56833" y="58819"/>
                </a:lnTo>
                <a:lnTo>
                  <a:pt x="55193" y="74094"/>
                </a:lnTo>
                <a:lnTo>
                  <a:pt x="50588" y="85803"/>
                </a:lnTo>
                <a:lnTo>
                  <a:pt x="43491" y="93301"/>
                </a:lnTo>
                <a:lnTo>
                  <a:pt x="34374" y="95944"/>
                </a:lnTo>
                <a:lnTo>
                  <a:pt x="56900" y="95944"/>
                </a:lnTo>
                <a:lnTo>
                  <a:pt x="59067" y="94015"/>
                </a:lnTo>
                <a:lnTo>
                  <a:pt x="63244" y="85096"/>
                </a:lnTo>
                <a:lnTo>
                  <a:pt x="59735" y="85096"/>
                </a:lnTo>
                <a:lnTo>
                  <a:pt x="59735" y="74555"/>
                </a:lnTo>
                <a:lnTo>
                  <a:pt x="66736" y="74555"/>
                </a:lnTo>
                <a:lnTo>
                  <a:pt x="68749" y="58819"/>
                </a:lnTo>
                <a:lnTo>
                  <a:pt x="66511" y="41402"/>
                </a:lnTo>
                <a:lnTo>
                  <a:pt x="59735" y="41402"/>
                </a:lnTo>
                <a:lnTo>
                  <a:pt x="59735" y="30861"/>
                </a:lnTo>
                <a:lnTo>
                  <a:pt x="62404" y="30861"/>
                </a:lnTo>
                <a:lnTo>
                  <a:pt x="59067" y="23756"/>
                </a:lnTo>
                <a:lnTo>
                  <a:pt x="57262" y="22152"/>
                </a:lnTo>
                <a:close/>
              </a:path>
              <a:path w="263525" h="138429">
                <a:moveTo>
                  <a:pt x="66736" y="74555"/>
                </a:moveTo>
                <a:lnTo>
                  <a:pt x="59735" y="74555"/>
                </a:lnTo>
                <a:lnTo>
                  <a:pt x="59735" y="85096"/>
                </a:lnTo>
                <a:lnTo>
                  <a:pt x="63244" y="85096"/>
                </a:lnTo>
                <a:lnTo>
                  <a:pt x="66193" y="78802"/>
                </a:lnTo>
                <a:lnTo>
                  <a:pt x="66736" y="74555"/>
                </a:lnTo>
                <a:close/>
              </a:path>
              <a:path w="263525" h="138429">
                <a:moveTo>
                  <a:pt x="98694" y="74555"/>
                </a:moveTo>
                <a:lnTo>
                  <a:pt x="66736" y="74555"/>
                </a:lnTo>
                <a:lnTo>
                  <a:pt x="66193" y="78802"/>
                </a:lnTo>
                <a:lnTo>
                  <a:pt x="63244" y="85096"/>
                </a:lnTo>
                <a:lnTo>
                  <a:pt x="98694" y="85096"/>
                </a:lnTo>
                <a:lnTo>
                  <a:pt x="98694" y="74555"/>
                </a:lnTo>
                <a:close/>
              </a:path>
              <a:path w="263525" h="138429">
                <a:moveTo>
                  <a:pt x="111221" y="74555"/>
                </a:moveTo>
                <a:lnTo>
                  <a:pt x="101444" y="74555"/>
                </a:lnTo>
                <a:lnTo>
                  <a:pt x="101444" y="85096"/>
                </a:lnTo>
                <a:lnTo>
                  <a:pt x="111221" y="85096"/>
                </a:lnTo>
                <a:lnTo>
                  <a:pt x="111221" y="74555"/>
                </a:lnTo>
                <a:close/>
              </a:path>
              <a:path w="263525" h="138429">
                <a:moveTo>
                  <a:pt x="62404" y="30861"/>
                </a:moveTo>
                <a:lnTo>
                  <a:pt x="59735" y="30861"/>
                </a:lnTo>
                <a:lnTo>
                  <a:pt x="59735" y="41402"/>
                </a:lnTo>
                <a:lnTo>
                  <a:pt x="66511" y="41402"/>
                </a:lnTo>
                <a:lnTo>
                  <a:pt x="66193" y="38924"/>
                </a:lnTo>
                <a:lnTo>
                  <a:pt x="62404" y="30861"/>
                </a:lnTo>
                <a:close/>
              </a:path>
              <a:path w="263525" h="138429">
                <a:moveTo>
                  <a:pt x="98694" y="30861"/>
                </a:moveTo>
                <a:lnTo>
                  <a:pt x="62404" y="30861"/>
                </a:lnTo>
                <a:lnTo>
                  <a:pt x="66193" y="38924"/>
                </a:lnTo>
                <a:lnTo>
                  <a:pt x="66511" y="41402"/>
                </a:lnTo>
                <a:lnTo>
                  <a:pt x="98694" y="41402"/>
                </a:lnTo>
                <a:lnTo>
                  <a:pt x="98694" y="30861"/>
                </a:lnTo>
                <a:close/>
              </a:path>
              <a:path w="263525" h="138429">
                <a:moveTo>
                  <a:pt x="111221" y="30861"/>
                </a:moveTo>
                <a:lnTo>
                  <a:pt x="101444" y="30861"/>
                </a:lnTo>
                <a:lnTo>
                  <a:pt x="101444" y="41402"/>
                </a:lnTo>
                <a:lnTo>
                  <a:pt x="111221" y="41402"/>
                </a:lnTo>
                <a:lnTo>
                  <a:pt x="111221" y="30861"/>
                </a:lnTo>
                <a:close/>
              </a:path>
              <a:path w="263525" h="138429">
                <a:moveTo>
                  <a:pt x="196612" y="13749"/>
                </a:moveTo>
                <a:lnTo>
                  <a:pt x="193404" y="13749"/>
                </a:lnTo>
                <a:lnTo>
                  <a:pt x="193404" y="19555"/>
                </a:lnTo>
                <a:lnTo>
                  <a:pt x="189324" y="32603"/>
                </a:lnTo>
                <a:lnTo>
                  <a:pt x="178527" y="43847"/>
                </a:lnTo>
                <a:lnTo>
                  <a:pt x="163175" y="52340"/>
                </a:lnTo>
                <a:lnTo>
                  <a:pt x="145432" y="57138"/>
                </a:lnTo>
                <a:lnTo>
                  <a:pt x="150320" y="67222"/>
                </a:lnTo>
                <a:lnTo>
                  <a:pt x="170501" y="61256"/>
                </a:lnTo>
                <a:lnTo>
                  <a:pt x="187789" y="50893"/>
                </a:lnTo>
                <a:lnTo>
                  <a:pt x="199863" y="36778"/>
                </a:lnTo>
                <a:lnTo>
                  <a:pt x="200499" y="34368"/>
                </a:lnTo>
                <a:lnTo>
                  <a:pt x="196612" y="19555"/>
                </a:lnTo>
                <a:lnTo>
                  <a:pt x="196612" y="13749"/>
                </a:lnTo>
                <a:close/>
              </a:path>
              <a:path w="263525" h="138429">
                <a:moveTo>
                  <a:pt x="207459" y="13749"/>
                </a:moveTo>
                <a:lnTo>
                  <a:pt x="204404" y="13749"/>
                </a:lnTo>
                <a:lnTo>
                  <a:pt x="204404" y="19555"/>
                </a:lnTo>
                <a:lnTo>
                  <a:pt x="200499" y="34368"/>
                </a:lnTo>
                <a:lnTo>
                  <a:pt x="201131" y="36778"/>
                </a:lnTo>
                <a:lnTo>
                  <a:pt x="213169" y="50893"/>
                </a:lnTo>
                <a:lnTo>
                  <a:pt x="230450" y="61256"/>
                </a:lnTo>
                <a:lnTo>
                  <a:pt x="250695" y="67222"/>
                </a:lnTo>
                <a:lnTo>
                  <a:pt x="255431" y="57138"/>
                </a:lnTo>
                <a:lnTo>
                  <a:pt x="237752" y="52340"/>
                </a:lnTo>
                <a:lnTo>
                  <a:pt x="222393" y="43847"/>
                </a:lnTo>
                <a:lnTo>
                  <a:pt x="211560" y="32603"/>
                </a:lnTo>
                <a:lnTo>
                  <a:pt x="207459" y="19555"/>
                </a:lnTo>
                <a:lnTo>
                  <a:pt x="207459" y="13749"/>
                </a:lnTo>
                <a:close/>
              </a:path>
              <a:path w="263525" h="138429">
                <a:moveTo>
                  <a:pt x="204404" y="13749"/>
                </a:moveTo>
                <a:lnTo>
                  <a:pt x="196612" y="13749"/>
                </a:lnTo>
                <a:lnTo>
                  <a:pt x="196612" y="19555"/>
                </a:lnTo>
                <a:lnTo>
                  <a:pt x="200499" y="34368"/>
                </a:lnTo>
                <a:lnTo>
                  <a:pt x="204404" y="19555"/>
                </a:lnTo>
                <a:lnTo>
                  <a:pt x="204404" y="13749"/>
                </a:lnTo>
                <a:close/>
              </a:path>
              <a:path w="263525" h="138429">
                <a:moveTo>
                  <a:pt x="250848" y="8708"/>
                </a:moveTo>
                <a:lnTo>
                  <a:pt x="149709" y="8708"/>
                </a:lnTo>
                <a:lnTo>
                  <a:pt x="149709" y="18944"/>
                </a:lnTo>
                <a:lnTo>
                  <a:pt x="193404" y="18944"/>
                </a:lnTo>
                <a:lnTo>
                  <a:pt x="193404" y="13749"/>
                </a:lnTo>
                <a:lnTo>
                  <a:pt x="250848" y="13749"/>
                </a:lnTo>
                <a:lnTo>
                  <a:pt x="250848" y="8708"/>
                </a:lnTo>
                <a:close/>
              </a:path>
              <a:path w="263525" h="138429">
                <a:moveTo>
                  <a:pt x="250848" y="13749"/>
                </a:moveTo>
                <a:lnTo>
                  <a:pt x="207459" y="13749"/>
                </a:lnTo>
                <a:lnTo>
                  <a:pt x="207459" y="18944"/>
                </a:lnTo>
                <a:lnTo>
                  <a:pt x="250848" y="18944"/>
                </a:lnTo>
                <a:lnTo>
                  <a:pt x="250848" y="13749"/>
                </a:lnTo>
                <a:close/>
              </a:path>
              <a:path w="263525" h="138429">
                <a:moveTo>
                  <a:pt x="206390" y="85555"/>
                </a:moveTo>
                <a:lnTo>
                  <a:pt x="193862" y="85555"/>
                </a:lnTo>
                <a:lnTo>
                  <a:pt x="193862" y="138263"/>
                </a:lnTo>
                <a:lnTo>
                  <a:pt x="206390" y="138263"/>
                </a:lnTo>
                <a:lnTo>
                  <a:pt x="206390" y="85555"/>
                </a:lnTo>
                <a:close/>
              </a:path>
              <a:path w="263525" h="138429">
                <a:moveTo>
                  <a:pt x="262917" y="78833"/>
                </a:moveTo>
                <a:lnTo>
                  <a:pt x="138098" y="78833"/>
                </a:lnTo>
                <a:lnTo>
                  <a:pt x="138098" y="89221"/>
                </a:lnTo>
                <a:lnTo>
                  <a:pt x="193862" y="89221"/>
                </a:lnTo>
                <a:lnTo>
                  <a:pt x="193862" y="85555"/>
                </a:lnTo>
                <a:lnTo>
                  <a:pt x="262917" y="85555"/>
                </a:lnTo>
                <a:lnTo>
                  <a:pt x="262917" y="78833"/>
                </a:lnTo>
                <a:close/>
              </a:path>
              <a:path w="263525" h="138429">
                <a:moveTo>
                  <a:pt x="262917" y="85555"/>
                </a:moveTo>
                <a:lnTo>
                  <a:pt x="206390" y="85555"/>
                </a:lnTo>
                <a:lnTo>
                  <a:pt x="206390" y="89221"/>
                </a:lnTo>
                <a:lnTo>
                  <a:pt x="262917" y="89221"/>
                </a:lnTo>
                <a:lnTo>
                  <a:pt x="262917" y="85555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597730" y="5482244"/>
            <a:ext cx="259079" cy="138430"/>
          </a:xfrm>
          <a:custGeom>
            <a:avLst/>
            <a:gdLst/>
            <a:ahLst/>
            <a:cxnLst/>
            <a:rect l="l" t="t" r="r" b="b"/>
            <a:pathLst>
              <a:path w="259079" h="138429">
                <a:moveTo>
                  <a:pt x="29180" y="71234"/>
                </a:moveTo>
                <a:lnTo>
                  <a:pt x="19956" y="71497"/>
                </a:lnTo>
                <a:lnTo>
                  <a:pt x="0" y="71652"/>
                </a:lnTo>
                <a:lnTo>
                  <a:pt x="1375" y="82041"/>
                </a:lnTo>
                <a:lnTo>
                  <a:pt x="21023" y="81867"/>
                </a:lnTo>
                <a:lnTo>
                  <a:pt x="42720" y="81105"/>
                </a:lnTo>
                <a:lnTo>
                  <a:pt x="65247" y="79398"/>
                </a:lnTo>
                <a:lnTo>
                  <a:pt x="87388" y="76388"/>
                </a:lnTo>
                <a:lnTo>
                  <a:pt x="87358" y="76083"/>
                </a:lnTo>
                <a:lnTo>
                  <a:pt x="29180" y="76083"/>
                </a:lnTo>
                <a:lnTo>
                  <a:pt x="29180" y="71234"/>
                </a:lnTo>
                <a:close/>
              </a:path>
              <a:path w="259079" h="138429">
                <a:moveTo>
                  <a:pt x="41708" y="70877"/>
                </a:moveTo>
                <a:lnTo>
                  <a:pt x="29180" y="71234"/>
                </a:lnTo>
                <a:lnTo>
                  <a:pt x="29180" y="76083"/>
                </a:lnTo>
                <a:lnTo>
                  <a:pt x="41708" y="76083"/>
                </a:lnTo>
                <a:lnTo>
                  <a:pt x="41708" y="70877"/>
                </a:lnTo>
                <a:close/>
              </a:path>
              <a:path w="259079" h="138429">
                <a:moveTo>
                  <a:pt x="86471" y="67222"/>
                </a:moveTo>
                <a:lnTo>
                  <a:pt x="64624" y="69525"/>
                </a:lnTo>
                <a:lnTo>
                  <a:pt x="41708" y="70877"/>
                </a:lnTo>
                <a:lnTo>
                  <a:pt x="41708" y="76083"/>
                </a:lnTo>
                <a:lnTo>
                  <a:pt x="87358" y="76083"/>
                </a:lnTo>
                <a:lnTo>
                  <a:pt x="86471" y="67222"/>
                </a:lnTo>
                <a:close/>
              </a:path>
              <a:path w="259079" h="138429">
                <a:moveTo>
                  <a:pt x="41708" y="41555"/>
                </a:moveTo>
                <a:lnTo>
                  <a:pt x="29180" y="41555"/>
                </a:lnTo>
                <a:lnTo>
                  <a:pt x="29180" y="71234"/>
                </a:lnTo>
                <a:lnTo>
                  <a:pt x="41708" y="70877"/>
                </a:lnTo>
                <a:lnTo>
                  <a:pt x="41708" y="41555"/>
                </a:lnTo>
                <a:close/>
              </a:path>
              <a:path w="259079" h="138429">
                <a:moveTo>
                  <a:pt x="69513" y="10694"/>
                </a:moveTo>
                <a:lnTo>
                  <a:pt x="64472" y="10694"/>
                </a:lnTo>
                <a:lnTo>
                  <a:pt x="64405" y="25671"/>
                </a:lnTo>
                <a:lnTo>
                  <a:pt x="64032" y="34317"/>
                </a:lnTo>
                <a:lnTo>
                  <a:pt x="62989" y="44990"/>
                </a:lnTo>
                <a:lnTo>
                  <a:pt x="60958" y="57597"/>
                </a:lnTo>
                <a:lnTo>
                  <a:pt x="73333" y="58972"/>
                </a:lnTo>
                <a:lnTo>
                  <a:pt x="75452" y="46172"/>
                </a:lnTo>
                <a:lnTo>
                  <a:pt x="76541" y="35062"/>
                </a:lnTo>
                <a:lnTo>
                  <a:pt x="76942" y="25671"/>
                </a:lnTo>
                <a:lnTo>
                  <a:pt x="76976" y="21083"/>
                </a:lnTo>
                <a:lnTo>
                  <a:pt x="69513" y="21083"/>
                </a:lnTo>
                <a:lnTo>
                  <a:pt x="69513" y="10694"/>
                </a:lnTo>
                <a:close/>
              </a:path>
              <a:path w="259079" h="138429">
                <a:moveTo>
                  <a:pt x="64472" y="10694"/>
                </a:moveTo>
                <a:lnTo>
                  <a:pt x="8402" y="10694"/>
                </a:lnTo>
                <a:lnTo>
                  <a:pt x="8402" y="21083"/>
                </a:lnTo>
                <a:lnTo>
                  <a:pt x="64449" y="21083"/>
                </a:lnTo>
                <a:lnTo>
                  <a:pt x="64472" y="10694"/>
                </a:lnTo>
                <a:close/>
              </a:path>
              <a:path w="259079" h="138429">
                <a:moveTo>
                  <a:pt x="76999" y="10694"/>
                </a:moveTo>
                <a:lnTo>
                  <a:pt x="69513" y="10694"/>
                </a:lnTo>
                <a:lnTo>
                  <a:pt x="69513" y="21083"/>
                </a:lnTo>
                <a:lnTo>
                  <a:pt x="76976" y="21083"/>
                </a:lnTo>
                <a:lnTo>
                  <a:pt x="76999" y="10694"/>
                </a:lnTo>
                <a:close/>
              </a:path>
              <a:path w="259079" h="138429">
                <a:moveTo>
                  <a:pt x="108471" y="0"/>
                </a:moveTo>
                <a:lnTo>
                  <a:pt x="95791" y="0"/>
                </a:lnTo>
                <a:lnTo>
                  <a:pt x="95791" y="104041"/>
                </a:lnTo>
                <a:lnTo>
                  <a:pt x="108471" y="104041"/>
                </a:lnTo>
                <a:lnTo>
                  <a:pt x="108471" y="55458"/>
                </a:lnTo>
                <a:lnTo>
                  <a:pt x="102666" y="55458"/>
                </a:lnTo>
                <a:lnTo>
                  <a:pt x="102666" y="44916"/>
                </a:lnTo>
                <a:lnTo>
                  <a:pt x="108471" y="44916"/>
                </a:lnTo>
                <a:lnTo>
                  <a:pt x="108471" y="0"/>
                </a:lnTo>
                <a:close/>
              </a:path>
              <a:path w="259079" h="138429">
                <a:moveTo>
                  <a:pt x="108471" y="44916"/>
                </a:moveTo>
                <a:lnTo>
                  <a:pt x="102666" y="44916"/>
                </a:lnTo>
                <a:lnTo>
                  <a:pt x="102666" y="55458"/>
                </a:lnTo>
                <a:lnTo>
                  <a:pt x="108471" y="55458"/>
                </a:lnTo>
                <a:lnTo>
                  <a:pt x="108471" y="44916"/>
                </a:lnTo>
                <a:close/>
              </a:path>
              <a:path w="259079" h="138429">
                <a:moveTo>
                  <a:pt x="128180" y="44916"/>
                </a:moveTo>
                <a:lnTo>
                  <a:pt x="108471" y="44916"/>
                </a:lnTo>
                <a:lnTo>
                  <a:pt x="108471" y="55458"/>
                </a:lnTo>
                <a:lnTo>
                  <a:pt x="128180" y="55458"/>
                </a:lnTo>
                <a:lnTo>
                  <a:pt x="128180" y="44916"/>
                </a:lnTo>
                <a:close/>
              </a:path>
              <a:path w="259079" h="138429">
                <a:moveTo>
                  <a:pt x="33763" y="94416"/>
                </a:moveTo>
                <a:lnTo>
                  <a:pt x="21236" y="94416"/>
                </a:lnTo>
                <a:lnTo>
                  <a:pt x="21236" y="135055"/>
                </a:lnTo>
                <a:lnTo>
                  <a:pt x="112902" y="135055"/>
                </a:lnTo>
                <a:lnTo>
                  <a:pt x="112902" y="127874"/>
                </a:lnTo>
                <a:lnTo>
                  <a:pt x="33763" y="127874"/>
                </a:lnTo>
                <a:lnTo>
                  <a:pt x="33763" y="94416"/>
                </a:lnTo>
                <a:close/>
              </a:path>
              <a:path w="259079" h="138429">
                <a:moveTo>
                  <a:pt x="112902" y="124666"/>
                </a:moveTo>
                <a:lnTo>
                  <a:pt x="33763" y="124666"/>
                </a:lnTo>
                <a:lnTo>
                  <a:pt x="33763" y="127874"/>
                </a:lnTo>
                <a:lnTo>
                  <a:pt x="112902" y="127874"/>
                </a:lnTo>
                <a:lnTo>
                  <a:pt x="112902" y="124666"/>
                </a:lnTo>
                <a:close/>
              </a:path>
              <a:path w="259079" h="138429">
                <a:moveTo>
                  <a:pt x="230987" y="3513"/>
                </a:moveTo>
                <a:lnTo>
                  <a:pt x="219070" y="3513"/>
                </a:lnTo>
                <a:lnTo>
                  <a:pt x="219070" y="131082"/>
                </a:lnTo>
                <a:lnTo>
                  <a:pt x="230987" y="131082"/>
                </a:lnTo>
                <a:lnTo>
                  <a:pt x="230987" y="83263"/>
                </a:lnTo>
                <a:lnTo>
                  <a:pt x="225487" y="83263"/>
                </a:lnTo>
                <a:lnTo>
                  <a:pt x="225487" y="73027"/>
                </a:lnTo>
                <a:lnTo>
                  <a:pt x="230987" y="73027"/>
                </a:lnTo>
                <a:lnTo>
                  <a:pt x="230987" y="48583"/>
                </a:lnTo>
                <a:lnTo>
                  <a:pt x="225792" y="48583"/>
                </a:lnTo>
                <a:lnTo>
                  <a:pt x="225792" y="38347"/>
                </a:lnTo>
                <a:lnTo>
                  <a:pt x="230987" y="38347"/>
                </a:lnTo>
                <a:lnTo>
                  <a:pt x="230987" y="3513"/>
                </a:lnTo>
                <a:close/>
              </a:path>
              <a:path w="259079" h="138429">
                <a:moveTo>
                  <a:pt x="193251" y="17416"/>
                </a:moveTo>
                <a:lnTo>
                  <a:pt x="188209" y="17416"/>
                </a:lnTo>
                <a:lnTo>
                  <a:pt x="188209" y="19708"/>
                </a:lnTo>
                <a:lnTo>
                  <a:pt x="185438" y="43123"/>
                </a:lnTo>
                <a:lnTo>
                  <a:pt x="176923" y="64376"/>
                </a:lnTo>
                <a:lnTo>
                  <a:pt x="162364" y="83194"/>
                </a:lnTo>
                <a:lnTo>
                  <a:pt x="141459" y="99305"/>
                </a:lnTo>
                <a:lnTo>
                  <a:pt x="148793" y="108319"/>
                </a:lnTo>
                <a:lnTo>
                  <a:pt x="172523" y="89861"/>
                </a:lnTo>
                <a:lnTo>
                  <a:pt x="188534" y="68138"/>
                </a:lnTo>
                <a:lnTo>
                  <a:pt x="195799" y="48583"/>
                </a:lnTo>
                <a:lnTo>
                  <a:pt x="195084" y="48583"/>
                </a:lnTo>
                <a:lnTo>
                  <a:pt x="195084" y="38347"/>
                </a:lnTo>
                <a:lnTo>
                  <a:pt x="198170" y="38347"/>
                </a:lnTo>
                <a:lnTo>
                  <a:pt x="199309" y="27805"/>
                </a:lnTo>
                <a:lnTo>
                  <a:pt x="193251" y="27805"/>
                </a:lnTo>
                <a:lnTo>
                  <a:pt x="193251" y="17416"/>
                </a:lnTo>
                <a:close/>
              </a:path>
              <a:path w="259079" h="138429">
                <a:moveTo>
                  <a:pt x="219070" y="73027"/>
                </a:moveTo>
                <a:lnTo>
                  <a:pt x="194015" y="73027"/>
                </a:lnTo>
                <a:lnTo>
                  <a:pt x="194015" y="83263"/>
                </a:lnTo>
                <a:lnTo>
                  <a:pt x="219070" y="83263"/>
                </a:lnTo>
                <a:lnTo>
                  <a:pt x="219070" y="73027"/>
                </a:lnTo>
                <a:close/>
              </a:path>
              <a:path w="259079" h="138429">
                <a:moveTo>
                  <a:pt x="230987" y="73027"/>
                </a:moveTo>
                <a:lnTo>
                  <a:pt x="225487" y="73027"/>
                </a:lnTo>
                <a:lnTo>
                  <a:pt x="225487" y="83263"/>
                </a:lnTo>
                <a:lnTo>
                  <a:pt x="230987" y="83263"/>
                </a:lnTo>
                <a:lnTo>
                  <a:pt x="230987" y="73027"/>
                </a:lnTo>
                <a:close/>
              </a:path>
              <a:path w="259079" h="138429">
                <a:moveTo>
                  <a:pt x="198170" y="38347"/>
                </a:moveTo>
                <a:lnTo>
                  <a:pt x="195084" y="38347"/>
                </a:lnTo>
                <a:lnTo>
                  <a:pt x="195084" y="48583"/>
                </a:lnTo>
                <a:lnTo>
                  <a:pt x="195799" y="48583"/>
                </a:lnTo>
                <a:lnTo>
                  <a:pt x="197584" y="43780"/>
                </a:lnTo>
                <a:lnTo>
                  <a:pt x="198170" y="38347"/>
                </a:lnTo>
                <a:close/>
              </a:path>
              <a:path w="259079" h="138429">
                <a:moveTo>
                  <a:pt x="219070" y="38347"/>
                </a:moveTo>
                <a:lnTo>
                  <a:pt x="198170" y="38347"/>
                </a:lnTo>
                <a:lnTo>
                  <a:pt x="197584" y="43780"/>
                </a:lnTo>
                <a:lnTo>
                  <a:pt x="195799" y="48583"/>
                </a:lnTo>
                <a:lnTo>
                  <a:pt x="219070" y="48583"/>
                </a:lnTo>
                <a:lnTo>
                  <a:pt x="219070" y="38347"/>
                </a:lnTo>
                <a:close/>
              </a:path>
              <a:path w="259079" h="138429">
                <a:moveTo>
                  <a:pt x="230987" y="38347"/>
                </a:moveTo>
                <a:lnTo>
                  <a:pt x="225792" y="38347"/>
                </a:lnTo>
                <a:lnTo>
                  <a:pt x="225792" y="48583"/>
                </a:lnTo>
                <a:lnTo>
                  <a:pt x="230987" y="48583"/>
                </a:lnTo>
                <a:lnTo>
                  <a:pt x="230987" y="38347"/>
                </a:lnTo>
                <a:close/>
              </a:path>
              <a:path w="259079" h="138429">
                <a:moveTo>
                  <a:pt x="188209" y="17416"/>
                </a:moveTo>
                <a:lnTo>
                  <a:pt x="147570" y="17416"/>
                </a:lnTo>
                <a:lnTo>
                  <a:pt x="147570" y="27805"/>
                </a:lnTo>
                <a:lnTo>
                  <a:pt x="187251" y="27805"/>
                </a:lnTo>
                <a:lnTo>
                  <a:pt x="188209" y="19708"/>
                </a:lnTo>
                <a:lnTo>
                  <a:pt x="188209" y="17416"/>
                </a:lnTo>
                <a:close/>
              </a:path>
              <a:path w="259079" h="138429">
                <a:moveTo>
                  <a:pt x="200431" y="17416"/>
                </a:moveTo>
                <a:lnTo>
                  <a:pt x="193251" y="17416"/>
                </a:lnTo>
                <a:lnTo>
                  <a:pt x="193251" y="27805"/>
                </a:lnTo>
                <a:lnTo>
                  <a:pt x="199309" y="27805"/>
                </a:lnTo>
                <a:lnTo>
                  <a:pt x="200431" y="17416"/>
                </a:lnTo>
                <a:close/>
              </a:path>
              <a:path w="259079" h="138429">
                <a:moveTo>
                  <a:pt x="258945" y="0"/>
                </a:moveTo>
                <a:lnTo>
                  <a:pt x="246723" y="0"/>
                </a:lnTo>
                <a:lnTo>
                  <a:pt x="246723" y="138110"/>
                </a:lnTo>
                <a:lnTo>
                  <a:pt x="258945" y="138110"/>
                </a:lnTo>
                <a:lnTo>
                  <a:pt x="258945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516059" y="6053992"/>
            <a:ext cx="394970" cy="138430"/>
          </a:xfrm>
          <a:custGeom>
            <a:avLst/>
            <a:gdLst/>
            <a:ahLst/>
            <a:cxnLst/>
            <a:rect l="l" t="t" r="r" b="b"/>
            <a:pathLst>
              <a:path w="394970" h="138429">
                <a:moveTo>
                  <a:pt x="28416" y="97624"/>
                </a:moveTo>
                <a:lnTo>
                  <a:pt x="15888" y="97624"/>
                </a:lnTo>
                <a:lnTo>
                  <a:pt x="15888" y="135055"/>
                </a:lnTo>
                <a:lnTo>
                  <a:pt x="111221" y="135055"/>
                </a:lnTo>
                <a:lnTo>
                  <a:pt x="111221" y="128638"/>
                </a:lnTo>
                <a:lnTo>
                  <a:pt x="28416" y="128638"/>
                </a:lnTo>
                <a:lnTo>
                  <a:pt x="28416" y="97624"/>
                </a:lnTo>
                <a:close/>
              </a:path>
              <a:path w="394970" h="138429">
                <a:moveTo>
                  <a:pt x="111221" y="124666"/>
                </a:moveTo>
                <a:lnTo>
                  <a:pt x="28416" y="124666"/>
                </a:lnTo>
                <a:lnTo>
                  <a:pt x="28416" y="128638"/>
                </a:lnTo>
                <a:lnTo>
                  <a:pt x="111221" y="128638"/>
                </a:lnTo>
                <a:lnTo>
                  <a:pt x="111221" y="124666"/>
                </a:lnTo>
                <a:close/>
              </a:path>
              <a:path w="394970" h="138429">
                <a:moveTo>
                  <a:pt x="69819" y="78069"/>
                </a:moveTo>
                <a:lnTo>
                  <a:pt x="57138" y="78069"/>
                </a:lnTo>
                <a:lnTo>
                  <a:pt x="57138" y="109846"/>
                </a:lnTo>
                <a:lnTo>
                  <a:pt x="69819" y="109846"/>
                </a:lnTo>
                <a:lnTo>
                  <a:pt x="69819" y="78069"/>
                </a:lnTo>
                <a:close/>
              </a:path>
              <a:path w="394970" h="138429">
                <a:moveTo>
                  <a:pt x="125124" y="72874"/>
                </a:moveTo>
                <a:lnTo>
                  <a:pt x="0" y="72874"/>
                </a:lnTo>
                <a:lnTo>
                  <a:pt x="0" y="83263"/>
                </a:lnTo>
                <a:lnTo>
                  <a:pt x="57138" y="83263"/>
                </a:lnTo>
                <a:lnTo>
                  <a:pt x="57138" y="78069"/>
                </a:lnTo>
                <a:lnTo>
                  <a:pt x="125124" y="78069"/>
                </a:lnTo>
                <a:lnTo>
                  <a:pt x="125124" y="72874"/>
                </a:lnTo>
                <a:close/>
              </a:path>
              <a:path w="394970" h="138429">
                <a:moveTo>
                  <a:pt x="125124" y="78069"/>
                </a:moveTo>
                <a:lnTo>
                  <a:pt x="69819" y="78069"/>
                </a:lnTo>
                <a:lnTo>
                  <a:pt x="69819" y="83263"/>
                </a:lnTo>
                <a:lnTo>
                  <a:pt x="125124" y="83263"/>
                </a:lnTo>
                <a:lnTo>
                  <a:pt x="125124" y="78069"/>
                </a:lnTo>
                <a:close/>
              </a:path>
              <a:path w="394970" h="138429">
                <a:moveTo>
                  <a:pt x="29180" y="4277"/>
                </a:moveTo>
                <a:lnTo>
                  <a:pt x="16652" y="4277"/>
                </a:lnTo>
                <a:lnTo>
                  <a:pt x="16652" y="59583"/>
                </a:lnTo>
                <a:lnTo>
                  <a:pt x="108624" y="59583"/>
                </a:lnTo>
                <a:lnTo>
                  <a:pt x="108624" y="49347"/>
                </a:lnTo>
                <a:lnTo>
                  <a:pt x="29180" y="49347"/>
                </a:lnTo>
                <a:lnTo>
                  <a:pt x="29180" y="31777"/>
                </a:lnTo>
                <a:lnTo>
                  <a:pt x="108624" y="31777"/>
                </a:lnTo>
                <a:lnTo>
                  <a:pt x="108624" y="21847"/>
                </a:lnTo>
                <a:lnTo>
                  <a:pt x="29180" y="21847"/>
                </a:lnTo>
                <a:lnTo>
                  <a:pt x="29180" y="4277"/>
                </a:lnTo>
                <a:close/>
              </a:path>
              <a:path w="394970" h="138429">
                <a:moveTo>
                  <a:pt x="108624" y="31777"/>
                </a:moveTo>
                <a:lnTo>
                  <a:pt x="95944" y="31777"/>
                </a:lnTo>
                <a:lnTo>
                  <a:pt x="95944" y="49347"/>
                </a:lnTo>
                <a:lnTo>
                  <a:pt x="108624" y="49347"/>
                </a:lnTo>
                <a:lnTo>
                  <a:pt x="108624" y="31777"/>
                </a:lnTo>
                <a:close/>
              </a:path>
              <a:path w="394970" h="138429">
                <a:moveTo>
                  <a:pt x="108624" y="4277"/>
                </a:moveTo>
                <a:lnTo>
                  <a:pt x="95944" y="4277"/>
                </a:lnTo>
                <a:lnTo>
                  <a:pt x="95944" y="21847"/>
                </a:lnTo>
                <a:lnTo>
                  <a:pt x="108624" y="21847"/>
                </a:lnTo>
                <a:lnTo>
                  <a:pt x="108624" y="4277"/>
                </a:lnTo>
                <a:close/>
              </a:path>
              <a:path w="394970" h="138429">
                <a:moveTo>
                  <a:pt x="185765" y="6416"/>
                </a:moveTo>
                <a:lnTo>
                  <a:pt x="171638" y="8471"/>
                </a:lnTo>
                <a:lnTo>
                  <a:pt x="160518" y="14265"/>
                </a:lnTo>
                <a:lnTo>
                  <a:pt x="153237" y="23238"/>
                </a:lnTo>
                <a:lnTo>
                  <a:pt x="150626" y="34833"/>
                </a:lnTo>
                <a:lnTo>
                  <a:pt x="153237" y="46387"/>
                </a:lnTo>
                <a:lnTo>
                  <a:pt x="160518" y="55419"/>
                </a:lnTo>
                <a:lnTo>
                  <a:pt x="171638" y="61301"/>
                </a:lnTo>
                <a:lnTo>
                  <a:pt x="185765" y="63402"/>
                </a:lnTo>
                <a:lnTo>
                  <a:pt x="199980" y="61301"/>
                </a:lnTo>
                <a:lnTo>
                  <a:pt x="211145" y="55419"/>
                </a:lnTo>
                <a:lnTo>
                  <a:pt x="213336" y="52708"/>
                </a:lnTo>
                <a:lnTo>
                  <a:pt x="185765" y="52708"/>
                </a:lnTo>
                <a:lnTo>
                  <a:pt x="176488" y="51419"/>
                </a:lnTo>
                <a:lnTo>
                  <a:pt x="169188" y="47781"/>
                </a:lnTo>
                <a:lnTo>
                  <a:pt x="164409" y="42137"/>
                </a:lnTo>
                <a:lnTo>
                  <a:pt x="162695" y="34833"/>
                </a:lnTo>
                <a:lnTo>
                  <a:pt x="164409" y="27593"/>
                </a:lnTo>
                <a:lnTo>
                  <a:pt x="169188" y="21942"/>
                </a:lnTo>
                <a:lnTo>
                  <a:pt x="176488" y="18268"/>
                </a:lnTo>
                <a:lnTo>
                  <a:pt x="185765" y="16958"/>
                </a:lnTo>
                <a:lnTo>
                  <a:pt x="213335" y="16958"/>
                </a:lnTo>
                <a:lnTo>
                  <a:pt x="211145" y="14265"/>
                </a:lnTo>
                <a:lnTo>
                  <a:pt x="199980" y="8471"/>
                </a:lnTo>
                <a:lnTo>
                  <a:pt x="185765" y="6416"/>
                </a:lnTo>
                <a:close/>
              </a:path>
              <a:path w="394970" h="138429">
                <a:moveTo>
                  <a:pt x="213335" y="16958"/>
                </a:moveTo>
                <a:lnTo>
                  <a:pt x="185765" y="16958"/>
                </a:lnTo>
                <a:lnTo>
                  <a:pt x="195041" y="18268"/>
                </a:lnTo>
                <a:lnTo>
                  <a:pt x="202341" y="21942"/>
                </a:lnTo>
                <a:lnTo>
                  <a:pt x="207120" y="27593"/>
                </a:lnTo>
                <a:lnTo>
                  <a:pt x="208834" y="34833"/>
                </a:lnTo>
                <a:lnTo>
                  <a:pt x="207120" y="42137"/>
                </a:lnTo>
                <a:lnTo>
                  <a:pt x="202341" y="47781"/>
                </a:lnTo>
                <a:lnTo>
                  <a:pt x="195041" y="51419"/>
                </a:lnTo>
                <a:lnTo>
                  <a:pt x="185765" y="52708"/>
                </a:lnTo>
                <a:lnTo>
                  <a:pt x="213336" y="52708"/>
                </a:lnTo>
                <a:lnTo>
                  <a:pt x="218442" y="46387"/>
                </a:lnTo>
                <a:lnTo>
                  <a:pt x="221056" y="34833"/>
                </a:lnTo>
                <a:lnTo>
                  <a:pt x="218442" y="23238"/>
                </a:lnTo>
                <a:lnTo>
                  <a:pt x="213335" y="16958"/>
                </a:lnTo>
                <a:close/>
              </a:path>
              <a:path w="394970" h="138429">
                <a:moveTo>
                  <a:pt x="192792" y="84013"/>
                </a:moveTo>
                <a:lnTo>
                  <a:pt x="184982" y="84619"/>
                </a:lnTo>
                <a:lnTo>
                  <a:pt x="180112" y="84787"/>
                </a:lnTo>
                <a:lnTo>
                  <a:pt x="180112" y="133832"/>
                </a:lnTo>
                <a:lnTo>
                  <a:pt x="192792" y="133832"/>
                </a:lnTo>
                <a:lnTo>
                  <a:pt x="192792" y="84013"/>
                </a:lnTo>
                <a:close/>
              </a:path>
              <a:path w="394970" h="138429">
                <a:moveTo>
                  <a:pt x="231445" y="69971"/>
                </a:moveTo>
                <a:lnTo>
                  <a:pt x="208001" y="72669"/>
                </a:lnTo>
                <a:lnTo>
                  <a:pt x="184141" y="74135"/>
                </a:lnTo>
                <a:lnTo>
                  <a:pt x="161170" y="74741"/>
                </a:lnTo>
                <a:lnTo>
                  <a:pt x="140390" y="74860"/>
                </a:lnTo>
                <a:lnTo>
                  <a:pt x="142070" y="85555"/>
                </a:lnTo>
                <a:lnTo>
                  <a:pt x="162430" y="85395"/>
                </a:lnTo>
                <a:lnTo>
                  <a:pt x="180112" y="84787"/>
                </a:lnTo>
                <a:lnTo>
                  <a:pt x="180112" y="78680"/>
                </a:lnTo>
                <a:lnTo>
                  <a:pt x="232288" y="78680"/>
                </a:lnTo>
                <a:lnTo>
                  <a:pt x="231445" y="69971"/>
                </a:lnTo>
                <a:close/>
              </a:path>
              <a:path w="394970" h="138429">
                <a:moveTo>
                  <a:pt x="192792" y="78680"/>
                </a:moveTo>
                <a:lnTo>
                  <a:pt x="180112" y="78680"/>
                </a:lnTo>
                <a:lnTo>
                  <a:pt x="180112" y="84787"/>
                </a:lnTo>
                <a:lnTo>
                  <a:pt x="184982" y="84619"/>
                </a:lnTo>
                <a:lnTo>
                  <a:pt x="192792" y="84013"/>
                </a:lnTo>
                <a:lnTo>
                  <a:pt x="192792" y="78680"/>
                </a:lnTo>
                <a:close/>
              </a:path>
              <a:path w="394970" h="138429">
                <a:moveTo>
                  <a:pt x="232288" y="78680"/>
                </a:moveTo>
                <a:lnTo>
                  <a:pt x="192792" y="78680"/>
                </a:lnTo>
                <a:lnTo>
                  <a:pt x="192792" y="84013"/>
                </a:lnTo>
                <a:lnTo>
                  <a:pt x="208650" y="82783"/>
                </a:lnTo>
                <a:lnTo>
                  <a:pt x="232362" y="79444"/>
                </a:lnTo>
                <a:lnTo>
                  <a:pt x="232288" y="78680"/>
                </a:lnTo>
                <a:close/>
              </a:path>
              <a:path w="394970" h="138429">
                <a:moveTo>
                  <a:pt x="253751" y="0"/>
                </a:moveTo>
                <a:lnTo>
                  <a:pt x="241223" y="0"/>
                </a:lnTo>
                <a:lnTo>
                  <a:pt x="241223" y="138263"/>
                </a:lnTo>
                <a:lnTo>
                  <a:pt x="253751" y="138263"/>
                </a:lnTo>
                <a:lnTo>
                  <a:pt x="253751" y="0"/>
                </a:lnTo>
                <a:close/>
              </a:path>
              <a:path w="394970" h="138429">
                <a:moveTo>
                  <a:pt x="394447" y="0"/>
                </a:moveTo>
                <a:lnTo>
                  <a:pt x="381766" y="0"/>
                </a:lnTo>
                <a:lnTo>
                  <a:pt x="381766" y="138110"/>
                </a:lnTo>
                <a:lnTo>
                  <a:pt x="394447" y="138110"/>
                </a:lnTo>
                <a:lnTo>
                  <a:pt x="394447" y="0"/>
                </a:lnTo>
                <a:close/>
              </a:path>
              <a:path w="394970" h="138429">
                <a:moveTo>
                  <a:pt x="346780" y="14819"/>
                </a:moveTo>
                <a:lnTo>
                  <a:pt x="341280" y="14819"/>
                </a:lnTo>
                <a:lnTo>
                  <a:pt x="341280" y="16958"/>
                </a:lnTo>
                <a:lnTo>
                  <a:pt x="337769" y="43040"/>
                </a:lnTo>
                <a:lnTo>
                  <a:pt x="327053" y="66114"/>
                </a:lnTo>
                <a:lnTo>
                  <a:pt x="308860" y="85922"/>
                </a:lnTo>
                <a:lnTo>
                  <a:pt x="282919" y="102208"/>
                </a:lnTo>
                <a:lnTo>
                  <a:pt x="289641" y="112444"/>
                </a:lnTo>
                <a:lnTo>
                  <a:pt x="319132" y="93280"/>
                </a:lnTo>
                <a:lnTo>
                  <a:pt x="339027" y="70162"/>
                </a:lnTo>
                <a:lnTo>
                  <a:pt x="350270" y="43780"/>
                </a:lnTo>
                <a:lnTo>
                  <a:pt x="352539" y="25208"/>
                </a:lnTo>
                <a:lnTo>
                  <a:pt x="346780" y="25208"/>
                </a:lnTo>
                <a:lnTo>
                  <a:pt x="346780" y="14819"/>
                </a:lnTo>
                <a:close/>
              </a:path>
              <a:path w="394970" h="138429">
                <a:moveTo>
                  <a:pt x="341280" y="14819"/>
                </a:moveTo>
                <a:lnTo>
                  <a:pt x="289183" y="14819"/>
                </a:lnTo>
                <a:lnTo>
                  <a:pt x="289183" y="25208"/>
                </a:lnTo>
                <a:lnTo>
                  <a:pt x="340169" y="25208"/>
                </a:lnTo>
                <a:lnTo>
                  <a:pt x="341280" y="16958"/>
                </a:lnTo>
                <a:lnTo>
                  <a:pt x="341280" y="14819"/>
                </a:lnTo>
                <a:close/>
              </a:path>
              <a:path w="394970" h="138429">
                <a:moveTo>
                  <a:pt x="353808" y="14819"/>
                </a:moveTo>
                <a:lnTo>
                  <a:pt x="346780" y="14819"/>
                </a:lnTo>
                <a:lnTo>
                  <a:pt x="346780" y="25208"/>
                </a:lnTo>
                <a:lnTo>
                  <a:pt x="352539" y="25208"/>
                </a:lnTo>
                <a:lnTo>
                  <a:pt x="353808" y="14819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415332" y="6624225"/>
            <a:ext cx="595630" cy="139700"/>
          </a:xfrm>
          <a:custGeom>
            <a:avLst/>
            <a:gdLst/>
            <a:ahLst/>
            <a:cxnLst/>
            <a:rect l="l" t="t" r="r" b="b"/>
            <a:pathLst>
              <a:path w="595629" h="139700">
                <a:moveTo>
                  <a:pt x="105416" y="1374"/>
                </a:moveTo>
                <a:lnTo>
                  <a:pt x="92583" y="1374"/>
                </a:lnTo>
                <a:lnTo>
                  <a:pt x="92583" y="139638"/>
                </a:lnTo>
                <a:lnTo>
                  <a:pt x="105416" y="139638"/>
                </a:lnTo>
                <a:lnTo>
                  <a:pt x="105416" y="67985"/>
                </a:lnTo>
                <a:lnTo>
                  <a:pt x="101902" y="67985"/>
                </a:lnTo>
                <a:lnTo>
                  <a:pt x="101902" y="57444"/>
                </a:lnTo>
                <a:lnTo>
                  <a:pt x="105416" y="57444"/>
                </a:lnTo>
                <a:lnTo>
                  <a:pt x="105416" y="1374"/>
                </a:lnTo>
                <a:close/>
              </a:path>
              <a:path w="595629" h="139700">
                <a:moveTo>
                  <a:pt x="105416" y="57444"/>
                </a:moveTo>
                <a:lnTo>
                  <a:pt x="101902" y="57444"/>
                </a:lnTo>
                <a:lnTo>
                  <a:pt x="101902" y="67985"/>
                </a:lnTo>
                <a:lnTo>
                  <a:pt x="105416" y="67985"/>
                </a:lnTo>
                <a:lnTo>
                  <a:pt x="105416" y="57444"/>
                </a:lnTo>
                <a:close/>
              </a:path>
              <a:path w="595629" h="139700">
                <a:moveTo>
                  <a:pt x="127416" y="57444"/>
                </a:moveTo>
                <a:lnTo>
                  <a:pt x="105416" y="57444"/>
                </a:lnTo>
                <a:lnTo>
                  <a:pt x="105416" y="67985"/>
                </a:lnTo>
                <a:lnTo>
                  <a:pt x="127416" y="67985"/>
                </a:lnTo>
                <a:lnTo>
                  <a:pt x="127416" y="57444"/>
                </a:lnTo>
                <a:close/>
              </a:path>
              <a:path w="595629" h="139700">
                <a:moveTo>
                  <a:pt x="63860" y="16347"/>
                </a:moveTo>
                <a:lnTo>
                  <a:pt x="57291" y="16347"/>
                </a:lnTo>
                <a:lnTo>
                  <a:pt x="57291" y="18333"/>
                </a:lnTo>
                <a:lnTo>
                  <a:pt x="53710" y="44353"/>
                </a:lnTo>
                <a:lnTo>
                  <a:pt x="42968" y="67451"/>
                </a:lnTo>
                <a:lnTo>
                  <a:pt x="25065" y="87340"/>
                </a:lnTo>
                <a:lnTo>
                  <a:pt x="0" y="103735"/>
                </a:lnTo>
                <a:lnTo>
                  <a:pt x="7027" y="113513"/>
                </a:lnTo>
                <a:lnTo>
                  <a:pt x="35635" y="94378"/>
                </a:lnTo>
                <a:lnTo>
                  <a:pt x="55076" y="71232"/>
                </a:lnTo>
                <a:lnTo>
                  <a:pt x="66152" y="44935"/>
                </a:lnTo>
                <a:lnTo>
                  <a:pt x="68389" y="26736"/>
                </a:lnTo>
                <a:lnTo>
                  <a:pt x="63860" y="26736"/>
                </a:lnTo>
                <a:lnTo>
                  <a:pt x="63860" y="16347"/>
                </a:lnTo>
                <a:close/>
              </a:path>
              <a:path w="595629" h="139700">
                <a:moveTo>
                  <a:pt x="57291" y="16347"/>
                </a:moveTo>
                <a:lnTo>
                  <a:pt x="6416" y="16347"/>
                </a:lnTo>
                <a:lnTo>
                  <a:pt x="6416" y="26736"/>
                </a:lnTo>
                <a:lnTo>
                  <a:pt x="56135" y="26736"/>
                </a:lnTo>
                <a:lnTo>
                  <a:pt x="57291" y="18333"/>
                </a:lnTo>
                <a:lnTo>
                  <a:pt x="57291" y="16347"/>
                </a:lnTo>
                <a:close/>
              </a:path>
              <a:path w="595629" h="139700">
                <a:moveTo>
                  <a:pt x="69666" y="16347"/>
                </a:moveTo>
                <a:lnTo>
                  <a:pt x="63860" y="16347"/>
                </a:lnTo>
                <a:lnTo>
                  <a:pt x="63860" y="26736"/>
                </a:lnTo>
                <a:lnTo>
                  <a:pt x="68389" y="26736"/>
                </a:lnTo>
                <a:lnTo>
                  <a:pt x="69666" y="16347"/>
                </a:lnTo>
                <a:close/>
              </a:path>
              <a:path w="595629" h="139700">
                <a:moveTo>
                  <a:pt x="253292" y="1527"/>
                </a:moveTo>
                <a:lnTo>
                  <a:pt x="240612" y="1527"/>
                </a:lnTo>
                <a:lnTo>
                  <a:pt x="240612" y="83874"/>
                </a:lnTo>
                <a:lnTo>
                  <a:pt x="253292" y="83874"/>
                </a:lnTo>
                <a:lnTo>
                  <a:pt x="253292" y="65847"/>
                </a:lnTo>
                <a:lnTo>
                  <a:pt x="242292" y="65847"/>
                </a:lnTo>
                <a:lnTo>
                  <a:pt x="242292" y="55458"/>
                </a:lnTo>
                <a:lnTo>
                  <a:pt x="253292" y="55458"/>
                </a:lnTo>
                <a:lnTo>
                  <a:pt x="253292" y="36513"/>
                </a:lnTo>
                <a:lnTo>
                  <a:pt x="243209" y="36513"/>
                </a:lnTo>
                <a:lnTo>
                  <a:pt x="243209" y="26124"/>
                </a:lnTo>
                <a:lnTo>
                  <a:pt x="253292" y="26124"/>
                </a:lnTo>
                <a:lnTo>
                  <a:pt x="253292" y="1527"/>
                </a:lnTo>
                <a:close/>
              </a:path>
              <a:path w="595629" h="139700">
                <a:moveTo>
                  <a:pt x="206390" y="10847"/>
                </a:moveTo>
                <a:lnTo>
                  <a:pt x="198598" y="10847"/>
                </a:lnTo>
                <a:lnTo>
                  <a:pt x="198598" y="16347"/>
                </a:lnTo>
                <a:lnTo>
                  <a:pt x="194702" y="34513"/>
                </a:lnTo>
                <a:lnTo>
                  <a:pt x="183473" y="50187"/>
                </a:lnTo>
                <a:lnTo>
                  <a:pt x="165598" y="62882"/>
                </a:lnTo>
                <a:lnTo>
                  <a:pt x="141765" y="72110"/>
                </a:lnTo>
                <a:lnTo>
                  <a:pt x="146807" y="82041"/>
                </a:lnTo>
                <a:lnTo>
                  <a:pt x="173927" y="71218"/>
                </a:lnTo>
                <a:lnTo>
                  <a:pt x="194416" y="55496"/>
                </a:lnTo>
                <a:lnTo>
                  <a:pt x="206561" y="36513"/>
                </a:lnTo>
                <a:lnTo>
                  <a:pt x="206237" y="36513"/>
                </a:lnTo>
                <a:lnTo>
                  <a:pt x="206237" y="26124"/>
                </a:lnTo>
                <a:lnTo>
                  <a:pt x="209060" y="26124"/>
                </a:lnTo>
                <a:lnTo>
                  <a:pt x="209994" y="21083"/>
                </a:lnTo>
                <a:lnTo>
                  <a:pt x="206390" y="21083"/>
                </a:lnTo>
                <a:lnTo>
                  <a:pt x="206390" y="10847"/>
                </a:lnTo>
                <a:close/>
              </a:path>
              <a:path w="595629" h="139700">
                <a:moveTo>
                  <a:pt x="240612" y="55458"/>
                </a:moveTo>
                <a:lnTo>
                  <a:pt x="204862" y="55458"/>
                </a:lnTo>
                <a:lnTo>
                  <a:pt x="204862" y="65847"/>
                </a:lnTo>
                <a:lnTo>
                  <a:pt x="240612" y="65847"/>
                </a:lnTo>
                <a:lnTo>
                  <a:pt x="240612" y="55458"/>
                </a:lnTo>
                <a:close/>
              </a:path>
              <a:path w="595629" h="139700">
                <a:moveTo>
                  <a:pt x="253292" y="55458"/>
                </a:moveTo>
                <a:lnTo>
                  <a:pt x="242292" y="55458"/>
                </a:lnTo>
                <a:lnTo>
                  <a:pt x="242292" y="65847"/>
                </a:lnTo>
                <a:lnTo>
                  <a:pt x="253292" y="65847"/>
                </a:lnTo>
                <a:lnTo>
                  <a:pt x="253292" y="55458"/>
                </a:lnTo>
                <a:close/>
              </a:path>
              <a:path w="595629" h="139700">
                <a:moveTo>
                  <a:pt x="209060" y="26124"/>
                </a:moveTo>
                <a:lnTo>
                  <a:pt x="206237" y="26124"/>
                </a:lnTo>
                <a:lnTo>
                  <a:pt x="206237" y="36513"/>
                </a:lnTo>
                <a:lnTo>
                  <a:pt x="206561" y="36513"/>
                </a:lnTo>
                <a:lnTo>
                  <a:pt x="207371" y="35248"/>
                </a:lnTo>
                <a:lnTo>
                  <a:pt x="209060" y="26124"/>
                </a:lnTo>
                <a:close/>
              </a:path>
              <a:path w="595629" h="139700">
                <a:moveTo>
                  <a:pt x="240612" y="26124"/>
                </a:moveTo>
                <a:lnTo>
                  <a:pt x="209060" y="26124"/>
                </a:lnTo>
                <a:lnTo>
                  <a:pt x="207371" y="35248"/>
                </a:lnTo>
                <a:lnTo>
                  <a:pt x="206561" y="36513"/>
                </a:lnTo>
                <a:lnTo>
                  <a:pt x="240612" y="36513"/>
                </a:lnTo>
                <a:lnTo>
                  <a:pt x="240612" y="26124"/>
                </a:lnTo>
                <a:close/>
              </a:path>
              <a:path w="595629" h="139700">
                <a:moveTo>
                  <a:pt x="253292" y="26124"/>
                </a:moveTo>
                <a:lnTo>
                  <a:pt x="243209" y="26124"/>
                </a:lnTo>
                <a:lnTo>
                  <a:pt x="243209" y="36513"/>
                </a:lnTo>
                <a:lnTo>
                  <a:pt x="253292" y="36513"/>
                </a:lnTo>
                <a:lnTo>
                  <a:pt x="253292" y="26124"/>
                </a:lnTo>
                <a:close/>
              </a:path>
              <a:path w="595629" h="139700">
                <a:moveTo>
                  <a:pt x="198598" y="10847"/>
                </a:moveTo>
                <a:lnTo>
                  <a:pt x="148793" y="10847"/>
                </a:lnTo>
                <a:lnTo>
                  <a:pt x="148793" y="21083"/>
                </a:lnTo>
                <a:lnTo>
                  <a:pt x="197582" y="21083"/>
                </a:lnTo>
                <a:lnTo>
                  <a:pt x="198598" y="16347"/>
                </a:lnTo>
                <a:lnTo>
                  <a:pt x="198598" y="10847"/>
                </a:lnTo>
                <a:close/>
              </a:path>
              <a:path w="595629" h="139700">
                <a:moveTo>
                  <a:pt x="211890" y="10847"/>
                </a:moveTo>
                <a:lnTo>
                  <a:pt x="206390" y="10847"/>
                </a:lnTo>
                <a:lnTo>
                  <a:pt x="206390" y="21083"/>
                </a:lnTo>
                <a:lnTo>
                  <a:pt x="209994" y="21083"/>
                </a:lnTo>
                <a:lnTo>
                  <a:pt x="211890" y="10847"/>
                </a:lnTo>
                <a:close/>
              </a:path>
              <a:path w="595629" h="139700">
                <a:moveTo>
                  <a:pt x="253292" y="90138"/>
                </a:moveTo>
                <a:lnTo>
                  <a:pt x="161168" y="90138"/>
                </a:lnTo>
                <a:lnTo>
                  <a:pt x="161168" y="100374"/>
                </a:lnTo>
                <a:lnTo>
                  <a:pt x="240612" y="100374"/>
                </a:lnTo>
                <a:lnTo>
                  <a:pt x="240612" y="139332"/>
                </a:lnTo>
                <a:lnTo>
                  <a:pt x="253292" y="139332"/>
                </a:lnTo>
                <a:lnTo>
                  <a:pt x="253292" y="90138"/>
                </a:lnTo>
                <a:close/>
              </a:path>
              <a:path w="595629" h="139700">
                <a:moveTo>
                  <a:pt x="327988" y="18638"/>
                </a:moveTo>
                <a:lnTo>
                  <a:pt x="314850" y="18638"/>
                </a:lnTo>
                <a:lnTo>
                  <a:pt x="274211" y="127721"/>
                </a:lnTo>
                <a:lnTo>
                  <a:pt x="287350" y="127721"/>
                </a:lnTo>
                <a:lnTo>
                  <a:pt x="327988" y="18638"/>
                </a:lnTo>
                <a:close/>
              </a:path>
              <a:path w="595629" h="139700">
                <a:moveTo>
                  <a:pt x="444263" y="1069"/>
                </a:moveTo>
                <a:lnTo>
                  <a:pt x="431582" y="1069"/>
                </a:lnTo>
                <a:lnTo>
                  <a:pt x="431582" y="77305"/>
                </a:lnTo>
                <a:lnTo>
                  <a:pt x="444263" y="77305"/>
                </a:lnTo>
                <a:lnTo>
                  <a:pt x="444263" y="44916"/>
                </a:lnTo>
                <a:lnTo>
                  <a:pt x="438916" y="44916"/>
                </a:lnTo>
                <a:lnTo>
                  <a:pt x="438916" y="34222"/>
                </a:lnTo>
                <a:lnTo>
                  <a:pt x="444263" y="34222"/>
                </a:lnTo>
                <a:lnTo>
                  <a:pt x="444263" y="1069"/>
                </a:lnTo>
                <a:close/>
              </a:path>
              <a:path w="595629" h="139700">
                <a:moveTo>
                  <a:pt x="444263" y="34222"/>
                </a:moveTo>
                <a:lnTo>
                  <a:pt x="438916" y="34222"/>
                </a:lnTo>
                <a:lnTo>
                  <a:pt x="438916" y="44916"/>
                </a:lnTo>
                <a:lnTo>
                  <a:pt x="444263" y="44916"/>
                </a:lnTo>
                <a:lnTo>
                  <a:pt x="444263" y="34222"/>
                </a:lnTo>
                <a:close/>
              </a:path>
              <a:path w="595629" h="139700">
                <a:moveTo>
                  <a:pt x="464735" y="34222"/>
                </a:moveTo>
                <a:lnTo>
                  <a:pt x="444263" y="34222"/>
                </a:lnTo>
                <a:lnTo>
                  <a:pt x="444263" y="44916"/>
                </a:lnTo>
                <a:lnTo>
                  <a:pt x="464735" y="44916"/>
                </a:lnTo>
                <a:lnTo>
                  <a:pt x="464735" y="34222"/>
                </a:lnTo>
                <a:close/>
              </a:path>
              <a:path w="595629" h="139700">
                <a:moveTo>
                  <a:pt x="444263" y="84333"/>
                </a:moveTo>
                <a:lnTo>
                  <a:pt x="356569" y="84333"/>
                </a:lnTo>
                <a:lnTo>
                  <a:pt x="356569" y="93958"/>
                </a:lnTo>
                <a:lnTo>
                  <a:pt x="431888" y="93958"/>
                </a:lnTo>
                <a:lnTo>
                  <a:pt x="431888" y="106027"/>
                </a:lnTo>
                <a:lnTo>
                  <a:pt x="356874" y="106027"/>
                </a:lnTo>
                <a:lnTo>
                  <a:pt x="356874" y="138110"/>
                </a:lnTo>
                <a:lnTo>
                  <a:pt x="449304" y="138110"/>
                </a:lnTo>
                <a:lnTo>
                  <a:pt x="449304" y="131999"/>
                </a:lnTo>
                <a:lnTo>
                  <a:pt x="369402" y="131999"/>
                </a:lnTo>
                <a:lnTo>
                  <a:pt x="369402" y="115194"/>
                </a:lnTo>
                <a:lnTo>
                  <a:pt x="444263" y="115194"/>
                </a:lnTo>
                <a:lnTo>
                  <a:pt x="444263" y="84333"/>
                </a:lnTo>
                <a:close/>
              </a:path>
              <a:path w="595629" h="139700">
                <a:moveTo>
                  <a:pt x="449304" y="128332"/>
                </a:moveTo>
                <a:lnTo>
                  <a:pt x="369402" y="128332"/>
                </a:lnTo>
                <a:lnTo>
                  <a:pt x="369402" y="131999"/>
                </a:lnTo>
                <a:lnTo>
                  <a:pt x="449304" y="131999"/>
                </a:lnTo>
                <a:lnTo>
                  <a:pt x="449304" y="128332"/>
                </a:lnTo>
                <a:close/>
              </a:path>
              <a:path w="595629" h="139700">
                <a:moveTo>
                  <a:pt x="371846" y="13902"/>
                </a:moveTo>
                <a:lnTo>
                  <a:pt x="337471" y="13902"/>
                </a:lnTo>
                <a:lnTo>
                  <a:pt x="337471" y="23833"/>
                </a:lnTo>
                <a:lnTo>
                  <a:pt x="419054" y="23833"/>
                </a:lnTo>
                <a:lnTo>
                  <a:pt x="419054" y="20777"/>
                </a:lnTo>
                <a:lnTo>
                  <a:pt x="371846" y="20777"/>
                </a:lnTo>
                <a:lnTo>
                  <a:pt x="371846" y="13902"/>
                </a:lnTo>
                <a:close/>
              </a:path>
              <a:path w="595629" h="139700">
                <a:moveTo>
                  <a:pt x="384527" y="0"/>
                </a:moveTo>
                <a:lnTo>
                  <a:pt x="371846" y="0"/>
                </a:lnTo>
                <a:lnTo>
                  <a:pt x="371846" y="20777"/>
                </a:lnTo>
                <a:lnTo>
                  <a:pt x="384527" y="20777"/>
                </a:lnTo>
                <a:lnTo>
                  <a:pt x="384527" y="0"/>
                </a:lnTo>
                <a:close/>
              </a:path>
              <a:path w="595629" h="139700">
                <a:moveTo>
                  <a:pt x="419054" y="13902"/>
                </a:moveTo>
                <a:lnTo>
                  <a:pt x="384527" y="13902"/>
                </a:lnTo>
                <a:lnTo>
                  <a:pt x="384527" y="20777"/>
                </a:lnTo>
                <a:lnTo>
                  <a:pt x="419054" y="20777"/>
                </a:lnTo>
                <a:lnTo>
                  <a:pt x="419054" y="13902"/>
                </a:lnTo>
                <a:close/>
              </a:path>
              <a:path w="595629" h="139700">
                <a:moveTo>
                  <a:pt x="378263" y="29944"/>
                </a:moveTo>
                <a:lnTo>
                  <a:pt x="364575" y="31524"/>
                </a:lnTo>
                <a:lnTo>
                  <a:pt x="354124" y="36055"/>
                </a:lnTo>
                <a:lnTo>
                  <a:pt x="347454" y="43221"/>
                </a:lnTo>
                <a:lnTo>
                  <a:pt x="345110" y="52708"/>
                </a:lnTo>
                <a:lnTo>
                  <a:pt x="347454" y="62082"/>
                </a:lnTo>
                <a:lnTo>
                  <a:pt x="354124" y="69150"/>
                </a:lnTo>
                <a:lnTo>
                  <a:pt x="364575" y="73612"/>
                </a:lnTo>
                <a:lnTo>
                  <a:pt x="378263" y="75166"/>
                </a:lnTo>
                <a:lnTo>
                  <a:pt x="391798" y="73612"/>
                </a:lnTo>
                <a:lnTo>
                  <a:pt x="402211" y="69150"/>
                </a:lnTo>
                <a:lnTo>
                  <a:pt x="405193" y="65999"/>
                </a:lnTo>
                <a:lnTo>
                  <a:pt x="365430" y="65999"/>
                </a:lnTo>
                <a:lnTo>
                  <a:pt x="357180" y="60805"/>
                </a:lnTo>
                <a:lnTo>
                  <a:pt x="357180" y="44458"/>
                </a:lnTo>
                <a:lnTo>
                  <a:pt x="365430" y="39263"/>
                </a:lnTo>
                <a:lnTo>
                  <a:pt x="405205" y="39263"/>
                </a:lnTo>
                <a:lnTo>
                  <a:pt x="402211" y="36055"/>
                </a:lnTo>
                <a:lnTo>
                  <a:pt x="391798" y="31524"/>
                </a:lnTo>
                <a:lnTo>
                  <a:pt x="378263" y="29944"/>
                </a:lnTo>
                <a:close/>
              </a:path>
              <a:path w="595629" h="139700">
                <a:moveTo>
                  <a:pt x="405205" y="39263"/>
                </a:moveTo>
                <a:lnTo>
                  <a:pt x="390943" y="39263"/>
                </a:lnTo>
                <a:lnTo>
                  <a:pt x="399193" y="44458"/>
                </a:lnTo>
                <a:lnTo>
                  <a:pt x="399193" y="60805"/>
                </a:lnTo>
                <a:lnTo>
                  <a:pt x="390943" y="65999"/>
                </a:lnTo>
                <a:lnTo>
                  <a:pt x="405193" y="65999"/>
                </a:lnTo>
                <a:lnTo>
                  <a:pt x="408900" y="62082"/>
                </a:lnTo>
                <a:lnTo>
                  <a:pt x="411263" y="52708"/>
                </a:lnTo>
                <a:lnTo>
                  <a:pt x="408900" y="43221"/>
                </a:lnTo>
                <a:lnTo>
                  <a:pt x="405205" y="39263"/>
                </a:lnTo>
                <a:close/>
              </a:path>
              <a:path w="595629" h="139700">
                <a:moveTo>
                  <a:pt x="590917" y="1680"/>
                </a:moveTo>
                <a:lnTo>
                  <a:pt x="578084" y="1680"/>
                </a:lnTo>
                <a:lnTo>
                  <a:pt x="578084" y="102513"/>
                </a:lnTo>
                <a:lnTo>
                  <a:pt x="590917" y="102513"/>
                </a:lnTo>
                <a:lnTo>
                  <a:pt x="590917" y="1680"/>
                </a:lnTo>
                <a:close/>
              </a:path>
              <a:path w="595629" h="139700">
                <a:moveTo>
                  <a:pt x="514681" y="92124"/>
                </a:moveTo>
                <a:lnTo>
                  <a:pt x="502153" y="92124"/>
                </a:lnTo>
                <a:lnTo>
                  <a:pt x="502153" y="136582"/>
                </a:lnTo>
                <a:lnTo>
                  <a:pt x="595042" y="136582"/>
                </a:lnTo>
                <a:lnTo>
                  <a:pt x="595042" y="129707"/>
                </a:lnTo>
                <a:lnTo>
                  <a:pt x="514681" y="129707"/>
                </a:lnTo>
                <a:lnTo>
                  <a:pt x="514681" y="92124"/>
                </a:lnTo>
                <a:close/>
              </a:path>
              <a:path w="595629" h="139700">
                <a:moveTo>
                  <a:pt x="595042" y="126194"/>
                </a:moveTo>
                <a:lnTo>
                  <a:pt x="514681" y="126194"/>
                </a:lnTo>
                <a:lnTo>
                  <a:pt x="514681" y="129707"/>
                </a:lnTo>
                <a:lnTo>
                  <a:pt x="595042" y="129707"/>
                </a:lnTo>
                <a:lnTo>
                  <a:pt x="595042" y="126194"/>
                </a:lnTo>
                <a:close/>
              </a:path>
              <a:path w="595629" h="139700">
                <a:moveTo>
                  <a:pt x="516820" y="11152"/>
                </a:moveTo>
                <a:lnTo>
                  <a:pt x="502485" y="13661"/>
                </a:lnTo>
                <a:lnTo>
                  <a:pt x="491058" y="20682"/>
                </a:lnTo>
                <a:lnTo>
                  <a:pt x="483498" y="31455"/>
                </a:lnTo>
                <a:lnTo>
                  <a:pt x="480765" y="45222"/>
                </a:lnTo>
                <a:lnTo>
                  <a:pt x="483498" y="58924"/>
                </a:lnTo>
                <a:lnTo>
                  <a:pt x="491058" y="69704"/>
                </a:lnTo>
                <a:lnTo>
                  <a:pt x="502485" y="76761"/>
                </a:lnTo>
                <a:lnTo>
                  <a:pt x="516820" y="79291"/>
                </a:lnTo>
                <a:lnTo>
                  <a:pt x="531131" y="76761"/>
                </a:lnTo>
                <a:lnTo>
                  <a:pt x="542506" y="69704"/>
                </a:lnTo>
                <a:lnTo>
                  <a:pt x="543596" y="68138"/>
                </a:lnTo>
                <a:lnTo>
                  <a:pt x="516820" y="68138"/>
                </a:lnTo>
                <a:lnTo>
                  <a:pt x="507448" y="66448"/>
                </a:lnTo>
                <a:lnTo>
                  <a:pt x="499938" y="61722"/>
                </a:lnTo>
                <a:lnTo>
                  <a:pt x="494949" y="54474"/>
                </a:lnTo>
                <a:lnTo>
                  <a:pt x="493140" y="45222"/>
                </a:lnTo>
                <a:lnTo>
                  <a:pt x="494949" y="35881"/>
                </a:lnTo>
                <a:lnTo>
                  <a:pt x="499938" y="28588"/>
                </a:lnTo>
                <a:lnTo>
                  <a:pt x="507448" y="23845"/>
                </a:lnTo>
                <a:lnTo>
                  <a:pt x="516820" y="22152"/>
                </a:lnTo>
                <a:lnTo>
                  <a:pt x="543530" y="22152"/>
                </a:lnTo>
                <a:lnTo>
                  <a:pt x="542506" y="20682"/>
                </a:lnTo>
                <a:lnTo>
                  <a:pt x="531131" y="13661"/>
                </a:lnTo>
                <a:lnTo>
                  <a:pt x="516820" y="11152"/>
                </a:lnTo>
                <a:close/>
              </a:path>
              <a:path w="595629" h="139700">
                <a:moveTo>
                  <a:pt x="543530" y="22152"/>
                </a:moveTo>
                <a:lnTo>
                  <a:pt x="516820" y="22152"/>
                </a:lnTo>
                <a:lnTo>
                  <a:pt x="526192" y="23845"/>
                </a:lnTo>
                <a:lnTo>
                  <a:pt x="533702" y="28588"/>
                </a:lnTo>
                <a:lnTo>
                  <a:pt x="538691" y="35881"/>
                </a:lnTo>
                <a:lnTo>
                  <a:pt x="540501" y="45222"/>
                </a:lnTo>
                <a:lnTo>
                  <a:pt x="538691" y="54474"/>
                </a:lnTo>
                <a:lnTo>
                  <a:pt x="533702" y="61722"/>
                </a:lnTo>
                <a:lnTo>
                  <a:pt x="526192" y="66448"/>
                </a:lnTo>
                <a:lnTo>
                  <a:pt x="516820" y="68138"/>
                </a:lnTo>
                <a:lnTo>
                  <a:pt x="543596" y="68138"/>
                </a:lnTo>
                <a:lnTo>
                  <a:pt x="550013" y="58924"/>
                </a:lnTo>
                <a:lnTo>
                  <a:pt x="552723" y="45222"/>
                </a:lnTo>
                <a:lnTo>
                  <a:pt x="550013" y="31455"/>
                </a:lnTo>
                <a:lnTo>
                  <a:pt x="543530" y="22152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484297" y="7197514"/>
            <a:ext cx="406400" cy="137795"/>
          </a:xfrm>
          <a:custGeom>
            <a:avLst/>
            <a:gdLst/>
            <a:ahLst/>
            <a:cxnLst/>
            <a:rect l="l" t="t" r="r" b="b"/>
            <a:pathLst>
              <a:path w="406400" h="137795">
                <a:moveTo>
                  <a:pt x="32541" y="40333"/>
                </a:moveTo>
                <a:lnTo>
                  <a:pt x="12222" y="40333"/>
                </a:lnTo>
                <a:lnTo>
                  <a:pt x="12222" y="50110"/>
                </a:lnTo>
                <a:lnTo>
                  <a:pt x="112444" y="50110"/>
                </a:lnTo>
                <a:lnTo>
                  <a:pt x="112444" y="46749"/>
                </a:lnTo>
                <a:lnTo>
                  <a:pt x="32541" y="46749"/>
                </a:lnTo>
                <a:lnTo>
                  <a:pt x="32541" y="40333"/>
                </a:lnTo>
                <a:close/>
              </a:path>
              <a:path w="406400" h="137795">
                <a:moveTo>
                  <a:pt x="45222" y="7944"/>
                </a:moveTo>
                <a:lnTo>
                  <a:pt x="32541" y="7944"/>
                </a:lnTo>
                <a:lnTo>
                  <a:pt x="32541" y="46749"/>
                </a:lnTo>
                <a:lnTo>
                  <a:pt x="45222" y="46749"/>
                </a:lnTo>
                <a:lnTo>
                  <a:pt x="45222" y="7944"/>
                </a:lnTo>
                <a:close/>
              </a:path>
              <a:path w="406400" h="137795">
                <a:moveTo>
                  <a:pt x="79596" y="40333"/>
                </a:moveTo>
                <a:lnTo>
                  <a:pt x="45222" y="40333"/>
                </a:lnTo>
                <a:lnTo>
                  <a:pt x="45222" y="46749"/>
                </a:lnTo>
                <a:lnTo>
                  <a:pt x="79596" y="46749"/>
                </a:lnTo>
                <a:lnTo>
                  <a:pt x="79596" y="40333"/>
                </a:lnTo>
                <a:close/>
              </a:path>
              <a:path w="406400" h="137795">
                <a:moveTo>
                  <a:pt x="92124" y="7944"/>
                </a:moveTo>
                <a:lnTo>
                  <a:pt x="79596" y="7944"/>
                </a:lnTo>
                <a:lnTo>
                  <a:pt x="79596" y="46749"/>
                </a:lnTo>
                <a:lnTo>
                  <a:pt x="92124" y="46749"/>
                </a:lnTo>
                <a:lnTo>
                  <a:pt x="92124" y="7944"/>
                </a:lnTo>
                <a:close/>
              </a:path>
              <a:path w="406400" h="137795">
                <a:moveTo>
                  <a:pt x="112444" y="40333"/>
                </a:moveTo>
                <a:lnTo>
                  <a:pt x="92124" y="40333"/>
                </a:lnTo>
                <a:lnTo>
                  <a:pt x="92124" y="46749"/>
                </a:lnTo>
                <a:lnTo>
                  <a:pt x="112444" y="46749"/>
                </a:lnTo>
                <a:lnTo>
                  <a:pt x="112444" y="40333"/>
                </a:lnTo>
                <a:close/>
              </a:path>
              <a:path w="406400" h="137795">
                <a:moveTo>
                  <a:pt x="113055" y="4124"/>
                </a:moveTo>
                <a:lnTo>
                  <a:pt x="11611" y="4124"/>
                </a:lnTo>
                <a:lnTo>
                  <a:pt x="11611" y="14055"/>
                </a:lnTo>
                <a:lnTo>
                  <a:pt x="32541" y="14055"/>
                </a:lnTo>
                <a:lnTo>
                  <a:pt x="32541" y="7944"/>
                </a:lnTo>
                <a:lnTo>
                  <a:pt x="113055" y="7944"/>
                </a:lnTo>
                <a:lnTo>
                  <a:pt x="113055" y="4124"/>
                </a:lnTo>
                <a:close/>
              </a:path>
              <a:path w="406400" h="137795">
                <a:moveTo>
                  <a:pt x="79596" y="7944"/>
                </a:moveTo>
                <a:lnTo>
                  <a:pt x="45222" y="7944"/>
                </a:lnTo>
                <a:lnTo>
                  <a:pt x="45222" y="14055"/>
                </a:lnTo>
                <a:lnTo>
                  <a:pt x="79596" y="14055"/>
                </a:lnTo>
                <a:lnTo>
                  <a:pt x="79596" y="7944"/>
                </a:lnTo>
                <a:close/>
              </a:path>
              <a:path w="406400" h="137795">
                <a:moveTo>
                  <a:pt x="113055" y="7944"/>
                </a:moveTo>
                <a:lnTo>
                  <a:pt x="92124" y="7944"/>
                </a:lnTo>
                <a:lnTo>
                  <a:pt x="92124" y="14055"/>
                </a:lnTo>
                <a:lnTo>
                  <a:pt x="113055" y="14055"/>
                </a:lnTo>
                <a:lnTo>
                  <a:pt x="113055" y="7944"/>
                </a:lnTo>
                <a:close/>
              </a:path>
              <a:path w="406400" h="137795">
                <a:moveTo>
                  <a:pt x="124819" y="61569"/>
                </a:moveTo>
                <a:lnTo>
                  <a:pt x="0" y="61569"/>
                </a:lnTo>
                <a:lnTo>
                  <a:pt x="0" y="71805"/>
                </a:lnTo>
                <a:lnTo>
                  <a:pt x="124819" y="71805"/>
                </a:lnTo>
                <a:lnTo>
                  <a:pt x="124819" y="61569"/>
                </a:lnTo>
                <a:close/>
              </a:path>
              <a:path w="406400" h="137795">
                <a:moveTo>
                  <a:pt x="108930" y="83874"/>
                </a:moveTo>
                <a:lnTo>
                  <a:pt x="15124" y="83874"/>
                </a:lnTo>
                <a:lnTo>
                  <a:pt x="15124" y="93346"/>
                </a:lnTo>
                <a:lnTo>
                  <a:pt x="96402" y="93346"/>
                </a:lnTo>
                <a:lnTo>
                  <a:pt x="96402" y="105110"/>
                </a:lnTo>
                <a:lnTo>
                  <a:pt x="15430" y="105110"/>
                </a:lnTo>
                <a:lnTo>
                  <a:pt x="15430" y="136582"/>
                </a:lnTo>
                <a:lnTo>
                  <a:pt x="113055" y="136582"/>
                </a:lnTo>
                <a:lnTo>
                  <a:pt x="113055" y="130777"/>
                </a:lnTo>
                <a:lnTo>
                  <a:pt x="27958" y="130777"/>
                </a:lnTo>
                <a:lnTo>
                  <a:pt x="27958" y="114124"/>
                </a:lnTo>
                <a:lnTo>
                  <a:pt x="108930" y="114124"/>
                </a:lnTo>
                <a:lnTo>
                  <a:pt x="108930" y="83874"/>
                </a:lnTo>
                <a:close/>
              </a:path>
              <a:path w="406400" h="137795">
                <a:moveTo>
                  <a:pt x="113055" y="126957"/>
                </a:moveTo>
                <a:lnTo>
                  <a:pt x="27958" y="126957"/>
                </a:lnTo>
                <a:lnTo>
                  <a:pt x="27958" y="130777"/>
                </a:lnTo>
                <a:lnTo>
                  <a:pt x="113055" y="130777"/>
                </a:lnTo>
                <a:lnTo>
                  <a:pt x="113055" y="126957"/>
                </a:lnTo>
                <a:close/>
              </a:path>
              <a:path w="406400" h="137795">
                <a:moveTo>
                  <a:pt x="206542" y="87846"/>
                </a:moveTo>
                <a:lnTo>
                  <a:pt x="204862" y="87846"/>
                </a:lnTo>
                <a:lnTo>
                  <a:pt x="204862" y="91360"/>
                </a:lnTo>
                <a:lnTo>
                  <a:pt x="200949" y="104067"/>
                </a:lnTo>
                <a:lnTo>
                  <a:pt x="190520" y="114869"/>
                </a:lnTo>
                <a:lnTo>
                  <a:pt x="175536" y="123007"/>
                </a:lnTo>
                <a:lnTo>
                  <a:pt x="157959" y="127721"/>
                </a:lnTo>
                <a:lnTo>
                  <a:pt x="163001" y="137652"/>
                </a:lnTo>
                <a:lnTo>
                  <a:pt x="182879" y="131772"/>
                </a:lnTo>
                <a:lnTo>
                  <a:pt x="199648" y="121782"/>
                </a:lnTo>
                <a:lnTo>
                  <a:pt x="211062" y="108356"/>
                </a:lnTo>
                <a:lnTo>
                  <a:pt x="210889" y="108154"/>
                </a:lnTo>
                <a:lnTo>
                  <a:pt x="206542" y="91360"/>
                </a:lnTo>
                <a:lnTo>
                  <a:pt x="206542" y="87846"/>
                </a:lnTo>
                <a:close/>
              </a:path>
              <a:path w="406400" h="137795">
                <a:moveTo>
                  <a:pt x="217390" y="87846"/>
                </a:moveTo>
                <a:lnTo>
                  <a:pt x="215556" y="87846"/>
                </a:lnTo>
                <a:lnTo>
                  <a:pt x="215556" y="91360"/>
                </a:lnTo>
                <a:lnTo>
                  <a:pt x="211233" y="108154"/>
                </a:lnTo>
                <a:lnTo>
                  <a:pt x="211062" y="108356"/>
                </a:lnTo>
                <a:lnTo>
                  <a:pt x="222527" y="121782"/>
                </a:lnTo>
                <a:lnTo>
                  <a:pt x="239349" y="131772"/>
                </a:lnTo>
                <a:lnTo>
                  <a:pt x="259251" y="137652"/>
                </a:lnTo>
                <a:lnTo>
                  <a:pt x="264292" y="127721"/>
                </a:lnTo>
                <a:lnTo>
                  <a:pt x="246716" y="123007"/>
                </a:lnTo>
                <a:lnTo>
                  <a:pt x="231732" y="114869"/>
                </a:lnTo>
                <a:lnTo>
                  <a:pt x="221302" y="104067"/>
                </a:lnTo>
                <a:lnTo>
                  <a:pt x="217390" y="91360"/>
                </a:lnTo>
                <a:lnTo>
                  <a:pt x="217390" y="87846"/>
                </a:lnTo>
                <a:close/>
              </a:path>
              <a:path w="406400" h="137795">
                <a:moveTo>
                  <a:pt x="215556" y="87846"/>
                </a:moveTo>
                <a:lnTo>
                  <a:pt x="206542" y="87846"/>
                </a:lnTo>
                <a:lnTo>
                  <a:pt x="206542" y="91360"/>
                </a:lnTo>
                <a:lnTo>
                  <a:pt x="210889" y="108154"/>
                </a:lnTo>
                <a:lnTo>
                  <a:pt x="211062" y="108356"/>
                </a:lnTo>
                <a:lnTo>
                  <a:pt x="211233" y="108154"/>
                </a:lnTo>
                <a:lnTo>
                  <a:pt x="215556" y="91360"/>
                </a:lnTo>
                <a:lnTo>
                  <a:pt x="215556" y="87846"/>
                </a:lnTo>
                <a:close/>
              </a:path>
              <a:path w="406400" h="137795">
                <a:moveTo>
                  <a:pt x="256959" y="0"/>
                </a:moveTo>
                <a:lnTo>
                  <a:pt x="244890" y="0"/>
                </a:lnTo>
                <a:lnTo>
                  <a:pt x="244890" y="94110"/>
                </a:lnTo>
                <a:lnTo>
                  <a:pt x="256959" y="94110"/>
                </a:lnTo>
                <a:lnTo>
                  <a:pt x="256959" y="46444"/>
                </a:lnTo>
                <a:lnTo>
                  <a:pt x="248709" y="46444"/>
                </a:lnTo>
                <a:lnTo>
                  <a:pt x="248709" y="36055"/>
                </a:lnTo>
                <a:lnTo>
                  <a:pt x="256959" y="36055"/>
                </a:lnTo>
                <a:lnTo>
                  <a:pt x="256959" y="0"/>
                </a:lnTo>
                <a:close/>
              </a:path>
              <a:path w="406400" h="137795">
                <a:moveTo>
                  <a:pt x="226403" y="2597"/>
                </a:moveTo>
                <a:lnTo>
                  <a:pt x="214487" y="2597"/>
                </a:lnTo>
                <a:lnTo>
                  <a:pt x="214487" y="82041"/>
                </a:lnTo>
                <a:lnTo>
                  <a:pt x="226403" y="82041"/>
                </a:lnTo>
                <a:lnTo>
                  <a:pt x="226403" y="46444"/>
                </a:lnTo>
                <a:lnTo>
                  <a:pt x="222737" y="46444"/>
                </a:lnTo>
                <a:lnTo>
                  <a:pt x="222737" y="36055"/>
                </a:lnTo>
                <a:lnTo>
                  <a:pt x="226403" y="36055"/>
                </a:lnTo>
                <a:lnTo>
                  <a:pt x="226403" y="2597"/>
                </a:lnTo>
                <a:close/>
              </a:path>
              <a:path w="406400" h="137795">
                <a:moveTo>
                  <a:pt x="198598" y="10847"/>
                </a:moveTo>
                <a:lnTo>
                  <a:pt x="146654" y="10847"/>
                </a:lnTo>
                <a:lnTo>
                  <a:pt x="146654" y="21083"/>
                </a:lnTo>
                <a:lnTo>
                  <a:pt x="186376" y="21083"/>
                </a:lnTo>
                <a:lnTo>
                  <a:pt x="186376" y="39874"/>
                </a:lnTo>
                <a:lnTo>
                  <a:pt x="146959" y="39874"/>
                </a:lnTo>
                <a:lnTo>
                  <a:pt x="146959" y="80055"/>
                </a:lnTo>
                <a:lnTo>
                  <a:pt x="155820" y="80055"/>
                </a:lnTo>
                <a:lnTo>
                  <a:pt x="169931" y="79904"/>
                </a:lnTo>
                <a:lnTo>
                  <a:pt x="182766" y="79310"/>
                </a:lnTo>
                <a:lnTo>
                  <a:pt x="195115" y="78057"/>
                </a:lnTo>
                <a:lnTo>
                  <a:pt x="204130" y="76541"/>
                </a:lnTo>
                <a:lnTo>
                  <a:pt x="159181" y="76541"/>
                </a:lnTo>
                <a:lnTo>
                  <a:pt x="159181" y="69819"/>
                </a:lnTo>
                <a:lnTo>
                  <a:pt x="155820" y="69819"/>
                </a:lnTo>
                <a:lnTo>
                  <a:pt x="159181" y="69782"/>
                </a:lnTo>
                <a:lnTo>
                  <a:pt x="159181" y="49499"/>
                </a:lnTo>
                <a:lnTo>
                  <a:pt x="198598" y="49499"/>
                </a:lnTo>
                <a:lnTo>
                  <a:pt x="198598" y="10847"/>
                </a:lnTo>
                <a:close/>
              </a:path>
              <a:path w="406400" h="137795">
                <a:moveTo>
                  <a:pt x="206390" y="65694"/>
                </a:moveTo>
                <a:lnTo>
                  <a:pt x="194213" y="67821"/>
                </a:lnTo>
                <a:lnTo>
                  <a:pt x="182194" y="69074"/>
                </a:lnTo>
                <a:lnTo>
                  <a:pt x="169630" y="69668"/>
                </a:lnTo>
                <a:lnTo>
                  <a:pt x="159181" y="69782"/>
                </a:lnTo>
                <a:lnTo>
                  <a:pt x="159181" y="76541"/>
                </a:lnTo>
                <a:lnTo>
                  <a:pt x="204130" y="76541"/>
                </a:lnTo>
                <a:lnTo>
                  <a:pt x="207765" y="75930"/>
                </a:lnTo>
                <a:lnTo>
                  <a:pt x="206390" y="65694"/>
                </a:lnTo>
                <a:close/>
              </a:path>
              <a:path w="406400" h="137795">
                <a:moveTo>
                  <a:pt x="159181" y="69782"/>
                </a:moveTo>
                <a:lnTo>
                  <a:pt x="155820" y="69819"/>
                </a:lnTo>
                <a:lnTo>
                  <a:pt x="159181" y="69819"/>
                </a:lnTo>
                <a:close/>
              </a:path>
              <a:path w="406400" h="137795">
                <a:moveTo>
                  <a:pt x="226403" y="36055"/>
                </a:moveTo>
                <a:lnTo>
                  <a:pt x="222737" y="36055"/>
                </a:lnTo>
                <a:lnTo>
                  <a:pt x="222737" y="46444"/>
                </a:lnTo>
                <a:lnTo>
                  <a:pt x="226403" y="46444"/>
                </a:lnTo>
                <a:lnTo>
                  <a:pt x="226403" y="36055"/>
                </a:lnTo>
                <a:close/>
              </a:path>
              <a:path w="406400" h="137795">
                <a:moveTo>
                  <a:pt x="244890" y="36055"/>
                </a:moveTo>
                <a:lnTo>
                  <a:pt x="226403" y="36055"/>
                </a:lnTo>
                <a:lnTo>
                  <a:pt x="226403" y="46444"/>
                </a:lnTo>
                <a:lnTo>
                  <a:pt x="244890" y="46444"/>
                </a:lnTo>
                <a:lnTo>
                  <a:pt x="244890" y="36055"/>
                </a:lnTo>
                <a:close/>
              </a:path>
              <a:path w="406400" h="137795">
                <a:moveTo>
                  <a:pt x="256959" y="36055"/>
                </a:moveTo>
                <a:lnTo>
                  <a:pt x="248709" y="36055"/>
                </a:lnTo>
                <a:lnTo>
                  <a:pt x="248709" y="46444"/>
                </a:lnTo>
                <a:lnTo>
                  <a:pt x="256959" y="46444"/>
                </a:lnTo>
                <a:lnTo>
                  <a:pt x="256959" y="36055"/>
                </a:lnTo>
                <a:close/>
              </a:path>
              <a:path w="406400" h="137795">
                <a:moveTo>
                  <a:pt x="337155" y="69513"/>
                </a:moveTo>
                <a:lnTo>
                  <a:pt x="281086" y="69513"/>
                </a:lnTo>
                <a:lnTo>
                  <a:pt x="281086" y="79902"/>
                </a:lnTo>
                <a:lnTo>
                  <a:pt x="405905" y="79902"/>
                </a:lnTo>
                <a:lnTo>
                  <a:pt x="405905" y="74860"/>
                </a:lnTo>
                <a:lnTo>
                  <a:pt x="337155" y="74860"/>
                </a:lnTo>
                <a:lnTo>
                  <a:pt x="337155" y="69513"/>
                </a:lnTo>
                <a:close/>
              </a:path>
              <a:path w="406400" h="137795">
                <a:moveTo>
                  <a:pt x="349683" y="51027"/>
                </a:moveTo>
                <a:lnTo>
                  <a:pt x="337155" y="51027"/>
                </a:lnTo>
                <a:lnTo>
                  <a:pt x="337155" y="74860"/>
                </a:lnTo>
                <a:lnTo>
                  <a:pt x="349683" y="74860"/>
                </a:lnTo>
                <a:lnTo>
                  <a:pt x="349683" y="51027"/>
                </a:lnTo>
                <a:close/>
              </a:path>
              <a:path w="406400" h="137795">
                <a:moveTo>
                  <a:pt x="405905" y="69513"/>
                </a:moveTo>
                <a:lnTo>
                  <a:pt x="349683" y="69513"/>
                </a:lnTo>
                <a:lnTo>
                  <a:pt x="349683" y="74860"/>
                </a:lnTo>
                <a:lnTo>
                  <a:pt x="405905" y="74860"/>
                </a:lnTo>
                <a:lnTo>
                  <a:pt x="405905" y="69513"/>
                </a:lnTo>
                <a:close/>
              </a:path>
              <a:path w="406400" h="137795">
                <a:moveTo>
                  <a:pt x="313627" y="43541"/>
                </a:moveTo>
                <a:lnTo>
                  <a:pt x="293308" y="43541"/>
                </a:lnTo>
                <a:lnTo>
                  <a:pt x="293308" y="53930"/>
                </a:lnTo>
                <a:lnTo>
                  <a:pt x="337155" y="53930"/>
                </a:lnTo>
                <a:lnTo>
                  <a:pt x="337155" y="51027"/>
                </a:lnTo>
                <a:lnTo>
                  <a:pt x="393530" y="51027"/>
                </a:lnTo>
                <a:lnTo>
                  <a:pt x="393530" y="50263"/>
                </a:lnTo>
                <a:lnTo>
                  <a:pt x="313627" y="50263"/>
                </a:lnTo>
                <a:lnTo>
                  <a:pt x="313627" y="43541"/>
                </a:lnTo>
                <a:close/>
              </a:path>
              <a:path w="406400" h="137795">
                <a:moveTo>
                  <a:pt x="393530" y="51027"/>
                </a:moveTo>
                <a:lnTo>
                  <a:pt x="349683" y="51027"/>
                </a:lnTo>
                <a:lnTo>
                  <a:pt x="349683" y="53930"/>
                </a:lnTo>
                <a:lnTo>
                  <a:pt x="393530" y="53930"/>
                </a:lnTo>
                <a:lnTo>
                  <a:pt x="393530" y="51027"/>
                </a:lnTo>
                <a:close/>
              </a:path>
              <a:path w="406400" h="137795">
                <a:moveTo>
                  <a:pt x="326308" y="8861"/>
                </a:moveTo>
                <a:lnTo>
                  <a:pt x="313627" y="8861"/>
                </a:lnTo>
                <a:lnTo>
                  <a:pt x="313627" y="50263"/>
                </a:lnTo>
                <a:lnTo>
                  <a:pt x="326308" y="50263"/>
                </a:lnTo>
                <a:lnTo>
                  <a:pt x="326308" y="8861"/>
                </a:lnTo>
                <a:close/>
              </a:path>
              <a:path w="406400" h="137795">
                <a:moveTo>
                  <a:pt x="360683" y="43541"/>
                </a:moveTo>
                <a:lnTo>
                  <a:pt x="326308" y="43541"/>
                </a:lnTo>
                <a:lnTo>
                  <a:pt x="326308" y="50263"/>
                </a:lnTo>
                <a:lnTo>
                  <a:pt x="360683" y="50263"/>
                </a:lnTo>
                <a:lnTo>
                  <a:pt x="360683" y="43541"/>
                </a:lnTo>
                <a:close/>
              </a:path>
              <a:path w="406400" h="137795">
                <a:moveTo>
                  <a:pt x="373211" y="8861"/>
                </a:moveTo>
                <a:lnTo>
                  <a:pt x="360683" y="8861"/>
                </a:lnTo>
                <a:lnTo>
                  <a:pt x="360683" y="50263"/>
                </a:lnTo>
                <a:lnTo>
                  <a:pt x="373211" y="50263"/>
                </a:lnTo>
                <a:lnTo>
                  <a:pt x="373211" y="8861"/>
                </a:lnTo>
                <a:close/>
              </a:path>
              <a:path w="406400" h="137795">
                <a:moveTo>
                  <a:pt x="393530" y="43541"/>
                </a:moveTo>
                <a:lnTo>
                  <a:pt x="373211" y="43541"/>
                </a:lnTo>
                <a:lnTo>
                  <a:pt x="373211" y="50263"/>
                </a:lnTo>
                <a:lnTo>
                  <a:pt x="393530" y="50263"/>
                </a:lnTo>
                <a:lnTo>
                  <a:pt x="393530" y="43541"/>
                </a:lnTo>
                <a:close/>
              </a:path>
              <a:path w="406400" h="137795">
                <a:moveTo>
                  <a:pt x="394141" y="4277"/>
                </a:moveTo>
                <a:lnTo>
                  <a:pt x="292697" y="4277"/>
                </a:lnTo>
                <a:lnTo>
                  <a:pt x="292697" y="14666"/>
                </a:lnTo>
                <a:lnTo>
                  <a:pt x="313627" y="14666"/>
                </a:lnTo>
                <a:lnTo>
                  <a:pt x="313627" y="8861"/>
                </a:lnTo>
                <a:lnTo>
                  <a:pt x="394141" y="8861"/>
                </a:lnTo>
                <a:lnTo>
                  <a:pt x="394141" y="4277"/>
                </a:lnTo>
                <a:close/>
              </a:path>
              <a:path w="406400" h="137795">
                <a:moveTo>
                  <a:pt x="360683" y="8861"/>
                </a:moveTo>
                <a:lnTo>
                  <a:pt x="326308" y="8861"/>
                </a:lnTo>
                <a:lnTo>
                  <a:pt x="326308" y="14666"/>
                </a:lnTo>
                <a:lnTo>
                  <a:pt x="360683" y="14666"/>
                </a:lnTo>
                <a:lnTo>
                  <a:pt x="360683" y="8861"/>
                </a:lnTo>
                <a:close/>
              </a:path>
              <a:path w="406400" h="137795">
                <a:moveTo>
                  <a:pt x="394141" y="8861"/>
                </a:moveTo>
                <a:lnTo>
                  <a:pt x="373211" y="8861"/>
                </a:lnTo>
                <a:lnTo>
                  <a:pt x="373211" y="14666"/>
                </a:lnTo>
                <a:lnTo>
                  <a:pt x="394141" y="14666"/>
                </a:lnTo>
                <a:lnTo>
                  <a:pt x="394141" y="8861"/>
                </a:lnTo>
                <a:close/>
              </a:path>
              <a:path w="406400" h="137795">
                <a:moveTo>
                  <a:pt x="390627" y="92735"/>
                </a:moveTo>
                <a:lnTo>
                  <a:pt x="296364" y="92735"/>
                </a:lnTo>
                <a:lnTo>
                  <a:pt x="296364" y="136277"/>
                </a:lnTo>
                <a:lnTo>
                  <a:pt x="390627" y="136277"/>
                </a:lnTo>
                <a:lnTo>
                  <a:pt x="390627" y="126041"/>
                </a:lnTo>
                <a:lnTo>
                  <a:pt x="308891" y="126041"/>
                </a:lnTo>
                <a:lnTo>
                  <a:pt x="308891" y="102819"/>
                </a:lnTo>
                <a:lnTo>
                  <a:pt x="390627" y="102819"/>
                </a:lnTo>
                <a:lnTo>
                  <a:pt x="390627" y="92735"/>
                </a:lnTo>
                <a:close/>
              </a:path>
              <a:path w="406400" h="137795">
                <a:moveTo>
                  <a:pt x="390627" y="102819"/>
                </a:moveTo>
                <a:lnTo>
                  <a:pt x="378252" y="102819"/>
                </a:lnTo>
                <a:lnTo>
                  <a:pt x="378252" y="126041"/>
                </a:lnTo>
                <a:lnTo>
                  <a:pt x="390627" y="126041"/>
                </a:lnTo>
                <a:lnTo>
                  <a:pt x="390627" y="102819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486436" y="7788324"/>
            <a:ext cx="584835" cy="138430"/>
          </a:xfrm>
          <a:custGeom>
            <a:avLst/>
            <a:gdLst/>
            <a:ahLst/>
            <a:cxnLst/>
            <a:rect l="l" t="t" r="r" b="b"/>
            <a:pathLst>
              <a:path w="584835" h="138429">
                <a:moveTo>
                  <a:pt x="36055" y="91666"/>
                </a:moveTo>
                <a:lnTo>
                  <a:pt x="23374" y="91666"/>
                </a:lnTo>
                <a:lnTo>
                  <a:pt x="23374" y="135055"/>
                </a:lnTo>
                <a:lnTo>
                  <a:pt x="115346" y="135055"/>
                </a:lnTo>
                <a:lnTo>
                  <a:pt x="115346" y="129249"/>
                </a:lnTo>
                <a:lnTo>
                  <a:pt x="36055" y="129249"/>
                </a:lnTo>
                <a:lnTo>
                  <a:pt x="36055" y="91666"/>
                </a:lnTo>
                <a:close/>
              </a:path>
              <a:path w="584835" h="138429">
                <a:moveTo>
                  <a:pt x="115346" y="124666"/>
                </a:moveTo>
                <a:lnTo>
                  <a:pt x="36055" y="124666"/>
                </a:lnTo>
                <a:lnTo>
                  <a:pt x="36055" y="129249"/>
                </a:lnTo>
                <a:lnTo>
                  <a:pt x="115346" y="129249"/>
                </a:lnTo>
                <a:lnTo>
                  <a:pt x="115346" y="124666"/>
                </a:lnTo>
                <a:close/>
              </a:path>
              <a:path w="584835" h="138429">
                <a:moveTo>
                  <a:pt x="111527" y="152"/>
                </a:moveTo>
                <a:lnTo>
                  <a:pt x="98846" y="152"/>
                </a:lnTo>
                <a:lnTo>
                  <a:pt x="98846" y="102208"/>
                </a:lnTo>
                <a:lnTo>
                  <a:pt x="111527" y="102208"/>
                </a:lnTo>
                <a:lnTo>
                  <a:pt x="111527" y="65083"/>
                </a:lnTo>
                <a:lnTo>
                  <a:pt x="103430" y="65083"/>
                </a:lnTo>
                <a:lnTo>
                  <a:pt x="103430" y="54694"/>
                </a:lnTo>
                <a:lnTo>
                  <a:pt x="111527" y="54694"/>
                </a:lnTo>
                <a:lnTo>
                  <a:pt x="111527" y="31930"/>
                </a:lnTo>
                <a:lnTo>
                  <a:pt x="103430" y="31930"/>
                </a:lnTo>
                <a:lnTo>
                  <a:pt x="103430" y="21541"/>
                </a:lnTo>
                <a:lnTo>
                  <a:pt x="111527" y="21541"/>
                </a:lnTo>
                <a:lnTo>
                  <a:pt x="111527" y="152"/>
                </a:lnTo>
                <a:close/>
              </a:path>
              <a:path w="584835" h="138429">
                <a:moveTo>
                  <a:pt x="35597" y="8861"/>
                </a:moveTo>
                <a:lnTo>
                  <a:pt x="21462" y="11398"/>
                </a:lnTo>
                <a:lnTo>
                  <a:pt x="10178" y="18505"/>
                </a:lnTo>
                <a:lnTo>
                  <a:pt x="2704" y="29421"/>
                </a:lnTo>
                <a:lnTo>
                  <a:pt x="0" y="43388"/>
                </a:lnTo>
                <a:lnTo>
                  <a:pt x="2704" y="57355"/>
                </a:lnTo>
                <a:lnTo>
                  <a:pt x="10178" y="68272"/>
                </a:lnTo>
                <a:lnTo>
                  <a:pt x="21462" y="75378"/>
                </a:lnTo>
                <a:lnTo>
                  <a:pt x="35597" y="77916"/>
                </a:lnTo>
                <a:lnTo>
                  <a:pt x="49731" y="75378"/>
                </a:lnTo>
                <a:lnTo>
                  <a:pt x="61015" y="68272"/>
                </a:lnTo>
                <a:lnTo>
                  <a:pt x="61943" y="66916"/>
                </a:lnTo>
                <a:lnTo>
                  <a:pt x="35597" y="66916"/>
                </a:lnTo>
                <a:lnTo>
                  <a:pt x="26272" y="65173"/>
                </a:lnTo>
                <a:lnTo>
                  <a:pt x="18867" y="60308"/>
                </a:lnTo>
                <a:lnTo>
                  <a:pt x="13983" y="52865"/>
                </a:lnTo>
                <a:lnTo>
                  <a:pt x="12222" y="43388"/>
                </a:lnTo>
                <a:lnTo>
                  <a:pt x="13983" y="34000"/>
                </a:lnTo>
                <a:lnTo>
                  <a:pt x="18867" y="26602"/>
                </a:lnTo>
                <a:lnTo>
                  <a:pt x="26272" y="21754"/>
                </a:lnTo>
                <a:lnTo>
                  <a:pt x="35597" y="20013"/>
                </a:lnTo>
                <a:lnTo>
                  <a:pt x="62048" y="20013"/>
                </a:lnTo>
                <a:lnTo>
                  <a:pt x="61015" y="18505"/>
                </a:lnTo>
                <a:lnTo>
                  <a:pt x="49731" y="11398"/>
                </a:lnTo>
                <a:lnTo>
                  <a:pt x="35597" y="8861"/>
                </a:lnTo>
                <a:close/>
              </a:path>
              <a:path w="584835" h="138429">
                <a:moveTo>
                  <a:pt x="62048" y="20013"/>
                </a:moveTo>
                <a:lnTo>
                  <a:pt x="35597" y="20013"/>
                </a:lnTo>
                <a:lnTo>
                  <a:pt x="44945" y="21754"/>
                </a:lnTo>
                <a:lnTo>
                  <a:pt x="52402" y="26602"/>
                </a:lnTo>
                <a:lnTo>
                  <a:pt x="57339" y="34000"/>
                </a:lnTo>
                <a:lnTo>
                  <a:pt x="59124" y="43388"/>
                </a:lnTo>
                <a:lnTo>
                  <a:pt x="57339" y="52865"/>
                </a:lnTo>
                <a:lnTo>
                  <a:pt x="52402" y="60308"/>
                </a:lnTo>
                <a:lnTo>
                  <a:pt x="44945" y="65173"/>
                </a:lnTo>
                <a:lnTo>
                  <a:pt x="35597" y="66916"/>
                </a:lnTo>
                <a:lnTo>
                  <a:pt x="61943" y="66916"/>
                </a:lnTo>
                <a:lnTo>
                  <a:pt x="63198" y="65083"/>
                </a:lnTo>
                <a:lnTo>
                  <a:pt x="61874" y="65083"/>
                </a:lnTo>
                <a:lnTo>
                  <a:pt x="61874" y="54694"/>
                </a:lnTo>
                <a:lnTo>
                  <a:pt x="69004" y="54694"/>
                </a:lnTo>
                <a:lnTo>
                  <a:pt x="71194" y="43388"/>
                </a:lnTo>
                <a:lnTo>
                  <a:pt x="68975" y="31930"/>
                </a:lnTo>
                <a:lnTo>
                  <a:pt x="61874" y="31930"/>
                </a:lnTo>
                <a:lnTo>
                  <a:pt x="61874" y="21541"/>
                </a:lnTo>
                <a:lnTo>
                  <a:pt x="63094" y="21541"/>
                </a:lnTo>
                <a:lnTo>
                  <a:pt x="62048" y="20013"/>
                </a:lnTo>
                <a:close/>
              </a:path>
              <a:path w="584835" h="138429">
                <a:moveTo>
                  <a:pt x="69004" y="54694"/>
                </a:moveTo>
                <a:lnTo>
                  <a:pt x="61874" y="54694"/>
                </a:lnTo>
                <a:lnTo>
                  <a:pt x="61874" y="65083"/>
                </a:lnTo>
                <a:lnTo>
                  <a:pt x="63198" y="65083"/>
                </a:lnTo>
                <a:lnTo>
                  <a:pt x="68489" y="57355"/>
                </a:lnTo>
                <a:lnTo>
                  <a:pt x="69004" y="54694"/>
                </a:lnTo>
                <a:close/>
              </a:path>
              <a:path w="584835" h="138429">
                <a:moveTo>
                  <a:pt x="98846" y="54694"/>
                </a:moveTo>
                <a:lnTo>
                  <a:pt x="69004" y="54694"/>
                </a:lnTo>
                <a:lnTo>
                  <a:pt x="68489" y="57355"/>
                </a:lnTo>
                <a:lnTo>
                  <a:pt x="63198" y="65083"/>
                </a:lnTo>
                <a:lnTo>
                  <a:pt x="98846" y="65083"/>
                </a:lnTo>
                <a:lnTo>
                  <a:pt x="98846" y="54694"/>
                </a:lnTo>
                <a:close/>
              </a:path>
              <a:path w="584835" h="138429">
                <a:moveTo>
                  <a:pt x="111527" y="54694"/>
                </a:moveTo>
                <a:lnTo>
                  <a:pt x="103430" y="54694"/>
                </a:lnTo>
                <a:lnTo>
                  <a:pt x="103430" y="65083"/>
                </a:lnTo>
                <a:lnTo>
                  <a:pt x="111527" y="65083"/>
                </a:lnTo>
                <a:lnTo>
                  <a:pt x="111527" y="54694"/>
                </a:lnTo>
                <a:close/>
              </a:path>
              <a:path w="584835" h="138429">
                <a:moveTo>
                  <a:pt x="63094" y="21541"/>
                </a:moveTo>
                <a:lnTo>
                  <a:pt x="61874" y="21541"/>
                </a:lnTo>
                <a:lnTo>
                  <a:pt x="61874" y="31930"/>
                </a:lnTo>
                <a:lnTo>
                  <a:pt x="68975" y="31930"/>
                </a:lnTo>
                <a:lnTo>
                  <a:pt x="68489" y="29421"/>
                </a:lnTo>
                <a:lnTo>
                  <a:pt x="63094" y="21541"/>
                </a:lnTo>
                <a:close/>
              </a:path>
              <a:path w="584835" h="138429">
                <a:moveTo>
                  <a:pt x="98846" y="21541"/>
                </a:moveTo>
                <a:lnTo>
                  <a:pt x="63094" y="21541"/>
                </a:lnTo>
                <a:lnTo>
                  <a:pt x="68489" y="29421"/>
                </a:lnTo>
                <a:lnTo>
                  <a:pt x="68975" y="31930"/>
                </a:lnTo>
                <a:lnTo>
                  <a:pt x="98846" y="31930"/>
                </a:lnTo>
                <a:lnTo>
                  <a:pt x="98846" y="21541"/>
                </a:lnTo>
                <a:close/>
              </a:path>
              <a:path w="584835" h="138429">
                <a:moveTo>
                  <a:pt x="111527" y="21541"/>
                </a:moveTo>
                <a:lnTo>
                  <a:pt x="103430" y="21541"/>
                </a:lnTo>
                <a:lnTo>
                  <a:pt x="103430" y="31930"/>
                </a:lnTo>
                <a:lnTo>
                  <a:pt x="111527" y="31930"/>
                </a:lnTo>
                <a:lnTo>
                  <a:pt x="111527" y="21541"/>
                </a:lnTo>
                <a:close/>
              </a:path>
              <a:path w="584835" h="138429">
                <a:moveTo>
                  <a:pt x="256195" y="0"/>
                </a:moveTo>
                <a:lnTo>
                  <a:pt x="244126" y="0"/>
                </a:lnTo>
                <a:lnTo>
                  <a:pt x="244126" y="138110"/>
                </a:lnTo>
                <a:lnTo>
                  <a:pt x="256195" y="138110"/>
                </a:lnTo>
                <a:lnTo>
                  <a:pt x="256195" y="66305"/>
                </a:lnTo>
                <a:lnTo>
                  <a:pt x="248862" y="66305"/>
                </a:lnTo>
                <a:lnTo>
                  <a:pt x="248862" y="55610"/>
                </a:lnTo>
                <a:lnTo>
                  <a:pt x="256195" y="55610"/>
                </a:lnTo>
                <a:lnTo>
                  <a:pt x="256195" y="0"/>
                </a:lnTo>
                <a:close/>
              </a:path>
              <a:path w="584835" h="138429">
                <a:moveTo>
                  <a:pt x="225945" y="2902"/>
                </a:moveTo>
                <a:lnTo>
                  <a:pt x="214029" y="2902"/>
                </a:lnTo>
                <a:lnTo>
                  <a:pt x="214029" y="131235"/>
                </a:lnTo>
                <a:lnTo>
                  <a:pt x="225945" y="131235"/>
                </a:lnTo>
                <a:lnTo>
                  <a:pt x="225945" y="66305"/>
                </a:lnTo>
                <a:lnTo>
                  <a:pt x="222279" y="66305"/>
                </a:lnTo>
                <a:lnTo>
                  <a:pt x="222279" y="55610"/>
                </a:lnTo>
                <a:lnTo>
                  <a:pt x="225945" y="55610"/>
                </a:lnTo>
                <a:lnTo>
                  <a:pt x="225945" y="2902"/>
                </a:lnTo>
                <a:close/>
              </a:path>
              <a:path w="584835" h="138429">
                <a:moveTo>
                  <a:pt x="225945" y="55610"/>
                </a:moveTo>
                <a:lnTo>
                  <a:pt x="222279" y="55610"/>
                </a:lnTo>
                <a:lnTo>
                  <a:pt x="222279" y="66305"/>
                </a:lnTo>
                <a:lnTo>
                  <a:pt x="225945" y="66305"/>
                </a:lnTo>
                <a:lnTo>
                  <a:pt x="225945" y="55610"/>
                </a:lnTo>
                <a:close/>
              </a:path>
              <a:path w="584835" h="138429">
                <a:moveTo>
                  <a:pt x="244126" y="55610"/>
                </a:moveTo>
                <a:lnTo>
                  <a:pt x="225945" y="55610"/>
                </a:lnTo>
                <a:lnTo>
                  <a:pt x="225945" y="66305"/>
                </a:lnTo>
                <a:lnTo>
                  <a:pt x="244126" y="66305"/>
                </a:lnTo>
                <a:lnTo>
                  <a:pt x="244126" y="55610"/>
                </a:lnTo>
                <a:close/>
              </a:path>
              <a:path w="584835" h="138429">
                <a:moveTo>
                  <a:pt x="256195" y="55610"/>
                </a:moveTo>
                <a:lnTo>
                  <a:pt x="248862" y="55610"/>
                </a:lnTo>
                <a:lnTo>
                  <a:pt x="248862" y="66305"/>
                </a:lnTo>
                <a:lnTo>
                  <a:pt x="256195" y="66305"/>
                </a:lnTo>
                <a:lnTo>
                  <a:pt x="256195" y="55610"/>
                </a:lnTo>
                <a:close/>
              </a:path>
              <a:path w="584835" h="138429">
                <a:moveTo>
                  <a:pt x="169265" y="21388"/>
                </a:moveTo>
                <a:lnTo>
                  <a:pt x="166973" y="21388"/>
                </a:lnTo>
                <a:lnTo>
                  <a:pt x="166973" y="37277"/>
                </a:lnTo>
                <a:lnTo>
                  <a:pt x="165087" y="57377"/>
                </a:lnTo>
                <a:lnTo>
                  <a:pt x="159449" y="75013"/>
                </a:lnTo>
                <a:lnTo>
                  <a:pt x="150086" y="89441"/>
                </a:lnTo>
                <a:lnTo>
                  <a:pt x="137029" y="99916"/>
                </a:lnTo>
                <a:lnTo>
                  <a:pt x="144820" y="109694"/>
                </a:lnTo>
                <a:lnTo>
                  <a:pt x="158792" y="97691"/>
                </a:lnTo>
                <a:lnTo>
                  <a:pt x="168826" y="81162"/>
                </a:lnTo>
                <a:lnTo>
                  <a:pt x="173432" y="65659"/>
                </a:lnTo>
                <a:lnTo>
                  <a:pt x="171313" y="59022"/>
                </a:lnTo>
                <a:lnTo>
                  <a:pt x="169265" y="37277"/>
                </a:lnTo>
                <a:lnTo>
                  <a:pt x="169265" y="21388"/>
                </a:lnTo>
                <a:close/>
              </a:path>
              <a:path w="584835" h="138429">
                <a:moveTo>
                  <a:pt x="179195" y="21388"/>
                </a:moveTo>
                <a:lnTo>
                  <a:pt x="176904" y="21388"/>
                </a:lnTo>
                <a:lnTo>
                  <a:pt x="176904" y="37277"/>
                </a:lnTo>
                <a:lnTo>
                  <a:pt x="174877" y="60795"/>
                </a:lnTo>
                <a:lnTo>
                  <a:pt x="173432" y="65659"/>
                </a:lnTo>
                <a:lnTo>
                  <a:pt x="177400" y="78088"/>
                </a:lnTo>
                <a:lnTo>
                  <a:pt x="187441" y="93630"/>
                </a:lnTo>
                <a:lnTo>
                  <a:pt x="201348" y="104805"/>
                </a:lnTo>
                <a:lnTo>
                  <a:pt x="208834" y="95027"/>
                </a:lnTo>
                <a:lnTo>
                  <a:pt x="196018" y="85381"/>
                </a:lnTo>
                <a:lnTo>
                  <a:pt x="186739" y="71939"/>
                </a:lnTo>
                <a:lnTo>
                  <a:pt x="181098" y="55603"/>
                </a:lnTo>
                <a:lnTo>
                  <a:pt x="179195" y="37277"/>
                </a:lnTo>
                <a:lnTo>
                  <a:pt x="179195" y="21388"/>
                </a:lnTo>
                <a:close/>
              </a:path>
              <a:path w="584835" h="138429">
                <a:moveTo>
                  <a:pt x="176904" y="21388"/>
                </a:moveTo>
                <a:lnTo>
                  <a:pt x="169265" y="21388"/>
                </a:lnTo>
                <a:lnTo>
                  <a:pt x="169265" y="37277"/>
                </a:lnTo>
                <a:lnTo>
                  <a:pt x="171313" y="59022"/>
                </a:lnTo>
                <a:lnTo>
                  <a:pt x="173432" y="65659"/>
                </a:lnTo>
                <a:lnTo>
                  <a:pt x="174877" y="60795"/>
                </a:lnTo>
                <a:lnTo>
                  <a:pt x="176904" y="37277"/>
                </a:lnTo>
                <a:lnTo>
                  <a:pt x="176904" y="21388"/>
                </a:lnTo>
                <a:close/>
              </a:path>
              <a:path w="584835" h="138429">
                <a:moveTo>
                  <a:pt x="204404" y="16194"/>
                </a:moveTo>
                <a:lnTo>
                  <a:pt x="140237" y="16194"/>
                </a:lnTo>
                <a:lnTo>
                  <a:pt x="140237" y="26736"/>
                </a:lnTo>
                <a:lnTo>
                  <a:pt x="166973" y="26736"/>
                </a:lnTo>
                <a:lnTo>
                  <a:pt x="166973" y="21388"/>
                </a:lnTo>
                <a:lnTo>
                  <a:pt x="204404" y="21388"/>
                </a:lnTo>
                <a:lnTo>
                  <a:pt x="204404" y="16194"/>
                </a:lnTo>
                <a:close/>
              </a:path>
              <a:path w="584835" h="138429">
                <a:moveTo>
                  <a:pt x="204404" y="21388"/>
                </a:moveTo>
                <a:lnTo>
                  <a:pt x="179195" y="21388"/>
                </a:lnTo>
                <a:lnTo>
                  <a:pt x="179195" y="26736"/>
                </a:lnTo>
                <a:lnTo>
                  <a:pt x="204404" y="26736"/>
                </a:lnTo>
                <a:lnTo>
                  <a:pt x="204404" y="21388"/>
                </a:lnTo>
                <a:close/>
              </a:path>
              <a:path w="584835" h="138429">
                <a:moveTo>
                  <a:pt x="432300" y="0"/>
                </a:moveTo>
                <a:lnTo>
                  <a:pt x="419619" y="0"/>
                </a:lnTo>
                <a:lnTo>
                  <a:pt x="419619" y="82346"/>
                </a:lnTo>
                <a:lnTo>
                  <a:pt x="432300" y="82346"/>
                </a:lnTo>
                <a:lnTo>
                  <a:pt x="432300" y="46291"/>
                </a:lnTo>
                <a:lnTo>
                  <a:pt x="423591" y="46291"/>
                </a:lnTo>
                <a:lnTo>
                  <a:pt x="423591" y="35749"/>
                </a:lnTo>
                <a:lnTo>
                  <a:pt x="432300" y="35749"/>
                </a:lnTo>
                <a:lnTo>
                  <a:pt x="432300" y="0"/>
                </a:lnTo>
                <a:close/>
              </a:path>
              <a:path w="584835" h="138429">
                <a:moveTo>
                  <a:pt x="356369" y="13902"/>
                </a:moveTo>
                <a:lnTo>
                  <a:pt x="353925" y="13902"/>
                </a:lnTo>
                <a:lnTo>
                  <a:pt x="353925" y="25055"/>
                </a:lnTo>
                <a:lnTo>
                  <a:pt x="351385" y="39543"/>
                </a:lnTo>
                <a:lnTo>
                  <a:pt x="344262" y="52612"/>
                </a:lnTo>
                <a:lnTo>
                  <a:pt x="333300" y="63361"/>
                </a:lnTo>
                <a:lnTo>
                  <a:pt x="319244" y="70888"/>
                </a:lnTo>
                <a:lnTo>
                  <a:pt x="325814" y="80971"/>
                </a:lnTo>
                <a:lnTo>
                  <a:pt x="341497" y="72213"/>
                </a:lnTo>
                <a:lnTo>
                  <a:pt x="353657" y="59373"/>
                </a:lnTo>
                <a:lnTo>
                  <a:pt x="360671" y="45084"/>
                </a:lnTo>
                <a:lnTo>
                  <a:pt x="359036" y="41853"/>
                </a:lnTo>
                <a:lnTo>
                  <a:pt x="356369" y="25055"/>
                </a:lnTo>
                <a:lnTo>
                  <a:pt x="356369" y="13902"/>
                </a:lnTo>
                <a:close/>
              </a:path>
              <a:path w="584835" h="138429">
                <a:moveTo>
                  <a:pt x="366605" y="13902"/>
                </a:moveTo>
                <a:lnTo>
                  <a:pt x="364314" y="13902"/>
                </a:lnTo>
                <a:lnTo>
                  <a:pt x="364314" y="25055"/>
                </a:lnTo>
                <a:lnTo>
                  <a:pt x="361521" y="43352"/>
                </a:lnTo>
                <a:lnTo>
                  <a:pt x="360671" y="45084"/>
                </a:lnTo>
                <a:lnTo>
                  <a:pt x="366586" y="56775"/>
                </a:lnTo>
                <a:lnTo>
                  <a:pt x="378348" y="68861"/>
                </a:lnTo>
                <a:lnTo>
                  <a:pt x="393647" y="77152"/>
                </a:lnTo>
                <a:lnTo>
                  <a:pt x="400064" y="67069"/>
                </a:lnTo>
                <a:lnTo>
                  <a:pt x="386392" y="60053"/>
                </a:lnTo>
                <a:lnTo>
                  <a:pt x="375829" y="50130"/>
                </a:lnTo>
                <a:lnTo>
                  <a:pt x="369019" y="38172"/>
                </a:lnTo>
                <a:lnTo>
                  <a:pt x="366605" y="25055"/>
                </a:lnTo>
                <a:lnTo>
                  <a:pt x="366605" y="13902"/>
                </a:lnTo>
                <a:close/>
              </a:path>
              <a:path w="584835" h="138429">
                <a:moveTo>
                  <a:pt x="419619" y="35749"/>
                </a:moveTo>
                <a:lnTo>
                  <a:pt x="392425" y="35749"/>
                </a:lnTo>
                <a:lnTo>
                  <a:pt x="392425" y="46291"/>
                </a:lnTo>
                <a:lnTo>
                  <a:pt x="419619" y="46291"/>
                </a:lnTo>
                <a:lnTo>
                  <a:pt x="419619" y="35749"/>
                </a:lnTo>
                <a:close/>
              </a:path>
              <a:path w="584835" h="138429">
                <a:moveTo>
                  <a:pt x="432300" y="35749"/>
                </a:moveTo>
                <a:lnTo>
                  <a:pt x="423591" y="35749"/>
                </a:lnTo>
                <a:lnTo>
                  <a:pt x="423591" y="46291"/>
                </a:lnTo>
                <a:lnTo>
                  <a:pt x="432300" y="46291"/>
                </a:lnTo>
                <a:lnTo>
                  <a:pt x="432300" y="35749"/>
                </a:lnTo>
                <a:close/>
              </a:path>
              <a:path w="584835" h="138429">
                <a:moveTo>
                  <a:pt x="364314" y="13902"/>
                </a:moveTo>
                <a:lnTo>
                  <a:pt x="356369" y="13902"/>
                </a:lnTo>
                <a:lnTo>
                  <a:pt x="356369" y="25055"/>
                </a:lnTo>
                <a:lnTo>
                  <a:pt x="359036" y="41853"/>
                </a:lnTo>
                <a:lnTo>
                  <a:pt x="360671" y="45084"/>
                </a:lnTo>
                <a:lnTo>
                  <a:pt x="361521" y="43352"/>
                </a:lnTo>
                <a:lnTo>
                  <a:pt x="364314" y="25055"/>
                </a:lnTo>
                <a:lnTo>
                  <a:pt x="364314" y="13902"/>
                </a:lnTo>
                <a:close/>
              </a:path>
              <a:path w="584835" h="138429">
                <a:moveTo>
                  <a:pt x="396855" y="10083"/>
                </a:moveTo>
                <a:lnTo>
                  <a:pt x="323064" y="10083"/>
                </a:lnTo>
                <a:lnTo>
                  <a:pt x="323064" y="20472"/>
                </a:lnTo>
                <a:lnTo>
                  <a:pt x="353925" y="20472"/>
                </a:lnTo>
                <a:lnTo>
                  <a:pt x="353925" y="13902"/>
                </a:lnTo>
                <a:lnTo>
                  <a:pt x="396855" y="13902"/>
                </a:lnTo>
                <a:lnTo>
                  <a:pt x="396855" y="10083"/>
                </a:lnTo>
                <a:close/>
              </a:path>
              <a:path w="584835" h="138429">
                <a:moveTo>
                  <a:pt x="396855" y="13902"/>
                </a:moveTo>
                <a:lnTo>
                  <a:pt x="366605" y="13902"/>
                </a:lnTo>
                <a:lnTo>
                  <a:pt x="366605" y="20472"/>
                </a:lnTo>
                <a:lnTo>
                  <a:pt x="396855" y="20472"/>
                </a:lnTo>
                <a:lnTo>
                  <a:pt x="396855" y="13902"/>
                </a:lnTo>
                <a:close/>
              </a:path>
              <a:path w="584835" h="138429">
                <a:moveTo>
                  <a:pt x="386925" y="86471"/>
                </a:moveTo>
                <a:lnTo>
                  <a:pt x="367663" y="88228"/>
                </a:lnTo>
                <a:lnTo>
                  <a:pt x="353142" y="93308"/>
                </a:lnTo>
                <a:lnTo>
                  <a:pt x="343978" y="101425"/>
                </a:lnTo>
                <a:lnTo>
                  <a:pt x="340786" y="112291"/>
                </a:lnTo>
                <a:lnTo>
                  <a:pt x="343978" y="123198"/>
                </a:lnTo>
                <a:lnTo>
                  <a:pt x="353142" y="131254"/>
                </a:lnTo>
                <a:lnTo>
                  <a:pt x="367663" y="136246"/>
                </a:lnTo>
                <a:lnTo>
                  <a:pt x="386925" y="137957"/>
                </a:lnTo>
                <a:lnTo>
                  <a:pt x="406098" y="136246"/>
                </a:lnTo>
                <a:lnTo>
                  <a:pt x="420574" y="131254"/>
                </a:lnTo>
                <a:lnTo>
                  <a:pt x="424238" y="128027"/>
                </a:lnTo>
                <a:lnTo>
                  <a:pt x="386925" y="128027"/>
                </a:lnTo>
                <a:lnTo>
                  <a:pt x="372931" y="126965"/>
                </a:lnTo>
                <a:lnTo>
                  <a:pt x="362404" y="123883"/>
                </a:lnTo>
                <a:lnTo>
                  <a:pt x="355772" y="118939"/>
                </a:lnTo>
                <a:lnTo>
                  <a:pt x="353466" y="112291"/>
                </a:lnTo>
                <a:lnTo>
                  <a:pt x="355772" y="105554"/>
                </a:lnTo>
                <a:lnTo>
                  <a:pt x="362404" y="100565"/>
                </a:lnTo>
                <a:lnTo>
                  <a:pt x="372931" y="97467"/>
                </a:lnTo>
                <a:lnTo>
                  <a:pt x="386925" y="96402"/>
                </a:lnTo>
                <a:lnTo>
                  <a:pt x="424061" y="96402"/>
                </a:lnTo>
                <a:lnTo>
                  <a:pt x="420574" y="93308"/>
                </a:lnTo>
                <a:lnTo>
                  <a:pt x="406098" y="88228"/>
                </a:lnTo>
                <a:lnTo>
                  <a:pt x="386925" y="86471"/>
                </a:lnTo>
                <a:close/>
              </a:path>
              <a:path w="584835" h="138429">
                <a:moveTo>
                  <a:pt x="424061" y="96402"/>
                </a:moveTo>
                <a:lnTo>
                  <a:pt x="386925" y="96402"/>
                </a:lnTo>
                <a:lnTo>
                  <a:pt x="400918" y="97467"/>
                </a:lnTo>
                <a:lnTo>
                  <a:pt x="411445" y="100565"/>
                </a:lnTo>
                <a:lnTo>
                  <a:pt x="418077" y="105554"/>
                </a:lnTo>
                <a:lnTo>
                  <a:pt x="420383" y="112291"/>
                </a:lnTo>
                <a:lnTo>
                  <a:pt x="418077" y="118939"/>
                </a:lnTo>
                <a:lnTo>
                  <a:pt x="411445" y="123883"/>
                </a:lnTo>
                <a:lnTo>
                  <a:pt x="400918" y="126965"/>
                </a:lnTo>
                <a:lnTo>
                  <a:pt x="386925" y="128027"/>
                </a:lnTo>
                <a:lnTo>
                  <a:pt x="424238" y="128027"/>
                </a:lnTo>
                <a:lnTo>
                  <a:pt x="429721" y="123198"/>
                </a:lnTo>
                <a:lnTo>
                  <a:pt x="432911" y="112291"/>
                </a:lnTo>
                <a:lnTo>
                  <a:pt x="429721" y="101425"/>
                </a:lnTo>
                <a:lnTo>
                  <a:pt x="424061" y="96402"/>
                </a:lnTo>
                <a:close/>
              </a:path>
              <a:path w="584835" h="138429">
                <a:moveTo>
                  <a:pt x="515246" y="109999"/>
                </a:moveTo>
                <a:lnTo>
                  <a:pt x="459329" y="109999"/>
                </a:lnTo>
                <a:lnTo>
                  <a:pt x="459329" y="120541"/>
                </a:lnTo>
                <a:lnTo>
                  <a:pt x="584454" y="120541"/>
                </a:lnTo>
                <a:lnTo>
                  <a:pt x="584454" y="113055"/>
                </a:lnTo>
                <a:lnTo>
                  <a:pt x="515246" y="113055"/>
                </a:lnTo>
                <a:lnTo>
                  <a:pt x="515246" y="109999"/>
                </a:lnTo>
                <a:close/>
              </a:path>
              <a:path w="584835" h="138429">
                <a:moveTo>
                  <a:pt x="527926" y="76999"/>
                </a:moveTo>
                <a:lnTo>
                  <a:pt x="515246" y="76999"/>
                </a:lnTo>
                <a:lnTo>
                  <a:pt x="515246" y="113055"/>
                </a:lnTo>
                <a:lnTo>
                  <a:pt x="527926" y="113055"/>
                </a:lnTo>
                <a:lnTo>
                  <a:pt x="527926" y="76999"/>
                </a:lnTo>
                <a:close/>
              </a:path>
              <a:path w="584835" h="138429">
                <a:moveTo>
                  <a:pt x="584454" y="109999"/>
                </a:moveTo>
                <a:lnTo>
                  <a:pt x="527926" y="109999"/>
                </a:lnTo>
                <a:lnTo>
                  <a:pt x="527926" y="113055"/>
                </a:lnTo>
                <a:lnTo>
                  <a:pt x="584454" y="113055"/>
                </a:lnTo>
                <a:lnTo>
                  <a:pt x="584454" y="109999"/>
                </a:lnTo>
                <a:close/>
              </a:path>
              <a:path w="584835" h="138429">
                <a:moveTo>
                  <a:pt x="486524" y="9777"/>
                </a:moveTo>
                <a:lnTo>
                  <a:pt x="473996" y="9777"/>
                </a:lnTo>
                <a:lnTo>
                  <a:pt x="473996" y="80360"/>
                </a:lnTo>
                <a:lnTo>
                  <a:pt x="515246" y="80360"/>
                </a:lnTo>
                <a:lnTo>
                  <a:pt x="515246" y="76999"/>
                </a:lnTo>
                <a:lnTo>
                  <a:pt x="569482" y="76999"/>
                </a:lnTo>
                <a:lnTo>
                  <a:pt x="569482" y="69971"/>
                </a:lnTo>
                <a:lnTo>
                  <a:pt x="486524" y="69971"/>
                </a:lnTo>
                <a:lnTo>
                  <a:pt x="486524" y="44610"/>
                </a:lnTo>
                <a:lnTo>
                  <a:pt x="569482" y="44610"/>
                </a:lnTo>
                <a:lnTo>
                  <a:pt x="569482" y="34374"/>
                </a:lnTo>
                <a:lnTo>
                  <a:pt x="486524" y="34374"/>
                </a:lnTo>
                <a:lnTo>
                  <a:pt x="486524" y="9777"/>
                </a:lnTo>
                <a:close/>
              </a:path>
              <a:path w="584835" h="138429">
                <a:moveTo>
                  <a:pt x="569482" y="76999"/>
                </a:moveTo>
                <a:lnTo>
                  <a:pt x="527926" y="76999"/>
                </a:lnTo>
                <a:lnTo>
                  <a:pt x="527926" y="80360"/>
                </a:lnTo>
                <a:lnTo>
                  <a:pt x="569482" y="80360"/>
                </a:lnTo>
                <a:lnTo>
                  <a:pt x="569482" y="76999"/>
                </a:lnTo>
                <a:close/>
              </a:path>
              <a:path w="584835" h="138429">
                <a:moveTo>
                  <a:pt x="569482" y="44610"/>
                </a:moveTo>
                <a:lnTo>
                  <a:pt x="556954" y="44610"/>
                </a:lnTo>
                <a:lnTo>
                  <a:pt x="556954" y="69971"/>
                </a:lnTo>
                <a:lnTo>
                  <a:pt x="569482" y="69971"/>
                </a:lnTo>
                <a:lnTo>
                  <a:pt x="569482" y="44610"/>
                </a:lnTo>
                <a:close/>
              </a:path>
              <a:path w="584835" h="138429">
                <a:moveTo>
                  <a:pt x="569482" y="9777"/>
                </a:moveTo>
                <a:lnTo>
                  <a:pt x="556954" y="9777"/>
                </a:lnTo>
                <a:lnTo>
                  <a:pt x="556954" y="34374"/>
                </a:lnTo>
                <a:lnTo>
                  <a:pt x="569482" y="34374"/>
                </a:lnTo>
                <a:lnTo>
                  <a:pt x="569482" y="9777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795118" y="7788324"/>
            <a:ext cx="443865" cy="138430"/>
          </a:xfrm>
          <a:custGeom>
            <a:avLst/>
            <a:gdLst/>
            <a:ahLst/>
            <a:cxnLst/>
            <a:rect l="l" t="t" r="r" b="b"/>
            <a:pathLst>
              <a:path w="443864" h="138429">
                <a:moveTo>
                  <a:pt x="36055" y="91666"/>
                </a:moveTo>
                <a:lnTo>
                  <a:pt x="23374" y="91666"/>
                </a:lnTo>
                <a:lnTo>
                  <a:pt x="23374" y="135055"/>
                </a:lnTo>
                <a:lnTo>
                  <a:pt x="115346" y="135055"/>
                </a:lnTo>
                <a:lnTo>
                  <a:pt x="115346" y="129249"/>
                </a:lnTo>
                <a:lnTo>
                  <a:pt x="36055" y="129249"/>
                </a:lnTo>
                <a:lnTo>
                  <a:pt x="36055" y="91666"/>
                </a:lnTo>
                <a:close/>
              </a:path>
              <a:path w="443864" h="138429">
                <a:moveTo>
                  <a:pt x="115346" y="124666"/>
                </a:moveTo>
                <a:lnTo>
                  <a:pt x="36055" y="124666"/>
                </a:lnTo>
                <a:lnTo>
                  <a:pt x="36055" y="129249"/>
                </a:lnTo>
                <a:lnTo>
                  <a:pt x="115346" y="129249"/>
                </a:lnTo>
                <a:lnTo>
                  <a:pt x="115346" y="124666"/>
                </a:lnTo>
                <a:close/>
              </a:path>
              <a:path w="443864" h="138429">
                <a:moveTo>
                  <a:pt x="111527" y="152"/>
                </a:moveTo>
                <a:lnTo>
                  <a:pt x="98846" y="152"/>
                </a:lnTo>
                <a:lnTo>
                  <a:pt x="98846" y="102208"/>
                </a:lnTo>
                <a:lnTo>
                  <a:pt x="111527" y="102208"/>
                </a:lnTo>
                <a:lnTo>
                  <a:pt x="111527" y="65083"/>
                </a:lnTo>
                <a:lnTo>
                  <a:pt x="103430" y="65083"/>
                </a:lnTo>
                <a:lnTo>
                  <a:pt x="103430" y="54694"/>
                </a:lnTo>
                <a:lnTo>
                  <a:pt x="111527" y="54694"/>
                </a:lnTo>
                <a:lnTo>
                  <a:pt x="111527" y="31930"/>
                </a:lnTo>
                <a:lnTo>
                  <a:pt x="103430" y="31930"/>
                </a:lnTo>
                <a:lnTo>
                  <a:pt x="103430" y="21541"/>
                </a:lnTo>
                <a:lnTo>
                  <a:pt x="111527" y="21541"/>
                </a:lnTo>
                <a:lnTo>
                  <a:pt x="111527" y="152"/>
                </a:lnTo>
                <a:close/>
              </a:path>
              <a:path w="443864" h="138429">
                <a:moveTo>
                  <a:pt x="35597" y="8861"/>
                </a:moveTo>
                <a:lnTo>
                  <a:pt x="21462" y="11398"/>
                </a:lnTo>
                <a:lnTo>
                  <a:pt x="10178" y="18505"/>
                </a:lnTo>
                <a:lnTo>
                  <a:pt x="2704" y="29421"/>
                </a:lnTo>
                <a:lnTo>
                  <a:pt x="0" y="43388"/>
                </a:lnTo>
                <a:lnTo>
                  <a:pt x="2704" y="57355"/>
                </a:lnTo>
                <a:lnTo>
                  <a:pt x="10178" y="68272"/>
                </a:lnTo>
                <a:lnTo>
                  <a:pt x="21462" y="75378"/>
                </a:lnTo>
                <a:lnTo>
                  <a:pt x="35597" y="77916"/>
                </a:lnTo>
                <a:lnTo>
                  <a:pt x="49731" y="75378"/>
                </a:lnTo>
                <a:lnTo>
                  <a:pt x="61015" y="68272"/>
                </a:lnTo>
                <a:lnTo>
                  <a:pt x="61943" y="66916"/>
                </a:lnTo>
                <a:lnTo>
                  <a:pt x="35597" y="66916"/>
                </a:lnTo>
                <a:lnTo>
                  <a:pt x="26272" y="65173"/>
                </a:lnTo>
                <a:lnTo>
                  <a:pt x="18867" y="60308"/>
                </a:lnTo>
                <a:lnTo>
                  <a:pt x="13983" y="52865"/>
                </a:lnTo>
                <a:lnTo>
                  <a:pt x="12222" y="43388"/>
                </a:lnTo>
                <a:lnTo>
                  <a:pt x="13983" y="34000"/>
                </a:lnTo>
                <a:lnTo>
                  <a:pt x="18867" y="26602"/>
                </a:lnTo>
                <a:lnTo>
                  <a:pt x="26272" y="21754"/>
                </a:lnTo>
                <a:lnTo>
                  <a:pt x="35597" y="20013"/>
                </a:lnTo>
                <a:lnTo>
                  <a:pt x="62048" y="20013"/>
                </a:lnTo>
                <a:lnTo>
                  <a:pt x="61015" y="18505"/>
                </a:lnTo>
                <a:lnTo>
                  <a:pt x="49731" y="11398"/>
                </a:lnTo>
                <a:lnTo>
                  <a:pt x="35597" y="8861"/>
                </a:lnTo>
                <a:close/>
              </a:path>
              <a:path w="443864" h="138429">
                <a:moveTo>
                  <a:pt x="62048" y="20013"/>
                </a:moveTo>
                <a:lnTo>
                  <a:pt x="35597" y="20013"/>
                </a:lnTo>
                <a:lnTo>
                  <a:pt x="44945" y="21754"/>
                </a:lnTo>
                <a:lnTo>
                  <a:pt x="52402" y="26602"/>
                </a:lnTo>
                <a:lnTo>
                  <a:pt x="57339" y="34000"/>
                </a:lnTo>
                <a:lnTo>
                  <a:pt x="59124" y="43388"/>
                </a:lnTo>
                <a:lnTo>
                  <a:pt x="57339" y="52865"/>
                </a:lnTo>
                <a:lnTo>
                  <a:pt x="52402" y="60308"/>
                </a:lnTo>
                <a:lnTo>
                  <a:pt x="44945" y="65173"/>
                </a:lnTo>
                <a:lnTo>
                  <a:pt x="35597" y="66916"/>
                </a:lnTo>
                <a:lnTo>
                  <a:pt x="61943" y="66916"/>
                </a:lnTo>
                <a:lnTo>
                  <a:pt x="63198" y="65083"/>
                </a:lnTo>
                <a:lnTo>
                  <a:pt x="61874" y="65083"/>
                </a:lnTo>
                <a:lnTo>
                  <a:pt x="61874" y="54694"/>
                </a:lnTo>
                <a:lnTo>
                  <a:pt x="69004" y="54694"/>
                </a:lnTo>
                <a:lnTo>
                  <a:pt x="71194" y="43388"/>
                </a:lnTo>
                <a:lnTo>
                  <a:pt x="68975" y="31930"/>
                </a:lnTo>
                <a:lnTo>
                  <a:pt x="61874" y="31930"/>
                </a:lnTo>
                <a:lnTo>
                  <a:pt x="61874" y="21541"/>
                </a:lnTo>
                <a:lnTo>
                  <a:pt x="63094" y="21541"/>
                </a:lnTo>
                <a:lnTo>
                  <a:pt x="62048" y="20013"/>
                </a:lnTo>
                <a:close/>
              </a:path>
              <a:path w="443864" h="138429">
                <a:moveTo>
                  <a:pt x="69004" y="54694"/>
                </a:moveTo>
                <a:lnTo>
                  <a:pt x="61874" y="54694"/>
                </a:lnTo>
                <a:lnTo>
                  <a:pt x="61874" y="65083"/>
                </a:lnTo>
                <a:lnTo>
                  <a:pt x="63198" y="65083"/>
                </a:lnTo>
                <a:lnTo>
                  <a:pt x="68489" y="57355"/>
                </a:lnTo>
                <a:lnTo>
                  <a:pt x="69004" y="54694"/>
                </a:lnTo>
                <a:close/>
              </a:path>
              <a:path w="443864" h="138429">
                <a:moveTo>
                  <a:pt x="98846" y="54694"/>
                </a:moveTo>
                <a:lnTo>
                  <a:pt x="69004" y="54694"/>
                </a:lnTo>
                <a:lnTo>
                  <a:pt x="68489" y="57355"/>
                </a:lnTo>
                <a:lnTo>
                  <a:pt x="63198" y="65083"/>
                </a:lnTo>
                <a:lnTo>
                  <a:pt x="98846" y="65083"/>
                </a:lnTo>
                <a:lnTo>
                  <a:pt x="98846" y="54694"/>
                </a:lnTo>
                <a:close/>
              </a:path>
              <a:path w="443864" h="138429">
                <a:moveTo>
                  <a:pt x="111527" y="54694"/>
                </a:moveTo>
                <a:lnTo>
                  <a:pt x="103430" y="54694"/>
                </a:lnTo>
                <a:lnTo>
                  <a:pt x="103430" y="65083"/>
                </a:lnTo>
                <a:lnTo>
                  <a:pt x="111527" y="65083"/>
                </a:lnTo>
                <a:lnTo>
                  <a:pt x="111527" y="54694"/>
                </a:lnTo>
                <a:close/>
              </a:path>
              <a:path w="443864" h="138429">
                <a:moveTo>
                  <a:pt x="63094" y="21541"/>
                </a:moveTo>
                <a:lnTo>
                  <a:pt x="61874" y="21541"/>
                </a:lnTo>
                <a:lnTo>
                  <a:pt x="61874" y="31930"/>
                </a:lnTo>
                <a:lnTo>
                  <a:pt x="68975" y="31930"/>
                </a:lnTo>
                <a:lnTo>
                  <a:pt x="68489" y="29421"/>
                </a:lnTo>
                <a:lnTo>
                  <a:pt x="63094" y="21541"/>
                </a:lnTo>
                <a:close/>
              </a:path>
              <a:path w="443864" h="138429">
                <a:moveTo>
                  <a:pt x="98846" y="21541"/>
                </a:moveTo>
                <a:lnTo>
                  <a:pt x="63094" y="21541"/>
                </a:lnTo>
                <a:lnTo>
                  <a:pt x="68489" y="29421"/>
                </a:lnTo>
                <a:lnTo>
                  <a:pt x="68975" y="31930"/>
                </a:lnTo>
                <a:lnTo>
                  <a:pt x="98846" y="31930"/>
                </a:lnTo>
                <a:lnTo>
                  <a:pt x="98846" y="21541"/>
                </a:lnTo>
                <a:close/>
              </a:path>
              <a:path w="443864" h="138429">
                <a:moveTo>
                  <a:pt x="111527" y="21541"/>
                </a:moveTo>
                <a:lnTo>
                  <a:pt x="103430" y="21541"/>
                </a:lnTo>
                <a:lnTo>
                  <a:pt x="103430" y="31930"/>
                </a:lnTo>
                <a:lnTo>
                  <a:pt x="111527" y="31930"/>
                </a:lnTo>
                <a:lnTo>
                  <a:pt x="111527" y="21541"/>
                </a:lnTo>
                <a:close/>
              </a:path>
              <a:path w="443864" h="138429">
                <a:moveTo>
                  <a:pt x="256195" y="0"/>
                </a:moveTo>
                <a:lnTo>
                  <a:pt x="244126" y="0"/>
                </a:lnTo>
                <a:lnTo>
                  <a:pt x="244126" y="138110"/>
                </a:lnTo>
                <a:lnTo>
                  <a:pt x="256195" y="138110"/>
                </a:lnTo>
                <a:lnTo>
                  <a:pt x="256195" y="66305"/>
                </a:lnTo>
                <a:lnTo>
                  <a:pt x="248862" y="66305"/>
                </a:lnTo>
                <a:lnTo>
                  <a:pt x="248862" y="55610"/>
                </a:lnTo>
                <a:lnTo>
                  <a:pt x="256195" y="55610"/>
                </a:lnTo>
                <a:lnTo>
                  <a:pt x="256195" y="0"/>
                </a:lnTo>
                <a:close/>
              </a:path>
              <a:path w="443864" h="138429">
                <a:moveTo>
                  <a:pt x="225945" y="2902"/>
                </a:moveTo>
                <a:lnTo>
                  <a:pt x="214029" y="2902"/>
                </a:lnTo>
                <a:lnTo>
                  <a:pt x="214029" y="131235"/>
                </a:lnTo>
                <a:lnTo>
                  <a:pt x="225945" y="131235"/>
                </a:lnTo>
                <a:lnTo>
                  <a:pt x="225945" y="66305"/>
                </a:lnTo>
                <a:lnTo>
                  <a:pt x="222279" y="66305"/>
                </a:lnTo>
                <a:lnTo>
                  <a:pt x="222279" y="55610"/>
                </a:lnTo>
                <a:lnTo>
                  <a:pt x="225945" y="55610"/>
                </a:lnTo>
                <a:lnTo>
                  <a:pt x="225945" y="2902"/>
                </a:lnTo>
                <a:close/>
              </a:path>
              <a:path w="443864" h="138429">
                <a:moveTo>
                  <a:pt x="225945" y="55610"/>
                </a:moveTo>
                <a:lnTo>
                  <a:pt x="222279" y="55610"/>
                </a:lnTo>
                <a:lnTo>
                  <a:pt x="222279" y="66305"/>
                </a:lnTo>
                <a:lnTo>
                  <a:pt x="225945" y="66305"/>
                </a:lnTo>
                <a:lnTo>
                  <a:pt x="225945" y="55610"/>
                </a:lnTo>
                <a:close/>
              </a:path>
              <a:path w="443864" h="138429">
                <a:moveTo>
                  <a:pt x="244126" y="55610"/>
                </a:moveTo>
                <a:lnTo>
                  <a:pt x="225945" y="55610"/>
                </a:lnTo>
                <a:lnTo>
                  <a:pt x="225945" y="66305"/>
                </a:lnTo>
                <a:lnTo>
                  <a:pt x="244126" y="66305"/>
                </a:lnTo>
                <a:lnTo>
                  <a:pt x="244126" y="55610"/>
                </a:lnTo>
                <a:close/>
              </a:path>
              <a:path w="443864" h="138429">
                <a:moveTo>
                  <a:pt x="256195" y="55610"/>
                </a:moveTo>
                <a:lnTo>
                  <a:pt x="248862" y="55610"/>
                </a:lnTo>
                <a:lnTo>
                  <a:pt x="248862" y="66305"/>
                </a:lnTo>
                <a:lnTo>
                  <a:pt x="256195" y="66305"/>
                </a:lnTo>
                <a:lnTo>
                  <a:pt x="256195" y="55610"/>
                </a:lnTo>
                <a:close/>
              </a:path>
              <a:path w="443864" h="138429">
                <a:moveTo>
                  <a:pt x="169265" y="21388"/>
                </a:moveTo>
                <a:lnTo>
                  <a:pt x="166973" y="21388"/>
                </a:lnTo>
                <a:lnTo>
                  <a:pt x="166973" y="37277"/>
                </a:lnTo>
                <a:lnTo>
                  <a:pt x="165087" y="57377"/>
                </a:lnTo>
                <a:lnTo>
                  <a:pt x="159449" y="75013"/>
                </a:lnTo>
                <a:lnTo>
                  <a:pt x="150086" y="89441"/>
                </a:lnTo>
                <a:lnTo>
                  <a:pt x="137029" y="99916"/>
                </a:lnTo>
                <a:lnTo>
                  <a:pt x="144820" y="109694"/>
                </a:lnTo>
                <a:lnTo>
                  <a:pt x="158792" y="97691"/>
                </a:lnTo>
                <a:lnTo>
                  <a:pt x="168826" y="81162"/>
                </a:lnTo>
                <a:lnTo>
                  <a:pt x="173432" y="65659"/>
                </a:lnTo>
                <a:lnTo>
                  <a:pt x="171313" y="59022"/>
                </a:lnTo>
                <a:lnTo>
                  <a:pt x="169265" y="37277"/>
                </a:lnTo>
                <a:lnTo>
                  <a:pt x="169265" y="21388"/>
                </a:lnTo>
                <a:close/>
              </a:path>
              <a:path w="443864" h="138429">
                <a:moveTo>
                  <a:pt x="179195" y="21388"/>
                </a:moveTo>
                <a:lnTo>
                  <a:pt x="176904" y="21388"/>
                </a:lnTo>
                <a:lnTo>
                  <a:pt x="176904" y="37277"/>
                </a:lnTo>
                <a:lnTo>
                  <a:pt x="174877" y="60795"/>
                </a:lnTo>
                <a:lnTo>
                  <a:pt x="173432" y="65659"/>
                </a:lnTo>
                <a:lnTo>
                  <a:pt x="177400" y="78088"/>
                </a:lnTo>
                <a:lnTo>
                  <a:pt x="187441" y="93630"/>
                </a:lnTo>
                <a:lnTo>
                  <a:pt x="201348" y="104805"/>
                </a:lnTo>
                <a:lnTo>
                  <a:pt x="208834" y="95027"/>
                </a:lnTo>
                <a:lnTo>
                  <a:pt x="196018" y="85381"/>
                </a:lnTo>
                <a:lnTo>
                  <a:pt x="186739" y="71939"/>
                </a:lnTo>
                <a:lnTo>
                  <a:pt x="181098" y="55603"/>
                </a:lnTo>
                <a:lnTo>
                  <a:pt x="179195" y="37277"/>
                </a:lnTo>
                <a:lnTo>
                  <a:pt x="179195" y="21388"/>
                </a:lnTo>
                <a:close/>
              </a:path>
              <a:path w="443864" h="138429">
                <a:moveTo>
                  <a:pt x="176904" y="21388"/>
                </a:moveTo>
                <a:lnTo>
                  <a:pt x="169265" y="21388"/>
                </a:lnTo>
                <a:lnTo>
                  <a:pt x="169265" y="37277"/>
                </a:lnTo>
                <a:lnTo>
                  <a:pt x="171313" y="59022"/>
                </a:lnTo>
                <a:lnTo>
                  <a:pt x="173432" y="65659"/>
                </a:lnTo>
                <a:lnTo>
                  <a:pt x="174877" y="60795"/>
                </a:lnTo>
                <a:lnTo>
                  <a:pt x="176904" y="37277"/>
                </a:lnTo>
                <a:lnTo>
                  <a:pt x="176904" y="21388"/>
                </a:lnTo>
                <a:close/>
              </a:path>
              <a:path w="443864" h="138429">
                <a:moveTo>
                  <a:pt x="204404" y="16194"/>
                </a:moveTo>
                <a:lnTo>
                  <a:pt x="140237" y="16194"/>
                </a:lnTo>
                <a:lnTo>
                  <a:pt x="140237" y="26736"/>
                </a:lnTo>
                <a:lnTo>
                  <a:pt x="166973" y="26736"/>
                </a:lnTo>
                <a:lnTo>
                  <a:pt x="166973" y="21388"/>
                </a:lnTo>
                <a:lnTo>
                  <a:pt x="204404" y="21388"/>
                </a:lnTo>
                <a:lnTo>
                  <a:pt x="204404" y="16194"/>
                </a:lnTo>
                <a:close/>
              </a:path>
              <a:path w="443864" h="138429">
                <a:moveTo>
                  <a:pt x="204404" y="21388"/>
                </a:moveTo>
                <a:lnTo>
                  <a:pt x="179195" y="21388"/>
                </a:lnTo>
                <a:lnTo>
                  <a:pt x="179195" y="26736"/>
                </a:lnTo>
                <a:lnTo>
                  <a:pt x="204404" y="26736"/>
                </a:lnTo>
                <a:lnTo>
                  <a:pt x="204404" y="21388"/>
                </a:lnTo>
                <a:close/>
              </a:path>
              <a:path w="443864" h="138429">
                <a:moveTo>
                  <a:pt x="374702" y="89879"/>
                </a:moveTo>
                <a:lnTo>
                  <a:pt x="361062" y="90978"/>
                </a:lnTo>
                <a:lnTo>
                  <a:pt x="346171" y="95676"/>
                </a:lnTo>
                <a:lnTo>
                  <a:pt x="336838" y="103296"/>
                </a:lnTo>
                <a:lnTo>
                  <a:pt x="333605" y="113666"/>
                </a:lnTo>
                <a:lnTo>
                  <a:pt x="336838" y="123947"/>
                </a:lnTo>
                <a:lnTo>
                  <a:pt x="346171" y="131522"/>
                </a:lnTo>
                <a:lnTo>
                  <a:pt x="361062" y="136203"/>
                </a:lnTo>
                <a:lnTo>
                  <a:pt x="380966" y="137805"/>
                </a:lnTo>
                <a:lnTo>
                  <a:pt x="400870" y="136203"/>
                </a:lnTo>
                <a:lnTo>
                  <a:pt x="415761" y="131522"/>
                </a:lnTo>
                <a:lnTo>
                  <a:pt x="420068" y="128027"/>
                </a:lnTo>
                <a:lnTo>
                  <a:pt x="380966" y="128027"/>
                </a:lnTo>
                <a:lnTo>
                  <a:pt x="366484" y="127072"/>
                </a:lnTo>
                <a:lnTo>
                  <a:pt x="355624" y="124284"/>
                </a:lnTo>
                <a:lnTo>
                  <a:pt x="348804" y="119777"/>
                </a:lnTo>
                <a:lnTo>
                  <a:pt x="346439" y="113666"/>
                </a:lnTo>
                <a:lnTo>
                  <a:pt x="348804" y="107466"/>
                </a:lnTo>
                <a:lnTo>
                  <a:pt x="355624" y="102914"/>
                </a:lnTo>
                <a:lnTo>
                  <a:pt x="366484" y="100109"/>
                </a:lnTo>
                <a:lnTo>
                  <a:pt x="380966" y="99152"/>
                </a:lnTo>
                <a:lnTo>
                  <a:pt x="420019" y="99152"/>
                </a:lnTo>
                <a:lnTo>
                  <a:pt x="415761" y="95676"/>
                </a:lnTo>
                <a:lnTo>
                  <a:pt x="407892" y="93194"/>
                </a:lnTo>
                <a:lnTo>
                  <a:pt x="374702" y="93194"/>
                </a:lnTo>
                <a:lnTo>
                  <a:pt x="374702" y="89879"/>
                </a:lnTo>
                <a:close/>
              </a:path>
              <a:path w="443864" h="138429">
                <a:moveTo>
                  <a:pt x="420019" y="99152"/>
                </a:moveTo>
                <a:lnTo>
                  <a:pt x="380966" y="99152"/>
                </a:lnTo>
                <a:lnTo>
                  <a:pt x="395514" y="100109"/>
                </a:lnTo>
                <a:lnTo>
                  <a:pt x="406366" y="102914"/>
                </a:lnTo>
                <a:lnTo>
                  <a:pt x="413150" y="107466"/>
                </a:lnTo>
                <a:lnTo>
                  <a:pt x="415494" y="113666"/>
                </a:lnTo>
                <a:lnTo>
                  <a:pt x="413150" y="119777"/>
                </a:lnTo>
                <a:lnTo>
                  <a:pt x="406366" y="124284"/>
                </a:lnTo>
                <a:lnTo>
                  <a:pt x="395514" y="127072"/>
                </a:lnTo>
                <a:lnTo>
                  <a:pt x="380966" y="128027"/>
                </a:lnTo>
                <a:lnTo>
                  <a:pt x="420068" y="128027"/>
                </a:lnTo>
                <a:lnTo>
                  <a:pt x="425095" y="123947"/>
                </a:lnTo>
                <a:lnTo>
                  <a:pt x="428327" y="113666"/>
                </a:lnTo>
                <a:lnTo>
                  <a:pt x="425095" y="103296"/>
                </a:lnTo>
                <a:lnTo>
                  <a:pt x="420019" y="99152"/>
                </a:lnTo>
                <a:close/>
              </a:path>
              <a:path w="443864" h="138429">
                <a:moveTo>
                  <a:pt x="380966" y="89374"/>
                </a:moveTo>
                <a:lnTo>
                  <a:pt x="374702" y="89879"/>
                </a:lnTo>
                <a:lnTo>
                  <a:pt x="374702" y="93194"/>
                </a:lnTo>
                <a:lnTo>
                  <a:pt x="387383" y="93194"/>
                </a:lnTo>
                <a:lnTo>
                  <a:pt x="387383" y="89891"/>
                </a:lnTo>
                <a:lnTo>
                  <a:pt x="380966" y="89374"/>
                </a:lnTo>
                <a:close/>
              </a:path>
              <a:path w="443864" h="138429">
                <a:moveTo>
                  <a:pt x="387383" y="89891"/>
                </a:moveTo>
                <a:lnTo>
                  <a:pt x="387383" y="93194"/>
                </a:lnTo>
                <a:lnTo>
                  <a:pt x="407892" y="93194"/>
                </a:lnTo>
                <a:lnTo>
                  <a:pt x="400870" y="90978"/>
                </a:lnTo>
                <a:lnTo>
                  <a:pt x="387383" y="89891"/>
                </a:lnTo>
                <a:close/>
              </a:path>
              <a:path w="443864" h="138429">
                <a:moveTo>
                  <a:pt x="387383" y="89374"/>
                </a:moveTo>
                <a:lnTo>
                  <a:pt x="380966" y="89374"/>
                </a:lnTo>
                <a:lnTo>
                  <a:pt x="387383" y="89891"/>
                </a:lnTo>
                <a:lnTo>
                  <a:pt x="387383" y="89374"/>
                </a:lnTo>
                <a:close/>
              </a:path>
              <a:path w="443864" h="138429">
                <a:moveTo>
                  <a:pt x="387383" y="69055"/>
                </a:moveTo>
                <a:lnTo>
                  <a:pt x="374702" y="69055"/>
                </a:lnTo>
                <a:lnTo>
                  <a:pt x="374702" y="89879"/>
                </a:lnTo>
                <a:lnTo>
                  <a:pt x="380966" y="89374"/>
                </a:lnTo>
                <a:lnTo>
                  <a:pt x="387383" y="89374"/>
                </a:lnTo>
                <a:lnTo>
                  <a:pt x="387383" y="69055"/>
                </a:lnTo>
                <a:close/>
              </a:path>
              <a:path w="443864" h="138429">
                <a:moveTo>
                  <a:pt x="443452" y="64624"/>
                </a:moveTo>
                <a:lnTo>
                  <a:pt x="318633" y="64624"/>
                </a:lnTo>
                <a:lnTo>
                  <a:pt x="318633" y="74860"/>
                </a:lnTo>
                <a:lnTo>
                  <a:pt x="374702" y="74860"/>
                </a:lnTo>
                <a:lnTo>
                  <a:pt x="374702" y="69055"/>
                </a:lnTo>
                <a:lnTo>
                  <a:pt x="443452" y="69055"/>
                </a:lnTo>
                <a:lnTo>
                  <a:pt x="443452" y="64624"/>
                </a:lnTo>
                <a:close/>
              </a:path>
              <a:path w="443864" h="138429">
                <a:moveTo>
                  <a:pt x="443452" y="69055"/>
                </a:moveTo>
                <a:lnTo>
                  <a:pt x="387383" y="69055"/>
                </a:lnTo>
                <a:lnTo>
                  <a:pt x="387383" y="74860"/>
                </a:lnTo>
                <a:lnTo>
                  <a:pt x="443452" y="74860"/>
                </a:lnTo>
                <a:lnTo>
                  <a:pt x="443452" y="69055"/>
                </a:lnTo>
                <a:close/>
              </a:path>
              <a:path w="443864" h="138429">
                <a:moveTo>
                  <a:pt x="378216" y="11305"/>
                </a:moveTo>
                <a:lnTo>
                  <a:pt x="372869" y="11305"/>
                </a:lnTo>
                <a:lnTo>
                  <a:pt x="372869" y="15430"/>
                </a:lnTo>
                <a:lnTo>
                  <a:pt x="368973" y="26502"/>
                </a:lnTo>
                <a:lnTo>
                  <a:pt x="358546" y="35711"/>
                </a:lnTo>
                <a:lnTo>
                  <a:pt x="343479" y="42457"/>
                </a:lnTo>
                <a:lnTo>
                  <a:pt x="325661" y="46138"/>
                </a:lnTo>
                <a:lnTo>
                  <a:pt x="330244" y="56222"/>
                </a:lnTo>
                <a:lnTo>
                  <a:pt x="350724" y="51502"/>
                </a:lnTo>
                <a:lnTo>
                  <a:pt x="367923" y="42873"/>
                </a:lnTo>
                <a:lnTo>
                  <a:pt x="379766" y="30720"/>
                </a:lnTo>
                <a:lnTo>
                  <a:pt x="381187" y="25789"/>
                </a:lnTo>
                <a:lnTo>
                  <a:pt x="378216" y="15430"/>
                </a:lnTo>
                <a:lnTo>
                  <a:pt x="378216" y="11305"/>
                </a:lnTo>
                <a:close/>
              </a:path>
              <a:path w="443864" h="138429">
                <a:moveTo>
                  <a:pt x="389369" y="11305"/>
                </a:moveTo>
                <a:lnTo>
                  <a:pt x="384175" y="11305"/>
                </a:lnTo>
                <a:lnTo>
                  <a:pt x="384175" y="15430"/>
                </a:lnTo>
                <a:lnTo>
                  <a:pt x="381187" y="25789"/>
                </a:lnTo>
                <a:lnTo>
                  <a:pt x="382602" y="30720"/>
                </a:lnTo>
                <a:lnTo>
                  <a:pt x="394392" y="42873"/>
                </a:lnTo>
                <a:lnTo>
                  <a:pt x="411539" y="51502"/>
                </a:lnTo>
                <a:lnTo>
                  <a:pt x="431994" y="56222"/>
                </a:lnTo>
                <a:lnTo>
                  <a:pt x="436577" y="46138"/>
                </a:lnTo>
                <a:lnTo>
                  <a:pt x="418760" y="42457"/>
                </a:lnTo>
                <a:lnTo>
                  <a:pt x="403692" y="35711"/>
                </a:lnTo>
                <a:lnTo>
                  <a:pt x="393265" y="26502"/>
                </a:lnTo>
                <a:lnTo>
                  <a:pt x="389369" y="15430"/>
                </a:lnTo>
                <a:lnTo>
                  <a:pt x="389369" y="11305"/>
                </a:lnTo>
                <a:close/>
              </a:path>
              <a:path w="443864" h="138429">
                <a:moveTo>
                  <a:pt x="384175" y="11305"/>
                </a:moveTo>
                <a:lnTo>
                  <a:pt x="378216" y="11305"/>
                </a:lnTo>
                <a:lnTo>
                  <a:pt x="378216" y="15430"/>
                </a:lnTo>
                <a:lnTo>
                  <a:pt x="381187" y="25789"/>
                </a:lnTo>
                <a:lnTo>
                  <a:pt x="384175" y="15430"/>
                </a:lnTo>
                <a:lnTo>
                  <a:pt x="384175" y="11305"/>
                </a:lnTo>
                <a:close/>
              </a:path>
              <a:path w="443864" h="138429">
                <a:moveTo>
                  <a:pt x="432300" y="6263"/>
                </a:moveTo>
                <a:lnTo>
                  <a:pt x="330092" y="6263"/>
                </a:lnTo>
                <a:lnTo>
                  <a:pt x="330092" y="16499"/>
                </a:lnTo>
                <a:lnTo>
                  <a:pt x="372493" y="16499"/>
                </a:lnTo>
                <a:lnTo>
                  <a:pt x="372869" y="15430"/>
                </a:lnTo>
                <a:lnTo>
                  <a:pt x="372869" y="11305"/>
                </a:lnTo>
                <a:lnTo>
                  <a:pt x="432300" y="11305"/>
                </a:lnTo>
                <a:lnTo>
                  <a:pt x="432300" y="6263"/>
                </a:lnTo>
                <a:close/>
              </a:path>
              <a:path w="443864" h="138429">
                <a:moveTo>
                  <a:pt x="432300" y="11305"/>
                </a:moveTo>
                <a:lnTo>
                  <a:pt x="389369" y="11305"/>
                </a:lnTo>
                <a:lnTo>
                  <a:pt x="389369" y="15430"/>
                </a:lnTo>
                <a:lnTo>
                  <a:pt x="389745" y="16499"/>
                </a:lnTo>
                <a:lnTo>
                  <a:pt x="432300" y="16499"/>
                </a:lnTo>
                <a:lnTo>
                  <a:pt x="432300" y="11305"/>
                </a:lnTo>
                <a:close/>
              </a:path>
            </a:pathLst>
          </a:custGeom>
          <a:solidFill>
            <a:srgbClr val="6775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675574" y="7787560"/>
            <a:ext cx="579755" cy="139700"/>
          </a:xfrm>
          <a:custGeom>
            <a:avLst/>
            <a:gdLst/>
            <a:ahLst/>
            <a:cxnLst/>
            <a:rect l="l" t="t" r="r" b="b"/>
            <a:pathLst>
              <a:path w="579754" h="139700">
                <a:moveTo>
                  <a:pt x="36819" y="15583"/>
                </a:moveTo>
                <a:lnTo>
                  <a:pt x="34527" y="15583"/>
                </a:lnTo>
                <a:lnTo>
                  <a:pt x="34527" y="26736"/>
                </a:lnTo>
                <a:lnTo>
                  <a:pt x="32054" y="41037"/>
                </a:lnTo>
                <a:lnTo>
                  <a:pt x="25055" y="53834"/>
                </a:lnTo>
                <a:lnTo>
                  <a:pt x="14160" y="64312"/>
                </a:lnTo>
                <a:lnTo>
                  <a:pt x="0" y="71652"/>
                </a:lnTo>
                <a:lnTo>
                  <a:pt x="6416" y="81735"/>
                </a:lnTo>
                <a:lnTo>
                  <a:pt x="22229" y="73163"/>
                </a:lnTo>
                <a:lnTo>
                  <a:pt x="34374" y="60595"/>
                </a:lnTo>
                <a:lnTo>
                  <a:pt x="41220" y="46758"/>
                </a:lnTo>
                <a:lnTo>
                  <a:pt x="39471" y="43383"/>
                </a:lnTo>
                <a:lnTo>
                  <a:pt x="36843" y="26736"/>
                </a:lnTo>
                <a:lnTo>
                  <a:pt x="36819" y="15583"/>
                </a:lnTo>
                <a:close/>
              </a:path>
              <a:path w="579754" h="139700">
                <a:moveTo>
                  <a:pt x="47208" y="15583"/>
                </a:moveTo>
                <a:lnTo>
                  <a:pt x="44916" y="15583"/>
                </a:lnTo>
                <a:lnTo>
                  <a:pt x="44916" y="26736"/>
                </a:lnTo>
                <a:lnTo>
                  <a:pt x="42166" y="44847"/>
                </a:lnTo>
                <a:lnTo>
                  <a:pt x="41220" y="46758"/>
                </a:lnTo>
                <a:lnTo>
                  <a:pt x="47036" y="57978"/>
                </a:lnTo>
                <a:lnTo>
                  <a:pt x="58926" y="69594"/>
                </a:lnTo>
                <a:lnTo>
                  <a:pt x="74555" y="77458"/>
                </a:lnTo>
                <a:lnTo>
                  <a:pt x="80666" y="67527"/>
                </a:lnTo>
                <a:lnTo>
                  <a:pt x="66866" y="60829"/>
                </a:lnTo>
                <a:lnTo>
                  <a:pt x="56317" y="51294"/>
                </a:lnTo>
                <a:lnTo>
                  <a:pt x="49578" y="39640"/>
                </a:lnTo>
                <a:lnTo>
                  <a:pt x="47235" y="26736"/>
                </a:lnTo>
                <a:lnTo>
                  <a:pt x="47208" y="15583"/>
                </a:lnTo>
                <a:close/>
              </a:path>
              <a:path w="579754" h="139700">
                <a:moveTo>
                  <a:pt x="44916" y="15583"/>
                </a:moveTo>
                <a:lnTo>
                  <a:pt x="36819" y="15583"/>
                </a:lnTo>
                <a:lnTo>
                  <a:pt x="36843" y="26736"/>
                </a:lnTo>
                <a:lnTo>
                  <a:pt x="39471" y="43383"/>
                </a:lnTo>
                <a:lnTo>
                  <a:pt x="41220" y="46758"/>
                </a:lnTo>
                <a:lnTo>
                  <a:pt x="42166" y="44847"/>
                </a:lnTo>
                <a:lnTo>
                  <a:pt x="44916" y="26736"/>
                </a:lnTo>
                <a:lnTo>
                  <a:pt x="44916" y="15583"/>
                </a:lnTo>
                <a:close/>
              </a:path>
              <a:path w="579754" h="139700">
                <a:moveTo>
                  <a:pt x="77610" y="10999"/>
                </a:moveTo>
                <a:lnTo>
                  <a:pt x="3819" y="10999"/>
                </a:lnTo>
                <a:lnTo>
                  <a:pt x="3819" y="21388"/>
                </a:lnTo>
                <a:lnTo>
                  <a:pt x="34527" y="21388"/>
                </a:lnTo>
                <a:lnTo>
                  <a:pt x="34527" y="15583"/>
                </a:lnTo>
                <a:lnTo>
                  <a:pt x="77610" y="15583"/>
                </a:lnTo>
                <a:lnTo>
                  <a:pt x="77610" y="10999"/>
                </a:lnTo>
                <a:close/>
              </a:path>
              <a:path w="579754" h="139700">
                <a:moveTo>
                  <a:pt x="77610" y="15583"/>
                </a:moveTo>
                <a:lnTo>
                  <a:pt x="47208" y="15583"/>
                </a:lnTo>
                <a:lnTo>
                  <a:pt x="47208" y="21388"/>
                </a:lnTo>
                <a:lnTo>
                  <a:pt x="77610" y="21388"/>
                </a:lnTo>
                <a:lnTo>
                  <a:pt x="77610" y="15583"/>
                </a:lnTo>
                <a:close/>
              </a:path>
              <a:path w="579754" h="139700">
                <a:moveTo>
                  <a:pt x="107707" y="763"/>
                </a:moveTo>
                <a:lnTo>
                  <a:pt x="95027" y="763"/>
                </a:lnTo>
                <a:lnTo>
                  <a:pt x="95027" y="84027"/>
                </a:lnTo>
                <a:lnTo>
                  <a:pt x="107707" y="84027"/>
                </a:lnTo>
                <a:lnTo>
                  <a:pt x="107707" y="46444"/>
                </a:lnTo>
                <a:lnTo>
                  <a:pt x="104194" y="46444"/>
                </a:lnTo>
                <a:lnTo>
                  <a:pt x="104194" y="35749"/>
                </a:lnTo>
                <a:lnTo>
                  <a:pt x="107707" y="35749"/>
                </a:lnTo>
                <a:lnTo>
                  <a:pt x="107707" y="763"/>
                </a:lnTo>
                <a:close/>
              </a:path>
              <a:path w="579754" h="139700">
                <a:moveTo>
                  <a:pt x="107707" y="35749"/>
                </a:moveTo>
                <a:lnTo>
                  <a:pt x="104194" y="35749"/>
                </a:lnTo>
                <a:lnTo>
                  <a:pt x="104194" y="46444"/>
                </a:lnTo>
                <a:lnTo>
                  <a:pt x="107707" y="46444"/>
                </a:lnTo>
                <a:lnTo>
                  <a:pt x="107707" y="35749"/>
                </a:lnTo>
                <a:close/>
              </a:path>
              <a:path w="579754" h="139700">
                <a:moveTo>
                  <a:pt x="128180" y="35749"/>
                </a:moveTo>
                <a:lnTo>
                  <a:pt x="107707" y="35749"/>
                </a:lnTo>
                <a:lnTo>
                  <a:pt x="107707" y="46444"/>
                </a:lnTo>
                <a:lnTo>
                  <a:pt x="128180" y="46444"/>
                </a:lnTo>
                <a:lnTo>
                  <a:pt x="128180" y="35749"/>
                </a:lnTo>
                <a:close/>
              </a:path>
              <a:path w="579754" h="139700">
                <a:moveTo>
                  <a:pt x="63708" y="87694"/>
                </a:moveTo>
                <a:lnTo>
                  <a:pt x="44758" y="89400"/>
                </a:lnTo>
                <a:lnTo>
                  <a:pt x="30479" y="94359"/>
                </a:lnTo>
                <a:lnTo>
                  <a:pt x="21469" y="102324"/>
                </a:lnTo>
                <a:lnTo>
                  <a:pt x="18333" y="113055"/>
                </a:lnTo>
                <a:lnTo>
                  <a:pt x="21469" y="123873"/>
                </a:lnTo>
                <a:lnTo>
                  <a:pt x="30479" y="131885"/>
                </a:lnTo>
                <a:lnTo>
                  <a:pt x="44758" y="136859"/>
                </a:lnTo>
                <a:lnTo>
                  <a:pt x="63708" y="138569"/>
                </a:lnTo>
                <a:lnTo>
                  <a:pt x="82657" y="136859"/>
                </a:lnTo>
                <a:lnTo>
                  <a:pt x="96937" y="131885"/>
                </a:lnTo>
                <a:lnTo>
                  <a:pt x="100588" y="128638"/>
                </a:lnTo>
                <a:lnTo>
                  <a:pt x="63708" y="128638"/>
                </a:lnTo>
                <a:lnTo>
                  <a:pt x="49915" y="127578"/>
                </a:lnTo>
                <a:lnTo>
                  <a:pt x="39531" y="124513"/>
                </a:lnTo>
                <a:lnTo>
                  <a:pt x="32985" y="119615"/>
                </a:lnTo>
                <a:lnTo>
                  <a:pt x="30708" y="113055"/>
                </a:lnTo>
                <a:lnTo>
                  <a:pt x="32985" y="106631"/>
                </a:lnTo>
                <a:lnTo>
                  <a:pt x="39531" y="101883"/>
                </a:lnTo>
                <a:lnTo>
                  <a:pt x="49915" y="98940"/>
                </a:lnTo>
                <a:lnTo>
                  <a:pt x="63708" y="97930"/>
                </a:lnTo>
                <a:lnTo>
                  <a:pt x="100976" y="97930"/>
                </a:lnTo>
                <a:lnTo>
                  <a:pt x="96937" y="94359"/>
                </a:lnTo>
                <a:lnTo>
                  <a:pt x="82657" y="89400"/>
                </a:lnTo>
                <a:lnTo>
                  <a:pt x="63708" y="87694"/>
                </a:lnTo>
                <a:close/>
              </a:path>
              <a:path w="579754" h="139700">
                <a:moveTo>
                  <a:pt x="100976" y="97930"/>
                </a:moveTo>
                <a:lnTo>
                  <a:pt x="63708" y="97930"/>
                </a:lnTo>
                <a:lnTo>
                  <a:pt x="77501" y="98940"/>
                </a:lnTo>
                <a:lnTo>
                  <a:pt x="87885" y="101883"/>
                </a:lnTo>
                <a:lnTo>
                  <a:pt x="94430" y="106631"/>
                </a:lnTo>
                <a:lnTo>
                  <a:pt x="96708" y="113055"/>
                </a:lnTo>
                <a:lnTo>
                  <a:pt x="94430" y="119615"/>
                </a:lnTo>
                <a:lnTo>
                  <a:pt x="87885" y="124513"/>
                </a:lnTo>
                <a:lnTo>
                  <a:pt x="77501" y="127578"/>
                </a:lnTo>
                <a:lnTo>
                  <a:pt x="63708" y="128638"/>
                </a:lnTo>
                <a:lnTo>
                  <a:pt x="100588" y="128638"/>
                </a:lnTo>
                <a:lnTo>
                  <a:pt x="105946" y="123873"/>
                </a:lnTo>
                <a:lnTo>
                  <a:pt x="109082" y="113055"/>
                </a:lnTo>
                <a:lnTo>
                  <a:pt x="105946" y="102324"/>
                </a:lnTo>
                <a:lnTo>
                  <a:pt x="100976" y="97930"/>
                </a:lnTo>
                <a:close/>
              </a:path>
              <a:path w="579754" h="139700">
                <a:moveTo>
                  <a:pt x="254362" y="763"/>
                </a:moveTo>
                <a:lnTo>
                  <a:pt x="241681" y="763"/>
                </a:lnTo>
                <a:lnTo>
                  <a:pt x="241681" y="138874"/>
                </a:lnTo>
                <a:lnTo>
                  <a:pt x="254362" y="138874"/>
                </a:lnTo>
                <a:lnTo>
                  <a:pt x="254362" y="763"/>
                </a:lnTo>
                <a:close/>
              </a:path>
              <a:path w="579754" h="139700">
                <a:moveTo>
                  <a:pt x="206695" y="15583"/>
                </a:moveTo>
                <a:lnTo>
                  <a:pt x="201195" y="15583"/>
                </a:lnTo>
                <a:lnTo>
                  <a:pt x="201195" y="17722"/>
                </a:lnTo>
                <a:lnTo>
                  <a:pt x="197684" y="43804"/>
                </a:lnTo>
                <a:lnTo>
                  <a:pt x="186968" y="66878"/>
                </a:lnTo>
                <a:lnTo>
                  <a:pt x="168775" y="86686"/>
                </a:lnTo>
                <a:lnTo>
                  <a:pt x="142834" y="102971"/>
                </a:lnTo>
                <a:lnTo>
                  <a:pt x="149557" y="113207"/>
                </a:lnTo>
                <a:lnTo>
                  <a:pt x="179047" y="94043"/>
                </a:lnTo>
                <a:lnTo>
                  <a:pt x="198942" y="70926"/>
                </a:lnTo>
                <a:lnTo>
                  <a:pt x="210185" y="44544"/>
                </a:lnTo>
                <a:lnTo>
                  <a:pt x="212454" y="25972"/>
                </a:lnTo>
                <a:lnTo>
                  <a:pt x="206695" y="25972"/>
                </a:lnTo>
                <a:lnTo>
                  <a:pt x="206695" y="15583"/>
                </a:lnTo>
                <a:close/>
              </a:path>
              <a:path w="579754" h="139700">
                <a:moveTo>
                  <a:pt x="201195" y="15583"/>
                </a:moveTo>
                <a:lnTo>
                  <a:pt x="149098" y="15583"/>
                </a:lnTo>
                <a:lnTo>
                  <a:pt x="149098" y="25972"/>
                </a:lnTo>
                <a:lnTo>
                  <a:pt x="200085" y="25972"/>
                </a:lnTo>
                <a:lnTo>
                  <a:pt x="201195" y="17722"/>
                </a:lnTo>
                <a:lnTo>
                  <a:pt x="201195" y="15583"/>
                </a:lnTo>
                <a:close/>
              </a:path>
              <a:path w="579754" h="139700">
                <a:moveTo>
                  <a:pt x="213723" y="15583"/>
                </a:moveTo>
                <a:lnTo>
                  <a:pt x="206695" y="15583"/>
                </a:lnTo>
                <a:lnTo>
                  <a:pt x="206695" y="25972"/>
                </a:lnTo>
                <a:lnTo>
                  <a:pt x="212454" y="25972"/>
                </a:lnTo>
                <a:lnTo>
                  <a:pt x="213723" y="15583"/>
                </a:lnTo>
                <a:close/>
              </a:path>
              <a:path w="579754" h="139700">
                <a:moveTo>
                  <a:pt x="366453" y="95638"/>
                </a:moveTo>
                <a:lnTo>
                  <a:pt x="353619" y="95638"/>
                </a:lnTo>
                <a:lnTo>
                  <a:pt x="353619" y="139180"/>
                </a:lnTo>
                <a:lnTo>
                  <a:pt x="366453" y="139180"/>
                </a:lnTo>
                <a:lnTo>
                  <a:pt x="366453" y="95638"/>
                </a:lnTo>
                <a:close/>
              </a:path>
              <a:path w="579754" h="139700">
                <a:moveTo>
                  <a:pt x="413813" y="95638"/>
                </a:moveTo>
                <a:lnTo>
                  <a:pt x="401133" y="95638"/>
                </a:lnTo>
                <a:lnTo>
                  <a:pt x="401133" y="139180"/>
                </a:lnTo>
                <a:lnTo>
                  <a:pt x="413813" y="139180"/>
                </a:lnTo>
                <a:lnTo>
                  <a:pt x="413813" y="95638"/>
                </a:lnTo>
                <a:close/>
              </a:path>
              <a:path w="579754" h="139700">
                <a:moveTo>
                  <a:pt x="446508" y="89069"/>
                </a:moveTo>
                <a:lnTo>
                  <a:pt x="321383" y="89069"/>
                </a:lnTo>
                <a:lnTo>
                  <a:pt x="321383" y="99458"/>
                </a:lnTo>
                <a:lnTo>
                  <a:pt x="353619" y="99458"/>
                </a:lnTo>
                <a:lnTo>
                  <a:pt x="353619" y="95638"/>
                </a:lnTo>
                <a:lnTo>
                  <a:pt x="446508" y="95638"/>
                </a:lnTo>
                <a:lnTo>
                  <a:pt x="446508" y="89069"/>
                </a:lnTo>
                <a:close/>
              </a:path>
              <a:path w="579754" h="139700">
                <a:moveTo>
                  <a:pt x="401133" y="95638"/>
                </a:moveTo>
                <a:lnTo>
                  <a:pt x="366453" y="95638"/>
                </a:lnTo>
                <a:lnTo>
                  <a:pt x="366453" y="99458"/>
                </a:lnTo>
                <a:lnTo>
                  <a:pt x="401133" y="99458"/>
                </a:lnTo>
                <a:lnTo>
                  <a:pt x="401133" y="95638"/>
                </a:lnTo>
                <a:close/>
              </a:path>
              <a:path w="579754" h="139700">
                <a:moveTo>
                  <a:pt x="446508" y="95638"/>
                </a:moveTo>
                <a:lnTo>
                  <a:pt x="413813" y="95638"/>
                </a:lnTo>
                <a:lnTo>
                  <a:pt x="413813" y="99458"/>
                </a:lnTo>
                <a:lnTo>
                  <a:pt x="446508" y="99458"/>
                </a:lnTo>
                <a:lnTo>
                  <a:pt x="446508" y="95638"/>
                </a:lnTo>
                <a:close/>
              </a:path>
              <a:path w="579754" h="139700">
                <a:moveTo>
                  <a:pt x="377300" y="16041"/>
                </a:moveTo>
                <a:lnTo>
                  <a:pt x="327800" y="16041"/>
                </a:lnTo>
                <a:lnTo>
                  <a:pt x="327800" y="26277"/>
                </a:lnTo>
                <a:lnTo>
                  <a:pt x="438869" y="26277"/>
                </a:lnTo>
                <a:lnTo>
                  <a:pt x="438869" y="23374"/>
                </a:lnTo>
                <a:lnTo>
                  <a:pt x="377300" y="23374"/>
                </a:lnTo>
                <a:lnTo>
                  <a:pt x="377300" y="16041"/>
                </a:lnTo>
                <a:close/>
              </a:path>
              <a:path w="579754" h="139700">
                <a:moveTo>
                  <a:pt x="389980" y="0"/>
                </a:moveTo>
                <a:lnTo>
                  <a:pt x="377300" y="0"/>
                </a:lnTo>
                <a:lnTo>
                  <a:pt x="377300" y="23374"/>
                </a:lnTo>
                <a:lnTo>
                  <a:pt x="389980" y="23374"/>
                </a:lnTo>
                <a:lnTo>
                  <a:pt x="389980" y="0"/>
                </a:lnTo>
                <a:close/>
              </a:path>
              <a:path w="579754" h="139700">
                <a:moveTo>
                  <a:pt x="438869" y="16041"/>
                </a:moveTo>
                <a:lnTo>
                  <a:pt x="389980" y="16041"/>
                </a:lnTo>
                <a:lnTo>
                  <a:pt x="389980" y="23374"/>
                </a:lnTo>
                <a:lnTo>
                  <a:pt x="438869" y="23374"/>
                </a:lnTo>
                <a:lnTo>
                  <a:pt x="438869" y="16041"/>
                </a:lnTo>
                <a:close/>
              </a:path>
              <a:path w="579754" h="139700">
                <a:moveTo>
                  <a:pt x="383716" y="34069"/>
                </a:moveTo>
                <a:lnTo>
                  <a:pt x="364774" y="35585"/>
                </a:lnTo>
                <a:lnTo>
                  <a:pt x="350659" y="40008"/>
                </a:lnTo>
                <a:lnTo>
                  <a:pt x="341843" y="47153"/>
                </a:lnTo>
                <a:lnTo>
                  <a:pt x="338800" y="56833"/>
                </a:lnTo>
                <a:lnTo>
                  <a:pt x="341843" y="66601"/>
                </a:lnTo>
                <a:lnTo>
                  <a:pt x="350659" y="73791"/>
                </a:lnTo>
                <a:lnTo>
                  <a:pt x="364774" y="78231"/>
                </a:lnTo>
                <a:lnTo>
                  <a:pt x="383716" y="79749"/>
                </a:lnTo>
                <a:lnTo>
                  <a:pt x="402570" y="78231"/>
                </a:lnTo>
                <a:lnTo>
                  <a:pt x="416640" y="73791"/>
                </a:lnTo>
                <a:lnTo>
                  <a:pt x="421127" y="70124"/>
                </a:lnTo>
                <a:lnTo>
                  <a:pt x="383716" y="70124"/>
                </a:lnTo>
                <a:lnTo>
                  <a:pt x="370243" y="69251"/>
                </a:lnTo>
                <a:lnTo>
                  <a:pt x="360265" y="66687"/>
                </a:lnTo>
                <a:lnTo>
                  <a:pt x="354068" y="62519"/>
                </a:lnTo>
                <a:lnTo>
                  <a:pt x="351939" y="56833"/>
                </a:lnTo>
                <a:lnTo>
                  <a:pt x="354068" y="51235"/>
                </a:lnTo>
                <a:lnTo>
                  <a:pt x="360265" y="47112"/>
                </a:lnTo>
                <a:lnTo>
                  <a:pt x="370243" y="44565"/>
                </a:lnTo>
                <a:lnTo>
                  <a:pt x="383716" y="43694"/>
                </a:lnTo>
                <a:lnTo>
                  <a:pt x="421179" y="43694"/>
                </a:lnTo>
                <a:lnTo>
                  <a:pt x="416640" y="40008"/>
                </a:lnTo>
                <a:lnTo>
                  <a:pt x="402570" y="35585"/>
                </a:lnTo>
                <a:lnTo>
                  <a:pt x="383716" y="34069"/>
                </a:lnTo>
                <a:close/>
              </a:path>
              <a:path w="579754" h="139700">
                <a:moveTo>
                  <a:pt x="421179" y="43694"/>
                </a:moveTo>
                <a:lnTo>
                  <a:pt x="383716" y="43694"/>
                </a:lnTo>
                <a:lnTo>
                  <a:pt x="397189" y="44565"/>
                </a:lnTo>
                <a:lnTo>
                  <a:pt x="407168" y="47112"/>
                </a:lnTo>
                <a:lnTo>
                  <a:pt x="413365" y="51235"/>
                </a:lnTo>
                <a:lnTo>
                  <a:pt x="415494" y="56833"/>
                </a:lnTo>
                <a:lnTo>
                  <a:pt x="413365" y="62519"/>
                </a:lnTo>
                <a:lnTo>
                  <a:pt x="407168" y="66687"/>
                </a:lnTo>
                <a:lnTo>
                  <a:pt x="397189" y="69251"/>
                </a:lnTo>
                <a:lnTo>
                  <a:pt x="383716" y="70124"/>
                </a:lnTo>
                <a:lnTo>
                  <a:pt x="421127" y="70124"/>
                </a:lnTo>
                <a:lnTo>
                  <a:pt x="425439" y="66601"/>
                </a:lnTo>
                <a:lnTo>
                  <a:pt x="428480" y="56833"/>
                </a:lnTo>
                <a:lnTo>
                  <a:pt x="425439" y="47153"/>
                </a:lnTo>
                <a:lnTo>
                  <a:pt x="421179" y="43694"/>
                </a:lnTo>
                <a:close/>
              </a:path>
              <a:path w="579754" h="139700">
                <a:moveTo>
                  <a:pt x="579565" y="763"/>
                </a:moveTo>
                <a:lnTo>
                  <a:pt x="567495" y="763"/>
                </a:lnTo>
                <a:lnTo>
                  <a:pt x="567495" y="138874"/>
                </a:lnTo>
                <a:lnTo>
                  <a:pt x="579565" y="138874"/>
                </a:lnTo>
                <a:lnTo>
                  <a:pt x="579565" y="67069"/>
                </a:lnTo>
                <a:lnTo>
                  <a:pt x="572232" y="67069"/>
                </a:lnTo>
                <a:lnTo>
                  <a:pt x="572232" y="56374"/>
                </a:lnTo>
                <a:lnTo>
                  <a:pt x="579565" y="56374"/>
                </a:lnTo>
                <a:lnTo>
                  <a:pt x="579565" y="763"/>
                </a:lnTo>
                <a:close/>
              </a:path>
              <a:path w="579754" h="139700">
                <a:moveTo>
                  <a:pt x="549315" y="3666"/>
                </a:moveTo>
                <a:lnTo>
                  <a:pt x="537398" y="3666"/>
                </a:lnTo>
                <a:lnTo>
                  <a:pt x="537398" y="131999"/>
                </a:lnTo>
                <a:lnTo>
                  <a:pt x="549315" y="131999"/>
                </a:lnTo>
                <a:lnTo>
                  <a:pt x="549315" y="67069"/>
                </a:lnTo>
                <a:lnTo>
                  <a:pt x="545648" y="67069"/>
                </a:lnTo>
                <a:lnTo>
                  <a:pt x="545648" y="56374"/>
                </a:lnTo>
                <a:lnTo>
                  <a:pt x="549315" y="56374"/>
                </a:lnTo>
                <a:lnTo>
                  <a:pt x="549315" y="3666"/>
                </a:lnTo>
                <a:close/>
              </a:path>
              <a:path w="579754" h="139700">
                <a:moveTo>
                  <a:pt x="549315" y="56374"/>
                </a:moveTo>
                <a:lnTo>
                  <a:pt x="545648" y="56374"/>
                </a:lnTo>
                <a:lnTo>
                  <a:pt x="545648" y="67069"/>
                </a:lnTo>
                <a:lnTo>
                  <a:pt x="549315" y="67069"/>
                </a:lnTo>
                <a:lnTo>
                  <a:pt x="549315" y="56374"/>
                </a:lnTo>
                <a:close/>
              </a:path>
              <a:path w="579754" h="139700">
                <a:moveTo>
                  <a:pt x="567495" y="56374"/>
                </a:moveTo>
                <a:lnTo>
                  <a:pt x="549315" y="56374"/>
                </a:lnTo>
                <a:lnTo>
                  <a:pt x="549315" y="67069"/>
                </a:lnTo>
                <a:lnTo>
                  <a:pt x="567495" y="67069"/>
                </a:lnTo>
                <a:lnTo>
                  <a:pt x="567495" y="56374"/>
                </a:lnTo>
                <a:close/>
              </a:path>
              <a:path w="579754" h="139700">
                <a:moveTo>
                  <a:pt x="579565" y="56374"/>
                </a:moveTo>
                <a:lnTo>
                  <a:pt x="572232" y="56374"/>
                </a:lnTo>
                <a:lnTo>
                  <a:pt x="572232" y="67069"/>
                </a:lnTo>
                <a:lnTo>
                  <a:pt x="579565" y="67069"/>
                </a:lnTo>
                <a:lnTo>
                  <a:pt x="579565" y="56374"/>
                </a:lnTo>
                <a:close/>
              </a:path>
              <a:path w="579754" h="139700">
                <a:moveTo>
                  <a:pt x="492635" y="22152"/>
                </a:moveTo>
                <a:lnTo>
                  <a:pt x="490343" y="22152"/>
                </a:lnTo>
                <a:lnTo>
                  <a:pt x="490343" y="38041"/>
                </a:lnTo>
                <a:lnTo>
                  <a:pt x="488457" y="58141"/>
                </a:lnTo>
                <a:lnTo>
                  <a:pt x="482819" y="75777"/>
                </a:lnTo>
                <a:lnTo>
                  <a:pt x="473456" y="90205"/>
                </a:lnTo>
                <a:lnTo>
                  <a:pt x="460399" y="100680"/>
                </a:lnTo>
                <a:lnTo>
                  <a:pt x="468190" y="110457"/>
                </a:lnTo>
                <a:lnTo>
                  <a:pt x="482162" y="98455"/>
                </a:lnTo>
                <a:lnTo>
                  <a:pt x="492195" y="81926"/>
                </a:lnTo>
                <a:lnTo>
                  <a:pt x="496802" y="66423"/>
                </a:lnTo>
                <a:lnTo>
                  <a:pt x="494683" y="59786"/>
                </a:lnTo>
                <a:lnTo>
                  <a:pt x="492635" y="38041"/>
                </a:lnTo>
                <a:lnTo>
                  <a:pt x="492635" y="22152"/>
                </a:lnTo>
                <a:close/>
              </a:path>
              <a:path w="579754" h="139700">
                <a:moveTo>
                  <a:pt x="502565" y="22152"/>
                </a:moveTo>
                <a:lnTo>
                  <a:pt x="500273" y="22152"/>
                </a:lnTo>
                <a:lnTo>
                  <a:pt x="500273" y="38041"/>
                </a:lnTo>
                <a:lnTo>
                  <a:pt x="498247" y="61559"/>
                </a:lnTo>
                <a:lnTo>
                  <a:pt x="496802" y="66423"/>
                </a:lnTo>
                <a:lnTo>
                  <a:pt x="500770" y="78852"/>
                </a:lnTo>
                <a:lnTo>
                  <a:pt x="510810" y="94394"/>
                </a:lnTo>
                <a:lnTo>
                  <a:pt x="524718" y="105569"/>
                </a:lnTo>
                <a:lnTo>
                  <a:pt x="532204" y="95791"/>
                </a:lnTo>
                <a:lnTo>
                  <a:pt x="519387" y="86144"/>
                </a:lnTo>
                <a:lnTo>
                  <a:pt x="510109" y="72702"/>
                </a:lnTo>
                <a:lnTo>
                  <a:pt x="504468" y="56367"/>
                </a:lnTo>
                <a:lnTo>
                  <a:pt x="502565" y="38041"/>
                </a:lnTo>
                <a:lnTo>
                  <a:pt x="502565" y="22152"/>
                </a:lnTo>
                <a:close/>
              </a:path>
              <a:path w="579754" h="139700">
                <a:moveTo>
                  <a:pt x="500273" y="22152"/>
                </a:moveTo>
                <a:lnTo>
                  <a:pt x="492635" y="22152"/>
                </a:lnTo>
                <a:lnTo>
                  <a:pt x="492635" y="38041"/>
                </a:lnTo>
                <a:lnTo>
                  <a:pt x="494683" y="59786"/>
                </a:lnTo>
                <a:lnTo>
                  <a:pt x="496802" y="66423"/>
                </a:lnTo>
                <a:lnTo>
                  <a:pt x="498247" y="61559"/>
                </a:lnTo>
                <a:lnTo>
                  <a:pt x="500273" y="38041"/>
                </a:lnTo>
                <a:lnTo>
                  <a:pt x="500273" y="22152"/>
                </a:lnTo>
                <a:close/>
              </a:path>
              <a:path w="579754" h="139700">
                <a:moveTo>
                  <a:pt x="527773" y="16958"/>
                </a:moveTo>
                <a:lnTo>
                  <a:pt x="463607" y="16958"/>
                </a:lnTo>
                <a:lnTo>
                  <a:pt x="463607" y="27499"/>
                </a:lnTo>
                <a:lnTo>
                  <a:pt x="490343" y="27499"/>
                </a:lnTo>
                <a:lnTo>
                  <a:pt x="490343" y="22152"/>
                </a:lnTo>
                <a:lnTo>
                  <a:pt x="527773" y="22152"/>
                </a:lnTo>
                <a:lnTo>
                  <a:pt x="527773" y="16958"/>
                </a:lnTo>
                <a:close/>
              </a:path>
              <a:path w="579754" h="139700">
                <a:moveTo>
                  <a:pt x="527773" y="22152"/>
                </a:moveTo>
                <a:lnTo>
                  <a:pt x="502565" y="22152"/>
                </a:lnTo>
                <a:lnTo>
                  <a:pt x="502565" y="27499"/>
                </a:lnTo>
                <a:lnTo>
                  <a:pt x="527773" y="27499"/>
                </a:lnTo>
                <a:lnTo>
                  <a:pt x="527773" y="22152"/>
                </a:lnTo>
                <a:close/>
              </a:path>
            </a:pathLst>
          </a:custGeom>
          <a:solidFill>
            <a:srgbClr val="6775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656906" y="3138995"/>
            <a:ext cx="705485" cy="289560"/>
          </a:xfrm>
          <a:custGeom>
            <a:avLst/>
            <a:gdLst/>
            <a:ahLst/>
            <a:cxnLst/>
            <a:rect l="l" t="t" r="r" b="b"/>
            <a:pathLst>
              <a:path w="705485" h="289560">
                <a:moveTo>
                  <a:pt x="560215" y="0"/>
                </a:moveTo>
                <a:lnTo>
                  <a:pt x="144691" y="0"/>
                </a:lnTo>
                <a:lnTo>
                  <a:pt x="98957" y="7376"/>
                </a:lnTo>
                <a:lnTo>
                  <a:pt x="59238" y="27917"/>
                </a:lnTo>
                <a:lnTo>
                  <a:pt x="27917" y="59238"/>
                </a:lnTo>
                <a:lnTo>
                  <a:pt x="7376" y="98957"/>
                </a:lnTo>
                <a:lnTo>
                  <a:pt x="0" y="144691"/>
                </a:lnTo>
                <a:lnTo>
                  <a:pt x="7376" y="190425"/>
                </a:lnTo>
                <a:lnTo>
                  <a:pt x="27917" y="230144"/>
                </a:lnTo>
                <a:lnTo>
                  <a:pt x="59238" y="261465"/>
                </a:lnTo>
                <a:lnTo>
                  <a:pt x="98957" y="282006"/>
                </a:lnTo>
                <a:lnTo>
                  <a:pt x="144691" y="289382"/>
                </a:lnTo>
                <a:lnTo>
                  <a:pt x="560215" y="289382"/>
                </a:lnTo>
                <a:lnTo>
                  <a:pt x="605949" y="282006"/>
                </a:lnTo>
                <a:lnTo>
                  <a:pt x="645668" y="261465"/>
                </a:lnTo>
                <a:lnTo>
                  <a:pt x="676990" y="230144"/>
                </a:lnTo>
                <a:lnTo>
                  <a:pt x="697530" y="190425"/>
                </a:lnTo>
                <a:lnTo>
                  <a:pt x="704907" y="144691"/>
                </a:lnTo>
                <a:lnTo>
                  <a:pt x="697530" y="98957"/>
                </a:lnTo>
                <a:lnTo>
                  <a:pt x="676990" y="59238"/>
                </a:lnTo>
                <a:lnTo>
                  <a:pt x="645668" y="27917"/>
                </a:lnTo>
                <a:lnTo>
                  <a:pt x="605949" y="7376"/>
                </a:lnTo>
                <a:lnTo>
                  <a:pt x="560215" y="0"/>
                </a:lnTo>
                <a:close/>
              </a:path>
            </a:pathLst>
          </a:custGeom>
          <a:solidFill>
            <a:srgbClr val="D8D8D8">
              <a:alpha val="6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7402338" y="3702930"/>
            <a:ext cx="756920" cy="289560"/>
          </a:xfrm>
          <a:custGeom>
            <a:avLst/>
            <a:gdLst/>
            <a:ahLst/>
            <a:cxnLst/>
            <a:rect l="l" t="t" r="r" b="b"/>
            <a:pathLst>
              <a:path w="756920" h="289560">
                <a:moveTo>
                  <a:pt x="612156" y="0"/>
                </a:moveTo>
                <a:lnTo>
                  <a:pt x="144691" y="0"/>
                </a:lnTo>
                <a:lnTo>
                  <a:pt x="98957" y="7376"/>
                </a:lnTo>
                <a:lnTo>
                  <a:pt x="59238" y="27917"/>
                </a:lnTo>
                <a:lnTo>
                  <a:pt x="27917" y="59238"/>
                </a:lnTo>
                <a:lnTo>
                  <a:pt x="7376" y="98957"/>
                </a:lnTo>
                <a:lnTo>
                  <a:pt x="0" y="144691"/>
                </a:lnTo>
                <a:lnTo>
                  <a:pt x="7376" y="190425"/>
                </a:lnTo>
                <a:lnTo>
                  <a:pt x="27917" y="230144"/>
                </a:lnTo>
                <a:lnTo>
                  <a:pt x="59238" y="261465"/>
                </a:lnTo>
                <a:lnTo>
                  <a:pt x="98957" y="282006"/>
                </a:lnTo>
                <a:lnTo>
                  <a:pt x="144691" y="289382"/>
                </a:lnTo>
                <a:lnTo>
                  <a:pt x="612156" y="289382"/>
                </a:lnTo>
                <a:lnTo>
                  <a:pt x="657889" y="282006"/>
                </a:lnTo>
                <a:lnTo>
                  <a:pt x="697609" y="261465"/>
                </a:lnTo>
                <a:lnTo>
                  <a:pt x="728930" y="230144"/>
                </a:lnTo>
                <a:lnTo>
                  <a:pt x="749471" y="190425"/>
                </a:lnTo>
                <a:lnTo>
                  <a:pt x="756847" y="144691"/>
                </a:lnTo>
                <a:lnTo>
                  <a:pt x="749471" y="98957"/>
                </a:lnTo>
                <a:lnTo>
                  <a:pt x="728930" y="59238"/>
                </a:lnTo>
                <a:lnTo>
                  <a:pt x="697609" y="27917"/>
                </a:lnTo>
                <a:lnTo>
                  <a:pt x="657889" y="7376"/>
                </a:lnTo>
                <a:lnTo>
                  <a:pt x="612156" y="0"/>
                </a:lnTo>
                <a:close/>
              </a:path>
            </a:pathLst>
          </a:custGeom>
          <a:solidFill>
            <a:srgbClr val="D8D8D8">
              <a:alpha val="6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9027331" y="3702930"/>
            <a:ext cx="467995" cy="289560"/>
          </a:xfrm>
          <a:custGeom>
            <a:avLst/>
            <a:gdLst/>
            <a:ahLst/>
            <a:cxnLst/>
            <a:rect l="l" t="t" r="r" b="b"/>
            <a:pathLst>
              <a:path w="467995" h="289560">
                <a:moveTo>
                  <a:pt x="322773" y="0"/>
                </a:moveTo>
                <a:lnTo>
                  <a:pt x="144691" y="0"/>
                </a:lnTo>
                <a:lnTo>
                  <a:pt x="98957" y="7376"/>
                </a:lnTo>
                <a:lnTo>
                  <a:pt x="59238" y="27917"/>
                </a:lnTo>
                <a:lnTo>
                  <a:pt x="27917" y="59238"/>
                </a:lnTo>
                <a:lnTo>
                  <a:pt x="7376" y="98957"/>
                </a:lnTo>
                <a:lnTo>
                  <a:pt x="0" y="144691"/>
                </a:lnTo>
                <a:lnTo>
                  <a:pt x="7376" y="190425"/>
                </a:lnTo>
                <a:lnTo>
                  <a:pt x="27917" y="230144"/>
                </a:lnTo>
                <a:lnTo>
                  <a:pt x="59238" y="261465"/>
                </a:lnTo>
                <a:lnTo>
                  <a:pt x="98957" y="282006"/>
                </a:lnTo>
                <a:lnTo>
                  <a:pt x="144691" y="289382"/>
                </a:lnTo>
                <a:lnTo>
                  <a:pt x="322773" y="289382"/>
                </a:lnTo>
                <a:lnTo>
                  <a:pt x="368506" y="282006"/>
                </a:lnTo>
                <a:lnTo>
                  <a:pt x="408226" y="261465"/>
                </a:lnTo>
                <a:lnTo>
                  <a:pt x="439547" y="230144"/>
                </a:lnTo>
                <a:lnTo>
                  <a:pt x="460088" y="190425"/>
                </a:lnTo>
                <a:lnTo>
                  <a:pt x="467464" y="144691"/>
                </a:lnTo>
                <a:lnTo>
                  <a:pt x="460088" y="98957"/>
                </a:lnTo>
                <a:lnTo>
                  <a:pt x="439547" y="59238"/>
                </a:lnTo>
                <a:lnTo>
                  <a:pt x="408226" y="27917"/>
                </a:lnTo>
                <a:lnTo>
                  <a:pt x="368506" y="7376"/>
                </a:lnTo>
                <a:lnTo>
                  <a:pt x="322773" y="0"/>
                </a:lnTo>
                <a:close/>
              </a:path>
            </a:pathLst>
          </a:custGeom>
          <a:solidFill>
            <a:srgbClr val="D8D8D8">
              <a:alpha val="6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6044468" y="4266852"/>
            <a:ext cx="638175" cy="289560"/>
          </a:xfrm>
          <a:custGeom>
            <a:avLst/>
            <a:gdLst/>
            <a:ahLst/>
            <a:cxnLst/>
            <a:rect l="l" t="t" r="r" b="b"/>
            <a:pathLst>
              <a:path w="638175" h="289560">
                <a:moveTo>
                  <a:pt x="493435" y="0"/>
                </a:moveTo>
                <a:lnTo>
                  <a:pt x="144691" y="0"/>
                </a:lnTo>
                <a:lnTo>
                  <a:pt x="98957" y="7376"/>
                </a:lnTo>
                <a:lnTo>
                  <a:pt x="59238" y="27917"/>
                </a:lnTo>
                <a:lnTo>
                  <a:pt x="27917" y="59238"/>
                </a:lnTo>
                <a:lnTo>
                  <a:pt x="7376" y="98957"/>
                </a:lnTo>
                <a:lnTo>
                  <a:pt x="0" y="144691"/>
                </a:lnTo>
                <a:lnTo>
                  <a:pt x="7376" y="190425"/>
                </a:lnTo>
                <a:lnTo>
                  <a:pt x="27917" y="230144"/>
                </a:lnTo>
                <a:lnTo>
                  <a:pt x="59238" y="261465"/>
                </a:lnTo>
                <a:lnTo>
                  <a:pt x="98957" y="282006"/>
                </a:lnTo>
                <a:lnTo>
                  <a:pt x="144691" y="289382"/>
                </a:lnTo>
                <a:lnTo>
                  <a:pt x="493434" y="289382"/>
                </a:lnTo>
                <a:lnTo>
                  <a:pt x="539168" y="282006"/>
                </a:lnTo>
                <a:lnTo>
                  <a:pt x="578887" y="261465"/>
                </a:lnTo>
                <a:lnTo>
                  <a:pt x="610209" y="230144"/>
                </a:lnTo>
                <a:lnTo>
                  <a:pt x="630749" y="190425"/>
                </a:lnTo>
                <a:lnTo>
                  <a:pt x="638126" y="144691"/>
                </a:lnTo>
                <a:lnTo>
                  <a:pt x="630749" y="98957"/>
                </a:lnTo>
                <a:lnTo>
                  <a:pt x="610209" y="59238"/>
                </a:lnTo>
                <a:lnTo>
                  <a:pt x="578887" y="27917"/>
                </a:lnTo>
                <a:lnTo>
                  <a:pt x="539168" y="7376"/>
                </a:lnTo>
                <a:lnTo>
                  <a:pt x="493435" y="0"/>
                </a:lnTo>
                <a:close/>
              </a:path>
            </a:pathLst>
          </a:custGeom>
          <a:solidFill>
            <a:srgbClr val="D8D8D8">
              <a:alpha val="6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6734528" y="4845620"/>
            <a:ext cx="549275" cy="289560"/>
          </a:xfrm>
          <a:custGeom>
            <a:avLst/>
            <a:gdLst/>
            <a:ahLst/>
            <a:cxnLst/>
            <a:rect l="l" t="t" r="r" b="b"/>
            <a:pathLst>
              <a:path w="549275" h="289560">
                <a:moveTo>
                  <a:pt x="404394" y="0"/>
                </a:moveTo>
                <a:lnTo>
                  <a:pt x="144691" y="0"/>
                </a:lnTo>
                <a:lnTo>
                  <a:pt x="98957" y="7376"/>
                </a:lnTo>
                <a:lnTo>
                  <a:pt x="59238" y="27917"/>
                </a:lnTo>
                <a:lnTo>
                  <a:pt x="27917" y="59238"/>
                </a:lnTo>
                <a:lnTo>
                  <a:pt x="7376" y="98957"/>
                </a:lnTo>
                <a:lnTo>
                  <a:pt x="0" y="144691"/>
                </a:lnTo>
                <a:lnTo>
                  <a:pt x="7376" y="190425"/>
                </a:lnTo>
                <a:lnTo>
                  <a:pt x="27917" y="230144"/>
                </a:lnTo>
                <a:lnTo>
                  <a:pt x="59238" y="261465"/>
                </a:lnTo>
                <a:lnTo>
                  <a:pt x="98957" y="282006"/>
                </a:lnTo>
                <a:lnTo>
                  <a:pt x="144691" y="289382"/>
                </a:lnTo>
                <a:lnTo>
                  <a:pt x="404394" y="289382"/>
                </a:lnTo>
                <a:lnTo>
                  <a:pt x="450127" y="282006"/>
                </a:lnTo>
                <a:lnTo>
                  <a:pt x="489846" y="261465"/>
                </a:lnTo>
                <a:lnTo>
                  <a:pt x="521168" y="230144"/>
                </a:lnTo>
                <a:lnTo>
                  <a:pt x="541709" y="190425"/>
                </a:lnTo>
                <a:lnTo>
                  <a:pt x="549085" y="144691"/>
                </a:lnTo>
                <a:lnTo>
                  <a:pt x="541709" y="98957"/>
                </a:lnTo>
                <a:lnTo>
                  <a:pt x="521168" y="59238"/>
                </a:lnTo>
                <a:lnTo>
                  <a:pt x="489847" y="27917"/>
                </a:lnTo>
                <a:lnTo>
                  <a:pt x="450127" y="7376"/>
                </a:lnTo>
                <a:lnTo>
                  <a:pt x="404394" y="0"/>
                </a:lnTo>
                <a:close/>
              </a:path>
            </a:pathLst>
          </a:custGeom>
          <a:solidFill>
            <a:srgbClr val="D8D8D8">
              <a:alpha val="6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6326423" y="5973477"/>
            <a:ext cx="638175" cy="289560"/>
          </a:xfrm>
          <a:custGeom>
            <a:avLst/>
            <a:gdLst/>
            <a:ahLst/>
            <a:cxnLst/>
            <a:rect l="l" t="t" r="r" b="b"/>
            <a:pathLst>
              <a:path w="638175" h="289560">
                <a:moveTo>
                  <a:pt x="493435" y="0"/>
                </a:moveTo>
                <a:lnTo>
                  <a:pt x="144691" y="0"/>
                </a:lnTo>
                <a:lnTo>
                  <a:pt x="98957" y="7376"/>
                </a:lnTo>
                <a:lnTo>
                  <a:pt x="59238" y="27917"/>
                </a:lnTo>
                <a:lnTo>
                  <a:pt x="27917" y="59238"/>
                </a:lnTo>
                <a:lnTo>
                  <a:pt x="7376" y="98957"/>
                </a:lnTo>
                <a:lnTo>
                  <a:pt x="0" y="144691"/>
                </a:lnTo>
                <a:lnTo>
                  <a:pt x="7376" y="190425"/>
                </a:lnTo>
                <a:lnTo>
                  <a:pt x="27917" y="230144"/>
                </a:lnTo>
                <a:lnTo>
                  <a:pt x="59238" y="261465"/>
                </a:lnTo>
                <a:lnTo>
                  <a:pt x="98957" y="282006"/>
                </a:lnTo>
                <a:lnTo>
                  <a:pt x="144691" y="289382"/>
                </a:lnTo>
                <a:lnTo>
                  <a:pt x="493434" y="289382"/>
                </a:lnTo>
                <a:lnTo>
                  <a:pt x="539168" y="282006"/>
                </a:lnTo>
                <a:lnTo>
                  <a:pt x="578887" y="261465"/>
                </a:lnTo>
                <a:lnTo>
                  <a:pt x="610209" y="230144"/>
                </a:lnTo>
                <a:lnTo>
                  <a:pt x="630749" y="190425"/>
                </a:lnTo>
                <a:lnTo>
                  <a:pt x="638126" y="144691"/>
                </a:lnTo>
                <a:lnTo>
                  <a:pt x="630749" y="98957"/>
                </a:lnTo>
                <a:lnTo>
                  <a:pt x="610209" y="59238"/>
                </a:lnTo>
                <a:lnTo>
                  <a:pt x="578887" y="27917"/>
                </a:lnTo>
                <a:lnTo>
                  <a:pt x="539168" y="7376"/>
                </a:lnTo>
                <a:lnTo>
                  <a:pt x="493435" y="0"/>
                </a:lnTo>
                <a:close/>
              </a:path>
            </a:pathLst>
          </a:custGeom>
          <a:solidFill>
            <a:srgbClr val="D8D8D8">
              <a:alpha val="6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6259642" y="7138416"/>
            <a:ext cx="942975" cy="289560"/>
          </a:xfrm>
          <a:custGeom>
            <a:avLst/>
            <a:gdLst/>
            <a:ahLst/>
            <a:cxnLst/>
            <a:rect l="l" t="t" r="r" b="b"/>
            <a:pathLst>
              <a:path w="942975" h="289559">
                <a:moveTo>
                  <a:pt x="797657" y="0"/>
                </a:moveTo>
                <a:lnTo>
                  <a:pt x="144691" y="0"/>
                </a:lnTo>
                <a:lnTo>
                  <a:pt x="98957" y="7376"/>
                </a:lnTo>
                <a:lnTo>
                  <a:pt x="59238" y="27917"/>
                </a:lnTo>
                <a:lnTo>
                  <a:pt x="27917" y="59238"/>
                </a:lnTo>
                <a:lnTo>
                  <a:pt x="7376" y="98957"/>
                </a:lnTo>
                <a:lnTo>
                  <a:pt x="0" y="144691"/>
                </a:lnTo>
                <a:lnTo>
                  <a:pt x="7376" y="190425"/>
                </a:lnTo>
                <a:lnTo>
                  <a:pt x="27917" y="230144"/>
                </a:lnTo>
                <a:lnTo>
                  <a:pt x="59238" y="261465"/>
                </a:lnTo>
                <a:lnTo>
                  <a:pt x="98957" y="282006"/>
                </a:lnTo>
                <a:lnTo>
                  <a:pt x="144691" y="289382"/>
                </a:lnTo>
                <a:lnTo>
                  <a:pt x="797658" y="289382"/>
                </a:lnTo>
                <a:lnTo>
                  <a:pt x="843391" y="282006"/>
                </a:lnTo>
                <a:lnTo>
                  <a:pt x="883110" y="261465"/>
                </a:lnTo>
                <a:lnTo>
                  <a:pt x="914432" y="230144"/>
                </a:lnTo>
                <a:lnTo>
                  <a:pt x="934973" y="190425"/>
                </a:lnTo>
                <a:lnTo>
                  <a:pt x="942349" y="144691"/>
                </a:lnTo>
                <a:lnTo>
                  <a:pt x="934973" y="98957"/>
                </a:lnTo>
                <a:lnTo>
                  <a:pt x="914432" y="59238"/>
                </a:lnTo>
                <a:lnTo>
                  <a:pt x="883110" y="27917"/>
                </a:lnTo>
                <a:lnTo>
                  <a:pt x="843391" y="7376"/>
                </a:lnTo>
                <a:lnTo>
                  <a:pt x="797657" y="0"/>
                </a:lnTo>
                <a:close/>
              </a:path>
            </a:pathLst>
          </a:custGeom>
          <a:solidFill>
            <a:srgbClr val="D8D8D8">
              <a:alpha val="6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4813212" y="3208982"/>
            <a:ext cx="405765" cy="138430"/>
          </a:xfrm>
          <a:custGeom>
            <a:avLst/>
            <a:gdLst/>
            <a:ahLst/>
            <a:cxnLst/>
            <a:rect l="l" t="t" r="r" b="b"/>
            <a:pathLst>
              <a:path w="405764" h="138429">
                <a:moveTo>
                  <a:pt x="56069" y="67985"/>
                </a:moveTo>
                <a:lnTo>
                  <a:pt x="0" y="67985"/>
                </a:lnTo>
                <a:lnTo>
                  <a:pt x="0" y="78374"/>
                </a:lnTo>
                <a:lnTo>
                  <a:pt x="124819" y="78374"/>
                </a:lnTo>
                <a:lnTo>
                  <a:pt x="124819" y="72263"/>
                </a:lnTo>
                <a:lnTo>
                  <a:pt x="56069" y="72263"/>
                </a:lnTo>
                <a:lnTo>
                  <a:pt x="56069" y="67985"/>
                </a:lnTo>
                <a:close/>
              </a:path>
              <a:path w="405764" h="138429">
                <a:moveTo>
                  <a:pt x="68597" y="45833"/>
                </a:moveTo>
                <a:lnTo>
                  <a:pt x="56069" y="45833"/>
                </a:lnTo>
                <a:lnTo>
                  <a:pt x="56069" y="72263"/>
                </a:lnTo>
                <a:lnTo>
                  <a:pt x="68597" y="72263"/>
                </a:lnTo>
                <a:lnTo>
                  <a:pt x="68597" y="45833"/>
                </a:lnTo>
                <a:close/>
              </a:path>
              <a:path w="405764" h="138429">
                <a:moveTo>
                  <a:pt x="124819" y="67985"/>
                </a:moveTo>
                <a:lnTo>
                  <a:pt x="68597" y="67985"/>
                </a:lnTo>
                <a:lnTo>
                  <a:pt x="68597" y="72263"/>
                </a:lnTo>
                <a:lnTo>
                  <a:pt x="124819" y="72263"/>
                </a:lnTo>
                <a:lnTo>
                  <a:pt x="124819" y="67985"/>
                </a:lnTo>
                <a:close/>
              </a:path>
              <a:path w="405764" h="138429">
                <a:moveTo>
                  <a:pt x="109235" y="6263"/>
                </a:moveTo>
                <a:lnTo>
                  <a:pt x="15736" y="6263"/>
                </a:lnTo>
                <a:lnTo>
                  <a:pt x="15736" y="52249"/>
                </a:lnTo>
                <a:lnTo>
                  <a:pt x="56069" y="52249"/>
                </a:lnTo>
                <a:lnTo>
                  <a:pt x="56069" y="47972"/>
                </a:lnTo>
                <a:lnTo>
                  <a:pt x="28263" y="47972"/>
                </a:lnTo>
                <a:lnTo>
                  <a:pt x="28263" y="16499"/>
                </a:lnTo>
                <a:lnTo>
                  <a:pt x="109235" y="16499"/>
                </a:lnTo>
                <a:lnTo>
                  <a:pt x="109235" y="6263"/>
                </a:lnTo>
                <a:close/>
              </a:path>
              <a:path w="405764" h="138429">
                <a:moveTo>
                  <a:pt x="110305" y="45833"/>
                </a:moveTo>
                <a:lnTo>
                  <a:pt x="68597" y="45833"/>
                </a:lnTo>
                <a:lnTo>
                  <a:pt x="68597" y="52249"/>
                </a:lnTo>
                <a:lnTo>
                  <a:pt x="110305" y="52249"/>
                </a:lnTo>
                <a:lnTo>
                  <a:pt x="110305" y="45833"/>
                </a:lnTo>
                <a:close/>
              </a:path>
              <a:path w="405764" h="138429">
                <a:moveTo>
                  <a:pt x="110305" y="41860"/>
                </a:moveTo>
                <a:lnTo>
                  <a:pt x="28263" y="41860"/>
                </a:lnTo>
                <a:lnTo>
                  <a:pt x="28263" y="47972"/>
                </a:lnTo>
                <a:lnTo>
                  <a:pt x="56069" y="47972"/>
                </a:lnTo>
                <a:lnTo>
                  <a:pt x="56069" y="45833"/>
                </a:lnTo>
                <a:lnTo>
                  <a:pt x="110305" y="45833"/>
                </a:lnTo>
                <a:lnTo>
                  <a:pt x="110305" y="41860"/>
                </a:lnTo>
                <a:close/>
              </a:path>
              <a:path w="405764" h="138429">
                <a:moveTo>
                  <a:pt x="62180" y="88305"/>
                </a:moveTo>
                <a:lnTo>
                  <a:pt x="42340" y="89959"/>
                </a:lnTo>
                <a:lnTo>
                  <a:pt x="27442" y="94779"/>
                </a:lnTo>
                <a:lnTo>
                  <a:pt x="18073" y="102549"/>
                </a:lnTo>
                <a:lnTo>
                  <a:pt x="14819" y="113055"/>
                </a:lnTo>
                <a:lnTo>
                  <a:pt x="18073" y="123713"/>
                </a:lnTo>
                <a:lnTo>
                  <a:pt x="27442" y="131522"/>
                </a:lnTo>
                <a:lnTo>
                  <a:pt x="42340" y="136322"/>
                </a:lnTo>
                <a:lnTo>
                  <a:pt x="62180" y="137957"/>
                </a:lnTo>
                <a:lnTo>
                  <a:pt x="82019" y="136322"/>
                </a:lnTo>
                <a:lnTo>
                  <a:pt x="96918" y="131522"/>
                </a:lnTo>
                <a:lnTo>
                  <a:pt x="101111" y="128027"/>
                </a:lnTo>
                <a:lnTo>
                  <a:pt x="62180" y="128027"/>
                </a:lnTo>
                <a:lnTo>
                  <a:pt x="47697" y="127041"/>
                </a:lnTo>
                <a:lnTo>
                  <a:pt x="36838" y="124150"/>
                </a:lnTo>
                <a:lnTo>
                  <a:pt x="30018" y="119455"/>
                </a:lnTo>
                <a:lnTo>
                  <a:pt x="27652" y="113055"/>
                </a:lnTo>
                <a:lnTo>
                  <a:pt x="30018" y="106719"/>
                </a:lnTo>
                <a:lnTo>
                  <a:pt x="36838" y="102017"/>
                </a:lnTo>
                <a:lnTo>
                  <a:pt x="47697" y="99090"/>
                </a:lnTo>
                <a:lnTo>
                  <a:pt x="62180" y="98083"/>
                </a:lnTo>
                <a:lnTo>
                  <a:pt x="100901" y="98083"/>
                </a:lnTo>
                <a:lnTo>
                  <a:pt x="96918" y="94779"/>
                </a:lnTo>
                <a:lnTo>
                  <a:pt x="82019" y="89959"/>
                </a:lnTo>
                <a:lnTo>
                  <a:pt x="62180" y="88305"/>
                </a:lnTo>
                <a:close/>
              </a:path>
              <a:path w="405764" h="138429">
                <a:moveTo>
                  <a:pt x="100901" y="98083"/>
                </a:moveTo>
                <a:lnTo>
                  <a:pt x="62180" y="98083"/>
                </a:lnTo>
                <a:lnTo>
                  <a:pt x="76727" y="99090"/>
                </a:lnTo>
                <a:lnTo>
                  <a:pt x="87579" y="102017"/>
                </a:lnTo>
                <a:lnTo>
                  <a:pt x="94363" y="106719"/>
                </a:lnTo>
                <a:lnTo>
                  <a:pt x="96708" y="113055"/>
                </a:lnTo>
                <a:lnTo>
                  <a:pt x="94363" y="119455"/>
                </a:lnTo>
                <a:lnTo>
                  <a:pt x="87579" y="124150"/>
                </a:lnTo>
                <a:lnTo>
                  <a:pt x="76727" y="127041"/>
                </a:lnTo>
                <a:lnTo>
                  <a:pt x="62180" y="128027"/>
                </a:lnTo>
                <a:lnTo>
                  <a:pt x="101111" y="128027"/>
                </a:lnTo>
                <a:lnTo>
                  <a:pt x="106287" y="123713"/>
                </a:lnTo>
                <a:lnTo>
                  <a:pt x="109541" y="113055"/>
                </a:lnTo>
                <a:lnTo>
                  <a:pt x="106287" y="102549"/>
                </a:lnTo>
                <a:lnTo>
                  <a:pt x="100901" y="98083"/>
                </a:lnTo>
                <a:close/>
              </a:path>
              <a:path w="405764" h="138429">
                <a:moveTo>
                  <a:pt x="247640" y="0"/>
                </a:moveTo>
                <a:lnTo>
                  <a:pt x="234959" y="0"/>
                </a:lnTo>
                <a:lnTo>
                  <a:pt x="234959" y="81735"/>
                </a:lnTo>
                <a:lnTo>
                  <a:pt x="247640" y="81735"/>
                </a:lnTo>
                <a:lnTo>
                  <a:pt x="247640" y="60499"/>
                </a:lnTo>
                <a:lnTo>
                  <a:pt x="243820" y="60499"/>
                </a:lnTo>
                <a:lnTo>
                  <a:pt x="243820" y="49958"/>
                </a:lnTo>
                <a:lnTo>
                  <a:pt x="247640" y="49958"/>
                </a:lnTo>
                <a:lnTo>
                  <a:pt x="247640" y="31166"/>
                </a:lnTo>
                <a:lnTo>
                  <a:pt x="243820" y="31166"/>
                </a:lnTo>
                <a:lnTo>
                  <a:pt x="243820" y="20624"/>
                </a:lnTo>
                <a:lnTo>
                  <a:pt x="247640" y="20624"/>
                </a:lnTo>
                <a:lnTo>
                  <a:pt x="247640" y="0"/>
                </a:lnTo>
                <a:close/>
              </a:path>
              <a:path w="405764" h="138429">
                <a:moveTo>
                  <a:pt x="247640" y="49958"/>
                </a:moveTo>
                <a:lnTo>
                  <a:pt x="243820" y="49958"/>
                </a:lnTo>
                <a:lnTo>
                  <a:pt x="243820" y="60499"/>
                </a:lnTo>
                <a:lnTo>
                  <a:pt x="247640" y="60499"/>
                </a:lnTo>
                <a:lnTo>
                  <a:pt x="247640" y="49958"/>
                </a:lnTo>
                <a:close/>
              </a:path>
              <a:path w="405764" h="138429">
                <a:moveTo>
                  <a:pt x="267806" y="49958"/>
                </a:moveTo>
                <a:lnTo>
                  <a:pt x="247640" y="49958"/>
                </a:lnTo>
                <a:lnTo>
                  <a:pt x="247640" y="60499"/>
                </a:lnTo>
                <a:lnTo>
                  <a:pt x="267806" y="60499"/>
                </a:lnTo>
                <a:lnTo>
                  <a:pt x="267806" y="49958"/>
                </a:lnTo>
                <a:close/>
              </a:path>
              <a:path w="405764" h="138429">
                <a:moveTo>
                  <a:pt x="247640" y="20624"/>
                </a:moveTo>
                <a:lnTo>
                  <a:pt x="243820" y="20624"/>
                </a:lnTo>
                <a:lnTo>
                  <a:pt x="243820" y="31166"/>
                </a:lnTo>
                <a:lnTo>
                  <a:pt x="247640" y="31166"/>
                </a:lnTo>
                <a:lnTo>
                  <a:pt x="247640" y="20624"/>
                </a:lnTo>
                <a:close/>
              </a:path>
              <a:path w="405764" h="138429">
                <a:moveTo>
                  <a:pt x="267806" y="20624"/>
                </a:moveTo>
                <a:lnTo>
                  <a:pt x="247640" y="20624"/>
                </a:lnTo>
                <a:lnTo>
                  <a:pt x="247640" y="31166"/>
                </a:lnTo>
                <a:lnTo>
                  <a:pt x="267806" y="31166"/>
                </a:lnTo>
                <a:lnTo>
                  <a:pt x="267806" y="20624"/>
                </a:lnTo>
                <a:close/>
              </a:path>
              <a:path w="405764" h="138429">
                <a:moveTo>
                  <a:pt x="179043" y="8097"/>
                </a:moveTo>
                <a:lnTo>
                  <a:pt x="164643" y="10498"/>
                </a:lnTo>
                <a:lnTo>
                  <a:pt x="153223" y="17225"/>
                </a:lnTo>
                <a:lnTo>
                  <a:pt x="145699" y="27561"/>
                </a:lnTo>
                <a:lnTo>
                  <a:pt x="142987" y="40791"/>
                </a:lnTo>
                <a:lnTo>
                  <a:pt x="145699" y="53908"/>
                </a:lnTo>
                <a:lnTo>
                  <a:pt x="153223" y="64147"/>
                </a:lnTo>
                <a:lnTo>
                  <a:pt x="164643" y="70805"/>
                </a:lnTo>
                <a:lnTo>
                  <a:pt x="179043" y="73180"/>
                </a:lnTo>
                <a:lnTo>
                  <a:pt x="193442" y="70805"/>
                </a:lnTo>
                <a:lnTo>
                  <a:pt x="204862" y="64147"/>
                </a:lnTo>
                <a:lnTo>
                  <a:pt x="205971" y="62638"/>
                </a:lnTo>
                <a:lnTo>
                  <a:pt x="179043" y="62638"/>
                </a:lnTo>
                <a:lnTo>
                  <a:pt x="169542" y="61051"/>
                </a:lnTo>
                <a:lnTo>
                  <a:pt x="162046" y="56584"/>
                </a:lnTo>
                <a:lnTo>
                  <a:pt x="157129" y="49683"/>
                </a:lnTo>
                <a:lnTo>
                  <a:pt x="155362" y="40791"/>
                </a:lnTo>
                <a:lnTo>
                  <a:pt x="157129" y="31875"/>
                </a:lnTo>
                <a:lnTo>
                  <a:pt x="162046" y="24921"/>
                </a:lnTo>
                <a:lnTo>
                  <a:pt x="169542" y="20402"/>
                </a:lnTo>
                <a:lnTo>
                  <a:pt x="179043" y="18791"/>
                </a:lnTo>
                <a:lnTo>
                  <a:pt x="206002" y="18791"/>
                </a:lnTo>
                <a:lnTo>
                  <a:pt x="204862" y="17225"/>
                </a:lnTo>
                <a:lnTo>
                  <a:pt x="193442" y="10498"/>
                </a:lnTo>
                <a:lnTo>
                  <a:pt x="179043" y="8097"/>
                </a:lnTo>
                <a:close/>
              </a:path>
              <a:path w="405764" h="138429">
                <a:moveTo>
                  <a:pt x="206002" y="18791"/>
                </a:moveTo>
                <a:lnTo>
                  <a:pt x="179043" y="18791"/>
                </a:lnTo>
                <a:lnTo>
                  <a:pt x="188543" y="20402"/>
                </a:lnTo>
                <a:lnTo>
                  <a:pt x="196039" y="24921"/>
                </a:lnTo>
                <a:lnTo>
                  <a:pt x="200957" y="31875"/>
                </a:lnTo>
                <a:lnTo>
                  <a:pt x="202723" y="40791"/>
                </a:lnTo>
                <a:lnTo>
                  <a:pt x="200957" y="49683"/>
                </a:lnTo>
                <a:lnTo>
                  <a:pt x="196039" y="56584"/>
                </a:lnTo>
                <a:lnTo>
                  <a:pt x="188543" y="61051"/>
                </a:lnTo>
                <a:lnTo>
                  <a:pt x="179043" y="62638"/>
                </a:lnTo>
                <a:lnTo>
                  <a:pt x="205971" y="62638"/>
                </a:lnTo>
                <a:lnTo>
                  <a:pt x="212386" y="53908"/>
                </a:lnTo>
                <a:lnTo>
                  <a:pt x="215098" y="40791"/>
                </a:lnTo>
                <a:lnTo>
                  <a:pt x="212386" y="27561"/>
                </a:lnTo>
                <a:lnTo>
                  <a:pt x="206002" y="18791"/>
                </a:lnTo>
                <a:close/>
              </a:path>
              <a:path w="405764" h="138429">
                <a:moveTo>
                  <a:pt x="203640" y="86166"/>
                </a:moveTo>
                <a:lnTo>
                  <a:pt x="184691" y="87923"/>
                </a:lnTo>
                <a:lnTo>
                  <a:pt x="170411" y="93003"/>
                </a:lnTo>
                <a:lnTo>
                  <a:pt x="161402" y="101119"/>
                </a:lnTo>
                <a:lnTo>
                  <a:pt x="158265" y="111985"/>
                </a:lnTo>
                <a:lnTo>
                  <a:pt x="161402" y="122916"/>
                </a:lnTo>
                <a:lnTo>
                  <a:pt x="170411" y="131025"/>
                </a:lnTo>
                <a:lnTo>
                  <a:pt x="184691" y="136069"/>
                </a:lnTo>
                <a:lnTo>
                  <a:pt x="203640" y="137805"/>
                </a:lnTo>
                <a:lnTo>
                  <a:pt x="222589" y="136069"/>
                </a:lnTo>
                <a:lnTo>
                  <a:pt x="236869" y="131025"/>
                </a:lnTo>
                <a:lnTo>
                  <a:pt x="240539" y="127721"/>
                </a:lnTo>
                <a:lnTo>
                  <a:pt x="203640" y="127721"/>
                </a:lnTo>
                <a:lnTo>
                  <a:pt x="189847" y="126659"/>
                </a:lnTo>
                <a:lnTo>
                  <a:pt x="179463" y="123577"/>
                </a:lnTo>
                <a:lnTo>
                  <a:pt x="172917" y="118633"/>
                </a:lnTo>
                <a:lnTo>
                  <a:pt x="170640" y="111985"/>
                </a:lnTo>
                <a:lnTo>
                  <a:pt x="172917" y="105361"/>
                </a:lnTo>
                <a:lnTo>
                  <a:pt x="179463" y="100470"/>
                </a:lnTo>
                <a:lnTo>
                  <a:pt x="189847" y="97440"/>
                </a:lnTo>
                <a:lnTo>
                  <a:pt x="203640" y="96402"/>
                </a:lnTo>
                <a:lnTo>
                  <a:pt x="240642" y="96402"/>
                </a:lnTo>
                <a:lnTo>
                  <a:pt x="236869" y="93003"/>
                </a:lnTo>
                <a:lnTo>
                  <a:pt x="222589" y="87923"/>
                </a:lnTo>
                <a:lnTo>
                  <a:pt x="203640" y="86166"/>
                </a:lnTo>
                <a:close/>
              </a:path>
              <a:path w="405764" h="138429">
                <a:moveTo>
                  <a:pt x="240642" y="96402"/>
                </a:moveTo>
                <a:lnTo>
                  <a:pt x="203640" y="96402"/>
                </a:lnTo>
                <a:lnTo>
                  <a:pt x="217433" y="97440"/>
                </a:lnTo>
                <a:lnTo>
                  <a:pt x="227817" y="100470"/>
                </a:lnTo>
                <a:lnTo>
                  <a:pt x="234362" y="105361"/>
                </a:lnTo>
                <a:lnTo>
                  <a:pt x="236640" y="111985"/>
                </a:lnTo>
                <a:lnTo>
                  <a:pt x="234362" y="118633"/>
                </a:lnTo>
                <a:lnTo>
                  <a:pt x="227817" y="123577"/>
                </a:lnTo>
                <a:lnTo>
                  <a:pt x="217433" y="126659"/>
                </a:lnTo>
                <a:lnTo>
                  <a:pt x="203640" y="127721"/>
                </a:lnTo>
                <a:lnTo>
                  <a:pt x="240539" y="127721"/>
                </a:lnTo>
                <a:lnTo>
                  <a:pt x="245878" y="122916"/>
                </a:lnTo>
                <a:lnTo>
                  <a:pt x="249015" y="111985"/>
                </a:lnTo>
                <a:lnTo>
                  <a:pt x="245878" y="101119"/>
                </a:lnTo>
                <a:lnTo>
                  <a:pt x="240642" y="96402"/>
                </a:lnTo>
                <a:close/>
              </a:path>
              <a:path w="405764" h="138429">
                <a:moveTo>
                  <a:pt x="337155" y="91073"/>
                </a:moveTo>
                <a:lnTo>
                  <a:pt x="323386" y="92148"/>
                </a:lnTo>
                <a:lnTo>
                  <a:pt x="308548" y="96708"/>
                </a:lnTo>
                <a:lnTo>
                  <a:pt x="299266" y="104132"/>
                </a:lnTo>
                <a:lnTo>
                  <a:pt x="296058" y="114277"/>
                </a:lnTo>
                <a:lnTo>
                  <a:pt x="299266" y="124334"/>
                </a:lnTo>
                <a:lnTo>
                  <a:pt x="308548" y="131713"/>
                </a:lnTo>
                <a:lnTo>
                  <a:pt x="323386" y="136255"/>
                </a:lnTo>
                <a:lnTo>
                  <a:pt x="343266" y="137805"/>
                </a:lnTo>
                <a:lnTo>
                  <a:pt x="363146" y="136255"/>
                </a:lnTo>
                <a:lnTo>
                  <a:pt x="377985" y="131713"/>
                </a:lnTo>
                <a:lnTo>
                  <a:pt x="382429" y="128180"/>
                </a:lnTo>
                <a:lnTo>
                  <a:pt x="343266" y="128180"/>
                </a:lnTo>
                <a:lnTo>
                  <a:pt x="328743" y="127253"/>
                </a:lnTo>
                <a:lnTo>
                  <a:pt x="317943" y="124551"/>
                </a:lnTo>
                <a:lnTo>
                  <a:pt x="311212" y="120187"/>
                </a:lnTo>
                <a:lnTo>
                  <a:pt x="308891" y="114277"/>
                </a:lnTo>
                <a:lnTo>
                  <a:pt x="311212" y="108366"/>
                </a:lnTo>
                <a:lnTo>
                  <a:pt x="317943" y="104003"/>
                </a:lnTo>
                <a:lnTo>
                  <a:pt x="328743" y="101300"/>
                </a:lnTo>
                <a:lnTo>
                  <a:pt x="343266" y="100374"/>
                </a:lnTo>
                <a:lnTo>
                  <a:pt x="382569" y="100374"/>
                </a:lnTo>
                <a:lnTo>
                  <a:pt x="377985" y="96708"/>
                </a:lnTo>
                <a:lnTo>
                  <a:pt x="371024" y="94569"/>
                </a:lnTo>
                <a:lnTo>
                  <a:pt x="337155" y="94569"/>
                </a:lnTo>
                <a:lnTo>
                  <a:pt x="337155" y="91073"/>
                </a:lnTo>
                <a:close/>
              </a:path>
              <a:path w="405764" h="138429">
                <a:moveTo>
                  <a:pt x="382569" y="100374"/>
                </a:moveTo>
                <a:lnTo>
                  <a:pt x="343266" y="100374"/>
                </a:lnTo>
                <a:lnTo>
                  <a:pt x="357790" y="101300"/>
                </a:lnTo>
                <a:lnTo>
                  <a:pt x="368589" y="104003"/>
                </a:lnTo>
                <a:lnTo>
                  <a:pt x="375321" y="108366"/>
                </a:lnTo>
                <a:lnTo>
                  <a:pt x="377641" y="114277"/>
                </a:lnTo>
                <a:lnTo>
                  <a:pt x="375321" y="120187"/>
                </a:lnTo>
                <a:lnTo>
                  <a:pt x="368589" y="124551"/>
                </a:lnTo>
                <a:lnTo>
                  <a:pt x="357790" y="127253"/>
                </a:lnTo>
                <a:lnTo>
                  <a:pt x="343266" y="128180"/>
                </a:lnTo>
                <a:lnTo>
                  <a:pt x="382429" y="128180"/>
                </a:lnTo>
                <a:lnTo>
                  <a:pt x="387266" y="124334"/>
                </a:lnTo>
                <a:lnTo>
                  <a:pt x="390474" y="114277"/>
                </a:lnTo>
                <a:lnTo>
                  <a:pt x="387266" y="104132"/>
                </a:lnTo>
                <a:lnTo>
                  <a:pt x="382569" y="100374"/>
                </a:lnTo>
                <a:close/>
              </a:path>
              <a:path w="405764" h="138429">
                <a:moveTo>
                  <a:pt x="343266" y="90596"/>
                </a:moveTo>
                <a:lnTo>
                  <a:pt x="337155" y="91073"/>
                </a:lnTo>
                <a:lnTo>
                  <a:pt x="337155" y="94569"/>
                </a:lnTo>
                <a:lnTo>
                  <a:pt x="349683" y="94569"/>
                </a:lnTo>
                <a:lnTo>
                  <a:pt x="349683" y="91097"/>
                </a:lnTo>
                <a:lnTo>
                  <a:pt x="343266" y="90596"/>
                </a:lnTo>
                <a:close/>
              </a:path>
              <a:path w="405764" h="138429">
                <a:moveTo>
                  <a:pt x="349683" y="91097"/>
                </a:moveTo>
                <a:lnTo>
                  <a:pt x="349683" y="94569"/>
                </a:lnTo>
                <a:lnTo>
                  <a:pt x="371024" y="94569"/>
                </a:lnTo>
                <a:lnTo>
                  <a:pt x="363146" y="92148"/>
                </a:lnTo>
                <a:lnTo>
                  <a:pt x="349683" y="91097"/>
                </a:lnTo>
                <a:close/>
              </a:path>
              <a:path w="405764" h="138429">
                <a:moveTo>
                  <a:pt x="349683" y="90596"/>
                </a:moveTo>
                <a:lnTo>
                  <a:pt x="343266" y="90596"/>
                </a:lnTo>
                <a:lnTo>
                  <a:pt x="349683" y="91097"/>
                </a:lnTo>
                <a:lnTo>
                  <a:pt x="349683" y="90596"/>
                </a:lnTo>
                <a:close/>
              </a:path>
              <a:path w="405764" h="138429">
                <a:moveTo>
                  <a:pt x="349683" y="71958"/>
                </a:moveTo>
                <a:lnTo>
                  <a:pt x="337155" y="71958"/>
                </a:lnTo>
                <a:lnTo>
                  <a:pt x="337155" y="91073"/>
                </a:lnTo>
                <a:lnTo>
                  <a:pt x="343266" y="90596"/>
                </a:lnTo>
                <a:lnTo>
                  <a:pt x="349683" y="90596"/>
                </a:lnTo>
                <a:lnTo>
                  <a:pt x="349683" y="71958"/>
                </a:lnTo>
                <a:close/>
              </a:path>
              <a:path w="405764" h="138429">
                <a:moveTo>
                  <a:pt x="405752" y="67222"/>
                </a:moveTo>
                <a:lnTo>
                  <a:pt x="280933" y="67222"/>
                </a:lnTo>
                <a:lnTo>
                  <a:pt x="280933" y="77610"/>
                </a:lnTo>
                <a:lnTo>
                  <a:pt x="337155" y="77610"/>
                </a:lnTo>
                <a:lnTo>
                  <a:pt x="337155" y="71958"/>
                </a:lnTo>
                <a:lnTo>
                  <a:pt x="405752" y="71958"/>
                </a:lnTo>
                <a:lnTo>
                  <a:pt x="405752" y="67222"/>
                </a:lnTo>
                <a:close/>
              </a:path>
              <a:path w="405764" h="138429">
                <a:moveTo>
                  <a:pt x="405752" y="71958"/>
                </a:moveTo>
                <a:lnTo>
                  <a:pt x="349683" y="71958"/>
                </a:lnTo>
                <a:lnTo>
                  <a:pt x="349683" y="77610"/>
                </a:lnTo>
                <a:lnTo>
                  <a:pt x="405752" y="77610"/>
                </a:lnTo>
                <a:lnTo>
                  <a:pt x="405752" y="71958"/>
                </a:lnTo>
                <a:close/>
              </a:path>
              <a:path w="405764" h="138429">
                <a:moveTo>
                  <a:pt x="313475" y="44152"/>
                </a:moveTo>
                <a:lnTo>
                  <a:pt x="293155" y="44152"/>
                </a:lnTo>
                <a:lnTo>
                  <a:pt x="293155" y="54541"/>
                </a:lnTo>
                <a:lnTo>
                  <a:pt x="393377" y="54541"/>
                </a:lnTo>
                <a:lnTo>
                  <a:pt x="393377" y="51180"/>
                </a:lnTo>
                <a:lnTo>
                  <a:pt x="313475" y="51180"/>
                </a:lnTo>
                <a:lnTo>
                  <a:pt x="313475" y="44152"/>
                </a:lnTo>
                <a:close/>
              </a:path>
              <a:path w="405764" h="138429">
                <a:moveTo>
                  <a:pt x="326155" y="9624"/>
                </a:moveTo>
                <a:lnTo>
                  <a:pt x="313475" y="9624"/>
                </a:lnTo>
                <a:lnTo>
                  <a:pt x="313475" y="51180"/>
                </a:lnTo>
                <a:lnTo>
                  <a:pt x="326155" y="51180"/>
                </a:lnTo>
                <a:lnTo>
                  <a:pt x="326155" y="9624"/>
                </a:lnTo>
                <a:close/>
              </a:path>
              <a:path w="405764" h="138429">
                <a:moveTo>
                  <a:pt x="360530" y="44152"/>
                </a:moveTo>
                <a:lnTo>
                  <a:pt x="326155" y="44152"/>
                </a:lnTo>
                <a:lnTo>
                  <a:pt x="326155" y="51180"/>
                </a:lnTo>
                <a:lnTo>
                  <a:pt x="360530" y="51180"/>
                </a:lnTo>
                <a:lnTo>
                  <a:pt x="360530" y="44152"/>
                </a:lnTo>
                <a:close/>
              </a:path>
              <a:path w="405764" h="138429">
                <a:moveTo>
                  <a:pt x="373058" y="9624"/>
                </a:moveTo>
                <a:lnTo>
                  <a:pt x="360530" y="9624"/>
                </a:lnTo>
                <a:lnTo>
                  <a:pt x="360530" y="51180"/>
                </a:lnTo>
                <a:lnTo>
                  <a:pt x="373058" y="51180"/>
                </a:lnTo>
                <a:lnTo>
                  <a:pt x="373058" y="9624"/>
                </a:lnTo>
                <a:close/>
              </a:path>
              <a:path w="405764" h="138429">
                <a:moveTo>
                  <a:pt x="393377" y="44152"/>
                </a:moveTo>
                <a:lnTo>
                  <a:pt x="373058" y="44152"/>
                </a:lnTo>
                <a:lnTo>
                  <a:pt x="373058" y="51180"/>
                </a:lnTo>
                <a:lnTo>
                  <a:pt x="393377" y="51180"/>
                </a:lnTo>
                <a:lnTo>
                  <a:pt x="393377" y="44152"/>
                </a:lnTo>
                <a:close/>
              </a:path>
              <a:path w="405764" h="138429">
                <a:moveTo>
                  <a:pt x="393988" y="5194"/>
                </a:moveTo>
                <a:lnTo>
                  <a:pt x="292544" y="5194"/>
                </a:lnTo>
                <a:lnTo>
                  <a:pt x="292544" y="15430"/>
                </a:lnTo>
                <a:lnTo>
                  <a:pt x="313475" y="15430"/>
                </a:lnTo>
                <a:lnTo>
                  <a:pt x="313475" y="9624"/>
                </a:lnTo>
                <a:lnTo>
                  <a:pt x="393988" y="9624"/>
                </a:lnTo>
                <a:lnTo>
                  <a:pt x="393988" y="5194"/>
                </a:lnTo>
                <a:close/>
              </a:path>
              <a:path w="405764" h="138429">
                <a:moveTo>
                  <a:pt x="360530" y="9624"/>
                </a:moveTo>
                <a:lnTo>
                  <a:pt x="326155" y="9624"/>
                </a:lnTo>
                <a:lnTo>
                  <a:pt x="326155" y="15430"/>
                </a:lnTo>
                <a:lnTo>
                  <a:pt x="360530" y="15430"/>
                </a:lnTo>
                <a:lnTo>
                  <a:pt x="360530" y="9624"/>
                </a:lnTo>
                <a:close/>
              </a:path>
              <a:path w="405764" h="138429">
                <a:moveTo>
                  <a:pt x="393988" y="9624"/>
                </a:moveTo>
                <a:lnTo>
                  <a:pt x="373058" y="9624"/>
                </a:lnTo>
                <a:lnTo>
                  <a:pt x="373058" y="15430"/>
                </a:lnTo>
                <a:lnTo>
                  <a:pt x="393988" y="15430"/>
                </a:lnTo>
                <a:lnTo>
                  <a:pt x="393988" y="9624"/>
                </a:lnTo>
                <a:close/>
              </a:path>
            </a:pathLst>
          </a:custGeom>
          <a:solidFill>
            <a:srgbClr val="6775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7296314" y="3208829"/>
            <a:ext cx="405765" cy="138430"/>
          </a:xfrm>
          <a:custGeom>
            <a:avLst/>
            <a:gdLst/>
            <a:ahLst/>
            <a:cxnLst/>
            <a:rect l="l" t="t" r="r" b="b"/>
            <a:pathLst>
              <a:path w="405765" h="138429">
                <a:moveTo>
                  <a:pt x="37277" y="96555"/>
                </a:moveTo>
                <a:lnTo>
                  <a:pt x="24597" y="96555"/>
                </a:lnTo>
                <a:lnTo>
                  <a:pt x="24597" y="135207"/>
                </a:lnTo>
                <a:lnTo>
                  <a:pt x="116721" y="135207"/>
                </a:lnTo>
                <a:lnTo>
                  <a:pt x="116721" y="129860"/>
                </a:lnTo>
                <a:lnTo>
                  <a:pt x="37277" y="129860"/>
                </a:lnTo>
                <a:lnTo>
                  <a:pt x="37277" y="96555"/>
                </a:lnTo>
                <a:close/>
              </a:path>
              <a:path w="405765" h="138429">
                <a:moveTo>
                  <a:pt x="116721" y="124819"/>
                </a:moveTo>
                <a:lnTo>
                  <a:pt x="37277" y="124819"/>
                </a:lnTo>
                <a:lnTo>
                  <a:pt x="37277" y="129860"/>
                </a:lnTo>
                <a:lnTo>
                  <a:pt x="116721" y="129860"/>
                </a:lnTo>
                <a:lnTo>
                  <a:pt x="116721" y="124819"/>
                </a:lnTo>
                <a:close/>
              </a:path>
              <a:path w="405765" h="138429">
                <a:moveTo>
                  <a:pt x="113360" y="305"/>
                </a:moveTo>
                <a:lnTo>
                  <a:pt x="100680" y="305"/>
                </a:lnTo>
                <a:lnTo>
                  <a:pt x="100680" y="105569"/>
                </a:lnTo>
                <a:lnTo>
                  <a:pt x="113360" y="105569"/>
                </a:lnTo>
                <a:lnTo>
                  <a:pt x="113360" y="76235"/>
                </a:lnTo>
                <a:lnTo>
                  <a:pt x="106027" y="76235"/>
                </a:lnTo>
                <a:lnTo>
                  <a:pt x="106027" y="65999"/>
                </a:lnTo>
                <a:lnTo>
                  <a:pt x="113360" y="65999"/>
                </a:lnTo>
                <a:lnTo>
                  <a:pt x="113360" y="47208"/>
                </a:lnTo>
                <a:lnTo>
                  <a:pt x="106027" y="47208"/>
                </a:lnTo>
                <a:lnTo>
                  <a:pt x="106027" y="36819"/>
                </a:lnTo>
                <a:lnTo>
                  <a:pt x="113360" y="36819"/>
                </a:lnTo>
                <a:lnTo>
                  <a:pt x="113360" y="305"/>
                </a:lnTo>
                <a:close/>
              </a:path>
              <a:path w="405765" h="138429">
                <a:moveTo>
                  <a:pt x="39110" y="34833"/>
                </a:moveTo>
                <a:lnTo>
                  <a:pt x="26418" y="36728"/>
                </a:lnTo>
                <a:lnTo>
                  <a:pt x="16519" y="42090"/>
                </a:lnTo>
                <a:lnTo>
                  <a:pt x="10085" y="50430"/>
                </a:lnTo>
                <a:lnTo>
                  <a:pt x="7791" y="61263"/>
                </a:lnTo>
                <a:lnTo>
                  <a:pt x="10085" y="72032"/>
                </a:lnTo>
                <a:lnTo>
                  <a:pt x="16519" y="80379"/>
                </a:lnTo>
                <a:lnTo>
                  <a:pt x="26418" y="85777"/>
                </a:lnTo>
                <a:lnTo>
                  <a:pt x="39110" y="87694"/>
                </a:lnTo>
                <a:lnTo>
                  <a:pt x="51715" y="85777"/>
                </a:lnTo>
                <a:lnTo>
                  <a:pt x="61569" y="80379"/>
                </a:lnTo>
                <a:lnTo>
                  <a:pt x="63697" y="77610"/>
                </a:lnTo>
                <a:lnTo>
                  <a:pt x="27652" y="77610"/>
                </a:lnTo>
                <a:lnTo>
                  <a:pt x="19861" y="71041"/>
                </a:lnTo>
                <a:lnTo>
                  <a:pt x="19861" y="51485"/>
                </a:lnTo>
                <a:lnTo>
                  <a:pt x="27652" y="44763"/>
                </a:lnTo>
                <a:lnTo>
                  <a:pt x="63626" y="44763"/>
                </a:lnTo>
                <a:lnTo>
                  <a:pt x="61569" y="42090"/>
                </a:lnTo>
                <a:lnTo>
                  <a:pt x="51715" y="36728"/>
                </a:lnTo>
                <a:lnTo>
                  <a:pt x="39110" y="34833"/>
                </a:lnTo>
                <a:close/>
              </a:path>
              <a:path w="405765" h="138429">
                <a:moveTo>
                  <a:pt x="63626" y="44763"/>
                </a:moveTo>
                <a:lnTo>
                  <a:pt x="50569" y="44763"/>
                </a:lnTo>
                <a:lnTo>
                  <a:pt x="58360" y="51485"/>
                </a:lnTo>
                <a:lnTo>
                  <a:pt x="58360" y="71041"/>
                </a:lnTo>
                <a:lnTo>
                  <a:pt x="50569" y="77610"/>
                </a:lnTo>
                <a:lnTo>
                  <a:pt x="63697" y="77610"/>
                </a:lnTo>
                <a:lnTo>
                  <a:pt x="67985" y="72032"/>
                </a:lnTo>
                <a:lnTo>
                  <a:pt x="70277" y="61263"/>
                </a:lnTo>
                <a:lnTo>
                  <a:pt x="67985" y="50430"/>
                </a:lnTo>
                <a:lnTo>
                  <a:pt x="63626" y="44763"/>
                </a:lnTo>
                <a:close/>
              </a:path>
              <a:path w="405765" h="138429">
                <a:moveTo>
                  <a:pt x="100680" y="65999"/>
                </a:moveTo>
                <a:lnTo>
                  <a:pt x="77305" y="65999"/>
                </a:lnTo>
                <a:lnTo>
                  <a:pt x="77305" y="76235"/>
                </a:lnTo>
                <a:lnTo>
                  <a:pt x="100680" y="76235"/>
                </a:lnTo>
                <a:lnTo>
                  <a:pt x="100680" y="65999"/>
                </a:lnTo>
                <a:close/>
              </a:path>
              <a:path w="405765" h="138429">
                <a:moveTo>
                  <a:pt x="113360" y="65999"/>
                </a:moveTo>
                <a:lnTo>
                  <a:pt x="106027" y="65999"/>
                </a:lnTo>
                <a:lnTo>
                  <a:pt x="106027" y="76235"/>
                </a:lnTo>
                <a:lnTo>
                  <a:pt x="113360" y="76235"/>
                </a:lnTo>
                <a:lnTo>
                  <a:pt x="113360" y="65999"/>
                </a:lnTo>
                <a:close/>
              </a:path>
              <a:path w="405765" h="138429">
                <a:moveTo>
                  <a:pt x="100680" y="36819"/>
                </a:moveTo>
                <a:lnTo>
                  <a:pt x="77305" y="36819"/>
                </a:lnTo>
                <a:lnTo>
                  <a:pt x="77305" y="47208"/>
                </a:lnTo>
                <a:lnTo>
                  <a:pt x="100680" y="47208"/>
                </a:lnTo>
                <a:lnTo>
                  <a:pt x="100680" y="36819"/>
                </a:lnTo>
                <a:close/>
              </a:path>
              <a:path w="405765" h="138429">
                <a:moveTo>
                  <a:pt x="113360" y="36819"/>
                </a:moveTo>
                <a:lnTo>
                  <a:pt x="106027" y="36819"/>
                </a:lnTo>
                <a:lnTo>
                  <a:pt x="106027" y="47208"/>
                </a:lnTo>
                <a:lnTo>
                  <a:pt x="113360" y="47208"/>
                </a:lnTo>
                <a:lnTo>
                  <a:pt x="113360" y="36819"/>
                </a:lnTo>
                <a:close/>
              </a:path>
              <a:path w="405765" h="138429">
                <a:moveTo>
                  <a:pt x="32847" y="16958"/>
                </a:moveTo>
                <a:lnTo>
                  <a:pt x="0" y="16958"/>
                </a:lnTo>
                <a:lnTo>
                  <a:pt x="0" y="27194"/>
                </a:lnTo>
                <a:lnTo>
                  <a:pt x="77305" y="27194"/>
                </a:lnTo>
                <a:lnTo>
                  <a:pt x="77305" y="23527"/>
                </a:lnTo>
                <a:lnTo>
                  <a:pt x="32847" y="23527"/>
                </a:lnTo>
                <a:lnTo>
                  <a:pt x="32847" y="16958"/>
                </a:lnTo>
                <a:close/>
              </a:path>
              <a:path w="405765" h="138429">
                <a:moveTo>
                  <a:pt x="45527" y="0"/>
                </a:moveTo>
                <a:lnTo>
                  <a:pt x="32847" y="0"/>
                </a:lnTo>
                <a:lnTo>
                  <a:pt x="32847" y="23527"/>
                </a:lnTo>
                <a:lnTo>
                  <a:pt x="45527" y="23527"/>
                </a:lnTo>
                <a:lnTo>
                  <a:pt x="45527" y="0"/>
                </a:lnTo>
                <a:close/>
              </a:path>
              <a:path w="405765" h="138429">
                <a:moveTo>
                  <a:pt x="77305" y="16958"/>
                </a:moveTo>
                <a:lnTo>
                  <a:pt x="45527" y="16958"/>
                </a:lnTo>
                <a:lnTo>
                  <a:pt x="45527" y="23527"/>
                </a:lnTo>
                <a:lnTo>
                  <a:pt x="77305" y="23527"/>
                </a:lnTo>
                <a:lnTo>
                  <a:pt x="77305" y="16958"/>
                </a:lnTo>
                <a:close/>
              </a:path>
              <a:path w="405765" h="138429">
                <a:moveTo>
                  <a:pt x="257570" y="152"/>
                </a:moveTo>
                <a:lnTo>
                  <a:pt x="245348" y="152"/>
                </a:lnTo>
                <a:lnTo>
                  <a:pt x="245348" y="138263"/>
                </a:lnTo>
                <a:lnTo>
                  <a:pt x="257570" y="138263"/>
                </a:lnTo>
                <a:lnTo>
                  <a:pt x="257570" y="65999"/>
                </a:lnTo>
                <a:lnTo>
                  <a:pt x="248556" y="65999"/>
                </a:lnTo>
                <a:lnTo>
                  <a:pt x="248556" y="55458"/>
                </a:lnTo>
                <a:lnTo>
                  <a:pt x="257570" y="55458"/>
                </a:lnTo>
                <a:lnTo>
                  <a:pt x="257570" y="152"/>
                </a:lnTo>
                <a:close/>
              </a:path>
              <a:path w="405765" h="138429">
                <a:moveTo>
                  <a:pt x="225945" y="3208"/>
                </a:moveTo>
                <a:lnTo>
                  <a:pt x="214029" y="3208"/>
                </a:lnTo>
                <a:lnTo>
                  <a:pt x="214029" y="131235"/>
                </a:lnTo>
                <a:lnTo>
                  <a:pt x="225945" y="131235"/>
                </a:lnTo>
                <a:lnTo>
                  <a:pt x="225945" y="65999"/>
                </a:lnTo>
                <a:lnTo>
                  <a:pt x="221973" y="65999"/>
                </a:lnTo>
                <a:lnTo>
                  <a:pt x="221973" y="55458"/>
                </a:lnTo>
                <a:lnTo>
                  <a:pt x="225945" y="55458"/>
                </a:lnTo>
                <a:lnTo>
                  <a:pt x="225945" y="3208"/>
                </a:lnTo>
                <a:close/>
              </a:path>
              <a:path w="405765" h="138429">
                <a:moveTo>
                  <a:pt x="225945" y="55458"/>
                </a:moveTo>
                <a:lnTo>
                  <a:pt x="221973" y="55458"/>
                </a:lnTo>
                <a:lnTo>
                  <a:pt x="221973" y="65999"/>
                </a:lnTo>
                <a:lnTo>
                  <a:pt x="225945" y="65999"/>
                </a:lnTo>
                <a:lnTo>
                  <a:pt x="225945" y="55458"/>
                </a:lnTo>
                <a:close/>
              </a:path>
              <a:path w="405765" h="138429">
                <a:moveTo>
                  <a:pt x="245348" y="55458"/>
                </a:moveTo>
                <a:lnTo>
                  <a:pt x="225945" y="55458"/>
                </a:lnTo>
                <a:lnTo>
                  <a:pt x="225945" y="65999"/>
                </a:lnTo>
                <a:lnTo>
                  <a:pt x="245348" y="65999"/>
                </a:lnTo>
                <a:lnTo>
                  <a:pt x="245348" y="55458"/>
                </a:lnTo>
                <a:close/>
              </a:path>
              <a:path w="405765" h="138429">
                <a:moveTo>
                  <a:pt x="257570" y="55458"/>
                </a:moveTo>
                <a:lnTo>
                  <a:pt x="248556" y="55458"/>
                </a:lnTo>
                <a:lnTo>
                  <a:pt x="248556" y="65999"/>
                </a:lnTo>
                <a:lnTo>
                  <a:pt x="257570" y="65999"/>
                </a:lnTo>
                <a:lnTo>
                  <a:pt x="257570" y="55458"/>
                </a:lnTo>
                <a:close/>
              </a:path>
              <a:path w="405765" h="138429">
                <a:moveTo>
                  <a:pt x="196612" y="16958"/>
                </a:moveTo>
                <a:lnTo>
                  <a:pt x="145279" y="16958"/>
                </a:lnTo>
                <a:lnTo>
                  <a:pt x="145279" y="104194"/>
                </a:lnTo>
                <a:lnTo>
                  <a:pt x="154293" y="104194"/>
                </a:lnTo>
                <a:lnTo>
                  <a:pt x="168735" y="104043"/>
                </a:lnTo>
                <a:lnTo>
                  <a:pt x="181487" y="103449"/>
                </a:lnTo>
                <a:lnTo>
                  <a:pt x="193437" y="102196"/>
                </a:lnTo>
                <a:lnTo>
                  <a:pt x="205473" y="100069"/>
                </a:lnTo>
                <a:lnTo>
                  <a:pt x="205278" y="98388"/>
                </a:lnTo>
                <a:lnTo>
                  <a:pt x="157806" y="98388"/>
                </a:lnTo>
                <a:lnTo>
                  <a:pt x="157806" y="93652"/>
                </a:lnTo>
                <a:lnTo>
                  <a:pt x="154293" y="93652"/>
                </a:lnTo>
                <a:lnTo>
                  <a:pt x="157806" y="93609"/>
                </a:lnTo>
                <a:lnTo>
                  <a:pt x="157806" y="27347"/>
                </a:lnTo>
                <a:lnTo>
                  <a:pt x="196612" y="27347"/>
                </a:lnTo>
                <a:lnTo>
                  <a:pt x="196612" y="16958"/>
                </a:lnTo>
                <a:close/>
              </a:path>
              <a:path w="405765" h="138429">
                <a:moveTo>
                  <a:pt x="204251" y="89527"/>
                </a:moveTo>
                <a:lnTo>
                  <a:pt x="192513" y="91589"/>
                </a:lnTo>
                <a:lnTo>
                  <a:pt x="180819" y="92850"/>
                </a:lnTo>
                <a:lnTo>
                  <a:pt x="168351" y="93480"/>
                </a:lnTo>
                <a:lnTo>
                  <a:pt x="157806" y="93609"/>
                </a:lnTo>
                <a:lnTo>
                  <a:pt x="157806" y="98388"/>
                </a:lnTo>
                <a:lnTo>
                  <a:pt x="205278" y="98388"/>
                </a:lnTo>
                <a:lnTo>
                  <a:pt x="204251" y="89527"/>
                </a:lnTo>
                <a:close/>
              </a:path>
              <a:path w="405765" h="138429">
                <a:moveTo>
                  <a:pt x="157806" y="93609"/>
                </a:moveTo>
                <a:lnTo>
                  <a:pt x="154293" y="93652"/>
                </a:lnTo>
                <a:lnTo>
                  <a:pt x="157806" y="93652"/>
                </a:lnTo>
                <a:close/>
              </a:path>
              <a:path w="405765" h="138429">
                <a:moveTo>
                  <a:pt x="336850" y="82041"/>
                </a:moveTo>
                <a:lnTo>
                  <a:pt x="295905" y="82041"/>
                </a:lnTo>
                <a:lnTo>
                  <a:pt x="295905" y="91819"/>
                </a:lnTo>
                <a:lnTo>
                  <a:pt x="377183" y="91819"/>
                </a:lnTo>
                <a:lnTo>
                  <a:pt x="377183" y="103888"/>
                </a:lnTo>
                <a:lnTo>
                  <a:pt x="296211" y="103888"/>
                </a:lnTo>
                <a:lnTo>
                  <a:pt x="296211" y="136735"/>
                </a:lnTo>
                <a:lnTo>
                  <a:pt x="393835" y="136735"/>
                </a:lnTo>
                <a:lnTo>
                  <a:pt x="393835" y="129860"/>
                </a:lnTo>
                <a:lnTo>
                  <a:pt x="308739" y="129860"/>
                </a:lnTo>
                <a:lnTo>
                  <a:pt x="308739" y="113055"/>
                </a:lnTo>
                <a:lnTo>
                  <a:pt x="389710" y="113055"/>
                </a:lnTo>
                <a:lnTo>
                  <a:pt x="389710" y="86624"/>
                </a:lnTo>
                <a:lnTo>
                  <a:pt x="336850" y="86624"/>
                </a:lnTo>
                <a:lnTo>
                  <a:pt x="336850" y="82041"/>
                </a:lnTo>
                <a:close/>
              </a:path>
              <a:path w="405765" h="138429">
                <a:moveTo>
                  <a:pt x="393835" y="126805"/>
                </a:moveTo>
                <a:lnTo>
                  <a:pt x="308739" y="126805"/>
                </a:lnTo>
                <a:lnTo>
                  <a:pt x="308739" y="129860"/>
                </a:lnTo>
                <a:lnTo>
                  <a:pt x="393835" y="129860"/>
                </a:lnTo>
                <a:lnTo>
                  <a:pt x="393835" y="126805"/>
                </a:lnTo>
                <a:close/>
              </a:path>
              <a:path w="405765" h="138429">
                <a:moveTo>
                  <a:pt x="349377" y="65388"/>
                </a:moveTo>
                <a:lnTo>
                  <a:pt x="336850" y="65388"/>
                </a:lnTo>
                <a:lnTo>
                  <a:pt x="336850" y="86624"/>
                </a:lnTo>
                <a:lnTo>
                  <a:pt x="349377" y="86624"/>
                </a:lnTo>
                <a:lnTo>
                  <a:pt x="349377" y="65388"/>
                </a:lnTo>
                <a:close/>
              </a:path>
              <a:path w="405765" h="138429">
                <a:moveTo>
                  <a:pt x="389710" y="82041"/>
                </a:moveTo>
                <a:lnTo>
                  <a:pt x="349377" y="82041"/>
                </a:lnTo>
                <a:lnTo>
                  <a:pt x="349377" y="86624"/>
                </a:lnTo>
                <a:lnTo>
                  <a:pt x="389710" y="86624"/>
                </a:lnTo>
                <a:lnTo>
                  <a:pt x="389710" y="82041"/>
                </a:lnTo>
                <a:close/>
              </a:path>
              <a:path w="405765" h="138429">
                <a:moveTo>
                  <a:pt x="405599" y="58360"/>
                </a:moveTo>
                <a:lnTo>
                  <a:pt x="280780" y="58360"/>
                </a:lnTo>
                <a:lnTo>
                  <a:pt x="280780" y="68597"/>
                </a:lnTo>
                <a:lnTo>
                  <a:pt x="336850" y="68597"/>
                </a:lnTo>
                <a:lnTo>
                  <a:pt x="336850" y="65388"/>
                </a:lnTo>
                <a:lnTo>
                  <a:pt x="405599" y="65388"/>
                </a:lnTo>
                <a:lnTo>
                  <a:pt x="405599" y="58360"/>
                </a:lnTo>
                <a:close/>
              </a:path>
              <a:path w="405765" h="138429">
                <a:moveTo>
                  <a:pt x="405599" y="65388"/>
                </a:moveTo>
                <a:lnTo>
                  <a:pt x="349377" y="65388"/>
                </a:lnTo>
                <a:lnTo>
                  <a:pt x="349377" y="68597"/>
                </a:lnTo>
                <a:lnTo>
                  <a:pt x="405599" y="68597"/>
                </a:lnTo>
                <a:lnTo>
                  <a:pt x="405599" y="65388"/>
                </a:lnTo>
                <a:close/>
              </a:path>
              <a:path w="405765" h="138429">
                <a:moveTo>
                  <a:pt x="389405" y="4736"/>
                </a:moveTo>
                <a:lnTo>
                  <a:pt x="296975" y="4736"/>
                </a:lnTo>
                <a:lnTo>
                  <a:pt x="296975" y="46749"/>
                </a:lnTo>
                <a:lnTo>
                  <a:pt x="389405" y="46749"/>
                </a:lnTo>
                <a:lnTo>
                  <a:pt x="389405" y="36666"/>
                </a:lnTo>
                <a:lnTo>
                  <a:pt x="309502" y="36666"/>
                </a:lnTo>
                <a:lnTo>
                  <a:pt x="309502" y="14819"/>
                </a:lnTo>
                <a:lnTo>
                  <a:pt x="389405" y="14819"/>
                </a:lnTo>
                <a:lnTo>
                  <a:pt x="389405" y="4736"/>
                </a:lnTo>
                <a:close/>
              </a:path>
              <a:path w="405765" h="138429">
                <a:moveTo>
                  <a:pt x="389405" y="14819"/>
                </a:moveTo>
                <a:lnTo>
                  <a:pt x="377030" y="14819"/>
                </a:lnTo>
                <a:lnTo>
                  <a:pt x="377030" y="36666"/>
                </a:lnTo>
                <a:lnTo>
                  <a:pt x="389405" y="36666"/>
                </a:lnTo>
                <a:lnTo>
                  <a:pt x="389405" y="14819"/>
                </a:lnTo>
                <a:close/>
              </a:path>
            </a:pathLst>
          </a:custGeom>
          <a:solidFill>
            <a:srgbClr val="6775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8115989" y="3208982"/>
            <a:ext cx="546100" cy="138430"/>
          </a:xfrm>
          <a:custGeom>
            <a:avLst/>
            <a:gdLst/>
            <a:ahLst/>
            <a:cxnLst/>
            <a:rect l="l" t="t" r="r" b="b"/>
            <a:pathLst>
              <a:path w="546100" h="138429">
                <a:moveTo>
                  <a:pt x="17416" y="70414"/>
                </a:moveTo>
                <a:lnTo>
                  <a:pt x="0" y="70583"/>
                </a:lnTo>
                <a:lnTo>
                  <a:pt x="1527" y="81277"/>
                </a:lnTo>
                <a:lnTo>
                  <a:pt x="20620" y="81091"/>
                </a:lnTo>
                <a:lnTo>
                  <a:pt x="41746" y="80360"/>
                </a:lnTo>
                <a:lnTo>
                  <a:pt x="63617" y="78828"/>
                </a:lnTo>
                <a:lnTo>
                  <a:pt x="84944" y="76235"/>
                </a:lnTo>
                <a:lnTo>
                  <a:pt x="84604" y="72721"/>
                </a:lnTo>
                <a:lnTo>
                  <a:pt x="17416" y="72721"/>
                </a:lnTo>
                <a:lnTo>
                  <a:pt x="17416" y="70414"/>
                </a:lnTo>
                <a:close/>
              </a:path>
              <a:path w="546100" h="138429">
                <a:moveTo>
                  <a:pt x="29638" y="70149"/>
                </a:moveTo>
                <a:lnTo>
                  <a:pt x="19510" y="70394"/>
                </a:lnTo>
                <a:lnTo>
                  <a:pt x="17416" y="70414"/>
                </a:lnTo>
                <a:lnTo>
                  <a:pt x="17416" y="72721"/>
                </a:lnTo>
                <a:lnTo>
                  <a:pt x="29638" y="72721"/>
                </a:lnTo>
                <a:lnTo>
                  <a:pt x="29638" y="70149"/>
                </a:lnTo>
                <a:close/>
              </a:path>
              <a:path w="546100" h="138429">
                <a:moveTo>
                  <a:pt x="51638" y="69330"/>
                </a:moveTo>
                <a:lnTo>
                  <a:pt x="40925" y="69876"/>
                </a:lnTo>
                <a:lnTo>
                  <a:pt x="29638" y="70149"/>
                </a:lnTo>
                <a:lnTo>
                  <a:pt x="29638" y="72721"/>
                </a:lnTo>
                <a:lnTo>
                  <a:pt x="51638" y="72721"/>
                </a:lnTo>
                <a:lnTo>
                  <a:pt x="51638" y="69330"/>
                </a:lnTo>
                <a:close/>
              </a:path>
              <a:path w="546100" h="138429">
                <a:moveTo>
                  <a:pt x="63860" y="68664"/>
                </a:moveTo>
                <a:lnTo>
                  <a:pt x="62884" y="68756"/>
                </a:lnTo>
                <a:lnTo>
                  <a:pt x="51638" y="69330"/>
                </a:lnTo>
                <a:lnTo>
                  <a:pt x="51638" y="72721"/>
                </a:lnTo>
                <a:lnTo>
                  <a:pt x="63860" y="72721"/>
                </a:lnTo>
                <a:lnTo>
                  <a:pt x="63860" y="68664"/>
                </a:lnTo>
                <a:close/>
              </a:path>
              <a:path w="546100" h="138429">
                <a:moveTo>
                  <a:pt x="84027" y="66763"/>
                </a:moveTo>
                <a:lnTo>
                  <a:pt x="63860" y="68664"/>
                </a:lnTo>
                <a:lnTo>
                  <a:pt x="63860" y="72721"/>
                </a:lnTo>
                <a:lnTo>
                  <a:pt x="84604" y="72721"/>
                </a:lnTo>
                <a:lnTo>
                  <a:pt x="84027" y="66763"/>
                </a:lnTo>
                <a:close/>
              </a:path>
              <a:path w="546100" h="138429">
                <a:moveTo>
                  <a:pt x="29638" y="20624"/>
                </a:moveTo>
                <a:lnTo>
                  <a:pt x="17416" y="20624"/>
                </a:lnTo>
                <a:lnTo>
                  <a:pt x="17416" y="70414"/>
                </a:lnTo>
                <a:lnTo>
                  <a:pt x="19510" y="70394"/>
                </a:lnTo>
                <a:lnTo>
                  <a:pt x="29638" y="70149"/>
                </a:lnTo>
                <a:lnTo>
                  <a:pt x="29638" y="20624"/>
                </a:lnTo>
                <a:close/>
              </a:path>
              <a:path w="546100" h="138429">
                <a:moveTo>
                  <a:pt x="63860" y="20624"/>
                </a:moveTo>
                <a:lnTo>
                  <a:pt x="51638" y="20624"/>
                </a:lnTo>
                <a:lnTo>
                  <a:pt x="51638" y="69330"/>
                </a:lnTo>
                <a:lnTo>
                  <a:pt x="62884" y="68756"/>
                </a:lnTo>
                <a:lnTo>
                  <a:pt x="63860" y="68664"/>
                </a:lnTo>
                <a:lnTo>
                  <a:pt x="63860" y="20624"/>
                </a:lnTo>
                <a:close/>
              </a:path>
              <a:path w="546100" h="138429">
                <a:moveTo>
                  <a:pt x="77610" y="12833"/>
                </a:moveTo>
                <a:lnTo>
                  <a:pt x="3819" y="12833"/>
                </a:lnTo>
                <a:lnTo>
                  <a:pt x="3819" y="23222"/>
                </a:lnTo>
                <a:lnTo>
                  <a:pt x="17416" y="23222"/>
                </a:lnTo>
                <a:lnTo>
                  <a:pt x="17416" y="20624"/>
                </a:lnTo>
                <a:lnTo>
                  <a:pt x="77610" y="20624"/>
                </a:lnTo>
                <a:lnTo>
                  <a:pt x="77610" y="12833"/>
                </a:lnTo>
                <a:close/>
              </a:path>
              <a:path w="546100" h="138429">
                <a:moveTo>
                  <a:pt x="51638" y="20624"/>
                </a:moveTo>
                <a:lnTo>
                  <a:pt x="29638" y="20624"/>
                </a:lnTo>
                <a:lnTo>
                  <a:pt x="29638" y="23222"/>
                </a:lnTo>
                <a:lnTo>
                  <a:pt x="51638" y="23222"/>
                </a:lnTo>
                <a:lnTo>
                  <a:pt x="51638" y="20624"/>
                </a:lnTo>
                <a:close/>
              </a:path>
              <a:path w="546100" h="138429">
                <a:moveTo>
                  <a:pt x="77610" y="20624"/>
                </a:moveTo>
                <a:lnTo>
                  <a:pt x="63860" y="20624"/>
                </a:lnTo>
                <a:lnTo>
                  <a:pt x="63860" y="23222"/>
                </a:lnTo>
                <a:lnTo>
                  <a:pt x="77610" y="23222"/>
                </a:lnTo>
                <a:lnTo>
                  <a:pt x="77610" y="20624"/>
                </a:lnTo>
                <a:close/>
              </a:path>
              <a:path w="546100" h="138429">
                <a:moveTo>
                  <a:pt x="106791" y="152"/>
                </a:moveTo>
                <a:lnTo>
                  <a:pt x="94110" y="152"/>
                </a:lnTo>
                <a:lnTo>
                  <a:pt x="94110" y="101902"/>
                </a:lnTo>
                <a:lnTo>
                  <a:pt x="106791" y="101902"/>
                </a:lnTo>
                <a:lnTo>
                  <a:pt x="106791" y="52708"/>
                </a:lnTo>
                <a:lnTo>
                  <a:pt x="102819" y="52708"/>
                </a:lnTo>
                <a:lnTo>
                  <a:pt x="102819" y="42013"/>
                </a:lnTo>
                <a:lnTo>
                  <a:pt x="106791" y="42013"/>
                </a:lnTo>
                <a:lnTo>
                  <a:pt x="106791" y="152"/>
                </a:lnTo>
                <a:close/>
              </a:path>
              <a:path w="546100" h="138429">
                <a:moveTo>
                  <a:pt x="106791" y="42013"/>
                </a:moveTo>
                <a:lnTo>
                  <a:pt x="102819" y="42013"/>
                </a:lnTo>
                <a:lnTo>
                  <a:pt x="102819" y="52708"/>
                </a:lnTo>
                <a:lnTo>
                  <a:pt x="106791" y="52708"/>
                </a:lnTo>
                <a:lnTo>
                  <a:pt x="106791" y="42013"/>
                </a:lnTo>
                <a:close/>
              </a:path>
              <a:path w="546100" h="138429">
                <a:moveTo>
                  <a:pt x="127263" y="42013"/>
                </a:moveTo>
                <a:lnTo>
                  <a:pt x="106791" y="42013"/>
                </a:lnTo>
                <a:lnTo>
                  <a:pt x="106791" y="52708"/>
                </a:lnTo>
                <a:lnTo>
                  <a:pt x="127263" y="52708"/>
                </a:lnTo>
                <a:lnTo>
                  <a:pt x="127263" y="42013"/>
                </a:lnTo>
                <a:close/>
              </a:path>
              <a:path w="546100" h="138429">
                <a:moveTo>
                  <a:pt x="33458" y="92124"/>
                </a:moveTo>
                <a:lnTo>
                  <a:pt x="20777" y="92124"/>
                </a:lnTo>
                <a:lnTo>
                  <a:pt x="20777" y="135055"/>
                </a:lnTo>
                <a:lnTo>
                  <a:pt x="113055" y="135055"/>
                </a:lnTo>
                <a:lnTo>
                  <a:pt x="113055" y="127416"/>
                </a:lnTo>
                <a:lnTo>
                  <a:pt x="33458" y="127416"/>
                </a:lnTo>
                <a:lnTo>
                  <a:pt x="33458" y="92124"/>
                </a:lnTo>
                <a:close/>
              </a:path>
              <a:path w="546100" h="138429">
                <a:moveTo>
                  <a:pt x="113055" y="124666"/>
                </a:moveTo>
                <a:lnTo>
                  <a:pt x="33458" y="124666"/>
                </a:lnTo>
                <a:lnTo>
                  <a:pt x="33458" y="127416"/>
                </a:lnTo>
                <a:lnTo>
                  <a:pt x="113055" y="127416"/>
                </a:lnTo>
                <a:lnTo>
                  <a:pt x="113055" y="124666"/>
                </a:lnTo>
                <a:close/>
              </a:path>
              <a:path w="546100" h="138429">
                <a:moveTo>
                  <a:pt x="210362" y="12527"/>
                </a:moveTo>
                <a:lnTo>
                  <a:pt x="146043" y="12527"/>
                </a:lnTo>
                <a:lnTo>
                  <a:pt x="146043" y="104957"/>
                </a:lnTo>
                <a:lnTo>
                  <a:pt x="156890" y="104957"/>
                </a:lnTo>
                <a:lnTo>
                  <a:pt x="174968" y="104781"/>
                </a:lnTo>
                <a:lnTo>
                  <a:pt x="191169" y="104117"/>
                </a:lnTo>
                <a:lnTo>
                  <a:pt x="206540" y="102766"/>
                </a:lnTo>
                <a:lnTo>
                  <a:pt x="222126" y="100527"/>
                </a:lnTo>
                <a:lnTo>
                  <a:pt x="221802" y="98083"/>
                </a:lnTo>
                <a:lnTo>
                  <a:pt x="158723" y="98083"/>
                </a:lnTo>
                <a:lnTo>
                  <a:pt x="158723" y="94416"/>
                </a:lnTo>
                <a:lnTo>
                  <a:pt x="156890" y="94416"/>
                </a:lnTo>
                <a:lnTo>
                  <a:pt x="158723" y="94400"/>
                </a:lnTo>
                <a:lnTo>
                  <a:pt x="158723" y="61416"/>
                </a:lnTo>
                <a:lnTo>
                  <a:pt x="155515" y="61416"/>
                </a:lnTo>
                <a:lnTo>
                  <a:pt x="155515" y="51180"/>
                </a:lnTo>
                <a:lnTo>
                  <a:pt x="158723" y="51180"/>
                </a:lnTo>
                <a:lnTo>
                  <a:pt x="158723" y="23069"/>
                </a:lnTo>
                <a:lnTo>
                  <a:pt x="210362" y="23069"/>
                </a:lnTo>
                <a:lnTo>
                  <a:pt x="210362" y="12527"/>
                </a:lnTo>
                <a:close/>
              </a:path>
              <a:path w="546100" h="138429">
                <a:moveTo>
                  <a:pt x="220751" y="90138"/>
                </a:moveTo>
                <a:lnTo>
                  <a:pt x="205595" y="92353"/>
                </a:lnTo>
                <a:lnTo>
                  <a:pt x="190596" y="93652"/>
                </a:lnTo>
                <a:lnTo>
                  <a:pt x="174710" y="94263"/>
                </a:lnTo>
                <a:lnTo>
                  <a:pt x="158723" y="94400"/>
                </a:lnTo>
                <a:lnTo>
                  <a:pt x="158723" y="98083"/>
                </a:lnTo>
                <a:lnTo>
                  <a:pt x="221802" y="98083"/>
                </a:lnTo>
                <a:lnTo>
                  <a:pt x="220751" y="90138"/>
                </a:lnTo>
                <a:close/>
              </a:path>
              <a:path w="546100" h="138429">
                <a:moveTo>
                  <a:pt x="158723" y="94400"/>
                </a:moveTo>
                <a:lnTo>
                  <a:pt x="156890" y="94416"/>
                </a:lnTo>
                <a:lnTo>
                  <a:pt x="158723" y="94416"/>
                </a:lnTo>
                <a:close/>
              </a:path>
              <a:path w="546100" h="138429">
                <a:moveTo>
                  <a:pt x="158723" y="51180"/>
                </a:moveTo>
                <a:lnTo>
                  <a:pt x="155515" y="51180"/>
                </a:lnTo>
                <a:lnTo>
                  <a:pt x="155515" y="61416"/>
                </a:lnTo>
                <a:lnTo>
                  <a:pt x="158723" y="61416"/>
                </a:lnTo>
                <a:lnTo>
                  <a:pt x="158723" y="51180"/>
                </a:lnTo>
                <a:close/>
              </a:path>
              <a:path w="546100" h="138429">
                <a:moveTo>
                  <a:pt x="207306" y="51180"/>
                </a:moveTo>
                <a:lnTo>
                  <a:pt x="158723" y="51180"/>
                </a:lnTo>
                <a:lnTo>
                  <a:pt x="158723" y="61416"/>
                </a:lnTo>
                <a:lnTo>
                  <a:pt x="207306" y="61416"/>
                </a:lnTo>
                <a:lnTo>
                  <a:pt x="207306" y="51180"/>
                </a:lnTo>
                <a:close/>
              </a:path>
              <a:path w="546100" h="138429">
                <a:moveTo>
                  <a:pt x="246417" y="0"/>
                </a:moveTo>
                <a:lnTo>
                  <a:pt x="233584" y="0"/>
                </a:lnTo>
                <a:lnTo>
                  <a:pt x="233584" y="138110"/>
                </a:lnTo>
                <a:lnTo>
                  <a:pt x="246417" y="138110"/>
                </a:lnTo>
                <a:lnTo>
                  <a:pt x="246417" y="66152"/>
                </a:lnTo>
                <a:lnTo>
                  <a:pt x="243362" y="66152"/>
                </a:lnTo>
                <a:lnTo>
                  <a:pt x="243362" y="55458"/>
                </a:lnTo>
                <a:lnTo>
                  <a:pt x="246417" y="55458"/>
                </a:lnTo>
                <a:lnTo>
                  <a:pt x="246417" y="0"/>
                </a:lnTo>
                <a:close/>
              </a:path>
              <a:path w="546100" h="138429">
                <a:moveTo>
                  <a:pt x="246417" y="55458"/>
                </a:moveTo>
                <a:lnTo>
                  <a:pt x="243362" y="55458"/>
                </a:lnTo>
                <a:lnTo>
                  <a:pt x="243362" y="66152"/>
                </a:lnTo>
                <a:lnTo>
                  <a:pt x="246417" y="66152"/>
                </a:lnTo>
                <a:lnTo>
                  <a:pt x="246417" y="55458"/>
                </a:lnTo>
                <a:close/>
              </a:path>
              <a:path w="546100" h="138429">
                <a:moveTo>
                  <a:pt x="269028" y="55458"/>
                </a:moveTo>
                <a:lnTo>
                  <a:pt x="246417" y="55458"/>
                </a:lnTo>
                <a:lnTo>
                  <a:pt x="246417" y="66152"/>
                </a:lnTo>
                <a:lnTo>
                  <a:pt x="269028" y="66152"/>
                </a:lnTo>
                <a:lnTo>
                  <a:pt x="269028" y="55458"/>
                </a:lnTo>
                <a:close/>
              </a:path>
              <a:path w="546100" h="138429">
                <a:moveTo>
                  <a:pt x="319738" y="19708"/>
                </a:moveTo>
                <a:lnTo>
                  <a:pt x="317294" y="19708"/>
                </a:lnTo>
                <a:lnTo>
                  <a:pt x="317294" y="42166"/>
                </a:lnTo>
                <a:lnTo>
                  <a:pt x="314379" y="60151"/>
                </a:lnTo>
                <a:lnTo>
                  <a:pt x="306466" y="77190"/>
                </a:lnTo>
                <a:lnTo>
                  <a:pt x="294800" y="91537"/>
                </a:lnTo>
                <a:lnTo>
                  <a:pt x="280628" y="101444"/>
                </a:lnTo>
                <a:lnTo>
                  <a:pt x="287961" y="111527"/>
                </a:lnTo>
                <a:lnTo>
                  <a:pt x="303425" y="100217"/>
                </a:lnTo>
                <a:lnTo>
                  <a:pt x="315995" y="83721"/>
                </a:lnTo>
                <a:lnTo>
                  <a:pt x="323817" y="65263"/>
                </a:lnTo>
                <a:lnTo>
                  <a:pt x="322856" y="63135"/>
                </a:lnTo>
                <a:lnTo>
                  <a:pt x="319738" y="42166"/>
                </a:lnTo>
                <a:lnTo>
                  <a:pt x="319738" y="19708"/>
                </a:lnTo>
                <a:close/>
              </a:path>
              <a:path w="546100" h="138429">
                <a:moveTo>
                  <a:pt x="329975" y="19708"/>
                </a:moveTo>
                <a:lnTo>
                  <a:pt x="327530" y="19708"/>
                </a:lnTo>
                <a:lnTo>
                  <a:pt x="327530" y="42166"/>
                </a:lnTo>
                <a:lnTo>
                  <a:pt x="324441" y="63789"/>
                </a:lnTo>
                <a:lnTo>
                  <a:pt x="323817" y="65263"/>
                </a:lnTo>
                <a:lnTo>
                  <a:pt x="331388" y="82041"/>
                </a:lnTo>
                <a:lnTo>
                  <a:pt x="344102" y="97510"/>
                </a:lnTo>
                <a:lnTo>
                  <a:pt x="359766" y="108166"/>
                </a:lnTo>
                <a:lnTo>
                  <a:pt x="366947" y="98083"/>
                </a:lnTo>
                <a:lnTo>
                  <a:pt x="352598" y="88959"/>
                </a:lnTo>
                <a:lnTo>
                  <a:pt x="340841" y="75624"/>
                </a:lnTo>
                <a:lnTo>
                  <a:pt x="332894" y="59540"/>
                </a:lnTo>
                <a:lnTo>
                  <a:pt x="329975" y="42166"/>
                </a:lnTo>
                <a:lnTo>
                  <a:pt x="329975" y="19708"/>
                </a:lnTo>
                <a:close/>
              </a:path>
              <a:path w="546100" h="138429">
                <a:moveTo>
                  <a:pt x="327530" y="19708"/>
                </a:moveTo>
                <a:lnTo>
                  <a:pt x="319738" y="19708"/>
                </a:lnTo>
                <a:lnTo>
                  <a:pt x="319738" y="42166"/>
                </a:lnTo>
                <a:lnTo>
                  <a:pt x="322856" y="63135"/>
                </a:lnTo>
                <a:lnTo>
                  <a:pt x="323817" y="65263"/>
                </a:lnTo>
                <a:lnTo>
                  <a:pt x="324441" y="63789"/>
                </a:lnTo>
                <a:lnTo>
                  <a:pt x="327530" y="42166"/>
                </a:lnTo>
                <a:lnTo>
                  <a:pt x="327530" y="19708"/>
                </a:lnTo>
                <a:close/>
              </a:path>
              <a:path w="546100" h="138429">
                <a:moveTo>
                  <a:pt x="362363" y="14055"/>
                </a:moveTo>
                <a:lnTo>
                  <a:pt x="285211" y="14055"/>
                </a:lnTo>
                <a:lnTo>
                  <a:pt x="285211" y="24749"/>
                </a:lnTo>
                <a:lnTo>
                  <a:pt x="317294" y="24749"/>
                </a:lnTo>
                <a:lnTo>
                  <a:pt x="317294" y="19708"/>
                </a:lnTo>
                <a:lnTo>
                  <a:pt x="362363" y="19708"/>
                </a:lnTo>
                <a:lnTo>
                  <a:pt x="362363" y="14055"/>
                </a:lnTo>
                <a:close/>
              </a:path>
              <a:path w="546100" h="138429">
                <a:moveTo>
                  <a:pt x="362363" y="19708"/>
                </a:moveTo>
                <a:lnTo>
                  <a:pt x="329975" y="19708"/>
                </a:lnTo>
                <a:lnTo>
                  <a:pt x="329975" y="24749"/>
                </a:lnTo>
                <a:lnTo>
                  <a:pt x="362363" y="24749"/>
                </a:lnTo>
                <a:lnTo>
                  <a:pt x="362363" y="19708"/>
                </a:lnTo>
                <a:close/>
              </a:path>
              <a:path w="546100" h="138429">
                <a:moveTo>
                  <a:pt x="393683" y="0"/>
                </a:moveTo>
                <a:lnTo>
                  <a:pt x="381002" y="0"/>
                </a:lnTo>
                <a:lnTo>
                  <a:pt x="381002" y="138110"/>
                </a:lnTo>
                <a:lnTo>
                  <a:pt x="393683" y="138110"/>
                </a:lnTo>
                <a:lnTo>
                  <a:pt x="393683" y="0"/>
                </a:lnTo>
                <a:close/>
              </a:path>
              <a:path w="546100" h="138429">
                <a:moveTo>
                  <a:pt x="477240" y="81888"/>
                </a:moveTo>
                <a:lnTo>
                  <a:pt x="436296" y="81888"/>
                </a:lnTo>
                <a:lnTo>
                  <a:pt x="436296" y="91666"/>
                </a:lnTo>
                <a:lnTo>
                  <a:pt x="517573" y="91666"/>
                </a:lnTo>
                <a:lnTo>
                  <a:pt x="517573" y="103735"/>
                </a:lnTo>
                <a:lnTo>
                  <a:pt x="436601" y="103735"/>
                </a:lnTo>
                <a:lnTo>
                  <a:pt x="436601" y="136582"/>
                </a:lnTo>
                <a:lnTo>
                  <a:pt x="534226" y="136582"/>
                </a:lnTo>
                <a:lnTo>
                  <a:pt x="534226" y="129707"/>
                </a:lnTo>
                <a:lnTo>
                  <a:pt x="449129" y="129707"/>
                </a:lnTo>
                <a:lnTo>
                  <a:pt x="449129" y="112902"/>
                </a:lnTo>
                <a:lnTo>
                  <a:pt x="530101" y="112902"/>
                </a:lnTo>
                <a:lnTo>
                  <a:pt x="530101" y="86471"/>
                </a:lnTo>
                <a:lnTo>
                  <a:pt x="477240" y="86471"/>
                </a:lnTo>
                <a:lnTo>
                  <a:pt x="477240" y="81888"/>
                </a:lnTo>
                <a:close/>
              </a:path>
              <a:path w="546100" h="138429">
                <a:moveTo>
                  <a:pt x="534226" y="126652"/>
                </a:moveTo>
                <a:lnTo>
                  <a:pt x="449129" y="126652"/>
                </a:lnTo>
                <a:lnTo>
                  <a:pt x="449129" y="129707"/>
                </a:lnTo>
                <a:lnTo>
                  <a:pt x="534226" y="129707"/>
                </a:lnTo>
                <a:lnTo>
                  <a:pt x="534226" y="126652"/>
                </a:lnTo>
                <a:close/>
              </a:path>
              <a:path w="546100" h="138429">
                <a:moveTo>
                  <a:pt x="489768" y="65235"/>
                </a:moveTo>
                <a:lnTo>
                  <a:pt x="477240" y="65235"/>
                </a:lnTo>
                <a:lnTo>
                  <a:pt x="477240" y="86471"/>
                </a:lnTo>
                <a:lnTo>
                  <a:pt x="489768" y="86471"/>
                </a:lnTo>
                <a:lnTo>
                  <a:pt x="489768" y="65235"/>
                </a:lnTo>
                <a:close/>
              </a:path>
              <a:path w="546100" h="138429">
                <a:moveTo>
                  <a:pt x="530101" y="81888"/>
                </a:moveTo>
                <a:lnTo>
                  <a:pt x="489768" y="81888"/>
                </a:lnTo>
                <a:lnTo>
                  <a:pt x="489768" y="86471"/>
                </a:lnTo>
                <a:lnTo>
                  <a:pt x="530101" y="86471"/>
                </a:lnTo>
                <a:lnTo>
                  <a:pt x="530101" y="81888"/>
                </a:lnTo>
                <a:close/>
              </a:path>
              <a:path w="546100" h="138429">
                <a:moveTo>
                  <a:pt x="545990" y="58208"/>
                </a:moveTo>
                <a:lnTo>
                  <a:pt x="421171" y="58208"/>
                </a:lnTo>
                <a:lnTo>
                  <a:pt x="421171" y="68444"/>
                </a:lnTo>
                <a:lnTo>
                  <a:pt x="477240" y="68444"/>
                </a:lnTo>
                <a:lnTo>
                  <a:pt x="477240" y="65235"/>
                </a:lnTo>
                <a:lnTo>
                  <a:pt x="545990" y="65235"/>
                </a:lnTo>
                <a:lnTo>
                  <a:pt x="545990" y="58208"/>
                </a:lnTo>
                <a:close/>
              </a:path>
              <a:path w="546100" h="138429">
                <a:moveTo>
                  <a:pt x="545990" y="65235"/>
                </a:moveTo>
                <a:lnTo>
                  <a:pt x="489768" y="65235"/>
                </a:lnTo>
                <a:lnTo>
                  <a:pt x="489768" y="68444"/>
                </a:lnTo>
                <a:lnTo>
                  <a:pt x="545990" y="68444"/>
                </a:lnTo>
                <a:lnTo>
                  <a:pt x="545990" y="65235"/>
                </a:lnTo>
                <a:close/>
              </a:path>
              <a:path w="546100" h="138429">
                <a:moveTo>
                  <a:pt x="529795" y="4583"/>
                </a:moveTo>
                <a:lnTo>
                  <a:pt x="437365" y="4583"/>
                </a:lnTo>
                <a:lnTo>
                  <a:pt x="437365" y="46597"/>
                </a:lnTo>
                <a:lnTo>
                  <a:pt x="529795" y="46597"/>
                </a:lnTo>
                <a:lnTo>
                  <a:pt x="529795" y="36513"/>
                </a:lnTo>
                <a:lnTo>
                  <a:pt x="449893" y="36513"/>
                </a:lnTo>
                <a:lnTo>
                  <a:pt x="449893" y="14666"/>
                </a:lnTo>
                <a:lnTo>
                  <a:pt x="529795" y="14666"/>
                </a:lnTo>
                <a:lnTo>
                  <a:pt x="529795" y="4583"/>
                </a:lnTo>
                <a:close/>
              </a:path>
              <a:path w="546100" h="138429">
                <a:moveTo>
                  <a:pt x="529795" y="14666"/>
                </a:moveTo>
                <a:lnTo>
                  <a:pt x="517420" y="14666"/>
                </a:lnTo>
                <a:lnTo>
                  <a:pt x="517420" y="36513"/>
                </a:lnTo>
                <a:lnTo>
                  <a:pt x="529795" y="36513"/>
                </a:lnTo>
                <a:lnTo>
                  <a:pt x="529795" y="14666"/>
                </a:lnTo>
                <a:close/>
              </a:path>
            </a:pathLst>
          </a:custGeom>
          <a:solidFill>
            <a:srgbClr val="6775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8973617" y="3208218"/>
            <a:ext cx="405765" cy="139065"/>
          </a:xfrm>
          <a:custGeom>
            <a:avLst/>
            <a:gdLst/>
            <a:ahLst/>
            <a:cxnLst/>
            <a:rect l="l" t="t" r="r" b="b"/>
            <a:pathLst>
              <a:path w="405765" h="139064">
                <a:moveTo>
                  <a:pt x="34374" y="15277"/>
                </a:moveTo>
                <a:lnTo>
                  <a:pt x="0" y="15277"/>
                </a:lnTo>
                <a:lnTo>
                  <a:pt x="0" y="25666"/>
                </a:lnTo>
                <a:lnTo>
                  <a:pt x="81583" y="25666"/>
                </a:lnTo>
                <a:lnTo>
                  <a:pt x="81583" y="21083"/>
                </a:lnTo>
                <a:lnTo>
                  <a:pt x="34374" y="21083"/>
                </a:lnTo>
                <a:lnTo>
                  <a:pt x="34374" y="15277"/>
                </a:lnTo>
                <a:close/>
              </a:path>
              <a:path w="405765" h="139064">
                <a:moveTo>
                  <a:pt x="47055" y="0"/>
                </a:moveTo>
                <a:lnTo>
                  <a:pt x="34374" y="0"/>
                </a:lnTo>
                <a:lnTo>
                  <a:pt x="34374" y="21083"/>
                </a:lnTo>
                <a:lnTo>
                  <a:pt x="47055" y="21083"/>
                </a:lnTo>
                <a:lnTo>
                  <a:pt x="47055" y="0"/>
                </a:lnTo>
                <a:close/>
              </a:path>
              <a:path w="405765" h="139064">
                <a:moveTo>
                  <a:pt x="81583" y="15277"/>
                </a:moveTo>
                <a:lnTo>
                  <a:pt x="47055" y="15277"/>
                </a:lnTo>
                <a:lnTo>
                  <a:pt x="47055" y="21083"/>
                </a:lnTo>
                <a:lnTo>
                  <a:pt x="81583" y="21083"/>
                </a:lnTo>
                <a:lnTo>
                  <a:pt x="81583" y="15277"/>
                </a:lnTo>
                <a:close/>
              </a:path>
              <a:path w="405765" h="139064">
                <a:moveTo>
                  <a:pt x="40791" y="32694"/>
                </a:moveTo>
                <a:lnTo>
                  <a:pt x="27232" y="34460"/>
                </a:lnTo>
                <a:lnTo>
                  <a:pt x="16767" y="39492"/>
                </a:lnTo>
                <a:lnTo>
                  <a:pt x="10026" y="47389"/>
                </a:lnTo>
                <a:lnTo>
                  <a:pt x="7638" y="57749"/>
                </a:lnTo>
                <a:lnTo>
                  <a:pt x="10026" y="67997"/>
                </a:lnTo>
                <a:lnTo>
                  <a:pt x="16767" y="75796"/>
                </a:lnTo>
                <a:lnTo>
                  <a:pt x="27232" y="80759"/>
                </a:lnTo>
                <a:lnTo>
                  <a:pt x="40791" y="82499"/>
                </a:lnTo>
                <a:lnTo>
                  <a:pt x="54197" y="80759"/>
                </a:lnTo>
                <a:lnTo>
                  <a:pt x="64624" y="75796"/>
                </a:lnTo>
                <a:lnTo>
                  <a:pt x="67290" y="72721"/>
                </a:lnTo>
                <a:lnTo>
                  <a:pt x="40791" y="72721"/>
                </a:lnTo>
                <a:lnTo>
                  <a:pt x="32147" y="71650"/>
                </a:lnTo>
                <a:lnTo>
                  <a:pt x="25494" y="68616"/>
                </a:lnTo>
                <a:lnTo>
                  <a:pt x="21219" y="63891"/>
                </a:lnTo>
                <a:lnTo>
                  <a:pt x="19708" y="57749"/>
                </a:lnTo>
                <a:lnTo>
                  <a:pt x="21219" y="51454"/>
                </a:lnTo>
                <a:lnTo>
                  <a:pt x="25494" y="46692"/>
                </a:lnTo>
                <a:lnTo>
                  <a:pt x="32147" y="43677"/>
                </a:lnTo>
                <a:lnTo>
                  <a:pt x="40791" y="42624"/>
                </a:lnTo>
                <a:lnTo>
                  <a:pt x="67306" y="42624"/>
                </a:lnTo>
                <a:lnTo>
                  <a:pt x="64624" y="39492"/>
                </a:lnTo>
                <a:lnTo>
                  <a:pt x="54197" y="34460"/>
                </a:lnTo>
                <a:lnTo>
                  <a:pt x="40791" y="32694"/>
                </a:lnTo>
                <a:close/>
              </a:path>
              <a:path w="405765" h="139064">
                <a:moveTo>
                  <a:pt x="67306" y="42624"/>
                </a:moveTo>
                <a:lnTo>
                  <a:pt x="40791" y="42624"/>
                </a:lnTo>
                <a:lnTo>
                  <a:pt x="49282" y="43677"/>
                </a:lnTo>
                <a:lnTo>
                  <a:pt x="55897" y="46692"/>
                </a:lnTo>
                <a:lnTo>
                  <a:pt x="60191" y="51454"/>
                </a:lnTo>
                <a:lnTo>
                  <a:pt x="61722" y="57749"/>
                </a:lnTo>
                <a:lnTo>
                  <a:pt x="60191" y="63891"/>
                </a:lnTo>
                <a:lnTo>
                  <a:pt x="55897" y="68616"/>
                </a:lnTo>
                <a:lnTo>
                  <a:pt x="49282" y="71650"/>
                </a:lnTo>
                <a:lnTo>
                  <a:pt x="40791" y="72721"/>
                </a:lnTo>
                <a:lnTo>
                  <a:pt x="67290" y="72721"/>
                </a:lnTo>
                <a:lnTo>
                  <a:pt x="71385" y="67997"/>
                </a:lnTo>
                <a:lnTo>
                  <a:pt x="73791" y="57749"/>
                </a:lnTo>
                <a:lnTo>
                  <a:pt x="71385" y="47389"/>
                </a:lnTo>
                <a:lnTo>
                  <a:pt x="67306" y="42624"/>
                </a:lnTo>
                <a:close/>
              </a:path>
              <a:path w="405765" h="139064">
                <a:moveTo>
                  <a:pt x="106791" y="763"/>
                </a:moveTo>
                <a:lnTo>
                  <a:pt x="94110" y="763"/>
                </a:lnTo>
                <a:lnTo>
                  <a:pt x="94110" y="87083"/>
                </a:lnTo>
                <a:lnTo>
                  <a:pt x="106791" y="87083"/>
                </a:lnTo>
                <a:lnTo>
                  <a:pt x="106791" y="49347"/>
                </a:lnTo>
                <a:lnTo>
                  <a:pt x="103277" y="49347"/>
                </a:lnTo>
                <a:lnTo>
                  <a:pt x="103277" y="38805"/>
                </a:lnTo>
                <a:lnTo>
                  <a:pt x="106791" y="38805"/>
                </a:lnTo>
                <a:lnTo>
                  <a:pt x="106791" y="763"/>
                </a:lnTo>
                <a:close/>
              </a:path>
              <a:path w="405765" h="139064">
                <a:moveTo>
                  <a:pt x="106791" y="38805"/>
                </a:moveTo>
                <a:lnTo>
                  <a:pt x="103277" y="38805"/>
                </a:lnTo>
                <a:lnTo>
                  <a:pt x="103277" y="49347"/>
                </a:lnTo>
                <a:lnTo>
                  <a:pt x="106791" y="49347"/>
                </a:lnTo>
                <a:lnTo>
                  <a:pt x="106791" y="38805"/>
                </a:lnTo>
                <a:close/>
              </a:path>
              <a:path w="405765" h="139064">
                <a:moveTo>
                  <a:pt x="127263" y="38805"/>
                </a:moveTo>
                <a:lnTo>
                  <a:pt x="106791" y="38805"/>
                </a:lnTo>
                <a:lnTo>
                  <a:pt x="106791" y="49347"/>
                </a:lnTo>
                <a:lnTo>
                  <a:pt x="127263" y="49347"/>
                </a:lnTo>
                <a:lnTo>
                  <a:pt x="127263" y="38805"/>
                </a:lnTo>
                <a:close/>
              </a:path>
              <a:path w="405765" h="139064">
                <a:moveTo>
                  <a:pt x="106791" y="94569"/>
                </a:moveTo>
                <a:lnTo>
                  <a:pt x="17111" y="94569"/>
                </a:lnTo>
                <a:lnTo>
                  <a:pt x="17111" y="104958"/>
                </a:lnTo>
                <a:lnTo>
                  <a:pt x="94110" y="104958"/>
                </a:lnTo>
                <a:lnTo>
                  <a:pt x="94110" y="138874"/>
                </a:lnTo>
                <a:lnTo>
                  <a:pt x="106791" y="138874"/>
                </a:lnTo>
                <a:lnTo>
                  <a:pt x="106791" y="94569"/>
                </a:lnTo>
                <a:close/>
              </a:path>
              <a:path w="405765" h="139064">
                <a:moveTo>
                  <a:pt x="171709" y="95638"/>
                </a:moveTo>
                <a:lnTo>
                  <a:pt x="159029" y="95638"/>
                </a:lnTo>
                <a:lnTo>
                  <a:pt x="159029" y="135819"/>
                </a:lnTo>
                <a:lnTo>
                  <a:pt x="256653" y="135819"/>
                </a:lnTo>
                <a:lnTo>
                  <a:pt x="256653" y="128332"/>
                </a:lnTo>
                <a:lnTo>
                  <a:pt x="171709" y="128332"/>
                </a:lnTo>
                <a:lnTo>
                  <a:pt x="171709" y="95638"/>
                </a:lnTo>
                <a:close/>
              </a:path>
              <a:path w="405765" h="139064">
                <a:moveTo>
                  <a:pt x="256653" y="125430"/>
                </a:moveTo>
                <a:lnTo>
                  <a:pt x="171709" y="125430"/>
                </a:lnTo>
                <a:lnTo>
                  <a:pt x="171709" y="128332"/>
                </a:lnTo>
                <a:lnTo>
                  <a:pt x="256653" y="128332"/>
                </a:lnTo>
                <a:lnTo>
                  <a:pt x="256653" y="125430"/>
                </a:lnTo>
                <a:close/>
              </a:path>
              <a:path w="405765" h="139064">
                <a:moveTo>
                  <a:pt x="253292" y="763"/>
                </a:moveTo>
                <a:lnTo>
                  <a:pt x="240612" y="763"/>
                </a:lnTo>
                <a:lnTo>
                  <a:pt x="240612" y="105874"/>
                </a:lnTo>
                <a:lnTo>
                  <a:pt x="253292" y="105874"/>
                </a:lnTo>
                <a:lnTo>
                  <a:pt x="253292" y="91666"/>
                </a:lnTo>
                <a:lnTo>
                  <a:pt x="243820" y="91666"/>
                </a:lnTo>
                <a:lnTo>
                  <a:pt x="243820" y="82346"/>
                </a:lnTo>
                <a:lnTo>
                  <a:pt x="253292" y="82346"/>
                </a:lnTo>
                <a:lnTo>
                  <a:pt x="253292" y="763"/>
                </a:lnTo>
                <a:close/>
              </a:path>
              <a:path w="405765" h="139064">
                <a:moveTo>
                  <a:pt x="192029" y="73616"/>
                </a:moveTo>
                <a:lnTo>
                  <a:pt x="183530" y="74192"/>
                </a:lnTo>
                <a:lnTo>
                  <a:pt x="179348" y="74319"/>
                </a:lnTo>
                <a:lnTo>
                  <a:pt x="179348" y="100985"/>
                </a:lnTo>
                <a:lnTo>
                  <a:pt x="192029" y="100985"/>
                </a:lnTo>
                <a:lnTo>
                  <a:pt x="192029" y="73616"/>
                </a:lnTo>
                <a:close/>
              </a:path>
              <a:path w="405765" h="139064">
                <a:moveTo>
                  <a:pt x="240612" y="82346"/>
                </a:moveTo>
                <a:lnTo>
                  <a:pt x="212501" y="82346"/>
                </a:lnTo>
                <a:lnTo>
                  <a:pt x="212501" y="91666"/>
                </a:lnTo>
                <a:lnTo>
                  <a:pt x="240612" y="91666"/>
                </a:lnTo>
                <a:lnTo>
                  <a:pt x="240612" y="82346"/>
                </a:lnTo>
                <a:close/>
              </a:path>
              <a:path w="405765" h="139064">
                <a:moveTo>
                  <a:pt x="253292" y="82346"/>
                </a:moveTo>
                <a:lnTo>
                  <a:pt x="243820" y="82346"/>
                </a:lnTo>
                <a:lnTo>
                  <a:pt x="243820" y="91666"/>
                </a:lnTo>
                <a:lnTo>
                  <a:pt x="253292" y="91666"/>
                </a:lnTo>
                <a:lnTo>
                  <a:pt x="253292" y="82346"/>
                </a:lnTo>
                <a:close/>
              </a:path>
              <a:path w="405765" h="139064">
                <a:moveTo>
                  <a:pt x="228542" y="60499"/>
                </a:moveTo>
                <a:lnTo>
                  <a:pt x="205838" y="62755"/>
                </a:lnTo>
                <a:lnTo>
                  <a:pt x="182576" y="63994"/>
                </a:lnTo>
                <a:lnTo>
                  <a:pt x="160029" y="64517"/>
                </a:lnTo>
                <a:lnTo>
                  <a:pt x="139473" y="64624"/>
                </a:lnTo>
                <a:lnTo>
                  <a:pt x="141154" y="75013"/>
                </a:lnTo>
                <a:lnTo>
                  <a:pt x="161332" y="74868"/>
                </a:lnTo>
                <a:lnTo>
                  <a:pt x="179348" y="74319"/>
                </a:lnTo>
                <a:lnTo>
                  <a:pt x="179348" y="70277"/>
                </a:lnTo>
                <a:lnTo>
                  <a:pt x="225733" y="70277"/>
                </a:lnTo>
                <a:lnTo>
                  <a:pt x="229459" y="69819"/>
                </a:lnTo>
                <a:lnTo>
                  <a:pt x="228542" y="60499"/>
                </a:lnTo>
                <a:close/>
              </a:path>
              <a:path w="405765" h="139064">
                <a:moveTo>
                  <a:pt x="192029" y="70277"/>
                </a:moveTo>
                <a:lnTo>
                  <a:pt x="179348" y="70277"/>
                </a:lnTo>
                <a:lnTo>
                  <a:pt x="179348" y="74319"/>
                </a:lnTo>
                <a:lnTo>
                  <a:pt x="183530" y="74192"/>
                </a:lnTo>
                <a:lnTo>
                  <a:pt x="192029" y="73616"/>
                </a:lnTo>
                <a:lnTo>
                  <a:pt x="192029" y="70277"/>
                </a:lnTo>
                <a:close/>
              </a:path>
              <a:path w="405765" h="139064">
                <a:moveTo>
                  <a:pt x="225733" y="70277"/>
                </a:moveTo>
                <a:lnTo>
                  <a:pt x="192029" y="70277"/>
                </a:lnTo>
                <a:lnTo>
                  <a:pt x="192029" y="73616"/>
                </a:lnTo>
                <a:lnTo>
                  <a:pt x="206616" y="72628"/>
                </a:lnTo>
                <a:lnTo>
                  <a:pt x="225733" y="70277"/>
                </a:lnTo>
                <a:close/>
              </a:path>
              <a:path w="405765" h="139064">
                <a:moveTo>
                  <a:pt x="184390" y="6416"/>
                </a:moveTo>
                <a:lnTo>
                  <a:pt x="170494" y="8123"/>
                </a:lnTo>
                <a:lnTo>
                  <a:pt x="159735" y="12966"/>
                </a:lnTo>
                <a:lnTo>
                  <a:pt x="152786" y="20531"/>
                </a:lnTo>
                <a:lnTo>
                  <a:pt x="150320" y="30402"/>
                </a:lnTo>
                <a:lnTo>
                  <a:pt x="152786" y="40361"/>
                </a:lnTo>
                <a:lnTo>
                  <a:pt x="159735" y="47972"/>
                </a:lnTo>
                <a:lnTo>
                  <a:pt x="170494" y="52832"/>
                </a:lnTo>
                <a:lnTo>
                  <a:pt x="184390" y="54541"/>
                </a:lnTo>
                <a:lnTo>
                  <a:pt x="198197" y="52832"/>
                </a:lnTo>
                <a:lnTo>
                  <a:pt x="208911" y="47972"/>
                </a:lnTo>
                <a:lnTo>
                  <a:pt x="211694" y="44916"/>
                </a:lnTo>
                <a:lnTo>
                  <a:pt x="184390" y="44916"/>
                </a:lnTo>
                <a:lnTo>
                  <a:pt x="175474" y="43894"/>
                </a:lnTo>
                <a:lnTo>
                  <a:pt x="168520" y="40982"/>
                </a:lnTo>
                <a:lnTo>
                  <a:pt x="164001" y="36408"/>
                </a:lnTo>
                <a:lnTo>
                  <a:pt x="162390" y="30402"/>
                </a:lnTo>
                <a:lnTo>
                  <a:pt x="164001" y="24396"/>
                </a:lnTo>
                <a:lnTo>
                  <a:pt x="168520" y="19822"/>
                </a:lnTo>
                <a:lnTo>
                  <a:pt x="175474" y="16910"/>
                </a:lnTo>
                <a:lnTo>
                  <a:pt x="184390" y="15888"/>
                </a:lnTo>
                <a:lnTo>
                  <a:pt x="211588" y="15888"/>
                </a:lnTo>
                <a:lnTo>
                  <a:pt x="208911" y="12966"/>
                </a:lnTo>
                <a:lnTo>
                  <a:pt x="198197" y="8123"/>
                </a:lnTo>
                <a:lnTo>
                  <a:pt x="184390" y="6416"/>
                </a:lnTo>
                <a:close/>
              </a:path>
              <a:path w="405765" h="139064">
                <a:moveTo>
                  <a:pt x="211588" y="15888"/>
                </a:moveTo>
                <a:lnTo>
                  <a:pt x="184390" y="15888"/>
                </a:lnTo>
                <a:lnTo>
                  <a:pt x="193217" y="16910"/>
                </a:lnTo>
                <a:lnTo>
                  <a:pt x="200126" y="19822"/>
                </a:lnTo>
                <a:lnTo>
                  <a:pt x="204628" y="24396"/>
                </a:lnTo>
                <a:lnTo>
                  <a:pt x="206237" y="30402"/>
                </a:lnTo>
                <a:lnTo>
                  <a:pt x="204628" y="36408"/>
                </a:lnTo>
                <a:lnTo>
                  <a:pt x="200126" y="40982"/>
                </a:lnTo>
                <a:lnTo>
                  <a:pt x="193217" y="43894"/>
                </a:lnTo>
                <a:lnTo>
                  <a:pt x="184390" y="44916"/>
                </a:lnTo>
                <a:lnTo>
                  <a:pt x="211694" y="44916"/>
                </a:lnTo>
                <a:lnTo>
                  <a:pt x="215843" y="40361"/>
                </a:lnTo>
                <a:lnTo>
                  <a:pt x="218306" y="30402"/>
                </a:lnTo>
                <a:lnTo>
                  <a:pt x="215843" y="20531"/>
                </a:lnTo>
                <a:lnTo>
                  <a:pt x="211588" y="15888"/>
                </a:lnTo>
                <a:close/>
              </a:path>
              <a:path w="405765" h="139064">
                <a:moveTo>
                  <a:pt x="336697" y="82652"/>
                </a:moveTo>
                <a:lnTo>
                  <a:pt x="295752" y="82652"/>
                </a:lnTo>
                <a:lnTo>
                  <a:pt x="295752" y="92430"/>
                </a:lnTo>
                <a:lnTo>
                  <a:pt x="377030" y="92430"/>
                </a:lnTo>
                <a:lnTo>
                  <a:pt x="377030" y="104499"/>
                </a:lnTo>
                <a:lnTo>
                  <a:pt x="296058" y="104499"/>
                </a:lnTo>
                <a:lnTo>
                  <a:pt x="296058" y="137346"/>
                </a:lnTo>
                <a:lnTo>
                  <a:pt x="393683" y="137346"/>
                </a:lnTo>
                <a:lnTo>
                  <a:pt x="393683" y="130471"/>
                </a:lnTo>
                <a:lnTo>
                  <a:pt x="308586" y="130471"/>
                </a:lnTo>
                <a:lnTo>
                  <a:pt x="308586" y="113666"/>
                </a:lnTo>
                <a:lnTo>
                  <a:pt x="389558" y="113666"/>
                </a:lnTo>
                <a:lnTo>
                  <a:pt x="389558" y="87235"/>
                </a:lnTo>
                <a:lnTo>
                  <a:pt x="336697" y="87235"/>
                </a:lnTo>
                <a:lnTo>
                  <a:pt x="336697" y="82652"/>
                </a:lnTo>
                <a:close/>
              </a:path>
              <a:path w="405765" h="139064">
                <a:moveTo>
                  <a:pt x="393683" y="127416"/>
                </a:moveTo>
                <a:lnTo>
                  <a:pt x="308586" y="127416"/>
                </a:lnTo>
                <a:lnTo>
                  <a:pt x="308586" y="130471"/>
                </a:lnTo>
                <a:lnTo>
                  <a:pt x="393683" y="130471"/>
                </a:lnTo>
                <a:lnTo>
                  <a:pt x="393683" y="127416"/>
                </a:lnTo>
                <a:close/>
              </a:path>
              <a:path w="405765" h="139064">
                <a:moveTo>
                  <a:pt x="349225" y="65999"/>
                </a:moveTo>
                <a:lnTo>
                  <a:pt x="336697" y="65999"/>
                </a:lnTo>
                <a:lnTo>
                  <a:pt x="336697" y="87235"/>
                </a:lnTo>
                <a:lnTo>
                  <a:pt x="349225" y="87235"/>
                </a:lnTo>
                <a:lnTo>
                  <a:pt x="349225" y="65999"/>
                </a:lnTo>
                <a:close/>
              </a:path>
              <a:path w="405765" h="139064">
                <a:moveTo>
                  <a:pt x="389558" y="82652"/>
                </a:moveTo>
                <a:lnTo>
                  <a:pt x="349225" y="82652"/>
                </a:lnTo>
                <a:lnTo>
                  <a:pt x="349225" y="87235"/>
                </a:lnTo>
                <a:lnTo>
                  <a:pt x="389558" y="87235"/>
                </a:lnTo>
                <a:lnTo>
                  <a:pt x="389558" y="82652"/>
                </a:lnTo>
                <a:close/>
              </a:path>
              <a:path w="405765" h="139064">
                <a:moveTo>
                  <a:pt x="405447" y="58972"/>
                </a:moveTo>
                <a:lnTo>
                  <a:pt x="280628" y="58972"/>
                </a:lnTo>
                <a:lnTo>
                  <a:pt x="280628" y="69208"/>
                </a:lnTo>
                <a:lnTo>
                  <a:pt x="336697" y="69208"/>
                </a:lnTo>
                <a:lnTo>
                  <a:pt x="336697" y="65999"/>
                </a:lnTo>
                <a:lnTo>
                  <a:pt x="405447" y="65999"/>
                </a:lnTo>
                <a:lnTo>
                  <a:pt x="405447" y="58972"/>
                </a:lnTo>
                <a:close/>
              </a:path>
              <a:path w="405765" h="139064">
                <a:moveTo>
                  <a:pt x="405447" y="65999"/>
                </a:moveTo>
                <a:lnTo>
                  <a:pt x="349225" y="65999"/>
                </a:lnTo>
                <a:lnTo>
                  <a:pt x="349225" y="69208"/>
                </a:lnTo>
                <a:lnTo>
                  <a:pt x="405447" y="69208"/>
                </a:lnTo>
                <a:lnTo>
                  <a:pt x="405447" y="65999"/>
                </a:lnTo>
                <a:close/>
              </a:path>
              <a:path w="405765" h="139064">
                <a:moveTo>
                  <a:pt x="389252" y="5347"/>
                </a:moveTo>
                <a:lnTo>
                  <a:pt x="296822" y="5347"/>
                </a:lnTo>
                <a:lnTo>
                  <a:pt x="296822" y="47360"/>
                </a:lnTo>
                <a:lnTo>
                  <a:pt x="389252" y="47360"/>
                </a:lnTo>
                <a:lnTo>
                  <a:pt x="389252" y="37277"/>
                </a:lnTo>
                <a:lnTo>
                  <a:pt x="309350" y="37277"/>
                </a:lnTo>
                <a:lnTo>
                  <a:pt x="309350" y="15430"/>
                </a:lnTo>
                <a:lnTo>
                  <a:pt x="389252" y="15430"/>
                </a:lnTo>
                <a:lnTo>
                  <a:pt x="389252" y="5347"/>
                </a:lnTo>
                <a:close/>
              </a:path>
              <a:path w="405765" h="139064">
                <a:moveTo>
                  <a:pt x="389252" y="15430"/>
                </a:moveTo>
                <a:lnTo>
                  <a:pt x="376877" y="15430"/>
                </a:lnTo>
                <a:lnTo>
                  <a:pt x="376877" y="37277"/>
                </a:lnTo>
                <a:lnTo>
                  <a:pt x="389252" y="37277"/>
                </a:lnTo>
                <a:lnTo>
                  <a:pt x="389252" y="15430"/>
                </a:lnTo>
                <a:close/>
              </a:path>
            </a:pathLst>
          </a:custGeom>
          <a:solidFill>
            <a:srgbClr val="6775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9131983" y="3789234"/>
            <a:ext cx="266065" cy="135255"/>
          </a:xfrm>
          <a:custGeom>
            <a:avLst/>
            <a:gdLst/>
            <a:ahLst/>
            <a:cxnLst/>
            <a:rect l="l" t="t" r="r" b="b"/>
            <a:pathLst>
              <a:path w="266065" h="135254">
                <a:moveTo>
                  <a:pt x="56222" y="67985"/>
                </a:moveTo>
                <a:lnTo>
                  <a:pt x="0" y="67985"/>
                </a:lnTo>
                <a:lnTo>
                  <a:pt x="0" y="78374"/>
                </a:lnTo>
                <a:lnTo>
                  <a:pt x="124819" y="78374"/>
                </a:lnTo>
                <a:lnTo>
                  <a:pt x="124819" y="71194"/>
                </a:lnTo>
                <a:lnTo>
                  <a:pt x="56222" y="71194"/>
                </a:lnTo>
                <a:lnTo>
                  <a:pt x="56222" y="67985"/>
                </a:lnTo>
                <a:close/>
              </a:path>
              <a:path w="266065" h="135254">
                <a:moveTo>
                  <a:pt x="68749" y="47360"/>
                </a:moveTo>
                <a:lnTo>
                  <a:pt x="56222" y="47360"/>
                </a:lnTo>
                <a:lnTo>
                  <a:pt x="56222" y="71194"/>
                </a:lnTo>
                <a:lnTo>
                  <a:pt x="68749" y="71194"/>
                </a:lnTo>
                <a:lnTo>
                  <a:pt x="68749" y="47360"/>
                </a:lnTo>
                <a:close/>
              </a:path>
              <a:path w="266065" h="135254">
                <a:moveTo>
                  <a:pt x="124819" y="67985"/>
                </a:moveTo>
                <a:lnTo>
                  <a:pt x="68749" y="67985"/>
                </a:lnTo>
                <a:lnTo>
                  <a:pt x="68749" y="71194"/>
                </a:lnTo>
                <a:lnTo>
                  <a:pt x="124819" y="71194"/>
                </a:lnTo>
                <a:lnTo>
                  <a:pt x="124819" y="67985"/>
                </a:lnTo>
                <a:close/>
              </a:path>
              <a:path w="266065" h="135254">
                <a:moveTo>
                  <a:pt x="29180" y="0"/>
                </a:moveTo>
                <a:lnTo>
                  <a:pt x="16652" y="0"/>
                </a:lnTo>
                <a:lnTo>
                  <a:pt x="16652" y="51638"/>
                </a:lnTo>
                <a:lnTo>
                  <a:pt x="56222" y="51638"/>
                </a:lnTo>
                <a:lnTo>
                  <a:pt x="56222" y="47360"/>
                </a:lnTo>
                <a:lnTo>
                  <a:pt x="108624" y="47360"/>
                </a:lnTo>
                <a:lnTo>
                  <a:pt x="108624" y="41555"/>
                </a:lnTo>
                <a:lnTo>
                  <a:pt x="29180" y="41555"/>
                </a:lnTo>
                <a:lnTo>
                  <a:pt x="29180" y="25513"/>
                </a:lnTo>
                <a:lnTo>
                  <a:pt x="108624" y="25513"/>
                </a:lnTo>
                <a:lnTo>
                  <a:pt x="108624" y="15583"/>
                </a:lnTo>
                <a:lnTo>
                  <a:pt x="29180" y="15583"/>
                </a:lnTo>
                <a:lnTo>
                  <a:pt x="29180" y="0"/>
                </a:lnTo>
                <a:close/>
              </a:path>
              <a:path w="266065" h="135254">
                <a:moveTo>
                  <a:pt x="108624" y="47360"/>
                </a:moveTo>
                <a:lnTo>
                  <a:pt x="68749" y="47360"/>
                </a:lnTo>
                <a:lnTo>
                  <a:pt x="68749" y="51638"/>
                </a:lnTo>
                <a:lnTo>
                  <a:pt x="108624" y="51638"/>
                </a:lnTo>
                <a:lnTo>
                  <a:pt x="108624" y="47360"/>
                </a:lnTo>
                <a:close/>
              </a:path>
              <a:path w="266065" h="135254">
                <a:moveTo>
                  <a:pt x="108624" y="25513"/>
                </a:moveTo>
                <a:lnTo>
                  <a:pt x="95944" y="25513"/>
                </a:lnTo>
                <a:lnTo>
                  <a:pt x="95944" y="41555"/>
                </a:lnTo>
                <a:lnTo>
                  <a:pt x="108624" y="41555"/>
                </a:lnTo>
                <a:lnTo>
                  <a:pt x="108624" y="25513"/>
                </a:lnTo>
                <a:close/>
              </a:path>
              <a:path w="266065" h="135254">
                <a:moveTo>
                  <a:pt x="108624" y="0"/>
                </a:moveTo>
                <a:lnTo>
                  <a:pt x="95944" y="0"/>
                </a:lnTo>
                <a:lnTo>
                  <a:pt x="95944" y="15583"/>
                </a:lnTo>
                <a:lnTo>
                  <a:pt x="108624" y="15583"/>
                </a:lnTo>
                <a:lnTo>
                  <a:pt x="108624" y="0"/>
                </a:lnTo>
                <a:close/>
              </a:path>
              <a:path w="266065" h="135254">
                <a:moveTo>
                  <a:pt x="109388" y="91819"/>
                </a:moveTo>
                <a:lnTo>
                  <a:pt x="13902" y="91819"/>
                </a:lnTo>
                <a:lnTo>
                  <a:pt x="13902" y="102208"/>
                </a:lnTo>
                <a:lnTo>
                  <a:pt x="96708" y="102208"/>
                </a:lnTo>
                <a:lnTo>
                  <a:pt x="96708" y="134902"/>
                </a:lnTo>
                <a:lnTo>
                  <a:pt x="109388" y="134902"/>
                </a:lnTo>
                <a:lnTo>
                  <a:pt x="109388" y="91819"/>
                </a:lnTo>
                <a:close/>
              </a:path>
              <a:path w="266065" h="135254">
                <a:moveTo>
                  <a:pt x="198751" y="1680"/>
                </a:moveTo>
                <a:lnTo>
                  <a:pt x="196459" y="1680"/>
                </a:lnTo>
                <a:lnTo>
                  <a:pt x="196459" y="9319"/>
                </a:lnTo>
                <a:lnTo>
                  <a:pt x="192270" y="23351"/>
                </a:lnTo>
                <a:lnTo>
                  <a:pt x="181162" y="35291"/>
                </a:lnTo>
                <a:lnTo>
                  <a:pt x="165328" y="44252"/>
                </a:lnTo>
                <a:lnTo>
                  <a:pt x="146959" y="49347"/>
                </a:lnTo>
                <a:lnTo>
                  <a:pt x="152001" y="59583"/>
                </a:lnTo>
                <a:lnTo>
                  <a:pt x="172807" y="53383"/>
                </a:lnTo>
                <a:lnTo>
                  <a:pt x="190577" y="42529"/>
                </a:lnTo>
                <a:lnTo>
                  <a:pt x="202962" y="27635"/>
                </a:lnTo>
                <a:lnTo>
                  <a:pt x="203206" y="26673"/>
                </a:lnTo>
                <a:lnTo>
                  <a:pt x="198751" y="9319"/>
                </a:lnTo>
                <a:lnTo>
                  <a:pt x="198751" y="1680"/>
                </a:lnTo>
                <a:close/>
              </a:path>
              <a:path w="266065" h="135254">
                <a:moveTo>
                  <a:pt x="209751" y="1680"/>
                </a:moveTo>
                <a:lnTo>
                  <a:pt x="207612" y="1680"/>
                </a:lnTo>
                <a:lnTo>
                  <a:pt x="207612" y="9319"/>
                </a:lnTo>
                <a:lnTo>
                  <a:pt x="203206" y="26673"/>
                </a:lnTo>
                <a:lnTo>
                  <a:pt x="203420" y="27507"/>
                </a:lnTo>
                <a:lnTo>
                  <a:pt x="215824" y="42414"/>
                </a:lnTo>
                <a:lnTo>
                  <a:pt x="233555" y="53340"/>
                </a:lnTo>
                <a:lnTo>
                  <a:pt x="254209" y="59583"/>
                </a:lnTo>
                <a:lnTo>
                  <a:pt x="259251" y="49347"/>
                </a:lnTo>
                <a:lnTo>
                  <a:pt x="241010" y="44188"/>
                </a:lnTo>
                <a:lnTo>
                  <a:pt x="225162" y="35119"/>
                </a:lnTo>
                <a:lnTo>
                  <a:pt x="213983" y="23157"/>
                </a:lnTo>
                <a:lnTo>
                  <a:pt x="209751" y="9319"/>
                </a:lnTo>
                <a:lnTo>
                  <a:pt x="209751" y="1680"/>
                </a:lnTo>
                <a:close/>
              </a:path>
              <a:path w="266065" h="135254">
                <a:moveTo>
                  <a:pt x="207612" y="1680"/>
                </a:moveTo>
                <a:lnTo>
                  <a:pt x="198751" y="1680"/>
                </a:lnTo>
                <a:lnTo>
                  <a:pt x="198751" y="9319"/>
                </a:lnTo>
                <a:lnTo>
                  <a:pt x="203206" y="26673"/>
                </a:lnTo>
                <a:lnTo>
                  <a:pt x="207612" y="9319"/>
                </a:lnTo>
                <a:lnTo>
                  <a:pt x="207612" y="1680"/>
                </a:lnTo>
                <a:close/>
              </a:path>
              <a:path w="266065" h="135254">
                <a:moveTo>
                  <a:pt x="208987" y="82346"/>
                </a:moveTo>
                <a:lnTo>
                  <a:pt x="196459" y="82346"/>
                </a:lnTo>
                <a:lnTo>
                  <a:pt x="196459" y="134902"/>
                </a:lnTo>
                <a:lnTo>
                  <a:pt x="208987" y="134902"/>
                </a:lnTo>
                <a:lnTo>
                  <a:pt x="208987" y="82346"/>
                </a:lnTo>
                <a:close/>
              </a:path>
              <a:path w="266065" h="135254">
                <a:moveTo>
                  <a:pt x="265515" y="74555"/>
                </a:moveTo>
                <a:lnTo>
                  <a:pt x="140695" y="74555"/>
                </a:lnTo>
                <a:lnTo>
                  <a:pt x="140695" y="85096"/>
                </a:lnTo>
                <a:lnTo>
                  <a:pt x="196459" y="85096"/>
                </a:lnTo>
                <a:lnTo>
                  <a:pt x="196459" y="82346"/>
                </a:lnTo>
                <a:lnTo>
                  <a:pt x="265515" y="82346"/>
                </a:lnTo>
                <a:lnTo>
                  <a:pt x="265515" y="74555"/>
                </a:lnTo>
                <a:close/>
              </a:path>
              <a:path w="266065" h="135254">
                <a:moveTo>
                  <a:pt x="265515" y="82346"/>
                </a:moveTo>
                <a:lnTo>
                  <a:pt x="208987" y="82346"/>
                </a:lnTo>
                <a:lnTo>
                  <a:pt x="208987" y="85096"/>
                </a:lnTo>
                <a:lnTo>
                  <a:pt x="265515" y="85096"/>
                </a:lnTo>
                <a:lnTo>
                  <a:pt x="265515" y="82346"/>
                </a:lnTo>
                <a:close/>
              </a:path>
            </a:pathLst>
          </a:custGeom>
          <a:solidFill>
            <a:srgbClr val="6775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7029343" y="3786025"/>
            <a:ext cx="254635" cy="138430"/>
          </a:xfrm>
          <a:custGeom>
            <a:avLst/>
            <a:gdLst/>
            <a:ahLst/>
            <a:cxnLst/>
            <a:rect l="l" t="t" r="r" b="b"/>
            <a:pathLst>
              <a:path w="254634" h="138429">
                <a:moveTo>
                  <a:pt x="56069" y="67985"/>
                </a:moveTo>
                <a:lnTo>
                  <a:pt x="0" y="67985"/>
                </a:lnTo>
                <a:lnTo>
                  <a:pt x="0" y="78374"/>
                </a:lnTo>
                <a:lnTo>
                  <a:pt x="124819" y="78374"/>
                </a:lnTo>
                <a:lnTo>
                  <a:pt x="124819" y="72263"/>
                </a:lnTo>
                <a:lnTo>
                  <a:pt x="56069" y="72263"/>
                </a:lnTo>
                <a:lnTo>
                  <a:pt x="56069" y="67985"/>
                </a:lnTo>
                <a:close/>
              </a:path>
              <a:path w="254634" h="138429">
                <a:moveTo>
                  <a:pt x="68597" y="45833"/>
                </a:moveTo>
                <a:lnTo>
                  <a:pt x="56069" y="45833"/>
                </a:lnTo>
                <a:lnTo>
                  <a:pt x="56069" y="72263"/>
                </a:lnTo>
                <a:lnTo>
                  <a:pt x="68597" y="72263"/>
                </a:lnTo>
                <a:lnTo>
                  <a:pt x="68597" y="45833"/>
                </a:lnTo>
                <a:close/>
              </a:path>
              <a:path w="254634" h="138429">
                <a:moveTo>
                  <a:pt x="124819" y="67985"/>
                </a:moveTo>
                <a:lnTo>
                  <a:pt x="68597" y="67985"/>
                </a:lnTo>
                <a:lnTo>
                  <a:pt x="68597" y="72263"/>
                </a:lnTo>
                <a:lnTo>
                  <a:pt x="124819" y="72263"/>
                </a:lnTo>
                <a:lnTo>
                  <a:pt x="124819" y="67985"/>
                </a:lnTo>
                <a:close/>
              </a:path>
              <a:path w="254634" h="138429">
                <a:moveTo>
                  <a:pt x="109235" y="6263"/>
                </a:moveTo>
                <a:lnTo>
                  <a:pt x="15736" y="6263"/>
                </a:lnTo>
                <a:lnTo>
                  <a:pt x="15736" y="52249"/>
                </a:lnTo>
                <a:lnTo>
                  <a:pt x="56069" y="52249"/>
                </a:lnTo>
                <a:lnTo>
                  <a:pt x="56069" y="47972"/>
                </a:lnTo>
                <a:lnTo>
                  <a:pt x="28263" y="47972"/>
                </a:lnTo>
                <a:lnTo>
                  <a:pt x="28263" y="16499"/>
                </a:lnTo>
                <a:lnTo>
                  <a:pt x="109235" y="16499"/>
                </a:lnTo>
                <a:lnTo>
                  <a:pt x="109235" y="6263"/>
                </a:lnTo>
                <a:close/>
              </a:path>
              <a:path w="254634" h="138429">
                <a:moveTo>
                  <a:pt x="110305" y="45833"/>
                </a:moveTo>
                <a:lnTo>
                  <a:pt x="68597" y="45833"/>
                </a:lnTo>
                <a:lnTo>
                  <a:pt x="68597" y="52249"/>
                </a:lnTo>
                <a:lnTo>
                  <a:pt x="110305" y="52249"/>
                </a:lnTo>
                <a:lnTo>
                  <a:pt x="110305" y="45833"/>
                </a:lnTo>
                <a:close/>
              </a:path>
              <a:path w="254634" h="138429">
                <a:moveTo>
                  <a:pt x="110305" y="41860"/>
                </a:moveTo>
                <a:lnTo>
                  <a:pt x="28263" y="41860"/>
                </a:lnTo>
                <a:lnTo>
                  <a:pt x="28263" y="47972"/>
                </a:lnTo>
                <a:lnTo>
                  <a:pt x="56069" y="47972"/>
                </a:lnTo>
                <a:lnTo>
                  <a:pt x="56069" y="45833"/>
                </a:lnTo>
                <a:lnTo>
                  <a:pt x="110305" y="45833"/>
                </a:lnTo>
                <a:lnTo>
                  <a:pt x="110305" y="41860"/>
                </a:lnTo>
                <a:close/>
              </a:path>
              <a:path w="254634" h="138429">
                <a:moveTo>
                  <a:pt x="62180" y="88305"/>
                </a:moveTo>
                <a:lnTo>
                  <a:pt x="42340" y="89959"/>
                </a:lnTo>
                <a:lnTo>
                  <a:pt x="27442" y="94779"/>
                </a:lnTo>
                <a:lnTo>
                  <a:pt x="18073" y="102549"/>
                </a:lnTo>
                <a:lnTo>
                  <a:pt x="14819" y="113055"/>
                </a:lnTo>
                <a:lnTo>
                  <a:pt x="18073" y="123713"/>
                </a:lnTo>
                <a:lnTo>
                  <a:pt x="27442" y="131522"/>
                </a:lnTo>
                <a:lnTo>
                  <a:pt x="42340" y="136322"/>
                </a:lnTo>
                <a:lnTo>
                  <a:pt x="62180" y="137957"/>
                </a:lnTo>
                <a:lnTo>
                  <a:pt x="82019" y="136322"/>
                </a:lnTo>
                <a:lnTo>
                  <a:pt x="96918" y="131522"/>
                </a:lnTo>
                <a:lnTo>
                  <a:pt x="101111" y="128027"/>
                </a:lnTo>
                <a:lnTo>
                  <a:pt x="62180" y="128027"/>
                </a:lnTo>
                <a:lnTo>
                  <a:pt x="47697" y="127041"/>
                </a:lnTo>
                <a:lnTo>
                  <a:pt x="36838" y="124150"/>
                </a:lnTo>
                <a:lnTo>
                  <a:pt x="30018" y="119455"/>
                </a:lnTo>
                <a:lnTo>
                  <a:pt x="27652" y="113055"/>
                </a:lnTo>
                <a:lnTo>
                  <a:pt x="30018" y="106719"/>
                </a:lnTo>
                <a:lnTo>
                  <a:pt x="36838" y="102017"/>
                </a:lnTo>
                <a:lnTo>
                  <a:pt x="47697" y="99090"/>
                </a:lnTo>
                <a:lnTo>
                  <a:pt x="62180" y="98083"/>
                </a:lnTo>
                <a:lnTo>
                  <a:pt x="100901" y="98083"/>
                </a:lnTo>
                <a:lnTo>
                  <a:pt x="96918" y="94779"/>
                </a:lnTo>
                <a:lnTo>
                  <a:pt x="82019" y="89959"/>
                </a:lnTo>
                <a:lnTo>
                  <a:pt x="62180" y="88305"/>
                </a:lnTo>
                <a:close/>
              </a:path>
              <a:path w="254634" h="138429">
                <a:moveTo>
                  <a:pt x="100901" y="98083"/>
                </a:moveTo>
                <a:lnTo>
                  <a:pt x="62180" y="98083"/>
                </a:lnTo>
                <a:lnTo>
                  <a:pt x="76727" y="99090"/>
                </a:lnTo>
                <a:lnTo>
                  <a:pt x="87579" y="102017"/>
                </a:lnTo>
                <a:lnTo>
                  <a:pt x="94363" y="106719"/>
                </a:lnTo>
                <a:lnTo>
                  <a:pt x="96708" y="113055"/>
                </a:lnTo>
                <a:lnTo>
                  <a:pt x="94363" y="119455"/>
                </a:lnTo>
                <a:lnTo>
                  <a:pt x="87579" y="124150"/>
                </a:lnTo>
                <a:lnTo>
                  <a:pt x="76727" y="127041"/>
                </a:lnTo>
                <a:lnTo>
                  <a:pt x="62180" y="128027"/>
                </a:lnTo>
                <a:lnTo>
                  <a:pt x="101111" y="128027"/>
                </a:lnTo>
                <a:lnTo>
                  <a:pt x="106287" y="123713"/>
                </a:lnTo>
                <a:lnTo>
                  <a:pt x="109541" y="113055"/>
                </a:lnTo>
                <a:lnTo>
                  <a:pt x="106287" y="102549"/>
                </a:lnTo>
                <a:lnTo>
                  <a:pt x="100901" y="98083"/>
                </a:lnTo>
                <a:close/>
              </a:path>
              <a:path w="254634" h="138429">
                <a:moveTo>
                  <a:pt x="254056" y="0"/>
                </a:moveTo>
                <a:lnTo>
                  <a:pt x="241376" y="0"/>
                </a:lnTo>
                <a:lnTo>
                  <a:pt x="241376" y="138110"/>
                </a:lnTo>
                <a:lnTo>
                  <a:pt x="254056" y="138110"/>
                </a:lnTo>
                <a:lnTo>
                  <a:pt x="254056" y="65847"/>
                </a:lnTo>
                <a:lnTo>
                  <a:pt x="247028" y="65847"/>
                </a:lnTo>
                <a:lnTo>
                  <a:pt x="247028" y="55305"/>
                </a:lnTo>
                <a:lnTo>
                  <a:pt x="254056" y="55305"/>
                </a:lnTo>
                <a:lnTo>
                  <a:pt x="254056" y="0"/>
                </a:lnTo>
                <a:close/>
              </a:path>
              <a:path w="254634" h="138429">
                <a:moveTo>
                  <a:pt x="203792" y="14819"/>
                </a:moveTo>
                <a:lnTo>
                  <a:pt x="197070" y="14819"/>
                </a:lnTo>
                <a:lnTo>
                  <a:pt x="197070" y="16958"/>
                </a:lnTo>
                <a:lnTo>
                  <a:pt x="193864" y="42694"/>
                </a:lnTo>
                <a:lnTo>
                  <a:pt x="183798" y="65636"/>
                </a:lnTo>
                <a:lnTo>
                  <a:pt x="166197" y="85514"/>
                </a:lnTo>
                <a:lnTo>
                  <a:pt x="140390" y="102055"/>
                </a:lnTo>
                <a:lnTo>
                  <a:pt x="147418" y="111985"/>
                </a:lnTo>
                <a:lnTo>
                  <a:pt x="176469" y="92678"/>
                </a:lnTo>
                <a:lnTo>
                  <a:pt x="195695" y="69590"/>
                </a:lnTo>
                <a:lnTo>
                  <a:pt x="206328" y="43407"/>
                </a:lnTo>
                <a:lnTo>
                  <a:pt x="208410" y="25208"/>
                </a:lnTo>
                <a:lnTo>
                  <a:pt x="203792" y="25208"/>
                </a:lnTo>
                <a:lnTo>
                  <a:pt x="203792" y="14819"/>
                </a:lnTo>
                <a:close/>
              </a:path>
              <a:path w="254634" h="138429">
                <a:moveTo>
                  <a:pt x="241376" y="55305"/>
                </a:moveTo>
                <a:lnTo>
                  <a:pt x="209140" y="55305"/>
                </a:lnTo>
                <a:lnTo>
                  <a:pt x="209140" y="65847"/>
                </a:lnTo>
                <a:lnTo>
                  <a:pt x="241376" y="65847"/>
                </a:lnTo>
                <a:lnTo>
                  <a:pt x="241376" y="55305"/>
                </a:lnTo>
                <a:close/>
              </a:path>
              <a:path w="254634" h="138429">
                <a:moveTo>
                  <a:pt x="254056" y="55305"/>
                </a:moveTo>
                <a:lnTo>
                  <a:pt x="247028" y="55305"/>
                </a:lnTo>
                <a:lnTo>
                  <a:pt x="247028" y="65847"/>
                </a:lnTo>
                <a:lnTo>
                  <a:pt x="254056" y="65847"/>
                </a:lnTo>
                <a:lnTo>
                  <a:pt x="254056" y="55305"/>
                </a:lnTo>
                <a:close/>
              </a:path>
              <a:path w="254634" h="138429">
                <a:moveTo>
                  <a:pt x="197070" y="14819"/>
                </a:moveTo>
                <a:lnTo>
                  <a:pt x="146348" y="14819"/>
                </a:lnTo>
                <a:lnTo>
                  <a:pt x="146348" y="25208"/>
                </a:lnTo>
                <a:lnTo>
                  <a:pt x="196043" y="25208"/>
                </a:lnTo>
                <a:lnTo>
                  <a:pt x="197070" y="16958"/>
                </a:lnTo>
                <a:lnTo>
                  <a:pt x="197070" y="14819"/>
                </a:lnTo>
                <a:close/>
              </a:path>
              <a:path w="254634" h="138429">
                <a:moveTo>
                  <a:pt x="209598" y="14819"/>
                </a:moveTo>
                <a:lnTo>
                  <a:pt x="203792" y="14819"/>
                </a:lnTo>
                <a:lnTo>
                  <a:pt x="203792" y="25208"/>
                </a:lnTo>
                <a:lnTo>
                  <a:pt x="208410" y="25208"/>
                </a:lnTo>
                <a:lnTo>
                  <a:pt x="209598" y="14819"/>
                </a:lnTo>
                <a:close/>
              </a:path>
            </a:pathLst>
          </a:custGeom>
          <a:solidFill>
            <a:srgbClr val="6775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7112077" y="5494944"/>
            <a:ext cx="539115" cy="138430"/>
          </a:xfrm>
          <a:custGeom>
            <a:avLst/>
            <a:gdLst/>
            <a:ahLst/>
            <a:cxnLst/>
            <a:rect l="l" t="t" r="r" b="b"/>
            <a:pathLst>
              <a:path w="539115" h="138429">
                <a:moveTo>
                  <a:pt x="106944" y="0"/>
                </a:moveTo>
                <a:lnTo>
                  <a:pt x="94263" y="0"/>
                </a:lnTo>
                <a:lnTo>
                  <a:pt x="94263" y="74708"/>
                </a:lnTo>
                <a:lnTo>
                  <a:pt x="106944" y="74708"/>
                </a:lnTo>
                <a:lnTo>
                  <a:pt x="106944" y="43235"/>
                </a:lnTo>
                <a:lnTo>
                  <a:pt x="103430" y="43235"/>
                </a:lnTo>
                <a:lnTo>
                  <a:pt x="103430" y="32541"/>
                </a:lnTo>
                <a:lnTo>
                  <a:pt x="106944" y="32541"/>
                </a:lnTo>
                <a:lnTo>
                  <a:pt x="106944" y="0"/>
                </a:lnTo>
                <a:close/>
              </a:path>
              <a:path w="539115" h="138429">
                <a:moveTo>
                  <a:pt x="106944" y="32541"/>
                </a:moveTo>
                <a:lnTo>
                  <a:pt x="103430" y="32541"/>
                </a:lnTo>
                <a:lnTo>
                  <a:pt x="103430" y="43235"/>
                </a:lnTo>
                <a:lnTo>
                  <a:pt x="106944" y="43235"/>
                </a:lnTo>
                <a:lnTo>
                  <a:pt x="106944" y="32541"/>
                </a:lnTo>
                <a:close/>
              </a:path>
              <a:path w="539115" h="138429">
                <a:moveTo>
                  <a:pt x="127416" y="32541"/>
                </a:moveTo>
                <a:lnTo>
                  <a:pt x="106944" y="32541"/>
                </a:lnTo>
                <a:lnTo>
                  <a:pt x="106944" y="43235"/>
                </a:lnTo>
                <a:lnTo>
                  <a:pt x="127416" y="43235"/>
                </a:lnTo>
                <a:lnTo>
                  <a:pt x="127416" y="32541"/>
                </a:lnTo>
                <a:close/>
              </a:path>
              <a:path w="539115" h="138429">
                <a:moveTo>
                  <a:pt x="63555" y="8249"/>
                </a:moveTo>
                <a:lnTo>
                  <a:pt x="55916" y="8249"/>
                </a:lnTo>
                <a:lnTo>
                  <a:pt x="55916" y="14513"/>
                </a:lnTo>
                <a:lnTo>
                  <a:pt x="52206" y="31538"/>
                </a:lnTo>
                <a:lnTo>
                  <a:pt x="41364" y="46100"/>
                </a:lnTo>
                <a:lnTo>
                  <a:pt x="23818" y="57740"/>
                </a:lnTo>
                <a:lnTo>
                  <a:pt x="0" y="65999"/>
                </a:lnTo>
                <a:lnTo>
                  <a:pt x="4888" y="76388"/>
                </a:lnTo>
                <a:lnTo>
                  <a:pt x="32025" y="66450"/>
                </a:lnTo>
                <a:lnTo>
                  <a:pt x="52402" y="51657"/>
                </a:lnTo>
                <a:lnTo>
                  <a:pt x="65216" y="32195"/>
                </a:lnTo>
                <a:lnTo>
                  <a:pt x="67735" y="18638"/>
                </a:lnTo>
                <a:lnTo>
                  <a:pt x="63555" y="18638"/>
                </a:lnTo>
                <a:lnTo>
                  <a:pt x="63555" y="8249"/>
                </a:lnTo>
                <a:close/>
              </a:path>
              <a:path w="539115" h="138429">
                <a:moveTo>
                  <a:pt x="55916" y="8249"/>
                </a:moveTo>
                <a:lnTo>
                  <a:pt x="6111" y="8249"/>
                </a:lnTo>
                <a:lnTo>
                  <a:pt x="6111" y="18638"/>
                </a:lnTo>
                <a:lnTo>
                  <a:pt x="55017" y="18638"/>
                </a:lnTo>
                <a:lnTo>
                  <a:pt x="55916" y="14513"/>
                </a:lnTo>
                <a:lnTo>
                  <a:pt x="55916" y="8249"/>
                </a:lnTo>
                <a:close/>
              </a:path>
              <a:path w="539115" h="138429">
                <a:moveTo>
                  <a:pt x="69666" y="8249"/>
                </a:moveTo>
                <a:lnTo>
                  <a:pt x="63555" y="8249"/>
                </a:lnTo>
                <a:lnTo>
                  <a:pt x="63555" y="18638"/>
                </a:lnTo>
                <a:lnTo>
                  <a:pt x="67735" y="18638"/>
                </a:lnTo>
                <a:lnTo>
                  <a:pt x="69666" y="8249"/>
                </a:lnTo>
                <a:close/>
              </a:path>
              <a:path w="539115" h="138429">
                <a:moveTo>
                  <a:pt x="32236" y="80971"/>
                </a:moveTo>
                <a:lnTo>
                  <a:pt x="19708" y="80971"/>
                </a:lnTo>
                <a:lnTo>
                  <a:pt x="19708" y="136277"/>
                </a:lnTo>
                <a:lnTo>
                  <a:pt x="106944" y="136277"/>
                </a:lnTo>
                <a:lnTo>
                  <a:pt x="106944" y="126041"/>
                </a:lnTo>
                <a:lnTo>
                  <a:pt x="32236" y="126041"/>
                </a:lnTo>
                <a:lnTo>
                  <a:pt x="32236" y="108319"/>
                </a:lnTo>
                <a:lnTo>
                  <a:pt x="106944" y="108319"/>
                </a:lnTo>
                <a:lnTo>
                  <a:pt x="106944" y="98235"/>
                </a:lnTo>
                <a:lnTo>
                  <a:pt x="32236" y="98235"/>
                </a:lnTo>
                <a:lnTo>
                  <a:pt x="32236" y="80971"/>
                </a:lnTo>
                <a:close/>
              </a:path>
              <a:path w="539115" h="138429">
                <a:moveTo>
                  <a:pt x="106944" y="108319"/>
                </a:moveTo>
                <a:lnTo>
                  <a:pt x="94416" y="108319"/>
                </a:lnTo>
                <a:lnTo>
                  <a:pt x="94416" y="126041"/>
                </a:lnTo>
                <a:lnTo>
                  <a:pt x="106944" y="126041"/>
                </a:lnTo>
                <a:lnTo>
                  <a:pt x="106944" y="108319"/>
                </a:lnTo>
                <a:close/>
              </a:path>
              <a:path w="539115" h="138429">
                <a:moveTo>
                  <a:pt x="106944" y="80971"/>
                </a:moveTo>
                <a:lnTo>
                  <a:pt x="94416" y="80971"/>
                </a:lnTo>
                <a:lnTo>
                  <a:pt x="94416" y="98235"/>
                </a:lnTo>
                <a:lnTo>
                  <a:pt x="106944" y="98235"/>
                </a:lnTo>
                <a:lnTo>
                  <a:pt x="106944" y="80971"/>
                </a:lnTo>
                <a:close/>
              </a:path>
              <a:path w="539115" h="138429">
                <a:moveTo>
                  <a:pt x="202723" y="2291"/>
                </a:moveTo>
                <a:lnTo>
                  <a:pt x="182241" y="3869"/>
                </a:lnTo>
                <a:lnTo>
                  <a:pt x="166973" y="8498"/>
                </a:lnTo>
                <a:lnTo>
                  <a:pt x="157434" y="16020"/>
                </a:lnTo>
                <a:lnTo>
                  <a:pt x="154140" y="26277"/>
                </a:lnTo>
                <a:lnTo>
                  <a:pt x="157434" y="36535"/>
                </a:lnTo>
                <a:lnTo>
                  <a:pt x="166973" y="44057"/>
                </a:lnTo>
                <a:lnTo>
                  <a:pt x="182241" y="48685"/>
                </a:lnTo>
                <a:lnTo>
                  <a:pt x="202723" y="50263"/>
                </a:lnTo>
                <a:lnTo>
                  <a:pt x="223140" y="48685"/>
                </a:lnTo>
                <a:lnTo>
                  <a:pt x="238416" y="44057"/>
                </a:lnTo>
                <a:lnTo>
                  <a:pt x="242767" y="40638"/>
                </a:lnTo>
                <a:lnTo>
                  <a:pt x="202723" y="40638"/>
                </a:lnTo>
                <a:lnTo>
                  <a:pt x="187622" y="39683"/>
                </a:lnTo>
                <a:lnTo>
                  <a:pt x="176445" y="36895"/>
                </a:lnTo>
                <a:lnTo>
                  <a:pt x="169508" y="32388"/>
                </a:lnTo>
                <a:lnTo>
                  <a:pt x="167126" y="26277"/>
                </a:lnTo>
                <a:lnTo>
                  <a:pt x="169508" y="20166"/>
                </a:lnTo>
                <a:lnTo>
                  <a:pt x="176445" y="15659"/>
                </a:lnTo>
                <a:lnTo>
                  <a:pt x="187622" y="12871"/>
                </a:lnTo>
                <a:lnTo>
                  <a:pt x="202723" y="11916"/>
                </a:lnTo>
                <a:lnTo>
                  <a:pt x="242767" y="11916"/>
                </a:lnTo>
                <a:lnTo>
                  <a:pt x="238416" y="8498"/>
                </a:lnTo>
                <a:lnTo>
                  <a:pt x="223140" y="3869"/>
                </a:lnTo>
                <a:lnTo>
                  <a:pt x="202723" y="2291"/>
                </a:lnTo>
                <a:close/>
              </a:path>
              <a:path w="539115" h="138429">
                <a:moveTo>
                  <a:pt x="242767" y="11916"/>
                </a:moveTo>
                <a:lnTo>
                  <a:pt x="202723" y="11916"/>
                </a:lnTo>
                <a:lnTo>
                  <a:pt x="217736" y="12871"/>
                </a:lnTo>
                <a:lnTo>
                  <a:pt x="228867" y="15659"/>
                </a:lnTo>
                <a:lnTo>
                  <a:pt x="235787" y="20166"/>
                </a:lnTo>
                <a:lnTo>
                  <a:pt x="238167" y="26277"/>
                </a:lnTo>
                <a:lnTo>
                  <a:pt x="235787" y="32388"/>
                </a:lnTo>
                <a:lnTo>
                  <a:pt x="228867" y="36895"/>
                </a:lnTo>
                <a:lnTo>
                  <a:pt x="217736" y="39683"/>
                </a:lnTo>
                <a:lnTo>
                  <a:pt x="202723" y="40638"/>
                </a:lnTo>
                <a:lnTo>
                  <a:pt x="242767" y="40638"/>
                </a:lnTo>
                <a:lnTo>
                  <a:pt x="247990" y="36535"/>
                </a:lnTo>
                <a:lnTo>
                  <a:pt x="251306" y="26277"/>
                </a:lnTo>
                <a:lnTo>
                  <a:pt x="247990" y="16020"/>
                </a:lnTo>
                <a:lnTo>
                  <a:pt x="242767" y="11916"/>
                </a:lnTo>
                <a:close/>
              </a:path>
              <a:path w="539115" h="138429">
                <a:moveTo>
                  <a:pt x="265056" y="59430"/>
                </a:moveTo>
                <a:lnTo>
                  <a:pt x="140237" y="59430"/>
                </a:lnTo>
                <a:lnTo>
                  <a:pt x="140237" y="69666"/>
                </a:lnTo>
                <a:lnTo>
                  <a:pt x="265056" y="69666"/>
                </a:lnTo>
                <a:lnTo>
                  <a:pt x="265056" y="59430"/>
                </a:lnTo>
                <a:close/>
              </a:path>
              <a:path w="539115" h="138429">
                <a:moveTo>
                  <a:pt x="249167" y="81430"/>
                </a:moveTo>
                <a:lnTo>
                  <a:pt x="155362" y="81430"/>
                </a:lnTo>
                <a:lnTo>
                  <a:pt x="155362" y="91208"/>
                </a:lnTo>
                <a:lnTo>
                  <a:pt x="236640" y="91208"/>
                </a:lnTo>
                <a:lnTo>
                  <a:pt x="236640" y="103430"/>
                </a:lnTo>
                <a:lnTo>
                  <a:pt x="155668" y="103430"/>
                </a:lnTo>
                <a:lnTo>
                  <a:pt x="155668" y="136582"/>
                </a:lnTo>
                <a:lnTo>
                  <a:pt x="253292" y="136582"/>
                </a:lnTo>
                <a:lnTo>
                  <a:pt x="253292" y="129402"/>
                </a:lnTo>
                <a:lnTo>
                  <a:pt x="168195" y="129402"/>
                </a:lnTo>
                <a:lnTo>
                  <a:pt x="168195" y="112596"/>
                </a:lnTo>
                <a:lnTo>
                  <a:pt x="249167" y="112596"/>
                </a:lnTo>
                <a:lnTo>
                  <a:pt x="249167" y="81430"/>
                </a:lnTo>
                <a:close/>
              </a:path>
              <a:path w="539115" h="138429">
                <a:moveTo>
                  <a:pt x="253292" y="126652"/>
                </a:moveTo>
                <a:lnTo>
                  <a:pt x="168195" y="126652"/>
                </a:lnTo>
                <a:lnTo>
                  <a:pt x="168195" y="129402"/>
                </a:lnTo>
                <a:lnTo>
                  <a:pt x="253292" y="129402"/>
                </a:lnTo>
                <a:lnTo>
                  <a:pt x="253292" y="126652"/>
                </a:lnTo>
                <a:close/>
              </a:path>
              <a:path w="539115" h="138429">
                <a:moveTo>
                  <a:pt x="309044" y="71234"/>
                </a:moveTo>
                <a:lnTo>
                  <a:pt x="299820" y="71497"/>
                </a:lnTo>
                <a:lnTo>
                  <a:pt x="279864" y="71652"/>
                </a:lnTo>
                <a:lnTo>
                  <a:pt x="281239" y="82041"/>
                </a:lnTo>
                <a:lnTo>
                  <a:pt x="300887" y="81867"/>
                </a:lnTo>
                <a:lnTo>
                  <a:pt x="322584" y="81105"/>
                </a:lnTo>
                <a:lnTo>
                  <a:pt x="345111" y="79398"/>
                </a:lnTo>
                <a:lnTo>
                  <a:pt x="367252" y="76388"/>
                </a:lnTo>
                <a:lnTo>
                  <a:pt x="367222" y="76083"/>
                </a:lnTo>
                <a:lnTo>
                  <a:pt x="309044" y="76083"/>
                </a:lnTo>
                <a:lnTo>
                  <a:pt x="309044" y="71234"/>
                </a:lnTo>
                <a:close/>
              </a:path>
              <a:path w="539115" h="138429">
                <a:moveTo>
                  <a:pt x="321572" y="70877"/>
                </a:moveTo>
                <a:lnTo>
                  <a:pt x="309044" y="71234"/>
                </a:lnTo>
                <a:lnTo>
                  <a:pt x="309044" y="76083"/>
                </a:lnTo>
                <a:lnTo>
                  <a:pt x="321572" y="76083"/>
                </a:lnTo>
                <a:lnTo>
                  <a:pt x="321572" y="70877"/>
                </a:lnTo>
                <a:close/>
              </a:path>
              <a:path w="539115" h="138429">
                <a:moveTo>
                  <a:pt x="366336" y="67222"/>
                </a:moveTo>
                <a:lnTo>
                  <a:pt x="344488" y="69525"/>
                </a:lnTo>
                <a:lnTo>
                  <a:pt x="321572" y="70877"/>
                </a:lnTo>
                <a:lnTo>
                  <a:pt x="321572" y="76083"/>
                </a:lnTo>
                <a:lnTo>
                  <a:pt x="367222" y="76083"/>
                </a:lnTo>
                <a:lnTo>
                  <a:pt x="366336" y="67222"/>
                </a:lnTo>
                <a:close/>
              </a:path>
              <a:path w="539115" h="138429">
                <a:moveTo>
                  <a:pt x="321572" y="41555"/>
                </a:moveTo>
                <a:lnTo>
                  <a:pt x="309044" y="41555"/>
                </a:lnTo>
                <a:lnTo>
                  <a:pt x="309044" y="71234"/>
                </a:lnTo>
                <a:lnTo>
                  <a:pt x="321572" y="70877"/>
                </a:lnTo>
                <a:lnTo>
                  <a:pt x="321572" y="41555"/>
                </a:lnTo>
                <a:close/>
              </a:path>
              <a:path w="539115" h="138429">
                <a:moveTo>
                  <a:pt x="349377" y="10694"/>
                </a:moveTo>
                <a:lnTo>
                  <a:pt x="344336" y="10694"/>
                </a:lnTo>
                <a:lnTo>
                  <a:pt x="344269" y="25671"/>
                </a:lnTo>
                <a:lnTo>
                  <a:pt x="343896" y="34317"/>
                </a:lnTo>
                <a:lnTo>
                  <a:pt x="342853" y="44990"/>
                </a:lnTo>
                <a:lnTo>
                  <a:pt x="340822" y="57597"/>
                </a:lnTo>
                <a:lnTo>
                  <a:pt x="353197" y="58972"/>
                </a:lnTo>
                <a:lnTo>
                  <a:pt x="355317" y="46172"/>
                </a:lnTo>
                <a:lnTo>
                  <a:pt x="356405" y="35062"/>
                </a:lnTo>
                <a:lnTo>
                  <a:pt x="356806" y="25671"/>
                </a:lnTo>
                <a:lnTo>
                  <a:pt x="356840" y="21083"/>
                </a:lnTo>
                <a:lnTo>
                  <a:pt x="349377" y="21083"/>
                </a:lnTo>
                <a:lnTo>
                  <a:pt x="349377" y="10694"/>
                </a:lnTo>
                <a:close/>
              </a:path>
              <a:path w="539115" h="138429">
                <a:moveTo>
                  <a:pt x="344336" y="10694"/>
                </a:moveTo>
                <a:lnTo>
                  <a:pt x="288266" y="10694"/>
                </a:lnTo>
                <a:lnTo>
                  <a:pt x="288266" y="21083"/>
                </a:lnTo>
                <a:lnTo>
                  <a:pt x="344313" y="21083"/>
                </a:lnTo>
                <a:lnTo>
                  <a:pt x="344336" y="10694"/>
                </a:lnTo>
                <a:close/>
              </a:path>
              <a:path w="539115" h="138429">
                <a:moveTo>
                  <a:pt x="356863" y="10694"/>
                </a:moveTo>
                <a:lnTo>
                  <a:pt x="349377" y="10694"/>
                </a:lnTo>
                <a:lnTo>
                  <a:pt x="349377" y="21083"/>
                </a:lnTo>
                <a:lnTo>
                  <a:pt x="356840" y="21083"/>
                </a:lnTo>
                <a:lnTo>
                  <a:pt x="356863" y="10694"/>
                </a:lnTo>
                <a:close/>
              </a:path>
              <a:path w="539115" h="138429">
                <a:moveTo>
                  <a:pt x="388336" y="0"/>
                </a:moveTo>
                <a:lnTo>
                  <a:pt x="375655" y="0"/>
                </a:lnTo>
                <a:lnTo>
                  <a:pt x="375655" y="104041"/>
                </a:lnTo>
                <a:lnTo>
                  <a:pt x="388336" y="104041"/>
                </a:lnTo>
                <a:lnTo>
                  <a:pt x="388336" y="55458"/>
                </a:lnTo>
                <a:lnTo>
                  <a:pt x="382530" y="55458"/>
                </a:lnTo>
                <a:lnTo>
                  <a:pt x="382530" y="44916"/>
                </a:lnTo>
                <a:lnTo>
                  <a:pt x="388336" y="44916"/>
                </a:lnTo>
                <a:lnTo>
                  <a:pt x="388336" y="0"/>
                </a:lnTo>
                <a:close/>
              </a:path>
              <a:path w="539115" h="138429">
                <a:moveTo>
                  <a:pt x="388336" y="44916"/>
                </a:moveTo>
                <a:lnTo>
                  <a:pt x="382530" y="44916"/>
                </a:lnTo>
                <a:lnTo>
                  <a:pt x="382530" y="55458"/>
                </a:lnTo>
                <a:lnTo>
                  <a:pt x="388336" y="55458"/>
                </a:lnTo>
                <a:lnTo>
                  <a:pt x="388336" y="44916"/>
                </a:lnTo>
                <a:close/>
              </a:path>
              <a:path w="539115" h="138429">
                <a:moveTo>
                  <a:pt x="408044" y="44916"/>
                </a:moveTo>
                <a:lnTo>
                  <a:pt x="388336" y="44916"/>
                </a:lnTo>
                <a:lnTo>
                  <a:pt x="388336" y="55458"/>
                </a:lnTo>
                <a:lnTo>
                  <a:pt x="408044" y="55458"/>
                </a:lnTo>
                <a:lnTo>
                  <a:pt x="408044" y="44916"/>
                </a:lnTo>
                <a:close/>
              </a:path>
              <a:path w="539115" h="138429">
                <a:moveTo>
                  <a:pt x="313627" y="94416"/>
                </a:moveTo>
                <a:lnTo>
                  <a:pt x="301100" y="94416"/>
                </a:lnTo>
                <a:lnTo>
                  <a:pt x="301100" y="135055"/>
                </a:lnTo>
                <a:lnTo>
                  <a:pt x="392766" y="135055"/>
                </a:lnTo>
                <a:lnTo>
                  <a:pt x="392766" y="127874"/>
                </a:lnTo>
                <a:lnTo>
                  <a:pt x="313627" y="127874"/>
                </a:lnTo>
                <a:lnTo>
                  <a:pt x="313627" y="94416"/>
                </a:lnTo>
                <a:close/>
              </a:path>
              <a:path w="539115" h="138429">
                <a:moveTo>
                  <a:pt x="392766" y="124666"/>
                </a:moveTo>
                <a:lnTo>
                  <a:pt x="313627" y="124666"/>
                </a:lnTo>
                <a:lnTo>
                  <a:pt x="313627" y="127874"/>
                </a:lnTo>
                <a:lnTo>
                  <a:pt x="392766" y="127874"/>
                </a:lnTo>
                <a:lnTo>
                  <a:pt x="392766" y="124666"/>
                </a:lnTo>
                <a:close/>
              </a:path>
              <a:path w="539115" h="138429">
                <a:moveTo>
                  <a:pt x="510851" y="3513"/>
                </a:moveTo>
                <a:lnTo>
                  <a:pt x="498934" y="3513"/>
                </a:lnTo>
                <a:lnTo>
                  <a:pt x="498934" y="131082"/>
                </a:lnTo>
                <a:lnTo>
                  <a:pt x="510851" y="131082"/>
                </a:lnTo>
                <a:lnTo>
                  <a:pt x="510851" y="83263"/>
                </a:lnTo>
                <a:lnTo>
                  <a:pt x="505351" y="83263"/>
                </a:lnTo>
                <a:lnTo>
                  <a:pt x="505351" y="73027"/>
                </a:lnTo>
                <a:lnTo>
                  <a:pt x="510851" y="73027"/>
                </a:lnTo>
                <a:lnTo>
                  <a:pt x="510851" y="48583"/>
                </a:lnTo>
                <a:lnTo>
                  <a:pt x="505657" y="48583"/>
                </a:lnTo>
                <a:lnTo>
                  <a:pt x="505657" y="38347"/>
                </a:lnTo>
                <a:lnTo>
                  <a:pt x="510851" y="38347"/>
                </a:lnTo>
                <a:lnTo>
                  <a:pt x="510851" y="3513"/>
                </a:lnTo>
                <a:close/>
              </a:path>
              <a:path w="539115" h="138429">
                <a:moveTo>
                  <a:pt x="473115" y="17416"/>
                </a:moveTo>
                <a:lnTo>
                  <a:pt x="468073" y="17416"/>
                </a:lnTo>
                <a:lnTo>
                  <a:pt x="468073" y="19708"/>
                </a:lnTo>
                <a:lnTo>
                  <a:pt x="465302" y="43123"/>
                </a:lnTo>
                <a:lnTo>
                  <a:pt x="456787" y="64376"/>
                </a:lnTo>
                <a:lnTo>
                  <a:pt x="442228" y="83194"/>
                </a:lnTo>
                <a:lnTo>
                  <a:pt x="421323" y="99305"/>
                </a:lnTo>
                <a:lnTo>
                  <a:pt x="428657" y="108319"/>
                </a:lnTo>
                <a:lnTo>
                  <a:pt x="452387" y="89861"/>
                </a:lnTo>
                <a:lnTo>
                  <a:pt x="468398" y="68138"/>
                </a:lnTo>
                <a:lnTo>
                  <a:pt x="475663" y="48583"/>
                </a:lnTo>
                <a:lnTo>
                  <a:pt x="474948" y="48583"/>
                </a:lnTo>
                <a:lnTo>
                  <a:pt x="474948" y="38347"/>
                </a:lnTo>
                <a:lnTo>
                  <a:pt x="478035" y="38347"/>
                </a:lnTo>
                <a:lnTo>
                  <a:pt x="479173" y="27805"/>
                </a:lnTo>
                <a:lnTo>
                  <a:pt x="473115" y="27805"/>
                </a:lnTo>
                <a:lnTo>
                  <a:pt x="473115" y="17416"/>
                </a:lnTo>
                <a:close/>
              </a:path>
              <a:path w="539115" h="138429">
                <a:moveTo>
                  <a:pt x="498934" y="73027"/>
                </a:moveTo>
                <a:lnTo>
                  <a:pt x="473879" y="73027"/>
                </a:lnTo>
                <a:lnTo>
                  <a:pt x="473879" y="83263"/>
                </a:lnTo>
                <a:lnTo>
                  <a:pt x="498934" y="83263"/>
                </a:lnTo>
                <a:lnTo>
                  <a:pt x="498934" y="73027"/>
                </a:lnTo>
                <a:close/>
              </a:path>
              <a:path w="539115" h="138429">
                <a:moveTo>
                  <a:pt x="510851" y="73027"/>
                </a:moveTo>
                <a:lnTo>
                  <a:pt x="505351" y="73027"/>
                </a:lnTo>
                <a:lnTo>
                  <a:pt x="505351" y="83263"/>
                </a:lnTo>
                <a:lnTo>
                  <a:pt x="510851" y="83263"/>
                </a:lnTo>
                <a:lnTo>
                  <a:pt x="510851" y="73027"/>
                </a:lnTo>
                <a:close/>
              </a:path>
              <a:path w="539115" h="138429">
                <a:moveTo>
                  <a:pt x="478035" y="38347"/>
                </a:moveTo>
                <a:lnTo>
                  <a:pt x="474948" y="38347"/>
                </a:lnTo>
                <a:lnTo>
                  <a:pt x="474948" y="48583"/>
                </a:lnTo>
                <a:lnTo>
                  <a:pt x="475663" y="48583"/>
                </a:lnTo>
                <a:lnTo>
                  <a:pt x="477448" y="43780"/>
                </a:lnTo>
                <a:lnTo>
                  <a:pt x="478035" y="38347"/>
                </a:lnTo>
                <a:close/>
              </a:path>
              <a:path w="539115" h="138429">
                <a:moveTo>
                  <a:pt x="498934" y="38347"/>
                </a:moveTo>
                <a:lnTo>
                  <a:pt x="478035" y="38347"/>
                </a:lnTo>
                <a:lnTo>
                  <a:pt x="477448" y="43780"/>
                </a:lnTo>
                <a:lnTo>
                  <a:pt x="475663" y="48583"/>
                </a:lnTo>
                <a:lnTo>
                  <a:pt x="498934" y="48583"/>
                </a:lnTo>
                <a:lnTo>
                  <a:pt x="498934" y="38347"/>
                </a:lnTo>
                <a:close/>
              </a:path>
              <a:path w="539115" h="138429">
                <a:moveTo>
                  <a:pt x="510851" y="38347"/>
                </a:moveTo>
                <a:lnTo>
                  <a:pt x="505657" y="38347"/>
                </a:lnTo>
                <a:lnTo>
                  <a:pt x="505657" y="48583"/>
                </a:lnTo>
                <a:lnTo>
                  <a:pt x="510851" y="48583"/>
                </a:lnTo>
                <a:lnTo>
                  <a:pt x="510851" y="38347"/>
                </a:lnTo>
                <a:close/>
              </a:path>
              <a:path w="539115" h="138429">
                <a:moveTo>
                  <a:pt x="468073" y="17416"/>
                </a:moveTo>
                <a:lnTo>
                  <a:pt x="427435" y="17416"/>
                </a:lnTo>
                <a:lnTo>
                  <a:pt x="427435" y="27805"/>
                </a:lnTo>
                <a:lnTo>
                  <a:pt x="467115" y="27805"/>
                </a:lnTo>
                <a:lnTo>
                  <a:pt x="468073" y="19708"/>
                </a:lnTo>
                <a:lnTo>
                  <a:pt x="468073" y="17416"/>
                </a:lnTo>
                <a:close/>
              </a:path>
              <a:path w="539115" h="138429">
                <a:moveTo>
                  <a:pt x="480295" y="17416"/>
                </a:moveTo>
                <a:lnTo>
                  <a:pt x="473115" y="17416"/>
                </a:lnTo>
                <a:lnTo>
                  <a:pt x="473115" y="27805"/>
                </a:lnTo>
                <a:lnTo>
                  <a:pt x="479173" y="27805"/>
                </a:lnTo>
                <a:lnTo>
                  <a:pt x="480295" y="17416"/>
                </a:lnTo>
                <a:close/>
              </a:path>
              <a:path w="539115" h="138429">
                <a:moveTo>
                  <a:pt x="538809" y="0"/>
                </a:moveTo>
                <a:lnTo>
                  <a:pt x="526587" y="0"/>
                </a:lnTo>
                <a:lnTo>
                  <a:pt x="526587" y="138110"/>
                </a:lnTo>
                <a:lnTo>
                  <a:pt x="538809" y="138110"/>
                </a:lnTo>
                <a:lnTo>
                  <a:pt x="538809" y="0"/>
                </a:lnTo>
                <a:close/>
              </a:path>
            </a:pathLst>
          </a:custGeom>
          <a:solidFill>
            <a:srgbClr val="6775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7181812" y="6053840"/>
            <a:ext cx="815975" cy="139065"/>
          </a:xfrm>
          <a:custGeom>
            <a:avLst/>
            <a:gdLst/>
            <a:ahLst/>
            <a:cxnLst/>
            <a:rect l="l" t="t" r="r" b="b"/>
            <a:pathLst>
              <a:path w="815975" h="139064">
                <a:moveTo>
                  <a:pt x="55916" y="110763"/>
                </a:moveTo>
                <a:lnTo>
                  <a:pt x="0" y="110763"/>
                </a:lnTo>
                <a:lnTo>
                  <a:pt x="0" y="121305"/>
                </a:lnTo>
                <a:lnTo>
                  <a:pt x="125124" y="121305"/>
                </a:lnTo>
                <a:lnTo>
                  <a:pt x="125124" y="115194"/>
                </a:lnTo>
                <a:lnTo>
                  <a:pt x="55916" y="115194"/>
                </a:lnTo>
                <a:lnTo>
                  <a:pt x="55916" y="110763"/>
                </a:lnTo>
                <a:close/>
              </a:path>
              <a:path w="815975" h="139064">
                <a:moveTo>
                  <a:pt x="68597" y="81124"/>
                </a:moveTo>
                <a:lnTo>
                  <a:pt x="55916" y="81124"/>
                </a:lnTo>
                <a:lnTo>
                  <a:pt x="55916" y="115194"/>
                </a:lnTo>
                <a:lnTo>
                  <a:pt x="68597" y="115194"/>
                </a:lnTo>
                <a:lnTo>
                  <a:pt x="68597" y="81124"/>
                </a:lnTo>
                <a:close/>
              </a:path>
              <a:path w="815975" h="139064">
                <a:moveTo>
                  <a:pt x="125124" y="110763"/>
                </a:moveTo>
                <a:lnTo>
                  <a:pt x="68597" y="110763"/>
                </a:lnTo>
                <a:lnTo>
                  <a:pt x="68597" y="115194"/>
                </a:lnTo>
                <a:lnTo>
                  <a:pt x="125124" y="115194"/>
                </a:lnTo>
                <a:lnTo>
                  <a:pt x="125124" y="110763"/>
                </a:lnTo>
                <a:close/>
              </a:path>
              <a:path w="815975" h="139064">
                <a:moveTo>
                  <a:pt x="109694" y="10388"/>
                </a:moveTo>
                <a:lnTo>
                  <a:pt x="15124" y="10388"/>
                </a:lnTo>
                <a:lnTo>
                  <a:pt x="15124" y="20624"/>
                </a:lnTo>
                <a:lnTo>
                  <a:pt x="97166" y="20624"/>
                </a:lnTo>
                <a:lnTo>
                  <a:pt x="97166" y="42013"/>
                </a:lnTo>
                <a:lnTo>
                  <a:pt x="15583" y="42013"/>
                </a:lnTo>
                <a:lnTo>
                  <a:pt x="15583" y="84944"/>
                </a:lnTo>
                <a:lnTo>
                  <a:pt x="55916" y="84944"/>
                </a:lnTo>
                <a:lnTo>
                  <a:pt x="55916" y="81124"/>
                </a:lnTo>
                <a:lnTo>
                  <a:pt x="112902" y="81124"/>
                </a:lnTo>
                <a:lnTo>
                  <a:pt x="112902" y="79902"/>
                </a:lnTo>
                <a:lnTo>
                  <a:pt x="28111" y="79902"/>
                </a:lnTo>
                <a:lnTo>
                  <a:pt x="28111" y="52249"/>
                </a:lnTo>
                <a:lnTo>
                  <a:pt x="109694" y="52249"/>
                </a:lnTo>
                <a:lnTo>
                  <a:pt x="109694" y="10388"/>
                </a:lnTo>
                <a:close/>
              </a:path>
              <a:path w="815975" h="139064">
                <a:moveTo>
                  <a:pt x="112902" y="81124"/>
                </a:moveTo>
                <a:lnTo>
                  <a:pt x="68597" y="81124"/>
                </a:lnTo>
                <a:lnTo>
                  <a:pt x="68597" y="84944"/>
                </a:lnTo>
                <a:lnTo>
                  <a:pt x="112902" y="84944"/>
                </a:lnTo>
                <a:lnTo>
                  <a:pt x="112902" y="81124"/>
                </a:lnTo>
                <a:close/>
              </a:path>
              <a:path w="815975" h="139064">
                <a:moveTo>
                  <a:pt x="112902" y="74555"/>
                </a:moveTo>
                <a:lnTo>
                  <a:pt x="28111" y="74555"/>
                </a:lnTo>
                <a:lnTo>
                  <a:pt x="28111" y="79902"/>
                </a:lnTo>
                <a:lnTo>
                  <a:pt x="112902" y="79902"/>
                </a:lnTo>
                <a:lnTo>
                  <a:pt x="112902" y="74555"/>
                </a:lnTo>
                <a:close/>
              </a:path>
              <a:path w="815975" h="139064">
                <a:moveTo>
                  <a:pt x="199973" y="14055"/>
                </a:moveTo>
                <a:lnTo>
                  <a:pt x="146654" y="14055"/>
                </a:lnTo>
                <a:lnTo>
                  <a:pt x="146654" y="76694"/>
                </a:lnTo>
                <a:lnTo>
                  <a:pt x="199973" y="76694"/>
                </a:lnTo>
                <a:lnTo>
                  <a:pt x="199973" y="66610"/>
                </a:lnTo>
                <a:lnTo>
                  <a:pt x="158418" y="66610"/>
                </a:lnTo>
                <a:lnTo>
                  <a:pt x="158418" y="23833"/>
                </a:lnTo>
                <a:lnTo>
                  <a:pt x="199973" y="23833"/>
                </a:lnTo>
                <a:lnTo>
                  <a:pt x="199973" y="14055"/>
                </a:lnTo>
                <a:close/>
              </a:path>
              <a:path w="815975" h="139064">
                <a:moveTo>
                  <a:pt x="199973" y="23833"/>
                </a:moveTo>
                <a:lnTo>
                  <a:pt x="188056" y="23833"/>
                </a:lnTo>
                <a:lnTo>
                  <a:pt x="188056" y="66610"/>
                </a:lnTo>
                <a:lnTo>
                  <a:pt x="199973" y="66610"/>
                </a:lnTo>
                <a:lnTo>
                  <a:pt x="199973" y="23833"/>
                </a:lnTo>
                <a:close/>
              </a:path>
              <a:path w="815975" h="139064">
                <a:moveTo>
                  <a:pt x="256806" y="305"/>
                </a:moveTo>
                <a:lnTo>
                  <a:pt x="244737" y="305"/>
                </a:lnTo>
                <a:lnTo>
                  <a:pt x="244737" y="103124"/>
                </a:lnTo>
                <a:lnTo>
                  <a:pt x="256806" y="103124"/>
                </a:lnTo>
                <a:lnTo>
                  <a:pt x="256806" y="51333"/>
                </a:lnTo>
                <a:lnTo>
                  <a:pt x="248556" y="51333"/>
                </a:lnTo>
                <a:lnTo>
                  <a:pt x="248556" y="40791"/>
                </a:lnTo>
                <a:lnTo>
                  <a:pt x="256806" y="40791"/>
                </a:lnTo>
                <a:lnTo>
                  <a:pt x="256806" y="305"/>
                </a:lnTo>
                <a:close/>
              </a:path>
              <a:path w="815975" h="139064">
                <a:moveTo>
                  <a:pt x="227167" y="2749"/>
                </a:moveTo>
                <a:lnTo>
                  <a:pt x="215098" y="2749"/>
                </a:lnTo>
                <a:lnTo>
                  <a:pt x="215098" y="98235"/>
                </a:lnTo>
                <a:lnTo>
                  <a:pt x="227167" y="98235"/>
                </a:lnTo>
                <a:lnTo>
                  <a:pt x="227167" y="51333"/>
                </a:lnTo>
                <a:lnTo>
                  <a:pt x="222584" y="51333"/>
                </a:lnTo>
                <a:lnTo>
                  <a:pt x="222584" y="40791"/>
                </a:lnTo>
                <a:lnTo>
                  <a:pt x="227167" y="40791"/>
                </a:lnTo>
                <a:lnTo>
                  <a:pt x="227167" y="2749"/>
                </a:lnTo>
                <a:close/>
              </a:path>
              <a:path w="815975" h="139064">
                <a:moveTo>
                  <a:pt x="227167" y="40791"/>
                </a:moveTo>
                <a:lnTo>
                  <a:pt x="222584" y="40791"/>
                </a:lnTo>
                <a:lnTo>
                  <a:pt x="222584" y="51333"/>
                </a:lnTo>
                <a:lnTo>
                  <a:pt x="227167" y="51333"/>
                </a:lnTo>
                <a:lnTo>
                  <a:pt x="227167" y="40791"/>
                </a:lnTo>
                <a:close/>
              </a:path>
              <a:path w="815975" h="139064">
                <a:moveTo>
                  <a:pt x="244737" y="40791"/>
                </a:moveTo>
                <a:lnTo>
                  <a:pt x="227167" y="40791"/>
                </a:lnTo>
                <a:lnTo>
                  <a:pt x="227167" y="51333"/>
                </a:lnTo>
                <a:lnTo>
                  <a:pt x="244737" y="51333"/>
                </a:lnTo>
                <a:lnTo>
                  <a:pt x="244737" y="40791"/>
                </a:lnTo>
                <a:close/>
              </a:path>
              <a:path w="815975" h="139064">
                <a:moveTo>
                  <a:pt x="256806" y="40791"/>
                </a:moveTo>
                <a:lnTo>
                  <a:pt x="248556" y="40791"/>
                </a:lnTo>
                <a:lnTo>
                  <a:pt x="248556" y="51333"/>
                </a:lnTo>
                <a:lnTo>
                  <a:pt x="256806" y="51333"/>
                </a:lnTo>
                <a:lnTo>
                  <a:pt x="256806" y="40791"/>
                </a:lnTo>
                <a:close/>
              </a:path>
              <a:path w="815975" h="139064">
                <a:moveTo>
                  <a:pt x="179501" y="90596"/>
                </a:moveTo>
                <a:lnTo>
                  <a:pt x="166820" y="90596"/>
                </a:lnTo>
                <a:lnTo>
                  <a:pt x="166820" y="135207"/>
                </a:lnTo>
                <a:lnTo>
                  <a:pt x="261084" y="135207"/>
                </a:lnTo>
                <a:lnTo>
                  <a:pt x="261084" y="130013"/>
                </a:lnTo>
                <a:lnTo>
                  <a:pt x="179501" y="130013"/>
                </a:lnTo>
                <a:lnTo>
                  <a:pt x="179501" y="90596"/>
                </a:lnTo>
                <a:close/>
              </a:path>
              <a:path w="815975" h="139064">
                <a:moveTo>
                  <a:pt x="261084" y="124819"/>
                </a:moveTo>
                <a:lnTo>
                  <a:pt x="179501" y="124819"/>
                </a:lnTo>
                <a:lnTo>
                  <a:pt x="179501" y="130013"/>
                </a:lnTo>
                <a:lnTo>
                  <a:pt x="261084" y="130013"/>
                </a:lnTo>
                <a:lnTo>
                  <a:pt x="261084" y="124819"/>
                </a:lnTo>
                <a:close/>
              </a:path>
              <a:path w="815975" h="139064">
                <a:moveTo>
                  <a:pt x="394294" y="91055"/>
                </a:moveTo>
                <a:lnTo>
                  <a:pt x="302016" y="91055"/>
                </a:lnTo>
                <a:lnTo>
                  <a:pt x="302016" y="101444"/>
                </a:lnTo>
                <a:lnTo>
                  <a:pt x="381461" y="101444"/>
                </a:lnTo>
                <a:lnTo>
                  <a:pt x="381461" y="138263"/>
                </a:lnTo>
                <a:lnTo>
                  <a:pt x="394294" y="138263"/>
                </a:lnTo>
                <a:lnTo>
                  <a:pt x="394294" y="91055"/>
                </a:lnTo>
                <a:close/>
              </a:path>
              <a:path w="815975" h="139064">
                <a:moveTo>
                  <a:pt x="394294" y="152"/>
                </a:moveTo>
                <a:lnTo>
                  <a:pt x="381461" y="152"/>
                </a:lnTo>
                <a:lnTo>
                  <a:pt x="381461" y="84180"/>
                </a:lnTo>
                <a:lnTo>
                  <a:pt x="394294" y="84180"/>
                </a:lnTo>
                <a:lnTo>
                  <a:pt x="394294" y="152"/>
                </a:lnTo>
                <a:close/>
              </a:path>
              <a:path w="815975" h="139064">
                <a:moveTo>
                  <a:pt x="354724" y="9472"/>
                </a:moveTo>
                <a:lnTo>
                  <a:pt x="289030" y="9472"/>
                </a:lnTo>
                <a:lnTo>
                  <a:pt x="289030" y="76541"/>
                </a:lnTo>
                <a:lnTo>
                  <a:pt x="300183" y="76541"/>
                </a:lnTo>
                <a:lnTo>
                  <a:pt x="320521" y="76391"/>
                </a:lnTo>
                <a:lnTo>
                  <a:pt x="337422" y="75796"/>
                </a:lnTo>
                <a:lnTo>
                  <a:pt x="352433" y="74543"/>
                </a:lnTo>
                <a:lnTo>
                  <a:pt x="367099" y="72416"/>
                </a:lnTo>
                <a:lnTo>
                  <a:pt x="366787" y="70124"/>
                </a:lnTo>
                <a:lnTo>
                  <a:pt x="301558" y="70124"/>
                </a:lnTo>
                <a:lnTo>
                  <a:pt x="301558" y="66152"/>
                </a:lnTo>
                <a:lnTo>
                  <a:pt x="300183" y="66152"/>
                </a:lnTo>
                <a:lnTo>
                  <a:pt x="301558" y="66142"/>
                </a:lnTo>
                <a:lnTo>
                  <a:pt x="301558" y="47666"/>
                </a:lnTo>
                <a:lnTo>
                  <a:pt x="297433" y="47666"/>
                </a:lnTo>
                <a:lnTo>
                  <a:pt x="297433" y="37430"/>
                </a:lnTo>
                <a:lnTo>
                  <a:pt x="301558" y="37430"/>
                </a:lnTo>
                <a:lnTo>
                  <a:pt x="301558" y="19861"/>
                </a:lnTo>
                <a:lnTo>
                  <a:pt x="354724" y="19861"/>
                </a:lnTo>
                <a:lnTo>
                  <a:pt x="354724" y="9472"/>
                </a:lnTo>
                <a:close/>
              </a:path>
              <a:path w="815975" h="139064">
                <a:moveTo>
                  <a:pt x="365724" y="62333"/>
                </a:moveTo>
                <a:lnTo>
                  <a:pt x="351488" y="64283"/>
                </a:lnTo>
                <a:lnTo>
                  <a:pt x="336850" y="65445"/>
                </a:lnTo>
                <a:lnTo>
                  <a:pt x="320264" y="66006"/>
                </a:lnTo>
                <a:lnTo>
                  <a:pt x="301558" y="66142"/>
                </a:lnTo>
                <a:lnTo>
                  <a:pt x="301558" y="70124"/>
                </a:lnTo>
                <a:lnTo>
                  <a:pt x="366787" y="70124"/>
                </a:lnTo>
                <a:lnTo>
                  <a:pt x="365724" y="62333"/>
                </a:lnTo>
                <a:close/>
              </a:path>
              <a:path w="815975" h="139064">
                <a:moveTo>
                  <a:pt x="301558" y="66142"/>
                </a:moveTo>
                <a:lnTo>
                  <a:pt x="300183" y="66152"/>
                </a:lnTo>
                <a:lnTo>
                  <a:pt x="301558" y="66152"/>
                </a:lnTo>
                <a:close/>
              </a:path>
              <a:path w="815975" h="139064">
                <a:moveTo>
                  <a:pt x="301558" y="37430"/>
                </a:moveTo>
                <a:lnTo>
                  <a:pt x="297433" y="37430"/>
                </a:lnTo>
                <a:lnTo>
                  <a:pt x="297433" y="47666"/>
                </a:lnTo>
                <a:lnTo>
                  <a:pt x="301558" y="47666"/>
                </a:lnTo>
                <a:lnTo>
                  <a:pt x="301558" y="37430"/>
                </a:lnTo>
                <a:close/>
              </a:path>
              <a:path w="815975" h="139064">
                <a:moveTo>
                  <a:pt x="350905" y="37430"/>
                </a:moveTo>
                <a:lnTo>
                  <a:pt x="301558" y="37430"/>
                </a:lnTo>
                <a:lnTo>
                  <a:pt x="301558" y="47666"/>
                </a:lnTo>
                <a:lnTo>
                  <a:pt x="350905" y="47666"/>
                </a:lnTo>
                <a:lnTo>
                  <a:pt x="350905" y="37430"/>
                </a:lnTo>
                <a:close/>
              </a:path>
              <a:path w="815975" h="139064">
                <a:moveTo>
                  <a:pt x="470059" y="109082"/>
                </a:moveTo>
                <a:lnTo>
                  <a:pt x="421476" y="109082"/>
                </a:lnTo>
                <a:lnTo>
                  <a:pt x="421476" y="119471"/>
                </a:lnTo>
                <a:lnTo>
                  <a:pt x="546295" y="119471"/>
                </a:lnTo>
                <a:lnTo>
                  <a:pt x="546295" y="112902"/>
                </a:lnTo>
                <a:lnTo>
                  <a:pt x="470059" y="112902"/>
                </a:lnTo>
                <a:lnTo>
                  <a:pt x="470059" y="109082"/>
                </a:lnTo>
                <a:close/>
              </a:path>
              <a:path w="815975" h="139064">
                <a:moveTo>
                  <a:pt x="482740" y="73333"/>
                </a:moveTo>
                <a:lnTo>
                  <a:pt x="470059" y="73333"/>
                </a:lnTo>
                <a:lnTo>
                  <a:pt x="470059" y="112902"/>
                </a:lnTo>
                <a:lnTo>
                  <a:pt x="482740" y="112902"/>
                </a:lnTo>
                <a:lnTo>
                  <a:pt x="482740" y="73333"/>
                </a:lnTo>
                <a:close/>
              </a:path>
              <a:path w="815975" h="139064">
                <a:moveTo>
                  <a:pt x="546295" y="109082"/>
                </a:moveTo>
                <a:lnTo>
                  <a:pt x="482740" y="109082"/>
                </a:lnTo>
                <a:lnTo>
                  <a:pt x="482740" y="112902"/>
                </a:lnTo>
                <a:lnTo>
                  <a:pt x="546295" y="112902"/>
                </a:lnTo>
                <a:lnTo>
                  <a:pt x="546295" y="109082"/>
                </a:lnTo>
                <a:close/>
              </a:path>
              <a:path w="815975" h="139064">
                <a:moveTo>
                  <a:pt x="530943" y="46749"/>
                </a:moveTo>
                <a:lnTo>
                  <a:pt x="521698" y="46749"/>
                </a:lnTo>
                <a:lnTo>
                  <a:pt x="521698" y="56374"/>
                </a:lnTo>
                <a:lnTo>
                  <a:pt x="517933" y="56586"/>
                </a:lnTo>
                <a:lnTo>
                  <a:pt x="516434" y="70478"/>
                </a:lnTo>
                <a:lnTo>
                  <a:pt x="512990" y="89221"/>
                </a:lnTo>
                <a:lnTo>
                  <a:pt x="525670" y="90749"/>
                </a:lnTo>
                <a:lnTo>
                  <a:pt x="528938" y="71187"/>
                </a:lnTo>
                <a:lnTo>
                  <a:pt x="530616" y="54446"/>
                </a:lnTo>
                <a:lnTo>
                  <a:pt x="530943" y="46749"/>
                </a:lnTo>
                <a:close/>
              </a:path>
              <a:path w="815975" h="139064">
                <a:moveTo>
                  <a:pt x="518528" y="46874"/>
                </a:moveTo>
                <a:lnTo>
                  <a:pt x="432629" y="50263"/>
                </a:lnTo>
                <a:lnTo>
                  <a:pt x="434615" y="61263"/>
                </a:lnTo>
                <a:lnTo>
                  <a:pt x="517933" y="56586"/>
                </a:lnTo>
                <a:lnTo>
                  <a:pt x="518203" y="54083"/>
                </a:lnTo>
                <a:lnTo>
                  <a:pt x="518528" y="46874"/>
                </a:lnTo>
                <a:close/>
              </a:path>
              <a:path w="815975" h="139064">
                <a:moveTo>
                  <a:pt x="521698" y="46749"/>
                </a:moveTo>
                <a:lnTo>
                  <a:pt x="518528" y="46874"/>
                </a:lnTo>
                <a:lnTo>
                  <a:pt x="518203" y="54083"/>
                </a:lnTo>
                <a:lnTo>
                  <a:pt x="517933" y="56586"/>
                </a:lnTo>
                <a:lnTo>
                  <a:pt x="521698" y="56374"/>
                </a:lnTo>
                <a:lnTo>
                  <a:pt x="521698" y="46749"/>
                </a:lnTo>
                <a:close/>
              </a:path>
              <a:path w="815975" h="139064">
                <a:moveTo>
                  <a:pt x="524143" y="13597"/>
                </a:moveTo>
                <a:lnTo>
                  <a:pt x="518948" y="13597"/>
                </a:lnTo>
                <a:lnTo>
                  <a:pt x="518845" y="39853"/>
                </a:lnTo>
                <a:lnTo>
                  <a:pt x="518528" y="46874"/>
                </a:lnTo>
                <a:lnTo>
                  <a:pt x="521698" y="46749"/>
                </a:lnTo>
                <a:lnTo>
                  <a:pt x="530943" y="46749"/>
                </a:lnTo>
                <a:lnTo>
                  <a:pt x="531235" y="39853"/>
                </a:lnTo>
                <a:lnTo>
                  <a:pt x="531323" y="23986"/>
                </a:lnTo>
                <a:lnTo>
                  <a:pt x="524143" y="23986"/>
                </a:lnTo>
                <a:lnTo>
                  <a:pt x="524143" y="13597"/>
                </a:lnTo>
                <a:close/>
              </a:path>
              <a:path w="815975" h="139064">
                <a:moveTo>
                  <a:pt x="518948" y="13597"/>
                </a:moveTo>
                <a:lnTo>
                  <a:pt x="436448" y="13597"/>
                </a:lnTo>
                <a:lnTo>
                  <a:pt x="436448" y="23986"/>
                </a:lnTo>
                <a:lnTo>
                  <a:pt x="518948" y="23986"/>
                </a:lnTo>
                <a:lnTo>
                  <a:pt x="518948" y="13597"/>
                </a:lnTo>
                <a:close/>
              </a:path>
              <a:path w="815975" h="139064">
                <a:moveTo>
                  <a:pt x="531323" y="13597"/>
                </a:moveTo>
                <a:lnTo>
                  <a:pt x="524143" y="13597"/>
                </a:lnTo>
                <a:lnTo>
                  <a:pt x="524143" y="23986"/>
                </a:lnTo>
                <a:lnTo>
                  <a:pt x="531323" y="23986"/>
                </a:lnTo>
                <a:lnTo>
                  <a:pt x="531323" y="13597"/>
                </a:lnTo>
                <a:close/>
              </a:path>
              <a:path w="815975" h="139064">
                <a:moveTo>
                  <a:pt x="633519" y="13597"/>
                </a:moveTo>
                <a:lnTo>
                  <a:pt x="569964" y="13597"/>
                </a:lnTo>
                <a:lnTo>
                  <a:pt x="569964" y="103583"/>
                </a:lnTo>
                <a:lnTo>
                  <a:pt x="633519" y="103583"/>
                </a:lnTo>
                <a:lnTo>
                  <a:pt x="633519" y="93346"/>
                </a:lnTo>
                <a:lnTo>
                  <a:pt x="582339" y="93346"/>
                </a:lnTo>
                <a:lnTo>
                  <a:pt x="582339" y="23833"/>
                </a:lnTo>
                <a:lnTo>
                  <a:pt x="633519" y="23833"/>
                </a:lnTo>
                <a:lnTo>
                  <a:pt x="633519" y="13597"/>
                </a:lnTo>
                <a:close/>
              </a:path>
              <a:path w="815975" h="139064">
                <a:moveTo>
                  <a:pt x="633519" y="23833"/>
                </a:moveTo>
                <a:lnTo>
                  <a:pt x="621144" y="23833"/>
                </a:lnTo>
                <a:lnTo>
                  <a:pt x="621144" y="93346"/>
                </a:lnTo>
                <a:lnTo>
                  <a:pt x="633519" y="93346"/>
                </a:lnTo>
                <a:lnTo>
                  <a:pt x="633519" y="23833"/>
                </a:lnTo>
                <a:close/>
              </a:path>
              <a:path w="815975" h="139064">
                <a:moveTo>
                  <a:pt x="675075" y="0"/>
                </a:moveTo>
                <a:lnTo>
                  <a:pt x="662394" y="0"/>
                </a:lnTo>
                <a:lnTo>
                  <a:pt x="662394" y="138416"/>
                </a:lnTo>
                <a:lnTo>
                  <a:pt x="675075" y="138416"/>
                </a:lnTo>
                <a:lnTo>
                  <a:pt x="675075" y="0"/>
                </a:lnTo>
                <a:close/>
              </a:path>
              <a:path w="815975" h="139064">
                <a:moveTo>
                  <a:pt x="815618" y="152"/>
                </a:moveTo>
                <a:lnTo>
                  <a:pt x="802937" y="152"/>
                </a:lnTo>
                <a:lnTo>
                  <a:pt x="802937" y="138569"/>
                </a:lnTo>
                <a:lnTo>
                  <a:pt x="815618" y="138569"/>
                </a:lnTo>
                <a:lnTo>
                  <a:pt x="815618" y="152"/>
                </a:lnTo>
                <a:close/>
              </a:path>
              <a:path w="815975" h="139064">
                <a:moveTo>
                  <a:pt x="776812" y="13291"/>
                </a:moveTo>
                <a:lnTo>
                  <a:pt x="711576" y="13291"/>
                </a:lnTo>
                <a:lnTo>
                  <a:pt x="711576" y="104194"/>
                </a:lnTo>
                <a:lnTo>
                  <a:pt x="722729" y="104194"/>
                </a:lnTo>
                <a:lnTo>
                  <a:pt x="741950" y="104012"/>
                </a:lnTo>
                <a:lnTo>
                  <a:pt x="758708" y="103315"/>
                </a:lnTo>
                <a:lnTo>
                  <a:pt x="774206" y="101873"/>
                </a:lnTo>
                <a:lnTo>
                  <a:pt x="789646" y="99458"/>
                </a:lnTo>
                <a:lnTo>
                  <a:pt x="789390" y="97471"/>
                </a:lnTo>
                <a:lnTo>
                  <a:pt x="724104" y="97471"/>
                </a:lnTo>
                <a:lnTo>
                  <a:pt x="724104" y="93499"/>
                </a:lnTo>
                <a:lnTo>
                  <a:pt x="722729" y="93499"/>
                </a:lnTo>
                <a:lnTo>
                  <a:pt x="724104" y="93484"/>
                </a:lnTo>
                <a:lnTo>
                  <a:pt x="724104" y="23833"/>
                </a:lnTo>
                <a:lnTo>
                  <a:pt x="776812" y="23833"/>
                </a:lnTo>
                <a:lnTo>
                  <a:pt x="776812" y="13291"/>
                </a:lnTo>
                <a:close/>
              </a:path>
              <a:path w="815975" h="139064">
                <a:moveTo>
                  <a:pt x="788271" y="88763"/>
                </a:moveTo>
                <a:lnTo>
                  <a:pt x="773239" y="91114"/>
                </a:lnTo>
                <a:lnTo>
                  <a:pt x="758078" y="92563"/>
                </a:lnTo>
                <a:lnTo>
                  <a:pt x="741628" y="93296"/>
                </a:lnTo>
                <a:lnTo>
                  <a:pt x="724104" y="93484"/>
                </a:lnTo>
                <a:lnTo>
                  <a:pt x="724104" y="97471"/>
                </a:lnTo>
                <a:lnTo>
                  <a:pt x="789390" y="97471"/>
                </a:lnTo>
                <a:lnTo>
                  <a:pt x="788271" y="88763"/>
                </a:lnTo>
                <a:close/>
              </a:path>
              <a:path w="815975" h="139064">
                <a:moveTo>
                  <a:pt x="724104" y="93484"/>
                </a:moveTo>
                <a:lnTo>
                  <a:pt x="722729" y="93499"/>
                </a:lnTo>
                <a:lnTo>
                  <a:pt x="724104" y="93499"/>
                </a:lnTo>
                <a:close/>
              </a:path>
            </a:pathLst>
          </a:custGeom>
          <a:solidFill>
            <a:srgbClr val="6775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8343771" y="3786025"/>
            <a:ext cx="539750" cy="138430"/>
          </a:xfrm>
          <a:custGeom>
            <a:avLst/>
            <a:gdLst/>
            <a:ahLst/>
            <a:cxnLst/>
            <a:rect l="l" t="t" r="r" b="b"/>
            <a:pathLst>
              <a:path w="539750" h="138429">
                <a:moveTo>
                  <a:pt x="36819" y="7027"/>
                </a:moveTo>
                <a:lnTo>
                  <a:pt x="34527" y="7027"/>
                </a:lnTo>
                <a:lnTo>
                  <a:pt x="34527" y="20624"/>
                </a:lnTo>
                <a:lnTo>
                  <a:pt x="32076" y="35821"/>
                </a:lnTo>
                <a:lnTo>
                  <a:pt x="25112" y="49270"/>
                </a:lnTo>
                <a:lnTo>
                  <a:pt x="14224" y="60199"/>
                </a:lnTo>
                <a:lnTo>
                  <a:pt x="0" y="67833"/>
                </a:lnTo>
                <a:lnTo>
                  <a:pt x="6722" y="77916"/>
                </a:lnTo>
                <a:lnTo>
                  <a:pt x="22486" y="68986"/>
                </a:lnTo>
                <a:lnTo>
                  <a:pt x="34527" y="55973"/>
                </a:lnTo>
                <a:lnTo>
                  <a:pt x="41304" y="41547"/>
                </a:lnTo>
                <a:lnTo>
                  <a:pt x="39507" y="37917"/>
                </a:lnTo>
                <a:lnTo>
                  <a:pt x="36842" y="20624"/>
                </a:lnTo>
                <a:lnTo>
                  <a:pt x="36819" y="7027"/>
                </a:lnTo>
                <a:close/>
              </a:path>
              <a:path w="539750" h="138429">
                <a:moveTo>
                  <a:pt x="47055" y="7027"/>
                </a:moveTo>
                <a:lnTo>
                  <a:pt x="44916" y="7027"/>
                </a:lnTo>
                <a:lnTo>
                  <a:pt x="44916" y="20624"/>
                </a:lnTo>
                <a:lnTo>
                  <a:pt x="42214" y="39609"/>
                </a:lnTo>
                <a:lnTo>
                  <a:pt x="41304" y="41547"/>
                </a:lnTo>
                <a:lnTo>
                  <a:pt x="47093" y="53242"/>
                </a:lnTo>
                <a:lnTo>
                  <a:pt x="58862" y="65589"/>
                </a:lnTo>
                <a:lnTo>
                  <a:pt x="74096" y="74096"/>
                </a:lnTo>
                <a:lnTo>
                  <a:pt x="80666" y="64013"/>
                </a:lnTo>
                <a:lnTo>
                  <a:pt x="67035" y="56888"/>
                </a:lnTo>
                <a:lnTo>
                  <a:pt x="56413" y="46654"/>
                </a:lnTo>
                <a:lnTo>
                  <a:pt x="49514" y="34214"/>
                </a:lnTo>
                <a:lnTo>
                  <a:pt x="47082" y="20624"/>
                </a:lnTo>
                <a:lnTo>
                  <a:pt x="47055" y="7027"/>
                </a:lnTo>
                <a:close/>
              </a:path>
              <a:path w="539750" h="138429">
                <a:moveTo>
                  <a:pt x="44916" y="7027"/>
                </a:moveTo>
                <a:lnTo>
                  <a:pt x="36819" y="7027"/>
                </a:lnTo>
                <a:lnTo>
                  <a:pt x="36842" y="20624"/>
                </a:lnTo>
                <a:lnTo>
                  <a:pt x="39507" y="37917"/>
                </a:lnTo>
                <a:lnTo>
                  <a:pt x="41304" y="41547"/>
                </a:lnTo>
                <a:lnTo>
                  <a:pt x="42214" y="39609"/>
                </a:lnTo>
                <a:lnTo>
                  <a:pt x="44916" y="20624"/>
                </a:lnTo>
                <a:lnTo>
                  <a:pt x="44916" y="7027"/>
                </a:lnTo>
                <a:close/>
              </a:path>
              <a:path w="539750" h="138429">
                <a:moveTo>
                  <a:pt x="107707" y="0"/>
                </a:moveTo>
                <a:lnTo>
                  <a:pt x="95027" y="0"/>
                </a:lnTo>
                <a:lnTo>
                  <a:pt x="95027" y="80819"/>
                </a:lnTo>
                <a:lnTo>
                  <a:pt x="107707" y="80819"/>
                </a:lnTo>
                <a:lnTo>
                  <a:pt x="107707" y="44916"/>
                </a:lnTo>
                <a:lnTo>
                  <a:pt x="104194" y="44916"/>
                </a:lnTo>
                <a:lnTo>
                  <a:pt x="104194" y="34222"/>
                </a:lnTo>
                <a:lnTo>
                  <a:pt x="107707" y="34222"/>
                </a:lnTo>
                <a:lnTo>
                  <a:pt x="107707" y="0"/>
                </a:lnTo>
                <a:close/>
              </a:path>
              <a:path w="539750" h="138429">
                <a:moveTo>
                  <a:pt x="107707" y="34222"/>
                </a:moveTo>
                <a:lnTo>
                  <a:pt x="104194" y="34222"/>
                </a:lnTo>
                <a:lnTo>
                  <a:pt x="104194" y="44916"/>
                </a:lnTo>
                <a:lnTo>
                  <a:pt x="107707" y="44916"/>
                </a:lnTo>
                <a:lnTo>
                  <a:pt x="107707" y="34222"/>
                </a:lnTo>
                <a:close/>
              </a:path>
              <a:path w="539750" h="138429">
                <a:moveTo>
                  <a:pt x="128180" y="34222"/>
                </a:moveTo>
                <a:lnTo>
                  <a:pt x="107707" y="34222"/>
                </a:lnTo>
                <a:lnTo>
                  <a:pt x="107707" y="44916"/>
                </a:lnTo>
                <a:lnTo>
                  <a:pt x="128180" y="44916"/>
                </a:lnTo>
                <a:lnTo>
                  <a:pt x="128180" y="34222"/>
                </a:lnTo>
                <a:close/>
              </a:path>
              <a:path w="539750" h="138429">
                <a:moveTo>
                  <a:pt x="107707" y="87235"/>
                </a:moveTo>
                <a:lnTo>
                  <a:pt x="20930" y="87235"/>
                </a:lnTo>
                <a:lnTo>
                  <a:pt x="20930" y="136277"/>
                </a:lnTo>
                <a:lnTo>
                  <a:pt x="107707" y="136277"/>
                </a:lnTo>
                <a:lnTo>
                  <a:pt x="107707" y="126041"/>
                </a:lnTo>
                <a:lnTo>
                  <a:pt x="33305" y="126041"/>
                </a:lnTo>
                <a:lnTo>
                  <a:pt x="33305" y="97319"/>
                </a:lnTo>
                <a:lnTo>
                  <a:pt x="107707" y="97319"/>
                </a:lnTo>
                <a:lnTo>
                  <a:pt x="107707" y="87235"/>
                </a:lnTo>
                <a:close/>
              </a:path>
              <a:path w="539750" h="138429">
                <a:moveTo>
                  <a:pt x="107707" y="97319"/>
                </a:moveTo>
                <a:lnTo>
                  <a:pt x="95333" y="97319"/>
                </a:lnTo>
                <a:lnTo>
                  <a:pt x="95333" y="126041"/>
                </a:lnTo>
                <a:lnTo>
                  <a:pt x="107707" y="126041"/>
                </a:lnTo>
                <a:lnTo>
                  <a:pt x="107707" y="97319"/>
                </a:lnTo>
                <a:close/>
              </a:path>
              <a:path w="539750" h="138429">
                <a:moveTo>
                  <a:pt x="248251" y="0"/>
                </a:moveTo>
                <a:lnTo>
                  <a:pt x="235570" y="0"/>
                </a:lnTo>
                <a:lnTo>
                  <a:pt x="235570" y="80971"/>
                </a:lnTo>
                <a:lnTo>
                  <a:pt x="248251" y="80971"/>
                </a:lnTo>
                <a:lnTo>
                  <a:pt x="248251" y="45527"/>
                </a:lnTo>
                <a:lnTo>
                  <a:pt x="244737" y="45527"/>
                </a:lnTo>
                <a:lnTo>
                  <a:pt x="244737" y="34833"/>
                </a:lnTo>
                <a:lnTo>
                  <a:pt x="248251" y="34833"/>
                </a:lnTo>
                <a:lnTo>
                  <a:pt x="248251" y="0"/>
                </a:lnTo>
                <a:close/>
              </a:path>
              <a:path w="539750" h="138429">
                <a:moveTo>
                  <a:pt x="248251" y="34833"/>
                </a:moveTo>
                <a:lnTo>
                  <a:pt x="244737" y="34833"/>
                </a:lnTo>
                <a:lnTo>
                  <a:pt x="244737" y="45527"/>
                </a:lnTo>
                <a:lnTo>
                  <a:pt x="248251" y="45527"/>
                </a:lnTo>
                <a:lnTo>
                  <a:pt x="248251" y="34833"/>
                </a:lnTo>
                <a:close/>
              </a:path>
              <a:path w="539750" h="138429">
                <a:moveTo>
                  <a:pt x="268723" y="34833"/>
                </a:moveTo>
                <a:lnTo>
                  <a:pt x="248251" y="34833"/>
                </a:lnTo>
                <a:lnTo>
                  <a:pt x="248251" y="45527"/>
                </a:lnTo>
                <a:lnTo>
                  <a:pt x="268723" y="45527"/>
                </a:lnTo>
                <a:lnTo>
                  <a:pt x="268723" y="34833"/>
                </a:lnTo>
                <a:close/>
              </a:path>
              <a:path w="539750" h="138429">
                <a:moveTo>
                  <a:pt x="204404" y="8861"/>
                </a:moveTo>
                <a:lnTo>
                  <a:pt x="197376" y="8861"/>
                </a:lnTo>
                <a:lnTo>
                  <a:pt x="197376" y="14361"/>
                </a:lnTo>
                <a:lnTo>
                  <a:pt x="193571" y="32391"/>
                </a:lnTo>
                <a:lnTo>
                  <a:pt x="182518" y="47914"/>
                </a:lnTo>
                <a:lnTo>
                  <a:pt x="164763" y="60487"/>
                </a:lnTo>
                <a:lnTo>
                  <a:pt x="140848" y="69666"/>
                </a:lnTo>
                <a:lnTo>
                  <a:pt x="146043" y="79596"/>
                </a:lnTo>
                <a:lnTo>
                  <a:pt x="173156" y="68802"/>
                </a:lnTo>
                <a:lnTo>
                  <a:pt x="193480" y="53166"/>
                </a:lnTo>
                <a:lnTo>
                  <a:pt x="206242" y="33061"/>
                </a:lnTo>
                <a:lnTo>
                  <a:pt x="208796" y="19097"/>
                </a:lnTo>
                <a:lnTo>
                  <a:pt x="204404" y="19097"/>
                </a:lnTo>
                <a:lnTo>
                  <a:pt x="204404" y="8861"/>
                </a:lnTo>
                <a:close/>
              </a:path>
              <a:path w="539750" h="138429">
                <a:moveTo>
                  <a:pt x="197376" y="8861"/>
                </a:moveTo>
                <a:lnTo>
                  <a:pt x="146959" y="8861"/>
                </a:lnTo>
                <a:lnTo>
                  <a:pt x="146959" y="19097"/>
                </a:lnTo>
                <a:lnTo>
                  <a:pt x="196376" y="19097"/>
                </a:lnTo>
                <a:lnTo>
                  <a:pt x="197376" y="14361"/>
                </a:lnTo>
                <a:lnTo>
                  <a:pt x="197376" y="8861"/>
                </a:lnTo>
                <a:close/>
              </a:path>
              <a:path w="539750" h="138429">
                <a:moveTo>
                  <a:pt x="210667" y="8861"/>
                </a:moveTo>
                <a:lnTo>
                  <a:pt x="204404" y="8861"/>
                </a:lnTo>
                <a:lnTo>
                  <a:pt x="204404" y="19097"/>
                </a:lnTo>
                <a:lnTo>
                  <a:pt x="208796" y="19097"/>
                </a:lnTo>
                <a:lnTo>
                  <a:pt x="210667" y="8861"/>
                </a:lnTo>
                <a:close/>
              </a:path>
              <a:path w="539750" h="138429">
                <a:moveTo>
                  <a:pt x="248251" y="87388"/>
                </a:moveTo>
                <a:lnTo>
                  <a:pt x="158570" y="87388"/>
                </a:lnTo>
                <a:lnTo>
                  <a:pt x="158570" y="97624"/>
                </a:lnTo>
                <a:lnTo>
                  <a:pt x="235570" y="97624"/>
                </a:lnTo>
                <a:lnTo>
                  <a:pt x="235570" y="138110"/>
                </a:lnTo>
                <a:lnTo>
                  <a:pt x="248251" y="138110"/>
                </a:lnTo>
                <a:lnTo>
                  <a:pt x="248251" y="87388"/>
                </a:lnTo>
                <a:close/>
              </a:path>
              <a:path w="539750" h="138429">
                <a:moveTo>
                  <a:pt x="309808" y="71234"/>
                </a:moveTo>
                <a:lnTo>
                  <a:pt x="300584" y="71497"/>
                </a:lnTo>
                <a:lnTo>
                  <a:pt x="280627" y="71652"/>
                </a:lnTo>
                <a:lnTo>
                  <a:pt x="282002" y="82041"/>
                </a:lnTo>
                <a:lnTo>
                  <a:pt x="301651" y="81867"/>
                </a:lnTo>
                <a:lnTo>
                  <a:pt x="323348" y="81105"/>
                </a:lnTo>
                <a:lnTo>
                  <a:pt x="345875" y="79398"/>
                </a:lnTo>
                <a:lnTo>
                  <a:pt x="368016" y="76388"/>
                </a:lnTo>
                <a:lnTo>
                  <a:pt x="367986" y="76083"/>
                </a:lnTo>
                <a:lnTo>
                  <a:pt x="309808" y="76083"/>
                </a:lnTo>
                <a:lnTo>
                  <a:pt x="309808" y="71234"/>
                </a:lnTo>
                <a:close/>
              </a:path>
              <a:path w="539750" h="138429">
                <a:moveTo>
                  <a:pt x="322336" y="70877"/>
                </a:moveTo>
                <a:lnTo>
                  <a:pt x="309808" y="71234"/>
                </a:lnTo>
                <a:lnTo>
                  <a:pt x="309808" y="76083"/>
                </a:lnTo>
                <a:lnTo>
                  <a:pt x="322336" y="76083"/>
                </a:lnTo>
                <a:lnTo>
                  <a:pt x="322336" y="70877"/>
                </a:lnTo>
                <a:close/>
              </a:path>
              <a:path w="539750" h="138429">
                <a:moveTo>
                  <a:pt x="367099" y="67222"/>
                </a:moveTo>
                <a:lnTo>
                  <a:pt x="345252" y="69525"/>
                </a:lnTo>
                <a:lnTo>
                  <a:pt x="322336" y="70877"/>
                </a:lnTo>
                <a:lnTo>
                  <a:pt x="322336" y="76083"/>
                </a:lnTo>
                <a:lnTo>
                  <a:pt x="367986" y="76083"/>
                </a:lnTo>
                <a:lnTo>
                  <a:pt x="367099" y="67222"/>
                </a:lnTo>
                <a:close/>
              </a:path>
              <a:path w="539750" h="138429">
                <a:moveTo>
                  <a:pt x="322336" y="41555"/>
                </a:moveTo>
                <a:lnTo>
                  <a:pt x="309808" y="41555"/>
                </a:lnTo>
                <a:lnTo>
                  <a:pt x="309808" y="71234"/>
                </a:lnTo>
                <a:lnTo>
                  <a:pt x="322336" y="70877"/>
                </a:lnTo>
                <a:lnTo>
                  <a:pt x="322336" y="41555"/>
                </a:lnTo>
                <a:close/>
              </a:path>
              <a:path w="539750" h="138429">
                <a:moveTo>
                  <a:pt x="350141" y="10694"/>
                </a:moveTo>
                <a:lnTo>
                  <a:pt x="345100" y="10694"/>
                </a:lnTo>
                <a:lnTo>
                  <a:pt x="345033" y="25671"/>
                </a:lnTo>
                <a:lnTo>
                  <a:pt x="344660" y="34317"/>
                </a:lnTo>
                <a:lnTo>
                  <a:pt x="343617" y="44990"/>
                </a:lnTo>
                <a:lnTo>
                  <a:pt x="341586" y="57597"/>
                </a:lnTo>
                <a:lnTo>
                  <a:pt x="353961" y="58972"/>
                </a:lnTo>
                <a:lnTo>
                  <a:pt x="356080" y="46172"/>
                </a:lnTo>
                <a:lnTo>
                  <a:pt x="357169" y="35062"/>
                </a:lnTo>
                <a:lnTo>
                  <a:pt x="357570" y="25671"/>
                </a:lnTo>
                <a:lnTo>
                  <a:pt x="357604" y="21083"/>
                </a:lnTo>
                <a:lnTo>
                  <a:pt x="350141" y="21083"/>
                </a:lnTo>
                <a:lnTo>
                  <a:pt x="350141" y="10694"/>
                </a:lnTo>
                <a:close/>
              </a:path>
              <a:path w="539750" h="138429">
                <a:moveTo>
                  <a:pt x="345100" y="10694"/>
                </a:moveTo>
                <a:lnTo>
                  <a:pt x="289030" y="10694"/>
                </a:lnTo>
                <a:lnTo>
                  <a:pt x="289030" y="21083"/>
                </a:lnTo>
                <a:lnTo>
                  <a:pt x="345077" y="21083"/>
                </a:lnTo>
                <a:lnTo>
                  <a:pt x="345100" y="10694"/>
                </a:lnTo>
                <a:close/>
              </a:path>
              <a:path w="539750" h="138429">
                <a:moveTo>
                  <a:pt x="357627" y="10694"/>
                </a:moveTo>
                <a:lnTo>
                  <a:pt x="350141" y="10694"/>
                </a:lnTo>
                <a:lnTo>
                  <a:pt x="350141" y="21083"/>
                </a:lnTo>
                <a:lnTo>
                  <a:pt x="357604" y="21083"/>
                </a:lnTo>
                <a:lnTo>
                  <a:pt x="357627" y="10694"/>
                </a:lnTo>
                <a:close/>
              </a:path>
              <a:path w="539750" h="138429">
                <a:moveTo>
                  <a:pt x="389099" y="0"/>
                </a:moveTo>
                <a:lnTo>
                  <a:pt x="376419" y="0"/>
                </a:lnTo>
                <a:lnTo>
                  <a:pt x="376419" y="104041"/>
                </a:lnTo>
                <a:lnTo>
                  <a:pt x="389099" y="104041"/>
                </a:lnTo>
                <a:lnTo>
                  <a:pt x="389099" y="55458"/>
                </a:lnTo>
                <a:lnTo>
                  <a:pt x="383294" y="55458"/>
                </a:lnTo>
                <a:lnTo>
                  <a:pt x="383294" y="44916"/>
                </a:lnTo>
                <a:lnTo>
                  <a:pt x="389099" y="44916"/>
                </a:lnTo>
                <a:lnTo>
                  <a:pt x="389099" y="0"/>
                </a:lnTo>
                <a:close/>
              </a:path>
              <a:path w="539750" h="138429">
                <a:moveTo>
                  <a:pt x="389099" y="44916"/>
                </a:moveTo>
                <a:lnTo>
                  <a:pt x="383294" y="44916"/>
                </a:lnTo>
                <a:lnTo>
                  <a:pt x="383294" y="55458"/>
                </a:lnTo>
                <a:lnTo>
                  <a:pt x="389099" y="55458"/>
                </a:lnTo>
                <a:lnTo>
                  <a:pt x="389099" y="44916"/>
                </a:lnTo>
                <a:close/>
              </a:path>
              <a:path w="539750" h="138429">
                <a:moveTo>
                  <a:pt x="408808" y="44916"/>
                </a:moveTo>
                <a:lnTo>
                  <a:pt x="389099" y="44916"/>
                </a:lnTo>
                <a:lnTo>
                  <a:pt x="389099" y="55458"/>
                </a:lnTo>
                <a:lnTo>
                  <a:pt x="408808" y="55458"/>
                </a:lnTo>
                <a:lnTo>
                  <a:pt x="408808" y="44916"/>
                </a:lnTo>
                <a:close/>
              </a:path>
              <a:path w="539750" h="138429">
                <a:moveTo>
                  <a:pt x="314391" y="94416"/>
                </a:moveTo>
                <a:lnTo>
                  <a:pt x="301864" y="94416"/>
                </a:lnTo>
                <a:lnTo>
                  <a:pt x="301864" y="135055"/>
                </a:lnTo>
                <a:lnTo>
                  <a:pt x="393530" y="135055"/>
                </a:lnTo>
                <a:lnTo>
                  <a:pt x="393530" y="127874"/>
                </a:lnTo>
                <a:lnTo>
                  <a:pt x="314391" y="127874"/>
                </a:lnTo>
                <a:lnTo>
                  <a:pt x="314391" y="94416"/>
                </a:lnTo>
                <a:close/>
              </a:path>
              <a:path w="539750" h="138429">
                <a:moveTo>
                  <a:pt x="393530" y="124666"/>
                </a:moveTo>
                <a:lnTo>
                  <a:pt x="314391" y="124666"/>
                </a:lnTo>
                <a:lnTo>
                  <a:pt x="314391" y="127874"/>
                </a:lnTo>
                <a:lnTo>
                  <a:pt x="393530" y="127874"/>
                </a:lnTo>
                <a:lnTo>
                  <a:pt x="393530" y="124666"/>
                </a:lnTo>
                <a:close/>
              </a:path>
              <a:path w="539750" h="138429">
                <a:moveTo>
                  <a:pt x="511615" y="3513"/>
                </a:moveTo>
                <a:lnTo>
                  <a:pt x="499698" y="3513"/>
                </a:lnTo>
                <a:lnTo>
                  <a:pt x="499698" y="131082"/>
                </a:lnTo>
                <a:lnTo>
                  <a:pt x="511615" y="131082"/>
                </a:lnTo>
                <a:lnTo>
                  <a:pt x="511615" y="83263"/>
                </a:lnTo>
                <a:lnTo>
                  <a:pt x="506115" y="83263"/>
                </a:lnTo>
                <a:lnTo>
                  <a:pt x="506115" y="73027"/>
                </a:lnTo>
                <a:lnTo>
                  <a:pt x="511615" y="73027"/>
                </a:lnTo>
                <a:lnTo>
                  <a:pt x="511615" y="48583"/>
                </a:lnTo>
                <a:lnTo>
                  <a:pt x="506420" y="48583"/>
                </a:lnTo>
                <a:lnTo>
                  <a:pt x="506420" y="38347"/>
                </a:lnTo>
                <a:lnTo>
                  <a:pt x="511615" y="38347"/>
                </a:lnTo>
                <a:lnTo>
                  <a:pt x="511615" y="3513"/>
                </a:lnTo>
                <a:close/>
              </a:path>
              <a:path w="539750" h="138429">
                <a:moveTo>
                  <a:pt x="473879" y="17416"/>
                </a:moveTo>
                <a:lnTo>
                  <a:pt x="468837" y="17416"/>
                </a:lnTo>
                <a:lnTo>
                  <a:pt x="468837" y="19708"/>
                </a:lnTo>
                <a:lnTo>
                  <a:pt x="466066" y="43123"/>
                </a:lnTo>
                <a:lnTo>
                  <a:pt x="457551" y="64376"/>
                </a:lnTo>
                <a:lnTo>
                  <a:pt x="442992" y="83194"/>
                </a:lnTo>
                <a:lnTo>
                  <a:pt x="422087" y="99305"/>
                </a:lnTo>
                <a:lnTo>
                  <a:pt x="429421" y="108319"/>
                </a:lnTo>
                <a:lnTo>
                  <a:pt x="453151" y="89861"/>
                </a:lnTo>
                <a:lnTo>
                  <a:pt x="469162" y="68138"/>
                </a:lnTo>
                <a:lnTo>
                  <a:pt x="476427" y="48583"/>
                </a:lnTo>
                <a:lnTo>
                  <a:pt x="475712" y="48583"/>
                </a:lnTo>
                <a:lnTo>
                  <a:pt x="475712" y="38347"/>
                </a:lnTo>
                <a:lnTo>
                  <a:pt x="478798" y="38347"/>
                </a:lnTo>
                <a:lnTo>
                  <a:pt x="479937" y="27805"/>
                </a:lnTo>
                <a:lnTo>
                  <a:pt x="473879" y="27805"/>
                </a:lnTo>
                <a:lnTo>
                  <a:pt x="473879" y="17416"/>
                </a:lnTo>
                <a:close/>
              </a:path>
              <a:path w="539750" h="138429">
                <a:moveTo>
                  <a:pt x="499698" y="73027"/>
                </a:moveTo>
                <a:lnTo>
                  <a:pt x="474643" y="73027"/>
                </a:lnTo>
                <a:lnTo>
                  <a:pt x="474643" y="83263"/>
                </a:lnTo>
                <a:lnTo>
                  <a:pt x="499698" y="83263"/>
                </a:lnTo>
                <a:lnTo>
                  <a:pt x="499698" y="73027"/>
                </a:lnTo>
                <a:close/>
              </a:path>
              <a:path w="539750" h="138429">
                <a:moveTo>
                  <a:pt x="511615" y="73027"/>
                </a:moveTo>
                <a:lnTo>
                  <a:pt x="506115" y="73027"/>
                </a:lnTo>
                <a:lnTo>
                  <a:pt x="506115" y="83263"/>
                </a:lnTo>
                <a:lnTo>
                  <a:pt x="511615" y="83263"/>
                </a:lnTo>
                <a:lnTo>
                  <a:pt x="511615" y="73027"/>
                </a:lnTo>
                <a:close/>
              </a:path>
              <a:path w="539750" h="138429">
                <a:moveTo>
                  <a:pt x="478798" y="38347"/>
                </a:moveTo>
                <a:lnTo>
                  <a:pt x="475712" y="38347"/>
                </a:lnTo>
                <a:lnTo>
                  <a:pt x="475712" y="48583"/>
                </a:lnTo>
                <a:lnTo>
                  <a:pt x="476427" y="48583"/>
                </a:lnTo>
                <a:lnTo>
                  <a:pt x="478211" y="43780"/>
                </a:lnTo>
                <a:lnTo>
                  <a:pt x="478798" y="38347"/>
                </a:lnTo>
                <a:close/>
              </a:path>
              <a:path w="539750" h="138429">
                <a:moveTo>
                  <a:pt x="499698" y="38347"/>
                </a:moveTo>
                <a:lnTo>
                  <a:pt x="478798" y="38347"/>
                </a:lnTo>
                <a:lnTo>
                  <a:pt x="478211" y="43780"/>
                </a:lnTo>
                <a:lnTo>
                  <a:pt x="476427" y="48583"/>
                </a:lnTo>
                <a:lnTo>
                  <a:pt x="499698" y="48583"/>
                </a:lnTo>
                <a:lnTo>
                  <a:pt x="499698" y="38347"/>
                </a:lnTo>
                <a:close/>
              </a:path>
              <a:path w="539750" h="138429">
                <a:moveTo>
                  <a:pt x="511615" y="38347"/>
                </a:moveTo>
                <a:lnTo>
                  <a:pt x="506420" y="38347"/>
                </a:lnTo>
                <a:lnTo>
                  <a:pt x="506420" y="48583"/>
                </a:lnTo>
                <a:lnTo>
                  <a:pt x="511615" y="48583"/>
                </a:lnTo>
                <a:lnTo>
                  <a:pt x="511615" y="38347"/>
                </a:lnTo>
                <a:close/>
              </a:path>
              <a:path w="539750" h="138429">
                <a:moveTo>
                  <a:pt x="468837" y="17416"/>
                </a:moveTo>
                <a:lnTo>
                  <a:pt x="428198" y="17416"/>
                </a:lnTo>
                <a:lnTo>
                  <a:pt x="428198" y="27805"/>
                </a:lnTo>
                <a:lnTo>
                  <a:pt x="467879" y="27805"/>
                </a:lnTo>
                <a:lnTo>
                  <a:pt x="468837" y="19708"/>
                </a:lnTo>
                <a:lnTo>
                  <a:pt x="468837" y="17416"/>
                </a:lnTo>
                <a:close/>
              </a:path>
              <a:path w="539750" h="138429">
                <a:moveTo>
                  <a:pt x="481059" y="17416"/>
                </a:moveTo>
                <a:lnTo>
                  <a:pt x="473879" y="17416"/>
                </a:lnTo>
                <a:lnTo>
                  <a:pt x="473879" y="27805"/>
                </a:lnTo>
                <a:lnTo>
                  <a:pt x="479937" y="27805"/>
                </a:lnTo>
                <a:lnTo>
                  <a:pt x="481059" y="17416"/>
                </a:lnTo>
                <a:close/>
              </a:path>
              <a:path w="539750" h="138429">
                <a:moveTo>
                  <a:pt x="539573" y="0"/>
                </a:moveTo>
                <a:lnTo>
                  <a:pt x="527351" y="0"/>
                </a:lnTo>
                <a:lnTo>
                  <a:pt x="527351" y="138110"/>
                </a:lnTo>
                <a:lnTo>
                  <a:pt x="539573" y="138110"/>
                </a:lnTo>
                <a:lnTo>
                  <a:pt x="539573" y="0"/>
                </a:lnTo>
                <a:close/>
              </a:path>
            </a:pathLst>
          </a:custGeom>
          <a:solidFill>
            <a:srgbClr val="6775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7512612" y="3784498"/>
            <a:ext cx="546100" cy="139700"/>
          </a:xfrm>
          <a:custGeom>
            <a:avLst/>
            <a:gdLst/>
            <a:ahLst/>
            <a:cxnLst/>
            <a:rect l="l" t="t" r="r" b="b"/>
            <a:pathLst>
              <a:path w="546100" h="139700">
                <a:moveTo>
                  <a:pt x="113055" y="1527"/>
                </a:moveTo>
                <a:lnTo>
                  <a:pt x="100374" y="1527"/>
                </a:lnTo>
                <a:lnTo>
                  <a:pt x="100374" y="83874"/>
                </a:lnTo>
                <a:lnTo>
                  <a:pt x="113055" y="83874"/>
                </a:lnTo>
                <a:lnTo>
                  <a:pt x="113055" y="47819"/>
                </a:lnTo>
                <a:lnTo>
                  <a:pt x="104346" y="47819"/>
                </a:lnTo>
                <a:lnTo>
                  <a:pt x="104346" y="37277"/>
                </a:lnTo>
                <a:lnTo>
                  <a:pt x="113055" y="37277"/>
                </a:lnTo>
                <a:lnTo>
                  <a:pt x="113055" y="1527"/>
                </a:lnTo>
                <a:close/>
              </a:path>
              <a:path w="546100" h="139700">
                <a:moveTo>
                  <a:pt x="37124" y="15430"/>
                </a:moveTo>
                <a:lnTo>
                  <a:pt x="34680" y="15430"/>
                </a:lnTo>
                <a:lnTo>
                  <a:pt x="34680" y="26583"/>
                </a:lnTo>
                <a:lnTo>
                  <a:pt x="32140" y="41070"/>
                </a:lnTo>
                <a:lnTo>
                  <a:pt x="25017" y="54140"/>
                </a:lnTo>
                <a:lnTo>
                  <a:pt x="14055" y="64889"/>
                </a:lnTo>
                <a:lnTo>
                  <a:pt x="0" y="72416"/>
                </a:lnTo>
                <a:lnTo>
                  <a:pt x="6569" y="82499"/>
                </a:lnTo>
                <a:lnTo>
                  <a:pt x="22252" y="73741"/>
                </a:lnTo>
                <a:lnTo>
                  <a:pt x="34413" y="60900"/>
                </a:lnTo>
                <a:lnTo>
                  <a:pt x="41426" y="46612"/>
                </a:lnTo>
                <a:lnTo>
                  <a:pt x="39791" y="43381"/>
                </a:lnTo>
                <a:lnTo>
                  <a:pt x="37124" y="26583"/>
                </a:lnTo>
                <a:lnTo>
                  <a:pt x="37124" y="15430"/>
                </a:lnTo>
                <a:close/>
              </a:path>
              <a:path w="546100" h="139700">
                <a:moveTo>
                  <a:pt x="47360" y="15430"/>
                </a:moveTo>
                <a:lnTo>
                  <a:pt x="45069" y="15430"/>
                </a:lnTo>
                <a:lnTo>
                  <a:pt x="45069" y="26583"/>
                </a:lnTo>
                <a:lnTo>
                  <a:pt x="42276" y="44880"/>
                </a:lnTo>
                <a:lnTo>
                  <a:pt x="41426" y="46612"/>
                </a:lnTo>
                <a:lnTo>
                  <a:pt x="47341" y="58303"/>
                </a:lnTo>
                <a:lnTo>
                  <a:pt x="59103" y="70389"/>
                </a:lnTo>
                <a:lnTo>
                  <a:pt x="74402" y="78680"/>
                </a:lnTo>
                <a:lnTo>
                  <a:pt x="80819" y="68596"/>
                </a:lnTo>
                <a:lnTo>
                  <a:pt x="67148" y="61581"/>
                </a:lnTo>
                <a:lnTo>
                  <a:pt x="56584" y="51657"/>
                </a:lnTo>
                <a:lnTo>
                  <a:pt x="49774" y="39700"/>
                </a:lnTo>
                <a:lnTo>
                  <a:pt x="47360" y="26583"/>
                </a:lnTo>
                <a:lnTo>
                  <a:pt x="47360" y="15430"/>
                </a:lnTo>
                <a:close/>
              </a:path>
              <a:path w="546100" h="139700">
                <a:moveTo>
                  <a:pt x="100374" y="37277"/>
                </a:moveTo>
                <a:lnTo>
                  <a:pt x="73180" y="37277"/>
                </a:lnTo>
                <a:lnTo>
                  <a:pt x="73180" y="47819"/>
                </a:lnTo>
                <a:lnTo>
                  <a:pt x="100374" y="47819"/>
                </a:lnTo>
                <a:lnTo>
                  <a:pt x="100374" y="37277"/>
                </a:lnTo>
                <a:close/>
              </a:path>
              <a:path w="546100" h="139700">
                <a:moveTo>
                  <a:pt x="113055" y="37277"/>
                </a:moveTo>
                <a:lnTo>
                  <a:pt x="104346" y="37277"/>
                </a:lnTo>
                <a:lnTo>
                  <a:pt x="104346" y="47819"/>
                </a:lnTo>
                <a:lnTo>
                  <a:pt x="113055" y="47819"/>
                </a:lnTo>
                <a:lnTo>
                  <a:pt x="113055" y="37277"/>
                </a:lnTo>
                <a:close/>
              </a:path>
              <a:path w="546100" h="139700">
                <a:moveTo>
                  <a:pt x="45069" y="15430"/>
                </a:moveTo>
                <a:lnTo>
                  <a:pt x="37124" y="15430"/>
                </a:lnTo>
                <a:lnTo>
                  <a:pt x="37124" y="26583"/>
                </a:lnTo>
                <a:lnTo>
                  <a:pt x="39791" y="43381"/>
                </a:lnTo>
                <a:lnTo>
                  <a:pt x="41426" y="46612"/>
                </a:lnTo>
                <a:lnTo>
                  <a:pt x="42276" y="44880"/>
                </a:lnTo>
                <a:lnTo>
                  <a:pt x="45069" y="26583"/>
                </a:lnTo>
                <a:lnTo>
                  <a:pt x="45069" y="15430"/>
                </a:lnTo>
                <a:close/>
              </a:path>
              <a:path w="546100" h="139700">
                <a:moveTo>
                  <a:pt x="77610" y="11611"/>
                </a:moveTo>
                <a:lnTo>
                  <a:pt x="3819" y="11611"/>
                </a:lnTo>
                <a:lnTo>
                  <a:pt x="3819" y="21999"/>
                </a:lnTo>
                <a:lnTo>
                  <a:pt x="34680" y="21999"/>
                </a:lnTo>
                <a:lnTo>
                  <a:pt x="34680" y="15430"/>
                </a:lnTo>
                <a:lnTo>
                  <a:pt x="77610" y="15430"/>
                </a:lnTo>
                <a:lnTo>
                  <a:pt x="77610" y="11611"/>
                </a:lnTo>
                <a:close/>
              </a:path>
              <a:path w="546100" h="139700">
                <a:moveTo>
                  <a:pt x="77610" y="15430"/>
                </a:moveTo>
                <a:lnTo>
                  <a:pt x="47360" y="15430"/>
                </a:lnTo>
                <a:lnTo>
                  <a:pt x="47360" y="21999"/>
                </a:lnTo>
                <a:lnTo>
                  <a:pt x="77610" y="21999"/>
                </a:lnTo>
                <a:lnTo>
                  <a:pt x="77610" y="15430"/>
                </a:lnTo>
                <a:close/>
              </a:path>
              <a:path w="546100" h="139700">
                <a:moveTo>
                  <a:pt x="67680" y="87999"/>
                </a:moveTo>
                <a:lnTo>
                  <a:pt x="48418" y="89756"/>
                </a:lnTo>
                <a:lnTo>
                  <a:pt x="33897" y="94836"/>
                </a:lnTo>
                <a:lnTo>
                  <a:pt x="24733" y="102952"/>
                </a:lnTo>
                <a:lnTo>
                  <a:pt x="21541" y="113819"/>
                </a:lnTo>
                <a:lnTo>
                  <a:pt x="24733" y="124725"/>
                </a:lnTo>
                <a:lnTo>
                  <a:pt x="33897" y="132782"/>
                </a:lnTo>
                <a:lnTo>
                  <a:pt x="48418" y="137774"/>
                </a:lnTo>
                <a:lnTo>
                  <a:pt x="67680" y="139485"/>
                </a:lnTo>
                <a:lnTo>
                  <a:pt x="86853" y="137774"/>
                </a:lnTo>
                <a:lnTo>
                  <a:pt x="101329" y="132782"/>
                </a:lnTo>
                <a:lnTo>
                  <a:pt x="104993" y="129555"/>
                </a:lnTo>
                <a:lnTo>
                  <a:pt x="67680" y="129555"/>
                </a:lnTo>
                <a:lnTo>
                  <a:pt x="53686" y="128492"/>
                </a:lnTo>
                <a:lnTo>
                  <a:pt x="43159" y="125411"/>
                </a:lnTo>
                <a:lnTo>
                  <a:pt x="36528" y="120467"/>
                </a:lnTo>
                <a:lnTo>
                  <a:pt x="34222" y="113819"/>
                </a:lnTo>
                <a:lnTo>
                  <a:pt x="36528" y="107082"/>
                </a:lnTo>
                <a:lnTo>
                  <a:pt x="43159" y="102093"/>
                </a:lnTo>
                <a:lnTo>
                  <a:pt x="53686" y="98994"/>
                </a:lnTo>
                <a:lnTo>
                  <a:pt x="67680" y="97930"/>
                </a:lnTo>
                <a:lnTo>
                  <a:pt x="104816" y="97930"/>
                </a:lnTo>
                <a:lnTo>
                  <a:pt x="101329" y="94836"/>
                </a:lnTo>
                <a:lnTo>
                  <a:pt x="86853" y="89756"/>
                </a:lnTo>
                <a:lnTo>
                  <a:pt x="67680" y="87999"/>
                </a:lnTo>
                <a:close/>
              </a:path>
              <a:path w="546100" h="139700">
                <a:moveTo>
                  <a:pt x="104816" y="97930"/>
                </a:moveTo>
                <a:lnTo>
                  <a:pt x="67680" y="97930"/>
                </a:lnTo>
                <a:lnTo>
                  <a:pt x="81673" y="98994"/>
                </a:lnTo>
                <a:lnTo>
                  <a:pt x="92201" y="102093"/>
                </a:lnTo>
                <a:lnTo>
                  <a:pt x="98832" y="107082"/>
                </a:lnTo>
                <a:lnTo>
                  <a:pt x="101138" y="113819"/>
                </a:lnTo>
                <a:lnTo>
                  <a:pt x="98832" y="120467"/>
                </a:lnTo>
                <a:lnTo>
                  <a:pt x="92201" y="125411"/>
                </a:lnTo>
                <a:lnTo>
                  <a:pt x="81673" y="128492"/>
                </a:lnTo>
                <a:lnTo>
                  <a:pt x="67680" y="129555"/>
                </a:lnTo>
                <a:lnTo>
                  <a:pt x="104993" y="129555"/>
                </a:lnTo>
                <a:lnTo>
                  <a:pt x="110477" y="124725"/>
                </a:lnTo>
                <a:lnTo>
                  <a:pt x="113666" y="113819"/>
                </a:lnTo>
                <a:lnTo>
                  <a:pt x="110477" y="102952"/>
                </a:lnTo>
                <a:lnTo>
                  <a:pt x="104816" y="97930"/>
                </a:lnTo>
                <a:close/>
              </a:path>
              <a:path w="546100" h="139700">
                <a:moveTo>
                  <a:pt x="247181" y="1680"/>
                </a:moveTo>
                <a:lnTo>
                  <a:pt x="234501" y="1680"/>
                </a:lnTo>
                <a:lnTo>
                  <a:pt x="234501" y="85555"/>
                </a:lnTo>
                <a:lnTo>
                  <a:pt x="247181" y="85555"/>
                </a:lnTo>
                <a:lnTo>
                  <a:pt x="247181" y="62944"/>
                </a:lnTo>
                <a:lnTo>
                  <a:pt x="243362" y="62944"/>
                </a:lnTo>
                <a:lnTo>
                  <a:pt x="243362" y="52402"/>
                </a:lnTo>
                <a:lnTo>
                  <a:pt x="247181" y="52402"/>
                </a:lnTo>
                <a:lnTo>
                  <a:pt x="247181" y="34069"/>
                </a:lnTo>
                <a:lnTo>
                  <a:pt x="243362" y="34069"/>
                </a:lnTo>
                <a:lnTo>
                  <a:pt x="243362" y="23527"/>
                </a:lnTo>
                <a:lnTo>
                  <a:pt x="247181" y="23527"/>
                </a:lnTo>
                <a:lnTo>
                  <a:pt x="247181" y="1680"/>
                </a:lnTo>
                <a:close/>
              </a:path>
              <a:path w="546100" h="139700">
                <a:moveTo>
                  <a:pt x="247181" y="52402"/>
                </a:moveTo>
                <a:lnTo>
                  <a:pt x="243362" y="52402"/>
                </a:lnTo>
                <a:lnTo>
                  <a:pt x="243362" y="62944"/>
                </a:lnTo>
                <a:lnTo>
                  <a:pt x="247181" y="62944"/>
                </a:lnTo>
                <a:lnTo>
                  <a:pt x="247181" y="52402"/>
                </a:lnTo>
                <a:close/>
              </a:path>
              <a:path w="546100" h="139700">
                <a:moveTo>
                  <a:pt x="267653" y="52402"/>
                </a:moveTo>
                <a:lnTo>
                  <a:pt x="247181" y="52402"/>
                </a:lnTo>
                <a:lnTo>
                  <a:pt x="247181" y="62944"/>
                </a:lnTo>
                <a:lnTo>
                  <a:pt x="267653" y="62944"/>
                </a:lnTo>
                <a:lnTo>
                  <a:pt x="267653" y="52402"/>
                </a:lnTo>
                <a:close/>
              </a:path>
              <a:path w="546100" h="139700">
                <a:moveTo>
                  <a:pt x="247181" y="23527"/>
                </a:moveTo>
                <a:lnTo>
                  <a:pt x="243362" y="23527"/>
                </a:lnTo>
                <a:lnTo>
                  <a:pt x="243362" y="34069"/>
                </a:lnTo>
                <a:lnTo>
                  <a:pt x="247181" y="34069"/>
                </a:lnTo>
                <a:lnTo>
                  <a:pt x="247181" y="23527"/>
                </a:lnTo>
                <a:close/>
              </a:path>
              <a:path w="546100" h="139700">
                <a:moveTo>
                  <a:pt x="267653" y="23527"/>
                </a:moveTo>
                <a:lnTo>
                  <a:pt x="247181" y="23527"/>
                </a:lnTo>
                <a:lnTo>
                  <a:pt x="247181" y="34069"/>
                </a:lnTo>
                <a:lnTo>
                  <a:pt x="267653" y="34069"/>
                </a:lnTo>
                <a:lnTo>
                  <a:pt x="267653" y="23527"/>
                </a:lnTo>
                <a:close/>
              </a:path>
              <a:path w="546100" h="139700">
                <a:moveTo>
                  <a:pt x="207917" y="9624"/>
                </a:moveTo>
                <a:lnTo>
                  <a:pt x="145737" y="9624"/>
                </a:lnTo>
                <a:lnTo>
                  <a:pt x="145737" y="20013"/>
                </a:lnTo>
                <a:lnTo>
                  <a:pt x="195390" y="20013"/>
                </a:lnTo>
                <a:lnTo>
                  <a:pt x="195390" y="38194"/>
                </a:lnTo>
                <a:lnTo>
                  <a:pt x="146043" y="38194"/>
                </a:lnTo>
                <a:lnTo>
                  <a:pt x="146043" y="78221"/>
                </a:lnTo>
                <a:lnTo>
                  <a:pt x="156890" y="78221"/>
                </a:lnTo>
                <a:lnTo>
                  <a:pt x="174822" y="78042"/>
                </a:lnTo>
                <a:lnTo>
                  <a:pt x="191036" y="77362"/>
                </a:lnTo>
                <a:lnTo>
                  <a:pt x="206562" y="75966"/>
                </a:lnTo>
                <a:lnTo>
                  <a:pt x="222431" y="73638"/>
                </a:lnTo>
                <a:lnTo>
                  <a:pt x="222353" y="72874"/>
                </a:lnTo>
                <a:lnTo>
                  <a:pt x="158418" y="72874"/>
                </a:lnTo>
                <a:lnTo>
                  <a:pt x="158418" y="67680"/>
                </a:lnTo>
                <a:lnTo>
                  <a:pt x="156890" y="67680"/>
                </a:lnTo>
                <a:lnTo>
                  <a:pt x="158418" y="67665"/>
                </a:lnTo>
                <a:lnTo>
                  <a:pt x="158418" y="47972"/>
                </a:lnTo>
                <a:lnTo>
                  <a:pt x="207917" y="47972"/>
                </a:lnTo>
                <a:lnTo>
                  <a:pt x="207917" y="9624"/>
                </a:lnTo>
                <a:close/>
              </a:path>
              <a:path w="546100" h="139700">
                <a:moveTo>
                  <a:pt x="221362" y="63249"/>
                </a:moveTo>
                <a:lnTo>
                  <a:pt x="205724" y="65488"/>
                </a:lnTo>
                <a:lnTo>
                  <a:pt x="190444" y="66840"/>
                </a:lnTo>
                <a:lnTo>
                  <a:pt x="174505" y="67503"/>
                </a:lnTo>
                <a:lnTo>
                  <a:pt x="158418" y="67665"/>
                </a:lnTo>
                <a:lnTo>
                  <a:pt x="158418" y="72874"/>
                </a:lnTo>
                <a:lnTo>
                  <a:pt x="222353" y="72874"/>
                </a:lnTo>
                <a:lnTo>
                  <a:pt x="221362" y="63249"/>
                </a:lnTo>
                <a:close/>
              </a:path>
              <a:path w="546100" h="139700">
                <a:moveTo>
                  <a:pt x="158418" y="67665"/>
                </a:moveTo>
                <a:lnTo>
                  <a:pt x="156890" y="67680"/>
                </a:lnTo>
                <a:lnTo>
                  <a:pt x="158418" y="67680"/>
                </a:lnTo>
                <a:close/>
              </a:path>
              <a:path w="546100" h="139700">
                <a:moveTo>
                  <a:pt x="247181" y="92735"/>
                </a:moveTo>
                <a:lnTo>
                  <a:pt x="157501" y="92735"/>
                </a:lnTo>
                <a:lnTo>
                  <a:pt x="157501" y="103124"/>
                </a:lnTo>
                <a:lnTo>
                  <a:pt x="234501" y="103124"/>
                </a:lnTo>
                <a:lnTo>
                  <a:pt x="234501" y="139638"/>
                </a:lnTo>
                <a:lnTo>
                  <a:pt x="247181" y="139638"/>
                </a:lnTo>
                <a:lnTo>
                  <a:pt x="247181" y="92735"/>
                </a:lnTo>
                <a:close/>
              </a:path>
              <a:path w="546100" h="139700">
                <a:moveTo>
                  <a:pt x="343572" y="8249"/>
                </a:moveTo>
                <a:lnTo>
                  <a:pt x="337766" y="8249"/>
                </a:lnTo>
                <a:lnTo>
                  <a:pt x="337766" y="14513"/>
                </a:lnTo>
                <a:lnTo>
                  <a:pt x="334200" y="31262"/>
                </a:lnTo>
                <a:lnTo>
                  <a:pt x="323672" y="45489"/>
                </a:lnTo>
                <a:lnTo>
                  <a:pt x="306442" y="56794"/>
                </a:lnTo>
                <a:lnTo>
                  <a:pt x="282766" y="64777"/>
                </a:lnTo>
                <a:lnTo>
                  <a:pt x="287197" y="75166"/>
                </a:lnTo>
                <a:lnTo>
                  <a:pt x="314262" y="65484"/>
                </a:lnTo>
                <a:lnTo>
                  <a:pt x="334481" y="51104"/>
                </a:lnTo>
                <a:lnTo>
                  <a:pt x="347138" y="32025"/>
                </a:lnTo>
                <a:lnTo>
                  <a:pt x="347240" y="31472"/>
                </a:lnTo>
                <a:lnTo>
                  <a:pt x="346627" y="31472"/>
                </a:lnTo>
                <a:lnTo>
                  <a:pt x="346627" y="21388"/>
                </a:lnTo>
                <a:lnTo>
                  <a:pt x="349097" y="21388"/>
                </a:lnTo>
                <a:lnTo>
                  <a:pt x="349603" y="18638"/>
                </a:lnTo>
                <a:lnTo>
                  <a:pt x="343572" y="18638"/>
                </a:lnTo>
                <a:lnTo>
                  <a:pt x="343572" y="8249"/>
                </a:lnTo>
                <a:close/>
              </a:path>
              <a:path w="546100" h="139700">
                <a:moveTo>
                  <a:pt x="394141" y="1527"/>
                </a:moveTo>
                <a:lnTo>
                  <a:pt x="381461" y="1527"/>
                </a:lnTo>
                <a:lnTo>
                  <a:pt x="381461" y="71958"/>
                </a:lnTo>
                <a:lnTo>
                  <a:pt x="394141" y="71958"/>
                </a:lnTo>
                <a:lnTo>
                  <a:pt x="394141" y="57749"/>
                </a:lnTo>
                <a:lnTo>
                  <a:pt x="382836" y="57749"/>
                </a:lnTo>
                <a:lnTo>
                  <a:pt x="382836" y="47819"/>
                </a:lnTo>
                <a:lnTo>
                  <a:pt x="394141" y="47819"/>
                </a:lnTo>
                <a:lnTo>
                  <a:pt x="394141" y="31472"/>
                </a:lnTo>
                <a:lnTo>
                  <a:pt x="383599" y="31472"/>
                </a:lnTo>
                <a:lnTo>
                  <a:pt x="383599" y="21388"/>
                </a:lnTo>
                <a:lnTo>
                  <a:pt x="394141" y="21388"/>
                </a:lnTo>
                <a:lnTo>
                  <a:pt x="394141" y="1527"/>
                </a:lnTo>
                <a:close/>
              </a:path>
              <a:path w="546100" h="139700">
                <a:moveTo>
                  <a:pt x="381461" y="47819"/>
                </a:moveTo>
                <a:lnTo>
                  <a:pt x="345405" y="47819"/>
                </a:lnTo>
                <a:lnTo>
                  <a:pt x="345405" y="57749"/>
                </a:lnTo>
                <a:lnTo>
                  <a:pt x="381461" y="57749"/>
                </a:lnTo>
                <a:lnTo>
                  <a:pt x="381461" y="47819"/>
                </a:lnTo>
                <a:close/>
              </a:path>
              <a:path w="546100" h="139700">
                <a:moveTo>
                  <a:pt x="394141" y="47819"/>
                </a:moveTo>
                <a:lnTo>
                  <a:pt x="382836" y="47819"/>
                </a:lnTo>
                <a:lnTo>
                  <a:pt x="382836" y="57749"/>
                </a:lnTo>
                <a:lnTo>
                  <a:pt x="394141" y="57749"/>
                </a:lnTo>
                <a:lnTo>
                  <a:pt x="394141" y="47819"/>
                </a:lnTo>
                <a:close/>
              </a:path>
              <a:path w="546100" h="139700">
                <a:moveTo>
                  <a:pt x="349097" y="21388"/>
                </a:moveTo>
                <a:lnTo>
                  <a:pt x="346627" y="21388"/>
                </a:lnTo>
                <a:lnTo>
                  <a:pt x="346627" y="31472"/>
                </a:lnTo>
                <a:lnTo>
                  <a:pt x="347240" y="31472"/>
                </a:lnTo>
                <a:lnTo>
                  <a:pt x="349097" y="21388"/>
                </a:lnTo>
                <a:close/>
              </a:path>
              <a:path w="546100" h="139700">
                <a:moveTo>
                  <a:pt x="381461" y="21388"/>
                </a:moveTo>
                <a:lnTo>
                  <a:pt x="349097" y="21388"/>
                </a:lnTo>
                <a:lnTo>
                  <a:pt x="347240" y="31472"/>
                </a:lnTo>
                <a:lnTo>
                  <a:pt x="381461" y="31472"/>
                </a:lnTo>
                <a:lnTo>
                  <a:pt x="381461" y="21388"/>
                </a:lnTo>
                <a:close/>
              </a:path>
              <a:path w="546100" h="139700">
                <a:moveTo>
                  <a:pt x="394141" y="21388"/>
                </a:moveTo>
                <a:lnTo>
                  <a:pt x="383599" y="21388"/>
                </a:lnTo>
                <a:lnTo>
                  <a:pt x="383599" y="31472"/>
                </a:lnTo>
                <a:lnTo>
                  <a:pt x="394141" y="31472"/>
                </a:lnTo>
                <a:lnTo>
                  <a:pt x="394141" y="21388"/>
                </a:lnTo>
                <a:close/>
              </a:path>
              <a:path w="546100" h="139700">
                <a:moveTo>
                  <a:pt x="337766" y="8249"/>
                </a:moveTo>
                <a:lnTo>
                  <a:pt x="289947" y="8249"/>
                </a:lnTo>
                <a:lnTo>
                  <a:pt x="289947" y="18638"/>
                </a:lnTo>
                <a:lnTo>
                  <a:pt x="336888" y="18638"/>
                </a:lnTo>
                <a:lnTo>
                  <a:pt x="337766" y="14513"/>
                </a:lnTo>
                <a:lnTo>
                  <a:pt x="337766" y="8249"/>
                </a:lnTo>
                <a:close/>
              </a:path>
              <a:path w="546100" h="139700">
                <a:moveTo>
                  <a:pt x="351516" y="8249"/>
                </a:moveTo>
                <a:lnTo>
                  <a:pt x="343572" y="8249"/>
                </a:lnTo>
                <a:lnTo>
                  <a:pt x="343572" y="18638"/>
                </a:lnTo>
                <a:lnTo>
                  <a:pt x="349603" y="18638"/>
                </a:lnTo>
                <a:lnTo>
                  <a:pt x="351516" y="8249"/>
                </a:lnTo>
                <a:close/>
              </a:path>
              <a:path w="546100" h="139700">
                <a:moveTo>
                  <a:pt x="394141" y="78374"/>
                </a:moveTo>
                <a:lnTo>
                  <a:pt x="305225" y="78374"/>
                </a:lnTo>
                <a:lnTo>
                  <a:pt x="305225" y="88610"/>
                </a:lnTo>
                <a:lnTo>
                  <a:pt x="381613" y="88610"/>
                </a:lnTo>
                <a:lnTo>
                  <a:pt x="381613" y="102513"/>
                </a:lnTo>
                <a:lnTo>
                  <a:pt x="305683" y="102513"/>
                </a:lnTo>
                <a:lnTo>
                  <a:pt x="305683" y="138263"/>
                </a:lnTo>
                <a:lnTo>
                  <a:pt x="398724" y="138263"/>
                </a:lnTo>
                <a:lnTo>
                  <a:pt x="398724" y="134291"/>
                </a:lnTo>
                <a:lnTo>
                  <a:pt x="318211" y="134291"/>
                </a:lnTo>
                <a:lnTo>
                  <a:pt x="318211" y="112291"/>
                </a:lnTo>
                <a:lnTo>
                  <a:pt x="394141" y="112291"/>
                </a:lnTo>
                <a:lnTo>
                  <a:pt x="394141" y="78374"/>
                </a:lnTo>
                <a:close/>
              </a:path>
              <a:path w="546100" h="139700">
                <a:moveTo>
                  <a:pt x="398724" y="128180"/>
                </a:moveTo>
                <a:lnTo>
                  <a:pt x="318211" y="128180"/>
                </a:lnTo>
                <a:lnTo>
                  <a:pt x="318211" y="134291"/>
                </a:lnTo>
                <a:lnTo>
                  <a:pt x="398724" y="134291"/>
                </a:lnTo>
                <a:lnTo>
                  <a:pt x="398724" y="128180"/>
                </a:lnTo>
                <a:close/>
              </a:path>
              <a:path w="546100" h="139700">
                <a:moveTo>
                  <a:pt x="477240" y="82958"/>
                </a:moveTo>
                <a:lnTo>
                  <a:pt x="421018" y="82958"/>
                </a:lnTo>
                <a:lnTo>
                  <a:pt x="421018" y="93194"/>
                </a:lnTo>
                <a:lnTo>
                  <a:pt x="545837" y="93194"/>
                </a:lnTo>
                <a:lnTo>
                  <a:pt x="545837" y="87541"/>
                </a:lnTo>
                <a:lnTo>
                  <a:pt x="477240" y="87541"/>
                </a:lnTo>
                <a:lnTo>
                  <a:pt x="477240" y="82958"/>
                </a:lnTo>
                <a:close/>
              </a:path>
              <a:path w="546100" h="139700">
                <a:moveTo>
                  <a:pt x="477240" y="71660"/>
                </a:moveTo>
                <a:lnTo>
                  <a:pt x="477240" y="87541"/>
                </a:lnTo>
                <a:lnTo>
                  <a:pt x="489768" y="87541"/>
                </a:lnTo>
                <a:lnTo>
                  <a:pt x="489768" y="72110"/>
                </a:lnTo>
                <a:lnTo>
                  <a:pt x="483504" y="72110"/>
                </a:lnTo>
                <a:lnTo>
                  <a:pt x="477240" y="71660"/>
                </a:lnTo>
                <a:close/>
              </a:path>
              <a:path w="546100" h="139700">
                <a:moveTo>
                  <a:pt x="545837" y="82958"/>
                </a:moveTo>
                <a:lnTo>
                  <a:pt x="489768" y="82958"/>
                </a:lnTo>
                <a:lnTo>
                  <a:pt x="489768" y="87541"/>
                </a:lnTo>
                <a:lnTo>
                  <a:pt x="545837" y="87541"/>
                </a:lnTo>
                <a:lnTo>
                  <a:pt x="545837" y="82958"/>
                </a:lnTo>
                <a:close/>
              </a:path>
              <a:path w="546100" h="139700">
                <a:moveTo>
                  <a:pt x="489768" y="68291"/>
                </a:moveTo>
                <a:lnTo>
                  <a:pt x="477240" y="68291"/>
                </a:lnTo>
                <a:lnTo>
                  <a:pt x="477240" y="71660"/>
                </a:lnTo>
                <a:lnTo>
                  <a:pt x="483504" y="72110"/>
                </a:lnTo>
                <a:lnTo>
                  <a:pt x="489768" y="71660"/>
                </a:lnTo>
                <a:lnTo>
                  <a:pt x="489768" y="68291"/>
                </a:lnTo>
                <a:close/>
              </a:path>
              <a:path w="546100" h="139700">
                <a:moveTo>
                  <a:pt x="489768" y="71660"/>
                </a:moveTo>
                <a:lnTo>
                  <a:pt x="483504" y="72110"/>
                </a:lnTo>
                <a:lnTo>
                  <a:pt x="489768" y="72110"/>
                </a:lnTo>
                <a:lnTo>
                  <a:pt x="489768" y="71660"/>
                </a:lnTo>
                <a:close/>
              </a:path>
              <a:path w="546100" h="139700">
                <a:moveTo>
                  <a:pt x="483504" y="30097"/>
                </a:moveTo>
                <a:lnTo>
                  <a:pt x="464610" y="31457"/>
                </a:lnTo>
                <a:lnTo>
                  <a:pt x="450599" y="35482"/>
                </a:lnTo>
                <a:lnTo>
                  <a:pt x="441889" y="42085"/>
                </a:lnTo>
                <a:lnTo>
                  <a:pt x="438893" y="51180"/>
                </a:lnTo>
                <a:lnTo>
                  <a:pt x="441889" y="60187"/>
                </a:lnTo>
                <a:lnTo>
                  <a:pt x="450599" y="66744"/>
                </a:lnTo>
                <a:lnTo>
                  <a:pt x="464610" y="70752"/>
                </a:lnTo>
                <a:lnTo>
                  <a:pt x="477240" y="71660"/>
                </a:lnTo>
                <a:lnTo>
                  <a:pt x="477240" y="68291"/>
                </a:lnTo>
                <a:lnTo>
                  <a:pt x="511001" y="68291"/>
                </a:lnTo>
                <a:lnTo>
                  <a:pt x="516408" y="66744"/>
                </a:lnTo>
                <a:lnTo>
                  <a:pt x="521659" y="62791"/>
                </a:lnTo>
                <a:lnTo>
                  <a:pt x="483504" y="62791"/>
                </a:lnTo>
                <a:lnTo>
                  <a:pt x="469902" y="62029"/>
                </a:lnTo>
                <a:lnTo>
                  <a:pt x="459938" y="59793"/>
                </a:lnTo>
                <a:lnTo>
                  <a:pt x="453812" y="56152"/>
                </a:lnTo>
                <a:lnTo>
                  <a:pt x="451726" y="51180"/>
                </a:lnTo>
                <a:lnTo>
                  <a:pt x="453812" y="46119"/>
                </a:lnTo>
                <a:lnTo>
                  <a:pt x="459938" y="42433"/>
                </a:lnTo>
                <a:lnTo>
                  <a:pt x="469902" y="40180"/>
                </a:lnTo>
                <a:lnTo>
                  <a:pt x="483504" y="39416"/>
                </a:lnTo>
                <a:lnTo>
                  <a:pt x="521598" y="39416"/>
                </a:lnTo>
                <a:lnTo>
                  <a:pt x="516408" y="35482"/>
                </a:lnTo>
                <a:lnTo>
                  <a:pt x="502398" y="31457"/>
                </a:lnTo>
                <a:lnTo>
                  <a:pt x="483504" y="30097"/>
                </a:lnTo>
                <a:close/>
              </a:path>
              <a:path w="546100" h="139700">
                <a:moveTo>
                  <a:pt x="511001" y="68291"/>
                </a:moveTo>
                <a:lnTo>
                  <a:pt x="489768" y="68291"/>
                </a:lnTo>
                <a:lnTo>
                  <a:pt x="489768" y="71660"/>
                </a:lnTo>
                <a:lnTo>
                  <a:pt x="502398" y="70752"/>
                </a:lnTo>
                <a:lnTo>
                  <a:pt x="511001" y="68291"/>
                </a:lnTo>
                <a:close/>
              </a:path>
              <a:path w="546100" h="139700">
                <a:moveTo>
                  <a:pt x="521598" y="39416"/>
                </a:moveTo>
                <a:lnTo>
                  <a:pt x="483504" y="39416"/>
                </a:lnTo>
                <a:lnTo>
                  <a:pt x="497041" y="40180"/>
                </a:lnTo>
                <a:lnTo>
                  <a:pt x="507012" y="42433"/>
                </a:lnTo>
                <a:lnTo>
                  <a:pt x="513174" y="46119"/>
                </a:lnTo>
                <a:lnTo>
                  <a:pt x="515281" y="51180"/>
                </a:lnTo>
                <a:lnTo>
                  <a:pt x="513174" y="56152"/>
                </a:lnTo>
                <a:lnTo>
                  <a:pt x="507012" y="59793"/>
                </a:lnTo>
                <a:lnTo>
                  <a:pt x="497041" y="62029"/>
                </a:lnTo>
                <a:lnTo>
                  <a:pt x="483504" y="62791"/>
                </a:lnTo>
                <a:lnTo>
                  <a:pt x="521659" y="62791"/>
                </a:lnTo>
                <a:lnTo>
                  <a:pt x="525119" y="60187"/>
                </a:lnTo>
                <a:lnTo>
                  <a:pt x="528115" y="51180"/>
                </a:lnTo>
                <a:lnTo>
                  <a:pt x="525119" y="42085"/>
                </a:lnTo>
                <a:lnTo>
                  <a:pt x="521598" y="39416"/>
                </a:lnTo>
                <a:close/>
              </a:path>
              <a:path w="546100" h="139700">
                <a:moveTo>
                  <a:pt x="449893" y="102207"/>
                </a:moveTo>
                <a:lnTo>
                  <a:pt x="437212" y="102207"/>
                </a:lnTo>
                <a:lnTo>
                  <a:pt x="437212" y="136582"/>
                </a:lnTo>
                <a:lnTo>
                  <a:pt x="532087" y="136582"/>
                </a:lnTo>
                <a:lnTo>
                  <a:pt x="532087" y="131999"/>
                </a:lnTo>
                <a:lnTo>
                  <a:pt x="449893" y="131999"/>
                </a:lnTo>
                <a:lnTo>
                  <a:pt x="449893" y="102207"/>
                </a:lnTo>
                <a:close/>
              </a:path>
              <a:path w="546100" h="139700">
                <a:moveTo>
                  <a:pt x="532087" y="126499"/>
                </a:moveTo>
                <a:lnTo>
                  <a:pt x="449893" y="126499"/>
                </a:lnTo>
                <a:lnTo>
                  <a:pt x="449893" y="131999"/>
                </a:lnTo>
                <a:lnTo>
                  <a:pt x="532087" y="131999"/>
                </a:lnTo>
                <a:lnTo>
                  <a:pt x="532087" y="126499"/>
                </a:lnTo>
                <a:close/>
              </a:path>
              <a:path w="546100" h="139700">
                <a:moveTo>
                  <a:pt x="477240" y="14208"/>
                </a:moveTo>
                <a:lnTo>
                  <a:pt x="427587" y="14208"/>
                </a:lnTo>
                <a:lnTo>
                  <a:pt x="427587" y="24138"/>
                </a:lnTo>
                <a:lnTo>
                  <a:pt x="538656" y="24138"/>
                </a:lnTo>
                <a:lnTo>
                  <a:pt x="538656" y="19708"/>
                </a:lnTo>
                <a:lnTo>
                  <a:pt x="477240" y="19708"/>
                </a:lnTo>
                <a:lnTo>
                  <a:pt x="477240" y="14208"/>
                </a:lnTo>
                <a:close/>
              </a:path>
              <a:path w="546100" h="139700">
                <a:moveTo>
                  <a:pt x="489768" y="0"/>
                </a:moveTo>
                <a:lnTo>
                  <a:pt x="477240" y="0"/>
                </a:lnTo>
                <a:lnTo>
                  <a:pt x="477240" y="19708"/>
                </a:lnTo>
                <a:lnTo>
                  <a:pt x="489768" y="19708"/>
                </a:lnTo>
                <a:lnTo>
                  <a:pt x="489768" y="0"/>
                </a:lnTo>
                <a:close/>
              </a:path>
              <a:path w="546100" h="139700">
                <a:moveTo>
                  <a:pt x="538656" y="14208"/>
                </a:moveTo>
                <a:lnTo>
                  <a:pt x="489768" y="14208"/>
                </a:lnTo>
                <a:lnTo>
                  <a:pt x="489768" y="19708"/>
                </a:lnTo>
                <a:lnTo>
                  <a:pt x="538656" y="19708"/>
                </a:lnTo>
                <a:lnTo>
                  <a:pt x="538656" y="14208"/>
                </a:lnTo>
                <a:close/>
              </a:path>
            </a:pathLst>
          </a:custGeom>
          <a:solidFill>
            <a:srgbClr val="6775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8000710" y="5494944"/>
            <a:ext cx="539750" cy="138430"/>
          </a:xfrm>
          <a:custGeom>
            <a:avLst/>
            <a:gdLst/>
            <a:ahLst/>
            <a:cxnLst/>
            <a:rect l="l" t="t" r="r" b="b"/>
            <a:pathLst>
              <a:path w="539750" h="138429">
                <a:moveTo>
                  <a:pt x="36819" y="7027"/>
                </a:moveTo>
                <a:lnTo>
                  <a:pt x="34527" y="7027"/>
                </a:lnTo>
                <a:lnTo>
                  <a:pt x="34527" y="20624"/>
                </a:lnTo>
                <a:lnTo>
                  <a:pt x="32076" y="35821"/>
                </a:lnTo>
                <a:lnTo>
                  <a:pt x="25112" y="49270"/>
                </a:lnTo>
                <a:lnTo>
                  <a:pt x="14224" y="60199"/>
                </a:lnTo>
                <a:lnTo>
                  <a:pt x="0" y="67833"/>
                </a:lnTo>
                <a:lnTo>
                  <a:pt x="6722" y="77916"/>
                </a:lnTo>
                <a:lnTo>
                  <a:pt x="22486" y="68986"/>
                </a:lnTo>
                <a:lnTo>
                  <a:pt x="34527" y="55973"/>
                </a:lnTo>
                <a:lnTo>
                  <a:pt x="41304" y="41547"/>
                </a:lnTo>
                <a:lnTo>
                  <a:pt x="39507" y="37917"/>
                </a:lnTo>
                <a:lnTo>
                  <a:pt x="36842" y="20624"/>
                </a:lnTo>
                <a:lnTo>
                  <a:pt x="36819" y="7027"/>
                </a:lnTo>
                <a:close/>
              </a:path>
              <a:path w="539750" h="138429">
                <a:moveTo>
                  <a:pt x="47055" y="7027"/>
                </a:moveTo>
                <a:lnTo>
                  <a:pt x="44916" y="7027"/>
                </a:lnTo>
                <a:lnTo>
                  <a:pt x="44916" y="20624"/>
                </a:lnTo>
                <a:lnTo>
                  <a:pt x="42214" y="39609"/>
                </a:lnTo>
                <a:lnTo>
                  <a:pt x="41304" y="41547"/>
                </a:lnTo>
                <a:lnTo>
                  <a:pt x="47093" y="53242"/>
                </a:lnTo>
                <a:lnTo>
                  <a:pt x="58862" y="65589"/>
                </a:lnTo>
                <a:lnTo>
                  <a:pt x="74096" y="74096"/>
                </a:lnTo>
                <a:lnTo>
                  <a:pt x="80666" y="64013"/>
                </a:lnTo>
                <a:lnTo>
                  <a:pt x="67035" y="56888"/>
                </a:lnTo>
                <a:lnTo>
                  <a:pt x="56413" y="46654"/>
                </a:lnTo>
                <a:lnTo>
                  <a:pt x="49514" y="34214"/>
                </a:lnTo>
                <a:lnTo>
                  <a:pt x="47082" y="20624"/>
                </a:lnTo>
                <a:lnTo>
                  <a:pt x="47055" y="7027"/>
                </a:lnTo>
                <a:close/>
              </a:path>
              <a:path w="539750" h="138429">
                <a:moveTo>
                  <a:pt x="44916" y="7027"/>
                </a:moveTo>
                <a:lnTo>
                  <a:pt x="36819" y="7027"/>
                </a:lnTo>
                <a:lnTo>
                  <a:pt x="36842" y="20624"/>
                </a:lnTo>
                <a:lnTo>
                  <a:pt x="39507" y="37917"/>
                </a:lnTo>
                <a:lnTo>
                  <a:pt x="41304" y="41547"/>
                </a:lnTo>
                <a:lnTo>
                  <a:pt x="42214" y="39609"/>
                </a:lnTo>
                <a:lnTo>
                  <a:pt x="44916" y="20624"/>
                </a:lnTo>
                <a:lnTo>
                  <a:pt x="44916" y="7027"/>
                </a:lnTo>
                <a:close/>
              </a:path>
              <a:path w="539750" h="138429">
                <a:moveTo>
                  <a:pt x="107707" y="0"/>
                </a:moveTo>
                <a:lnTo>
                  <a:pt x="95027" y="0"/>
                </a:lnTo>
                <a:lnTo>
                  <a:pt x="95027" y="80819"/>
                </a:lnTo>
                <a:lnTo>
                  <a:pt x="107707" y="80819"/>
                </a:lnTo>
                <a:lnTo>
                  <a:pt x="107707" y="44916"/>
                </a:lnTo>
                <a:lnTo>
                  <a:pt x="104194" y="44916"/>
                </a:lnTo>
                <a:lnTo>
                  <a:pt x="104194" y="34222"/>
                </a:lnTo>
                <a:lnTo>
                  <a:pt x="107707" y="34222"/>
                </a:lnTo>
                <a:lnTo>
                  <a:pt x="107707" y="0"/>
                </a:lnTo>
                <a:close/>
              </a:path>
              <a:path w="539750" h="138429">
                <a:moveTo>
                  <a:pt x="107707" y="34222"/>
                </a:moveTo>
                <a:lnTo>
                  <a:pt x="104194" y="34222"/>
                </a:lnTo>
                <a:lnTo>
                  <a:pt x="104194" y="44916"/>
                </a:lnTo>
                <a:lnTo>
                  <a:pt x="107707" y="44916"/>
                </a:lnTo>
                <a:lnTo>
                  <a:pt x="107707" y="34222"/>
                </a:lnTo>
                <a:close/>
              </a:path>
              <a:path w="539750" h="138429">
                <a:moveTo>
                  <a:pt x="128180" y="34222"/>
                </a:moveTo>
                <a:lnTo>
                  <a:pt x="107707" y="34222"/>
                </a:lnTo>
                <a:lnTo>
                  <a:pt x="107707" y="44916"/>
                </a:lnTo>
                <a:lnTo>
                  <a:pt x="128180" y="44916"/>
                </a:lnTo>
                <a:lnTo>
                  <a:pt x="128180" y="34222"/>
                </a:lnTo>
                <a:close/>
              </a:path>
              <a:path w="539750" h="138429">
                <a:moveTo>
                  <a:pt x="107707" y="87235"/>
                </a:moveTo>
                <a:lnTo>
                  <a:pt x="20930" y="87235"/>
                </a:lnTo>
                <a:lnTo>
                  <a:pt x="20930" y="136277"/>
                </a:lnTo>
                <a:lnTo>
                  <a:pt x="107707" y="136277"/>
                </a:lnTo>
                <a:lnTo>
                  <a:pt x="107707" y="126041"/>
                </a:lnTo>
                <a:lnTo>
                  <a:pt x="33305" y="126041"/>
                </a:lnTo>
                <a:lnTo>
                  <a:pt x="33305" y="97319"/>
                </a:lnTo>
                <a:lnTo>
                  <a:pt x="107707" y="97319"/>
                </a:lnTo>
                <a:lnTo>
                  <a:pt x="107707" y="87235"/>
                </a:lnTo>
                <a:close/>
              </a:path>
              <a:path w="539750" h="138429">
                <a:moveTo>
                  <a:pt x="107707" y="97319"/>
                </a:moveTo>
                <a:lnTo>
                  <a:pt x="95333" y="97319"/>
                </a:lnTo>
                <a:lnTo>
                  <a:pt x="95333" y="126041"/>
                </a:lnTo>
                <a:lnTo>
                  <a:pt x="107707" y="126041"/>
                </a:lnTo>
                <a:lnTo>
                  <a:pt x="107707" y="97319"/>
                </a:lnTo>
                <a:close/>
              </a:path>
              <a:path w="539750" h="138429">
                <a:moveTo>
                  <a:pt x="248251" y="0"/>
                </a:moveTo>
                <a:lnTo>
                  <a:pt x="235570" y="0"/>
                </a:lnTo>
                <a:lnTo>
                  <a:pt x="235570" y="80971"/>
                </a:lnTo>
                <a:lnTo>
                  <a:pt x="248251" y="80971"/>
                </a:lnTo>
                <a:lnTo>
                  <a:pt x="248251" y="45527"/>
                </a:lnTo>
                <a:lnTo>
                  <a:pt x="244737" y="45527"/>
                </a:lnTo>
                <a:lnTo>
                  <a:pt x="244737" y="34833"/>
                </a:lnTo>
                <a:lnTo>
                  <a:pt x="248251" y="34833"/>
                </a:lnTo>
                <a:lnTo>
                  <a:pt x="248251" y="0"/>
                </a:lnTo>
                <a:close/>
              </a:path>
              <a:path w="539750" h="138429">
                <a:moveTo>
                  <a:pt x="248251" y="34833"/>
                </a:moveTo>
                <a:lnTo>
                  <a:pt x="244737" y="34833"/>
                </a:lnTo>
                <a:lnTo>
                  <a:pt x="244737" y="45527"/>
                </a:lnTo>
                <a:lnTo>
                  <a:pt x="248251" y="45527"/>
                </a:lnTo>
                <a:lnTo>
                  <a:pt x="248251" y="34833"/>
                </a:lnTo>
                <a:close/>
              </a:path>
              <a:path w="539750" h="138429">
                <a:moveTo>
                  <a:pt x="268723" y="34833"/>
                </a:moveTo>
                <a:lnTo>
                  <a:pt x="248251" y="34833"/>
                </a:lnTo>
                <a:lnTo>
                  <a:pt x="248251" y="45527"/>
                </a:lnTo>
                <a:lnTo>
                  <a:pt x="268723" y="45527"/>
                </a:lnTo>
                <a:lnTo>
                  <a:pt x="268723" y="34833"/>
                </a:lnTo>
                <a:close/>
              </a:path>
              <a:path w="539750" h="138429">
                <a:moveTo>
                  <a:pt x="204404" y="8861"/>
                </a:moveTo>
                <a:lnTo>
                  <a:pt x="197376" y="8861"/>
                </a:lnTo>
                <a:lnTo>
                  <a:pt x="197376" y="14361"/>
                </a:lnTo>
                <a:lnTo>
                  <a:pt x="193571" y="32391"/>
                </a:lnTo>
                <a:lnTo>
                  <a:pt x="182518" y="47914"/>
                </a:lnTo>
                <a:lnTo>
                  <a:pt x="164763" y="60487"/>
                </a:lnTo>
                <a:lnTo>
                  <a:pt x="140848" y="69666"/>
                </a:lnTo>
                <a:lnTo>
                  <a:pt x="146043" y="79596"/>
                </a:lnTo>
                <a:lnTo>
                  <a:pt x="173156" y="68802"/>
                </a:lnTo>
                <a:lnTo>
                  <a:pt x="193480" y="53166"/>
                </a:lnTo>
                <a:lnTo>
                  <a:pt x="206242" y="33061"/>
                </a:lnTo>
                <a:lnTo>
                  <a:pt x="208796" y="19097"/>
                </a:lnTo>
                <a:lnTo>
                  <a:pt x="204404" y="19097"/>
                </a:lnTo>
                <a:lnTo>
                  <a:pt x="204404" y="8861"/>
                </a:lnTo>
                <a:close/>
              </a:path>
              <a:path w="539750" h="138429">
                <a:moveTo>
                  <a:pt x="197376" y="8861"/>
                </a:moveTo>
                <a:lnTo>
                  <a:pt x="146959" y="8861"/>
                </a:lnTo>
                <a:lnTo>
                  <a:pt x="146959" y="19097"/>
                </a:lnTo>
                <a:lnTo>
                  <a:pt x="196376" y="19097"/>
                </a:lnTo>
                <a:lnTo>
                  <a:pt x="197376" y="14361"/>
                </a:lnTo>
                <a:lnTo>
                  <a:pt x="197376" y="8861"/>
                </a:lnTo>
                <a:close/>
              </a:path>
              <a:path w="539750" h="138429">
                <a:moveTo>
                  <a:pt x="210667" y="8861"/>
                </a:moveTo>
                <a:lnTo>
                  <a:pt x="204404" y="8861"/>
                </a:lnTo>
                <a:lnTo>
                  <a:pt x="204404" y="19097"/>
                </a:lnTo>
                <a:lnTo>
                  <a:pt x="208796" y="19097"/>
                </a:lnTo>
                <a:lnTo>
                  <a:pt x="210667" y="8861"/>
                </a:lnTo>
                <a:close/>
              </a:path>
              <a:path w="539750" h="138429">
                <a:moveTo>
                  <a:pt x="248251" y="87388"/>
                </a:moveTo>
                <a:lnTo>
                  <a:pt x="158570" y="87388"/>
                </a:lnTo>
                <a:lnTo>
                  <a:pt x="158570" y="97624"/>
                </a:lnTo>
                <a:lnTo>
                  <a:pt x="235570" y="97624"/>
                </a:lnTo>
                <a:lnTo>
                  <a:pt x="235570" y="138110"/>
                </a:lnTo>
                <a:lnTo>
                  <a:pt x="248251" y="138110"/>
                </a:lnTo>
                <a:lnTo>
                  <a:pt x="248251" y="87388"/>
                </a:lnTo>
                <a:close/>
              </a:path>
              <a:path w="539750" h="138429">
                <a:moveTo>
                  <a:pt x="309808" y="71234"/>
                </a:moveTo>
                <a:lnTo>
                  <a:pt x="300584" y="71497"/>
                </a:lnTo>
                <a:lnTo>
                  <a:pt x="280627" y="71652"/>
                </a:lnTo>
                <a:lnTo>
                  <a:pt x="282002" y="82041"/>
                </a:lnTo>
                <a:lnTo>
                  <a:pt x="301651" y="81867"/>
                </a:lnTo>
                <a:lnTo>
                  <a:pt x="323348" y="81105"/>
                </a:lnTo>
                <a:lnTo>
                  <a:pt x="345875" y="79398"/>
                </a:lnTo>
                <a:lnTo>
                  <a:pt x="368016" y="76388"/>
                </a:lnTo>
                <a:lnTo>
                  <a:pt x="367986" y="76083"/>
                </a:lnTo>
                <a:lnTo>
                  <a:pt x="309808" y="76083"/>
                </a:lnTo>
                <a:lnTo>
                  <a:pt x="309808" y="71234"/>
                </a:lnTo>
                <a:close/>
              </a:path>
              <a:path w="539750" h="138429">
                <a:moveTo>
                  <a:pt x="322336" y="70877"/>
                </a:moveTo>
                <a:lnTo>
                  <a:pt x="309808" y="71234"/>
                </a:lnTo>
                <a:lnTo>
                  <a:pt x="309808" y="76083"/>
                </a:lnTo>
                <a:lnTo>
                  <a:pt x="322336" y="76083"/>
                </a:lnTo>
                <a:lnTo>
                  <a:pt x="322336" y="70877"/>
                </a:lnTo>
                <a:close/>
              </a:path>
              <a:path w="539750" h="138429">
                <a:moveTo>
                  <a:pt x="367099" y="67222"/>
                </a:moveTo>
                <a:lnTo>
                  <a:pt x="345252" y="69525"/>
                </a:lnTo>
                <a:lnTo>
                  <a:pt x="322336" y="70877"/>
                </a:lnTo>
                <a:lnTo>
                  <a:pt x="322336" y="76083"/>
                </a:lnTo>
                <a:lnTo>
                  <a:pt x="367986" y="76083"/>
                </a:lnTo>
                <a:lnTo>
                  <a:pt x="367099" y="67222"/>
                </a:lnTo>
                <a:close/>
              </a:path>
              <a:path w="539750" h="138429">
                <a:moveTo>
                  <a:pt x="322336" y="41555"/>
                </a:moveTo>
                <a:lnTo>
                  <a:pt x="309808" y="41555"/>
                </a:lnTo>
                <a:lnTo>
                  <a:pt x="309808" y="71234"/>
                </a:lnTo>
                <a:lnTo>
                  <a:pt x="322336" y="70877"/>
                </a:lnTo>
                <a:lnTo>
                  <a:pt x="322336" y="41555"/>
                </a:lnTo>
                <a:close/>
              </a:path>
              <a:path w="539750" h="138429">
                <a:moveTo>
                  <a:pt x="350141" y="10694"/>
                </a:moveTo>
                <a:lnTo>
                  <a:pt x="345100" y="10694"/>
                </a:lnTo>
                <a:lnTo>
                  <a:pt x="345033" y="25671"/>
                </a:lnTo>
                <a:lnTo>
                  <a:pt x="344660" y="34317"/>
                </a:lnTo>
                <a:lnTo>
                  <a:pt x="343617" y="44990"/>
                </a:lnTo>
                <a:lnTo>
                  <a:pt x="341586" y="57597"/>
                </a:lnTo>
                <a:lnTo>
                  <a:pt x="353961" y="58972"/>
                </a:lnTo>
                <a:lnTo>
                  <a:pt x="356080" y="46172"/>
                </a:lnTo>
                <a:lnTo>
                  <a:pt x="357169" y="35062"/>
                </a:lnTo>
                <a:lnTo>
                  <a:pt x="357570" y="25671"/>
                </a:lnTo>
                <a:lnTo>
                  <a:pt x="357604" y="21083"/>
                </a:lnTo>
                <a:lnTo>
                  <a:pt x="350141" y="21083"/>
                </a:lnTo>
                <a:lnTo>
                  <a:pt x="350141" y="10694"/>
                </a:lnTo>
                <a:close/>
              </a:path>
              <a:path w="539750" h="138429">
                <a:moveTo>
                  <a:pt x="345100" y="10694"/>
                </a:moveTo>
                <a:lnTo>
                  <a:pt x="289030" y="10694"/>
                </a:lnTo>
                <a:lnTo>
                  <a:pt x="289030" y="21083"/>
                </a:lnTo>
                <a:lnTo>
                  <a:pt x="345077" y="21083"/>
                </a:lnTo>
                <a:lnTo>
                  <a:pt x="345100" y="10694"/>
                </a:lnTo>
                <a:close/>
              </a:path>
              <a:path w="539750" h="138429">
                <a:moveTo>
                  <a:pt x="357627" y="10694"/>
                </a:moveTo>
                <a:lnTo>
                  <a:pt x="350141" y="10694"/>
                </a:lnTo>
                <a:lnTo>
                  <a:pt x="350141" y="21083"/>
                </a:lnTo>
                <a:lnTo>
                  <a:pt x="357604" y="21083"/>
                </a:lnTo>
                <a:lnTo>
                  <a:pt x="357627" y="10694"/>
                </a:lnTo>
                <a:close/>
              </a:path>
              <a:path w="539750" h="138429">
                <a:moveTo>
                  <a:pt x="389099" y="0"/>
                </a:moveTo>
                <a:lnTo>
                  <a:pt x="376419" y="0"/>
                </a:lnTo>
                <a:lnTo>
                  <a:pt x="376419" y="104041"/>
                </a:lnTo>
                <a:lnTo>
                  <a:pt x="389099" y="104041"/>
                </a:lnTo>
                <a:lnTo>
                  <a:pt x="389099" y="55458"/>
                </a:lnTo>
                <a:lnTo>
                  <a:pt x="383294" y="55458"/>
                </a:lnTo>
                <a:lnTo>
                  <a:pt x="383294" y="44916"/>
                </a:lnTo>
                <a:lnTo>
                  <a:pt x="389099" y="44916"/>
                </a:lnTo>
                <a:lnTo>
                  <a:pt x="389099" y="0"/>
                </a:lnTo>
                <a:close/>
              </a:path>
              <a:path w="539750" h="138429">
                <a:moveTo>
                  <a:pt x="389099" y="44916"/>
                </a:moveTo>
                <a:lnTo>
                  <a:pt x="383294" y="44916"/>
                </a:lnTo>
                <a:lnTo>
                  <a:pt x="383294" y="55458"/>
                </a:lnTo>
                <a:lnTo>
                  <a:pt x="389099" y="55458"/>
                </a:lnTo>
                <a:lnTo>
                  <a:pt x="389099" y="44916"/>
                </a:lnTo>
                <a:close/>
              </a:path>
              <a:path w="539750" h="138429">
                <a:moveTo>
                  <a:pt x="408808" y="44916"/>
                </a:moveTo>
                <a:lnTo>
                  <a:pt x="389099" y="44916"/>
                </a:lnTo>
                <a:lnTo>
                  <a:pt x="389099" y="55458"/>
                </a:lnTo>
                <a:lnTo>
                  <a:pt x="408808" y="55458"/>
                </a:lnTo>
                <a:lnTo>
                  <a:pt x="408808" y="44916"/>
                </a:lnTo>
                <a:close/>
              </a:path>
              <a:path w="539750" h="138429">
                <a:moveTo>
                  <a:pt x="314391" y="94416"/>
                </a:moveTo>
                <a:lnTo>
                  <a:pt x="301864" y="94416"/>
                </a:lnTo>
                <a:lnTo>
                  <a:pt x="301864" y="135055"/>
                </a:lnTo>
                <a:lnTo>
                  <a:pt x="393530" y="135055"/>
                </a:lnTo>
                <a:lnTo>
                  <a:pt x="393530" y="127874"/>
                </a:lnTo>
                <a:lnTo>
                  <a:pt x="314391" y="127874"/>
                </a:lnTo>
                <a:lnTo>
                  <a:pt x="314391" y="94416"/>
                </a:lnTo>
                <a:close/>
              </a:path>
              <a:path w="539750" h="138429">
                <a:moveTo>
                  <a:pt x="393530" y="124666"/>
                </a:moveTo>
                <a:lnTo>
                  <a:pt x="314391" y="124666"/>
                </a:lnTo>
                <a:lnTo>
                  <a:pt x="314391" y="127874"/>
                </a:lnTo>
                <a:lnTo>
                  <a:pt x="393530" y="127874"/>
                </a:lnTo>
                <a:lnTo>
                  <a:pt x="393530" y="124666"/>
                </a:lnTo>
                <a:close/>
              </a:path>
              <a:path w="539750" h="138429">
                <a:moveTo>
                  <a:pt x="511615" y="3513"/>
                </a:moveTo>
                <a:lnTo>
                  <a:pt x="499698" y="3513"/>
                </a:lnTo>
                <a:lnTo>
                  <a:pt x="499698" y="131082"/>
                </a:lnTo>
                <a:lnTo>
                  <a:pt x="511615" y="131082"/>
                </a:lnTo>
                <a:lnTo>
                  <a:pt x="511615" y="83263"/>
                </a:lnTo>
                <a:lnTo>
                  <a:pt x="506115" y="83263"/>
                </a:lnTo>
                <a:lnTo>
                  <a:pt x="506115" y="73027"/>
                </a:lnTo>
                <a:lnTo>
                  <a:pt x="511615" y="73027"/>
                </a:lnTo>
                <a:lnTo>
                  <a:pt x="511615" y="48583"/>
                </a:lnTo>
                <a:lnTo>
                  <a:pt x="506420" y="48583"/>
                </a:lnTo>
                <a:lnTo>
                  <a:pt x="506420" y="38347"/>
                </a:lnTo>
                <a:lnTo>
                  <a:pt x="511615" y="38347"/>
                </a:lnTo>
                <a:lnTo>
                  <a:pt x="511615" y="3513"/>
                </a:lnTo>
                <a:close/>
              </a:path>
              <a:path w="539750" h="138429">
                <a:moveTo>
                  <a:pt x="473879" y="17416"/>
                </a:moveTo>
                <a:lnTo>
                  <a:pt x="468837" y="17416"/>
                </a:lnTo>
                <a:lnTo>
                  <a:pt x="468837" y="19708"/>
                </a:lnTo>
                <a:lnTo>
                  <a:pt x="466066" y="43123"/>
                </a:lnTo>
                <a:lnTo>
                  <a:pt x="457551" y="64376"/>
                </a:lnTo>
                <a:lnTo>
                  <a:pt x="442992" y="83194"/>
                </a:lnTo>
                <a:lnTo>
                  <a:pt x="422087" y="99305"/>
                </a:lnTo>
                <a:lnTo>
                  <a:pt x="429421" y="108319"/>
                </a:lnTo>
                <a:lnTo>
                  <a:pt x="453151" y="89861"/>
                </a:lnTo>
                <a:lnTo>
                  <a:pt x="469162" y="68138"/>
                </a:lnTo>
                <a:lnTo>
                  <a:pt x="476427" y="48583"/>
                </a:lnTo>
                <a:lnTo>
                  <a:pt x="475712" y="48583"/>
                </a:lnTo>
                <a:lnTo>
                  <a:pt x="475712" y="38347"/>
                </a:lnTo>
                <a:lnTo>
                  <a:pt x="478798" y="38347"/>
                </a:lnTo>
                <a:lnTo>
                  <a:pt x="479937" y="27805"/>
                </a:lnTo>
                <a:lnTo>
                  <a:pt x="473879" y="27805"/>
                </a:lnTo>
                <a:lnTo>
                  <a:pt x="473879" y="17416"/>
                </a:lnTo>
                <a:close/>
              </a:path>
              <a:path w="539750" h="138429">
                <a:moveTo>
                  <a:pt x="499698" y="73027"/>
                </a:moveTo>
                <a:lnTo>
                  <a:pt x="474643" y="73027"/>
                </a:lnTo>
                <a:lnTo>
                  <a:pt x="474643" y="83263"/>
                </a:lnTo>
                <a:lnTo>
                  <a:pt x="499698" y="83263"/>
                </a:lnTo>
                <a:lnTo>
                  <a:pt x="499698" y="73027"/>
                </a:lnTo>
                <a:close/>
              </a:path>
              <a:path w="539750" h="138429">
                <a:moveTo>
                  <a:pt x="511615" y="73027"/>
                </a:moveTo>
                <a:lnTo>
                  <a:pt x="506115" y="73027"/>
                </a:lnTo>
                <a:lnTo>
                  <a:pt x="506115" y="83263"/>
                </a:lnTo>
                <a:lnTo>
                  <a:pt x="511615" y="83263"/>
                </a:lnTo>
                <a:lnTo>
                  <a:pt x="511615" y="73027"/>
                </a:lnTo>
                <a:close/>
              </a:path>
              <a:path w="539750" h="138429">
                <a:moveTo>
                  <a:pt x="478798" y="38347"/>
                </a:moveTo>
                <a:lnTo>
                  <a:pt x="475712" y="38347"/>
                </a:lnTo>
                <a:lnTo>
                  <a:pt x="475712" y="48583"/>
                </a:lnTo>
                <a:lnTo>
                  <a:pt x="476427" y="48583"/>
                </a:lnTo>
                <a:lnTo>
                  <a:pt x="478211" y="43780"/>
                </a:lnTo>
                <a:lnTo>
                  <a:pt x="478798" y="38347"/>
                </a:lnTo>
                <a:close/>
              </a:path>
              <a:path w="539750" h="138429">
                <a:moveTo>
                  <a:pt x="499698" y="38347"/>
                </a:moveTo>
                <a:lnTo>
                  <a:pt x="478798" y="38347"/>
                </a:lnTo>
                <a:lnTo>
                  <a:pt x="478211" y="43780"/>
                </a:lnTo>
                <a:lnTo>
                  <a:pt x="476427" y="48583"/>
                </a:lnTo>
                <a:lnTo>
                  <a:pt x="499698" y="48583"/>
                </a:lnTo>
                <a:lnTo>
                  <a:pt x="499698" y="38347"/>
                </a:lnTo>
                <a:close/>
              </a:path>
              <a:path w="539750" h="138429">
                <a:moveTo>
                  <a:pt x="511615" y="38347"/>
                </a:moveTo>
                <a:lnTo>
                  <a:pt x="506420" y="38347"/>
                </a:lnTo>
                <a:lnTo>
                  <a:pt x="506420" y="48583"/>
                </a:lnTo>
                <a:lnTo>
                  <a:pt x="511615" y="48583"/>
                </a:lnTo>
                <a:lnTo>
                  <a:pt x="511615" y="38347"/>
                </a:lnTo>
                <a:close/>
              </a:path>
              <a:path w="539750" h="138429">
                <a:moveTo>
                  <a:pt x="468837" y="17416"/>
                </a:moveTo>
                <a:lnTo>
                  <a:pt x="428198" y="17416"/>
                </a:lnTo>
                <a:lnTo>
                  <a:pt x="428198" y="27805"/>
                </a:lnTo>
                <a:lnTo>
                  <a:pt x="467879" y="27805"/>
                </a:lnTo>
                <a:lnTo>
                  <a:pt x="468837" y="19708"/>
                </a:lnTo>
                <a:lnTo>
                  <a:pt x="468837" y="17416"/>
                </a:lnTo>
                <a:close/>
              </a:path>
              <a:path w="539750" h="138429">
                <a:moveTo>
                  <a:pt x="481059" y="17416"/>
                </a:moveTo>
                <a:lnTo>
                  <a:pt x="473879" y="17416"/>
                </a:lnTo>
                <a:lnTo>
                  <a:pt x="473879" y="27805"/>
                </a:lnTo>
                <a:lnTo>
                  <a:pt x="479937" y="27805"/>
                </a:lnTo>
                <a:lnTo>
                  <a:pt x="481059" y="17416"/>
                </a:lnTo>
                <a:close/>
              </a:path>
              <a:path w="539750" h="138429">
                <a:moveTo>
                  <a:pt x="539573" y="0"/>
                </a:moveTo>
                <a:lnTo>
                  <a:pt x="527351" y="0"/>
                </a:lnTo>
                <a:lnTo>
                  <a:pt x="527351" y="138110"/>
                </a:lnTo>
                <a:lnTo>
                  <a:pt x="539573" y="138110"/>
                </a:lnTo>
                <a:lnTo>
                  <a:pt x="539573" y="0"/>
                </a:lnTo>
                <a:close/>
              </a:path>
            </a:pathLst>
          </a:custGeom>
          <a:solidFill>
            <a:srgbClr val="6775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8878482" y="5493417"/>
            <a:ext cx="405765" cy="139700"/>
          </a:xfrm>
          <a:custGeom>
            <a:avLst/>
            <a:gdLst/>
            <a:ahLst/>
            <a:cxnLst/>
            <a:rect l="l" t="t" r="r" b="b"/>
            <a:pathLst>
              <a:path w="405765" h="139700">
                <a:moveTo>
                  <a:pt x="113055" y="1527"/>
                </a:moveTo>
                <a:lnTo>
                  <a:pt x="100374" y="1527"/>
                </a:lnTo>
                <a:lnTo>
                  <a:pt x="100374" y="83874"/>
                </a:lnTo>
                <a:lnTo>
                  <a:pt x="113055" y="83874"/>
                </a:lnTo>
                <a:lnTo>
                  <a:pt x="113055" y="47819"/>
                </a:lnTo>
                <a:lnTo>
                  <a:pt x="104346" y="47819"/>
                </a:lnTo>
                <a:lnTo>
                  <a:pt x="104346" y="37277"/>
                </a:lnTo>
                <a:lnTo>
                  <a:pt x="113055" y="37277"/>
                </a:lnTo>
                <a:lnTo>
                  <a:pt x="113055" y="1527"/>
                </a:lnTo>
                <a:close/>
              </a:path>
              <a:path w="405765" h="139700">
                <a:moveTo>
                  <a:pt x="37124" y="15430"/>
                </a:moveTo>
                <a:lnTo>
                  <a:pt x="34680" y="15430"/>
                </a:lnTo>
                <a:lnTo>
                  <a:pt x="34680" y="26583"/>
                </a:lnTo>
                <a:lnTo>
                  <a:pt x="32140" y="41070"/>
                </a:lnTo>
                <a:lnTo>
                  <a:pt x="25017" y="54140"/>
                </a:lnTo>
                <a:lnTo>
                  <a:pt x="14055" y="64889"/>
                </a:lnTo>
                <a:lnTo>
                  <a:pt x="0" y="72416"/>
                </a:lnTo>
                <a:lnTo>
                  <a:pt x="6569" y="82499"/>
                </a:lnTo>
                <a:lnTo>
                  <a:pt x="22252" y="73741"/>
                </a:lnTo>
                <a:lnTo>
                  <a:pt x="34413" y="60900"/>
                </a:lnTo>
                <a:lnTo>
                  <a:pt x="41426" y="46612"/>
                </a:lnTo>
                <a:lnTo>
                  <a:pt x="39791" y="43381"/>
                </a:lnTo>
                <a:lnTo>
                  <a:pt x="37124" y="26583"/>
                </a:lnTo>
                <a:lnTo>
                  <a:pt x="37124" y="15430"/>
                </a:lnTo>
                <a:close/>
              </a:path>
              <a:path w="405765" h="139700">
                <a:moveTo>
                  <a:pt x="47360" y="15430"/>
                </a:moveTo>
                <a:lnTo>
                  <a:pt x="45069" y="15430"/>
                </a:lnTo>
                <a:lnTo>
                  <a:pt x="45069" y="26583"/>
                </a:lnTo>
                <a:lnTo>
                  <a:pt x="42276" y="44880"/>
                </a:lnTo>
                <a:lnTo>
                  <a:pt x="41426" y="46612"/>
                </a:lnTo>
                <a:lnTo>
                  <a:pt x="47341" y="58303"/>
                </a:lnTo>
                <a:lnTo>
                  <a:pt x="59103" y="70389"/>
                </a:lnTo>
                <a:lnTo>
                  <a:pt x="74402" y="78680"/>
                </a:lnTo>
                <a:lnTo>
                  <a:pt x="80819" y="68596"/>
                </a:lnTo>
                <a:lnTo>
                  <a:pt x="67148" y="61581"/>
                </a:lnTo>
                <a:lnTo>
                  <a:pt x="56584" y="51657"/>
                </a:lnTo>
                <a:lnTo>
                  <a:pt x="49774" y="39700"/>
                </a:lnTo>
                <a:lnTo>
                  <a:pt x="47360" y="26583"/>
                </a:lnTo>
                <a:lnTo>
                  <a:pt x="47360" y="15430"/>
                </a:lnTo>
                <a:close/>
              </a:path>
              <a:path w="405765" h="139700">
                <a:moveTo>
                  <a:pt x="100374" y="37277"/>
                </a:moveTo>
                <a:lnTo>
                  <a:pt x="73180" y="37277"/>
                </a:lnTo>
                <a:lnTo>
                  <a:pt x="73180" y="47819"/>
                </a:lnTo>
                <a:lnTo>
                  <a:pt x="100374" y="47819"/>
                </a:lnTo>
                <a:lnTo>
                  <a:pt x="100374" y="37277"/>
                </a:lnTo>
                <a:close/>
              </a:path>
              <a:path w="405765" h="139700">
                <a:moveTo>
                  <a:pt x="113055" y="37277"/>
                </a:moveTo>
                <a:lnTo>
                  <a:pt x="104346" y="37277"/>
                </a:lnTo>
                <a:lnTo>
                  <a:pt x="104346" y="47819"/>
                </a:lnTo>
                <a:lnTo>
                  <a:pt x="113055" y="47819"/>
                </a:lnTo>
                <a:lnTo>
                  <a:pt x="113055" y="37277"/>
                </a:lnTo>
                <a:close/>
              </a:path>
              <a:path w="405765" h="139700">
                <a:moveTo>
                  <a:pt x="45069" y="15430"/>
                </a:moveTo>
                <a:lnTo>
                  <a:pt x="37124" y="15430"/>
                </a:lnTo>
                <a:lnTo>
                  <a:pt x="37124" y="26583"/>
                </a:lnTo>
                <a:lnTo>
                  <a:pt x="39791" y="43381"/>
                </a:lnTo>
                <a:lnTo>
                  <a:pt x="41426" y="46612"/>
                </a:lnTo>
                <a:lnTo>
                  <a:pt x="42276" y="44880"/>
                </a:lnTo>
                <a:lnTo>
                  <a:pt x="45069" y="26583"/>
                </a:lnTo>
                <a:lnTo>
                  <a:pt x="45069" y="15430"/>
                </a:lnTo>
                <a:close/>
              </a:path>
              <a:path w="405765" h="139700">
                <a:moveTo>
                  <a:pt x="77610" y="11611"/>
                </a:moveTo>
                <a:lnTo>
                  <a:pt x="3819" y="11611"/>
                </a:lnTo>
                <a:lnTo>
                  <a:pt x="3819" y="21999"/>
                </a:lnTo>
                <a:lnTo>
                  <a:pt x="34680" y="21999"/>
                </a:lnTo>
                <a:lnTo>
                  <a:pt x="34680" y="15430"/>
                </a:lnTo>
                <a:lnTo>
                  <a:pt x="77610" y="15430"/>
                </a:lnTo>
                <a:lnTo>
                  <a:pt x="77610" y="11611"/>
                </a:lnTo>
                <a:close/>
              </a:path>
              <a:path w="405765" h="139700">
                <a:moveTo>
                  <a:pt x="77610" y="15430"/>
                </a:moveTo>
                <a:lnTo>
                  <a:pt x="47360" y="15430"/>
                </a:lnTo>
                <a:lnTo>
                  <a:pt x="47360" y="21999"/>
                </a:lnTo>
                <a:lnTo>
                  <a:pt x="77610" y="21999"/>
                </a:lnTo>
                <a:lnTo>
                  <a:pt x="77610" y="15430"/>
                </a:lnTo>
                <a:close/>
              </a:path>
              <a:path w="405765" h="139700">
                <a:moveTo>
                  <a:pt x="67680" y="87999"/>
                </a:moveTo>
                <a:lnTo>
                  <a:pt x="48418" y="89756"/>
                </a:lnTo>
                <a:lnTo>
                  <a:pt x="33897" y="94836"/>
                </a:lnTo>
                <a:lnTo>
                  <a:pt x="24733" y="102952"/>
                </a:lnTo>
                <a:lnTo>
                  <a:pt x="21541" y="113819"/>
                </a:lnTo>
                <a:lnTo>
                  <a:pt x="24733" y="124725"/>
                </a:lnTo>
                <a:lnTo>
                  <a:pt x="33897" y="132782"/>
                </a:lnTo>
                <a:lnTo>
                  <a:pt x="48418" y="137774"/>
                </a:lnTo>
                <a:lnTo>
                  <a:pt x="67680" y="139485"/>
                </a:lnTo>
                <a:lnTo>
                  <a:pt x="86853" y="137774"/>
                </a:lnTo>
                <a:lnTo>
                  <a:pt x="101329" y="132782"/>
                </a:lnTo>
                <a:lnTo>
                  <a:pt x="104993" y="129555"/>
                </a:lnTo>
                <a:lnTo>
                  <a:pt x="67680" y="129555"/>
                </a:lnTo>
                <a:lnTo>
                  <a:pt x="53686" y="128492"/>
                </a:lnTo>
                <a:lnTo>
                  <a:pt x="43159" y="125411"/>
                </a:lnTo>
                <a:lnTo>
                  <a:pt x="36528" y="120467"/>
                </a:lnTo>
                <a:lnTo>
                  <a:pt x="34222" y="113819"/>
                </a:lnTo>
                <a:lnTo>
                  <a:pt x="36528" y="107082"/>
                </a:lnTo>
                <a:lnTo>
                  <a:pt x="43159" y="102093"/>
                </a:lnTo>
                <a:lnTo>
                  <a:pt x="53686" y="98994"/>
                </a:lnTo>
                <a:lnTo>
                  <a:pt x="67680" y="97930"/>
                </a:lnTo>
                <a:lnTo>
                  <a:pt x="104816" y="97930"/>
                </a:lnTo>
                <a:lnTo>
                  <a:pt x="101329" y="94836"/>
                </a:lnTo>
                <a:lnTo>
                  <a:pt x="86853" y="89756"/>
                </a:lnTo>
                <a:lnTo>
                  <a:pt x="67680" y="87999"/>
                </a:lnTo>
                <a:close/>
              </a:path>
              <a:path w="405765" h="139700">
                <a:moveTo>
                  <a:pt x="104816" y="97930"/>
                </a:moveTo>
                <a:lnTo>
                  <a:pt x="67680" y="97930"/>
                </a:lnTo>
                <a:lnTo>
                  <a:pt x="81673" y="98994"/>
                </a:lnTo>
                <a:lnTo>
                  <a:pt x="92201" y="102093"/>
                </a:lnTo>
                <a:lnTo>
                  <a:pt x="98832" y="107082"/>
                </a:lnTo>
                <a:lnTo>
                  <a:pt x="101138" y="113819"/>
                </a:lnTo>
                <a:lnTo>
                  <a:pt x="98832" y="120467"/>
                </a:lnTo>
                <a:lnTo>
                  <a:pt x="92201" y="125411"/>
                </a:lnTo>
                <a:lnTo>
                  <a:pt x="81673" y="128492"/>
                </a:lnTo>
                <a:lnTo>
                  <a:pt x="67680" y="129555"/>
                </a:lnTo>
                <a:lnTo>
                  <a:pt x="104993" y="129555"/>
                </a:lnTo>
                <a:lnTo>
                  <a:pt x="110477" y="124725"/>
                </a:lnTo>
                <a:lnTo>
                  <a:pt x="113666" y="113819"/>
                </a:lnTo>
                <a:lnTo>
                  <a:pt x="110477" y="102952"/>
                </a:lnTo>
                <a:lnTo>
                  <a:pt x="104816" y="97930"/>
                </a:lnTo>
                <a:close/>
              </a:path>
              <a:path w="405765" h="139700">
                <a:moveTo>
                  <a:pt x="247181" y="1680"/>
                </a:moveTo>
                <a:lnTo>
                  <a:pt x="234501" y="1680"/>
                </a:lnTo>
                <a:lnTo>
                  <a:pt x="234501" y="85555"/>
                </a:lnTo>
                <a:lnTo>
                  <a:pt x="247181" y="85555"/>
                </a:lnTo>
                <a:lnTo>
                  <a:pt x="247181" y="62944"/>
                </a:lnTo>
                <a:lnTo>
                  <a:pt x="243362" y="62944"/>
                </a:lnTo>
                <a:lnTo>
                  <a:pt x="243362" y="52402"/>
                </a:lnTo>
                <a:lnTo>
                  <a:pt x="247181" y="52402"/>
                </a:lnTo>
                <a:lnTo>
                  <a:pt x="247181" y="34069"/>
                </a:lnTo>
                <a:lnTo>
                  <a:pt x="243362" y="34069"/>
                </a:lnTo>
                <a:lnTo>
                  <a:pt x="243362" y="23527"/>
                </a:lnTo>
                <a:lnTo>
                  <a:pt x="247181" y="23527"/>
                </a:lnTo>
                <a:lnTo>
                  <a:pt x="247181" y="1680"/>
                </a:lnTo>
                <a:close/>
              </a:path>
              <a:path w="405765" h="139700">
                <a:moveTo>
                  <a:pt x="247181" y="52402"/>
                </a:moveTo>
                <a:lnTo>
                  <a:pt x="243362" y="52402"/>
                </a:lnTo>
                <a:lnTo>
                  <a:pt x="243362" y="62944"/>
                </a:lnTo>
                <a:lnTo>
                  <a:pt x="247181" y="62944"/>
                </a:lnTo>
                <a:lnTo>
                  <a:pt x="247181" y="52402"/>
                </a:lnTo>
                <a:close/>
              </a:path>
              <a:path w="405765" h="139700">
                <a:moveTo>
                  <a:pt x="267653" y="52402"/>
                </a:moveTo>
                <a:lnTo>
                  <a:pt x="247181" y="52402"/>
                </a:lnTo>
                <a:lnTo>
                  <a:pt x="247181" y="62944"/>
                </a:lnTo>
                <a:lnTo>
                  <a:pt x="267653" y="62944"/>
                </a:lnTo>
                <a:lnTo>
                  <a:pt x="267653" y="52402"/>
                </a:lnTo>
                <a:close/>
              </a:path>
              <a:path w="405765" h="139700">
                <a:moveTo>
                  <a:pt x="247181" y="23527"/>
                </a:moveTo>
                <a:lnTo>
                  <a:pt x="243362" y="23527"/>
                </a:lnTo>
                <a:lnTo>
                  <a:pt x="243362" y="34069"/>
                </a:lnTo>
                <a:lnTo>
                  <a:pt x="247181" y="34069"/>
                </a:lnTo>
                <a:lnTo>
                  <a:pt x="247181" y="23527"/>
                </a:lnTo>
                <a:close/>
              </a:path>
              <a:path w="405765" h="139700">
                <a:moveTo>
                  <a:pt x="267653" y="23527"/>
                </a:moveTo>
                <a:lnTo>
                  <a:pt x="247181" y="23527"/>
                </a:lnTo>
                <a:lnTo>
                  <a:pt x="247181" y="34069"/>
                </a:lnTo>
                <a:lnTo>
                  <a:pt x="267653" y="34069"/>
                </a:lnTo>
                <a:lnTo>
                  <a:pt x="267653" y="23527"/>
                </a:lnTo>
                <a:close/>
              </a:path>
              <a:path w="405765" h="139700">
                <a:moveTo>
                  <a:pt x="207917" y="9624"/>
                </a:moveTo>
                <a:lnTo>
                  <a:pt x="145737" y="9624"/>
                </a:lnTo>
                <a:lnTo>
                  <a:pt x="145737" y="20013"/>
                </a:lnTo>
                <a:lnTo>
                  <a:pt x="195390" y="20013"/>
                </a:lnTo>
                <a:lnTo>
                  <a:pt x="195390" y="38194"/>
                </a:lnTo>
                <a:lnTo>
                  <a:pt x="146043" y="38194"/>
                </a:lnTo>
                <a:lnTo>
                  <a:pt x="146043" y="78221"/>
                </a:lnTo>
                <a:lnTo>
                  <a:pt x="156890" y="78221"/>
                </a:lnTo>
                <a:lnTo>
                  <a:pt x="174822" y="78042"/>
                </a:lnTo>
                <a:lnTo>
                  <a:pt x="191036" y="77362"/>
                </a:lnTo>
                <a:lnTo>
                  <a:pt x="206562" y="75966"/>
                </a:lnTo>
                <a:lnTo>
                  <a:pt x="222431" y="73638"/>
                </a:lnTo>
                <a:lnTo>
                  <a:pt x="222353" y="72874"/>
                </a:lnTo>
                <a:lnTo>
                  <a:pt x="158418" y="72874"/>
                </a:lnTo>
                <a:lnTo>
                  <a:pt x="158418" y="67680"/>
                </a:lnTo>
                <a:lnTo>
                  <a:pt x="156890" y="67680"/>
                </a:lnTo>
                <a:lnTo>
                  <a:pt x="158418" y="67665"/>
                </a:lnTo>
                <a:lnTo>
                  <a:pt x="158418" y="47972"/>
                </a:lnTo>
                <a:lnTo>
                  <a:pt x="207917" y="47972"/>
                </a:lnTo>
                <a:lnTo>
                  <a:pt x="207917" y="9624"/>
                </a:lnTo>
                <a:close/>
              </a:path>
              <a:path w="405765" h="139700">
                <a:moveTo>
                  <a:pt x="221362" y="63249"/>
                </a:moveTo>
                <a:lnTo>
                  <a:pt x="205724" y="65488"/>
                </a:lnTo>
                <a:lnTo>
                  <a:pt x="190444" y="66840"/>
                </a:lnTo>
                <a:lnTo>
                  <a:pt x="174505" y="67503"/>
                </a:lnTo>
                <a:lnTo>
                  <a:pt x="158418" y="67665"/>
                </a:lnTo>
                <a:lnTo>
                  <a:pt x="158418" y="72874"/>
                </a:lnTo>
                <a:lnTo>
                  <a:pt x="222353" y="72874"/>
                </a:lnTo>
                <a:lnTo>
                  <a:pt x="221362" y="63249"/>
                </a:lnTo>
                <a:close/>
              </a:path>
              <a:path w="405765" h="139700">
                <a:moveTo>
                  <a:pt x="158418" y="67665"/>
                </a:moveTo>
                <a:lnTo>
                  <a:pt x="156890" y="67680"/>
                </a:lnTo>
                <a:lnTo>
                  <a:pt x="158418" y="67680"/>
                </a:lnTo>
                <a:close/>
              </a:path>
              <a:path w="405765" h="139700">
                <a:moveTo>
                  <a:pt x="247181" y="92735"/>
                </a:moveTo>
                <a:lnTo>
                  <a:pt x="157501" y="92735"/>
                </a:lnTo>
                <a:lnTo>
                  <a:pt x="157501" y="103124"/>
                </a:lnTo>
                <a:lnTo>
                  <a:pt x="234501" y="103124"/>
                </a:lnTo>
                <a:lnTo>
                  <a:pt x="234501" y="139638"/>
                </a:lnTo>
                <a:lnTo>
                  <a:pt x="247181" y="139638"/>
                </a:lnTo>
                <a:lnTo>
                  <a:pt x="247181" y="92735"/>
                </a:lnTo>
                <a:close/>
              </a:path>
              <a:path w="405765" h="139700">
                <a:moveTo>
                  <a:pt x="336697" y="82958"/>
                </a:moveTo>
                <a:lnTo>
                  <a:pt x="280475" y="82958"/>
                </a:lnTo>
                <a:lnTo>
                  <a:pt x="280475" y="93194"/>
                </a:lnTo>
                <a:lnTo>
                  <a:pt x="405294" y="93194"/>
                </a:lnTo>
                <a:lnTo>
                  <a:pt x="405294" y="87541"/>
                </a:lnTo>
                <a:lnTo>
                  <a:pt x="336697" y="87541"/>
                </a:lnTo>
                <a:lnTo>
                  <a:pt x="336697" y="82958"/>
                </a:lnTo>
                <a:close/>
              </a:path>
              <a:path w="405765" h="139700">
                <a:moveTo>
                  <a:pt x="336697" y="71660"/>
                </a:moveTo>
                <a:lnTo>
                  <a:pt x="336697" y="87541"/>
                </a:lnTo>
                <a:lnTo>
                  <a:pt x="349225" y="87541"/>
                </a:lnTo>
                <a:lnTo>
                  <a:pt x="349225" y="72110"/>
                </a:lnTo>
                <a:lnTo>
                  <a:pt x="342961" y="72110"/>
                </a:lnTo>
                <a:lnTo>
                  <a:pt x="336697" y="71660"/>
                </a:lnTo>
                <a:close/>
              </a:path>
              <a:path w="405765" h="139700">
                <a:moveTo>
                  <a:pt x="405294" y="82958"/>
                </a:moveTo>
                <a:lnTo>
                  <a:pt x="349225" y="82958"/>
                </a:lnTo>
                <a:lnTo>
                  <a:pt x="349225" y="87541"/>
                </a:lnTo>
                <a:lnTo>
                  <a:pt x="405294" y="87541"/>
                </a:lnTo>
                <a:lnTo>
                  <a:pt x="405294" y="82958"/>
                </a:lnTo>
                <a:close/>
              </a:path>
              <a:path w="405765" h="139700">
                <a:moveTo>
                  <a:pt x="349225" y="68291"/>
                </a:moveTo>
                <a:lnTo>
                  <a:pt x="336697" y="68291"/>
                </a:lnTo>
                <a:lnTo>
                  <a:pt x="336697" y="71660"/>
                </a:lnTo>
                <a:lnTo>
                  <a:pt x="342961" y="72110"/>
                </a:lnTo>
                <a:lnTo>
                  <a:pt x="349225" y="71660"/>
                </a:lnTo>
                <a:lnTo>
                  <a:pt x="349225" y="68291"/>
                </a:lnTo>
                <a:close/>
              </a:path>
              <a:path w="405765" h="139700">
                <a:moveTo>
                  <a:pt x="349225" y="71660"/>
                </a:moveTo>
                <a:lnTo>
                  <a:pt x="342961" y="72110"/>
                </a:lnTo>
                <a:lnTo>
                  <a:pt x="349225" y="72110"/>
                </a:lnTo>
                <a:lnTo>
                  <a:pt x="349225" y="71660"/>
                </a:lnTo>
                <a:close/>
              </a:path>
              <a:path w="405765" h="139700">
                <a:moveTo>
                  <a:pt x="342961" y="30097"/>
                </a:moveTo>
                <a:lnTo>
                  <a:pt x="324066" y="31457"/>
                </a:lnTo>
                <a:lnTo>
                  <a:pt x="310056" y="35482"/>
                </a:lnTo>
                <a:lnTo>
                  <a:pt x="301346" y="42085"/>
                </a:lnTo>
                <a:lnTo>
                  <a:pt x="298350" y="51180"/>
                </a:lnTo>
                <a:lnTo>
                  <a:pt x="301346" y="60187"/>
                </a:lnTo>
                <a:lnTo>
                  <a:pt x="310056" y="66744"/>
                </a:lnTo>
                <a:lnTo>
                  <a:pt x="324066" y="70752"/>
                </a:lnTo>
                <a:lnTo>
                  <a:pt x="336697" y="71660"/>
                </a:lnTo>
                <a:lnTo>
                  <a:pt x="336697" y="68291"/>
                </a:lnTo>
                <a:lnTo>
                  <a:pt x="370458" y="68291"/>
                </a:lnTo>
                <a:lnTo>
                  <a:pt x="375865" y="66744"/>
                </a:lnTo>
                <a:lnTo>
                  <a:pt x="381116" y="62791"/>
                </a:lnTo>
                <a:lnTo>
                  <a:pt x="342961" y="62791"/>
                </a:lnTo>
                <a:lnTo>
                  <a:pt x="329359" y="62029"/>
                </a:lnTo>
                <a:lnTo>
                  <a:pt x="319395" y="59793"/>
                </a:lnTo>
                <a:lnTo>
                  <a:pt x="313269" y="56152"/>
                </a:lnTo>
                <a:lnTo>
                  <a:pt x="311183" y="51180"/>
                </a:lnTo>
                <a:lnTo>
                  <a:pt x="313269" y="46119"/>
                </a:lnTo>
                <a:lnTo>
                  <a:pt x="319395" y="42433"/>
                </a:lnTo>
                <a:lnTo>
                  <a:pt x="329359" y="40180"/>
                </a:lnTo>
                <a:lnTo>
                  <a:pt x="342961" y="39416"/>
                </a:lnTo>
                <a:lnTo>
                  <a:pt x="381055" y="39416"/>
                </a:lnTo>
                <a:lnTo>
                  <a:pt x="375865" y="35482"/>
                </a:lnTo>
                <a:lnTo>
                  <a:pt x="361855" y="31457"/>
                </a:lnTo>
                <a:lnTo>
                  <a:pt x="342961" y="30097"/>
                </a:lnTo>
                <a:close/>
              </a:path>
              <a:path w="405765" h="139700">
                <a:moveTo>
                  <a:pt x="370458" y="68291"/>
                </a:moveTo>
                <a:lnTo>
                  <a:pt x="349225" y="68291"/>
                </a:lnTo>
                <a:lnTo>
                  <a:pt x="349225" y="71660"/>
                </a:lnTo>
                <a:lnTo>
                  <a:pt x="361855" y="70752"/>
                </a:lnTo>
                <a:lnTo>
                  <a:pt x="370458" y="68291"/>
                </a:lnTo>
                <a:close/>
              </a:path>
              <a:path w="405765" h="139700">
                <a:moveTo>
                  <a:pt x="381055" y="39416"/>
                </a:moveTo>
                <a:lnTo>
                  <a:pt x="342961" y="39416"/>
                </a:lnTo>
                <a:lnTo>
                  <a:pt x="356498" y="40180"/>
                </a:lnTo>
                <a:lnTo>
                  <a:pt x="366469" y="42433"/>
                </a:lnTo>
                <a:lnTo>
                  <a:pt x="372630" y="46119"/>
                </a:lnTo>
                <a:lnTo>
                  <a:pt x="374738" y="51180"/>
                </a:lnTo>
                <a:lnTo>
                  <a:pt x="372630" y="56152"/>
                </a:lnTo>
                <a:lnTo>
                  <a:pt x="366469" y="59793"/>
                </a:lnTo>
                <a:lnTo>
                  <a:pt x="356498" y="62029"/>
                </a:lnTo>
                <a:lnTo>
                  <a:pt x="342961" y="62791"/>
                </a:lnTo>
                <a:lnTo>
                  <a:pt x="381116" y="62791"/>
                </a:lnTo>
                <a:lnTo>
                  <a:pt x="384576" y="60187"/>
                </a:lnTo>
                <a:lnTo>
                  <a:pt x="387572" y="51180"/>
                </a:lnTo>
                <a:lnTo>
                  <a:pt x="384576" y="42085"/>
                </a:lnTo>
                <a:lnTo>
                  <a:pt x="381055" y="39416"/>
                </a:lnTo>
                <a:close/>
              </a:path>
              <a:path w="405765" h="139700">
                <a:moveTo>
                  <a:pt x="309350" y="102207"/>
                </a:moveTo>
                <a:lnTo>
                  <a:pt x="296669" y="102207"/>
                </a:lnTo>
                <a:lnTo>
                  <a:pt x="296669" y="136582"/>
                </a:lnTo>
                <a:lnTo>
                  <a:pt x="391544" y="136582"/>
                </a:lnTo>
                <a:lnTo>
                  <a:pt x="391544" y="131999"/>
                </a:lnTo>
                <a:lnTo>
                  <a:pt x="309350" y="131999"/>
                </a:lnTo>
                <a:lnTo>
                  <a:pt x="309350" y="102207"/>
                </a:lnTo>
                <a:close/>
              </a:path>
              <a:path w="405765" h="139700">
                <a:moveTo>
                  <a:pt x="391544" y="126499"/>
                </a:moveTo>
                <a:lnTo>
                  <a:pt x="309350" y="126499"/>
                </a:lnTo>
                <a:lnTo>
                  <a:pt x="309350" y="131999"/>
                </a:lnTo>
                <a:lnTo>
                  <a:pt x="391544" y="131999"/>
                </a:lnTo>
                <a:lnTo>
                  <a:pt x="391544" y="126499"/>
                </a:lnTo>
                <a:close/>
              </a:path>
              <a:path w="405765" h="139700">
                <a:moveTo>
                  <a:pt x="336697" y="14208"/>
                </a:moveTo>
                <a:lnTo>
                  <a:pt x="287044" y="14208"/>
                </a:lnTo>
                <a:lnTo>
                  <a:pt x="287044" y="24138"/>
                </a:lnTo>
                <a:lnTo>
                  <a:pt x="398113" y="24138"/>
                </a:lnTo>
                <a:lnTo>
                  <a:pt x="398113" y="19708"/>
                </a:lnTo>
                <a:lnTo>
                  <a:pt x="336697" y="19708"/>
                </a:lnTo>
                <a:lnTo>
                  <a:pt x="336697" y="14208"/>
                </a:lnTo>
                <a:close/>
              </a:path>
              <a:path w="405765" h="139700">
                <a:moveTo>
                  <a:pt x="349225" y="0"/>
                </a:moveTo>
                <a:lnTo>
                  <a:pt x="336697" y="0"/>
                </a:lnTo>
                <a:lnTo>
                  <a:pt x="336697" y="19708"/>
                </a:lnTo>
                <a:lnTo>
                  <a:pt x="349225" y="19708"/>
                </a:lnTo>
                <a:lnTo>
                  <a:pt x="349225" y="0"/>
                </a:lnTo>
                <a:close/>
              </a:path>
              <a:path w="405765" h="139700">
                <a:moveTo>
                  <a:pt x="398113" y="14208"/>
                </a:moveTo>
                <a:lnTo>
                  <a:pt x="349225" y="14208"/>
                </a:lnTo>
                <a:lnTo>
                  <a:pt x="349225" y="19708"/>
                </a:lnTo>
                <a:lnTo>
                  <a:pt x="398113" y="19708"/>
                </a:lnTo>
                <a:lnTo>
                  <a:pt x="398113" y="14208"/>
                </a:lnTo>
                <a:close/>
              </a:path>
            </a:pathLst>
          </a:custGeom>
          <a:solidFill>
            <a:srgbClr val="6775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8299761" y="6053992"/>
            <a:ext cx="406400" cy="138430"/>
          </a:xfrm>
          <a:custGeom>
            <a:avLst/>
            <a:gdLst/>
            <a:ahLst/>
            <a:cxnLst/>
            <a:rect l="l" t="t" r="r" b="b"/>
            <a:pathLst>
              <a:path w="406400" h="138429">
                <a:moveTo>
                  <a:pt x="113666" y="0"/>
                </a:moveTo>
                <a:lnTo>
                  <a:pt x="100985" y="0"/>
                </a:lnTo>
                <a:lnTo>
                  <a:pt x="100985" y="81735"/>
                </a:lnTo>
                <a:lnTo>
                  <a:pt x="113666" y="81735"/>
                </a:lnTo>
                <a:lnTo>
                  <a:pt x="113666" y="39722"/>
                </a:lnTo>
                <a:lnTo>
                  <a:pt x="103735" y="39722"/>
                </a:lnTo>
                <a:lnTo>
                  <a:pt x="103735" y="29180"/>
                </a:lnTo>
                <a:lnTo>
                  <a:pt x="113666" y="29180"/>
                </a:lnTo>
                <a:lnTo>
                  <a:pt x="113666" y="0"/>
                </a:lnTo>
                <a:close/>
              </a:path>
              <a:path w="406400" h="138429">
                <a:moveTo>
                  <a:pt x="37124" y="7791"/>
                </a:moveTo>
                <a:lnTo>
                  <a:pt x="34833" y="7791"/>
                </a:lnTo>
                <a:lnTo>
                  <a:pt x="34833" y="21999"/>
                </a:lnTo>
                <a:lnTo>
                  <a:pt x="32355" y="37194"/>
                </a:lnTo>
                <a:lnTo>
                  <a:pt x="25322" y="50626"/>
                </a:lnTo>
                <a:lnTo>
                  <a:pt x="14337" y="61509"/>
                </a:lnTo>
                <a:lnTo>
                  <a:pt x="0" y="69055"/>
                </a:lnTo>
                <a:lnTo>
                  <a:pt x="6569" y="79444"/>
                </a:lnTo>
                <a:lnTo>
                  <a:pt x="22622" y="70490"/>
                </a:lnTo>
                <a:lnTo>
                  <a:pt x="34852" y="57425"/>
                </a:lnTo>
                <a:lnTo>
                  <a:pt x="41644" y="43110"/>
                </a:lnTo>
                <a:lnTo>
                  <a:pt x="39788" y="39332"/>
                </a:lnTo>
                <a:lnTo>
                  <a:pt x="37193" y="21999"/>
                </a:lnTo>
                <a:lnTo>
                  <a:pt x="37124" y="7791"/>
                </a:lnTo>
                <a:close/>
              </a:path>
              <a:path w="406400" h="138429">
                <a:moveTo>
                  <a:pt x="47513" y="7791"/>
                </a:moveTo>
                <a:lnTo>
                  <a:pt x="45374" y="7791"/>
                </a:lnTo>
                <a:lnTo>
                  <a:pt x="45374" y="21999"/>
                </a:lnTo>
                <a:lnTo>
                  <a:pt x="42641" y="41008"/>
                </a:lnTo>
                <a:lnTo>
                  <a:pt x="41644" y="43110"/>
                </a:lnTo>
                <a:lnTo>
                  <a:pt x="47322" y="54675"/>
                </a:lnTo>
                <a:lnTo>
                  <a:pt x="59038" y="66894"/>
                </a:lnTo>
                <a:lnTo>
                  <a:pt x="74249" y="75319"/>
                </a:lnTo>
                <a:lnTo>
                  <a:pt x="81124" y="65388"/>
                </a:lnTo>
                <a:lnTo>
                  <a:pt x="67365" y="58322"/>
                </a:lnTo>
                <a:lnTo>
                  <a:pt x="56756" y="48163"/>
                </a:lnTo>
                <a:lnTo>
                  <a:pt x="49929" y="35654"/>
                </a:lnTo>
                <a:lnTo>
                  <a:pt x="47592" y="21999"/>
                </a:lnTo>
                <a:lnTo>
                  <a:pt x="47513" y="7791"/>
                </a:lnTo>
                <a:close/>
              </a:path>
              <a:path w="406400" h="138429">
                <a:moveTo>
                  <a:pt x="45374" y="7791"/>
                </a:moveTo>
                <a:lnTo>
                  <a:pt x="37124" y="7791"/>
                </a:lnTo>
                <a:lnTo>
                  <a:pt x="37193" y="21999"/>
                </a:lnTo>
                <a:lnTo>
                  <a:pt x="39788" y="39332"/>
                </a:lnTo>
                <a:lnTo>
                  <a:pt x="41644" y="43110"/>
                </a:lnTo>
                <a:lnTo>
                  <a:pt x="42641" y="41008"/>
                </a:lnTo>
                <a:lnTo>
                  <a:pt x="45374" y="21999"/>
                </a:lnTo>
                <a:lnTo>
                  <a:pt x="45374" y="7791"/>
                </a:lnTo>
                <a:close/>
              </a:path>
              <a:path w="406400" h="138429">
                <a:moveTo>
                  <a:pt x="100985" y="29180"/>
                </a:moveTo>
                <a:lnTo>
                  <a:pt x="71041" y="29180"/>
                </a:lnTo>
                <a:lnTo>
                  <a:pt x="71041" y="39722"/>
                </a:lnTo>
                <a:lnTo>
                  <a:pt x="100985" y="39722"/>
                </a:lnTo>
                <a:lnTo>
                  <a:pt x="100985" y="29180"/>
                </a:lnTo>
                <a:close/>
              </a:path>
              <a:path w="406400" h="138429">
                <a:moveTo>
                  <a:pt x="113666" y="29180"/>
                </a:moveTo>
                <a:lnTo>
                  <a:pt x="103735" y="29180"/>
                </a:lnTo>
                <a:lnTo>
                  <a:pt x="103735" y="39722"/>
                </a:lnTo>
                <a:lnTo>
                  <a:pt x="113666" y="39722"/>
                </a:lnTo>
                <a:lnTo>
                  <a:pt x="113666" y="29180"/>
                </a:lnTo>
                <a:close/>
              </a:path>
              <a:path w="406400" h="138429">
                <a:moveTo>
                  <a:pt x="68291" y="85708"/>
                </a:moveTo>
                <a:lnTo>
                  <a:pt x="49029" y="87469"/>
                </a:lnTo>
                <a:lnTo>
                  <a:pt x="34508" y="92583"/>
                </a:lnTo>
                <a:lnTo>
                  <a:pt x="25344" y="100790"/>
                </a:lnTo>
                <a:lnTo>
                  <a:pt x="22152" y="111832"/>
                </a:lnTo>
                <a:lnTo>
                  <a:pt x="25344" y="122852"/>
                </a:lnTo>
                <a:lnTo>
                  <a:pt x="34508" y="131006"/>
                </a:lnTo>
                <a:lnTo>
                  <a:pt x="49029" y="136067"/>
                </a:lnTo>
                <a:lnTo>
                  <a:pt x="68291" y="137805"/>
                </a:lnTo>
                <a:lnTo>
                  <a:pt x="87464" y="136067"/>
                </a:lnTo>
                <a:lnTo>
                  <a:pt x="101940" y="131006"/>
                </a:lnTo>
                <a:lnTo>
                  <a:pt x="105453" y="127874"/>
                </a:lnTo>
                <a:lnTo>
                  <a:pt x="68291" y="127874"/>
                </a:lnTo>
                <a:lnTo>
                  <a:pt x="54297" y="126786"/>
                </a:lnTo>
                <a:lnTo>
                  <a:pt x="43770" y="123635"/>
                </a:lnTo>
                <a:lnTo>
                  <a:pt x="37139" y="118593"/>
                </a:lnTo>
                <a:lnTo>
                  <a:pt x="34833" y="111832"/>
                </a:lnTo>
                <a:lnTo>
                  <a:pt x="37139" y="105072"/>
                </a:lnTo>
                <a:lnTo>
                  <a:pt x="43770" y="100030"/>
                </a:lnTo>
                <a:lnTo>
                  <a:pt x="54297" y="96879"/>
                </a:lnTo>
                <a:lnTo>
                  <a:pt x="68291" y="95791"/>
                </a:lnTo>
                <a:lnTo>
                  <a:pt x="105516" y="95791"/>
                </a:lnTo>
                <a:lnTo>
                  <a:pt x="101940" y="92583"/>
                </a:lnTo>
                <a:lnTo>
                  <a:pt x="87464" y="87469"/>
                </a:lnTo>
                <a:lnTo>
                  <a:pt x="68291" y="85708"/>
                </a:lnTo>
                <a:close/>
              </a:path>
              <a:path w="406400" h="138429">
                <a:moveTo>
                  <a:pt x="105516" y="95791"/>
                </a:moveTo>
                <a:lnTo>
                  <a:pt x="68291" y="95791"/>
                </a:lnTo>
                <a:lnTo>
                  <a:pt x="82284" y="96879"/>
                </a:lnTo>
                <a:lnTo>
                  <a:pt x="92812" y="100030"/>
                </a:lnTo>
                <a:lnTo>
                  <a:pt x="99443" y="105072"/>
                </a:lnTo>
                <a:lnTo>
                  <a:pt x="101749" y="111832"/>
                </a:lnTo>
                <a:lnTo>
                  <a:pt x="99443" y="118593"/>
                </a:lnTo>
                <a:lnTo>
                  <a:pt x="92812" y="123635"/>
                </a:lnTo>
                <a:lnTo>
                  <a:pt x="82284" y="126786"/>
                </a:lnTo>
                <a:lnTo>
                  <a:pt x="68291" y="127874"/>
                </a:lnTo>
                <a:lnTo>
                  <a:pt x="105453" y="127874"/>
                </a:lnTo>
                <a:lnTo>
                  <a:pt x="111088" y="122852"/>
                </a:lnTo>
                <a:lnTo>
                  <a:pt x="114277" y="111832"/>
                </a:lnTo>
                <a:lnTo>
                  <a:pt x="111088" y="100790"/>
                </a:lnTo>
                <a:lnTo>
                  <a:pt x="105516" y="95791"/>
                </a:lnTo>
                <a:close/>
              </a:path>
              <a:path w="406400" h="138429">
                <a:moveTo>
                  <a:pt x="176904" y="14819"/>
                </a:moveTo>
                <a:lnTo>
                  <a:pt x="174612" y="14819"/>
                </a:lnTo>
                <a:lnTo>
                  <a:pt x="174612" y="25972"/>
                </a:lnTo>
                <a:lnTo>
                  <a:pt x="172139" y="40273"/>
                </a:lnTo>
                <a:lnTo>
                  <a:pt x="165140" y="53071"/>
                </a:lnTo>
                <a:lnTo>
                  <a:pt x="154245" y="63548"/>
                </a:lnTo>
                <a:lnTo>
                  <a:pt x="140084" y="70888"/>
                </a:lnTo>
                <a:lnTo>
                  <a:pt x="146501" y="80971"/>
                </a:lnTo>
                <a:lnTo>
                  <a:pt x="162313" y="72399"/>
                </a:lnTo>
                <a:lnTo>
                  <a:pt x="174459" y="59831"/>
                </a:lnTo>
                <a:lnTo>
                  <a:pt x="181305" y="45995"/>
                </a:lnTo>
                <a:lnTo>
                  <a:pt x="179556" y="42620"/>
                </a:lnTo>
                <a:lnTo>
                  <a:pt x="176928" y="25972"/>
                </a:lnTo>
                <a:lnTo>
                  <a:pt x="176904" y="14819"/>
                </a:lnTo>
                <a:close/>
              </a:path>
              <a:path w="406400" h="138429">
                <a:moveTo>
                  <a:pt x="187293" y="14819"/>
                </a:moveTo>
                <a:lnTo>
                  <a:pt x="185001" y="14819"/>
                </a:lnTo>
                <a:lnTo>
                  <a:pt x="185001" y="25972"/>
                </a:lnTo>
                <a:lnTo>
                  <a:pt x="182251" y="44083"/>
                </a:lnTo>
                <a:lnTo>
                  <a:pt x="181305" y="45995"/>
                </a:lnTo>
                <a:lnTo>
                  <a:pt x="187121" y="57215"/>
                </a:lnTo>
                <a:lnTo>
                  <a:pt x="199011" y="68830"/>
                </a:lnTo>
                <a:lnTo>
                  <a:pt x="214640" y="76694"/>
                </a:lnTo>
                <a:lnTo>
                  <a:pt x="220751" y="66763"/>
                </a:lnTo>
                <a:lnTo>
                  <a:pt x="206951" y="60065"/>
                </a:lnTo>
                <a:lnTo>
                  <a:pt x="196402" y="50531"/>
                </a:lnTo>
                <a:lnTo>
                  <a:pt x="189663" y="38877"/>
                </a:lnTo>
                <a:lnTo>
                  <a:pt x="187320" y="25972"/>
                </a:lnTo>
                <a:lnTo>
                  <a:pt x="187293" y="14819"/>
                </a:lnTo>
                <a:close/>
              </a:path>
              <a:path w="406400" h="138429">
                <a:moveTo>
                  <a:pt x="185001" y="14819"/>
                </a:moveTo>
                <a:lnTo>
                  <a:pt x="176904" y="14819"/>
                </a:lnTo>
                <a:lnTo>
                  <a:pt x="176928" y="25972"/>
                </a:lnTo>
                <a:lnTo>
                  <a:pt x="179556" y="42620"/>
                </a:lnTo>
                <a:lnTo>
                  <a:pt x="181305" y="45995"/>
                </a:lnTo>
                <a:lnTo>
                  <a:pt x="182251" y="44083"/>
                </a:lnTo>
                <a:lnTo>
                  <a:pt x="185001" y="25972"/>
                </a:lnTo>
                <a:lnTo>
                  <a:pt x="185001" y="14819"/>
                </a:lnTo>
                <a:close/>
              </a:path>
              <a:path w="406400" h="138429">
                <a:moveTo>
                  <a:pt x="217695" y="10236"/>
                </a:moveTo>
                <a:lnTo>
                  <a:pt x="143904" y="10236"/>
                </a:lnTo>
                <a:lnTo>
                  <a:pt x="143904" y="20624"/>
                </a:lnTo>
                <a:lnTo>
                  <a:pt x="174612" y="20624"/>
                </a:lnTo>
                <a:lnTo>
                  <a:pt x="174612" y="14819"/>
                </a:lnTo>
                <a:lnTo>
                  <a:pt x="217695" y="14819"/>
                </a:lnTo>
                <a:lnTo>
                  <a:pt x="217695" y="10236"/>
                </a:lnTo>
                <a:close/>
              </a:path>
              <a:path w="406400" h="138429">
                <a:moveTo>
                  <a:pt x="217695" y="14819"/>
                </a:moveTo>
                <a:lnTo>
                  <a:pt x="187293" y="14819"/>
                </a:lnTo>
                <a:lnTo>
                  <a:pt x="187293" y="20624"/>
                </a:lnTo>
                <a:lnTo>
                  <a:pt x="217695" y="20624"/>
                </a:lnTo>
                <a:lnTo>
                  <a:pt x="217695" y="14819"/>
                </a:lnTo>
                <a:close/>
              </a:path>
              <a:path w="406400" h="138429">
                <a:moveTo>
                  <a:pt x="247792" y="0"/>
                </a:moveTo>
                <a:lnTo>
                  <a:pt x="235112" y="0"/>
                </a:lnTo>
                <a:lnTo>
                  <a:pt x="235112" y="83263"/>
                </a:lnTo>
                <a:lnTo>
                  <a:pt x="247792" y="83263"/>
                </a:lnTo>
                <a:lnTo>
                  <a:pt x="247792" y="45680"/>
                </a:lnTo>
                <a:lnTo>
                  <a:pt x="244278" y="45680"/>
                </a:lnTo>
                <a:lnTo>
                  <a:pt x="244278" y="34986"/>
                </a:lnTo>
                <a:lnTo>
                  <a:pt x="247792" y="34986"/>
                </a:lnTo>
                <a:lnTo>
                  <a:pt x="247792" y="0"/>
                </a:lnTo>
                <a:close/>
              </a:path>
              <a:path w="406400" h="138429">
                <a:moveTo>
                  <a:pt x="247792" y="34986"/>
                </a:moveTo>
                <a:lnTo>
                  <a:pt x="244278" y="34986"/>
                </a:lnTo>
                <a:lnTo>
                  <a:pt x="244278" y="45680"/>
                </a:lnTo>
                <a:lnTo>
                  <a:pt x="247792" y="45680"/>
                </a:lnTo>
                <a:lnTo>
                  <a:pt x="247792" y="34986"/>
                </a:lnTo>
                <a:close/>
              </a:path>
              <a:path w="406400" h="138429">
                <a:moveTo>
                  <a:pt x="268264" y="34986"/>
                </a:moveTo>
                <a:lnTo>
                  <a:pt x="247792" y="34986"/>
                </a:lnTo>
                <a:lnTo>
                  <a:pt x="247792" y="45680"/>
                </a:lnTo>
                <a:lnTo>
                  <a:pt x="268264" y="45680"/>
                </a:lnTo>
                <a:lnTo>
                  <a:pt x="268264" y="34986"/>
                </a:lnTo>
                <a:close/>
              </a:path>
              <a:path w="406400" h="138429">
                <a:moveTo>
                  <a:pt x="203792" y="86930"/>
                </a:moveTo>
                <a:lnTo>
                  <a:pt x="184843" y="88637"/>
                </a:lnTo>
                <a:lnTo>
                  <a:pt x="170563" y="93595"/>
                </a:lnTo>
                <a:lnTo>
                  <a:pt x="161554" y="101561"/>
                </a:lnTo>
                <a:lnTo>
                  <a:pt x="158418" y="112291"/>
                </a:lnTo>
                <a:lnTo>
                  <a:pt x="161554" y="123109"/>
                </a:lnTo>
                <a:lnTo>
                  <a:pt x="170563" y="131121"/>
                </a:lnTo>
                <a:lnTo>
                  <a:pt x="184843" y="136095"/>
                </a:lnTo>
                <a:lnTo>
                  <a:pt x="203792" y="137805"/>
                </a:lnTo>
                <a:lnTo>
                  <a:pt x="222742" y="136095"/>
                </a:lnTo>
                <a:lnTo>
                  <a:pt x="237022" y="131121"/>
                </a:lnTo>
                <a:lnTo>
                  <a:pt x="240672" y="127874"/>
                </a:lnTo>
                <a:lnTo>
                  <a:pt x="203792" y="127874"/>
                </a:lnTo>
                <a:lnTo>
                  <a:pt x="190000" y="126814"/>
                </a:lnTo>
                <a:lnTo>
                  <a:pt x="179615" y="123749"/>
                </a:lnTo>
                <a:lnTo>
                  <a:pt x="173070" y="118851"/>
                </a:lnTo>
                <a:lnTo>
                  <a:pt x="170793" y="112291"/>
                </a:lnTo>
                <a:lnTo>
                  <a:pt x="173070" y="105867"/>
                </a:lnTo>
                <a:lnTo>
                  <a:pt x="179615" y="101119"/>
                </a:lnTo>
                <a:lnTo>
                  <a:pt x="190000" y="98176"/>
                </a:lnTo>
                <a:lnTo>
                  <a:pt x="203792" y="97166"/>
                </a:lnTo>
                <a:lnTo>
                  <a:pt x="241060" y="97166"/>
                </a:lnTo>
                <a:lnTo>
                  <a:pt x="237022" y="93595"/>
                </a:lnTo>
                <a:lnTo>
                  <a:pt x="222742" y="88637"/>
                </a:lnTo>
                <a:lnTo>
                  <a:pt x="203792" y="86930"/>
                </a:lnTo>
                <a:close/>
              </a:path>
              <a:path w="406400" h="138429">
                <a:moveTo>
                  <a:pt x="241060" y="97166"/>
                </a:moveTo>
                <a:lnTo>
                  <a:pt x="203792" y="97166"/>
                </a:lnTo>
                <a:lnTo>
                  <a:pt x="217585" y="98176"/>
                </a:lnTo>
                <a:lnTo>
                  <a:pt x="227969" y="101119"/>
                </a:lnTo>
                <a:lnTo>
                  <a:pt x="234515" y="105867"/>
                </a:lnTo>
                <a:lnTo>
                  <a:pt x="236792" y="112291"/>
                </a:lnTo>
                <a:lnTo>
                  <a:pt x="234515" y="118851"/>
                </a:lnTo>
                <a:lnTo>
                  <a:pt x="227969" y="123749"/>
                </a:lnTo>
                <a:lnTo>
                  <a:pt x="217585" y="126814"/>
                </a:lnTo>
                <a:lnTo>
                  <a:pt x="203792" y="127874"/>
                </a:lnTo>
                <a:lnTo>
                  <a:pt x="240672" y="127874"/>
                </a:lnTo>
                <a:lnTo>
                  <a:pt x="246031" y="123109"/>
                </a:lnTo>
                <a:lnTo>
                  <a:pt x="249167" y="112291"/>
                </a:lnTo>
                <a:lnTo>
                  <a:pt x="246031" y="101561"/>
                </a:lnTo>
                <a:lnTo>
                  <a:pt x="241060" y="97166"/>
                </a:lnTo>
                <a:close/>
              </a:path>
              <a:path w="406400" h="138429">
                <a:moveTo>
                  <a:pt x="337155" y="81888"/>
                </a:moveTo>
                <a:lnTo>
                  <a:pt x="296211" y="81888"/>
                </a:lnTo>
                <a:lnTo>
                  <a:pt x="296211" y="91666"/>
                </a:lnTo>
                <a:lnTo>
                  <a:pt x="377488" y="91666"/>
                </a:lnTo>
                <a:lnTo>
                  <a:pt x="377488" y="103735"/>
                </a:lnTo>
                <a:lnTo>
                  <a:pt x="296516" y="103735"/>
                </a:lnTo>
                <a:lnTo>
                  <a:pt x="296516" y="136582"/>
                </a:lnTo>
                <a:lnTo>
                  <a:pt x="394141" y="136582"/>
                </a:lnTo>
                <a:lnTo>
                  <a:pt x="394141" y="129707"/>
                </a:lnTo>
                <a:lnTo>
                  <a:pt x="309044" y="129707"/>
                </a:lnTo>
                <a:lnTo>
                  <a:pt x="309044" y="112902"/>
                </a:lnTo>
                <a:lnTo>
                  <a:pt x="390016" y="112902"/>
                </a:lnTo>
                <a:lnTo>
                  <a:pt x="390016" y="86471"/>
                </a:lnTo>
                <a:lnTo>
                  <a:pt x="337155" y="86471"/>
                </a:lnTo>
                <a:lnTo>
                  <a:pt x="337155" y="81888"/>
                </a:lnTo>
                <a:close/>
              </a:path>
              <a:path w="406400" h="138429">
                <a:moveTo>
                  <a:pt x="394141" y="126652"/>
                </a:moveTo>
                <a:lnTo>
                  <a:pt x="309044" y="126652"/>
                </a:lnTo>
                <a:lnTo>
                  <a:pt x="309044" y="129707"/>
                </a:lnTo>
                <a:lnTo>
                  <a:pt x="394141" y="129707"/>
                </a:lnTo>
                <a:lnTo>
                  <a:pt x="394141" y="126652"/>
                </a:lnTo>
                <a:close/>
              </a:path>
              <a:path w="406400" h="138429">
                <a:moveTo>
                  <a:pt x="349683" y="65235"/>
                </a:moveTo>
                <a:lnTo>
                  <a:pt x="337155" y="65235"/>
                </a:lnTo>
                <a:lnTo>
                  <a:pt x="337155" y="86471"/>
                </a:lnTo>
                <a:lnTo>
                  <a:pt x="349683" y="86471"/>
                </a:lnTo>
                <a:lnTo>
                  <a:pt x="349683" y="65235"/>
                </a:lnTo>
                <a:close/>
              </a:path>
              <a:path w="406400" h="138429">
                <a:moveTo>
                  <a:pt x="390016" y="81888"/>
                </a:moveTo>
                <a:lnTo>
                  <a:pt x="349683" y="81888"/>
                </a:lnTo>
                <a:lnTo>
                  <a:pt x="349683" y="86471"/>
                </a:lnTo>
                <a:lnTo>
                  <a:pt x="390016" y="86471"/>
                </a:lnTo>
                <a:lnTo>
                  <a:pt x="390016" y="81888"/>
                </a:lnTo>
                <a:close/>
              </a:path>
              <a:path w="406400" h="138429">
                <a:moveTo>
                  <a:pt x="405905" y="58208"/>
                </a:moveTo>
                <a:lnTo>
                  <a:pt x="281086" y="58208"/>
                </a:lnTo>
                <a:lnTo>
                  <a:pt x="281086" y="68444"/>
                </a:lnTo>
                <a:lnTo>
                  <a:pt x="337155" y="68444"/>
                </a:lnTo>
                <a:lnTo>
                  <a:pt x="337155" y="65235"/>
                </a:lnTo>
                <a:lnTo>
                  <a:pt x="405905" y="65235"/>
                </a:lnTo>
                <a:lnTo>
                  <a:pt x="405905" y="58208"/>
                </a:lnTo>
                <a:close/>
              </a:path>
              <a:path w="406400" h="138429">
                <a:moveTo>
                  <a:pt x="405905" y="65235"/>
                </a:moveTo>
                <a:lnTo>
                  <a:pt x="349683" y="65235"/>
                </a:lnTo>
                <a:lnTo>
                  <a:pt x="349683" y="68444"/>
                </a:lnTo>
                <a:lnTo>
                  <a:pt x="405905" y="68444"/>
                </a:lnTo>
                <a:lnTo>
                  <a:pt x="405905" y="65235"/>
                </a:lnTo>
                <a:close/>
              </a:path>
              <a:path w="406400" h="138429">
                <a:moveTo>
                  <a:pt x="389710" y="4583"/>
                </a:moveTo>
                <a:lnTo>
                  <a:pt x="297280" y="4583"/>
                </a:lnTo>
                <a:lnTo>
                  <a:pt x="297280" y="46597"/>
                </a:lnTo>
                <a:lnTo>
                  <a:pt x="389710" y="46597"/>
                </a:lnTo>
                <a:lnTo>
                  <a:pt x="389710" y="36513"/>
                </a:lnTo>
                <a:lnTo>
                  <a:pt x="309808" y="36513"/>
                </a:lnTo>
                <a:lnTo>
                  <a:pt x="309808" y="14666"/>
                </a:lnTo>
                <a:lnTo>
                  <a:pt x="389710" y="14666"/>
                </a:lnTo>
                <a:lnTo>
                  <a:pt x="389710" y="4583"/>
                </a:lnTo>
                <a:close/>
              </a:path>
              <a:path w="406400" h="138429">
                <a:moveTo>
                  <a:pt x="389710" y="14666"/>
                </a:moveTo>
                <a:lnTo>
                  <a:pt x="377336" y="14666"/>
                </a:lnTo>
                <a:lnTo>
                  <a:pt x="377336" y="36513"/>
                </a:lnTo>
                <a:lnTo>
                  <a:pt x="389710" y="36513"/>
                </a:lnTo>
                <a:lnTo>
                  <a:pt x="389710" y="14666"/>
                </a:lnTo>
                <a:close/>
              </a:path>
            </a:pathLst>
          </a:custGeom>
          <a:solidFill>
            <a:srgbClr val="6775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8947753" y="6053992"/>
            <a:ext cx="406400" cy="138430"/>
          </a:xfrm>
          <a:custGeom>
            <a:avLst/>
            <a:gdLst/>
            <a:ahLst/>
            <a:cxnLst/>
            <a:rect l="l" t="t" r="r" b="b"/>
            <a:pathLst>
              <a:path w="406400" h="138429">
                <a:moveTo>
                  <a:pt x="32999" y="94110"/>
                </a:moveTo>
                <a:lnTo>
                  <a:pt x="13902" y="94110"/>
                </a:lnTo>
                <a:lnTo>
                  <a:pt x="13902" y="104346"/>
                </a:lnTo>
                <a:lnTo>
                  <a:pt x="96708" y="104346"/>
                </a:lnTo>
                <a:lnTo>
                  <a:pt x="96708" y="138110"/>
                </a:lnTo>
                <a:lnTo>
                  <a:pt x="109388" y="138110"/>
                </a:lnTo>
                <a:lnTo>
                  <a:pt x="109388" y="98694"/>
                </a:lnTo>
                <a:lnTo>
                  <a:pt x="32999" y="98694"/>
                </a:lnTo>
                <a:lnTo>
                  <a:pt x="32999" y="94110"/>
                </a:lnTo>
                <a:close/>
              </a:path>
              <a:path w="406400" h="138429">
                <a:moveTo>
                  <a:pt x="45680" y="71499"/>
                </a:moveTo>
                <a:lnTo>
                  <a:pt x="32999" y="71499"/>
                </a:lnTo>
                <a:lnTo>
                  <a:pt x="32999" y="98694"/>
                </a:lnTo>
                <a:lnTo>
                  <a:pt x="45680" y="98694"/>
                </a:lnTo>
                <a:lnTo>
                  <a:pt x="45680" y="71499"/>
                </a:lnTo>
                <a:close/>
              </a:path>
              <a:path w="406400" h="138429">
                <a:moveTo>
                  <a:pt x="79444" y="94110"/>
                </a:moveTo>
                <a:lnTo>
                  <a:pt x="45680" y="94110"/>
                </a:lnTo>
                <a:lnTo>
                  <a:pt x="45680" y="98694"/>
                </a:lnTo>
                <a:lnTo>
                  <a:pt x="79444" y="98694"/>
                </a:lnTo>
                <a:lnTo>
                  <a:pt x="79444" y="94110"/>
                </a:lnTo>
                <a:close/>
              </a:path>
              <a:path w="406400" h="138429">
                <a:moveTo>
                  <a:pt x="91971" y="71346"/>
                </a:moveTo>
                <a:lnTo>
                  <a:pt x="79444" y="71346"/>
                </a:lnTo>
                <a:lnTo>
                  <a:pt x="79444" y="98694"/>
                </a:lnTo>
                <a:lnTo>
                  <a:pt x="91971" y="98694"/>
                </a:lnTo>
                <a:lnTo>
                  <a:pt x="91971" y="71346"/>
                </a:lnTo>
                <a:close/>
              </a:path>
              <a:path w="406400" h="138429">
                <a:moveTo>
                  <a:pt x="109388" y="94110"/>
                </a:moveTo>
                <a:lnTo>
                  <a:pt x="91971" y="94110"/>
                </a:lnTo>
                <a:lnTo>
                  <a:pt x="91971" y="98694"/>
                </a:lnTo>
                <a:lnTo>
                  <a:pt x="109388" y="98694"/>
                </a:lnTo>
                <a:lnTo>
                  <a:pt x="109388" y="94110"/>
                </a:lnTo>
                <a:close/>
              </a:path>
              <a:path w="406400" h="138429">
                <a:moveTo>
                  <a:pt x="124819" y="66458"/>
                </a:moveTo>
                <a:lnTo>
                  <a:pt x="0" y="66458"/>
                </a:lnTo>
                <a:lnTo>
                  <a:pt x="0" y="76846"/>
                </a:lnTo>
                <a:lnTo>
                  <a:pt x="32999" y="76846"/>
                </a:lnTo>
                <a:lnTo>
                  <a:pt x="32999" y="71499"/>
                </a:lnTo>
                <a:lnTo>
                  <a:pt x="79444" y="71499"/>
                </a:lnTo>
                <a:lnTo>
                  <a:pt x="79444" y="71346"/>
                </a:lnTo>
                <a:lnTo>
                  <a:pt x="124819" y="71346"/>
                </a:lnTo>
                <a:lnTo>
                  <a:pt x="124819" y="66458"/>
                </a:lnTo>
                <a:close/>
              </a:path>
              <a:path w="406400" h="138429">
                <a:moveTo>
                  <a:pt x="79444" y="71499"/>
                </a:moveTo>
                <a:lnTo>
                  <a:pt x="45680" y="71499"/>
                </a:lnTo>
                <a:lnTo>
                  <a:pt x="45680" y="76846"/>
                </a:lnTo>
                <a:lnTo>
                  <a:pt x="79444" y="76846"/>
                </a:lnTo>
                <a:lnTo>
                  <a:pt x="79444" y="71499"/>
                </a:lnTo>
                <a:close/>
              </a:path>
              <a:path w="406400" h="138429">
                <a:moveTo>
                  <a:pt x="124819" y="71346"/>
                </a:moveTo>
                <a:lnTo>
                  <a:pt x="91971" y="71346"/>
                </a:lnTo>
                <a:lnTo>
                  <a:pt x="91971" y="76846"/>
                </a:lnTo>
                <a:lnTo>
                  <a:pt x="124819" y="76846"/>
                </a:lnTo>
                <a:lnTo>
                  <a:pt x="124819" y="71346"/>
                </a:lnTo>
                <a:close/>
              </a:path>
              <a:path w="406400" h="138429">
                <a:moveTo>
                  <a:pt x="62485" y="3208"/>
                </a:moveTo>
                <a:lnTo>
                  <a:pt x="42262" y="5017"/>
                </a:lnTo>
                <a:lnTo>
                  <a:pt x="26965" y="10236"/>
                </a:lnTo>
                <a:lnTo>
                  <a:pt x="17282" y="18548"/>
                </a:lnTo>
                <a:lnTo>
                  <a:pt x="13902" y="29638"/>
                </a:lnTo>
                <a:lnTo>
                  <a:pt x="17282" y="40729"/>
                </a:lnTo>
                <a:lnTo>
                  <a:pt x="26965" y="49041"/>
                </a:lnTo>
                <a:lnTo>
                  <a:pt x="42262" y="54259"/>
                </a:lnTo>
                <a:lnTo>
                  <a:pt x="62485" y="56069"/>
                </a:lnTo>
                <a:lnTo>
                  <a:pt x="82645" y="54259"/>
                </a:lnTo>
                <a:lnTo>
                  <a:pt x="97949" y="49041"/>
                </a:lnTo>
                <a:lnTo>
                  <a:pt x="101521" y="45985"/>
                </a:lnTo>
                <a:lnTo>
                  <a:pt x="62485" y="45985"/>
                </a:lnTo>
                <a:lnTo>
                  <a:pt x="47642" y="44871"/>
                </a:lnTo>
                <a:lnTo>
                  <a:pt x="36437" y="41650"/>
                </a:lnTo>
                <a:lnTo>
                  <a:pt x="29357" y="36511"/>
                </a:lnTo>
                <a:lnTo>
                  <a:pt x="26888" y="29638"/>
                </a:lnTo>
                <a:lnTo>
                  <a:pt x="29357" y="22701"/>
                </a:lnTo>
                <a:lnTo>
                  <a:pt x="36437" y="17569"/>
                </a:lnTo>
                <a:lnTo>
                  <a:pt x="47642" y="14384"/>
                </a:lnTo>
                <a:lnTo>
                  <a:pt x="62485" y="13291"/>
                </a:lnTo>
                <a:lnTo>
                  <a:pt x="101521" y="13291"/>
                </a:lnTo>
                <a:lnTo>
                  <a:pt x="97949" y="10236"/>
                </a:lnTo>
                <a:lnTo>
                  <a:pt x="82645" y="5017"/>
                </a:lnTo>
                <a:lnTo>
                  <a:pt x="62485" y="3208"/>
                </a:lnTo>
                <a:close/>
              </a:path>
              <a:path w="406400" h="138429">
                <a:moveTo>
                  <a:pt x="101521" y="13291"/>
                </a:moveTo>
                <a:lnTo>
                  <a:pt x="62485" y="13291"/>
                </a:lnTo>
                <a:lnTo>
                  <a:pt x="77264" y="14384"/>
                </a:lnTo>
                <a:lnTo>
                  <a:pt x="88477" y="17569"/>
                </a:lnTo>
                <a:lnTo>
                  <a:pt x="95593" y="22701"/>
                </a:lnTo>
                <a:lnTo>
                  <a:pt x="98083" y="29638"/>
                </a:lnTo>
                <a:lnTo>
                  <a:pt x="95593" y="36511"/>
                </a:lnTo>
                <a:lnTo>
                  <a:pt x="88477" y="41650"/>
                </a:lnTo>
                <a:lnTo>
                  <a:pt x="77264" y="44871"/>
                </a:lnTo>
                <a:lnTo>
                  <a:pt x="62485" y="45985"/>
                </a:lnTo>
                <a:lnTo>
                  <a:pt x="101521" y="45985"/>
                </a:lnTo>
                <a:lnTo>
                  <a:pt x="107667" y="40729"/>
                </a:lnTo>
                <a:lnTo>
                  <a:pt x="111069" y="29638"/>
                </a:lnTo>
                <a:lnTo>
                  <a:pt x="107667" y="18548"/>
                </a:lnTo>
                <a:lnTo>
                  <a:pt x="101521" y="13291"/>
                </a:lnTo>
                <a:close/>
              </a:path>
              <a:path w="406400" h="138429">
                <a:moveTo>
                  <a:pt x="177362" y="10541"/>
                </a:moveTo>
                <a:lnTo>
                  <a:pt x="163371" y="13936"/>
                </a:lnTo>
                <a:lnTo>
                  <a:pt x="152402" y="23604"/>
                </a:lnTo>
                <a:lnTo>
                  <a:pt x="145243" y="38772"/>
                </a:lnTo>
                <a:lnTo>
                  <a:pt x="142682" y="58666"/>
                </a:lnTo>
                <a:lnTo>
                  <a:pt x="145243" y="78649"/>
                </a:lnTo>
                <a:lnTo>
                  <a:pt x="152402" y="93862"/>
                </a:lnTo>
                <a:lnTo>
                  <a:pt x="163371" y="103547"/>
                </a:lnTo>
                <a:lnTo>
                  <a:pt x="177362" y="106944"/>
                </a:lnTo>
                <a:lnTo>
                  <a:pt x="191353" y="103547"/>
                </a:lnTo>
                <a:lnTo>
                  <a:pt x="200137" y="95791"/>
                </a:lnTo>
                <a:lnTo>
                  <a:pt x="177362" y="95791"/>
                </a:lnTo>
                <a:lnTo>
                  <a:pt x="168157" y="93148"/>
                </a:lnTo>
                <a:lnTo>
                  <a:pt x="161015" y="85650"/>
                </a:lnTo>
                <a:lnTo>
                  <a:pt x="156393" y="73941"/>
                </a:lnTo>
                <a:lnTo>
                  <a:pt x="154751" y="58666"/>
                </a:lnTo>
                <a:lnTo>
                  <a:pt x="156393" y="43527"/>
                </a:lnTo>
                <a:lnTo>
                  <a:pt x="161015" y="31968"/>
                </a:lnTo>
                <a:lnTo>
                  <a:pt x="168157" y="24592"/>
                </a:lnTo>
                <a:lnTo>
                  <a:pt x="177362" y="21999"/>
                </a:lnTo>
                <a:lnTo>
                  <a:pt x="200502" y="21999"/>
                </a:lnTo>
                <a:lnTo>
                  <a:pt x="191353" y="13936"/>
                </a:lnTo>
                <a:lnTo>
                  <a:pt x="177362" y="10541"/>
                </a:lnTo>
                <a:close/>
              </a:path>
              <a:path w="406400" h="138429">
                <a:moveTo>
                  <a:pt x="200502" y="21999"/>
                </a:moveTo>
                <a:lnTo>
                  <a:pt x="177362" y="21999"/>
                </a:lnTo>
                <a:lnTo>
                  <a:pt x="186502" y="24592"/>
                </a:lnTo>
                <a:lnTo>
                  <a:pt x="193652" y="31968"/>
                </a:lnTo>
                <a:lnTo>
                  <a:pt x="198309" y="43527"/>
                </a:lnTo>
                <a:lnTo>
                  <a:pt x="199973" y="58666"/>
                </a:lnTo>
                <a:lnTo>
                  <a:pt x="198309" y="73941"/>
                </a:lnTo>
                <a:lnTo>
                  <a:pt x="193652" y="85650"/>
                </a:lnTo>
                <a:lnTo>
                  <a:pt x="186502" y="93148"/>
                </a:lnTo>
                <a:lnTo>
                  <a:pt x="177362" y="95791"/>
                </a:lnTo>
                <a:lnTo>
                  <a:pt x="200137" y="95791"/>
                </a:lnTo>
                <a:lnTo>
                  <a:pt x="202322" y="93862"/>
                </a:lnTo>
                <a:lnTo>
                  <a:pt x="209481" y="78649"/>
                </a:lnTo>
                <a:lnTo>
                  <a:pt x="212042" y="58666"/>
                </a:lnTo>
                <a:lnTo>
                  <a:pt x="209481" y="38772"/>
                </a:lnTo>
                <a:lnTo>
                  <a:pt x="202322" y="23604"/>
                </a:lnTo>
                <a:lnTo>
                  <a:pt x="200502" y="21999"/>
                </a:lnTo>
                <a:close/>
              </a:path>
              <a:path w="406400" h="138429">
                <a:moveTo>
                  <a:pt x="246876" y="0"/>
                </a:moveTo>
                <a:lnTo>
                  <a:pt x="234042" y="0"/>
                </a:lnTo>
                <a:lnTo>
                  <a:pt x="234042" y="138110"/>
                </a:lnTo>
                <a:lnTo>
                  <a:pt x="246876" y="138110"/>
                </a:lnTo>
                <a:lnTo>
                  <a:pt x="246876" y="65847"/>
                </a:lnTo>
                <a:lnTo>
                  <a:pt x="243820" y="65847"/>
                </a:lnTo>
                <a:lnTo>
                  <a:pt x="243820" y="55152"/>
                </a:lnTo>
                <a:lnTo>
                  <a:pt x="246876" y="55152"/>
                </a:lnTo>
                <a:lnTo>
                  <a:pt x="246876" y="0"/>
                </a:lnTo>
                <a:close/>
              </a:path>
              <a:path w="406400" h="138429">
                <a:moveTo>
                  <a:pt x="246876" y="55152"/>
                </a:moveTo>
                <a:lnTo>
                  <a:pt x="243820" y="55152"/>
                </a:lnTo>
                <a:lnTo>
                  <a:pt x="243820" y="65847"/>
                </a:lnTo>
                <a:lnTo>
                  <a:pt x="246876" y="65847"/>
                </a:lnTo>
                <a:lnTo>
                  <a:pt x="246876" y="55152"/>
                </a:lnTo>
                <a:close/>
              </a:path>
              <a:path w="406400" h="138429">
                <a:moveTo>
                  <a:pt x="269487" y="55152"/>
                </a:moveTo>
                <a:lnTo>
                  <a:pt x="246876" y="55152"/>
                </a:lnTo>
                <a:lnTo>
                  <a:pt x="246876" y="65847"/>
                </a:lnTo>
                <a:lnTo>
                  <a:pt x="269487" y="65847"/>
                </a:lnTo>
                <a:lnTo>
                  <a:pt x="269487" y="55152"/>
                </a:lnTo>
                <a:close/>
              </a:path>
              <a:path w="406400" h="138429">
                <a:moveTo>
                  <a:pt x="337155" y="81888"/>
                </a:moveTo>
                <a:lnTo>
                  <a:pt x="296211" y="81888"/>
                </a:lnTo>
                <a:lnTo>
                  <a:pt x="296211" y="91666"/>
                </a:lnTo>
                <a:lnTo>
                  <a:pt x="377488" y="91666"/>
                </a:lnTo>
                <a:lnTo>
                  <a:pt x="377488" y="103735"/>
                </a:lnTo>
                <a:lnTo>
                  <a:pt x="296516" y="103735"/>
                </a:lnTo>
                <a:lnTo>
                  <a:pt x="296516" y="136582"/>
                </a:lnTo>
                <a:lnTo>
                  <a:pt x="394141" y="136582"/>
                </a:lnTo>
                <a:lnTo>
                  <a:pt x="394141" y="129707"/>
                </a:lnTo>
                <a:lnTo>
                  <a:pt x="309044" y="129707"/>
                </a:lnTo>
                <a:lnTo>
                  <a:pt x="309044" y="112902"/>
                </a:lnTo>
                <a:lnTo>
                  <a:pt x="390016" y="112902"/>
                </a:lnTo>
                <a:lnTo>
                  <a:pt x="390016" y="86471"/>
                </a:lnTo>
                <a:lnTo>
                  <a:pt x="337155" y="86471"/>
                </a:lnTo>
                <a:lnTo>
                  <a:pt x="337155" y="81888"/>
                </a:lnTo>
                <a:close/>
              </a:path>
              <a:path w="406400" h="138429">
                <a:moveTo>
                  <a:pt x="394141" y="126652"/>
                </a:moveTo>
                <a:lnTo>
                  <a:pt x="309044" y="126652"/>
                </a:lnTo>
                <a:lnTo>
                  <a:pt x="309044" y="129707"/>
                </a:lnTo>
                <a:lnTo>
                  <a:pt x="394141" y="129707"/>
                </a:lnTo>
                <a:lnTo>
                  <a:pt x="394141" y="126652"/>
                </a:lnTo>
                <a:close/>
              </a:path>
              <a:path w="406400" h="138429">
                <a:moveTo>
                  <a:pt x="349683" y="65235"/>
                </a:moveTo>
                <a:lnTo>
                  <a:pt x="337155" y="65235"/>
                </a:lnTo>
                <a:lnTo>
                  <a:pt x="337155" y="86471"/>
                </a:lnTo>
                <a:lnTo>
                  <a:pt x="349683" y="86471"/>
                </a:lnTo>
                <a:lnTo>
                  <a:pt x="349683" y="65235"/>
                </a:lnTo>
                <a:close/>
              </a:path>
              <a:path w="406400" h="138429">
                <a:moveTo>
                  <a:pt x="390016" y="81888"/>
                </a:moveTo>
                <a:lnTo>
                  <a:pt x="349683" y="81888"/>
                </a:lnTo>
                <a:lnTo>
                  <a:pt x="349683" y="86471"/>
                </a:lnTo>
                <a:lnTo>
                  <a:pt x="390016" y="86471"/>
                </a:lnTo>
                <a:lnTo>
                  <a:pt x="390016" y="81888"/>
                </a:lnTo>
                <a:close/>
              </a:path>
              <a:path w="406400" h="138429">
                <a:moveTo>
                  <a:pt x="405905" y="58208"/>
                </a:moveTo>
                <a:lnTo>
                  <a:pt x="281086" y="58208"/>
                </a:lnTo>
                <a:lnTo>
                  <a:pt x="281086" y="68444"/>
                </a:lnTo>
                <a:lnTo>
                  <a:pt x="337155" y="68444"/>
                </a:lnTo>
                <a:lnTo>
                  <a:pt x="337155" y="65235"/>
                </a:lnTo>
                <a:lnTo>
                  <a:pt x="405905" y="65235"/>
                </a:lnTo>
                <a:lnTo>
                  <a:pt x="405905" y="58208"/>
                </a:lnTo>
                <a:close/>
              </a:path>
              <a:path w="406400" h="138429">
                <a:moveTo>
                  <a:pt x="405905" y="65235"/>
                </a:moveTo>
                <a:lnTo>
                  <a:pt x="349683" y="65235"/>
                </a:lnTo>
                <a:lnTo>
                  <a:pt x="349683" y="68444"/>
                </a:lnTo>
                <a:lnTo>
                  <a:pt x="405905" y="68444"/>
                </a:lnTo>
                <a:lnTo>
                  <a:pt x="405905" y="65235"/>
                </a:lnTo>
                <a:close/>
              </a:path>
              <a:path w="406400" h="138429">
                <a:moveTo>
                  <a:pt x="389710" y="4583"/>
                </a:moveTo>
                <a:lnTo>
                  <a:pt x="297280" y="4583"/>
                </a:lnTo>
                <a:lnTo>
                  <a:pt x="297280" y="46597"/>
                </a:lnTo>
                <a:lnTo>
                  <a:pt x="389710" y="46597"/>
                </a:lnTo>
                <a:lnTo>
                  <a:pt x="389710" y="36513"/>
                </a:lnTo>
                <a:lnTo>
                  <a:pt x="309808" y="36513"/>
                </a:lnTo>
                <a:lnTo>
                  <a:pt x="309808" y="14666"/>
                </a:lnTo>
                <a:lnTo>
                  <a:pt x="389710" y="14666"/>
                </a:lnTo>
                <a:lnTo>
                  <a:pt x="389710" y="4583"/>
                </a:lnTo>
                <a:close/>
              </a:path>
              <a:path w="406400" h="138429">
                <a:moveTo>
                  <a:pt x="389710" y="14666"/>
                </a:moveTo>
                <a:lnTo>
                  <a:pt x="377336" y="14666"/>
                </a:lnTo>
                <a:lnTo>
                  <a:pt x="377336" y="36513"/>
                </a:lnTo>
                <a:lnTo>
                  <a:pt x="389710" y="36513"/>
                </a:lnTo>
                <a:lnTo>
                  <a:pt x="389710" y="14666"/>
                </a:lnTo>
                <a:close/>
              </a:path>
            </a:pathLst>
          </a:custGeom>
          <a:solidFill>
            <a:srgbClr val="6775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5663167" y="3208829"/>
            <a:ext cx="406400" cy="138430"/>
          </a:xfrm>
          <a:custGeom>
            <a:avLst/>
            <a:gdLst/>
            <a:ahLst/>
            <a:cxnLst/>
            <a:rect l="l" t="t" r="r" b="b"/>
            <a:pathLst>
              <a:path w="406400" h="138429">
                <a:moveTo>
                  <a:pt x="113971" y="0"/>
                </a:moveTo>
                <a:lnTo>
                  <a:pt x="101444" y="0"/>
                </a:lnTo>
                <a:lnTo>
                  <a:pt x="101444" y="138416"/>
                </a:lnTo>
                <a:lnTo>
                  <a:pt x="113971" y="138416"/>
                </a:lnTo>
                <a:lnTo>
                  <a:pt x="113971" y="57291"/>
                </a:lnTo>
                <a:lnTo>
                  <a:pt x="107708" y="57291"/>
                </a:lnTo>
                <a:lnTo>
                  <a:pt x="107708" y="46902"/>
                </a:lnTo>
                <a:lnTo>
                  <a:pt x="113971" y="46902"/>
                </a:lnTo>
                <a:lnTo>
                  <a:pt x="113971" y="0"/>
                </a:lnTo>
                <a:close/>
              </a:path>
              <a:path w="406400" h="138429">
                <a:moveTo>
                  <a:pt x="38347" y="12069"/>
                </a:moveTo>
                <a:lnTo>
                  <a:pt x="35902" y="12069"/>
                </a:lnTo>
                <a:lnTo>
                  <a:pt x="35902" y="36666"/>
                </a:lnTo>
                <a:lnTo>
                  <a:pt x="33150" y="55816"/>
                </a:lnTo>
                <a:lnTo>
                  <a:pt x="25571" y="73676"/>
                </a:lnTo>
                <a:lnTo>
                  <a:pt x="14182" y="88615"/>
                </a:lnTo>
                <a:lnTo>
                  <a:pt x="0" y="98999"/>
                </a:lnTo>
                <a:lnTo>
                  <a:pt x="8097" y="109082"/>
                </a:lnTo>
                <a:lnTo>
                  <a:pt x="23281" y="97166"/>
                </a:lnTo>
                <a:lnTo>
                  <a:pt x="35387" y="80093"/>
                </a:lnTo>
                <a:lnTo>
                  <a:pt x="42439" y="61880"/>
                </a:lnTo>
                <a:lnTo>
                  <a:pt x="41202" y="58771"/>
                </a:lnTo>
                <a:lnTo>
                  <a:pt x="38347" y="36666"/>
                </a:lnTo>
                <a:lnTo>
                  <a:pt x="38347" y="12069"/>
                </a:lnTo>
                <a:close/>
              </a:path>
              <a:path w="406400" h="138429">
                <a:moveTo>
                  <a:pt x="48583" y="12069"/>
                </a:moveTo>
                <a:lnTo>
                  <a:pt x="46291" y="12069"/>
                </a:lnTo>
                <a:lnTo>
                  <a:pt x="46291" y="36666"/>
                </a:lnTo>
                <a:lnTo>
                  <a:pt x="43395" y="59411"/>
                </a:lnTo>
                <a:lnTo>
                  <a:pt x="42439" y="61880"/>
                </a:lnTo>
                <a:lnTo>
                  <a:pt x="49156" y="78756"/>
                </a:lnTo>
                <a:lnTo>
                  <a:pt x="61292" y="95189"/>
                </a:lnTo>
                <a:lnTo>
                  <a:pt x="76694" y="106638"/>
                </a:lnTo>
                <a:lnTo>
                  <a:pt x="84180" y="96402"/>
                </a:lnTo>
                <a:lnTo>
                  <a:pt x="70174" y="86617"/>
                </a:lnTo>
                <a:lnTo>
                  <a:pt x="58876" y="72435"/>
                </a:lnTo>
                <a:lnTo>
                  <a:pt x="51330" y="55302"/>
                </a:lnTo>
                <a:lnTo>
                  <a:pt x="48583" y="36666"/>
                </a:lnTo>
                <a:lnTo>
                  <a:pt x="48583" y="12069"/>
                </a:lnTo>
                <a:close/>
              </a:path>
              <a:path w="406400" h="138429">
                <a:moveTo>
                  <a:pt x="46291" y="12069"/>
                </a:moveTo>
                <a:lnTo>
                  <a:pt x="38347" y="12069"/>
                </a:lnTo>
                <a:lnTo>
                  <a:pt x="38347" y="36666"/>
                </a:lnTo>
                <a:lnTo>
                  <a:pt x="41202" y="58771"/>
                </a:lnTo>
                <a:lnTo>
                  <a:pt x="42439" y="61880"/>
                </a:lnTo>
                <a:lnTo>
                  <a:pt x="43395" y="59411"/>
                </a:lnTo>
                <a:lnTo>
                  <a:pt x="46291" y="36666"/>
                </a:lnTo>
                <a:lnTo>
                  <a:pt x="46291" y="12069"/>
                </a:lnTo>
                <a:close/>
              </a:path>
              <a:path w="406400" h="138429">
                <a:moveTo>
                  <a:pt x="101444" y="46902"/>
                </a:moveTo>
                <a:lnTo>
                  <a:pt x="69208" y="46902"/>
                </a:lnTo>
                <a:lnTo>
                  <a:pt x="69208" y="57291"/>
                </a:lnTo>
                <a:lnTo>
                  <a:pt x="101444" y="57291"/>
                </a:lnTo>
                <a:lnTo>
                  <a:pt x="101444" y="46902"/>
                </a:lnTo>
                <a:close/>
              </a:path>
              <a:path w="406400" h="138429">
                <a:moveTo>
                  <a:pt x="113971" y="46902"/>
                </a:moveTo>
                <a:lnTo>
                  <a:pt x="107708" y="46902"/>
                </a:lnTo>
                <a:lnTo>
                  <a:pt x="107708" y="57291"/>
                </a:lnTo>
                <a:lnTo>
                  <a:pt x="113971" y="57291"/>
                </a:lnTo>
                <a:lnTo>
                  <a:pt x="113971" y="46902"/>
                </a:lnTo>
                <a:close/>
              </a:path>
              <a:path w="406400" h="138429">
                <a:moveTo>
                  <a:pt x="247945" y="152"/>
                </a:moveTo>
                <a:lnTo>
                  <a:pt x="235265" y="152"/>
                </a:lnTo>
                <a:lnTo>
                  <a:pt x="235265" y="81888"/>
                </a:lnTo>
                <a:lnTo>
                  <a:pt x="247945" y="81888"/>
                </a:lnTo>
                <a:lnTo>
                  <a:pt x="247945" y="60652"/>
                </a:lnTo>
                <a:lnTo>
                  <a:pt x="244126" y="60652"/>
                </a:lnTo>
                <a:lnTo>
                  <a:pt x="244126" y="50110"/>
                </a:lnTo>
                <a:lnTo>
                  <a:pt x="247945" y="50110"/>
                </a:lnTo>
                <a:lnTo>
                  <a:pt x="247945" y="31319"/>
                </a:lnTo>
                <a:lnTo>
                  <a:pt x="244126" y="31319"/>
                </a:lnTo>
                <a:lnTo>
                  <a:pt x="244126" y="20777"/>
                </a:lnTo>
                <a:lnTo>
                  <a:pt x="247945" y="20777"/>
                </a:lnTo>
                <a:lnTo>
                  <a:pt x="247945" y="152"/>
                </a:lnTo>
                <a:close/>
              </a:path>
              <a:path w="406400" h="138429">
                <a:moveTo>
                  <a:pt x="247945" y="50110"/>
                </a:moveTo>
                <a:lnTo>
                  <a:pt x="244126" y="50110"/>
                </a:lnTo>
                <a:lnTo>
                  <a:pt x="244126" y="60652"/>
                </a:lnTo>
                <a:lnTo>
                  <a:pt x="247945" y="60652"/>
                </a:lnTo>
                <a:lnTo>
                  <a:pt x="247945" y="50110"/>
                </a:lnTo>
                <a:close/>
              </a:path>
              <a:path w="406400" h="138429">
                <a:moveTo>
                  <a:pt x="268112" y="50110"/>
                </a:moveTo>
                <a:lnTo>
                  <a:pt x="247945" y="50110"/>
                </a:lnTo>
                <a:lnTo>
                  <a:pt x="247945" y="60652"/>
                </a:lnTo>
                <a:lnTo>
                  <a:pt x="268112" y="60652"/>
                </a:lnTo>
                <a:lnTo>
                  <a:pt x="268112" y="50110"/>
                </a:lnTo>
                <a:close/>
              </a:path>
              <a:path w="406400" h="138429">
                <a:moveTo>
                  <a:pt x="247945" y="20777"/>
                </a:moveTo>
                <a:lnTo>
                  <a:pt x="244126" y="20777"/>
                </a:lnTo>
                <a:lnTo>
                  <a:pt x="244126" y="31319"/>
                </a:lnTo>
                <a:lnTo>
                  <a:pt x="247945" y="31319"/>
                </a:lnTo>
                <a:lnTo>
                  <a:pt x="247945" y="20777"/>
                </a:lnTo>
                <a:close/>
              </a:path>
              <a:path w="406400" h="138429">
                <a:moveTo>
                  <a:pt x="268112" y="20777"/>
                </a:moveTo>
                <a:lnTo>
                  <a:pt x="247945" y="20777"/>
                </a:lnTo>
                <a:lnTo>
                  <a:pt x="247945" y="31319"/>
                </a:lnTo>
                <a:lnTo>
                  <a:pt x="268112" y="31319"/>
                </a:lnTo>
                <a:lnTo>
                  <a:pt x="268112" y="20777"/>
                </a:lnTo>
                <a:close/>
              </a:path>
              <a:path w="406400" h="138429">
                <a:moveTo>
                  <a:pt x="179348" y="8249"/>
                </a:moveTo>
                <a:lnTo>
                  <a:pt x="164949" y="10651"/>
                </a:lnTo>
                <a:lnTo>
                  <a:pt x="153529" y="17378"/>
                </a:lnTo>
                <a:lnTo>
                  <a:pt x="146004" y="27714"/>
                </a:lnTo>
                <a:lnTo>
                  <a:pt x="143293" y="40944"/>
                </a:lnTo>
                <a:lnTo>
                  <a:pt x="146004" y="54061"/>
                </a:lnTo>
                <a:lnTo>
                  <a:pt x="153529" y="64300"/>
                </a:lnTo>
                <a:lnTo>
                  <a:pt x="164949" y="70957"/>
                </a:lnTo>
                <a:lnTo>
                  <a:pt x="179348" y="73333"/>
                </a:lnTo>
                <a:lnTo>
                  <a:pt x="193747" y="70957"/>
                </a:lnTo>
                <a:lnTo>
                  <a:pt x="205167" y="64300"/>
                </a:lnTo>
                <a:lnTo>
                  <a:pt x="206276" y="62791"/>
                </a:lnTo>
                <a:lnTo>
                  <a:pt x="179348" y="62791"/>
                </a:lnTo>
                <a:lnTo>
                  <a:pt x="169847" y="61204"/>
                </a:lnTo>
                <a:lnTo>
                  <a:pt x="162352" y="56737"/>
                </a:lnTo>
                <a:lnTo>
                  <a:pt x="157434" y="49836"/>
                </a:lnTo>
                <a:lnTo>
                  <a:pt x="155668" y="40944"/>
                </a:lnTo>
                <a:lnTo>
                  <a:pt x="157434" y="32028"/>
                </a:lnTo>
                <a:lnTo>
                  <a:pt x="162352" y="25074"/>
                </a:lnTo>
                <a:lnTo>
                  <a:pt x="169847" y="20555"/>
                </a:lnTo>
                <a:lnTo>
                  <a:pt x="179348" y="18944"/>
                </a:lnTo>
                <a:lnTo>
                  <a:pt x="206307" y="18944"/>
                </a:lnTo>
                <a:lnTo>
                  <a:pt x="205167" y="17378"/>
                </a:lnTo>
                <a:lnTo>
                  <a:pt x="193747" y="10651"/>
                </a:lnTo>
                <a:lnTo>
                  <a:pt x="179348" y="8249"/>
                </a:lnTo>
                <a:close/>
              </a:path>
              <a:path w="406400" h="138429">
                <a:moveTo>
                  <a:pt x="206307" y="18944"/>
                </a:moveTo>
                <a:lnTo>
                  <a:pt x="179348" y="18944"/>
                </a:lnTo>
                <a:lnTo>
                  <a:pt x="188849" y="20555"/>
                </a:lnTo>
                <a:lnTo>
                  <a:pt x="196345" y="25074"/>
                </a:lnTo>
                <a:lnTo>
                  <a:pt x="201262" y="32028"/>
                </a:lnTo>
                <a:lnTo>
                  <a:pt x="203029" y="40944"/>
                </a:lnTo>
                <a:lnTo>
                  <a:pt x="201262" y="49836"/>
                </a:lnTo>
                <a:lnTo>
                  <a:pt x="196345" y="56737"/>
                </a:lnTo>
                <a:lnTo>
                  <a:pt x="188849" y="61204"/>
                </a:lnTo>
                <a:lnTo>
                  <a:pt x="179348" y="62791"/>
                </a:lnTo>
                <a:lnTo>
                  <a:pt x="206276" y="62791"/>
                </a:lnTo>
                <a:lnTo>
                  <a:pt x="212692" y="54061"/>
                </a:lnTo>
                <a:lnTo>
                  <a:pt x="215404" y="40944"/>
                </a:lnTo>
                <a:lnTo>
                  <a:pt x="212692" y="27714"/>
                </a:lnTo>
                <a:lnTo>
                  <a:pt x="206307" y="18944"/>
                </a:lnTo>
                <a:close/>
              </a:path>
              <a:path w="406400" h="138429">
                <a:moveTo>
                  <a:pt x="203945" y="86319"/>
                </a:moveTo>
                <a:lnTo>
                  <a:pt x="184996" y="88076"/>
                </a:lnTo>
                <a:lnTo>
                  <a:pt x="170716" y="93155"/>
                </a:lnTo>
                <a:lnTo>
                  <a:pt x="161707" y="101272"/>
                </a:lnTo>
                <a:lnTo>
                  <a:pt x="158570" y="112138"/>
                </a:lnTo>
                <a:lnTo>
                  <a:pt x="161707" y="123069"/>
                </a:lnTo>
                <a:lnTo>
                  <a:pt x="170716" y="131178"/>
                </a:lnTo>
                <a:lnTo>
                  <a:pt x="184996" y="136222"/>
                </a:lnTo>
                <a:lnTo>
                  <a:pt x="203945" y="137957"/>
                </a:lnTo>
                <a:lnTo>
                  <a:pt x="222894" y="136222"/>
                </a:lnTo>
                <a:lnTo>
                  <a:pt x="237174" y="131178"/>
                </a:lnTo>
                <a:lnTo>
                  <a:pt x="240845" y="127874"/>
                </a:lnTo>
                <a:lnTo>
                  <a:pt x="203945" y="127874"/>
                </a:lnTo>
                <a:lnTo>
                  <a:pt x="190152" y="126812"/>
                </a:lnTo>
                <a:lnTo>
                  <a:pt x="179768" y="123730"/>
                </a:lnTo>
                <a:lnTo>
                  <a:pt x="173223" y="118786"/>
                </a:lnTo>
                <a:lnTo>
                  <a:pt x="170945" y="112138"/>
                </a:lnTo>
                <a:lnTo>
                  <a:pt x="173223" y="105514"/>
                </a:lnTo>
                <a:lnTo>
                  <a:pt x="179768" y="100622"/>
                </a:lnTo>
                <a:lnTo>
                  <a:pt x="190152" y="97593"/>
                </a:lnTo>
                <a:lnTo>
                  <a:pt x="203945" y="96555"/>
                </a:lnTo>
                <a:lnTo>
                  <a:pt x="240948" y="96555"/>
                </a:lnTo>
                <a:lnTo>
                  <a:pt x="237174" y="93155"/>
                </a:lnTo>
                <a:lnTo>
                  <a:pt x="222894" y="88076"/>
                </a:lnTo>
                <a:lnTo>
                  <a:pt x="203945" y="86319"/>
                </a:lnTo>
                <a:close/>
              </a:path>
              <a:path w="406400" h="138429">
                <a:moveTo>
                  <a:pt x="240948" y="96555"/>
                </a:moveTo>
                <a:lnTo>
                  <a:pt x="203945" y="96555"/>
                </a:lnTo>
                <a:lnTo>
                  <a:pt x="217738" y="97593"/>
                </a:lnTo>
                <a:lnTo>
                  <a:pt x="228122" y="100622"/>
                </a:lnTo>
                <a:lnTo>
                  <a:pt x="234668" y="105514"/>
                </a:lnTo>
                <a:lnTo>
                  <a:pt x="236945" y="112138"/>
                </a:lnTo>
                <a:lnTo>
                  <a:pt x="234668" y="118786"/>
                </a:lnTo>
                <a:lnTo>
                  <a:pt x="228122" y="123730"/>
                </a:lnTo>
                <a:lnTo>
                  <a:pt x="217738" y="126812"/>
                </a:lnTo>
                <a:lnTo>
                  <a:pt x="203945" y="127874"/>
                </a:lnTo>
                <a:lnTo>
                  <a:pt x="240845" y="127874"/>
                </a:lnTo>
                <a:lnTo>
                  <a:pt x="246183" y="123069"/>
                </a:lnTo>
                <a:lnTo>
                  <a:pt x="249320" y="112138"/>
                </a:lnTo>
                <a:lnTo>
                  <a:pt x="246183" y="101272"/>
                </a:lnTo>
                <a:lnTo>
                  <a:pt x="240948" y="96555"/>
                </a:lnTo>
                <a:close/>
              </a:path>
              <a:path w="406400" h="138429">
                <a:moveTo>
                  <a:pt x="337461" y="91226"/>
                </a:moveTo>
                <a:lnTo>
                  <a:pt x="323692" y="92301"/>
                </a:lnTo>
                <a:lnTo>
                  <a:pt x="308853" y="96860"/>
                </a:lnTo>
                <a:lnTo>
                  <a:pt x="299572" y="104284"/>
                </a:lnTo>
                <a:lnTo>
                  <a:pt x="296364" y="114430"/>
                </a:lnTo>
                <a:lnTo>
                  <a:pt x="299572" y="124487"/>
                </a:lnTo>
                <a:lnTo>
                  <a:pt x="308853" y="131865"/>
                </a:lnTo>
                <a:lnTo>
                  <a:pt x="323692" y="136408"/>
                </a:lnTo>
                <a:lnTo>
                  <a:pt x="343572" y="137957"/>
                </a:lnTo>
                <a:lnTo>
                  <a:pt x="363452" y="136408"/>
                </a:lnTo>
                <a:lnTo>
                  <a:pt x="378290" y="131865"/>
                </a:lnTo>
                <a:lnTo>
                  <a:pt x="382734" y="128332"/>
                </a:lnTo>
                <a:lnTo>
                  <a:pt x="343572" y="128332"/>
                </a:lnTo>
                <a:lnTo>
                  <a:pt x="329048" y="127406"/>
                </a:lnTo>
                <a:lnTo>
                  <a:pt x="318249" y="124704"/>
                </a:lnTo>
                <a:lnTo>
                  <a:pt x="311517" y="120340"/>
                </a:lnTo>
                <a:lnTo>
                  <a:pt x="309197" y="114430"/>
                </a:lnTo>
                <a:lnTo>
                  <a:pt x="311517" y="108519"/>
                </a:lnTo>
                <a:lnTo>
                  <a:pt x="318249" y="104155"/>
                </a:lnTo>
                <a:lnTo>
                  <a:pt x="329048" y="101453"/>
                </a:lnTo>
                <a:lnTo>
                  <a:pt x="343572" y="100527"/>
                </a:lnTo>
                <a:lnTo>
                  <a:pt x="382874" y="100527"/>
                </a:lnTo>
                <a:lnTo>
                  <a:pt x="378290" y="96860"/>
                </a:lnTo>
                <a:lnTo>
                  <a:pt x="371330" y="94721"/>
                </a:lnTo>
                <a:lnTo>
                  <a:pt x="337461" y="94721"/>
                </a:lnTo>
                <a:lnTo>
                  <a:pt x="337461" y="91226"/>
                </a:lnTo>
                <a:close/>
              </a:path>
              <a:path w="406400" h="138429">
                <a:moveTo>
                  <a:pt x="382874" y="100527"/>
                </a:moveTo>
                <a:lnTo>
                  <a:pt x="343572" y="100527"/>
                </a:lnTo>
                <a:lnTo>
                  <a:pt x="358095" y="101453"/>
                </a:lnTo>
                <a:lnTo>
                  <a:pt x="368895" y="104155"/>
                </a:lnTo>
                <a:lnTo>
                  <a:pt x="375626" y="108519"/>
                </a:lnTo>
                <a:lnTo>
                  <a:pt x="377947" y="114430"/>
                </a:lnTo>
                <a:lnTo>
                  <a:pt x="375626" y="120340"/>
                </a:lnTo>
                <a:lnTo>
                  <a:pt x="368895" y="124704"/>
                </a:lnTo>
                <a:lnTo>
                  <a:pt x="358095" y="127406"/>
                </a:lnTo>
                <a:lnTo>
                  <a:pt x="343572" y="128332"/>
                </a:lnTo>
                <a:lnTo>
                  <a:pt x="382734" y="128332"/>
                </a:lnTo>
                <a:lnTo>
                  <a:pt x="387572" y="124487"/>
                </a:lnTo>
                <a:lnTo>
                  <a:pt x="390780" y="114430"/>
                </a:lnTo>
                <a:lnTo>
                  <a:pt x="387572" y="104284"/>
                </a:lnTo>
                <a:lnTo>
                  <a:pt x="382874" y="100527"/>
                </a:lnTo>
                <a:close/>
              </a:path>
              <a:path w="406400" h="138429">
                <a:moveTo>
                  <a:pt x="343572" y="90749"/>
                </a:moveTo>
                <a:lnTo>
                  <a:pt x="337461" y="91226"/>
                </a:lnTo>
                <a:lnTo>
                  <a:pt x="337461" y="94721"/>
                </a:lnTo>
                <a:lnTo>
                  <a:pt x="349988" y="94721"/>
                </a:lnTo>
                <a:lnTo>
                  <a:pt x="349988" y="91250"/>
                </a:lnTo>
                <a:lnTo>
                  <a:pt x="343572" y="90749"/>
                </a:lnTo>
                <a:close/>
              </a:path>
              <a:path w="406400" h="138429">
                <a:moveTo>
                  <a:pt x="349988" y="91250"/>
                </a:moveTo>
                <a:lnTo>
                  <a:pt x="349988" y="94721"/>
                </a:lnTo>
                <a:lnTo>
                  <a:pt x="371330" y="94721"/>
                </a:lnTo>
                <a:lnTo>
                  <a:pt x="363452" y="92301"/>
                </a:lnTo>
                <a:lnTo>
                  <a:pt x="349988" y="91250"/>
                </a:lnTo>
                <a:close/>
              </a:path>
              <a:path w="406400" h="138429">
                <a:moveTo>
                  <a:pt x="349988" y="90749"/>
                </a:moveTo>
                <a:lnTo>
                  <a:pt x="343572" y="90749"/>
                </a:lnTo>
                <a:lnTo>
                  <a:pt x="349988" y="91250"/>
                </a:lnTo>
                <a:lnTo>
                  <a:pt x="349988" y="90749"/>
                </a:lnTo>
                <a:close/>
              </a:path>
              <a:path w="406400" h="138429">
                <a:moveTo>
                  <a:pt x="349988" y="72110"/>
                </a:moveTo>
                <a:lnTo>
                  <a:pt x="337461" y="72110"/>
                </a:lnTo>
                <a:lnTo>
                  <a:pt x="337461" y="91226"/>
                </a:lnTo>
                <a:lnTo>
                  <a:pt x="343572" y="90749"/>
                </a:lnTo>
                <a:lnTo>
                  <a:pt x="349988" y="90749"/>
                </a:lnTo>
                <a:lnTo>
                  <a:pt x="349988" y="72110"/>
                </a:lnTo>
                <a:close/>
              </a:path>
              <a:path w="406400" h="138429">
                <a:moveTo>
                  <a:pt x="406058" y="67374"/>
                </a:moveTo>
                <a:lnTo>
                  <a:pt x="281239" y="67374"/>
                </a:lnTo>
                <a:lnTo>
                  <a:pt x="281239" y="77763"/>
                </a:lnTo>
                <a:lnTo>
                  <a:pt x="337461" y="77763"/>
                </a:lnTo>
                <a:lnTo>
                  <a:pt x="337461" y="72110"/>
                </a:lnTo>
                <a:lnTo>
                  <a:pt x="406058" y="72110"/>
                </a:lnTo>
                <a:lnTo>
                  <a:pt x="406058" y="67374"/>
                </a:lnTo>
                <a:close/>
              </a:path>
              <a:path w="406400" h="138429">
                <a:moveTo>
                  <a:pt x="406058" y="72110"/>
                </a:moveTo>
                <a:lnTo>
                  <a:pt x="349988" y="72110"/>
                </a:lnTo>
                <a:lnTo>
                  <a:pt x="349988" y="77763"/>
                </a:lnTo>
                <a:lnTo>
                  <a:pt x="406058" y="77763"/>
                </a:lnTo>
                <a:lnTo>
                  <a:pt x="406058" y="72110"/>
                </a:lnTo>
                <a:close/>
              </a:path>
              <a:path w="406400" h="138429">
                <a:moveTo>
                  <a:pt x="313780" y="44305"/>
                </a:moveTo>
                <a:lnTo>
                  <a:pt x="293461" y="44305"/>
                </a:lnTo>
                <a:lnTo>
                  <a:pt x="293461" y="54694"/>
                </a:lnTo>
                <a:lnTo>
                  <a:pt x="393683" y="54694"/>
                </a:lnTo>
                <a:lnTo>
                  <a:pt x="393683" y="51333"/>
                </a:lnTo>
                <a:lnTo>
                  <a:pt x="313780" y="51333"/>
                </a:lnTo>
                <a:lnTo>
                  <a:pt x="313780" y="44305"/>
                </a:lnTo>
                <a:close/>
              </a:path>
              <a:path w="406400" h="138429">
                <a:moveTo>
                  <a:pt x="326461" y="9777"/>
                </a:moveTo>
                <a:lnTo>
                  <a:pt x="313780" y="9777"/>
                </a:lnTo>
                <a:lnTo>
                  <a:pt x="313780" y="51333"/>
                </a:lnTo>
                <a:lnTo>
                  <a:pt x="326461" y="51333"/>
                </a:lnTo>
                <a:lnTo>
                  <a:pt x="326461" y="9777"/>
                </a:lnTo>
                <a:close/>
              </a:path>
              <a:path w="406400" h="138429">
                <a:moveTo>
                  <a:pt x="360836" y="44305"/>
                </a:moveTo>
                <a:lnTo>
                  <a:pt x="326461" y="44305"/>
                </a:lnTo>
                <a:lnTo>
                  <a:pt x="326461" y="51333"/>
                </a:lnTo>
                <a:lnTo>
                  <a:pt x="360836" y="51333"/>
                </a:lnTo>
                <a:lnTo>
                  <a:pt x="360836" y="44305"/>
                </a:lnTo>
                <a:close/>
              </a:path>
              <a:path w="406400" h="138429">
                <a:moveTo>
                  <a:pt x="373363" y="9777"/>
                </a:moveTo>
                <a:lnTo>
                  <a:pt x="360836" y="9777"/>
                </a:lnTo>
                <a:lnTo>
                  <a:pt x="360836" y="51333"/>
                </a:lnTo>
                <a:lnTo>
                  <a:pt x="373363" y="51333"/>
                </a:lnTo>
                <a:lnTo>
                  <a:pt x="373363" y="9777"/>
                </a:lnTo>
                <a:close/>
              </a:path>
              <a:path w="406400" h="138429">
                <a:moveTo>
                  <a:pt x="393683" y="44305"/>
                </a:moveTo>
                <a:lnTo>
                  <a:pt x="373363" y="44305"/>
                </a:lnTo>
                <a:lnTo>
                  <a:pt x="373363" y="51333"/>
                </a:lnTo>
                <a:lnTo>
                  <a:pt x="393683" y="51333"/>
                </a:lnTo>
                <a:lnTo>
                  <a:pt x="393683" y="44305"/>
                </a:lnTo>
                <a:close/>
              </a:path>
              <a:path w="406400" h="138429">
                <a:moveTo>
                  <a:pt x="394294" y="5347"/>
                </a:moveTo>
                <a:lnTo>
                  <a:pt x="292850" y="5347"/>
                </a:lnTo>
                <a:lnTo>
                  <a:pt x="292850" y="15583"/>
                </a:lnTo>
                <a:lnTo>
                  <a:pt x="313780" y="15583"/>
                </a:lnTo>
                <a:lnTo>
                  <a:pt x="313780" y="9777"/>
                </a:lnTo>
                <a:lnTo>
                  <a:pt x="394294" y="9777"/>
                </a:lnTo>
                <a:lnTo>
                  <a:pt x="394294" y="5347"/>
                </a:lnTo>
                <a:close/>
              </a:path>
              <a:path w="406400" h="138429">
                <a:moveTo>
                  <a:pt x="360836" y="9777"/>
                </a:moveTo>
                <a:lnTo>
                  <a:pt x="326461" y="9777"/>
                </a:lnTo>
                <a:lnTo>
                  <a:pt x="326461" y="15583"/>
                </a:lnTo>
                <a:lnTo>
                  <a:pt x="360836" y="15583"/>
                </a:lnTo>
                <a:lnTo>
                  <a:pt x="360836" y="9777"/>
                </a:lnTo>
                <a:close/>
              </a:path>
              <a:path w="406400" h="138429">
                <a:moveTo>
                  <a:pt x="394294" y="9777"/>
                </a:moveTo>
                <a:lnTo>
                  <a:pt x="373363" y="9777"/>
                </a:lnTo>
                <a:lnTo>
                  <a:pt x="373363" y="15583"/>
                </a:lnTo>
                <a:lnTo>
                  <a:pt x="394294" y="15583"/>
                </a:lnTo>
                <a:lnTo>
                  <a:pt x="394294" y="9777"/>
                </a:lnTo>
                <a:close/>
              </a:path>
            </a:pathLst>
          </a:custGeom>
          <a:solidFill>
            <a:srgbClr val="6775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5420693" y="3785873"/>
            <a:ext cx="548005" cy="138430"/>
          </a:xfrm>
          <a:custGeom>
            <a:avLst/>
            <a:gdLst/>
            <a:ahLst/>
            <a:cxnLst/>
            <a:rect l="l" t="t" r="r" b="b"/>
            <a:pathLst>
              <a:path w="548004" h="138429">
                <a:moveTo>
                  <a:pt x="37430" y="32999"/>
                </a:moveTo>
                <a:lnTo>
                  <a:pt x="34985" y="32999"/>
                </a:lnTo>
                <a:lnTo>
                  <a:pt x="34985" y="44763"/>
                </a:lnTo>
                <a:lnTo>
                  <a:pt x="32376" y="62371"/>
                </a:lnTo>
                <a:lnTo>
                  <a:pt x="25112" y="78603"/>
                </a:lnTo>
                <a:lnTo>
                  <a:pt x="14038" y="92201"/>
                </a:lnTo>
                <a:lnTo>
                  <a:pt x="0" y="101902"/>
                </a:lnTo>
                <a:lnTo>
                  <a:pt x="7180" y="111680"/>
                </a:lnTo>
                <a:lnTo>
                  <a:pt x="22293" y="100751"/>
                </a:lnTo>
                <a:lnTo>
                  <a:pt x="34241" y="85096"/>
                </a:lnTo>
                <a:lnTo>
                  <a:pt x="41321" y="67878"/>
                </a:lnTo>
                <a:lnTo>
                  <a:pt x="40106" y="64911"/>
                </a:lnTo>
                <a:lnTo>
                  <a:pt x="37430" y="44763"/>
                </a:lnTo>
                <a:lnTo>
                  <a:pt x="37430" y="32999"/>
                </a:lnTo>
                <a:close/>
              </a:path>
              <a:path w="548004" h="138429">
                <a:moveTo>
                  <a:pt x="47360" y="32999"/>
                </a:moveTo>
                <a:lnTo>
                  <a:pt x="44916" y="32999"/>
                </a:lnTo>
                <a:lnTo>
                  <a:pt x="44916" y="44763"/>
                </a:lnTo>
                <a:lnTo>
                  <a:pt x="42092" y="66004"/>
                </a:lnTo>
                <a:lnTo>
                  <a:pt x="41321" y="67878"/>
                </a:lnTo>
                <a:lnTo>
                  <a:pt x="47609" y="83225"/>
                </a:lnTo>
                <a:lnTo>
                  <a:pt x="59151" y="98388"/>
                </a:lnTo>
                <a:lnTo>
                  <a:pt x="73944" y="109082"/>
                </a:lnTo>
                <a:lnTo>
                  <a:pt x="80971" y="99305"/>
                </a:lnTo>
                <a:lnTo>
                  <a:pt x="67405" y="89794"/>
                </a:lnTo>
                <a:lnTo>
                  <a:pt x="56775" y="76732"/>
                </a:lnTo>
                <a:lnTo>
                  <a:pt x="49841" y="61320"/>
                </a:lnTo>
                <a:lnTo>
                  <a:pt x="47360" y="44763"/>
                </a:lnTo>
                <a:lnTo>
                  <a:pt x="47360" y="32999"/>
                </a:lnTo>
                <a:close/>
              </a:path>
              <a:path w="548004" h="138429">
                <a:moveTo>
                  <a:pt x="44916" y="32999"/>
                </a:moveTo>
                <a:lnTo>
                  <a:pt x="37430" y="32999"/>
                </a:lnTo>
                <a:lnTo>
                  <a:pt x="37430" y="44763"/>
                </a:lnTo>
                <a:lnTo>
                  <a:pt x="40106" y="64911"/>
                </a:lnTo>
                <a:lnTo>
                  <a:pt x="41321" y="67878"/>
                </a:lnTo>
                <a:lnTo>
                  <a:pt x="42092" y="66004"/>
                </a:lnTo>
                <a:lnTo>
                  <a:pt x="44916" y="44763"/>
                </a:lnTo>
                <a:lnTo>
                  <a:pt x="44916" y="32999"/>
                </a:lnTo>
                <a:close/>
              </a:path>
              <a:path w="548004" h="138429">
                <a:moveTo>
                  <a:pt x="34833" y="24138"/>
                </a:moveTo>
                <a:lnTo>
                  <a:pt x="3819" y="24138"/>
                </a:lnTo>
                <a:lnTo>
                  <a:pt x="3819" y="34374"/>
                </a:lnTo>
                <a:lnTo>
                  <a:pt x="34985" y="34374"/>
                </a:lnTo>
                <a:lnTo>
                  <a:pt x="34985" y="32999"/>
                </a:lnTo>
                <a:lnTo>
                  <a:pt x="77916" y="32999"/>
                </a:lnTo>
                <a:lnTo>
                  <a:pt x="77916" y="29791"/>
                </a:lnTo>
                <a:lnTo>
                  <a:pt x="34833" y="29791"/>
                </a:lnTo>
                <a:lnTo>
                  <a:pt x="34833" y="24138"/>
                </a:lnTo>
                <a:close/>
              </a:path>
              <a:path w="548004" h="138429">
                <a:moveTo>
                  <a:pt x="77916" y="32999"/>
                </a:moveTo>
                <a:lnTo>
                  <a:pt x="47360" y="32999"/>
                </a:lnTo>
                <a:lnTo>
                  <a:pt x="47360" y="34374"/>
                </a:lnTo>
                <a:lnTo>
                  <a:pt x="77916" y="34374"/>
                </a:lnTo>
                <a:lnTo>
                  <a:pt x="77916" y="32999"/>
                </a:lnTo>
                <a:close/>
              </a:path>
              <a:path w="548004" h="138429">
                <a:moveTo>
                  <a:pt x="47360" y="2597"/>
                </a:moveTo>
                <a:lnTo>
                  <a:pt x="34833" y="2597"/>
                </a:lnTo>
                <a:lnTo>
                  <a:pt x="34833" y="29791"/>
                </a:lnTo>
                <a:lnTo>
                  <a:pt x="47360" y="29791"/>
                </a:lnTo>
                <a:lnTo>
                  <a:pt x="47360" y="2597"/>
                </a:lnTo>
                <a:close/>
              </a:path>
              <a:path w="548004" h="138429">
                <a:moveTo>
                  <a:pt x="77916" y="24138"/>
                </a:moveTo>
                <a:lnTo>
                  <a:pt x="47360" y="24138"/>
                </a:lnTo>
                <a:lnTo>
                  <a:pt x="47360" y="29791"/>
                </a:lnTo>
                <a:lnTo>
                  <a:pt x="77916" y="29791"/>
                </a:lnTo>
                <a:lnTo>
                  <a:pt x="77916" y="24138"/>
                </a:lnTo>
                <a:close/>
              </a:path>
              <a:path w="548004" h="138429">
                <a:moveTo>
                  <a:pt x="107555" y="152"/>
                </a:moveTo>
                <a:lnTo>
                  <a:pt x="94721" y="152"/>
                </a:lnTo>
                <a:lnTo>
                  <a:pt x="94721" y="138263"/>
                </a:lnTo>
                <a:lnTo>
                  <a:pt x="107555" y="138263"/>
                </a:lnTo>
                <a:lnTo>
                  <a:pt x="107555" y="67374"/>
                </a:lnTo>
                <a:lnTo>
                  <a:pt x="104499" y="67374"/>
                </a:lnTo>
                <a:lnTo>
                  <a:pt x="104499" y="56833"/>
                </a:lnTo>
                <a:lnTo>
                  <a:pt x="107555" y="56833"/>
                </a:lnTo>
                <a:lnTo>
                  <a:pt x="107555" y="152"/>
                </a:lnTo>
                <a:close/>
              </a:path>
              <a:path w="548004" h="138429">
                <a:moveTo>
                  <a:pt x="107555" y="56833"/>
                </a:moveTo>
                <a:lnTo>
                  <a:pt x="104499" y="56833"/>
                </a:lnTo>
                <a:lnTo>
                  <a:pt x="104499" y="67374"/>
                </a:lnTo>
                <a:lnTo>
                  <a:pt x="107555" y="67374"/>
                </a:lnTo>
                <a:lnTo>
                  <a:pt x="107555" y="56833"/>
                </a:lnTo>
                <a:close/>
              </a:path>
              <a:path w="548004" h="138429">
                <a:moveTo>
                  <a:pt x="130166" y="56833"/>
                </a:moveTo>
                <a:lnTo>
                  <a:pt x="107555" y="56833"/>
                </a:lnTo>
                <a:lnTo>
                  <a:pt x="107555" y="67374"/>
                </a:lnTo>
                <a:lnTo>
                  <a:pt x="130166" y="67374"/>
                </a:lnTo>
                <a:lnTo>
                  <a:pt x="130166" y="56833"/>
                </a:lnTo>
                <a:close/>
              </a:path>
              <a:path w="548004" h="138429">
                <a:moveTo>
                  <a:pt x="173390" y="95027"/>
                </a:moveTo>
                <a:lnTo>
                  <a:pt x="160709" y="95027"/>
                </a:lnTo>
                <a:lnTo>
                  <a:pt x="160709" y="135207"/>
                </a:lnTo>
                <a:lnTo>
                  <a:pt x="258334" y="135207"/>
                </a:lnTo>
                <a:lnTo>
                  <a:pt x="258334" y="127721"/>
                </a:lnTo>
                <a:lnTo>
                  <a:pt x="173390" y="127721"/>
                </a:lnTo>
                <a:lnTo>
                  <a:pt x="173390" y="95027"/>
                </a:lnTo>
                <a:close/>
              </a:path>
              <a:path w="548004" h="138429">
                <a:moveTo>
                  <a:pt x="258334" y="124819"/>
                </a:moveTo>
                <a:lnTo>
                  <a:pt x="173390" y="124819"/>
                </a:lnTo>
                <a:lnTo>
                  <a:pt x="173390" y="127721"/>
                </a:lnTo>
                <a:lnTo>
                  <a:pt x="258334" y="127721"/>
                </a:lnTo>
                <a:lnTo>
                  <a:pt x="258334" y="124819"/>
                </a:lnTo>
                <a:close/>
              </a:path>
              <a:path w="548004" h="138429">
                <a:moveTo>
                  <a:pt x="254973" y="152"/>
                </a:moveTo>
                <a:lnTo>
                  <a:pt x="242292" y="152"/>
                </a:lnTo>
                <a:lnTo>
                  <a:pt x="242292" y="105263"/>
                </a:lnTo>
                <a:lnTo>
                  <a:pt x="254973" y="105263"/>
                </a:lnTo>
                <a:lnTo>
                  <a:pt x="254973" y="91055"/>
                </a:lnTo>
                <a:lnTo>
                  <a:pt x="245501" y="91055"/>
                </a:lnTo>
                <a:lnTo>
                  <a:pt x="245501" y="81735"/>
                </a:lnTo>
                <a:lnTo>
                  <a:pt x="254973" y="81735"/>
                </a:lnTo>
                <a:lnTo>
                  <a:pt x="254973" y="152"/>
                </a:lnTo>
                <a:close/>
              </a:path>
              <a:path w="548004" h="138429">
                <a:moveTo>
                  <a:pt x="193709" y="73005"/>
                </a:moveTo>
                <a:lnTo>
                  <a:pt x="185211" y="73581"/>
                </a:lnTo>
                <a:lnTo>
                  <a:pt x="181029" y="73708"/>
                </a:lnTo>
                <a:lnTo>
                  <a:pt x="181029" y="100374"/>
                </a:lnTo>
                <a:lnTo>
                  <a:pt x="193709" y="100374"/>
                </a:lnTo>
                <a:lnTo>
                  <a:pt x="193709" y="73005"/>
                </a:lnTo>
                <a:close/>
              </a:path>
              <a:path w="548004" h="138429">
                <a:moveTo>
                  <a:pt x="242292" y="81735"/>
                </a:moveTo>
                <a:lnTo>
                  <a:pt x="214181" y="81735"/>
                </a:lnTo>
                <a:lnTo>
                  <a:pt x="214181" y="91055"/>
                </a:lnTo>
                <a:lnTo>
                  <a:pt x="242292" y="91055"/>
                </a:lnTo>
                <a:lnTo>
                  <a:pt x="242292" y="81735"/>
                </a:lnTo>
                <a:close/>
              </a:path>
              <a:path w="548004" h="138429">
                <a:moveTo>
                  <a:pt x="254973" y="81735"/>
                </a:moveTo>
                <a:lnTo>
                  <a:pt x="245501" y="81735"/>
                </a:lnTo>
                <a:lnTo>
                  <a:pt x="245501" y="91055"/>
                </a:lnTo>
                <a:lnTo>
                  <a:pt x="254973" y="91055"/>
                </a:lnTo>
                <a:lnTo>
                  <a:pt x="254973" y="81735"/>
                </a:lnTo>
                <a:close/>
              </a:path>
              <a:path w="548004" h="138429">
                <a:moveTo>
                  <a:pt x="230223" y="59888"/>
                </a:moveTo>
                <a:lnTo>
                  <a:pt x="207519" y="62144"/>
                </a:lnTo>
                <a:lnTo>
                  <a:pt x="184256" y="63383"/>
                </a:lnTo>
                <a:lnTo>
                  <a:pt x="161709" y="63906"/>
                </a:lnTo>
                <a:lnTo>
                  <a:pt x="141154" y="64013"/>
                </a:lnTo>
                <a:lnTo>
                  <a:pt x="142834" y="74402"/>
                </a:lnTo>
                <a:lnTo>
                  <a:pt x="163013" y="74256"/>
                </a:lnTo>
                <a:lnTo>
                  <a:pt x="181029" y="73708"/>
                </a:lnTo>
                <a:lnTo>
                  <a:pt x="181029" y="69666"/>
                </a:lnTo>
                <a:lnTo>
                  <a:pt x="227413" y="69666"/>
                </a:lnTo>
                <a:lnTo>
                  <a:pt x="231140" y="69208"/>
                </a:lnTo>
                <a:lnTo>
                  <a:pt x="230223" y="59888"/>
                </a:lnTo>
                <a:close/>
              </a:path>
              <a:path w="548004" h="138429">
                <a:moveTo>
                  <a:pt x="193709" y="69666"/>
                </a:moveTo>
                <a:lnTo>
                  <a:pt x="181029" y="69666"/>
                </a:lnTo>
                <a:lnTo>
                  <a:pt x="181029" y="73708"/>
                </a:lnTo>
                <a:lnTo>
                  <a:pt x="185211" y="73581"/>
                </a:lnTo>
                <a:lnTo>
                  <a:pt x="193709" y="73005"/>
                </a:lnTo>
                <a:lnTo>
                  <a:pt x="193709" y="69666"/>
                </a:lnTo>
                <a:close/>
              </a:path>
              <a:path w="548004" h="138429">
                <a:moveTo>
                  <a:pt x="227413" y="69666"/>
                </a:moveTo>
                <a:lnTo>
                  <a:pt x="193709" y="69666"/>
                </a:lnTo>
                <a:lnTo>
                  <a:pt x="193709" y="73005"/>
                </a:lnTo>
                <a:lnTo>
                  <a:pt x="208297" y="72017"/>
                </a:lnTo>
                <a:lnTo>
                  <a:pt x="227413" y="69666"/>
                </a:lnTo>
                <a:close/>
              </a:path>
              <a:path w="548004" h="138429">
                <a:moveTo>
                  <a:pt x="186070" y="5805"/>
                </a:moveTo>
                <a:lnTo>
                  <a:pt x="172175" y="7512"/>
                </a:lnTo>
                <a:lnTo>
                  <a:pt x="161416" y="12355"/>
                </a:lnTo>
                <a:lnTo>
                  <a:pt x="154467" y="19920"/>
                </a:lnTo>
                <a:lnTo>
                  <a:pt x="152001" y="29791"/>
                </a:lnTo>
                <a:lnTo>
                  <a:pt x="154467" y="39750"/>
                </a:lnTo>
                <a:lnTo>
                  <a:pt x="161416" y="47360"/>
                </a:lnTo>
                <a:lnTo>
                  <a:pt x="172175" y="52221"/>
                </a:lnTo>
                <a:lnTo>
                  <a:pt x="186070" y="53930"/>
                </a:lnTo>
                <a:lnTo>
                  <a:pt x="199878" y="52221"/>
                </a:lnTo>
                <a:lnTo>
                  <a:pt x="210591" y="47360"/>
                </a:lnTo>
                <a:lnTo>
                  <a:pt x="213374" y="44305"/>
                </a:lnTo>
                <a:lnTo>
                  <a:pt x="186070" y="44305"/>
                </a:lnTo>
                <a:lnTo>
                  <a:pt x="177154" y="43283"/>
                </a:lnTo>
                <a:lnTo>
                  <a:pt x="170201" y="40371"/>
                </a:lnTo>
                <a:lnTo>
                  <a:pt x="165682" y="35797"/>
                </a:lnTo>
                <a:lnTo>
                  <a:pt x="164070" y="29791"/>
                </a:lnTo>
                <a:lnTo>
                  <a:pt x="165682" y="23785"/>
                </a:lnTo>
                <a:lnTo>
                  <a:pt x="170201" y="19211"/>
                </a:lnTo>
                <a:lnTo>
                  <a:pt x="177154" y="16299"/>
                </a:lnTo>
                <a:lnTo>
                  <a:pt x="186070" y="15277"/>
                </a:lnTo>
                <a:lnTo>
                  <a:pt x="213269" y="15277"/>
                </a:lnTo>
                <a:lnTo>
                  <a:pt x="210591" y="12355"/>
                </a:lnTo>
                <a:lnTo>
                  <a:pt x="199878" y="7512"/>
                </a:lnTo>
                <a:lnTo>
                  <a:pt x="186070" y="5805"/>
                </a:lnTo>
                <a:close/>
              </a:path>
              <a:path w="548004" h="138429">
                <a:moveTo>
                  <a:pt x="213269" y="15277"/>
                </a:moveTo>
                <a:lnTo>
                  <a:pt x="186070" y="15277"/>
                </a:lnTo>
                <a:lnTo>
                  <a:pt x="194898" y="16299"/>
                </a:lnTo>
                <a:lnTo>
                  <a:pt x="201806" y="19211"/>
                </a:lnTo>
                <a:lnTo>
                  <a:pt x="206309" y="23785"/>
                </a:lnTo>
                <a:lnTo>
                  <a:pt x="207917" y="29791"/>
                </a:lnTo>
                <a:lnTo>
                  <a:pt x="206309" y="35797"/>
                </a:lnTo>
                <a:lnTo>
                  <a:pt x="201806" y="40371"/>
                </a:lnTo>
                <a:lnTo>
                  <a:pt x="194898" y="43283"/>
                </a:lnTo>
                <a:lnTo>
                  <a:pt x="186070" y="44305"/>
                </a:lnTo>
                <a:lnTo>
                  <a:pt x="213374" y="44305"/>
                </a:lnTo>
                <a:lnTo>
                  <a:pt x="217523" y="39750"/>
                </a:lnTo>
                <a:lnTo>
                  <a:pt x="219987" y="29791"/>
                </a:lnTo>
                <a:lnTo>
                  <a:pt x="217523" y="19920"/>
                </a:lnTo>
                <a:lnTo>
                  <a:pt x="213269" y="15277"/>
                </a:lnTo>
                <a:close/>
              </a:path>
              <a:path w="548004" h="138429">
                <a:moveTo>
                  <a:pt x="395363" y="0"/>
                </a:moveTo>
                <a:lnTo>
                  <a:pt x="382683" y="0"/>
                </a:lnTo>
                <a:lnTo>
                  <a:pt x="382683" y="138416"/>
                </a:lnTo>
                <a:lnTo>
                  <a:pt x="395363" y="138416"/>
                </a:lnTo>
                <a:lnTo>
                  <a:pt x="395363" y="0"/>
                </a:lnTo>
                <a:close/>
              </a:path>
              <a:path w="548004" h="138429">
                <a:moveTo>
                  <a:pt x="322488" y="10694"/>
                </a:moveTo>
                <a:lnTo>
                  <a:pt x="308450" y="14088"/>
                </a:lnTo>
                <a:lnTo>
                  <a:pt x="297376" y="23756"/>
                </a:lnTo>
                <a:lnTo>
                  <a:pt x="290112" y="38924"/>
                </a:lnTo>
                <a:lnTo>
                  <a:pt x="287502" y="58819"/>
                </a:lnTo>
                <a:lnTo>
                  <a:pt x="290112" y="78802"/>
                </a:lnTo>
                <a:lnTo>
                  <a:pt x="297376" y="94015"/>
                </a:lnTo>
                <a:lnTo>
                  <a:pt x="308450" y="103699"/>
                </a:lnTo>
                <a:lnTo>
                  <a:pt x="322488" y="107096"/>
                </a:lnTo>
                <a:lnTo>
                  <a:pt x="336616" y="103699"/>
                </a:lnTo>
                <a:lnTo>
                  <a:pt x="345520" y="95944"/>
                </a:lnTo>
                <a:lnTo>
                  <a:pt x="322488" y="95944"/>
                </a:lnTo>
                <a:lnTo>
                  <a:pt x="313236" y="93301"/>
                </a:lnTo>
                <a:lnTo>
                  <a:pt x="305989" y="85803"/>
                </a:lnTo>
                <a:lnTo>
                  <a:pt x="301262" y="74094"/>
                </a:lnTo>
                <a:lnTo>
                  <a:pt x="299572" y="58819"/>
                </a:lnTo>
                <a:lnTo>
                  <a:pt x="301262" y="43679"/>
                </a:lnTo>
                <a:lnTo>
                  <a:pt x="305989" y="32121"/>
                </a:lnTo>
                <a:lnTo>
                  <a:pt x="313236" y="24745"/>
                </a:lnTo>
                <a:lnTo>
                  <a:pt x="322488" y="22152"/>
                </a:lnTo>
                <a:lnTo>
                  <a:pt x="345890" y="22152"/>
                </a:lnTo>
                <a:lnTo>
                  <a:pt x="336616" y="14088"/>
                </a:lnTo>
                <a:lnTo>
                  <a:pt x="322488" y="10694"/>
                </a:lnTo>
                <a:close/>
              </a:path>
              <a:path w="548004" h="138429">
                <a:moveTo>
                  <a:pt x="345890" y="22152"/>
                </a:moveTo>
                <a:lnTo>
                  <a:pt x="322488" y="22152"/>
                </a:lnTo>
                <a:lnTo>
                  <a:pt x="331806" y="24745"/>
                </a:lnTo>
                <a:lnTo>
                  <a:pt x="339046" y="32121"/>
                </a:lnTo>
                <a:lnTo>
                  <a:pt x="343736" y="43679"/>
                </a:lnTo>
                <a:lnTo>
                  <a:pt x="345405" y="58819"/>
                </a:lnTo>
                <a:lnTo>
                  <a:pt x="343736" y="74094"/>
                </a:lnTo>
                <a:lnTo>
                  <a:pt x="339046" y="85803"/>
                </a:lnTo>
                <a:lnTo>
                  <a:pt x="331806" y="93301"/>
                </a:lnTo>
                <a:lnTo>
                  <a:pt x="322488" y="95944"/>
                </a:lnTo>
                <a:lnTo>
                  <a:pt x="345520" y="95944"/>
                </a:lnTo>
                <a:lnTo>
                  <a:pt x="347735" y="94015"/>
                </a:lnTo>
                <a:lnTo>
                  <a:pt x="355016" y="78802"/>
                </a:lnTo>
                <a:lnTo>
                  <a:pt x="357627" y="58819"/>
                </a:lnTo>
                <a:lnTo>
                  <a:pt x="355016" y="38924"/>
                </a:lnTo>
                <a:lnTo>
                  <a:pt x="347735" y="23756"/>
                </a:lnTo>
                <a:lnTo>
                  <a:pt x="345890" y="22152"/>
                </a:lnTo>
                <a:close/>
              </a:path>
              <a:path w="548004" h="138429">
                <a:moveTo>
                  <a:pt x="479073" y="68138"/>
                </a:moveTo>
                <a:lnTo>
                  <a:pt x="423004" y="68138"/>
                </a:lnTo>
                <a:lnTo>
                  <a:pt x="423004" y="78527"/>
                </a:lnTo>
                <a:lnTo>
                  <a:pt x="547823" y="78527"/>
                </a:lnTo>
                <a:lnTo>
                  <a:pt x="547823" y="72416"/>
                </a:lnTo>
                <a:lnTo>
                  <a:pt x="479073" y="72416"/>
                </a:lnTo>
                <a:lnTo>
                  <a:pt x="479073" y="68138"/>
                </a:lnTo>
                <a:close/>
              </a:path>
              <a:path w="548004" h="138429">
                <a:moveTo>
                  <a:pt x="491601" y="45985"/>
                </a:moveTo>
                <a:lnTo>
                  <a:pt x="479073" y="45985"/>
                </a:lnTo>
                <a:lnTo>
                  <a:pt x="479073" y="72416"/>
                </a:lnTo>
                <a:lnTo>
                  <a:pt x="491601" y="72416"/>
                </a:lnTo>
                <a:lnTo>
                  <a:pt x="491601" y="45985"/>
                </a:lnTo>
                <a:close/>
              </a:path>
              <a:path w="548004" h="138429">
                <a:moveTo>
                  <a:pt x="547823" y="68138"/>
                </a:moveTo>
                <a:lnTo>
                  <a:pt x="491601" y="68138"/>
                </a:lnTo>
                <a:lnTo>
                  <a:pt x="491601" y="72416"/>
                </a:lnTo>
                <a:lnTo>
                  <a:pt x="547823" y="72416"/>
                </a:lnTo>
                <a:lnTo>
                  <a:pt x="547823" y="68138"/>
                </a:lnTo>
                <a:close/>
              </a:path>
              <a:path w="548004" h="138429">
                <a:moveTo>
                  <a:pt x="532240" y="6416"/>
                </a:moveTo>
                <a:lnTo>
                  <a:pt x="438740" y="6416"/>
                </a:lnTo>
                <a:lnTo>
                  <a:pt x="438740" y="52402"/>
                </a:lnTo>
                <a:lnTo>
                  <a:pt x="479073" y="52402"/>
                </a:lnTo>
                <a:lnTo>
                  <a:pt x="479073" y="48124"/>
                </a:lnTo>
                <a:lnTo>
                  <a:pt x="451268" y="48124"/>
                </a:lnTo>
                <a:lnTo>
                  <a:pt x="451268" y="16652"/>
                </a:lnTo>
                <a:lnTo>
                  <a:pt x="532240" y="16652"/>
                </a:lnTo>
                <a:lnTo>
                  <a:pt x="532240" y="6416"/>
                </a:lnTo>
                <a:close/>
              </a:path>
              <a:path w="548004" h="138429">
                <a:moveTo>
                  <a:pt x="533309" y="45985"/>
                </a:moveTo>
                <a:lnTo>
                  <a:pt x="491601" y="45985"/>
                </a:lnTo>
                <a:lnTo>
                  <a:pt x="491601" y="52402"/>
                </a:lnTo>
                <a:lnTo>
                  <a:pt x="533309" y="52402"/>
                </a:lnTo>
                <a:lnTo>
                  <a:pt x="533309" y="45985"/>
                </a:lnTo>
                <a:close/>
              </a:path>
              <a:path w="548004" h="138429">
                <a:moveTo>
                  <a:pt x="533309" y="42013"/>
                </a:moveTo>
                <a:lnTo>
                  <a:pt x="451268" y="42013"/>
                </a:lnTo>
                <a:lnTo>
                  <a:pt x="451268" y="48124"/>
                </a:lnTo>
                <a:lnTo>
                  <a:pt x="479073" y="48124"/>
                </a:lnTo>
                <a:lnTo>
                  <a:pt x="479073" y="45985"/>
                </a:lnTo>
                <a:lnTo>
                  <a:pt x="533309" y="45985"/>
                </a:lnTo>
                <a:lnTo>
                  <a:pt x="533309" y="42013"/>
                </a:lnTo>
                <a:close/>
              </a:path>
              <a:path w="548004" h="138429">
                <a:moveTo>
                  <a:pt x="485184" y="88458"/>
                </a:moveTo>
                <a:lnTo>
                  <a:pt x="465345" y="90112"/>
                </a:lnTo>
                <a:lnTo>
                  <a:pt x="450447" y="94931"/>
                </a:lnTo>
                <a:lnTo>
                  <a:pt x="441077" y="102702"/>
                </a:lnTo>
                <a:lnTo>
                  <a:pt x="437823" y="113207"/>
                </a:lnTo>
                <a:lnTo>
                  <a:pt x="441077" y="123866"/>
                </a:lnTo>
                <a:lnTo>
                  <a:pt x="450447" y="131674"/>
                </a:lnTo>
                <a:lnTo>
                  <a:pt x="465345" y="136475"/>
                </a:lnTo>
                <a:lnTo>
                  <a:pt x="485184" y="138110"/>
                </a:lnTo>
                <a:lnTo>
                  <a:pt x="505024" y="136475"/>
                </a:lnTo>
                <a:lnTo>
                  <a:pt x="519922" y="131674"/>
                </a:lnTo>
                <a:lnTo>
                  <a:pt x="524116" y="128180"/>
                </a:lnTo>
                <a:lnTo>
                  <a:pt x="485184" y="128180"/>
                </a:lnTo>
                <a:lnTo>
                  <a:pt x="470702" y="127194"/>
                </a:lnTo>
                <a:lnTo>
                  <a:pt x="459842" y="124303"/>
                </a:lnTo>
                <a:lnTo>
                  <a:pt x="453022" y="119607"/>
                </a:lnTo>
                <a:lnTo>
                  <a:pt x="450657" y="113207"/>
                </a:lnTo>
                <a:lnTo>
                  <a:pt x="453022" y="106872"/>
                </a:lnTo>
                <a:lnTo>
                  <a:pt x="459842" y="102169"/>
                </a:lnTo>
                <a:lnTo>
                  <a:pt x="470702" y="99243"/>
                </a:lnTo>
                <a:lnTo>
                  <a:pt x="485184" y="98235"/>
                </a:lnTo>
                <a:lnTo>
                  <a:pt x="523906" y="98235"/>
                </a:lnTo>
                <a:lnTo>
                  <a:pt x="519922" y="94931"/>
                </a:lnTo>
                <a:lnTo>
                  <a:pt x="505024" y="90112"/>
                </a:lnTo>
                <a:lnTo>
                  <a:pt x="485184" y="88458"/>
                </a:lnTo>
                <a:close/>
              </a:path>
              <a:path w="548004" h="138429">
                <a:moveTo>
                  <a:pt x="523906" y="98235"/>
                </a:moveTo>
                <a:lnTo>
                  <a:pt x="485184" y="98235"/>
                </a:lnTo>
                <a:lnTo>
                  <a:pt x="499732" y="99243"/>
                </a:lnTo>
                <a:lnTo>
                  <a:pt x="510584" y="102169"/>
                </a:lnTo>
                <a:lnTo>
                  <a:pt x="517368" y="106872"/>
                </a:lnTo>
                <a:lnTo>
                  <a:pt x="519712" y="113207"/>
                </a:lnTo>
                <a:lnTo>
                  <a:pt x="517368" y="119607"/>
                </a:lnTo>
                <a:lnTo>
                  <a:pt x="510584" y="124303"/>
                </a:lnTo>
                <a:lnTo>
                  <a:pt x="499732" y="127194"/>
                </a:lnTo>
                <a:lnTo>
                  <a:pt x="485184" y="128180"/>
                </a:lnTo>
                <a:lnTo>
                  <a:pt x="524116" y="128180"/>
                </a:lnTo>
                <a:lnTo>
                  <a:pt x="529292" y="123866"/>
                </a:lnTo>
                <a:lnTo>
                  <a:pt x="532545" y="113207"/>
                </a:lnTo>
                <a:lnTo>
                  <a:pt x="529292" y="102702"/>
                </a:lnTo>
                <a:lnTo>
                  <a:pt x="523906" y="98235"/>
                </a:lnTo>
                <a:close/>
              </a:path>
            </a:pathLst>
          </a:custGeom>
          <a:solidFill>
            <a:srgbClr val="6775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5471431" y="5494944"/>
            <a:ext cx="534670" cy="138430"/>
          </a:xfrm>
          <a:custGeom>
            <a:avLst/>
            <a:gdLst/>
            <a:ahLst/>
            <a:cxnLst/>
            <a:rect l="l" t="t" r="r" b="b"/>
            <a:pathLst>
              <a:path w="534670" h="138429">
                <a:moveTo>
                  <a:pt x="12069" y="12986"/>
                </a:moveTo>
                <a:lnTo>
                  <a:pt x="0" y="12986"/>
                </a:lnTo>
                <a:lnTo>
                  <a:pt x="0" y="103583"/>
                </a:lnTo>
                <a:lnTo>
                  <a:pt x="52708" y="103583"/>
                </a:lnTo>
                <a:lnTo>
                  <a:pt x="52708" y="93194"/>
                </a:lnTo>
                <a:lnTo>
                  <a:pt x="12069" y="93194"/>
                </a:lnTo>
                <a:lnTo>
                  <a:pt x="12069" y="56985"/>
                </a:lnTo>
                <a:lnTo>
                  <a:pt x="52708" y="56985"/>
                </a:lnTo>
                <a:lnTo>
                  <a:pt x="52708" y="46749"/>
                </a:lnTo>
                <a:lnTo>
                  <a:pt x="12069" y="46749"/>
                </a:lnTo>
                <a:lnTo>
                  <a:pt x="12069" y="12986"/>
                </a:lnTo>
                <a:close/>
              </a:path>
              <a:path w="534670" h="138429">
                <a:moveTo>
                  <a:pt x="52708" y="56985"/>
                </a:moveTo>
                <a:lnTo>
                  <a:pt x="40944" y="56985"/>
                </a:lnTo>
                <a:lnTo>
                  <a:pt x="40944" y="93194"/>
                </a:lnTo>
                <a:lnTo>
                  <a:pt x="52708" y="93194"/>
                </a:lnTo>
                <a:lnTo>
                  <a:pt x="52708" y="56985"/>
                </a:lnTo>
                <a:close/>
              </a:path>
              <a:path w="534670" h="138429">
                <a:moveTo>
                  <a:pt x="52708" y="12986"/>
                </a:moveTo>
                <a:lnTo>
                  <a:pt x="40944" y="12986"/>
                </a:lnTo>
                <a:lnTo>
                  <a:pt x="40944" y="46749"/>
                </a:lnTo>
                <a:lnTo>
                  <a:pt x="52708" y="46749"/>
                </a:lnTo>
                <a:lnTo>
                  <a:pt x="52708" y="12986"/>
                </a:lnTo>
                <a:close/>
              </a:path>
              <a:path w="534670" h="138429">
                <a:moveTo>
                  <a:pt x="112444" y="0"/>
                </a:moveTo>
                <a:lnTo>
                  <a:pt x="100221" y="0"/>
                </a:lnTo>
                <a:lnTo>
                  <a:pt x="100221" y="138110"/>
                </a:lnTo>
                <a:lnTo>
                  <a:pt x="112444" y="138110"/>
                </a:lnTo>
                <a:lnTo>
                  <a:pt x="112444" y="65083"/>
                </a:lnTo>
                <a:lnTo>
                  <a:pt x="104652" y="65083"/>
                </a:lnTo>
                <a:lnTo>
                  <a:pt x="104652" y="54694"/>
                </a:lnTo>
                <a:lnTo>
                  <a:pt x="112444" y="54694"/>
                </a:lnTo>
                <a:lnTo>
                  <a:pt x="112444" y="0"/>
                </a:lnTo>
                <a:close/>
              </a:path>
              <a:path w="534670" h="138429">
                <a:moveTo>
                  <a:pt x="81735" y="2902"/>
                </a:moveTo>
                <a:lnTo>
                  <a:pt x="69666" y="2902"/>
                </a:lnTo>
                <a:lnTo>
                  <a:pt x="69666" y="131235"/>
                </a:lnTo>
                <a:lnTo>
                  <a:pt x="81735" y="131235"/>
                </a:lnTo>
                <a:lnTo>
                  <a:pt x="81735" y="65083"/>
                </a:lnTo>
                <a:lnTo>
                  <a:pt x="78069" y="65083"/>
                </a:lnTo>
                <a:lnTo>
                  <a:pt x="78069" y="54694"/>
                </a:lnTo>
                <a:lnTo>
                  <a:pt x="81735" y="54694"/>
                </a:lnTo>
                <a:lnTo>
                  <a:pt x="81735" y="2902"/>
                </a:lnTo>
                <a:close/>
              </a:path>
              <a:path w="534670" h="138429">
                <a:moveTo>
                  <a:pt x="81735" y="54694"/>
                </a:moveTo>
                <a:lnTo>
                  <a:pt x="78069" y="54694"/>
                </a:lnTo>
                <a:lnTo>
                  <a:pt x="78069" y="65083"/>
                </a:lnTo>
                <a:lnTo>
                  <a:pt x="81735" y="65083"/>
                </a:lnTo>
                <a:lnTo>
                  <a:pt x="81735" y="54694"/>
                </a:lnTo>
                <a:close/>
              </a:path>
              <a:path w="534670" h="138429">
                <a:moveTo>
                  <a:pt x="100221" y="54694"/>
                </a:moveTo>
                <a:lnTo>
                  <a:pt x="81735" y="54694"/>
                </a:lnTo>
                <a:lnTo>
                  <a:pt x="81735" y="65083"/>
                </a:lnTo>
                <a:lnTo>
                  <a:pt x="100221" y="65083"/>
                </a:lnTo>
                <a:lnTo>
                  <a:pt x="100221" y="54694"/>
                </a:lnTo>
                <a:close/>
              </a:path>
              <a:path w="534670" h="138429">
                <a:moveTo>
                  <a:pt x="112444" y="54694"/>
                </a:moveTo>
                <a:lnTo>
                  <a:pt x="104652" y="54694"/>
                </a:lnTo>
                <a:lnTo>
                  <a:pt x="104652" y="65083"/>
                </a:lnTo>
                <a:lnTo>
                  <a:pt x="112444" y="65083"/>
                </a:lnTo>
                <a:lnTo>
                  <a:pt x="112444" y="54694"/>
                </a:lnTo>
                <a:close/>
              </a:path>
              <a:path w="534670" h="138429">
                <a:moveTo>
                  <a:pt x="245042" y="3513"/>
                </a:moveTo>
                <a:lnTo>
                  <a:pt x="152001" y="3513"/>
                </a:lnTo>
                <a:lnTo>
                  <a:pt x="152001" y="53472"/>
                </a:lnTo>
                <a:lnTo>
                  <a:pt x="245653" y="53472"/>
                </a:lnTo>
                <a:lnTo>
                  <a:pt x="245653" y="48583"/>
                </a:lnTo>
                <a:lnTo>
                  <a:pt x="164529" y="48583"/>
                </a:lnTo>
                <a:lnTo>
                  <a:pt x="164529" y="32541"/>
                </a:lnTo>
                <a:lnTo>
                  <a:pt x="160862" y="32541"/>
                </a:lnTo>
                <a:lnTo>
                  <a:pt x="160862" y="23680"/>
                </a:lnTo>
                <a:lnTo>
                  <a:pt x="164529" y="23680"/>
                </a:lnTo>
                <a:lnTo>
                  <a:pt x="164529" y="12680"/>
                </a:lnTo>
                <a:lnTo>
                  <a:pt x="245042" y="12680"/>
                </a:lnTo>
                <a:lnTo>
                  <a:pt x="245042" y="3513"/>
                </a:lnTo>
                <a:close/>
              </a:path>
              <a:path w="534670" h="138429">
                <a:moveTo>
                  <a:pt x="245653" y="44305"/>
                </a:moveTo>
                <a:lnTo>
                  <a:pt x="164529" y="44305"/>
                </a:lnTo>
                <a:lnTo>
                  <a:pt x="164529" y="48583"/>
                </a:lnTo>
                <a:lnTo>
                  <a:pt x="245653" y="48583"/>
                </a:lnTo>
                <a:lnTo>
                  <a:pt x="245653" y="44305"/>
                </a:lnTo>
                <a:close/>
              </a:path>
              <a:path w="534670" h="138429">
                <a:moveTo>
                  <a:pt x="164529" y="23680"/>
                </a:moveTo>
                <a:lnTo>
                  <a:pt x="160862" y="23680"/>
                </a:lnTo>
                <a:lnTo>
                  <a:pt x="160862" y="32541"/>
                </a:lnTo>
                <a:lnTo>
                  <a:pt x="164529" y="32541"/>
                </a:lnTo>
                <a:lnTo>
                  <a:pt x="164529" y="23680"/>
                </a:lnTo>
                <a:close/>
              </a:path>
              <a:path w="534670" h="138429">
                <a:moveTo>
                  <a:pt x="241376" y="23680"/>
                </a:moveTo>
                <a:lnTo>
                  <a:pt x="164529" y="23680"/>
                </a:lnTo>
                <a:lnTo>
                  <a:pt x="164529" y="32541"/>
                </a:lnTo>
                <a:lnTo>
                  <a:pt x="241376" y="32541"/>
                </a:lnTo>
                <a:lnTo>
                  <a:pt x="241376" y="23680"/>
                </a:lnTo>
                <a:close/>
              </a:path>
              <a:path w="534670" h="138429">
                <a:moveTo>
                  <a:pt x="260320" y="63708"/>
                </a:moveTo>
                <a:lnTo>
                  <a:pt x="135654" y="63708"/>
                </a:lnTo>
                <a:lnTo>
                  <a:pt x="135654" y="73485"/>
                </a:lnTo>
                <a:lnTo>
                  <a:pt x="260320" y="73485"/>
                </a:lnTo>
                <a:lnTo>
                  <a:pt x="260320" y="63708"/>
                </a:lnTo>
                <a:close/>
              </a:path>
              <a:path w="534670" h="138429">
                <a:moveTo>
                  <a:pt x="244431" y="84027"/>
                </a:moveTo>
                <a:lnTo>
                  <a:pt x="150626" y="84027"/>
                </a:lnTo>
                <a:lnTo>
                  <a:pt x="150626" y="93346"/>
                </a:lnTo>
                <a:lnTo>
                  <a:pt x="231903" y="93346"/>
                </a:lnTo>
                <a:lnTo>
                  <a:pt x="231903" y="105263"/>
                </a:lnTo>
                <a:lnTo>
                  <a:pt x="150932" y="105263"/>
                </a:lnTo>
                <a:lnTo>
                  <a:pt x="150932" y="136582"/>
                </a:lnTo>
                <a:lnTo>
                  <a:pt x="248556" y="136582"/>
                </a:lnTo>
                <a:lnTo>
                  <a:pt x="248556" y="131388"/>
                </a:lnTo>
                <a:lnTo>
                  <a:pt x="163459" y="131388"/>
                </a:lnTo>
                <a:lnTo>
                  <a:pt x="163459" y="114277"/>
                </a:lnTo>
                <a:lnTo>
                  <a:pt x="244431" y="114277"/>
                </a:lnTo>
                <a:lnTo>
                  <a:pt x="244431" y="84027"/>
                </a:lnTo>
                <a:close/>
              </a:path>
              <a:path w="534670" h="138429">
                <a:moveTo>
                  <a:pt x="248556" y="127263"/>
                </a:moveTo>
                <a:lnTo>
                  <a:pt x="163459" y="127263"/>
                </a:lnTo>
                <a:lnTo>
                  <a:pt x="163459" y="131388"/>
                </a:lnTo>
                <a:lnTo>
                  <a:pt x="248556" y="131388"/>
                </a:lnTo>
                <a:lnTo>
                  <a:pt x="248556" y="127263"/>
                </a:lnTo>
                <a:close/>
              </a:path>
              <a:path w="534670" h="138429">
                <a:moveTo>
                  <a:pt x="314239" y="91666"/>
                </a:moveTo>
                <a:lnTo>
                  <a:pt x="301558" y="91666"/>
                </a:lnTo>
                <a:lnTo>
                  <a:pt x="301558" y="135055"/>
                </a:lnTo>
                <a:lnTo>
                  <a:pt x="393530" y="135055"/>
                </a:lnTo>
                <a:lnTo>
                  <a:pt x="393530" y="129249"/>
                </a:lnTo>
                <a:lnTo>
                  <a:pt x="314239" y="129249"/>
                </a:lnTo>
                <a:lnTo>
                  <a:pt x="314239" y="91666"/>
                </a:lnTo>
                <a:close/>
              </a:path>
              <a:path w="534670" h="138429">
                <a:moveTo>
                  <a:pt x="393530" y="124666"/>
                </a:moveTo>
                <a:lnTo>
                  <a:pt x="314239" y="124666"/>
                </a:lnTo>
                <a:lnTo>
                  <a:pt x="314239" y="129249"/>
                </a:lnTo>
                <a:lnTo>
                  <a:pt x="393530" y="129249"/>
                </a:lnTo>
                <a:lnTo>
                  <a:pt x="393530" y="124666"/>
                </a:lnTo>
                <a:close/>
              </a:path>
              <a:path w="534670" h="138429">
                <a:moveTo>
                  <a:pt x="389710" y="152"/>
                </a:moveTo>
                <a:lnTo>
                  <a:pt x="377030" y="152"/>
                </a:lnTo>
                <a:lnTo>
                  <a:pt x="377030" y="102208"/>
                </a:lnTo>
                <a:lnTo>
                  <a:pt x="389710" y="102208"/>
                </a:lnTo>
                <a:lnTo>
                  <a:pt x="389710" y="65083"/>
                </a:lnTo>
                <a:lnTo>
                  <a:pt x="381613" y="65083"/>
                </a:lnTo>
                <a:lnTo>
                  <a:pt x="381613" y="54694"/>
                </a:lnTo>
                <a:lnTo>
                  <a:pt x="389710" y="54694"/>
                </a:lnTo>
                <a:lnTo>
                  <a:pt x="389710" y="31930"/>
                </a:lnTo>
                <a:lnTo>
                  <a:pt x="381613" y="31930"/>
                </a:lnTo>
                <a:lnTo>
                  <a:pt x="381613" y="21541"/>
                </a:lnTo>
                <a:lnTo>
                  <a:pt x="389710" y="21541"/>
                </a:lnTo>
                <a:lnTo>
                  <a:pt x="389710" y="152"/>
                </a:lnTo>
                <a:close/>
              </a:path>
              <a:path w="534670" h="138429">
                <a:moveTo>
                  <a:pt x="313780" y="8861"/>
                </a:moveTo>
                <a:lnTo>
                  <a:pt x="299646" y="11398"/>
                </a:lnTo>
                <a:lnTo>
                  <a:pt x="288362" y="18505"/>
                </a:lnTo>
                <a:lnTo>
                  <a:pt x="280888" y="29421"/>
                </a:lnTo>
                <a:lnTo>
                  <a:pt x="278183" y="43388"/>
                </a:lnTo>
                <a:lnTo>
                  <a:pt x="280888" y="57355"/>
                </a:lnTo>
                <a:lnTo>
                  <a:pt x="288362" y="68272"/>
                </a:lnTo>
                <a:lnTo>
                  <a:pt x="299646" y="75378"/>
                </a:lnTo>
                <a:lnTo>
                  <a:pt x="313780" y="77916"/>
                </a:lnTo>
                <a:lnTo>
                  <a:pt x="327914" y="75378"/>
                </a:lnTo>
                <a:lnTo>
                  <a:pt x="339199" y="68272"/>
                </a:lnTo>
                <a:lnTo>
                  <a:pt x="340127" y="66916"/>
                </a:lnTo>
                <a:lnTo>
                  <a:pt x="313780" y="66916"/>
                </a:lnTo>
                <a:lnTo>
                  <a:pt x="304456" y="65173"/>
                </a:lnTo>
                <a:lnTo>
                  <a:pt x="297051" y="60308"/>
                </a:lnTo>
                <a:lnTo>
                  <a:pt x="292167" y="52865"/>
                </a:lnTo>
                <a:lnTo>
                  <a:pt x="290405" y="43388"/>
                </a:lnTo>
                <a:lnTo>
                  <a:pt x="292167" y="34000"/>
                </a:lnTo>
                <a:lnTo>
                  <a:pt x="297051" y="26602"/>
                </a:lnTo>
                <a:lnTo>
                  <a:pt x="304456" y="21754"/>
                </a:lnTo>
                <a:lnTo>
                  <a:pt x="313780" y="20013"/>
                </a:lnTo>
                <a:lnTo>
                  <a:pt x="340231" y="20013"/>
                </a:lnTo>
                <a:lnTo>
                  <a:pt x="339199" y="18505"/>
                </a:lnTo>
                <a:lnTo>
                  <a:pt x="327914" y="11398"/>
                </a:lnTo>
                <a:lnTo>
                  <a:pt x="313780" y="8861"/>
                </a:lnTo>
                <a:close/>
              </a:path>
              <a:path w="534670" h="138429">
                <a:moveTo>
                  <a:pt x="340231" y="20013"/>
                </a:moveTo>
                <a:lnTo>
                  <a:pt x="313780" y="20013"/>
                </a:lnTo>
                <a:lnTo>
                  <a:pt x="323128" y="21754"/>
                </a:lnTo>
                <a:lnTo>
                  <a:pt x="330586" y="26602"/>
                </a:lnTo>
                <a:lnTo>
                  <a:pt x="335522" y="34000"/>
                </a:lnTo>
                <a:lnTo>
                  <a:pt x="337308" y="43388"/>
                </a:lnTo>
                <a:lnTo>
                  <a:pt x="335522" y="52865"/>
                </a:lnTo>
                <a:lnTo>
                  <a:pt x="330586" y="60308"/>
                </a:lnTo>
                <a:lnTo>
                  <a:pt x="323128" y="65173"/>
                </a:lnTo>
                <a:lnTo>
                  <a:pt x="313780" y="66916"/>
                </a:lnTo>
                <a:lnTo>
                  <a:pt x="340127" y="66916"/>
                </a:lnTo>
                <a:lnTo>
                  <a:pt x="341382" y="65083"/>
                </a:lnTo>
                <a:lnTo>
                  <a:pt x="340058" y="65083"/>
                </a:lnTo>
                <a:lnTo>
                  <a:pt x="340058" y="54694"/>
                </a:lnTo>
                <a:lnTo>
                  <a:pt x="347188" y="54694"/>
                </a:lnTo>
                <a:lnTo>
                  <a:pt x="349377" y="43388"/>
                </a:lnTo>
                <a:lnTo>
                  <a:pt x="347158" y="31930"/>
                </a:lnTo>
                <a:lnTo>
                  <a:pt x="340058" y="31930"/>
                </a:lnTo>
                <a:lnTo>
                  <a:pt x="340058" y="21541"/>
                </a:lnTo>
                <a:lnTo>
                  <a:pt x="341277" y="21541"/>
                </a:lnTo>
                <a:lnTo>
                  <a:pt x="340231" y="20013"/>
                </a:lnTo>
                <a:close/>
              </a:path>
              <a:path w="534670" h="138429">
                <a:moveTo>
                  <a:pt x="347188" y="54694"/>
                </a:moveTo>
                <a:lnTo>
                  <a:pt x="340058" y="54694"/>
                </a:lnTo>
                <a:lnTo>
                  <a:pt x="340058" y="65083"/>
                </a:lnTo>
                <a:lnTo>
                  <a:pt x="341382" y="65083"/>
                </a:lnTo>
                <a:lnTo>
                  <a:pt x="346673" y="57355"/>
                </a:lnTo>
                <a:lnTo>
                  <a:pt x="347188" y="54694"/>
                </a:lnTo>
                <a:close/>
              </a:path>
              <a:path w="534670" h="138429">
                <a:moveTo>
                  <a:pt x="377030" y="54694"/>
                </a:moveTo>
                <a:lnTo>
                  <a:pt x="347188" y="54694"/>
                </a:lnTo>
                <a:lnTo>
                  <a:pt x="346673" y="57355"/>
                </a:lnTo>
                <a:lnTo>
                  <a:pt x="341382" y="65083"/>
                </a:lnTo>
                <a:lnTo>
                  <a:pt x="377030" y="65083"/>
                </a:lnTo>
                <a:lnTo>
                  <a:pt x="377030" y="54694"/>
                </a:lnTo>
                <a:close/>
              </a:path>
              <a:path w="534670" h="138429">
                <a:moveTo>
                  <a:pt x="389710" y="54694"/>
                </a:moveTo>
                <a:lnTo>
                  <a:pt x="381613" y="54694"/>
                </a:lnTo>
                <a:lnTo>
                  <a:pt x="381613" y="65083"/>
                </a:lnTo>
                <a:lnTo>
                  <a:pt x="389710" y="65083"/>
                </a:lnTo>
                <a:lnTo>
                  <a:pt x="389710" y="54694"/>
                </a:lnTo>
                <a:close/>
              </a:path>
              <a:path w="534670" h="138429">
                <a:moveTo>
                  <a:pt x="341277" y="21541"/>
                </a:moveTo>
                <a:lnTo>
                  <a:pt x="340058" y="21541"/>
                </a:lnTo>
                <a:lnTo>
                  <a:pt x="340058" y="31930"/>
                </a:lnTo>
                <a:lnTo>
                  <a:pt x="347158" y="31930"/>
                </a:lnTo>
                <a:lnTo>
                  <a:pt x="346673" y="29421"/>
                </a:lnTo>
                <a:lnTo>
                  <a:pt x="341277" y="21541"/>
                </a:lnTo>
                <a:close/>
              </a:path>
              <a:path w="534670" h="138429">
                <a:moveTo>
                  <a:pt x="377030" y="21541"/>
                </a:moveTo>
                <a:lnTo>
                  <a:pt x="341277" y="21541"/>
                </a:lnTo>
                <a:lnTo>
                  <a:pt x="346673" y="29421"/>
                </a:lnTo>
                <a:lnTo>
                  <a:pt x="347158" y="31930"/>
                </a:lnTo>
                <a:lnTo>
                  <a:pt x="377030" y="31930"/>
                </a:lnTo>
                <a:lnTo>
                  <a:pt x="377030" y="21541"/>
                </a:lnTo>
                <a:close/>
              </a:path>
              <a:path w="534670" h="138429">
                <a:moveTo>
                  <a:pt x="389710" y="21541"/>
                </a:moveTo>
                <a:lnTo>
                  <a:pt x="381613" y="21541"/>
                </a:lnTo>
                <a:lnTo>
                  <a:pt x="381613" y="31930"/>
                </a:lnTo>
                <a:lnTo>
                  <a:pt x="389710" y="31930"/>
                </a:lnTo>
                <a:lnTo>
                  <a:pt x="389710" y="21541"/>
                </a:lnTo>
                <a:close/>
              </a:path>
              <a:path w="534670" h="138429">
                <a:moveTo>
                  <a:pt x="447754" y="11458"/>
                </a:moveTo>
                <a:lnTo>
                  <a:pt x="435630" y="14809"/>
                </a:lnTo>
                <a:lnTo>
                  <a:pt x="426384" y="24406"/>
                </a:lnTo>
                <a:lnTo>
                  <a:pt x="420490" y="39559"/>
                </a:lnTo>
                <a:lnTo>
                  <a:pt x="418421" y="59583"/>
                </a:lnTo>
                <a:lnTo>
                  <a:pt x="420490" y="79606"/>
                </a:lnTo>
                <a:lnTo>
                  <a:pt x="426384" y="94760"/>
                </a:lnTo>
                <a:lnTo>
                  <a:pt x="435630" y="104356"/>
                </a:lnTo>
                <a:lnTo>
                  <a:pt x="447754" y="107707"/>
                </a:lnTo>
                <a:lnTo>
                  <a:pt x="459902" y="104356"/>
                </a:lnTo>
                <a:lnTo>
                  <a:pt x="468053" y="95944"/>
                </a:lnTo>
                <a:lnTo>
                  <a:pt x="447754" y="95944"/>
                </a:lnTo>
                <a:lnTo>
                  <a:pt x="440409" y="93399"/>
                </a:lnTo>
                <a:lnTo>
                  <a:pt x="434825" y="86128"/>
                </a:lnTo>
                <a:lnTo>
                  <a:pt x="431275" y="74674"/>
                </a:lnTo>
                <a:lnTo>
                  <a:pt x="430032" y="59583"/>
                </a:lnTo>
                <a:lnTo>
                  <a:pt x="431275" y="44491"/>
                </a:lnTo>
                <a:lnTo>
                  <a:pt x="434825" y="33038"/>
                </a:lnTo>
                <a:lnTo>
                  <a:pt x="440409" y="25766"/>
                </a:lnTo>
                <a:lnTo>
                  <a:pt x="447754" y="23222"/>
                </a:lnTo>
                <a:lnTo>
                  <a:pt x="468053" y="23222"/>
                </a:lnTo>
                <a:lnTo>
                  <a:pt x="459902" y="14809"/>
                </a:lnTo>
                <a:lnTo>
                  <a:pt x="447754" y="11458"/>
                </a:lnTo>
                <a:close/>
              </a:path>
              <a:path w="534670" h="138429">
                <a:moveTo>
                  <a:pt x="468053" y="23222"/>
                </a:moveTo>
                <a:lnTo>
                  <a:pt x="447754" y="23222"/>
                </a:lnTo>
                <a:lnTo>
                  <a:pt x="455099" y="25766"/>
                </a:lnTo>
                <a:lnTo>
                  <a:pt x="460683" y="33038"/>
                </a:lnTo>
                <a:lnTo>
                  <a:pt x="464232" y="44491"/>
                </a:lnTo>
                <a:lnTo>
                  <a:pt x="465476" y="59583"/>
                </a:lnTo>
                <a:lnTo>
                  <a:pt x="464232" y="74674"/>
                </a:lnTo>
                <a:lnTo>
                  <a:pt x="460683" y="86128"/>
                </a:lnTo>
                <a:lnTo>
                  <a:pt x="455099" y="93399"/>
                </a:lnTo>
                <a:lnTo>
                  <a:pt x="447754" y="95944"/>
                </a:lnTo>
                <a:lnTo>
                  <a:pt x="468053" y="95944"/>
                </a:lnTo>
                <a:lnTo>
                  <a:pt x="469200" y="94760"/>
                </a:lnTo>
                <a:lnTo>
                  <a:pt x="475146" y="79606"/>
                </a:lnTo>
                <a:lnTo>
                  <a:pt x="477240" y="59583"/>
                </a:lnTo>
                <a:lnTo>
                  <a:pt x="475146" y="39559"/>
                </a:lnTo>
                <a:lnTo>
                  <a:pt x="469200" y="24406"/>
                </a:lnTo>
                <a:lnTo>
                  <a:pt x="468053" y="23222"/>
                </a:lnTo>
                <a:close/>
              </a:path>
              <a:path w="534670" h="138429">
                <a:moveTo>
                  <a:pt x="534073" y="0"/>
                </a:moveTo>
                <a:lnTo>
                  <a:pt x="521851" y="0"/>
                </a:lnTo>
                <a:lnTo>
                  <a:pt x="521851" y="138110"/>
                </a:lnTo>
                <a:lnTo>
                  <a:pt x="534073" y="138110"/>
                </a:lnTo>
                <a:lnTo>
                  <a:pt x="534073" y="65083"/>
                </a:lnTo>
                <a:lnTo>
                  <a:pt x="526434" y="65083"/>
                </a:lnTo>
                <a:lnTo>
                  <a:pt x="526434" y="54694"/>
                </a:lnTo>
                <a:lnTo>
                  <a:pt x="534073" y="54694"/>
                </a:lnTo>
                <a:lnTo>
                  <a:pt x="534073" y="0"/>
                </a:lnTo>
                <a:close/>
              </a:path>
              <a:path w="534670" h="138429">
                <a:moveTo>
                  <a:pt x="503365" y="2902"/>
                </a:moveTo>
                <a:lnTo>
                  <a:pt x="491295" y="2902"/>
                </a:lnTo>
                <a:lnTo>
                  <a:pt x="491295" y="131235"/>
                </a:lnTo>
                <a:lnTo>
                  <a:pt x="503365" y="131235"/>
                </a:lnTo>
                <a:lnTo>
                  <a:pt x="503365" y="65083"/>
                </a:lnTo>
                <a:lnTo>
                  <a:pt x="500004" y="65083"/>
                </a:lnTo>
                <a:lnTo>
                  <a:pt x="500004" y="54694"/>
                </a:lnTo>
                <a:lnTo>
                  <a:pt x="503365" y="54694"/>
                </a:lnTo>
                <a:lnTo>
                  <a:pt x="503365" y="2902"/>
                </a:lnTo>
                <a:close/>
              </a:path>
              <a:path w="534670" h="138429">
                <a:moveTo>
                  <a:pt x="503365" y="54694"/>
                </a:moveTo>
                <a:lnTo>
                  <a:pt x="500004" y="54694"/>
                </a:lnTo>
                <a:lnTo>
                  <a:pt x="500004" y="65083"/>
                </a:lnTo>
                <a:lnTo>
                  <a:pt x="503365" y="65083"/>
                </a:lnTo>
                <a:lnTo>
                  <a:pt x="503365" y="54694"/>
                </a:lnTo>
                <a:close/>
              </a:path>
              <a:path w="534670" h="138429">
                <a:moveTo>
                  <a:pt x="521851" y="54694"/>
                </a:moveTo>
                <a:lnTo>
                  <a:pt x="503365" y="54694"/>
                </a:lnTo>
                <a:lnTo>
                  <a:pt x="503365" y="65083"/>
                </a:lnTo>
                <a:lnTo>
                  <a:pt x="521851" y="65083"/>
                </a:lnTo>
                <a:lnTo>
                  <a:pt x="521851" y="54694"/>
                </a:lnTo>
                <a:close/>
              </a:path>
              <a:path w="534670" h="138429">
                <a:moveTo>
                  <a:pt x="534073" y="54694"/>
                </a:moveTo>
                <a:lnTo>
                  <a:pt x="526434" y="54694"/>
                </a:lnTo>
                <a:lnTo>
                  <a:pt x="526434" y="65083"/>
                </a:lnTo>
                <a:lnTo>
                  <a:pt x="534073" y="65083"/>
                </a:lnTo>
                <a:lnTo>
                  <a:pt x="534073" y="54694"/>
                </a:lnTo>
                <a:close/>
              </a:path>
            </a:pathLst>
          </a:custGeom>
          <a:solidFill>
            <a:srgbClr val="6775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4851994" y="5494944"/>
            <a:ext cx="263525" cy="138430"/>
          </a:xfrm>
          <a:custGeom>
            <a:avLst/>
            <a:gdLst/>
            <a:ahLst/>
            <a:cxnLst/>
            <a:rect l="l" t="t" r="r" b="b"/>
            <a:pathLst>
              <a:path w="263525" h="138429">
                <a:moveTo>
                  <a:pt x="29333" y="11458"/>
                </a:moveTo>
                <a:lnTo>
                  <a:pt x="17208" y="14809"/>
                </a:lnTo>
                <a:lnTo>
                  <a:pt x="7963" y="24406"/>
                </a:lnTo>
                <a:lnTo>
                  <a:pt x="2069" y="39559"/>
                </a:lnTo>
                <a:lnTo>
                  <a:pt x="0" y="59583"/>
                </a:lnTo>
                <a:lnTo>
                  <a:pt x="2069" y="79606"/>
                </a:lnTo>
                <a:lnTo>
                  <a:pt x="7963" y="94760"/>
                </a:lnTo>
                <a:lnTo>
                  <a:pt x="17208" y="104356"/>
                </a:lnTo>
                <a:lnTo>
                  <a:pt x="29333" y="107707"/>
                </a:lnTo>
                <a:lnTo>
                  <a:pt x="41481" y="104356"/>
                </a:lnTo>
                <a:lnTo>
                  <a:pt x="49632" y="95944"/>
                </a:lnTo>
                <a:lnTo>
                  <a:pt x="29333" y="95944"/>
                </a:lnTo>
                <a:lnTo>
                  <a:pt x="21987" y="93399"/>
                </a:lnTo>
                <a:lnTo>
                  <a:pt x="16404" y="86128"/>
                </a:lnTo>
                <a:lnTo>
                  <a:pt x="12854" y="74674"/>
                </a:lnTo>
                <a:lnTo>
                  <a:pt x="11611" y="59583"/>
                </a:lnTo>
                <a:lnTo>
                  <a:pt x="12854" y="44491"/>
                </a:lnTo>
                <a:lnTo>
                  <a:pt x="16404" y="33038"/>
                </a:lnTo>
                <a:lnTo>
                  <a:pt x="21987" y="25766"/>
                </a:lnTo>
                <a:lnTo>
                  <a:pt x="29333" y="23222"/>
                </a:lnTo>
                <a:lnTo>
                  <a:pt x="49632" y="23222"/>
                </a:lnTo>
                <a:lnTo>
                  <a:pt x="41481" y="14809"/>
                </a:lnTo>
                <a:lnTo>
                  <a:pt x="29333" y="11458"/>
                </a:lnTo>
                <a:close/>
              </a:path>
              <a:path w="263525" h="138429">
                <a:moveTo>
                  <a:pt x="49632" y="23222"/>
                </a:moveTo>
                <a:lnTo>
                  <a:pt x="29333" y="23222"/>
                </a:lnTo>
                <a:lnTo>
                  <a:pt x="36678" y="25766"/>
                </a:lnTo>
                <a:lnTo>
                  <a:pt x="42262" y="33038"/>
                </a:lnTo>
                <a:lnTo>
                  <a:pt x="45811" y="44491"/>
                </a:lnTo>
                <a:lnTo>
                  <a:pt x="47055" y="59583"/>
                </a:lnTo>
                <a:lnTo>
                  <a:pt x="45811" y="74674"/>
                </a:lnTo>
                <a:lnTo>
                  <a:pt x="42262" y="86128"/>
                </a:lnTo>
                <a:lnTo>
                  <a:pt x="36678" y="93399"/>
                </a:lnTo>
                <a:lnTo>
                  <a:pt x="29333" y="95944"/>
                </a:lnTo>
                <a:lnTo>
                  <a:pt x="49632" y="95944"/>
                </a:lnTo>
                <a:lnTo>
                  <a:pt x="50779" y="94760"/>
                </a:lnTo>
                <a:lnTo>
                  <a:pt x="56725" y="79606"/>
                </a:lnTo>
                <a:lnTo>
                  <a:pt x="58819" y="59583"/>
                </a:lnTo>
                <a:lnTo>
                  <a:pt x="56725" y="39559"/>
                </a:lnTo>
                <a:lnTo>
                  <a:pt x="50779" y="24406"/>
                </a:lnTo>
                <a:lnTo>
                  <a:pt x="49632" y="23222"/>
                </a:lnTo>
                <a:close/>
              </a:path>
              <a:path w="263525" h="138429">
                <a:moveTo>
                  <a:pt x="115652" y="0"/>
                </a:moveTo>
                <a:lnTo>
                  <a:pt x="103430" y="0"/>
                </a:lnTo>
                <a:lnTo>
                  <a:pt x="103430" y="138110"/>
                </a:lnTo>
                <a:lnTo>
                  <a:pt x="115652" y="138110"/>
                </a:lnTo>
                <a:lnTo>
                  <a:pt x="115652" y="65083"/>
                </a:lnTo>
                <a:lnTo>
                  <a:pt x="108013" y="65083"/>
                </a:lnTo>
                <a:lnTo>
                  <a:pt x="108013" y="54694"/>
                </a:lnTo>
                <a:lnTo>
                  <a:pt x="115652" y="54694"/>
                </a:lnTo>
                <a:lnTo>
                  <a:pt x="115652" y="0"/>
                </a:lnTo>
                <a:close/>
              </a:path>
              <a:path w="263525" h="138429">
                <a:moveTo>
                  <a:pt x="84944" y="2902"/>
                </a:moveTo>
                <a:lnTo>
                  <a:pt x="72874" y="2902"/>
                </a:lnTo>
                <a:lnTo>
                  <a:pt x="72874" y="131235"/>
                </a:lnTo>
                <a:lnTo>
                  <a:pt x="84944" y="131235"/>
                </a:lnTo>
                <a:lnTo>
                  <a:pt x="84944" y="65083"/>
                </a:lnTo>
                <a:lnTo>
                  <a:pt x="81583" y="65083"/>
                </a:lnTo>
                <a:lnTo>
                  <a:pt x="81583" y="54694"/>
                </a:lnTo>
                <a:lnTo>
                  <a:pt x="84944" y="54694"/>
                </a:lnTo>
                <a:lnTo>
                  <a:pt x="84944" y="2902"/>
                </a:lnTo>
                <a:close/>
              </a:path>
              <a:path w="263525" h="138429">
                <a:moveTo>
                  <a:pt x="84944" y="54694"/>
                </a:moveTo>
                <a:lnTo>
                  <a:pt x="81583" y="54694"/>
                </a:lnTo>
                <a:lnTo>
                  <a:pt x="81583" y="65083"/>
                </a:lnTo>
                <a:lnTo>
                  <a:pt x="84944" y="65083"/>
                </a:lnTo>
                <a:lnTo>
                  <a:pt x="84944" y="54694"/>
                </a:lnTo>
                <a:close/>
              </a:path>
              <a:path w="263525" h="138429">
                <a:moveTo>
                  <a:pt x="103430" y="54694"/>
                </a:moveTo>
                <a:lnTo>
                  <a:pt x="84944" y="54694"/>
                </a:lnTo>
                <a:lnTo>
                  <a:pt x="84944" y="65083"/>
                </a:lnTo>
                <a:lnTo>
                  <a:pt x="103430" y="65083"/>
                </a:lnTo>
                <a:lnTo>
                  <a:pt x="103430" y="54694"/>
                </a:lnTo>
                <a:close/>
              </a:path>
              <a:path w="263525" h="138429">
                <a:moveTo>
                  <a:pt x="115652" y="54694"/>
                </a:moveTo>
                <a:lnTo>
                  <a:pt x="108013" y="54694"/>
                </a:lnTo>
                <a:lnTo>
                  <a:pt x="108013" y="65083"/>
                </a:lnTo>
                <a:lnTo>
                  <a:pt x="115652" y="65083"/>
                </a:lnTo>
                <a:lnTo>
                  <a:pt x="115652" y="54694"/>
                </a:lnTo>
                <a:close/>
              </a:path>
              <a:path w="263525" h="138429">
                <a:moveTo>
                  <a:pt x="263528" y="65694"/>
                </a:moveTo>
                <a:lnTo>
                  <a:pt x="138709" y="65694"/>
                </a:lnTo>
                <a:lnTo>
                  <a:pt x="138709" y="75930"/>
                </a:lnTo>
                <a:lnTo>
                  <a:pt x="263528" y="75930"/>
                </a:lnTo>
                <a:lnTo>
                  <a:pt x="263528" y="65694"/>
                </a:lnTo>
                <a:close/>
              </a:path>
              <a:path w="263525" h="138429">
                <a:moveTo>
                  <a:pt x="201042" y="87846"/>
                </a:moveTo>
                <a:lnTo>
                  <a:pt x="181203" y="89527"/>
                </a:lnTo>
                <a:lnTo>
                  <a:pt x="166305" y="94416"/>
                </a:lnTo>
                <a:lnTo>
                  <a:pt x="156935" y="102284"/>
                </a:lnTo>
                <a:lnTo>
                  <a:pt x="153682" y="112902"/>
                </a:lnTo>
                <a:lnTo>
                  <a:pt x="156935" y="123496"/>
                </a:lnTo>
                <a:lnTo>
                  <a:pt x="166305" y="131312"/>
                </a:lnTo>
                <a:lnTo>
                  <a:pt x="181203" y="136148"/>
                </a:lnTo>
                <a:lnTo>
                  <a:pt x="201042" y="137805"/>
                </a:lnTo>
                <a:lnTo>
                  <a:pt x="220882" y="136148"/>
                </a:lnTo>
                <a:lnTo>
                  <a:pt x="235780" y="131312"/>
                </a:lnTo>
                <a:lnTo>
                  <a:pt x="239901" y="127874"/>
                </a:lnTo>
                <a:lnTo>
                  <a:pt x="201042" y="127874"/>
                </a:lnTo>
                <a:lnTo>
                  <a:pt x="186560" y="126867"/>
                </a:lnTo>
                <a:lnTo>
                  <a:pt x="175701" y="123940"/>
                </a:lnTo>
                <a:lnTo>
                  <a:pt x="168880" y="119237"/>
                </a:lnTo>
                <a:lnTo>
                  <a:pt x="166515" y="112902"/>
                </a:lnTo>
                <a:lnTo>
                  <a:pt x="168880" y="106502"/>
                </a:lnTo>
                <a:lnTo>
                  <a:pt x="175701" y="101806"/>
                </a:lnTo>
                <a:lnTo>
                  <a:pt x="186560" y="98916"/>
                </a:lnTo>
                <a:lnTo>
                  <a:pt x="201042" y="97930"/>
                </a:lnTo>
                <a:lnTo>
                  <a:pt x="239965" y="97930"/>
                </a:lnTo>
                <a:lnTo>
                  <a:pt x="235780" y="94416"/>
                </a:lnTo>
                <a:lnTo>
                  <a:pt x="220882" y="89527"/>
                </a:lnTo>
                <a:lnTo>
                  <a:pt x="201042" y="87846"/>
                </a:lnTo>
                <a:close/>
              </a:path>
              <a:path w="263525" h="138429">
                <a:moveTo>
                  <a:pt x="239965" y="97930"/>
                </a:moveTo>
                <a:lnTo>
                  <a:pt x="201042" y="97930"/>
                </a:lnTo>
                <a:lnTo>
                  <a:pt x="215590" y="98916"/>
                </a:lnTo>
                <a:lnTo>
                  <a:pt x="226442" y="101806"/>
                </a:lnTo>
                <a:lnTo>
                  <a:pt x="233226" y="106502"/>
                </a:lnTo>
                <a:lnTo>
                  <a:pt x="235570" y="112902"/>
                </a:lnTo>
                <a:lnTo>
                  <a:pt x="233226" y="119237"/>
                </a:lnTo>
                <a:lnTo>
                  <a:pt x="226442" y="123940"/>
                </a:lnTo>
                <a:lnTo>
                  <a:pt x="215590" y="126867"/>
                </a:lnTo>
                <a:lnTo>
                  <a:pt x="201042" y="127874"/>
                </a:lnTo>
                <a:lnTo>
                  <a:pt x="239901" y="127874"/>
                </a:lnTo>
                <a:lnTo>
                  <a:pt x="245150" y="123496"/>
                </a:lnTo>
                <a:lnTo>
                  <a:pt x="248403" y="112902"/>
                </a:lnTo>
                <a:lnTo>
                  <a:pt x="245150" y="102284"/>
                </a:lnTo>
                <a:lnTo>
                  <a:pt x="239965" y="97930"/>
                </a:lnTo>
                <a:close/>
              </a:path>
              <a:path w="263525" h="138429">
                <a:moveTo>
                  <a:pt x="198292" y="12527"/>
                </a:moveTo>
                <a:lnTo>
                  <a:pt x="192945" y="12527"/>
                </a:lnTo>
                <a:lnTo>
                  <a:pt x="192945" y="16652"/>
                </a:lnTo>
                <a:lnTo>
                  <a:pt x="189049" y="27638"/>
                </a:lnTo>
                <a:lnTo>
                  <a:pt x="178622" y="36819"/>
                </a:lnTo>
                <a:lnTo>
                  <a:pt x="163555" y="43594"/>
                </a:lnTo>
                <a:lnTo>
                  <a:pt x="145737" y="47360"/>
                </a:lnTo>
                <a:lnTo>
                  <a:pt x="150320" y="57291"/>
                </a:lnTo>
                <a:lnTo>
                  <a:pt x="170800" y="52638"/>
                </a:lnTo>
                <a:lnTo>
                  <a:pt x="187999" y="44018"/>
                </a:lnTo>
                <a:lnTo>
                  <a:pt x="199842" y="31875"/>
                </a:lnTo>
                <a:lnTo>
                  <a:pt x="201264" y="26966"/>
                </a:lnTo>
                <a:lnTo>
                  <a:pt x="198292" y="16652"/>
                </a:lnTo>
                <a:lnTo>
                  <a:pt x="198292" y="12527"/>
                </a:lnTo>
                <a:close/>
              </a:path>
              <a:path w="263525" h="138429">
                <a:moveTo>
                  <a:pt x="209445" y="12527"/>
                </a:moveTo>
                <a:lnTo>
                  <a:pt x="204251" y="12527"/>
                </a:lnTo>
                <a:lnTo>
                  <a:pt x="204251" y="16652"/>
                </a:lnTo>
                <a:lnTo>
                  <a:pt x="201264" y="26966"/>
                </a:lnTo>
                <a:lnTo>
                  <a:pt x="202678" y="31875"/>
                </a:lnTo>
                <a:lnTo>
                  <a:pt x="214468" y="44018"/>
                </a:lnTo>
                <a:lnTo>
                  <a:pt x="231615" y="52638"/>
                </a:lnTo>
                <a:lnTo>
                  <a:pt x="252070" y="57291"/>
                </a:lnTo>
                <a:lnTo>
                  <a:pt x="256653" y="47360"/>
                </a:lnTo>
                <a:lnTo>
                  <a:pt x="238836" y="43594"/>
                </a:lnTo>
                <a:lnTo>
                  <a:pt x="223768" y="36819"/>
                </a:lnTo>
                <a:lnTo>
                  <a:pt x="213341" y="27638"/>
                </a:lnTo>
                <a:lnTo>
                  <a:pt x="209445" y="16652"/>
                </a:lnTo>
                <a:lnTo>
                  <a:pt x="209445" y="12527"/>
                </a:lnTo>
                <a:close/>
              </a:path>
              <a:path w="263525" h="138429">
                <a:moveTo>
                  <a:pt x="204251" y="12527"/>
                </a:moveTo>
                <a:lnTo>
                  <a:pt x="198292" y="12527"/>
                </a:lnTo>
                <a:lnTo>
                  <a:pt x="198292" y="16652"/>
                </a:lnTo>
                <a:lnTo>
                  <a:pt x="201264" y="26966"/>
                </a:lnTo>
                <a:lnTo>
                  <a:pt x="204251" y="16652"/>
                </a:lnTo>
                <a:lnTo>
                  <a:pt x="204251" y="12527"/>
                </a:lnTo>
                <a:close/>
              </a:path>
              <a:path w="263525" h="138429">
                <a:moveTo>
                  <a:pt x="252376" y="7027"/>
                </a:moveTo>
                <a:lnTo>
                  <a:pt x="150168" y="7027"/>
                </a:lnTo>
                <a:lnTo>
                  <a:pt x="150168" y="17263"/>
                </a:lnTo>
                <a:lnTo>
                  <a:pt x="192729" y="17263"/>
                </a:lnTo>
                <a:lnTo>
                  <a:pt x="192945" y="16652"/>
                </a:lnTo>
                <a:lnTo>
                  <a:pt x="192945" y="12527"/>
                </a:lnTo>
                <a:lnTo>
                  <a:pt x="252376" y="12527"/>
                </a:lnTo>
                <a:lnTo>
                  <a:pt x="252376" y="7027"/>
                </a:lnTo>
                <a:close/>
              </a:path>
              <a:path w="263525" h="138429">
                <a:moveTo>
                  <a:pt x="252376" y="12527"/>
                </a:moveTo>
                <a:lnTo>
                  <a:pt x="209445" y="12527"/>
                </a:lnTo>
                <a:lnTo>
                  <a:pt x="209445" y="16652"/>
                </a:lnTo>
                <a:lnTo>
                  <a:pt x="209662" y="17263"/>
                </a:lnTo>
                <a:lnTo>
                  <a:pt x="252376" y="17263"/>
                </a:lnTo>
                <a:lnTo>
                  <a:pt x="252376" y="12527"/>
                </a:lnTo>
                <a:close/>
              </a:path>
            </a:pathLst>
          </a:custGeom>
          <a:solidFill>
            <a:srgbClr val="6775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5709934" y="6052312"/>
            <a:ext cx="403860" cy="139700"/>
          </a:xfrm>
          <a:custGeom>
            <a:avLst/>
            <a:gdLst/>
            <a:ahLst/>
            <a:cxnLst/>
            <a:rect l="l" t="t" r="r" b="b"/>
            <a:pathLst>
              <a:path w="403860" h="139700">
                <a:moveTo>
                  <a:pt x="111069" y="1222"/>
                </a:moveTo>
                <a:lnTo>
                  <a:pt x="98388" y="1222"/>
                </a:lnTo>
                <a:lnTo>
                  <a:pt x="98388" y="77458"/>
                </a:lnTo>
                <a:lnTo>
                  <a:pt x="111069" y="77458"/>
                </a:lnTo>
                <a:lnTo>
                  <a:pt x="111069" y="1222"/>
                </a:lnTo>
                <a:close/>
              </a:path>
              <a:path w="403860" h="139700">
                <a:moveTo>
                  <a:pt x="111069" y="84485"/>
                </a:moveTo>
                <a:lnTo>
                  <a:pt x="21694" y="84485"/>
                </a:lnTo>
                <a:lnTo>
                  <a:pt x="21694" y="93958"/>
                </a:lnTo>
                <a:lnTo>
                  <a:pt x="98541" y="93958"/>
                </a:lnTo>
                <a:lnTo>
                  <a:pt x="98541" y="106027"/>
                </a:lnTo>
                <a:lnTo>
                  <a:pt x="21999" y="106027"/>
                </a:lnTo>
                <a:lnTo>
                  <a:pt x="21999" y="138263"/>
                </a:lnTo>
                <a:lnTo>
                  <a:pt x="115805" y="138263"/>
                </a:lnTo>
                <a:lnTo>
                  <a:pt x="115805" y="131082"/>
                </a:lnTo>
                <a:lnTo>
                  <a:pt x="34374" y="131082"/>
                </a:lnTo>
                <a:lnTo>
                  <a:pt x="34374" y="115346"/>
                </a:lnTo>
                <a:lnTo>
                  <a:pt x="111069" y="115346"/>
                </a:lnTo>
                <a:lnTo>
                  <a:pt x="111069" y="84485"/>
                </a:lnTo>
                <a:close/>
              </a:path>
              <a:path w="403860" h="139700">
                <a:moveTo>
                  <a:pt x="115805" y="128485"/>
                </a:moveTo>
                <a:lnTo>
                  <a:pt x="34374" y="128485"/>
                </a:lnTo>
                <a:lnTo>
                  <a:pt x="34374" y="131082"/>
                </a:lnTo>
                <a:lnTo>
                  <a:pt x="115805" y="131082"/>
                </a:lnTo>
                <a:lnTo>
                  <a:pt x="115805" y="128485"/>
                </a:lnTo>
                <a:close/>
              </a:path>
              <a:path w="403860" h="139700">
                <a:moveTo>
                  <a:pt x="35597" y="14055"/>
                </a:moveTo>
                <a:lnTo>
                  <a:pt x="0" y="14055"/>
                </a:lnTo>
                <a:lnTo>
                  <a:pt x="0" y="23833"/>
                </a:lnTo>
                <a:lnTo>
                  <a:pt x="83874" y="23833"/>
                </a:lnTo>
                <a:lnTo>
                  <a:pt x="83874" y="19097"/>
                </a:lnTo>
                <a:lnTo>
                  <a:pt x="35597" y="19097"/>
                </a:lnTo>
                <a:lnTo>
                  <a:pt x="35597" y="14055"/>
                </a:lnTo>
                <a:close/>
              </a:path>
              <a:path w="403860" h="139700">
                <a:moveTo>
                  <a:pt x="48277" y="0"/>
                </a:moveTo>
                <a:lnTo>
                  <a:pt x="35597" y="0"/>
                </a:lnTo>
                <a:lnTo>
                  <a:pt x="35597" y="19097"/>
                </a:lnTo>
                <a:lnTo>
                  <a:pt x="48277" y="19097"/>
                </a:lnTo>
                <a:lnTo>
                  <a:pt x="48277" y="0"/>
                </a:lnTo>
                <a:close/>
              </a:path>
              <a:path w="403860" h="139700">
                <a:moveTo>
                  <a:pt x="83874" y="14055"/>
                </a:moveTo>
                <a:lnTo>
                  <a:pt x="48277" y="14055"/>
                </a:lnTo>
                <a:lnTo>
                  <a:pt x="48277" y="19097"/>
                </a:lnTo>
                <a:lnTo>
                  <a:pt x="83874" y="19097"/>
                </a:lnTo>
                <a:lnTo>
                  <a:pt x="83874" y="14055"/>
                </a:lnTo>
                <a:close/>
              </a:path>
              <a:path w="403860" h="139700">
                <a:moveTo>
                  <a:pt x="41860" y="30249"/>
                </a:moveTo>
                <a:lnTo>
                  <a:pt x="27972" y="31830"/>
                </a:lnTo>
                <a:lnTo>
                  <a:pt x="17378" y="36360"/>
                </a:lnTo>
                <a:lnTo>
                  <a:pt x="10622" y="43527"/>
                </a:lnTo>
                <a:lnTo>
                  <a:pt x="8249" y="53013"/>
                </a:lnTo>
                <a:lnTo>
                  <a:pt x="10622" y="62388"/>
                </a:lnTo>
                <a:lnTo>
                  <a:pt x="17378" y="69456"/>
                </a:lnTo>
                <a:lnTo>
                  <a:pt x="27972" y="73917"/>
                </a:lnTo>
                <a:lnTo>
                  <a:pt x="41860" y="75471"/>
                </a:lnTo>
                <a:lnTo>
                  <a:pt x="55773" y="73917"/>
                </a:lnTo>
                <a:lnTo>
                  <a:pt x="66419" y="69456"/>
                </a:lnTo>
                <a:lnTo>
                  <a:pt x="69454" y="66305"/>
                </a:lnTo>
                <a:lnTo>
                  <a:pt x="28874" y="66305"/>
                </a:lnTo>
                <a:lnTo>
                  <a:pt x="20319" y="61110"/>
                </a:lnTo>
                <a:lnTo>
                  <a:pt x="20319" y="44763"/>
                </a:lnTo>
                <a:lnTo>
                  <a:pt x="28874" y="39569"/>
                </a:lnTo>
                <a:lnTo>
                  <a:pt x="69467" y="39569"/>
                </a:lnTo>
                <a:lnTo>
                  <a:pt x="66419" y="36360"/>
                </a:lnTo>
                <a:lnTo>
                  <a:pt x="55773" y="31830"/>
                </a:lnTo>
                <a:lnTo>
                  <a:pt x="41860" y="30249"/>
                </a:lnTo>
                <a:close/>
              </a:path>
              <a:path w="403860" h="139700">
                <a:moveTo>
                  <a:pt x="69467" y="39569"/>
                </a:moveTo>
                <a:lnTo>
                  <a:pt x="54847" y="39569"/>
                </a:lnTo>
                <a:lnTo>
                  <a:pt x="63402" y="44763"/>
                </a:lnTo>
                <a:lnTo>
                  <a:pt x="63402" y="61110"/>
                </a:lnTo>
                <a:lnTo>
                  <a:pt x="54847" y="66305"/>
                </a:lnTo>
                <a:lnTo>
                  <a:pt x="69454" y="66305"/>
                </a:lnTo>
                <a:lnTo>
                  <a:pt x="73228" y="62388"/>
                </a:lnTo>
                <a:lnTo>
                  <a:pt x="75624" y="53013"/>
                </a:lnTo>
                <a:lnTo>
                  <a:pt x="73228" y="43527"/>
                </a:lnTo>
                <a:lnTo>
                  <a:pt x="69467" y="39569"/>
                </a:lnTo>
                <a:close/>
              </a:path>
              <a:path w="403860" h="139700">
                <a:moveTo>
                  <a:pt x="251765" y="1833"/>
                </a:moveTo>
                <a:lnTo>
                  <a:pt x="238931" y="1833"/>
                </a:lnTo>
                <a:lnTo>
                  <a:pt x="238931" y="86624"/>
                </a:lnTo>
                <a:lnTo>
                  <a:pt x="251765" y="86624"/>
                </a:lnTo>
                <a:lnTo>
                  <a:pt x="251765" y="1833"/>
                </a:lnTo>
                <a:close/>
              </a:path>
              <a:path w="403860" h="139700">
                <a:moveTo>
                  <a:pt x="207917" y="10388"/>
                </a:moveTo>
                <a:lnTo>
                  <a:pt x="145279" y="10388"/>
                </a:lnTo>
                <a:lnTo>
                  <a:pt x="145279" y="20777"/>
                </a:lnTo>
                <a:lnTo>
                  <a:pt x="195542" y="20777"/>
                </a:lnTo>
                <a:lnTo>
                  <a:pt x="195542" y="38652"/>
                </a:lnTo>
                <a:lnTo>
                  <a:pt x="145584" y="38652"/>
                </a:lnTo>
                <a:lnTo>
                  <a:pt x="145584" y="78221"/>
                </a:lnTo>
                <a:lnTo>
                  <a:pt x="156737" y="78221"/>
                </a:lnTo>
                <a:lnTo>
                  <a:pt x="174844" y="78066"/>
                </a:lnTo>
                <a:lnTo>
                  <a:pt x="191360" y="77438"/>
                </a:lnTo>
                <a:lnTo>
                  <a:pt x="207333" y="76095"/>
                </a:lnTo>
                <a:lnTo>
                  <a:pt x="223806" y="73791"/>
                </a:lnTo>
                <a:lnTo>
                  <a:pt x="223786" y="73638"/>
                </a:lnTo>
                <a:lnTo>
                  <a:pt x="157959" y="73638"/>
                </a:lnTo>
                <a:lnTo>
                  <a:pt x="157959" y="67833"/>
                </a:lnTo>
                <a:lnTo>
                  <a:pt x="156737" y="67833"/>
                </a:lnTo>
                <a:lnTo>
                  <a:pt x="157959" y="67820"/>
                </a:lnTo>
                <a:lnTo>
                  <a:pt x="157959" y="48583"/>
                </a:lnTo>
                <a:lnTo>
                  <a:pt x="207917" y="48583"/>
                </a:lnTo>
                <a:lnTo>
                  <a:pt x="207917" y="10388"/>
                </a:lnTo>
                <a:close/>
              </a:path>
              <a:path w="403860" h="139700">
                <a:moveTo>
                  <a:pt x="222431" y="63402"/>
                </a:moveTo>
                <a:lnTo>
                  <a:pt x="206344" y="65641"/>
                </a:lnTo>
                <a:lnTo>
                  <a:pt x="190673" y="66992"/>
                </a:lnTo>
                <a:lnTo>
                  <a:pt x="174457" y="67656"/>
                </a:lnTo>
                <a:lnTo>
                  <a:pt x="157959" y="67820"/>
                </a:lnTo>
                <a:lnTo>
                  <a:pt x="157959" y="73638"/>
                </a:lnTo>
                <a:lnTo>
                  <a:pt x="223786" y="73638"/>
                </a:lnTo>
                <a:lnTo>
                  <a:pt x="222431" y="63402"/>
                </a:lnTo>
                <a:close/>
              </a:path>
              <a:path w="403860" h="139700">
                <a:moveTo>
                  <a:pt x="157959" y="67820"/>
                </a:moveTo>
                <a:lnTo>
                  <a:pt x="156737" y="67833"/>
                </a:lnTo>
                <a:lnTo>
                  <a:pt x="157959" y="67833"/>
                </a:lnTo>
                <a:close/>
              </a:path>
              <a:path w="403860" h="139700">
                <a:moveTo>
                  <a:pt x="206237" y="89680"/>
                </a:moveTo>
                <a:lnTo>
                  <a:pt x="186822" y="91336"/>
                </a:lnTo>
                <a:lnTo>
                  <a:pt x="172263" y="96173"/>
                </a:lnTo>
                <a:lnTo>
                  <a:pt x="163118" y="103988"/>
                </a:lnTo>
                <a:lnTo>
                  <a:pt x="159945" y="114582"/>
                </a:lnTo>
                <a:lnTo>
                  <a:pt x="163118" y="125200"/>
                </a:lnTo>
                <a:lnTo>
                  <a:pt x="172263" y="133069"/>
                </a:lnTo>
                <a:lnTo>
                  <a:pt x="186822" y="137957"/>
                </a:lnTo>
                <a:lnTo>
                  <a:pt x="206237" y="139638"/>
                </a:lnTo>
                <a:lnTo>
                  <a:pt x="225611" y="137957"/>
                </a:lnTo>
                <a:lnTo>
                  <a:pt x="240230" y="133069"/>
                </a:lnTo>
                <a:lnTo>
                  <a:pt x="244354" y="129555"/>
                </a:lnTo>
                <a:lnTo>
                  <a:pt x="206237" y="129555"/>
                </a:lnTo>
                <a:lnTo>
                  <a:pt x="192067" y="128547"/>
                </a:lnTo>
                <a:lnTo>
                  <a:pt x="181449" y="125621"/>
                </a:lnTo>
                <a:lnTo>
                  <a:pt x="174784" y="120918"/>
                </a:lnTo>
                <a:lnTo>
                  <a:pt x="172473" y="114582"/>
                </a:lnTo>
                <a:lnTo>
                  <a:pt x="174784" y="108271"/>
                </a:lnTo>
                <a:lnTo>
                  <a:pt x="181449" y="103621"/>
                </a:lnTo>
                <a:lnTo>
                  <a:pt x="192067" y="100747"/>
                </a:lnTo>
                <a:lnTo>
                  <a:pt x="206237" y="99763"/>
                </a:lnTo>
                <a:lnTo>
                  <a:pt x="244471" y="99763"/>
                </a:lnTo>
                <a:lnTo>
                  <a:pt x="240230" y="96173"/>
                </a:lnTo>
                <a:lnTo>
                  <a:pt x="225611" y="91336"/>
                </a:lnTo>
                <a:lnTo>
                  <a:pt x="206237" y="89680"/>
                </a:lnTo>
                <a:close/>
              </a:path>
              <a:path w="403860" h="139700">
                <a:moveTo>
                  <a:pt x="244471" y="99763"/>
                </a:moveTo>
                <a:lnTo>
                  <a:pt x="206237" y="99763"/>
                </a:lnTo>
                <a:lnTo>
                  <a:pt x="220407" y="100747"/>
                </a:lnTo>
                <a:lnTo>
                  <a:pt x="231025" y="103621"/>
                </a:lnTo>
                <a:lnTo>
                  <a:pt x="237690" y="108271"/>
                </a:lnTo>
                <a:lnTo>
                  <a:pt x="240001" y="114582"/>
                </a:lnTo>
                <a:lnTo>
                  <a:pt x="237690" y="120918"/>
                </a:lnTo>
                <a:lnTo>
                  <a:pt x="231025" y="125621"/>
                </a:lnTo>
                <a:lnTo>
                  <a:pt x="220407" y="128547"/>
                </a:lnTo>
                <a:lnTo>
                  <a:pt x="206237" y="129555"/>
                </a:lnTo>
                <a:lnTo>
                  <a:pt x="244354" y="129555"/>
                </a:lnTo>
                <a:lnTo>
                  <a:pt x="249463" y="125200"/>
                </a:lnTo>
                <a:lnTo>
                  <a:pt x="252681" y="114582"/>
                </a:lnTo>
                <a:lnTo>
                  <a:pt x="249463" y="103988"/>
                </a:lnTo>
                <a:lnTo>
                  <a:pt x="244471" y="99763"/>
                </a:lnTo>
                <a:close/>
              </a:path>
              <a:path w="403860" h="139700">
                <a:moveTo>
                  <a:pt x="335016" y="83569"/>
                </a:moveTo>
                <a:lnTo>
                  <a:pt x="294072" y="83569"/>
                </a:lnTo>
                <a:lnTo>
                  <a:pt x="294072" y="93346"/>
                </a:lnTo>
                <a:lnTo>
                  <a:pt x="375349" y="93346"/>
                </a:lnTo>
                <a:lnTo>
                  <a:pt x="375349" y="105416"/>
                </a:lnTo>
                <a:lnTo>
                  <a:pt x="294377" y="105416"/>
                </a:lnTo>
                <a:lnTo>
                  <a:pt x="294377" y="138263"/>
                </a:lnTo>
                <a:lnTo>
                  <a:pt x="392002" y="138263"/>
                </a:lnTo>
                <a:lnTo>
                  <a:pt x="392002" y="131388"/>
                </a:lnTo>
                <a:lnTo>
                  <a:pt x="306905" y="131388"/>
                </a:lnTo>
                <a:lnTo>
                  <a:pt x="306905" y="114582"/>
                </a:lnTo>
                <a:lnTo>
                  <a:pt x="387877" y="114582"/>
                </a:lnTo>
                <a:lnTo>
                  <a:pt x="387877" y="88152"/>
                </a:lnTo>
                <a:lnTo>
                  <a:pt x="335016" y="88152"/>
                </a:lnTo>
                <a:lnTo>
                  <a:pt x="335016" y="83569"/>
                </a:lnTo>
                <a:close/>
              </a:path>
              <a:path w="403860" h="139700">
                <a:moveTo>
                  <a:pt x="392002" y="128332"/>
                </a:moveTo>
                <a:lnTo>
                  <a:pt x="306905" y="128332"/>
                </a:lnTo>
                <a:lnTo>
                  <a:pt x="306905" y="131388"/>
                </a:lnTo>
                <a:lnTo>
                  <a:pt x="392002" y="131388"/>
                </a:lnTo>
                <a:lnTo>
                  <a:pt x="392002" y="128332"/>
                </a:lnTo>
                <a:close/>
              </a:path>
              <a:path w="403860" h="139700">
                <a:moveTo>
                  <a:pt x="347544" y="66916"/>
                </a:moveTo>
                <a:lnTo>
                  <a:pt x="335016" y="66916"/>
                </a:lnTo>
                <a:lnTo>
                  <a:pt x="335016" y="88152"/>
                </a:lnTo>
                <a:lnTo>
                  <a:pt x="347544" y="88152"/>
                </a:lnTo>
                <a:lnTo>
                  <a:pt x="347544" y="66916"/>
                </a:lnTo>
                <a:close/>
              </a:path>
              <a:path w="403860" h="139700">
                <a:moveTo>
                  <a:pt x="387877" y="83569"/>
                </a:moveTo>
                <a:lnTo>
                  <a:pt x="347544" y="83569"/>
                </a:lnTo>
                <a:lnTo>
                  <a:pt x="347544" y="88152"/>
                </a:lnTo>
                <a:lnTo>
                  <a:pt x="387877" y="88152"/>
                </a:lnTo>
                <a:lnTo>
                  <a:pt x="387877" y="83569"/>
                </a:lnTo>
                <a:close/>
              </a:path>
              <a:path w="403860" h="139700">
                <a:moveTo>
                  <a:pt x="403766" y="59888"/>
                </a:moveTo>
                <a:lnTo>
                  <a:pt x="278947" y="59888"/>
                </a:lnTo>
                <a:lnTo>
                  <a:pt x="278947" y="70124"/>
                </a:lnTo>
                <a:lnTo>
                  <a:pt x="335016" y="70124"/>
                </a:lnTo>
                <a:lnTo>
                  <a:pt x="335016" y="66916"/>
                </a:lnTo>
                <a:lnTo>
                  <a:pt x="403766" y="66916"/>
                </a:lnTo>
                <a:lnTo>
                  <a:pt x="403766" y="59888"/>
                </a:lnTo>
                <a:close/>
              </a:path>
              <a:path w="403860" h="139700">
                <a:moveTo>
                  <a:pt x="403766" y="66916"/>
                </a:moveTo>
                <a:lnTo>
                  <a:pt x="347544" y="66916"/>
                </a:lnTo>
                <a:lnTo>
                  <a:pt x="347544" y="70124"/>
                </a:lnTo>
                <a:lnTo>
                  <a:pt x="403766" y="70124"/>
                </a:lnTo>
                <a:lnTo>
                  <a:pt x="403766" y="66916"/>
                </a:lnTo>
                <a:close/>
              </a:path>
              <a:path w="403860" h="139700">
                <a:moveTo>
                  <a:pt x="387572" y="6263"/>
                </a:moveTo>
                <a:lnTo>
                  <a:pt x="295141" y="6263"/>
                </a:lnTo>
                <a:lnTo>
                  <a:pt x="295141" y="48277"/>
                </a:lnTo>
                <a:lnTo>
                  <a:pt x="387572" y="48277"/>
                </a:lnTo>
                <a:lnTo>
                  <a:pt x="387572" y="38194"/>
                </a:lnTo>
                <a:lnTo>
                  <a:pt x="307669" y="38194"/>
                </a:lnTo>
                <a:lnTo>
                  <a:pt x="307669" y="16347"/>
                </a:lnTo>
                <a:lnTo>
                  <a:pt x="387572" y="16347"/>
                </a:lnTo>
                <a:lnTo>
                  <a:pt x="387572" y="6263"/>
                </a:lnTo>
                <a:close/>
              </a:path>
              <a:path w="403860" h="139700">
                <a:moveTo>
                  <a:pt x="387572" y="16347"/>
                </a:moveTo>
                <a:lnTo>
                  <a:pt x="375197" y="16347"/>
                </a:lnTo>
                <a:lnTo>
                  <a:pt x="375197" y="38194"/>
                </a:lnTo>
                <a:lnTo>
                  <a:pt x="387572" y="38194"/>
                </a:lnTo>
                <a:lnTo>
                  <a:pt x="387572" y="16347"/>
                </a:lnTo>
                <a:close/>
              </a:path>
            </a:pathLst>
          </a:custGeom>
          <a:solidFill>
            <a:srgbClr val="6775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5707948" y="6625753"/>
            <a:ext cx="553720" cy="135255"/>
          </a:xfrm>
          <a:custGeom>
            <a:avLst/>
            <a:gdLst/>
            <a:ahLst/>
            <a:cxnLst/>
            <a:rect l="l" t="t" r="r" b="b"/>
            <a:pathLst>
              <a:path w="553720" h="135254">
                <a:moveTo>
                  <a:pt x="21286" y="62333"/>
                </a:moveTo>
                <a:lnTo>
                  <a:pt x="14666" y="62333"/>
                </a:lnTo>
                <a:lnTo>
                  <a:pt x="11305" y="63046"/>
                </a:lnTo>
                <a:lnTo>
                  <a:pt x="8249" y="64472"/>
                </a:lnTo>
                <a:lnTo>
                  <a:pt x="5194" y="65796"/>
                </a:lnTo>
                <a:lnTo>
                  <a:pt x="2444" y="67782"/>
                </a:lnTo>
                <a:lnTo>
                  <a:pt x="0" y="70430"/>
                </a:lnTo>
                <a:lnTo>
                  <a:pt x="0" y="82346"/>
                </a:lnTo>
                <a:lnTo>
                  <a:pt x="2444" y="79800"/>
                </a:lnTo>
                <a:lnTo>
                  <a:pt x="5245" y="77661"/>
                </a:lnTo>
                <a:lnTo>
                  <a:pt x="11560" y="74198"/>
                </a:lnTo>
                <a:lnTo>
                  <a:pt x="14564" y="73333"/>
                </a:lnTo>
                <a:lnTo>
                  <a:pt x="71958" y="73333"/>
                </a:lnTo>
                <a:lnTo>
                  <a:pt x="71958" y="71346"/>
                </a:lnTo>
                <a:lnTo>
                  <a:pt x="52249" y="71346"/>
                </a:lnTo>
                <a:lnTo>
                  <a:pt x="49958" y="71092"/>
                </a:lnTo>
                <a:lnTo>
                  <a:pt x="47513" y="70583"/>
                </a:lnTo>
                <a:lnTo>
                  <a:pt x="45171" y="69972"/>
                </a:lnTo>
                <a:lnTo>
                  <a:pt x="42166" y="68851"/>
                </a:lnTo>
                <a:lnTo>
                  <a:pt x="33814" y="65184"/>
                </a:lnTo>
                <a:lnTo>
                  <a:pt x="29995" y="63860"/>
                </a:lnTo>
                <a:lnTo>
                  <a:pt x="24189" y="62638"/>
                </a:lnTo>
                <a:lnTo>
                  <a:pt x="21286" y="62333"/>
                </a:lnTo>
                <a:close/>
              </a:path>
              <a:path w="553720" h="135254">
                <a:moveTo>
                  <a:pt x="71958" y="73333"/>
                </a:moveTo>
                <a:lnTo>
                  <a:pt x="19657" y="73333"/>
                </a:lnTo>
                <a:lnTo>
                  <a:pt x="21949" y="73638"/>
                </a:lnTo>
                <a:lnTo>
                  <a:pt x="24291" y="74249"/>
                </a:lnTo>
                <a:lnTo>
                  <a:pt x="26736" y="74759"/>
                </a:lnTo>
                <a:lnTo>
                  <a:pt x="29791" y="75828"/>
                </a:lnTo>
                <a:lnTo>
                  <a:pt x="33458" y="77458"/>
                </a:lnTo>
                <a:lnTo>
                  <a:pt x="38041" y="79393"/>
                </a:lnTo>
                <a:lnTo>
                  <a:pt x="41810" y="80717"/>
                </a:lnTo>
                <a:lnTo>
                  <a:pt x="44763" y="81430"/>
                </a:lnTo>
                <a:lnTo>
                  <a:pt x="47819" y="82041"/>
                </a:lnTo>
                <a:lnTo>
                  <a:pt x="50772" y="82346"/>
                </a:lnTo>
                <a:lnTo>
                  <a:pt x="57291" y="82346"/>
                </a:lnTo>
                <a:lnTo>
                  <a:pt x="60652" y="81633"/>
                </a:lnTo>
                <a:lnTo>
                  <a:pt x="66763" y="78782"/>
                </a:lnTo>
                <a:lnTo>
                  <a:pt x="69513" y="76745"/>
                </a:lnTo>
                <a:lnTo>
                  <a:pt x="71864" y="74198"/>
                </a:lnTo>
                <a:lnTo>
                  <a:pt x="71958" y="73333"/>
                </a:lnTo>
                <a:close/>
              </a:path>
              <a:path w="553720" h="135254">
                <a:moveTo>
                  <a:pt x="71958" y="62333"/>
                </a:moveTo>
                <a:lnTo>
                  <a:pt x="69513" y="64879"/>
                </a:lnTo>
                <a:lnTo>
                  <a:pt x="66712" y="67018"/>
                </a:lnTo>
                <a:lnTo>
                  <a:pt x="60397" y="70481"/>
                </a:lnTo>
                <a:lnTo>
                  <a:pt x="57342" y="71346"/>
                </a:lnTo>
                <a:lnTo>
                  <a:pt x="71958" y="71346"/>
                </a:lnTo>
                <a:lnTo>
                  <a:pt x="71958" y="62333"/>
                </a:lnTo>
                <a:close/>
              </a:path>
              <a:path w="553720" h="135254">
                <a:moveTo>
                  <a:pt x="89415" y="109082"/>
                </a:moveTo>
                <a:lnTo>
                  <a:pt x="89415" y="121763"/>
                </a:lnTo>
                <a:lnTo>
                  <a:pt x="92776" y="123698"/>
                </a:lnTo>
                <a:lnTo>
                  <a:pt x="96901" y="125175"/>
                </a:lnTo>
                <a:lnTo>
                  <a:pt x="106780" y="127212"/>
                </a:lnTo>
                <a:lnTo>
                  <a:pt x="112077" y="127721"/>
                </a:lnTo>
                <a:lnTo>
                  <a:pt x="126234" y="127721"/>
                </a:lnTo>
                <a:lnTo>
                  <a:pt x="133517" y="126295"/>
                </a:lnTo>
                <a:lnTo>
                  <a:pt x="145637" y="120490"/>
                </a:lnTo>
                <a:lnTo>
                  <a:pt x="150322" y="116314"/>
                </a:lnTo>
                <a:lnTo>
                  <a:pt x="113044" y="116263"/>
                </a:lnTo>
                <a:lnTo>
                  <a:pt x="108003" y="115652"/>
                </a:lnTo>
                <a:lnTo>
                  <a:pt x="102706" y="114430"/>
                </a:lnTo>
                <a:lnTo>
                  <a:pt x="97512" y="113106"/>
                </a:lnTo>
                <a:lnTo>
                  <a:pt x="93081" y="111323"/>
                </a:lnTo>
                <a:lnTo>
                  <a:pt x="89415" y="109082"/>
                </a:lnTo>
                <a:close/>
              </a:path>
              <a:path w="553720" h="135254">
                <a:moveTo>
                  <a:pt x="151719" y="70583"/>
                </a:moveTo>
                <a:lnTo>
                  <a:pt x="126845" y="70583"/>
                </a:lnTo>
                <a:lnTo>
                  <a:pt x="133771" y="72518"/>
                </a:lnTo>
                <a:lnTo>
                  <a:pt x="138151" y="76388"/>
                </a:lnTo>
                <a:lnTo>
                  <a:pt x="142530" y="80157"/>
                </a:lnTo>
                <a:lnTo>
                  <a:pt x="144720" y="85606"/>
                </a:lnTo>
                <a:lnTo>
                  <a:pt x="144720" y="98032"/>
                </a:lnTo>
                <a:lnTo>
                  <a:pt x="123230" y="116263"/>
                </a:lnTo>
                <a:lnTo>
                  <a:pt x="150353" y="116263"/>
                </a:lnTo>
                <a:lnTo>
                  <a:pt x="153581" y="110916"/>
                </a:lnTo>
                <a:lnTo>
                  <a:pt x="156841" y="105416"/>
                </a:lnTo>
                <a:lnTo>
                  <a:pt x="158470" y="98897"/>
                </a:lnTo>
                <a:lnTo>
                  <a:pt x="158470" y="84536"/>
                </a:lnTo>
                <a:lnTo>
                  <a:pt x="156942" y="78782"/>
                </a:lnTo>
                <a:lnTo>
                  <a:pt x="153887" y="74096"/>
                </a:lnTo>
                <a:lnTo>
                  <a:pt x="151719" y="70583"/>
                </a:lnTo>
                <a:close/>
              </a:path>
              <a:path w="553720" h="135254">
                <a:moveTo>
                  <a:pt x="150831" y="17111"/>
                </a:moveTo>
                <a:lnTo>
                  <a:pt x="96137" y="17111"/>
                </a:lnTo>
                <a:lnTo>
                  <a:pt x="92012" y="68597"/>
                </a:lnTo>
                <a:lnTo>
                  <a:pt x="98734" y="72874"/>
                </a:lnTo>
                <a:lnTo>
                  <a:pt x="100975" y="72365"/>
                </a:lnTo>
                <a:lnTo>
                  <a:pt x="103929" y="71856"/>
                </a:lnTo>
                <a:lnTo>
                  <a:pt x="111262" y="70837"/>
                </a:lnTo>
                <a:lnTo>
                  <a:pt x="114521" y="70583"/>
                </a:lnTo>
                <a:lnTo>
                  <a:pt x="151719" y="70583"/>
                </a:lnTo>
                <a:lnTo>
                  <a:pt x="150933" y="69309"/>
                </a:lnTo>
                <a:lnTo>
                  <a:pt x="146706" y="65643"/>
                </a:lnTo>
                <a:lnTo>
                  <a:pt x="136586" y="60958"/>
                </a:lnTo>
                <a:lnTo>
                  <a:pt x="104998" y="60958"/>
                </a:lnTo>
                <a:lnTo>
                  <a:pt x="107595" y="29333"/>
                </a:lnTo>
                <a:lnTo>
                  <a:pt x="150831" y="29333"/>
                </a:lnTo>
                <a:lnTo>
                  <a:pt x="150831" y="17111"/>
                </a:lnTo>
                <a:close/>
              </a:path>
              <a:path w="553720" h="135254">
                <a:moveTo>
                  <a:pt x="129239" y="59277"/>
                </a:moveTo>
                <a:lnTo>
                  <a:pt x="118239" y="59277"/>
                </a:lnTo>
                <a:lnTo>
                  <a:pt x="114980" y="59481"/>
                </a:lnTo>
                <a:lnTo>
                  <a:pt x="109072" y="60296"/>
                </a:lnTo>
                <a:lnTo>
                  <a:pt x="106730" y="60652"/>
                </a:lnTo>
                <a:lnTo>
                  <a:pt x="104998" y="60958"/>
                </a:lnTo>
                <a:lnTo>
                  <a:pt x="136586" y="60958"/>
                </a:lnTo>
                <a:lnTo>
                  <a:pt x="135706" y="60550"/>
                </a:lnTo>
                <a:lnTo>
                  <a:pt x="129239" y="59277"/>
                </a:lnTo>
                <a:close/>
              </a:path>
              <a:path w="553720" h="135254">
                <a:moveTo>
                  <a:pt x="218909" y="15430"/>
                </a:moveTo>
                <a:lnTo>
                  <a:pt x="202103" y="15430"/>
                </a:lnTo>
                <a:lnTo>
                  <a:pt x="195126" y="17671"/>
                </a:lnTo>
                <a:lnTo>
                  <a:pt x="189830" y="22152"/>
                </a:lnTo>
                <a:lnTo>
                  <a:pt x="184534" y="26532"/>
                </a:lnTo>
                <a:lnTo>
                  <a:pt x="174705" y="71499"/>
                </a:lnTo>
                <a:lnTo>
                  <a:pt x="174944" y="79978"/>
                </a:lnTo>
                <a:lnTo>
                  <a:pt x="190441" y="120999"/>
                </a:lnTo>
                <a:lnTo>
                  <a:pt x="202612" y="127721"/>
                </a:lnTo>
                <a:lnTo>
                  <a:pt x="217279" y="127721"/>
                </a:lnTo>
                <a:lnTo>
                  <a:pt x="222830" y="126448"/>
                </a:lnTo>
                <a:lnTo>
                  <a:pt x="227413" y="123902"/>
                </a:lnTo>
                <a:lnTo>
                  <a:pt x="232098" y="121356"/>
                </a:lnTo>
                <a:lnTo>
                  <a:pt x="235867" y="117689"/>
                </a:lnTo>
                <a:lnTo>
                  <a:pt x="236716" y="116263"/>
                </a:lnTo>
                <a:lnTo>
                  <a:pt x="205261" y="116263"/>
                </a:lnTo>
                <a:lnTo>
                  <a:pt x="200830" y="114633"/>
                </a:lnTo>
                <a:lnTo>
                  <a:pt x="188150" y="81481"/>
                </a:lnTo>
                <a:lnTo>
                  <a:pt x="188150" y="61518"/>
                </a:lnTo>
                <a:lnTo>
                  <a:pt x="205261" y="26888"/>
                </a:lnTo>
                <a:lnTo>
                  <a:pt x="236703" y="26888"/>
                </a:lnTo>
                <a:lnTo>
                  <a:pt x="236478" y="26532"/>
                </a:lnTo>
                <a:lnTo>
                  <a:pt x="231080" y="22152"/>
                </a:lnTo>
                <a:lnTo>
                  <a:pt x="225682" y="17671"/>
                </a:lnTo>
                <a:lnTo>
                  <a:pt x="218909" y="15430"/>
                </a:lnTo>
                <a:close/>
              </a:path>
              <a:path w="553720" h="135254">
                <a:moveTo>
                  <a:pt x="236703" y="26888"/>
                </a:moveTo>
                <a:lnTo>
                  <a:pt x="216261" y="26888"/>
                </a:lnTo>
                <a:lnTo>
                  <a:pt x="220640" y="28569"/>
                </a:lnTo>
                <a:lnTo>
                  <a:pt x="223899" y="31930"/>
                </a:lnTo>
                <a:lnTo>
                  <a:pt x="227261" y="35189"/>
                </a:lnTo>
                <a:lnTo>
                  <a:pt x="229705" y="40129"/>
                </a:lnTo>
                <a:lnTo>
                  <a:pt x="232760" y="53268"/>
                </a:lnTo>
                <a:lnTo>
                  <a:pt x="233524" y="61518"/>
                </a:lnTo>
                <a:lnTo>
                  <a:pt x="233524" y="81481"/>
                </a:lnTo>
                <a:lnTo>
                  <a:pt x="232760" y="89833"/>
                </a:lnTo>
                <a:lnTo>
                  <a:pt x="229705" y="103175"/>
                </a:lnTo>
                <a:lnTo>
                  <a:pt x="227261" y="108115"/>
                </a:lnTo>
                <a:lnTo>
                  <a:pt x="223899" y="111374"/>
                </a:lnTo>
                <a:lnTo>
                  <a:pt x="220640" y="114633"/>
                </a:lnTo>
                <a:lnTo>
                  <a:pt x="216261" y="116263"/>
                </a:lnTo>
                <a:lnTo>
                  <a:pt x="236716" y="116263"/>
                </a:lnTo>
                <a:lnTo>
                  <a:pt x="238719" y="112902"/>
                </a:lnTo>
                <a:lnTo>
                  <a:pt x="241672" y="108013"/>
                </a:lnTo>
                <a:lnTo>
                  <a:pt x="243811" y="102106"/>
                </a:lnTo>
                <a:lnTo>
                  <a:pt x="246460" y="88254"/>
                </a:lnTo>
                <a:lnTo>
                  <a:pt x="247028" y="81481"/>
                </a:lnTo>
                <a:lnTo>
                  <a:pt x="247122" y="71499"/>
                </a:lnTo>
                <a:lnTo>
                  <a:pt x="246873" y="62963"/>
                </a:lnTo>
                <a:lnTo>
                  <a:pt x="246128" y="55076"/>
                </a:lnTo>
                <a:lnTo>
                  <a:pt x="244887" y="47838"/>
                </a:lnTo>
                <a:lnTo>
                  <a:pt x="243149" y="41249"/>
                </a:lnTo>
                <a:lnTo>
                  <a:pt x="240501" y="32898"/>
                </a:lnTo>
                <a:lnTo>
                  <a:pt x="236703" y="26888"/>
                </a:lnTo>
                <a:close/>
              </a:path>
              <a:path w="553720" h="135254">
                <a:moveTo>
                  <a:pt x="306338" y="15430"/>
                </a:moveTo>
                <a:lnTo>
                  <a:pt x="289532" y="15430"/>
                </a:lnTo>
                <a:lnTo>
                  <a:pt x="282556" y="17671"/>
                </a:lnTo>
                <a:lnTo>
                  <a:pt x="277259" y="22152"/>
                </a:lnTo>
                <a:lnTo>
                  <a:pt x="271963" y="26532"/>
                </a:lnTo>
                <a:lnTo>
                  <a:pt x="262134" y="71499"/>
                </a:lnTo>
                <a:lnTo>
                  <a:pt x="262373" y="79978"/>
                </a:lnTo>
                <a:lnTo>
                  <a:pt x="277870" y="120999"/>
                </a:lnTo>
                <a:lnTo>
                  <a:pt x="290042" y="127721"/>
                </a:lnTo>
                <a:lnTo>
                  <a:pt x="304708" y="127721"/>
                </a:lnTo>
                <a:lnTo>
                  <a:pt x="310259" y="126448"/>
                </a:lnTo>
                <a:lnTo>
                  <a:pt x="314842" y="123902"/>
                </a:lnTo>
                <a:lnTo>
                  <a:pt x="319528" y="121356"/>
                </a:lnTo>
                <a:lnTo>
                  <a:pt x="323296" y="117689"/>
                </a:lnTo>
                <a:lnTo>
                  <a:pt x="324146" y="116263"/>
                </a:lnTo>
                <a:lnTo>
                  <a:pt x="292690" y="116263"/>
                </a:lnTo>
                <a:lnTo>
                  <a:pt x="288259" y="114633"/>
                </a:lnTo>
                <a:lnTo>
                  <a:pt x="275579" y="81481"/>
                </a:lnTo>
                <a:lnTo>
                  <a:pt x="275579" y="61518"/>
                </a:lnTo>
                <a:lnTo>
                  <a:pt x="292690" y="26888"/>
                </a:lnTo>
                <a:lnTo>
                  <a:pt x="324133" y="26888"/>
                </a:lnTo>
                <a:lnTo>
                  <a:pt x="323907" y="26532"/>
                </a:lnTo>
                <a:lnTo>
                  <a:pt x="318509" y="22152"/>
                </a:lnTo>
                <a:lnTo>
                  <a:pt x="313111" y="17671"/>
                </a:lnTo>
                <a:lnTo>
                  <a:pt x="306338" y="15430"/>
                </a:lnTo>
                <a:close/>
              </a:path>
              <a:path w="553720" h="135254">
                <a:moveTo>
                  <a:pt x="324133" y="26888"/>
                </a:moveTo>
                <a:lnTo>
                  <a:pt x="303690" y="26888"/>
                </a:lnTo>
                <a:lnTo>
                  <a:pt x="308069" y="28569"/>
                </a:lnTo>
                <a:lnTo>
                  <a:pt x="311329" y="31930"/>
                </a:lnTo>
                <a:lnTo>
                  <a:pt x="314690" y="35189"/>
                </a:lnTo>
                <a:lnTo>
                  <a:pt x="317134" y="40129"/>
                </a:lnTo>
                <a:lnTo>
                  <a:pt x="320190" y="53268"/>
                </a:lnTo>
                <a:lnTo>
                  <a:pt x="320954" y="61518"/>
                </a:lnTo>
                <a:lnTo>
                  <a:pt x="320954" y="81481"/>
                </a:lnTo>
                <a:lnTo>
                  <a:pt x="320190" y="89833"/>
                </a:lnTo>
                <a:lnTo>
                  <a:pt x="317134" y="103175"/>
                </a:lnTo>
                <a:lnTo>
                  <a:pt x="314690" y="108115"/>
                </a:lnTo>
                <a:lnTo>
                  <a:pt x="311329" y="111374"/>
                </a:lnTo>
                <a:lnTo>
                  <a:pt x="308069" y="114633"/>
                </a:lnTo>
                <a:lnTo>
                  <a:pt x="303690" y="116263"/>
                </a:lnTo>
                <a:lnTo>
                  <a:pt x="324146" y="116263"/>
                </a:lnTo>
                <a:lnTo>
                  <a:pt x="326148" y="112902"/>
                </a:lnTo>
                <a:lnTo>
                  <a:pt x="329102" y="108013"/>
                </a:lnTo>
                <a:lnTo>
                  <a:pt x="331241" y="102106"/>
                </a:lnTo>
                <a:lnTo>
                  <a:pt x="333889" y="88254"/>
                </a:lnTo>
                <a:lnTo>
                  <a:pt x="334457" y="81481"/>
                </a:lnTo>
                <a:lnTo>
                  <a:pt x="334551" y="71499"/>
                </a:lnTo>
                <a:lnTo>
                  <a:pt x="334302" y="62963"/>
                </a:lnTo>
                <a:lnTo>
                  <a:pt x="333558" y="55076"/>
                </a:lnTo>
                <a:lnTo>
                  <a:pt x="332316" y="47838"/>
                </a:lnTo>
                <a:lnTo>
                  <a:pt x="330579" y="41249"/>
                </a:lnTo>
                <a:lnTo>
                  <a:pt x="327930" y="32898"/>
                </a:lnTo>
                <a:lnTo>
                  <a:pt x="324133" y="26888"/>
                </a:lnTo>
                <a:close/>
              </a:path>
              <a:path w="553720" h="135254">
                <a:moveTo>
                  <a:pt x="393767" y="15430"/>
                </a:moveTo>
                <a:lnTo>
                  <a:pt x="376962" y="15430"/>
                </a:lnTo>
                <a:lnTo>
                  <a:pt x="369985" y="17671"/>
                </a:lnTo>
                <a:lnTo>
                  <a:pt x="364688" y="22152"/>
                </a:lnTo>
                <a:lnTo>
                  <a:pt x="359392" y="26532"/>
                </a:lnTo>
                <a:lnTo>
                  <a:pt x="349563" y="71499"/>
                </a:lnTo>
                <a:lnTo>
                  <a:pt x="349802" y="79978"/>
                </a:lnTo>
                <a:lnTo>
                  <a:pt x="365300" y="120999"/>
                </a:lnTo>
                <a:lnTo>
                  <a:pt x="377471" y="127721"/>
                </a:lnTo>
                <a:lnTo>
                  <a:pt x="392137" y="127721"/>
                </a:lnTo>
                <a:lnTo>
                  <a:pt x="397688" y="126448"/>
                </a:lnTo>
                <a:lnTo>
                  <a:pt x="402272" y="123902"/>
                </a:lnTo>
                <a:lnTo>
                  <a:pt x="406957" y="121356"/>
                </a:lnTo>
                <a:lnTo>
                  <a:pt x="410725" y="117689"/>
                </a:lnTo>
                <a:lnTo>
                  <a:pt x="411575" y="116263"/>
                </a:lnTo>
                <a:lnTo>
                  <a:pt x="380119" y="116263"/>
                </a:lnTo>
                <a:lnTo>
                  <a:pt x="375688" y="114633"/>
                </a:lnTo>
                <a:lnTo>
                  <a:pt x="363008" y="81481"/>
                </a:lnTo>
                <a:lnTo>
                  <a:pt x="363008" y="61518"/>
                </a:lnTo>
                <a:lnTo>
                  <a:pt x="380119" y="26888"/>
                </a:lnTo>
                <a:lnTo>
                  <a:pt x="411562" y="26888"/>
                </a:lnTo>
                <a:lnTo>
                  <a:pt x="411336" y="26532"/>
                </a:lnTo>
                <a:lnTo>
                  <a:pt x="405938" y="22152"/>
                </a:lnTo>
                <a:lnTo>
                  <a:pt x="400540" y="17671"/>
                </a:lnTo>
                <a:lnTo>
                  <a:pt x="393767" y="15430"/>
                </a:lnTo>
                <a:close/>
              </a:path>
              <a:path w="553720" h="135254">
                <a:moveTo>
                  <a:pt x="411562" y="26888"/>
                </a:moveTo>
                <a:lnTo>
                  <a:pt x="391119" y="26888"/>
                </a:lnTo>
                <a:lnTo>
                  <a:pt x="395499" y="28569"/>
                </a:lnTo>
                <a:lnTo>
                  <a:pt x="398758" y="31930"/>
                </a:lnTo>
                <a:lnTo>
                  <a:pt x="402119" y="35189"/>
                </a:lnTo>
                <a:lnTo>
                  <a:pt x="404563" y="40129"/>
                </a:lnTo>
                <a:lnTo>
                  <a:pt x="407619" y="53268"/>
                </a:lnTo>
                <a:lnTo>
                  <a:pt x="408383" y="61518"/>
                </a:lnTo>
                <a:lnTo>
                  <a:pt x="408383" y="81481"/>
                </a:lnTo>
                <a:lnTo>
                  <a:pt x="407619" y="89833"/>
                </a:lnTo>
                <a:lnTo>
                  <a:pt x="404563" y="103175"/>
                </a:lnTo>
                <a:lnTo>
                  <a:pt x="402119" y="108115"/>
                </a:lnTo>
                <a:lnTo>
                  <a:pt x="398758" y="111374"/>
                </a:lnTo>
                <a:lnTo>
                  <a:pt x="395499" y="114633"/>
                </a:lnTo>
                <a:lnTo>
                  <a:pt x="391119" y="116263"/>
                </a:lnTo>
                <a:lnTo>
                  <a:pt x="411575" y="116263"/>
                </a:lnTo>
                <a:lnTo>
                  <a:pt x="413577" y="112902"/>
                </a:lnTo>
                <a:lnTo>
                  <a:pt x="416531" y="108013"/>
                </a:lnTo>
                <a:lnTo>
                  <a:pt x="418670" y="102106"/>
                </a:lnTo>
                <a:lnTo>
                  <a:pt x="421318" y="88254"/>
                </a:lnTo>
                <a:lnTo>
                  <a:pt x="421886" y="81481"/>
                </a:lnTo>
                <a:lnTo>
                  <a:pt x="421980" y="71499"/>
                </a:lnTo>
                <a:lnTo>
                  <a:pt x="421732" y="62963"/>
                </a:lnTo>
                <a:lnTo>
                  <a:pt x="420987" y="55076"/>
                </a:lnTo>
                <a:lnTo>
                  <a:pt x="419746" y="47838"/>
                </a:lnTo>
                <a:lnTo>
                  <a:pt x="418008" y="41249"/>
                </a:lnTo>
                <a:lnTo>
                  <a:pt x="415360" y="32898"/>
                </a:lnTo>
                <a:lnTo>
                  <a:pt x="411562" y="26888"/>
                </a:lnTo>
                <a:close/>
              </a:path>
              <a:path w="553720" h="135254">
                <a:moveTo>
                  <a:pt x="468618" y="94874"/>
                </a:moveTo>
                <a:lnTo>
                  <a:pt x="455937" y="94874"/>
                </a:lnTo>
                <a:lnTo>
                  <a:pt x="455937" y="135055"/>
                </a:lnTo>
                <a:lnTo>
                  <a:pt x="553562" y="135055"/>
                </a:lnTo>
                <a:lnTo>
                  <a:pt x="553562" y="127569"/>
                </a:lnTo>
                <a:lnTo>
                  <a:pt x="468618" y="127569"/>
                </a:lnTo>
                <a:lnTo>
                  <a:pt x="468618" y="94874"/>
                </a:lnTo>
                <a:close/>
              </a:path>
              <a:path w="553720" h="135254">
                <a:moveTo>
                  <a:pt x="553562" y="124666"/>
                </a:moveTo>
                <a:lnTo>
                  <a:pt x="468618" y="124666"/>
                </a:lnTo>
                <a:lnTo>
                  <a:pt x="468618" y="127569"/>
                </a:lnTo>
                <a:lnTo>
                  <a:pt x="553562" y="127569"/>
                </a:lnTo>
                <a:lnTo>
                  <a:pt x="553562" y="124666"/>
                </a:lnTo>
                <a:close/>
              </a:path>
              <a:path w="553720" h="135254">
                <a:moveTo>
                  <a:pt x="550201" y="0"/>
                </a:moveTo>
                <a:lnTo>
                  <a:pt x="537520" y="0"/>
                </a:lnTo>
                <a:lnTo>
                  <a:pt x="537520" y="105110"/>
                </a:lnTo>
                <a:lnTo>
                  <a:pt x="550201" y="105110"/>
                </a:lnTo>
                <a:lnTo>
                  <a:pt x="550201" y="90902"/>
                </a:lnTo>
                <a:lnTo>
                  <a:pt x="540728" y="90902"/>
                </a:lnTo>
                <a:lnTo>
                  <a:pt x="540728" y="81583"/>
                </a:lnTo>
                <a:lnTo>
                  <a:pt x="550201" y="81583"/>
                </a:lnTo>
                <a:lnTo>
                  <a:pt x="550201" y="0"/>
                </a:lnTo>
                <a:close/>
              </a:path>
              <a:path w="553720" h="135254">
                <a:moveTo>
                  <a:pt x="488937" y="72853"/>
                </a:moveTo>
                <a:lnTo>
                  <a:pt x="480439" y="73428"/>
                </a:lnTo>
                <a:lnTo>
                  <a:pt x="476256" y="73555"/>
                </a:lnTo>
                <a:lnTo>
                  <a:pt x="476256" y="100221"/>
                </a:lnTo>
                <a:lnTo>
                  <a:pt x="488937" y="100221"/>
                </a:lnTo>
                <a:lnTo>
                  <a:pt x="488937" y="72853"/>
                </a:lnTo>
                <a:close/>
              </a:path>
              <a:path w="553720" h="135254">
                <a:moveTo>
                  <a:pt x="537520" y="81583"/>
                </a:moveTo>
                <a:lnTo>
                  <a:pt x="509409" y="81583"/>
                </a:lnTo>
                <a:lnTo>
                  <a:pt x="509409" y="90902"/>
                </a:lnTo>
                <a:lnTo>
                  <a:pt x="537520" y="90902"/>
                </a:lnTo>
                <a:lnTo>
                  <a:pt x="537520" y="81583"/>
                </a:lnTo>
                <a:close/>
              </a:path>
              <a:path w="553720" h="135254">
                <a:moveTo>
                  <a:pt x="550201" y="81583"/>
                </a:moveTo>
                <a:lnTo>
                  <a:pt x="540728" y="81583"/>
                </a:lnTo>
                <a:lnTo>
                  <a:pt x="540728" y="90902"/>
                </a:lnTo>
                <a:lnTo>
                  <a:pt x="550201" y="90902"/>
                </a:lnTo>
                <a:lnTo>
                  <a:pt x="550201" y="81583"/>
                </a:lnTo>
                <a:close/>
              </a:path>
              <a:path w="553720" h="135254">
                <a:moveTo>
                  <a:pt x="525451" y="59735"/>
                </a:moveTo>
                <a:lnTo>
                  <a:pt x="502747" y="61991"/>
                </a:lnTo>
                <a:lnTo>
                  <a:pt x="479484" y="63230"/>
                </a:lnTo>
                <a:lnTo>
                  <a:pt x="456937" y="63753"/>
                </a:lnTo>
                <a:lnTo>
                  <a:pt x="436382" y="63860"/>
                </a:lnTo>
                <a:lnTo>
                  <a:pt x="438062" y="74249"/>
                </a:lnTo>
                <a:lnTo>
                  <a:pt x="458241" y="74104"/>
                </a:lnTo>
                <a:lnTo>
                  <a:pt x="476256" y="73555"/>
                </a:lnTo>
                <a:lnTo>
                  <a:pt x="476256" y="69513"/>
                </a:lnTo>
                <a:lnTo>
                  <a:pt x="522641" y="69513"/>
                </a:lnTo>
                <a:lnTo>
                  <a:pt x="526367" y="69055"/>
                </a:lnTo>
                <a:lnTo>
                  <a:pt x="525451" y="59735"/>
                </a:lnTo>
                <a:close/>
              </a:path>
              <a:path w="553720" h="135254">
                <a:moveTo>
                  <a:pt x="488937" y="69513"/>
                </a:moveTo>
                <a:lnTo>
                  <a:pt x="476256" y="69513"/>
                </a:lnTo>
                <a:lnTo>
                  <a:pt x="476256" y="73555"/>
                </a:lnTo>
                <a:lnTo>
                  <a:pt x="480439" y="73428"/>
                </a:lnTo>
                <a:lnTo>
                  <a:pt x="488937" y="72853"/>
                </a:lnTo>
                <a:lnTo>
                  <a:pt x="488937" y="69513"/>
                </a:lnTo>
                <a:close/>
              </a:path>
              <a:path w="553720" h="135254">
                <a:moveTo>
                  <a:pt x="522641" y="69513"/>
                </a:moveTo>
                <a:lnTo>
                  <a:pt x="488937" y="69513"/>
                </a:lnTo>
                <a:lnTo>
                  <a:pt x="488937" y="72853"/>
                </a:lnTo>
                <a:lnTo>
                  <a:pt x="503525" y="71865"/>
                </a:lnTo>
                <a:lnTo>
                  <a:pt x="522641" y="69513"/>
                </a:lnTo>
                <a:close/>
              </a:path>
              <a:path w="553720" h="135254">
                <a:moveTo>
                  <a:pt x="481298" y="5652"/>
                </a:moveTo>
                <a:lnTo>
                  <a:pt x="467403" y="7359"/>
                </a:lnTo>
                <a:lnTo>
                  <a:pt x="456644" y="12203"/>
                </a:lnTo>
                <a:lnTo>
                  <a:pt x="449695" y="19767"/>
                </a:lnTo>
                <a:lnTo>
                  <a:pt x="447229" y="29638"/>
                </a:lnTo>
                <a:lnTo>
                  <a:pt x="449695" y="39597"/>
                </a:lnTo>
                <a:lnTo>
                  <a:pt x="456644" y="47208"/>
                </a:lnTo>
                <a:lnTo>
                  <a:pt x="467403" y="52068"/>
                </a:lnTo>
                <a:lnTo>
                  <a:pt x="481298" y="53777"/>
                </a:lnTo>
                <a:lnTo>
                  <a:pt x="495105" y="52068"/>
                </a:lnTo>
                <a:lnTo>
                  <a:pt x="505819" y="47208"/>
                </a:lnTo>
                <a:lnTo>
                  <a:pt x="508602" y="44152"/>
                </a:lnTo>
                <a:lnTo>
                  <a:pt x="481298" y="44152"/>
                </a:lnTo>
                <a:lnTo>
                  <a:pt x="472382" y="43130"/>
                </a:lnTo>
                <a:lnTo>
                  <a:pt x="465428" y="40218"/>
                </a:lnTo>
                <a:lnTo>
                  <a:pt x="460909" y="35644"/>
                </a:lnTo>
                <a:lnTo>
                  <a:pt x="459298" y="29638"/>
                </a:lnTo>
                <a:lnTo>
                  <a:pt x="460909" y="23632"/>
                </a:lnTo>
                <a:lnTo>
                  <a:pt x="465428" y="19058"/>
                </a:lnTo>
                <a:lnTo>
                  <a:pt x="472382" y="16146"/>
                </a:lnTo>
                <a:lnTo>
                  <a:pt x="481298" y="15124"/>
                </a:lnTo>
                <a:lnTo>
                  <a:pt x="508496" y="15124"/>
                </a:lnTo>
                <a:lnTo>
                  <a:pt x="505819" y="12203"/>
                </a:lnTo>
                <a:lnTo>
                  <a:pt x="495105" y="7359"/>
                </a:lnTo>
                <a:lnTo>
                  <a:pt x="481298" y="5652"/>
                </a:lnTo>
                <a:close/>
              </a:path>
              <a:path w="553720" h="135254">
                <a:moveTo>
                  <a:pt x="508496" y="15124"/>
                </a:moveTo>
                <a:lnTo>
                  <a:pt x="481298" y="15124"/>
                </a:lnTo>
                <a:lnTo>
                  <a:pt x="490126" y="16146"/>
                </a:lnTo>
                <a:lnTo>
                  <a:pt x="497034" y="19058"/>
                </a:lnTo>
                <a:lnTo>
                  <a:pt x="501536" y="23632"/>
                </a:lnTo>
                <a:lnTo>
                  <a:pt x="503145" y="29638"/>
                </a:lnTo>
                <a:lnTo>
                  <a:pt x="501536" y="35644"/>
                </a:lnTo>
                <a:lnTo>
                  <a:pt x="497034" y="40218"/>
                </a:lnTo>
                <a:lnTo>
                  <a:pt x="490126" y="43130"/>
                </a:lnTo>
                <a:lnTo>
                  <a:pt x="481298" y="44152"/>
                </a:lnTo>
                <a:lnTo>
                  <a:pt x="508602" y="44152"/>
                </a:lnTo>
                <a:lnTo>
                  <a:pt x="512751" y="39597"/>
                </a:lnTo>
                <a:lnTo>
                  <a:pt x="515215" y="29638"/>
                </a:lnTo>
                <a:lnTo>
                  <a:pt x="512751" y="19767"/>
                </a:lnTo>
                <a:lnTo>
                  <a:pt x="508496" y="15124"/>
                </a:lnTo>
                <a:close/>
              </a:path>
            </a:pathLst>
          </a:custGeom>
          <a:solidFill>
            <a:srgbClr val="6775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6711701" y="6625753"/>
            <a:ext cx="641350" cy="135255"/>
          </a:xfrm>
          <a:custGeom>
            <a:avLst/>
            <a:gdLst/>
            <a:ahLst/>
            <a:cxnLst/>
            <a:rect l="l" t="t" r="r" b="b"/>
            <a:pathLst>
              <a:path w="641350" h="135254">
                <a:moveTo>
                  <a:pt x="21286" y="62333"/>
                </a:moveTo>
                <a:lnTo>
                  <a:pt x="14666" y="62333"/>
                </a:lnTo>
                <a:lnTo>
                  <a:pt x="11305" y="63046"/>
                </a:lnTo>
                <a:lnTo>
                  <a:pt x="8249" y="64472"/>
                </a:lnTo>
                <a:lnTo>
                  <a:pt x="5194" y="65796"/>
                </a:lnTo>
                <a:lnTo>
                  <a:pt x="2444" y="67782"/>
                </a:lnTo>
                <a:lnTo>
                  <a:pt x="0" y="70430"/>
                </a:lnTo>
                <a:lnTo>
                  <a:pt x="0" y="82346"/>
                </a:lnTo>
                <a:lnTo>
                  <a:pt x="2444" y="79800"/>
                </a:lnTo>
                <a:lnTo>
                  <a:pt x="5245" y="77661"/>
                </a:lnTo>
                <a:lnTo>
                  <a:pt x="11560" y="74198"/>
                </a:lnTo>
                <a:lnTo>
                  <a:pt x="14564" y="73333"/>
                </a:lnTo>
                <a:lnTo>
                  <a:pt x="71958" y="73333"/>
                </a:lnTo>
                <a:lnTo>
                  <a:pt x="71958" y="71346"/>
                </a:lnTo>
                <a:lnTo>
                  <a:pt x="52249" y="71346"/>
                </a:lnTo>
                <a:lnTo>
                  <a:pt x="49958" y="71092"/>
                </a:lnTo>
                <a:lnTo>
                  <a:pt x="47513" y="70583"/>
                </a:lnTo>
                <a:lnTo>
                  <a:pt x="45171" y="69972"/>
                </a:lnTo>
                <a:lnTo>
                  <a:pt x="42166" y="68851"/>
                </a:lnTo>
                <a:lnTo>
                  <a:pt x="33814" y="65184"/>
                </a:lnTo>
                <a:lnTo>
                  <a:pt x="29995" y="63860"/>
                </a:lnTo>
                <a:lnTo>
                  <a:pt x="24189" y="62638"/>
                </a:lnTo>
                <a:lnTo>
                  <a:pt x="21286" y="62333"/>
                </a:lnTo>
                <a:close/>
              </a:path>
              <a:path w="641350" h="135254">
                <a:moveTo>
                  <a:pt x="71958" y="73333"/>
                </a:moveTo>
                <a:lnTo>
                  <a:pt x="19657" y="73333"/>
                </a:lnTo>
                <a:lnTo>
                  <a:pt x="21949" y="73638"/>
                </a:lnTo>
                <a:lnTo>
                  <a:pt x="24291" y="74249"/>
                </a:lnTo>
                <a:lnTo>
                  <a:pt x="26736" y="74759"/>
                </a:lnTo>
                <a:lnTo>
                  <a:pt x="29791" y="75828"/>
                </a:lnTo>
                <a:lnTo>
                  <a:pt x="33458" y="77458"/>
                </a:lnTo>
                <a:lnTo>
                  <a:pt x="38041" y="79393"/>
                </a:lnTo>
                <a:lnTo>
                  <a:pt x="41810" y="80717"/>
                </a:lnTo>
                <a:lnTo>
                  <a:pt x="44763" y="81430"/>
                </a:lnTo>
                <a:lnTo>
                  <a:pt x="47819" y="82041"/>
                </a:lnTo>
                <a:lnTo>
                  <a:pt x="50772" y="82346"/>
                </a:lnTo>
                <a:lnTo>
                  <a:pt x="57291" y="82346"/>
                </a:lnTo>
                <a:lnTo>
                  <a:pt x="60652" y="81633"/>
                </a:lnTo>
                <a:lnTo>
                  <a:pt x="66763" y="78782"/>
                </a:lnTo>
                <a:lnTo>
                  <a:pt x="69513" y="76745"/>
                </a:lnTo>
                <a:lnTo>
                  <a:pt x="71864" y="74198"/>
                </a:lnTo>
                <a:lnTo>
                  <a:pt x="71958" y="73333"/>
                </a:lnTo>
                <a:close/>
              </a:path>
              <a:path w="641350" h="135254">
                <a:moveTo>
                  <a:pt x="71958" y="62333"/>
                </a:moveTo>
                <a:lnTo>
                  <a:pt x="69513" y="64879"/>
                </a:lnTo>
                <a:lnTo>
                  <a:pt x="66712" y="67018"/>
                </a:lnTo>
                <a:lnTo>
                  <a:pt x="60397" y="70481"/>
                </a:lnTo>
                <a:lnTo>
                  <a:pt x="57342" y="71346"/>
                </a:lnTo>
                <a:lnTo>
                  <a:pt x="71958" y="71346"/>
                </a:lnTo>
                <a:lnTo>
                  <a:pt x="71958" y="62333"/>
                </a:lnTo>
                <a:close/>
              </a:path>
              <a:path w="641350" h="135254">
                <a:moveTo>
                  <a:pt x="134026" y="31166"/>
                </a:moveTo>
                <a:lnTo>
                  <a:pt x="121498" y="31166"/>
                </a:lnTo>
                <a:lnTo>
                  <a:pt x="120887" y="42472"/>
                </a:lnTo>
                <a:lnTo>
                  <a:pt x="120887" y="126194"/>
                </a:lnTo>
                <a:lnTo>
                  <a:pt x="134026" y="126194"/>
                </a:lnTo>
                <a:lnTo>
                  <a:pt x="134026" y="31166"/>
                </a:lnTo>
                <a:close/>
              </a:path>
              <a:path w="641350" h="135254">
                <a:moveTo>
                  <a:pt x="134026" y="17111"/>
                </a:moveTo>
                <a:lnTo>
                  <a:pt x="122873" y="17111"/>
                </a:lnTo>
                <a:lnTo>
                  <a:pt x="93387" y="40027"/>
                </a:lnTo>
                <a:lnTo>
                  <a:pt x="100415" y="49041"/>
                </a:lnTo>
                <a:lnTo>
                  <a:pt x="112026" y="39569"/>
                </a:lnTo>
                <a:lnTo>
                  <a:pt x="118392" y="34171"/>
                </a:lnTo>
                <a:lnTo>
                  <a:pt x="119868" y="32796"/>
                </a:lnTo>
                <a:lnTo>
                  <a:pt x="121498" y="31166"/>
                </a:lnTo>
                <a:lnTo>
                  <a:pt x="134026" y="31166"/>
                </a:lnTo>
                <a:lnTo>
                  <a:pt x="134026" y="17111"/>
                </a:lnTo>
                <a:close/>
              </a:path>
              <a:path w="641350" h="135254">
                <a:moveTo>
                  <a:pt x="218909" y="15430"/>
                </a:moveTo>
                <a:lnTo>
                  <a:pt x="202103" y="15430"/>
                </a:lnTo>
                <a:lnTo>
                  <a:pt x="195126" y="17671"/>
                </a:lnTo>
                <a:lnTo>
                  <a:pt x="189830" y="22152"/>
                </a:lnTo>
                <a:lnTo>
                  <a:pt x="184534" y="26532"/>
                </a:lnTo>
                <a:lnTo>
                  <a:pt x="174705" y="71499"/>
                </a:lnTo>
                <a:lnTo>
                  <a:pt x="174944" y="79978"/>
                </a:lnTo>
                <a:lnTo>
                  <a:pt x="190441" y="120999"/>
                </a:lnTo>
                <a:lnTo>
                  <a:pt x="202612" y="127721"/>
                </a:lnTo>
                <a:lnTo>
                  <a:pt x="217279" y="127721"/>
                </a:lnTo>
                <a:lnTo>
                  <a:pt x="222830" y="126448"/>
                </a:lnTo>
                <a:lnTo>
                  <a:pt x="227413" y="123902"/>
                </a:lnTo>
                <a:lnTo>
                  <a:pt x="232098" y="121356"/>
                </a:lnTo>
                <a:lnTo>
                  <a:pt x="235867" y="117689"/>
                </a:lnTo>
                <a:lnTo>
                  <a:pt x="236716" y="116263"/>
                </a:lnTo>
                <a:lnTo>
                  <a:pt x="205261" y="116263"/>
                </a:lnTo>
                <a:lnTo>
                  <a:pt x="200830" y="114633"/>
                </a:lnTo>
                <a:lnTo>
                  <a:pt x="188150" y="81481"/>
                </a:lnTo>
                <a:lnTo>
                  <a:pt x="188150" y="61518"/>
                </a:lnTo>
                <a:lnTo>
                  <a:pt x="205261" y="26888"/>
                </a:lnTo>
                <a:lnTo>
                  <a:pt x="236703" y="26888"/>
                </a:lnTo>
                <a:lnTo>
                  <a:pt x="236478" y="26532"/>
                </a:lnTo>
                <a:lnTo>
                  <a:pt x="231080" y="22152"/>
                </a:lnTo>
                <a:lnTo>
                  <a:pt x="225682" y="17671"/>
                </a:lnTo>
                <a:lnTo>
                  <a:pt x="218909" y="15430"/>
                </a:lnTo>
                <a:close/>
              </a:path>
              <a:path w="641350" h="135254">
                <a:moveTo>
                  <a:pt x="236703" y="26888"/>
                </a:moveTo>
                <a:lnTo>
                  <a:pt x="216261" y="26888"/>
                </a:lnTo>
                <a:lnTo>
                  <a:pt x="220640" y="28569"/>
                </a:lnTo>
                <a:lnTo>
                  <a:pt x="223899" y="31930"/>
                </a:lnTo>
                <a:lnTo>
                  <a:pt x="227261" y="35189"/>
                </a:lnTo>
                <a:lnTo>
                  <a:pt x="229705" y="40129"/>
                </a:lnTo>
                <a:lnTo>
                  <a:pt x="232760" y="53268"/>
                </a:lnTo>
                <a:lnTo>
                  <a:pt x="233524" y="61518"/>
                </a:lnTo>
                <a:lnTo>
                  <a:pt x="233524" y="81481"/>
                </a:lnTo>
                <a:lnTo>
                  <a:pt x="232760" y="89833"/>
                </a:lnTo>
                <a:lnTo>
                  <a:pt x="229705" y="103175"/>
                </a:lnTo>
                <a:lnTo>
                  <a:pt x="227261" y="108115"/>
                </a:lnTo>
                <a:lnTo>
                  <a:pt x="223899" y="111374"/>
                </a:lnTo>
                <a:lnTo>
                  <a:pt x="220640" y="114633"/>
                </a:lnTo>
                <a:lnTo>
                  <a:pt x="216261" y="116263"/>
                </a:lnTo>
                <a:lnTo>
                  <a:pt x="236716" y="116263"/>
                </a:lnTo>
                <a:lnTo>
                  <a:pt x="238719" y="112902"/>
                </a:lnTo>
                <a:lnTo>
                  <a:pt x="241672" y="108013"/>
                </a:lnTo>
                <a:lnTo>
                  <a:pt x="243811" y="102106"/>
                </a:lnTo>
                <a:lnTo>
                  <a:pt x="246460" y="88254"/>
                </a:lnTo>
                <a:lnTo>
                  <a:pt x="247028" y="81481"/>
                </a:lnTo>
                <a:lnTo>
                  <a:pt x="247122" y="71499"/>
                </a:lnTo>
                <a:lnTo>
                  <a:pt x="246873" y="62963"/>
                </a:lnTo>
                <a:lnTo>
                  <a:pt x="246128" y="55076"/>
                </a:lnTo>
                <a:lnTo>
                  <a:pt x="244887" y="47838"/>
                </a:lnTo>
                <a:lnTo>
                  <a:pt x="243149" y="41249"/>
                </a:lnTo>
                <a:lnTo>
                  <a:pt x="240501" y="32898"/>
                </a:lnTo>
                <a:lnTo>
                  <a:pt x="236703" y="26888"/>
                </a:lnTo>
                <a:close/>
              </a:path>
              <a:path w="641350" h="135254">
                <a:moveTo>
                  <a:pt x="306338" y="15430"/>
                </a:moveTo>
                <a:lnTo>
                  <a:pt x="289532" y="15430"/>
                </a:lnTo>
                <a:lnTo>
                  <a:pt x="282556" y="17671"/>
                </a:lnTo>
                <a:lnTo>
                  <a:pt x="277259" y="22152"/>
                </a:lnTo>
                <a:lnTo>
                  <a:pt x="271963" y="26532"/>
                </a:lnTo>
                <a:lnTo>
                  <a:pt x="262134" y="71499"/>
                </a:lnTo>
                <a:lnTo>
                  <a:pt x="262373" y="79978"/>
                </a:lnTo>
                <a:lnTo>
                  <a:pt x="277870" y="120999"/>
                </a:lnTo>
                <a:lnTo>
                  <a:pt x="290042" y="127721"/>
                </a:lnTo>
                <a:lnTo>
                  <a:pt x="304708" y="127721"/>
                </a:lnTo>
                <a:lnTo>
                  <a:pt x="310259" y="126448"/>
                </a:lnTo>
                <a:lnTo>
                  <a:pt x="314842" y="123902"/>
                </a:lnTo>
                <a:lnTo>
                  <a:pt x="319528" y="121356"/>
                </a:lnTo>
                <a:lnTo>
                  <a:pt x="323296" y="117689"/>
                </a:lnTo>
                <a:lnTo>
                  <a:pt x="324146" y="116263"/>
                </a:lnTo>
                <a:lnTo>
                  <a:pt x="292690" y="116263"/>
                </a:lnTo>
                <a:lnTo>
                  <a:pt x="288259" y="114633"/>
                </a:lnTo>
                <a:lnTo>
                  <a:pt x="275579" y="81481"/>
                </a:lnTo>
                <a:lnTo>
                  <a:pt x="275579" y="61518"/>
                </a:lnTo>
                <a:lnTo>
                  <a:pt x="292690" y="26888"/>
                </a:lnTo>
                <a:lnTo>
                  <a:pt x="324133" y="26888"/>
                </a:lnTo>
                <a:lnTo>
                  <a:pt x="323907" y="26532"/>
                </a:lnTo>
                <a:lnTo>
                  <a:pt x="318509" y="22152"/>
                </a:lnTo>
                <a:lnTo>
                  <a:pt x="313111" y="17671"/>
                </a:lnTo>
                <a:lnTo>
                  <a:pt x="306338" y="15430"/>
                </a:lnTo>
                <a:close/>
              </a:path>
              <a:path w="641350" h="135254">
                <a:moveTo>
                  <a:pt x="324133" y="26888"/>
                </a:moveTo>
                <a:lnTo>
                  <a:pt x="303690" y="26888"/>
                </a:lnTo>
                <a:lnTo>
                  <a:pt x="308069" y="28569"/>
                </a:lnTo>
                <a:lnTo>
                  <a:pt x="311329" y="31930"/>
                </a:lnTo>
                <a:lnTo>
                  <a:pt x="314690" y="35189"/>
                </a:lnTo>
                <a:lnTo>
                  <a:pt x="317134" y="40129"/>
                </a:lnTo>
                <a:lnTo>
                  <a:pt x="320190" y="53268"/>
                </a:lnTo>
                <a:lnTo>
                  <a:pt x="320954" y="61518"/>
                </a:lnTo>
                <a:lnTo>
                  <a:pt x="320954" y="81481"/>
                </a:lnTo>
                <a:lnTo>
                  <a:pt x="320190" y="89833"/>
                </a:lnTo>
                <a:lnTo>
                  <a:pt x="317134" y="103175"/>
                </a:lnTo>
                <a:lnTo>
                  <a:pt x="314690" y="108115"/>
                </a:lnTo>
                <a:lnTo>
                  <a:pt x="311329" y="111374"/>
                </a:lnTo>
                <a:lnTo>
                  <a:pt x="308069" y="114633"/>
                </a:lnTo>
                <a:lnTo>
                  <a:pt x="303690" y="116263"/>
                </a:lnTo>
                <a:lnTo>
                  <a:pt x="324146" y="116263"/>
                </a:lnTo>
                <a:lnTo>
                  <a:pt x="326148" y="112902"/>
                </a:lnTo>
                <a:lnTo>
                  <a:pt x="329102" y="108013"/>
                </a:lnTo>
                <a:lnTo>
                  <a:pt x="331241" y="102106"/>
                </a:lnTo>
                <a:lnTo>
                  <a:pt x="333889" y="88254"/>
                </a:lnTo>
                <a:lnTo>
                  <a:pt x="334457" y="81481"/>
                </a:lnTo>
                <a:lnTo>
                  <a:pt x="334551" y="71499"/>
                </a:lnTo>
                <a:lnTo>
                  <a:pt x="334302" y="62963"/>
                </a:lnTo>
                <a:lnTo>
                  <a:pt x="333558" y="55076"/>
                </a:lnTo>
                <a:lnTo>
                  <a:pt x="332316" y="47838"/>
                </a:lnTo>
                <a:lnTo>
                  <a:pt x="330579" y="41249"/>
                </a:lnTo>
                <a:lnTo>
                  <a:pt x="327930" y="32898"/>
                </a:lnTo>
                <a:lnTo>
                  <a:pt x="324133" y="26888"/>
                </a:lnTo>
                <a:close/>
              </a:path>
              <a:path w="641350" h="135254">
                <a:moveTo>
                  <a:pt x="393767" y="15430"/>
                </a:moveTo>
                <a:lnTo>
                  <a:pt x="376962" y="15430"/>
                </a:lnTo>
                <a:lnTo>
                  <a:pt x="369985" y="17671"/>
                </a:lnTo>
                <a:lnTo>
                  <a:pt x="364688" y="22152"/>
                </a:lnTo>
                <a:lnTo>
                  <a:pt x="359392" y="26532"/>
                </a:lnTo>
                <a:lnTo>
                  <a:pt x="349563" y="71499"/>
                </a:lnTo>
                <a:lnTo>
                  <a:pt x="349802" y="79978"/>
                </a:lnTo>
                <a:lnTo>
                  <a:pt x="365300" y="120999"/>
                </a:lnTo>
                <a:lnTo>
                  <a:pt x="377471" y="127721"/>
                </a:lnTo>
                <a:lnTo>
                  <a:pt x="392137" y="127721"/>
                </a:lnTo>
                <a:lnTo>
                  <a:pt x="397688" y="126448"/>
                </a:lnTo>
                <a:lnTo>
                  <a:pt x="402272" y="123902"/>
                </a:lnTo>
                <a:lnTo>
                  <a:pt x="406957" y="121356"/>
                </a:lnTo>
                <a:lnTo>
                  <a:pt x="410725" y="117689"/>
                </a:lnTo>
                <a:lnTo>
                  <a:pt x="411575" y="116263"/>
                </a:lnTo>
                <a:lnTo>
                  <a:pt x="380119" y="116263"/>
                </a:lnTo>
                <a:lnTo>
                  <a:pt x="375688" y="114633"/>
                </a:lnTo>
                <a:lnTo>
                  <a:pt x="363008" y="81481"/>
                </a:lnTo>
                <a:lnTo>
                  <a:pt x="363008" y="61518"/>
                </a:lnTo>
                <a:lnTo>
                  <a:pt x="380119" y="26888"/>
                </a:lnTo>
                <a:lnTo>
                  <a:pt x="411562" y="26888"/>
                </a:lnTo>
                <a:lnTo>
                  <a:pt x="411336" y="26532"/>
                </a:lnTo>
                <a:lnTo>
                  <a:pt x="405938" y="22152"/>
                </a:lnTo>
                <a:lnTo>
                  <a:pt x="400540" y="17671"/>
                </a:lnTo>
                <a:lnTo>
                  <a:pt x="393767" y="15430"/>
                </a:lnTo>
                <a:close/>
              </a:path>
              <a:path w="641350" h="135254">
                <a:moveTo>
                  <a:pt x="411562" y="26888"/>
                </a:moveTo>
                <a:lnTo>
                  <a:pt x="391119" y="26888"/>
                </a:lnTo>
                <a:lnTo>
                  <a:pt x="395499" y="28569"/>
                </a:lnTo>
                <a:lnTo>
                  <a:pt x="398758" y="31930"/>
                </a:lnTo>
                <a:lnTo>
                  <a:pt x="402119" y="35189"/>
                </a:lnTo>
                <a:lnTo>
                  <a:pt x="404563" y="40129"/>
                </a:lnTo>
                <a:lnTo>
                  <a:pt x="407619" y="53268"/>
                </a:lnTo>
                <a:lnTo>
                  <a:pt x="408383" y="61518"/>
                </a:lnTo>
                <a:lnTo>
                  <a:pt x="408383" y="81481"/>
                </a:lnTo>
                <a:lnTo>
                  <a:pt x="407619" y="89833"/>
                </a:lnTo>
                <a:lnTo>
                  <a:pt x="404563" y="103175"/>
                </a:lnTo>
                <a:lnTo>
                  <a:pt x="402119" y="108115"/>
                </a:lnTo>
                <a:lnTo>
                  <a:pt x="398758" y="111374"/>
                </a:lnTo>
                <a:lnTo>
                  <a:pt x="395499" y="114633"/>
                </a:lnTo>
                <a:lnTo>
                  <a:pt x="391119" y="116263"/>
                </a:lnTo>
                <a:lnTo>
                  <a:pt x="411575" y="116263"/>
                </a:lnTo>
                <a:lnTo>
                  <a:pt x="413577" y="112902"/>
                </a:lnTo>
                <a:lnTo>
                  <a:pt x="416531" y="108013"/>
                </a:lnTo>
                <a:lnTo>
                  <a:pt x="418670" y="102106"/>
                </a:lnTo>
                <a:lnTo>
                  <a:pt x="421318" y="88254"/>
                </a:lnTo>
                <a:lnTo>
                  <a:pt x="421886" y="81481"/>
                </a:lnTo>
                <a:lnTo>
                  <a:pt x="421980" y="71499"/>
                </a:lnTo>
                <a:lnTo>
                  <a:pt x="421732" y="62963"/>
                </a:lnTo>
                <a:lnTo>
                  <a:pt x="420987" y="55076"/>
                </a:lnTo>
                <a:lnTo>
                  <a:pt x="419746" y="47838"/>
                </a:lnTo>
                <a:lnTo>
                  <a:pt x="418008" y="41249"/>
                </a:lnTo>
                <a:lnTo>
                  <a:pt x="415360" y="32898"/>
                </a:lnTo>
                <a:lnTo>
                  <a:pt x="411562" y="26888"/>
                </a:lnTo>
                <a:close/>
              </a:path>
              <a:path w="641350" h="135254">
                <a:moveTo>
                  <a:pt x="481196" y="15430"/>
                </a:moveTo>
                <a:lnTo>
                  <a:pt x="464391" y="15430"/>
                </a:lnTo>
                <a:lnTo>
                  <a:pt x="457414" y="17671"/>
                </a:lnTo>
                <a:lnTo>
                  <a:pt x="452118" y="22152"/>
                </a:lnTo>
                <a:lnTo>
                  <a:pt x="446821" y="26532"/>
                </a:lnTo>
                <a:lnTo>
                  <a:pt x="436993" y="71499"/>
                </a:lnTo>
                <a:lnTo>
                  <a:pt x="437231" y="79978"/>
                </a:lnTo>
                <a:lnTo>
                  <a:pt x="452729" y="120999"/>
                </a:lnTo>
                <a:lnTo>
                  <a:pt x="464900" y="127721"/>
                </a:lnTo>
                <a:lnTo>
                  <a:pt x="479567" y="127721"/>
                </a:lnTo>
                <a:lnTo>
                  <a:pt x="485118" y="126448"/>
                </a:lnTo>
                <a:lnTo>
                  <a:pt x="489701" y="123902"/>
                </a:lnTo>
                <a:lnTo>
                  <a:pt x="494386" y="121356"/>
                </a:lnTo>
                <a:lnTo>
                  <a:pt x="498155" y="117689"/>
                </a:lnTo>
                <a:lnTo>
                  <a:pt x="499004" y="116263"/>
                </a:lnTo>
                <a:lnTo>
                  <a:pt x="467548" y="116263"/>
                </a:lnTo>
                <a:lnTo>
                  <a:pt x="463118" y="114633"/>
                </a:lnTo>
                <a:lnTo>
                  <a:pt x="450437" y="81481"/>
                </a:lnTo>
                <a:lnTo>
                  <a:pt x="450437" y="61518"/>
                </a:lnTo>
                <a:lnTo>
                  <a:pt x="467548" y="26888"/>
                </a:lnTo>
                <a:lnTo>
                  <a:pt x="498991" y="26888"/>
                </a:lnTo>
                <a:lnTo>
                  <a:pt x="498766" y="26532"/>
                </a:lnTo>
                <a:lnTo>
                  <a:pt x="493368" y="22152"/>
                </a:lnTo>
                <a:lnTo>
                  <a:pt x="487969" y="17671"/>
                </a:lnTo>
                <a:lnTo>
                  <a:pt x="481196" y="15430"/>
                </a:lnTo>
                <a:close/>
              </a:path>
              <a:path w="641350" h="135254">
                <a:moveTo>
                  <a:pt x="498991" y="26888"/>
                </a:moveTo>
                <a:lnTo>
                  <a:pt x="478548" y="26888"/>
                </a:lnTo>
                <a:lnTo>
                  <a:pt x="482928" y="28569"/>
                </a:lnTo>
                <a:lnTo>
                  <a:pt x="486187" y="31930"/>
                </a:lnTo>
                <a:lnTo>
                  <a:pt x="489548" y="35189"/>
                </a:lnTo>
                <a:lnTo>
                  <a:pt x="491992" y="40129"/>
                </a:lnTo>
                <a:lnTo>
                  <a:pt x="495048" y="53268"/>
                </a:lnTo>
                <a:lnTo>
                  <a:pt x="495812" y="61518"/>
                </a:lnTo>
                <a:lnTo>
                  <a:pt x="495812" y="81481"/>
                </a:lnTo>
                <a:lnTo>
                  <a:pt x="495048" y="89833"/>
                </a:lnTo>
                <a:lnTo>
                  <a:pt x="491992" y="103175"/>
                </a:lnTo>
                <a:lnTo>
                  <a:pt x="489548" y="108115"/>
                </a:lnTo>
                <a:lnTo>
                  <a:pt x="486187" y="111374"/>
                </a:lnTo>
                <a:lnTo>
                  <a:pt x="482928" y="114633"/>
                </a:lnTo>
                <a:lnTo>
                  <a:pt x="478548" y="116263"/>
                </a:lnTo>
                <a:lnTo>
                  <a:pt x="499004" y="116263"/>
                </a:lnTo>
                <a:lnTo>
                  <a:pt x="501006" y="112902"/>
                </a:lnTo>
                <a:lnTo>
                  <a:pt x="503960" y="108013"/>
                </a:lnTo>
                <a:lnTo>
                  <a:pt x="506099" y="102106"/>
                </a:lnTo>
                <a:lnTo>
                  <a:pt x="508747" y="88254"/>
                </a:lnTo>
                <a:lnTo>
                  <a:pt x="509315" y="81481"/>
                </a:lnTo>
                <a:lnTo>
                  <a:pt x="509409" y="71499"/>
                </a:lnTo>
                <a:lnTo>
                  <a:pt x="509161" y="62963"/>
                </a:lnTo>
                <a:lnTo>
                  <a:pt x="508416" y="55076"/>
                </a:lnTo>
                <a:lnTo>
                  <a:pt x="507175" y="47838"/>
                </a:lnTo>
                <a:lnTo>
                  <a:pt x="505437" y="41249"/>
                </a:lnTo>
                <a:lnTo>
                  <a:pt x="502789" y="32898"/>
                </a:lnTo>
                <a:lnTo>
                  <a:pt x="498991" y="26888"/>
                </a:lnTo>
                <a:close/>
              </a:path>
              <a:path w="641350" h="135254">
                <a:moveTo>
                  <a:pt x="556047" y="94874"/>
                </a:moveTo>
                <a:lnTo>
                  <a:pt x="543366" y="94874"/>
                </a:lnTo>
                <a:lnTo>
                  <a:pt x="543366" y="135055"/>
                </a:lnTo>
                <a:lnTo>
                  <a:pt x="640991" y="135055"/>
                </a:lnTo>
                <a:lnTo>
                  <a:pt x="640991" y="127569"/>
                </a:lnTo>
                <a:lnTo>
                  <a:pt x="556047" y="127569"/>
                </a:lnTo>
                <a:lnTo>
                  <a:pt x="556047" y="94874"/>
                </a:lnTo>
                <a:close/>
              </a:path>
              <a:path w="641350" h="135254">
                <a:moveTo>
                  <a:pt x="640991" y="124666"/>
                </a:moveTo>
                <a:lnTo>
                  <a:pt x="556047" y="124666"/>
                </a:lnTo>
                <a:lnTo>
                  <a:pt x="556047" y="127569"/>
                </a:lnTo>
                <a:lnTo>
                  <a:pt x="640991" y="127569"/>
                </a:lnTo>
                <a:lnTo>
                  <a:pt x="640991" y="124666"/>
                </a:lnTo>
                <a:close/>
              </a:path>
              <a:path w="641350" h="135254">
                <a:moveTo>
                  <a:pt x="637630" y="0"/>
                </a:moveTo>
                <a:lnTo>
                  <a:pt x="624949" y="0"/>
                </a:lnTo>
                <a:lnTo>
                  <a:pt x="624949" y="105110"/>
                </a:lnTo>
                <a:lnTo>
                  <a:pt x="637630" y="105110"/>
                </a:lnTo>
                <a:lnTo>
                  <a:pt x="637630" y="90902"/>
                </a:lnTo>
                <a:lnTo>
                  <a:pt x="628158" y="90902"/>
                </a:lnTo>
                <a:lnTo>
                  <a:pt x="628158" y="81583"/>
                </a:lnTo>
                <a:lnTo>
                  <a:pt x="637630" y="81583"/>
                </a:lnTo>
                <a:lnTo>
                  <a:pt x="637630" y="0"/>
                </a:lnTo>
                <a:close/>
              </a:path>
              <a:path w="641350" h="135254">
                <a:moveTo>
                  <a:pt x="576366" y="72853"/>
                </a:moveTo>
                <a:lnTo>
                  <a:pt x="567868" y="73428"/>
                </a:lnTo>
                <a:lnTo>
                  <a:pt x="563686" y="73555"/>
                </a:lnTo>
                <a:lnTo>
                  <a:pt x="563686" y="100221"/>
                </a:lnTo>
                <a:lnTo>
                  <a:pt x="576366" y="100221"/>
                </a:lnTo>
                <a:lnTo>
                  <a:pt x="576366" y="72853"/>
                </a:lnTo>
                <a:close/>
              </a:path>
              <a:path w="641350" h="135254">
                <a:moveTo>
                  <a:pt x="624949" y="81583"/>
                </a:moveTo>
                <a:lnTo>
                  <a:pt x="596838" y="81583"/>
                </a:lnTo>
                <a:lnTo>
                  <a:pt x="596838" y="90902"/>
                </a:lnTo>
                <a:lnTo>
                  <a:pt x="624949" y="90902"/>
                </a:lnTo>
                <a:lnTo>
                  <a:pt x="624949" y="81583"/>
                </a:lnTo>
                <a:close/>
              </a:path>
              <a:path w="641350" h="135254">
                <a:moveTo>
                  <a:pt x="637630" y="81583"/>
                </a:moveTo>
                <a:lnTo>
                  <a:pt x="628158" y="81583"/>
                </a:lnTo>
                <a:lnTo>
                  <a:pt x="628158" y="90902"/>
                </a:lnTo>
                <a:lnTo>
                  <a:pt x="637630" y="90902"/>
                </a:lnTo>
                <a:lnTo>
                  <a:pt x="637630" y="81583"/>
                </a:lnTo>
                <a:close/>
              </a:path>
              <a:path w="641350" h="135254">
                <a:moveTo>
                  <a:pt x="612880" y="59735"/>
                </a:moveTo>
                <a:lnTo>
                  <a:pt x="590176" y="61991"/>
                </a:lnTo>
                <a:lnTo>
                  <a:pt x="566913" y="63230"/>
                </a:lnTo>
                <a:lnTo>
                  <a:pt x="544366" y="63753"/>
                </a:lnTo>
                <a:lnTo>
                  <a:pt x="523811" y="63860"/>
                </a:lnTo>
                <a:lnTo>
                  <a:pt x="525491" y="74249"/>
                </a:lnTo>
                <a:lnTo>
                  <a:pt x="545670" y="74104"/>
                </a:lnTo>
                <a:lnTo>
                  <a:pt x="563686" y="73555"/>
                </a:lnTo>
                <a:lnTo>
                  <a:pt x="563686" y="69513"/>
                </a:lnTo>
                <a:lnTo>
                  <a:pt x="610070" y="69513"/>
                </a:lnTo>
                <a:lnTo>
                  <a:pt x="613797" y="69055"/>
                </a:lnTo>
                <a:lnTo>
                  <a:pt x="612880" y="59735"/>
                </a:lnTo>
                <a:close/>
              </a:path>
              <a:path w="641350" h="135254">
                <a:moveTo>
                  <a:pt x="576366" y="69513"/>
                </a:moveTo>
                <a:lnTo>
                  <a:pt x="563686" y="69513"/>
                </a:lnTo>
                <a:lnTo>
                  <a:pt x="563686" y="73555"/>
                </a:lnTo>
                <a:lnTo>
                  <a:pt x="567868" y="73428"/>
                </a:lnTo>
                <a:lnTo>
                  <a:pt x="576366" y="72853"/>
                </a:lnTo>
                <a:lnTo>
                  <a:pt x="576366" y="69513"/>
                </a:lnTo>
                <a:close/>
              </a:path>
              <a:path w="641350" h="135254">
                <a:moveTo>
                  <a:pt x="610070" y="69513"/>
                </a:moveTo>
                <a:lnTo>
                  <a:pt x="576366" y="69513"/>
                </a:lnTo>
                <a:lnTo>
                  <a:pt x="576366" y="72853"/>
                </a:lnTo>
                <a:lnTo>
                  <a:pt x="590954" y="71865"/>
                </a:lnTo>
                <a:lnTo>
                  <a:pt x="610070" y="69513"/>
                </a:lnTo>
                <a:close/>
              </a:path>
              <a:path w="641350" h="135254">
                <a:moveTo>
                  <a:pt x="568727" y="5652"/>
                </a:moveTo>
                <a:lnTo>
                  <a:pt x="554832" y="7359"/>
                </a:lnTo>
                <a:lnTo>
                  <a:pt x="544073" y="12203"/>
                </a:lnTo>
                <a:lnTo>
                  <a:pt x="537124" y="19767"/>
                </a:lnTo>
                <a:lnTo>
                  <a:pt x="534658" y="29638"/>
                </a:lnTo>
                <a:lnTo>
                  <a:pt x="537124" y="39597"/>
                </a:lnTo>
                <a:lnTo>
                  <a:pt x="544073" y="47208"/>
                </a:lnTo>
                <a:lnTo>
                  <a:pt x="554832" y="52068"/>
                </a:lnTo>
                <a:lnTo>
                  <a:pt x="568727" y="53777"/>
                </a:lnTo>
                <a:lnTo>
                  <a:pt x="582535" y="52068"/>
                </a:lnTo>
                <a:lnTo>
                  <a:pt x="593248" y="47208"/>
                </a:lnTo>
                <a:lnTo>
                  <a:pt x="596031" y="44152"/>
                </a:lnTo>
                <a:lnTo>
                  <a:pt x="568727" y="44152"/>
                </a:lnTo>
                <a:lnTo>
                  <a:pt x="559811" y="43130"/>
                </a:lnTo>
                <a:lnTo>
                  <a:pt x="552858" y="40218"/>
                </a:lnTo>
                <a:lnTo>
                  <a:pt x="548339" y="35644"/>
                </a:lnTo>
                <a:lnTo>
                  <a:pt x="546727" y="29638"/>
                </a:lnTo>
                <a:lnTo>
                  <a:pt x="548339" y="23632"/>
                </a:lnTo>
                <a:lnTo>
                  <a:pt x="552858" y="19058"/>
                </a:lnTo>
                <a:lnTo>
                  <a:pt x="559811" y="16146"/>
                </a:lnTo>
                <a:lnTo>
                  <a:pt x="568727" y="15124"/>
                </a:lnTo>
                <a:lnTo>
                  <a:pt x="595926" y="15124"/>
                </a:lnTo>
                <a:lnTo>
                  <a:pt x="593248" y="12203"/>
                </a:lnTo>
                <a:lnTo>
                  <a:pt x="582535" y="7359"/>
                </a:lnTo>
                <a:lnTo>
                  <a:pt x="568727" y="5652"/>
                </a:lnTo>
                <a:close/>
              </a:path>
              <a:path w="641350" h="135254">
                <a:moveTo>
                  <a:pt x="595926" y="15124"/>
                </a:moveTo>
                <a:lnTo>
                  <a:pt x="568727" y="15124"/>
                </a:lnTo>
                <a:lnTo>
                  <a:pt x="577555" y="16146"/>
                </a:lnTo>
                <a:lnTo>
                  <a:pt x="584463" y="19058"/>
                </a:lnTo>
                <a:lnTo>
                  <a:pt x="588966" y="23632"/>
                </a:lnTo>
                <a:lnTo>
                  <a:pt x="590574" y="29638"/>
                </a:lnTo>
                <a:lnTo>
                  <a:pt x="588966" y="35644"/>
                </a:lnTo>
                <a:lnTo>
                  <a:pt x="584463" y="40218"/>
                </a:lnTo>
                <a:lnTo>
                  <a:pt x="577555" y="43130"/>
                </a:lnTo>
                <a:lnTo>
                  <a:pt x="568727" y="44152"/>
                </a:lnTo>
                <a:lnTo>
                  <a:pt x="596031" y="44152"/>
                </a:lnTo>
                <a:lnTo>
                  <a:pt x="600180" y="39597"/>
                </a:lnTo>
                <a:lnTo>
                  <a:pt x="602644" y="29638"/>
                </a:lnTo>
                <a:lnTo>
                  <a:pt x="600180" y="19767"/>
                </a:lnTo>
                <a:lnTo>
                  <a:pt x="595926" y="15124"/>
                </a:lnTo>
                <a:close/>
              </a:path>
            </a:pathLst>
          </a:custGeom>
          <a:solidFill>
            <a:srgbClr val="6775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7798034" y="6625753"/>
            <a:ext cx="641350" cy="135255"/>
          </a:xfrm>
          <a:custGeom>
            <a:avLst/>
            <a:gdLst/>
            <a:ahLst/>
            <a:cxnLst/>
            <a:rect l="l" t="t" r="r" b="b"/>
            <a:pathLst>
              <a:path w="641350" h="135254">
                <a:moveTo>
                  <a:pt x="21286" y="62333"/>
                </a:moveTo>
                <a:lnTo>
                  <a:pt x="14666" y="62333"/>
                </a:lnTo>
                <a:lnTo>
                  <a:pt x="11305" y="63046"/>
                </a:lnTo>
                <a:lnTo>
                  <a:pt x="8249" y="64472"/>
                </a:lnTo>
                <a:lnTo>
                  <a:pt x="5194" y="65796"/>
                </a:lnTo>
                <a:lnTo>
                  <a:pt x="2444" y="67782"/>
                </a:lnTo>
                <a:lnTo>
                  <a:pt x="0" y="70430"/>
                </a:lnTo>
                <a:lnTo>
                  <a:pt x="0" y="82346"/>
                </a:lnTo>
                <a:lnTo>
                  <a:pt x="2444" y="79800"/>
                </a:lnTo>
                <a:lnTo>
                  <a:pt x="5245" y="77661"/>
                </a:lnTo>
                <a:lnTo>
                  <a:pt x="11560" y="74198"/>
                </a:lnTo>
                <a:lnTo>
                  <a:pt x="14564" y="73333"/>
                </a:lnTo>
                <a:lnTo>
                  <a:pt x="71958" y="73333"/>
                </a:lnTo>
                <a:lnTo>
                  <a:pt x="71958" y="71346"/>
                </a:lnTo>
                <a:lnTo>
                  <a:pt x="52249" y="71346"/>
                </a:lnTo>
                <a:lnTo>
                  <a:pt x="49958" y="71092"/>
                </a:lnTo>
                <a:lnTo>
                  <a:pt x="47513" y="70583"/>
                </a:lnTo>
                <a:lnTo>
                  <a:pt x="45171" y="69972"/>
                </a:lnTo>
                <a:lnTo>
                  <a:pt x="42166" y="68851"/>
                </a:lnTo>
                <a:lnTo>
                  <a:pt x="33814" y="65184"/>
                </a:lnTo>
                <a:lnTo>
                  <a:pt x="29995" y="63860"/>
                </a:lnTo>
                <a:lnTo>
                  <a:pt x="24189" y="62638"/>
                </a:lnTo>
                <a:lnTo>
                  <a:pt x="21286" y="62333"/>
                </a:lnTo>
                <a:close/>
              </a:path>
              <a:path w="641350" h="135254">
                <a:moveTo>
                  <a:pt x="71958" y="73333"/>
                </a:moveTo>
                <a:lnTo>
                  <a:pt x="19657" y="73333"/>
                </a:lnTo>
                <a:lnTo>
                  <a:pt x="21949" y="73638"/>
                </a:lnTo>
                <a:lnTo>
                  <a:pt x="24291" y="74249"/>
                </a:lnTo>
                <a:lnTo>
                  <a:pt x="26736" y="74759"/>
                </a:lnTo>
                <a:lnTo>
                  <a:pt x="29791" y="75828"/>
                </a:lnTo>
                <a:lnTo>
                  <a:pt x="33458" y="77458"/>
                </a:lnTo>
                <a:lnTo>
                  <a:pt x="38041" y="79393"/>
                </a:lnTo>
                <a:lnTo>
                  <a:pt x="41810" y="80717"/>
                </a:lnTo>
                <a:lnTo>
                  <a:pt x="44763" y="81430"/>
                </a:lnTo>
                <a:lnTo>
                  <a:pt x="47819" y="82041"/>
                </a:lnTo>
                <a:lnTo>
                  <a:pt x="50772" y="82346"/>
                </a:lnTo>
                <a:lnTo>
                  <a:pt x="57291" y="82346"/>
                </a:lnTo>
                <a:lnTo>
                  <a:pt x="60652" y="81633"/>
                </a:lnTo>
                <a:lnTo>
                  <a:pt x="66763" y="78782"/>
                </a:lnTo>
                <a:lnTo>
                  <a:pt x="69513" y="76745"/>
                </a:lnTo>
                <a:lnTo>
                  <a:pt x="71864" y="74198"/>
                </a:lnTo>
                <a:lnTo>
                  <a:pt x="71958" y="73333"/>
                </a:lnTo>
                <a:close/>
              </a:path>
              <a:path w="641350" h="135254">
                <a:moveTo>
                  <a:pt x="71958" y="62333"/>
                </a:moveTo>
                <a:lnTo>
                  <a:pt x="69513" y="64879"/>
                </a:lnTo>
                <a:lnTo>
                  <a:pt x="66712" y="67018"/>
                </a:lnTo>
                <a:lnTo>
                  <a:pt x="60397" y="70481"/>
                </a:lnTo>
                <a:lnTo>
                  <a:pt x="57342" y="71346"/>
                </a:lnTo>
                <a:lnTo>
                  <a:pt x="71958" y="71346"/>
                </a:lnTo>
                <a:lnTo>
                  <a:pt x="71958" y="62333"/>
                </a:lnTo>
                <a:close/>
              </a:path>
              <a:path w="641350" h="135254">
                <a:moveTo>
                  <a:pt x="134026" y="31166"/>
                </a:moveTo>
                <a:lnTo>
                  <a:pt x="121498" y="31166"/>
                </a:lnTo>
                <a:lnTo>
                  <a:pt x="120887" y="42472"/>
                </a:lnTo>
                <a:lnTo>
                  <a:pt x="120887" y="126194"/>
                </a:lnTo>
                <a:lnTo>
                  <a:pt x="134026" y="126194"/>
                </a:lnTo>
                <a:lnTo>
                  <a:pt x="134026" y="31166"/>
                </a:lnTo>
                <a:close/>
              </a:path>
              <a:path w="641350" h="135254">
                <a:moveTo>
                  <a:pt x="134026" y="17111"/>
                </a:moveTo>
                <a:lnTo>
                  <a:pt x="122873" y="17111"/>
                </a:lnTo>
                <a:lnTo>
                  <a:pt x="93387" y="40027"/>
                </a:lnTo>
                <a:lnTo>
                  <a:pt x="100415" y="49041"/>
                </a:lnTo>
                <a:lnTo>
                  <a:pt x="112026" y="39569"/>
                </a:lnTo>
                <a:lnTo>
                  <a:pt x="118392" y="34171"/>
                </a:lnTo>
                <a:lnTo>
                  <a:pt x="119868" y="32796"/>
                </a:lnTo>
                <a:lnTo>
                  <a:pt x="121498" y="31166"/>
                </a:lnTo>
                <a:lnTo>
                  <a:pt x="134026" y="31166"/>
                </a:lnTo>
                <a:lnTo>
                  <a:pt x="134026" y="17111"/>
                </a:lnTo>
                <a:close/>
              </a:path>
              <a:path w="641350" h="135254">
                <a:moveTo>
                  <a:pt x="176844" y="109082"/>
                </a:moveTo>
                <a:lnTo>
                  <a:pt x="176844" y="121763"/>
                </a:lnTo>
                <a:lnTo>
                  <a:pt x="180205" y="123698"/>
                </a:lnTo>
                <a:lnTo>
                  <a:pt x="184330" y="125175"/>
                </a:lnTo>
                <a:lnTo>
                  <a:pt x="194210" y="127212"/>
                </a:lnTo>
                <a:lnTo>
                  <a:pt x="199506" y="127721"/>
                </a:lnTo>
                <a:lnTo>
                  <a:pt x="213663" y="127721"/>
                </a:lnTo>
                <a:lnTo>
                  <a:pt x="220946" y="126295"/>
                </a:lnTo>
                <a:lnTo>
                  <a:pt x="233066" y="120490"/>
                </a:lnTo>
                <a:lnTo>
                  <a:pt x="237751" y="116314"/>
                </a:lnTo>
                <a:lnTo>
                  <a:pt x="200474" y="116263"/>
                </a:lnTo>
                <a:lnTo>
                  <a:pt x="195432" y="115652"/>
                </a:lnTo>
                <a:lnTo>
                  <a:pt x="190136" y="114430"/>
                </a:lnTo>
                <a:lnTo>
                  <a:pt x="184941" y="113106"/>
                </a:lnTo>
                <a:lnTo>
                  <a:pt x="180511" y="111323"/>
                </a:lnTo>
                <a:lnTo>
                  <a:pt x="176844" y="109082"/>
                </a:lnTo>
                <a:close/>
              </a:path>
              <a:path w="641350" h="135254">
                <a:moveTo>
                  <a:pt x="239148" y="70583"/>
                </a:moveTo>
                <a:lnTo>
                  <a:pt x="214274" y="70583"/>
                </a:lnTo>
                <a:lnTo>
                  <a:pt x="221200" y="72518"/>
                </a:lnTo>
                <a:lnTo>
                  <a:pt x="225580" y="76388"/>
                </a:lnTo>
                <a:lnTo>
                  <a:pt x="229960" y="80157"/>
                </a:lnTo>
                <a:lnTo>
                  <a:pt x="232149" y="85606"/>
                </a:lnTo>
                <a:lnTo>
                  <a:pt x="232149" y="98032"/>
                </a:lnTo>
                <a:lnTo>
                  <a:pt x="210659" y="116263"/>
                </a:lnTo>
                <a:lnTo>
                  <a:pt x="237782" y="116263"/>
                </a:lnTo>
                <a:lnTo>
                  <a:pt x="241010" y="110916"/>
                </a:lnTo>
                <a:lnTo>
                  <a:pt x="244270" y="105416"/>
                </a:lnTo>
                <a:lnTo>
                  <a:pt x="245899" y="98897"/>
                </a:lnTo>
                <a:lnTo>
                  <a:pt x="245899" y="84536"/>
                </a:lnTo>
                <a:lnTo>
                  <a:pt x="244372" y="78782"/>
                </a:lnTo>
                <a:lnTo>
                  <a:pt x="241316" y="74096"/>
                </a:lnTo>
                <a:lnTo>
                  <a:pt x="239148" y="70583"/>
                </a:lnTo>
                <a:close/>
              </a:path>
              <a:path w="641350" h="135254">
                <a:moveTo>
                  <a:pt x="238260" y="17111"/>
                </a:moveTo>
                <a:lnTo>
                  <a:pt x="183566" y="17111"/>
                </a:lnTo>
                <a:lnTo>
                  <a:pt x="179441" y="68597"/>
                </a:lnTo>
                <a:lnTo>
                  <a:pt x="186163" y="72874"/>
                </a:lnTo>
                <a:lnTo>
                  <a:pt x="188404" y="72365"/>
                </a:lnTo>
                <a:lnTo>
                  <a:pt x="191358" y="71856"/>
                </a:lnTo>
                <a:lnTo>
                  <a:pt x="198691" y="70837"/>
                </a:lnTo>
                <a:lnTo>
                  <a:pt x="201950" y="70583"/>
                </a:lnTo>
                <a:lnTo>
                  <a:pt x="239148" y="70583"/>
                </a:lnTo>
                <a:lnTo>
                  <a:pt x="238362" y="69309"/>
                </a:lnTo>
                <a:lnTo>
                  <a:pt x="234135" y="65643"/>
                </a:lnTo>
                <a:lnTo>
                  <a:pt x="224016" y="60958"/>
                </a:lnTo>
                <a:lnTo>
                  <a:pt x="192427" y="60958"/>
                </a:lnTo>
                <a:lnTo>
                  <a:pt x="195024" y="29333"/>
                </a:lnTo>
                <a:lnTo>
                  <a:pt x="238260" y="29333"/>
                </a:lnTo>
                <a:lnTo>
                  <a:pt x="238260" y="17111"/>
                </a:lnTo>
                <a:close/>
              </a:path>
              <a:path w="641350" h="135254">
                <a:moveTo>
                  <a:pt x="216668" y="59277"/>
                </a:moveTo>
                <a:lnTo>
                  <a:pt x="205668" y="59277"/>
                </a:lnTo>
                <a:lnTo>
                  <a:pt x="202409" y="59481"/>
                </a:lnTo>
                <a:lnTo>
                  <a:pt x="196501" y="60296"/>
                </a:lnTo>
                <a:lnTo>
                  <a:pt x="194159" y="60652"/>
                </a:lnTo>
                <a:lnTo>
                  <a:pt x="192427" y="60958"/>
                </a:lnTo>
                <a:lnTo>
                  <a:pt x="224016" y="60958"/>
                </a:lnTo>
                <a:lnTo>
                  <a:pt x="223136" y="60550"/>
                </a:lnTo>
                <a:lnTo>
                  <a:pt x="216668" y="59277"/>
                </a:lnTo>
                <a:close/>
              </a:path>
              <a:path w="641350" h="135254">
                <a:moveTo>
                  <a:pt x="306338" y="15430"/>
                </a:moveTo>
                <a:lnTo>
                  <a:pt x="289532" y="15430"/>
                </a:lnTo>
                <a:lnTo>
                  <a:pt x="282556" y="17671"/>
                </a:lnTo>
                <a:lnTo>
                  <a:pt x="277259" y="22152"/>
                </a:lnTo>
                <a:lnTo>
                  <a:pt x="271963" y="26532"/>
                </a:lnTo>
                <a:lnTo>
                  <a:pt x="262134" y="71499"/>
                </a:lnTo>
                <a:lnTo>
                  <a:pt x="262373" y="79978"/>
                </a:lnTo>
                <a:lnTo>
                  <a:pt x="277870" y="120999"/>
                </a:lnTo>
                <a:lnTo>
                  <a:pt x="290042" y="127721"/>
                </a:lnTo>
                <a:lnTo>
                  <a:pt x="304708" y="127721"/>
                </a:lnTo>
                <a:lnTo>
                  <a:pt x="310259" y="126448"/>
                </a:lnTo>
                <a:lnTo>
                  <a:pt x="314842" y="123902"/>
                </a:lnTo>
                <a:lnTo>
                  <a:pt x="319528" y="121356"/>
                </a:lnTo>
                <a:lnTo>
                  <a:pt x="323296" y="117689"/>
                </a:lnTo>
                <a:lnTo>
                  <a:pt x="324146" y="116263"/>
                </a:lnTo>
                <a:lnTo>
                  <a:pt x="292690" y="116263"/>
                </a:lnTo>
                <a:lnTo>
                  <a:pt x="288259" y="114633"/>
                </a:lnTo>
                <a:lnTo>
                  <a:pt x="275579" y="81481"/>
                </a:lnTo>
                <a:lnTo>
                  <a:pt x="275579" y="61518"/>
                </a:lnTo>
                <a:lnTo>
                  <a:pt x="292690" y="26888"/>
                </a:lnTo>
                <a:lnTo>
                  <a:pt x="324133" y="26888"/>
                </a:lnTo>
                <a:lnTo>
                  <a:pt x="323907" y="26532"/>
                </a:lnTo>
                <a:lnTo>
                  <a:pt x="318509" y="22152"/>
                </a:lnTo>
                <a:lnTo>
                  <a:pt x="313111" y="17671"/>
                </a:lnTo>
                <a:lnTo>
                  <a:pt x="306338" y="15430"/>
                </a:lnTo>
                <a:close/>
              </a:path>
              <a:path w="641350" h="135254">
                <a:moveTo>
                  <a:pt x="324133" y="26888"/>
                </a:moveTo>
                <a:lnTo>
                  <a:pt x="303690" y="26888"/>
                </a:lnTo>
                <a:lnTo>
                  <a:pt x="308069" y="28569"/>
                </a:lnTo>
                <a:lnTo>
                  <a:pt x="311329" y="31930"/>
                </a:lnTo>
                <a:lnTo>
                  <a:pt x="314690" y="35189"/>
                </a:lnTo>
                <a:lnTo>
                  <a:pt x="317134" y="40129"/>
                </a:lnTo>
                <a:lnTo>
                  <a:pt x="320190" y="53268"/>
                </a:lnTo>
                <a:lnTo>
                  <a:pt x="320954" y="61518"/>
                </a:lnTo>
                <a:lnTo>
                  <a:pt x="320954" y="81481"/>
                </a:lnTo>
                <a:lnTo>
                  <a:pt x="320190" y="89833"/>
                </a:lnTo>
                <a:lnTo>
                  <a:pt x="317134" y="103175"/>
                </a:lnTo>
                <a:lnTo>
                  <a:pt x="314690" y="108115"/>
                </a:lnTo>
                <a:lnTo>
                  <a:pt x="311329" y="111374"/>
                </a:lnTo>
                <a:lnTo>
                  <a:pt x="308069" y="114633"/>
                </a:lnTo>
                <a:lnTo>
                  <a:pt x="303690" y="116263"/>
                </a:lnTo>
                <a:lnTo>
                  <a:pt x="324146" y="116263"/>
                </a:lnTo>
                <a:lnTo>
                  <a:pt x="326148" y="112902"/>
                </a:lnTo>
                <a:lnTo>
                  <a:pt x="329102" y="108013"/>
                </a:lnTo>
                <a:lnTo>
                  <a:pt x="331241" y="102106"/>
                </a:lnTo>
                <a:lnTo>
                  <a:pt x="333889" y="88254"/>
                </a:lnTo>
                <a:lnTo>
                  <a:pt x="334457" y="81481"/>
                </a:lnTo>
                <a:lnTo>
                  <a:pt x="334551" y="71499"/>
                </a:lnTo>
                <a:lnTo>
                  <a:pt x="334302" y="62963"/>
                </a:lnTo>
                <a:lnTo>
                  <a:pt x="333558" y="55076"/>
                </a:lnTo>
                <a:lnTo>
                  <a:pt x="332316" y="47838"/>
                </a:lnTo>
                <a:lnTo>
                  <a:pt x="330579" y="41249"/>
                </a:lnTo>
                <a:lnTo>
                  <a:pt x="327930" y="32898"/>
                </a:lnTo>
                <a:lnTo>
                  <a:pt x="324133" y="26888"/>
                </a:lnTo>
                <a:close/>
              </a:path>
              <a:path w="641350" h="135254">
                <a:moveTo>
                  <a:pt x="393767" y="15430"/>
                </a:moveTo>
                <a:lnTo>
                  <a:pt x="376962" y="15430"/>
                </a:lnTo>
                <a:lnTo>
                  <a:pt x="369985" y="17671"/>
                </a:lnTo>
                <a:lnTo>
                  <a:pt x="364688" y="22152"/>
                </a:lnTo>
                <a:lnTo>
                  <a:pt x="359392" y="26532"/>
                </a:lnTo>
                <a:lnTo>
                  <a:pt x="349563" y="71499"/>
                </a:lnTo>
                <a:lnTo>
                  <a:pt x="349802" y="79978"/>
                </a:lnTo>
                <a:lnTo>
                  <a:pt x="365300" y="120999"/>
                </a:lnTo>
                <a:lnTo>
                  <a:pt x="377471" y="127721"/>
                </a:lnTo>
                <a:lnTo>
                  <a:pt x="392137" y="127721"/>
                </a:lnTo>
                <a:lnTo>
                  <a:pt x="397688" y="126448"/>
                </a:lnTo>
                <a:lnTo>
                  <a:pt x="402272" y="123902"/>
                </a:lnTo>
                <a:lnTo>
                  <a:pt x="406957" y="121356"/>
                </a:lnTo>
                <a:lnTo>
                  <a:pt x="410725" y="117689"/>
                </a:lnTo>
                <a:lnTo>
                  <a:pt x="411575" y="116263"/>
                </a:lnTo>
                <a:lnTo>
                  <a:pt x="380119" y="116263"/>
                </a:lnTo>
                <a:lnTo>
                  <a:pt x="375688" y="114633"/>
                </a:lnTo>
                <a:lnTo>
                  <a:pt x="363008" y="81481"/>
                </a:lnTo>
                <a:lnTo>
                  <a:pt x="363008" y="61518"/>
                </a:lnTo>
                <a:lnTo>
                  <a:pt x="380119" y="26888"/>
                </a:lnTo>
                <a:lnTo>
                  <a:pt x="411562" y="26888"/>
                </a:lnTo>
                <a:lnTo>
                  <a:pt x="411336" y="26532"/>
                </a:lnTo>
                <a:lnTo>
                  <a:pt x="405938" y="22152"/>
                </a:lnTo>
                <a:lnTo>
                  <a:pt x="400540" y="17671"/>
                </a:lnTo>
                <a:lnTo>
                  <a:pt x="393767" y="15430"/>
                </a:lnTo>
                <a:close/>
              </a:path>
              <a:path w="641350" h="135254">
                <a:moveTo>
                  <a:pt x="411562" y="26888"/>
                </a:moveTo>
                <a:lnTo>
                  <a:pt x="391119" y="26888"/>
                </a:lnTo>
                <a:lnTo>
                  <a:pt x="395499" y="28569"/>
                </a:lnTo>
                <a:lnTo>
                  <a:pt x="398758" y="31930"/>
                </a:lnTo>
                <a:lnTo>
                  <a:pt x="402119" y="35189"/>
                </a:lnTo>
                <a:lnTo>
                  <a:pt x="404563" y="40129"/>
                </a:lnTo>
                <a:lnTo>
                  <a:pt x="407619" y="53268"/>
                </a:lnTo>
                <a:lnTo>
                  <a:pt x="408383" y="61518"/>
                </a:lnTo>
                <a:lnTo>
                  <a:pt x="408383" y="81481"/>
                </a:lnTo>
                <a:lnTo>
                  <a:pt x="407619" y="89833"/>
                </a:lnTo>
                <a:lnTo>
                  <a:pt x="404563" y="103175"/>
                </a:lnTo>
                <a:lnTo>
                  <a:pt x="402119" y="108115"/>
                </a:lnTo>
                <a:lnTo>
                  <a:pt x="398758" y="111374"/>
                </a:lnTo>
                <a:lnTo>
                  <a:pt x="395499" y="114633"/>
                </a:lnTo>
                <a:lnTo>
                  <a:pt x="391119" y="116263"/>
                </a:lnTo>
                <a:lnTo>
                  <a:pt x="411575" y="116263"/>
                </a:lnTo>
                <a:lnTo>
                  <a:pt x="413577" y="112902"/>
                </a:lnTo>
                <a:lnTo>
                  <a:pt x="416531" y="108013"/>
                </a:lnTo>
                <a:lnTo>
                  <a:pt x="418670" y="102106"/>
                </a:lnTo>
                <a:lnTo>
                  <a:pt x="421318" y="88254"/>
                </a:lnTo>
                <a:lnTo>
                  <a:pt x="421886" y="81481"/>
                </a:lnTo>
                <a:lnTo>
                  <a:pt x="421980" y="71499"/>
                </a:lnTo>
                <a:lnTo>
                  <a:pt x="421732" y="62963"/>
                </a:lnTo>
                <a:lnTo>
                  <a:pt x="420987" y="55076"/>
                </a:lnTo>
                <a:lnTo>
                  <a:pt x="419746" y="47838"/>
                </a:lnTo>
                <a:lnTo>
                  <a:pt x="418008" y="41249"/>
                </a:lnTo>
                <a:lnTo>
                  <a:pt x="415360" y="32898"/>
                </a:lnTo>
                <a:lnTo>
                  <a:pt x="411562" y="26888"/>
                </a:lnTo>
                <a:close/>
              </a:path>
              <a:path w="641350" h="135254">
                <a:moveTo>
                  <a:pt x="481196" y="15430"/>
                </a:moveTo>
                <a:lnTo>
                  <a:pt x="464391" y="15430"/>
                </a:lnTo>
                <a:lnTo>
                  <a:pt x="457414" y="17671"/>
                </a:lnTo>
                <a:lnTo>
                  <a:pt x="452118" y="22152"/>
                </a:lnTo>
                <a:lnTo>
                  <a:pt x="446821" y="26532"/>
                </a:lnTo>
                <a:lnTo>
                  <a:pt x="436993" y="71499"/>
                </a:lnTo>
                <a:lnTo>
                  <a:pt x="437231" y="79978"/>
                </a:lnTo>
                <a:lnTo>
                  <a:pt x="452729" y="120999"/>
                </a:lnTo>
                <a:lnTo>
                  <a:pt x="464900" y="127721"/>
                </a:lnTo>
                <a:lnTo>
                  <a:pt x="479567" y="127721"/>
                </a:lnTo>
                <a:lnTo>
                  <a:pt x="485118" y="126448"/>
                </a:lnTo>
                <a:lnTo>
                  <a:pt x="489701" y="123902"/>
                </a:lnTo>
                <a:lnTo>
                  <a:pt x="494386" y="121356"/>
                </a:lnTo>
                <a:lnTo>
                  <a:pt x="498155" y="117689"/>
                </a:lnTo>
                <a:lnTo>
                  <a:pt x="499004" y="116263"/>
                </a:lnTo>
                <a:lnTo>
                  <a:pt x="467548" y="116263"/>
                </a:lnTo>
                <a:lnTo>
                  <a:pt x="463118" y="114633"/>
                </a:lnTo>
                <a:lnTo>
                  <a:pt x="450437" y="81481"/>
                </a:lnTo>
                <a:lnTo>
                  <a:pt x="450437" y="61518"/>
                </a:lnTo>
                <a:lnTo>
                  <a:pt x="467548" y="26888"/>
                </a:lnTo>
                <a:lnTo>
                  <a:pt x="498991" y="26888"/>
                </a:lnTo>
                <a:lnTo>
                  <a:pt x="498766" y="26532"/>
                </a:lnTo>
                <a:lnTo>
                  <a:pt x="493368" y="22152"/>
                </a:lnTo>
                <a:lnTo>
                  <a:pt x="487969" y="17671"/>
                </a:lnTo>
                <a:lnTo>
                  <a:pt x="481196" y="15430"/>
                </a:lnTo>
                <a:close/>
              </a:path>
              <a:path w="641350" h="135254">
                <a:moveTo>
                  <a:pt x="498991" y="26888"/>
                </a:moveTo>
                <a:lnTo>
                  <a:pt x="478548" y="26888"/>
                </a:lnTo>
                <a:lnTo>
                  <a:pt x="482928" y="28569"/>
                </a:lnTo>
                <a:lnTo>
                  <a:pt x="486187" y="31930"/>
                </a:lnTo>
                <a:lnTo>
                  <a:pt x="489548" y="35189"/>
                </a:lnTo>
                <a:lnTo>
                  <a:pt x="491992" y="40129"/>
                </a:lnTo>
                <a:lnTo>
                  <a:pt x="495048" y="53268"/>
                </a:lnTo>
                <a:lnTo>
                  <a:pt x="495812" y="61518"/>
                </a:lnTo>
                <a:lnTo>
                  <a:pt x="495812" y="81481"/>
                </a:lnTo>
                <a:lnTo>
                  <a:pt x="495048" y="89833"/>
                </a:lnTo>
                <a:lnTo>
                  <a:pt x="491992" y="103175"/>
                </a:lnTo>
                <a:lnTo>
                  <a:pt x="489548" y="108115"/>
                </a:lnTo>
                <a:lnTo>
                  <a:pt x="486187" y="111374"/>
                </a:lnTo>
                <a:lnTo>
                  <a:pt x="482928" y="114633"/>
                </a:lnTo>
                <a:lnTo>
                  <a:pt x="478548" y="116263"/>
                </a:lnTo>
                <a:lnTo>
                  <a:pt x="499004" y="116263"/>
                </a:lnTo>
                <a:lnTo>
                  <a:pt x="501006" y="112902"/>
                </a:lnTo>
                <a:lnTo>
                  <a:pt x="503960" y="108013"/>
                </a:lnTo>
                <a:lnTo>
                  <a:pt x="506099" y="102106"/>
                </a:lnTo>
                <a:lnTo>
                  <a:pt x="508747" y="88254"/>
                </a:lnTo>
                <a:lnTo>
                  <a:pt x="509315" y="81481"/>
                </a:lnTo>
                <a:lnTo>
                  <a:pt x="509409" y="71499"/>
                </a:lnTo>
                <a:lnTo>
                  <a:pt x="509161" y="62963"/>
                </a:lnTo>
                <a:lnTo>
                  <a:pt x="508416" y="55076"/>
                </a:lnTo>
                <a:lnTo>
                  <a:pt x="507175" y="47838"/>
                </a:lnTo>
                <a:lnTo>
                  <a:pt x="505437" y="41249"/>
                </a:lnTo>
                <a:lnTo>
                  <a:pt x="502789" y="32898"/>
                </a:lnTo>
                <a:lnTo>
                  <a:pt x="498991" y="26888"/>
                </a:lnTo>
                <a:close/>
              </a:path>
              <a:path w="641350" h="135254">
                <a:moveTo>
                  <a:pt x="556047" y="94874"/>
                </a:moveTo>
                <a:lnTo>
                  <a:pt x="543366" y="94874"/>
                </a:lnTo>
                <a:lnTo>
                  <a:pt x="543366" y="135055"/>
                </a:lnTo>
                <a:lnTo>
                  <a:pt x="640991" y="135055"/>
                </a:lnTo>
                <a:lnTo>
                  <a:pt x="640991" y="127569"/>
                </a:lnTo>
                <a:lnTo>
                  <a:pt x="556047" y="127569"/>
                </a:lnTo>
                <a:lnTo>
                  <a:pt x="556047" y="94874"/>
                </a:lnTo>
                <a:close/>
              </a:path>
              <a:path w="641350" h="135254">
                <a:moveTo>
                  <a:pt x="640991" y="124666"/>
                </a:moveTo>
                <a:lnTo>
                  <a:pt x="556047" y="124666"/>
                </a:lnTo>
                <a:lnTo>
                  <a:pt x="556047" y="127569"/>
                </a:lnTo>
                <a:lnTo>
                  <a:pt x="640991" y="127569"/>
                </a:lnTo>
                <a:lnTo>
                  <a:pt x="640991" y="124666"/>
                </a:lnTo>
                <a:close/>
              </a:path>
              <a:path w="641350" h="135254">
                <a:moveTo>
                  <a:pt x="637630" y="0"/>
                </a:moveTo>
                <a:lnTo>
                  <a:pt x="624949" y="0"/>
                </a:lnTo>
                <a:lnTo>
                  <a:pt x="624949" y="105110"/>
                </a:lnTo>
                <a:lnTo>
                  <a:pt x="637630" y="105110"/>
                </a:lnTo>
                <a:lnTo>
                  <a:pt x="637630" y="90902"/>
                </a:lnTo>
                <a:lnTo>
                  <a:pt x="628158" y="90902"/>
                </a:lnTo>
                <a:lnTo>
                  <a:pt x="628158" y="81583"/>
                </a:lnTo>
                <a:lnTo>
                  <a:pt x="637630" y="81583"/>
                </a:lnTo>
                <a:lnTo>
                  <a:pt x="637630" y="0"/>
                </a:lnTo>
                <a:close/>
              </a:path>
              <a:path w="641350" h="135254">
                <a:moveTo>
                  <a:pt x="576366" y="72853"/>
                </a:moveTo>
                <a:lnTo>
                  <a:pt x="567868" y="73428"/>
                </a:lnTo>
                <a:lnTo>
                  <a:pt x="563686" y="73555"/>
                </a:lnTo>
                <a:lnTo>
                  <a:pt x="563686" y="100221"/>
                </a:lnTo>
                <a:lnTo>
                  <a:pt x="576366" y="100221"/>
                </a:lnTo>
                <a:lnTo>
                  <a:pt x="576366" y="72853"/>
                </a:lnTo>
                <a:close/>
              </a:path>
              <a:path w="641350" h="135254">
                <a:moveTo>
                  <a:pt x="624949" y="81583"/>
                </a:moveTo>
                <a:lnTo>
                  <a:pt x="596838" y="81583"/>
                </a:lnTo>
                <a:lnTo>
                  <a:pt x="596838" y="90902"/>
                </a:lnTo>
                <a:lnTo>
                  <a:pt x="624949" y="90902"/>
                </a:lnTo>
                <a:lnTo>
                  <a:pt x="624949" y="81583"/>
                </a:lnTo>
                <a:close/>
              </a:path>
              <a:path w="641350" h="135254">
                <a:moveTo>
                  <a:pt x="637630" y="81583"/>
                </a:moveTo>
                <a:lnTo>
                  <a:pt x="628158" y="81583"/>
                </a:lnTo>
                <a:lnTo>
                  <a:pt x="628158" y="90902"/>
                </a:lnTo>
                <a:lnTo>
                  <a:pt x="637630" y="90902"/>
                </a:lnTo>
                <a:lnTo>
                  <a:pt x="637630" y="81583"/>
                </a:lnTo>
                <a:close/>
              </a:path>
              <a:path w="641350" h="135254">
                <a:moveTo>
                  <a:pt x="612880" y="59735"/>
                </a:moveTo>
                <a:lnTo>
                  <a:pt x="590176" y="61991"/>
                </a:lnTo>
                <a:lnTo>
                  <a:pt x="566913" y="63230"/>
                </a:lnTo>
                <a:lnTo>
                  <a:pt x="544366" y="63753"/>
                </a:lnTo>
                <a:lnTo>
                  <a:pt x="523811" y="63860"/>
                </a:lnTo>
                <a:lnTo>
                  <a:pt x="525491" y="74249"/>
                </a:lnTo>
                <a:lnTo>
                  <a:pt x="545670" y="74104"/>
                </a:lnTo>
                <a:lnTo>
                  <a:pt x="563686" y="73555"/>
                </a:lnTo>
                <a:lnTo>
                  <a:pt x="563686" y="69513"/>
                </a:lnTo>
                <a:lnTo>
                  <a:pt x="610070" y="69513"/>
                </a:lnTo>
                <a:lnTo>
                  <a:pt x="613797" y="69055"/>
                </a:lnTo>
                <a:lnTo>
                  <a:pt x="612880" y="59735"/>
                </a:lnTo>
                <a:close/>
              </a:path>
              <a:path w="641350" h="135254">
                <a:moveTo>
                  <a:pt x="576366" y="69513"/>
                </a:moveTo>
                <a:lnTo>
                  <a:pt x="563686" y="69513"/>
                </a:lnTo>
                <a:lnTo>
                  <a:pt x="563686" y="73555"/>
                </a:lnTo>
                <a:lnTo>
                  <a:pt x="567868" y="73428"/>
                </a:lnTo>
                <a:lnTo>
                  <a:pt x="576366" y="72853"/>
                </a:lnTo>
                <a:lnTo>
                  <a:pt x="576366" y="69513"/>
                </a:lnTo>
                <a:close/>
              </a:path>
              <a:path w="641350" h="135254">
                <a:moveTo>
                  <a:pt x="610070" y="69513"/>
                </a:moveTo>
                <a:lnTo>
                  <a:pt x="576366" y="69513"/>
                </a:lnTo>
                <a:lnTo>
                  <a:pt x="576366" y="72853"/>
                </a:lnTo>
                <a:lnTo>
                  <a:pt x="590954" y="71865"/>
                </a:lnTo>
                <a:lnTo>
                  <a:pt x="610070" y="69513"/>
                </a:lnTo>
                <a:close/>
              </a:path>
              <a:path w="641350" h="135254">
                <a:moveTo>
                  <a:pt x="568727" y="5652"/>
                </a:moveTo>
                <a:lnTo>
                  <a:pt x="554832" y="7359"/>
                </a:lnTo>
                <a:lnTo>
                  <a:pt x="544073" y="12203"/>
                </a:lnTo>
                <a:lnTo>
                  <a:pt x="537124" y="19767"/>
                </a:lnTo>
                <a:lnTo>
                  <a:pt x="534658" y="29638"/>
                </a:lnTo>
                <a:lnTo>
                  <a:pt x="537124" y="39597"/>
                </a:lnTo>
                <a:lnTo>
                  <a:pt x="544073" y="47208"/>
                </a:lnTo>
                <a:lnTo>
                  <a:pt x="554832" y="52068"/>
                </a:lnTo>
                <a:lnTo>
                  <a:pt x="568727" y="53777"/>
                </a:lnTo>
                <a:lnTo>
                  <a:pt x="582535" y="52068"/>
                </a:lnTo>
                <a:lnTo>
                  <a:pt x="593248" y="47208"/>
                </a:lnTo>
                <a:lnTo>
                  <a:pt x="596031" y="44152"/>
                </a:lnTo>
                <a:lnTo>
                  <a:pt x="568727" y="44152"/>
                </a:lnTo>
                <a:lnTo>
                  <a:pt x="559811" y="43130"/>
                </a:lnTo>
                <a:lnTo>
                  <a:pt x="552858" y="40218"/>
                </a:lnTo>
                <a:lnTo>
                  <a:pt x="548339" y="35644"/>
                </a:lnTo>
                <a:lnTo>
                  <a:pt x="546727" y="29638"/>
                </a:lnTo>
                <a:lnTo>
                  <a:pt x="548339" y="23632"/>
                </a:lnTo>
                <a:lnTo>
                  <a:pt x="552858" y="19058"/>
                </a:lnTo>
                <a:lnTo>
                  <a:pt x="559811" y="16146"/>
                </a:lnTo>
                <a:lnTo>
                  <a:pt x="568727" y="15124"/>
                </a:lnTo>
                <a:lnTo>
                  <a:pt x="595926" y="15124"/>
                </a:lnTo>
                <a:lnTo>
                  <a:pt x="593248" y="12203"/>
                </a:lnTo>
                <a:lnTo>
                  <a:pt x="582535" y="7359"/>
                </a:lnTo>
                <a:lnTo>
                  <a:pt x="568727" y="5652"/>
                </a:lnTo>
                <a:close/>
              </a:path>
              <a:path w="641350" h="135254">
                <a:moveTo>
                  <a:pt x="595926" y="15124"/>
                </a:moveTo>
                <a:lnTo>
                  <a:pt x="568727" y="15124"/>
                </a:lnTo>
                <a:lnTo>
                  <a:pt x="577555" y="16146"/>
                </a:lnTo>
                <a:lnTo>
                  <a:pt x="584463" y="19058"/>
                </a:lnTo>
                <a:lnTo>
                  <a:pt x="588966" y="23632"/>
                </a:lnTo>
                <a:lnTo>
                  <a:pt x="590574" y="29638"/>
                </a:lnTo>
                <a:lnTo>
                  <a:pt x="588966" y="35644"/>
                </a:lnTo>
                <a:lnTo>
                  <a:pt x="584463" y="40218"/>
                </a:lnTo>
                <a:lnTo>
                  <a:pt x="577555" y="43130"/>
                </a:lnTo>
                <a:lnTo>
                  <a:pt x="568727" y="44152"/>
                </a:lnTo>
                <a:lnTo>
                  <a:pt x="596031" y="44152"/>
                </a:lnTo>
                <a:lnTo>
                  <a:pt x="600180" y="39597"/>
                </a:lnTo>
                <a:lnTo>
                  <a:pt x="602644" y="29638"/>
                </a:lnTo>
                <a:lnTo>
                  <a:pt x="600180" y="19767"/>
                </a:lnTo>
                <a:lnTo>
                  <a:pt x="595926" y="15124"/>
                </a:lnTo>
                <a:close/>
              </a:path>
            </a:pathLst>
          </a:custGeom>
          <a:solidFill>
            <a:srgbClr val="6775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6483301" y="3208218"/>
            <a:ext cx="405765" cy="139065"/>
          </a:xfrm>
          <a:custGeom>
            <a:avLst/>
            <a:gdLst/>
            <a:ahLst/>
            <a:cxnLst/>
            <a:rect l="l" t="t" r="r" b="b"/>
            <a:pathLst>
              <a:path w="405765" h="139064">
                <a:moveTo>
                  <a:pt x="34374" y="15277"/>
                </a:moveTo>
                <a:lnTo>
                  <a:pt x="0" y="15277"/>
                </a:lnTo>
                <a:lnTo>
                  <a:pt x="0" y="25666"/>
                </a:lnTo>
                <a:lnTo>
                  <a:pt x="81583" y="25666"/>
                </a:lnTo>
                <a:lnTo>
                  <a:pt x="81583" y="21083"/>
                </a:lnTo>
                <a:lnTo>
                  <a:pt x="34374" y="21083"/>
                </a:lnTo>
                <a:lnTo>
                  <a:pt x="34374" y="15277"/>
                </a:lnTo>
                <a:close/>
              </a:path>
              <a:path w="405765" h="139064">
                <a:moveTo>
                  <a:pt x="47055" y="0"/>
                </a:moveTo>
                <a:lnTo>
                  <a:pt x="34374" y="0"/>
                </a:lnTo>
                <a:lnTo>
                  <a:pt x="34374" y="21083"/>
                </a:lnTo>
                <a:lnTo>
                  <a:pt x="47055" y="21083"/>
                </a:lnTo>
                <a:lnTo>
                  <a:pt x="47055" y="0"/>
                </a:lnTo>
                <a:close/>
              </a:path>
              <a:path w="405765" h="139064">
                <a:moveTo>
                  <a:pt x="81583" y="15277"/>
                </a:moveTo>
                <a:lnTo>
                  <a:pt x="47055" y="15277"/>
                </a:lnTo>
                <a:lnTo>
                  <a:pt x="47055" y="21083"/>
                </a:lnTo>
                <a:lnTo>
                  <a:pt x="81583" y="21083"/>
                </a:lnTo>
                <a:lnTo>
                  <a:pt x="81583" y="15277"/>
                </a:lnTo>
                <a:close/>
              </a:path>
              <a:path w="405765" h="139064">
                <a:moveTo>
                  <a:pt x="40791" y="32694"/>
                </a:moveTo>
                <a:lnTo>
                  <a:pt x="27232" y="34460"/>
                </a:lnTo>
                <a:lnTo>
                  <a:pt x="16767" y="39492"/>
                </a:lnTo>
                <a:lnTo>
                  <a:pt x="10026" y="47389"/>
                </a:lnTo>
                <a:lnTo>
                  <a:pt x="7638" y="57749"/>
                </a:lnTo>
                <a:lnTo>
                  <a:pt x="10026" y="67997"/>
                </a:lnTo>
                <a:lnTo>
                  <a:pt x="16767" y="75796"/>
                </a:lnTo>
                <a:lnTo>
                  <a:pt x="27232" y="80759"/>
                </a:lnTo>
                <a:lnTo>
                  <a:pt x="40791" y="82499"/>
                </a:lnTo>
                <a:lnTo>
                  <a:pt x="54197" y="80759"/>
                </a:lnTo>
                <a:lnTo>
                  <a:pt x="64624" y="75796"/>
                </a:lnTo>
                <a:lnTo>
                  <a:pt x="67290" y="72721"/>
                </a:lnTo>
                <a:lnTo>
                  <a:pt x="40791" y="72721"/>
                </a:lnTo>
                <a:lnTo>
                  <a:pt x="32147" y="71650"/>
                </a:lnTo>
                <a:lnTo>
                  <a:pt x="25494" y="68616"/>
                </a:lnTo>
                <a:lnTo>
                  <a:pt x="21219" y="63891"/>
                </a:lnTo>
                <a:lnTo>
                  <a:pt x="19708" y="57749"/>
                </a:lnTo>
                <a:lnTo>
                  <a:pt x="21219" y="51454"/>
                </a:lnTo>
                <a:lnTo>
                  <a:pt x="25494" y="46692"/>
                </a:lnTo>
                <a:lnTo>
                  <a:pt x="32147" y="43677"/>
                </a:lnTo>
                <a:lnTo>
                  <a:pt x="40791" y="42624"/>
                </a:lnTo>
                <a:lnTo>
                  <a:pt x="67306" y="42624"/>
                </a:lnTo>
                <a:lnTo>
                  <a:pt x="64624" y="39492"/>
                </a:lnTo>
                <a:lnTo>
                  <a:pt x="54197" y="34460"/>
                </a:lnTo>
                <a:lnTo>
                  <a:pt x="40791" y="32694"/>
                </a:lnTo>
                <a:close/>
              </a:path>
              <a:path w="405765" h="139064">
                <a:moveTo>
                  <a:pt x="67306" y="42624"/>
                </a:moveTo>
                <a:lnTo>
                  <a:pt x="40791" y="42624"/>
                </a:lnTo>
                <a:lnTo>
                  <a:pt x="49282" y="43677"/>
                </a:lnTo>
                <a:lnTo>
                  <a:pt x="55897" y="46692"/>
                </a:lnTo>
                <a:lnTo>
                  <a:pt x="60191" y="51454"/>
                </a:lnTo>
                <a:lnTo>
                  <a:pt x="61722" y="57749"/>
                </a:lnTo>
                <a:lnTo>
                  <a:pt x="60191" y="63891"/>
                </a:lnTo>
                <a:lnTo>
                  <a:pt x="55897" y="68616"/>
                </a:lnTo>
                <a:lnTo>
                  <a:pt x="49282" y="71650"/>
                </a:lnTo>
                <a:lnTo>
                  <a:pt x="40791" y="72721"/>
                </a:lnTo>
                <a:lnTo>
                  <a:pt x="67290" y="72721"/>
                </a:lnTo>
                <a:lnTo>
                  <a:pt x="71385" y="67997"/>
                </a:lnTo>
                <a:lnTo>
                  <a:pt x="73791" y="57749"/>
                </a:lnTo>
                <a:lnTo>
                  <a:pt x="71385" y="47389"/>
                </a:lnTo>
                <a:lnTo>
                  <a:pt x="67306" y="42624"/>
                </a:lnTo>
                <a:close/>
              </a:path>
              <a:path w="405765" h="139064">
                <a:moveTo>
                  <a:pt x="106791" y="763"/>
                </a:moveTo>
                <a:lnTo>
                  <a:pt x="94110" y="763"/>
                </a:lnTo>
                <a:lnTo>
                  <a:pt x="94110" y="87083"/>
                </a:lnTo>
                <a:lnTo>
                  <a:pt x="106791" y="87083"/>
                </a:lnTo>
                <a:lnTo>
                  <a:pt x="106791" y="49347"/>
                </a:lnTo>
                <a:lnTo>
                  <a:pt x="103277" y="49347"/>
                </a:lnTo>
                <a:lnTo>
                  <a:pt x="103277" y="38805"/>
                </a:lnTo>
                <a:lnTo>
                  <a:pt x="106791" y="38805"/>
                </a:lnTo>
                <a:lnTo>
                  <a:pt x="106791" y="763"/>
                </a:lnTo>
                <a:close/>
              </a:path>
              <a:path w="405765" h="139064">
                <a:moveTo>
                  <a:pt x="106791" y="38805"/>
                </a:moveTo>
                <a:lnTo>
                  <a:pt x="103277" y="38805"/>
                </a:lnTo>
                <a:lnTo>
                  <a:pt x="103277" y="49347"/>
                </a:lnTo>
                <a:lnTo>
                  <a:pt x="106791" y="49347"/>
                </a:lnTo>
                <a:lnTo>
                  <a:pt x="106791" y="38805"/>
                </a:lnTo>
                <a:close/>
              </a:path>
              <a:path w="405765" h="139064">
                <a:moveTo>
                  <a:pt x="127263" y="38805"/>
                </a:moveTo>
                <a:lnTo>
                  <a:pt x="106791" y="38805"/>
                </a:lnTo>
                <a:lnTo>
                  <a:pt x="106791" y="49347"/>
                </a:lnTo>
                <a:lnTo>
                  <a:pt x="127263" y="49347"/>
                </a:lnTo>
                <a:lnTo>
                  <a:pt x="127263" y="38805"/>
                </a:lnTo>
                <a:close/>
              </a:path>
              <a:path w="405765" h="139064">
                <a:moveTo>
                  <a:pt x="106791" y="94569"/>
                </a:moveTo>
                <a:lnTo>
                  <a:pt x="17111" y="94569"/>
                </a:lnTo>
                <a:lnTo>
                  <a:pt x="17111" y="104958"/>
                </a:lnTo>
                <a:lnTo>
                  <a:pt x="94110" y="104958"/>
                </a:lnTo>
                <a:lnTo>
                  <a:pt x="94110" y="138874"/>
                </a:lnTo>
                <a:lnTo>
                  <a:pt x="106791" y="138874"/>
                </a:lnTo>
                <a:lnTo>
                  <a:pt x="106791" y="94569"/>
                </a:lnTo>
                <a:close/>
              </a:path>
              <a:path w="405765" h="139064">
                <a:moveTo>
                  <a:pt x="171709" y="95638"/>
                </a:moveTo>
                <a:lnTo>
                  <a:pt x="159029" y="95638"/>
                </a:lnTo>
                <a:lnTo>
                  <a:pt x="159029" y="135819"/>
                </a:lnTo>
                <a:lnTo>
                  <a:pt x="256653" y="135819"/>
                </a:lnTo>
                <a:lnTo>
                  <a:pt x="256653" y="128332"/>
                </a:lnTo>
                <a:lnTo>
                  <a:pt x="171709" y="128332"/>
                </a:lnTo>
                <a:lnTo>
                  <a:pt x="171709" y="95638"/>
                </a:lnTo>
                <a:close/>
              </a:path>
              <a:path w="405765" h="139064">
                <a:moveTo>
                  <a:pt x="256653" y="125430"/>
                </a:moveTo>
                <a:lnTo>
                  <a:pt x="171709" y="125430"/>
                </a:lnTo>
                <a:lnTo>
                  <a:pt x="171709" y="128332"/>
                </a:lnTo>
                <a:lnTo>
                  <a:pt x="256653" y="128332"/>
                </a:lnTo>
                <a:lnTo>
                  <a:pt x="256653" y="125430"/>
                </a:lnTo>
                <a:close/>
              </a:path>
              <a:path w="405765" h="139064">
                <a:moveTo>
                  <a:pt x="253292" y="763"/>
                </a:moveTo>
                <a:lnTo>
                  <a:pt x="240612" y="763"/>
                </a:lnTo>
                <a:lnTo>
                  <a:pt x="240612" y="105874"/>
                </a:lnTo>
                <a:lnTo>
                  <a:pt x="253292" y="105874"/>
                </a:lnTo>
                <a:lnTo>
                  <a:pt x="253292" y="91666"/>
                </a:lnTo>
                <a:lnTo>
                  <a:pt x="243820" y="91666"/>
                </a:lnTo>
                <a:lnTo>
                  <a:pt x="243820" y="82346"/>
                </a:lnTo>
                <a:lnTo>
                  <a:pt x="253292" y="82346"/>
                </a:lnTo>
                <a:lnTo>
                  <a:pt x="253292" y="763"/>
                </a:lnTo>
                <a:close/>
              </a:path>
              <a:path w="405765" h="139064">
                <a:moveTo>
                  <a:pt x="192029" y="73616"/>
                </a:moveTo>
                <a:lnTo>
                  <a:pt x="183530" y="74192"/>
                </a:lnTo>
                <a:lnTo>
                  <a:pt x="179348" y="74319"/>
                </a:lnTo>
                <a:lnTo>
                  <a:pt x="179348" y="100985"/>
                </a:lnTo>
                <a:lnTo>
                  <a:pt x="192029" y="100985"/>
                </a:lnTo>
                <a:lnTo>
                  <a:pt x="192029" y="73616"/>
                </a:lnTo>
                <a:close/>
              </a:path>
              <a:path w="405765" h="139064">
                <a:moveTo>
                  <a:pt x="240612" y="82346"/>
                </a:moveTo>
                <a:lnTo>
                  <a:pt x="212501" y="82346"/>
                </a:lnTo>
                <a:lnTo>
                  <a:pt x="212501" y="91666"/>
                </a:lnTo>
                <a:lnTo>
                  <a:pt x="240612" y="91666"/>
                </a:lnTo>
                <a:lnTo>
                  <a:pt x="240612" y="82346"/>
                </a:lnTo>
                <a:close/>
              </a:path>
              <a:path w="405765" h="139064">
                <a:moveTo>
                  <a:pt x="253292" y="82346"/>
                </a:moveTo>
                <a:lnTo>
                  <a:pt x="243820" y="82346"/>
                </a:lnTo>
                <a:lnTo>
                  <a:pt x="243820" y="91666"/>
                </a:lnTo>
                <a:lnTo>
                  <a:pt x="253292" y="91666"/>
                </a:lnTo>
                <a:lnTo>
                  <a:pt x="253292" y="82346"/>
                </a:lnTo>
                <a:close/>
              </a:path>
              <a:path w="405765" h="139064">
                <a:moveTo>
                  <a:pt x="228542" y="60499"/>
                </a:moveTo>
                <a:lnTo>
                  <a:pt x="205838" y="62755"/>
                </a:lnTo>
                <a:lnTo>
                  <a:pt x="182576" y="63994"/>
                </a:lnTo>
                <a:lnTo>
                  <a:pt x="160029" y="64517"/>
                </a:lnTo>
                <a:lnTo>
                  <a:pt x="139473" y="64624"/>
                </a:lnTo>
                <a:lnTo>
                  <a:pt x="141154" y="75013"/>
                </a:lnTo>
                <a:lnTo>
                  <a:pt x="161332" y="74868"/>
                </a:lnTo>
                <a:lnTo>
                  <a:pt x="179348" y="74319"/>
                </a:lnTo>
                <a:lnTo>
                  <a:pt x="179348" y="70277"/>
                </a:lnTo>
                <a:lnTo>
                  <a:pt x="225733" y="70277"/>
                </a:lnTo>
                <a:lnTo>
                  <a:pt x="229459" y="69819"/>
                </a:lnTo>
                <a:lnTo>
                  <a:pt x="228542" y="60499"/>
                </a:lnTo>
                <a:close/>
              </a:path>
              <a:path w="405765" h="139064">
                <a:moveTo>
                  <a:pt x="192029" y="70277"/>
                </a:moveTo>
                <a:lnTo>
                  <a:pt x="179348" y="70277"/>
                </a:lnTo>
                <a:lnTo>
                  <a:pt x="179348" y="74319"/>
                </a:lnTo>
                <a:lnTo>
                  <a:pt x="183530" y="74192"/>
                </a:lnTo>
                <a:lnTo>
                  <a:pt x="192029" y="73616"/>
                </a:lnTo>
                <a:lnTo>
                  <a:pt x="192029" y="70277"/>
                </a:lnTo>
                <a:close/>
              </a:path>
              <a:path w="405765" h="139064">
                <a:moveTo>
                  <a:pt x="225733" y="70277"/>
                </a:moveTo>
                <a:lnTo>
                  <a:pt x="192029" y="70277"/>
                </a:lnTo>
                <a:lnTo>
                  <a:pt x="192029" y="73616"/>
                </a:lnTo>
                <a:lnTo>
                  <a:pt x="206616" y="72628"/>
                </a:lnTo>
                <a:lnTo>
                  <a:pt x="225733" y="70277"/>
                </a:lnTo>
                <a:close/>
              </a:path>
              <a:path w="405765" h="139064">
                <a:moveTo>
                  <a:pt x="184390" y="6416"/>
                </a:moveTo>
                <a:lnTo>
                  <a:pt x="170494" y="8123"/>
                </a:lnTo>
                <a:lnTo>
                  <a:pt x="159735" y="12966"/>
                </a:lnTo>
                <a:lnTo>
                  <a:pt x="152786" y="20531"/>
                </a:lnTo>
                <a:lnTo>
                  <a:pt x="150320" y="30402"/>
                </a:lnTo>
                <a:lnTo>
                  <a:pt x="152786" y="40361"/>
                </a:lnTo>
                <a:lnTo>
                  <a:pt x="159735" y="47972"/>
                </a:lnTo>
                <a:lnTo>
                  <a:pt x="170494" y="52832"/>
                </a:lnTo>
                <a:lnTo>
                  <a:pt x="184390" y="54541"/>
                </a:lnTo>
                <a:lnTo>
                  <a:pt x="198197" y="52832"/>
                </a:lnTo>
                <a:lnTo>
                  <a:pt x="208911" y="47972"/>
                </a:lnTo>
                <a:lnTo>
                  <a:pt x="211694" y="44916"/>
                </a:lnTo>
                <a:lnTo>
                  <a:pt x="184390" y="44916"/>
                </a:lnTo>
                <a:lnTo>
                  <a:pt x="175474" y="43894"/>
                </a:lnTo>
                <a:lnTo>
                  <a:pt x="168520" y="40982"/>
                </a:lnTo>
                <a:lnTo>
                  <a:pt x="164001" y="36408"/>
                </a:lnTo>
                <a:lnTo>
                  <a:pt x="162390" y="30402"/>
                </a:lnTo>
                <a:lnTo>
                  <a:pt x="164001" y="24396"/>
                </a:lnTo>
                <a:lnTo>
                  <a:pt x="168520" y="19822"/>
                </a:lnTo>
                <a:lnTo>
                  <a:pt x="175474" y="16910"/>
                </a:lnTo>
                <a:lnTo>
                  <a:pt x="184390" y="15888"/>
                </a:lnTo>
                <a:lnTo>
                  <a:pt x="211588" y="15888"/>
                </a:lnTo>
                <a:lnTo>
                  <a:pt x="208911" y="12966"/>
                </a:lnTo>
                <a:lnTo>
                  <a:pt x="198197" y="8123"/>
                </a:lnTo>
                <a:lnTo>
                  <a:pt x="184390" y="6416"/>
                </a:lnTo>
                <a:close/>
              </a:path>
              <a:path w="405765" h="139064">
                <a:moveTo>
                  <a:pt x="211588" y="15888"/>
                </a:moveTo>
                <a:lnTo>
                  <a:pt x="184390" y="15888"/>
                </a:lnTo>
                <a:lnTo>
                  <a:pt x="193217" y="16910"/>
                </a:lnTo>
                <a:lnTo>
                  <a:pt x="200126" y="19822"/>
                </a:lnTo>
                <a:lnTo>
                  <a:pt x="204628" y="24396"/>
                </a:lnTo>
                <a:lnTo>
                  <a:pt x="206237" y="30402"/>
                </a:lnTo>
                <a:lnTo>
                  <a:pt x="204628" y="36408"/>
                </a:lnTo>
                <a:lnTo>
                  <a:pt x="200126" y="40982"/>
                </a:lnTo>
                <a:lnTo>
                  <a:pt x="193217" y="43894"/>
                </a:lnTo>
                <a:lnTo>
                  <a:pt x="184390" y="44916"/>
                </a:lnTo>
                <a:lnTo>
                  <a:pt x="211694" y="44916"/>
                </a:lnTo>
                <a:lnTo>
                  <a:pt x="215843" y="40361"/>
                </a:lnTo>
                <a:lnTo>
                  <a:pt x="218306" y="30402"/>
                </a:lnTo>
                <a:lnTo>
                  <a:pt x="215843" y="20531"/>
                </a:lnTo>
                <a:lnTo>
                  <a:pt x="211588" y="15888"/>
                </a:lnTo>
                <a:close/>
              </a:path>
              <a:path w="405765" h="139064">
                <a:moveTo>
                  <a:pt x="336697" y="82652"/>
                </a:moveTo>
                <a:lnTo>
                  <a:pt x="295752" y="82652"/>
                </a:lnTo>
                <a:lnTo>
                  <a:pt x="295752" y="92430"/>
                </a:lnTo>
                <a:lnTo>
                  <a:pt x="377030" y="92430"/>
                </a:lnTo>
                <a:lnTo>
                  <a:pt x="377030" y="104499"/>
                </a:lnTo>
                <a:lnTo>
                  <a:pt x="296058" y="104499"/>
                </a:lnTo>
                <a:lnTo>
                  <a:pt x="296058" y="137346"/>
                </a:lnTo>
                <a:lnTo>
                  <a:pt x="393683" y="137346"/>
                </a:lnTo>
                <a:lnTo>
                  <a:pt x="393683" y="130471"/>
                </a:lnTo>
                <a:lnTo>
                  <a:pt x="308586" y="130471"/>
                </a:lnTo>
                <a:lnTo>
                  <a:pt x="308586" y="113666"/>
                </a:lnTo>
                <a:lnTo>
                  <a:pt x="389558" y="113666"/>
                </a:lnTo>
                <a:lnTo>
                  <a:pt x="389558" y="87235"/>
                </a:lnTo>
                <a:lnTo>
                  <a:pt x="336697" y="87235"/>
                </a:lnTo>
                <a:lnTo>
                  <a:pt x="336697" y="82652"/>
                </a:lnTo>
                <a:close/>
              </a:path>
              <a:path w="405765" h="139064">
                <a:moveTo>
                  <a:pt x="393683" y="127416"/>
                </a:moveTo>
                <a:lnTo>
                  <a:pt x="308586" y="127416"/>
                </a:lnTo>
                <a:lnTo>
                  <a:pt x="308586" y="130471"/>
                </a:lnTo>
                <a:lnTo>
                  <a:pt x="393683" y="130471"/>
                </a:lnTo>
                <a:lnTo>
                  <a:pt x="393683" y="127416"/>
                </a:lnTo>
                <a:close/>
              </a:path>
              <a:path w="405765" h="139064">
                <a:moveTo>
                  <a:pt x="349225" y="65999"/>
                </a:moveTo>
                <a:lnTo>
                  <a:pt x="336697" y="65999"/>
                </a:lnTo>
                <a:lnTo>
                  <a:pt x="336697" y="87235"/>
                </a:lnTo>
                <a:lnTo>
                  <a:pt x="349225" y="87235"/>
                </a:lnTo>
                <a:lnTo>
                  <a:pt x="349225" y="65999"/>
                </a:lnTo>
                <a:close/>
              </a:path>
              <a:path w="405765" h="139064">
                <a:moveTo>
                  <a:pt x="389558" y="82652"/>
                </a:moveTo>
                <a:lnTo>
                  <a:pt x="349225" y="82652"/>
                </a:lnTo>
                <a:lnTo>
                  <a:pt x="349225" y="87235"/>
                </a:lnTo>
                <a:lnTo>
                  <a:pt x="389558" y="87235"/>
                </a:lnTo>
                <a:lnTo>
                  <a:pt x="389558" y="82652"/>
                </a:lnTo>
                <a:close/>
              </a:path>
              <a:path w="405765" h="139064">
                <a:moveTo>
                  <a:pt x="405447" y="58972"/>
                </a:moveTo>
                <a:lnTo>
                  <a:pt x="280628" y="58972"/>
                </a:lnTo>
                <a:lnTo>
                  <a:pt x="280628" y="69208"/>
                </a:lnTo>
                <a:lnTo>
                  <a:pt x="336697" y="69208"/>
                </a:lnTo>
                <a:lnTo>
                  <a:pt x="336697" y="65999"/>
                </a:lnTo>
                <a:lnTo>
                  <a:pt x="405447" y="65999"/>
                </a:lnTo>
                <a:lnTo>
                  <a:pt x="405447" y="58972"/>
                </a:lnTo>
                <a:close/>
              </a:path>
              <a:path w="405765" h="139064">
                <a:moveTo>
                  <a:pt x="405447" y="65999"/>
                </a:moveTo>
                <a:lnTo>
                  <a:pt x="349225" y="65999"/>
                </a:lnTo>
                <a:lnTo>
                  <a:pt x="349225" y="69208"/>
                </a:lnTo>
                <a:lnTo>
                  <a:pt x="405447" y="69208"/>
                </a:lnTo>
                <a:lnTo>
                  <a:pt x="405447" y="65999"/>
                </a:lnTo>
                <a:close/>
              </a:path>
              <a:path w="405765" h="139064">
                <a:moveTo>
                  <a:pt x="389252" y="5347"/>
                </a:moveTo>
                <a:lnTo>
                  <a:pt x="296822" y="5347"/>
                </a:lnTo>
                <a:lnTo>
                  <a:pt x="296822" y="47360"/>
                </a:lnTo>
                <a:lnTo>
                  <a:pt x="389252" y="47360"/>
                </a:lnTo>
                <a:lnTo>
                  <a:pt x="389252" y="37277"/>
                </a:lnTo>
                <a:lnTo>
                  <a:pt x="309350" y="37277"/>
                </a:lnTo>
                <a:lnTo>
                  <a:pt x="309350" y="15430"/>
                </a:lnTo>
                <a:lnTo>
                  <a:pt x="389252" y="15430"/>
                </a:lnTo>
                <a:lnTo>
                  <a:pt x="389252" y="5347"/>
                </a:lnTo>
                <a:close/>
              </a:path>
              <a:path w="405765" h="139064">
                <a:moveTo>
                  <a:pt x="389252" y="15430"/>
                </a:moveTo>
                <a:lnTo>
                  <a:pt x="376877" y="15430"/>
                </a:lnTo>
                <a:lnTo>
                  <a:pt x="376877" y="37277"/>
                </a:lnTo>
                <a:lnTo>
                  <a:pt x="389252" y="37277"/>
                </a:lnTo>
                <a:lnTo>
                  <a:pt x="389252" y="15430"/>
                </a:lnTo>
                <a:close/>
              </a:path>
            </a:pathLst>
          </a:custGeom>
          <a:solidFill>
            <a:srgbClr val="6775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6313457" y="3786025"/>
            <a:ext cx="395605" cy="138430"/>
          </a:xfrm>
          <a:custGeom>
            <a:avLst/>
            <a:gdLst/>
            <a:ahLst/>
            <a:cxnLst/>
            <a:rect l="l" t="t" r="r" b="b"/>
            <a:pathLst>
              <a:path w="395604" h="138429">
                <a:moveTo>
                  <a:pt x="111527" y="0"/>
                </a:moveTo>
                <a:lnTo>
                  <a:pt x="98846" y="0"/>
                </a:lnTo>
                <a:lnTo>
                  <a:pt x="98846" y="81430"/>
                </a:lnTo>
                <a:lnTo>
                  <a:pt x="111527" y="81430"/>
                </a:lnTo>
                <a:lnTo>
                  <a:pt x="111527" y="61722"/>
                </a:lnTo>
                <a:lnTo>
                  <a:pt x="102971" y="61722"/>
                </a:lnTo>
                <a:lnTo>
                  <a:pt x="102971" y="51180"/>
                </a:lnTo>
                <a:lnTo>
                  <a:pt x="111527" y="51180"/>
                </a:lnTo>
                <a:lnTo>
                  <a:pt x="111527" y="30708"/>
                </a:lnTo>
                <a:lnTo>
                  <a:pt x="102971" y="30708"/>
                </a:lnTo>
                <a:lnTo>
                  <a:pt x="102971" y="20319"/>
                </a:lnTo>
                <a:lnTo>
                  <a:pt x="111527" y="20319"/>
                </a:lnTo>
                <a:lnTo>
                  <a:pt x="111527" y="0"/>
                </a:lnTo>
                <a:close/>
              </a:path>
              <a:path w="395604" h="138429">
                <a:moveTo>
                  <a:pt x="35597" y="7638"/>
                </a:moveTo>
                <a:lnTo>
                  <a:pt x="21398" y="10092"/>
                </a:lnTo>
                <a:lnTo>
                  <a:pt x="10121" y="16958"/>
                </a:lnTo>
                <a:lnTo>
                  <a:pt x="2683" y="27490"/>
                </a:lnTo>
                <a:lnTo>
                  <a:pt x="0" y="40944"/>
                </a:lnTo>
                <a:lnTo>
                  <a:pt x="2683" y="54374"/>
                </a:lnTo>
                <a:lnTo>
                  <a:pt x="10121" y="64853"/>
                </a:lnTo>
                <a:lnTo>
                  <a:pt x="21398" y="71666"/>
                </a:lnTo>
                <a:lnTo>
                  <a:pt x="35597" y="74096"/>
                </a:lnTo>
                <a:lnTo>
                  <a:pt x="49731" y="71666"/>
                </a:lnTo>
                <a:lnTo>
                  <a:pt x="61015" y="64853"/>
                </a:lnTo>
                <a:lnTo>
                  <a:pt x="62159" y="63249"/>
                </a:lnTo>
                <a:lnTo>
                  <a:pt x="35597" y="63249"/>
                </a:lnTo>
                <a:lnTo>
                  <a:pt x="26272" y="61612"/>
                </a:lnTo>
                <a:lnTo>
                  <a:pt x="18867" y="57024"/>
                </a:lnTo>
                <a:lnTo>
                  <a:pt x="13983" y="49972"/>
                </a:lnTo>
                <a:lnTo>
                  <a:pt x="12222" y="40944"/>
                </a:lnTo>
                <a:lnTo>
                  <a:pt x="13983" y="31892"/>
                </a:lnTo>
                <a:lnTo>
                  <a:pt x="18867" y="24788"/>
                </a:lnTo>
                <a:lnTo>
                  <a:pt x="26272" y="20147"/>
                </a:lnTo>
                <a:lnTo>
                  <a:pt x="35597" y="18486"/>
                </a:lnTo>
                <a:lnTo>
                  <a:pt x="62099" y="18486"/>
                </a:lnTo>
                <a:lnTo>
                  <a:pt x="61015" y="16958"/>
                </a:lnTo>
                <a:lnTo>
                  <a:pt x="49731" y="10092"/>
                </a:lnTo>
                <a:lnTo>
                  <a:pt x="35597" y="7638"/>
                </a:lnTo>
                <a:close/>
              </a:path>
              <a:path w="395604" h="138429">
                <a:moveTo>
                  <a:pt x="62099" y="18486"/>
                </a:moveTo>
                <a:lnTo>
                  <a:pt x="35597" y="18486"/>
                </a:lnTo>
                <a:lnTo>
                  <a:pt x="44945" y="20147"/>
                </a:lnTo>
                <a:lnTo>
                  <a:pt x="52402" y="24788"/>
                </a:lnTo>
                <a:lnTo>
                  <a:pt x="57339" y="31892"/>
                </a:lnTo>
                <a:lnTo>
                  <a:pt x="59124" y="40944"/>
                </a:lnTo>
                <a:lnTo>
                  <a:pt x="57339" y="49972"/>
                </a:lnTo>
                <a:lnTo>
                  <a:pt x="52402" y="57024"/>
                </a:lnTo>
                <a:lnTo>
                  <a:pt x="44945" y="61612"/>
                </a:lnTo>
                <a:lnTo>
                  <a:pt x="35597" y="63249"/>
                </a:lnTo>
                <a:lnTo>
                  <a:pt x="62159" y="63249"/>
                </a:lnTo>
                <a:lnTo>
                  <a:pt x="63249" y="61722"/>
                </a:lnTo>
                <a:lnTo>
                  <a:pt x="60805" y="61722"/>
                </a:lnTo>
                <a:lnTo>
                  <a:pt x="60805" y="51180"/>
                </a:lnTo>
                <a:lnTo>
                  <a:pt x="69132" y="51180"/>
                </a:lnTo>
                <a:lnTo>
                  <a:pt x="71194" y="40944"/>
                </a:lnTo>
                <a:lnTo>
                  <a:pt x="69136" y="30708"/>
                </a:lnTo>
                <a:lnTo>
                  <a:pt x="60805" y="30708"/>
                </a:lnTo>
                <a:lnTo>
                  <a:pt x="60805" y="20319"/>
                </a:lnTo>
                <a:lnTo>
                  <a:pt x="63400" y="20319"/>
                </a:lnTo>
                <a:lnTo>
                  <a:pt x="62099" y="18486"/>
                </a:lnTo>
                <a:close/>
              </a:path>
              <a:path w="395604" h="138429">
                <a:moveTo>
                  <a:pt x="69132" y="51180"/>
                </a:moveTo>
                <a:lnTo>
                  <a:pt x="60805" y="51180"/>
                </a:lnTo>
                <a:lnTo>
                  <a:pt x="60805" y="61722"/>
                </a:lnTo>
                <a:lnTo>
                  <a:pt x="63249" y="61722"/>
                </a:lnTo>
                <a:lnTo>
                  <a:pt x="68489" y="54374"/>
                </a:lnTo>
                <a:lnTo>
                  <a:pt x="69132" y="51180"/>
                </a:lnTo>
                <a:close/>
              </a:path>
              <a:path w="395604" h="138429">
                <a:moveTo>
                  <a:pt x="98846" y="51180"/>
                </a:moveTo>
                <a:lnTo>
                  <a:pt x="69132" y="51180"/>
                </a:lnTo>
                <a:lnTo>
                  <a:pt x="68489" y="54374"/>
                </a:lnTo>
                <a:lnTo>
                  <a:pt x="63249" y="61722"/>
                </a:lnTo>
                <a:lnTo>
                  <a:pt x="98846" y="61722"/>
                </a:lnTo>
                <a:lnTo>
                  <a:pt x="98846" y="51180"/>
                </a:lnTo>
                <a:close/>
              </a:path>
              <a:path w="395604" h="138429">
                <a:moveTo>
                  <a:pt x="111527" y="51180"/>
                </a:moveTo>
                <a:lnTo>
                  <a:pt x="102971" y="51180"/>
                </a:lnTo>
                <a:lnTo>
                  <a:pt x="102971" y="61722"/>
                </a:lnTo>
                <a:lnTo>
                  <a:pt x="111527" y="61722"/>
                </a:lnTo>
                <a:lnTo>
                  <a:pt x="111527" y="51180"/>
                </a:lnTo>
                <a:close/>
              </a:path>
              <a:path w="395604" h="138429">
                <a:moveTo>
                  <a:pt x="63400" y="20319"/>
                </a:moveTo>
                <a:lnTo>
                  <a:pt x="60805" y="20319"/>
                </a:lnTo>
                <a:lnTo>
                  <a:pt x="60805" y="30708"/>
                </a:lnTo>
                <a:lnTo>
                  <a:pt x="69136" y="30708"/>
                </a:lnTo>
                <a:lnTo>
                  <a:pt x="68489" y="27490"/>
                </a:lnTo>
                <a:lnTo>
                  <a:pt x="63400" y="20319"/>
                </a:lnTo>
                <a:close/>
              </a:path>
              <a:path w="395604" h="138429">
                <a:moveTo>
                  <a:pt x="98846" y="20319"/>
                </a:moveTo>
                <a:lnTo>
                  <a:pt x="63400" y="20319"/>
                </a:lnTo>
                <a:lnTo>
                  <a:pt x="68489" y="27490"/>
                </a:lnTo>
                <a:lnTo>
                  <a:pt x="69136" y="30708"/>
                </a:lnTo>
                <a:lnTo>
                  <a:pt x="98846" y="30708"/>
                </a:lnTo>
                <a:lnTo>
                  <a:pt x="98846" y="20319"/>
                </a:lnTo>
                <a:close/>
              </a:path>
              <a:path w="395604" h="138429">
                <a:moveTo>
                  <a:pt x="111527" y="20319"/>
                </a:moveTo>
                <a:lnTo>
                  <a:pt x="102971" y="20319"/>
                </a:lnTo>
                <a:lnTo>
                  <a:pt x="102971" y="30708"/>
                </a:lnTo>
                <a:lnTo>
                  <a:pt x="111527" y="30708"/>
                </a:lnTo>
                <a:lnTo>
                  <a:pt x="111527" y="20319"/>
                </a:lnTo>
                <a:close/>
              </a:path>
              <a:path w="395604" h="138429">
                <a:moveTo>
                  <a:pt x="111527" y="89069"/>
                </a:moveTo>
                <a:lnTo>
                  <a:pt x="19402" y="89069"/>
                </a:lnTo>
                <a:lnTo>
                  <a:pt x="19402" y="99305"/>
                </a:lnTo>
                <a:lnTo>
                  <a:pt x="98846" y="99305"/>
                </a:lnTo>
                <a:lnTo>
                  <a:pt x="98846" y="138110"/>
                </a:lnTo>
                <a:lnTo>
                  <a:pt x="111527" y="138110"/>
                </a:lnTo>
                <a:lnTo>
                  <a:pt x="111527" y="89069"/>
                </a:lnTo>
                <a:close/>
              </a:path>
              <a:path w="395604" h="138429">
                <a:moveTo>
                  <a:pt x="244737" y="0"/>
                </a:moveTo>
                <a:lnTo>
                  <a:pt x="232056" y="0"/>
                </a:lnTo>
                <a:lnTo>
                  <a:pt x="232056" y="138110"/>
                </a:lnTo>
                <a:lnTo>
                  <a:pt x="244737" y="138110"/>
                </a:lnTo>
                <a:lnTo>
                  <a:pt x="244737" y="67374"/>
                </a:lnTo>
                <a:lnTo>
                  <a:pt x="241681" y="67374"/>
                </a:lnTo>
                <a:lnTo>
                  <a:pt x="241681" y="56680"/>
                </a:lnTo>
                <a:lnTo>
                  <a:pt x="244737" y="56680"/>
                </a:lnTo>
                <a:lnTo>
                  <a:pt x="244737" y="0"/>
                </a:lnTo>
                <a:close/>
              </a:path>
              <a:path w="395604" h="138429">
                <a:moveTo>
                  <a:pt x="244737" y="56680"/>
                </a:moveTo>
                <a:lnTo>
                  <a:pt x="241681" y="56680"/>
                </a:lnTo>
                <a:lnTo>
                  <a:pt x="241681" y="67374"/>
                </a:lnTo>
                <a:lnTo>
                  <a:pt x="244737" y="67374"/>
                </a:lnTo>
                <a:lnTo>
                  <a:pt x="244737" y="56680"/>
                </a:lnTo>
                <a:close/>
              </a:path>
              <a:path w="395604" h="138429">
                <a:moveTo>
                  <a:pt x="267348" y="56680"/>
                </a:moveTo>
                <a:lnTo>
                  <a:pt x="244737" y="56680"/>
                </a:lnTo>
                <a:lnTo>
                  <a:pt x="244737" y="67374"/>
                </a:lnTo>
                <a:lnTo>
                  <a:pt x="267348" y="67374"/>
                </a:lnTo>
                <a:lnTo>
                  <a:pt x="267348" y="56680"/>
                </a:lnTo>
                <a:close/>
              </a:path>
              <a:path w="395604" h="138429">
                <a:moveTo>
                  <a:pt x="172473" y="21999"/>
                </a:moveTo>
                <a:lnTo>
                  <a:pt x="137793" y="21999"/>
                </a:lnTo>
                <a:lnTo>
                  <a:pt x="137793" y="32388"/>
                </a:lnTo>
                <a:lnTo>
                  <a:pt x="219223" y="32388"/>
                </a:lnTo>
                <a:lnTo>
                  <a:pt x="219223" y="26736"/>
                </a:lnTo>
                <a:lnTo>
                  <a:pt x="172473" y="26736"/>
                </a:lnTo>
                <a:lnTo>
                  <a:pt x="172473" y="21999"/>
                </a:lnTo>
                <a:close/>
              </a:path>
              <a:path w="395604" h="138429">
                <a:moveTo>
                  <a:pt x="185154" y="1680"/>
                </a:moveTo>
                <a:lnTo>
                  <a:pt x="172473" y="1680"/>
                </a:lnTo>
                <a:lnTo>
                  <a:pt x="172473" y="26736"/>
                </a:lnTo>
                <a:lnTo>
                  <a:pt x="185154" y="26736"/>
                </a:lnTo>
                <a:lnTo>
                  <a:pt x="185154" y="1680"/>
                </a:lnTo>
                <a:close/>
              </a:path>
              <a:path w="395604" h="138429">
                <a:moveTo>
                  <a:pt x="219223" y="21999"/>
                </a:moveTo>
                <a:lnTo>
                  <a:pt x="185154" y="21999"/>
                </a:lnTo>
                <a:lnTo>
                  <a:pt x="185154" y="26736"/>
                </a:lnTo>
                <a:lnTo>
                  <a:pt x="219223" y="26736"/>
                </a:lnTo>
                <a:lnTo>
                  <a:pt x="219223" y="21999"/>
                </a:lnTo>
                <a:close/>
              </a:path>
              <a:path w="395604" h="138429">
                <a:moveTo>
                  <a:pt x="179043" y="43847"/>
                </a:moveTo>
                <a:lnTo>
                  <a:pt x="165605" y="46191"/>
                </a:lnTo>
                <a:lnTo>
                  <a:pt x="154961" y="52746"/>
                </a:lnTo>
                <a:lnTo>
                  <a:pt x="147955" y="62796"/>
                </a:lnTo>
                <a:lnTo>
                  <a:pt x="145432" y="75624"/>
                </a:lnTo>
                <a:lnTo>
                  <a:pt x="147955" y="88453"/>
                </a:lnTo>
                <a:lnTo>
                  <a:pt x="154961" y="98503"/>
                </a:lnTo>
                <a:lnTo>
                  <a:pt x="165605" y="105058"/>
                </a:lnTo>
                <a:lnTo>
                  <a:pt x="179043" y="107402"/>
                </a:lnTo>
                <a:lnTo>
                  <a:pt x="192544" y="105058"/>
                </a:lnTo>
                <a:lnTo>
                  <a:pt x="203181" y="98503"/>
                </a:lnTo>
                <a:lnTo>
                  <a:pt x="204320" y="96860"/>
                </a:lnTo>
                <a:lnTo>
                  <a:pt x="179043" y="96860"/>
                </a:lnTo>
                <a:lnTo>
                  <a:pt x="170392" y="95282"/>
                </a:lnTo>
                <a:lnTo>
                  <a:pt x="163574" y="90883"/>
                </a:lnTo>
                <a:lnTo>
                  <a:pt x="159105" y="84163"/>
                </a:lnTo>
                <a:lnTo>
                  <a:pt x="157501" y="75624"/>
                </a:lnTo>
                <a:lnTo>
                  <a:pt x="159105" y="67021"/>
                </a:lnTo>
                <a:lnTo>
                  <a:pt x="163574" y="60308"/>
                </a:lnTo>
                <a:lnTo>
                  <a:pt x="170392" y="55945"/>
                </a:lnTo>
                <a:lnTo>
                  <a:pt x="179043" y="54388"/>
                </a:lnTo>
                <a:lnTo>
                  <a:pt x="204320" y="54388"/>
                </a:lnTo>
                <a:lnTo>
                  <a:pt x="203181" y="52746"/>
                </a:lnTo>
                <a:lnTo>
                  <a:pt x="192544" y="46191"/>
                </a:lnTo>
                <a:lnTo>
                  <a:pt x="179043" y="43847"/>
                </a:lnTo>
                <a:close/>
              </a:path>
              <a:path w="395604" h="138429">
                <a:moveTo>
                  <a:pt x="204320" y="54388"/>
                </a:moveTo>
                <a:lnTo>
                  <a:pt x="179043" y="54388"/>
                </a:lnTo>
                <a:lnTo>
                  <a:pt x="187694" y="55945"/>
                </a:lnTo>
                <a:lnTo>
                  <a:pt x="194511" y="60308"/>
                </a:lnTo>
                <a:lnTo>
                  <a:pt x="198980" y="67021"/>
                </a:lnTo>
                <a:lnTo>
                  <a:pt x="200584" y="75624"/>
                </a:lnTo>
                <a:lnTo>
                  <a:pt x="198980" y="84163"/>
                </a:lnTo>
                <a:lnTo>
                  <a:pt x="194511" y="90883"/>
                </a:lnTo>
                <a:lnTo>
                  <a:pt x="187694" y="95282"/>
                </a:lnTo>
                <a:lnTo>
                  <a:pt x="179043" y="96860"/>
                </a:lnTo>
                <a:lnTo>
                  <a:pt x="204320" y="96860"/>
                </a:lnTo>
                <a:lnTo>
                  <a:pt x="210152" y="88453"/>
                </a:lnTo>
                <a:lnTo>
                  <a:pt x="212654" y="75624"/>
                </a:lnTo>
                <a:lnTo>
                  <a:pt x="210152" y="62796"/>
                </a:lnTo>
                <a:lnTo>
                  <a:pt x="204320" y="54388"/>
                </a:lnTo>
                <a:close/>
              </a:path>
              <a:path w="395604" h="138429">
                <a:moveTo>
                  <a:pt x="368169" y="2597"/>
                </a:moveTo>
                <a:lnTo>
                  <a:pt x="356252" y="2597"/>
                </a:lnTo>
                <a:lnTo>
                  <a:pt x="356252" y="82194"/>
                </a:lnTo>
                <a:lnTo>
                  <a:pt x="368169" y="82194"/>
                </a:lnTo>
                <a:lnTo>
                  <a:pt x="368169" y="42930"/>
                </a:lnTo>
                <a:lnTo>
                  <a:pt x="364655" y="42930"/>
                </a:lnTo>
                <a:lnTo>
                  <a:pt x="364655" y="32541"/>
                </a:lnTo>
                <a:lnTo>
                  <a:pt x="368169" y="32541"/>
                </a:lnTo>
                <a:lnTo>
                  <a:pt x="368169" y="2597"/>
                </a:lnTo>
                <a:close/>
              </a:path>
              <a:path w="395604" h="138429">
                <a:moveTo>
                  <a:pt x="333947" y="9472"/>
                </a:moveTo>
                <a:lnTo>
                  <a:pt x="285058" y="9472"/>
                </a:lnTo>
                <a:lnTo>
                  <a:pt x="285058" y="19555"/>
                </a:lnTo>
                <a:lnTo>
                  <a:pt x="321725" y="19555"/>
                </a:lnTo>
                <a:lnTo>
                  <a:pt x="321725" y="37430"/>
                </a:lnTo>
                <a:lnTo>
                  <a:pt x="285364" y="37430"/>
                </a:lnTo>
                <a:lnTo>
                  <a:pt x="285364" y="76083"/>
                </a:lnTo>
                <a:lnTo>
                  <a:pt x="294225" y="76083"/>
                </a:lnTo>
                <a:lnTo>
                  <a:pt x="308051" y="75937"/>
                </a:lnTo>
                <a:lnTo>
                  <a:pt x="320732" y="75376"/>
                </a:lnTo>
                <a:lnTo>
                  <a:pt x="333068" y="74213"/>
                </a:lnTo>
                <a:lnTo>
                  <a:pt x="345863" y="72263"/>
                </a:lnTo>
                <a:lnTo>
                  <a:pt x="297586" y="72263"/>
                </a:lnTo>
                <a:lnTo>
                  <a:pt x="297586" y="65694"/>
                </a:lnTo>
                <a:lnTo>
                  <a:pt x="294225" y="65694"/>
                </a:lnTo>
                <a:lnTo>
                  <a:pt x="297586" y="65663"/>
                </a:lnTo>
                <a:lnTo>
                  <a:pt x="297586" y="47055"/>
                </a:lnTo>
                <a:lnTo>
                  <a:pt x="333947" y="47055"/>
                </a:lnTo>
                <a:lnTo>
                  <a:pt x="333947" y="9472"/>
                </a:lnTo>
                <a:close/>
              </a:path>
              <a:path w="395604" h="138429">
                <a:moveTo>
                  <a:pt x="344488" y="62027"/>
                </a:moveTo>
                <a:lnTo>
                  <a:pt x="332102" y="63954"/>
                </a:lnTo>
                <a:lnTo>
                  <a:pt x="320101" y="65064"/>
                </a:lnTo>
                <a:lnTo>
                  <a:pt x="307729" y="65572"/>
                </a:lnTo>
                <a:lnTo>
                  <a:pt x="297586" y="65663"/>
                </a:lnTo>
                <a:lnTo>
                  <a:pt x="297586" y="72263"/>
                </a:lnTo>
                <a:lnTo>
                  <a:pt x="345863" y="72263"/>
                </a:lnTo>
                <a:lnTo>
                  <a:pt x="344488" y="62027"/>
                </a:lnTo>
                <a:close/>
              </a:path>
              <a:path w="395604" h="138429">
                <a:moveTo>
                  <a:pt x="297586" y="65663"/>
                </a:moveTo>
                <a:lnTo>
                  <a:pt x="294225" y="65694"/>
                </a:lnTo>
                <a:lnTo>
                  <a:pt x="297586" y="65694"/>
                </a:lnTo>
                <a:close/>
              </a:path>
              <a:path w="395604" h="138429">
                <a:moveTo>
                  <a:pt x="356252" y="32541"/>
                </a:moveTo>
                <a:lnTo>
                  <a:pt x="339294" y="32541"/>
                </a:lnTo>
                <a:lnTo>
                  <a:pt x="339294" y="42930"/>
                </a:lnTo>
                <a:lnTo>
                  <a:pt x="356252" y="42930"/>
                </a:lnTo>
                <a:lnTo>
                  <a:pt x="356252" y="32541"/>
                </a:lnTo>
                <a:close/>
              </a:path>
              <a:path w="395604" h="138429">
                <a:moveTo>
                  <a:pt x="368169" y="32541"/>
                </a:moveTo>
                <a:lnTo>
                  <a:pt x="364655" y="32541"/>
                </a:lnTo>
                <a:lnTo>
                  <a:pt x="364655" y="42930"/>
                </a:lnTo>
                <a:lnTo>
                  <a:pt x="368169" y="42930"/>
                </a:lnTo>
                <a:lnTo>
                  <a:pt x="368169" y="32541"/>
                </a:lnTo>
                <a:close/>
              </a:path>
              <a:path w="395604" h="138429">
                <a:moveTo>
                  <a:pt x="395363" y="0"/>
                </a:moveTo>
                <a:lnTo>
                  <a:pt x="383294" y="0"/>
                </a:lnTo>
                <a:lnTo>
                  <a:pt x="383294" y="83416"/>
                </a:lnTo>
                <a:lnTo>
                  <a:pt x="395363" y="83416"/>
                </a:lnTo>
                <a:lnTo>
                  <a:pt x="395363" y="0"/>
                </a:lnTo>
                <a:close/>
              </a:path>
              <a:path w="395604" h="138429">
                <a:moveTo>
                  <a:pt x="395363" y="89833"/>
                </a:moveTo>
                <a:lnTo>
                  <a:pt x="304766" y="89833"/>
                </a:lnTo>
                <a:lnTo>
                  <a:pt x="304766" y="136277"/>
                </a:lnTo>
                <a:lnTo>
                  <a:pt x="395363" y="136277"/>
                </a:lnTo>
                <a:lnTo>
                  <a:pt x="395363" y="126041"/>
                </a:lnTo>
                <a:lnTo>
                  <a:pt x="317141" y="126041"/>
                </a:lnTo>
                <a:lnTo>
                  <a:pt x="317141" y="100069"/>
                </a:lnTo>
                <a:lnTo>
                  <a:pt x="395363" y="100069"/>
                </a:lnTo>
                <a:lnTo>
                  <a:pt x="395363" y="89833"/>
                </a:lnTo>
                <a:close/>
              </a:path>
              <a:path w="395604" h="138429">
                <a:moveTo>
                  <a:pt x="395363" y="100069"/>
                </a:moveTo>
                <a:lnTo>
                  <a:pt x="383141" y="100069"/>
                </a:lnTo>
                <a:lnTo>
                  <a:pt x="383141" y="126041"/>
                </a:lnTo>
                <a:lnTo>
                  <a:pt x="395363" y="126041"/>
                </a:lnTo>
                <a:lnTo>
                  <a:pt x="395363" y="100069"/>
                </a:lnTo>
                <a:close/>
              </a:path>
            </a:pathLst>
          </a:custGeom>
          <a:solidFill>
            <a:srgbClr val="6775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6277722" y="5494944"/>
            <a:ext cx="541020" cy="138430"/>
          </a:xfrm>
          <a:custGeom>
            <a:avLst/>
            <a:gdLst/>
            <a:ahLst/>
            <a:cxnLst/>
            <a:rect l="l" t="t" r="r" b="b"/>
            <a:pathLst>
              <a:path w="541020" h="138429">
                <a:moveTo>
                  <a:pt x="38041" y="11916"/>
                </a:moveTo>
                <a:lnTo>
                  <a:pt x="35749" y="11916"/>
                </a:lnTo>
                <a:lnTo>
                  <a:pt x="35749" y="36666"/>
                </a:lnTo>
                <a:lnTo>
                  <a:pt x="32978" y="55551"/>
                </a:lnTo>
                <a:lnTo>
                  <a:pt x="25380" y="73275"/>
                </a:lnTo>
                <a:lnTo>
                  <a:pt x="14029" y="88164"/>
                </a:lnTo>
                <a:lnTo>
                  <a:pt x="0" y="98541"/>
                </a:lnTo>
                <a:lnTo>
                  <a:pt x="7791" y="108624"/>
                </a:lnTo>
                <a:lnTo>
                  <a:pt x="23000" y="96779"/>
                </a:lnTo>
                <a:lnTo>
                  <a:pt x="35157" y="79749"/>
                </a:lnTo>
                <a:lnTo>
                  <a:pt x="42211" y="61741"/>
                </a:lnTo>
                <a:lnTo>
                  <a:pt x="40882" y="58396"/>
                </a:lnTo>
                <a:lnTo>
                  <a:pt x="38041" y="36666"/>
                </a:lnTo>
                <a:lnTo>
                  <a:pt x="38041" y="11916"/>
                </a:lnTo>
                <a:close/>
              </a:path>
              <a:path w="541020" h="138429">
                <a:moveTo>
                  <a:pt x="48277" y="11916"/>
                </a:moveTo>
                <a:lnTo>
                  <a:pt x="46138" y="11916"/>
                </a:lnTo>
                <a:lnTo>
                  <a:pt x="46138" y="36666"/>
                </a:lnTo>
                <a:lnTo>
                  <a:pt x="43219" y="59167"/>
                </a:lnTo>
                <a:lnTo>
                  <a:pt x="42211" y="61741"/>
                </a:lnTo>
                <a:lnTo>
                  <a:pt x="48735" y="78164"/>
                </a:lnTo>
                <a:lnTo>
                  <a:pt x="60600" y="94523"/>
                </a:lnTo>
                <a:lnTo>
                  <a:pt x="75471" y="106027"/>
                </a:lnTo>
                <a:lnTo>
                  <a:pt x="83263" y="95944"/>
                </a:lnTo>
                <a:lnTo>
                  <a:pt x="69547" y="85973"/>
                </a:lnTo>
                <a:lnTo>
                  <a:pt x="58437" y="71748"/>
                </a:lnTo>
                <a:lnTo>
                  <a:pt x="50994" y="54801"/>
                </a:lnTo>
                <a:lnTo>
                  <a:pt x="48277" y="36666"/>
                </a:lnTo>
                <a:lnTo>
                  <a:pt x="48277" y="11916"/>
                </a:lnTo>
                <a:close/>
              </a:path>
              <a:path w="541020" h="138429">
                <a:moveTo>
                  <a:pt x="46138" y="11916"/>
                </a:moveTo>
                <a:lnTo>
                  <a:pt x="38041" y="11916"/>
                </a:lnTo>
                <a:lnTo>
                  <a:pt x="38041" y="36666"/>
                </a:lnTo>
                <a:lnTo>
                  <a:pt x="40882" y="58396"/>
                </a:lnTo>
                <a:lnTo>
                  <a:pt x="42211" y="61741"/>
                </a:lnTo>
                <a:lnTo>
                  <a:pt x="43219" y="59167"/>
                </a:lnTo>
                <a:lnTo>
                  <a:pt x="46138" y="36666"/>
                </a:lnTo>
                <a:lnTo>
                  <a:pt x="46138" y="11916"/>
                </a:lnTo>
                <a:close/>
              </a:path>
              <a:path w="541020" h="138429">
                <a:moveTo>
                  <a:pt x="108166" y="0"/>
                </a:moveTo>
                <a:lnTo>
                  <a:pt x="95333" y="0"/>
                </a:lnTo>
                <a:lnTo>
                  <a:pt x="95333" y="138110"/>
                </a:lnTo>
                <a:lnTo>
                  <a:pt x="108166" y="138110"/>
                </a:lnTo>
                <a:lnTo>
                  <a:pt x="108166" y="66610"/>
                </a:lnTo>
                <a:lnTo>
                  <a:pt x="105110" y="66610"/>
                </a:lnTo>
                <a:lnTo>
                  <a:pt x="105110" y="55916"/>
                </a:lnTo>
                <a:lnTo>
                  <a:pt x="108166" y="55916"/>
                </a:lnTo>
                <a:lnTo>
                  <a:pt x="108166" y="0"/>
                </a:lnTo>
                <a:close/>
              </a:path>
              <a:path w="541020" h="138429">
                <a:moveTo>
                  <a:pt x="108166" y="55916"/>
                </a:moveTo>
                <a:lnTo>
                  <a:pt x="105110" y="55916"/>
                </a:lnTo>
                <a:lnTo>
                  <a:pt x="105110" y="66610"/>
                </a:lnTo>
                <a:lnTo>
                  <a:pt x="108166" y="66610"/>
                </a:lnTo>
                <a:lnTo>
                  <a:pt x="108166" y="55916"/>
                </a:lnTo>
                <a:close/>
              </a:path>
              <a:path w="541020" h="138429">
                <a:moveTo>
                  <a:pt x="130777" y="55916"/>
                </a:moveTo>
                <a:lnTo>
                  <a:pt x="108166" y="55916"/>
                </a:lnTo>
                <a:lnTo>
                  <a:pt x="108166" y="66610"/>
                </a:lnTo>
                <a:lnTo>
                  <a:pt x="130777" y="66610"/>
                </a:lnTo>
                <a:lnTo>
                  <a:pt x="130777" y="55916"/>
                </a:lnTo>
                <a:close/>
              </a:path>
              <a:path w="541020" h="138429">
                <a:moveTo>
                  <a:pt x="259556" y="0"/>
                </a:moveTo>
                <a:lnTo>
                  <a:pt x="247334" y="0"/>
                </a:lnTo>
                <a:lnTo>
                  <a:pt x="247334" y="138110"/>
                </a:lnTo>
                <a:lnTo>
                  <a:pt x="259556" y="138110"/>
                </a:lnTo>
                <a:lnTo>
                  <a:pt x="259556" y="66610"/>
                </a:lnTo>
                <a:lnTo>
                  <a:pt x="250695" y="66610"/>
                </a:lnTo>
                <a:lnTo>
                  <a:pt x="250695" y="56222"/>
                </a:lnTo>
                <a:lnTo>
                  <a:pt x="259556" y="56222"/>
                </a:lnTo>
                <a:lnTo>
                  <a:pt x="259556" y="0"/>
                </a:lnTo>
                <a:close/>
              </a:path>
              <a:path w="541020" h="138429">
                <a:moveTo>
                  <a:pt x="227931" y="3055"/>
                </a:moveTo>
                <a:lnTo>
                  <a:pt x="216015" y="3055"/>
                </a:lnTo>
                <a:lnTo>
                  <a:pt x="216015" y="131082"/>
                </a:lnTo>
                <a:lnTo>
                  <a:pt x="227931" y="131082"/>
                </a:lnTo>
                <a:lnTo>
                  <a:pt x="227931" y="66610"/>
                </a:lnTo>
                <a:lnTo>
                  <a:pt x="224112" y="66610"/>
                </a:lnTo>
                <a:lnTo>
                  <a:pt x="224112" y="56222"/>
                </a:lnTo>
                <a:lnTo>
                  <a:pt x="227931" y="56222"/>
                </a:lnTo>
                <a:lnTo>
                  <a:pt x="227931" y="3055"/>
                </a:lnTo>
                <a:close/>
              </a:path>
              <a:path w="541020" h="138429">
                <a:moveTo>
                  <a:pt x="227931" y="56222"/>
                </a:moveTo>
                <a:lnTo>
                  <a:pt x="224112" y="56222"/>
                </a:lnTo>
                <a:lnTo>
                  <a:pt x="224112" y="66610"/>
                </a:lnTo>
                <a:lnTo>
                  <a:pt x="227931" y="66610"/>
                </a:lnTo>
                <a:lnTo>
                  <a:pt x="227931" y="56222"/>
                </a:lnTo>
                <a:close/>
              </a:path>
              <a:path w="541020" h="138429">
                <a:moveTo>
                  <a:pt x="247334" y="56222"/>
                </a:moveTo>
                <a:lnTo>
                  <a:pt x="227931" y="56222"/>
                </a:lnTo>
                <a:lnTo>
                  <a:pt x="227931" y="66610"/>
                </a:lnTo>
                <a:lnTo>
                  <a:pt x="247334" y="66610"/>
                </a:lnTo>
                <a:lnTo>
                  <a:pt x="247334" y="56222"/>
                </a:lnTo>
                <a:close/>
              </a:path>
              <a:path w="541020" h="138429">
                <a:moveTo>
                  <a:pt x="259556" y="56222"/>
                </a:moveTo>
                <a:lnTo>
                  <a:pt x="250695" y="56222"/>
                </a:lnTo>
                <a:lnTo>
                  <a:pt x="250695" y="66610"/>
                </a:lnTo>
                <a:lnTo>
                  <a:pt x="259556" y="66610"/>
                </a:lnTo>
                <a:lnTo>
                  <a:pt x="259556" y="56222"/>
                </a:lnTo>
                <a:close/>
              </a:path>
              <a:path w="541020" h="138429">
                <a:moveTo>
                  <a:pt x="161779" y="16652"/>
                </a:moveTo>
                <a:lnTo>
                  <a:pt x="149098" y="16652"/>
                </a:lnTo>
                <a:lnTo>
                  <a:pt x="149098" y="102360"/>
                </a:lnTo>
                <a:lnTo>
                  <a:pt x="157959" y="102360"/>
                </a:lnTo>
                <a:lnTo>
                  <a:pt x="169303" y="102184"/>
                </a:lnTo>
                <a:lnTo>
                  <a:pt x="181220" y="101520"/>
                </a:lnTo>
                <a:lnTo>
                  <a:pt x="193881" y="100169"/>
                </a:lnTo>
                <a:lnTo>
                  <a:pt x="207459" y="97930"/>
                </a:lnTo>
                <a:lnTo>
                  <a:pt x="207268" y="96402"/>
                </a:lnTo>
                <a:lnTo>
                  <a:pt x="161779" y="96402"/>
                </a:lnTo>
                <a:lnTo>
                  <a:pt x="161779" y="91360"/>
                </a:lnTo>
                <a:lnTo>
                  <a:pt x="157959" y="91360"/>
                </a:lnTo>
                <a:lnTo>
                  <a:pt x="161779" y="91291"/>
                </a:lnTo>
                <a:lnTo>
                  <a:pt x="161779" y="16652"/>
                </a:lnTo>
                <a:close/>
              </a:path>
              <a:path w="541020" h="138429">
                <a:moveTo>
                  <a:pt x="206084" y="86930"/>
                </a:moveTo>
                <a:lnTo>
                  <a:pt x="192957" y="89104"/>
                </a:lnTo>
                <a:lnTo>
                  <a:pt x="180589" y="90463"/>
                </a:lnTo>
                <a:lnTo>
                  <a:pt x="168938" y="91162"/>
                </a:lnTo>
                <a:lnTo>
                  <a:pt x="161779" y="91291"/>
                </a:lnTo>
                <a:lnTo>
                  <a:pt x="161779" y="96402"/>
                </a:lnTo>
                <a:lnTo>
                  <a:pt x="207268" y="96402"/>
                </a:lnTo>
                <a:lnTo>
                  <a:pt x="206084" y="86930"/>
                </a:lnTo>
                <a:close/>
              </a:path>
              <a:path w="541020" h="138429">
                <a:moveTo>
                  <a:pt x="161779" y="91291"/>
                </a:moveTo>
                <a:lnTo>
                  <a:pt x="157959" y="91360"/>
                </a:lnTo>
                <a:lnTo>
                  <a:pt x="161779" y="91360"/>
                </a:lnTo>
                <a:close/>
              </a:path>
              <a:path w="541020" h="138429">
                <a:moveTo>
                  <a:pt x="321114" y="91666"/>
                </a:moveTo>
                <a:lnTo>
                  <a:pt x="308433" y="91666"/>
                </a:lnTo>
                <a:lnTo>
                  <a:pt x="308433" y="135055"/>
                </a:lnTo>
                <a:lnTo>
                  <a:pt x="400405" y="135055"/>
                </a:lnTo>
                <a:lnTo>
                  <a:pt x="400405" y="129249"/>
                </a:lnTo>
                <a:lnTo>
                  <a:pt x="321114" y="129249"/>
                </a:lnTo>
                <a:lnTo>
                  <a:pt x="321114" y="91666"/>
                </a:lnTo>
                <a:close/>
              </a:path>
              <a:path w="541020" h="138429">
                <a:moveTo>
                  <a:pt x="400405" y="124666"/>
                </a:moveTo>
                <a:lnTo>
                  <a:pt x="321114" y="124666"/>
                </a:lnTo>
                <a:lnTo>
                  <a:pt x="321114" y="129249"/>
                </a:lnTo>
                <a:lnTo>
                  <a:pt x="400405" y="129249"/>
                </a:lnTo>
                <a:lnTo>
                  <a:pt x="400405" y="124666"/>
                </a:lnTo>
                <a:close/>
              </a:path>
              <a:path w="541020" h="138429">
                <a:moveTo>
                  <a:pt x="396585" y="152"/>
                </a:moveTo>
                <a:lnTo>
                  <a:pt x="383905" y="152"/>
                </a:lnTo>
                <a:lnTo>
                  <a:pt x="383905" y="102208"/>
                </a:lnTo>
                <a:lnTo>
                  <a:pt x="396585" y="102208"/>
                </a:lnTo>
                <a:lnTo>
                  <a:pt x="396585" y="65083"/>
                </a:lnTo>
                <a:lnTo>
                  <a:pt x="388488" y="65083"/>
                </a:lnTo>
                <a:lnTo>
                  <a:pt x="388488" y="54694"/>
                </a:lnTo>
                <a:lnTo>
                  <a:pt x="396585" y="54694"/>
                </a:lnTo>
                <a:lnTo>
                  <a:pt x="396585" y="31930"/>
                </a:lnTo>
                <a:lnTo>
                  <a:pt x="388488" y="31930"/>
                </a:lnTo>
                <a:lnTo>
                  <a:pt x="388488" y="21541"/>
                </a:lnTo>
                <a:lnTo>
                  <a:pt x="396585" y="21541"/>
                </a:lnTo>
                <a:lnTo>
                  <a:pt x="396585" y="152"/>
                </a:lnTo>
                <a:close/>
              </a:path>
              <a:path w="541020" h="138429">
                <a:moveTo>
                  <a:pt x="320655" y="8861"/>
                </a:moveTo>
                <a:lnTo>
                  <a:pt x="306521" y="11398"/>
                </a:lnTo>
                <a:lnTo>
                  <a:pt x="295237" y="18505"/>
                </a:lnTo>
                <a:lnTo>
                  <a:pt x="287763" y="29421"/>
                </a:lnTo>
                <a:lnTo>
                  <a:pt x="285058" y="43388"/>
                </a:lnTo>
                <a:lnTo>
                  <a:pt x="287763" y="57355"/>
                </a:lnTo>
                <a:lnTo>
                  <a:pt x="295237" y="68272"/>
                </a:lnTo>
                <a:lnTo>
                  <a:pt x="306521" y="75378"/>
                </a:lnTo>
                <a:lnTo>
                  <a:pt x="320655" y="77916"/>
                </a:lnTo>
                <a:lnTo>
                  <a:pt x="334789" y="75378"/>
                </a:lnTo>
                <a:lnTo>
                  <a:pt x="346073" y="68272"/>
                </a:lnTo>
                <a:lnTo>
                  <a:pt x="347002" y="66916"/>
                </a:lnTo>
                <a:lnTo>
                  <a:pt x="320655" y="66916"/>
                </a:lnTo>
                <a:lnTo>
                  <a:pt x="311331" y="65173"/>
                </a:lnTo>
                <a:lnTo>
                  <a:pt x="303926" y="60308"/>
                </a:lnTo>
                <a:lnTo>
                  <a:pt x="299042" y="52865"/>
                </a:lnTo>
                <a:lnTo>
                  <a:pt x="297280" y="43388"/>
                </a:lnTo>
                <a:lnTo>
                  <a:pt x="299042" y="34000"/>
                </a:lnTo>
                <a:lnTo>
                  <a:pt x="303926" y="26602"/>
                </a:lnTo>
                <a:lnTo>
                  <a:pt x="311331" y="21754"/>
                </a:lnTo>
                <a:lnTo>
                  <a:pt x="320655" y="20013"/>
                </a:lnTo>
                <a:lnTo>
                  <a:pt x="347106" y="20013"/>
                </a:lnTo>
                <a:lnTo>
                  <a:pt x="346073" y="18505"/>
                </a:lnTo>
                <a:lnTo>
                  <a:pt x="334789" y="11398"/>
                </a:lnTo>
                <a:lnTo>
                  <a:pt x="320655" y="8861"/>
                </a:lnTo>
                <a:close/>
              </a:path>
              <a:path w="541020" h="138429">
                <a:moveTo>
                  <a:pt x="347106" y="20013"/>
                </a:moveTo>
                <a:lnTo>
                  <a:pt x="320655" y="20013"/>
                </a:lnTo>
                <a:lnTo>
                  <a:pt x="330003" y="21754"/>
                </a:lnTo>
                <a:lnTo>
                  <a:pt x="337461" y="26602"/>
                </a:lnTo>
                <a:lnTo>
                  <a:pt x="342397" y="34000"/>
                </a:lnTo>
                <a:lnTo>
                  <a:pt x="344183" y="43388"/>
                </a:lnTo>
                <a:lnTo>
                  <a:pt x="342397" y="52865"/>
                </a:lnTo>
                <a:lnTo>
                  <a:pt x="337461" y="60308"/>
                </a:lnTo>
                <a:lnTo>
                  <a:pt x="330003" y="65173"/>
                </a:lnTo>
                <a:lnTo>
                  <a:pt x="320655" y="66916"/>
                </a:lnTo>
                <a:lnTo>
                  <a:pt x="347002" y="66916"/>
                </a:lnTo>
                <a:lnTo>
                  <a:pt x="348257" y="65083"/>
                </a:lnTo>
                <a:lnTo>
                  <a:pt x="346933" y="65083"/>
                </a:lnTo>
                <a:lnTo>
                  <a:pt x="346933" y="54694"/>
                </a:lnTo>
                <a:lnTo>
                  <a:pt x="354063" y="54694"/>
                </a:lnTo>
                <a:lnTo>
                  <a:pt x="356252" y="43388"/>
                </a:lnTo>
                <a:lnTo>
                  <a:pt x="354033" y="31930"/>
                </a:lnTo>
                <a:lnTo>
                  <a:pt x="346933" y="31930"/>
                </a:lnTo>
                <a:lnTo>
                  <a:pt x="346933" y="21541"/>
                </a:lnTo>
                <a:lnTo>
                  <a:pt x="348152" y="21541"/>
                </a:lnTo>
                <a:lnTo>
                  <a:pt x="347106" y="20013"/>
                </a:lnTo>
                <a:close/>
              </a:path>
              <a:path w="541020" h="138429">
                <a:moveTo>
                  <a:pt x="354063" y="54694"/>
                </a:moveTo>
                <a:lnTo>
                  <a:pt x="346933" y="54694"/>
                </a:lnTo>
                <a:lnTo>
                  <a:pt x="346933" y="65083"/>
                </a:lnTo>
                <a:lnTo>
                  <a:pt x="348257" y="65083"/>
                </a:lnTo>
                <a:lnTo>
                  <a:pt x="353548" y="57355"/>
                </a:lnTo>
                <a:lnTo>
                  <a:pt x="354063" y="54694"/>
                </a:lnTo>
                <a:close/>
              </a:path>
              <a:path w="541020" h="138429">
                <a:moveTo>
                  <a:pt x="383905" y="54694"/>
                </a:moveTo>
                <a:lnTo>
                  <a:pt x="354063" y="54694"/>
                </a:lnTo>
                <a:lnTo>
                  <a:pt x="353548" y="57355"/>
                </a:lnTo>
                <a:lnTo>
                  <a:pt x="348257" y="65083"/>
                </a:lnTo>
                <a:lnTo>
                  <a:pt x="383905" y="65083"/>
                </a:lnTo>
                <a:lnTo>
                  <a:pt x="383905" y="54694"/>
                </a:lnTo>
                <a:close/>
              </a:path>
              <a:path w="541020" h="138429">
                <a:moveTo>
                  <a:pt x="396585" y="54694"/>
                </a:moveTo>
                <a:lnTo>
                  <a:pt x="388488" y="54694"/>
                </a:lnTo>
                <a:lnTo>
                  <a:pt x="388488" y="65083"/>
                </a:lnTo>
                <a:lnTo>
                  <a:pt x="396585" y="65083"/>
                </a:lnTo>
                <a:lnTo>
                  <a:pt x="396585" y="54694"/>
                </a:lnTo>
                <a:close/>
              </a:path>
              <a:path w="541020" h="138429">
                <a:moveTo>
                  <a:pt x="348152" y="21541"/>
                </a:moveTo>
                <a:lnTo>
                  <a:pt x="346933" y="21541"/>
                </a:lnTo>
                <a:lnTo>
                  <a:pt x="346933" y="31930"/>
                </a:lnTo>
                <a:lnTo>
                  <a:pt x="354033" y="31930"/>
                </a:lnTo>
                <a:lnTo>
                  <a:pt x="353548" y="29421"/>
                </a:lnTo>
                <a:lnTo>
                  <a:pt x="348152" y="21541"/>
                </a:lnTo>
                <a:close/>
              </a:path>
              <a:path w="541020" h="138429">
                <a:moveTo>
                  <a:pt x="383905" y="21541"/>
                </a:moveTo>
                <a:lnTo>
                  <a:pt x="348152" y="21541"/>
                </a:lnTo>
                <a:lnTo>
                  <a:pt x="353548" y="29421"/>
                </a:lnTo>
                <a:lnTo>
                  <a:pt x="354033" y="31930"/>
                </a:lnTo>
                <a:lnTo>
                  <a:pt x="383905" y="31930"/>
                </a:lnTo>
                <a:lnTo>
                  <a:pt x="383905" y="21541"/>
                </a:lnTo>
                <a:close/>
              </a:path>
              <a:path w="541020" h="138429">
                <a:moveTo>
                  <a:pt x="396585" y="21541"/>
                </a:moveTo>
                <a:lnTo>
                  <a:pt x="388488" y="21541"/>
                </a:lnTo>
                <a:lnTo>
                  <a:pt x="388488" y="31930"/>
                </a:lnTo>
                <a:lnTo>
                  <a:pt x="396585" y="31930"/>
                </a:lnTo>
                <a:lnTo>
                  <a:pt x="396585" y="21541"/>
                </a:lnTo>
                <a:close/>
              </a:path>
              <a:path w="541020" h="138429">
                <a:moveTo>
                  <a:pt x="454629" y="11458"/>
                </a:moveTo>
                <a:lnTo>
                  <a:pt x="442505" y="14809"/>
                </a:lnTo>
                <a:lnTo>
                  <a:pt x="433259" y="24406"/>
                </a:lnTo>
                <a:lnTo>
                  <a:pt x="427365" y="39559"/>
                </a:lnTo>
                <a:lnTo>
                  <a:pt x="425296" y="59583"/>
                </a:lnTo>
                <a:lnTo>
                  <a:pt x="427365" y="79606"/>
                </a:lnTo>
                <a:lnTo>
                  <a:pt x="433259" y="94760"/>
                </a:lnTo>
                <a:lnTo>
                  <a:pt x="442505" y="104356"/>
                </a:lnTo>
                <a:lnTo>
                  <a:pt x="454629" y="107707"/>
                </a:lnTo>
                <a:lnTo>
                  <a:pt x="466777" y="104356"/>
                </a:lnTo>
                <a:lnTo>
                  <a:pt x="474928" y="95944"/>
                </a:lnTo>
                <a:lnTo>
                  <a:pt x="454629" y="95944"/>
                </a:lnTo>
                <a:lnTo>
                  <a:pt x="447284" y="93399"/>
                </a:lnTo>
                <a:lnTo>
                  <a:pt x="441700" y="86128"/>
                </a:lnTo>
                <a:lnTo>
                  <a:pt x="438150" y="74674"/>
                </a:lnTo>
                <a:lnTo>
                  <a:pt x="436907" y="59583"/>
                </a:lnTo>
                <a:lnTo>
                  <a:pt x="438150" y="44491"/>
                </a:lnTo>
                <a:lnTo>
                  <a:pt x="441700" y="33038"/>
                </a:lnTo>
                <a:lnTo>
                  <a:pt x="447284" y="25766"/>
                </a:lnTo>
                <a:lnTo>
                  <a:pt x="454629" y="23222"/>
                </a:lnTo>
                <a:lnTo>
                  <a:pt x="474928" y="23222"/>
                </a:lnTo>
                <a:lnTo>
                  <a:pt x="466777" y="14809"/>
                </a:lnTo>
                <a:lnTo>
                  <a:pt x="454629" y="11458"/>
                </a:lnTo>
                <a:close/>
              </a:path>
              <a:path w="541020" h="138429">
                <a:moveTo>
                  <a:pt x="474928" y="23222"/>
                </a:moveTo>
                <a:lnTo>
                  <a:pt x="454629" y="23222"/>
                </a:lnTo>
                <a:lnTo>
                  <a:pt x="461974" y="25766"/>
                </a:lnTo>
                <a:lnTo>
                  <a:pt x="467558" y="33038"/>
                </a:lnTo>
                <a:lnTo>
                  <a:pt x="471107" y="44491"/>
                </a:lnTo>
                <a:lnTo>
                  <a:pt x="472351" y="59583"/>
                </a:lnTo>
                <a:lnTo>
                  <a:pt x="471107" y="74674"/>
                </a:lnTo>
                <a:lnTo>
                  <a:pt x="467558" y="86128"/>
                </a:lnTo>
                <a:lnTo>
                  <a:pt x="461974" y="93399"/>
                </a:lnTo>
                <a:lnTo>
                  <a:pt x="454629" y="95944"/>
                </a:lnTo>
                <a:lnTo>
                  <a:pt x="474928" y="95944"/>
                </a:lnTo>
                <a:lnTo>
                  <a:pt x="476075" y="94760"/>
                </a:lnTo>
                <a:lnTo>
                  <a:pt x="482021" y="79606"/>
                </a:lnTo>
                <a:lnTo>
                  <a:pt x="484115" y="59583"/>
                </a:lnTo>
                <a:lnTo>
                  <a:pt x="482021" y="39559"/>
                </a:lnTo>
                <a:lnTo>
                  <a:pt x="476075" y="24406"/>
                </a:lnTo>
                <a:lnTo>
                  <a:pt x="474928" y="23222"/>
                </a:lnTo>
                <a:close/>
              </a:path>
              <a:path w="541020" h="138429">
                <a:moveTo>
                  <a:pt x="540948" y="0"/>
                </a:moveTo>
                <a:lnTo>
                  <a:pt x="528726" y="0"/>
                </a:lnTo>
                <a:lnTo>
                  <a:pt x="528726" y="138110"/>
                </a:lnTo>
                <a:lnTo>
                  <a:pt x="540948" y="138110"/>
                </a:lnTo>
                <a:lnTo>
                  <a:pt x="540948" y="65083"/>
                </a:lnTo>
                <a:lnTo>
                  <a:pt x="533309" y="65083"/>
                </a:lnTo>
                <a:lnTo>
                  <a:pt x="533309" y="54694"/>
                </a:lnTo>
                <a:lnTo>
                  <a:pt x="540948" y="54694"/>
                </a:lnTo>
                <a:lnTo>
                  <a:pt x="540948" y="0"/>
                </a:lnTo>
                <a:close/>
              </a:path>
              <a:path w="541020" h="138429">
                <a:moveTo>
                  <a:pt x="510240" y="2902"/>
                </a:moveTo>
                <a:lnTo>
                  <a:pt x="498170" y="2902"/>
                </a:lnTo>
                <a:lnTo>
                  <a:pt x="498170" y="131235"/>
                </a:lnTo>
                <a:lnTo>
                  <a:pt x="510240" y="131235"/>
                </a:lnTo>
                <a:lnTo>
                  <a:pt x="510240" y="65083"/>
                </a:lnTo>
                <a:lnTo>
                  <a:pt x="506879" y="65083"/>
                </a:lnTo>
                <a:lnTo>
                  <a:pt x="506879" y="54694"/>
                </a:lnTo>
                <a:lnTo>
                  <a:pt x="510240" y="54694"/>
                </a:lnTo>
                <a:lnTo>
                  <a:pt x="510240" y="2902"/>
                </a:lnTo>
                <a:close/>
              </a:path>
              <a:path w="541020" h="138429">
                <a:moveTo>
                  <a:pt x="510240" y="54694"/>
                </a:moveTo>
                <a:lnTo>
                  <a:pt x="506879" y="54694"/>
                </a:lnTo>
                <a:lnTo>
                  <a:pt x="506879" y="65083"/>
                </a:lnTo>
                <a:lnTo>
                  <a:pt x="510240" y="65083"/>
                </a:lnTo>
                <a:lnTo>
                  <a:pt x="510240" y="54694"/>
                </a:lnTo>
                <a:close/>
              </a:path>
              <a:path w="541020" h="138429">
                <a:moveTo>
                  <a:pt x="528726" y="54694"/>
                </a:moveTo>
                <a:lnTo>
                  <a:pt x="510240" y="54694"/>
                </a:lnTo>
                <a:lnTo>
                  <a:pt x="510240" y="65083"/>
                </a:lnTo>
                <a:lnTo>
                  <a:pt x="528726" y="65083"/>
                </a:lnTo>
                <a:lnTo>
                  <a:pt x="528726" y="54694"/>
                </a:lnTo>
                <a:close/>
              </a:path>
              <a:path w="541020" h="138429">
                <a:moveTo>
                  <a:pt x="540948" y="54694"/>
                </a:moveTo>
                <a:lnTo>
                  <a:pt x="533309" y="54694"/>
                </a:lnTo>
                <a:lnTo>
                  <a:pt x="533309" y="65083"/>
                </a:lnTo>
                <a:lnTo>
                  <a:pt x="540948" y="65083"/>
                </a:lnTo>
                <a:lnTo>
                  <a:pt x="540948" y="54694"/>
                </a:lnTo>
                <a:close/>
              </a:path>
            </a:pathLst>
          </a:custGeom>
          <a:solidFill>
            <a:srgbClr val="6775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6438221" y="6053992"/>
            <a:ext cx="406400" cy="138430"/>
          </a:xfrm>
          <a:custGeom>
            <a:avLst/>
            <a:gdLst/>
            <a:ahLst/>
            <a:cxnLst/>
            <a:rect l="l" t="t" r="r" b="b"/>
            <a:pathLst>
              <a:path w="406400" h="138429">
                <a:moveTo>
                  <a:pt x="113513" y="0"/>
                </a:moveTo>
                <a:lnTo>
                  <a:pt x="100833" y="0"/>
                </a:lnTo>
                <a:lnTo>
                  <a:pt x="100833" y="138110"/>
                </a:lnTo>
                <a:lnTo>
                  <a:pt x="113513" y="138110"/>
                </a:lnTo>
                <a:lnTo>
                  <a:pt x="113513" y="0"/>
                </a:lnTo>
                <a:close/>
              </a:path>
              <a:path w="406400" h="138429">
                <a:moveTo>
                  <a:pt x="18944" y="93099"/>
                </a:moveTo>
                <a:lnTo>
                  <a:pt x="0" y="93194"/>
                </a:lnTo>
                <a:lnTo>
                  <a:pt x="1527" y="104041"/>
                </a:lnTo>
                <a:lnTo>
                  <a:pt x="21746" y="103807"/>
                </a:lnTo>
                <a:lnTo>
                  <a:pt x="43885" y="103086"/>
                </a:lnTo>
                <a:lnTo>
                  <a:pt x="66883" y="101506"/>
                </a:lnTo>
                <a:lnTo>
                  <a:pt x="89680" y="98694"/>
                </a:lnTo>
                <a:lnTo>
                  <a:pt x="89467" y="96096"/>
                </a:lnTo>
                <a:lnTo>
                  <a:pt x="18944" y="96096"/>
                </a:lnTo>
                <a:lnTo>
                  <a:pt x="18944" y="93099"/>
                </a:lnTo>
                <a:close/>
              </a:path>
              <a:path w="406400" h="138429">
                <a:moveTo>
                  <a:pt x="31166" y="92861"/>
                </a:moveTo>
                <a:lnTo>
                  <a:pt x="20596" y="93091"/>
                </a:lnTo>
                <a:lnTo>
                  <a:pt x="18944" y="93099"/>
                </a:lnTo>
                <a:lnTo>
                  <a:pt x="18944" y="96096"/>
                </a:lnTo>
                <a:lnTo>
                  <a:pt x="31166" y="96096"/>
                </a:lnTo>
                <a:lnTo>
                  <a:pt x="31166" y="92861"/>
                </a:lnTo>
                <a:close/>
              </a:path>
              <a:path w="406400" h="138429">
                <a:moveTo>
                  <a:pt x="54235" y="92049"/>
                </a:moveTo>
                <a:lnTo>
                  <a:pt x="43083" y="92602"/>
                </a:lnTo>
                <a:lnTo>
                  <a:pt x="31166" y="92861"/>
                </a:lnTo>
                <a:lnTo>
                  <a:pt x="31166" y="96096"/>
                </a:lnTo>
                <a:lnTo>
                  <a:pt x="54235" y="96096"/>
                </a:lnTo>
                <a:lnTo>
                  <a:pt x="54235" y="92049"/>
                </a:lnTo>
                <a:close/>
              </a:path>
              <a:path w="406400" h="138429">
                <a:moveTo>
                  <a:pt x="66610" y="91421"/>
                </a:moveTo>
                <a:lnTo>
                  <a:pt x="66257" y="91453"/>
                </a:lnTo>
                <a:lnTo>
                  <a:pt x="54235" y="92049"/>
                </a:lnTo>
                <a:lnTo>
                  <a:pt x="54235" y="96096"/>
                </a:lnTo>
                <a:lnTo>
                  <a:pt x="66610" y="96096"/>
                </a:lnTo>
                <a:lnTo>
                  <a:pt x="66610" y="91421"/>
                </a:lnTo>
                <a:close/>
              </a:path>
              <a:path w="406400" h="138429">
                <a:moveTo>
                  <a:pt x="88916" y="89374"/>
                </a:moveTo>
                <a:lnTo>
                  <a:pt x="66610" y="91421"/>
                </a:lnTo>
                <a:lnTo>
                  <a:pt x="66610" y="96096"/>
                </a:lnTo>
                <a:lnTo>
                  <a:pt x="89467" y="96096"/>
                </a:lnTo>
                <a:lnTo>
                  <a:pt x="88916" y="89374"/>
                </a:lnTo>
                <a:close/>
              </a:path>
              <a:path w="406400" h="138429">
                <a:moveTo>
                  <a:pt x="31166" y="22611"/>
                </a:moveTo>
                <a:lnTo>
                  <a:pt x="18944" y="22611"/>
                </a:lnTo>
                <a:lnTo>
                  <a:pt x="18944" y="93099"/>
                </a:lnTo>
                <a:lnTo>
                  <a:pt x="20596" y="93091"/>
                </a:lnTo>
                <a:lnTo>
                  <a:pt x="31166" y="92861"/>
                </a:lnTo>
                <a:lnTo>
                  <a:pt x="31166" y="22611"/>
                </a:lnTo>
                <a:close/>
              </a:path>
              <a:path w="406400" h="138429">
                <a:moveTo>
                  <a:pt x="66610" y="22611"/>
                </a:moveTo>
                <a:lnTo>
                  <a:pt x="54235" y="22611"/>
                </a:lnTo>
                <a:lnTo>
                  <a:pt x="54235" y="92049"/>
                </a:lnTo>
                <a:lnTo>
                  <a:pt x="66257" y="91453"/>
                </a:lnTo>
                <a:lnTo>
                  <a:pt x="66610" y="91421"/>
                </a:lnTo>
                <a:lnTo>
                  <a:pt x="66610" y="22611"/>
                </a:lnTo>
                <a:close/>
              </a:path>
              <a:path w="406400" h="138429">
                <a:moveTo>
                  <a:pt x="81888" y="14819"/>
                </a:moveTo>
                <a:lnTo>
                  <a:pt x="3666" y="14819"/>
                </a:lnTo>
                <a:lnTo>
                  <a:pt x="3666" y="25208"/>
                </a:lnTo>
                <a:lnTo>
                  <a:pt x="18944" y="25208"/>
                </a:lnTo>
                <a:lnTo>
                  <a:pt x="18944" y="22611"/>
                </a:lnTo>
                <a:lnTo>
                  <a:pt x="81888" y="22611"/>
                </a:lnTo>
                <a:lnTo>
                  <a:pt x="81888" y="14819"/>
                </a:lnTo>
                <a:close/>
              </a:path>
              <a:path w="406400" h="138429">
                <a:moveTo>
                  <a:pt x="54235" y="22611"/>
                </a:moveTo>
                <a:lnTo>
                  <a:pt x="31166" y="22611"/>
                </a:lnTo>
                <a:lnTo>
                  <a:pt x="31166" y="25208"/>
                </a:lnTo>
                <a:lnTo>
                  <a:pt x="54235" y="25208"/>
                </a:lnTo>
                <a:lnTo>
                  <a:pt x="54235" y="22611"/>
                </a:lnTo>
                <a:close/>
              </a:path>
              <a:path w="406400" h="138429">
                <a:moveTo>
                  <a:pt x="81888" y="22611"/>
                </a:moveTo>
                <a:lnTo>
                  <a:pt x="66610" y="22611"/>
                </a:lnTo>
                <a:lnTo>
                  <a:pt x="66610" y="25208"/>
                </a:lnTo>
                <a:lnTo>
                  <a:pt x="81888" y="25208"/>
                </a:lnTo>
                <a:lnTo>
                  <a:pt x="81888" y="22611"/>
                </a:lnTo>
                <a:close/>
              </a:path>
              <a:path w="406400" h="138429">
                <a:moveTo>
                  <a:pt x="258792" y="0"/>
                </a:moveTo>
                <a:lnTo>
                  <a:pt x="246570" y="0"/>
                </a:lnTo>
                <a:lnTo>
                  <a:pt x="246570" y="138110"/>
                </a:lnTo>
                <a:lnTo>
                  <a:pt x="258792" y="138110"/>
                </a:lnTo>
                <a:lnTo>
                  <a:pt x="258792" y="0"/>
                </a:lnTo>
                <a:close/>
              </a:path>
              <a:path w="406400" h="138429">
                <a:moveTo>
                  <a:pt x="232056" y="3361"/>
                </a:moveTo>
                <a:lnTo>
                  <a:pt x="219987" y="3361"/>
                </a:lnTo>
                <a:lnTo>
                  <a:pt x="219987" y="130930"/>
                </a:lnTo>
                <a:lnTo>
                  <a:pt x="232056" y="130930"/>
                </a:lnTo>
                <a:lnTo>
                  <a:pt x="232056" y="78985"/>
                </a:lnTo>
                <a:lnTo>
                  <a:pt x="226556" y="78985"/>
                </a:lnTo>
                <a:lnTo>
                  <a:pt x="226556" y="68597"/>
                </a:lnTo>
                <a:lnTo>
                  <a:pt x="232056" y="68597"/>
                </a:lnTo>
                <a:lnTo>
                  <a:pt x="232056" y="49652"/>
                </a:lnTo>
                <a:lnTo>
                  <a:pt x="226556" y="49652"/>
                </a:lnTo>
                <a:lnTo>
                  <a:pt x="226556" y="39263"/>
                </a:lnTo>
                <a:lnTo>
                  <a:pt x="232056" y="39263"/>
                </a:lnTo>
                <a:lnTo>
                  <a:pt x="232056" y="3361"/>
                </a:lnTo>
                <a:close/>
              </a:path>
              <a:path w="406400" h="138429">
                <a:moveTo>
                  <a:pt x="153529" y="93702"/>
                </a:moveTo>
                <a:lnTo>
                  <a:pt x="139320" y="93805"/>
                </a:lnTo>
                <a:lnTo>
                  <a:pt x="140848" y="104499"/>
                </a:lnTo>
                <a:lnTo>
                  <a:pt x="156069" y="104344"/>
                </a:lnTo>
                <a:lnTo>
                  <a:pt x="173581" y="103716"/>
                </a:lnTo>
                <a:lnTo>
                  <a:pt x="191723" y="102372"/>
                </a:lnTo>
                <a:lnTo>
                  <a:pt x="208834" y="100069"/>
                </a:lnTo>
                <a:lnTo>
                  <a:pt x="208534" y="96402"/>
                </a:lnTo>
                <a:lnTo>
                  <a:pt x="153529" y="96402"/>
                </a:lnTo>
                <a:lnTo>
                  <a:pt x="153529" y="93702"/>
                </a:lnTo>
                <a:close/>
              </a:path>
              <a:path w="406400" h="138429">
                <a:moveTo>
                  <a:pt x="165140" y="93440"/>
                </a:moveTo>
                <a:lnTo>
                  <a:pt x="154897" y="93693"/>
                </a:lnTo>
                <a:lnTo>
                  <a:pt x="153529" y="93702"/>
                </a:lnTo>
                <a:lnTo>
                  <a:pt x="153529" y="96402"/>
                </a:lnTo>
                <a:lnTo>
                  <a:pt x="165140" y="96402"/>
                </a:lnTo>
                <a:lnTo>
                  <a:pt x="165140" y="93440"/>
                </a:lnTo>
                <a:close/>
              </a:path>
              <a:path w="406400" h="138429">
                <a:moveTo>
                  <a:pt x="182251" y="92775"/>
                </a:moveTo>
                <a:lnTo>
                  <a:pt x="172836" y="93251"/>
                </a:lnTo>
                <a:lnTo>
                  <a:pt x="165140" y="93440"/>
                </a:lnTo>
                <a:lnTo>
                  <a:pt x="165140" y="96402"/>
                </a:lnTo>
                <a:lnTo>
                  <a:pt x="182251" y="96402"/>
                </a:lnTo>
                <a:lnTo>
                  <a:pt x="182251" y="92775"/>
                </a:lnTo>
                <a:close/>
              </a:path>
              <a:path w="406400" h="138429">
                <a:moveTo>
                  <a:pt x="193862" y="92075"/>
                </a:moveTo>
                <a:lnTo>
                  <a:pt x="191205" y="92322"/>
                </a:lnTo>
                <a:lnTo>
                  <a:pt x="182251" y="92775"/>
                </a:lnTo>
                <a:lnTo>
                  <a:pt x="182251" y="96402"/>
                </a:lnTo>
                <a:lnTo>
                  <a:pt x="193862" y="96402"/>
                </a:lnTo>
                <a:lnTo>
                  <a:pt x="193862" y="92075"/>
                </a:lnTo>
                <a:close/>
              </a:path>
              <a:path w="406400" h="138429">
                <a:moveTo>
                  <a:pt x="208070" y="90749"/>
                </a:moveTo>
                <a:lnTo>
                  <a:pt x="193862" y="92075"/>
                </a:lnTo>
                <a:lnTo>
                  <a:pt x="193862" y="96402"/>
                </a:lnTo>
                <a:lnTo>
                  <a:pt x="208534" y="96402"/>
                </a:lnTo>
                <a:lnTo>
                  <a:pt x="208070" y="90749"/>
                </a:lnTo>
                <a:close/>
              </a:path>
              <a:path w="406400" h="138429">
                <a:moveTo>
                  <a:pt x="165140" y="24138"/>
                </a:moveTo>
                <a:lnTo>
                  <a:pt x="153529" y="24138"/>
                </a:lnTo>
                <a:lnTo>
                  <a:pt x="153529" y="93702"/>
                </a:lnTo>
                <a:lnTo>
                  <a:pt x="154897" y="93693"/>
                </a:lnTo>
                <a:lnTo>
                  <a:pt x="165140" y="93440"/>
                </a:lnTo>
                <a:lnTo>
                  <a:pt x="165140" y="24138"/>
                </a:lnTo>
                <a:close/>
              </a:path>
              <a:path w="406400" h="138429">
                <a:moveTo>
                  <a:pt x="193862" y="24138"/>
                </a:moveTo>
                <a:lnTo>
                  <a:pt x="182251" y="24138"/>
                </a:lnTo>
                <a:lnTo>
                  <a:pt x="182251" y="92775"/>
                </a:lnTo>
                <a:lnTo>
                  <a:pt x="191205" y="92322"/>
                </a:lnTo>
                <a:lnTo>
                  <a:pt x="193862" y="92075"/>
                </a:lnTo>
                <a:lnTo>
                  <a:pt x="193862" y="24138"/>
                </a:lnTo>
                <a:close/>
              </a:path>
              <a:path w="406400" h="138429">
                <a:moveTo>
                  <a:pt x="219987" y="68597"/>
                </a:moveTo>
                <a:lnTo>
                  <a:pt x="201959" y="68597"/>
                </a:lnTo>
                <a:lnTo>
                  <a:pt x="201959" y="78985"/>
                </a:lnTo>
                <a:lnTo>
                  <a:pt x="219987" y="78985"/>
                </a:lnTo>
                <a:lnTo>
                  <a:pt x="219987" y="68597"/>
                </a:lnTo>
                <a:close/>
              </a:path>
              <a:path w="406400" h="138429">
                <a:moveTo>
                  <a:pt x="232056" y="68597"/>
                </a:moveTo>
                <a:lnTo>
                  <a:pt x="226556" y="68597"/>
                </a:lnTo>
                <a:lnTo>
                  <a:pt x="226556" y="78985"/>
                </a:lnTo>
                <a:lnTo>
                  <a:pt x="232056" y="78985"/>
                </a:lnTo>
                <a:lnTo>
                  <a:pt x="232056" y="68597"/>
                </a:lnTo>
                <a:close/>
              </a:path>
              <a:path w="406400" h="138429">
                <a:moveTo>
                  <a:pt x="219987" y="39263"/>
                </a:moveTo>
                <a:lnTo>
                  <a:pt x="201959" y="39263"/>
                </a:lnTo>
                <a:lnTo>
                  <a:pt x="201959" y="49652"/>
                </a:lnTo>
                <a:lnTo>
                  <a:pt x="219987" y="49652"/>
                </a:lnTo>
                <a:lnTo>
                  <a:pt x="219987" y="39263"/>
                </a:lnTo>
                <a:close/>
              </a:path>
              <a:path w="406400" h="138429">
                <a:moveTo>
                  <a:pt x="232056" y="39263"/>
                </a:moveTo>
                <a:lnTo>
                  <a:pt x="226556" y="39263"/>
                </a:lnTo>
                <a:lnTo>
                  <a:pt x="226556" y="49652"/>
                </a:lnTo>
                <a:lnTo>
                  <a:pt x="232056" y="49652"/>
                </a:lnTo>
                <a:lnTo>
                  <a:pt x="232056" y="39263"/>
                </a:lnTo>
                <a:close/>
              </a:path>
              <a:path w="406400" h="138429">
                <a:moveTo>
                  <a:pt x="205167" y="17263"/>
                </a:moveTo>
                <a:lnTo>
                  <a:pt x="142070" y="17263"/>
                </a:lnTo>
                <a:lnTo>
                  <a:pt x="142070" y="27652"/>
                </a:lnTo>
                <a:lnTo>
                  <a:pt x="153529" y="27652"/>
                </a:lnTo>
                <a:lnTo>
                  <a:pt x="153529" y="24138"/>
                </a:lnTo>
                <a:lnTo>
                  <a:pt x="205167" y="24138"/>
                </a:lnTo>
                <a:lnTo>
                  <a:pt x="205167" y="17263"/>
                </a:lnTo>
                <a:close/>
              </a:path>
              <a:path w="406400" h="138429">
                <a:moveTo>
                  <a:pt x="182251" y="24138"/>
                </a:moveTo>
                <a:lnTo>
                  <a:pt x="165140" y="24138"/>
                </a:lnTo>
                <a:lnTo>
                  <a:pt x="165140" y="27652"/>
                </a:lnTo>
                <a:lnTo>
                  <a:pt x="182251" y="27652"/>
                </a:lnTo>
                <a:lnTo>
                  <a:pt x="182251" y="24138"/>
                </a:lnTo>
                <a:close/>
              </a:path>
              <a:path w="406400" h="138429">
                <a:moveTo>
                  <a:pt x="205167" y="24138"/>
                </a:moveTo>
                <a:lnTo>
                  <a:pt x="193862" y="24138"/>
                </a:lnTo>
                <a:lnTo>
                  <a:pt x="193862" y="27652"/>
                </a:lnTo>
                <a:lnTo>
                  <a:pt x="205167" y="27652"/>
                </a:lnTo>
                <a:lnTo>
                  <a:pt x="205167" y="24138"/>
                </a:lnTo>
                <a:close/>
              </a:path>
              <a:path w="406400" h="138429">
                <a:moveTo>
                  <a:pt x="337308" y="81888"/>
                </a:moveTo>
                <a:lnTo>
                  <a:pt x="296364" y="81888"/>
                </a:lnTo>
                <a:lnTo>
                  <a:pt x="296364" y="91666"/>
                </a:lnTo>
                <a:lnTo>
                  <a:pt x="377641" y="91666"/>
                </a:lnTo>
                <a:lnTo>
                  <a:pt x="377641" y="103735"/>
                </a:lnTo>
                <a:lnTo>
                  <a:pt x="296669" y="103735"/>
                </a:lnTo>
                <a:lnTo>
                  <a:pt x="296669" y="136582"/>
                </a:lnTo>
                <a:lnTo>
                  <a:pt x="394294" y="136582"/>
                </a:lnTo>
                <a:lnTo>
                  <a:pt x="394294" y="129707"/>
                </a:lnTo>
                <a:lnTo>
                  <a:pt x="309197" y="129707"/>
                </a:lnTo>
                <a:lnTo>
                  <a:pt x="309197" y="112902"/>
                </a:lnTo>
                <a:lnTo>
                  <a:pt x="390169" y="112902"/>
                </a:lnTo>
                <a:lnTo>
                  <a:pt x="390169" y="86471"/>
                </a:lnTo>
                <a:lnTo>
                  <a:pt x="337308" y="86471"/>
                </a:lnTo>
                <a:lnTo>
                  <a:pt x="337308" y="81888"/>
                </a:lnTo>
                <a:close/>
              </a:path>
              <a:path w="406400" h="138429">
                <a:moveTo>
                  <a:pt x="394294" y="126652"/>
                </a:moveTo>
                <a:lnTo>
                  <a:pt x="309197" y="126652"/>
                </a:lnTo>
                <a:lnTo>
                  <a:pt x="309197" y="129707"/>
                </a:lnTo>
                <a:lnTo>
                  <a:pt x="394294" y="129707"/>
                </a:lnTo>
                <a:lnTo>
                  <a:pt x="394294" y="126652"/>
                </a:lnTo>
                <a:close/>
              </a:path>
              <a:path w="406400" h="138429">
                <a:moveTo>
                  <a:pt x="349836" y="65235"/>
                </a:moveTo>
                <a:lnTo>
                  <a:pt x="337308" y="65235"/>
                </a:lnTo>
                <a:lnTo>
                  <a:pt x="337308" y="86471"/>
                </a:lnTo>
                <a:lnTo>
                  <a:pt x="349836" y="86471"/>
                </a:lnTo>
                <a:lnTo>
                  <a:pt x="349836" y="65235"/>
                </a:lnTo>
                <a:close/>
              </a:path>
              <a:path w="406400" h="138429">
                <a:moveTo>
                  <a:pt x="390169" y="81888"/>
                </a:moveTo>
                <a:lnTo>
                  <a:pt x="349836" y="81888"/>
                </a:lnTo>
                <a:lnTo>
                  <a:pt x="349836" y="86471"/>
                </a:lnTo>
                <a:lnTo>
                  <a:pt x="390169" y="86471"/>
                </a:lnTo>
                <a:lnTo>
                  <a:pt x="390169" y="81888"/>
                </a:lnTo>
                <a:close/>
              </a:path>
              <a:path w="406400" h="138429">
                <a:moveTo>
                  <a:pt x="406058" y="58208"/>
                </a:moveTo>
                <a:lnTo>
                  <a:pt x="281239" y="58208"/>
                </a:lnTo>
                <a:lnTo>
                  <a:pt x="281239" y="68444"/>
                </a:lnTo>
                <a:lnTo>
                  <a:pt x="337308" y="68444"/>
                </a:lnTo>
                <a:lnTo>
                  <a:pt x="337308" y="65235"/>
                </a:lnTo>
                <a:lnTo>
                  <a:pt x="406058" y="65235"/>
                </a:lnTo>
                <a:lnTo>
                  <a:pt x="406058" y="58208"/>
                </a:lnTo>
                <a:close/>
              </a:path>
              <a:path w="406400" h="138429">
                <a:moveTo>
                  <a:pt x="406058" y="65235"/>
                </a:moveTo>
                <a:lnTo>
                  <a:pt x="349836" y="65235"/>
                </a:lnTo>
                <a:lnTo>
                  <a:pt x="349836" y="68444"/>
                </a:lnTo>
                <a:lnTo>
                  <a:pt x="406058" y="68444"/>
                </a:lnTo>
                <a:lnTo>
                  <a:pt x="406058" y="65235"/>
                </a:lnTo>
                <a:close/>
              </a:path>
              <a:path w="406400" h="138429">
                <a:moveTo>
                  <a:pt x="389863" y="4583"/>
                </a:moveTo>
                <a:lnTo>
                  <a:pt x="297433" y="4583"/>
                </a:lnTo>
                <a:lnTo>
                  <a:pt x="297433" y="46597"/>
                </a:lnTo>
                <a:lnTo>
                  <a:pt x="389863" y="46597"/>
                </a:lnTo>
                <a:lnTo>
                  <a:pt x="389863" y="36513"/>
                </a:lnTo>
                <a:lnTo>
                  <a:pt x="309961" y="36513"/>
                </a:lnTo>
                <a:lnTo>
                  <a:pt x="309961" y="14666"/>
                </a:lnTo>
                <a:lnTo>
                  <a:pt x="389863" y="14666"/>
                </a:lnTo>
                <a:lnTo>
                  <a:pt x="389863" y="4583"/>
                </a:lnTo>
                <a:close/>
              </a:path>
              <a:path w="406400" h="138429">
                <a:moveTo>
                  <a:pt x="389863" y="14666"/>
                </a:moveTo>
                <a:lnTo>
                  <a:pt x="377488" y="14666"/>
                </a:lnTo>
                <a:lnTo>
                  <a:pt x="377488" y="36513"/>
                </a:lnTo>
                <a:lnTo>
                  <a:pt x="389863" y="36513"/>
                </a:lnTo>
                <a:lnTo>
                  <a:pt x="389863" y="14666"/>
                </a:lnTo>
                <a:close/>
              </a:path>
            </a:pathLst>
          </a:custGeom>
          <a:solidFill>
            <a:srgbClr val="677582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0" name="object 6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90334" y="1403286"/>
            <a:ext cx="172855" cy="102525"/>
          </a:xfrm>
          <a:prstGeom prst="rect">
            <a:avLst/>
          </a:prstGeom>
        </p:spPr>
      </p:pic>
      <p:sp>
        <p:nvSpPr>
          <p:cNvPr id="61" name="object 61"/>
          <p:cNvSpPr/>
          <p:nvPr/>
        </p:nvSpPr>
        <p:spPr>
          <a:xfrm>
            <a:off x="4531495" y="1368263"/>
            <a:ext cx="443865" cy="147955"/>
          </a:xfrm>
          <a:custGeom>
            <a:avLst/>
            <a:gdLst/>
            <a:ahLst/>
            <a:cxnLst/>
            <a:rect l="l" t="t" r="r" b="b"/>
            <a:pathLst>
              <a:path w="443864" h="147955">
                <a:moveTo>
                  <a:pt x="61068" y="120634"/>
                </a:moveTo>
                <a:lnTo>
                  <a:pt x="0" y="120634"/>
                </a:lnTo>
                <a:lnTo>
                  <a:pt x="0" y="132147"/>
                </a:lnTo>
                <a:lnTo>
                  <a:pt x="136652" y="132147"/>
                </a:lnTo>
                <a:lnTo>
                  <a:pt x="136652" y="125473"/>
                </a:lnTo>
                <a:lnTo>
                  <a:pt x="61068" y="125473"/>
                </a:lnTo>
                <a:lnTo>
                  <a:pt x="61068" y="120634"/>
                </a:lnTo>
                <a:close/>
              </a:path>
              <a:path w="443864" h="147955">
                <a:moveTo>
                  <a:pt x="74916" y="88265"/>
                </a:moveTo>
                <a:lnTo>
                  <a:pt x="61068" y="88265"/>
                </a:lnTo>
                <a:lnTo>
                  <a:pt x="61068" y="125473"/>
                </a:lnTo>
                <a:lnTo>
                  <a:pt x="74916" y="125473"/>
                </a:lnTo>
                <a:lnTo>
                  <a:pt x="74916" y="88265"/>
                </a:lnTo>
                <a:close/>
              </a:path>
              <a:path w="443864" h="147955">
                <a:moveTo>
                  <a:pt x="136652" y="120634"/>
                </a:moveTo>
                <a:lnTo>
                  <a:pt x="74916" y="120634"/>
                </a:lnTo>
                <a:lnTo>
                  <a:pt x="74916" y="125473"/>
                </a:lnTo>
                <a:lnTo>
                  <a:pt x="136652" y="125473"/>
                </a:lnTo>
                <a:lnTo>
                  <a:pt x="136652" y="120634"/>
                </a:lnTo>
                <a:close/>
              </a:path>
              <a:path w="443864" h="147955">
                <a:moveTo>
                  <a:pt x="119800" y="11012"/>
                </a:moveTo>
                <a:lnTo>
                  <a:pt x="16518" y="11012"/>
                </a:lnTo>
                <a:lnTo>
                  <a:pt x="16518" y="22191"/>
                </a:lnTo>
                <a:lnTo>
                  <a:pt x="106118" y="22191"/>
                </a:lnTo>
                <a:lnTo>
                  <a:pt x="106118" y="45550"/>
                </a:lnTo>
                <a:lnTo>
                  <a:pt x="17019" y="45550"/>
                </a:lnTo>
                <a:lnTo>
                  <a:pt x="17019" y="92436"/>
                </a:lnTo>
                <a:lnTo>
                  <a:pt x="61068" y="92436"/>
                </a:lnTo>
                <a:lnTo>
                  <a:pt x="61068" y="88265"/>
                </a:lnTo>
                <a:lnTo>
                  <a:pt x="123304" y="88265"/>
                </a:lnTo>
                <a:lnTo>
                  <a:pt x="123304" y="86930"/>
                </a:lnTo>
                <a:lnTo>
                  <a:pt x="30700" y="86930"/>
                </a:lnTo>
                <a:lnTo>
                  <a:pt x="30700" y="56730"/>
                </a:lnTo>
                <a:lnTo>
                  <a:pt x="119800" y="56730"/>
                </a:lnTo>
                <a:lnTo>
                  <a:pt x="119800" y="11012"/>
                </a:lnTo>
                <a:close/>
              </a:path>
              <a:path w="443864" h="147955">
                <a:moveTo>
                  <a:pt x="123304" y="88265"/>
                </a:moveTo>
                <a:lnTo>
                  <a:pt x="74916" y="88265"/>
                </a:lnTo>
                <a:lnTo>
                  <a:pt x="74916" y="92436"/>
                </a:lnTo>
                <a:lnTo>
                  <a:pt x="123304" y="92436"/>
                </a:lnTo>
                <a:lnTo>
                  <a:pt x="123304" y="88265"/>
                </a:lnTo>
                <a:close/>
              </a:path>
              <a:path w="443864" h="147955">
                <a:moveTo>
                  <a:pt x="123304" y="81090"/>
                </a:moveTo>
                <a:lnTo>
                  <a:pt x="30700" y="81090"/>
                </a:lnTo>
                <a:lnTo>
                  <a:pt x="30700" y="86930"/>
                </a:lnTo>
                <a:lnTo>
                  <a:pt x="123304" y="86930"/>
                </a:lnTo>
                <a:lnTo>
                  <a:pt x="123304" y="81090"/>
                </a:lnTo>
                <a:close/>
              </a:path>
              <a:path w="443864" h="147955">
                <a:moveTo>
                  <a:pt x="218397" y="15016"/>
                </a:moveTo>
                <a:lnTo>
                  <a:pt x="160165" y="15016"/>
                </a:lnTo>
                <a:lnTo>
                  <a:pt x="160165" y="83426"/>
                </a:lnTo>
                <a:lnTo>
                  <a:pt x="218397" y="83426"/>
                </a:lnTo>
                <a:lnTo>
                  <a:pt x="218397" y="72414"/>
                </a:lnTo>
                <a:lnTo>
                  <a:pt x="173013" y="72414"/>
                </a:lnTo>
                <a:lnTo>
                  <a:pt x="173013" y="25695"/>
                </a:lnTo>
                <a:lnTo>
                  <a:pt x="218397" y="25695"/>
                </a:lnTo>
                <a:lnTo>
                  <a:pt x="218397" y="15016"/>
                </a:lnTo>
                <a:close/>
              </a:path>
              <a:path w="443864" h="147955">
                <a:moveTo>
                  <a:pt x="218397" y="25695"/>
                </a:moveTo>
                <a:lnTo>
                  <a:pt x="205382" y="25695"/>
                </a:lnTo>
                <a:lnTo>
                  <a:pt x="205382" y="72414"/>
                </a:lnTo>
                <a:lnTo>
                  <a:pt x="218397" y="72414"/>
                </a:lnTo>
                <a:lnTo>
                  <a:pt x="218397" y="25695"/>
                </a:lnTo>
                <a:close/>
              </a:path>
              <a:path w="443864" h="147955">
                <a:moveTo>
                  <a:pt x="280466" y="0"/>
                </a:moveTo>
                <a:lnTo>
                  <a:pt x="267285" y="0"/>
                </a:lnTo>
                <a:lnTo>
                  <a:pt x="267285" y="112292"/>
                </a:lnTo>
                <a:lnTo>
                  <a:pt x="280466" y="112292"/>
                </a:lnTo>
                <a:lnTo>
                  <a:pt x="280466" y="55728"/>
                </a:lnTo>
                <a:lnTo>
                  <a:pt x="271456" y="55728"/>
                </a:lnTo>
                <a:lnTo>
                  <a:pt x="271456" y="44216"/>
                </a:lnTo>
                <a:lnTo>
                  <a:pt x="280466" y="44216"/>
                </a:lnTo>
                <a:lnTo>
                  <a:pt x="280466" y="0"/>
                </a:lnTo>
                <a:close/>
              </a:path>
              <a:path w="443864" h="147955">
                <a:moveTo>
                  <a:pt x="248097" y="2669"/>
                </a:moveTo>
                <a:lnTo>
                  <a:pt x="234915" y="2669"/>
                </a:lnTo>
                <a:lnTo>
                  <a:pt x="234915" y="106952"/>
                </a:lnTo>
                <a:lnTo>
                  <a:pt x="248097" y="106952"/>
                </a:lnTo>
                <a:lnTo>
                  <a:pt x="248097" y="55728"/>
                </a:lnTo>
                <a:lnTo>
                  <a:pt x="243091" y="55728"/>
                </a:lnTo>
                <a:lnTo>
                  <a:pt x="243091" y="44216"/>
                </a:lnTo>
                <a:lnTo>
                  <a:pt x="248097" y="44216"/>
                </a:lnTo>
                <a:lnTo>
                  <a:pt x="248097" y="2669"/>
                </a:lnTo>
                <a:close/>
              </a:path>
              <a:path w="443864" h="147955">
                <a:moveTo>
                  <a:pt x="248097" y="44216"/>
                </a:moveTo>
                <a:lnTo>
                  <a:pt x="243091" y="44216"/>
                </a:lnTo>
                <a:lnTo>
                  <a:pt x="243091" y="55728"/>
                </a:lnTo>
                <a:lnTo>
                  <a:pt x="248097" y="55728"/>
                </a:lnTo>
                <a:lnTo>
                  <a:pt x="248097" y="44216"/>
                </a:lnTo>
                <a:close/>
              </a:path>
              <a:path w="443864" h="147955">
                <a:moveTo>
                  <a:pt x="267285" y="44216"/>
                </a:moveTo>
                <a:lnTo>
                  <a:pt x="248097" y="44216"/>
                </a:lnTo>
                <a:lnTo>
                  <a:pt x="248097" y="55728"/>
                </a:lnTo>
                <a:lnTo>
                  <a:pt x="267285" y="55728"/>
                </a:lnTo>
                <a:lnTo>
                  <a:pt x="267285" y="44216"/>
                </a:lnTo>
                <a:close/>
              </a:path>
              <a:path w="443864" h="147955">
                <a:moveTo>
                  <a:pt x="280466" y="44216"/>
                </a:moveTo>
                <a:lnTo>
                  <a:pt x="271456" y="44216"/>
                </a:lnTo>
                <a:lnTo>
                  <a:pt x="271456" y="55728"/>
                </a:lnTo>
                <a:lnTo>
                  <a:pt x="280466" y="55728"/>
                </a:lnTo>
                <a:lnTo>
                  <a:pt x="280466" y="44216"/>
                </a:lnTo>
                <a:close/>
              </a:path>
              <a:path w="443864" h="147955">
                <a:moveTo>
                  <a:pt x="196039" y="98610"/>
                </a:moveTo>
                <a:lnTo>
                  <a:pt x="182190" y="98610"/>
                </a:lnTo>
                <a:lnTo>
                  <a:pt x="182190" y="147331"/>
                </a:lnTo>
                <a:lnTo>
                  <a:pt x="285138" y="147331"/>
                </a:lnTo>
                <a:lnTo>
                  <a:pt x="285138" y="141658"/>
                </a:lnTo>
                <a:lnTo>
                  <a:pt x="196039" y="141658"/>
                </a:lnTo>
                <a:lnTo>
                  <a:pt x="196039" y="98610"/>
                </a:lnTo>
                <a:close/>
              </a:path>
              <a:path w="443864" h="147955">
                <a:moveTo>
                  <a:pt x="285138" y="135985"/>
                </a:moveTo>
                <a:lnTo>
                  <a:pt x="196039" y="135985"/>
                </a:lnTo>
                <a:lnTo>
                  <a:pt x="196039" y="141658"/>
                </a:lnTo>
                <a:lnTo>
                  <a:pt x="285138" y="141658"/>
                </a:lnTo>
                <a:lnTo>
                  <a:pt x="285138" y="135985"/>
                </a:lnTo>
                <a:close/>
              </a:path>
              <a:path w="443864" h="147955">
                <a:moveTo>
                  <a:pt x="369886" y="10178"/>
                </a:moveTo>
                <a:lnTo>
                  <a:pt x="367384" y="10178"/>
                </a:lnTo>
                <a:lnTo>
                  <a:pt x="367384" y="21690"/>
                </a:lnTo>
                <a:lnTo>
                  <a:pt x="362537" y="40222"/>
                </a:lnTo>
                <a:lnTo>
                  <a:pt x="349885" y="56312"/>
                </a:lnTo>
                <a:lnTo>
                  <a:pt x="332258" y="68524"/>
                </a:lnTo>
                <a:lnTo>
                  <a:pt x="312489" y="75417"/>
                </a:lnTo>
                <a:lnTo>
                  <a:pt x="318663" y="86930"/>
                </a:lnTo>
                <a:lnTo>
                  <a:pt x="340893" y="78473"/>
                </a:lnTo>
                <a:lnTo>
                  <a:pt x="360355" y="64071"/>
                </a:lnTo>
                <a:lnTo>
                  <a:pt x="374154" y="44789"/>
                </a:lnTo>
                <a:lnTo>
                  <a:pt x="374645" y="42626"/>
                </a:lnTo>
                <a:lnTo>
                  <a:pt x="369886" y="21690"/>
                </a:lnTo>
                <a:lnTo>
                  <a:pt x="369886" y="10178"/>
                </a:lnTo>
                <a:close/>
              </a:path>
              <a:path w="443864" h="147955">
                <a:moveTo>
                  <a:pt x="381900" y="10178"/>
                </a:moveTo>
                <a:lnTo>
                  <a:pt x="379397" y="10178"/>
                </a:lnTo>
                <a:lnTo>
                  <a:pt x="379397" y="21690"/>
                </a:lnTo>
                <a:lnTo>
                  <a:pt x="374645" y="42626"/>
                </a:lnTo>
                <a:lnTo>
                  <a:pt x="375153" y="44859"/>
                </a:lnTo>
                <a:lnTo>
                  <a:pt x="388991" y="64134"/>
                </a:lnTo>
                <a:lnTo>
                  <a:pt x="408461" y="78496"/>
                </a:lnTo>
                <a:lnTo>
                  <a:pt x="430621" y="86930"/>
                </a:lnTo>
                <a:lnTo>
                  <a:pt x="436794" y="75417"/>
                </a:lnTo>
                <a:lnTo>
                  <a:pt x="417061" y="68524"/>
                </a:lnTo>
                <a:lnTo>
                  <a:pt x="399461" y="56375"/>
                </a:lnTo>
                <a:lnTo>
                  <a:pt x="386770" y="40292"/>
                </a:lnTo>
                <a:lnTo>
                  <a:pt x="381900" y="21690"/>
                </a:lnTo>
                <a:lnTo>
                  <a:pt x="381900" y="10178"/>
                </a:lnTo>
                <a:close/>
              </a:path>
              <a:path w="443864" h="147955">
                <a:moveTo>
                  <a:pt x="379397" y="10178"/>
                </a:moveTo>
                <a:lnTo>
                  <a:pt x="369886" y="10178"/>
                </a:lnTo>
                <a:lnTo>
                  <a:pt x="369886" y="21690"/>
                </a:lnTo>
                <a:lnTo>
                  <a:pt x="374645" y="42626"/>
                </a:lnTo>
                <a:lnTo>
                  <a:pt x="379397" y="21690"/>
                </a:lnTo>
                <a:lnTo>
                  <a:pt x="379397" y="10178"/>
                </a:lnTo>
                <a:close/>
              </a:path>
              <a:path w="443864" h="147955">
                <a:moveTo>
                  <a:pt x="443635" y="118966"/>
                </a:moveTo>
                <a:lnTo>
                  <a:pt x="306983" y="118966"/>
                </a:lnTo>
                <a:lnTo>
                  <a:pt x="306983" y="130312"/>
                </a:lnTo>
                <a:lnTo>
                  <a:pt x="443635" y="130312"/>
                </a:lnTo>
                <a:lnTo>
                  <a:pt x="443635" y="118966"/>
                </a:lnTo>
                <a:close/>
              </a:path>
            </a:pathLst>
          </a:custGeom>
          <a:solidFill>
            <a:srgbClr val="677582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2" name="object 6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865916" y="3786025"/>
            <a:ext cx="253903" cy="138110"/>
          </a:xfrm>
          <a:prstGeom prst="rect">
            <a:avLst/>
          </a:prstGeom>
        </p:spPr>
      </p:pic>
      <p:sp>
        <p:nvSpPr>
          <p:cNvPr id="63" name="object 63"/>
          <p:cNvSpPr/>
          <p:nvPr/>
        </p:nvSpPr>
        <p:spPr>
          <a:xfrm>
            <a:off x="4850160" y="4345073"/>
            <a:ext cx="408940" cy="138430"/>
          </a:xfrm>
          <a:custGeom>
            <a:avLst/>
            <a:gdLst/>
            <a:ahLst/>
            <a:cxnLst/>
            <a:rect l="l" t="t" r="r" b="b"/>
            <a:pathLst>
              <a:path w="408939" h="138429">
                <a:moveTo>
                  <a:pt x="89527" y="3513"/>
                </a:moveTo>
                <a:lnTo>
                  <a:pt x="77610" y="3513"/>
                </a:lnTo>
                <a:lnTo>
                  <a:pt x="77610" y="131082"/>
                </a:lnTo>
                <a:lnTo>
                  <a:pt x="89527" y="131082"/>
                </a:lnTo>
                <a:lnTo>
                  <a:pt x="89527" y="83263"/>
                </a:lnTo>
                <a:lnTo>
                  <a:pt x="84027" y="83263"/>
                </a:lnTo>
                <a:lnTo>
                  <a:pt x="84027" y="73027"/>
                </a:lnTo>
                <a:lnTo>
                  <a:pt x="89527" y="73027"/>
                </a:lnTo>
                <a:lnTo>
                  <a:pt x="89527" y="48583"/>
                </a:lnTo>
                <a:lnTo>
                  <a:pt x="84333" y="48583"/>
                </a:lnTo>
                <a:lnTo>
                  <a:pt x="84333" y="38347"/>
                </a:lnTo>
                <a:lnTo>
                  <a:pt x="89527" y="38347"/>
                </a:lnTo>
                <a:lnTo>
                  <a:pt x="89527" y="3513"/>
                </a:lnTo>
                <a:close/>
              </a:path>
              <a:path w="408939" h="138429">
                <a:moveTo>
                  <a:pt x="51791" y="17416"/>
                </a:moveTo>
                <a:lnTo>
                  <a:pt x="46749" y="17416"/>
                </a:lnTo>
                <a:lnTo>
                  <a:pt x="46749" y="19708"/>
                </a:lnTo>
                <a:lnTo>
                  <a:pt x="43978" y="43123"/>
                </a:lnTo>
                <a:lnTo>
                  <a:pt x="35463" y="64376"/>
                </a:lnTo>
                <a:lnTo>
                  <a:pt x="20904" y="83194"/>
                </a:lnTo>
                <a:lnTo>
                  <a:pt x="0" y="99305"/>
                </a:lnTo>
                <a:lnTo>
                  <a:pt x="7333" y="108319"/>
                </a:lnTo>
                <a:lnTo>
                  <a:pt x="31063" y="89861"/>
                </a:lnTo>
                <a:lnTo>
                  <a:pt x="47074" y="68138"/>
                </a:lnTo>
                <a:lnTo>
                  <a:pt x="54339" y="48583"/>
                </a:lnTo>
                <a:lnTo>
                  <a:pt x="53624" y="48583"/>
                </a:lnTo>
                <a:lnTo>
                  <a:pt x="53624" y="38347"/>
                </a:lnTo>
                <a:lnTo>
                  <a:pt x="56711" y="38347"/>
                </a:lnTo>
                <a:lnTo>
                  <a:pt x="57849" y="27805"/>
                </a:lnTo>
                <a:lnTo>
                  <a:pt x="51791" y="27805"/>
                </a:lnTo>
                <a:lnTo>
                  <a:pt x="51791" y="17416"/>
                </a:lnTo>
                <a:close/>
              </a:path>
              <a:path w="408939" h="138429">
                <a:moveTo>
                  <a:pt x="77610" y="73027"/>
                </a:moveTo>
                <a:lnTo>
                  <a:pt x="52555" y="73027"/>
                </a:lnTo>
                <a:lnTo>
                  <a:pt x="52555" y="83263"/>
                </a:lnTo>
                <a:lnTo>
                  <a:pt x="77610" y="83263"/>
                </a:lnTo>
                <a:lnTo>
                  <a:pt x="77610" y="73027"/>
                </a:lnTo>
                <a:close/>
              </a:path>
              <a:path w="408939" h="138429">
                <a:moveTo>
                  <a:pt x="89527" y="73027"/>
                </a:moveTo>
                <a:lnTo>
                  <a:pt x="84027" y="73027"/>
                </a:lnTo>
                <a:lnTo>
                  <a:pt x="84027" y="83263"/>
                </a:lnTo>
                <a:lnTo>
                  <a:pt x="89527" y="83263"/>
                </a:lnTo>
                <a:lnTo>
                  <a:pt x="89527" y="73027"/>
                </a:lnTo>
                <a:close/>
              </a:path>
              <a:path w="408939" h="138429">
                <a:moveTo>
                  <a:pt x="56711" y="38347"/>
                </a:moveTo>
                <a:lnTo>
                  <a:pt x="53624" y="38347"/>
                </a:lnTo>
                <a:lnTo>
                  <a:pt x="53624" y="48583"/>
                </a:lnTo>
                <a:lnTo>
                  <a:pt x="54339" y="48583"/>
                </a:lnTo>
                <a:lnTo>
                  <a:pt x="56124" y="43780"/>
                </a:lnTo>
                <a:lnTo>
                  <a:pt x="56711" y="38347"/>
                </a:lnTo>
                <a:close/>
              </a:path>
              <a:path w="408939" h="138429">
                <a:moveTo>
                  <a:pt x="77610" y="38347"/>
                </a:moveTo>
                <a:lnTo>
                  <a:pt x="56711" y="38347"/>
                </a:lnTo>
                <a:lnTo>
                  <a:pt x="56124" y="43780"/>
                </a:lnTo>
                <a:lnTo>
                  <a:pt x="54339" y="48583"/>
                </a:lnTo>
                <a:lnTo>
                  <a:pt x="77610" y="48583"/>
                </a:lnTo>
                <a:lnTo>
                  <a:pt x="77610" y="38347"/>
                </a:lnTo>
                <a:close/>
              </a:path>
              <a:path w="408939" h="138429">
                <a:moveTo>
                  <a:pt x="89527" y="38347"/>
                </a:moveTo>
                <a:lnTo>
                  <a:pt x="84333" y="38347"/>
                </a:lnTo>
                <a:lnTo>
                  <a:pt x="84333" y="48583"/>
                </a:lnTo>
                <a:lnTo>
                  <a:pt x="89527" y="48583"/>
                </a:lnTo>
                <a:lnTo>
                  <a:pt x="89527" y="38347"/>
                </a:lnTo>
                <a:close/>
              </a:path>
              <a:path w="408939" h="138429">
                <a:moveTo>
                  <a:pt x="46749" y="17416"/>
                </a:moveTo>
                <a:lnTo>
                  <a:pt x="6111" y="17416"/>
                </a:lnTo>
                <a:lnTo>
                  <a:pt x="6111" y="27805"/>
                </a:lnTo>
                <a:lnTo>
                  <a:pt x="45791" y="27805"/>
                </a:lnTo>
                <a:lnTo>
                  <a:pt x="46749" y="19708"/>
                </a:lnTo>
                <a:lnTo>
                  <a:pt x="46749" y="17416"/>
                </a:lnTo>
                <a:close/>
              </a:path>
              <a:path w="408939" h="138429">
                <a:moveTo>
                  <a:pt x="58972" y="17416"/>
                </a:moveTo>
                <a:lnTo>
                  <a:pt x="51791" y="17416"/>
                </a:lnTo>
                <a:lnTo>
                  <a:pt x="51791" y="27805"/>
                </a:lnTo>
                <a:lnTo>
                  <a:pt x="57849" y="27805"/>
                </a:lnTo>
                <a:lnTo>
                  <a:pt x="58972" y="17416"/>
                </a:lnTo>
                <a:close/>
              </a:path>
              <a:path w="408939" h="138429">
                <a:moveTo>
                  <a:pt x="117485" y="0"/>
                </a:moveTo>
                <a:lnTo>
                  <a:pt x="105263" y="0"/>
                </a:lnTo>
                <a:lnTo>
                  <a:pt x="105263" y="138110"/>
                </a:lnTo>
                <a:lnTo>
                  <a:pt x="117485" y="138110"/>
                </a:lnTo>
                <a:lnTo>
                  <a:pt x="117485" y="0"/>
                </a:lnTo>
                <a:close/>
              </a:path>
              <a:path w="408939" h="138429">
                <a:moveTo>
                  <a:pt x="247792" y="152"/>
                </a:moveTo>
                <a:lnTo>
                  <a:pt x="235112" y="152"/>
                </a:lnTo>
                <a:lnTo>
                  <a:pt x="235112" y="84027"/>
                </a:lnTo>
                <a:lnTo>
                  <a:pt x="247792" y="84027"/>
                </a:lnTo>
                <a:lnTo>
                  <a:pt x="247792" y="61416"/>
                </a:lnTo>
                <a:lnTo>
                  <a:pt x="243973" y="61416"/>
                </a:lnTo>
                <a:lnTo>
                  <a:pt x="243973" y="50874"/>
                </a:lnTo>
                <a:lnTo>
                  <a:pt x="247792" y="50874"/>
                </a:lnTo>
                <a:lnTo>
                  <a:pt x="247792" y="32541"/>
                </a:lnTo>
                <a:lnTo>
                  <a:pt x="243973" y="32541"/>
                </a:lnTo>
                <a:lnTo>
                  <a:pt x="243973" y="21999"/>
                </a:lnTo>
                <a:lnTo>
                  <a:pt x="247792" y="21999"/>
                </a:lnTo>
                <a:lnTo>
                  <a:pt x="247792" y="152"/>
                </a:lnTo>
                <a:close/>
              </a:path>
              <a:path w="408939" h="138429">
                <a:moveTo>
                  <a:pt x="247792" y="50874"/>
                </a:moveTo>
                <a:lnTo>
                  <a:pt x="243973" y="50874"/>
                </a:lnTo>
                <a:lnTo>
                  <a:pt x="243973" y="61416"/>
                </a:lnTo>
                <a:lnTo>
                  <a:pt x="247792" y="61416"/>
                </a:lnTo>
                <a:lnTo>
                  <a:pt x="247792" y="50874"/>
                </a:lnTo>
                <a:close/>
              </a:path>
              <a:path w="408939" h="138429">
                <a:moveTo>
                  <a:pt x="268264" y="50874"/>
                </a:moveTo>
                <a:lnTo>
                  <a:pt x="247792" y="50874"/>
                </a:lnTo>
                <a:lnTo>
                  <a:pt x="247792" y="61416"/>
                </a:lnTo>
                <a:lnTo>
                  <a:pt x="268264" y="61416"/>
                </a:lnTo>
                <a:lnTo>
                  <a:pt x="268264" y="50874"/>
                </a:lnTo>
                <a:close/>
              </a:path>
              <a:path w="408939" h="138429">
                <a:moveTo>
                  <a:pt x="247792" y="21999"/>
                </a:moveTo>
                <a:lnTo>
                  <a:pt x="243973" y="21999"/>
                </a:lnTo>
                <a:lnTo>
                  <a:pt x="243973" y="32541"/>
                </a:lnTo>
                <a:lnTo>
                  <a:pt x="247792" y="32541"/>
                </a:lnTo>
                <a:lnTo>
                  <a:pt x="247792" y="21999"/>
                </a:lnTo>
                <a:close/>
              </a:path>
              <a:path w="408939" h="138429">
                <a:moveTo>
                  <a:pt x="268264" y="21999"/>
                </a:moveTo>
                <a:lnTo>
                  <a:pt x="247792" y="21999"/>
                </a:lnTo>
                <a:lnTo>
                  <a:pt x="247792" y="32541"/>
                </a:lnTo>
                <a:lnTo>
                  <a:pt x="268264" y="32541"/>
                </a:lnTo>
                <a:lnTo>
                  <a:pt x="268264" y="21999"/>
                </a:lnTo>
                <a:close/>
              </a:path>
              <a:path w="408939" h="138429">
                <a:moveTo>
                  <a:pt x="208529" y="8097"/>
                </a:moveTo>
                <a:lnTo>
                  <a:pt x="146348" y="8097"/>
                </a:lnTo>
                <a:lnTo>
                  <a:pt x="146348" y="18486"/>
                </a:lnTo>
                <a:lnTo>
                  <a:pt x="196001" y="18486"/>
                </a:lnTo>
                <a:lnTo>
                  <a:pt x="196001" y="36666"/>
                </a:lnTo>
                <a:lnTo>
                  <a:pt x="146654" y="36666"/>
                </a:lnTo>
                <a:lnTo>
                  <a:pt x="146654" y="76694"/>
                </a:lnTo>
                <a:lnTo>
                  <a:pt x="157501" y="76694"/>
                </a:lnTo>
                <a:lnTo>
                  <a:pt x="175433" y="76515"/>
                </a:lnTo>
                <a:lnTo>
                  <a:pt x="191647" y="75834"/>
                </a:lnTo>
                <a:lnTo>
                  <a:pt x="207173" y="74438"/>
                </a:lnTo>
                <a:lnTo>
                  <a:pt x="223042" y="72110"/>
                </a:lnTo>
                <a:lnTo>
                  <a:pt x="222964" y="71346"/>
                </a:lnTo>
                <a:lnTo>
                  <a:pt x="159029" y="71346"/>
                </a:lnTo>
                <a:lnTo>
                  <a:pt x="159029" y="66152"/>
                </a:lnTo>
                <a:lnTo>
                  <a:pt x="157501" y="66152"/>
                </a:lnTo>
                <a:lnTo>
                  <a:pt x="159029" y="66137"/>
                </a:lnTo>
                <a:lnTo>
                  <a:pt x="159029" y="46444"/>
                </a:lnTo>
                <a:lnTo>
                  <a:pt x="208529" y="46444"/>
                </a:lnTo>
                <a:lnTo>
                  <a:pt x="208529" y="8097"/>
                </a:lnTo>
                <a:close/>
              </a:path>
              <a:path w="408939" h="138429">
                <a:moveTo>
                  <a:pt x="221973" y="61722"/>
                </a:moveTo>
                <a:lnTo>
                  <a:pt x="206335" y="63961"/>
                </a:lnTo>
                <a:lnTo>
                  <a:pt x="191055" y="65312"/>
                </a:lnTo>
                <a:lnTo>
                  <a:pt x="175116" y="65975"/>
                </a:lnTo>
                <a:lnTo>
                  <a:pt x="159029" y="66137"/>
                </a:lnTo>
                <a:lnTo>
                  <a:pt x="159029" y="71346"/>
                </a:lnTo>
                <a:lnTo>
                  <a:pt x="222964" y="71346"/>
                </a:lnTo>
                <a:lnTo>
                  <a:pt x="221973" y="61722"/>
                </a:lnTo>
                <a:close/>
              </a:path>
              <a:path w="408939" h="138429">
                <a:moveTo>
                  <a:pt x="159029" y="66137"/>
                </a:moveTo>
                <a:lnTo>
                  <a:pt x="157501" y="66152"/>
                </a:lnTo>
                <a:lnTo>
                  <a:pt x="159029" y="66152"/>
                </a:lnTo>
                <a:close/>
              </a:path>
              <a:path w="408939" h="138429">
                <a:moveTo>
                  <a:pt x="247792" y="91208"/>
                </a:moveTo>
                <a:lnTo>
                  <a:pt x="158112" y="91208"/>
                </a:lnTo>
                <a:lnTo>
                  <a:pt x="158112" y="101596"/>
                </a:lnTo>
                <a:lnTo>
                  <a:pt x="235112" y="101596"/>
                </a:lnTo>
                <a:lnTo>
                  <a:pt x="235112" y="138110"/>
                </a:lnTo>
                <a:lnTo>
                  <a:pt x="247792" y="138110"/>
                </a:lnTo>
                <a:lnTo>
                  <a:pt x="247792" y="91208"/>
                </a:lnTo>
                <a:close/>
              </a:path>
              <a:path w="408939" h="138429">
                <a:moveTo>
                  <a:pt x="388335" y="0"/>
                </a:moveTo>
                <a:lnTo>
                  <a:pt x="375655" y="0"/>
                </a:lnTo>
                <a:lnTo>
                  <a:pt x="375655" y="78069"/>
                </a:lnTo>
                <a:lnTo>
                  <a:pt x="388335" y="78069"/>
                </a:lnTo>
                <a:lnTo>
                  <a:pt x="388335" y="42166"/>
                </a:lnTo>
                <a:lnTo>
                  <a:pt x="384974" y="42166"/>
                </a:lnTo>
                <a:lnTo>
                  <a:pt x="384974" y="31624"/>
                </a:lnTo>
                <a:lnTo>
                  <a:pt x="388335" y="31624"/>
                </a:lnTo>
                <a:lnTo>
                  <a:pt x="388335" y="0"/>
                </a:lnTo>
                <a:close/>
              </a:path>
              <a:path w="408939" h="138429">
                <a:moveTo>
                  <a:pt x="388335" y="31624"/>
                </a:moveTo>
                <a:lnTo>
                  <a:pt x="384974" y="31624"/>
                </a:lnTo>
                <a:lnTo>
                  <a:pt x="384974" y="42166"/>
                </a:lnTo>
                <a:lnTo>
                  <a:pt x="388335" y="42166"/>
                </a:lnTo>
                <a:lnTo>
                  <a:pt x="388335" y="31624"/>
                </a:lnTo>
                <a:close/>
              </a:path>
              <a:path w="408939" h="138429">
                <a:moveTo>
                  <a:pt x="408808" y="31624"/>
                </a:moveTo>
                <a:lnTo>
                  <a:pt x="388335" y="31624"/>
                </a:lnTo>
                <a:lnTo>
                  <a:pt x="388335" y="42166"/>
                </a:lnTo>
                <a:lnTo>
                  <a:pt x="408808" y="42166"/>
                </a:lnTo>
                <a:lnTo>
                  <a:pt x="408808" y="31624"/>
                </a:lnTo>
                <a:close/>
              </a:path>
              <a:path w="408939" h="138429">
                <a:moveTo>
                  <a:pt x="388335" y="85555"/>
                </a:moveTo>
                <a:lnTo>
                  <a:pt x="301252" y="85555"/>
                </a:lnTo>
                <a:lnTo>
                  <a:pt x="301252" y="136277"/>
                </a:lnTo>
                <a:lnTo>
                  <a:pt x="388335" y="136277"/>
                </a:lnTo>
                <a:lnTo>
                  <a:pt x="388335" y="125888"/>
                </a:lnTo>
                <a:lnTo>
                  <a:pt x="313780" y="125888"/>
                </a:lnTo>
                <a:lnTo>
                  <a:pt x="313780" y="95791"/>
                </a:lnTo>
                <a:lnTo>
                  <a:pt x="388335" y="95791"/>
                </a:lnTo>
                <a:lnTo>
                  <a:pt x="388335" y="85555"/>
                </a:lnTo>
                <a:close/>
              </a:path>
              <a:path w="408939" h="138429">
                <a:moveTo>
                  <a:pt x="388335" y="95791"/>
                </a:moveTo>
                <a:lnTo>
                  <a:pt x="375961" y="95791"/>
                </a:lnTo>
                <a:lnTo>
                  <a:pt x="375961" y="125888"/>
                </a:lnTo>
                <a:lnTo>
                  <a:pt x="388335" y="125888"/>
                </a:lnTo>
                <a:lnTo>
                  <a:pt x="388335" y="95791"/>
                </a:lnTo>
                <a:close/>
              </a:path>
              <a:path w="408939" h="138429">
                <a:moveTo>
                  <a:pt x="300489" y="6874"/>
                </a:moveTo>
                <a:lnTo>
                  <a:pt x="287808" y="6874"/>
                </a:lnTo>
                <a:lnTo>
                  <a:pt x="287808" y="67680"/>
                </a:lnTo>
                <a:lnTo>
                  <a:pt x="298655" y="67680"/>
                </a:lnTo>
                <a:lnTo>
                  <a:pt x="314167" y="67389"/>
                </a:lnTo>
                <a:lnTo>
                  <a:pt x="329936" y="66381"/>
                </a:lnTo>
                <a:lnTo>
                  <a:pt x="346221" y="64457"/>
                </a:lnTo>
                <a:lnTo>
                  <a:pt x="358995" y="62180"/>
                </a:lnTo>
                <a:lnTo>
                  <a:pt x="300489" y="62180"/>
                </a:lnTo>
                <a:lnTo>
                  <a:pt x="300489" y="56985"/>
                </a:lnTo>
                <a:lnTo>
                  <a:pt x="298655" y="56985"/>
                </a:lnTo>
                <a:lnTo>
                  <a:pt x="300489" y="56951"/>
                </a:lnTo>
                <a:lnTo>
                  <a:pt x="300489" y="6874"/>
                </a:lnTo>
                <a:close/>
              </a:path>
              <a:path w="408939" h="138429">
                <a:moveTo>
                  <a:pt x="361752" y="51027"/>
                </a:moveTo>
                <a:lnTo>
                  <a:pt x="345147" y="53892"/>
                </a:lnTo>
                <a:lnTo>
                  <a:pt x="329172" y="55725"/>
                </a:lnTo>
                <a:lnTo>
                  <a:pt x="313713" y="56699"/>
                </a:lnTo>
                <a:lnTo>
                  <a:pt x="300489" y="56951"/>
                </a:lnTo>
                <a:lnTo>
                  <a:pt x="300489" y="62180"/>
                </a:lnTo>
                <a:lnTo>
                  <a:pt x="358995" y="62180"/>
                </a:lnTo>
                <a:lnTo>
                  <a:pt x="363280" y="61416"/>
                </a:lnTo>
                <a:lnTo>
                  <a:pt x="361752" y="51027"/>
                </a:lnTo>
                <a:close/>
              </a:path>
              <a:path w="408939" h="138429">
                <a:moveTo>
                  <a:pt x="300489" y="56951"/>
                </a:moveTo>
                <a:lnTo>
                  <a:pt x="298655" y="56985"/>
                </a:lnTo>
                <a:lnTo>
                  <a:pt x="300489" y="56985"/>
                </a:lnTo>
                <a:close/>
              </a:path>
            </a:pathLst>
          </a:custGeom>
          <a:solidFill>
            <a:srgbClr val="6775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4850160" y="4923184"/>
            <a:ext cx="395605" cy="138430"/>
          </a:xfrm>
          <a:custGeom>
            <a:avLst/>
            <a:gdLst/>
            <a:ahLst/>
            <a:cxnLst/>
            <a:rect l="l" t="t" r="r" b="b"/>
            <a:pathLst>
              <a:path w="395604" h="138429">
                <a:moveTo>
                  <a:pt x="89527" y="3513"/>
                </a:moveTo>
                <a:lnTo>
                  <a:pt x="77610" y="3513"/>
                </a:lnTo>
                <a:lnTo>
                  <a:pt x="77610" y="131082"/>
                </a:lnTo>
                <a:lnTo>
                  <a:pt x="89527" y="131082"/>
                </a:lnTo>
                <a:lnTo>
                  <a:pt x="89527" y="83263"/>
                </a:lnTo>
                <a:lnTo>
                  <a:pt x="84027" y="83263"/>
                </a:lnTo>
                <a:lnTo>
                  <a:pt x="84027" y="73027"/>
                </a:lnTo>
                <a:lnTo>
                  <a:pt x="89527" y="73027"/>
                </a:lnTo>
                <a:lnTo>
                  <a:pt x="89527" y="48583"/>
                </a:lnTo>
                <a:lnTo>
                  <a:pt x="84333" y="48583"/>
                </a:lnTo>
                <a:lnTo>
                  <a:pt x="84333" y="38347"/>
                </a:lnTo>
                <a:lnTo>
                  <a:pt x="89527" y="38347"/>
                </a:lnTo>
                <a:lnTo>
                  <a:pt x="89527" y="3513"/>
                </a:lnTo>
                <a:close/>
              </a:path>
              <a:path w="395604" h="138429">
                <a:moveTo>
                  <a:pt x="51791" y="17416"/>
                </a:moveTo>
                <a:lnTo>
                  <a:pt x="46749" y="17416"/>
                </a:lnTo>
                <a:lnTo>
                  <a:pt x="46749" y="19708"/>
                </a:lnTo>
                <a:lnTo>
                  <a:pt x="43978" y="43123"/>
                </a:lnTo>
                <a:lnTo>
                  <a:pt x="35463" y="64376"/>
                </a:lnTo>
                <a:lnTo>
                  <a:pt x="20904" y="83194"/>
                </a:lnTo>
                <a:lnTo>
                  <a:pt x="0" y="99305"/>
                </a:lnTo>
                <a:lnTo>
                  <a:pt x="7333" y="108319"/>
                </a:lnTo>
                <a:lnTo>
                  <a:pt x="31063" y="89861"/>
                </a:lnTo>
                <a:lnTo>
                  <a:pt x="47074" y="68138"/>
                </a:lnTo>
                <a:lnTo>
                  <a:pt x="54339" y="48583"/>
                </a:lnTo>
                <a:lnTo>
                  <a:pt x="53624" y="48583"/>
                </a:lnTo>
                <a:lnTo>
                  <a:pt x="53624" y="38347"/>
                </a:lnTo>
                <a:lnTo>
                  <a:pt x="56711" y="38347"/>
                </a:lnTo>
                <a:lnTo>
                  <a:pt x="57849" y="27805"/>
                </a:lnTo>
                <a:lnTo>
                  <a:pt x="51791" y="27805"/>
                </a:lnTo>
                <a:lnTo>
                  <a:pt x="51791" y="17416"/>
                </a:lnTo>
                <a:close/>
              </a:path>
              <a:path w="395604" h="138429">
                <a:moveTo>
                  <a:pt x="77610" y="73027"/>
                </a:moveTo>
                <a:lnTo>
                  <a:pt x="52555" y="73027"/>
                </a:lnTo>
                <a:lnTo>
                  <a:pt x="52555" y="83263"/>
                </a:lnTo>
                <a:lnTo>
                  <a:pt x="77610" y="83263"/>
                </a:lnTo>
                <a:lnTo>
                  <a:pt x="77610" y="73027"/>
                </a:lnTo>
                <a:close/>
              </a:path>
              <a:path w="395604" h="138429">
                <a:moveTo>
                  <a:pt x="89527" y="73027"/>
                </a:moveTo>
                <a:lnTo>
                  <a:pt x="84027" y="73027"/>
                </a:lnTo>
                <a:lnTo>
                  <a:pt x="84027" y="83263"/>
                </a:lnTo>
                <a:lnTo>
                  <a:pt x="89527" y="83263"/>
                </a:lnTo>
                <a:lnTo>
                  <a:pt x="89527" y="73027"/>
                </a:lnTo>
                <a:close/>
              </a:path>
              <a:path w="395604" h="138429">
                <a:moveTo>
                  <a:pt x="56711" y="38347"/>
                </a:moveTo>
                <a:lnTo>
                  <a:pt x="53624" y="38347"/>
                </a:lnTo>
                <a:lnTo>
                  <a:pt x="53624" y="48583"/>
                </a:lnTo>
                <a:lnTo>
                  <a:pt x="54339" y="48583"/>
                </a:lnTo>
                <a:lnTo>
                  <a:pt x="56124" y="43780"/>
                </a:lnTo>
                <a:lnTo>
                  <a:pt x="56711" y="38347"/>
                </a:lnTo>
                <a:close/>
              </a:path>
              <a:path w="395604" h="138429">
                <a:moveTo>
                  <a:pt x="77610" y="38347"/>
                </a:moveTo>
                <a:lnTo>
                  <a:pt x="56711" y="38347"/>
                </a:lnTo>
                <a:lnTo>
                  <a:pt x="56124" y="43780"/>
                </a:lnTo>
                <a:lnTo>
                  <a:pt x="54339" y="48583"/>
                </a:lnTo>
                <a:lnTo>
                  <a:pt x="77610" y="48583"/>
                </a:lnTo>
                <a:lnTo>
                  <a:pt x="77610" y="38347"/>
                </a:lnTo>
                <a:close/>
              </a:path>
              <a:path w="395604" h="138429">
                <a:moveTo>
                  <a:pt x="89527" y="38347"/>
                </a:moveTo>
                <a:lnTo>
                  <a:pt x="84333" y="38347"/>
                </a:lnTo>
                <a:lnTo>
                  <a:pt x="84333" y="48583"/>
                </a:lnTo>
                <a:lnTo>
                  <a:pt x="89527" y="48583"/>
                </a:lnTo>
                <a:lnTo>
                  <a:pt x="89527" y="38347"/>
                </a:lnTo>
                <a:close/>
              </a:path>
              <a:path w="395604" h="138429">
                <a:moveTo>
                  <a:pt x="46749" y="17416"/>
                </a:moveTo>
                <a:lnTo>
                  <a:pt x="6111" y="17416"/>
                </a:lnTo>
                <a:lnTo>
                  <a:pt x="6111" y="27805"/>
                </a:lnTo>
                <a:lnTo>
                  <a:pt x="45791" y="27805"/>
                </a:lnTo>
                <a:lnTo>
                  <a:pt x="46749" y="19708"/>
                </a:lnTo>
                <a:lnTo>
                  <a:pt x="46749" y="17416"/>
                </a:lnTo>
                <a:close/>
              </a:path>
              <a:path w="395604" h="138429">
                <a:moveTo>
                  <a:pt x="58972" y="17416"/>
                </a:moveTo>
                <a:lnTo>
                  <a:pt x="51791" y="17416"/>
                </a:lnTo>
                <a:lnTo>
                  <a:pt x="51791" y="27805"/>
                </a:lnTo>
                <a:lnTo>
                  <a:pt x="57849" y="27805"/>
                </a:lnTo>
                <a:lnTo>
                  <a:pt x="58972" y="17416"/>
                </a:lnTo>
                <a:close/>
              </a:path>
              <a:path w="395604" h="138429">
                <a:moveTo>
                  <a:pt x="117485" y="0"/>
                </a:moveTo>
                <a:lnTo>
                  <a:pt x="105263" y="0"/>
                </a:lnTo>
                <a:lnTo>
                  <a:pt x="105263" y="138110"/>
                </a:lnTo>
                <a:lnTo>
                  <a:pt x="117485" y="138110"/>
                </a:lnTo>
                <a:lnTo>
                  <a:pt x="117485" y="0"/>
                </a:lnTo>
                <a:close/>
              </a:path>
              <a:path w="395604" h="138429">
                <a:moveTo>
                  <a:pt x="247792" y="152"/>
                </a:moveTo>
                <a:lnTo>
                  <a:pt x="235112" y="152"/>
                </a:lnTo>
                <a:lnTo>
                  <a:pt x="235112" y="84027"/>
                </a:lnTo>
                <a:lnTo>
                  <a:pt x="247792" y="84027"/>
                </a:lnTo>
                <a:lnTo>
                  <a:pt x="247792" y="61416"/>
                </a:lnTo>
                <a:lnTo>
                  <a:pt x="243973" y="61416"/>
                </a:lnTo>
                <a:lnTo>
                  <a:pt x="243973" y="50874"/>
                </a:lnTo>
                <a:lnTo>
                  <a:pt x="247792" y="50874"/>
                </a:lnTo>
                <a:lnTo>
                  <a:pt x="247792" y="32541"/>
                </a:lnTo>
                <a:lnTo>
                  <a:pt x="243973" y="32541"/>
                </a:lnTo>
                <a:lnTo>
                  <a:pt x="243973" y="21999"/>
                </a:lnTo>
                <a:lnTo>
                  <a:pt x="247792" y="21999"/>
                </a:lnTo>
                <a:lnTo>
                  <a:pt x="247792" y="152"/>
                </a:lnTo>
                <a:close/>
              </a:path>
              <a:path w="395604" h="138429">
                <a:moveTo>
                  <a:pt x="247792" y="50874"/>
                </a:moveTo>
                <a:lnTo>
                  <a:pt x="243973" y="50874"/>
                </a:lnTo>
                <a:lnTo>
                  <a:pt x="243973" y="61416"/>
                </a:lnTo>
                <a:lnTo>
                  <a:pt x="247792" y="61416"/>
                </a:lnTo>
                <a:lnTo>
                  <a:pt x="247792" y="50874"/>
                </a:lnTo>
                <a:close/>
              </a:path>
              <a:path w="395604" h="138429">
                <a:moveTo>
                  <a:pt x="268264" y="50874"/>
                </a:moveTo>
                <a:lnTo>
                  <a:pt x="247792" y="50874"/>
                </a:lnTo>
                <a:lnTo>
                  <a:pt x="247792" y="61416"/>
                </a:lnTo>
                <a:lnTo>
                  <a:pt x="268264" y="61416"/>
                </a:lnTo>
                <a:lnTo>
                  <a:pt x="268264" y="50874"/>
                </a:lnTo>
                <a:close/>
              </a:path>
              <a:path w="395604" h="138429">
                <a:moveTo>
                  <a:pt x="247792" y="21999"/>
                </a:moveTo>
                <a:lnTo>
                  <a:pt x="243973" y="21999"/>
                </a:lnTo>
                <a:lnTo>
                  <a:pt x="243973" y="32541"/>
                </a:lnTo>
                <a:lnTo>
                  <a:pt x="247792" y="32541"/>
                </a:lnTo>
                <a:lnTo>
                  <a:pt x="247792" y="21999"/>
                </a:lnTo>
                <a:close/>
              </a:path>
              <a:path w="395604" h="138429">
                <a:moveTo>
                  <a:pt x="268264" y="21999"/>
                </a:moveTo>
                <a:lnTo>
                  <a:pt x="247792" y="21999"/>
                </a:lnTo>
                <a:lnTo>
                  <a:pt x="247792" y="32541"/>
                </a:lnTo>
                <a:lnTo>
                  <a:pt x="268264" y="32541"/>
                </a:lnTo>
                <a:lnTo>
                  <a:pt x="268264" y="21999"/>
                </a:lnTo>
                <a:close/>
              </a:path>
              <a:path w="395604" h="138429">
                <a:moveTo>
                  <a:pt x="208529" y="8097"/>
                </a:moveTo>
                <a:lnTo>
                  <a:pt x="146348" y="8097"/>
                </a:lnTo>
                <a:lnTo>
                  <a:pt x="146348" y="18486"/>
                </a:lnTo>
                <a:lnTo>
                  <a:pt x="196001" y="18486"/>
                </a:lnTo>
                <a:lnTo>
                  <a:pt x="196001" y="36666"/>
                </a:lnTo>
                <a:lnTo>
                  <a:pt x="146654" y="36666"/>
                </a:lnTo>
                <a:lnTo>
                  <a:pt x="146654" y="76694"/>
                </a:lnTo>
                <a:lnTo>
                  <a:pt x="157501" y="76694"/>
                </a:lnTo>
                <a:lnTo>
                  <a:pt x="175433" y="76515"/>
                </a:lnTo>
                <a:lnTo>
                  <a:pt x="191647" y="75834"/>
                </a:lnTo>
                <a:lnTo>
                  <a:pt x="207173" y="74438"/>
                </a:lnTo>
                <a:lnTo>
                  <a:pt x="223042" y="72110"/>
                </a:lnTo>
                <a:lnTo>
                  <a:pt x="222964" y="71346"/>
                </a:lnTo>
                <a:lnTo>
                  <a:pt x="159029" y="71346"/>
                </a:lnTo>
                <a:lnTo>
                  <a:pt x="159029" y="66152"/>
                </a:lnTo>
                <a:lnTo>
                  <a:pt x="157501" y="66152"/>
                </a:lnTo>
                <a:lnTo>
                  <a:pt x="159029" y="66137"/>
                </a:lnTo>
                <a:lnTo>
                  <a:pt x="159029" y="46444"/>
                </a:lnTo>
                <a:lnTo>
                  <a:pt x="208529" y="46444"/>
                </a:lnTo>
                <a:lnTo>
                  <a:pt x="208529" y="8097"/>
                </a:lnTo>
                <a:close/>
              </a:path>
              <a:path w="395604" h="138429">
                <a:moveTo>
                  <a:pt x="221973" y="61722"/>
                </a:moveTo>
                <a:lnTo>
                  <a:pt x="206335" y="63961"/>
                </a:lnTo>
                <a:lnTo>
                  <a:pt x="191055" y="65312"/>
                </a:lnTo>
                <a:lnTo>
                  <a:pt x="175116" y="65975"/>
                </a:lnTo>
                <a:lnTo>
                  <a:pt x="159029" y="66137"/>
                </a:lnTo>
                <a:lnTo>
                  <a:pt x="159029" y="71346"/>
                </a:lnTo>
                <a:lnTo>
                  <a:pt x="222964" y="71346"/>
                </a:lnTo>
                <a:lnTo>
                  <a:pt x="221973" y="61722"/>
                </a:lnTo>
                <a:close/>
              </a:path>
              <a:path w="395604" h="138429">
                <a:moveTo>
                  <a:pt x="159029" y="66137"/>
                </a:moveTo>
                <a:lnTo>
                  <a:pt x="157501" y="66152"/>
                </a:lnTo>
                <a:lnTo>
                  <a:pt x="159029" y="66152"/>
                </a:lnTo>
                <a:close/>
              </a:path>
              <a:path w="395604" h="138429">
                <a:moveTo>
                  <a:pt x="247792" y="91208"/>
                </a:moveTo>
                <a:lnTo>
                  <a:pt x="158112" y="91208"/>
                </a:lnTo>
                <a:lnTo>
                  <a:pt x="158112" y="101596"/>
                </a:lnTo>
                <a:lnTo>
                  <a:pt x="235112" y="101596"/>
                </a:lnTo>
                <a:lnTo>
                  <a:pt x="235112" y="138110"/>
                </a:lnTo>
                <a:lnTo>
                  <a:pt x="247792" y="138110"/>
                </a:lnTo>
                <a:lnTo>
                  <a:pt x="247792" y="91208"/>
                </a:lnTo>
                <a:close/>
              </a:path>
              <a:path w="395604" h="138429">
                <a:moveTo>
                  <a:pt x="395058" y="0"/>
                </a:moveTo>
                <a:lnTo>
                  <a:pt x="382377" y="0"/>
                </a:lnTo>
                <a:lnTo>
                  <a:pt x="382377" y="138416"/>
                </a:lnTo>
                <a:lnTo>
                  <a:pt x="395058" y="138416"/>
                </a:lnTo>
                <a:lnTo>
                  <a:pt x="395058" y="73944"/>
                </a:lnTo>
                <a:lnTo>
                  <a:pt x="387572" y="73944"/>
                </a:lnTo>
                <a:lnTo>
                  <a:pt x="387572" y="63555"/>
                </a:lnTo>
                <a:lnTo>
                  <a:pt x="395058" y="63555"/>
                </a:lnTo>
                <a:lnTo>
                  <a:pt x="395058" y="42624"/>
                </a:lnTo>
                <a:lnTo>
                  <a:pt x="387572" y="42624"/>
                </a:lnTo>
                <a:lnTo>
                  <a:pt x="387572" y="32083"/>
                </a:lnTo>
                <a:lnTo>
                  <a:pt x="395058" y="32083"/>
                </a:lnTo>
                <a:lnTo>
                  <a:pt x="395058" y="0"/>
                </a:lnTo>
                <a:close/>
              </a:path>
              <a:path w="395604" h="138429">
                <a:moveTo>
                  <a:pt x="301252" y="15124"/>
                </a:moveTo>
                <a:lnTo>
                  <a:pt x="288725" y="15124"/>
                </a:lnTo>
                <a:lnTo>
                  <a:pt x="288725" y="106333"/>
                </a:lnTo>
                <a:lnTo>
                  <a:pt x="299114" y="106333"/>
                </a:lnTo>
                <a:lnTo>
                  <a:pt x="315952" y="106079"/>
                </a:lnTo>
                <a:lnTo>
                  <a:pt x="331273" y="105225"/>
                </a:lnTo>
                <a:lnTo>
                  <a:pt x="345906" y="103625"/>
                </a:lnTo>
                <a:lnTo>
                  <a:pt x="360683" y="101138"/>
                </a:lnTo>
                <a:lnTo>
                  <a:pt x="360638" y="100833"/>
                </a:lnTo>
                <a:lnTo>
                  <a:pt x="301252" y="100833"/>
                </a:lnTo>
                <a:lnTo>
                  <a:pt x="301252" y="95638"/>
                </a:lnTo>
                <a:lnTo>
                  <a:pt x="299114" y="95638"/>
                </a:lnTo>
                <a:lnTo>
                  <a:pt x="301252" y="95609"/>
                </a:lnTo>
                <a:lnTo>
                  <a:pt x="301252" y="15124"/>
                </a:lnTo>
                <a:close/>
              </a:path>
              <a:path w="395604" h="138429">
                <a:moveTo>
                  <a:pt x="359155" y="90749"/>
                </a:moveTo>
                <a:lnTo>
                  <a:pt x="344811" y="93124"/>
                </a:lnTo>
                <a:lnTo>
                  <a:pt x="330567" y="94626"/>
                </a:lnTo>
                <a:lnTo>
                  <a:pt x="315606" y="95411"/>
                </a:lnTo>
                <a:lnTo>
                  <a:pt x="301252" y="95609"/>
                </a:lnTo>
                <a:lnTo>
                  <a:pt x="301252" y="100833"/>
                </a:lnTo>
                <a:lnTo>
                  <a:pt x="360638" y="100833"/>
                </a:lnTo>
                <a:lnTo>
                  <a:pt x="359155" y="90749"/>
                </a:lnTo>
                <a:close/>
              </a:path>
              <a:path w="395604" h="138429">
                <a:moveTo>
                  <a:pt x="301252" y="95609"/>
                </a:moveTo>
                <a:lnTo>
                  <a:pt x="299114" y="95638"/>
                </a:lnTo>
                <a:lnTo>
                  <a:pt x="301252" y="95638"/>
                </a:lnTo>
                <a:close/>
              </a:path>
              <a:path w="395604" h="138429">
                <a:moveTo>
                  <a:pt x="382377" y="63555"/>
                </a:moveTo>
                <a:lnTo>
                  <a:pt x="340975" y="63555"/>
                </a:lnTo>
                <a:lnTo>
                  <a:pt x="340975" y="73944"/>
                </a:lnTo>
                <a:lnTo>
                  <a:pt x="382377" y="73944"/>
                </a:lnTo>
                <a:lnTo>
                  <a:pt x="382377" y="63555"/>
                </a:lnTo>
                <a:close/>
              </a:path>
              <a:path w="395604" h="138429">
                <a:moveTo>
                  <a:pt x="395058" y="63555"/>
                </a:moveTo>
                <a:lnTo>
                  <a:pt x="387572" y="63555"/>
                </a:lnTo>
                <a:lnTo>
                  <a:pt x="387572" y="73944"/>
                </a:lnTo>
                <a:lnTo>
                  <a:pt x="395058" y="73944"/>
                </a:lnTo>
                <a:lnTo>
                  <a:pt x="395058" y="63555"/>
                </a:lnTo>
                <a:close/>
              </a:path>
              <a:path w="395604" h="138429">
                <a:moveTo>
                  <a:pt x="382377" y="32083"/>
                </a:moveTo>
                <a:lnTo>
                  <a:pt x="340975" y="32083"/>
                </a:lnTo>
                <a:lnTo>
                  <a:pt x="340975" y="42624"/>
                </a:lnTo>
                <a:lnTo>
                  <a:pt x="382377" y="42624"/>
                </a:lnTo>
                <a:lnTo>
                  <a:pt x="382377" y="32083"/>
                </a:lnTo>
                <a:close/>
              </a:path>
              <a:path w="395604" h="138429">
                <a:moveTo>
                  <a:pt x="395058" y="32083"/>
                </a:moveTo>
                <a:lnTo>
                  <a:pt x="387572" y="32083"/>
                </a:lnTo>
                <a:lnTo>
                  <a:pt x="387572" y="42624"/>
                </a:lnTo>
                <a:lnTo>
                  <a:pt x="395058" y="42624"/>
                </a:lnTo>
                <a:lnTo>
                  <a:pt x="395058" y="32083"/>
                </a:lnTo>
                <a:close/>
              </a:path>
            </a:pathLst>
          </a:custGeom>
          <a:solidFill>
            <a:srgbClr val="6775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5506335" y="4922573"/>
            <a:ext cx="393700" cy="139065"/>
          </a:xfrm>
          <a:custGeom>
            <a:avLst/>
            <a:gdLst/>
            <a:ahLst/>
            <a:cxnLst/>
            <a:rect l="l" t="t" r="r" b="b"/>
            <a:pathLst>
              <a:path w="393700" h="139064">
                <a:moveTo>
                  <a:pt x="37430" y="12527"/>
                </a:moveTo>
                <a:lnTo>
                  <a:pt x="34986" y="12527"/>
                </a:lnTo>
                <a:lnTo>
                  <a:pt x="34986" y="23069"/>
                </a:lnTo>
                <a:lnTo>
                  <a:pt x="32441" y="36711"/>
                </a:lnTo>
                <a:lnTo>
                  <a:pt x="25284" y="48907"/>
                </a:lnTo>
                <a:lnTo>
                  <a:pt x="14232" y="58840"/>
                </a:lnTo>
                <a:lnTo>
                  <a:pt x="0" y="65694"/>
                </a:lnTo>
                <a:lnTo>
                  <a:pt x="6416" y="75777"/>
                </a:lnTo>
                <a:lnTo>
                  <a:pt x="22324" y="67606"/>
                </a:lnTo>
                <a:lnTo>
                  <a:pt x="34680" y="55553"/>
                </a:lnTo>
                <a:lnTo>
                  <a:pt x="41724" y="42244"/>
                </a:lnTo>
                <a:lnTo>
                  <a:pt x="40318" y="39731"/>
                </a:lnTo>
                <a:lnTo>
                  <a:pt x="37430" y="23069"/>
                </a:lnTo>
                <a:lnTo>
                  <a:pt x="37430" y="12527"/>
                </a:lnTo>
                <a:close/>
              </a:path>
              <a:path w="393700" h="139064">
                <a:moveTo>
                  <a:pt x="47972" y="12527"/>
                </a:moveTo>
                <a:lnTo>
                  <a:pt x="45527" y="12527"/>
                </a:lnTo>
                <a:lnTo>
                  <a:pt x="45527" y="23069"/>
                </a:lnTo>
                <a:lnTo>
                  <a:pt x="42682" y="40435"/>
                </a:lnTo>
                <a:lnTo>
                  <a:pt x="41724" y="42244"/>
                </a:lnTo>
                <a:lnTo>
                  <a:pt x="48392" y="54159"/>
                </a:lnTo>
                <a:lnTo>
                  <a:pt x="60762" y="65608"/>
                </a:lnTo>
                <a:lnTo>
                  <a:pt x="76541" y="73333"/>
                </a:lnTo>
                <a:lnTo>
                  <a:pt x="82805" y="63402"/>
                </a:lnTo>
                <a:lnTo>
                  <a:pt x="68790" y="56907"/>
                </a:lnTo>
                <a:lnTo>
                  <a:pt x="57768" y="47532"/>
                </a:lnTo>
                <a:lnTo>
                  <a:pt x="50557" y="36010"/>
                </a:lnTo>
                <a:lnTo>
                  <a:pt x="47972" y="23069"/>
                </a:lnTo>
                <a:lnTo>
                  <a:pt x="47972" y="12527"/>
                </a:lnTo>
                <a:close/>
              </a:path>
              <a:path w="393700" h="139064">
                <a:moveTo>
                  <a:pt x="45527" y="12527"/>
                </a:moveTo>
                <a:lnTo>
                  <a:pt x="37430" y="12527"/>
                </a:lnTo>
                <a:lnTo>
                  <a:pt x="37430" y="23069"/>
                </a:lnTo>
                <a:lnTo>
                  <a:pt x="40318" y="39731"/>
                </a:lnTo>
                <a:lnTo>
                  <a:pt x="41724" y="42244"/>
                </a:lnTo>
                <a:lnTo>
                  <a:pt x="42682" y="40435"/>
                </a:lnTo>
                <a:lnTo>
                  <a:pt x="45527" y="23069"/>
                </a:lnTo>
                <a:lnTo>
                  <a:pt x="45527" y="12527"/>
                </a:lnTo>
                <a:close/>
              </a:path>
              <a:path w="393700" h="139064">
                <a:moveTo>
                  <a:pt x="79138" y="9624"/>
                </a:moveTo>
                <a:lnTo>
                  <a:pt x="3513" y="9624"/>
                </a:lnTo>
                <a:lnTo>
                  <a:pt x="3513" y="19861"/>
                </a:lnTo>
                <a:lnTo>
                  <a:pt x="34986" y="19861"/>
                </a:lnTo>
                <a:lnTo>
                  <a:pt x="34986" y="12527"/>
                </a:lnTo>
                <a:lnTo>
                  <a:pt x="79138" y="12527"/>
                </a:lnTo>
                <a:lnTo>
                  <a:pt x="79138" y="9624"/>
                </a:lnTo>
                <a:close/>
              </a:path>
              <a:path w="393700" h="139064">
                <a:moveTo>
                  <a:pt x="79138" y="12527"/>
                </a:moveTo>
                <a:lnTo>
                  <a:pt x="47972" y="12527"/>
                </a:lnTo>
                <a:lnTo>
                  <a:pt x="47972" y="19861"/>
                </a:lnTo>
                <a:lnTo>
                  <a:pt x="79138" y="19861"/>
                </a:lnTo>
                <a:lnTo>
                  <a:pt x="79138" y="12527"/>
                </a:lnTo>
                <a:close/>
              </a:path>
              <a:path w="393700" h="139064">
                <a:moveTo>
                  <a:pt x="111527" y="611"/>
                </a:moveTo>
                <a:lnTo>
                  <a:pt x="98694" y="611"/>
                </a:lnTo>
                <a:lnTo>
                  <a:pt x="98694" y="75319"/>
                </a:lnTo>
                <a:lnTo>
                  <a:pt x="111527" y="75319"/>
                </a:lnTo>
                <a:lnTo>
                  <a:pt x="111527" y="611"/>
                </a:lnTo>
                <a:close/>
              </a:path>
              <a:path w="393700" h="139064">
                <a:moveTo>
                  <a:pt x="34986" y="82194"/>
                </a:moveTo>
                <a:lnTo>
                  <a:pt x="22458" y="82194"/>
                </a:lnTo>
                <a:lnTo>
                  <a:pt x="22458" y="136888"/>
                </a:lnTo>
                <a:lnTo>
                  <a:pt x="111527" y="136888"/>
                </a:lnTo>
                <a:lnTo>
                  <a:pt x="111527" y="126499"/>
                </a:lnTo>
                <a:lnTo>
                  <a:pt x="34986" y="126499"/>
                </a:lnTo>
                <a:lnTo>
                  <a:pt x="34986" y="108777"/>
                </a:lnTo>
                <a:lnTo>
                  <a:pt x="111527" y="108777"/>
                </a:lnTo>
                <a:lnTo>
                  <a:pt x="111527" y="98541"/>
                </a:lnTo>
                <a:lnTo>
                  <a:pt x="34986" y="98541"/>
                </a:lnTo>
                <a:lnTo>
                  <a:pt x="34986" y="82194"/>
                </a:lnTo>
                <a:close/>
              </a:path>
              <a:path w="393700" h="139064">
                <a:moveTo>
                  <a:pt x="111527" y="108777"/>
                </a:moveTo>
                <a:lnTo>
                  <a:pt x="98999" y="108777"/>
                </a:lnTo>
                <a:lnTo>
                  <a:pt x="98999" y="126499"/>
                </a:lnTo>
                <a:lnTo>
                  <a:pt x="111527" y="126499"/>
                </a:lnTo>
                <a:lnTo>
                  <a:pt x="111527" y="108777"/>
                </a:lnTo>
                <a:close/>
              </a:path>
              <a:path w="393700" h="139064">
                <a:moveTo>
                  <a:pt x="111527" y="82194"/>
                </a:moveTo>
                <a:lnTo>
                  <a:pt x="98999" y="82194"/>
                </a:lnTo>
                <a:lnTo>
                  <a:pt x="98999" y="98541"/>
                </a:lnTo>
                <a:lnTo>
                  <a:pt x="111527" y="98541"/>
                </a:lnTo>
                <a:lnTo>
                  <a:pt x="111527" y="82194"/>
                </a:lnTo>
                <a:close/>
              </a:path>
              <a:path w="393700" h="139064">
                <a:moveTo>
                  <a:pt x="175529" y="24749"/>
                </a:moveTo>
                <a:lnTo>
                  <a:pt x="173237" y="24749"/>
                </a:lnTo>
                <a:lnTo>
                  <a:pt x="173237" y="30555"/>
                </a:lnTo>
                <a:lnTo>
                  <a:pt x="170769" y="44009"/>
                </a:lnTo>
                <a:lnTo>
                  <a:pt x="163803" y="55916"/>
                </a:lnTo>
                <a:lnTo>
                  <a:pt x="152999" y="65531"/>
                </a:lnTo>
                <a:lnTo>
                  <a:pt x="139015" y="72110"/>
                </a:lnTo>
                <a:lnTo>
                  <a:pt x="145126" y="82041"/>
                </a:lnTo>
                <a:lnTo>
                  <a:pt x="160874" y="74104"/>
                </a:lnTo>
                <a:lnTo>
                  <a:pt x="173027" y="62428"/>
                </a:lnTo>
                <a:lnTo>
                  <a:pt x="179823" y="49629"/>
                </a:lnTo>
                <a:lnTo>
                  <a:pt x="178226" y="46702"/>
                </a:lnTo>
                <a:lnTo>
                  <a:pt x="175529" y="30555"/>
                </a:lnTo>
                <a:lnTo>
                  <a:pt x="175529" y="24749"/>
                </a:lnTo>
                <a:close/>
              </a:path>
              <a:path w="393700" h="139064">
                <a:moveTo>
                  <a:pt x="185918" y="24749"/>
                </a:moveTo>
                <a:lnTo>
                  <a:pt x="183626" y="24749"/>
                </a:lnTo>
                <a:lnTo>
                  <a:pt x="183626" y="30555"/>
                </a:lnTo>
                <a:lnTo>
                  <a:pt x="180854" y="47687"/>
                </a:lnTo>
                <a:lnTo>
                  <a:pt x="179823" y="49629"/>
                </a:lnTo>
                <a:lnTo>
                  <a:pt x="185879" y="60728"/>
                </a:lnTo>
                <a:lnTo>
                  <a:pt x="197829" y="71891"/>
                </a:lnTo>
                <a:lnTo>
                  <a:pt x="213417" y="79444"/>
                </a:lnTo>
                <a:lnTo>
                  <a:pt x="219529" y="69513"/>
                </a:lnTo>
                <a:lnTo>
                  <a:pt x="205769" y="63254"/>
                </a:lnTo>
                <a:lnTo>
                  <a:pt x="195161" y="54159"/>
                </a:lnTo>
                <a:lnTo>
                  <a:pt x="188333" y="43002"/>
                </a:lnTo>
                <a:lnTo>
                  <a:pt x="185918" y="30555"/>
                </a:lnTo>
                <a:lnTo>
                  <a:pt x="185918" y="24749"/>
                </a:lnTo>
                <a:close/>
              </a:path>
              <a:path w="393700" h="139064">
                <a:moveTo>
                  <a:pt x="183626" y="24749"/>
                </a:moveTo>
                <a:lnTo>
                  <a:pt x="175529" y="24749"/>
                </a:lnTo>
                <a:lnTo>
                  <a:pt x="175529" y="30555"/>
                </a:lnTo>
                <a:lnTo>
                  <a:pt x="178226" y="46702"/>
                </a:lnTo>
                <a:lnTo>
                  <a:pt x="179823" y="49629"/>
                </a:lnTo>
                <a:lnTo>
                  <a:pt x="180854" y="47687"/>
                </a:lnTo>
                <a:lnTo>
                  <a:pt x="183626" y="30555"/>
                </a:lnTo>
                <a:lnTo>
                  <a:pt x="183626" y="24749"/>
                </a:lnTo>
                <a:close/>
              </a:path>
              <a:path w="393700" h="139064">
                <a:moveTo>
                  <a:pt x="173237" y="17569"/>
                </a:moveTo>
                <a:lnTo>
                  <a:pt x="142682" y="17569"/>
                </a:lnTo>
                <a:lnTo>
                  <a:pt x="142682" y="27805"/>
                </a:lnTo>
                <a:lnTo>
                  <a:pt x="173237" y="27805"/>
                </a:lnTo>
                <a:lnTo>
                  <a:pt x="173237" y="24749"/>
                </a:lnTo>
                <a:lnTo>
                  <a:pt x="216320" y="24749"/>
                </a:lnTo>
                <a:lnTo>
                  <a:pt x="216320" y="22611"/>
                </a:lnTo>
                <a:lnTo>
                  <a:pt x="173237" y="22611"/>
                </a:lnTo>
                <a:lnTo>
                  <a:pt x="173237" y="17569"/>
                </a:lnTo>
                <a:close/>
              </a:path>
              <a:path w="393700" h="139064">
                <a:moveTo>
                  <a:pt x="216320" y="24749"/>
                </a:moveTo>
                <a:lnTo>
                  <a:pt x="185918" y="24749"/>
                </a:lnTo>
                <a:lnTo>
                  <a:pt x="185918" y="27805"/>
                </a:lnTo>
                <a:lnTo>
                  <a:pt x="216320" y="27805"/>
                </a:lnTo>
                <a:lnTo>
                  <a:pt x="216320" y="24749"/>
                </a:lnTo>
                <a:close/>
              </a:path>
              <a:path w="393700" h="139064">
                <a:moveTo>
                  <a:pt x="185918" y="0"/>
                </a:moveTo>
                <a:lnTo>
                  <a:pt x="173237" y="0"/>
                </a:lnTo>
                <a:lnTo>
                  <a:pt x="173237" y="22611"/>
                </a:lnTo>
                <a:lnTo>
                  <a:pt x="185918" y="22611"/>
                </a:lnTo>
                <a:lnTo>
                  <a:pt x="185918" y="0"/>
                </a:lnTo>
                <a:close/>
              </a:path>
              <a:path w="393700" h="139064">
                <a:moveTo>
                  <a:pt x="216320" y="17569"/>
                </a:moveTo>
                <a:lnTo>
                  <a:pt x="185918" y="17569"/>
                </a:lnTo>
                <a:lnTo>
                  <a:pt x="185918" y="22611"/>
                </a:lnTo>
                <a:lnTo>
                  <a:pt x="216320" y="22611"/>
                </a:lnTo>
                <a:lnTo>
                  <a:pt x="216320" y="17569"/>
                </a:lnTo>
                <a:close/>
              </a:path>
              <a:path w="393700" h="139064">
                <a:moveTo>
                  <a:pt x="245959" y="611"/>
                </a:moveTo>
                <a:lnTo>
                  <a:pt x="233278" y="611"/>
                </a:lnTo>
                <a:lnTo>
                  <a:pt x="233278" y="84791"/>
                </a:lnTo>
                <a:lnTo>
                  <a:pt x="245959" y="84791"/>
                </a:lnTo>
                <a:lnTo>
                  <a:pt x="245959" y="47972"/>
                </a:lnTo>
                <a:lnTo>
                  <a:pt x="242445" y="47972"/>
                </a:lnTo>
                <a:lnTo>
                  <a:pt x="242445" y="37430"/>
                </a:lnTo>
                <a:lnTo>
                  <a:pt x="245959" y="37430"/>
                </a:lnTo>
                <a:lnTo>
                  <a:pt x="245959" y="611"/>
                </a:lnTo>
                <a:close/>
              </a:path>
              <a:path w="393700" h="139064">
                <a:moveTo>
                  <a:pt x="245959" y="37430"/>
                </a:moveTo>
                <a:lnTo>
                  <a:pt x="242445" y="37430"/>
                </a:lnTo>
                <a:lnTo>
                  <a:pt x="242445" y="47972"/>
                </a:lnTo>
                <a:lnTo>
                  <a:pt x="245959" y="47972"/>
                </a:lnTo>
                <a:lnTo>
                  <a:pt x="245959" y="37430"/>
                </a:lnTo>
                <a:close/>
              </a:path>
              <a:path w="393700" h="139064">
                <a:moveTo>
                  <a:pt x="266431" y="37430"/>
                </a:moveTo>
                <a:lnTo>
                  <a:pt x="245959" y="37430"/>
                </a:lnTo>
                <a:lnTo>
                  <a:pt x="245959" y="47972"/>
                </a:lnTo>
                <a:lnTo>
                  <a:pt x="266431" y="47972"/>
                </a:lnTo>
                <a:lnTo>
                  <a:pt x="266431" y="37430"/>
                </a:lnTo>
                <a:close/>
              </a:path>
              <a:path w="393700" h="139064">
                <a:moveTo>
                  <a:pt x="245959" y="92124"/>
                </a:moveTo>
                <a:lnTo>
                  <a:pt x="156279" y="92124"/>
                </a:lnTo>
                <a:lnTo>
                  <a:pt x="156279" y="102513"/>
                </a:lnTo>
                <a:lnTo>
                  <a:pt x="233278" y="102513"/>
                </a:lnTo>
                <a:lnTo>
                  <a:pt x="233278" y="138874"/>
                </a:lnTo>
                <a:lnTo>
                  <a:pt x="245959" y="138874"/>
                </a:lnTo>
                <a:lnTo>
                  <a:pt x="245959" y="92124"/>
                </a:lnTo>
                <a:close/>
              </a:path>
              <a:path w="393700" h="139064">
                <a:moveTo>
                  <a:pt x="393224" y="611"/>
                </a:moveTo>
                <a:lnTo>
                  <a:pt x="380544" y="611"/>
                </a:lnTo>
                <a:lnTo>
                  <a:pt x="380544" y="139027"/>
                </a:lnTo>
                <a:lnTo>
                  <a:pt x="393224" y="139027"/>
                </a:lnTo>
                <a:lnTo>
                  <a:pt x="393224" y="74555"/>
                </a:lnTo>
                <a:lnTo>
                  <a:pt x="385738" y="74555"/>
                </a:lnTo>
                <a:lnTo>
                  <a:pt x="385738" y="64166"/>
                </a:lnTo>
                <a:lnTo>
                  <a:pt x="393224" y="64166"/>
                </a:lnTo>
                <a:lnTo>
                  <a:pt x="393224" y="43235"/>
                </a:lnTo>
                <a:lnTo>
                  <a:pt x="385738" y="43235"/>
                </a:lnTo>
                <a:lnTo>
                  <a:pt x="385738" y="32694"/>
                </a:lnTo>
                <a:lnTo>
                  <a:pt x="393224" y="32694"/>
                </a:lnTo>
                <a:lnTo>
                  <a:pt x="393224" y="611"/>
                </a:lnTo>
                <a:close/>
              </a:path>
              <a:path w="393700" h="139064">
                <a:moveTo>
                  <a:pt x="299419" y="15736"/>
                </a:moveTo>
                <a:lnTo>
                  <a:pt x="286891" y="15736"/>
                </a:lnTo>
                <a:lnTo>
                  <a:pt x="286891" y="106944"/>
                </a:lnTo>
                <a:lnTo>
                  <a:pt x="297280" y="106944"/>
                </a:lnTo>
                <a:lnTo>
                  <a:pt x="314119" y="106691"/>
                </a:lnTo>
                <a:lnTo>
                  <a:pt x="329440" y="105836"/>
                </a:lnTo>
                <a:lnTo>
                  <a:pt x="344073" y="104237"/>
                </a:lnTo>
                <a:lnTo>
                  <a:pt x="358849" y="101749"/>
                </a:lnTo>
                <a:lnTo>
                  <a:pt x="358805" y="101444"/>
                </a:lnTo>
                <a:lnTo>
                  <a:pt x="299419" y="101444"/>
                </a:lnTo>
                <a:lnTo>
                  <a:pt x="299419" y="96249"/>
                </a:lnTo>
                <a:lnTo>
                  <a:pt x="297280" y="96249"/>
                </a:lnTo>
                <a:lnTo>
                  <a:pt x="299419" y="96220"/>
                </a:lnTo>
                <a:lnTo>
                  <a:pt x="299419" y="15736"/>
                </a:lnTo>
                <a:close/>
              </a:path>
              <a:path w="393700" h="139064">
                <a:moveTo>
                  <a:pt x="357322" y="91360"/>
                </a:moveTo>
                <a:lnTo>
                  <a:pt x="342977" y="93736"/>
                </a:lnTo>
                <a:lnTo>
                  <a:pt x="328733" y="95237"/>
                </a:lnTo>
                <a:lnTo>
                  <a:pt x="313773" y="96022"/>
                </a:lnTo>
                <a:lnTo>
                  <a:pt x="299419" y="96220"/>
                </a:lnTo>
                <a:lnTo>
                  <a:pt x="299419" y="101444"/>
                </a:lnTo>
                <a:lnTo>
                  <a:pt x="358805" y="101444"/>
                </a:lnTo>
                <a:lnTo>
                  <a:pt x="357322" y="91360"/>
                </a:lnTo>
                <a:close/>
              </a:path>
              <a:path w="393700" h="139064">
                <a:moveTo>
                  <a:pt x="299419" y="96220"/>
                </a:moveTo>
                <a:lnTo>
                  <a:pt x="297280" y="96249"/>
                </a:lnTo>
                <a:lnTo>
                  <a:pt x="299419" y="96249"/>
                </a:lnTo>
                <a:close/>
              </a:path>
              <a:path w="393700" h="139064">
                <a:moveTo>
                  <a:pt x="380544" y="64166"/>
                </a:moveTo>
                <a:lnTo>
                  <a:pt x="339141" y="64166"/>
                </a:lnTo>
                <a:lnTo>
                  <a:pt x="339141" y="74555"/>
                </a:lnTo>
                <a:lnTo>
                  <a:pt x="380544" y="74555"/>
                </a:lnTo>
                <a:lnTo>
                  <a:pt x="380544" y="64166"/>
                </a:lnTo>
                <a:close/>
              </a:path>
              <a:path w="393700" h="139064">
                <a:moveTo>
                  <a:pt x="393224" y="64166"/>
                </a:moveTo>
                <a:lnTo>
                  <a:pt x="385738" y="64166"/>
                </a:lnTo>
                <a:lnTo>
                  <a:pt x="385738" y="74555"/>
                </a:lnTo>
                <a:lnTo>
                  <a:pt x="393224" y="74555"/>
                </a:lnTo>
                <a:lnTo>
                  <a:pt x="393224" y="64166"/>
                </a:lnTo>
                <a:close/>
              </a:path>
              <a:path w="393700" h="139064">
                <a:moveTo>
                  <a:pt x="380544" y="32694"/>
                </a:moveTo>
                <a:lnTo>
                  <a:pt x="339141" y="32694"/>
                </a:lnTo>
                <a:lnTo>
                  <a:pt x="339141" y="43235"/>
                </a:lnTo>
                <a:lnTo>
                  <a:pt x="380544" y="43235"/>
                </a:lnTo>
                <a:lnTo>
                  <a:pt x="380544" y="32694"/>
                </a:lnTo>
                <a:close/>
              </a:path>
              <a:path w="393700" h="139064">
                <a:moveTo>
                  <a:pt x="393224" y="32694"/>
                </a:moveTo>
                <a:lnTo>
                  <a:pt x="385738" y="32694"/>
                </a:lnTo>
                <a:lnTo>
                  <a:pt x="385738" y="43235"/>
                </a:lnTo>
                <a:lnTo>
                  <a:pt x="393224" y="43235"/>
                </a:lnTo>
                <a:lnTo>
                  <a:pt x="393224" y="32694"/>
                </a:lnTo>
                <a:close/>
              </a:path>
            </a:pathLst>
          </a:custGeom>
          <a:solidFill>
            <a:srgbClr val="6775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6165200" y="4921045"/>
            <a:ext cx="395605" cy="140970"/>
          </a:xfrm>
          <a:custGeom>
            <a:avLst/>
            <a:gdLst/>
            <a:ahLst/>
            <a:cxnLst/>
            <a:rect l="l" t="t" r="r" b="b"/>
            <a:pathLst>
              <a:path w="395604" h="140970">
                <a:moveTo>
                  <a:pt x="45069" y="87541"/>
                </a:moveTo>
                <a:lnTo>
                  <a:pt x="32083" y="87541"/>
                </a:lnTo>
                <a:lnTo>
                  <a:pt x="32083" y="140249"/>
                </a:lnTo>
                <a:lnTo>
                  <a:pt x="45069" y="140249"/>
                </a:lnTo>
                <a:lnTo>
                  <a:pt x="45069" y="87541"/>
                </a:lnTo>
                <a:close/>
              </a:path>
              <a:path w="395604" h="140970">
                <a:moveTo>
                  <a:pt x="92583" y="87541"/>
                </a:moveTo>
                <a:lnTo>
                  <a:pt x="79596" y="87541"/>
                </a:lnTo>
                <a:lnTo>
                  <a:pt x="79596" y="140249"/>
                </a:lnTo>
                <a:lnTo>
                  <a:pt x="92583" y="140249"/>
                </a:lnTo>
                <a:lnTo>
                  <a:pt x="92583" y="87541"/>
                </a:lnTo>
                <a:close/>
              </a:path>
              <a:path w="395604" h="140970">
                <a:moveTo>
                  <a:pt x="125277" y="80666"/>
                </a:moveTo>
                <a:lnTo>
                  <a:pt x="0" y="80666"/>
                </a:lnTo>
                <a:lnTo>
                  <a:pt x="0" y="91208"/>
                </a:lnTo>
                <a:lnTo>
                  <a:pt x="32083" y="91208"/>
                </a:lnTo>
                <a:lnTo>
                  <a:pt x="32083" y="87541"/>
                </a:lnTo>
                <a:lnTo>
                  <a:pt x="125277" y="87541"/>
                </a:lnTo>
                <a:lnTo>
                  <a:pt x="125277" y="80666"/>
                </a:lnTo>
                <a:close/>
              </a:path>
              <a:path w="395604" h="140970">
                <a:moveTo>
                  <a:pt x="79596" y="87541"/>
                </a:moveTo>
                <a:lnTo>
                  <a:pt x="45069" y="87541"/>
                </a:lnTo>
                <a:lnTo>
                  <a:pt x="45069" y="91208"/>
                </a:lnTo>
                <a:lnTo>
                  <a:pt x="79596" y="91208"/>
                </a:lnTo>
                <a:lnTo>
                  <a:pt x="79596" y="87541"/>
                </a:lnTo>
                <a:close/>
              </a:path>
              <a:path w="395604" h="140970">
                <a:moveTo>
                  <a:pt x="125277" y="87541"/>
                </a:moveTo>
                <a:lnTo>
                  <a:pt x="92583" y="87541"/>
                </a:lnTo>
                <a:lnTo>
                  <a:pt x="92583" y="91208"/>
                </a:lnTo>
                <a:lnTo>
                  <a:pt x="125277" y="91208"/>
                </a:lnTo>
                <a:lnTo>
                  <a:pt x="125277" y="87541"/>
                </a:lnTo>
                <a:close/>
              </a:path>
              <a:path w="395604" h="140970">
                <a:moveTo>
                  <a:pt x="62333" y="7638"/>
                </a:moveTo>
                <a:lnTo>
                  <a:pt x="42672" y="9741"/>
                </a:lnTo>
                <a:lnTo>
                  <a:pt x="27423" y="15755"/>
                </a:lnTo>
                <a:lnTo>
                  <a:pt x="17559" y="25234"/>
                </a:lnTo>
                <a:lnTo>
                  <a:pt x="14055" y="37735"/>
                </a:lnTo>
                <a:lnTo>
                  <a:pt x="17559" y="50173"/>
                </a:lnTo>
                <a:lnTo>
                  <a:pt x="27423" y="59659"/>
                </a:lnTo>
                <a:lnTo>
                  <a:pt x="42672" y="65708"/>
                </a:lnTo>
                <a:lnTo>
                  <a:pt x="62333" y="67833"/>
                </a:lnTo>
                <a:lnTo>
                  <a:pt x="82058" y="65708"/>
                </a:lnTo>
                <a:lnTo>
                  <a:pt x="97300" y="59659"/>
                </a:lnTo>
                <a:lnTo>
                  <a:pt x="99436" y="57597"/>
                </a:lnTo>
                <a:lnTo>
                  <a:pt x="62333" y="57597"/>
                </a:lnTo>
                <a:lnTo>
                  <a:pt x="47900" y="56191"/>
                </a:lnTo>
                <a:lnTo>
                  <a:pt x="36704" y="52192"/>
                </a:lnTo>
                <a:lnTo>
                  <a:pt x="29462" y="45931"/>
                </a:lnTo>
                <a:lnTo>
                  <a:pt x="26888" y="37735"/>
                </a:lnTo>
                <a:lnTo>
                  <a:pt x="29462" y="29540"/>
                </a:lnTo>
                <a:lnTo>
                  <a:pt x="36704" y="23279"/>
                </a:lnTo>
                <a:lnTo>
                  <a:pt x="47900" y="19280"/>
                </a:lnTo>
                <a:lnTo>
                  <a:pt x="62333" y="17874"/>
                </a:lnTo>
                <a:lnTo>
                  <a:pt x="99497" y="17874"/>
                </a:lnTo>
                <a:lnTo>
                  <a:pt x="97300" y="15755"/>
                </a:lnTo>
                <a:lnTo>
                  <a:pt x="82058" y="9741"/>
                </a:lnTo>
                <a:lnTo>
                  <a:pt x="62333" y="7638"/>
                </a:lnTo>
                <a:close/>
              </a:path>
              <a:path w="395604" h="140970">
                <a:moveTo>
                  <a:pt x="99497" y="17874"/>
                </a:moveTo>
                <a:lnTo>
                  <a:pt x="62333" y="17874"/>
                </a:lnTo>
                <a:lnTo>
                  <a:pt x="76741" y="19280"/>
                </a:lnTo>
                <a:lnTo>
                  <a:pt x="87885" y="23279"/>
                </a:lnTo>
                <a:lnTo>
                  <a:pt x="95075" y="29540"/>
                </a:lnTo>
                <a:lnTo>
                  <a:pt x="97624" y="37735"/>
                </a:lnTo>
                <a:lnTo>
                  <a:pt x="95075" y="45931"/>
                </a:lnTo>
                <a:lnTo>
                  <a:pt x="87885" y="52192"/>
                </a:lnTo>
                <a:lnTo>
                  <a:pt x="76741" y="56191"/>
                </a:lnTo>
                <a:lnTo>
                  <a:pt x="62333" y="57597"/>
                </a:lnTo>
                <a:lnTo>
                  <a:pt x="99436" y="57597"/>
                </a:lnTo>
                <a:lnTo>
                  <a:pt x="107127" y="50173"/>
                </a:lnTo>
                <a:lnTo>
                  <a:pt x="110610" y="37735"/>
                </a:lnTo>
                <a:lnTo>
                  <a:pt x="107127" y="25234"/>
                </a:lnTo>
                <a:lnTo>
                  <a:pt x="99497" y="17874"/>
                </a:lnTo>
                <a:close/>
              </a:path>
              <a:path w="395604" h="140970">
                <a:moveTo>
                  <a:pt x="196765" y="13902"/>
                </a:moveTo>
                <a:lnTo>
                  <a:pt x="147112" y="13902"/>
                </a:lnTo>
                <a:lnTo>
                  <a:pt x="147112" y="23833"/>
                </a:lnTo>
                <a:lnTo>
                  <a:pt x="258181" y="23833"/>
                </a:lnTo>
                <a:lnTo>
                  <a:pt x="258181" y="19861"/>
                </a:lnTo>
                <a:lnTo>
                  <a:pt x="196765" y="19861"/>
                </a:lnTo>
                <a:lnTo>
                  <a:pt x="196765" y="13902"/>
                </a:lnTo>
                <a:close/>
              </a:path>
              <a:path w="395604" h="140970">
                <a:moveTo>
                  <a:pt x="209292" y="0"/>
                </a:moveTo>
                <a:lnTo>
                  <a:pt x="196765" y="0"/>
                </a:lnTo>
                <a:lnTo>
                  <a:pt x="196765" y="19861"/>
                </a:lnTo>
                <a:lnTo>
                  <a:pt x="209292" y="19861"/>
                </a:lnTo>
                <a:lnTo>
                  <a:pt x="209292" y="0"/>
                </a:lnTo>
                <a:close/>
              </a:path>
              <a:path w="395604" h="140970">
                <a:moveTo>
                  <a:pt x="258181" y="13902"/>
                </a:moveTo>
                <a:lnTo>
                  <a:pt x="209292" y="13902"/>
                </a:lnTo>
                <a:lnTo>
                  <a:pt x="209292" y="19861"/>
                </a:lnTo>
                <a:lnTo>
                  <a:pt x="258181" y="19861"/>
                </a:lnTo>
                <a:lnTo>
                  <a:pt x="258181" y="13902"/>
                </a:lnTo>
                <a:close/>
              </a:path>
              <a:path w="395604" h="140970">
                <a:moveTo>
                  <a:pt x="196765" y="80513"/>
                </a:moveTo>
                <a:lnTo>
                  <a:pt x="140543" y="80513"/>
                </a:lnTo>
                <a:lnTo>
                  <a:pt x="140543" y="90749"/>
                </a:lnTo>
                <a:lnTo>
                  <a:pt x="265362" y="90749"/>
                </a:lnTo>
                <a:lnTo>
                  <a:pt x="265362" y="85249"/>
                </a:lnTo>
                <a:lnTo>
                  <a:pt x="196765" y="85249"/>
                </a:lnTo>
                <a:lnTo>
                  <a:pt x="196765" y="80513"/>
                </a:lnTo>
                <a:close/>
              </a:path>
              <a:path w="395604" h="140970">
                <a:moveTo>
                  <a:pt x="196765" y="69090"/>
                </a:moveTo>
                <a:lnTo>
                  <a:pt x="196765" y="85249"/>
                </a:lnTo>
                <a:lnTo>
                  <a:pt x="209292" y="85249"/>
                </a:lnTo>
                <a:lnTo>
                  <a:pt x="209292" y="69513"/>
                </a:lnTo>
                <a:lnTo>
                  <a:pt x="203029" y="69513"/>
                </a:lnTo>
                <a:lnTo>
                  <a:pt x="196765" y="69090"/>
                </a:lnTo>
                <a:close/>
              </a:path>
              <a:path w="395604" h="140970">
                <a:moveTo>
                  <a:pt x="265362" y="80513"/>
                </a:moveTo>
                <a:lnTo>
                  <a:pt x="209292" y="80513"/>
                </a:lnTo>
                <a:lnTo>
                  <a:pt x="209292" y="85249"/>
                </a:lnTo>
                <a:lnTo>
                  <a:pt x="265362" y="85249"/>
                </a:lnTo>
                <a:lnTo>
                  <a:pt x="265362" y="80513"/>
                </a:lnTo>
                <a:close/>
              </a:path>
              <a:path w="395604" h="140970">
                <a:moveTo>
                  <a:pt x="209292" y="65999"/>
                </a:moveTo>
                <a:lnTo>
                  <a:pt x="196765" y="65999"/>
                </a:lnTo>
                <a:lnTo>
                  <a:pt x="196765" y="69090"/>
                </a:lnTo>
                <a:lnTo>
                  <a:pt x="203029" y="69513"/>
                </a:lnTo>
                <a:lnTo>
                  <a:pt x="209292" y="69090"/>
                </a:lnTo>
                <a:lnTo>
                  <a:pt x="209292" y="65999"/>
                </a:lnTo>
                <a:close/>
              </a:path>
              <a:path w="395604" h="140970">
                <a:moveTo>
                  <a:pt x="209292" y="69090"/>
                </a:moveTo>
                <a:lnTo>
                  <a:pt x="203029" y="69513"/>
                </a:lnTo>
                <a:lnTo>
                  <a:pt x="209292" y="69513"/>
                </a:lnTo>
                <a:lnTo>
                  <a:pt x="209292" y="69090"/>
                </a:lnTo>
                <a:close/>
              </a:path>
              <a:path w="395604" h="140970">
                <a:moveTo>
                  <a:pt x="203029" y="29486"/>
                </a:moveTo>
                <a:lnTo>
                  <a:pt x="184070" y="30765"/>
                </a:lnTo>
                <a:lnTo>
                  <a:pt x="170067" y="34565"/>
                </a:lnTo>
                <a:lnTo>
                  <a:pt x="161392" y="40829"/>
                </a:lnTo>
                <a:lnTo>
                  <a:pt x="158418" y="49499"/>
                </a:lnTo>
                <a:lnTo>
                  <a:pt x="161392" y="58169"/>
                </a:lnTo>
                <a:lnTo>
                  <a:pt x="170067" y="64433"/>
                </a:lnTo>
                <a:lnTo>
                  <a:pt x="184070" y="68234"/>
                </a:lnTo>
                <a:lnTo>
                  <a:pt x="196765" y="69090"/>
                </a:lnTo>
                <a:lnTo>
                  <a:pt x="196765" y="65999"/>
                </a:lnTo>
                <a:lnTo>
                  <a:pt x="230220" y="65999"/>
                </a:lnTo>
                <a:lnTo>
                  <a:pt x="235990" y="64433"/>
                </a:lnTo>
                <a:lnTo>
                  <a:pt x="241650" y="60347"/>
                </a:lnTo>
                <a:lnTo>
                  <a:pt x="203029" y="60347"/>
                </a:lnTo>
                <a:lnTo>
                  <a:pt x="189515" y="59640"/>
                </a:lnTo>
                <a:lnTo>
                  <a:pt x="179596" y="57558"/>
                </a:lnTo>
                <a:lnTo>
                  <a:pt x="173488" y="54159"/>
                </a:lnTo>
                <a:lnTo>
                  <a:pt x="171404" y="49499"/>
                </a:lnTo>
                <a:lnTo>
                  <a:pt x="173488" y="44727"/>
                </a:lnTo>
                <a:lnTo>
                  <a:pt x="179596" y="41230"/>
                </a:lnTo>
                <a:lnTo>
                  <a:pt x="189515" y="39079"/>
                </a:lnTo>
                <a:lnTo>
                  <a:pt x="203029" y="38347"/>
                </a:lnTo>
                <a:lnTo>
                  <a:pt x="241227" y="38347"/>
                </a:lnTo>
                <a:lnTo>
                  <a:pt x="235990" y="34565"/>
                </a:lnTo>
                <a:lnTo>
                  <a:pt x="221987" y="30765"/>
                </a:lnTo>
                <a:lnTo>
                  <a:pt x="203029" y="29486"/>
                </a:lnTo>
                <a:close/>
              </a:path>
              <a:path w="395604" h="140970">
                <a:moveTo>
                  <a:pt x="230220" y="65999"/>
                </a:moveTo>
                <a:lnTo>
                  <a:pt x="209292" y="65999"/>
                </a:lnTo>
                <a:lnTo>
                  <a:pt x="209292" y="69090"/>
                </a:lnTo>
                <a:lnTo>
                  <a:pt x="221987" y="68234"/>
                </a:lnTo>
                <a:lnTo>
                  <a:pt x="230220" y="65999"/>
                </a:lnTo>
                <a:close/>
              </a:path>
              <a:path w="395604" h="140970">
                <a:moveTo>
                  <a:pt x="241227" y="38347"/>
                </a:moveTo>
                <a:lnTo>
                  <a:pt x="203029" y="38347"/>
                </a:lnTo>
                <a:lnTo>
                  <a:pt x="216542" y="39079"/>
                </a:lnTo>
                <a:lnTo>
                  <a:pt x="226461" y="41230"/>
                </a:lnTo>
                <a:lnTo>
                  <a:pt x="232569" y="44727"/>
                </a:lnTo>
                <a:lnTo>
                  <a:pt x="234653" y="49499"/>
                </a:lnTo>
                <a:lnTo>
                  <a:pt x="232569" y="54159"/>
                </a:lnTo>
                <a:lnTo>
                  <a:pt x="226461" y="57558"/>
                </a:lnTo>
                <a:lnTo>
                  <a:pt x="216542" y="59640"/>
                </a:lnTo>
                <a:lnTo>
                  <a:pt x="203029" y="60347"/>
                </a:lnTo>
                <a:lnTo>
                  <a:pt x="241650" y="60347"/>
                </a:lnTo>
                <a:lnTo>
                  <a:pt x="244665" y="58169"/>
                </a:lnTo>
                <a:lnTo>
                  <a:pt x="247640" y="49499"/>
                </a:lnTo>
                <a:lnTo>
                  <a:pt x="244665" y="40829"/>
                </a:lnTo>
                <a:lnTo>
                  <a:pt x="241227" y="38347"/>
                </a:lnTo>
                <a:close/>
              </a:path>
              <a:path w="395604" h="140970">
                <a:moveTo>
                  <a:pt x="248862" y="101749"/>
                </a:moveTo>
                <a:lnTo>
                  <a:pt x="154140" y="101749"/>
                </a:lnTo>
                <a:lnTo>
                  <a:pt x="154140" y="111680"/>
                </a:lnTo>
                <a:lnTo>
                  <a:pt x="236334" y="111680"/>
                </a:lnTo>
                <a:lnTo>
                  <a:pt x="236334" y="140249"/>
                </a:lnTo>
                <a:lnTo>
                  <a:pt x="248862" y="140249"/>
                </a:lnTo>
                <a:lnTo>
                  <a:pt x="248862" y="101749"/>
                </a:lnTo>
                <a:close/>
              </a:path>
              <a:path w="395604" h="140970">
                <a:moveTo>
                  <a:pt x="395058" y="2138"/>
                </a:moveTo>
                <a:lnTo>
                  <a:pt x="382377" y="2138"/>
                </a:lnTo>
                <a:lnTo>
                  <a:pt x="382377" y="140555"/>
                </a:lnTo>
                <a:lnTo>
                  <a:pt x="395058" y="140555"/>
                </a:lnTo>
                <a:lnTo>
                  <a:pt x="395058" y="76083"/>
                </a:lnTo>
                <a:lnTo>
                  <a:pt x="387572" y="76083"/>
                </a:lnTo>
                <a:lnTo>
                  <a:pt x="387572" y="65694"/>
                </a:lnTo>
                <a:lnTo>
                  <a:pt x="395058" y="65694"/>
                </a:lnTo>
                <a:lnTo>
                  <a:pt x="395058" y="44763"/>
                </a:lnTo>
                <a:lnTo>
                  <a:pt x="387572" y="44763"/>
                </a:lnTo>
                <a:lnTo>
                  <a:pt x="387572" y="34222"/>
                </a:lnTo>
                <a:lnTo>
                  <a:pt x="395058" y="34222"/>
                </a:lnTo>
                <a:lnTo>
                  <a:pt x="395058" y="2138"/>
                </a:lnTo>
                <a:close/>
              </a:path>
              <a:path w="395604" h="140970">
                <a:moveTo>
                  <a:pt x="301252" y="17263"/>
                </a:moveTo>
                <a:lnTo>
                  <a:pt x="288725" y="17263"/>
                </a:lnTo>
                <a:lnTo>
                  <a:pt x="288725" y="108471"/>
                </a:lnTo>
                <a:lnTo>
                  <a:pt x="299114" y="108471"/>
                </a:lnTo>
                <a:lnTo>
                  <a:pt x="315952" y="108218"/>
                </a:lnTo>
                <a:lnTo>
                  <a:pt x="331273" y="107364"/>
                </a:lnTo>
                <a:lnTo>
                  <a:pt x="345906" y="105764"/>
                </a:lnTo>
                <a:lnTo>
                  <a:pt x="360683" y="103277"/>
                </a:lnTo>
                <a:lnTo>
                  <a:pt x="360638" y="102971"/>
                </a:lnTo>
                <a:lnTo>
                  <a:pt x="301252" y="102971"/>
                </a:lnTo>
                <a:lnTo>
                  <a:pt x="301252" y="97777"/>
                </a:lnTo>
                <a:lnTo>
                  <a:pt x="299114" y="97777"/>
                </a:lnTo>
                <a:lnTo>
                  <a:pt x="301252" y="97748"/>
                </a:lnTo>
                <a:lnTo>
                  <a:pt x="301252" y="17263"/>
                </a:lnTo>
                <a:close/>
              </a:path>
              <a:path w="395604" h="140970">
                <a:moveTo>
                  <a:pt x="359155" y="92888"/>
                </a:moveTo>
                <a:lnTo>
                  <a:pt x="344811" y="95263"/>
                </a:lnTo>
                <a:lnTo>
                  <a:pt x="330567" y="96765"/>
                </a:lnTo>
                <a:lnTo>
                  <a:pt x="315606" y="97550"/>
                </a:lnTo>
                <a:lnTo>
                  <a:pt x="301252" y="97748"/>
                </a:lnTo>
                <a:lnTo>
                  <a:pt x="301252" y="102971"/>
                </a:lnTo>
                <a:lnTo>
                  <a:pt x="360638" y="102971"/>
                </a:lnTo>
                <a:lnTo>
                  <a:pt x="359155" y="92888"/>
                </a:lnTo>
                <a:close/>
              </a:path>
              <a:path w="395604" h="140970">
                <a:moveTo>
                  <a:pt x="301252" y="97748"/>
                </a:moveTo>
                <a:lnTo>
                  <a:pt x="299114" y="97777"/>
                </a:lnTo>
                <a:lnTo>
                  <a:pt x="301252" y="97777"/>
                </a:lnTo>
                <a:close/>
              </a:path>
              <a:path w="395604" h="140970">
                <a:moveTo>
                  <a:pt x="382377" y="65694"/>
                </a:moveTo>
                <a:lnTo>
                  <a:pt x="340975" y="65694"/>
                </a:lnTo>
                <a:lnTo>
                  <a:pt x="340975" y="76083"/>
                </a:lnTo>
                <a:lnTo>
                  <a:pt x="382377" y="76083"/>
                </a:lnTo>
                <a:lnTo>
                  <a:pt x="382377" y="65694"/>
                </a:lnTo>
                <a:close/>
              </a:path>
              <a:path w="395604" h="140970">
                <a:moveTo>
                  <a:pt x="395058" y="65694"/>
                </a:moveTo>
                <a:lnTo>
                  <a:pt x="387572" y="65694"/>
                </a:lnTo>
                <a:lnTo>
                  <a:pt x="387572" y="76083"/>
                </a:lnTo>
                <a:lnTo>
                  <a:pt x="395058" y="76083"/>
                </a:lnTo>
                <a:lnTo>
                  <a:pt x="395058" y="65694"/>
                </a:lnTo>
                <a:close/>
              </a:path>
              <a:path w="395604" h="140970">
                <a:moveTo>
                  <a:pt x="382377" y="34222"/>
                </a:moveTo>
                <a:lnTo>
                  <a:pt x="340975" y="34222"/>
                </a:lnTo>
                <a:lnTo>
                  <a:pt x="340975" y="44763"/>
                </a:lnTo>
                <a:lnTo>
                  <a:pt x="382377" y="44763"/>
                </a:lnTo>
                <a:lnTo>
                  <a:pt x="382377" y="34222"/>
                </a:lnTo>
                <a:close/>
              </a:path>
              <a:path w="395604" h="140970">
                <a:moveTo>
                  <a:pt x="395058" y="34222"/>
                </a:moveTo>
                <a:lnTo>
                  <a:pt x="387572" y="34222"/>
                </a:lnTo>
                <a:lnTo>
                  <a:pt x="387572" y="44763"/>
                </a:lnTo>
                <a:lnTo>
                  <a:pt x="395058" y="44763"/>
                </a:lnTo>
                <a:lnTo>
                  <a:pt x="395058" y="34222"/>
                </a:lnTo>
                <a:close/>
              </a:path>
            </a:pathLst>
          </a:custGeom>
          <a:solidFill>
            <a:srgbClr val="677582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7" name="object 6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872957" y="4923184"/>
            <a:ext cx="251917" cy="138416"/>
          </a:xfrm>
          <a:prstGeom prst="rect">
            <a:avLst/>
          </a:prstGeom>
        </p:spPr>
      </p:pic>
      <p:sp>
        <p:nvSpPr>
          <p:cNvPr id="68" name="object 68"/>
          <p:cNvSpPr/>
          <p:nvPr/>
        </p:nvSpPr>
        <p:spPr>
          <a:xfrm>
            <a:off x="7410358" y="4923184"/>
            <a:ext cx="395605" cy="138430"/>
          </a:xfrm>
          <a:custGeom>
            <a:avLst/>
            <a:gdLst/>
            <a:ahLst/>
            <a:cxnLst/>
            <a:rect l="l" t="t" r="r" b="b"/>
            <a:pathLst>
              <a:path w="395604" h="138429">
                <a:moveTo>
                  <a:pt x="68444" y="86471"/>
                </a:moveTo>
                <a:lnTo>
                  <a:pt x="55916" y="86471"/>
                </a:lnTo>
                <a:lnTo>
                  <a:pt x="55916" y="138110"/>
                </a:lnTo>
                <a:lnTo>
                  <a:pt x="68444" y="138110"/>
                </a:lnTo>
                <a:lnTo>
                  <a:pt x="68444" y="86471"/>
                </a:lnTo>
                <a:close/>
              </a:path>
              <a:path w="395604" h="138429">
                <a:moveTo>
                  <a:pt x="125277" y="80208"/>
                </a:moveTo>
                <a:lnTo>
                  <a:pt x="0" y="80208"/>
                </a:lnTo>
                <a:lnTo>
                  <a:pt x="0" y="90596"/>
                </a:lnTo>
                <a:lnTo>
                  <a:pt x="55916" y="90596"/>
                </a:lnTo>
                <a:lnTo>
                  <a:pt x="55916" y="86471"/>
                </a:lnTo>
                <a:lnTo>
                  <a:pt x="125277" y="86471"/>
                </a:lnTo>
                <a:lnTo>
                  <a:pt x="125277" y="80208"/>
                </a:lnTo>
                <a:close/>
              </a:path>
              <a:path w="395604" h="138429">
                <a:moveTo>
                  <a:pt x="125277" y="86471"/>
                </a:moveTo>
                <a:lnTo>
                  <a:pt x="68444" y="86471"/>
                </a:lnTo>
                <a:lnTo>
                  <a:pt x="68444" y="90596"/>
                </a:lnTo>
                <a:lnTo>
                  <a:pt x="125277" y="90596"/>
                </a:lnTo>
                <a:lnTo>
                  <a:pt x="125277" y="86471"/>
                </a:lnTo>
                <a:close/>
              </a:path>
              <a:path w="395604" h="138429">
                <a:moveTo>
                  <a:pt x="109082" y="7638"/>
                </a:moveTo>
                <a:lnTo>
                  <a:pt x="15888" y="7638"/>
                </a:lnTo>
                <a:lnTo>
                  <a:pt x="15888" y="61569"/>
                </a:lnTo>
                <a:lnTo>
                  <a:pt x="109082" y="61569"/>
                </a:lnTo>
                <a:lnTo>
                  <a:pt x="109082" y="51333"/>
                </a:lnTo>
                <a:lnTo>
                  <a:pt x="28416" y="51333"/>
                </a:lnTo>
                <a:lnTo>
                  <a:pt x="28416" y="17874"/>
                </a:lnTo>
                <a:lnTo>
                  <a:pt x="109082" y="17874"/>
                </a:lnTo>
                <a:lnTo>
                  <a:pt x="109082" y="7638"/>
                </a:lnTo>
                <a:close/>
              </a:path>
              <a:path w="395604" h="138429">
                <a:moveTo>
                  <a:pt x="109082" y="17874"/>
                </a:moveTo>
                <a:lnTo>
                  <a:pt x="96708" y="17874"/>
                </a:lnTo>
                <a:lnTo>
                  <a:pt x="96708" y="51333"/>
                </a:lnTo>
                <a:lnTo>
                  <a:pt x="109082" y="51333"/>
                </a:lnTo>
                <a:lnTo>
                  <a:pt x="109082" y="17874"/>
                </a:lnTo>
                <a:close/>
              </a:path>
              <a:path w="395604" h="138429">
                <a:moveTo>
                  <a:pt x="253903" y="152"/>
                </a:moveTo>
                <a:lnTo>
                  <a:pt x="241070" y="152"/>
                </a:lnTo>
                <a:lnTo>
                  <a:pt x="241070" y="78527"/>
                </a:lnTo>
                <a:lnTo>
                  <a:pt x="253903" y="78527"/>
                </a:lnTo>
                <a:lnTo>
                  <a:pt x="253903" y="152"/>
                </a:lnTo>
                <a:close/>
              </a:path>
              <a:path w="395604" h="138429">
                <a:moveTo>
                  <a:pt x="253903" y="86471"/>
                </a:moveTo>
                <a:lnTo>
                  <a:pt x="164681" y="86471"/>
                </a:lnTo>
                <a:lnTo>
                  <a:pt x="164681" y="136277"/>
                </a:lnTo>
                <a:lnTo>
                  <a:pt x="253903" y="136277"/>
                </a:lnTo>
                <a:lnTo>
                  <a:pt x="253903" y="126041"/>
                </a:lnTo>
                <a:lnTo>
                  <a:pt x="177056" y="126041"/>
                </a:lnTo>
                <a:lnTo>
                  <a:pt x="177056" y="96555"/>
                </a:lnTo>
                <a:lnTo>
                  <a:pt x="253903" y="96555"/>
                </a:lnTo>
                <a:lnTo>
                  <a:pt x="253903" y="86471"/>
                </a:lnTo>
                <a:close/>
              </a:path>
              <a:path w="395604" h="138429">
                <a:moveTo>
                  <a:pt x="253903" y="96555"/>
                </a:moveTo>
                <a:lnTo>
                  <a:pt x="241376" y="96555"/>
                </a:lnTo>
                <a:lnTo>
                  <a:pt x="241376" y="126041"/>
                </a:lnTo>
                <a:lnTo>
                  <a:pt x="253903" y="126041"/>
                </a:lnTo>
                <a:lnTo>
                  <a:pt x="253903" y="96555"/>
                </a:lnTo>
                <a:close/>
              </a:path>
              <a:path w="395604" h="138429">
                <a:moveTo>
                  <a:pt x="178890" y="5347"/>
                </a:moveTo>
                <a:lnTo>
                  <a:pt x="176598" y="5347"/>
                </a:lnTo>
                <a:lnTo>
                  <a:pt x="176598" y="18791"/>
                </a:lnTo>
                <a:lnTo>
                  <a:pt x="174053" y="33479"/>
                </a:lnTo>
                <a:lnTo>
                  <a:pt x="166897" y="46692"/>
                </a:lnTo>
                <a:lnTo>
                  <a:pt x="155844" y="57527"/>
                </a:lnTo>
                <a:lnTo>
                  <a:pt x="141612" y="65083"/>
                </a:lnTo>
                <a:lnTo>
                  <a:pt x="147876" y="75166"/>
                </a:lnTo>
                <a:lnTo>
                  <a:pt x="163872" y="66293"/>
                </a:lnTo>
                <a:lnTo>
                  <a:pt x="176273" y="53338"/>
                </a:lnTo>
                <a:lnTo>
                  <a:pt x="183187" y="39427"/>
                </a:lnTo>
                <a:lnTo>
                  <a:pt x="181733" y="36623"/>
                </a:lnTo>
                <a:lnTo>
                  <a:pt x="178890" y="18791"/>
                </a:lnTo>
                <a:lnTo>
                  <a:pt x="178890" y="5347"/>
                </a:lnTo>
                <a:close/>
              </a:path>
              <a:path w="395604" h="138429">
                <a:moveTo>
                  <a:pt x="189279" y="5347"/>
                </a:moveTo>
                <a:lnTo>
                  <a:pt x="187140" y="5347"/>
                </a:lnTo>
                <a:lnTo>
                  <a:pt x="187140" y="18791"/>
                </a:lnTo>
                <a:lnTo>
                  <a:pt x="184292" y="37203"/>
                </a:lnTo>
                <a:lnTo>
                  <a:pt x="183187" y="39427"/>
                </a:lnTo>
                <a:lnTo>
                  <a:pt x="189718" y="52020"/>
                </a:lnTo>
                <a:lnTo>
                  <a:pt x="202028" y="64209"/>
                </a:lnTo>
                <a:lnTo>
                  <a:pt x="217848" y="72416"/>
                </a:lnTo>
                <a:lnTo>
                  <a:pt x="224112" y="62485"/>
                </a:lnTo>
                <a:lnTo>
                  <a:pt x="210032" y="55508"/>
                </a:lnTo>
                <a:lnTo>
                  <a:pt x="199018" y="45393"/>
                </a:lnTo>
                <a:lnTo>
                  <a:pt x="191842" y="32902"/>
                </a:lnTo>
                <a:lnTo>
                  <a:pt x="189279" y="18791"/>
                </a:lnTo>
                <a:lnTo>
                  <a:pt x="189279" y="5347"/>
                </a:lnTo>
                <a:close/>
              </a:path>
              <a:path w="395604" h="138429">
                <a:moveTo>
                  <a:pt x="187140" y="5347"/>
                </a:moveTo>
                <a:lnTo>
                  <a:pt x="178890" y="5347"/>
                </a:lnTo>
                <a:lnTo>
                  <a:pt x="178890" y="18791"/>
                </a:lnTo>
                <a:lnTo>
                  <a:pt x="181733" y="36623"/>
                </a:lnTo>
                <a:lnTo>
                  <a:pt x="183187" y="39427"/>
                </a:lnTo>
                <a:lnTo>
                  <a:pt x="184292" y="37203"/>
                </a:lnTo>
                <a:lnTo>
                  <a:pt x="187140" y="18791"/>
                </a:lnTo>
                <a:lnTo>
                  <a:pt x="187140" y="5347"/>
                </a:lnTo>
                <a:close/>
              </a:path>
              <a:path w="395604" h="138429">
                <a:moveTo>
                  <a:pt x="395058" y="0"/>
                </a:moveTo>
                <a:lnTo>
                  <a:pt x="382377" y="0"/>
                </a:lnTo>
                <a:lnTo>
                  <a:pt x="382377" y="138416"/>
                </a:lnTo>
                <a:lnTo>
                  <a:pt x="395058" y="138416"/>
                </a:lnTo>
                <a:lnTo>
                  <a:pt x="395058" y="73944"/>
                </a:lnTo>
                <a:lnTo>
                  <a:pt x="387572" y="73944"/>
                </a:lnTo>
                <a:lnTo>
                  <a:pt x="387572" y="63555"/>
                </a:lnTo>
                <a:lnTo>
                  <a:pt x="395058" y="63555"/>
                </a:lnTo>
                <a:lnTo>
                  <a:pt x="395058" y="42624"/>
                </a:lnTo>
                <a:lnTo>
                  <a:pt x="387572" y="42624"/>
                </a:lnTo>
                <a:lnTo>
                  <a:pt x="387572" y="32083"/>
                </a:lnTo>
                <a:lnTo>
                  <a:pt x="395058" y="32083"/>
                </a:lnTo>
                <a:lnTo>
                  <a:pt x="395058" y="0"/>
                </a:lnTo>
                <a:close/>
              </a:path>
              <a:path w="395604" h="138429">
                <a:moveTo>
                  <a:pt x="301252" y="15124"/>
                </a:moveTo>
                <a:lnTo>
                  <a:pt x="288725" y="15124"/>
                </a:lnTo>
                <a:lnTo>
                  <a:pt x="288725" y="106333"/>
                </a:lnTo>
                <a:lnTo>
                  <a:pt x="299114" y="106333"/>
                </a:lnTo>
                <a:lnTo>
                  <a:pt x="315952" y="106079"/>
                </a:lnTo>
                <a:lnTo>
                  <a:pt x="331273" y="105225"/>
                </a:lnTo>
                <a:lnTo>
                  <a:pt x="345906" y="103625"/>
                </a:lnTo>
                <a:lnTo>
                  <a:pt x="360683" y="101138"/>
                </a:lnTo>
                <a:lnTo>
                  <a:pt x="360638" y="100833"/>
                </a:lnTo>
                <a:lnTo>
                  <a:pt x="301252" y="100833"/>
                </a:lnTo>
                <a:lnTo>
                  <a:pt x="301252" y="95638"/>
                </a:lnTo>
                <a:lnTo>
                  <a:pt x="299114" y="95638"/>
                </a:lnTo>
                <a:lnTo>
                  <a:pt x="301252" y="95609"/>
                </a:lnTo>
                <a:lnTo>
                  <a:pt x="301252" y="15124"/>
                </a:lnTo>
                <a:close/>
              </a:path>
              <a:path w="395604" h="138429">
                <a:moveTo>
                  <a:pt x="359155" y="90749"/>
                </a:moveTo>
                <a:lnTo>
                  <a:pt x="344811" y="93124"/>
                </a:lnTo>
                <a:lnTo>
                  <a:pt x="330567" y="94626"/>
                </a:lnTo>
                <a:lnTo>
                  <a:pt x="315606" y="95411"/>
                </a:lnTo>
                <a:lnTo>
                  <a:pt x="301252" y="95609"/>
                </a:lnTo>
                <a:lnTo>
                  <a:pt x="301252" y="100833"/>
                </a:lnTo>
                <a:lnTo>
                  <a:pt x="360638" y="100833"/>
                </a:lnTo>
                <a:lnTo>
                  <a:pt x="359155" y="90749"/>
                </a:lnTo>
                <a:close/>
              </a:path>
              <a:path w="395604" h="138429">
                <a:moveTo>
                  <a:pt x="301252" y="95609"/>
                </a:moveTo>
                <a:lnTo>
                  <a:pt x="299114" y="95638"/>
                </a:lnTo>
                <a:lnTo>
                  <a:pt x="301252" y="95638"/>
                </a:lnTo>
                <a:close/>
              </a:path>
              <a:path w="395604" h="138429">
                <a:moveTo>
                  <a:pt x="382377" y="63555"/>
                </a:moveTo>
                <a:lnTo>
                  <a:pt x="340975" y="63555"/>
                </a:lnTo>
                <a:lnTo>
                  <a:pt x="340975" y="73944"/>
                </a:lnTo>
                <a:lnTo>
                  <a:pt x="382377" y="73944"/>
                </a:lnTo>
                <a:lnTo>
                  <a:pt x="382377" y="63555"/>
                </a:lnTo>
                <a:close/>
              </a:path>
              <a:path w="395604" h="138429">
                <a:moveTo>
                  <a:pt x="395058" y="63555"/>
                </a:moveTo>
                <a:lnTo>
                  <a:pt x="387572" y="63555"/>
                </a:lnTo>
                <a:lnTo>
                  <a:pt x="387572" y="73944"/>
                </a:lnTo>
                <a:lnTo>
                  <a:pt x="395058" y="73944"/>
                </a:lnTo>
                <a:lnTo>
                  <a:pt x="395058" y="63555"/>
                </a:lnTo>
                <a:close/>
              </a:path>
              <a:path w="395604" h="138429">
                <a:moveTo>
                  <a:pt x="382377" y="32083"/>
                </a:moveTo>
                <a:lnTo>
                  <a:pt x="340975" y="32083"/>
                </a:lnTo>
                <a:lnTo>
                  <a:pt x="340975" y="42624"/>
                </a:lnTo>
                <a:lnTo>
                  <a:pt x="382377" y="42624"/>
                </a:lnTo>
                <a:lnTo>
                  <a:pt x="382377" y="32083"/>
                </a:lnTo>
                <a:close/>
              </a:path>
              <a:path w="395604" h="138429">
                <a:moveTo>
                  <a:pt x="395058" y="32083"/>
                </a:moveTo>
                <a:lnTo>
                  <a:pt x="387572" y="32083"/>
                </a:lnTo>
                <a:lnTo>
                  <a:pt x="387572" y="42624"/>
                </a:lnTo>
                <a:lnTo>
                  <a:pt x="395058" y="42624"/>
                </a:lnTo>
                <a:lnTo>
                  <a:pt x="395058" y="32083"/>
                </a:lnTo>
                <a:close/>
              </a:path>
            </a:pathLst>
          </a:custGeom>
          <a:solidFill>
            <a:srgbClr val="6775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8116294" y="4923031"/>
            <a:ext cx="548640" cy="138430"/>
          </a:xfrm>
          <a:custGeom>
            <a:avLst/>
            <a:gdLst/>
            <a:ahLst/>
            <a:cxnLst/>
            <a:rect l="l" t="t" r="r" b="b"/>
            <a:pathLst>
              <a:path w="548640" h="138429">
                <a:moveTo>
                  <a:pt x="37583" y="97403"/>
                </a:moveTo>
                <a:lnTo>
                  <a:pt x="20486" y="97832"/>
                </a:lnTo>
                <a:lnTo>
                  <a:pt x="0" y="97930"/>
                </a:lnTo>
                <a:lnTo>
                  <a:pt x="1833" y="108471"/>
                </a:lnTo>
                <a:lnTo>
                  <a:pt x="21813" y="108354"/>
                </a:lnTo>
                <a:lnTo>
                  <a:pt x="44114" y="107650"/>
                </a:lnTo>
                <a:lnTo>
                  <a:pt x="67618" y="105829"/>
                </a:lnTo>
                <a:lnTo>
                  <a:pt x="91208" y="102360"/>
                </a:lnTo>
                <a:lnTo>
                  <a:pt x="91015" y="100680"/>
                </a:lnTo>
                <a:lnTo>
                  <a:pt x="37583" y="100680"/>
                </a:lnTo>
                <a:lnTo>
                  <a:pt x="37583" y="97403"/>
                </a:lnTo>
                <a:close/>
              </a:path>
              <a:path w="548640" h="138429">
                <a:moveTo>
                  <a:pt x="50416" y="96819"/>
                </a:moveTo>
                <a:lnTo>
                  <a:pt x="43235" y="97261"/>
                </a:lnTo>
                <a:lnTo>
                  <a:pt x="37583" y="97403"/>
                </a:lnTo>
                <a:lnTo>
                  <a:pt x="37583" y="100680"/>
                </a:lnTo>
                <a:lnTo>
                  <a:pt x="50416" y="100680"/>
                </a:lnTo>
                <a:lnTo>
                  <a:pt x="50416" y="96819"/>
                </a:lnTo>
                <a:close/>
              </a:path>
              <a:path w="548640" h="138429">
                <a:moveTo>
                  <a:pt x="90138" y="93041"/>
                </a:moveTo>
                <a:lnTo>
                  <a:pt x="66902" y="95803"/>
                </a:lnTo>
                <a:lnTo>
                  <a:pt x="50416" y="96819"/>
                </a:lnTo>
                <a:lnTo>
                  <a:pt x="50416" y="100680"/>
                </a:lnTo>
                <a:lnTo>
                  <a:pt x="91015" y="100680"/>
                </a:lnTo>
                <a:lnTo>
                  <a:pt x="90138" y="93041"/>
                </a:lnTo>
                <a:close/>
              </a:path>
              <a:path w="548640" h="138429">
                <a:moveTo>
                  <a:pt x="37583" y="73047"/>
                </a:moveTo>
                <a:lnTo>
                  <a:pt x="37583" y="97403"/>
                </a:lnTo>
                <a:lnTo>
                  <a:pt x="43235" y="97261"/>
                </a:lnTo>
                <a:lnTo>
                  <a:pt x="50416" y="96819"/>
                </a:lnTo>
                <a:lnTo>
                  <a:pt x="50416" y="74096"/>
                </a:lnTo>
                <a:lnTo>
                  <a:pt x="44152" y="74096"/>
                </a:lnTo>
                <a:lnTo>
                  <a:pt x="37583" y="73047"/>
                </a:lnTo>
                <a:close/>
              </a:path>
              <a:path w="548640" h="138429">
                <a:moveTo>
                  <a:pt x="50416" y="69208"/>
                </a:moveTo>
                <a:lnTo>
                  <a:pt x="37583" y="69208"/>
                </a:lnTo>
                <a:lnTo>
                  <a:pt x="37583" y="73047"/>
                </a:lnTo>
                <a:lnTo>
                  <a:pt x="44152" y="74096"/>
                </a:lnTo>
                <a:lnTo>
                  <a:pt x="50416" y="73095"/>
                </a:lnTo>
                <a:lnTo>
                  <a:pt x="50416" y="69208"/>
                </a:lnTo>
                <a:close/>
              </a:path>
              <a:path w="548640" h="138429">
                <a:moveTo>
                  <a:pt x="50416" y="73095"/>
                </a:moveTo>
                <a:lnTo>
                  <a:pt x="44152" y="74096"/>
                </a:lnTo>
                <a:lnTo>
                  <a:pt x="50416" y="74096"/>
                </a:lnTo>
                <a:lnTo>
                  <a:pt x="50416" y="73095"/>
                </a:lnTo>
                <a:close/>
              </a:path>
              <a:path w="548640" h="138429">
                <a:moveTo>
                  <a:pt x="63419" y="69208"/>
                </a:moveTo>
                <a:lnTo>
                  <a:pt x="50416" y="69208"/>
                </a:lnTo>
                <a:lnTo>
                  <a:pt x="50416" y="73095"/>
                </a:lnTo>
                <a:lnTo>
                  <a:pt x="59017" y="71719"/>
                </a:lnTo>
                <a:lnTo>
                  <a:pt x="63419" y="69208"/>
                </a:lnTo>
                <a:close/>
              </a:path>
              <a:path w="548640" h="138429">
                <a:moveTo>
                  <a:pt x="44152" y="9013"/>
                </a:moveTo>
                <a:lnTo>
                  <a:pt x="29264" y="11391"/>
                </a:lnTo>
                <a:lnTo>
                  <a:pt x="17512" y="18065"/>
                </a:lnTo>
                <a:lnTo>
                  <a:pt x="9799" y="28349"/>
                </a:lnTo>
                <a:lnTo>
                  <a:pt x="7027" y="41555"/>
                </a:lnTo>
                <a:lnTo>
                  <a:pt x="9799" y="54761"/>
                </a:lnTo>
                <a:lnTo>
                  <a:pt x="17512" y="65044"/>
                </a:lnTo>
                <a:lnTo>
                  <a:pt x="29264" y="71719"/>
                </a:lnTo>
                <a:lnTo>
                  <a:pt x="37583" y="73047"/>
                </a:lnTo>
                <a:lnTo>
                  <a:pt x="37583" y="69208"/>
                </a:lnTo>
                <a:lnTo>
                  <a:pt x="63419" y="69208"/>
                </a:lnTo>
                <a:lnTo>
                  <a:pt x="70716" y="65044"/>
                </a:lnTo>
                <a:lnTo>
                  <a:pt x="72053" y="63249"/>
                </a:lnTo>
                <a:lnTo>
                  <a:pt x="44152" y="63249"/>
                </a:lnTo>
                <a:lnTo>
                  <a:pt x="34226" y="61664"/>
                </a:lnTo>
                <a:lnTo>
                  <a:pt x="26392" y="57215"/>
                </a:lnTo>
                <a:lnTo>
                  <a:pt x="21250" y="50359"/>
                </a:lnTo>
                <a:lnTo>
                  <a:pt x="19402" y="41555"/>
                </a:lnTo>
                <a:lnTo>
                  <a:pt x="21250" y="32775"/>
                </a:lnTo>
                <a:lnTo>
                  <a:pt x="26392" y="25972"/>
                </a:lnTo>
                <a:lnTo>
                  <a:pt x="34226" y="21575"/>
                </a:lnTo>
                <a:lnTo>
                  <a:pt x="44152" y="20013"/>
                </a:lnTo>
                <a:lnTo>
                  <a:pt x="72167" y="20013"/>
                </a:lnTo>
                <a:lnTo>
                  <a:pt x="70716" y="18065"/>
                </a:lnTo>
                <a:lnTo>
                  <a:pt x="59017" y="11391"/>
                </a:lnTo>
                <a:lnTo>
                  <a:pt x="44152" y="9013"/>
                </a:lnTo>
                <a:close/>
              </a:path>
              <a:path w="548640" h="138429">
                <a:moveTo>
                  <a:pt x="72167" y="20013"/>
                </a:moveTo>
                <a:lnTo>
                  <a:pt x="44152" y="20013"/>
                </a:lnTo>
                <a:lnTo>
                  <a:pt x="53990" y="21575"/>
                </a:lnTo>
                <a:lnTo>
                  <a:pt x="61779" y="25972"/>
                </a:lnTo>
                <a:lnTo>
                  <a:pt x="66904" y="32775"/>
                </a:lnTo>
                <a:lnTo>
                  <a:pt x="68749" y="41555"/>
                </a:lnTo>
                <a:lnTo>
                  <a:pt x="66904" y="50359"/>
                </a:lnTo>
                <a:lnTo>
                  <a:pt x="61779" y="57215"/>
                </a:lnTo>
                <a:lnTo>
                  <a:pt x="53990" y="61664"/>
                </a:lnTo>
                <a:lnTo>
                  <a:pt x="44152" y="63249"/>
                </a:lnTo>
                <a:lnTo>
                  <a:pt x="72053" y="63249"/>
                </a:lnTo>
                <a:lnTo>
                  <a:pt x="78377" y="54761"/>
                </a:lnTo>
                <a:lnTo>
                  <a:pt x="81124" y="41555"/>
                </a:lnTo>
                <a:lnTo>
                  <a:pt x="78377" y="28349"/>
                </a:lnTo>
                <a:lnTo>
                  <a:pt x="72167" y="20013"/>
                </a:lnTo>
                <a:close/>
              </a:path>
              <a:path w="548640" h="138429">
                <a:moveTo>
                  <a:pt x="111832" y="0"/>
                </a:moveTo>
                <a:lnTo>
                  <a:pt x="99152" y="0"/>
                </a:lnTo>
                <a:lnTo>
                  <a:pt x="99152" y="138416"/>
                </a:lnTo>
                <a:lnTo>
                  <a:pt x="111832" y="138416"/>
                </a:lnTo>
                <a:lnTo>
                  <a:pt x="111832" y="0"/>
                </a:lnTo>
                <a:close/>
              </a:path>
              <a:path w="548640" h="138429">
                <a:moveTo>
                  <a:pt x="184848" y="85555"/>
                </a:moveTo>
                <a:lnTo>
                  <a:pt x="171862" y="85555"/>
                </a:lnTo>
                <a:lnTo>
                  <a:pt x="171862" y="138263"/>
                </a:lnTo>
                <a:lnTo>
                  <a:pt x="184848" y="138263"/>
                </a:lnTo>
                <a:lnTo>
                  <a:pt x="184848" y="85555"/>
                </a:lnTo>
                <a:close/>
              </a:path>
              <a:path w="548640" h="138429">
                <a:moveTo>
                  <a:pt x="232362" y="85555"/>
                </a:moveTo>
                <a:lnTo>
                  <a:pt x="219376" y="85555"/>
                </a:lnTo>
                <a:lnTo>
                  <a:pt x="219376" y="138263"/>
                </a:lnTo>
                <a:lnTo>
                  <a:pt x="232362" y="138263"/>
                </a:lnTo>
                <a:lnTo>
                  <a:pt x="232362" y="85555"/>
                </a:lnTo>
                <a:close/>
              </a:path>
              <a:path w="548640" h="138429">
                <a:moveTo>
                  <a:pt x="265056" y="78680"/>
                </a:moveTo>
                <a:lnTo>
                  <a:pt x="139779" y="78680"/>
                </a:lnTo>
                <a:lnTo>
                  <a:pt x="139779" y="89221"/>
                </a:lnTo>
                <a:lnTo>
                  <a:pt x="171862" y="89221"/>
                </a:lnTo>
                <a:lnTo>
                  <a:pt x="171862" y="85555"/>
                </a:lnTo>
                <a:lnTo>
                  <a:pt x="265056" y="85555"/>
                </a:lnTo>
                <a:lnTo>
                  <a:pt x="265056" y="78680"/>
                </a:lnTo>
                <a:close/>
              </a:path>
              <a:path w="548640" h="138429">
                <a:moveTo>
                  <a:pt x="219376" y="85555"/>
                </a:moveTo>
                <a:lnTo>
                  <a:pt x="184848" y="85555"/>
                </a:lnTo>
                <a:lnTo>
                  <a:pt x="184848" y="89221"/>
                </a:lnTo>
                <a:lnTo>
                  <a:pt x="219376" y="89221"/>
                </a:lnTo>
                <a:lnTo>
                  <a:pt x="219376" y="85555"/>
                </a:lnTo>
                <a:close/>
              </a:path>
              <a:path w="548640" h="138429">
                <a:moveTo>
                  <a:pt x="265056" y="85555"/>
                </a:moveTo>
                <a:lnTo>
                  <a:pt x="232362" y="85555"/>
                </a:lnTo>
                <a:lnTo>
                  <a:pt x="232362" y="89221"/>
                </a:lnTo>
                <a:lnTo>
                  <a:pt x="265056" y="89221"/>
                </a:lnTo>
                <a:lnTo>
                  <a:pt x="265056" y="85555"/>
                </a:lnTo>
                <a:close/>
              </a:path>
              <a:path w="548640" h="138429">
                <a:moveTo>
                  <a:pt x="202112" y="5652"/>
                </a:moveTo>
                <a:lnTo>
                  <a:pt x="182451" y="7755"/>
                </a:lnTo>
                <a:lnTo>
                  <a:pt x="167202" y="13769"/>
                </a:lnTo>
                <a:lnTo>
                  <a:pt x="157339" y="23248"/>
                </a:lnTo>
                <a:lnTo>
                  <a:pt x="153834" y="35749"/>
                </a:lnTo>
                <a:lnTo>
                  <a:pt x="157339" y="48186"/>
                </a:lnTo>
                <a:lnTo>
                  <a:pt x="167202" y="57673"/>
                </a:lnTo>
                <a:lnTo>
                  <a:pt x="182451" y="63722"/>
                </a:lnTo>
                <a:lnTo>
                  <a:pt x="202112" y="65847"/>
                </a:lnTo>
                <a:lnTo>
                  <a:pt x="221837" y="63722"/>
                </a:lnTo>
                <a:lnTo>
                  <a:pt x="237079" y="57673"/>
                </a:lnTo>
                <a:lnTo>
                  <a:pt x="239216" y="55610"/>
                </a:lnTo>
                <a:lnTo>
                  <a:pt x="202112" y="55610"/>
                </a:lnTo>
                <a:lnTo>
                  <a:pt x="187679" y="54204"/>
                </a:lnTo>
                <a:lnTo>
                  <a:pt x="176484" y="50206"/>
                </a:lnTo>
                <a:lnTo>
                  <a:pt x="169241" y="43944"/>
                </a:lnTo>
                <a:lnTo>
                  <a:pt x="166668" y="35749"/>
                </a:lnTo>
                <a:lnTo>
                  <a:pt x="169241" y="27554"/>
                </a:lnTo>
                <a:lnTo>
                  <a:pt x="176484" y="21293"/>
                </a:lnTo>
                <a:lnTo>
                  <a:pt x="187679" y="17294"/>
                </a:lnTo>
                <a:lnTo>
                  <a:pt x="202112" y="15888"/>
                </a:lnTo>
                <a:lnTo>
                  <a:pt x="239277" y="15888"/>
                </a:lnTo>
                <a:lnTo>
                  <a:pt x="237079" y="13769"/>
                </a:lnTo>
                <a:lnTo>
                  <a:pt x="221837" y="7755"/>
                </a:lnTo>
                <a:lnTo>
                  <a:pt x="202112" y="5652"/>
                </a:lnTo>
                <a:close/>
              </a:path>
              <a:path w="548640" h="138429">
                <a:moveTo>
                  <a:pt x="239277" y="15888"/>
                </a:moveTo>
                <a:lnTo>
                  <a:pt x="202112" y="15888"/>
                </a:lnTo>
                <a:lnTo>
                  <a:pt x="216521" y="17294"/>
                </a:lnTo>
                <a:lnTo>
                  <a:pt x="227664" y="21293"/>
                </a:lnTo>
                <a:lnTo>
                  <a:pt x="234854" y="27554"/>
                </a:lnTo>
                <a:lnTo>
                  <a:pt x="237403" y="35749"/>
                </a:lnTo>
                <a:lnTo>
                  <a:pt x="234854" y="43944"/>
                </a:lnTo>
                <a:lnTo>
                  <a:pt x="227664" y="50206"/>
                </a:lnTo>
                <a:lnTo>
                  <a:pt x="216521" y="54204"/>
                </a:lnTo>
                <a:lnTo>
                  <a:pt x="202112" y="55610"/>
                </a:lnTo>
                <a:lnTo>
                  <a:pt x="239216" y="55610"/>
                </a:lnTo>
                <a:lnTo>
                  <a:pt x="246907" y="48186"/>
                </a:lnTo>
                <a:lnTo>
                  <a:pt x="250390" y="35749"/>
                </a:lnTo>
                <a:lnTo>
                  <a:pt x="246907" y="23248"/>
                </a:lnTo>
                <a:lnTo>
                  <a:pt x="239277" y="15888"/>
                </a:lnTo>
                <a:close/>
              </a:path>
              <a:path w="548640" h="138429">
                <a:moveTo>
                  <a:pt x="397502" y="152"/>
                </a:moveTo>
                <a:lnTo>
                  <a:pt x="385280" y="152"/>
                </a:lnTo>
                <a:lnTo>
                  <a:pt x="385280" y="138263"/>
                </a:lnTo>
                <a:lnTo>
                  <a:pt x="397502" y="138263"/>
                </a:lnTo>
                <a:lnTo>
                  <a:pt x="397502" y="66763"/>
                </a:lnTo>
                <a:lnTo>
                  <a:pt x="388641" y="66763"/>
                </a:lnTo>
                <a:lnTo>
                  <a:pt x="388641" y="56374"/>
                </a:lnTo>
                <a:lnTo>
                  <a:pt x="397502" y="56374"/>
                </a:lnTo>
                <a:lnTo>
                  <a:pt x="397502" y="152"/>
                </a:lnTo>
                <a:close/>
              </a:path>
              <a:path w="548640" h="138429">
                <a:moveTo>
                  <a:pt x="365877" y="3208"/>
                </a:moveTo>
                <a:lnTo>
                  <a:pt x="353961" y="3208"/>
                </a:lnTo>
                <a:lnTo>
                  <a:pt x="353961" y="131235"/>
                </a:lnTo>
                <a:lnTo>
                  <a:pt x="365877" y="131235"/>
                </a:lnTo>
                <a:lnTo>
                  <a:pt x="365877" y="66763"/>
                </a:lnTo>
                <a:lnTo>
                  <a:pt x="362058" y="66763"/>
                </a:lnTo>
                <a:lnTo>
                  <a:pt x="362058" y="56374"/>
                </a:lnTo>
                <a:lnTo>
                  <a:pt x="365877" y="56374"/>
                </a:lnTo>
                <a:lnTo>
                  <a:pt x="365877" y="3208"/>
                </a:lnTo>
                <a:close/>
              </a:path>
              <a:path w="548640" h="138429">
                <a:moveTo>
                  <a:pt x="365877" y="56374"/>
                </a:moveTo>
                <a:lnTo>
                  <a:pt x="362058" y="56374"/>
                </a:lnTo>
                <a:lnTo>
                  <a:pt x="362058" y="66763"/>
                </a:lnTo>
                <a:lnTo>
                  <a:pt x="365877" y="66763"/>
                </a:lnTo>
                <a:lnTo>
                  <a:pt x="365877" y="56374"/>
                </a:lnTo>
                <a:close/>
              </a:path>
              <a:path w="548640" h="138429">
                <a:moveTo>
                  <a:pt x="385280" y="56374"/>
                </a:moveTo>
                <a:lnTo>
                  <a:pt x="365877" y="56374"/>
                </a:lnTo>
                <a:lnTo>
                  <a:pt x="365877" y="66763"/>
                </a:lnTo>
                <a:lnTo>
                  <a:pt x="385280" y="66763"/>
                </a:lnTo>
                <a:lnTo>
                  <a:pt x="385280" y="56374"/>
                </a:lnTo>
                <a:close/>
              </a:path>
              <a:path w="548640" h="138429">
                <a:moveTo>
                  <a:pt x="397502" y="56374"/>
                </a:moveTo>
                <a:lnTo>
                  <a:pt x="388641" y="56374"/>
                </a:lnTo>
                <a:lnTo>
                  <a:pt x="388641" y="66763"/>
                </a:lnTo>
                <a:lnTo>
                  <a:pt x="397502" y="66763"/>
                </a:lnTo>
                <a:lnTo>
                  <a:pt x="397502" y="56374"/>
                </a:lnTo>
                <a:close/>
              </a:path>
              <a:path w="548640" h="138429">
                <a:moveTo>
                  <a:pt x="299725" y="16805"/>
                </a:moveTo>
                <a:lnTo>
                  <a:pt x="287044" y="16805"/>
                </a:lnTo>
                <a:lnTo>
                  <a:pt x="287044" y="102513"/>
                </a:lnTo>
                <a:lnTo>
                  <a:pt x="295905" y="102513"/>
                </a:lnTo>
                <a:lnTo>
                  <a:pt x="307249" y="102336"/>
                </a:lnTo>
                <a:lnTo>
                  <a:pt x="319166" y="101673"/>
                </a:lnTo>
                <a:lnTo>
                  <a:pt x="331827" y="100322"/>
                </a:lnTo>
                <a:lnTo>
                  <a:pt x="345405" y="98083"/>
                </a:lnTo>
                <a:lnTo>
                  <a:pt x="345214" y="96555"/>
                </a:lnTo>
                <a:lnTo>
                  <a:pt x="299725" y="96555"/>
                </a:lnTo>
                <a:lnTo>
                  <a:pt x="299725" y="91513"/>
                </a:lnTo>
                <a:lnTo>
                  <a:pt x="295905" y="91513"/>
                </a:lnTo>
                <a:lnTo>
                  <a:pt x="299725" y="91444"/>
                </a:lnTo>
                <a:lnTo>
                  <a:pt x="299725" y="16805"/>
                </a:lnTo>
                <a:close/>
              </a:path>
              <a:path w="548640" h="138429">
                <a:moveTo>
                  <a:pt x="344030" y="87083"/>
                </a:moveTo>
                <a:lnTo>
                  <a:pt x="330903" y="89257"/>
                </a:lnTo>
                <a:lnTo>
                  <a:pt x="318535" y="90616"/>
                </a:lnTo>
                <a:lnTo>
                  <a:pt x="306884" y="91315"/>
                </a:lnTo>
                <a:lnTo>
                  <a:pt x="299725" y="91444"/>
                </a:lnTo>
                <a:lnTo>
                  <a:pt x="299725" y="96555"/>
                </a:lnTo>
                <a:lnTo>
                  <a:pt x="345214" y="96555"/>
                </a:lnTo>
                <a:lnTo>
                  <a:pt x="344030" y="87083"/>
                </a:lnTo>
                <a:close/>
              </a:path>
              <a:path w="548640" h="138429">
                <a:moveTo>
                  <a:pt x="299725" y="91444"/>
                </a:moveTo>
                <a:lnTo>
                  <a:pt x="295905" y="91513"/>
                </a:lnTo>
                <a:lnTo>
                  <a:pt x="299725" y="91513"/>
                </a:lnTo>
                <a:close/>
              </a:path>
              <a:path w="548640" h="138429">
                <a:moveTo>
                  <a:pt x="528115" y="152"/>
                </a:moveTo>
                <a:lnTo>
                  <a:pt x="515434" y="152"/>
                </a:lnTo>
                <a:lnTo>
                  <a:pt x="515434" y="82805"/>
                </a:lnTo>
                <a:lnTo>
                  <a:pt x="528115" y="82805"/>
                </a:lnTo>
                <a:lnTo>
                  <a:pt x="528115" y="46444"/>
                </a:lnTo>
                <a:lnTo>
                  <a:pt x="524601" y="46444"/>
                </a:lnTo>
                <a:lnTo>
                  <a:pt x="524601" y="35749"/>
                </a:lnTo>
                <a:lnTo>
                  <a:pt x="528115" y="35749"/>
                </a:lnTo>
                <a:lnTo>
                  <a:pt x="528115" y="152"/>
                </a:lnTo>
                <a:close/>
              </a:path>
              <a:path w="548640" h="138429">
                <a:moveTo>
                  <a:pt x="528115" y="35749"/>
                </a:moveTo>
                <a:lnTo>
                  <a:pt x="524601" y="35749"/>
                </a:lnTo>
                <a:lnTo>
                  <a:pt x="524601" y="46444"/>
                </a:lnTo>
                <a:lnTo>
                  <a:pt x="528115" y="46444"/>
                </a:lnTo>
                <a:lnTo>
                  <a:pt x="528115" y="35749"/>
                </a:lnTo>
                <a:close/>
              </a:path>
              <a:path w="548640" h="138429">
                <a:moveTo>
                  <a:pt x="548587" y="35749"/>
                </a:moveTo>
                <a:lnTo>
                  <a:pt x="528115" y="35749"/>
                </a:lnTo>
                <a:lnTo>
                  <a:pt x="528115" y="46444"/>
                </a:lnTo>
                <a:lnTo>
                  <a:pt x="548587" y="46444"/>
                </a:lnTo>
                <a:lnTo>
                  <a:pt x="548587" y="35749"/>
                </a:lnTo>
                <a:close/>
              </a:path>
              <a:path w="548640" h="138429">
                <a:moveTo>
                  <a:pt x="484420" y="10236"/>
                </a:moveTo>
                <a:lnTo>
                  <a:pt x="477240" y="10236"/>
                </a:lnTo>
                <a:lnTo>
                  <a:pt x="477240" y="16041"/>
                </a:lnTo>
                <a:lnTo>
                  <a:pt x="473397" y="34377"/>
                </a:lnTo>
                <a:lnTo>
                  <a:pt x="462306" y="50321"/>
                </a:lnTo>
                <a:lnTo>
                  <a:pt x="444627" y="63371"/>
                </a:lnTo>
                <a:lnTo>
                  <a:pt x="421018" y="73027"/>
                </a:lnTo>
                <a:lnTo>
                  <a:pt x="426365" y="83263"/>
                </a:lnTo>
                <a:lnTo>
                  <a:pt x="453261" y="71874"/>
                </a:lnTo>
                <a:lnTo>
                  <a:pt x="473554" y="55630"/>
                </a:lnTo>
                <a:lnTo>
                  <a:pt x="486371" y="34945"/>
                </a:lnTo>
                <a:lnTo>
                  <a:pt x="488932" y="20777"/>
                </a:lnTo>
                <a:lnTo>
                  <a:pt x="484420" y="20777"/>
                </a:lnTo>
                <a:lnTo>
                  <a:pt x="484420" y="10236"/>
                </a:lnTo>
                <a:close/>
              </a:path>
              <a:path w="548640" h="138429">
                <a:moveTo>
                  <a:pt x="477240" y="10236"/>
                </a:moveTo>
                <a:lnTo>
                  <a:pt x="427129" y="10236"/>
                </a:lnTo>
                <a:lnTo>
                  <a:pt x="427129" y="20777"/>
                </a:lnTo>
                <a:lnTo>
                  <a:pt x="476247" y="20777"/>
                </a:lnTo>
                <a:lnTo>
                  <a:pt x="477240" y="16041"/>
                </a:lnTo>
                <a:lnTo>
                  <a:pt x="477240" y="10236"/>
                </a:lnTo>
                <a:close/>
              </a:path>
              <a:path w="548640" h="138429">
                <a:moveTo>
                  <a:pt x="490837" y="10236"/>
                </a:moveTo>
                <a:lnTo>
                  <a:pt x="484420" y="10236"/>
                </a:lnTo>
                <a:lnTo>
                  <a:pt x="484420" y="20777"/>
                </a:lnTo>
                <a:lnTo>
                  <a:pt x="488932" y="20777"/>
                </a:lnTo>
                <a:lnTo>
                  <a:pt x="490837" y="10236"/>
                </a:lnTo>
                <a:close/>
              </a:path>
              <a:path w="548640" h="138429">
                <a:moveTo>
                  <a:pt x="484879" y="84485"/>
                </a:moveTo>
                <a:lnTo>
                  <a:pt x="466235" y="86321"/>
                </a:lnTo>
                <a:lnTo>
                  <a:pt x="452032" y="91609"/>
                </a:lnTo>
                <a:lnTo>
                  <a:pt x="442984" y="100018"/>
                </a:lnTo>
                <a:lnTo>
                  <a:pt x="439809" y="111221"/>
                </a:lnTo>
                <a:lnTo>
                  <a:pt x="442984" y="122424"/>
                </a:lnTo>
                <a:lnTo>
                  <a:pt x="452032" y="130834"/>
                </a:lnTo>
                <a:lnTo>
                  <a:pt x="466235" y="136122"/>
                </a:lnTo>
                <a:lnTo>
                  <a:pt x="484879" y="137957"/>
                </a:lnTo>
                <a:lnTo>
                  <a:pt x="503410" y="136122"/>
                </a:lnTo>
                <a:lnTo>
                  <a:pt x="517516" y="130834"/>
                </a:lnTo>
                <a:lnTo>
                  <a:pt x="520676" y="127874"/>
                </a:lnTo>
                <a:lnTo>
                  <a:pt x="484879" y="127874"/>
                </a:lnTo>
                <a:lnTo>
                  <a:pt x="471415" y="126733"/>
                </a:lnTo>
                <a:lnTo>
                  <a:pt x="461160" y="123444"/>
                </a:lnTo>
                <a:lnTo>
                  <a:pt x="454629" y="118206"/>
                </a:lnTo>
                <a:lnTo>
                  <a:pt x="452337" y="111221"/>
                </a:lnTo>
                <a:lnTo>
                  <a:pt x="454629" y="104237"/>
                </a:lnTo>
                <a:lnTo>
                  <a:pt x="461160" y="98999"/>
                </a:lnTo>
                <a:lnTo>
                  <a:pt x="471415" y="95710"/>
                </a:lnTo>
                <a:lnTo>
                  <a:pt x="484879" y="94569"/>
                </a:lnTo>
                <a:lnTo>
                  <a:pt x="520676" y="94569"/>
                </a:lnTo>
                <a:lnTo>
                  <a:pt x="517516" y="91609"/>
                </a:lnTo>
                <a:lnTo>
                  <a:pt x="503410" y="86321"/>
                </a:lnTo>
                <a:lnTo>
                  <a:pt x="484879" y="84485"/>
                </a:lnTo>
                <a:close/>
              </a:path>
              <a:path w="548640" h="138429">
                <a:moveTo>
                  <a:pt x="520676" y="94569"/>
                </a:moveTo>
                <a:lnTo>
                  <a:pt x="484879" y="94569"/>
                </a:lnTo>
                <a:lnTo>
                  <a:pt x="498342" y="95710"/>
                </a:lnTo>
                <a:lnTo>
                  <a:pt x="508597" y="98999"/>
                </a:lnTo>
                <a:lnTo>
                  <a:pt x="515129" y="104237"/>
                </a:lnTo>
                <a:lnTo>
                  <a:pt x="517420" y="111221"/>
                </a:lnTo>
                <a:lnTo>
                  <a:pt x="515129" y="118206"/>
                </a:lnTo>
                <a:lnTo>
                  <a:pt x="508597" y="123444"/>
                </a:lnTo>
                <a:lnTo>
                  <a:pt x="498342" y="126733"/>
                </a:lnTo>
                <a:lnTo>
                  <a:pt x="484879" y="127874"/>
                </a:lnTo>
                <a:lnTo>
                  <a:pt x="520676" y="127874"/>
                </a:lnTo>
                <a:lnTo>
                  <a:pt x="526494" y="122424"/>
                </a:lnTo>
                <a:lnTo>
                  <a:pt x="529643" y="111221"/>
                </a:lnTo>
                <a:lnTo>
                  <a:pt x="526494" y="100018"/>
                </a:lnTo>
                <a:lnTo>
                  <a:pt x="520676" y="94569"/>
                </a:lnTo>
                <a:close/>
              </a:path>
            </a:pathLst>
          </a:custGeom>
          <a:solidFill>
            <a:srgbClr val="6775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8971784" y="4923184"/>
            <a:ext cx="396875" cy="138430"/>
          </a:xfrm>
          <a:custGeom>
            <a:avLst/>
            <a:gdLst/>
            <a:ahLst/>
            <a:cxnLst/>
            <a:rect l="l" t="t" r="r" b="b"/>
            <a:pathLst>
              <a:path w="396875" h="138429">
                <a:moveTo>
                  <a:pt x="119166" y="0"/>
                </a:moveTo>
                <a:lnTo>
                  <a:pt x="107096" y="0"/>
                </a:lnTo>
                <a:lnTo>
                  <a:pt x="107096" y="138110"/>
                </a:lnTo>
                <a:lnTo>
                  <a:pt x="119166" y="138110"/>
                </a:lnTo>
                <a:lnTo>
                  <a:pt x="119166" y="66305"/>
                </a:lnTo>
                <a:lnTo>
                  <a:pt x="111832" y="66305"/>
                </a:lnTo>
                <a:lnTo>
                  <a:pt x="111832" y="55610"/>
                </a:lnTo>
                <a:lnTo>
                  <a:pt x="119166" y="55610"/>
                </a:lnTo>
                <a:lnTo>
                  <a:pt x="119166" y="0"/>
                </a:lnTo>
                <a:close/>
              </a:path>
              <a:path w="396875" h="138429">
                <a:moveTo>
                  <a:pt x="88916" y="2902"/>
                </a:moveTo>
                <a:lnTo>
                  <a:pt x="76999" y="2902"/>
                </a:lnTo>
                <a:lnTo>
                  <a:pt x="76999" y="131235"/>
                </a:lnTo>
                <a:lnTo>
                  <a:pt x="88916" y="131235"/>
                </a:lnTo>
                <a:lnTo>
                  <a:pt x="88916" y="66305"/>
                </a:lnTo>
                <a:lnTo>
                  <a:pt x="85249" y="66305"/>
                </a:lnTo>
                <a:lnTo>
                  <a:pt x="85249" y="55610"/>
                </a:lnTo>
                <a:lnTo>
                  <a:pt x="88916" y="55610"/>
                </a:lnTo>
                <a:lnTo>
                  <a:pt x="88916" y="2902"/>
                </a:lnTo>
                <a:close/>
              </a:path>
              <a:path w="396875" h="138429">
                <a:moveTo>
                  <a:pt x="88916" y="55610"/>
                </a:moveTo>
                <a:lnTo>
                  <a:pt x="85249" y="55610"/>
                </a:lnTo>
                <a:lnTo>
                  <a:pt x="85249" y="66305"/>
                </a:lnTo>
                <a:lnTo>
                  <a:pt x="88916" y="66305"/>
                </a:lnTo>
                <a:lnTo>
                  <a:pt x="88916" y="55610"/>
                </a:lnTo>
                <a:close/>
              </a:path>
              <a:path w="396875" h="138429">
                <a:moveTo>
                  <a:pt x="107096" y="55610"/>
                </a:moveTo>
                <a:lnTo>
                  <a:pt x="88916" y="55610"/>
                </a:lnTo>
                <a:lnTo>
                  <a:pt x="88916" y="66305"/>
                </a:lnTo>
                <a:lnTo>
                  <a:pt x="107096" y="66305"/>
                </a:lnTo>
                <a:lnTo>
                  <a:pt x="107096" y="55610"/>
                </a:lnTo>
                <a:close/>
              </a:path>
              <a:path w="396875" h="138429">
                <a:moveTo>
                  <a:pt x="119166" y="55610"/>
                </a:moveTo>
                <a:lnTo>
                  <a:pt x="111832" y="55610"/>
                </a:lnTo>
                <a:lnTo>
                  <a:pt x="111832" y="66305"/>
                </a:lnTo>
                <a:lnTo>
                  <a:pt x="119166" y="66305"/>
                </a:lnTo>
                <a:lnTo>
                  <a:pt x="119166" y="55610"/>
                </a:lnTo>
                <a:close/>
              </a:path>
              <a:path w="396875" h="138429">
                <a:moveTo>
                  <a:pt x="32236" y="21388"/>
                </a:moveTo>
                <a:lnTo>
                  <a:pt x="29944" y="21388"/>
                </a:lnTo>
                <a:lnTo>
                  <a:pt x="29944" y="37277"/>
                </a:lnTo>
                <a:lnTo>
                  <a:pt x="28058" y="57377"/>
                </a:lnTo>
                <a:lnTo>
                  <a:pt x="22420" y="75013"/>
                </a:lnTo>
                <a:lnTo>
                  <a:pt x="13057" y="89441"/>
                </a:lnTo>
                <a:lnTo>
                  <a:pt x="0" y="99916"/>
                </a:lnTo>
                <a:lnTo>
                  <a:pt x="7791" y="109694"/>
                </a:lnTo>
                <a:lnTo>
                  <a:pt x="21763" y="97691"/>
                </a:lnTo>
                <a:lnTo>
                  <a:pt x="31796" y="81162"/>
                </a:lnTo>
                <a:lnTo>
                  <a:pt x="36403" y="65659"/>
                </a:lnTo>
                <a:lnTo>
                  <a:pt x="34284" y="59022"/>
                </a:lnTo>
                <a:lnTo>
                  <a:pt x="32236" y="37277"/>
                </a:lnTo>
                <a:lnTo>
                  <a:pt x="32236" y="21388"/>
                </a:lnTo>
                <a:close/>
              </a:path>
              <a:path w="396875" h="138429">
                <a:moveTo>
                  <a:pt x="42166" y="21388"/>
                </a:moveTo>
                <a:lnTo>
                  <a:pt x="39874" y="21388"/>
                </a:lnTo>
                <a:lnTo>
                  <a:pt x="39874" y="37277"/>
                </a:lnTo>
                <a:lnTo>
                  <a:pt x="37848" y="60795"/>
                </a:lnTo>
                <a:lnTo>
                  <a:pt x="36403" y="65659"/>
                </a:lnTo>
                <a:lnTo>
                  <a:pt x="40371" y="78088"/>
                </a:lnTo>
                <a:lnTo>
                  <a:pt x="50411" y="93630"/>
                </a:lnTo>
                <a:lnTo>
                  <a:pt x="64319" y="104805"/>
                </a:lnTo>
                <a:lnTo>
                  <a:pt x="71805" y="95027"/>
                </a:lnTo>
                <a:lnTo>
                  <a:pt x="58988" y="85381"/>
                </a:lnTo>
                <a:lnTo>
                  <a:pt x="49709" y="71939"/>
                </a:lnTo>
                <a:lnTo>
                  <a:pt x="44069" y="55603"/>
                </a:lnTo>
                <a:lnTo>
                  <a:pt x="42166" y="37277"/>
                </a:lnTo>
                <a:lnTo>
                  <a:pt x="42166" y="21388"/>
                </a:lnTo>
                <a:close/>
              </a:path>
              <a:path w="396875" h="138429">
                <a:moveTo>
                  <a:pt x="39874" y="21388"/>
                </a:moveTo>
                <a:lnTo>
                  <a:pt x="32236" y="21388"/>
                </a:lnTo>
                <a:lnTo>
                  <a:pt x="32236" y="37277"/>
                </a:lnTo>
                <a:lnTo>
                  <a:pt x="34284" y="59022"/>
                </a:lnTo>
                <a:lnTo>
                  <a:pt x="36403" y="65659"/>
                </a:lnTo>
                <a:lnTo>
                  <a:pt x="37848" y="60795"/>
                </a:lnTo>
                <a:lnTo>
                  <a:pt x="39874" y="37277"/>
                </a:lnTo>
                <a:lnTo>
                  <a:pt x="39874" y="21388"/>
                </a:lnTo>
                <a:close/>
              </a:path>
              <a:path w="396875" h="138429">
                <a:moveTo>
                  <a:pt x="67374" y="16194"/>
                </a:moveTo>
                <a:lnTo>
                  <a:pt x="3208" y="16194"/>
                </a:lnTo>
                <a:lnTo>
                  <a:pt x="3208" y="26736"/>
                </a:lnTo>
                <a:lnTo>
                  <a:pt x="29944" y="26736"/>
                </a:lnTo>
                <a:lnTo>
                  <a:pt x="29944" y="21388"/>
                </a:lnTo>
                <a:lnTo>
                  <a:pt x="67374" y="21388"/>
                </a:lnTo>
                <a:lnTo>
                  <a:pt x="67374" y="16194"/>
                </a:lnTo>
                <a:close/>
              </a:path>
              <a:path w="396875" h="138429">
                <a:moveTo>
                  <a:pt x="67374" y="21388"/>
                </a:moveTo>
                <a:lnTo>
                  <a:pt x="42166" y="21388"/>
                </a:lnTo>
                <a:lnTo>
                  <a:pt x="42166" y="26736"/>
                </a:lnTo>
                <a:lnTo>
                  <a:pt x="67374" y="26736"/>
                </a:lnTo>
                <a:lnTo>
                  <a:pt x="67374" y="21388"/>
                </a:lnTo>
                <a:close/>
              </a:path>
              <a:path w="396875" h="138429">
                <a:moveTo>
                  <a:pt x="255584" y="0"/>
                </a:moveTo>
                <a:lnTo>
                  <a:pt x="242903" y="0"/>
                </a:lnTo>
                <a:lnTo>
                  <a:pt x="242903" y="71805"/>
                </a:lnTo>
                <a:lnTo>
                  <a:pt x="255584" y="71805"/>
                </a:lnTo>
                <a:lnTo>
                  <a:pt x="255584" y="40944"/>
                </a:lnTo>
                <a:lnTo>
                  <a:pt x="247028" y="40944"/>
                </a:lnTo>
                <a:lnTo>
                  <a:pt x="247028" y="30708"/>
                </a:lnTo>
                <a:lnTo>
                  <a:pt x="255584" y="30708"/>
                </a:lnTo>
                <a:lnTo>
                  <a:pt x="255584" y="0"/>
                </a:lnTo>
                <a:close/>
              </a:path>
              <a:path w="396875" h="138429">
                <a:moveTo>
                  <a:pt x="161320" y="6263"/>
                </a:moveTo>
                <a:lnTo>
                  <a:pt x="148793" y="6263"/>
                </a:lnTo>
                <a:lnTo>
                  <a:pt x="148793" y="66305"/>
                </a:lnTo>
                <a:lnTo>
                  <a:pt x="211126" y="66305"/>
                </a:lnTo>
                <a:lnTo>
                  <a:pt x="211126" y="56069"/>
                </a:lnTo>
                <a:lnTo>
                  <a:pt x="161320" y="56069"/>
                </a:lnTo>
                <a:lnTo>
                  <a:pt x="161320" y="35902"/>
                </a:lnTo>
                <a:lnTo>
                  <a:pt x="207459" y="35902"/>
                </a:lnTo>
                <a:lnTo>
                  <a:pt x="207459" y="30708"/>
                </a:lnTo>
                <a:lnTo>
                  <a:pt x="211126" y="30708"/>
                </a:lnTo>
                <a:lnTo>
                  <a:pt x="211126" y="25972"/>
                </a:lnTo>
                <a:lnTo>
                  <a:pt x="161320" y="25972"/>
                </a:lnTo>
                <a:lnTo>
                  <a:pt x="161320" y="6263"/>
                </a:lnTo>
                <a:close/>
              </a:path>
              <a:path w="396875" h="138429">
                <a:moveTo>
                  <a:pt x="207459" y="35902"/>
                </a:moveTo>
                <a:lnTo>
                  <a:pt x="198751" y="35902"/>
                </a:lnTo>
                <a:lnTo>
                  <a:pt x="198751" y="56069"/>
                </a:lnTo>
                <a:lnTo>
                  <a:pt x="211126" y="56069"/>
                </a:lnTo>
                <a:lnTo>
                  <a:pt x="211126" y="40944"/>
                </a:lnTo>
                <a:lnTo>
                  <a:pt x="207459" y="40944"/>
                </a:lnTo>
                <a:lnTo>
                  <a:pt x="207459" y="35902"/>
                </a:lnTo>
                <a:close/>
              </a:path>
              <a:path w="396875" h="138429">
                <a:moveTo>
                  <a:pt x="211126" y="30708"/>
                </a:moveTo>
                <a:lnTo>
                  <a:pt x="207459" y="30708"/>
                </a:lnTo>
                <a:lnTo>
                  <a:pt x="207459" y="40944"/>
                </a:lnTo>
                <a:lnTo>
                  <a:pt x="211126" y="40944"/>
                </a:lnTo>
                <a:lnTo>
                  <a:pt x="211126" y="30708"/>
                </a:lnTo>
                <a:close/>
              </a:path>
              <a:path w="396875" h="138429">
                <a:moveTo>
                  <a:pt x="242903" y="30708"/>
                </a:moveTo>
                <a:lnTo>
                  <a:pt x="211126" y="30708"/>
                </a:lnTo>
                <a:lnTo>
                  <a:pt x="211126" y="40944"/>
                </a:lnTo>
                <a:lnTo>
                  <a:pt x="242903" y="40944"/>
                </a:lnTo>
                <a:lnTo>
                  <a:pt x="242903" y="30708"/>
                </a:lnTo>
                <a:close/>
              </a:path>
              <a:path w="396875" h="138429">
                <a:moveTo>
                  <a:pt x="255584" y="30708"/>
                </a:moveTo>
                <a:lnTo>
                  <a:pt x="247028" y="30708"/>
                </a:lnTo>
                <a:lnTo>
                  <a:pt x="247028" y="40944"/>
                </a:lnTo>
                <a:lnTo>
                  <a:pt x="255584" y="40944"/>
                </a:lnTo>
                <a:lnTo>
                  <a:pt x="255584" y="30708"/>
                </a:lnTo>
                <a:close/>
              </a:path>
              <a:path w="396875" h="138429">
                <a:moveTo>
                  <a:pt x="211126" y="6263"/>
                </a:moveTo>
                <a:lnTo>
                  <a:pt x="198751" y="6263"/>
                </a:lnTo>
                <a:lnTo>
                  <a:pt x="198751" y="25972"/>
                </a:lnTo>
                <a:lnTo>
                  <a:pt x="211126" y="25972"/>
                </a:lnTo>
                <a:lnTo>
                  <a:pt x="211126" y="6263"/>
                </a:lnTo>
                <a:close/>
              </a:path>
              <a:path w="396875" h="138429">
                <a:moveTo>
                  <a:pt x="255584" y="78527"/>
                </a:moveTo>
                <a:lnTo>
                  <a:pt x="166668" y="78527"/>
                </a:lnTo>
                <a:lnTo>
                  <a:pt x="166668" y="88610"/>
                </a:lnTo>
                <a:lnTo>
                  <a:pt x="243056" y="88610"/>
                </a:lnTo>
                <a:lnTo>
                  <a:pt x="243056" y="101902"/>
                </a:lnTo>
                <a:lnTo>
                  <a:pt x="166973" y="101902"/>
                </a:lnTo>
                <a:lnTo>
                  <a:pt x="166973" y="136277"/>
                </a:lnTo>
                <a:lnTo>
                  <a:pt x="260626" y="136277"/>
                </a:lnTo>
                <a:lnTo>
                  <a:pt x="260626" y="132305"/>
                </a:lnTo>
                <a:lnTo>
                  <a:pt x="179348" y="132305"/>
                </a:lnTo>
                <a:lnTo>
                  <a:pt x="179348" y="111374"/>
                </a:lnTo>
                <a:lnTo>
                  <a:pt x="255584" y="111374"/>
                </a:lnTo>
                <a:lnTo>
                  <a:pt x="255584" y="78527"/>
                </a:lnTo>
                <a:close/>
              </a:path>
              <a:path w="396875" h="138429">
                <a:moveTo>
                  <a:pt x="260626" y="126194"/>
                </a:moveTo>
                <a:lnTo>
                  <a:pt x="179348" y="126194"/>
                </a:lnTo>
                <a:lnTo>
                  <a:pt x="179348" y="132305"/>
                </a:lnTo>
                <a:lnTo>
                  <a:pt x="260626" y="132305"/>
                </a:lnTo>
                <a:lnTo>
                  <a:pt x="260626" y="126194"/>
                </a:lnTo>
                <a:close/>
              </a:path>
              <a:path w="396875" h="138429">
                <a:moveTo>
                  <a:pt x="396433" y="0"/>
                </a:moveTo>
                <a:lnTo>
                  <a:pt x="383752" y="0"/>
                </a:lnTo>
                <a:lnTo>
                  <a:pt x="383752" y="138416"/>
                </a:lnTo>
                <a:lnTo>
                  <a:pt x="396433" y="138416"/>
                </a:lnTo>
                <a:lnTo>
                  <a:pt x="396433" y="73944"/>
                </a:lnTo>
                <a:lnTo>
                  <a:pt x="388947" y="73944"/>
                </a:lnTo>
                <a:lnTo>
                  <a:pt x="388947" y="63555"/>
                </a:lnTo>
                <a:lnTo>
                  <a:pt x="396433" y="63555"/>
                </a:lnTo>
                <a:lnTo>
                  <a:pt x="396433" y="42624"/>
                </a:lnTo>
                <a:lnTo>
                  <a:pt x="388947" y="42624"/>
                </a:lnTo>
                <a:lnTo>
                  <a:pt x="388947" y="32083"/>
                </a:lnTo>
                <a:lnTo>
                  <a:pt x="396433" y="32083"/>
                </a:lnTo>
                <a:lnTo>
                  <a:pt x="396433" y="0"/>
                </a:lnTo>
                <a:close/>
              </a:path>
              <a:path w="396875" h="138429">
                <a:moveTo>
                  <a:pt x="302627" y="15124"/>
                </a:moveTo>
                <a:lnTo>
                  <a:pt x="290100" y="15124"/>
                </a:lnTo>
                <a:lnTo>
                  <a:pt x="290100" y="106333"/>
                </a:lnTo>
                <a:lnTo>
                  <a:pt x="300489" y="106333"/>
                </a:lnTo>
                <a:lnTo>
                  <a:pt x="317327" y="106079"/>
                </a:lnTo>
                <a:lnTo>
                  <a:pt x="332648" y="105225"/>
                </a:lnTo>
                <a:lnTo>
                  <a:pt x="347281" y="103625"/>
                </a:lnTo>
                <a:lnTo>
                  <a:pt x="362058" y="101138"/>
                </a:lnTo>
                <a:lnTo>
                  <a:pt x="362013" y="100833"/>
                </a:lnTo>
                <a:lnTo>
                  <a:pt x="302627" y="100833"/>
                </a:lnTo>
                <a:lnTo>
                  <a:pt x="302627" y="95638"/>
                </a:lnTo>
                <a:lnTo>
                  <a:pt x="300489" y="95638"/>
                </a:lnTo>
                <a:lnTo>
                  <a:pt x="302627" y="95609"/>
                </a:lnTo>
                <a:lnTo>
                  <a:pt x="302627" y="15124"/>
                </a:lnTo>
                <a:close/>
              </a:path>
              <a:path w="396875" h="138429">
                <a:moveTo>
                  <a:pt x="360530" y="90749"/>
                </a:moveTo>
                <a:lnTo>
                  <a:pt x="346186" y="93124"/>
                </a:lnTo>
                <a:lnTo>
                  <a:pt x="331942" y="94626"/>
                </a:lnTo>
                <a:lnTo>
                  <a:pt x="316981" y="95411"/>
                </a:lnTo>
                <a:lnTo>
                  <a:pt x="302627" y="95609"/>
                </a:lnTo>
                <a:lnTo>
                  <a:pt x="302627" y="100833"/>
                </a:lnTo>
                <a:lnTo>
                  <a:pt x="362013" y="100833"/>
                </a:lnTo>
                <a:lnTo>
                  <a:pt x="360530" y="90749"/>
                </a:lnTo>
                <a:close/>
              </a:path>
              <a:path w="396875" h="138429">
                <a:moveTo>
                  <a:pt x="302627" y="95609"/>
                </a:moveTo>
                <a:lnTo>
                  <a:pt x="300489" y="95638"/>
                </a:lnTo>
                <a:lnTo>
                  <a:pt x="302627" y="95638"/>
                </a:lnTo>
                <a:close/>
              </a:path>
              <a:path w="396875" h="138429">
                <a:moveTo>
                  <a:pt x="383752" y="63555"/>
                </a:moveTo>
                <a:lnTo>
                  <a:pt x="342350" y="63555"/>
                </a:lnTo>
                <a:lnTo>
                  <a:pt x="342350" y="73944"/>
                </a:lnTo>
                <a:lnTo>
                  <a:pt x="383752" y="73944"/>
                </a:lnTo>
                <a:lnTo>
                  <a:pt x="383752" y="63555"/>
                </a:lnTo>
                <a:close/>
              </a:path>
              <a:path w="396875" h="138429">
                <a:moveTo>
                  <a:pt x="396433" y="63555"/>
                </a:moveTo>
                <a:lnTo>
                  <a:pt x="388947" y="63555"/>
                </a:lnTo>
                <a:lnTo>
                  <a:pt x="388947" y="73944"/>
                </a:lnTo>
                <a:lnTo>
                  <a:pt x="396433" y="73944"/>
                </a:lnTo>
                <a:lnTo>
                  <a:pt x="396433" y="63555"/>
                </a:lnTo>
                <a:close/>
              </a:path>
              <a:path w="396875" h="138429">
                <a:moveTo>
                  <a:pt x="383752" y="32083"/>
                </a:moveTo>
                <a:lnTo>
                  <a:pt x="342350" y="32083"/>
                </a:lnTo>
                <a:lnTo>
                  <a:pt x="342350" y="42624"/>
                </a:lnTo>
                <a:lnTo>
                  <a:pt x="383752" y="42624"/>
                </a:lnTo>
                <a:lnTo>
                  <a:pt x="383752" y="32083"/>
                </a:lnTo>
                <a:close/>
              </a:path>
              <a:path w="396875" h="138429">
                <a:moveTo>
                  <a:pt x="396433" y="32083"/>
                </a:moveTo>
                <a:lnTo>
                  <a:pt x="388947" y="32083"/>
                </a:lnTo>
                <a:lnTo>
                  <a:pt x="388947" y="42624"/>
                </a:lnTo>
                <a:lnTo>
                  <a:pt x="396433" y="42624"/>
                </a:lnTo>
                <a:lnTo>
                  <a:pt x="396433" y="32083"/>
                </a:lnTo>
                <a:close/>
              </a:path>
            </a:pathLst>
          </a:custGeom>
          <a:solidFill>
            <a:srgbClr val="6775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5506335" y="4344463"/>
            <a:ext cx="407034" cy="139065"/>
          </a:xfrm>
          <a:custGeom>
            <a:avLst/>
            <a:gdLst/>
            <a:ahLst/>
            <a:cxnLst/>
            <a:rect l="l" t="t" r="r" b="b"/>
            <a:pathLst>
              <a:path w="407035" h="139064">
                <a:moveTo>
                  <a:pt x="37430" y="12527"/>
                </a:moveTo>
                <a:lnTo>
                  <a:pt x="34986" y="12527"/>
                </a:lnTo>
                <a:lnTo>
                  <a:pt x="34986" y="23069"/>
                </a:lnTo>
                <a:lnTo>
                  <a:pt x="32441" y="36711"/>
                </a:lnTo>
                <a:lnTo>
                  <a:pt x="25284" y="48907"/>
                </a:lnTo>
                <a:lnTo>
                  <a:pt x="14232" y="58840"/>
                </a:lnTo>
                <a:lnTo>
                  <a:pt x="0" y="65694"/>
                </a:lnTo>
                <a:lnTo>
                  <a:pt x="6416" y="75777"/>
                </a:lnTo>
                <a:lnTo>
                  <a:pt x="22324" y="67606"/>
                </a:lnTo>
                <a:lnTo>
                  <a:pt x="34680" y="55553"/>
                </a:lnTo>
                <a:lnTo>
                  <a:pt x="41724" y="42244"/>
                </a:lnTo>
                <a:lnTo>
                  <a:pt x="40318" y="39731"/>
                </a:lnTo>
                <a:lnTo>
                  <a:pt x="37430" y="23069"/>
                </a:lnTo>
                <a:lnTo>
                  <a:pt x="37430" y="12527"/>
                </a:lnTo>
                <a:close/>
              </a:path>
              <a:path w="407035" h="139064">
                <a:moveTo>
                  <a:pt x="47972" y="12527"/>
                </a:moveTo>
                <a:lnTo>
                  <a:pt x="45527" y="12527"/>
                </a:lnTo>
                <a:lnTo>
                  <a:pt x="45527" y="23069"/>
                </a:lnTo>
                <a:lnTo>
                  <a:pt x="42682" y="40435"/>
                </a:lnTo>
                <a:lnTo>
                  <a:pt x="41724" y="42244"/>
                </a:lnTo>
                <a:lnTo>
                  <a:pt x="48392" y="54159"/>
                </a:lnTo>
                <a:lnTo>
                  <a:pt x="60762" y="65608"/>
                </a:lnTo>
                <a:lnTo>
                  <a:pt x="76541" y="73333"/>
                </a:lnTo>
                <a:lnTo>
                  <a:pt x="82805" y="63402"/>
                </a:lnTo>
                <a:lnTo>
                  <a:pt x="68790" y="56907"/>
                </a:lnTo>
                <a:lnTo>
                  <a:pt x="57768" y="47532"/>
                </a:lnTo>
                <a:lnTo>
                  <a:pt x="50557" y="36010"/>
                </a:lnTo>
                <a:lnTo>
                  <a:pt x="47972" y="23069"/>
                </a:lnTo>
                <a:lnTo>
                  <a:pt x="47972" y="12527"/>
                </a:lnTo>
                <a:close/>
              </a:path>
              <a:path w="407035" h="139064">
                <a:moveTo>
                  <a:pt x="45527" y="12527"/>
                </a:moveTo>
                <a:lnTo>
                  <a:pt x="37430" y="12527"/>
                </a:lnTo>
                <a:lnTo>
                  <a:pt x="37430" y="23069"/>
                </a:lnTo>
                <a:lnTo>
                  <a:pt x="40318" y="39731"/>
                </a:lnTo>
                <a:lnTo>
                  <a:pt x="41724" y="42244"/>
                </a:lnTo>
                <a:lnTo>
                  <a:pt x="42682" y="40435"/>
                </a:lnTo>
                <a:lnTo>
                  <a:pt x="45527" y="23069"/>
                </a:lnTo>
                <a:lnTo>
                  <a:pt x="45527" y="12527"/>
                </a:lnTo>
                <a:close/>
              </a:path>
              <a:path w="407035" h="139064">
                <a:moveTo>
                  <a:pt x="79138" y="9624"/>
                </a:moveTo>
                <a:lnTo>
                  <a:pt x="3513" y="9624"/>
                </a:lnTo>
                <a:lnTo>
                  <a:pt x="3513" y="19861"/>
                </a:lnTo>
                <a:lnTo>
                  <a:pt x="34986" y="19861"/>
                </a:lnTo>
                <a:lnTo>
                  <a:pt x="34986" y="12527"/>
                </a:lnTo>
                <a:lnTo>
                  <a:pt x="79138" y="12527"/>
                </a:lnTo>
                <a:lnTo>
                  <a:pt x="79138" y="9624"/>
                </a:lnTo>
                <a:close/>
              </a:path>
              <a:path w="407035" h="139064">
                <a:moveTo>
                  <a:pt x="79138" y="12527"/>
                </a:moveTo>
                <a:lnTo>
                  <a:pt x="47972" y="12527"/>
                </a:lnTo>
                <a:lnTo>
                  <a:pt x="47972" y="19861"/>
                </a:lnTo>
                <a:lnTo>
                  <a:pt x="79138" y="19861"/>
                </a:lnTo>
                <a:lnTo>
                  <a:pt x="79138" y="12527"/>
                </a:lnTo>
                <a:close/>
              </a:path>
              <a:path w="407035" h="139064">
                <a:moveTo>
                  <a:pt x="111527" y="611"/>
                </a:moveTo>
                <a:lnTo>
                  <a:pt x="98694" y="611"/>
                </a:lnTo>
                <a:lnTo>
                  <a:pt x="98694" y="75319"/>
                </a:lnTo>
                <a:lnTo>
                  <a:pt x="111527" y="75319"/>
                </a:lnTo>
                <a:lnTo>
                  <a:pt x="111527" y="611"/>
                </a:lnTo>
                <a:close/>
              </a:path>
              <a:path w="407035" h="139064">
                <a:moveTo>
                  <a:pt x="34986" y="82194"/>
                </a:moveTo>
                <a:lnTo>
                  <a:pt x="22458" y="82194"/>
                </a:lnTo>
                <a:lnTo>
                  <a:pt x="22458" y="136888"/>
                </a:lnTo>
                <a:lnTo>
                  <a:pt x="111527" y="136888"/>
                </a:lnTo>
                <a:lnTo>
                  <a:pt x="111527" y="126499"/>
                </a:lnTo>
                <a:lnTo>
                  <a:pt x="34986" y="126499"/>
                </a:lnTo>
                <a:lnTo>
                  <a:pt x="34986" y="108777"/>
                </a:lnTo>
                <a:lnTo>
                  <a:pt x="111527" y="108777"/>
                </a:lnTo>
                <a:lnTo>
                  <a:pt x="111527" y="98541"/>
                </a:lnTo>
                <a:lnTo>
                  <a:pt x="34986" y="98541"/>
                </a:lnTo>
                <a:lnTo>
                  <a:pt x="34986" y="82194"/>
                </a:lnTo>
                <a:close/>
              </a:path>
              <a:path w="407035" h="139064">
                <a:moveTo>
                  <a:pt x="111527" y="108777"/>
                </a:moveTo>
                <a:lnTo>
                  <a:pt x="98999" y="108777"/>
                </a:lnTo>
                <a:lnTo>
                  <a:pt x="98999" y="126499"/>
                </a:lnTo>
                <a:lnTo>
                  <a:pt x="111527" y="126499"/>
                </a:lnTo>
                <a:lnTo>
                  <a:pt x="111527" y="108777"/>
                </a:lnTo>
                <a:close/>
              </a:path>
              <a:path w="407035" h="139064">
                <a:moveTo>
                  <a:pt x="111527" y="82194"/>
                </a:moveTo>
                <a:lnTo>
                  <a:pt x="98999" y="82194"/>
                </a:lnTo>
                <a:lnTo>
                  <a:pt x="98999" y="98541"/>
                </a:lnTo>
                <a:lnTo>
                  <a:pt x="111527" y="98541"/>
                </a:lnTo>
                <a:lnTo>
                  <a:pt x="111527" y="82194"/>
                </a:lnTo>
                <a:close/>
              </a:path>
              <a:path w="407035" h="139064">
                <a:moveTo>
                  <a:pt x="175529" y="24749"/>
                </a:moveTo>
                <a:lnTo>
                  <a:pt x="173237" y="24749"/>
                </a:lnTo>
                <a:lnTo>
                  <a:pt x="173237" y="30555"/>
                </a:lnTo>
                <a:lnTo>
                  <a:pt x="170769" y="44009"/>
                </a:lnTo>
                <a:lnTo>
                  <a:pt x="163803" y="55916"/>
                </a:lnTo>
                <a:lnTo>
                  <a:pt x="152999" y="65531"/>
                </a:lnTo>
                <a:lnTo>
                  <a:pt x="139015" y="72110"/>
                </a:lnTo>
                <a:lnTo>
                  <a:pt x="145126" y="82041"/>
                </a:lnTo>
                <a:lnTo>
                  <a:pt x="160874" y="74104"/>
                </a:lnTo>
                <a:lnTo>
                  <a:pt x="173027" y="62428"/>
                </a:lnTo>
                <a:lnTo>
                  <a:pt x="179823" y="49629"/>
                </a:lnTo>
                <a:lnTo>
                  <a:pt x="178226" y="46702"/>
                </a:lnTo>
                <a:lnTo>
                  <a:pt x="175529" y="30555"/>
                </a:lnTo>
                <a:lnTo>
                  <a:pt x="175529" y="24749"/>
                </a:lnTo>
                <a:close/>
              </a:path>
              <a:path w="407035" h="139064">
                <a:moveTo>
                  <a:pt x="185918" y="24749"/>
                </a:moveTo>
                <a:lnTo>
                  <a:pt x="183626" y="24749"/>
                </a:lnTo>
                <a:lnTo>
                  <a:pt x="183626" y="30555"/>
                </a:lnTo>
                <a:lnTo>
                  <a:pt x="180854" y="47688"/>
                </a:lnTo>
                <a:lnTo>
                  <a:pt x="179823" y="49629"/>
                </a:lnTo>
                <a:lnTo>
                  <a:pt x="185879" y="60728"/>
                </a:lnTo>
                <a:lnTo>
                  <a:pt x="197829" y="71891"/>
                </a:lnTo>
                <a:lnTo>
                  <a:pt x="213417" y="79444"/>
                </a:lnTo>
                <a:lnTo>
                  <a:pt x="219529" y="69513"/>
                </a:lnTo>
                <a:lnTo>
                  <a:pt x="205769" y="63254"/>
                </a:lnTo>
                <a:lnTo>
                  <a:pt x="195161" y="54159"/>
                </a:lnTo>
                <a:lnTo>
                  <a:pt x="188333" y="43002"/>
                </a:lnTo>
                <a:lnTo>
                  <a:pt x="185918" y="30555"/>
                </a:lnTo>
                <a:lnTo>
                  <a:pt x="185918" y="24749"/>
                </a:lnTo>
                <a:close/>
              </a:path>
              <a:path w="407035" h="139064">
                <a:moveTo>
                  <a:pt x="183626" y="24749"/>
                </a:moveTo>
                <a:lnTo>
                  <a:pt x="175529" y="24749"/>
                </a:lnTo>
                <a:lnTo>
                  <a:pt x="175529" y="30555"/>
                </a:lnTo>
                <a:lnTo>
                  <a:pt x="178226" y="46702"/>
                </a:lnTo>
                <a:lnTo>
                  <a:pt x="179823" y="49629"/>
                </a:lnTo>
                <a:lnTo>
                  <a:pt x="180854" y="47688"/>
                </a:lnTo>
                <a:lnTo>
                  <a:pt x="183626" y="30555"/>
                </a:lnTo>
                <a:lnTo>
                  <a:pt x="183626" y="24749"/>
                </a:lnTo>
                <a:close/>
              </a:path>
              <a:path w="407035" h="139064">
                <a:moveTo>
                  <a:pt x="173237" y="17569"/>
                </a:moveTo>
                <a:lnTo>
                  <a:pt x="142682" y="17569"/>
                </a:lnTo>
                <a:lnTo>
                  <a:pt x="142682" y="27805"/>
                </a:lnTo>
                <a:lnTo>
                  <a:pt x="173237" y="27805"/>
                </a:lnTo>
                <a:lnTo>
                  <a:pt x="173237" y="24749"/>
                </a:lnTo>
                <a:lnTo>
                  <a:pt x="216320" y="24749"/>
                </a:lnTo>
                <a:lnTo>
                  <a:pt x="216320" y="22611"/>
                </a:lnTo>
                <a:lnTo>
                  <a:pt x="173237" y="22611"/>
                </a:lnTo>
                <a:lnTo>
                  <a:pt x="173237" y="17569"/>
                </a:lnTo>
                <a:close/>
              </a:path>
              <a:path w="407035" h="139064">
                <a:moveTo>
                  <a:pt x="216320" y="24749"/>
                </a:moveTo>
                <a:lnTo>
                  <a:pt x="185918" y="24749"/>
                </a:lnTo>
                <a:lnTo>
                  <a:pt x="185918" y="27805"/>
                </a:lnTo>
                <a:lnTo>
                  <a:pt x="216320" y="27805"/>
                </a:lnTo>
                <a:lnTo>
                  <a:pt x="216320" y="24749"/>
                </a:lnTo>
                <a:close/>
              </a:path>
              <a:path w="407035" h="139064">
                <a:moveTo>
                  <a:pt x="185918" y="0"/>
                </a:moveTo>
                <a:lnTo>
                  <a:pt x="173237" y="0"/>
                </a:lnTo>
                <a:lnTo>
                  <a:pt x="173237" y="22611"/>
                </a:lnTo>
                <a:lnTo>
                  <a:pt x="185918" y="22611"/>
                </a:lnTo>
                <a:lnTo>
                  <a:pt x="185918" y="0"/>
                </a:lnTo>
                <a:close/>
              </a:path>
              <a:path w="407035" h="139064">
                <a:moveTo>
                  <a:pt x="216320" y="17569"/>
                </a:moveTo>
                <a:lnTo>
                  <a:pt x="185918" y="17569"/>
                </a:lnTo>
                <a:lnTo>
                  <a:pt x="185918" y="22611"/>
                </a:lnTo>
                <a:lnTo>
                  <a:pt x="216320" y="22611"/>
                </a:lnTo>
                <a:lnTo>
                  <a:pt x="216320" y="17569"/>
                </a:lnTo>
                <a:close/>
              </a:path>
              <a:path w="407035" h="139064">
                <a:moveTo>
                  <a:pt x="245959" y="611"/>
                </a:moveTo>
                <a:lnTo>
                  <a:pt x="233278" y="611"/>
                </a:lnTo>
                <a:lnTo>
                  <a:pt x="233278" y="84791"/>
                </a:lnTo>
                <a:lnTo>
                  <a:pt x="245959" y="84791"/>
                </a:lnTo>
                <a:lnTo>
                  <a:pt x="245959" y="47972"/>
                </a:lnTo>
                <a:lnTo>
                  <a:pt x="242445" y="47972"/>
                </a:lnTo>
                <a:lnTo>
                  <a:pt x="242445" y="37430"/>
                </a:lnTo>
                <a:lnTo>
                  <a:pt x="245959" y="37430"/>
                </a:lnTo>
                <a:lnTo>
                  <a:pt x="245959" y="611"/>
                </a:lnTo>
                <a:close/>
              </a:path>
              <a:path w="407035" h="139064">
                <a:moveTo>
                  <a:pt x="245959" y="37430"/>
                </a:moveTo>
                <a:lnTo>
                  <a:pt x="242445" y="37430"/>
                </a:lnTo>
                <a:lnTo>
                  <a:pt x="242445" y="47972"/>
                </a:lnTo>
                <a:lnTo>
                  <a:pt x="245959" y="47972"/>
                </a:lnTo>
                <a:lnTo>
                  <a:pt x="245959" y="37430"/>
                </a:lnTo>
                <a:close/>
              </a:path>
              <a:path w="407035" h="139064">
                <a:moveTo>
                  <a:pt x="266431" y="37430"/>
                </a:moveTo>
                <a:lnTo>
                  <a:pt x="245959" y="37430"/>
                </a:lnTo>
                <a:lnTo>
                  <a:pt x="245959" y="47972"/>
                </a:lnTo>
                <a:lnTo>
                  <a:pt x="266431" y="47972"/>
                </a:lnTo>
                <a:lnTo>
                  <a:pt x="266431" y="37430"/>
                </a:lnTo>
                <a:close/>
              </a:path>
              <a:path w="407035" h="139064">
                <a:moveTo>
                  <a:pt x="245959" y="92124"/>
                </a:moveTo>
                <a:lnTo>
                  <a:pt x="156279" y="92124"/>
                </a:lnTo>
                <a:lnTo>
                  <a:pt x="156279" y="102513"/>
                </a:lnTo>
                <a:lnTo>
                  <a:pt x="233278" y="102513"/>
                </a:lnTo>
                <a:lnTo>
                  <a:pt x="233278" y="138874"/>
                </a:lnTo>
                <a:lnTo>
                  <a:pt x="245959" y="138874"/>
                </a:lnTo>
                <a:lnTo>
                  <a:pt x="245959" y="92124"/>
                </a:lnTo>
                <a:close/>
              </a:path>
              <a:path w="407035" h="139064">
                <a:moveTo>
                  <a:pt x="386502" y="611"/>
                </a:moveTo>
                <a:lnTo>
                  <a:pt x="373822" y="611"/>
                </a:lnTo>
                <a:lnTo>
                  <a:pt x="373822" y="78680"/>
                </a:lnTo>
                <a:lnTo>
                  <a:pt x="386502" y="78680"/>
                </a:lnTo>
                <a:lnTo>
                  <a:pt x="386502" y="42777"/>
                </a:lnTo>
                <a:lnTo>
                  <a:pt x="383141" y="42777"/>
                </a:lnTo>
                <a:lnTo>
                  <a:pt x="383141" y="32236"/>
                </a:lnTo>
                <a:lnTo>
                  <a:pt x="386502" y="32236"/>
                </a:lnTo>
                <a:lnTo>
                  <a:pt x="386502" y="611"/>
                </a:lnTo>
                <a:close/>
              </a:path>
              <a:path w="407035" h="139064">
                <a:moveTo>
                  <a:pt x="386502" y="32236"/>
                </a:moveTo>
                <a:lnTo>
                  <a:pt x="383141" y="32236"/>
                </a:lnTo>
                <a:lnTo>
                  <a:pt x="383141" y="42777"/>
                </a:lnTo>
                <a:lnTo>
                  <a:pt x="386502" y="42777"/>
                </a:lnTo>
                <a:lnTo>
                  <a:pt x="386502" y="32236"/>
                </a:lnTo>
                <a:close/>
              </a:path>
              <a:path w="407035" h="139064">
                <a:moveTo>
                  <a:pt x="406974" y="32236"/>
                </a:moveTo>
                <a:lnTo>
                  <a:pt x="386502" y="32236"/>
                </a:lnTo>
                <a:lnTo>
                  <a:pt x="386502" y="42777"/>
                </a:lnTo>
                <a:lnTo>
                  <a:pt x="406974" y="42777"/>
                </a:lnTo>
                <a:lnTo>
                  <a:pt x="406974" y="32236"/>
                </a:lnTo>
                <a:close/>
              </a:path>
              <a:path w="407035" h="139064">
                <a:moveTo>
                  <a:pt x="386502" y="86166"/>
                </a:moveTo>
                <a:lnTo>
                  <a:pt x="299419" y="86166"/>
                </a:lnTo>
                <a:lnTo>
                  <a:pt x="299419" y="136888"/>
                </a:lnTo>
                <a:lnTo>
                  <a:pt x="386502" y="136888"/>
                </a:lnTo>
                <a:lnTo>
                  <a:pt x="386502" y="126499"/>
                </a:lnTo>
                <a:lnTo>
                  <a:pt x="311947" y="126499"/>
                </a:lnTo>
                <a:lnTo>
                  <a:pt x="311947" y="96402"/>
                </a:lnTo>
                <a:lnTo>
                  <a:pt x="386502" y="96402"/>
                </a:lnTo>
                <a:lnTo>
                  <a:pt x="386502" y="86166"/>
                </a:lnTo>
                <a:close/>
              </a:path>
              <a:path w="407035" h="139064">
                <a:moveTo>
                  <a:pt x="386502" y="96402"/>
                </a:moveTo>
                <a:lnTo>
                  <a:pt x="374127" y="96402"/>
                </a:lnTo>
                <a:lnTo>
                  <a:pt x="374127" y="126499"/>
                </a:lnTo>
                <a:lnTo>
                  <a:pt x="386502" y="126499"/>
                </a:lnTo>
                <a:lnTo>
                  <a:pt x="386502" y="96402"/>
                </a:lnTo>
                <a:close/>
              </a:path>
              <a:path w="407035" h="139064">
                <a:moveTo>
                  <a:pt x="298655" y="7486"/>
                </a:moveTo>
                <a:lnTo>
                  <a:pt x="285975" y="7486"/>
                </a:lnTo>
                <a:lnTo>
                  <a:pt x="285975" y="68291"/>
                </a:lnTo>
                <a:lnTo>
                  <a:pt x="296822" y="68291"/>
                </a:lnTo>
                <a:lnTo>
                  <a:pt x="312334" y="68000"/>
                </a:lnTo>
                <a:lnTo>
                  <a:pt x="328103" y="66992"/>
                </a:lnTo>
                <a:lnTo>
                  <a:pt x="344388" y="65068"/>
                </a:lnTo>
                <a:lnTo>
                  <a:pt x="357162" y="62791"/>
                </a:lnTo>
                <a:lnTo>
                  <a:pt x="298655" y="62791"/>
                </a:lnTo>
                <a:lnTo>
                  <a:pt x="298655" y="57597"/>
                </a:lnTo>
                <a:lnTo>
                  <a:pt x="296822" y="57597"/>
                </a:lnTo>
                <a:lnTo>
                  <a:pt x="298655" y="57562"/>
                </a:lnTo>
                <a:lnTo>
                  <a:pt x="298655" y="7486"/>
                </a:lnTo>
                <a:close/>
              </a:path>
              <a:path w="407035" h="139064">
                <a:moveTo>
                  <a:pt x="359919" y="51638"/>
                </a:moveTo>
                <a:lnTo>
                  <a:pt x="343314" y="54503"/>
                </a:lnTo>
                <a:lnTo>
                  <a:pt x="327339" y="56336"/>
                </a:lnTo>
                <a:lnTo>
                  <a:pt x="311880" y="57310"/>
                </a:lnTo>
                <a:lnTo>
                  <a:pt x="298655" y="57562"/>
                </a:lnTo>
                <a:lnTo>
                  <a:pt x="298655" y="62791"/>
                </a:lnTo>
                <a:lnTo>
                  <a:pt x="357162" y="62791"/>
                </a:lnTo>
                <a:lnTo>
                  <a:pt x="361447" y="62027"/>
                </a:lnTo>
                <a:lnTo>
                  <a:pt x="359919" y="51638"/>
                </a:lnTo>
                <a:close/>
              </a:path>
              <a:path w="407035" h="139064">
                <a:moveTo>
                  <a:pt x="298655" y="57562"/>
                </a:moveTo>
                <a:lnTo>
                  <a:pt x="296822" y="57597"/>
                </a:lnTo>
                <a:lnTo>
                  <a:pt x="298655" y="57597"/>
                </a:lnTo>
                <a:close/>
              </a:path>
            </a:pathLst>
          </a:custGeom>
          <a:solidFill>
            <a:srgbClr val="6775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6171158" y="4344921"/>
            <a:ext cx="403225" cy="138430"/>
          </a:xfrm>
          <a:custGeom>
            <a:avLst/>
            <a:gdLst/>
            <a:ahLst/>
            <a:cxnLst/>
            <a:rect l="l" t="t" r="r" b="b"/>
            <a:pathLst>
              <a:path w="403225" h="138429">
                <a:moveTo>
                  <a:pt x="100374" y="0"/>
                </a:moveTo>
                <a:lnTo>
                  <a:pt x="87541" y="0"/>
                </a:lnTo>
                <a:lnTo>
                  <a:pt x="87541" y="138416"/>
                </a:lnTo>
                <a:lnTo>
                  <a:pt x="100374" y="138416"/>
                </a:lnTo>
                <a:lnTo>
                  <a:pt x="100374" y="65235"/>
                </a:lnTo>
                <a:lnTo>
                  <a:pt x="97319" y="65235"/>
                </a:lnTo>
                <a:lnTo>
                  <a:pt x="97319" y="54541"/>
                </a:lnTo>
                <a:lnTo>
                  <a:pt x="100374" y="54541"/>
                </a:lnTo>
                <a:lnTo>
                  <a:pt x="100374" y="0"/>
                </a:lnTo>
                <a:close/>
              </a:path>
              <a:path w="403225" h="138429">
                <a:moveTo>
                  <a:pt x="100374" y="54541"/>
                </a:moveTo>
                <a:lnTo>
                  <a:pt x="97319" y="54541"/>
                </a:lnTo>
                <a:lnTo>
                  <a:pt x="97319" y="65235"/>
                </a:lnTo>
                <a:lnTo>
                  <a:pt x="100374" y="65235"/>
                </a:lnTo>
                <a:lnTo>
                  <a:pt x="100374" y="54541"/>
                </a:lnTo>
                <a:close/>
              </a:path>
              <a:path w="403225" h="138429">
                <a:moveTo>
                  <a:pt x="122985" y="54541"/>
                </a:moveTo>
                <a:lnTo>
                  <a:pt x="100374" y="54541"/>
                </a:lnTo>
                <a:lnTo>
                  <a:pt x="100374" y="65235"/>
                </a:lnTo>
                <a:lnTo>
                  <a:pt x="122985" y="65235"/>
                </a:lnTo>
                <a:lnTo>
                  <a:pt x="122985" y="54541"/>
                </a:lnTo>
                <a:close/>
              </a:path>
              <a:path w="403225" h="138429">
                <a:moveTo>
                  <a:pt x="64166" y="13444"/>
                </a:moveTo>
                <a:lnTo>
                  <a:pt x="0" y="13444"/>
                </a:lnTo>
                <a:lnTo>
                  <a:pt x="0" y="104041"/>
                </a:lnTo>
                <a:lnTo>
                  <a:pt x="10847" y="104041"/>
                </a:lnTo>
                <a:lnTo>
                  <a:pt x="29034" y="103859"/>
                </a:lnTo>
                <a:lnTo>
                  <a:pt x="45317" y="103162"/>
                </a:lnTo>
                <a:lnTo>
                  <a:pt x="60712" y="101721"/>
                </a:lnTo>
                <a:lnTo>
                  <a:pt x="76235" y="99305"/>
                </a:lnTo>
                <a:lnTo>
                  <a:pt x="76078" y="98083"/>
                </a:lnTo>
                <a:lnTo>
                  <a:pt x="12527" y="98083"/>
                </a:lnTo>
                <a:lnTo>
                  <a:pt x="12527" y="93346"/>
                </a:lnTo>
                <a:lnTo>
                  <a:pt x="10847" y="93346"/>
                </a:lnTo>
                <a:lnTo>
                  <a:pt x="12527" y="93327"/>
                </a:lnTo>
                <a:lnTo>
                  <a:pt x="12527" y="23833"/>
                </a:lnTo>
                <a:lnTo>
                  <a:pt x="64166" y="23833"/>
                </a:lnTo>
                <a:lnTo>
                  <a:pt x="64166" y="13444"/>
                </a:lnTo>
                <a:close/>
              </a:path>
              <a:path w="403225" h="138429">
                <a:moveTo>
                  <a:pt x="74860" y="88610"/>
                </a:moveTo>
                <a:lnTo>
                  <a:pt x="59745" y="90962"/>
                </a:lnTo>
                <a:lnTo>
                  <a:pt x="44687" y="92411"/>
                </a:lnTo>
                <a:lnTo>
                  <a:pt x="28712" y="93144"/>
                </a:lnTo>
                <a:lnTo>
                  <a:pt x="12527" y="93327"/>
                </a:lnTo>
                <a:lnTo>
                  <a:pt x="12527" y="98083"/>
                </a:lnTo>
                <a:lnTo>
                  <a:pt x="76078" y="98083"/>
                </a:lnTo>
                <a:lnTo>
                  <a:pt x="74860" y="88610"/>
                </a:lnTo>
                <a:close/>
              </a:path>
              <a:path w="403225" h="138429">
                <a:moveTo>
                  <a:pt x="12527" y="93327"/>
                </a:moveTo>
                <a:lnTo>
                  <a:pt x="10847" y="93346"/>
                </a:lnTo>
                <a:lnTo>
                  <a:pt x="12527" y="93346"/>
                </a:lnTo>
                <a:close/>
              </a:path>
              <a:path w="403225" h="138429">
                <a:moveTo>
                  <a:pt x="248251" y="152"/>
                </a:moveTo>
                <a:lnTo>
                  <a:pt x="235570" y="152"/>
                </a:lnTo>
                <a:lnTo>
                  <a:pt x="235570" y="82499"/>
                </a:lnTo>
                <a:lnTo>
                  <a:pt x="248251" y="82499"/>
                </a:lnTo>
                <a:lnTo>
                  <a:pt x="248251" y="46444"/>
                </a:lnTo>
                <a:lnTo>
                  <a:pt x="239542" y="46444"/>
                </a:lnTo>
                <a:lnTo>
                  <a:pt x="239542" y="35902"/>
                </a:lnTo>
                <a:lnTo>
                  <a:pt x="248251" y="35902"/>
                </a:lnTo>
                <a:lnTo>
                  <a:pt x="248251" y="152"/>
                </a:lnTo>
                <a:close/>
              </a:path>
              <a:path w="403225" h="138429">
                <a:moveTo>
                  <a:pt x="172320" y="14055"/>
                </a:moveTo>
                <a:lnTo>
                  <a:pt x="169876" y="14055"/>
                </a:lnTo>
                <a:lnTo>
                  <a:pt x="169876" y="25208"/>
                </a:lnTo>
                <a:lnTo>
                  <a:pt x="167336" y="39695"/>
                </a:lnTo>
                <a:lnTo>
                  <a:pt x="160213" y="52765"/>
                </a:lnTo>
                <a:lnTo>
                  <a:pt x="149251" y="63514"/>
                </a:lnTo>
                <a:lnTo>
                  <a:pt x="135195" y="71041"/>
                </a:lnTo>
                <a:lnTo>
                  <a:pt x="141765" y="81124"/>
                </a:lnTo>
                <a:lnTo>
                  <a:pt x="157448" y="72366"/>
                </a:lnTo>
                <a:lnTo>
                  <a:pt x="169609" y="59525"/>
                </a:lnTo>
                <a:lnTo>
                  <a:pt x="176622" y="45237"/>
                </a:lnTo>
                <a:lnTo>
                  <a:pt x="174987" y="42006"/>
                </a:lnTo>
                <a:lnTo>
                  <a:pt x="172320" y="25208"/>
                </a:lnTo>
                <a:lnTo>
                  <a:pt x="172320" y="14055"/>
                </a:lnTo>
                <a:close/>
              </a:path>
              <a:path w="403225" h="138429">
                <a:moveTo>
                  <a:pt x="182556" y="14055"/>
                </a:moveTo>
                <a:lnTo>
                  <a:pt x="180265" y="14055"/>
                </a:lnTo>
                <a:lnTo>
                  <a:pt x="180265" y="25208"/>
                </a:lnTo>
                <a:lnTo>
                  <a:pt x="177472" y="43505"/>
                </a:lnTo>
                <a:lnTo>
                  <a:pt x="176622" y="45237"/>
                </a:lnTo>
                <a:lnTo>
                  <a:pt x="182537" y="56928"/>
                </a:lnTo>
                <a:lnTo>
                  <a:pt x="194299" y="69014"/>
                </a:lnTo>
                <a:lnTo>
                  <a:pt x="209598" y="77305"/>
                </a:lnTo>
                <a:lnTo>
                  <a:pt x="216015" y="67222"/>
                </a:lnTo>
                <a:lnTo>
                  <a:pt x="202343" y="60206"/>
                </a:lnTo>
                <a:lnTo>
                  <a:pt x="191780" y="50282"/>
                </a:lnTo>
                <a:lnTo>
                  <a:pt x="184970" y="38325"/>
                </a:lnTo>
                <a:lnTo>
                  <a:pt x="182556" y="25208"/>
                </a:lnTo>
                <a:lnTo>
                  <a:pt x="182556" y="14055"/>
                </a:lnTo>
                <a:close/>
              </a:path>
              <a:path w="403225" h="138429">
                <a:moveTo>
                  <a:pt x="235570" y="35902"/>
                </a:moveTo>
                <a:lnTo>
                  <a:pt x="208376" y="35902"/>
                </a:lnTo>
                <a:lnTo>
                  <a:pt x="208376" y="46444"/>
                </a:lnTo>
                <a:lnTo>
                  <a:pt x="235570" y="46444"/>
                </a:lnTo>
                <a:lnTo>
                  <a:pt x="235570" y="35902"/>
                </a:lnTo>
                <a:close/>
              </a:path>
              <a:path w="403225" h="138429">
                <a:moveTo>
                  <a:pt x="248251" y="35902"/>
                </a:moveTo>
                <a:lnTo>
                  <a:pt x="239542" y="35902"/>
                </a:lnTo>
                <a:lnTo>
                  <a:pt x="239542" y="46444"/>
                </a:lnTo>
                <a:lnTo>
                  <a:pt x="248251" y="46444"/>
                </a:lnTo>
                <a:lnTo>
                  <a:pt x="248251" y="35902"/>
                </a:lnTo>
                <a:close/>
              </a:path>
              <a:path w="403225" h="138429">
                <a:moveTo>
                  <a:pt x="180265" y="14055"/>
                </a:moveTo>
                <a:lnTo>
                  <a:pt x="172320" y="14055"/>
                </a:lnTo>
                <a:lnTo>
                  <a:pt x="172320" y="25208"/>
                </a:lnTo>
                <a:lnTo>
                  <a:pt x="174987" y="42006"/>
                </a:lnTo>
                <a:lnTo>
                  <a:pt x="176622" y="45237"/>
                </a:lnTo>
                <a:lnTo>
                  <a:pt x="177472" y="43505"/>
                </a:lnTo>
                <a:lnTo>
                  <a:pt x="180265" y="25208"/>
                </a:lnTo>
                <a:lnTo>
                  <a:pt x="180265" y="14055"/>
                </a:lnTo>
                <a:close/>
              </a:path>
              <a:path w="403225" h="138429">
                <a:moveTo>
                  <a:pt x="212806" y="10236"/>
                </a:moveTo>
                <a:lnTo>
                  <a:pt x="139015" y="10236"/>
                </a:lnTo>
                <a:lnTo>
                  <a:pt x="139015" y="20624"/>
                </a:lnTo>
                <a:lnTo>
                  <a:pt x="169876" y="20624"/>
                </a:lnTo>
                <a:lnTo>
                  <a:pt x="169876" y="14055"/>
                </a:lnTo>
                <a:lnTo>
                  <a:pt x="212806" y="14055"/>
                </a:lnTo>
                <a:lnTo>
                  <a:pt x="212806" y="10236"/>
                </a:lnTo>
                <a:close/>
              </a:path>
              <a:path w="403225" h="138429">
                <a:moveTo>
                  <a:pt x="212806" y="14055"/>
                </a:moveTo>
                <a:lnTo>
                  <a:pt x="182556" y="14055"/>
                </a:lnTo>
                <a:lnTo>
                  <a:pt x="182556" y="20624"/>
                </a:lnTo>
                <a:lnTo>
                  <a:pt x="212806" y="20624"/>
                </a:lnTo>
                <a:lnTo>
                  <a:pt x="212806" y="14055"/>
                </a:lnTo>
                <a:close/>
              </a:path>
              <a:path w="403225" h="138429">
                <a:moveTo>
                  <a:pt x="202876" y="86624"/>
                </a:moveTo>
                <a:lnTo>
                  <a:pt x="183614" y="88381"/>
                </a:lnTo>
                <a:lnTo>
                  <a:pt x="169093" y="93461"/>
                </a:lnTo>
                <a:lnTo>
                  <a:pt x="159929" y="101577"/>
                </a:lnTo>
                <a:lnTo>
                  <a:pt x="156737" y="112444"/>
                </a:lnTo>
                <a:lnTo>
                  <a:pt x="159929" y="123350"/>
                </a:lnTo>
                <a:lnTo>
                  <a:pt x="169093" y="131407"/>
                </a:lnTo>
                <a:lnTo>
                  <a:pt x="183614" y="136399"/>
                </a:lnTo>
                <a:lnTo>
                  <a:pt x="202876" y="138110"/>
                </a:lnTo>
                <a:lnTo>
                  <a:pt x="222049" y="136399"/>
                </a:lnTo>
                <a:lnTo>
                  <a:pt x="236525" y="131407"/>
                </a:lnTo>
                <a:lnTo>
                  <a:pt x="240189" y="128180"/>
                </a:lnTo>
                <a:lnTo>
                  <a:pt x="202876" y="128180"/>
                </a:lnTo>
                <a:lnTo>
                  <a:pt x="188882" y="127117"/>
                </a:lnTo>
                <a:lnTo>
                  <a:pt x="178355" y="124036"/>
                </a:lnTo>
                <a:lnTo>
                  <a:pt x="171724" y="119092"/>
                </a:lnTo>
                <a:lnTo>
                  <a:pt x="169418" y="112444"/>
                </a:lnTo>
                <a:lnTo>
                  <a:pt x="171724" y="105707"/>
                </a:lnTo>
                <a:lnTo>
                  <a:pt x="178355" y="100718"/>
                </a:lnTo>
                <a:lnTo>
                  <a:pt x="188882" y="97619"/>
                </a:lnTo>
                <a:lnTo>
                  <a:pt x="202876" y="96555"/>
                </a:lnTo>
                <a:lnTo>
                  <a:pt x="240012" y="96555"/>
                </a:lnTo>
                <a:lnTo>
                  <a:pt x="236525" y="93461"/>
                </a:lnTo>
                <a:lnTo>
                  <a:pt x="222049" y="88381"/>
                </a:lnTo>
                <a:lnTo>
                  <a:pt x="202876" y="86624"/>
                </a:lnTo>
                <a:close/>
              </a:path>
              <a:path w="403225" h="138429">
                <a:moveTo>
                  <a:pt x="240012" y="96555"/>
                </a:moveTo>
                <a:lnTo>
                  <a:pt x="202876" y="96555"/>
                </a:lnTo>
                <a:lnTo>
                  <a:pt x="216869" y="97619"/>
                </a:lnTo>
                <a:lnTo>
                  <a:pt x="227397" y="100718"/>
                </a:lnTo>
                <a:lnTo>
                  <a:pt x="234028" y="105707"/>
                </a:lnTo>
                <a:lnTo>
                  <a:pt x="236334" y="112444"/>
                </a:lnTo>
                <a:lnTo>
                  <a:pt x="234028" y="119092"/>
                </a:lnTo>
                <a:lnTo>
                  <a:pt x="227397" y="124036"/>
                </a:lnTo>
                <a:lnTo>
                  <a:pt x="216869" y="127117"/>
                </a:lnTo>
                <a:lnTo>
                  <a:pt x="202876" y="128180"/>
                </a:lnTo>
                <a:lnTo>
                  <a:pt x="240189" y="128180"/>
                </a:lnTo>
                <a:lnTo>
                  <a:pt x="245673" y="123350"/>
                </a:lnTo>
                <a:lnTo>
                  <a:pt x="248862" y="112444"/>
                </a:lnTo>
                <a:lnTo>
                  <a:pt x="245673" y="101577"/>
                </a:lnTo>
                <a:lnTo>
                  <a:pt x="240012" y="96555"/>
                </a:lnTo>
                <a:close/>
              </a:path>
              <a:path w="403225" h="138429">
                <a:moveTo>
                  <a:pt x="382377" y="152"/>
                </a:moveTo>
                <a:lnTo>
                  <a:pt x="369697" y="152"/>
                </a:lnTo>
                <a:lnTo>
                  <a:pt x="369697" y="78221"/>
                </a:lnTo>
                <a:lnTo>
                  <a:pt x="382377" y="78221"/>
                </a:lnTo>
                <a:lnTo>
                  <a:pt x="382377" y="42319"/>
                </a:lnTo>
                <a:lnTo>
                  <a:pt x="379016" y="42319"/>
                </a:lnTo>
                <a:lnTo>
                  <a:pt x="379016" y="31777"/>
                </a:lnTo>
                <a:lnTo>
                  <a:pt x="382377" y="31777"/>
                </a:lnTo>
                <a:lnTo>
                  <a:pt x="382377" y="152"/>
                </a:lnTo>
                <a:close/>
              </a:path>
              <a:path w="403225" h="138429">
                <a:moveTo>
                  <a:pt x="382377" y="31777"/>
                </a:moveTo>
                <a:lnTo>
                  <a:pt x="379016" y="31777"/>
                </a:lnTo>
                <a:lnTo>
                  <a:pt x="379016" y="42319"/>
                </a:lnTo>
                <a:lnTo>
                  <a:pt x="382377" y="42319"/>
                </a:lnTo>
                <a:lnTo>
                  <a:pt x="382377" y="31777"/>
                </a:lnTo>
                <a:close/>
              </a:path>
              <a:path w="403225" h="138429">
                <a:moveTo>
                  <a:pt x="402849" y="31777"/>
                </a:moveTo>
                <a:lnTo>
                  <a:pt x="382377" y="31777"/>
                </a:lnTo>
                <a:lnTo>
                  <a:pt x="382377" y="42319"/>
                </a:lnTo>
                <a:lnTo>
                  <a:pt x="402849" y="42319"/>
                </a:lnTo>
                <a:lnTo>
                  <a:pt x="402849" y="31777"/>
                </a:lnTo>
                <a:close/>
              </a:path>
              <a:path w="403225" h="138429">
                <a:moveTo>
                  <a:pt x="382377" y="85708"/>
                </a:moveTo>
                <a:lnTo>
                  <a:pt x="295294" y="85708"/>
                </a:lnTo>
                <a:lnTo>
                  <a:pt x="295294" y="136430"/>
                </a:lnTo>
                <a:lnTo>
                  <a:pt x="382377" y="136430"/>
                </a:lnTo>
                <a:lnTo>
                  <a:pt x="382377" y="126041"/>
                </a:lnTo>
                <a:lnTo>
                  <a:pt x="307822" y="126041"/>
                </a:lnTo>
                <a:lnTo>
                  <a:pt x="307822" y="95944"/>
                </a:lnTo>
                <a:lnTo>
                  <a:pt x="382377" y="95944"/>
                </a:lnTo>
                <a:lnTo>
                  <a:pt x="382377" y="85708"/>
                </a:lnTo>
                <a:close/>
              </a:path>
              <a:path w="403225" h="138429">
                <a:moveTo>
                  <a:pt x="382377" y="95944"/>
                </a:moveTo>
                <a:lnTo>
                  <a:pt x="370002" y="95944"/>
                </a:lnTo>
                <a:lnTo>
                  <a:pt x="370002" y="126041"/>
                </a:lnTo>
                <a:lnTo>
                  <a:pt x="382377" y="126041"/>
                </a:lnTo>
                <a:lnTo>
                  <a:pt x="382377" y="95944"/>
                </a:lnTo>
                <a:close/>
              </a:path>
              <a:path w="403225" h="138429">
                <a:moveTo>
                  <a:pt x="294530" y="7027"/>
                </a:moveTo>
                <a:lnTo>
                  <a:pt x="281850" y="7027"/>
                </a:lnTo>
                <a:lnTo>
                  <a:pt x="281850" y="67833"/>
                </a:lnTo>
                <a:lnTo>
                  <a:pt x="292697" y="67833"/>
                </a:lnTo>
                <a:lnTo>
                  <a:pt x="308209" y="67541"/>
                </a:lnTo>
                <a:lnTo>
                  <a:pt x="323978" y="66534"/>
                </a:lnTo>
                <a:lnTo>
                  <a:pt x="340263" y="64610"/>
                </a:lnTo>
                <a:lnTo>
                  <a:pt x="353037" y="62333"/>
                </a:lnTo>
                <a:lnTo>
                  <a:pt x="294530" y="62333"/>
                </a:lnTo>
                <a:lnTo>
                  <a:pt x="294530" y="57138"/>
                </a:lnTo>
                <a:lnTo>
                  <a:pt x="292697" y="57138"/>
                </a:lnTo>
                <a:lnTo>
                  <a:pt x="294530" y="57103"/>
                </a:lnTo>
                <a:lnTo>
                  <a:pt x="294530" y="7027"/>
                </a:lnTo>
                <a:close/>
              </a:path>
              <a:path w="403225" h="138429">
                <a:moveTo>
                  <a:pt x="355794" y="51180"/>
                </a:moveTo>
                <a:lnTo>
                  <a:pt x="339189" y="54044"/>
                </a:lnTo>
                <a:lnTo>
                  <a:pt x="323214" y="55878"/>
                </a:lnTo>
                <a:lnTo>
                  <a:pt x="307755" y="56852"/>
                </a:lnTo>
                <a:lnTo>
                  <a:pt x="294530" y="57103"/>
                </a:lnTo>
                <a:lnTo>
                  <a:pt x="294530" y="62333"/>
                </a:lnTo>
                <a:lnTo>
                  <a:pt x="353037" y="62333"/>
                </a:lnTo>
                <a:lnTo>
                  <a:pt x="357322" y="61569"/>
                </a:lnTo>
                <a:lnTo>
                  <a:pt x="355794" y="51180"/>
                </a:lnTo>
                <a:close/>
              </a:path>
              <a:path w="403225" h="138429">
                <a:moveTo>
                  <a:pt x="294530" y="57103"/>
                </a:moveTo>
                <a:lnTo>
                  <a:pt x="292697" y="57138"/>
                </a:lnTo>
                <a:lnTo>
                  <a:pt x="294530" y="57138"/>
                </a:lnTo>
                <a:close/>
              </a:path>
            </a:pathLst>
          </a:custGeom>
          <a:solidFill>
            <a:srgbClr val="6775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6872499" y="4345073"/>
            <a:ext cx="407034" cy="138430"/>
          </a:xfrm>
          <a:custGeom>
            <a:avLst/>
            <a:gdLst/>
            <a:ahLst/>
            <a:cxnLst/>
            <a:rect l="l" t="t" r="r" b="b"/>
            <a:pathLst>
              <a:path w="407034" h="138429">
                <a:moveTo>
                  <a:pt x="36055" y="91666"/>
                </a:moveTo>
                <a:lnTo>
                  <a:pt x="23374" y="91666"/>
                </a:lnTo>
                <a:lnTo>
                  <a:pt x="23374" y="135055"/>
                </a:lnTo>
                <a:lnTo>
                  <a:pt x="115346" y="135055"/>
                </a:lnTo>
                <a:lnTo>
                  <a:pt x="115346" y="129249"/>
                </a:lnTo>
                <a:lnTo>
                  <a:pt x="36055" y="129249"/>
                </a:lnTo>
                <a:lnTo>
                  <a:pt x="36055" y="91666"/>
                </a:lnTo>
                <a:close/>
              </a:path>
              <a:path w="407034" h="138429">
                <a:moveTo>
                  <a:pt x="115346" y="124666"/>
                </a:moveTo>
                <a:lnTo>
                  <a:pt x="36055" y="124666"/>
                </a:lnTo>
                <a:lnTo>
                  <a:pt x="36055" y="129249"/>
                </a:lnTo>
                <a:lnTo>
                  <a:pt x="115346" y="129249"/>
                </a:lnTo>
                <a:lnTo>
                  <a:pt x="115346" y="124666"/>
                </a:lnTo>
                <a:close/>
              </a:path>
              <a:path w="407034" h="138429">
                <a:moveTo>
                  <a:pt x="111527" y="152"/>
                </a:moveTo>
                <a:lnTo>
                  <a:pt x="98846" y="152"/>
                </a:lnTo>
                <a:lnTo>
                  <a:pt x="98846" y="102208"/>
                </a:lnTo>
                <a:lnTo>
                  <a:pt x="111527" y="102208"/>
                </a:lnTo>
                <a:lnTo>
                  <a:pt x="111527" y="65083"/>
                </a:lnTo>
                <a:lnTo>
                  <a:pt x="103430" y="65083"/>
                </a:lnTo>
                <a:lnTo>
                  <a:pt x="103430" y="54694"/>
                </a:lnTo>
                <a:lnTo>
                  <a:pt x="111527" y="54694"/>
                </a:lnTo>
                <a:lnTo>
                  <a:pt x="111527" y="31930"/>
                </a:lnTo>
                <a:lnTo>
                  <a:pt x="103430" y="31930"/>
                </a:lnTo>
                <a:lnTo>
                  <a:pt x="103430" y="21541"/>
                </a:lnTo>
                <a:lnTo>
                  <a:pt x="111527" y="21541"/>
                </a:lnTo>
                <a:lnTo>
                  <a:pt x="111527" y="152"/>
                </a:lnTo>
                <a:close/>
              </a:path>
              <a:path w="407034" h="138429">
                <a:moveTo>
                  <a:pt x="35597" y="8861"/>
                </a:moveTo>
                <a:lnTo>
                  <a:pt x="21462" y="11398"/>
                </a:lnTo>
                <a:lnTo>
                  <a:pt x="10178" y="18505"/>
                </a:lnTo>
                <a:lnTo>
                  <a:pt x="2704" y="29421"/>
                </a:lnTo>
                <a:lnTo>
                  <a:pt x="0" y="43388"/>
                </a:lnTo>
                <a:lnTo>
                  <a:pt x="2704" y="57355"/>
                </a:lnTo>
                <a:lnTo>
                  <a:pt x="10178" y="68272"/>
                </a:lnTo>
                <a:lnTo>
                  <a:pt x="21462" y="75378"/>
                </a:lnTo>
                <a:lnTo>
                  <a:pt x="35597" y="77916"/>
                </a:lnTo>
                <a:lnTo>
                  <a:pt x="49731" y="75378"/>
                </a:lnTo>
                <a:lnTo>
                  <a:pt x="61015" y="68272"/>
                </a:lnTo>
                <a:lnTo>
                  <a:pt x="61943" y="66916"/>
                </a:lnTo>
                <a:lnTo>
                  <a:pt x="35597" y="66916"/>
                </a:lnTo>
                <a:lnTo>
                  <a:pt x="26272" y="65173"/>
                </a:lnTo>
                <a:lnTo>
                  <a:pt x="18867" y="60308"/>
                </a:lnTo>
                <a:lnTo>
                  <a:pt x="13983" y="52865"/>
                </a:lnTo>
                <a:lnTo>
                  <a:pt x="12222" y="43388"/>
                </a:lnTo>
                <a:lnTo>
                  <a:pt x="13983" y="34000"/>
                </a:lnTo>
                <a:lnTo>
                  <a:pt x="18867" y="26602"/>
                </a:lnTo>
                <a:lnTo>
                  <a:pt x="26272" y="21754"/>
                </a:lnTo>
                <a:lnTo>
                  <a:pt x="35597" y="20013"/>
                </a:lnTo>
                <a:lnTo>
                  <a:pt x="62048" y="20013"/>
                </a:lnTo>
                <a:lnTo>
                  <a:pt x="61015" y="18505"/>
                </a:lnTo>
                <a:lnTo>
                  <a:pt x="49731" y="11398"/>
                </a:lnTo>
                <a:lnTo>
                  <a:pt x="35597" y="8861"/>
                </a:lnTo>
                <a:close/>
              </a:path>
              <a:path w="407034" h="138429">
                <a:moveTo>
                  <a:pt x="62048" y="20013"/>
                </a:moveTo>
                <a:lnTo>
                  <a:pt x="35597" y="20013"/>
                </a:lnTo>
                <a:lnTo>
                  <a:pt x="44945" y="21754"/>
                </a:lnTo>
                <a:lnTo>
                  <a:pt x="52402" y="26602"/>
                </a:lnTo>
                <a:lnTo>
                  <a:pt x="57339" y="34000"/>
                </a:lnTo>
                <a:lnTo>
                  <a:pt x="59124" y="43388"/>
                </a:lnTo>
                <a:lnTo>
                  <a:pt x="57339" y="52865"/>
                </a:lnTo>
                <a:lnTo>
                  <a:pt x="52402" y="60308"/>
                </a:lnTo>
                <a:lnTo>
                  <a:pt x="44945" y="65173"/>
                </a:lnTo>
                <a:lnTo>
                  <a:pt x="35597" y="66916"/>
                </a:lnTo>
                <a:lnTo>
                  <a:pt x="61943" y="66916"/>
                </a:lnTo>
                <a:lnTo>
                  <a:pt x="63198" y="65083"/>
                </a:lnTo>
                <a:lnTo>
                  <a:pt x="61874" y="65083"/>
                </a:lnTo>
                <a:lnTo>
                  <a:pt x="61874" y="54694"/>
                </a:lnTo>
                <a:lnTo>
                  <a:pt x="69004" y="54694"/>
                </a:lnTo>
                <a:lnTo>
                  <a:pt x="71194" y="43388"/>
                </a:lnTo>
                <a:lnTo>
                  <a:pt x="68975" y="31930"/>
                </a:lnTo>
                <a:lnTo>
                  <a:pt x="61874" y="31930"/>
                </a:lnTo>
                <a:lnTo>
                  <a:pt x="61874" y="21541"/>
                </a:lnTo>
                <a:lnTo>
                  <a:pt x="63094" y="21541"/>
                </a:lnTo>
                <a:lnTo>
                  <a:pt x="62048" y="20013"/>
                </a:lnTo>
                <a:close/>
              </a:path>
              <a:path w="407034" h="138429">
                <a:moveTo>
                  <a:pt x="69004" y="54694"/>
                </a:moveTo>
                <a:lnTo>
                  <a:pt x="61874" y="54694"/>
                </a:lnTo>
                <a:lnTo>
                  <a:pt x="61874" y="65083"/>
                </a:lnTo>
                <a:lnTo>
                  <a:pt x="63198" y="65083"/>
                </a:lnTo>
                <a:lnTo>
                  <a:pt x="68489" y="57355"/>
                </a:lnTo>
                <a:lnTo>
                  <a:pt x="69004" y="54694"/>
                </a:lnTo>
                <a:close/>
              </a:path>
              <a:path w="407034" h="138429">
                <a:moveTo>
                  <a:pt x="98846" y="54694"/>
                </a:moveTo>
                <a:lnTo>
                  <a:pt x="69004" y="54694"/>
                </a:lnTo>
                <a:lnTo>
                  <a:pt x="68489" y="57355"/>
                </a:lnTo>
                <a:lnTo>
                  <a:pt x="63198" y="65083"/>
                </a:lnTo>
                <a:lnTo>
                  <a:pt x="98846" y="65083"/>
                </a:lnTo>
                <a:lnTo>
                  <a:pt x="98846" y="54694"/>
                </a:lnTo>
                <a:close/>
              </a:path>
              <a:path w="407034" h="138429">
                <a:moveTo>
                  <a:pt x="111527" y="54694"/>
                </a:moveTo>
                <a:lnTo>
                  <a:pt x="103430" y="54694"/>
                </a:lnTo>
                <a:lnTo>
                  <a:pt x="103430" y="65083"/>
                </a:lnTo>
                <a:lnTo>
                  <a:pt x="111527" y="65083"/>
                </a:lnTo>
                <a:lnTo>
                  <a:pt x="111527" y="54694"/>
                </a:lnTo>
                <a:close/>
              </a:path>
              <a:path w="407034" h="138429">
                <a:moveTo>
                  <a:pt x="63094" y="21541"/>
                </a:moveTo>
                <a:lnTo>
                  <a:pt x="61874" y="21541"/>
                </a:lnTo>
                <a:lnTo>
                  <a:pt x="61874" y="31930"/>
                </a:lnTo>
                <a:lnTo>
                  <a:pt x="68975" y="31930"/>
                </a:lnTo>
                <a:lnTo>
                  <a:pt x="68489" y="29421"/>
                </a:lnTo>
                <a:lnTo>
                  <a:pt x="63094" y="21541"/>
                </a:lnTo>
                <a:close/>
              </a:path>
              <a:path w="407034" h="138429">
                <a:moveTo>
                  <a:pt x="98846" y="21541"/>
                </a:moveTo>
                <a:lnTo>
                  <a:pt x="63094" y="21541"/>
                </a:lnTo>
                <a:lnTo>
                  <a:pt x="68489" y="29421"/>
                </a:lnTo>
                <a:lnTo>
                  <a:pt x="68975" y="31930"/>
                </a:lnTo>
                <a:lnTo>
                  <a:pt x="98846" y="31930"/>
                </a:lnTo>
                <a:lnTo>
                  <a:pt x="98846" y="21541"/>
                </a:lnTo>
                <a:close/>
              </a:path>
              <a:path w="407034" h="138429">
                <a:moveTo>
                  <a:pt x="111527" y="21541"/>
                </a:moveTo>
                <a:lnTo>
                  <a:pt x="103430" y="21541"/>
                </a:lnTo>
                <a:lnTo>
                  <a:pt x="103430" y="31930"/>
                </a:lnTo>
                <a:lnTo>
                  <a:pt x="111527" y="31930"/>
                </a:lnTo>
                <a:lnTo>
                  <a:pt x="111527" y="21541"/>
                </a:lnTo>
                <a:close/>
              </a:path>
              <a:path w="407034" h="138429">
                <a:moveTo>
                  <a:pt x="244737" y="0"/>
                </a:moveTo>
                <a:lnTo>
                  <a:pt x="232056" y="0"/>
                </a:lnTo>
                <a:lnTo>
                  <a:pt x="232056" y="138110"/>
                </a:lnTo>
                <a:lnTo>
                  <a:pt x="244737" y="138110"/>
                </a:lnTo>
                <a:lnTo>
                  <a:pt x="244737" y="67374"/>
                </a:lnTo>
                <a:lnTo>
                  <a:pt x="241681" y="67374"/>
                </a:lnTo>
                <a:lnTo>
                  <a:pt x="241681" y="56680"/>
                </a:lnTo>
                <a:lnTo>
                  <a:pt x="244737" y="56680"/>
                </a:lnTo>
                <a:lnTo>
                  <a:pt x="244737" y="0"/>
                </a:lnTo>
                <a:close/>
              </a:path>
              <a:path w="407034" h="138429">
                <a:moveTo>
                  <a:pt x="244737" y="56680"/>
                </a:moveTo>
                <a:lnTo>
                  <a:pt x="241681" y="56680"/>
                </a:lnTo>
                <a:lnTo>
                  <a:pt x="241681" y="67374"/>
                </a:lnTo>
                <a:lnTo>
                  <a:pt x="244737" y="67374"/>
                </a:lnTo>
                <a:lnTo>
                  <a:pt x="244737" y="56680"/>
                </a:lnTo>
                <a:close/>
              </a:path>
              <a:path w="407034" h="138429">
                <a:moveTo>
                  <a:pt x="267348" y="56680"/>
                </a:moveTo>
                <a:lnTo>
                  <a:pt x="244737" y="56680"/>
                </a:lnTo>
                <a:lnTo>
                  <a:pt x="244737" y="67374"/>
                </a:lnTo>
                <a:lnTo>
                  <a:pt x="267348" y="67374"/>
                </a:lnTo>
                <a:lnTo>
                  <a:pt x="267348" y="56680"/>
                </a:lnTo>
                <a:close/>
              </a:path>
              <a:path w="407034" h="138429">
                <a:moveTo>
                  <a:pt x="172473" y="21999"/>
                </a:moveTo>
                <a:lnTo>
                  <a:pt x="137793" y="21999"/>
                </a:lnTo>
                <a:lnTo>
                  <a:pt x="137793" y="32388"/>
                </a:lnTo>
                <a:lnTo>
                  <a:pt x="219223" y="32388"/>
                </a:lnTo>
                <a:lnTo>
                  <a:pt x="219223" y="26736"/>
                </a:lnTo>
                <a:lnTo>
                  <a:pt x="172473" y="26736"/>
                </a:lnTo>
                <a:lnTo>
                  <a:pt x="172473" y="21999"/>
                </a:lnTo>
                <a:close/>
              </a:path>
              <a:path w="407034" h="138429">
                <a:moveTo>
                  <a:pt x="185154" y="1680"/>
                </a:moveTo>
                <a:lnTo>
                  <a:pt x="172473" y="1680"/>
                </a:lnTo>
                <a:lnTo>
                  <a:pt x="172473" y="26736"/>
                </a:lnTo>
                <a:lnTo>
                  <a:pt x="185154" y="26736"/>
                </a:lnTo>
                <a:lnTo>
                  <a:pt x="185154" y="1680"/>
                </a:lnTo>
                <a:close/>
              </a:path>
              <a:path w="407034" h="138429">
                <a:moveTo>
                  <a:pt x="219223" y="21999"/>
                </a:moveTo>
                <a:lnTo>
                  <a:pt x="185154" y="21999"/>
                </a:lnTo>
                <a:lnTo>
                  <a:pt x="185154" y="26736"/>
                </a:lnTo>
                <a:lnTo>
                  <a:pt x="219223" y="26736"/>
                </a:lnTo>
                <a:lnTo>
                  <a:pt x="219223" y="21999"/>
                </a:lnTo>
                <a:close/>
              </a:path>
              <a:path w="407034" h="138429">
                <a:moveTo>
                  <a:pt x="179043" y="43847"/>
                </a:moveTo>
                <a:lnTo>
                  <a:pt x="165605" y="46191"/>
                </a:lnTo>
                <a:lnTo>
                  <a:pt x="154961" y="52746"/>
                </a:lnTo>
                <a:lnTo>
                  <a:pt x="147955" y="62796"/>
                </a:lnTo>
                <a:lnTo>
                  <a:pt x="145432" y="75624"/>
                </a:lnTo>
                <a:lnTo>
                  <a:pt x="147955" y="88453"/>
                </a:lnTo>
                <a:lnTo>
                  <a:pt x="154961" y="98503"/>
                </a:lnTo>
                <a:lnTo>
                  <a:pt x="165605" y="105058"/>
                </a:lnTo>
                <a:lnTo>
                  <a:pt x="179043" y="107402"/>
                </a:lnTo>
                <a:lnTo>
                  <a:pt x="192544" y="105058"/>
                </a:lnTo>
                <a:lnTo>
                  <a:pt x="203181" y="98503"/>
                </a:lnTo>
                <a:lnTo>
                  <a:pt x="204320" y="96860"/>
                </a:lnTo>
                <a:lnTo>
                  <a:pt x="179043" y="96860"/>
                </a:lnTo>
                <a:lnTo>
                  <a:pt x="170392" y="95282"/>
                </a:lnTo>
                <a:lnTo>
                  <a:pt x="163574" y="90883"/>
                </a:lnTo>
                <a:lnTo>
                  <a:pt x="159105" y="84163"/>
                </a:lnTo>
                <a:lnTo>
                  <a:pt x="157501" y="75624"/>
                </a:lnTo>
                <a:lnTo>
                  <a:pt x="159105" y="67021"/>
                </a:lnTo>
                <a:lnTo>
                  <a:pt x="163574" y="60308"/>
                </a:lnTo>
                <a:lnTo>
                  <a:pt x="170392" y="55945"/>
                </a:lnTo>
                <a:lnTo>
                  <a:pt x="179043" y="54388"/>
                </a:lnTo>
                <a:lnTo>
                  <a:pt x="204320" y="54388"/>
                </a:lnTo>
                <a:lnTo>
                  <a:pt x="203181" y="52746"/>
                </a:lnTo>
                <a:lnTo>
                  <a:pt x="192544" y="46191"/>
                </a:lnTo>
                <a:lnTo>
                  <a:pt x="179043" y="43847"/>
                </a:lnTo>
                <a:close/>
              </a:path>
              <a:path w="407034" h="138429">
                <a:moveTo>
                  <a:pt x="204320" y="54388"/>
                </a:moveTo>
                <a:lnTo>
                  <a:pt x="179043" y="54388"/>
                </a:lnTo>
                <a:lnTo>
                  <a:pt x="187694" y="55945"/>
                </a:lnTo>
                <a:lnTo>
                  <a:pt x="194511" y="60308"/>
                </a:lnTo>
                <a:lnTo>
                  <a:pt x="198980" y="67021"/>
                </a:lnTo>
                <a:lnTo>
                  <a:pt x="200584" y="75624"/>
                </a:lnTo>
                <a:lnTo>
                  <a:pt x="198980" y="84163"/>
                </a:lnTo>
                <a:lnTo>
                  <a:pt x="194511" y="90883"/>
                </a:lnTo>
                <a:lnTo>
                  <a:pt x="187694" y="95282"/>
                </a:lnTo>
                <a:lnTo>
                  <a:pt x="179043" y="96860"/>
                </a:lnTo>
                <a:lnTo>
                  <a:pt x="204320" y="96860"/>
                </a:lnTo>
                <a:lnTo>
                  <a:pt x="210152" y="88453"/>
                </a:lnTo>
                <a:lnTo>
                  <a:pt x="212654" y="75624"/>
                </a:lnTo>
                <a:lnTo>
                  <a:pt x="210152" y="62796"/>
                </a:lnTo>
                <a:lnTo>
                  <a:pt x="204320" y="54388"/>
                </a:lnTo>
                <a:close/>
              </a:path>
              <a:path w="407034" h="138429">
                <a:moveTo>
                  <a:pt x="386197" y="0"/>
                </a:moveTo>
                <a:lnTo>
                  <a:pt x="373516" y="0"/>
                </a:lnTo>
                <a:lnTo>
                  <a:pt x="373516" y="78069"/>
                </a:lnTo>
                <a:lnTo>
                  <a:pt x="386197" y="78069"/>
                </a:lnTo>
                <a:lnTo>
                  <a:pt x="386197" y="42166"/>
                </a:lnTo>
                <a:lnTo>
                  <a:pt x="382836" y="42166"/>
                </a:lnTo>
                <a:lnTo>
                  <a:pt x="382836" y="31624"/>
                </a:lnTo>
                <a:lnTo>
                  <a:pt x="386197" y="31624"/>
                </a:lnTo>
                <a:lnTo>
                  <a:pt x="386197" y="0"/>
                </a:lnTo>
                <a:close/>
              </a:path>
              <a:path w="407034" h="138429">
                <a:moveTo>
                  <a:pt x="386197" y="31624"/>
                </a:moveTo>
                <a:lnTo>
                  <a:pt x="382836" y="31624"/>
                </a:lnTo>
                <a:lnTo>
                  <a:pt x="382836" y="42166"/>
                </a:lnTo>
                <a:lnTo>
                  <a:pt x="386197" y="42166"/>
                </a:lnTo>
                <a:lnTo>
                  <a:pt x="386197" y="31624"/>
                </a:lnTo>
                <a:close/>
              </a:path>
              <a:path w="407034" h="138429">
                <a:moveTo>
                  <a:pt x="406669" y="31624"/>
                </a:moveTo>
                <a:lnTo>
                  <a:pt x="386197" y="31624"/>
                </a:lnTo>
                <a:lnTo>
                  <a:pt x="386197" y="42166"/>
                </a:lnTo>
                <a:lnTo>
                  <a:pt x="406669" y="42166"/>
                </a:lnTo>
                <a:lnTo>
                  <a:pt x="406669" y="31624"/>
                </a:lnTo>
                <a:close/>
              </a:path>
              <a:path w="407034" h="138429">
                <a:moveTo>
                  <a:pt x="386197" y="85555"/>
                </a:moveTo>
                <a:lnTo>
                  <a:pt x="299114" y="85555"/>
                </a:lnTo>
                <a:lnTo>
                  <a:pt x="299114" y="136277"/>
                </a:lnTo>
                <a:lnTo>
                  <a:pt x="386197" y="136277"/>
                </a:lnTo>
                <a:lnTo>
                  <a:pt x="386197" y="125888"/>
                </a:lnTo>
                <a:lnTo>
                  <a:pt x="311641" y="125888"/>
                </a:lnTo>
                <a:lnTo>
                  <a:pt x="311641" y="95791"/>
                </a:lnTo>
                <a:lnTo>
                  <a:pt x="386197" y="95791"/>
                </a:lnTo>
                <a:lnTo>
                  <a:pt x="386197" y="85555"/>
                </a:lnTo>
                <a:close/>
              </a:path>
              <a:path w="407034" h="138429">
                <a:moveTo>
                  <a:pt x="386197" y="95791"/>
                </a:moveTo>
                <a:lnTo>
                  <a:pt x="373822" y="95791"/>
                </a:lnTo>
                <a:lnTo>
                  <a:pt x="373822" y="125888"/>
                </a:lnTo>
                <a:lnTo>
                  <a:pt x="386197" y="125888"/>
                </a:lnTo>
                <a:lnTo>
                  <a:pt x="386197" y="95791"/>
                </a:lnTo>
                <a:close/>
              </a:path>
              <a:path w="407034" h="138429">
                <a:moveTo>
                  <a:pt x="298350" y="6874"/>
                </a:moveTo>
                <a:lnTo>
                  <a:pt x="285669" y="6874"/>
                </a:lnTo>
                <a:lnTo>
                  <a:pt x="285669" y="67680"/>
                </a:lnTo>
                <a:lnTo>
                  <a:pt x="296516" y="67680"/>
                </a:lnTo>
                <a:lnTo>
                  <a:pt x="312028" y="67389"/>
                </a:lnTo>
                <a:lnTo>
                  <a:pt x="327797" y="66381"/>
                </a:lnTo>
                <a:lnTo>
                  <a:pt x="344083" y="64457"/>
                </a:lnTo>
                <a:lnTo>
                  <a:pt x="356856" y="62180"/>
                </a:lnTo>
                <a:lnTo>
                  <a:pt x="298350" y="62180"/>
                </a:lnTo>
                <a:lnTo>
                  <a:pt x="298350" y="56985"/>
                </a:lnTo>
                <a:lnTo>
                  <a:pt x="296516" y="56985"/>
                </a:lnTo>
                <a:lnTo>
                  <a:pt x="298350" y="56951"/>
                </a:lnTo>
                <a:lnTo>
                  <a:pt x="298350" y="6874"/>
                </a:lnTo>
                <a:close/>
              </a:path>
              <a:path w="407034" h="138429">
                <a:moveTo>
                  <a:pt x="359613" y="51027"/>
                </a:moveTo>
                <a:lnTo>
                  <a:pt x="343008" y="53892"/>
                </a:lnTo>
                <a:lnTo>
                  <a:pt x="327034" y="55725"/>
                </a:lnTo>
                <a:lnTo>
                  <a:pt x="311574" y="56699"/>
                </a:lnTo>
                <a:lnTo>
                  <a:pt x="298350" y="56951"/>
                </a:lnTo>
                <a:lnTo>
                  <a:pt x="298350" y="62180"/>
                </a:lnTo>
                <a:lnTo>
                  <a:pt x="356856" y="62180"/>
                </a:lnTo>
                <a:lnTo>
                  <a:pt x="361141" y="61416"/>
                </a:lnTo>
                <a:lnTo>
                  <a:pt x="359613" y="51027"/>
                </a:lnTo>
                <a:close/>
              </a:path>
              <a:path w="407034" h="138429">
                <a:moveTo>
                  <a:pt x="298350" y="56951"/>
                </a:moveTo>
                <a:lnTo>
                  <a:pt x="296516" y="56985"/>
                </a:lnTo>
                <a:lnTo>
                  <a:pt x="298350" y="56985"/>
                </a:lnTo>
                <a:close/>
              </a:path>
            </a:pathLst>
          </a:custGeom>
          <a:solidFill>
            <a:srgbClr val="6775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7568571" y="4344004"/>
            <a:ext cx="409575" cy="139700"/>
          </a:xfrm>
          <a:custGeom>
            <a:avLst/>
            <a:gdLst/>
            <a:ahLst/>
            <a:cxnLst/>
            <a:rect l="l" t="t" r="r" b="b"/>
            <a:pathLst>
              <a:path w="409575" h="139700">
                <a:moveTo>
                  <a:pt x="109082" y="1069"/>
                </a:moveTo>
                <a:lnTo>
                  <a:pt x="96555" y="1069"/>
                </a:lnTo>
                <a:lnTo>
                  <a:pt x="96555" y="139180"/>
                </a:lnTo>
                <a:lnTo>
                  <a:pt x="109082" y="139180"/>
                </a:lnTo>
                <a:lnTo>
                  <a:pt x="109082" y="68597"/>
                </a:lnTo>
                <a:lnTo>
                  <a:pt x="105110" y="68597"/>
                </a:lnTo>
                <a:lnTo>
                  <a:pt x="105110" y="57902"/>
                </a:lnTo>
                <a:lnTo>
                  <a:pt x="109082" y="57902"/>
                </a:lnTo>
                <a:lnTo>
                  <a:pt x="109082" y="1069"/>
                </a:lnTo>
                <a:close/>
              </a:path>
              <a:path w="409575" h="139700">
                <a:moveTo>
                  <a:pt x="109082" y="57902"/>
                </a:moveTo>
                <a:lnTo>
                  <a:pt x="105110" y="57902"/>
                </a:lnTo>
                <a:lnTo>
                  <a:pt x="105110" y="68597"/>
                </a:lnTo>
                <a:lnTo>
                  <a:pt x="109082" y="68597"/>
                </a:lnTo>
                <a:lnTo>
                  <a:pt x="109082" y="57902"/>
                </a:lnTo>
                <a:close/>
              </a:path>
              <a:path w="409575" h="139700">
                <a:moveTo>
                  <a:pt x="129707" y="57902"/>
                </a:moveTo>
                <a:lnTo>
                  <a:pt x="109082" y="57902"/>
                </a:lnTo>
                <a:lnTo>
                  <a:pt x="109082" y="68597"/>
                </a:lnTo>
                <a:lnTo>
                  <a:pt x="129707" y="68597"/>
                </a:lnTo>
                <a:lnTo>
                  <a:pt x="129707" y="57902"/>
                </a:lnTo>
                <a:close/>
              </a:path>
              <a:path w="409575" h="139700">
                <a:moveTo>
                  <a:pt x="73180" y="15888"/>
                </a:moveTo>
                <a:lnTo>
                  <a:pt x="67985" y="15888"/>
                </a:lnTo>
                <a:lnTo>
                  <a:pt x="67978" y="17263"/>
                </a:lnTo>
                <a:lnTo>
                  <a:pt x="66863" y="40228"/>
                </a:lnTo>
                <a:lnTo>
                  <a:pt x="66758" y="41622"/>
                </a:lnTo>
                <a:lnTo>
                  <a:pt x="62466" y="65541"/>
                </a:lnTo>
                <a:lnTo>
                  <a:pt x="53741" y="88825"/>
                </a:lnTo>
                <a:lnTo>
                  <a:pt x="39416" y="110305"/>
                </a:lnTo>
                <a:lnTo>
                  <a:pt x="49652" y="117332"/>
                </a:lnTo>
                <a:lnTo>
                  <a:pt x="65054" y="93490"/>
                </a:lnTo>
                <a:lnTo>
                  <a:pt x="74211" y="67871"/>
                </a:lnTo>
                <a:lnTo>
                  <a:pt x="78613" y="41622"/>
                </a:lnTo>
                <a:lnTo>
                  <a:pt x="79284" y="26430"/>
                </a:lnTo>
                <a:lnTo>
                  <a:pt x="73180" y="26430"/>
                </a:lnTo>
                <a:lnTo>
                  <a:pt x="73180" y="15888"/>
                </a:lnTo>
                <a:close/>
              </a:path>
              <a:path w="409575" h="139700">
                <a:moveTo>
                  <a:pt x="35138" y="15888"/>
                </a:moveTo>
                <a:lnTo>
                  <a:pt x="30402" y="15888"/>
                </a:lnTo>
                <a:lnTo>
                  <a:pt x="30402" y="17263"/>
                </a:lnTo>
                <a:lnTo>
                  <a:pt x="28853" y="40228"/>
                </a:lnTo>
                <a:lnTo>
                  <a:pt x="23737" y="61989"/>
                </a:lnTo>
                <a:lnTo>
                  <a:pt x="14353" y="82318"/>
                </a:lnTo>
                <a:lnTo>
                  <a:pt x="0" y="100985"/>
                </a:lnTo>
                <a:lnTo>
                  <a:pt x="10236" y="108166"/>
                </a:lnTo>
                <a:lnTo>
                  <a:pt x="25642" y="87152"/>
                </a:lnTo>
                <a:lnTo>
                  <a:pt x="35406" y="64491"/>
                </a:lnTo>
                <a:lnTo>
                  <a:pt x="40528" y="40598"/>
                </a:lnTo>
                <a:lnTo>
                  <a:pt x="41380" y="26430"/>
                </a:lnTo>
                <a:lnTo>
                  <a:pt x="35138" y="26430"/>
                </a:lnTo>
                <a:lnTo>
                  <a:pt x="35138" y="15888"/>
                </a:lnTo>
                <a:close/>
              </a:path>
              <a:path w="409575" h="139700">
                <a:moveTo>
                  <a:pt x="30402" y="15888"/>
                </a:moveTo>
                <a:lnTo>
                  <a:pt x="4430" y="15888"/>
                </a:lnTo>
                <a:lnTo>
                  <a:pt x="4430" y="26430"/>
                </a:lnTo>
                <a:lnTo>
                  <a:pt x="29784" y="26430"/>
                </a:lnTo>
                <a:lnTo>
                  <a:pt x="30402" y="17263"/>
                </a:lnTo>
                <a:lnTo>
                  <a:pt x="30402" y="15888"/>
                </a:lnTo>
                <a:close/>
              </a:path>
              <a:path w="409575" h="139700">
                <a:moveTo>
                  <a:pt x="42013" y="15888"/>
                </a:moveTo>
                <a:lnTo>
                  <a:pt x="35138" y="15888"/>
                </a:lnTo>
                <a:lnTo>
                  <a:pt x="35138" y="26430"/>
                </a:lnTo>
                <a:lnTo>
                  <a:pt x="41380" y="26430"/>
                </a:lnTo>
                <a:lnTo>
                  <a:pt x="42013" y="15888"/>
                </a:lnTo>
                <a:close/>
              </a:path>
              <a:path w="409575" h="139700">
                <a:moveTo>
                  <a:pt x="67985" y="15888"/>
                </a:moveTo>
                <a:lnTo>
                  <a:pt x="46444" y="15888"/>
                </a:lnTo>
                <a:lnTo>
                  <a:pt x="46444" y="26430"/>
                </a:lnTo>
                <a:lnTo>
                  <a:pt x="67533" y="26430"/>
                </a:lnTo>
                <a:lnTo>
                  <a:pt x="67978" y="17263"/>
                </a:lnTo>
                <a:lnTo>
                  <a:pt x="67985" y="15888"/>
                </a:lnTo>
                <a:close/>
              </a:path>
              <a:path w="409575" h="139700">
                <a:moveTo>
                  <a:pt x="79749" y="15888"/>
                </a:moveTo>
                <a:lnTo>
                  <a:pt x="73180" y="15888"/>
                </a:lnTo>
                <a:lnTo>
                  <a:pt x="73180" y="26430"/>
                </a:lnTo>
                <a:lnTo>
                  <a:pt x="79284" y="26430"/>
                </a:lnTo>
                <a:lnTo>
                  <a:pt x="79749" y="15888"/>
                </a:lnTo>
                <a:close/>
              </a:path>
              <a:path w="409575" h="139700">
                <a:moveTo>
                  <a:pt x="254515" y="1069"/>
                </a:moveTo>
                <a:lnTo>
                  <a:pt x="241681" y="1069"/>
                </a:lnTo>
                <a:lnTo>
                  <a:pt x="241681" y="74096"/>
                </a:lnTo>
                <a:lnTo>
                  <a:pt x="254515" y="74096"/>
                </a:lnTo>
                <a:lnTo>
                  <a:pt x="254515" y="1069"/>
                </a:lnTo>
                <a:close/>
              </a:path>
              <a:path w="409575" h="139700">
                <a:moveTo>
                  <a:pt x="254515" y="80819"/>
                </a:moveTo>
                <a:lnTo>
                  <a:pt x="165140" y="80819"/>
                </a:lnTo>
                <a:lnTo>
                  <a:pt x="165140" y="90596"/>
                </a:lnTo>
                <a:lnTo>
                  <a:pt x="241987" y="90596"/>
                </a:lnTo>
                <a:lnTo>
                  <a:pt x="241987" y="103735"/>
                </a:lnTo>
                <a:lnTo>
                  <a:pt x="165445" y="103735"/>
                </a:lnTo>
                <a:lnTo>
                  <a:pt x="165445" y="137652"/>
                </a:lnTo>
                <a:lnTo>
                  <a:pt x="259098" y="137652"/>
                </a:lnTo>
                <a:lnTo>
                  <a:pt x="259098" y="132152"/>
                </a:lnTo>
                <a:lnTo>
                  <a:pt x="177820" y="132152"/>
                </a:lnTo>
                <a:lnTo>
                  <a:pt x="177820" y="113055"/>
                </a:lnTo>
                <a:lnTo>
                  <a:pt x="254515" y="113055"/>
                </a:lnTo>
                <a:lnTo>
                  <a:pt x="254515" y="80819"/>
                </a:lnTo>
                <a:close/>
              </a:path>
              <a:path w="409575" h="139700">
                <a:moveTo>
                  <a:pt x="259098" y="127721"/>
                </a:moveTo>
                <a:lnTo>
                  <a:pt x="177820" y="127721"/>
                </a:lnTo>
                <a:lnTo>
                  <a:pt x="177820" y="132152"/>
                </a:lnTo>
                <a:lnTo>
                  <a:pt x="259098" y="132152"/>
                </a:lnTo>
                <a:lnTo>
                  <a:pt x="259098" y="127721"/>
                </a:lnTo>
                <a:close/>
              </a:path>
              <a:path w="409575" h="139700">
                <a:moveTo>
                  <a:pt x="180876" y="21847"/>
                </a:moveTo>
                <a:lnTo>
                  <a:pt x="178737" y="21847"/>
                </a:lnTo>
                <a:lnTo>
                  <a:pt x="178737" y="24291"/>
                </a:lnTo>
                <a:lnTo>
                  <a:pt x="176149" y="36953"/>
                </a:lnTo>
                <a:lnTo>
                  <a:pt x="168921" y="48124"/>
                </a:lnTo>
                <a:lnTo>
                  <a:pt x="157854" y="57119"/>
                </a:lnTo>
                <a:lnTo>
                  <a:pt x="143751" y="63249"/>
                </a:lnTo>
                <a:lnTo>
                  <a:pt x="149404" y="73027"/>
                </a:lnTo>
                <a:lnTo>
                  <a:pt x="165512" y="65691"/>
                </a:lnTo>
                <a:lnTo>
                  <a:pt x="178011" y="54675"/>
                </a:lnTo>
                <a:lnTo>
                  <a:pt x="185191" y="42225"/>
                </a:lnTo>
                <a:lnTo>
                  <a:pt x="183822" y="39994"/>
                </a:lnTo>
                <a:lnTo>
                  <a:pt x="180876" y="24291"/>
                </a:lnTo>
                <a:lnTo>
                  <a:pt x="180876" y="21847"/>
                </a:lnTo>
                <a:close/>
              </a:path>
              <a:path w="409575" h="139700">
                <a:moveTo>
                  <a:pt x="191265" y="21847"/>
                </a:moveTo>
                <a:lnTo>
                  <a:pt x="188973" y="21847"/>
                </a:lnTo>
                <a:lnTo>
                  <a:pt x="188973" y="24291"/>
                </a:lnTo>
                <a:lnTo>
                  <a:pt x="186099" y="40650"/>
                </a:lnTo>
                <a:lnTo>
                  <a:pt x="185191" y="42225"/>
                </a:lnTo>
                <a:lnTo>
                  <a:pt x="192067" y="53433"/>
                </a:lnTo>
                <a:lnTo>
                  <a:pt x="204723" y="63951"/>
                </a:lnTo>
                <a:lnTo>
                  <a:pt x="220904" y="70888"/>
                </a:lnTo>
                <a:lnTo>
                  <a:pt x="226556" y="61110"/>
                </a:lnTo>
                <a:lnTo>
                  <a:pt x="212405" y="55379"/>
                </a:lnTo>
                <a:lnTo>
                  <a:pt x="201233" y="46883"/>
                </a:lnTo>
                <a:lnTo>
                  <a:pt x="193900" y="36296"/>
                </a:lnTo>
                <a:lnTo>
                  <a:pt x="191265" y="24291"/>
                </a:lnTo>
                <a:lnTo>
                  <a:pt x="191265" y="21847"/>
                </a:lnTo>
                <a:close/>
              </a:path>
              <a:path w="409575" h="139700">
                <a:moveTo>
                  <a:pt x="188973" y="21847"/>
                </a:moveTo>
                <a:lnTo>
                  <a:pt x="180876" y="21847"/>
                </a:lnTo>
                <a:lnTo>
                  <a:pt x="180876" y="24291"/>
                </a:lnTo>
                <a:lnTo>
                  <a:pt x="183822" y="39994"/>
                </a:lnTo>
                <a:lnTo>
                  <a:pt x="185191" y="42225"/>
                </a:lnTo>
                <a:lnTo>
                  <a:pt x="186099" y="40650"/>
                </a:lnTo>
                <a:lnTo>
                  <a:pt x="188973" y="24291"/>
                </a:lnTo>
                <a:lnTo>
                  <a:pt x="188973" y="21847"/>
                </a:lnTo>
                <a:close/>
              </a:path>
              <a:path w="409575" h="139700">
                <a:moveTo>
                  <a:pt x="178737" y="15583"/>
                </a:moveTo>
                <a:lnTo>
                  <a:pt x="147265" y="15583"/>
                </a:lnTo>
                <a:lnTo>
                  <a:pt x="147265" y="25972"/>
                </a:lnTo>
                <a:lnTo>
                  <a:pt x="178394" y="25972"/>
                </a:lnTo>
                <a:lnTo>
                  <a:pt x="178737" y="24291"/>
                </a:lnTo>
                <a:lnTo>
                  <a:pt x="178737" y="21847"/>
                </a:lnTo>
                <a:lnTo>
                  <a:pt x="222431" y="21847"/>
                </a:lnTo>
                <a:lnTo>
                  <a:pt x="222431" y="20472"/>
                </a:lnTo>
                <a:lnTo>
                  <a:pt x="178737" y="20472"/>
                </a:lnTo>
                <a:lnTo>
                  <a:pt x="178737" y="15583"/>
                </a:lnTo>
                <a:close/>
              </a:path>
              <a:path w="409575" h="139700">
                <a:moveTo>
                  <a:pt x="222431" y="21847"/>
                </a:moveTo>
                <a:lnTo>
                  <a:pt x="191265" y="21847"/>
                </a:lnTo>
                <a:lnTo>
                  <a:pt x="191265" y="24291"/>
                </a:lnTo>
                <a:lnTo>
                  <a:pt x="191634" y="25972"/>
                </a:lnTo>
                <a:lnTo>
                  <a:pt x="222431" y="25972"/>
                </a:lnTo>
                <a:lnTo>
                  <a:pt x="222431" y="21847"/>
                </a:lnTo>
                <a:close/>
              </a:path>
              <a:path w="409575" h="139700">
                <a:moveTo>
                  <a:pt x="191265" y="0"/>
                </a:moveTo>
                <a:lnTo>
                  <a:pt x="178737" y="0"/>
                </a:lnTo>
                <a:lnTo>
                  <a:pt x="178737" y="20472"/>
                </a:lnTo>
                <a:lnTo>
                  <a:pt x="191265" y="20472"/>
                </a:lnTo>
                <a:lnTo>
                  <a:pt x="191265" y="0"/>
                </a:lnTo>
                <a:close/>
              </a:path>
              <a:path w="409575" h="139700">
                <a:moveTo>
                  <a:pt x="222431" y="15583"/>
                </a:moveTo>
                <a:lnTo>
                  <a:pt x="191265" y="15583"/>
                </a:lnTo>
                <a:lnTo>
                  <a:pt x="191265" y="20472"/>
                </a:lnTo>
                <a:lnTo>
                  <a:pt x="222431" y="20472"/>
                </a:lnTo>
                <a:lnTo>
                  <a:pt x="222431" y="15583"/>
                </a:lnTo>
                <a:close/>
              </a:path>
              <a:path w="409575" h="139700">
                <a:moveTo>
                  <a:pt x="388947" y="1069"/>
                </a:moveTo>
                <a:lnTo>
                  <a:pt x="376266" y="1069"/>
                </a:lnTo>
                <a:lnTo>
                  <a:pt x="376266" y="79138"/>
                </a:lnTo>
                <a:lnTo>
                  <a:pt x="388947" y="79138"/>
                </a:lnTo>
                <a:lnTo>
                  <a:pt x="388947" y="43235"/>
                </a:lnTo>
                <a:lnTo>
                  <a:pt x="385585" y="43235"/>
                </a:lnTo>
                <a:lnTo>
                  <a:pt x="385585" y="32694"/>
                </a:lnTo>
                <a:lnTo>
                  <a:pt x="388947" y="32694"/>
                </a:lnTo>
                <a:lnTo>
                  <a:pt x="388947" y="1069"/>
                </a:lnTo>
                <a:close/>
              </a:path>
              <a:path w="409575" h="139700">
                <a:moveTo>
                  <a:pt x="388947" y="32694"/>
                </a:moveTo>
                <a:lnTo>
                  <a:pt x="385585" y="32694"/>
                </a:lnTo>
                <a:lnTo>
                  <a:pt x="385585" y="43235"/>
                </a:lnTo>
                <a:lnTo>
                  <a:pt x="388947" y="43235"/>
                </a:lnTo>
                <a:lnTo>
                  <a:pt x="388947" y="32694"/>
                </a:lnTo>
                <a:close/>
              </a:path>
              <a:path w="409575" h="139700">
                <a:moveTo>
                  <a:pt x="409419" y="32694"/>
                </a:moveTo>
                <a:lnTo>
                  <a:pt x="388947" y="32694"/>
                </a:lnTo>
                <a:lnTo>
                  <a:pt x="388947" y="43235"/>
                </a:lnTo>
                <a:lnTo>
                  <a:pt x="409419" y="43235"/>
                </a:lnTo>
                <a:lnTo>
                  <a:pt x="409419" y="32694"/>
                </a:lnTo>
                <a:close/>
              </a:path>
              <a:path w="409575" h="139700">
                <a:moveTo>
                  <a:pt x="388947" y="86624"/>
                </a:moveTo>
                <a:lnTo>
                  <a:pt x="301864" y="86624"/>
                </a:lnTo>
                <a:lnTo>
                  <a:pt x="301864" y="137346"/>
                </a:lnTo>
                <a:lnTo>
                  <a:pt x="388947" y="137346"/>
                </a:lnTo>
                <a:lnTo>
                  <a:pt x="388947" y="126957"/>
                </a:lnTo>
                <a:lnTo>
                  <a:pt x="314391" y="126957"/>
                </a:lnTo>
                <a:lnTo>
                  <a:pt x="314391" y="96860"/>
                </a:lnTo>
                <a:lnTo>
                  <a:pt x="388947" y="96860"/>
                </a:lnTo>
                <a:lnTo>
                  <a:pt x="388947" y="86624"/>
                </a:lnTo>
                <a:close/>
              </a:path>
              <a:path w="409575" h="139700">
                <a:moveTo>
                  <a:pt x="388947" y="96860"/>
                </a:moveTo>
                <a:lnTo>
                  <a:pt x="376572" y="96860"/>
                </a:lnTo>
                <a:lnTo>
                  <a:pt x="376572" y="126957"/>
                </a:lnTo>
                <a:lnTo>
                  <a:pt x="388947" y="126957"/>
                </a:lnTo>
                <a:lnTo>
                  <a:pt x="388947" y="96860"/>
                </a:lnTo>
                <a:close/>
              </a:path>
              <a:path w="409575" h="139700">
                <a:moveTo>
                  <a:pt x="301100" y="7944"/>
                </a:moveTo>
                <a:lnTo>
                  <a:pt x="288419" y="7944"/>
                </a:lnTo>
                <a:lnTo>
                  <a:pt x="288419" y="68749"/>
                </a:lnTo>
                <a:lnTo>
                  <a:pt x="299266" y="68749"/>
                </a:lnTo>
                <a:lnTo>
                  <a:pt x="314778" y="68458"/>
                </a:lnTo>
                <a:lnTo>
                  <a:pt x="330547" y="67451"/>
                </a:lnTo>
                <a:lnTo>
                  <a:pt x="346833" y="65527"/>
                </a:lnTo>
                <a:lnTo>
                  <a:pt x="359606" y="63249"/>
                </a:lnTo>
                <a:lnTo>
                  <a:pt x="301100" y="63249"/>
                </a:lnTo>
                <a:lnTo>
                  <a:pt x="301100" y="58055"/>
                </a:lnTo>
                <a:lnTo>
                  <a:pt x="299266" y="58055"/>
                </a:lnTo>
                <a:lnTo>
                  <a:pt x="301100" y="58020"/>
                </a:lnTo>
                <a:lnTo>
                  <a:pt x="301100" y="7944"/>
                </a:lnTo>
                <a:close/>
              </a:path>
              <a:path w="409575" h="139700">
                <a:moveTo>
                  <a:pt x="362363" y="52097"/>
                </a:moveTo>
                <a:lnTo>
                  <a:pt x="345758" y="54961"/>
                </a:lnTo>
                <a:lnTo>
                  <a:pt x="329784" y="56794"/>
                </a:lnTo>
                <a:lnTo>
                  <a:pt x="314324" y="57768"/>
                </a:lnTo>
                <a:lnTo>
                  <a:pt x="301100" y="58020"/>
                </a:lnTo>
                <a:lnTo>
                  <a:pt x="301100" y="63249"/>
                </a:lnTo>
                <a:lnTo>
                  <a:pt x="359606" y="63249"/>
                </a:lnTo>
                <a:lnTo>
                  <a:pt x="363891" y="62485"/>
                </a:lnTo>
                <a:lnTo>
                  <a:pt x="362363" y="52097"/>
                </a:lnTo>
                <a:close/>
              </a:path>
              <a:path w="409575" h="139700">
                <a:moveTo>
                  <a:pt x="301100" y="58020"/>
                </a:moveTo>
                <a:lnTo>
                  <a:pt x="299266" y="58055"/>
                </a:lnTo>
                <a:lnTo>
                  <a:pt x="301100" y="58055"/>
                </a:lnTo>
                <a:close/>
              </a:path>
            </a:pathLst>
          </a:custGeom>
          <a:solidFill>
            <a:srgbClr val="6775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8272974" y="4345073"/>
            <a:ext cx="410209" cy="138430"/>
          </a:xfrm>
          <a:custGeom>
            <a:avLst/>
            <a:gdLst/>
            <a:ahLst/>
            <a:cxnLst/>
            <a:rect l="l" t="t" r="r" b="b"/>
            <a:pathLst>
              <a:path w="410209" h="138429">
                <a:moveTo>
                  <a:pt x="119166" y="0"/>
                </a:moveTo>
                <a:lnTo>
                  <a:pt x="107096" y="0"/>
                </a:lnTo>
                <a:lnTo>
                  <a:pt x="107096" y="138110"/>
                </a:lnTo>
                <a:lnTo>
                  <a:pt x="119166" y="138110"/>
                </a:lnTo>
                <a:lnTo>
                  <a:pt x="119166" y="66305"/>
                </a:lnTo>
                <a:lnTo>
                  <a:pt x="111832" y="66305"/>
                </a:lnTo>
                <a:lnTo>
                  <a:pt x="111832" y="55610"/>
                </a:lnTo>
                <a:lnTo>
                  <a:pt x="119166" y="55610"/>
                </a:lnTo>
                <a:lnTo>
                  <a:pt x="119166" y="0"/>
                </a:lnTo>
                <a:close/>
              </a:path>
              <a:path w="410209" h="138429">
                <a:moveTo>
                  <a:pt x="88916" y="2902"/>
                </a:moveTo>
                <a:lnTo>
                  <a:pt x="76999" y="2902"/>
                </a:lnTo>
                <a:lnTo>
                  <a:pt x="76999" y="131235"/>
                </a:lnTo>
                <a:lnTo>
                  <a:pt x="88916" y="131235"/>
                </a:lnTo>
                <a:lnTo>
                  <a:pt x="88916" y="66305"/>
                </a:lnTo>
                <a:lnTo>
                  <a:pt x="85249" y="66305"/>
                </a:lnTo>
                <a:lnTo>
                  <a:pt x="85249" y="55610"/>
                </a:lnTo>
                <a:lnTo>
                  <a:pt x="88916" y="55610"/>
                </a:lnTo>
                <a:lnTo>
                  <a:pt x="88916" y="2902"/>
                </a:lnTo>
                <a:close/>
              </a:path>
              <a:path w="410209" h="138429">
                <a:moveTo>
                  <a:pt x="88916" y="55610"/>
                </a:moveTo>
                <a:lnTo>
                  <a:pt x="85249" y="55610"/>
                </a:lnTo>
                <a:lnTo>
                  <a:pt x="85249" y="66305"/>
                </a:lnTo>
                <a:lnTo>
                  <a:pt x="88916" y="66305"/>
                </a:lnTo>
                <a:lnTo>
                  <a:pt x="88916" y="55610"/>
                </a:lnTo>
                <a:close/>
              </a:path>
              <a:path w="410209" h="138429">
                <a:moveTo>
                  <a:pt x="107096" y="55610"/>
                </a:moveTo>
                <a:lnTo>
                  <a:pt x="88916" y="55610"/>
                </a:lnTo>
                <a:lnTo>
                  <a:pt x="88916" y="66305"/>
                </a:lnTo>
                <a:lnTo>
                  <a:pt x="107096" y="66305"/>
                </a:lnTo>
                <a:lnTo>
                  <a:pt x="107096" y="55610"/>
                </a:lnTo>
                <a:close/>
              </a:path>
              <a:path w="410209" h="138429">
                <a:moveTo>
                  <a:pt x="119166" y="55610"/>
                </a:moveTo>
                <a:lnTo>
                  <a:pt x="111832" y="55610"/>
                </a:lnTo>
                <a:lnTo>
                  <a:pt x="111832" y="66305"/>
                </a:lnTo>
                <a:lnTo>
                  <a:pt x="119166" y="66305"/>
                </a:lnTo>
                <a:lnTo>
                  <a:pt x="119166" y="55610"/>
                </a:lnTo>
                <a:close/>
              </a:path>
              <a:path w="410209" h="138429">
                <a:moveTo>
                  <a:pt x="32236" y="21388"/>
                </a:moveTo>
                <a:lnTo>
                  <a:pt x="29944" y="21388"/>
                </a:lnTo>
                <a:lnTo>
                  <a:pt x="29944" y="37277"/>
                </a:lnTo>
                <a:lnTo>
                  <a:pt x="28058" y="57377"/>
                </a:lnTo>
                <a:lnTo>
                  <a:pt x="22420" y="75013"/>
                </a:lnTo>
                <a:lnTo>
                  <a:pt x="13057" y="89441"/>
                </a:lnTo>
                <a:lnTo>
                  <a:pt x="0" y="99916"/>
                </a:lnTo>
                <a:lnTo>
                  <a:pt x="7791" y="109694"/>
                </a:lnTo>
                <a:lnTo>
                  <a:pt x="21763" y="97691"/>
                </a:lnTo>
                <a:lnTo>
                  <a:pt x="31796" y="81162"/>
                </a:lnTo>
                <a:lnTo>
                  <a:pt x="36403" y="65659"/>
                </a:lnTo>
                <a:lnTo>
                  <a:pt x="34284" y="59022"/>
                </a:lnTo>
                <a:lnTo>
                  <a:pt x="32236" y="37277"/>
                </a:lnTo>
                <a:lnTo>
                  <a:pt x="32236" y="21388"/>
                </a:lnTo>
                <a:close/>
              </a:path>
              <a:path w="410209" h="138429">
                <a:moveTo>
                  <a:pt x="42166" y="21388"/>
                </a:moveTo>
                <a:lnTo>
                  <a:pt x="39874" y="21388"/>
                </a:lnTo>
                <a:lnTo>
                  <a:pt x="39874" y="37277"/>
                </a:lnTo>
                <a:lnTo>
                  <a:pt x="37848" y="60795"/>
                </a:lnTo>
                <a:lnTo>
                  <a:pt x="36403" y="65659"/>
                </a:lnTo>
                <a:lnTo>
                  <a:pt x="40371" y="78088"/>
                </a:lnTo>
                <a:lnTo>
                  <a:pt x="50411" y="93630"/>
                </a:lnTo>
                <a:lnTo>
                  <a:pt x="64319" y="104805"/>
                </a:lnTo>
                <a:lnTo>
                  <a:pt x="71805" y="95027"/>
                </a:lnTo>
                <a:lnTo>
                  <a:pt x="58988" y="85381"/>
                </a:lnTo>
                <a:lnTo>
                  <a:pt x="49709" y="71939"/>
                </a:lnTo>
                <a:lnTo>
                  <a:pt x="44069" y="55603"/>
                </a:lnTo>
                <a:lnTo>
                  <a:pt x="42166" y="37277"/>
                </a:lnTo>
                <a:lnTo>
                  <a:pt x="42166" y="21388"/>
                </a:lnTo>
                <a:close/>
              </a:path>
              <a:path w="410209" h="138429">
                <a:moveTo>
                  <a:pt x="39874" y="21388"/>
                </a:moveTo>
                <a:lnTo>
                  <a:pt x="32236" y="21388"/>
                </a:lnTo>
                <a:lnTo>
                  <a:pt x="32236" y="37277"/>
                </a:lnTo>
                <a:lnTo>
                  <a:pt x="34284" y="59022"/>
                </a:lnTo>
                <a:lnTo>
                  <a:pt x="36403" y="65659"/>
                </a:lnTo>
                <a:lnTo>
                  <a:pt x="37848" y="60795"/>
                </a:lnTo>
                <a:lnTo>
                  <a:pt x="39874" y="37277"/>
                </a:lnTo>
                <a:lnTo>
                  <a:pt x="39874" y="21388"/>
                </a:lnTo>
                <a:close/>
              </a:path>
              <a:path w="410209" h="138429">
                <a:moveTo>
                  <a:pt x="67374" y="16194"/>
                </a:moveTo>
                <a:lnTo>
                  <a:pt x="3208" y="16194"/>
                </a:lnTo>
                <a:lnTo>
                  <a:pt x="3208" y="26736"/>
                </a:lnTo>
                <a:lnTo>
                  <a:pt x="29944" y="26736"/>
                </a:lnTo>
                <a:lnTo>
                  <a:pt x="29944" y="21388"/>
                </a:lnTo>
                <a:lnTo>
                  <a:pt x="67374" y="21388"/>
                </a:lnTo>
                <a:lnTo>
                  <a:pt x="67374" y="16194"/>
                </a:lnTo>
                <a:close/>
              </a:path>
              <a:path w="410209" h="138429">
                <a:moveTo>
                  <a:pt x="67374" y="21388"/>
                </a:moveTo>
                <a:lnTo>
                  <a:pt x="42166" y="21388"/>
                </a:lnTo>
                <a:lnTo>
                  <a:pt x="42166" y="26736"/>
                </a:lnTo>
                <a:lnTo>
                  <a:pt x="67374" y="26736"/>
                </a:lnTo>
                <a:lnTo>
                  <a:pt x="67374" y="21388"/>
                </a:lnTo>
                <a:close/>
              </a:path>
              <a:path w="410209" h="138429">
                <a:moveTo>
                  <a:pt x="255584" y="0"/>
                </a:moveTo>
                <a:lnTo>
                  <a:pt x="242903" y="0"/>
                </a:lnTo>
                <a:lnTo>
                  <a:pt x="242903" y="71805"/>
                </a:lnTo>
                <a:lnTo>
                  <a:pt x="255584" y="71805"/>
                </a:lnTo>
                <a:lnTo>
                  <a:pt x="255584" y="40944"/>
                </a:lnTo>
                <a:lnTo>
                  <a:pt x="247028" y="40944"/>
                </a:lnTo>
                <a:lnTo>
                  <a:pt x="247028" y="30708"/>
                </a:lnTo>
                <a:lnTo>
                  <a:pt x="255584" y="30708"/>
                </a:lnTo>
                <a:lnTo>
                  <a:pt x="255584" y="0"/>
                </a:lnTo>
                <a:close/>
              </a:path>
              <a:path w="410209" h="138429">
                <a:moveTo>
                  <a:pt x="161320" y="6263"/>
                </a:moveTo>
                <a:lnTo>
                  <a:pt x="148793" y="6263"/>
                </a:lnTo>
                <a:lnTo>
                  <a:pt x="148793" y="66305"/>
                </a:lnTo>
                <a:lnTo>
                  <a:pt x="211126" y="66305"/>
                </a:lnTo>
                <a:lnTo>
                  <a:pt x="211126" y="56069"/>
                </a:lnTo>
                <a:lnTo>
                  <a:pt x="161320" y="56069"/>
                </a:lnTo>
                <a:lnTo>
                  <a:pt x="161320" y="35902"/>
                </a:lnTo>
                <a:lnTo>
                  <a:pt x="207459" y="35902"/>
                </a:lnTo>
                <a:lnTo>
                  <a:pt x="207459" y="30708"/>
                </a:lnTo>
                <a:lnTo>
                  <a:pt x="211126" y="30708"/>
                </a:lnTo>
                <a:lnTo>
                  <a:pt x="211126" y="25972"/>
                </a:lnTo>
                <a:lnTo>
                  <a:pt x="161320" y="25972"/>
                </a:lnTo>
                <a:lnTo>
                  <a:pt x="161320" y="6263"/>
                </a:lnTo>
                <a:close/>
              </a:path>
              <a:path w="410209" h="138429">
                <a:moveTo>
                  <a:pt x="207459" y="35902"/>
                </a:moveTo>
                <a:lnTo>
                  <a:pt x="198751" y="35902"/>
                </a:lnTo>
                <a:lnTo>
                  <a:pt x="198751" y="56069"/>
                </a:lnTo>
                <a:lnTo>
                  <a:pt x="211126" y="56069"/>
                </a:lnTo>
                <a:lnTo>
                  <a:pt x="211126" y="40944"/>
                </a:lnTo>
                <a:lnTo>
                  <a:pt x="207459" y="40944"/>
                </a:lnTo>
                <a:lnTo>
                  <a:pt x="207459" y="35902"/>
                </a:lnTo>
                <a:close/>
              </a:path>
              <a:path w="410209" h="138429">
                <a:moveTo>
                  <a:pt x="211126" y="30708"/>
                </a:moveTo>
                <a:lnTo>
                  <a:pt x="207459" y="30708"/>
                </a:lnTo>
                <a:lnTo>
                  <a:pt x="207459" y="40944"/>
                </a:lnTo>
                <a:lnTo>
                  <a:pt x="211126" y="40944"/>
                </a:lnTo>
                <a:lnTo>
                  <a:pt x="211126" y="30708"/>
                </a:lnTo>
                <a:close/>
              </a:path>
              <a:path w="410209" h="138429">
                <a:moveTo>
                  <a:pt x="242903" y="30708"/>
                </a:moveTo>
                <a:lnTo>
                  <a:pt x="211126" y="30708"/>
                </a:lnTo>
                <a:lnTo>
                  <a:pt x="211126" y="40944"/>
                </a:lnTo>
                <a:lnTo>
                  <a:pt x="242903" y="40944"/>
                </a:lnTo>
                <a:lnTo>
                  <a:pt x="242903" y="30708"/>
                </a:lnTo>
                <a:close/>
              </a:path>
              <a:path w="410209" h="138429">
                <a:moveTo>
                  <a:pt x="255584" y="30708"/>
                </a:moveTo>
                <a:lnTo>
                  <a:pt x="247028" y="30708"/>
                </a:lnTo>
                <a:lnTo>
                  <a:pt x="247028" y="40944"/>
                </a:lnTo>
                <a:lnTo>
                  <a:pt x="255584" y="40944"/>
                </a:lnTo>
                <a:lnTo>
                  <a:pt x="255584" y="30708"/>
                </a:lnTo>
                <a:close/>
              </a:path>
              <a:path w="410209" h="138429">
                <a:moveTo>
                  <a:pt x="211126" y="6263"/>
                </a:moveTo>
                <a:lnTo>
                  <a:pt x="198751" y="6263"/>
                </a:lnTo>
                <a:lnTo>
                  <a:pt x="198751" y="25972"/>
                </a:lnTo>
                <a:lnTo>
                  <a:pt x="211126" y="25972"/>
                </a:lnTo>
                <a:lnTo>
                  <a:pt x="211126" y="6263"/>
                </a:lnTo>
                <a:close/>
              </a:path>
              <a:path w="410209" h="138429">
                <a:moveTo>
                  <a:pt x="255584" y="78527"/>
                </a:moveTo>
                <a:lnTo>
                  <a:pt x="166668" y="78527"/>
                </a:lnTo>
                <a:lnTo>
                  <a:pt x="166668" y="88610"/>
                </a:lnTo>
                <a:lnTo>
                  <a:pt x="243056" y="88610"/>
                </a:lnTo>
                <a:lnTo>
                  <a:pt x="243056" y="101902"/>
                </a:lnTo>
                <a:lnTo>
                  <a:pt x="166973" y="101902"/>
                </a:lnTo>
                <a:lnTo>
                  <a:pt x="166973" y="136277"/>
                </a:lnTo>
                <a:lnTo>
                  <a:pt x="260626" y="136277"/>
                </a:lnTo>
                <a:lnTo>
                  <a:pt x="260626" y="132305"/>
                </a:lnTo>
                <a:lnTo>
                  <a:pt x="179348" y="132305"/>
                </a:lnTo>
                <a:lnTo>
                  <a:pt x="179348" y="111374"/>
                </a:lnTo>
                <a:lnTo>
                  <a:pt x="255584" y="111374"/>
                </a:lnTo>
                <a:lnTo>
                  <a:pt x="255584" y="78527"/>
                </a:lnTo>
                <a:close/>
              </a:path>
              <a:path w="410209" h="138429">
                <a:moveTo>
                  <a:pt x="260626" y="126194"/>
                </a:moveTo>
                <a:lnTo>
                  <a:pt x="179348" y="126194"/>
                </a:lnTo>
                <a:lnTo>
                  <a:pt x="179348" y="132305"/>
                </a:lnTo>
                <a:lnTo>
                  <a:pt x="260626" y="132305"/>
                </a:lnTo>
                <a:lnTo>
                  <a:pt x="260626" y="126194"/>
                </a:lnTo>
                <a:close/>
              </a:path>
              <a:path w="410209" h="138429">
                <a:moveTo>
                  <a:pt x="389710" y="0"/>
                </a:moveTo>
                <a:lnTo>
                  <a:pt x="377030" y="0"/>
                </a:lnTo>
                <a:lnTo>
                  <a:pt x="377030" y="78069"/>
                </a:lnTo>
                <a:lnTo>
                  <a:pt x="389710" y="78069"/>
                </a:lnTo>
                <a:lnTo>
                  <a:pt x="389710" y="42166"/>
                </a:lnTo>
                <a:lnTo>
                  <a:pt x="386349" y="42166"/>
                </a:lnTo>
                <a:lnTo>
                  <a:pt x="386349" y="31624"/>
                </a:lnTo>
                <a:lnTo>
                  <a:pt x="389710" y="31624"/>
                </a:lnTo>
                <a:lnTo>
                  <a:pt x="389710" y="0"/>
                </a:lnTo>
                <a:close/>
              </a:path>
              <a:path w="410209" h="138429">
                <a:moveTo>
                  <a:pt x="389710" y="31624"/>
                </a:moveTo>
                <a:lnTo>
                  <a:pt x="386349" y="31624"/>
                </a:lnTo>
                <a:lnTo>
                  <a:pt x="386349" y="42166"/>
                </a:lnTo>
                <a:lnTo>
                  <a:pt x="389710" y="42166"/>
                </a:lnTo>
                <a:lnTo>
                  <a:pt x="389710" y="31624"/>
                </a:lnTo>
                <a:close/>
              </a:path>
              <a:path w="410209" h="138429">
                <a:moveTo>
                  <a:pt x="410183" y="31624"/>
                </a:moveTo>
                <a:lnTo>
                  <a:pt x="389710" y="31624"/>
                </a:lnTo>
                <a:lnTo>
                  <a:pt x="389710" y="42166"/>
                </a:lnTo>
                <a:lnTo>
                  <a:pt x="410183" y="42166"/>
                </a:lnTo>
                <a:lnTo>
                  <a:pt x="410183" y="31624"/>
                </a:lnTo>
                <a:close/>
              </a:path>
              <a:path w="410209" h="138429">
                <a:moveTo>
                  <a:pt x="389710" y="85555"/>
                </a:moveTo>
                <a:lnTo>
                  <a:pt x="302627" y="85555"/>
                </a:lnTo>
                <a:lnTo>
                  <a:pt x="302627" y="136277"/>
                </a:lnTo>
                <a:lnTo>
                  <a:pt x="389710" y="136277"/>
                </a:lnTo>
                <a:lnTo>
                  <a:pt x="389710" y="125888"/>
                </a:lnTo>
                <a:lnTo>
                  <a:pt x="315155" y="125888"/>
                </a:lnTo>
                <a:lnTo>
                  <a:pt x="315155" y="95791"/>
                </a:lnTo>
                <a:lnTo>
                  <a:pt x="389710" y="95791"/>
                </a:lnTo>
                <a:lnTo>
                  <a:pt x="389710" y="85555"/>
                </a:lnTo>
                <a:close/>
              </a:path>
              <a:path w="410209" h="138429">
                <a:moveTo>
                  <a:pt x="389710" y="95791"/>
                </a:moveTo>
                <a:lnTo>
                  <a:pt x="377336" y="95791"/>
                </a:lnTo>
                <a:lnTo>
                  <a:pt x="377336" y="125888"/>
                </a:lnTo>
                <a:lnTo>
                  <a:pt x="389710" y="125888"/>
                </a:lnTo>
                <a:lnTo>
                  <a:pt x="389710" y="95791"/>
                </a:lnTo>
                <a:close/>
              </a:path>
              <a:path w="410209" h="138429">
                <a:moveTo>
                  <a:pt x="301864" y="6874"/>
                </a:moveTo>
                <a:lnTo>
                  <a:pt x="289183" y="6874"/>
                </a:lnTo>
                <a:lnTo>
                  <a:pt x="289183" y="67680"/>
                </a:lnTo>
                <a:lnTo>
                  <a:pt x="300030" y="67680"/>
                </a:lnTo>
                <a:lnTo>
                  <a:pt x="315542" y="67389"/>
                </a:lnTo>
                <a:lnTo>
                  <a:pt x="331311" y="66381"/>
                </a:lnTo>
                <a:lnTo>
                  <a:pt x="347596" y="64457"/>
                </a:lnTo>
                <a:lnTo>
                  <a:pt x="360370" y="62180"/>
                </a:lnTo>
                <a:lnTo>
                  <a:pt x="301864" y="62180"/>
                </a:lnTo>
                <a:lnTo>
                  <a:pt x="301864" y="56985"/>
                </a:lnTo>
                <a:lnTo>
                  <a:pt x="300030" y="56985"/>
                </a:lnTo>
                <a:lnTo>
                  <a:pt x="301864" y="56951"/>
                </a:lnTo>
                <a:lnTo>
                  <a:pt x="301864" y="6874"/>
                </a:lnTo>
                <a:close/>
              </a:path>
              <a:path w="410209" h="138429">
                <a:moveTo>
                  <a:pt x="363127" y="51027"/>
                </a:moveTo>
                <a:lnTo>
                  <a:pt x="346522" y="53892"/>
                </a:lnTo>
                <a:lnTo>
                  <a:pt x="330547" y="55725"/>
                </a:lnTo>
                <a:lnTo>
                  <a:pt x="315088" y="56699"/>
                </a:lnTo>
                <a:lnTo>
                  <a:pt x="301864" y="56951"/>
                </a:lnTo>
                <a:lnTo>
                  <a:pt x="301864" y="62180"/>
                </a:lnTo>
                <a:lnTo>
                  <a:pt x="360370" y="62180"/>
                </a:lnTo>
                <a:lnTo>
                  <a:pt x="364655" y="61416"/>
                </a:lnTo>
                <a:lnTo>
                  <a:pt x="363127" y="51027"/>
                </a:lnTo>
                <a:close/>
              </a:path>
              <a:path w="410209" h="138429">
                <a:moveTo>
                  <a:pt x="301864" y="56951"/>
                </a:moveTo>
                <a:lnTo>
                  <a:pt x="300030" y="56985"/>
                </a:lnTo>
                <a:lnTo>
                  <a:pt x="301864" y="56985"/>
                </a:lnTo>
                <a:close/>
              </a:path>
            </a:pathLst>
          </a:custGeom>
          <a:solidFill>
            <a:srgbClr val="6775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8935504" y="4345073"/>
            <a:ext cx="408940" cy="138430"/>
          </a:xfrm>
          <a:custGeom>
            <a:avLst/>
            <a:gdLst/>
            <a:ahLst/>
            <a:cxnLst/>
            <a:rect l="l" t="t" r="r" b="b"/>
            <a:pathLst>
              <a:path w="408940" h="138429">
                <a:moveTo>
                  <a:pt x="113207" y="0"/>
                </a:moveTo>
                <a:lnTo>
                  <a:pt x="100527" y="0"/>
                </a:lnTo>
                <a:lnTo>
                  <a:pt x="100527" y="85249"/>
                </a:lnTo>
                <a:lnTo>
                  <a:pt x="113207" y="85249"/>
                </a:lnTo>
                <a:lnTo>
                  <a:pt x="113207" y="59735"/>
                </a:lnTo>
                <a:lnTo>
                  <a:pt x="107555" y="59735"/>
                </a:lnTo>
                <a:lnTo>
                  <a:pt x="107555" y="49347"/>
                </a:lnTo>
                <a:lnTo>
                  <a:pt x="113207" y="49347"/>
                </a:lnTo>
                <a:lnTo>
                  <a:pt x="113207" y="34986"/>
                </a:lnTo>
                <a:lnTo>
                  <a:pt x="107555" y="34986"/>
                </a:lnTo>
                <a:lnTo>
                  <a:pt x="107555" y="24597"/>
                </a:lnTo>
                <a:lnTo>
                  <a:pt x="113207" y="24597"/>
                </a:lnTo>
                <a:lnTo>
                  <a:pt x="113207" y="0"/>
                </a:lnTo>
                <a:close/>
              </a:path>
              <a:path w="408940" h="138429">
                <a:moveTo>
                  <a:pt x="17416" y="66215"/>
                </a:moveTo>
                <a:lnTo>
                  <a:pt x="0" y="66305"/>
                </a:lnTo>
                <a:lnTo>
                  <a:pt x="1374" y="76999"/>
                </a:lnTo>
                <a:lnTo>
                  <a:pt x="19619" y="76885"/>
                </a:lnTo>
                <a:lnTo>
                  <a:pt x="39855" y="76312"/>
                </a:lnTo>
                <a:lnTo>
                  <a:pt x="60865" y="74937"/>
                </a:lnTo>
                <a:lnTo>
                  <a:pt x="81430" y="72416"/>
                </a:lnTo>
                <a:lnTo>
                  <a:pt x="81220" y="69819"/>
                </a:lnTo>
                <a:lnTo>
                  <a:pt x="17416" y="69819"/>
                </a:lnTo>
                <a:lnTo>
                  <a:pt x="17416" y="66215"/>
                </a:lnTo>
                <a:close/>
              </a:path>
              <a:path w="408940" h="138429">
                <a:moveTo>
                  <a:pt x="29638" y="65972"/>
                </a:moveTo>
                <a:lnTo>
                  <a:pt x="18512" y="66209"/>
                </a:lnTo>
                <a:lnTo>
                  <a:pt x="17416" y="66215"/>
                </a:lnTo>
                <a:lnTo>
                  <a:pt x="17416" y="69819"/>
                </a:lnTo>
                <a:lnTo>
                  <a:pt x="29638" y="69819"/>
                </a:lnTo>
                <a:lnTo>
                  <a:pt x="29638" y="65972"/>
                </a:lnTo>
                <a:close/>
              </a:path>
              <a:path w="408940" h="138429">
                <a:moveTo>
                  <a:pt x="50416" y="65232"/>
                </a:moveTo>
                <a:lnTo>
                  <a:pt x="39130" y="65770"/>
                </a:lnTo>
                <a:lnTo>
                  <a:pt x="29638" y="65972"/>
                </a:lnTo>
                <a:lnTo>
                  <a:pt x="29638" y="69819"/>
                </a:lnTo>
                <a:lnTo>
                  <a:pt x="50416" y="69819"/>
                </a:lnTo>
                <a:lnTo>
                  <a:pt x="50416" y="65232"/>
                </a:lnTo>
                <a:close/>
              </a:path>
              <a:path w="408940" h="138429">
                <a:moveTo>
                  <a:pt x="62638" y="64554"/>
                </a:moveTo>
                <a:lnTo>
                  <a:pt x="60349" y="64758"/>
                </a:lnTo>
                <a:lnTo>
                  <a:pt x="50416" y="65232"/>
                </a:lnTo>
                <a:lnTo>
                  <a:pt x="50416" y="69819"/>
                </a:lnTo>
                <a:lnTo>
                  <a:pt x="62638" y="69819"/>
                </a:lnTo>
                <a:lnTo>
                  <a:pt x="62638" y="64554"/>
                </a:lnTo>
                <a:close/>
              </a:path>
              <a:path w="408940" h="138429">
                <a:moveTo>
                  <a:pt x="80666" y="62944"/>
                </a:moveTo>
                <a:lnTo>
                  <a:pt x="62638" y="64554"/>
                </a:lnTo>
                <a:lnTo>
                  <a:pt x="62638" y="69819"/>
                </a:lnTo>
                <a:lnTo>
                  <a:pt x="81220" y="69819"/>
                </a:lnTo>
                <a:lnTo>
                  <a:pt x="80666" y="62944"/>
                </a:lnTo>
                <a:close/>
              </a:path>
              <a:path w="408940" h="138429">
                <a:moveTo>
                  <a:pt x="29638" y="18486"/>
                </a:moveTo>
                <a:lnTo>
                  <a:pt x="17416" y="18486"/>
                </a:lnTo>
                <a:lnTo>
                  <a:pt x="17416" y="66215"/>
                </a:lnTo>
                <a:lnTo>
                  <a:pt x="18512" y="66209"/>
                </a:lnTo>
                <a:lnTo>
                  <a:pt x="29638" y="65972"/>
                </a:lnTo>
                <a:lnTo>
                  <a:pt x="29638" y="18486"/>
                </a:lnTo>
                <a:close/>
              </a:path>
              <a:path w="408940" h="138429">
                <a:moveTo>
                  <a:pt x="62638" y="18486"/>
                </a:moveTo>
                <a:lnTo>
                  <a:pt x="50416" y="18486"/>
                </a:lnTo>
                <a:lnTo>
                  <a:pt x="50416" y="65232"/>
                </a:lnTo>
                <a:lnTo>
                  <a:pt x="60349" y="64758"/>
                </a:lnTo>
                <a:lnTo>
                  <a:pt x="62638" y="64554"/>
                </a:lnTo>
                <a:lnTo>
                  <a:pt x="62638" y="18486"/>
                </a:lnTo>
                <a:close/>
              </a:path>
              <a:path w="408940" h="138429">
                <a:moveTo>
                  <a:pt x="100527" y="49347"/>
                </a:moveTo>
                <a:lnTo>
                  <a:pt x="77916" y="49347"/>
                </a:lnTo>
                <a:lnTo>
                  <a:pt x="77916" y="59735"/>
                </a:lnTo>
                <a:lnTo>
                  <a:pt x="100527" y="59735"/>
                </a:lnTo>
                <a:lnTo>
                  <a:pt x="100527" y="49347"/>
                </a:lnTo>
                <a:close/>
              </a:path>
              <a:path w="408940" h="138429">
                <a:moveTo>
                  <a:pt x="113207" y="49347"/>
                </a:moveTo>
                <a:lnTo>
                  <a:pt x="107555" y="49347"/>
                </a:lnTo>
                <a:lnTo>
                  <a:pt x="107555" y="59735"/>
                </a:lnTo>
                <a:lnTo>
                  <a:pt x="113207" y="59735"/>
                </a:lnTo>
                <a:lnTo>
                  <a:pt x="113207" y="49347"/>
                </a:lnTo>
                <a:close/>
              </a:path>
              <a:path w="408940" h="138429">
                <a:moveTo>
                  <a:pt x="100527" y="24597"/>
                </a:moveTo>
                <a:lnTo>
                  <a:pt x="77916" y="24597"/>
                </a:lnTo>
                <a:lnTo>
                  <a:pt x="77916" y="34986"/>
                </a:lnTo>
                <a:lnTo>
                  <a:pt x="100527" y="34986"/>
                </a:lnTo>
                <a:lnTo>
                  <a:pt x="100527" y="24597"/>
                </a:lnTo>
                <a:close/>
              </a:path>
              <a:path w="408940" h="138429">
                <a:moveTo>
                  <a:pt x="113207" y="24597"/>
                </a:moveTo>
                <a:lnTo>
                  <a:pt x="107555" y="24597"/>
                </a:lnTo>
                <a:lnTo>
                  <a:pt x="107555" y="34986"/>
                </a:lnTo>
                <a:lnTo>
                  <a:pt x="113207" y="34986"/>
                </a:lnTo>
                <a:lnTo>
                  <a:pt x="113207" y="24597"/>
                </a:lnTo>
                <a:close/>
              </a:path>
              <a:path w="408940" h="138429">
                <a:moveTo>
                  <a:pt x="76388" y="10388"/>
                </a:moveTo>
                <a:lnTo>
                  <a:pt x="3666" y="10388"/>
                </a:lnTo>
                <a:lnTo>
                  <a:pt x="3666" y="20777"/>
                </a:lnTo>
                <a:lnTo>
                  <a:pt x="17416" y="20777"/>
                </a:lnTo>
                <a:lnTo>
                  <a:pt x="17416" y="18486"/>
                </a:lnTo>
                <a:lnTo>
                  <a:pt x="76388" y="18486"/>
                </a:lnTo>
                <a:lnTo>
                  <a:pt x="76388" y="10388"/>
                </a:lnTo>
                <a:close/>
              </a:path>
              <a:path w="408940" h="138429">
                <a:moveTo>
                  <a:pt x="50416" y="18486"/>
                </a:moveTo>
                <a:lnTo>
                  <a:pt x="29638" y="18486"/>
                </a:lnTo>
                <a:lnTo>
                  <a:pt x="29638" y="20777"/>
                </a:lnTo>
                <a:lnTo>
                  <a:pt x="50416" y="20777"/>
                </a:lnTo>
                <a:lnTo>
                  <a:pt x="50416" y="18486"/>
                </a:lnTo>
                <a:close/>
              </a:path>
              <a:path w="408940" h="138429">
                <a:moveTo>
                  <a:pt x="76388" y="18486"/>
                </a:moveTo>
                <a:lnTo>
                  <a:pt x="62638" y="18486"/>
                </a:lnTo>
                <a:lnTo>
                  <a:pt x="62638" y="20777"/>
                </a:lnTo>
                <a:lnTo>
                  <a:pt x="76388" y="20777"/>
                </a:lnTo>
                <a:lnTo>
                  <a:pt x="76388" y="18486"/>
                </a:lnTo>
                <a:close/>
              </a:path>
              <a:path w="408940" h="138429">
                <a:moveTo>
                  <a:pt x="67833" y="87999"/>
                </a:moveTo>
                <a:lnTo>
                  <a:pt x="48506" y="89656"/>
                </a:lnTo>
                <a:lnTo>
                  <a:pt x="33992" y="94492"/>
                </a:lnTo>
                <a:lnTo>
                  <a:pt x="24864" y="102308"/>
                </a:lnTo>
                <a:lnTo>
                  <a:pt x="21694" y="112902"/>
                </a:lnTo>
                <a:lnTo>
                  <a:pt x="24864" y="123496"/>
                </a:lnTo>
                <a:lnTo>
                  <a:pt x="33992" y="131312"/>
                </a:lnTo>
                <a:lnTo>
                  <a:pt x="48506" y="136148"/>
                </a:lnTo>
                <a:lnTo>
                  <a:pt x="67833" y="137805"/>
                </a:lnTo>
                <a:lnTo>
                  <a:pt x="87071" y="136148"/>
                </a:lnTo>
                <a:lnTo>
                  <a:pt x="101539" y="131312"/>
                </a:lnTo>
                <a:lnTo>
                  <a:pt x="105369" y="128027"/>
                </a:lnTo>
                <a:lnTo>
                  <a:pt x="67833" y="128027"/>
                </a:lnTo>
                <a:lnTo>
                  <a:pt x="53775" y="126996"/>
                </a:lnTo>
                <a:lnTo>
                  <a:pt x="43255" y="124016"/>
                </a:lnTo>
                <a:lnTo>
                  <a:pt x="36659" y="119261"/>
                </a:lnTo>
                <a:lnTo>
                  <a:pt x="34374" y="112902"/>
                </a:lnTo>
                <a:lnTo>
                  <a:pt x="36659" y="106566"/>
                </a:lnTo>
                <a:lnTo>
                  <a:pt x="43255" y="101864"/>
                </a:lnTo>
                <a:lnTo>
                  <a:pt x="53775" y="98937"/>
                </a:lnTo>
                <a:lnTo>
                  <a:pt x="67833" y="97930"/>
                </a:lnTo>
                <a:lnTo>
                  <a:pt x="105547" y="97930"/>
                </a:lnTo>
                <a:lnTo>
                  <a:pt x="101539" y="94492"/>
                </a:lnTo>
                <a:lnTo>
                  <a:pt x="87071" y="89656"/>
                </a:lnTo>
                <a:lnTo>
                  <a:pt x="67833" y="87999"/>
                </a:lnTo>
                <a:close/>
              </a:path>
              <a:path w="408940" h="138429">
                <a:moveTo>
                  <a:pt x="105547" y="97930"/>
                </a:moveTo>
                <a:lnTo>
                  <a:pt x="67833" y="97930"/>
                </a:lnTo>
                <a:lnTo>
                  <a:pt x="81891" y="98937"/>
                </a:lnTo>
                <a:lnTo>
                  <a:pt x="92411" y="101864"/>
                </a:lnTo>
                <a:lnTo>
                  <a:pt x="99006" y="106566"/>
                </a:lnTo>
                <a:lnTo>
                  <a:pt x="101291" y="112902"/>
                </a:lnTo>
                <a:lnTo>
                  <a:pt x="99006" y="119261"/>
                </a:lnTo>
                <a:lnTo>
                  <a:pt x="92411" y="124016"/>
                </a:lnTo>
                <a:lnTo>
                  <a:pt x="81891" y="126996"/>
                </a:lnTo>
                <a:lnTo>
                  <a:pt x="67833" y="128027"/>
                </a:lnTo>
                <a:lnTo>
                  <a:pt x="105369" y="128027"/>
                </a:lnTo>
                <a:lnTo>
                  <a:pt x="110651" y="123496"/>
                </a:lnTo>
                <a:lnTo>
                  <a:pt x="113819" y="112902"/>
                </a:lnTo>
                <a:lnTo>
                  <a:pt x="110651" y="102308"/>
                </a:lnTo>
                <a:lnTo>
                  <a:pt x="105547" y="97930"/>
                </a:lnTo>
                <a:close/>
              </a:path>
              <a:path w="408940" h="138429">
                <a:moveTo>
                  <a:pt x="253751" y="0"/>
                </a:moveTo>
                <a:lnTo>
                  <a:pt x="241070" y="0"/>
                </a:lnTo>
                <a:lnTo>
                  <a:pt x="241070" y="80055"/>
                </a:lnTo>
                <a:lnTo>
                  <a:pt x="253751" y="80055"/>
                </a:lnTo>
                <a:lnTo>
                  <a:pt x="253751" y="45374"/>
                </a:lnTo>
                <a:lnTo>
                  <a:pt x="244890" y="45374"/>
                </a:lnTo>
                <a:lnTo>
                  <a:pt x="244890" y="34833"/>
                </a:lnTo>
                <a:lnTo>
                  <a:pt x="253751" y="34833"/>
                </a:lnTo>
                <a:lnTo>
                  <a:pt x="253751" y="0"/>
                </a:lnTo>
                <a:close/>
              </a:path>
              <a:path w="408940" h="138429">
                <a:moveTo>
                  <a:pt x="159487" y="7791"/>
                </a:moveTo>
                <a:lnTo>
                  <a:pt x="146959" y="7791"/>
                </a:lnTo>
                <a:lnTo>
                  <a:pt x="146959" y="72416"/>
                </a:lnTo>
                <a:lnTo>
                  <a:pt x="209292" y="72416"/>
                </a:lnTo>
                <a:lnTo>
                  <a:pt x="209292" y="62180"/>
                </a:lnTo>
                <a:lnTo>
                  <a:pt x="159487" y="62180"/>
                </a:lnTo>
                <a:lnTo>
                  <a:pt x="159487" y="39722"/>
                </a:lnTo>
                <a:lnTo>
                  <a:pt x="205779" y="39722"/>
                </a:lnTo>
                <a:lnTo>
                  <a:pt x="205779" y="34833"/>
                </a:lnTo>
                <a:lnTo>
                  <a:pt x="209292" y="34833"/>
                </a:lnTo>
                <a:lnTo>
                  <a:pt x="209292" y="29638"/>
                </a:lnTo>
                <a:lnTo>
                  <a:pt x="159487" y="29638"/>
                </a:lnTo>
                <a:lnTo>
                  <a:pt x="159487" y="7791"/>
                </a:lnTo>
                <a:close/>
              </a:path>
              <a:path w="408940" h="138429">
                <a:moveTo>
                  <a:pt x="205779" y="39722"/>
                </a:moveTo>
                <a:lnTo>
                  <a:pt x="196917" y="39722"/>
                </a:lnTo>
                <a:lnTo>
                  <a:pt x="196917" y="62180"/>
                </a:lnTo>
                <a:lnTo>
                  <a:pt x="209292" y="62180"/>
                </a:lnTo>
                <a:lnTo>
                  <a:pt x="209292" y="45374"/>
                </a:lnTo>
                <a:lnTo>
                  <a:pt x="205779" y="45374"/>
                </a:lnTo>
                <a:lnTo>
                  <a:pt x="205779" y="39722"/>
                </a:lnTo>
                <a:close/>
              </a:path>
              <a:path w="408940" h="138429">
                <a:moveTo>
                  <a:pt x="209292" y="34833"/>
                </a:moveTo>
                <a:lnTo>
                  <a:pt x="205779" y="34833"/>
                </a:lnTo>
                <a:lnTo>
                  <a:pt x="205779" y="45374"/>
                </a:lnTo>
                <a:lnTo>
                  <a:pt x="209292" y="45374"/>
                </a:lnTo>
                <a:lnTo>
                  <a:pt x="209292" y="34833"/>
                </a:lnTo>
                <a:close/>
              </a:path>
              <a:path w="408940" h="138429">
                <a:moveTo>
                  <a:pt x="241070" y="34833"/>
                </a:moveTo>
                <a:lnTo>
                  <a:pt x="209292" y="34833"/>
                </a:lnTo>
                <a:lnTo>
                  <a:pt x="209292" y="45374"/>
                </a:lnTo>
                <a:lnTo>
                  <a:pt x="241070" y="45374"/>
                </a:lnTo>
                <a:lnTo>
                  <a:pt x="241070" y="34833"/>
                </a:lnTo>
                <a:close/>
              </a:path>
              <a:path w="408940" h="138429">
                <a:moveTo>
                  <a:pt x="253751" y="34833"/>
                </a:moveTo>
                <a:lnTo>
                  <a:pt x="244890" y="34833"/>
                </a:lnTo>
                <a:lnTo>
                  <a:pt x="244890" y="45374"/>
                </a:lnTo>
                <a:lnTo>
                  <a:pt x="253751" y="45374"/>
                </a:lnTo>
                <a:lnTo>
                  <a:pt x="253751" y="34833"/>
                </a:lnTo>
                <a:close/>
              </a:path>
              <a:path w="408940" h="138429">
                <a:moveTo>
                  <a:pt x="209292" y="7791"/>
                </a:moveTo>
                <a:lnTo>
                  <a:pt x="196917" y="7791"/>
                </a:lnTo>
                <a:lnTo>
                  <a:pt x="196917" y="29638"/>
                </a:lnTo>
                <a:lnTo>
                  <a:pt x="209292" y="29638"/>
                </a:lnTo>
                <a:lnTo>
                  <a:pt x="209292" y="7791"/>
                </a:lnTo>
                <a:close/>
              </a:path>
              <a:path w="408940" h="138429">
                <a:moveTo>
                  <a:pt x="253751" y="87083"/>
                </a:moveTo>
                <a:lnTo>
                  <a:pt x="164223" y="87083"/>
                </a:lnTo>
                <a:lnTo>
                  <a:pt x="164223" y="136277"/>
                </a:lnTo>
                <a:lnTo>
                  <a:pt x="253751" y="136277"/>
                </a:lnTo>
                <a:lnTo>
                  <a:pt x="253751" y="126041"/>
                </a:lnTo>
                <a:lnTo>
                  <a:pt x="176598" y="126041"/>
                </a:lnTo>
                <a:lnTo>
                  <a:pt x="176598" y="97166"/>
                </a:lnTo>
                <a:lnTo>
                  <a:pt x="253751" y="97166"/>
                </a:lnTo>
                <a:lnTo>
                  <a:pt x="253751" y="87083"/>
                </a:lnTo>
                <a:close/>
              </a:path>
              <a:path w="408940" h="138429">
                <a:moveTo>
                  <a:pt x="253751" y="97166"/>
                </a:moveTo>
                <a:lnTo>
                  <a:pt x="241376" y="97166"/>
                </a:lnTo>
                <a:lnTo>
                  <a:pt x="241376" y="126041"/>
                </a:lnTo>
                <a:lnTo>
                  <a:pt x="253751" y="126041"/>
                </a:lnTo>
                <a:lnTo>
                  <a:pt x="253751" y="97166"/>
                </a:lnTo>
                <a:close/>
              </a:path>
              <a:path w="408940" h="138429">
                <a:moveTo>
                  <a:pt x="387877" y="0"/>
                </a:moveTo>
                <a:lnTo>
                  <a:pt x="375197" y="0"/>
                </a:lnTo>
                <a:lnTo>
                  <a:pt x="375197" y="78069"/>
                </a:lnTo>
                <a:lnTo>
                  <a:pt x="387877" y="78069"/>
                </a:lnTo>
                <a:lnTo>
                  <a:pt x="387877" y="42166"/>
                </a:lnTo>
                <a:lnTo>
                  <a:pt x="384516" y="42166"/>
                </a:lnTo>
                <a:lnTo>
                  <a:pt x="384516" y="31624"/>
                </a:lnTo>
                <a:lnTo>
                  <a:pt x="387877" y="31624"/>
                </a:lnTo>
                <a:lnTo>
                  <a:pt x="387877" y="0"/>
                </a:lnTo>
                <a:close/>
              </a:path>
              <a:path w="408940" h="138429">
                <a:moveTo>
                  <a:pt x="387877" y="31624"/>
                </a:moveTo>
                <a:lnTo>
                  <a:pt x="384516" y="31624"/>
                </a:lnTo>
                <a:lnTo>
                  <a:pt x="384516" y="42166"/>
                </a:lnTo>
                <a:lnTo>
                  <a:pt x="387877" y="42166"/>
                </a:lnTo>
                <a:lnTo>
                  <a:pt x="387877" y="31624"/>
                </a:lnTo>
                <a:close/>
              </a:path>
              <a:path w="408940" h="138429">
                <a:moveTo>
                  <a:pt x="408349" y="31624"/>
                </a:moveTo>
                <a:lnTo>
                  <a:pt x="387877" y="31624"/>
                </a:lnTo>
                <a:lnTo>
                  <a:pt x="387877" y="42166"/>
                </a:lnTo>
                <a:lnTo>
                  <a:pt x="408349" y="42166"/>
                </a:lnTo>
                <a:lnTo>
                  <a:pt x="408349" y="31624"/>
                </a:lnTo>
                <a:close/>
              </a:path>
              <a:path w="408940" h="138429">
                <a:moveTo>
                  <a:pt x="387877" y="85555"/>
                </a:moveTo>
                <a:lnTo>
                  <a:pt x="300794" y="85555"/>
                </a:lnTo>
                <a:lnTo>
                  <a:pt x="300794" y="136277"/>
                </a:lnTo>
                <a:lnTo>
                  <a:pt x="387877" y="136277"/>
                </a:lnTo>
                <a:lnTo>
                  <a:pt x="387877" y="125888"/>
                </a:lnTo>
                <a:lnTo>
                  <a:pt x="313322" y="125888"/>
                </a:lnTo>
                <a:lnTo>
                  <a:pt x="313322" y="95791"/>
                </a:lnTo>
                <a:lnTo>
                  <a:pt x="387877" y="95791"/>
                </a:lnTo>
                <a:lnTo>
                  <a:pt x="387877" y="85555"/>
                </a:lnTo>
                <a:close/>
              </a:path>
              <a:path w="408940" h="138429">
                <a:moveTo>
                  <a:pt x="387877" y="95791"/>
                </a:moveTo>
                <a:lnTo>
                  <a:pt x="375502" y="95791"/>
                </a:lnTo>
                <a:lnTo>
                  <a:pt x="375502" y="125888"/>
                </a:lnTo>
                <a:lnTo>
                  <a:pt x="387877" y="125888"/>
                </a:lnTo>
                <a:lnTo>
                  <a:pt x="387877" y="95791"/>
                </a:lnTo>
                <a:close/>
              </a:path>
              <a:path w="408940" h="138429">
                <a:moveTo>
                  <a:pt x="300030" y="6874"/>
                </a:moveTo>
                <a:lnTo>
                  <a:pt x="287350" y="6874"/>
                </a:lnTo>
                <a:lnTo>
                  <a:pt x="287350" y="67680"/>
                </a:lnTo>
                <a:lnTo>
                  <a:pt x="298197" y="67680"/>
                </a:lnTo>
                <a:lnTo>
                  <a:pt x="313709" y="67389"/>
                </a:lnTo>
                <a:lnTo>
                  <a:pt x="329478" y="66381"/>
                </a:lnTo>
                <a:lnTo>
                  <a:pt x="345763" y="64457"/>
                </a:lnTo>
                <a:lnTo>
                  <a:pt x="358537" y="62180"/>
                </a:lnTo>
                <a:lnTo>
                  <a:pt x="300030" y="62180"/>
                </a:lnTo>
                <a:lnTo>
                  <a:pt x="300030" y="56985"/>
                </a:lnTo>
                <a:lnTo>
                  <a:pt x="298197" y="56985"/>
                </a:lnTo>
                <a:lnTo>
                  <a:pt x="300030" y="56951"/>
                </a:lnTo>
                <a:lnTo>
                  <a:pt x="300030" y="6874"/>
                </a:lnTo>
                <a:close/>
              </a:path>
              <a:path w="408940" h="138429">
                <a:moveTo>
                  <a:pt x="361294" y="51027"/>
                </a:moveTo>
                <a:lnTo>
                  <a:pt x="344689" y="53892"/>
                </a:lnTo>
                <a:lnTo>
                  <a:pt x="328714" y="55725"/>
                </a:lnTo>
                <a:lnTo>
                  <a:pt x="313255" y="56699"/>
                </a:lnTo>
                <a:lnTo>
                  <a:pt x="300030" y="56951"/>
                </a:lnTo>
                <a:lnTo>
                  <a:pt x="300030" y="62180"/>
                </a:lnTo>
                <a:lnTo>
                  <a:pt x="358537" y="62180"/>
                </a:lnTo>
                <a:lnTo>
                  <a:pt x="362822" y="61416"/>
                </a:lnTo>
                <a:lnTo>
                  <a:pt x="361294" y="51027"/>
                </a:lnTo>
                <a:close/>
              </a:path>
              <a:path w="408940" h="138429">
                <a:moveTo>
                  <a:pt x="300030" y="56951"/>
                </a:moveTo>
                <a:lnTo>
                  <a:pt x="298197" y="56985"/>
                </a:lnTo>
                <a:lnTo>
                  <a:pt x="300030" y="56985"/>
                </a:lnTo>
                <a:close/>
              </a:path>
            </a:pathLst>
          </a:custGeom>
          <a:solidFill>
            <a:srgbClr val="6775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4805539" y="6053840"/>
            <a:ext cx="547370" cy="138430"/>
          </a:xfrm>
          <a:custGeom>
            <a:avLst/>
            <a:gdLst/>
            <a:ahLst/>
            <a:cxnLst/>
            <a:rect l="l" t="t" r="r" b="b"/>
            <a:pathLst>
              <a:path w="547370" h="138429">
                <a:moveTo>
                  <a:pt x="113971" y="0"/>
                </a:moveTo>
                <a:lnTo>
                  <a:pt x="101444" y="0"/>
                </a:lnTo>
                <a:lnTo>
                  <a:pt x="101444" y="138416"/>
                </a:lnTo>
                <a:lnTo>
                  <a:pt x="113971" y="138416"/>
                </a:lnTo>
                <a:lnTo>
                  <a:pt x="113971" y="57291"/>
                </a:lnTo>
                <a:lnTo>
                  <a:pt x="107708" y="57291"/>
                </a:lnTo>
                <a:lnTo>
                  <a:pt x="107708" y="46902"/>
                </a:lnTo>
                <a:lnTo>
                  <a:pt x="113971" y="46902"/>
                </a:lnTo>
                <a:lnTo>
                  <a:pt x="113971" y="0"/>
                </a:lnTo>
                <a:close/>
              </a:path>
              <a:path w="547370" h="138429">
                <a:moveTo>
                  <a:pt x="38347" y="12069"/>
                </a:moveTo>
                <a:lnTo>
                  <a:pt x="35902" y="12069"/>
                </a:lnTo>
                <a:lnTo>
                  <a:pt x="35902" y="36666"/>
                </a:lnTo>
                <a:lnTo>
                  <a:pt x="33150" y="55816"/>
                </a:lnTo>
                <a:lnTo>
                  <a:pt x="25571" y="73676"/>
                </a:lnTo>
                <a:lnTo>
                  <a:pt x="14182" y="88615"/>
                </a:lnTo>
                <a:lnTo>
                  <a:pt x="0" y="98999"/>
                </a:lnTo>
                <a:lnTo>
                  <a:pt x="8097" y="109082"/>
                </a:lnTo>
                <a:lnTo>
                  <a:pt x="23281" y="97166"/>
                </a:lnTo>
                <a:lnTo>
                  <a:pt x="35387" y="80093"/>
                </a:lnTo>
                <a:lnTo>
                  <a:pt x="42439" y="61880"/>
                </a:lnTo>
                <a:lnTo>
                  <a:pt x="41202" y="58771"/>
                </a:lnTo>
                <a:lnTo>
                  <a:pt x="38347" y="36666"/>
                </a:lnTo>
                <a:lnTo>
                  <a:pt x="38347" y="12069"/>
                </a:lnTo>
                <a:close/>
              </a:path>
              <a:path w="547370" h="138429">
                <a:moveTo>
                  <a:pt x="48583" y="12069"/>
                </a:moveTo>
                <a:lnTo>
                  <a:pt x="46291" y="12069"/>
                </a:lnTo>
                <a:lnTo>
                  <a:pt x="46291" y="36666"/>
                </a:lnTo>
                <a:lnTo>
                  <a:pt x="43395" y="59411"/>
                </a:lnTo>
                <a:lnTo>
                  <a:pt x="42439" y="61880"/>
                </a:lnTo>
                <a:lnTo>
                  <a:pt x="49156" y="78756"/>
                </a:lnTo>
                <a:lnTo>
                  <a:pt x="61292" y="95189"/>
                </a:lnTo>
                <a:lnTo>
                  <a:pt x="76694" y="106638"/>
                </a:lnTo>
                <a:lnTo>
                  <a:pt x="84180" y="96402"/>
                </a:lnTo>
                <a:lnTo>
                  <a:pt x="70174" y="86617"/>
                </a:lnTo>
                <a:lnTo>
                  <a:pt x="58876" y="72435"/>
                </a:lnTo>
                <a:lnTo>
                  <a:pt x="51330" y="55302"/>
                </a:lnTo>
                <a:lnTo>
                  <a:pt x="48583" y="36666"/>
                </a:lnTo>
                <a:lnTo>
                  <a:pt x="48583" y="12069"/>
                </a:lnTo>
                <a:close/>
              </a:path>
              <a:path w="547370" h="138429">
                <a:moveTo>
                  <a:pt x="46291" y="12069"/>
                </a:moveTo>
                <a:lnTo>
                  <a:pt x="38347" y="12069"/>
                </a:lnTo>
                <a:lnTo>
                  <a:pt x="38347" y="36666"/>
                </a:lnTo>
                <a:lnTo>
                  <a:pt x="41202" y="58771"/>
                </a:lnTo>
                <a:lnTo>
                  <a:pt x="42439" y="61880"/>
                </a:lnTo>
                <a:lnTo>
                  <a:pt x="43395" y="59411"/>
                </a:lnTo>
                <a:lnTo>
                  <a:pt x="46291" y="36666"/>
                </a:lnTo>
                <a:lnTo>
                  <a:pt x="46291" y="12069"/>
                </a:lnTo>
                <a:close/>
              </a:path>
              <a:path w="547370" h="138429">
                <a:moveTo>
                  <a:pt x="101444" y="46902"/>
                </a:moveTo>
                <a:lnTo>
                  <a:pt x="69208" y="46902"/>
                </a:lnTo>
                <a:lnTo>
                  <a:pt x="69208" y="57291"/>
                </a:lnTo>
                <a:lnTo>
                  <a:pt x="101444" y="57291"/>
                </a:lnTo>
                <a:lnTo>
                  <a:pt x="101444" y="46902"/>
                </a:lnTo>
                <a:close/>
              </a:path>
              <a:path w="547370" h="138429">
                <a:moveTo>
                  <a:pt x="113971" y="46902"/>
                </a:moveTo>
                <a:lnTo>
                  <a:pt x="107708" y="46902"/>
                </a:lnTo>
                <a:lnTo>
                  <a:pt x="107708" y="57291"/>
                </a:lnTo>
                <a:lnTo>
                  <a:pt x="113971" y="57291"/>
                </a:lnTo>
                <a:lnTo>
                  <a:pt x="113971" y="46902"/>
                </a:lnTo>
                <a:close/>
              </a:path>
              <a:path w="547370" h="138429">
                <a:moveTo>
                  <a:pt x="198445" y="9624"/>
                </a:moveTo>
                <a:lnTo>
                  <a:pt x="196154" y="9624"/>
                </a:lnTo>
                <a:lnTo>
                  <a:pt x="196154" y="20166"/>
                </a:lnTo>
                <a:lnTo>
                  <a:pt x="191716" y="37134"/>
                </a:lnTo>
                <a:lnTo>
                  <a:pt x="180131" y="51867"/>
                </a:lnTo>
                <a:lnTo>
                  <a:pt x="163992" y="63049"/>
                </a:lnTo>
                <a:lnTo>
                  <a:pt x="145890" y="69360"/>
                </a:lnTo>
                <a:lnTo>
                  <a:pt x="151543" y="79902"/>
                </a:lnTo>
                <a:lnTo>
                  <a:pt x="171898" y="72158"/>
                </a:lnTo>
                <a:lnTo>
                  <a:pt x="189718" y="58972"/>
                </a:lnTo>
                <a:lnTo>
                  <a:pt x="202353" y="41316"/>
                </a:lnTo>
                <a:lnTo>
                  <a:pt x="202803" y="39336"/>
                </a:lnTo>
                <a:lnTo>
                  <a:pt x="198445" y="20166"/>
                </a:lnTo>
                <a:lnTo>
                  <a:pt x="198445" y="9624"/>
                </a:lnTo>
                <a:close/>
              </a:path>
              <a:path w="547370" h="138429">
                <a:moveTo>
                  <a:pt x="209445" y="9624"/>
                </a:moveTo>
                <a:lnTo>
                  <a:pt x="207154" y="9624"/>
                </a:lnTo>
                <a:lnTo>
                  <a:pt x="207154" y="20166"/>
                </a:lnTo>
                <a:lnTo>
                  <a:pt x="202803" y="39336"/>
                </a:lnTo>
                <a:lnTo>
                  <a:pt x="203267" y="41381"/>
                </a:lnTo>
                <a:lnTo>
                  <a:pt x="215938" y="59029"/>
                </a:lnTo>
                <a:lnTo>
                  <a:pt x="233765" y="72180"/>
                </a:lnTo>
                <a:lnTo>
                  <a:pt x="254056" y="79902"/>
                </a:lnTo>
                <a:lnTo>
                  <a:pt x="259709" y="69360"/>
                </a:lnTo>
                <a:lnTo>
                  <a:pt x="241641" y="63049"/>
                </a:lnTo>
                <a:lnTo>
                  <a:pt x="225525" y="51925"/>
                </a:lnTo>
                <a:lnTo>
                  <a:pt x="213904" y="37198"/>
                </a:lnTo>
                <a:lnTo>
                  <a:pt x="209445" y="20166"/>
                </a:lnTo>
                <a:lnTo>
                  <a:pt x="209445" y="9624"/>
                </a:lnTo>
                <a:close/>
              </a:path>
              <a:path w="547370" h="138429">
                <a:moveTo>
                  <a:pt x="207154" y="9624"/>
                </a:moveTo>
                <a:lnTo>
                  <a:pt x="198445" y="9624"/>
                </a:lnTo>
                <a:lnTo>
                  <a:pt x="198445" y="20166"/>
                </a:lnTo>
                <a:lnTo>
                  <a:pt x="202803" y="39336"/>
                </a:lnTo>
                <a:lnTo>
                  <a:pt x="207154" y="20166"/>
                </a:lnTo>
                <a:lnTo>
                  <a:pt x="207154" y="9624"/>
                </a:lnTo>
                <a:close/>
              </a:path>
              <a:path w="547370" h="138429">
                <a:moveTo>
                  <a:pt x="265973" y="109235"/>
                </a:moveTo>
                <a:lnTo>
                  <a:pt x="140848" y="109235"/>
                </a:lnTo>
                <a:lnTo>
                  <a:pt x="140848" y="119624"/>
                </a:lnTo>
                <a:lnTo>
                  <a:pt x="265973" y="119624"/>
                </a:lnTo>
                <a:lnTo>
                  <a:pt x="265973" y="109235"/>
                </a:lnTo>
                <a:close/>
              </a:path>
              <a:path w="547370" h="138429">
                <a:moveTo>
                  <a:pt x="398113" y="152"/>
                </a:moveTo>
                <a:lnTo>
                  <a:pt x="386044" y="152"/>
                </a:lnTo>
                <a:lnTo>
                  <a:pt x="386044" y="103735"/>
                </a:lnTo>
                <a:lnTo>
                  <a:pt x="398113" y="103735"/>
                </a:lnTo>
                <a:lnTo>
                  <a:pt x="398113" y="152"/>
                </a:lnTo>
                <a:close/>
              </a:path>
              <a:path w="547370" h="138429">
                <a:moveTo>
                  <a:pt x="321113" y="91666"/>
                </a:moveTo>
                <a:lnTo>
                  <a:pt x="308433" y="91666"/>
                </a:lnTo>
                <a:lnTo>
                  <a:pt x="308433" y="135207"/>
                </a:lnTo>
                <a:lnTo>
                  <a:pt x="402085" y="135207"/>
                </a:lnTo>
                <a:lnTo>
                  <a:pt x="402085" y="130319"/>
                </a:lnTo>
                <a:lnTo>
                  <a:pt x="321113" y="130319"/>
                </a:lnTo>
                <a:lnTo>
                  <a:pt x="321113" y="91666"/>
                </a:lnTo>
                <a:close/>
              </a:path>
              <a:path w="547370" h="138429">
                <a:moveTo>
                  <a:pt x="402085" y="124819"/>
                </a:moveTo>
                <a:lnTo>
                  <a:pt x="321113" y="124819"/>
                </a:lnTo>
                <a:lnTo>
                  <a:pt x="321113" y="130319"/>
                </a:lnTo>
                <a:lnTo>
                  <a:pt x="402085" y="130319"/>
                </a:lnTo>
                <a:lnTo>
                  <a:pt x="402085" y="124819"/>
                </a:lnTo>
                <a:close/>
              </a:path>
              <a:path w="547370" h="138429">
                <a:moveTo>
                  <a:pt x="372599" y="2902"/>
                </a:moveTo>
                <a:lnTo>
                  <a:pt x="360530" y="2902"/>
                </a:lnTo>
                <a:lnTo>
                  <a:pt x="360530" y="100221"/>
                </a:lnTo>
                <a:lnTo>
                  <a:pt x="372599" y="100221"/>
                </a:lnTo>
                <a:lnTo>
                  <a:pt x="372599" y="50722"/>
                </a:lnTo>
                <a:lnTo>
                  <a:pt x="366336" y="50722"/>
                </a:lnTo>
                <a:lnTo>
                  <a:pt x="366336" y="40333"/>
                </a:lnTo>
                <a:lnTo>
                  <a:pt x="372599" y="40333"/>
                </a:lnTo>
                <a:lnTo>
                  <a:pt x="372599" y="2902"/>
                </a:lnTo>
                <a:close/>
              </a:path>
              <a:path w="547370" h="138429">
                <a:moveTo>
                  <a:pt x="294836" y="69432"/>
                </a:moveTo>
                <a:lnTo>
                  <a:pt x="280780" y="69513"/>
                </a:lnTo>
                <a:lnTo>
                  <a:pt x="282155" y="80208"/>
                </a:lnTo>
                <a:lnTo>
                  <a:pt x="297497" y="80076"/>
                </a:lnTo>
                <a:lnTo>
                  <a:pt x="315174" y="79501"/>
                </a:lnTo>
                <a:lnTo>
                  <a:pt x="333567" y="78210"/>
                </a:lnTo>
                <a:lnTo>
                  <a:pt x="351058" y="75930"/>
                </a:lnTo>
                <a:lnTo>
                  <a:pt x="350873" y="72110"/>
                </a:lnTo>
                <a:lnTo>
                  <a:pt x="294836" y="72110"/>
                </a:lnTo>
                <a:lnTo>
                  <a:pt x="294836" y="69432"/>
                </a:lnTo>
                <a:close/>
              </a:path>
              <a:path w="547370" h="138429">
                <a:moveTo>
                  <a:pt x="306447" y="69198"/>
                </a:moveTo>
                <a:lnTo>
                  <a:pt x="296459" y="69422"/>
                </a:lnTo>
                <a:lnTo>
                  <a:pt x="294836" y="69432"/>
                </a:lnTo>
                <a:lnTo>
                  <a:pt x="294836" y="72110"/>
                </a:lnTo>
                <a:lnTo>
                  <a:pt x="306447" y="72110"/>
                </a:lnTo>
                <a:lnTo>
                  <a:pt x="306447" y="69198"/>
                </a:lnTo>
                <a:close/>
              </a:path>
              <a:path w="547370" h="138429">
                <a:moveTo>
                  <a:pt x="323863" y="68556"/>
                </a:moveTo>
                <a:lnTo>
                  <a:pt x="314544" y="69017"/>
                </a:lnTo>
                <a:lnTo>
                  <a:pt x="306447" y="69198"/>
                </a:lnTo>
                <a:lnTo>
                  <a:pt x="306447" y="72110"/>
                </a:lnTo>
                <a:lnTo>
                  <a:pt x="323863" y="72110"/>
                </a:lnTo>
                <a:lnTo>
                  <a:pt x="323863" y="68556"/>
                </a:lnTo>
                <a:close/>
              </a:path>
              <a:path w="547370" h="138429">
                <a:moveTo>
                  <a:pt x="335475" y="67881"/>
                </a:moveTo>
                <a:lnTo>
                  <a:pt x="333202" y="68095"/>
                </a:lnTo>
                <a:lnTo>
                  <a:pt x="323863" y="68556"/>
                </a:lnTo>
                <a:lnTo>
                  <a:pt x="323863" y="72110"/>
                </a:lnTo>
                <a:lnTo>
                  <a:pt x="335475" y="72110"/>
                </a:lnTo>
                <a:lnTo>
                  <a:pt x="335475" y="67881"/>
                </a:lnTo>
                <a:close/>
              </a:path>
              <a:path w="547370" h="138429">
                <a:moveTo>
                  <a:pt x="350599" y="66458"/>
                </a:moveTo>
                <a:lnTo>
                  <a:pt x="335475" y="67881"/>
                </a:lnTo>
                <a:lnTo>
                  <a:pt x="335475" y="72110"/>
                </a:lnTo>
                <a:lnTo>
                  <a:pt x="350873" y="72110"/>
                </a:lnTo>
                <a:lnTo>
                  <a:pt x="350599" y="66458"/>
                </a:lnTo>
                <a:close/>
              </a:path>
              <a:path w="547370" h="138429">
                <a:moveTo>
                  <a:pt x="306447" y="20777"/>
                </a:moveTo>
                <a:lnTo>
                  <a:pt x="294836" y="20777"/>
                </a:lnTo>
                <a:lnTo>
                  <a:pt x="294836" y="69432"/>
                </a:lnTo>
                <a:lnTo>
                  <a:pt x="296459" y="69422"/>
                </a:lnTo>
                <a:lnTo>
                  <a:pt x="306447" y="69198"/>
                </a:lnTo>
                <a:lnTo>
                  <a:pt x="306447" y="20777"/>
                </a:lnTo>
                <a:close/>
              </a:path>
              <a:path w="547370" h="138429">
                <a:moveTo>
                  <a:pt x="335475" y="20777"/>
                </a:moveTo>
                <a:lnTo>
                  <a:pt x="323863" y="20777"/>
                </a:lnTo>
                <a:lnTo>
                  <a:pt x="323863" y="68556"/>
                </a:lnTo>
                <a:lnTo>
                  <a:pt x="333202" y="68095"/>
                </a:lnTo>
                <a:lnTo>
                  <a:pt x="335475" y="67881"/>
                </a:lnTo>
                <a:lnTo>
                  <a:pt x="335475" y="20777"/>
                </a:lnTo>
                <a:close/>
              </a:path>
              <a:path w="547370" h="138429">
                <a:moveTo>
                  <a:pt x="360530" y="40333"/>
                </a:moveTo>
                <a:lnTo>
                  <a:pt x="342655" y="40333"/>
                </a:lnTo>
                <a:lnTo>
                  <a:pt x="342655" y="50722"/>
                </a:lnTo>
                <a:lnTo>
                  <a:pt x="360530" y="50722"/>
                </a:lnTo>
                <a:lnTo>
                  <a:pt x="360530" y="40333"/>
                </a:lnTo>
                <a:close/>
              </a:path>
              <a:path w="547370" h="138429">
                <a:moveTo>
                  <a:pt x="372599" y="40333"/>
                </a:moveTo>
                <a:lnTo>
                  <a:pt x="366336" y="40333"/>
                </a:lnTo>
                <a:lnTo>
                  <a:pt x="366336" y="50722"/>
                </a:lnTo>
                <a:lnTo>
                  <a:pt x="372599" y="50722"/>
                </a:lnTo>
                <a:lnTo>
                  <a:pt x="372599" y="40333"/>
                </a:lnTo>
                <a:close/>
              </a:path>
              <a:path w="547370" h="138429">
                <a:moveTo>
                  <a:pt x="347391" y="13444"/>
                </a:moveTo>
                <a:lnTo>
                  <a:pt x="283072" y="13444"/>
                </a:lnTo>
                <a:lnTo>
                  <a:pt x="283072" y="23680"/>
                </a:lnTo>
                <a:lnTo>
                  <a:pt x="294836" y="23680"/>
                </a:lnTo>
                <a:lnTo>
                  <a:pt x="294836" y="20777"/>
                </a:lnTo>
                <a:lnTo>
                  <a:pt x="347391" y="20777"/>
                </a:lnTo>
                <a:lnTo>
                  <a:pt x="347391" y="13444"/>
                </a:lnTo>
                <a:close/>
              </a:path>
              <a:path w="547370" h="138429">
                <a:moveTo>
                  <a:pt x="323863" y="20777"/>
                </a:moveTo>
                <a:lnTo>
                  <a:pt x="306447" y="20777"/>
                </a:lnTo>
                <a:lnTo>
                  <a:pt x="306447" y="23680"/>
                </a:lnTo>
                <a:lnTo>
                  <a:pt x="323863" y="23680"/>
                </a:lnTo>
                <a:lnTo>
                  <a:pt x="323863" y="20777"/>
                </a:lnTo>
                <a:close/>
              </a:path>
              <a:path w="547370" h="138429">
                <a:moveTo>
                  <a:pt x="347391" y="20777"/>
                </a:moveTo>
                <a:lnTo>
                  <a:pt x="335475" y="20777"/>
                </a:lnTo>
                <a:lnTo>
                  <a:pt x="335475" y="23680"/>
                </a:lnTo>
                <a:lnTo>
                  <a:pt x="347391" y="23680"/>
                </a:lnTo>
                <a:lnTo>
                  <a:pt x="347391" y="20777"/>
                </a:lnTo>
                <a:close/>
              </a:path>
              <a:path w="547370" h="138429">
                <a:moveTo>
                  <a:pt x="479532" y="9624"/>
                </a:moveTo>
                <a:lnTo>
                  <a:pt x="477240" y="9624"/>
                </a:lnTo>
                <a:lnTo>
                  <a:pt x="477240" y="20166"/>
                </a:lnTo>
                <a:lnTo>
                  <a:pt x="472802" y="37134"/>
                </a:lnTo>
                <a:lnTo>
                  <a:pt x="461217" y="51867"/>
                </a:lnTo>
                <a:lnTo>
                  <a:pt x="445078" y="63049"/>
                </a:lnTo>
                <a:lnTo>
                  <a:pt x="426976" y="69360"/>
                </a:lnTo>
                <a:lnTo>
                  <a:pt x="432629" y="79902"/>
                </a:lnTo>
                <a:lnTo>
                  <a:pt x="452984" y="72158"/>
                </a:lnTo>
                <a:lnTo>
                  <a:pt x="470804" y="58972"/>
                </a:lnTo>
                <a:lnTo>
                  <a:pt x="483439" y="41316"/>
                </a:lnTo>
                <a:lnTo>
                  <a:pt x="483889" y="39336"/>
                </a:lnTo>
                <a:lnTo>
                  <a:pt x="479532" y="20166"/>
                </a:lnTo>
                <a:lnTo>
                  <a:pt x="479532" y="9624"/>
                </a:lnTo>
                <a:close/>
              </a:path>
              <a:path w="547370" h="138429">
                <a:moveTo>
                  <a:pt x="490532" y="9624"/>
                </a:moveTo>
                <a:lnTo>
                  <a:pt x="488240" y="9624"/>
                </a:lnTo>
                <a:lnTo>
                  <a:pt x="488240" y="20166"/>
                </a:lnTo>
                <a:lnTo>
                  <a:pt x="483889" y="39336"/>
                </a:lnTo>
                <a:lnTo>
                  <a:pt x="484354" y="41381"/>
                </a:lnTo>
                <a:lnTo>
                  <a:pt x="497025" y="59029"/>
                </a:lnTo>
                <a:lnTo>
                  <a:pt x="514852" y="72180"/>
                </a:lnTo>
                <a:lnTo>
                  <a:pt x="535143" y="79902"/>
                </a:lnTo>
                <a:lnTo>
                  <a:pt x="540795" y="69360"/>
                </a:lnTo>
                <a:lnTo>
                  <a:pt x="522727" y="63049"/>
                </a:lnTo>
                <a:lnTo>
                  <a:pt x="506611" y="51925"/>
                </a:lnTo>
                <a:lnTo>
                  <a:pt x="494991" y="37198"/>
                </a:lnTo>
                <a:lnTo>
                  <a:pt x="490532" y="20166"/>
                </a:lnTo>
                <a:lnTo>
                  <a:pt x="490532" y="9624"/>
                </a:lnTo>
                <a:close/>
              </a:path>
              <a:path w="547370" h="138429">
                <a:moveTo>
                  <a:pt x="488240" y="9624"/>
                </a:moveTo>
                <a:lnTo>
                  <a:pt x="479532" y="9624"/>
                </a:lnTo>
                <a:lnTo>
                  <a:pt x="479532" y="20166"/>
                </a:lnTo>
                <a:lnTo>
                  <a:pt x="483889" y="39336"/>
                </a:lnTo>
                <a:lnTo>
                  <a:pt x="488240" y="20166"/>
                </a:lnTo>
                <a:lnTo>
                  <a:pt x="488240" y="9624"/>
                </a:lnTo>
                <a:close/>
              </a:path>
              <a:path w="547370" h="138429">
                <a:moveTo>
                  <a:pt x="547059" y="109235"/>
                </a:moveTo>
                <a:lnTo>
                  <a:pt x="421935" y="109235"/>
                </a:lnTo>
                <a:lnTo>
                  <a:pt x="421935" y="119624"/>
                </a:lnTo>
                <a:lnTo>
                  <a:pt x="547059" y="119624"/>
                </a:lnTo>
                <a:lnTo>
                  <a:pt x="547059" y="109235"/>
                </a:lnTo>
                <a:close/>
              </a:path>
            </a:pathLst>
          </a:custGeom>
          <a:solidFill>
            <a:srgbClr val="6775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4810886" y="6625601"/>
            <a:ext cx="401320" cy="138430"/>
          </a:xfrm>
          <a:custGeom>
            <a:avLst/>
            <a:gdLst/>
            <a:ahLst/>
            <a:cxnLst/>
            <a:rect l="l" t="t" r="r" b="b"/>
            <a:pathLst>
              <a:path w="401320" h="138429">
                <a:moveTo>
                  <a:pt x="107860" y="0"/>
                </a:moveTo>
                <a:lnTo>
                  <a:pt x="95180" y="0"/>
                </a:lnTo>
                <a:lnTo>
                  <a:pt x="95180" y="138416"/>
                </a:lnTo>
                <a:lnTo>
                  <a:pt x="107860" y="138416"/>
                </a:lnTo>
                <a:lnTo>
                  <a:pt x="107860" y="0"/>
                </a:lnTo>
                <a:close/>
              </a:path>
              <a:path w="401320" h="138429">
                <a:moveTo>
                  <a:pt x="34985" y="10694"/>
                </a:moveTo>
                <a:lnTo>
                  <a:pt x="20947" y="14088"/>
                </a:lnTo>
                <a:lnTo>
                  <a:pt x="9873" y="23756"/>
                </a:lnTo>
                <a:lnTo>
                  <a:pt x="2609" y="38924"/>
                </a:lnTo>
                <a:lnTo>
                  <a:pt x="0" y="58819"/>
                </a:lnTo>
                <a:lnTo>
                  <a:pt x="2609" y="78802"/>
                </a:lnTo>
                <a:lnTo>
                  <a:pt x="9873" y="94015"/>
                </a:lnTo>
                <a:lnTo>
                  <a:pt x="20947" y="103699"/>
                </a:lnTo>
                <a:lnTo>
                  <a:pt x="34985" y="107096"/>
                </a:lnTo>
                <a:lnTo>
                  <a:pt x="49113" y="103699"/>
                </a:lnTo>
                <a:lnTo>
                  <a:pt x="58017" y="95944"/>
                </a:lnTo>
                <a:lnTo>
                  <a:pt x="34985" y="95944"/>
                </a:lnTo>
                <a:lnTo>
                  <a:pt x="25733" y="93301"/>
                </a:lnTo>
                <a:lnTo>
                  <a:pt x="18486" y="85803"/>
                </a:lnTo>
                <a:lnTo>
                  <a:pt x="13759" y="74094"/>
                </a:lnTo>
                <a:lnTo>
                  <a:pt x="12069" y="58819"/>
                </a:lnTo>
                <a:lnTo>
                  <a:pt x="13759" y="43679"/>
                </a:lnTo>
                <a:lnTo>
                  <a:pt x="18486" y="32121"/>
                </a:lnTo>
                <a:lnTo>
                  <a:pt x="25733" y="24745"/>
                </a:lnTo>
                <a:lnTo>
                  <a:pt x="34985" y="22152"/>
                </a:lnTo>
                <a:lnTo>
                  <a:pt x="58387" y="22152"/>
                </a:lnTo>
                <a:lnTo>
                  <a:pt x="49113" y="14088"/>
                </a:lnTo>
                <a:lnTo>
                  <a:pt x="34985" y="10694"/>
                </a:lnTo>
                <a:close/>
              </a:path>
              <a:path w="401320" h="138429">
                <a:moveTo>
                  <a:pt x="58387" y="22152"/>
                </a:moveTo>
                <a:lnTo>
                  <a:pt x="34985" y="22152"/>
                </a:lnTo>
                <a:lnTo>
                  <a:pt x="44303" y="24745"/>
                </a:lnTo>
                <a:lnTo>
                  <a:pt x="51543" y="32121"/>
                </a:lnTo>
                <a:lnTo>
                  <a:pt x="56233" y="43679"/>
                </a:lnTo>
                <a:lnTo>
                  <a:pt x="57902" y="58819"/>
                </a:lnTo>
                <a:lnTo>
                  <a:pt x="56233" y="74094"/>
                </a:lnTo>
                <a:lnTo>
                  <a:pt x="51543" y="85803"/>
                </a:lnTo>
                <a:lnTo>
                  <a:pt x="44303" y="93301"/>
                </a:lnTo>
                <a:lnTo>
                  <a:pt x="34985" y="95944"/>
                </a:lnTo>
                <a:lnTo>
                  <a:pt x="58017" y="95944"/>
                </a:lnTo>
                <a:lnTo>
                  <a:pt x="60232" y="94015"/>
                </a:lnTo>
                <a:lnTo>
                  <a:pt x="67513" y="78802"/>
                </a:lnTo>
                <a:lnTo>
                  <a:pt x="70124" y="58819"/>
                </a:lnTo>
                <a:lnTo>
                  <a:pt x="67513" y="38924"/>
                </a:lnTo>
                <a:lnTo>
                  <a:pt x="60232" y="23756"/>
                </a:lnTo>
                <a:lnTo>
                  <a:pt x="58387" y="22152"/>
                </a:lnTo>
                <a:close/>
              </a:path>
              <a:path w="401320" h="138429">
                <a:moveTo>
                  <a:pt x="251765" y="152"/>
                </a:moveTo>
                <a:lnTo>
                  <a:pt x="239695" y="152"/>
                </a:lnTo>
                <a:lnTo>
                  <a:pt x="239695" y="104957"/>
                </a:lnTo>
                <a:lnTo>
                  <a:pt x="251765" y="104957"/>
                </a:lnTo>
                <a:lnTo>
                  <a:pt x="251765" y="152"/>
                </a:lnTo>
                <a:close/>
              </a:path>
              <a:path w="401320" h="138429">
                <a:moveTo>
                  <a:pt x="174459" y="90902"/>
                </a:moveTo>
                <a:lnTo>
                  <a:pt x="161779" y="90902"/>
                </a:lnTo>
                <a:lnTo>
                  <a:pt x="161779" y="135207"/>
                </a:lnTo>
                <a:lnTo>
                  <a:pt x="256042" y="135207"/>
                </a:lnTo>
                <a:lnTo>
                  <a:pt x="256042" y="130471"/>
                </a:lnTo>
                <a:lnTo>
                  <a:pt x="174459" y="130471"/>
                </a:lnTo>
                <a:lnTo>
                  <a:pt x="174459" y="90902"/>
                </a:lnTo>
                <a:close/>
              </a:path>
              <a:path w="401320" h="138429">
                <a:moveTo>
                  <a:pt x="256042" y="124819"/>
                </a:moveTo>
                <a:lnTo>
                  <a:pt x="174459" y="124819"/>
                </a:lnTo>
                <a:lnTo>
                  <a:pt x="174459" y="130471"/>
                </a:lnTo>
                <a:lnTo>
                  <a:pt x="256042" y="130471"/>
                </a:lnTo>
                <a:lnTo>
                  <a:pt x="256042" y="124819"/>
                </a:lnTo>
                <a:close/>
              </a:path>
              <a:path w="401320" h="138429">
                <a:moveTo>
                  <a:pt x="225487" y="2902"/>
                </a:moveTo>
                <a:lnTo>
                  <a:pt x="213417" y="2902"/>
                </a:lnTo>
                <a:lnTo>
                  <a:pt x="213417" y="100985"/>
                </a:lnTo>
                <a:lnTo>
                  <a:pt x="225487" y="100985"/>
                </a:lnTo>
                <a:lnTo>
                  <a:pt x="225487" y="50569"/>
                </a:lnTo>
                <a:lnTo>
                  <a:pt x="217390" y="50569"/>
                </a:lnTo>
                <a:lnTo>
                  <a:pt x="217390" y="40180"/>
                </a:lnTo>
                <a:lnTo>
                  <a:pt x="225487" y="40180"/>
                </a:lnTo>
                <a:lnTo>
                  <a:pt x="225487" y="2902"/>
                </a:lnTo>
                <a:close/>
              </a:path>
              <a:path w="401320" h="138429">
                <a:moveTo>
                  <a:pt x="153529" y="11152"/>
                </a:moveTo>
                <a:lnTo>
                  <a:pt x="141612" y="11152"/>
                </a:lnTo>
                <a:lnTo>
                  <a:pt x="141612" y="78833"/>
                </a:lnTo>
                <a:lnTo>
                  <a:pt x="195084" y="78833"/>
                </a:lnTo>
                <a:lnTo>
                  <a:pt x="195084" y="68597"/>
                </a:lnTo>
                <a:lnTo>
                  <a:pt x="153529" y="68597"/>
                </a:lnTo>
                <a:lnTo>
                  <a:pt x="153529" y="44458"/>
                </a:lnTo>
                <a:lnTo>
                  <a:pt x="191265" y="44458"/>
                </a:lnTo>
                <a:lnTo>
                  <a:pt x="191265" y="40180"/>
                </a:lnTo>
                <a:lnTo>
                  <a:pt x="195084" y="40180"/>
                </a:lnTo>
                <a:lnTo>
                  <a:pt x="195084" y="34374"/>
                </a:lnTo>
                <a:lnTo>
                  <a:pt x="153529" y="34374"/>
                </a:lnTo>
                <a:lnTo>
                  <a:pt x="153529" y="11152"/>
                </a:lnTo>
                <a:close/>
              </a:path>
              <a:path w="401320" h="138429">
                <a:moveTo>
                  <a:pt x="191265" y="44458"/>
                </a:moveTo>
                <a:lnTo>
                  <a:pt x="183015" y="44458"/>
                </a:lnTo>
                <a:lnTo>
                  <a:pt x="183015" y="68597"/>
                </a:lnTo>
                <a:lnTo>
                  <a:pt x="195084" y="68597"/>
                </a:lnTo>
                <a:lnTo>
                  <a:pt x="195084" y="50569"/>
                </a:lnTo>
                <a:lnTo>
                  <a:pt x="191265" y="50569"/>
                </a:lnTo>
                <a:lnTo>
                  <a:pt x="191265" y="44458"/>
                </a:lnTo>
                <a:close/>
              </a:path>
              <a:path w="401320" h="138429">
                <a:moveTo>
                  <a:pt x="195084" y="40180"/>
                </a:moveTo>
                <a:lnTo>
                  <a:pt x="191265" y="40180"/>
                </a:lnTo>
                <a:lnTo>
                  <a:pt x="191265" y="50569"/>
                </a:lnTo>
                <a:lnTo>
                  <a:pt x="195084" y="50569"/>
                </a:lnTo>
                <a:lnTo>
                  <a:pt x="195084" y="40180"/>
                </a:lnTo>
                <a:close/>
              </a:path>
              <a:path w="401320" h="138429">
                <a:moveTo>
                  <a:pt x="213417" y="40180"/>
                </a:moveTo>
                <a:lnTo>
                  <a:pt x="195084" y="40180"/>
                </a:lnTo>
                <a:lnTo>
                  <a:pt x="195084" y="50569"/>
                </a:lnTo>
                <a:lnTo>
                  <a:pt x="213417" y="50569"/>
                </a:lnTo>
                <a:lnTo>
                  <a:pt x="213417" y="40180"/>
                </a:lnTo>
                <a:close/>
              </a:path>
              <a:path w="401320" h="138429">
                <a:moveTo>
                  <a:pt x="225487" y="40180"/>
                </a:moveTo>
                <a:lnTo>
                  <a:pt x="217390" y="40180"/>
                </a:lnTo>
                <a:lnTo>
                  <a:pt x="217390" y="50569"/>
                </a:lnTo>
                <a:lnTo>
                  <a:pt x="225487" y="50569"/>
                </a:lnTo>
                <a:lnTo>
                  <a:pt x="225487" y="40180"/>
                </a:lnTo>
                <a:close/>
              </a:path>
              <a:path w="401320" h="138429">
                <a:moveTo>
                  <a:pt x="195084" y="11152"/>
                </a:moveTo>
                <a:lnTo>
                  <a:pt x="183015" y="11152"/>
                </a:lnTo>
                <a:lnTo>
                  <a:pt x="183015" y="34374"/>
                </a:lnTo>
                <a:lnTo>
                  <a:pt x="195084" y="34374"/>
                </a:lnTo>
                <a:lnTo>
                  <a:pt x="195084" y="11152"/>
                </a:lnTo>
                <a:close/>
              </a:path>
              <a:path w="401320" h="138429">
                <a:moveTo>
                  <a:pt x="385433" y="11916"/>
                </a:moveTo>
                <a:lnTo>
                  <a:pt x="292086" y="11916"/>
                </a:lnTo>
                <a:lnTo>
                  <a:pt x="292086" y="84791"/>
                </a:lnTo>
                <a:lnTo>
                  <a:pt x="386960" y="84791"/>
                </a:lnTo>
                <a:lnTo>
                  <a:pt x="386960" y="77763"/>
                </a:lnTo>
                <a:lnTo>
                  <a:pt x="304919" y="77763"/>
                </a:lnTo>
                <a:lnTo>
                  <a:pt x="304919" y="52860"/>
                </a:lnTo>
                <a:lnTo>
                  <a:pt x="300794" y="52860"/>
                </a:lnTo>
                <a:lnTo>
                  <a:pt x="300794" y="42777"/>
                </a:lnTo>
                <a:lnTo>
                  <a:pt x="304919" y="42777"/>
                </a:lnTo>
                <a:lnTo>
                  <a:pt x="304919" y="22305"/>
                </a:lnTo>
                <a:lnTo>
                  <a:pt x="385433" y="22305"/>
                </a:lnTo>
                <a:lnTo>
                  <a:pt x="385433" y="11916"/>
                </a:lnTo>
                <a:close/>
              </a:path>
              <a:path w="401320" h="138429">
                <a:moveTo>
                  <a:pt x="386960" y="74555"/>
                </a:moveTo>
                <a:lnTo>
                  <a:pt x="304919" y="74555"/>
                </a:lnTo>
                <a:lnTo>
                  <a:pt x="304919" y="77763"/>
                </a:lnTo>
                <a:lnTo>
                  <a:pt x="386960" y="77763"/>
                </a:lnTo>
                <a:lnTo>
                  <a:pt x="386960" y="74555"/>
                </a:lnTo>
                <a:close/>
              </a:path>
              <a:path w="401320" h="138429">
                <a:moveTo>
                  <a:pt x="304919" y="42777"/>
                </a:moveTo>
                <a:lnTo>
                  <a:pt x="300794" y="42777"/>
                </a:lnTo>
                <a:lnTo>
                  <a:pt x="300794" y="52860"/>
                </a:lnTo>
                <a:lnTo>
                  <a:pt x="304919" y="52860"/>
                </a:lnTo>
                <a:lnTo>
                  <a:pt x="304919" y="42777"/>
                </a:lnTo>
                <a:close/>
              </a:path>
              <a:path w="401320" h="138429">
                <a:moveTo>
                  <a:pt x="382530" y="42777"/>
                </a:moveTo>
                <a:lnTo>
                  <a:pt x="304919" y="42777"/>
                </a:lnTo>
                <a:lnTo>
                  <a:pt x="304919" y="52860"/>
                </a:lnTo>
                <a:lnTo>
                  <a:pt x="382530" y="52860"/>
                </a:lnTo>
                <a:lnTo>
                  <a:pt x="382530" y="42777"/>
                </a:lnTo>
                <a:close/>
              </a:path>
              <a:path w="401320" h="138429">
                <a:moveTo>
                  <a:pt x="401169" y="109999"/>
                </a:moveTo>
                <a:lnTo>
                  <a:pt x="276044" y="109999"/>
                </a:lnTo>
                <a:lnTo>
                  <a:pt x="276044" y="120541"/>
                </a:lnTo>
                <a:lnTo>
                  <a:pt x="401169" y="120541"/>
                </a:lnTo>
                <a:lnTo>
                  <a:pt x="401169" y="109999"/>
                </a:lnTo>
                <a:close/>
              </a:path>
            </a:pathLst>
          </a:custGeom>
          <a:solidFill>
            <a:srgbClr val="6775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4812414" y="7216423"/>
            <a:ext cx="388620" cy="138430"/>
          </a:xfrm>
          <a:custGeom>
            <a:avLst/>
            <a:gdLst/>
            <a:ahLst/>
            <a:cxnLst/>
            <a:rect l="l" t="t" r="r" b="b"/>
            <a:pathLst>
              <a:path w="388620" h="138429">
                <a:moveTo>
                  <a:pt x="81277" y="3361"/>
                </a:moveTo>
                <a:lnTo>
                  <a:pt x="69360" y="3361"/>
                </a:lnTo>
                <a:lnTo>
                  <a:pt x="69360" y="131235"/>
                </a:lnTo>
                <a:lnTo>
                  <a:pt x="81277" y="131235"/>
                </a:lnTo>
                <a:lnTo>
                  <a:pt x="81277" y="56985"/>
                </a:lnTo>
                <a:lnTo>
                  <a:pt x="72874" y="56985"/>
                </a:lnTo>
                <a:lnTo>
                  <a:pt x="72874" y="46444"/>
                </a:lnTo>
                <a:lnTo>
                  <a:pt x="81277" y="46444"/>
                </a:lnTo>
                <a:lnTo>
                  <a:pt x="81277" y="3361"/>
                </a:lnTo>
                <a:close/>
              </a:path>
              <a:path w="388620" h="138429">
                <a:moveTo>
                  <a:pt x="12527" y="14972"/>
                </a:moveTo>
                <a:lnTo>
                  <a:pt x="0" y="14972"/>
                </a:lnTo>
                <a:lnTo>
                  <a:pt x="0" y="103277"/>
                </a:lnTo>
                <a:lnTo>
                  <a:pt x="8861" y="103277"/>
                </a:lnTo>
                <a:lnTo>
                  <a:pt x="21181" y="103100"/>
                </a:lnTo>
                <a:lnTo>
                  <a:pt x="33400" y="102437"/>
                </a:lnTo>
                <a:lnTo>
                  <a:pt x="45878" y="101086"/>
                </a:lnTo>
                <a:lnTo>
                  <a:pt x="58972" y="98846"/>
                </a:lnTo>
                <a:lnTo>
                  <a:pt x="58522" y="95944"/>
                </a:lnTo>
                <a:lnTo>
                  <a:pt x="12527" y="95944"/>
                </a:lnTo>
                <a:lnTo>
                  <a:pt x="12527" y="92277"/>
                </a:lnTo>
                <a:lnTo>
                  <a:pt x="8861" y="92277"/>
                </a:lnTo>
                <a:lnTo>
                  <a:pt x="12527" y="92223"/>
                </a:lnTo>
                <a:lnTo>
                  <a:pt x="12527" y="14972"/>
                </a:lnTo>
                <a:close/>
              </a:path>
              <a:path w="388620" h="138429">
                <a:moveTo>
                  <a:pt x="57291" y="87999"/>
                </a:moveTo>
                <a:lnTo>
                  <a:pt x="44632" y="90150"/>
                </a:lnTo>
                <a:lnTo>
                  <a:pt x="32560" y="91456"/>
                </a:lnTo>
                <a:lnTo>
                  <a:pt x="20746" y="92103"/>
                </a:lnTo>
                <a:lnTo>
                  <a:pt x="12527" y="92223"/>
                </a:lnTo>
                <a:lnTo>
                  <a:pt x="12527" y="95944"/>
                </a:lnTo>
                <a:lnTo>
                  <a:pt x="58522" y="95944"/>
                </a:lnTo>
                <a:lnTo>
                  <a:pt x="57291" y="87999"/>
                </a:lnTo>
                <a:close/>
              </a:path>
              <a:path w="388620" h="138429">
                <a:moveTo>
                  <a:pt x="12527" y="92223"/>
                </a:moveTo>
                <a:lnTo>
                  <a:pt x="8861" y="92277"/>
                </a:lnTo>
                <a:lnTo>
                  <a:pt x="12527" y="92277"/>
                </a:lnTo>
                <a:close/>
              </a:path>
              <a:path w="388620" h="138429">
                <a:moveTo>
                  <a:pt x="69360" y="46444"/>
                </a:moveTo>
                <a:lnTo>
                  <a:pt x="38347" y="46444"/>
                </a:lnTo>
                <a:lnTo>
                  <a:pt x="38347" y="56985"/>
                </a:lnTo>
                <a:lnTo>
                  <a:pt x="69360" y="56985"/>
                </a:lnTo>
                <a:lnTo>
                  <a:pt x="69360" y="46444"/>
                </a:lnTo>
                <a:close/>
              </a:path>
              <a:path w="388620" h="138429">
                <a:moveTo>
                  <a:pt x="81277" y="46444"/>
                </a:moveTo>
                <a:lnTo>
                  <a:pt x="72874" y="46444"/>
                </a:lnTo>
                <a:lnTo>
                  <a:pt x="72874" y="56985"/>
                </a:lnTo>
                <a:lnTo>
                  <a:pt x="81277" y="56985"/>
                </a:lnTo>
                <a:lnTo>
                  <a:pt x="81277" y="46444"/>
                </a:lnTo>
                <a:close/>
              </a:path>
              <a:path w="388620" h="138429">
                <a:moveTo>
                  <a:pt x="110763" y="152"/>
                </a:moveTo>
                <a:lnTo>
                  <a:pt x="98541" y="152"/>
                </a:lnTo>
                <a:lnTo>
                  <a:pt x="98541" y="138263"/>
                </a:lnTo>
                <a:lnTo>
                  <a:pt x="110763" y="138263"/>
                </a:lnTo>
                <a:lnTo>
                  <a:pt x="110763" y="152"/>
                </a:lnTo>
                <a:close/>
              </a:path>
              <a:path w="388620" h="138429">
                <a:moveTo>
                  <a:pt x="246876" y="0"/>
                </a:moveTo>
                <a:lnTo>
                  <a:pt x="234195" y="0"/>
                </a:lnTo>
                <a:lnTo>
                  <a:pt x="234195" y="138416"/>
                </a:lnTo>
                <a:lnTo>
                  <a:pt x="246876" y="138416"/>
                </a:lnTo>
                <a:lnTo>
                  <a:pt x="246876" y="0"/>
                </a:lnTo>
                <a:close/>
              </a:path>
              <a:path w="388620" h="138429">
                <a:moveTo>
                  <a:pt x="174001" y="10694"/>
                </a:moveTo>
                <a:lnTo>
                  <a:pt x="159962" y="14088"/>
                </a:lnTo>
                <a:lnTo>
                  <a:pt x="148888" y="23756"/>
                </a:lnTo>
                <a:lnTo>
                  <a:pt x="141624" y="38924"/>
                </a:lnTo>
                <a:lnTo>
                  <a:pt x="139015" y="58819"/>
                </a:lnTo>
                <a:lnTo>
                  <a:pt x="141624" y="78802"/>
                </a:lnTo>
                <a:lnTo>
                  <a:pt x="148888" y="94015"/>
                </a:lnTo>
                <a:lnTo>
                  <a:pt x="159962" y="103699"/>
                </a:lnTo>
                <a:lnTo>
                  <a:pt x="174001" y="107096"/>
                </a:lnTo>
                <a:lnTo>
                  <a:pt x="188128" y="103699"/>
                </a:lnTo>
                <a:lnTo>
                  <a:pt x="197033" y="95944"/>
                </a:lnTo>
                <a:lnTo>
                  <a:pt x="174001" y="95944"/>
                </a:lnTo>
                <a:lnTo>
                  <a:pt x="164748" y="93301"/>
                </a:lnTo>
                <a:lnTo>
                  <a:pt x="157501" y="85803"/>
                </a:lnTo>
                <a:lnTo>
                  <a:pt x="152774" y="74094"/>
                </a:lnTo>
                <a:lnTo>
                  <a:pt x="151084" y="58819"/>
                </a:lnTo>
                <a:lnTo>
                  <a:pt x="152774" y="43679"/>
                </a:lnTo>
                <a:lnTo>
                  <a:pt x="157501" y="32121"/>
                </a:lnTo>
                <a:lnTo>
                  <a:pt x="164748" y="24745"/>
                </a:lnTo>
                <a:lnTo>
                  <a:pt x="174001" y="22152"/>
                </a:lnTo>
                <a:lnTo>
                  <a:pt x="197402" y="22152"/>
                </a:lnTo>
                <a:lnTo>
                  <a:pt x="188128" y="14088"/>
                </a:lnTo>
                <a:lnTo>
                  <a:pt x="174001" y="10694"/>
                </a:lnTo>
                <a:close/>
              </a:path>
              <a:path w="388620" h="138429">
                <a:moveTo>
                  <a:pt x="197402" y="22152"/>
                </a:moveTo>
                <a:lnTo>
                  <a:pt x="174001" y="22152"/>
                </a:lnTo>
                <a:lnTo>
                  <a:pt x="183318" y="24745"/>
                </a:lnTo>
                <a:lnTo>
                  <a:pt x="190558" y="32121"/>
                </a:lnTo>
                <a:lnTo>
                  <a:pt x="195249" y="43679"/>
                </a:lnTo>
                <a:lnTo>
                  <a:pt x="196917" y="58819"/>
                </a:lnTo>
                <a:lnTo>
                  <a:pt x="195249" y="74094"/>
                </a:lnTo>
                <a:lnTo>
                  <a:pt x="190558" y="85803"/>
                </a:lnTo>
                <a:lnTo>
                  <a:pt x="183318" y="93301"/>
                </a:lnTo>
                <a:lnTo>
                  <a:pt x="174001" y="95944"/>
                </a:lnTo>
                <a:lnTo>
                  <a:pt x="197033" y="95944"/>
                </a:lnTo>
                <a:lnTo>
                  <a:pt x="199247" y="94015"/>
                </a:lnTo>
                <a:lnTo>
                  <a:pt x="206528" y="78802"/>
                </a:lnTo>
                <a:lnTo>
                  <a:pt x="209140" y="58819"/>
                </a:lnTo>
                <a:lnTo>
                  <a:pt x="206528" y="38924"/>
                </a:lnTo>
                <a:lnTo>
                  <a:pt x="199247" y="23756"/>
                </a:lnTo>
                <a:lnTo>
                  <a:pt x="197402" y="22152"/>
                </a:lnTo>
                <a:close/>
              </a:path>
              <a:path w="388620" h="138429">
                <a:moveTo>
                  <a:pt x="388183" y="0"/>
                </a:moveTo>
                <a:lnTo>
                  <a:pt x="375655" y="0"/>
                </a:lnTo>
                <a:lnTo>
                  <a:pt x="375655" y="138416"/>
                </a:lnTo>
                <a:lnTo>
                  <a:pt x="388183" y="138416"/>
                </a:lnTo>
                <a:lnTo>
                  <a:pt x="388183" y="61722"/>
                </a:lnTo>
                <a:lnTo>
                  <a:pt x="379322" y="61722"/>
                </a:lnTo>
                <a:lnTo>
                  <a:pt x="379322" y="51333"/>
                </a:lnTo>
                <a:lnTo>
                  <a:pt x="388183" y="51333"/>
                </a:lnTo>
                <a:lnTo>
                  <a:pt x="388183" y="0"/>
                </a:lnTo>
                <a:close/>
              </a:path>
              <a:path w="388620" h="138429">
                <a:moveTo>
                  <a:pt x="292544" y="10999"/>
                </a:moveTo>
                <a:lnTo>
                  <a:pt x="280016" y="10999"/>
                </a:lnTo>
                <a:lnTo>
                  <a:pt x="280016" y="103735"/>
                </a:lnTo>
                <a:lnTo>
                  <a:pt x="343419" y="103735"/>
                </a:lnTo>
                <a:lnTo>
                  <a:pt x="343419" y="93194"/>
                </a:lnTo>
                <a:lnTo>
                  <a:pt x="292544" y="93194"/>
                </a:lnTo>
                <a:lnTo>
                  <a:pt x="292544" y="56985"/>
                </a:lnTo>
                <a:lnTo>
                  <a:pt x="339141" y="56985"/>
                </a:lnTo>
                <a:lnTo>
                  <a:pt x="339141" y="51333"/>
                </a:lnTo>
                <a:lnTo>
                  <a:pt x="343419" y="51333"/>
                </a:lnTo>
                <a:lnTo>
                  <a:pt x="343419" y="46902"/>
                </a:lnTo>
                <a:lnTo>
                  <a:pt x="292544" y="46902"/>
                </a:lnTo>
                <a:lnTo>
                  <a:pt x="292544" y="10999"/>
                </a:lnTo>
                <a:close/>
              </a:path>
              <a:path w="388620" h="138429">
                <a:moveTo>
                  <a:pt x="339141" y="56985"/>
                </a:moveTo>
                <a:lnTo>
                  <a:pt x="330891" y="56985"/>
                </a:lnTo>
                <a:lnTo>
                  <a:pt x="330891" y="93194"/>
                </a:lnTo>
                <a:lnTo>
                  <a:pt x="343419" y="93194"/>
                </a:lnTo>
                <a:lnTo>
                  <a:pt x="343419" y="61722"/>
                </a:lnTo>
                <a:lnTo>
                  <a:pt x="339141" y="61722"/>
                </a:lnTo>
                <a:lnTo>
                  <a:pt x="339141" y="56985"/>
                </a:lnTo>
                <a:close/>
              </a:path>
              <a:path w="388620" h="138429">
                <a:moveTo>
                  <a:pt x="343419" y="51333"/>
                </a:moveTo>
                <a:lnTo>
                  <a:pt x="339141" y="51333"/>
                </a:lnTo>
                <a:lnTo>
                  <a:pt x="339141" y="61722"/>
                </a:lnTo>
                <a:lnTo>
                  <a:pt x="343419" y="61722"/>
                </a:lnTo>
                <a:lnTo>
                  <a:pt x="343419" y="51333"/>
                </a:lnTo>
                <a:close/>
              </a:path>
              <a:path w="388620" h="138429">
                <a:moveTo>
                  <a:pt x="375655" y="51333"/>
                </a:moveTo>
                <a:lnTo>
                  <a:pt x="343419" y="51333"/>
                </a:lnTo>
                <a:lnTo>
                  <a:pt x="343419" y="61722"/>
                </a:lnTo>
                <a:lnTo>
                  <a:pt x="375655" y="61722"/>
                </a:lnTo>
                <a:lnTo>
                  <a:pt x="375655" y="51333"/>
                </a:lnTo>
                <a:close/>
              </a:path>
              <a:path w="388620" h="138429">
                <a:moveTo>
                  <a:pt x="388183" y="51333"/>
                </a:moveTo>
                <a:lnTo>
                  <a:pt x="379322" y="51333"/>
                </a:lnTo>
                <a:lnTo>
                  <a:pt x="379322" y="61722"/>
                </a:lnTo>
                <a:lnTo>
                  <a:pt x="388183" y="61722"/>
                </a:lnTo>
                <a:lnTo>
                  <a:pt x="388183" y="51333"/>
                </a:lnTo>
                <a:close/>
              </a:path>
              <a:path w="388620" h="138429">
                <a:moveTo>
                  <a:pt x="343419" y="10999"/>
                </a:moveTo>
                <a:lnTo>
                  <a:pt x="330891" y="10999"/>
                </a:lnTo>
                <a:lnTo>
                  <a:pt x="330891" y="46902"/>
                </a:lnTo>
                <a:lnTo>
                  <a:pt x="343419" y="46902"/>
                </a:lnTo>
                <a:lnTo>
                  <a:pt x="343419" y="10999"/>
                </a:lnTo>
                <a:close/>
              </a:path>
            </a:pathLst>
          </a:custGeom>
          <a:solidFill>
            <a:srgbClr val="6775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5594820" y="7216423"/>
            <a:ext cx="405130" cy="138430"/>
          </a:xfrm>
          <a:custGeom>
            <a:avLst/>
            <a:gdLst/>
            <a:ahLst/>
            <a:cxnLst/>
            <a:rect l="l" t="t" r="r" b="b"/>
            <a:pathLst>
              <a:path w="405129" h="138429">
                <a:moveTo>
                  <a:pt x="65075" y="48735"/>
                </a:moveTo>
                <a:lnTo>
                  <a:pt x="55458" y="48735"/>
                </a:lnTo>
                <a:lnTo>
                  <a:pt x="55458" y="58513"/>
                </a:lnTo>
                <a:lnTo>
                  <a:pt x="48127" y="59234"/>
                </a:lnTo>
                <a:lnTo>
                  <a:pt x="45107" y="66897"/>
                </a:lnTo>
                <a:lnTo>
                  <a:pt x="27409" y="88011"/>
                </a:lnTo>
                <a:lnTo>
                  <a:pt x="0" y="105874"/>
                </a:lnTo>
                <a:lnTo>
                  <a:pt x="6874" y="115652"/>
                </a:lnTo>
                <a:lnTo>
                  <a:pt x="37592" y="95079"/>
                </a:lnTo>
                <a:lnTo>
                  <a:pt x="56909" y="70812"/>
                </a:lnTo>
                <a:lnTo>
                  <a:pt x="65075" y="48735"/>
                </a:lnTo>
                <a:close/>
              </a:path>
              <a:path w="405129" h="138429">
                <a:moveTo>
                  <a:pt x="52177" y="48955"/>
                </a:moveTo>
                <a:lnTo>
                  <a:pt x="611" y="52402"/>
                </a:lnTo>
                <a:lnTo>
                  <a:pt x="2597" y="63708"/>
                </a:lnTo>
                <a:lnTo>
                  <a:pt x="48127" y="59234"/>
                </a:lnTo>
                <a:lnTo>
                  <a:pt x="52177" y="48955"/>
                </a:lnTo>
                <a:close/>
              </a:path>
              <a:path w="405129" h="138429">
                <a:moveTo>
                  <a:pt x="55458" y="48735"/>
                </a:moveTo>
                <a:lnTo>
                  <a:pt x="52177" y="48955"/>
                </a:lnTo>
                <a:lnTo>
                  <a:pt x="48127" y="59234"/>
                </a:lnTo>
                <a:lnTo>
                  <a:pt x="55458" y="58513"/>
                </a:lnTo>
                <a:lnTo>
                  <a:pt x="55458" y="48735"/>
                </a:lnTo>
                <a:close/>
              </a:path>
              <a:path w="405129" h="138429">
                <a:moveTo>
                  <a:pt x="64930" y="14513"/>
                </a:moveTo>
                <a:lnTo>
                  <a:pt x="57444" y="14513"/>
                </a:lnTo>
                <a:lnTo>
                  <a:pt x="57444" y="15888"/>
                </a:lnTo>
                <a:lnTo>
                  <a:pt x="54613" y="42775"/>
                </a:lnTo>
                <a:lnTo>
                  <a:pt x="52177" y="48955"/>
                </a:lnTo>
                <a:lnTo>
                  <a:pt x="55458" y="48735"/>
                </a:lnTo>
                <a:lnTo>
                  <a:pt x="65075" y="48735"/>
                </a:lnTo>
                <a:lnTo>
                  <a:pt x="66945" y="43679"/>
                </a:lnTo>
                <a:lnTo>
                  <a:pt x="68810" y="24749"/>
                </a:lnTo>
                <a:lnTo>
                  <a:pt x="64930" y="24749"/>
                </a:lnTo>
                <a:lnTo>
                  <a:pt x="64930" y="14513"/>
                </a:lnTo>
                <a:close/>
              </a:path>
              <a:path w="405129" h="138429">
                <a:moveTo>
                  <a:pt x="57444" y="14513"/>
                </a:moveTo>
                <a:lnTo>
                  <a:pt x="7486" y="14513"/>
                </a:lnTo>
                <a:lnTo>
                  <a:pt x="7486" y="24749"/>
                </a:lnTo>
                <a:lnTo>
                  <a:pt x="56511" y="24749"/>
                </a:lnTo>
                <a:lnTo>
                  <a:pt x="57444" y="15888"/>
                </a:lnTo>
                <a:lnTo>
                  <a:pt x="57444" y="14513"/>
                </a:lnTo>
                <a:close/>
              </a:path>
              <a:path w="405129" h="138429">
                <a:moveTo>
                  <a:pt x="69819" y="14513"/>
                </a:moveTo>
                <a:lnTo>
                  <a:pt x="64930" y="14513"/>
                </a:lnTo>
                <a:lnTo>
                  <a:pt x="64930" y="24749"/>
                </a:lnTo>
                <a:lnTo>
                  <a:pt x="68810" y="24749"/>
                </a:lnTo>
                <a:lnTo>
                  <a:pt x="69819" y="14513"/>
                </a:lnTo>
                <a:close/>
              </a:path>
              <a:path w="405129" h="138429">
                <a:moveTo>
                  <a:pt x="104958" y="0"/>
                </a:moveTo>
                <a:lnTo>
                  <a:pt x="92124" y="0"/>
                </a:lnTo>
                <a:lnTo>
                  <a:pt x="92124" y="138263"/>
                </a:lnTo>
                <a:lnTo>
                  <a:pt x="104958" y="138263"/>
                </a:lnTo>
                <a:lnTo>
                  <a:pt x="104958" y="66610"/>
                </a:lnTo>
                <a:lnTo>
                  <a:pt x="101444" y="66610"/>
                </a:lnTo>
                <a:lnTo>
                  <a:pt x="101444" y="56069"/>
                </a:lnTo>
                <a:lnTo>
                  <a:pt x="104958" y="56069"/>
                </a:lnTo>
                <a:lnTo>
                  <a:pt x="104958" y="0"/>
                </a:lnTo>
                <a:close/>
              </a:path>
              <a:path w="405129" h="138429">
                <a:moveTo>
                  <a:pt x="104958" y="56069"/>
                </a:moveTo>
                <a:lnTo>
                  <a:pt x="101444" y="56069"/>
                </a:lnTo>
                <a:lnTo>
                  <a:pt x="101444" y="66610"/>
                </a:lnTo>
                <a:lnTo>
                  <a:pt x="104958" y="66610"/>
                </a:lnTo>
                <a:lnTo>
                  <a:pt x="104958" y="56069"/>
                </a:lnTo>
                <a:close/>
              </a:path>
              <a:path w="405129" h="138429">
                <a:moveTo>
                  <a:pt x="126957" y="56069"/>
                </a:moveTo>
                <a:lnTo>
                  <a:pt x="104958" y="56069"/>
                </a:lnTo>
                <a:lnTo>
                  <a:pt x="104958" y="66610"/>
                </a:lnTo>
                <a:lnTo>
                  <a:pt x="126957" y="66610"/>
                </a:lnTo>
                <a:lnTo>
                  <a:pt x="126957" y="56069"/>
                </a:lnTo>
                <a:close/>
              </a:path>
              <a:path w="405129" h="138429">
                <a:moveTo>
                  <a:pt x="205618" y="48735"/>
                </a:moveTo>
                <a:lnTo>
                  <a:pt x="196001" y="48735"/>
                </a:lnTo>
                <a:lnTo>
                  <a:pt x="196001" y="58513"/>
                </a:lnTo>
                <a:lnTo>
                  <a:pt x="188670" y="59234"/>
                </a:lnTo>
                <a:lnTo>
                  <a:pt x="185650" y="66897"/>
                </a:lnTo>
                <a:lnTo>
                  <a:pt x="167952" y="88011"/>
                </a:lnTo>
                <a:lnTo>
                  <a:pt x="140543" y="105874"/>
                </a:lnTo>
                <a:lnTo>
                  <a:pt x="147418" y="115652"/>
                </a:lnTo>
                <a:lnTo>
                  <a:pt x="178135" y="95079"/>
                </a:lnTo>
                <a:lnTo>
                  <a:pt x="197452" y="70812"/>
                </a:lnTo>
                <a:lnTo>
                  <a:pt x="205618" y="48735"/>
                </a:lnTo>
                <a:close/>
              </a:path>
              <a:path w="405129" h="138429">
                <a:moveTo>
                  <a:pt x="192720" y="48955"/>
                </a:moveTo>
                <a:lnTo>
                  <a:pt x="141154" y="52402"/>
                </a:lnTo>
                <a:lnTo>
                  <a:pt x="143140" y="63708"/>
                </a:lnTo>
                <a:lnTo>
                  <a:pt x="188670" y="59234"/>
                </a:lnTo>
                <a:lnTo>
                  <a:pt x="192720" y="48955"/>
                </a:lnTo>
                <a:close/>
              </a:path>
              <a:path w="405129" h="138429">
                <a:moveTo>
                  <a:pt x="196001" y="48735"/>
                </a:moveTo>
                <a:lnTo>
                  <a:pt x="192720" y="48955"/>
                </a:lnTo>
                <a:lnTo>
                  <a:pt x="188670" y="59234"/>
                </a:lnTo>
                <a:lnTo>
                  <a:pt x="196001" y="58513"/>
                </a:lnTo>
                <a:lnTo>
                  <a:pt x="196001" y="48735"/>
                </a:lnTo>
                <a:close/>
              </a:path>
              <a:path w="405129" h="138429">
                <a:moveTo>
                  <a:pt x="205473" y="14513"/>
                </a:moveTo>
                <a:lnTo>
                  <a:pt x="197987" y="14513"/>
                </a:lnTo>
                <a:lnTo>
                  <a:pt x="197987" y="15888"/>
                </a:lnTo>
                <a:lnTo>
                  <a:pt x="195156" y="42775"/>
                </a:lnTo>
                <a:lnTo>
                  <a:pt x="192720" y="48955"/>
                </a:lnTo>
                <a:lnTo>
                  <a:pt x="196001" y="48735"/>
                </a:lnTo>
                <a:lnTo>
                  <a:pt x="205618" y="48735"/>
                </a:lnTo>
                <a:lnTo>
                  <a:pt x="207488" y="43679"/>
                </a:lnTo>
                <a:lnTo>
                  <a:pt x="209353" y="24749"/>
                </a:lnTo>
                <a:lnTo>
                  <a:pt x="205473" y="24749"/>
                </a:lnTo>
                <a:lnTo>
                  <a:pt x="205473" y="14513"/>
                </a:lnTo>
                <a:close/>
              </a:path>
              <a:path w="405129" h="138429">
                <a:moveTo>
                  <a:pt x="197987" y="14513"/>
                </a:moveTo>
                <a:lnTo>
                  <a:pt x="148029" y="14513"/>
                </a:lnTo>
                <a:lnTo>
                  <a:pt x="148029" y="24749"/>
                </a:lnTo>
                <a:lnTo>
                  <a:pt x="197054" y="24749"/>
                </a:lnTo>
                <a:lnTo>
                  <a:pt x="197987" y="15888"/>
                </a:lnTo>
                <a:lnTo>
                  <a:pt x="197987" y="14513"/>
                </a:lnTo>
                <a:close/>
              </a:path>
              <a:path w="405129" h="138429">
                <a:moveTo>
                  <a:pt x="210362" y="14513"/>
                </a:moveTo>
                <a:lnTo>
                  <a:pt x="205473" y="14513"/>
                </a:lnTo>
                <a:lnTo>
                  <a:pt x="205473" y="24749"/>
                </a:lnTo>
                <a:lnTo>
                  <a:pt x="209353" y="24749"/>
                </a:lnTo>
                <a:lnTo>
                  <a:pt x="210362" y="14513"/>
                </a:lnTo>
                <a:close/>
              </a:path>
              <a:path w="405129" h="138429">
                <a:moveTo>
                  <a:pt x="245501" y="0"/>
                </a:moveTo>
                <a:lnTo>
                  <a:pt x="232667" y="0"/>
                </a:lnTo>
                <a:lnTo>
                  <a:pt x="232667" y="138263"/>
                </a:lnTo>
                <a:lnTo>
                  <a:pt x="245501" y="138263"/>
                </a:lnTo>
                <a:lnTo>
                  <a:pt x="245501" y="66610"/>
                </a:lnTo>
                <a:lnTo>
                  <a:pt x="241987" y="66610"/>
                </a:lnTo>
                <a:lnTo>
                  <a:pt x="241987" y="56069"/>
                </a:lnTo>
                <a:lnTo>
                  <a:pt x="245501" y="56069"/>
                </a:lnTo>
                <a:lnTo>
                  <a:pt x="245501" y="0"/>
                </a:lnTo>
                <a:close/>
              </a:path>
              <a:path w="405129" h="138429">
                <a:moveTo>
                  <a:pt x="245501" y="56069"/>
                </a:moveTo>
                <a:lnTo>
                  <a:pt x="241987" y="56069"/>
                </a:lnTo>
                <a:lnTo>
                  <a:pt x="241987" y="66610"/>
                </a:lnTo>
                <a:lnTo>
                  <a:pt x="245501" y="66610"/>
                </a:lnTo>
                <a:lnTo>
                  <a:pt x="245501" y="56069"/>
                </a:lnTo>
                <a:close/>
              </a:path>
              <a:path w="405129" h="138429">
                <a:moveTo>
                  <a:pt x="267501" y="56069"/>
                </a:moveTo>
                <a:lnTo>
                  <a:pt x="245501" y="56069"/>
                </a:lnTo>
                <a:lnTo>
                  <a:pt x="245501" y="66610"/>
                </a:lnTo>
                <a:lnTo>
                  <a:pt x="267501" y="66610"/>
                </a:lnTo>
                <a:lnTo>
                  <a:pt x="267501" y="56069"/>
                </a:lnTo>
                <a:close/>
              </a:path>
              <a:path w="405129" h="138429">
                <a:moveTo>
                  <a:pt x="335780" y="110152"/>
                </a:moveTo>
                <a:lnTo>
                  <a:pt x="279864" y="110152"/>
                </a:lnTo>
                <a:lnTo>
                  <a:pt x="279864" y="120694"/>
                </a:lnTo>
                <a:lnTo>
                  <a:pt x="404988" y="120694"/>
                </a:lnTo>
                <a:lnTo>
                  <a:pt x="404988" y="112596"/>
                </a:lnTo>
                <a:lnTo>
                  <a:pt x="335780" y="112596"/>
                </a:lnTo>
                <a:lnTo>
                  <a:pt x="335780" y="110152"/>
                </a:lnTo>
                <a:close/>
              </a:path>
              <a:path w="405129" h="138429">
                <a:moveTo>
                  <a:pt x="335780" y="80767"/>
                </a:moveTo>
                <a:lnTo>
                  <a:pt x="335780" y="112596"/>
                </a:lnTo>
                <a:lnTo>
                  <a:pt x="348461" y="112596"/>
                </a:lnTo>
                <a:lnTo>
                  <a:pt x="348461" y="81583"/>
                </a:lnTo>
                <a:lnTo>
                  <a:pt x="342197" y="81583"/>
                </a:lnTo>
                <a:lnTo>
                  <a:pt x="335780" y="80767"/>
                </a:lnTo>
                <a:close/>
              </a:path>
              <a:path w="405129" h="138429">
                <a:moveTo>
                  <a:pt x="404988" y="110152"/>
                </a:moveTo>
                <a:lnTo>
                  <a:pt x="348461" y="110152"/>
                </a:lnTo>
                <a:lnTo>
                  <a:pt x="348461" y="112596"/>
                </a:lnTo>
                <a:lnTo>
                  <a:pt x="404988" y="112596"/>
                </a:lnTo>
                <a:lnTo>
                  <a:pt x="404988" y="110152"/>
                </a:lnTo>
                <a:close/>
              </a:path>
              <a:path w="405129" h="138429">
                <a:moveTo>
                  <a:pt x="348461" y="78221"/>
                </a:moveTo>
                <a:lnTo>
                  <a:pt x="335780" y="78221"/>
                </a:lnTo>
                <a:lnTo>
                  <a:pt x="335780" y="80767"/>
                </a:lnTo>
                <a:lnTo>
                  <a:pt x="342197" y="81583"/>
                </a:lnTo>
                <a:lnTo>
                  <a:pt x="348461" y="80785"/>
                </a:lnTo>
                <a:lnTo>
                  <a:pt x="348461" y="78221"/>
                </a:lnTo>
                <a:close/>
              </a:path>
              <a:path w="405129" h="138429">
                <a:moveTo>
                  <a:pt x="348461" y="80785"/>
                </a:moveTo>
                <a:lnTo>
                  <a:pt x="342197" y="81583"/>
                </a:lnTo>
                <a:lnTo>
                  <a:pt x="348461" y="81583"/>
                </a:lnTo>
                <a:lnTo>
                  <a:pt x="348461" y="80785"/>
                </a:lnTo>
                <a:close/>
              </a:path>
              <a:path w="405129" h="138429">
                <a:moveTo>
                  <a:pt x="364071" y="78221"/>
                </a:moveTo>
                <a:lnTo>
                  <a:pt x="348461" y="78221"/>
                </a:lnTo>
                <a:lnTo>
                  <a:pt x="348461" y="80785"/>
                </a:lnTo>
                <a:lnTo>
                  <a:pt x="362337" y="79019"/>
                </a:lnTo>
                <a:lnTo>
                  <a:pt x="364071" y="78221"/>
                </a:lnTo>
                <a:close/>
              </a:path>
              <a:path w="405129" h="138429">
                <a:moveTo>
                  <a:pt x="342197" y="9166"/>
                </a:moveTo>
                <a:lnTo>
                  <a:pt x="322033" y="11730"/>
                </a:lnTo>
                <a:lnTo>
                  <a:pt x="306122" y="19020"/>
                </a:lnTo>
                <a:lnTo>
                  <a:pt x="295683" y="30436"/>
                </a:lnTo>
                <a:lnTo>
                  <a:pt x="291933" y="45374"/>
                </a:lnTo>
                <a:lnTo>
                  <a:pt x="295683" y="60313"/>
                </a:lnTo>
                <a:lnTo>
                  <a:pt x="306122" y="71728"/>
                </a:lnTo>
                <a:lnTo>
                  <a:pt x="322033" y="79019"/>
                </a:lnTo>
                <a:lnTo>
                  <a:pt x="335780" y="80767"/>
                </a:lnTo>
                <a:lnTo>
                  <a:pt x="335780" y="78221"/>
                </a:lnTo>
                <a:lnTo>
                  <a:pt x="364071" y="78221"/>
                </a:lnTo>
                <a:lnTo>
                  <a:pt x="378195" y="71728"/>
                </a:lnTo>
                <a:lnTo>
                  <a:pt x="378403" y="71499"/>
                </a:lnTo>
                <a:lnTo>
                  <a:pt x="342197" y="71499"/>
                </a:lnTo>
                <a:lnTo>
                  <a:pt x="326972" y="69630"/>
                </a:lnTo>
                <a:lnTo>
                  <a:pt x="314926" y="64338"/>
                </a:lnTo>
                <a:lnTo>
                  <a:pt x="307005" y="56095"/>
                </a:lnTo>
                <a:lnTo>
                  <a:pt x="304155" y="45374"/>
                </a:lnTo>
                <a:lnTo>
                  <a:pt x="307005" y="34654"/>
                </a:lnTo>
                <a:lnTo>
                  <a:pt x="314926" y="26411"/>
                </a:lnTo>
                <a:lnTo>
                  <a:pt x="326972" y="21119"/>
                </a:lnTo>
                <a:lnTo>
                  <a:pt x="342197" y="19249"/>
                </a:lnTo>
                <a:lnTo>
                  <a:pt x="378403" y="19249"/>
                </a:lnTo>
                <a:lnTo>
                  <a:pt x="378195" y="19020"/>
                </a:lnTo>
                <a:lnTo>
                  <a:pt x="362337" y="11730"/>
                </a:lnTo>
                <a:lnTo>
                  <a:pt x="342197" y="9166"/>
                </a:lnTo>
                <a:close/>
              </a:path>
              <a:path w="405129" h="138429">
                <a:moveTo>
                  <a:pt x="378403" y="19249"/>
                </a:moveTo>
                <a:lnTo>
                  <a:pt x="342197" y="19249"/>
                </a:lnTo>
                <a:lnTo>
                  <a:pt x="357334" y="21119"/>
                </a:lnTo>
                <a:lnTo>
                  <a:pt x="369334" y="26411"/>
                </a:lnTo>
                <a:lnTo>
                  <a:pt x="377238" y="34654"/>
                </a:lnTo>
                <a:lnTo>
                  <a:pt x="380086" y="45374"/>
                </a:lnTo>
                <a:lnTo>
                  <a:pt x="377238" y="56095"/>
                </a:lnTo>
                <a:lnTo>
                  <a:pt x="369334" y="64338"/>
                </a:lnTo>
                <a:lnTo>
                  <a:pt x="357334" y="69630"/>
                </a:lnTo>
                <a:lnTo>
                  <a:pt x="342197" y="71499"/>
                </a:lnTo>
                <a:lnTo>
                  <a:pt x="378403" y="71499"/>
                </a:lnTo>
                <a:lnTo>
                  <a:pt x="388581" y="60313"/>
                </a:lnTo>
                <a:lnTo>
                  <a:pt x="392308" y="45374"/>
                </a:lnTo>
                <a:lnTo>
                  <a:pt x="388581" y="30436"/>
                </a:lnTo>
                <a:lnTo>
                  <a:pt x="378403" y="19249"/>
                </a:lnTo>
                <a:close/>
              </a:path>
            </a:pathLst>
          </a:custGeom>
          <a:solidFill>
            <a:srgbClr val="6775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6385477" y="7216576"/>
            <a:ext cx="683260" cy="138430"/>
          </a:xfrm>
          <a:custGeom>
            <a:avLst/>
            <a:gdLst/>
            <a:ahLst/>
            <a:cxnLst/>
            <a:rect l="l" t="t" r="r" b="b"/>
            <a:pathLst>
              <a:path w="683259" h="138429">
                <a:moveTo>
                  <a:pt x="84791" y="3361"/>
                </a:moveTo>
                <a:lnTo>
                  <a:pt x="73027" y="3361"/>
                </a:lnTo>
                <a:lnTo>
                  <a:pt x="73027" y="130930"/>
                </a:lnTo>
                <a:lnTo>
                  <a:pt x="84791" y="130930"/>
                </a:lnTo>
                <a:lnTo>
                  <a:pt x="84791" y="60041"/>
                </a:lnTo>
                <a:lnTo>
                  <a:pt x="78221" y="60041"/>
                </a:lnTo>
                <a:lnTo>
                  <a:pt x="78221" y="49499"/>
                </a:lnTo>
                <a:lnTo>
                  <a:pt x="84791" y="49499"/>
                </a:lnTo>
                <a:lnTo>
                  <a:pt x="84791" y="3361"/>
                </a:lnTo>
                <a:close/>
              </a:path>
              <a:path w="683259" h="138429">
                <a:moveTo>
                  <a:pt x="49347" y="15124"/>
                </a:moveTo>
                <a:lnTo>
                  <a:pt x="0" y="15124"/>
                </a:lnTo>
                <a:lnTo>
                  <a:pt x="0" y="25513"/>
                </a:lnTo>
                <a:lnTo>
                  <a:pt x="37124" y="25513"/>
                </a:lnTo>
                <a:lnTo>
                  <a:pt x="37124" y="53013"/>
                </a:lnTo>
                <a:lnTo>
                  <a:pt x="305" y="53013"/>
                </a:lnTo>
                <a:lnTo>
                  <a:pt x="305" y="104194"/>
                </a:lnTo>
                <a:lnTo>
                  <a:pt x="9472" y="104194"/>
                </a:lnTo>
                <a:lnTo>
                  <a:pt x="22279" y="104046"/>
                </a:lnTo>
                <a:lnTo>
                  <a:pt x="34928" y="103468"/>
                </a:lnTo>
                <a:lnTo>
                  <a:pt x="47950" y="102260"/>
                </a:lnTo>
                <a:lnTo>
                  <a:pt x="61874" y="100221"/>
                </a:lnTo>
                <a:lnTo>
                  <a:pt x="61638" y="97930"/>
                </a:lnTo>
                <a:lnTo>
                  <a:pt x="12680" y="97930"/>
                </a:lnTo>
                <a:lnTo>
                  <a:pt x="12680" y="93652"/>
                </a:lnTo>
                <a:lnTo>
                  <a:pt x="9472" y="93652"/>
                </a:lnTo>
                <a:lnTo>
                  <a:pt x="12680" y="93614"/>
                </a:lnTo>
                <a:lnTo>
                  <a:pt x="12680" y="63249"/>
                </a:lnTo>
                <a:lnTo>
                  <a:pt x="49347" y="63249"/>
                </a:lnTo>
                <a:lnTo>
                  <a:pt x="49347" y="15124"/>
                </a:lnTo>
                <a:close/>
              </a:path>
              <a:path w="683259" h="138429">
                <a:moveTo>
                  <a:pt x="60805" y="89833"/>
                </a:moveTo>
                <a:lnTo>
                  <a:pt x="47155" y="91783"/>
                </a:lnTo>
                <a:lnTo>
                  <a:pt x="34336" y="92945"/>
                </a:lnTo>
                <a:lnTo>
                  <a:pt x="21918" y="93506"/>
                </a:lnTo>
                <a:lnTo>
                  <a:pt x="12680" y="93614"/>
                </a:lnTo>
                <a:lnTo>
                  <a:pt x="12680" y="97930"/>
                </a:lnTo>
                <a:lnTo>
                  <a:pt x="61638" y="97930"/>
                </a:lnTo>
                <a:lnTo>
                  <a:pt x="60805" y="89833"/>
                </a:lnTo>
                <a:close/>
              </a:path>
              <a:path w="683259" h="138429">
                <a:moveTo>
                  <a:pt x="12680" y="93614"/>
                </a:moveTo>
                <a:lnTo>
                  <a:pt x="9472" y="93652"/>
                </a:lnTo>
                <a:lnTo>
                  <a:pt x="12680" y="93652"/>
                </a:lnTo>
                <a:close/>
              </a:path>
              <a:path w="683259" h="138429">
                <a:moveTo>
                  <a:pt x="73027" y="49499"/>
                </a:moveTo>
                <a:lnTo>
                  <a:pt x="55916" y="49499"/>
                </a:lnTo>
                <a:lnTo>
                  <a:pt x="55916" y="60041"/>
                </a:lnTo>
                <a:lnTo>
                  <a:pt x="73027" y="60041"/>
                </a:lnTo>
                <a:lnTo>
                  <a:pt x="73027" y="49499"/>
                </a:lnTo>
                <a:close/>
              </a:path>
              <a:path w="683259" h="138429">
                <a:moveTo>
                  <a:pt x="84791" y="49499"/>
                </a:moveTo>
                <a:lnTo>
                  <a:pt x="78221" y="49499"/>
                </a:lnTo>
                <a:lnTo>
                  <a:pt x="78221" y="60041"/>
                </a:lnTo>
                <a:lnTo>
                  <a:pt x="84791" y="60041"/>
                </a:lnTo>
                <a:lnTo>
                  <a:pt x="84791" y="49499"/>
                </a:lnTo>
                <a:close/>
              </a:path>
              <a:path w="683259" h="138429">
                <a:moveTo>
                  <a:pt x="113055" y="0"/>
                </a:moveTo>
                <a:lnTo>
                  <a:pt x="100833" y="0"/>
                </a:lnTo>
                <a:lnTo>
                  <a:pt x="100833" y="138110"/>
                </a:lnTo>
                <a:lnTo>
                  <a:pt x="113055" y="138110"/>
                </a:lnTo>
                <a:lnTo>
                  <a:pt x="113055" y="0"/>
                </a:lnTo>
                <a:close/>
              </a:path>
              <a:path w="683259" h="138429">
                <a:moveTo>
                  <a:pt x="175529" y="15124"/>
                </a:moveTo>
                <a:lnTo>
                  <a:pt x="173084" y="15124"/>
                </a:lnTo>
                <a:lnTo>
                  <a:pt x="173084" y="29180"/>
                </a:lnTo>
                <a:lnTo>
                  <a:pt x="170563" y="43481"/>
                </a:lnTo>
                <a:lnTo>
                  <a:pt x="163459" y="56279"/>
                </a:lnTo>
                <a:lnTo>
                  <a:pt x="152459" y="66756"/>
                </a:lnTo>
                <a:lnTo>
                  <a:pt x="138251" y="74096"/>
                </a:lnTo>
                <a:lnTo>
                  <a:pt x="144820" y="84180"/>
                </a:lnTo>
                <a:lnTo>
                  <a:pt x="160681" y="75608"/>
                </a:lnTo>
                <a:lnTo>
                  <a:pt x="172931" y="63039"/>
                </a:lnTo>
                <a:lnTo>
                  <a:pt x="179839" y="49263"/>
                </a:lnTo>
                <a:lnTo>
                  <a:pt x="178369" y="46496"/>
                </a:lnTo>
                <a:lnTo>
                  <a:pt x="175529" y="29180"/>
                </a:lnTo>
                <a:lnTo>
                  <a:pt x="175529" y="15124"/>
                </a:lnTo>
                <a:close/>
              </a:path>
              <a:path w="683259" h="138429">
                <a:moveTo>
                  <a:pt x="186070" y="15124"/>
                </a:moveTo>
                <a:lnTo>
                  <a:pt x="183626" y="15124"/>
                </a:lnTo>
                <a:lnTo>
                  <a:pt x="183626" y="29180"/>
                </a:lnTo>
                <a:lnTo>
                  <a:pt x="180828" y="47291"/>
                </a:lnTo>
                <a:lnTo>
                  <a:pt x="179839" y="49263"/>
                </a:lnTo>
                <a:lnTo>
                  <a:pt x="186338" y="61492"/>
                </a:lnTo>
                <a:lnTo>
                  <a:pt x="198603" y="73395"/>
                </a:lnTo>
                <a:lnTo>
                  <a:pt x="214334" y="81430"/>
                </a:lnTo>
                <a:lnTo>
                  <a:pt x="220904" y="71499"/>
                </a:lnTo>
                <a:lnTo>
                  <a:pt x="206824" y="64608"/>
                </a:lnTo>
                <a:lnTo>
                  <a:pt x="195810" y="54751"/>
                </a:lnTo>
                <a:lnTo>
                  <a:pt x="188634" y="42689"/>
                </a:lnTo>
                <a:lnTo>
                  <a:pt x="186070" y="29180"/>
                </a:lnTo>
                <a:lnTo>
                  <a:pt x="186070" y="15124"/>
                </a:lnTo>
                <a:close/>
              </a:path>
              <a:path w="683259" h="138429">
                <a:moveTo>
                  <a:pt x="183626" y="15124"/>
                </a:moveTo>
                <a:lnTo>
                  <a:pt x="175529" y="15124"/>
                </a:lnTo>
                <a:lnTo>
                  <a:pt x="175529" y="29180"/>
                </a:lnTo>
                <a:lnTo>
                  <a:pt x="178369" y="46496"/>
                </a:lnTo>
                <a:lnTo>
                  <a:pt x="179839" y="49263"/>
                </a:lnTo>
                <a:lnTo>
                  <a:pt x="180828" y="47291"/>
                </a:lnTo>
                <a:lnTo>
                  <a:pt x="183626" y="29180"/>
                </a:lnTo>
                <a:lnTo>
                  <a:pt x="183626" y="15124"/>
                </a:lnTo>
                <a:close/>
              </a:path>
              <a:path w="683259" h="138429">
                <a:moveTo>
                  <a:pt x="217237" y="11458"/>
                </a:moveTo>
                <a:lnTo>
                  <a:pt x="141612" y="11458"/>
                </a:lnTo>
                <a:lnTo>
                  <a:pt x="141612" y="21694"/>
                </a:lnTo>
                <a:lnTo>
                  <a:pt x="173084" y="21694"/>
                </a:lnTo>
                <a:lnTo>
                  <a:pt x="173084" y="15124"/>
                </a:lnTo>
                <a:lnTo>
                  <a:pt x="217237" y="15124"/>
                </a:lnTo>
                <a:lnTo>
                  <a:pt x="217237" y="11458"/>
                </a:lnTo>
                <a:close/>
              </a:path>
              <a:path w="683259" h="138429">
                <a:moveTo>
                  <a:pt x="217237" y="15124"/>
                </a:moveTo>
                <a:lnTo>
                  <a:pt x="186070" y="15124"/>
                </a:lnTo>
                <a:lnTo>
                  <a:pt x="186070" y="21694"/>
                </a:lnTo>
                <a:lnTo>
                  <a:pt x="217237" y="21694"/>
                </a:lnTo>
                <a:lnTo>
                  <a:pt x="217237" y="15124"/>
                </a:lnTo>
                <a:close/>
              </a:path>
              <a:path w="683259" h="138429">
                <a:moveTo>
                  <a:pt x="249626" y="152"/>
                </a:moveTo>
                <a:lnTo>
                  <a:pt x="236792" y="152"/>
                </a:lnTo>
                <a:lnTo>
                  <a:pt x="236792" y="101138"/>
                </a:lnTo>
                <a:lnTo>
                  <a:pt x="249626" y="101138"/>
                </a:lnTo>
                <a:lnTo>
                  <a:pt x="249626" y="152"/>
                </a:lnTo>
                <a:close/>
              </a:path>
              <a:path w="683259" h="138429">
                <a:moveTo>
                  <a:pt x="173390" y="91666"/>
                </a:moveTo>
                <a:lnTo>
                  <a:pt x="160862" y="91666"/>
                </a:lnTo>
                <a:lnTo>
                  <a:pt x="160862" y="135055"/>
                </a:lnTo>
                <a:lnTo>
                  <a:pt x="253751" y="135055"/>
                </a:lnTo>
                <a:lnTo>
                  <a:pt x="253751" y="129249"/>
                </a:lnTo>
                <a:lnTo>
                  <a:pt x="173390" y="129249"/>
                </a:lnTo>
                <a:lnTo>
                  <a:pt x="173390" y="91666"/>
                </a:lnTo>
                <a:close/>
              </a:path>
              <a:path w="683259" h="138429">
                <a:moveTo>
                  <a:pt x="253751" y="124666"/>
                </a:moveTo>
                <a:lnTo>
                  <a:pt x="173390" y="124666"/>
                </a:lnTo>
                <a:lnTo>
                  <a:pt x="173390" y="129249"/>
                </a:lnTo>
                <a:lnTo>
                  <a:pt x="253751" y="129249"/>
                </a:lnTo>
                <a:lnTo>
                  <a:pt x="253751" y="124666"/>
                </a:lnTo>
                <a:close/>
              </a:path>
              <a:path w="683259" h="138429">
                <a:moveTo>
                  <a:pt x="325391" y="108930"/>
                </a:moveTo>
                <a:lnTo>
                  <a:pt x="276808" y="108930"/>
                </a:lnTo>
                <a:lnTo>
                  <a:pt x="276808" y="119319"/>
                </a:lnTo>
                <a:lnTo>
                  <a:pt x="401627" y="119319"/>
                </a:lnTo>
                <a:lnTo>
                  <a:pt x="401627" y="112749"/>
                </a:lnTo>
                <a:lnTo>
                  <a:pt x="325391" y="112749"/>
                </a:lnTo>
                <a:lnTo>
                  <a:pt x="325391" y="108930"/>
                </a:lnTo>
                <a:close/>
              </a:path>
              <a:path w="683259" h="138429">
                <a:moveTo>
                  <a:pt x="338072" y="73180"/>
                </a:moveTo>
                <a:lnTo>
                  <a:pt x="325391" y="73180"/>
                </a:lnTo>
                <a:lnTo>
                  <a:pt x="325391" y="112749"/>
                </a:lnTo>
                <a:lnTo>
                  <a:pt x="338072" y="112749"/>
                </a:lnTo>
                <a:lnTo>
                  <a:pt x="338072" y="73180"/>
                </a:lnTo>
                <a:close/>
              </a:path>
              <a:path w="683259" h="138429">
                <a:moveTo>
                  <a:pt x="401627" y="108930"/>
                </a:moveTo>
                <a:lnTo>
                  <a:pt x="338072" y="108930"/>
                </a:lnTo>
                <a:lnTo>
                  <a:pt x="338072" y="112749"/>
                </a:lnTo>
                <a:lnTo>
                  <a:pt x="401627" y="112749"/>
                </a:lnTo>
                <a:lnTo>
                  <a:pt x="401627" y="108930"/>
                </a:lnTo>
                <a:close/>
              </a:path>
              <a:path w="683259" h="138429">
                <a:moveTo>
                  <a:pt x="386274" y="46597"/>
                </a:moveTo>
                <a:lnTo>
                  <a:pt x="377030" y="46597"/>
                </a:lnTo>
                <a:lnTo>
                  <a:pt x="377030" y="56222"/>
                </a:lnTo>
                <a:lnTo>
                  <a:pt x="373265" y="56433"/>
                </a:lnTo>
                <a:lnTo>
                  <a:pt x="371766" y="70325"/>
                </a:lnTo>
                <a:lnTo>
                  <a:pt x="368322" y="89069"/>
                </a:lnTo>
                <a:lnTo>
                  <a:pt x="381002" y="90596"/>
                </a:lnTo>
                <a:lnTo>
                  <a:pt x="384270" y="71034"/>
                </a:lnTo>
                <a:lnTo>
                  <a:pt x="385948" y="54293"/>
                </a:lnTo>
                <a:lnTo>
                  <a:pt x="386274" y="46597"/>
                </a:lnTo>
                <a:close/>
              </a:path>
              <a:path w="683259" h="138429">
                <a:moveTo>
                  <a:pt x="373860" y="46722"/>
                </a:moveTo>
                <a:lnTo>
                  <a:pt x="287961" y="50110"/>
                </a:lnTo>
                <a:lnTo>
                  <a:pt x="289947" y="61110"/>
                </a:lnTo>
                <a:lnTo>
                  <a:pt x="373265" y="56433"/>
                </a:lnTo>
                <a:lnTo>
                  <a:pt x="373535" y="53930"/>
                </a:lnTo>
                <a:lnTo>
                  <a:pt x="373860" y="46722"/>
                </a:lnTo>
                <a:close/>
              </a:path>
              <a:path w="683259" h="138429">
                <a:moveTo>
                  <a:pt x="377030" y="46597"/>
                </a:moveTo>
                <a:lnTo>
                  <a:pt x="373860" y="46722"/>
                </a:lnTo>
                <a:lnTo>
                  <a:pt x="373535" y="53930"/>
                </a:lnTo>
                <a:lnTo>
                  <a:pt x="373265" y="56433"/>
                </a:lnTo>
                <a:lnTo>
                  <a:pt x="377030" y="56222"/>
                </a:lnTo>
                <a:lnTo>
                  <a:pt x="377030" y="46597"/>
                </a:lnTo>
                <a:close/>
              </a:path>
              <a:path w="683259" h="138429">
                <a:moveTo>
                  <a:pt x="379474" y="13444"/>
                </a:moveTo>
                <a:lnTo>
                  <a:pt x="374280" y="13444"/>
                </a:lnTo>
                <a:lnTo>
                  <a:pt x="374177" y="39700"/>
                </a:lnTo>
                <a:lnTo>
                  <a:pt x="373860" y="46722"/>
                </a:lnTo>
                <a:lnTo>
                  <a:pt x="377030" y="46597"/>
                </a:lnTo>
                <a:lnTo>
                  <a:pt x="386274" y="46597"/>
                </a:lnTo>
                <a:lnTo>
                  <a:pt x="386567" y="39700"/>
                </a:lnTo>
                <a:lnTo>
                  <a:pt x="386655" y="23833"/>
                </a:lnTo>
                <a:lnTo>
                  <a:pt x="379474" y="23833"/>
                </a:lnTo>
                <a:lnTo>
                  <a:pt x="379474" y="13444"/>
                </a:lnTo>
                <a:close/>
              </a:path>
              <a:path w="683259" h="138429">
                <a:moveTo>
                  <a:pt x="374280" y="13444"/>
                </a:moveTo>
                <a:lnTo>
                  <a:pt x="291780" y="13444"/>
                </a:lnTo>
                <a:lnTo>
                  <a:pt x="291780" y="23833"/>
                </a:lnTo>
                <a:lnTo>
                  <a:pt x="374280" y="23833"/>
                </a:lnTo>
                <a:lnTo>
                  <a:pt x="374280" y="13444"/>
                </a:lnTo>
                <a:close/>
              </a:path>
              <a:path w="683259" h="138429">
                <a:moveTo>
                  <a:pt x="386655" y="13444"/>
                </a:moveTo>
                <a:lnTo>
                  <a:pt x="379474" y="13444"/>
                </a:lnTo>
                <a:lnTo>
                  <a:pt x="379474" y="23833"/>
                </a:lnTo>
                <a:lnTo>
                  <a:pt x="386655" y="23833"/>
                </a:lnTo>
                <a:lnTo>
                  <a:pt x="386655" y="13444"/>
                </a:lnTo>
                <a:close/>
              </a:path>
              <a:path w="683259" h="138429">
                <a:moveTo>
                  <a:pt x="530712" y="89680"/>
                </a:moveTo>
                <a:lnTo>
                  <a:pt x="438434" y="89680"/>
                </a:lnTo>
                <a:lnTo>
                  <a:pt x="438434" y="99916"/>
                </a:lnTo>
                <a:lnTo>
                  <a:pt x="517879" y="99916"/>
                </a:lnTo>
                <a:lnTo>
                  <a:pt x="517879" y="138110"/>
                </a:lnTo>
                <a:lnTo>
                  <a:pt x="530712" y="138110"/>
                </a:lnTo>
                <a:lnTo>
                  <a:pt x="530712" y="89680"/>
                </a:lnTo>
                <a:close/>
              </a:path>
              <a:path w="683259" h="138429">
                <a:moveTo>
                  <a:pt x="530712" y="0"/>
                </a:moveTo>
                <a:lnTo>
                  <a:pt x="517879" y="0"/>
                </a:lnTo>
                <a:lnTo>
                  <a:pt x="517879" y="82041"/>
                </a:lnTo>
                <a:lnTo>
                  <a:pt x="530712" y="82041"/>
                </a:lnTo>
                <a:lnTo>
                  <a:pt x="530712" y="0"/>
                </a:lnTo>
                <a:close/>
              </a:path>
              <a:path w="683259" h="138429">
                <a:moveTo>
                  <a:pt x="489004" y="9472"/>
                </a:moveTo>
                <a:lnTo>
                  <a:pt x="424685" y="9472"/>
                </a:lnTo>
                <a:lnTo>
                  <a:pt x="424685" y="70888"/>
                </a:lnTo>
                <a:lnTo>
                  <a:pt x="489004" y="70888"/>
                </a:lnTo>
                <a:lnTo>
                  <a:pt x="489004" y="60652"/>
                </a:lnTo>
                <a:lnTo>
                  <a:pt x="436907" y="60652"/>
                </a:lnTo>
                <a:lnTo>
                  <a:pt x="436907" y="19555"/>
                </a:lnTo>
                <a:lnTo>
                  <a:pt x="489004" y="19555"/>
                </a:lnTo>
                <a:lnTo>
                  <a:pt x="489004" y="9472"/>
                </a:lnTo>
                <a:close/>
              </a:path>
              <a:path w="683259" h="138429">
                <a:moveTo>
                  <a:pt x="489004" y="19555"/>
                </a:moveTo>
                <a:lnTo>
                  <a:pt x="476782" y="19555"/>
                </a:lnTo>
                <a:lnTo>
                  <a:pt x="476782" y="60652"/>
                </a:lnTo>
                <a:lnTo>
                  <a:pt x="489004" y="60652"/>
                </a:lnTo>
                <a:lnTo>
                  <a:pt x="489004" y="19555"/>
                </a:lnTo>
                <a:close/>
              </a:path>
              <a:path w="683259" h="138429">
                <a:moveTo>
                  <a:pt x="615644" y="9472"/>
                </a:moveTo>
                <a:lnTo>
                  <a:pt x="613353" y="9472"/>
                </a:lnTo>
                <a:lnTo>
                  <a:pt x="613353" y="20013"/>
                </a:lnTo>
                <a:lnTo>
                  <a:pt x="608915" y="36981"/>
                </a:lnTo>
                <a:lnTo>
                  <a:pt x="597330" y="51715"/>
                </a:lnTo>
                <a:lnTo>
                  <a:pt x="581191" y="62896"/>
                </a:lnTo>
                <a:lnTo>
                  <a:pt x="563089" y="69208"/>
                </a:lnTo>
                <a:lnTo>
                  <a:pt x="568742" y="79749"/>
                </a:lnTo>
                <a:lnTo>
                  <a:pt x="589097" y="72005"/>
                </a:lnTo>
                <a:lnTo>
                  <a:pt x="606917" y="58819"/>
                </a:lnTo>
                <a:lnTo>
                  <a:pt x="619552" y="41163"/>
                </a:lnTo>
                <a:lnTo>
                  <a:pt x="620001" y="39183"/>
                </a:lnTo>
                <a:lnTo>
                  <a:pt x="615644" y="20013"/>
                </a:lnTo>
                <a:lnTo>
                  <a:pt x="615644" y="9472"/>
                </a:lnTo>
                <a:close/>
              </a:path>
              <a:path w="683259" h="138429">
                <a:moveTo>
                  <a:pt x="626644" y="9472"/>
                </a:moveTo>
                <a:lnTo>
                  <a:pt x="624353" y="9472"/>
                </a:lnTo>
                <a:lnTo>
                  <a:pt x="624353" y="20013"/>
                </a:lnTo>
                <a:lnTo>
                  <a:pt x="620001" y="39183"/>
                </a:lnTo>
                <a:lnTo>
                  <a:pt x="620466" y="41228"/>
                </a:lnTo>
                <a:lnTo>
                  <a:pt x="633137" y="58876"/>
                </a:lnTo>
                <a:lnTo>
                  <a:pt x="650964" y="72027"/>
                </a:lnTo>
                <a:lnTo>
                  <a:pt x="671255" y="79749"/>
                </a:lnTo>
                <a:lnTo>
                  <a:pt x="676908" y="69208"/>
                </a:lnTo>
                <a:lnTo>
                  <a:pt x="658840" y="62896"/>
                </a:lnTo>
                <a:lnTo>
                  <a:pt x="642724" y="51772"/>
                </a:lnTo>
                <a:lnTo>
                  <a:pt x="631103" y="37046"/>
                </a:lnTo>
                <a:lnTo>
                  <a:pt x="626644" y="20013"/>
                </a:lnTo>
                <a:lnTo>
                  <a:pt x="626644" y="9472"/>
                </a:lnTo>
                <a:close/>
              </a:path>
              <a:path w="683259" h="138429">
                <a:moveTo>
                  <a:pt x="624353" y="9472"/>
                </a:moveTo>
                <a:lnTo>
                  <a:pt x="615644" y="9472"/>
                </a:lnTo>
                <a:lnTo>
                  <a:pt x="615644" y="20013"/>
                </a:lnTo>
                <a:lnTo>
                  <a:pt x="620001" y="39183"/>
                </a:lnTo>
                <a:lnTo>
                  <a:pt x="624353" y="20013"/>
                </a:lnTo>
                <a:lnTo>
                  <a:pt x="624353" y="9472"/>
                </a:lnTo>
                <a:close/>
              </a:path>
              <a:path w="683259" h="138429">
                <a:moveTo>
                  <a:pt x="683172" y="109082"/>
                </a:moveTo>
                <a:lnTo>
                  <a:pt x="558047" y="109082"/>
                </a:lnTo>
                <a:lnTo>
                  <a:pt x="558047" y="119471"/>
                </a:lnTo>
                <a:lnTo>
                  <a:pt x="683172" y="119471"/>
                </a:lnTo>
                <a:lnTo>
                  <a:pt x="683172" y="109082"/>
                </a:lnTo>
                <a:close/>
              </a:path>
            </a:pathLst>
          </a:custGeom>
          <a:solidFill>
            <a:srgbClr val="6775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7486595" y="7216423"/>
            <a:ext cx="406400" cy="138430"/>
          </a:xfrm>
          <a:custGeom>
            <a:avLst/>
            <a:gdLst/>
            <a:ahLst/>
            <a:cxnLst/>
            <a:rect l="l" t="t" r="r" b="b"/>
            <a:pathLst>
              <a:path w="406400" h="138429">
                <a:moveTo>
                  <a:pt x="48583" y="109082"/>
                </a:moveTo>
                <a:lnTo>
                  <a:pt x="0" y="109082"/>
                </a:lnTo>
                <a:lnTo>
                  <a:pt x="0" y="119471"/>
                </a:lnTo>
                <a:lnTo>
                  <a:pt x="124819" y="119471"/>
                </a:lnTo>
                <a:lnTo>
                  <a:pt x="124819" y="112902"/>
                </a:lnTo>
                <a:lnTo>
                  <a:pt x="48583" y="112902"/>
                </a:lnTo>
                <a:lnTo>
                  <a:pt x="48583" y="109082"/>
                </a:lnTo>
                <a:close/>
              </a:path>
              <a:path w="406400" h="138429">
                <a:moveTo>
                  <a:pt x="61263" y="73333"/>
                </a:moveTo>
                <a:lnTo>
                  <a:pt x="48583" y="73333"/>
                </a:lnTo>
                <a:lnTo>
                  <a:pt x="48583" y="112902"/>
                </a:lnTo>
                <a:lnTo>
                  <a:pt x="61263" y="112902"/>
                </a:lnTo>
                <a:lnTo>
                  <a:pt x="61263" y="73333"/>
                </a:lnTo>
                <a:close/>
              </a:path>
              <a:path w="406400" h="138429">
                <a:moveTo>
                  <a:pt x="124819" y="109082"/>
                </a:moveTo>
                <a:lnTo>
                  <a:pt x="61263" y="109082"/>
                </a:lnTo>
                <a:lnTo>
                  <a:pt x="61263" y="112902"/>
                </a:lnTo>
                <a:lnTo>
                  <a:pt x="124819" y="112902"/>
                </a:lnTo>
                <a:lnTo>
                  <a:pt x="124819" y="109082"/>
                </a:lnTo>
                <a:close/>
              </a:path>
              <a:path w="406400" h="138429">
                <a:moveTo>
                  <a:pt x="109466" y="46749"/>
                </a:moveTo>
                <a:lnTo>
                  <a:pt x="100221" y="46749"/>
                </a:lnTo>
                <a:lnTo>
                  <a:pt x="100221" y="56374"/>
                </a:lnTo>
                <a:lnTo>
                  <a:pt x="96457" y="56586"/>
                </a:lnTo>
                <a:lnTo>
                  <a:pt x="94958" y="70478"/>
                </a:lnTo>
                <a:lnTo>
                  <a:pt x="91513" y="89221"/>
                </a:lnTo>
                <a:lnTo>
                  <a:pt x="104194" y="90749"/>
                </a:lnTo>
                <a:lnTo>
                  <a:pt x="107462" y="71187"/>
                </a:lnTo>
                <a:lnTo>
                  <a:pt x="109140" y="54446"/>
                </a:lnTo>
                <a:lnTo>
                  <a:pt x="109466" y="46749"/>
                </a:lnTo>
                <a:close/>
              </a:path>
              <a:path w="406400" h="138429">
                <a:moveTo>
                  <a:pt x="97052" y="46874"/>
                </a:moveTo>
                <a:lnTo>
                  <a:pt x="11152" y="50263"/>
                </a:lnTo>
                <a:lnTo>
                  <a:pt x="13138" y="61263"/>
                </a:lnTo>
                <a:lnTo>
                  <a:pt x="96457" y="56586"/>
                </a:lnTo>
                <a:lnTo>
                  <a:pt x="96727" y="54083"/>
                </a:lnTo>
                <a:lnTo>
                  <a:pt x="97052" y="46874"/>
                </a:lnTo>
                <a:close/>
              </a:path>
              <a:path w="406400" h="138429">
                <a:moveTo>
                  <a:pt x="100221" y="46749"/>
                </a:moveTo>
                <a:lnTo>
                  <a:pt x="97052" y="46874"/>
                </a:lnTo>
                <a:lnTo>
                  <a:pt x="96727" y="54083"/>
                </a:lnTo>
                <a:lnTo>
                  <a:pt x="96457" y="56586"/>
                </a:lnTo>
                <a:lnTo>
                  <a:pt x="100221" y="56374"/>
                </a:lnTo>
                <a:lnTo>
                  <a:pt x="100221" y="46749"/>
                </a:lnTo>
                <a:close/>
              </a:path>
              <a:path w="406400" h="138429">
                <a:moveTo>
                  <a:pt x="102666" y="13597"/>
                </a:moveTo>
                <a:lnTo>
                  <a:pt x="97471" y="13597"/>
                </a:lnTo>
                <a:lnTo>
                  <a:pt x="97369" y="39853"/>
                </a:lnTo>
                <a:lnTo>
                  <a:pt x="97052" y="46874"/>
                </a:lnTo>
                <a:lnTo>
                  <a:pt x="100221" y="46749"/>
                </a:lnTo>
                <a:lnTo>
                  <a:pt x="109466" y="46749"/>
                </a:lnTo>
                <a:lnTo>
                  <a:pt x="109758" y="39853"/>
                </a:lnTo>
                <a:lnTo>
                  <a:pt x="109846" y="23986"/>
                </a:lnTo>
                <a:lnTo>
                  <a:pt x="102666" y="23986"/>
                </a:lnTo>
                <a:lnTo>
                  <a:pt x="102666" y="13597"/>
                </a:lnTo>
                <a:close/>
              </a:path>
              <a:path w="406400" h="138429">
                <a:moveTo>
                  <a:pt x="97471" y="13597"/>
                </a:moveTo>
                <a:lnTo>
                  <a:pt x="14972" y="13597"/>
                </a:lnTo>
                <a:lnTo>
                  <a:pt x="14972" y="23986"/>
                </a:lnTo>
                <a:lnTo>
                  <a:pt x="97471" y="23986"/>
                </a:lnTo>
                <a:lnTo>
                  <a:pt x="97471" y="13597"/>
                </a:lnTo>
                <a:close/>
              </a:path>
              <a:path w="406400" h="138429">
                <a:moveTo>
                  <a:pt x="109846" y="13597"/>
                </a:moveTo>
                <a:lnTo>
                  <a:pt x="102666" y="13597"/>
                </a:lnTo>
                <a:lnTo>
                  <a:pt x="102666" y="23986"/>
                </a:lnTo>
                <a:lnTo>
                  <a:pt x="109846" y="23986"/>
                </a:lnTo>
                <a:lnTo>
                  <a:pt x="109846" y="13597"/>
                </a:lnTo>
                <a:close/>
              </a:path>
              <a:path w="406400" h="138429">
                <a:moveTo>
                  <a:pt x="212042" y="13597"/>
                </a:moveTo>
                <a:lnTo>
                  <a:pt x="148487" y="13597"/>
                </a:lnTo>
                <a:lnTo>
                  <a:pt x="148487" y="103583"/>
                </a:lnTo>
                <a:lnTo>
                  <a:pt x="212042" y="103583"/>
                </a:lnTo>
                <a:lnTo>
                  <a:pt x="212042" y="93346"/>
                </a:lnTo>
                <a:lnTo>
                  <a:pt x="160862" y="93346"/>
                </a:lnTo>
                <a:lnTo>
                  <a:pt x="160862" y="23833"/>
                </a:lnTo>
                <a:lnTo>
                  <a:pt x="212042" y="23833"/>
                </a:lnTo>
                <a:lnTo>
                  <a:pt x="212042" y="13597"/>
                </a:lnTo>
                <a:close/>
              </a:path>
              <a:path w="406400" h="138429">
                <a:moveTo>
                  <a:pt x="212042" y="23833"/>
                </a:moveTo>
                <a:lnTo>
                  <a:pt x="199667" y="23833"/>
                </a:lnTo>
                <a:lnTo>
                  <a:pt x="199667" y="93346"/>
                </a:lnTo>
                <a:lnTo>
                  <a:pt x="212042" y="93346"/>
                </a:lnTo>
                <a:lnTo>
                  <a:pt x="212042" y="23833"/>
                </a:lnTo>
                <a:close/>
              </a:path>
              <a:path w="406400" h="138429">
                <a:moveTo>
                  <a:pt x="253598" y="0"/>
                </a:moveTo>
                <a:lnTo>
                  <a:pt x="240917" y="0"/>
                </a:lnTo>
                <a:lnTo>
                  <a:pt x="240917" y="138416"/>
                </a:lnTo>
                <a:lnTo>
                  <a:pt x="253598" y="138416"/>
                </a:lnTo>
                <a:lnTo>
                  <a:pt x="253598" y="0"/>
                </a:lnTo>
                <a:close/>
              </a:path>
              <a:path w="406400" h="138429">
                <a:moveTo>
                  <a:pt x="329669" y="109082"/>
                </a:moveTo>
                <a:lnTo>
                  <a:pt x="281086" y="109082"/>
                </a:lnTo>
                <a:lnTo>
                  <a:pt x="281086" y="119471"/>
                </a:lnTo>
                <a:lnTo>
                  <a:pt x="405905" y="119471"/>
                </a:lnTo>
                <a:lnTo>
                  <a:pt x="405905" y="112902"/>
                </a:lnTo>
                <a:lnTo>
                  <a:pt x="329669" y="112902"/>
                </a:lnTo>
                <a:lnTo>
                  <a:pt x="329669" y="109082"/>
                </a:lnTo>
                <a:close/>
              </a:path>
              <a:path w="406400" h="138429">
                <a:moveTo>
                  <a:pt x="342350" y="73333"/>
                </a:moveTo>
                <a:lnTo>
                  <a:pt x="329669" y="73333"/>
                </a:lnTo>
                <a:lnTo>
                  <a:pt x="329669" y="112902"/>
                </a:lnTo>
                <a:lnTo>
                  <a:pt x="342350" y="112902"/>
                </a:lnTo>
                <a:lnTo>
                  <a:pt x="342350" y="73333"/>
                </a:lnTo>
                <a:close/>
              </a:path>
              <a:path w="406400" h="138429">
                <a:moveTo>
                  <a:pt x="405905" y="109082"/>
                </a:moveTo>
                <a:lnTo>
                  <a:pt x="342350" y="109082"/>
                </a:lnTo>
                <a:lnTo>
                  <a:pt x="342350" y="112902"/>
                </a:lnTo>
                <a:lnTo>
                  <a:pt x="405905" y="112902"/>
                </a:lnTo>
                <a:lnTo>
                  <a:pt x="405905" y="109082"/>
                </a:lnTo>
                <a:close/>
              </a:path>
              <a:path w="406400" h="138429">
                <a:moveTo>
                  <a:pt x="390552" y="46749"/>
                </a:moveTo>
                <a:lnTo>
                  <a:pt x="381308" y="46749"/>
                </a:lnTo>
                <a:lnTo>
                  <a:pt x="381308" y="56374"/>
                </a:lnTo>
                <a:lnTo>
                  <a:pt x="377543" y="56586"/>
                </a:lnTo>
                <a:lnTo>
                  <a:pt x="376044" y="70478"/>
                </a:lnTo>
                <a:lnTo>
                  <a:pt x="372599" y="89221"/>
                </a:lnTo>
                <a:lnTo>
                  <a:pt x="385280" y="90749"/>
                </a:lnTo>
                <a:lnTo>
                  <a:pt x="388548" y="71187"/>
                </a:lnTo>
                <a:lnTo>
                  <a:pt x="390226" y="54446"/>
                </a:lnTo>
                <a:lnTo>
                  <a:pt x="390552" y="46749"/>
                </a:lnTo>
                <a:close/>
              </a:path>
              <a:path w="406400" h="138429">
                <a:moveTo>
                  <a:pt x="378138" y="46874"/>
                </a:moveTo>
                <a:lnTo>
                  <a:pt x="292239" y="50263"/>
                </a:lnTo>
                <a:lnTo>
                  <a:pt x="294225" y="61263"/>
                </a:lnTo>
                <a:lnTo>
                  <a:pt x="377543" y="56586"/>
                </a:lnTo>
                <a:lnTo>
                  <a:pt x="377813" y="54083"/>
                </a:lnTo>
                <a:lnTo>
                  <a:pt x="378138" y="46874"/>
                </a:lnTo>
                <a:close/>
              </a:path>
              <a:path w="406400" h="138429">
                <a:moveTo>
                  <a:pt x="381308" y="46749"/>
                </a:moveTo>
                <a:lnTo>
                  <a:pt x="378138" y="46874"/>
                </a:lnTo>
                <a:lnTo>
                  <a:pt x="377813" y="54083"/>
                </a:lnTo>
                <a:lnTo>
                  <a:pt x="377543" y="56586"/>
                </a:lnTo>
                <a:lnTo>
                  <a:pt x="381308" y="56374"/>
                </a:lnTo>
                <a:lnTo>
                  <a:pt x="381308" y="46749"/>
                </a:lnTo>
                <a:close/>
              </a:path>
              <a:path w="406400" h="138429">
                <a:moveTo>
                  <a:pt x="383752" y="13597"/>
                </a:moveTo>
                <a:lnTo>
                  <a:pt x="378558" y="13597"/>
                </a:lnTo>
                <a:lnTo>
                  <a:pt x="378455" y="39853"/>
                </a:lnTo>
                <a:lnTo>
                  <a:pt x="378138" y="46874"/>
                </a:lnTo>
                <a:lnTo>
                  <a:pt x="381308" y="46749"/>
                </a:lnTo>
                <a:lnTo>
                  <a:pt x="390552" y="46749"/>
                </a:lnTo>
                <a:lnTo>
                  <a:pt x="390844" y="39853"/>
                </a:lnTo>
                <a:lnTo>
                  <a:pt x="390933" y="23986"/>
                </a:lnTo>
                <a:lnTo>
                  <a:pt x="383752" y="23986"/>
                </a:lnTo>
                <a:lnTo>
                  <a:pt x="383752" y="13597"/>
                </a:lnTo>
                <a:close/>
              </a:path>
              <a:path w="406400" h="138429">
                <a:moveTo>
                  <a:pt x="378558" y="13597"/>
                </a:moveTo>
                <a:lnTo>
                  <a:pt x="296058" y="13597"/>
                </a:lnTo>
                <a:lnTo>
                  <a:pt x="296058" y="23986"/>
                </a:lnTo>
                <a:lnTo>
                  <a:pt x="378558" y="23986"/>
                </a:lnTo>
                <a:lnTo>
                  <a:pt x="378558" y="13597"/>
                </a:lnTo>
                <a:close/>
              </a:path>
              <a:path w="406400" h="138429">
                <a:moveTo>
                  <a:pt x="390933" y="13597"/>
                </a:moveTo>
                <a:lnTo>
                  <a:pt x="383752" y="13597"/>
                </a:lnTo>
                <a:lnTo>
                  <a:pt x="383752" y="23986"/>
                </a:lnTo>
                <a:lnTo>
                  <a:pt x="390933" y="23986"/>
                </a:lnTo>
                <a:lnTo>
                  <a:pt x="390933" y="13597"/>
                </a:lnTo>
                <a:close/>
              </a:path>
            </a:pathLst>
          </a:custGeom>
          <a:solidFill>
            <a:srgbClr val="6775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8229867" y="7219480"/>
            <a:ext cx="125095" cy="76835"/>
          </a:xfrm>
          <a:custGeom>
            <a:avLst/>
            <a:gdLst/>
            <a:ahLst/>
            <a:cxnLst/>
            <a:rect l="l" t="t" r="r" b="b"/>
            <a:pathLst>
              <a:path w="125095" h="76834">
                <a:moveTo>
                  <a:pt x="108623" y="0"/>
                </a:moveTo>
                <a:lnTo>
                  <a:pt x="95948" y="0"/>
                </a:lnTo>
                <a:lnTo>
                  <a:pt x="95948" y="15278"/>
                </a:lnTo>
                <a:lnTo>
                  <a:pt x="108623" y="15278"/>
                </a:lnTo>
                <a:lnTo>
                  <a:pt x="108623" y="0"/>
                </a:lnTo>
                <a:close/>
              </a:path>
              <a:path w="125095" h="76834">
                <a:moveTo>
                  <a:pt x="124815" y="66154"/>
                </a:moveTo>
                <a:lnTo>
                  <a:pt x="68745" y="66154"/>
                </a:lnTo>
                <a:lnTo>
                  <a:pt x="68745" y="50876"/>
                </a:lnTo>
                <a:lnTo>
                  <a:pt x="108623" y="50876"/>
                </a:lnTo>
                <a:lnTo>
                  <a:pt x="108623" y="46443"/>
                </a:lnTo>
                <a:lnTo>
                  <a:pt x="68745" y="46443"/>
                </a:lnTo>
                <a:lnTo>
                  <a:pt x="56222" y="46443"/>
                </a:lnTo>
                <a:lnTo>
                  <a:pt x="56222" y="45847"/>
                </a:lnTo>
                <a:lnTo>
                  <a:pt x="108623" y="45847"/>
                </a:lnTo>
                <a:lnTo>
                  <a:pt x="108623" y="40767"/>
                </a:lnTo>
                <a:lnTo>
                  <a:pt x="29184" y="40767"/>
                </a:lnTo>
                <a:lnTo>
                  <a:pt x="29184" y="25527"/>
                </a:lnTo>
                <a:lnTo>
                  <a:pt x="95948" y="25527"/>
                </a:lnTo>
                <a:lnTo>
                  <a:pt x="95948" y="40640"/>
                </a:lnTo>
                <a:lnTo>
                  <a:pt x="108623" y="40640"/>
                </a:lnTo>
                <a:lnTo>
                  <a:pt x="108623" y="25527"/>
                </a:lnTo>
                <a:lnTo>
                  <a:pt x="108623" y="25057"/>
                </a:lnTo>
                <a:lnTo>
                  <a:pt x="108623" y="15367"/>
                </a:lnTo>
                <a:lnTo>
                  <a:pt x="29184" y="15367"/>
                </a:lnTo>
                <a:lnTo>
                  <a:pt x="29184" y="127"/>
                </a:lnTo>
                <a:lnTo>
                  <a:pt x="16649" y="127"/>
                </a:lnTo>
                <a:lnTo>
                  <a:pt x="16649" y="15367"/>
                </a:lnTo>
                <a:lnTo>
                  <a:pt x="16649" y="25527"/>
                </a:lnTo>
                <a:lnTo>
                  <a:pt x="16649" y="40767"/>
                </a:lnTo>
                <a:lnTo>
                  <a:pt x="16649" y="45847"/>
                </a:lnTo>
                <a:lnTo>
                  <a:pt x="16649" y="50927"/>
                </a:lnTo>
                <a:lnTo>
                  <a:pt x="56222" y="50927"/>
                </a:lnTo>
                <a:lnTo>
                  <a:pt x="56222" y="66167"/>
                </a:lnTo>
                <a:lnTo>
                  <a:pt x="0" y="66167"/>
                </a:lnTo>
                <a:lnTo>
                  <a:pt x="0" y="69977"/>
                </a:lnTo>
                <a:lnTo>
                  <a:pt x="0" y="76327"/>
                </a:lnTo>
                <a:lnTo>
                  <a:pt x="124815" y="76327"/>
                </a:lnTo>
                <a:lnTo>
                  <a:pt x="124815" y="70281"/>
                </a:lnTo>
                <a:lnTo>
                  <a:pt x="124815" y="69977"/>
                </a:lnTo>
                <a:lnTo>
                  <a:pt x="124815" y="66154"/>
                </a:lnTo>
                <a:close/>
              </a:path>
            </a:pathLst>
          </a:custGeom>
          <a:solidFill>
            <a:srgbClr val="6775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8245145" y="7308506"/>
            <a:ext cx="94615" cy="44450"/>
          </a:xfrm>
          <a:custGeom>
            <a:avLst/>
            <a:gdLst/>
            <a:ahLst/>
            <a:cxnLst/>
            <a:rect l="l" t="t" r="r" b="b"/>
            <a:pathLst>
              <a:path w="94615" h="44450">
                <a:moveTo>
                  <a:pt x="94259" y="10287"/>
                </a:moveTo>
                <a:lnTo>
                  <a:pt x="81889" y="10287"/>
                </a:lnTo>
                <a:lnTo>
                  <a:pt x="81889" y="34112"/>
                </a:lnTo>
                <a:lnTo>
                  <a:pt x="94259" y="34112"/>
                </a:lnTo>
                <a:lnTo>
                  <a:pt x="94259" y="10287"/>
                </a:lnTo>
                <a:close/>
              </a:path>
              <a:path w="94615" h="44450">
                <a:moveTo>
                  <a:pt x="94259" y="0"/>
                </a:moveTo>
                <a:lnTo>
                  <a:pt x="0" y="0"/>
                </a:lnTo>
                <a:lnTo>
                  <a:pt x="0" y="10160"/>
                </a:lnTo>
                <a:lnTo>
                  <a:pt x="0" y="34290"/>
                </a:lnTo>
                <a:lnTo>
                  <a:pt x="0" y="44450"/>
                </a:lnTo>
                <a:lnTo>
                  <a:pt x="94259" y="44450"/>
                </a:lnTo>
                <a:lnTo>
                  <a:pt x="94259" y="34290"/>
                </a:lnTo>
                <a:lnTo>
                  <a:pt x="12522" y="34290"/>
                </a:lnTo>
                <a:lnTo>
                  <a:pt x="12522" y="10160"/>
                </a:lnTo>
                <a:lnTo>
                  <a:pt x="94259" y="10160"/>
                </a:lnTo>
                <a:lnTo>
                  <a:pt x="94259" y="0"/>
                </a:lnTo>
                <a:close/>
              </a:path>
            </a:pathLst>
          </a:custGeom>
          <a:solidFill>
            <a:srgbClr val="6775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8370405" y="7222146"/>
            <a:ext cx="125730" cy="129539"/>
          </a:xfrm>
          <a:custGeom>
            <a:avLst/>
            <a:gdLst/>
            <a:ahLst/>
            <a:cxnLst/>
            <a:rect l="l" t="t" r="r" b="b"/>
            <a:pathLst>
              <a:path w="125729" h="129540">
                <a:moveTo>
                  <a:pt x="110159" y="48056"/>
                </a:moveTo>
                <a:lnTo>
                  <a:pt x="29032" y="48056"/>
                </a:lnTo>
                <a:lnTo>
                  <a:pt x="29032" y="33540"/>
                </a:lnTo>
                <a:lnTo>
                  <a:pt x="105879" y="33540"/>
                </a:lnTo>
                <a:lnTo>
                  <a:pt x="105879" y="23774"/>
                </a:lnTo>
                <a:lnTo>
                  <a:pt x="29032" y="23774"/>
                </a:lnTo>
                <a:lnTo>
                  <a:pt x="29032" y="10160"/>
                </a:lnTo>
                <a:lnTo>
                  <a:pt x="109550" y="10160"/>
                </a:lnTo>
                <a:lnTo>
                  <a:pt x="109550" y="0"/>
                </a:lnTo>
                <a:lnTo>
                  <a:pt x="16510" y="0"/>
                </a:lnTo>
                <a:lnTo>
                  <a:pt x="16510" y="10160"/>
                </a:lnTo>
                <a:lnTo>
                  <a:pt x="16510" y="24130"/>
                </a:lnTo>
                <a:lnTo>
                  <a:pt x="16510" y="33020"/>
                </a:lnTo>
                <a:lnTo>
                  <a:pt x="16510" y="53340"/>
                </a:lnTo>
                <a:lnTo>
                  <a:pt x="16510" y="58420"/>
                </a:lnTo>
                <a:lnTo>
                  <a:pt x="110159" y="58420"/>
                </a:lnTo>
                <a:lnTo>
                  <a:pt x="110159" y="53340"/>
                </a:lnTo>
                <a:lnTo>
                  <a:pt x="29032" y="53340"/>
                </a:lnTo>
                <a:lnTo>
                  <a:pt x="29032" y="52793"/>
                </a:lnTo>
                <a:lnTo>
                  <a:pt x="110159" y="52793"/>
                </a:lnTo>
                <a:lnTo>
                  <a:pt x="110159" y="48056"/>
                </a:lnTo>
                <a:close/>
              </a:path>
              <a:path w="125729" h="129540">
                <a:moveTo>
                  <a:pt x="111226" y="119100"/>
                </a:moveTo>
                <a:lnTo>
                  <a:pt x="28422" y="119100"/>
                </a:lnTo>
                <a:lnTo>
                  <a:pt x="28422" y="92710"/>
                </a:lnTo>
                <a:lnTo>
                  <a:pt x="15900" y="92710"/>
                </a:lnTo>
                <a:lnTo>
                  <a:pt x="15900" y="124460"/>
                </a:lnTo>
                <a:lnTo>
                  <a:pt x="15900" y="129540"/>
                </a:lnTo>
                <a:lnTo>
                  <a:pt x="111226" y="129540"/>
                </a:lnTo>
                <a:lnTo>
                  <a:pt x="111226" y="124460"/>
                </a:lnTo>
                <a:lnTo>
                  <a:pt x="28422" y="124460"/>
                </a:lnTo>
                <a:lnTo>
                  <a:pt x="28422" y="123837"/>
                </a:lnTo>
                <a:lnTo>
                  <a:pt x="111226" y="123837"/>
                </a:lnTo>
                <a:lnTo>
                  <a:pt x="111226" y="119100"/>
                </a:lnTo>
                <a:close/>
              </a:path>
              <a:path w="125729" h="129540">
                <a:moveTo>
                  <a:pt x="125285" y="69850"/>
                </a:moveTo>
                <a:lnTo>
                  <a:pt x="0" y="69850"/>
                </a:lnTo>
                <a:lnTo>
                  <a:pt x="0" y="73660"/>
                </a:lnTo>
                <a:lnTo>
                  <a:pt x="0" y="80010"/>
                </a:lnTo>
                <a:lnTo>
                  <a:pt x="57150" y="80010"/>
                </a:lnTo>
                <a:lnTo>
                  <a:pt x="57150" y="105346"/>
                </a:lnTo>
                <a:lnTo>
                  <a:pt x="69824" y="105346"/>
                </a:lnTo>
                <a:lnTo>
                  <a:pt x="69824" y="80302"/>
                </a:lnTo>
                <a:lnTo>
                  <a:pt x="125285" y="80302"/>
                </a:lnTo>
                <a:lnTo>
                  <a:pt x="125285" y="73875"/>
                </a:lnTo>
                <a:lnTo>
                  <a:pt x="69824" y="73875"/>
                </a:lnTo>
                <a:lnTo>
                  <a:pt x="57150" y="73875"/>
                </a:lnTo>
                <a:lnTo>
                  <a:pt x="57150" y="73660"/>
                </a:lnTo>
                <a:lnTo>
                  <a:pt x="125285" y="73660"/>
                </a:lnTo>
                <a:lnTo>
                  <a:pt x="125285" y="69850"/>
                </a:lnTo>
                <a:close/>
              </a:path>
            </a:pathLst>
          </a:custGeom>
          <a:solidFill>
            <a:srgbClr val="677582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6" name="object 8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942837" y="7216423"/>
            <a:ext cx="245806" cy="138569"/>
          </a:xfrm>
          <a:prstGeom prst="rect">
            <a:avLst/>
          </a:prstGeom>
        </p:spPr>
      </p:pic>
      <p:grpSp>
        <p:nvGrpSpPr>
          <p:cNvPr id="87" name="object 87"/>
          <p:cNvGrpSpPr/>
          <p:nvPr/>
        </p:nvGrpSpPr>
        <p:grpSpPr>
          <a:xfrm>
            <a:off x="0" y="0"/>
            <a:ext cx="13002260" cy="800100"/>
            <a:chOff x="0" y="0"/>
            <a:chExt cx="13002260" cy="800100"/>
          </a:xfrm>
        </p:grpSpPr>
        <p:sp>
          <p:nvSpPr>
            <p:cNvPr id="88" name="object 88"/>
            <p:cNvSpPr/>
            <p:nvPr/>
          </p:nvSpPr>
          <p:spPr>
            <a:xfrm>
              <a:off x="0" y="0"/>
              <a:ext cx="13002260" cy="628650"/>
            </a:xfrm>
            <a:custGeom>
              <a:avLst/>
              <a:gdLst/>
              <a:ahLst/>
              <a:cxnLst/>
              <a:rect l="l" t="t" r="r" b="b"/>
              <a:pathLst>
                <a:path w="13002260" h="628650">
                  <a:moveTo>
                    <a:pt x="0" y="628035"/>
                  </a:moveTo>
                  <a:lnTo>
                    <a:pt x="0" y="0"/>
                  </a:lnTo>
                  <a:lnTo>
                    <a:pt x="13001656" y="0"/>
                  </a:lnTo>
                  <a:lnTo>
                    <a:pt x="13001656" y="628035"/>
                  </a:lnTo>
                  <a:lnTo>
                    <a:pt x="0" y="628035"/>
                  </a:lnTo>
                  <a:close/>
                </a:path>
              </a:pathLst>
            </a:custGeom>
            <a:solidFill>
              <a:srgbClr val="70B6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8179041" y="86171"/>
              <a:ext cx="3549650" cy="415925"/>
            </a:xfrm>
            <a:custGeom>
              <a:avLst/>
              <a:gdLst/>
              <a:ahLst/>
              <a:cxnLst/>
              <a:rect l="l" t="t" r="r" b="b"/>
              <a:pathLst>
                <a:path w="3549650" h="415925">
                  <a:moveTo>
                    <a:pt x="3341511" y="0"/>
                  </a:moveTo>
                  <a:lnTo>
                    <a:pt x="207715" y="0"/>
                  </a:lnTo>
                  <a:lnTo>
                    <a:pt x="160088" y="5485"/>
                  </a:lnTo>
                  <a:lnTo>
                    <a:pt x="116367" y="21112"/>
                  </a:lnTo>
                  <a:lnTo>
                    <a:pt x="77800" y="45632"/>
                  </a:lnTo>
                  <a:lnTo>
                    <a:pt x="45632" y="77800"/>
                  </a:lnTo>
                  <a:lnTo>
                    <a:pt x="21112" y="116367"/>
                  </a:lnTo>
                  <a:lnTo>
                    <a:pt x="5485" y="160088"/>
                  </a:lnTo>
                  <a:lnTo>
                    <a:pt x="0" y="207715"/>
                  </a:lnTo>
                  <a:lnTo>
                    <a:pt x="5485" y="255342"/>
                  </a:lnTo>
                  <a:lnTo>
                    <a:pt x="21112" y="299063"/>
                  </a:lnTo>
                  <a:lnTo>
                    <a:pt x="45632" y="337631"/>
                  </a:lnTo>
                  <a:lnTo>
                    <a:pt x="77800" y="369798"/>
                  </a:lnTo>
                  <a:lnTo>
                    <a:pt x="116367" y="394318"/>
                  </a:lnTo>
                  <a:lnTo>
                    <a:pt x="160088" y="409945"/>
                  </a:lnTo>
                  <a:lnTo>
                    <a:pt x="207715" y="415431"/>
                  </a:lnTo>
                  <a:lnTo>
                    <a:pt x="3341511" y="415431"/>
                  </a:lnTo>
                  <a:lnTo>
                    <a:pt x="3389138" y="409945"/>
                  </a:lnTo>
                  <a:lnTo>
                    <a:pt x="3432859" y="394318"/>
                  </a:lnTo>
                  <a:lnTo>
                    <a:pt x="3471426" y="369798"/>
                  </a:lnTo>
                  <a:lnTo>
                    <a:pt x="3503593" y="337631"/>
                  </a:lnTo>
                  <a:lnTo>
                    <a:pt x="3528114" y="299063"/>
                  </a:lnTo>
                  <a:lnTo>
                    <a:pt x="3543740" y="255342"/>
                  </a:lnTo>
                  <a:lnTo>
                    <a:pt x="3549226" y="207715"/>
                  </a:lnTo>
                  <a:lnTo>
                    <a:pt x="3543740" y="160088"/>
                  </a:lnTo>
                  <a:lnTo>
                    <a:pt x="3528114" y="116367"/>
                  </a:lnTo>
                  <a:lnTo>
                    <a:pt x="3503593" y="77800"/>
                  </a:lnTo>
                  <a:lnTo>
                    <a:pt x="3471426" y="45632"/>
                  </a:lnTo>
                  <a:lnTo>
                    <a:pt x="3432859" y="21112"/>
                  </a:lnTo>
                  <a:lnTo>
                    <a:pt x="3389138" y="5485"/>
                  </a:lnTo>
                  <a:lnTo>
                    <a:pt x="3341511" y="0"/>
                  </a:lnTo>
                  <a:close/>
                </a:path>
              </a:pathLst>
            </a:custGeom>
            <a:solidFill>
              <a:srgbClr val="EFF2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0" name="object 9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359663" y="185514"/>
              <a:ext cx="214405" cy="214448"/>
            </a:xfrm>
            <a:prstGeom prst="rect">
              <a:avLst/>
            </a:prstGeom>
          </p:spPr>
        </p:pic>
        <p:pic>
          <p:nvPicPr>
            <p:cNvPr id="91" name="object 9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432698" y="176485"/>
              <a:ext cx="243840" cy="243840"/>
            </a:xfrm>
            <a:prstGeom prst="rect">
              <a:avLst/>
            </a:prstGeom>
          </p:spPr>
        </p:pic>
        <p:sp>
          <p:nvSpPr>
            <p:cNvPr id="92" name="object 92"/>
            <p:cNvSpPr/>
            <p:nvPr/>
          </p:nvSpPr>
          <p:spPr>
            <a:xfrm>
              <a:off x="11990159" y="104241"/>
              <a:ext cx="758825" cy="388620"/>
            </a:xfrm>
            <a:custGeom>
              <a:avLst/>
              <a:gdLst/>
              <a:ahLst/>
              <a:cxnLst/>
              <a:rect l="l" t="t" r="r" b="b"/>
              <a:pathLst>
                <a:path w="758825" h="388620">
                  <a:moveTo>
                    <a:pt x="234810" y="258927"/>
                  </a:moveTo>
                  <a:lnTo>
                    <a:pt x="228752" y="252869"/>
                  </a:lnTo>
                  <a:lnTo>
                    <a:pt x="6070" y="252869"/>
                  </a:lnTo>
                  <a:lnTo>
                    <a:pt x="0" y="258927"/>
                  </a:lnTo>
                  <a:lnTo>
                    <a:pt x="0" y="266407"/>
                  </a:lnTo>
                  <a:lnTo>
                    <a:pt x="0" y="273888"/>
                  </a:lnTo>
                  <a:lnTo>
                    <a:pt x="6070" y="279958"/>
                  </a:lnTo>
                  <a:lnTo>
                    <a:pt x="228752" y="279958"/>
                  </a:lnTo>
                  <a:lnTo>
                    <a:pt x="234810" y="273888"/>
                  </a:lnTo>
                  <a:lnTo>
                    <a:pt x="234810" y="258927"/>
                  </a:lnTo>
                  <a:close/>
                </a:path>
                <a:path w="758825" h="388620">
                  <a:moveTo>
                    <a:pt x="234810" y="186690"/>
                  </a:moveTo>
                  <a:lnTo>
                    <a:pt x="228752" y="180619"/>
                  </a:lnTo>
                  <a:lnTo>
                    <a:pt x="6070" y="180619"/>
                  </a:lnTo>
                  <a:lnTo>
                    <a:pt x="0" y="186690"/>
                  </a:lnTo>
                  <a:lnTo>
                    <a:pt x="0" y="194170"/>
                  </a:lnTo>
                  <a:lnTo>
                    <a:pt x="0" y="201650"/>
                  </a:lnTo>
                  <a:lnTo>
                    <a:pt x="6070" y="207721"/>
                  </a:lnTo>
                  <a:lnTo>
                    <a:pt x="228752" y="207721"/>
                  </a:lnTo>
                  <a:lnTo>
                    <a:pt x="234810" y="201650"/>
                  </a:lnTo>
                  <a:lnTo>
                    <a:pt x="234810" y="186690"/>
                  </a:lnTo>
                  <a:close/>
                </a:path>
                <a:path w="758825" h="388620">
                  <a:moveTo>
                    <a:pt x="234810" y="114427"/>
                  </a:moveTo>
                  <a:lnTo>
                    <a:pt x="228752" y="108369"/>
                  </a:lnTo>
                  <a:lnTo>
                    <a:pt x="6070" y="108369"/>
                  </a:lnTo>
                  <a:lnTo>
                    <a:pt x="0" y="114427"/>
                  </a:lnTo>
                  <a:lnTo>
                    <a:pt x="0" y="121907"/>
                  </a:lnTo>
                  <a:lnTo>
                    <a:pt x="0" y="129400"/>
                  </a:lnTo>
                  <a:lnTo>
                    <a:pt x="6070" y="135458"/>
                  </a:lnTo>
                  <a:lnTo>
                    <a:pt x="228752" y="135458"/>
                  </a:lnTo>
                  <a:lnTo>
                    <a:pt x="234810" y="129400"/>
                  </a:lnTo>
                  <a:lnTo>
                    <a:pt x="234810" y="114427"/>
                  </a:lnTo>
                  <a:close/>
                </a:path>
                <a:path w="758825" h="388620">
                  <a:moveTo>
                    <a:pt x="758621" y="194157"/>
                  </a:moveTo>
                  <a:lnTo>
                    <a:pt x="753491" y="149644"/>
                  </a:lnTo>
                  <a:lnTo>
                    <a:pt x="740562" y="113474"/>
                  </a:lnTo>
                  <a:lnTo>
                    <a:pt x="740562" y="194157"/>
                  </a:lnTo>
                  <a:lnTo>
                    <a:pt x="734263" y="240982"/>
                  </a:lnTo>
                  <a:lnTo>
                    <a:pt x="716521" y="283044"/>
                  </a:lnTo>
                  <a:lnTo>
                    <a:pt x="688975" y="318693"/>
                  </a:lnTo>
                  <a:lnTo>
                    <a:pt x="653338" y="346227"/>
                  </a:lnTo>
                  <a:lnTo>
                    <a:pt x="611263" y="363982"/>
                  </a:lnTo>
                  <a:lnTo>
                    <a:pt x="564451" y="370268"/>
                  </a:lnTo>
                  <a:lnTo>
                    <a:pt x="517639" y="363982"/>
                  </a:lnTo>
                  <a:lnTo>
                    <a:pt x="475564" y="346227"/>
                  </a:lnTo>
                  <a:lnTo>
                    <a:pt x="439928" y="318693"/>
                  </a:lnTo>
                  <a:lnTo>
                    <a:pt x="412394" y="283044"/>
                  </a:lnTo>
                  <a:lnTo>
                    <a:pt x="394639" y="240982"/>
                  </a:lnTo>
                  <a:lnTo>
                    <a:pt x="388340" y="194157"/>
                  </a:lnTo>
                  <a:lnTo>
                    <a:pt x="394639" y="147345"/>
                  </a:lnTo>
                  <a:lnTo>
                    <a:pt x="412394" y="105283"/>
                  </a:lnTo>
                  <a:lnTo>
                    <a:pt x="439928" y="69634"/>
                  </a:lnTo>
                  <a:lnTo>
                    <a:pt x="475564" y="42100"/>
                  </a:lnTo>
                  <a:lnTo>
                    <a:pt x="517639" y="24345"/>
                  </a:lnTo>
                  <a:lnTo>
                    <a:pt x="564451" y="18059"/>
                  </a:lnTo>
                  <a:lnTo>
                    <a:pt x="611263" y="24345"/>
                  </a:lnTo>
                  <a:lnTo>
                    <a:pt x="653338" y="42100"/>
                  </a:lnTo>
                  <a:lnTo>
                    <a:pt x="688975" y="69634"/>
                  </a:lnTo>
                  <a:lnTo>
                    <a:pt x="716521" y="105283"/>
                  </a:lnTo>
                  <a:lnTo>
                    <a:pt x="734263" y="147345"/>
                  </a:lnTo>
                  <a:lnTo>
                    <a:pt x="740562" y="194157"/>
                  </a:lnTo>
                  <a:lnTo>
                    <a:pt x="740562" y="113474"/>
                  </a:lnTo>
                  <a:lnTo>
                    <a:pt x="715962" y="72720"/>
                  </a:lnTo>
                  <a:lnTo>
                    <a:pt x="685888" y="42646"/>
                  </a:lnTo>
                  <a:lnTo>
                    <a:pt x="649846" y="19735"/>
                  </a:lnTo>
                  <a:lnTo>
                    <a:pt x="608977" y="5118"/>
                  </a:lnTo>
                  <a:lnTo>
                    <a:pt x="564451" y="0"/>
                  </a:lnTo>
                  <a:lnTo>
                    <a:pt x="519925" y="5118"/>
                  </a:lnTo>
                  <a:lnTo>
                    <a:pt x="479056" y="19735"/>
                  </a:lnTo>
                  <a:lnTo>
                    <a:pt x="443014" y="42646"/>
                  </a:lnTo>
                  <a:lnTo>
                    <a:pt x="412940" y="72720"/>
                  </a:lnTo>
                  <a:lnTo>
                    <a:pt x="390017" y="108775"/>
                  </a:lnTo>
                  <a:lnTo>
                    <a:pt x="375412" y="149644"/>
                  </a:lnTo>
                  <a:lnTo>
                    <a:pt x="370281" y="194157"/>
                  </a:lnTo>
                  <a:lnTo>
                    <a:pt x="375412" y="238683"/>
                  </a:lnTo>
                  <a:lnTo>
                    <a:pt x="390017" y="279552"/>
                  </a:lnTo>
                  <a:lnTo>
                    <a:pt x="412940" y="315607"/>
                  </a:lnTo>
                  <a:lnTo>
                    <a:pt x="443014" y="345681"/>
                  </a:lnTo>
                  <a:lnTo>
                    <a:pt x="479056" y="368592"/>
                  </a:lnTo>
                  <a:lnTo>
                    <a:pt x="519925" y="383209"/>
                  </a:lnTo>
                  <a:lnTo>
                    <a:pt x="564451" y="388327"/>
                  </a:lnTo>
                  <a:lnTo>
                    <a:pt x="608977" y="383209"/>
                  </a:lnTo>
                  <a:lnTo>
                    <a:pt x="649846" y="368592"/>
                  </a:lnTo>
                  <a:lnTo>
                    <a:pt x="685888" y="345681"/>
                  </a:lnTo>
                  <a:lnTo>
                    <a:pt x="715962" y="315607"/>
                  </a:lnTo>
                  <a:lnTo>
                    <a:pt x="738886" y="279552"/>
                  </a:lnTo>
                  <a:lnTo>
                    <a:pt x="753491" y="238683"/>
                  </a:lnTo>
                  <a:lnTo>
                    <a:pt x="758621" y="194157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3" name="object 9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1041" y="0"/>
              <a:ext cx="1155982" cy="799629"/>
            </a:xfrm>
            <a:prstGeom prst="rect">
              <a:avLst/>
            </a:prstGeom>
          </p:spPr>
        </p:pic>
      </p:grpSp>
      <p:pic>
        <p:nvPicPr>
          <p:cNvPr id="94" name="object 94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2994219" y="1309301"/>
            <a:ext cx="1062188" cy="268903"/>
          </a:xfrm>
          <a:prstGeom prst="rect">
            <a:avLst/>
          </a:prstGeom>
        </p:spPr>
      </p:pic>
      <p:grpSp>
        <p:nvGrpSpPr>
          <p:cNvPr id="95" name="object 95"/>
          <p:cNvGrpSpPr/>
          <p:nvPr/>
        </p:nvGrpSpPr>
        <p:grpSpPr>
          <a:xfrm>
            <a:off x="3031914" y="2115033"/>
            <a:ext cx="942975" cy="289560"/>
            <a:chOff x="3031914" y="2115033"/>
            <a:chExt cx="942975" cy="289560"/>
          </a:xfrm>
        </p:grpSpPr>
        <p:sp>
          <p:nvSpPr>
            <p:cNvPr id="96" name="object 96"/>
            <p:cNvSpPr/>
            <p:nvPr/>
          </p:nvSpPr>
          <p:spPr>
            <a:xfrm>
              <a:off x="3240154" y="2196082"/>
              <a:ext cx="405765" cy="138430"/>
            </a:xfrm>
            <a:custGeom>
              <a:avLst/>
              <a:gdLst/>
              <a:ahLst/>
              <a:cxnLst/>
              <a:rect l="l" t="t" r="r" b="b"/>
              <a:pathLst>
                <a:path w="405764" h="138430">
                  <a:moveTo>
                    <a:pt x="56069" y="67985"/>
                  </a:moveTo>
                  <a:lnTo>
                    <a:pt x="0" y="67985"/>
                  </a:lnTo>
                  <a:lnTo>
                    <a:pt x="0" y="78374"/>
                  </a:lnTo>
                  <a:lnTo>
                    <a:pt x="124819" y="78374"/>
                  </a:lnTo>
                  <a:lnTo>
                    <a:pt x="124819" y="72263"/>
                  </a:lnTo>
                  <a:lnTo>
                    <a:pt x="56069" y="72263"/>
                  </a:lnTo>
                  <a:lnTo>
                    <a:pt x="56069" y="67985"/>
                  </a:lnTo>
                  <a:close/>
                </a:path>
                <a:path w="405764" h="138430">
                  <a:moveTo>
                    <a:pt x="68597" y="45833"/>
                  </a:moveTo>
                  <a:lnTo>
                    <a:pt x="56069" y="45833"/>
                  </a:lnTo>
                  <a:lnTo>
                    <a:pt x="56069" y="72263"/>
                  </a:lnTo>
                  <a:lnTo>
                    <a:pt x="68597" y="72263"/>
                  </a:lnTo>
                  <a:lnTo>
                    <a:pt x="68597" y="45833"/>
                  </a:lnTo>
                  <a:close/>
                </a:path>
                <a:path w="405764" h="138430">
                  <a:moveTo>
                    <a:pt x="124819" y="67985"/>
                  </a:moveTo>
                  <a:lnTo>
                    <a:pt x="68597" y="67985"/>
                  </a:lnTo>
                  <a:lnTo>
                    <a:pt x="68597" y="72263"/>
                  </a:lnTo>
                  <a:lnTo>
                    <a:pt x="124819" y="72263"/>
                  </a:lnTo>
                  <a:lnTo>
                    <a:pt x="124819" y="67985"/>
                  </a:lnTo>
                  <a:close/>
                </a:path>
                <a:path w="405764" h="138430">
                  <a:moveTo>
                    <a:pt x="109235" y="6263"/>
                  </a:moveTo>
                  <a:lnTo>
                    <a:pt x="15736" y="6263"/>
                  </a:lnTo>
                  <a:lnTo>
                    <a:pt x="15736" y="52249"/>
                  </a:lnTo>
                  <a:lnTo>
                    <a:pt x="56069" y="52249"/>
                  </a:lnTo>
                  <a:lnTo>
                    <a:pt x="56069" y="47972"/>
                  </a:lnTo>
                  <a:lnTo>
                    <a:pt x="28263" y="47972"/>
                  </a:lnTo>
                  <a:lnTo>
                    <a:pt x="28263" y="16499"/>
                  </a:lnTo>
                  <a:lnTo>
                    <a:pt x="109235" y="16499"/>
                  </a:lnTo>
                  <a:lnTo>
                    <a:pt x="109235" y="6263"/>
                  </a:lnTo>
                  <a:close/>
                </a:path>
                <a:path w="405764" h="138430">
                  <a:moveTo>
                    <a:pt x="110305" y="45833"/>
                  </a:moveTo>
                  <a:lnTo>
                    <a:pt x="68597" y="45833"/>
                  </a:lnTo>
                  <a:lnTo>
                    <a:pt x="68597" y="52249"/>
                  </a:lnTo>
                  <a:lnTo>
                    <a:pt x="110305" y="52249"/>
                  </a:lnTo>
                  <a:lnTo>
                    <a:pt x="110305" y="45833"/>
                  </a:lnTo>
                  <a:close/>
                </a:path>
                <a:path w="405764" h="138430">
                  <a:moveTo>
                    <a:pt x="110305" y="41860"/>
                  </a:moveTo>
                  <a:lnTo>
                    <a:pt x="28263" y="41860"/>
                  </a:lnTo>
                  <a:lnTo>
                    <a:pt x="28263" y="47972"/>
                  </a:lnTo>
                  <a:lnTo>
                    <a:pt x="56069" y="47972"/>
                  </a:lnTo>
                  <a:lnTo>
                    <a:pt x="56069" y="45833"/>
                  </a:lnTo>
                  <a:lnTo>
                    <a:pt x="110305" y="45833"/>
                  </a:lnTo>
                  <a:lnTo>
                    <a:pt x="110305" y="41860"/>
                  </a:lnTo>
                  <a:close/>
                </a:path>
                <a:path w="405764" h="138430">
                  <a:moveTo>
                    <a:pt x="62180" y="88305"/>
                  </a:moveTo>
                  <a:lnTo>
                    <a:pt x="42340" y="89959"/>
                  </a:lnTo>
                  <a:lnTo>
                    <a:pt x="27442" y="94779"/>
                  </a:lnTo>
                  <a:lnTo>
                    <a:pt x="18073" y="102549"/>
                  </a:lnTo>
                  <a:lnTo>
                    <a:pt x="14819" y="113055"/>
                  </a:lnTo>
                  <a:lnTo>
                    <a:pt x="18073" y="123713"/>
                  </a:lnTo>
                  <a:lnTo>
                    <a:pt x="27442" y="131522"/>
                  </a:lnTo>
                  <a:lnTo>
                    <a:pt x="42340" y="136322"/>
                  </a:lnTo>
                  <a:lnTo>
                    <a:pt x="62180" y="137957"/>
                  </a:lnTo>
                  <a:lnTo>
                    <a:pt x="82019" y="136322"/>
                  </a:lnTo>
                  <a:lnTo>
                    <a:pt x="96918" y="131522"/>
                  </a:lnTo>
                  <a:lnTo>
                    <a:pt x="101111" y="128027"/>
                  </a:lnTo>
                  <a:lnTo>
                    <a:pt x="62180" y="128027"/>
                  </a:lnTo>
                  <a:lnTo>
                    <a:pt x="47697" y="127041"/>
                  </a:lnTo>
                  <a:lnTo>
                    <a:pt x="36838" y="124150"/>
                  </a:lnTo>
                  <a:lnTo>
                    <a:pt x="30018" y="119455"/>
                  </a:lnTo>
                  <a:lnTo>
                    <a:pt x="27652" y="113055"/>
                  </a:lnTo>
                  <a:lnTo>
                    <a:pt x="30018" y="106719"/>
                  </a:lnTo>
                  <a:lnTo>
                    <a:pt x="36838" y="102017"/>
                  </a:lnTo>
                  <a:lnTo>
                    <a:pt x="47697" y="99090"/>
                  </a:lnTo>
                  <a:lnTo>
                    <a:pt x="62180" y="98083"/>
                  </a:lnTo>
                  <a:lnTo>
                    <a:pt x="100901" y="98083"/>
                  </a:lnTo>
                  <a:lnTo>
                    <a:pt x="96918" y="94779"/>
                  </a:lnTo>
                  <a:lnTo>
                    <a:pt x="82019" y="89959"/>
                  </a:lnTo>
                  <a:lnTo>
                    <a:pt x="62180" y="88305"/>
                  </a:lnTo>
                  <a:close/>
                </a:path>
                <a:path w="405764" h="138430">
                  <a:moveTo>
                    <a:pt x="100901" y="98083"/>
                  </a:moveTo>
                  <a:lnTo>
                    <a:pt x="62180" y="98083"/>
                  </a:lnTo>
                  <a:lnTo>
                    <a:pt x="76727" y="99090"/>
                  </a:lnTo>
                  <a:lnTo>
                    <a:pt x="87579" y="102017"/>
                  </a:lnTo>
                  <a:lnTo>
                    <a:pt x="94363" y="106719"/>
                  </a:lnTo>
                  <a:lnTo>
                    <a:pt x="96708" y="113055"/>
                  </a:lnTo>
                  <a:lnTo>
                    <a:pt x="94363" y="119455"/>
                  </a:lnTo>
                  <a:lnTo>
                    <a:pt x="87579" y="124150"/>
                  </a:lnTo>
                  <a:lnTo>
                    <a:pt x="76727" y="127041"/>
                  </a:lnTo>
                  <a:lnTo>
                    <a:pt x="62180" y="128027"/>
                  </a:lnTo>
                  <a:lnTo>
                    <a:pt x="101111" y="128027"/>
                  </a:lnTo>
                  <a:lnTo>
                    <a:pt x="106287" y="123713"/>
                  </a:lnTo>
                  <a:lnTo>
                    <a:pt x="109541" y="113055"/>
                  </a:lnTo>
                  <a:lnTo>
                    <a:pt x="106287" y="102549"/>
                  </a:lnTo>
                  <a:lnTo>
                    <a:pt x="100901" y="98083"/>
                  </a:lnTo>
                  <a:close/>
                </a:path>
                <a:path w="405764" h="138430">
                  <a:moveTo>
                    <a:pt x="247640" y="0"/>
                  </a:moveTo>
                  <a:lnTo>
                    <a:pt x="234959" y="0"/>
                  </a:lnTo>
                  <a:lnTo>
                    <a:pt x="234959" y="81735"/>
                  </a:lnTo>
                  <a:lnTo>
                    <a:pt x="247640" y="81735"/>
                  </a:lnTo>
                  <a:lnTo>
                    <a:pt x="247640" y="60499"/>
                  </a:lnTo>
                  <a:lnTo>
                    <a:pt x="243820" y="60499"/>
                  </a:lnTo>
                  <a:lnTo>
                    <a:pt x="243820" y="49958"/>
                  </a:lnTo>
                  <a:lnTo>
                    <a:pt x="247640" y="49958"/>
                  </a:lnTo>
                  <a:lnTo>
                    <a:pt x="247640" y="31166"/>
                  </a:lnTo>
                  <a:lnTo>
                    <a:pt x="243820" y="31166"/>
                  </a:lnTo>
                  <a:lnTo>
                    <a:pt x="243820" y="20624"/>
                  </a:lnTo>
                  <a:lnTo>
                    <a:pt x="247640" y="20624"/>
                  </a:lnTo>
                  <a:lnTo>
                    <a:pt x="247640" y="0"/>
                  </a:lnTo>
                  <a:close/>
                </a:path>
                <a:path w="405764" h="138430">
                  <a:moveTo>
                    <a:pt x="247640" y="49958"/>
                  </a:moveTo>
                  <a:lnTo>
                    <a:pt x="243820" y="49958"/>
                  </a:lnTo>
                  <a:lnTo>
                    <a:pt x="243820" y="60499"/>
                  </a:lnTo>
                  <a:lnTo>
                    <a:pt x="247640" y="60499"/>
                  </a:lnTo>
                  <a:lnTo>
                    <a:pt x="247640" y="49958"/>
                  </a:lnTo>
                  <a:close/>
                </a:path>
                <a:path w="405764" h="138430">
                  <a:moveTo>
                    <a:pt x="267806" y="49958"/>
                  </a:moveTo>
                  <a:lnTo>
                    <a:pt x="247640" y="49958"/>
                  </a:lnTo>
                  <a:lnTo>
                    <a:pt x="247640" y="60499"/>
                  </a:lnTo>
                  <a:lnTo>
                    <a:pt x="267806" y="60499"/>
                  </a:lnTo>
                  <a:lnTo>
                    <a:pt x="267806" y="49958"/>
                  </a:lnTo>
                  <a:close/>
                </a:path>
                <a:path w="405764" h="138430">
                  <a:moveTo>
                    <a:pt x="247640" y="20624"/>
                  </a:moveTo>
                  <a:lnTo>
                    <a:pt x="243820" y="20624"/>
                  </a:lnTo>
                  <a:lnTo>
                    <a:pt x="243820" y="31166"/>
                  </a:lnTo>
                  <a:lnTo>
                    <a:pt x="247640" y="31166"/>
                  </a:lnTo>
                  <a:lnTo>
                    <a:pt x="247640" y="20624"/>
                  </a:lnTo>
                  <a:close/>
                </a:path>
                <a:path w="405764" h="138430">
                  <a:moveTo>
                    <a:pt x="267806" y="20624"/>
                  </a:moveTo>
                  <a:lnTo>
                    <a:pt x="247640" y="20624"/>
                  </a:lnTo>
                  <a:lnTo>
                    <a:pt x="247640" y="31166"/>
                  </a:lnTo>
                  <a:lnTo>
                    <a:pt x="267806" y="31166"/>
                  </a:lnTo>
                  <a:lnTo>
                    <a:pt x="267806" y="20624"/>
                  </a:lnTo>
                  <a:close/>
                </a:path>
                <a:path w="405764" h="138430">
                  <a:moveTo>
                    <a:pt x="179043" y="8097"/>
                  </a:moveTo>
                  <a:lnTo>
                    <a:pt x="164643" y="10498"/>
                  </a:lnTo>
                  <a:lnTo>
                    <a:pt x="153223" y="17225"/>
                  </a:lnTo>
                  <a:lnTo>
                    <a:pt x="145699" y="27561"/>
                  </a:lnTo>
                  <a:lnTo>
                    <a:pt x="142987" y="40791"/>
                  </a:lnTo>
                  <a:lnTo>
                    <a:pt x="145699" y="53908"/>
                  </a:lnTo>
                  <a:lnTo>
                    <a:pt x="153223" y="64147"/>
                  </a:lnTo>
                  <a:lnTo>
                    <a:pt x="164643" y="70805"/>
                  </a:lnTo>
                  <a:lnTo>
                    <a:pt x="179043" y="73180"/>
                  </a:lnTo>
                  <a:lnTo>
                    <a:pt x="193442" y="70805"/>
                  </a:lnTo>
                  <a:lnTo>
                    <a:pt x="204862" y="64147"/>
                  </a:lnTo>
                  <a:lnTo>
                    <a:pt x="205971" y="62638"/>
                  </a:lnTo>
                  <a:lnTo>
                    <a:pt x="179043" y="62638"/>
                  </a:lnTo>
                  <a:lnTo>
                    <a:pt x="169542" y="61051"/>
                  </a:lnTo>
                  <a:lnTo>
                    <a:pt x="162046" y="56584"/>
                  </a:lnTo>
                  <a:lnTo>
                    <a:pt x="157129" y="49683"/>
                  </a:lnTo>
                  <a:lnTo>
                    <a:pt x="155362" y="40791"/>
                  </a:lnTo>
                  <a:lnTo>
                    <a:pt x="157129" y="31875"/>
                  </a:lnTo>
                  <a:lnTo>
                    <a:pt x="162046" y="24921"/>
                  </a:lnTo>
                  <a:lnTo>
                    <a:pt x="169542" y="20402"/>
                  </a:lnTo>
                  <a:lnTo>
                    <a:pt x="179043" y="18791"/>
                  </a:lnTo>
                  <a:lnTo>
                    <a:pt x="206002" y="18791"/>
                  </a:lnTo>
                  <a:lnTo>
                    <a:pt x="204862" y="17225"/>
                  </a:lnTo>
                  <a:lnTo>
                    <a:pt x="193442" y="10498"/>
                  </a:lnTo>
                  <a:lnTo>
                    <a:pt x="179043" y="8097"/>
                  </a:lnTo>
                  <a:close/>
                </a:path>
                <a:path w="405764" h="138430">
                  <a:moveTo>
                    <a:pt x="206002" y="18791"/>
                  </a:moveTo>
                  <a:lnTo>
                    <a:pt x="179043" y="18791"/>
                  </a:lnTo>
                  <a:lnTo>
                    <a:pt x="188543" y="20402"/>
                  </a:lnTo>
                  <a:lnTo>
                    <a:pt x="196039" y="24921"/>
                  </a:lnTo>
                  <a:lnTo>
                    <a:pt x="200957" y="31875"/>
                  </a:lnTo>
                  <a:lnTo>
                    <a:pt x="202723" y="40791"/>
                  </a:lnTo>
                  <a:lnTo>
                    <a:pt x="200957" y="49683"/>
                  </a:lnTo>
                  <a:lnTo>
                    <a:pt x="196039" y="56584"/>
                  </a:lnTo>
                  <a:lnTo>
                    <a:pt x="188543" y="61051"/>
                  </a:lnTo>
                  <a:lnTo>
                    <a:pt x="179043" y="62638"/>
                  </a:lnTo>
                  <a:lnTo>
                    <a:pt x="205971" y="62638"/>
                  </a:lnTo>
                  <a:lnTo>
                    <a:pt x="212386" y="53908"/>
                  </a:lnTo>
                  <a:lnTo>
                    <a:pt x="215098" y="40791"/>
                  </a:lnTo>
                  <a:lnTo>
                    <a:pt x="212386" y="27561"/>
                  </a:lnTo>
                  <a:lnTo>
                    <a:pt x="206002" y="18791"/>
                  </a:lnTo>
                  <a:close/>
                </a:path>
                <a:path w="405764" h="138430">
                  <a:moveTo>
                    <a:pt x="203640" y="86166"/>
                  </a:moveTo>
                  <a:lnTo>
                    <a:pt x="184691" y="87923"/>
                  </a:lnTo>
                  <a:lnTo>
                    <a:pt x="170411" y="93003"/>
                  </a:lnTo>
                  <a:lnTo>
                    <a:pt x="161402" y="101119"/>
                  </a:lnTo>
                  <a:lnTo>
                    <a:pt x="158265" y="111985"/>
                  </a:lnTo>
                  <a:lnTo>
                    <a:pt x="161402" y="122916"/>
                  </a:lnTo>
                  <a:lnTo>
                    <a:pt x="170411" y="131025"/>
                  </a:lnTo>
                  <a:lnTo>
                    <a:pt x="184691" y="136069"/>
                  </a:lnTo>
                  <a:lnTo>
                    <a:pt x="203640" y="137805"/>
                  </a:lnTo>
                  <a:lnTo>
                    <a:pt x="222589" y="136069"/>
                  </a:lnTo>
                  <a:lnTo>
                    <a:pt x="236869" y="131025"/>
                  </a:lnTo>
                  <a:lnTo>
                    <a:pt x="240539" y="127721"/>
                  </a:lnTo>
                  <a:lnTo>
                    <a:pt x="203640" y="127721"/>
                  </a:lnTo>
                  <a:lnTo>
                    <a:pt x="189847" y="126659"/>
                  </a:lnTo>
                  <a:lnTo>
                    <a:pt x="179463" y="123577"/>
                  </a:lnTo>
                  <a:lnTo>
                    <a:pt x="172917" y="118633"/>
                  </a:lnTo>
                  <a:lnTo>
                    <a:pt x="170640" y="111985"/>
                  </a:lnTo>
                  <a:lnTo>
                    <a:pt x="172917" y="105361"/>
                  </a:lnTo>
                  <a:lnTo>
                    <a:pt x="179463" y="100470"/>
                  </a:lnTo>
                  <a:lnTo>
                    <a:pt x="189847" y="97440"/>
                  </a:lnTo>
                  <a:lnTo>
                    <a:pt x="203640" y="96402"/>
                  </a:lnTo>
                  <a:lnTo>
                    <a:pt x="240642" y="96402"/>
                  </a:lnTo>
                  <a:lnTo>
                    <a:pt x="236869" y="93003"/>
                  </a:lnTo>
                  <a:lnTo>
                    <a:pt x="222589" y="87923"/>
                  </a:lnTo>
                  <a:lnTo>
                    <a:pt x="203640" y="86166"/>
                  </a:lnTo>
                  <a:close/>
                </a:path>
                <a:path w="405764" h="138430">
                  <a:moveTo>
                    <a:pt x="240642" y="96402"/>
                  </a:moveTo>
                  <a:lnTo>
                    <a:pt x="203640" y="96402"/>
                  </a:lnTo>
                  <a:lnTo>
                    <a:pt x="217433" y="97440"/>
                  </a:lnTo>
                  <a:lnTo>
                    <a:pt x="227817" y="100470"/>
                  </a:lnTo>
                  <a:lnTo>
                    <a:pt x="234362" y="105361"/>
                  </a:lnTo>
                  <a:lnTo>
                    <a:pt x="236640" y="111985"/>
                  </a:lnTo>
                  <a:lnTo>
                    <a:pt x="234362" y="118633"/>
                  </a:lnTo>
                  <a:lnTo>
                    <a:pt x="227817" y="123577"/>
                  </a:lnTo>
                  <a:lnTo>
                    <a:pt x="217433" y="126659"/>
                  </a:lnTo>
                  <a:lnTo>
                    <a:pt x="203640" y="127721"/>
                  </a:lnTo>
                  <a:lnTo>
                    <a:pt x="240539" y="127721"/>
                  </a:lnTo>
                  <a:lnTo>
                    <a:pt x="245878" y="122916"/>
                  </a:lnTo>
                  <a:lnTo>
                    <a:pt x="249015" y="111985"/>
                  </a:lnTo>
                  <a:lnTo>
                    <a:pt x="245878" y="101119"/>
                  </a:lnTo>
                  <a:lnTo>
                    <a:pt x="240642" y="96402"/>
                  </a:lnTo>
                  <a:close/>
                </a:path>
                <a:path w="405764" h="138430">
                  <a:moveTo>
                    <a:pt x="337155" y="91073"/>
                  </a:moveTo>
                  <a:lnTo>
                    <a:pt x="323386" y="92148"/>
                  </a:lnTo>
                  <a:lnTo>
                    <a:pt x="308548" y="96708"/>
                  </a:lnTo>
                  <a:lnTo>
                    <a:pt x="299266" y="104132"/>
                  </a:lnTo>
                  <a:lnTo>
                    <a:pt x="296058" y="114277"/>
                  </a:lnTo>
                  <a:lnTo>
                    <a:pt x="299266" y="124334"/>
                  </a:lnTo>
                  <a:lnTo>
                    <a:pt x="308548" y="131713"/>
                  </a:lnTo>
                  <a:lnTo>
                    <a:pt x="323386" y="136255"/>
                  </a:lnTo>
                  <a:lnTo>
                    <a:pt x="343266" y="137805"/>
                  </a:lnTo>
                  <a:lnTo>
                    <a:pt x="363146" y="136255"/>
                  </a:lnTo>
                  <a:lnTo>
                    <a:pt x="377985" y="131713"/>
                  </a:lnTo>
                  <a:lnTo>
                    <a:pt x="382429" y="128180"/>
                  </a:lnTo>
                  <a:lnTo>
                    <a:pt x="343266" y="128180"/>
                  </a:lnTo>
                  <a:lnTo>
                    <a:pt x="328743" y="127253"/>
                  </a:lnTo>
                  <a:lnTo>
                    <a:pt x="317943" y="124551"/>
                  </a:lnTo>
                  <a:lnTo>
                    <a:pt x="311212" y="120187"/>
                  </a:lnTo>
                  <a:lnTo>
                    <a:pt x="308891" y="114277"/>
                  </a:lnTo>
                  <a:lnTo>
                    <a:pt x="311212" y="108366"/>
                  </a:lnTo>
                  <a:lnTo>
                    <a:pt x="317943" y="104003"/>
                  </a:lnTo>
                  <a:lnTo>
                    <a:pt x="328743" y="101300"/>
                  </a:lnTo>
                  <a:lnTo>
                    <a:pt x="343266" y="100374"/>
                  </a:lnTo>
                  <a:lnTo>
                    <a:pt x="382569" y="100374"/>
                  </a:lnTo>
                  <a:lnTo>
                    <a:pt x="377985" y="96708"/>
                  </a:lnTo>
                  <a:lnTo>
                    <a:pt x="371024" y="94569"/>
                  </a:lnTo>
                  <a:lnTo>
                    <a:pt x="337155" y="94569"/>
                  </a:lnTo>
                  <a:lnTo>
                    <a:pt x="337155" y="91073"/>
                  </a:lnTo>
                  <a:close/>
                </a:path>
                <a:path w="405764" h="138430">
                  <a:moveTo>
                    <a:pt x="382569" y="100374"/>
                  </a:moveTo>
                  <a:lnTo>
                    <a:pt x="343266" y="100374"/>
                  </a:lnTo>
                  <a:lnTo>
                    <a:pt x="357790" y="101300"/>
                  </a:lnTo>
                  <a:lnTo>
                    <a:pt x="368589" y="104003"/>
                  </a:lnTo>
                  <a:lnTo>
                    <a:pt x="375321" y="108366"/>
                  </a:lnTo>
                  <a:lnTo>
                    <a:pt x="377641" y="114277"/>
                  </a:lnTo>
                  <a:lnTo>
                    <a:pt x="375321" y="120187"/>
                  </a:lnTo>
                  <a:lnTo>
                    <a:pt x="368589" y="124551"/>
                  </a:lnTo>
                  <a:lnTo>
                    <a:pt x="357790" y="127253"/>
                  </a:lnTo>
                  <a:lnTo>
                    <a:pt x="343266" y="128180"/>
                  </a:lnTo>
                  <a:lnTo>
                    <a:pt x="382429" y="128180"/>
                  </a:lnTo>
                  <a:lnTo>
                    <a:pt x="387266" y="124334"/>
                  </a:lnTo>
                  <a:lnTo>
                    <a:pt x="390474" y="114277"/>
                  </a:lnTo>
                  <a:lnTo>
                    <a:pt x="387266" y="104132"/>
                  </a:lnTo>
                  <a:lnTo>
                    <a:pt x="382569" y="100374"/>
                  </a:lnTo>
                  <a:close/>
                </a:path>
                <a:path w="405764" h="138430">
                  <a:moveTo>
                    <a:pt x="343266" y="90596"/>
                  </a:moveTo>
                  <a:lnTo>
                    <a:pt x="337155" y="91073"/>
                  </a:lnTo>
                  <a:lnTo>
                    <a:pt x="337155" y="94569"/>
                  </a:lnTo>
                  <a:lnTo>
                    <a:pt x="349683" y="94569"/>
                  </a:lnTo>
                  <a:lnTo>
                    <a:pt x="349683" y="91097"/>
                  </a:lnTo>
                  <a:lnTo>
                    <a:pt x="343266" y="90596"/>
                  </a:lnTo>
                  <a:close/>
                </a:path>
                <a:path w="405764" h="138430">
                  <a:moveTo>
                    <a:pt x="349683" y="91097"/>
                  </a:moveTo>
                  <a:lnTo>
                    <a:pt x="349683" y="94569"/>
                  </a:lnTo>
                  <a:lnTo>
                    <a:pt x="371024" y="94569"/>
                  </a:lnTo>
                  <a:lnTo>
                    <a:pt x="363146" y="92148"/>
                  </a:lnTo>
                  <a:lnTo>
                    <a:pt x="349683" y="91097"/>
                  </a:lnTo>
                  <a:close/>
                </a:path>
                <a:path w="405764" h="138430">
                  <a:moveTo>
                    <a:pt x="349683" y="90596"/>
                  </a:moveTo>
                  <a:lnTo>
                    <a:pt x="343266" y="90596"/>
                  </a:lnTo>
                  <a:lnTo>
                    <a:pt x="349683" y="91097"/>
                  </a:lnTo>
                  <a:lnTo>
                    <a:pt x="349683" y="90596"/>
                  </a:lnTo>
                  <a:close/>
                </a:path>
                <a:path w="405764" h="138430">
                  <a:moveTo>
                    <a:pt x="349683" y="71958"/>
                  </a:moveTo>
                  <a:lnTo>
                    <a:pt x="337155" y="71958"/>
                  </a:lnTo>
                  <a:lnTo>
                    <a:pt x="337155" y="91073"/>
                  </a:lnTo>
                  <a:lnTo>
                    <a:pt x="343266" y="90596"/>
                  </a:lnTo>
                  <a:lnTo>
                    <a:pt x="349683" y="90596"/>
                  </a:lnTo>
                  <a:lnTo>
                    <a:pt x="349683" y="71958"/>
                  </a:lnTo>
                  <a:close/>
                </a:path>
                <a:path w="405764" h="138430">
                  <a:moveTo>
                    <a:pt x="405752" y="67222"/>
                  </a:moveTo>
                  <a:lnTo>
                    <a:pt x="280933" y="67222"/>
                  </a:lnTo>
                  <a:lnTo>
                    <a:pt x="280933" y="77610"/>
                  </a:lnTo>
                  <a:lnTo>
                    <a:pt x="337155" y="77610"/>
                  </a:lnTo>
                  <a:lnTo>
                    <a:pt x="337155" y="71958"/>
                  </a:lnTo>
                  <a:lnTo>
                    <a:pt x="405752" y="71958"/>
                  </a:lnTo>
                  <a:lnTo>
                    <a:pt x="405752" y="67222"/>
                  </a:lnTo>
                  <a:close/>
                </a:path>
                <a:path w="405764" h="138430">
                  <a:moveTo>
                    <a:pt x="405752" y="71958"/>
                  </a:moveTo>
                  <a:lnTo>
                    <a:pt x="349683" y="71958"/>
                  </a:lnTo>
                  <a:lnTo>
                    <a:pt x="349683" y="77610"/>
                  </a:lnTo>
                  <a:lnTo>
                    <a:pt x="405752" y="77610"/>
                  </a:lnTo>
                  <a:lnTo>
                    <a:pt x="405752" y="71958"/>
                  </a:lnTo>
                  <a:close/>
                </a:path>
                <a:path w="405764" h="138430">
                  <a:moveTo>
                    <a:pt x="313475" y="44152"/>
                  </a:moveTo>
                  <a:lnTo>
                    <a:pt x="293155" y="44152"/>
                  </a:lnTo>
                  <a:lnTo>
                    <a:pt x="293155" y="54541"/>
                  </a:lnTo>
                  <a:lnTo>
                    <a:pt x="393377" y="54541"/>
                  </a:lnTo>
                  <a:lnTo>
                    <a:pt x="393377" y="51180"/>
                  </a:lnTo>
                  <a:lnTo>
                    <a:pt x="313475" y="51180"/>
                  </a:lnTo>
                  <a:lnTo>
                    <a:pt x="313475" y="44152"/>
                  </a:lnTo>
                  <a:close/>
                </a:path>
                <a:path w="405764" h="138430">
                  <a:moveTo>
                    <a:pt x="326155" y="9624"/>
                  </a:moveTo>
                  <a:lnTo>
                    <a:pt x="313475" y="9624"/>
                  </a:lnTo>
                  <a:lnTo>
                    <a:pt x="313475" y="51180"/>
                  </a:lnTo>
                  <a:lnTo>
                    <a:pt x="326155" y="51180"/>
                  </a:lnTo>
                  <a:lnTo>
                    <a:pt x="326155" y="9624"/>
                  </a:lnTo>
                  <a:close/>
                </a:path>
                <a:path w="405764" h="138430">
                  <a:moveTo>
                    <a:pt x="360530" y="44152"/>
                  </a:moveTo>
                  <a:lnTo>
                    <a:pt x="326155" y="44152"/>
                  </a:lnTo>
                  <a:lnTo>
                    <a:pt x="326155" y="51180"/>
                  </a:lnTo>
                  <a:lnTo>
                    <a:pt x="360530" y="51180"/>
                  </a:lnTo>
                  <a:lnTo>
                    <a:pt x="360530" y="44152"/>
                  </a:lnTo>
                  <a:close/>
                </a:path>
                <a:path w="405764" h="138430">
                  <a:moveTo>
                    <a:pt x="373058" y="9624"/>
                  </a:moveTo>
                  <a:lnTo>
                    <a:pt x="360530" y="9624"/>
                  </a:lnTo>
                  <a:lnTo>
                    <a:pt x="360530" y="51180"/>
                  </a:lnTo>
                  <a:lnTo>
                    <a:pt x="373058" y="51180"/>
                  </a:lnTo>
                  <a:lnTo>
                    <a:pt x="373058" y="9624"/>
                  </a:lnTo>
                  <a:close/>
                </a:path>
                <a:path w="405764" h="138430">
                  <a:moveTo>
                    <a:pt x="393377" y="44152"/>
                  </a:moveTo>
                  <a:lnTo>
                    <a:pt x="373058" y="44152"/>
                  </a:lnTo>
                  <a:lnTo>
                    <a:pt x="373058" y="51180"/>
                  </a:lnTo>
                  <a:lnTo>
                    <a:pt x="393377" y="51180"/>
                  </a:lnTo>
                  <a:lnTo>
                    <a:pt x="393377" y="44152"/>
                  </a:lnTo>
                  <a:close/>
                </a:path>
                <a:path w="405764" h="138430">
                  <a:moveTo>
                    <a:pt x="393988" y="5194"/>
                  </a:moveTo>
                  <a:lnTo>
                    <a:pt x="292544" y="5194"/>
                  </a:lnTo>
                  <a:lnTo>
                    <a:pt x="292544" y="15430"/>
                  </a:lnTo>
                  <a:lnTo>
                    <a:pt x="313475" y="15430"/>
                  </a:lnTo>
                  <a:lnTo>
                    <a:pt x="313475" y="9624"/>
                  </a:lnTo>
                  <a:lnTo>
                    <a:pt x="393988" y="9624"/>
                  </a:lnTo>
                  <a:lnTo>
                    <a:pt x="393988" y="5194"/>
                  </a:lnTo>
                  <a:close/>
                </a:path>
                <a:path w="405764" h="138430">
                  <a:moveTo>
                    <a:pt x="360530" y="9624"/>
                  </a:moveTo>
                  <a:lnTo>
                    <a:pt x="326155" y="9624"/>
                  </a:lnTo>
                  <a:lnTo>
                    <a:pt x="326155" y="15430"/>
                  </a:lnTo>
                  <a:lnTo>
                    <a:pt x="360530" y="15430"/>
                  </a:lnTo>
                  <a:lnTo>
                    <a:pt x="360530" y="9624"/>
                  </a:lnTo>
                  <a:close/>
                </a:path>
                <a:path w="405764" h="138430">
                  <a:moveTo>
                    <a:pt x="393988" y="9624"/>
                  </a:moveTo>
                  <a:lnTo>
                    <a:pt x="373058" y="9624"/>
                  </a:lnTo>
                  <a:lnTo>
                    <a:pt x="373058" y="15430"/>
                  </a:lnTo>
                  <a:lnTo>
                    <a:pt x="393988" y="15430"/>
                  </a:lnTo>
                  <a:lnTo>
                    <a:pt x="393988" y="9624"/>
                  </a:lnTo>
                  <a:close/>
                </a:path>
              </a:pathLst>
            </a:custGeom>
            <a:solidFill>
              <a:srgbClr val="6775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3031914" y="2115033"/>
              <a:ext cx="942975" cy="289560"/>
            </a:xfrm>
            <a:custGeom>
              <a:avLst/>
              <a:gdLst/>
              <a:ahLst/>
              <a:cxnLst/>
              <a:rect l="l" t="t" r="r" b="b"/>
              <a:pathLst>
                <a:path w="942975" h="289560">
                  <a:moveTo>
                    <a:pt x="10428" y="144691"/>
                  </a:moveTo>
                  <a:lnTo>
                    <a:pt x="0" y="144691"/>
                  </a:lnTo>
                  <a:lnTo>
                    <a:pt x="7376" y="190425"/>
                  </a:lnTo>
                  <a:lnTo>
                    <a:pt x="27917" y="230144"/>
                  </a:lnTo>
                  <a:lnTo>
                    <a:pt x="59238" y="261466"/>
                  </a:lnTo>
                  <a:lnTo>
                    <a:pt x="98957" y="282006"/>
                  </a:lnTo>
                  <a:lnTo>
                    <a:pt x="144691" y="289383"/>
                  </a:lnTo>
                  <a:lnTo>
                    <a:pt x="144691" y="278954"/>
                  </a:lnTo>
                  <a:lnTo>
                    <a:pt x="102254" y="272109"/>
                  </a:lnTo>
                  <a:lnTo>
                    <a:pt x="65397" y="253049"/>
                  </a:lnTo>
                  <a:lnTo>
                    <a:pt x="36333" y="223985"/>
                  </a:lnTo>
                  <a:lnTo>
                    <a:pt x="17273" y="187129"/>
                  </a:lnTo>
                  <a:lnTo>
                    <a:pt x="10428" y="144691"/>
                  </a:lnTo>
                  <a:close/>
                </a:path>
                <a:path w="942975" h="289560">
                  <a:moveTo>
                    <a:pt x="797658" y="278954"/>
                  </a:moveTo>
                  <a:lnTo>
                    <a:pt x="144691" y="278954"/>
                  </a:lnTo>
                  <a:lnTo>
                    <a:pt x="144691" y="289383"/>
                  </a:lnTo>
                  <a:lnTo>
                    <a:pt x="797658" y="289383"/>
                  </a:lnTo>
                  <a:lnTo>
                    <a:pt x="797658" y="278954"/>
                  </a:lnTo>
                  <a:close/>
                </a:path>
                <a:path w="942975" h="289560">
                  <a:moveTo>
                    <a:pt x="797657" y="0"/>
                  </a:moveTo>
                  <a:lnTo>
                    <a:pt x="797657" y="10428"/>
                  </a:lnTo>
                  <a:lnTo>
                    <a:pt x="840095" y="17273"/>
                  </a:lnTo>
                  <a:lnTo>
                    <a:pt x="876952" y="36333"/>
                  </a:lnTo>
                  <a:lnTo>
                    <a:pt x="906016" y="65397"/>
                  </a:lnTo>
                  <a:lnTo>
                    <a:pt x="925076" y="102253"/>
                  </a:lnTo>
                  <a:lnTo>
                    <a:pt x="931921" y="144691"/>
                  </a:lnTo>
                  <a:lnTo>
                    <a:pt x="925076" y="187129"/>
                  </a:lnTo>
                  <a:lnTo>
                    <a:pt x="906016" y="223985"/>
                  </a:lnTo>
                  <a:lnTo>
                    <a:pt x="876952" y="253049"/>
                  </a:lnTo>
                  <a:lnTo>
                    <a:pt x="840095" y="272109"/>
                  </a:lnTo>
                  <a:lnTo>
                    <a:pt x="797658" y="278954"/>
                  </a:lnTo>
                  <a:lnTo>
                    <a:pt x="797658" y="289383"/>
                  </a:lnTo>
                  <a:lnTo>
                    <a:pt x="843391" y="282006"/>
                  </a:lnTo>
                  <a:lnTo>
                    <a:pt x="883110" y="261466"/>
                  </a:lnTo>
                  <a:lnTo>
                    <a:pt x="914432" y="230144"/>
                  </a:lnTo>
                  <a:lnTo>
                    <a:pt x="934972" y="190425"/>
                  </a:lnTo>
                  <a:lnTo>
                    <a:pt x="942349" y="144691"/>
                  </a:lnTo>
                  <a:lnTo>
                    <a:pt x="934972" y="98957"/>
                  </a:lnTo>
                  <a:lnTo>
                    <a:pt x="914432" y="59238"/>
                  </a:lnTo>
                  <a:lnTo>
                    <a:pt x="883110" y="27917"/>
                  </a:lnTo>
                  <a:lnTo>
                    <a:pt x="843391" y="7376"/>
                  </a:lnTo>
                  <a:lnTo>
                    <a:pt x="797657" y="0"/>
                  </a:lnTo>
                  <a:close/>
                </a:path>
                <a:path w="942975" h="289560">
                  <a:moveTo>
                    <a:pt x="144691" y="0"/>
                  </a:moveTo>
                  <a:lnTo>
                    <a:pt x="98957" y="7376"/>
                  </a:lnTo>
                  <a:lnTo>
                    <a:pt x="59238" y="27917"/>
                  </a:lnTo>
                  <a:lnTo>
                    <a:pt x="27917" y="59238"/>
                  </a:lnTo>
                  <a:lnTo>
                    <a:pt x="7376" y="98957"/>
                  </a:lnTo>
                  <a:lnTo>
                    <a:pt x="0" y="144691"/>
                  </a:lnTo>
                  <a:lnTo>
                    <a:pt x="10428" y="144691"/>
                  </a:lnTo>
                  <a:lnTo>
                    <a:pt x="17273" y="102253"/>
                  </a:lnTo>
                  <a:lnTo>
                    <a:pt x="36333" y="65397"/>
                  </a:lnTo>
                  <a:lnTo>
                    <a:pt x="65397" y="36333"/>
                  </a:lnTo>
                  <a:lnTo>
                    <a:pt x="102253" y="17273"/>
                  </a:lnTo>
                  <a:lnTo>
                    <a:pt x="144691" y="10428"/>
                  </a:lnTo>
                  <a:lnTo>
                    <a:pt x="144691" y="0"/>
                  </a:lnTo>
                  <a:close/>
                </a:path>
                <a:path w="942975" h="289560">
                  <a:moveTo>
                    <a:pt x="797657" y="0"/>
                  </a:moveTo>
                  <a:lnTo>
                    <a:pt x="144691" y="0"/>
                  </a:lnTo>
                  <a:lnTo>
                    <a:pt x="144691" y="10428"/>
                  </a:lnTo>
                  <a:lnTo>
                    <a:pt x="797657" y="10428"/>
                  </a:lnTo>
                  <a:lnTo>
                    <a:pt x="797657" y="0"/>
                  </a:lnTo>
                  <a:close/>
                </a:path>
              </a:pathLst>
            </a:custGeom>
            <a:solidFill>
              <a:srgbClr val="C5C5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8" name="object 9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763912" y="2201481"/>
              <a:ext cx="124038" cy="124040"/>
            </a:xfrm>
            <a:prstGeom prst="rect">
              <a:avLst/>
            </a:prstGeom>
          </p:spPr>
        </p:pic>
      </p:grpSp>
      <p:grpSp>
        <p:nvGrpSpPr>
          <p:cNvPr id="99" name="object 99"/>
          <p:cNvGrpSpPr/>
          <p:nvPr/>
        </p:nvGrpSpPr>
        <p:grpSpPr>
          <a:xfrm>
            <a:off x="3031914" y="2552811"/>
            <a:ext cx="764540" cy="289560"/>
            <a:chOff x="3031914" y="2552811"/>
            <a:chExt cx="764540" cy="289560"/>
          </a:xfrm>
        </p:grpSpPr>
        <p:sp>
          <p:nvSpPr>
            <p:cNvPr id="100" name="object 100"/>
            <p:cNvSpPr/>
            <p:nvPr/>
          </p:nvSpPr>
          <p:spPr>
            <a:xfrm>
              <a:off x="3225009" y="2633873"/>
              <a:ext cx="259079" cy="137160"/>
            </a:xfrm>
            <a:custGeom>
              <a:avLst/>
              <a:gdLst/>
              <a:ahLst/>
              <a:cxnLst/>
              <a:rect l="l" t="t" r="r" b="b"/>
              <a:pathLst>
                <a:path w="259079" h="137160">
                  <a:moveTo>
                    <a:pt x="35902" y="74322"/>
                  </a:moveTo>
                  <a:lnTo>
                    <a:pt x="19734" y="74746"/>
                  </a:lnTo>
                  <a:lnTo>
                    <a:pt x="0" y="74860"/>
                  </a:lnTo>
                  <a:lnTo>
                    <a:pt x="1680" y="85249"/>
                  </a:lnTo>
                  <a:lnTo>
                    <a:pt x="20930" y="85118"/>
                  </a:lnTo>
                  <a:lnTo>
                    <a:pt x="42357" y="84428"/>
                  </a:lnTo>
                  <a:lnTo>
                    <a:pt x="64758" y="82736"/>
                  </a:lnTo>
                  <a:lnTo>
                    <a:pt x="86930" y="79596"/>
                  </a:lnTo>
                  <a:lnTo>
                    <a:pt x="86795" y="78221"/>
                  </a:lnTo>
                  <a:lnTo>
                    <a:pt x="35902" y="78221"/>
                  </a:lnTo>
                  <a:lnTo>
                    <a:pt x="35902" y="74322"/>
                  </a:lnTo>
                  <a:close/>
                </a:path>
                <a:path w="259079" h="137160">
                  <a:moveTo>
                    <a:pt x="48583" y="73746"/>
                  </a:moveTo>
                  <a:lnTo>
                    <a:pt x="41574" y="74173"/>
                  </a:lnTo>
                  <a:lnTo>
                    <a:pt x="35902" y="74322"/>
                  </a:lnTo>
                  <a:lnTo>
                    <a:pt x="35902" y="78221"/>
                  </a:lnTo>
                  <a:lnTo>
                    <a:pt x="48583" y="78221"/>
                  </a:lnTo>
                  <a:lnTo>
                    <a:pt x="48583" y="73746"/>
                  </a:lnTo>
                  <a:close/>
                </a:path>
                <a:path w="259079" h="137160">
                  <a:moveTo>
                    <a:pt x="86013" y="70277"/>
                  </a:moveTo>
                  <a:lnTo>
                    <a:pt x="64130" y="72798"/>
                  </a:lnTo>
                  <a:lnTo>
                    <a:pt x="48583" y="73746"/>
                  </a:lnTo>
                  <a:lnTo>
                    <a:pt x="48583" y="78221"/>
                  </a:lnTo>
                  <a:lnTo>
                    <a:pt x="86795" y="78221"/>
                  </a:lnTo>
                  <a:lnTo>
                    <a:pt x="86013" y="70277"/>
                  </a:lnTo>
                  <a:close/>
                </a:path>
                <a:path w="259079" h="137160">
                  <a:moveTo>
                    <a:pt x="35902" y="59955"/>
                  </a:moveTo>
                  <a:lnTo>
                    <a:pt x="35902" y="74322"/>
                  </a:lnTo>
                  <a:lnTo>
                    <a:pt x="41574" y="74173"/>
                  </a:lnTo>
                  <a:lnTo>
                    <a:pt x="48583" y="73746"/>
                  </a:lnTo>
                  <a:lnTo>
                    <a:pt x="48583" y="60805"/>
                  </a:lnTo>
                  <a:lnTo>
                    <a:pt x="41860" y="60805"/>
                  </a:lnTo>
                  <a:lnTo>
                    <a:pt x="35902" y="59955"/>
                  </a:lnTo>
                  <a:close/>
                </a:path>
                <a:path w="259079" h="137160">
                  <a:moveTo>
                    <a:pt x="48583" y="57291"/>
                  </a:moveTo>
                  <a:lnTo>
                    <a:pt x="35902" y="57291"/>
                  </a:lnTo>
                  <a:lnTo>
                    <a:pt x="35902" y="59955"/>
                  </a:lnTo>
                  <a:lnTo>
                    <a:pt x="41860" y="60805"/>
                  </a:lnTo>
                  <a:lnTo>
                    <a:pt x="48583" y="59853"/>
                  </a:lnTo>
                  <a:lnTo>
                    <a:pt x="48583" y="57291"/>
                  </a:lnTo>
                  <a:close/>
                </a:path>
                <a:path w="259079" h="137160">
                  <a:moveTo>
                    <a:pt x="48583" y="59853"/>
                  </a:moveTo>
                  <a:lnTo>
                    <a:pt x="41860" y="60805"/>
                  </a:lnTo>
                  <a:lnTo>
                    <a:pt x="48583" y="60805"/>
                  </a:lnTo>
                  <a:lnTo>
                    <a:pt x="48583" y="59853"/>
                  </a:lnTo>
                  <a:close/>
                </a:path>
                <a:path w="259079" h="137160">
                  <a:moveTo>
                    <a:pt x="41860" y="6263"/>
                  </a:moveTo>
                  <a:lnTo>
                    <a:pt x="28182" y="8238"/>
                  </a:lnTo>
                  <a:lnTo>
                    <a:pt x="17454" y="13807"/>
                  </a:lnTo>
                  <a:lnTo>
                    <a:pt x="10450" y="22441"/>
                  </a:lnTo>
                  <a:lnTo>
                    <a:pt x="7944" y="33611"/>
                  </a:lnTo>
                  <a:lnTo>
                    <a:pt x="10450" y="44756"/>
                  </a:lnTo>
                  <a:lnTo>
                    <a:pt x="17454" y="53338"/>
                  </a:lnTo>
                  <a:lnTo>
                    <a:pt x="28182" y="58855"/>
                  </a:lnTo>
                  <a:lnTo>
                    <a:pt x="35902" y="59955"/>
                  </a:lnTo>
                  <a:lnTo>
                    <a:pt x="35902" y="57291"/>
                  </a:lnTo>
                  <a:lnTo>
                    <a:pt x="58681" y="57291"/>
                  </a:lnTo>
                  <a:lnTo>
                    <a:pt x="66400" y="53338"/>
                  </a:lnTo>
                  <a:lnTo>
                    <a:pt x="68166" y="51180"/>
                  </a:lnTo>
                  <a:lnTo>
                    <a:pt x="41860" y="51180"/>
                  </a:lnTo>
                  <a:lnTo>
                    <a:pt x="32944" y="49917"/>
                  </a:lnTo>
                  <a:lnTo>
                    <a:pt x="25991" y="46348"/>
                  </a:lnTo>
                  <a:lnTo>
                    <a:pt x="21472" y="40803"/>
                  </a:lnTo>
                  <a:lnTo>
                    <a:pt x="19861" y="33611"/>
                  </a:lnTo>
                  <a:lnTo>
                    <a:pt x="21472" y="26482"/>
                  </a:lnTo>
                  <a:lnTo>
                    <a:pt x="25991" y="20930"/>
                  </a:lnTo>
                  <a:lnTo>
                    <a:pt x="32944" y="17325"/>
                  </a:lnTo>
                  <a:lnTo>
                    <a:pt x="41860" y="16041"/>
                  </a:lnTo>
                  <a:lnTo>
                    <a:pt x="68217" y="16041"/>
                  </a:lnTo>
                  <a:lnTo>
                    <a:pt x="66400" y="13807"/>
                  </a:lnTo>
                  <a:lnTo>
                    <a:pt x="55627" y="8238"/>
                  </a:lnTo>
                  <a:lnTo>
                    <a:pt x="41860" y="6263"/>
                  </a:lnTo>
                  <a:close/>
                </a:path>
                <a:path w="259079" h="137160">
                  <a:moveTo>
                    <a:pt x="58681" y="57291"/>
                  </a:moveTo>
                  <a:lnTo>
                    <a:pt x="48583" y="57291"/>
                  </a:lnTo>
                  <a:lnTo>
                    <a:pt x="48583" y="59853"/>
                  </a:lnTo>
                  <a:lnTo>
                    <a:pt x="55627" y="58855"/>
                  </a:lnTo>
                  <a:lnTo>
                    <a:pt x="58681" y="57291"/>
                  </a:lnTo>
                  <a:close/>
                </a:path>
                <a:path w="259079" h="137160">
                  <a:moveTo>
                    <a:pt x="68217" y="16041"/>
                  </a:moveTo>
                  <a:lnTo>
                    <a:pt x="41860" y="16041"/>
                  </a:lnTo>
                  <a:lnTo>
                    <a:pt x="50865" y="17325"/>
                  </a:lnTo>
                  <a:lnTo>
                    <a:pt x="57864" y="20930"/>
                  </a:lnTo>
                  <a:lnTo>
                    <a:pt x="62399" y="26482"/>
                  </a:lnTo>
                  <a:lnTo>
                    <a:pt x="64013" y="33611"/>
                  </a:lnTo>
                  <a:lnTo>
                    <a:pt x="62399" y="40803"/>
                  </a:lnTo>
                  <a:lnTo>
                    <a:pt x="57864" y="46348"/>
                  </a:lnTo>
                  <a:lnTo>
                    <a:pt x="50865" y="49917"/>
                  </a:lnTo>
                  <a:lnTo>
                    <a:pt x="41860" y="51180"/>
                  </a:lnTo>
                  <a:lnTo>
                    <a:pt x="68166" y="51180"/>
                  </a:lnTo>
                  <a:lnTo>
                    <a:pt x="73421" y="44756"/>
                  </a:lnTo>
                  <a:lnTo>
                    <a:pt x="75930" y="33611"/>
                  </a:lnTo>
                  <a:lnTo>
                    <a:pt x="73421" y="22441"/>
                  </a:lnTo>
                  <a:lnTo>
                    <a:pt x="68217" y="16041"/>
                  </a:lnTo>
                  <a:close/>
                </a:path>
                <a:path w="259079" h="137160">
                  <a:moveTo>
                    <a:pt x="107249" y="152"/>
                  </a:moveTo>
                  <a:lnTo>
                    <a:pt x="94569" y="152"/>
                  </a:lnTo>
                  <a:lnTo>
                    <a:pt x="94569" y="105721"/>
                  </a:lnTo>
                  <a:lnTo>
                    <a:pt x="107249" y="105721"/>
                  </a:lnTo>
                  <a:lnTo>
                    <a:pt x="107249" y="57291"/>
                  </a:lnTo>
                  <a:lnTo>
                    <a:pt x="101902" y="57291"/>
                  </a:lnTo>
                  <a:lnTo>
                    <a:pt x="101902" y="46749"/>
                  </a:lnTo>
                  <a:lnTo>
                    <a:pt x="107249" y="46749"/>
                  </a:lnTo>
                  <a:lnTo>
                    <a:pt x="107249" y="152"/>
                  </a:lnTo>
                  <a:close/>
                </a:path>
                <a:path w="259079" h="137160">
                  <a:moveTo>
                    <a:pt x="107249" y="46749"/>
                  </a:moveTo>
                  <a:lnTo>
                    <a:pt x="101902" y="46749"/>
                  </a:lnTo>
                  <a:lnTo>
                    <a:pt x="101902" y="57291"/>
                  </a:lnTo>
                  <a:lnTo>
                    <a:pt x="107249" y="57291"/>
                  </a:lnTo>
                  <a:lnTo>
                    <a:pt x="107249" y="46749"/>
                  </a:lnTo>
                  <a:close/>
                </a:path>
                <a:path w="259079" h="137160">
                  <a:moveTo>
                    <a:pt x="127416" y="46749"/>
                  </a:moveTo>
                  <a:lnTo>
                    <a:pt x="107249" y="46749"/>
                  </a:lnTo>
                  <a:lnTo>
                    <a:pt x="107249" y="57291"/>
                  </a:lnTo>
                  <a:lnTo>
                    <a:pt x="127416" y="57291"/>
                  </a:lnTo>
                  <a:lnTo>
                    <a:pt x="127416" y="46749"/>
                  </a:lnTo>
                  <a:close/>
                </a:path>
                <a:path w="259079" h="137160">
                  <a:moveTo>
                    <a:pt x="32541" y="96708"/>
                  </a:moveTo>
                  <a:lnTo>
                    <a:pt x="19861" y="96708"/>
                  </a:lnTo>
                  <a:lnTo>
                    <a:pt x="19861" y="135055"/>
                  </a:lnTo>
                  <a:lnTo>
                    <a:pt x="112138" y="135055"/>
                  </a:lnTo>
                  <a:lnTo>
                    <a:pt x="112138" y="129096"/>
                  </a:lnTo>
                  <a:lnTo>
                    <a:pt x="32541" y="129096"/>
                  </a:lnTo>
                  <a:lnTo>
                    <a:pt x="32541" y="96708"/>
                  </a:lnTo>
                  <a:close/>
                </a:path>
                <a:path w="259079" h="137160">
                  <a:moveTo>
                    <a:pt x="112138" y="124513"/>
                  </a:moveTo>
                  <a:lnTo>
                    <a:pt x="32541" y="124513"/>
                  </a:lnTo>
                  <a:lnTo>
                    <a:pt x="32541" y="129096"/>
                  </a:lnTo>
                  <a:lnTo>
                    <a:pt x="112138" y="129096"/>
                  </a:lnTo>
                  <a:lnTo>
                    <a:pt x="112138" y="124513"/>
                  </a:lnTo>
                  <a:close/>
                </a:path>
                <a:path w="259079" h="137160">
                  <a:moveTo>
                    <a:pt x="203792" y="6722"/>
                  </a:moveTo>
                  <a:lnTo>
                    <a:pt x="197987" y="6722"/>
                  </a:lnTo>
                  <a:lnTo>
                    <a:pt x="197987" y="12986"/>
                  </a:lnTo>
                  <a:lnTo>
                    <a:pt x="194421" y="29734"/>
                  </a:lnTo>
                  <a:lnTo>
                    <a:pt x="183893" y="43961"/>
                  </a:lnTo>
                  <a:lnTo>
                    <a:pt x="166663" y="55267"/>
                  </a:lnTo>
                  <a:lnTo>
                    <a:pt x="142987" y="63249"/>
                  </a:lnTo>
                  <a:lnTo>
                    <a:pt x="147418" y="73638"/>
                  </a:lnTo>
                  <a:lnTo>
                    <a:pt x="174483" y="63956"/>
                  </a:lnTo>
                  <a:lnTo>
                    <a:pt x="194702" y="49576"/>
                  </a:lnTo>
                  <a:lnTo>
                    <a:pt x="207359" y="30498"/>
                  </a:lnTo>
                  <a:lnTo>
                    <a:pt x="207461" y="29944"/>
                  </a:lnTo>
                  <a:lnTo>
                    <a:pt x="206848" y="29944"/>
                  </a:lnTo>
                  <a:lnTo>
                    <a:pt x="206848" y="19861"/>
                  </a:lnTo>
                  <a:lnTo>
                    <a:pt x="209318" y="19861"/>
                  </a:lnTo>
                  <a:lnTo>
                    <a:pt x="209824" y="17111"/>
                  </a:lnTo>
                  <a:lnTo>
                    <a:pt x="203792" y="17111"/>
                  </a:lnTo>
                  <a:lnTo>
                    <a:pt x="203792" y="6722"/>
                  </a:lnTo>
                  <a:close/>
                </a:path>
                <a:path w="259079" h="137160">
                  <a:moveTo>
                    <a:pt x="254362" y="0"/>
                  </a:moveTo>
                  <a:lnTo>
                    <a:pt x="241681" y="0"/>
                  </a:lnTo>
                  <a:lnTo>
                    <a:pt x="241681" y="70430"/>
                  </a:lnTo>
                  <a:lnTo>
                    <a:pt x="254362" y="70430"/>
                  </a:lnTo>
                  <a:lnTo>
                    <a:pt x="254362" y="56222"/>
                  </a:lnTo>
                  <a:lnTo>
                    <a:pt x="243056" y="56222"/>
                  </a:lnTo>
                  <a:lnTo>
                    <a:pt x="243056" y="46291"/>
                  </a:lnTo>
                  <a:lnTo>
                    <a:pt x="254362" y="46291"/>
                  </a:lnTo>
                  <a:lnTo>
                    <a:pt x="254362" y="29944"/>
                  </a:lnTo>
                  <a:lnTo>
                    <a:pt x="243820" y="29944"/>
                  </a:lnTo>
                  <a:lnTo>
                    <a:pt x="243820" y="19861"/>
                  </a:lnTo>
                  <a:lnTo>
                    <a:pt x="254362" y="19861"/>
                  </a:lnTo>
                  <a:lnTo>
                    <a:pt x="254362" y="0"/>
                  </a:lnTo>
                  <a:close/>
                </a:path>
                <a:path w="259079" h="137160">
                  <a:moveTo>
                    <a:pt x="241681" y="46291"/>
                  </a:moveTo>
                  <a:lnTo>
                    <a:pt x="205626" y="46291"/>
                  </a:lnTo>
                  <a:lnTo>
                    <a:pt x="205626" y="56222"/>
                  </a:lnTo>
                  <a:lnTo>
                    <a:pt x="241681" y="56222"/>
                  </a:lnTo>
                  <a:lnTo>
                    <a:pt x="241681" y="46291"/>
                  </a:lnTo>
                  <a:close/>
                </a:path>
                <a:path w="259079" h="137160">
                  <a:moveTo>
                    <a:pt x="254362" y="46291"/>
                  </a:moveTo>
                  <a:lnTo>
                    <a:pt x="243056" y="46291"/>
                  </a:lnTo>
                  <a:lnTo>
                    <a:pt x="243056" y="56222"/>
                  </a:lnTo>
                  <a:lnTo>
                    <a:pt x="254362" y="56222"/>
                  </a:lnTo>
                  <a:lnTo>
                    <a:pt x="254362" y="46291"/>
                  </a:lnTo>
                  <a:close/>
                </a:path>
                <a:path w="259079" h="137160">
                  <a:moveTo>
                    <a:pt x="209318" y="19861"/>
                  </a:moveTo>
                  <a:lnTo>
                    <a:pt x="206848" y="19861"/>
                  </a:lnTo>
                  <a:lnTo>
                    <a:pt x="206848" y="29944"/>
                  </a:lnTo>
                  <a:lnTo>
                    <a:pt x="207461" y="29944"/>
                  </a:lnTo>
                  <a:lnTo>
                    <a:pt x="209318" y="19861"/>
                  </a:lnTo>
                  <a:close/>
                </a:path>
                <a:path w="259079" h="137160">
                  <a:moveTo>
                    <a:pt x="241681" y="19861"/>
                  </a:moveTo>
                  <a:lnTo>
                    <a:pt x="209318" y="19861"/>
                  </a:lnTo>
                  <a:lnTo>
                    <a:pt x="207461" y="29944"/>
                  </a:lnTo>
                  <a:lnTo>
                    <a:pt x="241681" y="29944"/>
                  </a:lnTo>
                  <a:lnTo>
                    <a:pt x="241681" y="19861"/>
                  </a:lnTo>
                  <a:close/>
                </a:path>
                <a:path w="259079" h="137160">
                  <a:moveTo>
                    <a:pt x="254362" y="19861"/>
                  </a:moveTo>
                  <a:lnTo>
                    <a:pt x="243820" y="19861"/>
                  </a:lnTo>
                  <a:lnTo>
                    <a:pt x="243820" y="29944"/>
                  </a:lnTo>
                  <a:lnTo>
                    <a:pt x="254362" y="29944"/>
                  </a:lnTo>
                  <a:lnTo>
                    <a:pt x="254362" y="19861"/>
                  </a:lnTo>
                  <a:close/>
                </a:path>
                <a:path w="259079" h="137160">
                  <a:moveTo>
                    <a:pt x="197987" y="6722"/>
                  </a:moveTo>
                  <a:lnTo>
                    <a:pt x="150168" y="6722"/>
                  </a:lnTo>
                  <a:lnTo>
                    <a:pt x="150168" y="17111"/>
                  </a:lnTo>
                  <a:lnTo>
                    <a:pt x="197109" y="17111"/>
                  </a:lnTo>
                  <a:lnTo>
                    <a:pt x="197987" y="12986"/>
                  </a:lnTo>
                  <a:lnTo>
                    <a:pt x="197987" y="6722"/>
                  </a:lnTo>
                  <a:close/>
                </a:path>
                <a:path w="259079" h="137160">
                  <a:moveTo>
                    <a:pt x="211737" y="6722"/>
                  </a:moveTo>
                  <a:lnTo>
                    <a:pt x="203792" y="6722"/>
                  </a:lnTo>
                  <a:lnTo>
                    <a:pt x="203792" y="17111"/>
                  </a:lnTo>
                  <a:lnTo>
                    <a:pt x="209824" y="17111"/>
                  </a:lnTo>
                  <a:lnTo>
                    <a:pt x="211737" y="6722"/>
                  </a:lnTo>
                  <a:close/>
                </a:path>
                <a:path w="259079" h="137160">
                  <a:moveTo>
                    <a:pt x="254362" y="76846"/>
                  </a:moveTo>
                  <a:lnTo>
                    <a:pt x="165445" y="76846"/>
                  </a:lnTo>
                  <a:lnTo>
                    <a:pt x="165445" y="87083"/>
                  </a:lnTo>
                  <a:lnTo>
                    <a:pt x="241834" y="87083"/>
                  </a:lnTo>
                  <a:lnTo>
                    <a:pt x="241834" y="100985"/>
                  </a:lnTo>
                  <a:lnTo>
                    <a:pt x="165904" y="100985"/>
                  </a:lnTo>
                  <a:lnTo>
                    <a:pt x="165904" y="136735"/>
                  </a:lnTo>
                  <a:lnTo>
                    <a:pt x="258945" y="136735"/>
                  </a:lnTo>
                  <a:lnTo>
                    <a:pt x="258945" y="132763"/>
                  </a:lnTo>
                  <a:lnTo>
                    <a:pt x="178431" y="132763"/>
                  </a:lnTo>
                  <a:lnTo>
                    <a:pt x="178431" y="110763"/>
                  </a:lnTo>
                  <a:lnTo>
                    <a:pt x="254362" y="110763"/>
                  </a:lnTo>
                  <a:lnTo>
                    <a:pt x="254362" y="76846"/>
                  </a:lnTo>
                  <a:close/>
                </a:path>
                <a:path w="259079" h="137160">
                  <a:moveTo>
                    <a:pt x="258945" y="126652"/>
                  </a:moveTo>
                  <a:lnTo>
                    <a:pt x="178431" y="126652"/>
                  </a:lnTo>
                  <a:lnTo>
                    <a:pt x="178431" y="132763"/>
                  </a:lnTo>
                  <a:lnTo>
                    <a:pt x="258945" y="132763"/>
                  </a:lnTo>
                  <a:lnTo>
                    <a:pt x="258945" y="126652"/>
                  </a:lnTo>
                  <a:close/>
                </a:path>
              </a:pathLst>
            </a:custGeom>
            <a:solidFill>
              <a:srgbClr val="6775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3031914" y="2552811"/>
              <a:ext cx="764540" cy="289560"/>
            </a:xfrm>
            <a:custGeom>
              <a:avLst/>
              <a:gdLst/>
              <a:ahLst/>
              <a:cxnLst/>
              <a:rect l="l" t="t" r="r" b="b"/>
              <a:pathLst>
                <a:path w="764539" h="289560">
                  <a:moveTo>
                    <a:pt x="10428" y="144691"/>
                  </a:moveTo>
                  <a:lnTo>
                    <a:pt x="0" y="144691"/>
                  </a:lnTo>
                  <a:lnTo>
                    <a:pt x="7376" y="190425"/>
                  </a:lnTo>
                  <a:lnTo>
                    <a:pt x="27917" y="230144"/>
                  </a:lnTo>
                  <a:lnTo>
                    <a:pt x="59238" y="261466"/>
                  </a:lnTo>
                  <a:lnTo>
                    <a:pt x="98957" y="282006"/>
                  </a:lnTo>
                  <a:lnTo>
                    <a:pt x="144691" y="289383"/>
                  </a:lnTo>
                  <a:lnTo>
                    <a:pt x="144691" y="278954"/>
                  </a:lnTo>
                  <a:lnTo>
                    <a:pt x="102253" y="272109"/>
                  </a:lnTo>
                  <a:lnTo>
                    <a:pt x="65397" y="253049"/>
                  </a:lnTo>
                  <a:lnTo>
                    <a:pt x="36333" y="223985"/>
                  </a:lnTo>
                  <a:lnTo>
                    <a:pt x="17273" y="187129"/>
                  </a:lnTo>
                  <a:lnTo>
                    <a:pt x="10428" y="144691"/>
                  </a:lnTo>
                  <a:close/>
                </a:path>
                <a:path w="764539" h="289560">
                  <a:moveTo>
                    <a:pt x="619576" y="278954"/>
                  </a:moveTo>
                  <a:lnTo>
                    <a:pt x="144691" y="278954"/>
                  </a:lnTo>
                  <a:lnTo>
                    <a:pt x="144691" y="289383"/>
                  </a:lnTo>
                  <a:lnTo>
                    <a:pt x="619576" y="289383"/>
                  </a:lnTo>
                  <a:lnTo>
                    <a:pt x="619576" y="278954"/>
                  </a:lnTo>
                  <a:close/>
                </a:path>
                <a:path w="764539" h="289560">
                  <a:moveTo>
                    <a:pt x="619576" y="0"/>
                  </a:moveTo>
                  <a:lnTo>
                    <a:pt x="619576" y="10428"/>
                  </a:lnTo>
                  <a:lnTo>
                    <a:pt x="662013" y="17273"/>
                  </a:lnTo>
                  <a:lnTo>
                    <a:pt x="698870" y="36333"/>
                  </a:lnTo>
                  <a:lnTo>
                    <a:pt x="727934" y="65397"/>
                  </a:lnTo>
                  <a:lnTo>
                    <a:pt x="746994" y="102253"/>
                  </a:lnTo>
                  <a:lnTo>
                    <a:pt x="753839" y="144691"/>
                  </a:lnTo>
                  <a:lnTo>
                    <a:pt x="746994" y="187129"/>
                  </a:lnTo>
                  <a:lnTo>
                    <a:pt x="727934" y="223985"/>
                  </a:lnTo>
                  <a:lnTo>
                    <a:pt x="698870" y="253049"/>
                  </a:lnTo>
                  <a:lnTo>
                    <a:pt x="662013" y="272109"/>
                  </a:lnTo>
                  <a:lnTo>
                    <a:pt x="619576" y="278954"/>
                  </a:lnTo>
                  <a:lnTo>
                    <a:pt x="619576" y="289383"/>
                  </a:lnTo>
                  <a:lnTo>
                    <a:pt x="665309" y="282006"/>
                  </a:lnTo>
                  <a:lnTo>
                    <a:pt x="705029" y="261466"/>
                  </a:lnTo>
                  <a:lnTo>
                    <a:pt x="736350" y="230144"/>
                  </a:lnTo>
                  <a:lnTo>
                    <a:pt x="756891" y="190425"/>
                  </a:lnTo>
                  <a:lnTo>
                    <a:pt x="764267" y="144691"/>
                  </a:lnTo>
                  <a:lnTo>
                    <a:pt x="756891" y="98957"/>
                  </a:lnTo>
                  <a:lnTo>
                    <a:pt x="736350" y="59238"/>
                  </a:lnTo>
                  <a:lnTo>
                    <a:pt x="705029" y="27917"/>
                  </a:lnTo>
                  <a:lnTo>
                    <a:pt x="665309" y="7376"/>
                  </a:lnTo>
                  <a:lnTo>
                    <a:pt x="619576" y="0"/>
                  </a:lnTo>
                  <a:close/>
                </a:path>
                <a:path w="764539" h="289560">
                  <a:moveTo>
                    <a:pt x="144691" y="0"/>
                  </a:moveTo>
                  <a:lnTo>
                    <a:pt x="98957" y="7376"/>
                  </a:lnTo>
                  <a:lnTo>
                    <a:pt x="59238" y="27917"/>
                  </a:lnTo>
                  <a:lnTo>
                    <a:pt x="27917" y="59238"/>
                  </a:lnTo>
                  <a:lnTo>
                    <a:pt x="7376" y="98957"/>
                  </a:lnTo>
                  <a:lnTo>
                    <a:pt x="0" y="144691"/>
                  </a:lnTo>
                  <a:lnTo>
                    <a:pt x="10428" y="144691"/>
                  </a:lnTo>
                  <a:lnTo>
                    <a:pt x="17273" y="102253"/>
                  </a:lnTo>
                  <a:lnTo>
                    <a:pt x="36333" y="65397"/>
                  </a:lnTo>
                  <a:lnTo>
                    <a:pt x="65397" y="36333"/>
                  </a:lnTo>
                  <a:lnTo>
                    <a:pt x="102253" y="17273"/>
                  </a:lnTo>
                  <a:lnTo>
                    <a:pt x="144691" y="10428"/>
                  </a:lnTo>
                  <a:lnTo>
                    <a:pt x="144691" y="0"/>
                  </a:lnTo>
                  <a:close/>
                </a:path>
                <a:path w="764539" h="289560">
                  <a:moveTo>
                    <a:pt x="619576" y="0"/>
                  </a:moveTo>
                  <a:lnTo>
                    <a:pt x="144691" y="0"/>
                  </a:lnTo>
                  <a:lnTo>
                    <a:pt x="144691" y="10428"/>
                  </a:lnTo>
                  <a:lnTo>
                    <a:pt x="619576" y="10428"/>
                  </a:lnTo>
                  <a:lnTo>
                    <a:pt x="619576" y="0"/>
                  </a:lnTo>
                  <a:close/>
                </a:path>
              </a:pathLst>
            </a:custGeom>
            <a:solidFill>
              <a:srgbClr val="C5C5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2" name="object 10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593249" y="2639259"/>
              <a:ext cx="124038" cy="124040"/>
            </a:xfrm>
            <a:prstGeom prst="rect">
              <a:avLst/>
            </a:prstGeom>
          </p:spPr>
        </p:pic>
      </p:grpSp>
      <p:grpSp>
        <p:nvGrpSpPr>
          <p:cNvPr id="103" name="object 103"/>
          <p:cNvGrpSpPr/>
          <p:nvPr/>
        </p:nvGrpSpPr>
        <p:grpSpPr>
          <a:xfrm>
            <a:off x="3966840" y="2552811"/>
            <a:ext cx="764540" cy="289560"/>
            <a:chOff x="3966840" y="2552811"/>
            <a:chExt cx="764540" cy="289560"/>
          </a:xfrm>
        </p:grpSpPr>
        <p:sp>
          <p:nvSpPr>
            <p:cNvPr id="104" name="object 104"/>
            <p:cNvSpPr/>
            <p:nvPr/>
          </p:nvSpPr>
          <p:spPr>
            <a:xfrm>
              <a:off x="4122993" y="2637081"/>
              <a:ext cx="266065" cy="135255"/>
            </a:xfrm>
            <a:custGeom>
              <a:avLst/>
              <a:gdLst/>
              <a:ahLst/>
              <a:cxnLst/>
              <a:rect l="l" t="t" r="r" b="b"/>
              <a:pathLst>
                <a:path w="266064" h="135255">
                  <a:moveTo>
                    <a:pt x="56222" y="67985"/>
                  </a:moveTo>
                  <a:lnTo>
                    <a:pt x="0" y="67985"/>
                  </a:lnTo>
                  <a:lnTo>
                    <a:pt x="0" y="78374"/>
                  </a:lnTo>
                  <a:lnTo>
                    <a:pt x="124819" y="78374"/>
                  </a:lnTo>
                  <a:lnTo>
                    <a:pt x="124819" y="71194"/>
                  </a:lnTo>
                  <a:lnTo>
                    <a:pt x="56222" y="71194"/>
                  </a:lnTo>
                  <a:lnTo>
                    <a:pt x="56222" y="67985"/>
                  </a:lnTo>
                  <a:close/>
                </a:path>
                <a:path w="266064" h="135255">
                  <a:moveTo>
                    <a:pt x="68749" y="47360"/>
                  </a:moveTo>
                  <a:lnTo>
                    <a:pt x="56222" y="47360"/>
                  </a:lnTo>
                  <a:lnTo>
                    <a:pt x="56222" y="71194"/>
                  </a:lnTo>
                  <a:lnTo>
                    <a:pt x="68749" y="71194"/>
                  </a:lnTo>
                  <a:lnTo>
                    <a:pt x="68749" y="47360"/>
                  </a:lnTo>
                  <a:close/>
                </a:path>
                <a:path w="266064" h="135255">
                  <a:moveTo>
                    <a:pt x="124819" y="67985"/>
                  </a:moveTo>
                  <a:lnTo>
                    <a:pt x="68749" y="67985"/>
                  </a:lnTo>
                  <a:lnTo>
                    <a:pt x="68749" y="71194"/>
                  </a:lnTo>
                  <a:lnTo>
                    <a:pt x="124819" y="71194"/>
                  </a:lnTo>
                  <a:lnTo>
                    <a:pt x="124819" y="67985"/>
                  </a:lnTo>
                  <a:close/>
                </a:path>
                <a:path w="266064" h="135255">
                  <a:moveTo>
                    <a:pt x="29180" y="0"/>
                  </a:moveTo>
                  <a:lnTo>
                    <a:pt x="16652" y="0"/>
                  </a:lnTo>
                  <a:lnTo>
                    <a:pt x="16652" y="51638"/>
                  </a:lnTo>
                  <a:lnTo>
                    <a:pt x="56222" y="51638"/>
                  </a:lnTo>
                  <a:lnTo>
                    <a:pt x="56222" y="47360"/>
                  </a:lnTo>
                  <a:lnTo>
                    <a:pt x="108624" y="47360"/>
                  </a:lnTo>
                  <a:lnTo>
                    <a:pt x="108624" y="41555"/>
                  </a:lnTo>
                  <a:lnTo>
                    <a:pt x="29180" y="41555"/>
                  </a:lnTo>
                  <a:lnTo>
                    <a:pt x="29180" y="25513"/>
                  </a:lnTo>
                  <a:lnTo>
                    <a:pt x="108624" y="25513"/>
                  </a:lnTo>
                  <a:lnTo>
                    <a:pt x="108624" y="15583"/>
                  </a:lnTo>
                  <a:lnTo>
                    <a:pt x="29180" y="15583"/>
                  </a:lnTo>
                  <a:lnTo>
                    <a:pt x="29180" y="0"/>
                  </a:lnTo>
                  <a:close/>
                </a:path>
                <a:path w="266064" h="135255">
                  <a:moveTo>
                    <a:pt x="108624" y="47360"/>
                  </a:moveTo>
                  <a:lnTo>
                    <a:pt x="68749" y="47360"/>
                  </a:lnTo>
                  <a:lnTo>
                    <a:pt x="68749" y="51638"/>
                  </a:lnTo>
                  <a:lnTo>
                    <a:pt x="108624" y="51638"/>
                  </a:lnTo>
                  <a:lnTo>
                    <a:pt x="108624" y="47360"/>
                  </a:lnTo>
                  <a:close/>
                </a:path>
                <a:path w="266064" h="135255">
                  <a:moveTo>
                    <a:pt x="108624" y="25513"/>
                  </a:moveTo>
                  <a:lnTo>
                    <a:pt x="95944" y="25513"/>
                  </a:lnTo>
                  <a:lnTo>
                    <a:pt x="95944" y="41555"/>
                  </a:lnTo>
                  <a:lnTo>
                    <a:pt x="108624" y="41555"/>
                  </a:lnTo>
                  <a:lnTo>
                    <a:pt x="108624" y="25513"/>
                  </a:lnTo>
                  <a:close/>
                </a:path>
                <a:path w="266064" h="135255">
                  <a:moveTo>
                    <a:pt x="108624" y="0"/>
                  </a:moveTo>
                  <a:lnTo>
                    <a:pt x="95944" y="0"/>
                  </a:lnTo>
                  <a:lnTo>
                    <a:pt x="95944" y="15583"/>
                  </a:lnTo>
                  <a:lnTo>
                    <a:pt x="108624" y="15583"/>
                  </a:lnTo>
                  <a:lnTo>
                    <a:pt x="108624" y="0"/>
                  </a:lnTo>
                  <a:close/>
                </a:path>
                <a:path w="266064" h="135255">
                  <a:moveTo>
                    <a:pt x="109388" y="91819"/>
                  </a:moveTo>
                  <a:lnTo>
                    <a:pt x="13902" y="91819"/>
                  </a:lnTo>
                  <a:lnTo>
                    <a:pt x="13902" y="102208"/>
                  </a:lnTo>
                  <a:lnTo>
                    <a:pt x="96708" y="102208"/>
                  </a:lnTo>
                  <a:lnTo>
                    <a:pt x="96708" y="134902"/>
                  </a:lnTo>
                  <a:lnTo>
                    <a:pt x="109388" y="134902"/>
                  </a:lnTo>
                  <a:lnTo>
                    <a:pt x="109388" y="91819"/>
                  </a:lnTo>
                  <a:close/>
                </a:path>
                <a:path w="266064" h="135255">
                  <a:moveTo>
                    <a:pt x="198751" y="1680"/>
                  </a:moveTo>
                  <a:lnTo>
                    <a:pt x="196459" y="1680"/>
                  </a:lnTo>
                  <a:lnTo>
                    <a:pt x="196459" y="9319"/>
                  </a:lnTo>
                  <a:lnTo>
                    <a:pt x="192270" y="23351"/>
                  </a:lnTo>
                  <a:lnTo>
                    <a:pt x="181162" y="35291"/>
                  </a:lnTo>
                  <a:lnTo>
                    <a:pt x="165328" y="44252"/>
                  </a:lnTo>
                  <a:lnTo>
                    <a:pt x="146959" y="49347"/>
                  </a:lnTo>
                  <a:lnTo>
                    <a:pt x="152001" y="59583"/>
                  </a:lnTo>
                  <a:lnTo>
                    <a:pt x="172807" y="53383"/>
                  </a:lnTo>
                  <a:lnTo>
                    <a:pt x="190577" y="42529"/>
                  </a:lnTo>
                  <a:lnTo>
                    <a:pt x="202962" y="27635"/>
                  </a:lnTo>
                  <a:lnTo>
                    <a:pt x="203206" y="26673"/>
                  </a:lnTo>
                  <a:lnTo>
                    <a:pt x="198751" y="9319"/>
                  </a:lnTo>
                  <a:lnTo>
                    <a:pt x="198751" y="1680"/>
                  </a:lnTo>
                  <a:close/>
                </a:path>
                <a:path w="266064" h="135255">
                  <a:moveTo>
                    <a:pt x="209751" y="1680"/>
                  </a:moveTo>
                  <a:lnTo>
                    <a:pt x="207612" y="1680"/>
                  </a:lnTo>
                  <a:lnTo>
                    <a:pt x="207612" y="9319"/>
                  </a:lnTo>
                  <a:lnTo>
                    <a:pt x="203206" y="26673"/>
                  </a:lnTo>
                  <a:lnTo>
                    <a:pt x="203420" y="27507"/>
                  </a:lnTo>
                  <a:lnTo>
                    <a:pt x="215824" y="42414"/>
                  </a:lnTo>
                  <a:lnTo>
                    <a:pt x="233555" y="53340"/>
                  </a:lnTo>
                  <a:lnTo>
                    <a:pt x="254209" y="59583"/>
                  </a:lnTo>
                  <a:lnTo>
                    <a:pt x="259251" y="49347"/>
                  </a:lnTo>
                  <a:lnTo>
                    <a:pt x="241010" y="44188"/>
                  </a:lnTo>
                  <a:lnTo>
                    <a:pt x="225162" y="35119"/>
                  </a:lnTo>
                  <a:lnTo>
                    <a:pt x="213983" y="23157"/>
                  </a:lnTo>
                  <a:lnTo>
                    <a:pt x="209751" y="9319"/>
                  </a:lnTo>
                  <a:lnTo>
                    <a:pt x="209751" y="1680"/>
                  </a:lnTo>
                  <a:close/>
                </a:path>
                <a:path w="266064" h="135255">
                  <a:moveTo>
                    <a:pt x="207612" y="1680"/>
                  </a:moveTo>
                  <a:lnTo>
                    <a:pt x="198751" y="1680"/>
                  </a:lnTo>
                  <a:lnTo>
                    <a:pt x="198751" y="9319"/>
                  </a:lnTo>
                  <a:lnTo>
                    <a:pt x="203206" y="26673"/>
                  </a:lnTo>
                  <a:lnTo>
                    <a:pt x="207612" y="9319"/>
                  </a:lnTo>
                  <a:lnTo>
                    <a:pt x="207612" y="1680"/>
                  </a:lnTo>
                  <a:close/>
                </a:path>
                <a:path w="266064" h="135255">
                  <a:moveTo>
                    <a:pt x="208987" y="82346"/>
                  </a:moveTo>
                  <a:lnTo>
                    <a:pt x="196459" y="82346"/>
                  </a:lnTo>
                  <a:lnTo>
                    <a:pt x="196459" y="134902"/>
                  </a:lnTo>
                  <a:lnTo>
                    <a:pt x="208987" y="134902"/>
                  </a:lnTo>
                  <a:lnTo>
                    <a:pt x="208987" y="82346"/>
                  </a:lnTo>
                  <a:close/>
                </a:path>
                <a:path w="266064" h="135255">
                  <a:moveTo>
                    <a:pt x="265515" y="74555"/>
                  </a:moveTo>
                  <a:lnTo>
                    <a:pt x="140695" y="74555"/>
                  </a:lnTo>
                  <a:lnTo>
                    <a:pt x="140695" y="85096"/>
                  </a:lnTo>
                  <a:lnTo>
                    <a:pt x="196459" y="85096"/>
                  </a:lnTo>
                  <a:lnTo>
                    <a:pt x="196459" y="82346"/>
                  </a:lnTo>
                  <a:lnTo>
                    <a:pt x="265515" y="82346"/>
                  </a:lnTo>
                  <a:lnTo>
                    <a:pt x="265515" y="74555"/>
                  </a:lnTo>
                  <a:close/>
                </a:path>
                <a:path w="266064" h="135255">
                  <a:moveTo>
                    <a:pt x="265515" y="82346"/>
                  </a:moveTo>
                  <a:lnTo>
                    <a:pt x="208987" y="82346"/>
                  </a:lnTo>
                  <a:lnTo>
                    <a:pt x="208987" y="85096"/>
                  </a:lnTo>
                  <a:lnTo>
                    <a:pt x="265515" y="85096"/>
                  </a:lnTo>
                  <a:lnTo>
                    <a:pt x="265515" y="82346"/>
                  </a:lnTo>
                  <a:close/>
                </a:path>
              </a:pathLst>
            </a:custGeom>
            <a:solidFill>
              <a:srgbClr val="6775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3966840" y="2552811"/>
              <a:ext cx="764540" cy="289560"/>
            </a:xfrm>
            <a:custGeom>
              <a:avLst/>
              <a:gdLst/>
              <a:ahLst/>
              <a:cxnLst/>
              <a:rect l="l" t="t" r="r" b="b"/>
              <a:pathLst>
                <a:path w="764539" h="289560">
                  <a:moveTo>
                    <a:pt x="10428" y="144691"/>
                  </a:moveTo>
                  <a:lnTo>
                    <a:pt x="0" y="144691"/>
                  </a:lnTo>
                  <a:lnTo>
                    <a:pt x="7376" y="190425"/>
                  </a:lnTo>
                  <a:lnTo>
                    <a:pt x="27917" y="230144"/>
                  </a:lnTo>
                  <a:lnTo>
                    <a:pt x="59238" y="261466"/>
                  </a:lnTo>
                  <a:lnTo>
                    <a:pt x="98957" y="282006"/>
                  </a:lnTo>
                  <a:lnTo>
                    <a:pt x="144691" y="289383"/>
                  </a:lnTo>
                  <a:lnTo>
                    <a:pt x="144691" y="278954"/>
                  </a:lnTo>
                  <a:lnTo>
                    <a:pt x="102253" y="272109"/>
                  </a:lnTo>
                  <a:lnTo>
                    <a:pt x="65397" y="253049"/>
                  </a:lnTo>
                  <a:lnTo>
                    <a:pt x="36333" y="223985"/>
                  </a:lnTo>
                  <a:lnTo>
                    <a:pt x="17273" y="187129"/>
                  </a:lnTo>
                  <a:lnTo>
                    <a:pt x="10428" y="144691"/>
                  </a:lnTo>
                  <a:close/>
                </a:path>
                <a:path w="764539" h="289560">
                  <a:moveTo>
                    <a:pt x="619576" y="278954"/>
                  </a:moveTo>
                  <a:lnTo>
                    <a:pt x="144691" y="278954"/>
                  </a:lnTo>
                  <a:lnTo>
                    <a:pt x="144691" y="289383"/>
                  </a:lnTo>
                  <a:lnTo>
                    <a:pt x="619576" y="289383"/>
                  </a:lnTo>
                  <a:lnTo>
                    <a:pt x="619576" y="278954"/>
                  </a:lnTo>
                  <a:close/>
                </a:path>
                <a:path w="764539" h="289560">
                  <a:moveTo>
                    <a:pt x="619576" y="0"/>
                  </a:moveTo>
                  <a:lnTo>
                    <a:pt x="619576" y="10428"/>
                  </a:lnTo>
                  <a:lnTo>
                    <a:pt x="662013" y="17273"/>
                  </a:lnTo>
                  <a:lnTo>
                    <a:pt x="698870" y="36333"/>
                  </a:lnTo>
                  <a:lnTo>
                    <a:pt x="727934" y="65397"/>
                  </a:lnTo>
                  <a:lnTo>
                    <a:pt x="746994" y="102253"/>
                  </a:lnTo>
                  <a:lnTo>
                    <a:pt x="753839" y="144691"/>
                  </a:lnTo>
                  <a:lnTo>
                    <a:pt x="746994" y="187129"/>
                  </a:lnTo>
                  <a:lnTo>
                    <a:pt x="727934" y="223985"/>
                  </a:lnTo>
                  <a:lnTo>
                    <a:pt x="698870" y="253049"/>
                  </a:lnTo>
                  <a:lnTo>
                    <a:pt x="662013" y="272109"/>
                  </a:lnTo>
                  <a:lnTo>
                    <a:pt x="619576" y="278954"/>
                  </a:lnTo>
                  <a:lnTo>
                    <a:pt x="619576" y="289383"/>
                  </a:lnTo>
                  <a:lnTo>
                    <a:pt x="665309" y="282006"/>
                  </a:lnTo>
                  <a:lnTo>
                    <a:pt x="705029" y="261466"/>
                  </a:lnTo>
                  <a:lnTo>
                    <a:pt x="736350" y="230144"/>
                  </a:lnTo>
                  <a:lnTo>
                    <a:pt x="756891" y="190425"/>
                  </a:lnTo>
                  <a:lnTo>
                    <a:pt x="764267" y="144691"/>
                  </a:lnTo>
                  <a:lnTo>
                    <a:pt x="756891" y="98957"/>
                  </a:lnTo>
                  <a:lnTo>
                    <a:pt x="736350" y="59238"/>
                  </a:lnTo>
                  <a:lnTo>
                    <a:pt x="705029" y="27917"/>
                  </a:lnTo>
                  <a:lnTo>
                    <a:pt x="665309" y="7376"/>
                  </a:lnTo>
                  <a:lnTo>
                    <a:pt x="619576" y="0"/>
                  </a:lnTo>
                  <a:close/>
                </a:path>
                <a:path w="764539" h="289560">
                  <a:moveTo>
                    <a:pt x="144691" y="0"/>
                  </a:moveTo>
                  <a:lnTo>
                    <a:pt x="98957" y="7376"/>
                  </a:lnTo>
                  <a:lnTo>
                    <a:pt x="59238" y="27917"/>
                  </a:lnTo>
                  <a:lnTo>
                    <a:pt x="27917" y="59238"/>
                  </a:lnTo>
                  <a:lnTo>
                    <a:pt x="7376" y="98957"/>
                  </a:lnTo>
                  <a:lnTo>
                    <a:pt x="0" y="144691"/>
                  </a:lnTo>
                  <a:lnTo>
                    <a:pt x="10428" y="144691"/>
                  </a:lnTo>
                  <a:lnTo>
                    <a:pt x="17273" y="102253"/>
                  </a:lnTo>
                  <a:lnTo>
                    <a:pt x="36333" y="65397"/>
                  </a:lnTo>
                  <a:lnTo>
                    <a:pt x="65397" y="36333"/>
                  </a:lnTo>
                  <a:lnTo>
                    <a:pt x="102253" y="17273"/>
                  </a:lnTo>
                  <a:lnTo>
                    <a:pt x="144691" y="10428"/>
                  </a:lnTo>
                  <a:lnTo>
                    <a:pt x="144691" y="0"/>
                  </a:lnTo>
                  <a:close/>
                </a:path>
                <a:path w="764539" h="289560">
                  <a:moveTo>
                    <a:pt x="619576" y="0"/>
                  </a:moveTo>
                  <a:lnTo>
                    <a:pt x="144691" y="0"/>
                  </a:lnTo>
                  <a:lnTo>
                    <a:pt x="144691" y="10428"/>
                  </a:lnTo>
                  <a:lnTo>
                    <a:pt x="619576" y="10428"/>
                  </a:lnTo>
                  <a:lnTo>
                    <a:pt x="619576" y="0"/>
                  </a:lnTo>
                  <a:close/>
                </a:path>
              </a:pathLst>
            </a:custGeom>
            <a:solidFill>
              <a:srgbClr val="C5C5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6" name="object 10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491080" y="2639259"/>
              <a:ext cx="124038" cy="124040"/>
            </a:xfrm>
            <a:prstGeom prst="rect">
              <a:avLst/>
            </a:prstGeom>
          </p:spPr>
        </p:pic>
      </p:grpSp>
      <p:grpSp>
        <p:nvGrpSpPr>
          <p:cNvPr id="107" name="object 107"/>
          <p:cNvGrpSpPr/>
          <p:nvPr/>
        </p:nvGrpSpPr>
        <p:grpSpPr>
          <a:xfrm>
            <a:off x="4137508" y="2115033"/>
            <a:ext cx="1106170" cy="289560"/>
            <a:chOff x="4137508" y="2115033"/>
            <a:chExt cx="1106170" cy="289560"/>
          </a:xfrm>
        </p:grpSpPr>
        <p:sp>
          <p:nvSpPr>
            <p:cNvPr id="108" name="object 108"/>
            <p:cNvSpPr/>
            <p:nvPr/>
          </p:nvSpPr>
          <p:spPr>
            <a:xfrm>
              <a:off x="4353363" y="2196923"/>
              <a:ext cx="546100" cy="139700"/>
            </a:xfrm>
            <a:custGeom>
              <a:avLst/>
              <a:gdLst/>
              <a:ahLst/>
              <a:cxnLst/>
              <a:rect l="l" t="t" r="r" b="b"/>
              <a:pathLst>
                <a:path w="546100" h="139700">
                  <a:moveTo>
                    <a:pt x="113055" y="1527"/>
                  </a:moveTo>
                  <a:lnTo>
                    <a:pt x="100374" y="1527"/>
                  </a:lnTo>
                  <a:lnTo>
                    <a:pt x="100374" y="83874"/>
                  </a:lnTo>
                  <a:lnTo>
                    <a:pt x="113055" y="83874"/>
                  </a:lnTo>
                  <a:lnTo>
                    <a:pt x="113055" y="47819"/>
                  </a:lnTo>
                  <a:lnTo>
                    <a:pt x="104346" y="47819"/>
                  </a:lnTo>
                  <a:lnTo>
                    <a:pt x="104346" y="37277"/>
                  </a:lnTo>
                  <a:lnTo>
                    <a:pt x="113055" y="37277"/>
                  </a:lnTo>
                  <a:lnTo>
                    <a:pt x="113055" y="1527"/>
                  </a:lnTo>
                  <a:close/>
                </a:path>
                <a:path w="546100" h="139700">
                  <a:moveTo>
                    <a:pt x="37124" y="15430"/>
                  </a:moveTo>
                  <a:lnTo>
                    <a:pt x="34680" y="15430"/>
                  </a:lnTo>
                  <a:lnTo>
                    <a:pt x="34680" y="26583"/>
                  </a:lnTo>
                  <a:lnTo>
                    <a:pt x="32140" y="41070"/>
                  </a:lnTo>
                  <a:lnTo>
                    <a:pt x="25017" y="54140"/>
                  </a:lnTo>
                  <a:lnTo>
                    <a:pt x="14055" y="64889"/>
                  </a:lnTo>
                  <a:lnTo>
                    <a:pt x="0" y="72416"/>
                  </a:lnTo>
                  <a:lnTo>
                    <a:pt x="6569" y="82499"/>
                  </a:lnTo>
                  <a:lnTo>
                    <a:pt x="22252" y="73741"/>
                  </a:lnTo>
                  <a:lnTo>
                    <a:pt x="34413" y="60900"/>
                  </a:lnTo>
                  <a:lnTo>
                    <a:pt x="41426" y="46612"/>
                  </a:lnTo>
                  <a:lnTo>
                    <a:pt x="39791" y="43381"/>
                  </a:lnTo>
                  <a:lnTo>
                    <a:pt x="37124" y="26583"/>
                  </a:lnTo>
                  <a:lnTo>
                    <a:pt x="37124" y="15430"/>
                  </a:lnTo>
                  <a:close/>
                </a:path>
                <a:path w="546100" h="139700">
                  <a:moveTo>
                    <a:pt x="47360" y="15430"/>
                  </a:moveTo>
                  <a:lnTo>
                    <a:pt x="45069" y="15430"/>
                  </a:lnTo>
                  <a:lnTo>
                    <a:pt x="45069" y="26583"/>
                  </a:lnTo>
                  <a:lnTo>
                    <a:pt x="42276" y="44880"/>
                  </a:lnTo>
                  <a:lnTo>
                    <a:pt x="41426" y="46612"/>
                  </a:lnTo>
                  <a:lnTo>
                    <a:pt x="47341" y="58303"/>
                  </a:lnTo>
                  <a:lnTo>
                    <a:pt x="59103" y="70389"/>
                  </a:lnTo>
                  <a:lnTo>
                    <a:pt x="74402" y="78680"/>
                  </a:lnTo>
                  <a:lnTo>
                    <a:pt x="80819" y="68596"/>
                  </a:lnTo>
                  <a:lnTo>
                    <a:pt x="67148" y="61581"/>
                  </a:lnTo>
                  <a:lnTo>
                    <a:pt x="56584" y="51657"/>
                  </a:lnTo>
                  <a:lnTo>
                    <a:pt x="49774" y="39700"/>
                  </a:lnTo>
                  <a:lnTo>
                    <a:pt x="47360" y="26583"/>
                  </a:lnTo>
                  <a:lnTo>
                    <a:pt x="47360" y="15430"/>
                  </a:lnTo>
                  <a:close/>
                </a:path>
                <a:path w="546100" h="139700">
                  <a:moveTo>
                    <a:pt x="100374" y="37277"/>
                  </a:moveTo>
                  <a:lnTo>
                    <a:pt x="73180" y="37277"/>
                  </a:lnTo>
                  <a:lnTo>
                    <a:pt x="73180" y="47819"/>
                  </a:lnTo>
                  <a:lnTo>
                    <a:pt x="100374" y="47819"/>
                  </a:lnTo>
                  <a:lnTo>
                    <a:pt x="100374" y="37277"/>
                  </a:lnTo>
                  <a:close/>
                </a:path>
                <a:path w="546100" h="139700">
                  <a:moveTo>
                    <a:pt x="113055" y="37277"/>
                  </a:moveTo>
                  <a:lnTo>
                    <a:pt x="104346" y="37277"/>
                  </a:lnTo>
                  <a:lnTo>
                    <a:pt x="104346" y="47819"/>
                  </a:lnTo>
                  <a:lnTo>
                    <a:pt x="113055" y="47819"/>
                  </a:lnTo>
                  <a:lnTo>
                    <a:pt x="113055" y="37277"/>
                  </a:lnTo>
                  <a:close/>
                </a:path>
                <a:path w="546100" h="139700">
                  <a:moveTo>
                    <a:pt x="45069" y="15430"/>
                  </a:moveTo>
                  <a:lnTo>
                    <a:pt x="37124" y="15430"/>
                  </a:lnTo>
                  <a:lnTo>
                    <a:pt x="37124" y="26583"/>
                  </a:lnTo>
                  <a:lnTo>
                    <a:pt x="39791" y="43381"/>
                  </a:lnTo>
                  <a:lnTo>
                    <a:pt x="41426" y="46612"/>
                  </a:lnTo>
                  <a:lnTo>
                    <a:pt x="42276" y="44880"/>
                  </a:lnTo>
                  <a:lnTo>
                    <a:pt x="45069" y="26583"/>
                  </a:lnTo>
                  <a:lnTo>
                    <a:pt x="45069" y="15430"/>
                  </a:lnTo>
                  <a:close/>
                </a:path>
                <a:path w="546100" h="139700">
                  <a:moveTo>
                    <a:pt x="77610" y="11611"/>
                  </a:moveTo>
                  <a:lnTo>
                    <a:pt x="3819" y="11611"/>
                  </a:lnTo>
                  <a:lnTo>
                    <a:pt x="3819" y="21999"/>
                  </a:lnTo>
                  <a:lnTo>
                    <a:pt x="34680" y="21999"/>
                  </a:lnTo>
                  <a:lnTo>
                    <a:pt x="34680" y="15430"/>
                  </a:lnTo>
                  <a:lnTo>
                    <a:pt x="77610" y="15430"/>
                  </a:lnTo>
                  <a:lnTo>
                    <a:pt x="77610" y="11611"/>
                  </a:lnTo>
                  <a:close/>
                </a:path>
                <a:path w="546100" h="139700">
                  <a:moveTo>
                    <a:pt x="77610" y="15430"/>
                  </a:moveTo>
                  <a:lnTo>
                    <a:pt x="47360" y="15430"/>
                  </a:lnTo>
                  <a:lnTo>
                    <a:pt x="47360" y="21999"/>
                  </a:lnTo>
                  <a:lnTo>
                    <a:pt x="77610" y="21999"/>
                  </a:lnTo>
                  <a:lnTo>
                    <a:pt x="77610" y="15430"/>
                  </a:lnTo>
                  <a:close/>
                </a:path>
                <a:path w="546100" h="139700">
                  <a:moveTo>
                    <a:pt x="67680" y="87999"/>
                  </a:moveTo>
                  <a:lnTo>
                    <a:pt x="48418" y="89756"/>
                  </a:lnTo>
                  <a:lnTo>
                    <a:pt x="33897" y="94836"/>
                  </a:lnTo>
                  <a:lnTo>
                    <a:pt x="24733" y="102952"/>
                  </a:lnTo>
                  <a:lnTo>
                    <a:pt x="21541" y="113819"/>
                  </a:lnTo>
                  <a:lnTo>
                    <a:pt x="24733" y="124725"/>
                  </a:lnTo>
                  <a:lnTo>
                    <a:pt x="33897" y="132782"/>
                  </a:lnTo>
                  <a:lnTo>
                    <a:pt x="48418" y="137774"/>
                  </a:lnTo>
                  <a:lnTo>
                    <a:pt x="67680" y="139485"/>
                  </a:lnTo>
                  <a:lnTo>
                    <a:pt x="86853" y="137774"/>
                  </a:lnTo>
                  <a:lnTo>
                    <a:pt x="101329" y="132782"/>
                  </a:lnTo>
                  <a:lnTo>
                    <a:pt x="104993" y="129555"/>
                  </a:lnTo>
                  <a:lnTo>
                    <a:pt x="67680" y="129555"/>
                  </a:lnTo>
                  <a:lnTo>
                    <a:pt x="53686" y="128492"/>
                  </a:lnTo>
                  <a:lnTo>
                    <a:pt x="43159" y="125411"/>
                  </a:lnTo>
                  <a:lnTo>
                    <a:pt x="36528" y="120467"/>
                  </a:lnTo>
                  <a:lnTo>
                    <a:pt x="34222" y="113819"/>
                  </a:lnTo>
                  <a:lnTo>
                    <a:pt x="36528" y="107082"/>
                  </a:lnTo>
                  <a:lnTo>
                    <a:pt x="43159" y="102093"/>
                  </a:lnTo>
                  <a:lnTo>
                    <a:pt x="53686" y="98994"/>
                  </a:lnTo>
                  <a:lnTo>
                    <a:pt x="67680" y="97930"/>
                  </a:lnTo>
                  <a:lnTo>
                    <a:pt x="104816" y="97930"/>
                  </a:lnTo>
                  <a:lnTo>
                    <a:pt x="101329" y="94836"/>
                  </a:lnTo>
                  <a:lnTo>
                    <a:pt x="86853" y="89756"/>
                  </a:lnTo>
                  <a:lnTo>
                    <a:pt x="67680" y="87999"/>
                  </a:lnTo>
                  <a:close/>
                </a:path>
                <a:path w="546100" h="139700">
                  <a:moveTo>
                    <a:pt x="104816" y="97930"/>
                  </a:moveTo>
                  <a:lnTo>
                    <a:pt x="67680" y="97930"/>
                  </a:lnTo>
                  <a:lnTo>
                    <a:pt x="81673" y="98994"/>
                  </a:lnTo>
                  <a:lnTo>
                    <a:pt x="92201" y="102093"/>
                  </a:lnTo>
                  <a:lnTo>
                    <a:pt x="98832" y="107082"/>
                  </a:lnTo>
                  <a:lnTo>
                    <a:pt x="101138" y="113819"/>
                  </a:lnTo>
                  <a:lnTo>
                    <a:pt x="98832" y="120467"/>
                  </a:lnTo>
                  <a:lnTo>
                    <a:pt x="92201" y="125411"/>
                  </a:lnTo>
                  <a:lnTo>
                    <a:pt x="81673" y="128492"/>
                  </a:lnTo>
                  <a:lnTo>
                    <a:pt x="67680" y="129555"/>
                  </a:lnTo>
                  <a:lnTo>
                    <a:pt x="104993" y="129555"/>
                  </a:lnTo>
                  <a:lnTo>
                    <a:pt x="110477" y="124725"/>
                  </a:lnTo>
                  <a:lnTo>
                    <a:pt x="113666" y="113819"/>
                  </a:lnTo>
                  <a:lnTo>
                    <a:pt x="110477" y="102952"/>
                  </a:lnTo>
                  <a:lnTo>
                    <a:pt x="104816" y="97930"/>
                  </a:lnTo>
                  <a:close/>
                </a:path>
                <a:path w="546100" h="139700">
                  <a:moveTo>
                    <a:pt x="247181" y="1680"/>
                  </a:moveTo>
                  <a:lnTo>
                    <a:pt x="234501" y="1680"/>
                  </a:lnTo>
                  <a:lnTo>
                    <a:pt x="234501" y="85555"/>
                  </a:lnTo>
                  <a:lnTo>
                    <a:pt x="247181" y="85555"/>
                  </a:lnTo>
                  <a:lnTo>
                    <a:pt x="247181" y="62944"/>
                  </a:lnTo>
                  <a:lnTo>
                    <a:pt x="243362" y="62944"/>
                  </a:lnTo>
                  <a:lnTo>
                    <a:pt x="243362" y="52402"/>
                  </a:lnTo>
                  <a:lnTo>
                    <a:pt x="247181" y="52402"/>
                  </a:lnTo>
                  <a:lnTo>
                    <a:pt x="247181" y="34069"/>
                  </a:lnTo>
                  <a:lnTo>
                    <a:pt x="243362" y="34069"/>
                  </a:lnTo>
                  <a:lnTo>
                    <a:pt x="243362" y="23527"/>
                  </a:lnTo>
                  <a:lnTo>
                    <a:pt x="247181" y="23527"/>
                  </a:lnTo>
                  <a:lnTo>
                    <a:pt x="247181" y="1680"/>
                  </a:lnTo>
                  <a:close/>
                </a:path>
                <a:path w="546100" h="139700">
                  <a:moveTo>
                    <a:pt x="247181" y="52402"/>
                  </a:moveTo>
                  <a:lnTo>
                    <a:pt x="243362" y="52402"/>
                  </a:lnTo>
                  <a:lnTo>
                    <a:pt x="243362" y="62944"/>
                  </a:lnTo>
                  <a:lnTo>
                    <a:pt x="247181" y="62944"/>
                  </a:lnTo>
                  <a:lnTo>
                    <a:pt x="247181" y="52402"/>
                  </a:lnTo>
                  <a:close/>
                </a:path>
                <a:path w="546100" h="139700">
                  <a:moveTo>
                    <a:pt x="267653" y="52402"/>
                  </a:moveTo>
                  <a:lnTo>
                    <a:pt x="247181" y="52402"/>
                  </a:lnTo>
                  <a:lnTo>
                    <a:pt x="247181" y="62944"/>
                  </a:lnTo>
                  <a:lnTo>
                    <a:pt x="267653" y="62944"/>
                  </a:lnTo>
                  <a:lnTo>
                    <a:pt x="267653" y="52402"/>
                  </a:lnTo>
                  <a:close/>
                </a:path>
                <a:path w="546100" h="139700">
                  <a:moveTo>
                    <a:pt x="247181" y="23527"/>
                  </a:moveTo>
                  <a:lnTo>
                    <a:pt x="243362" y="23527"/>
                  </a:lnTo>
                  <a:lnTo>
                    <a:pt x="243362" y="34069"/>
                  </a:lnTo>
                  <a:lnTo>
                    <a:pt x="247181" y="34069"/>
                  </a:lnTo>
                  <a:lnTo>
                    <a:pt x="247181" y="23527"/>
                  </a:lnTo>
                  <a:close/>
                </a:path>
                <a:path w="546100" h="139700">
                  <a:moveTo>
                    <a:pt x="267653" y="23527"/>
                  </a:moveTo>
                  <a:lnTo>
                    <a:pt x="247181" y="23527"/>
                  </a:lnTo>
                  <a:lnTo>
                    <a:pt x="247181" y="34069"/>
                  </a:lnTo>
                  <a:lnTo>
                    <a:pt x="267653" y="34069"/>
                  </a:lnTo>
                  <a:lnTo>
                    <a:pt x="267653" y="23527"/>
                  </a:lnTo>
                  <a:close/>
                </a:path>
                <a:path w="546100" h="139700">
                  <a:moveTo>
                    <a:pt x="207917" y="9624"/>
                  </a:moveTo>
                  <a:lnTo>
                    <a:pt x="145737" y="9624"/>
                  </a:lnTo>
                  <a:lnTo>
                    <a:pt x="145737" y="20013"/>
                  </a:lnTo>
                  <a:lnTo>
                    <a:pt x="195390" y="20013"/>
                  </a:lnTo>
                  <a:lnTo>
                    <a:pt x="195390" y="38194"/>
                  </a:lnTo>
                  <a:lnTo>
                    <a:pt x="146043" y="38194"/>
                  </a:lnTo>
                  <a:lnTo>
                    <a:pt x="146043" y="78221"/>
                  </a:lnTo>
                  <a:lnTo>
                    <a:pt x="156890" y="78221"/>
                  </a:lnTo>
                  <a:lnTo>
                    <a:pt x="174822" y="78042"/>
                  </a:lnTo>
                  <a:lnTo>
                    <a:pt x="191036" y="77362"/>
                  </a:lnTo>
                  <a:lnTo>
                    <a:pt x="206562" y="75966"/>
                  </a:lnTo>
                  <a:lnTo>
                    <a:pt x="222431" y="73638"/>
                  </a:lnTo>
                  <a:lnTo>
                    <a:pt x="222353" y="72874"/>
                  </a:lnTo>
                  <a:lnTo>
                    <a:pt x="158418" y="72874"/>
                  </a:lnTo>
                  <a:lnTo>
                    <a:pt x="158418" y="67680"/>
                  </a:lnTo>
                  <a:lnTo>
                    <a:pt x="156890" y="67680"/>
                  </a:lnTo>
                  <a:lnTo>
                    <a:pt x="158418" y="67665"/>
                  </a:lnTo>
                  <a:lnTo>
                    <a:pt x="158418" y="47972"/>
                  </a:lnTo>
                  <a:lnTo>
                    <a:pt x="207917" y="47972"/>
                  </a:lnTo>
                  <a:lnTo>
                    <a:pt x="207917" y="9624"/>
                  </a:lnTo>
                  <a:close/>
                </a:path>
                <a:path w="546100" h="139700">
                  <a:moveTo>
                    <a:pt x="221362" y="63249"/>
                  </a:moveTo>
                  <a:lnTo>
                    <a:pt x="205724" y="65488"/>
                  </a:lnTo>
                  <a:lnTo>
                    <a:pt x="190444" y="66840"/>
                  </a:lnTo>
                  <a:lnTo>
                    <a:pt x="174505" y="67503"/>
                  </a:lnTo>
                  <a:lnTo>
                    <a:pt x="158418" y="67665"/>
                  </a:lnTo>
                  <a:lnTo>
                    <a:pt x="158418" y="72874"/>
                  </a:lnTo>
                  <a:lnTo>
                    <a:pt x="222353" y="72874"/>
                  </a:lnTo>
                  <a:lnTo>
                    <a:pt x="221362" y="63249"/>
                  </a:lnTo>
                  <a:close/>
                </a:path>
                <a:path w="546100" h="139700">
                  <a:moveTo>
                    <a:pt x="158418" y="67665"/>
                  </a:moveTo>
                  <a:lnTo>
                    <a:pt x="156890" y="67680"/>
                  </a:lnTo>
                  <a:lnTo>
                    <a:pt x="158418" y="67680"/>
                  </a:lnTo>
                  <a:close/>
                </a:path>
                <a:path w="546100" h="139700">
                  <a:moveTo>
                    <a:pt x="247181" y="92735"/>
                  </a:moveTo>
                  <a:lnTo>
                    <a:pt x="157501" y="92735"/>
                  </a:lnTo>
                  <a:lnTo>
                    <a:pt x="157501" y="103124"/>
                  </a:lnTo>
                  <a:lnTo>
                    <a:pt x="234501" y="103124"/>
                  </a:lnTo>
                  <a:lnTo>
                    <a:pt x="234501" y="139638"/>
                  </a:lnTo>
                  <a:lnTo>
                    <a:pt x="247181" y="139638"/>
                  </a:lnTo>
                  <a:lnTo>
                    <a:pt x="247181" y="92735"/>
                  </a:lnTo>
                  <a:close/>
                </a:path>
                <a:path w="546100" h="139700">
                  <a:moveTo>
                    <a:pt x="343572" y="8249"/>
                  </a:moveTo>
                  <a:lnTo>
                    <a:pt x="337766" y="8249"/>
                  </a:lnTo>
                  <a:lnTo>
                    <a:pt x="337766" y="14513"/>
                  </a:lnTo>
                  <a:lnTo>
                    <a:pt x="334200" y="31262"/>
                  </a:lnTo>
                  <a:lnTo>
                    <a:pt x="323672" y="45489"/>
                  </a:lnTo>
                  <a:lnTo>
                    <a:pt x="306442" y="56794"/>
                  </a:lnTo>
                  <a:lnTo>
                    <a:pt x="282766" y="64777"/>
                  </a:lnTo>
                  <a:lnTo>
                    <a:pt x="287197" y="75166"/>
                  </a:lnTo>
                  <a:lnTo>
                    <a:pt x="314262" y="65484"/>
                  </a:lnTo>
                  <a:lnTo>
                    <a:pt x="334481" y="51104"/>
                  </a:lnTo>
                  <a:lnTo>
                    <a:pt x="347138" y="32025"/>
                  </a:lnTo>
                  <a:lnTo>
                    <a:pt x="347240" y="31472"/>
                  </a:lnTo>
                  <a:lnTo>
                    <a:pt x="346627" y="31472"/>
                  </a:lnTo>
                  <a:lnTo>
                    <a:pt x="346627" y="21388"/>
                  </a:lnTo>
                  <a:lnTo>
                    <a:pt x="349097" y="21388"/>
                  </a:lnTo>
                  <a:lnTo>
                    <a:pt x="349603" y="18638"/>
                  </a:lnTo>
                  <a:lnTo>
                    <a:pt x="343572" y="18638"/>
                  </a:lnTo>
                  <a:lnTo>
                    <a:pt x="343572" y="8249"/>
                  </a:lnTo>
                  <a:close/>
                </a:path>
                <a:path w="546100" h="139700">
                  <a:moveTo>
                    <a:pt x="394141" y="1527"/>
                  </a:moveTo>
                  <a:lnTo>
                    <a:pt x="381461" y="1527"/>
                  </a:lnTo>
                  <a:lnTo>
                    <a:pt x="381461" y="71958"/>
                  </a:lnTo>
                  <a:lnTo>
                    <a:pt x="394141" y="71958"/>
                  </a:lnTo>
                  <a:lnTo>
                    <a:pt x="394141" y="57749"/>
                  </a:lnTo>
                  <a:lnTo>
                    <a:pt x="382836" y="57749"/>
                  </a:lnTo>
                  <a:lnTo>
                    <a:pt x="382836" y="47819"/>
                  </a:lnTo>
                  <a:lnTo>
                    <a:pt x="394141" y="47819"/>
                  </a:lnTo>
                  <a:lnTo>
                    <a:pt x="394141" y="31472"/>
                  </a:lnTo>
                  <a:lnTo>
                    <a:pt x="383599" y="31472"/>
                  </a:lnTo>
                  <a:lnTo>
                    <a:pt x="383599" y="21388"/>
                  </a:lnTo>
                  <a:lnTo>
                    <a:pt x="394141" y="21388"/>
                  </a:lnTo>
                  <a:lnTo>
                    <a:pt x="394141" y="1527"/>
                  </a:lnTo>
                  <a:close/>
                </a:path>
                <a:path w="546100" h="139700">
                  <a:moveTo>
                    <a:pt x="381461" y="47819"/>
                  </a:moveTo>
                  <a:lnTo>
                    <a:pt x="345405" y="47819"/>
                  </a:lnTo>
                  <a:lnTo>
                    <a:pt x="345405" y="57749"/>
                  </a:lnTo>
                  <a:lnTo>
                    <a:pt x="381461" y="57749"/>
                  </a:lnTo>
                  <a:lnTo>
                    <a:pt x="381461" y="47819"/>
                  </a:lnTo>
                  <a:close/>
                </a:path>
                <a:path w="546100" h="139700">
                  <a:moveTo>
                    <a:pt x="394141" y="47819"/>
                  </a:moveTo>
                  <a:lnTo>
                    <a:pt x="382836" y="47819"/>
                  </a:lnTo>
                  <a:lnTo>
                    <a:pt x="382836" y="57749"/>
                  </a:lnTo>
                  <a:lnTo>
                    <a:pt x="394141" y="57749"/>
                  </a:lnTo>
                  <a:lnTo>
                    <a:pt x="394141" y="47819"/>
                  </a:lnTo>
                  <a:close/>
                </a:path>
                <a:path w="546100" h="139700">
                  <a:moveTo>
                    <a:pt x="349097" y="21388"/>
                  </a:moveTo>
                  <a:lnTo>
                    <a:pt x="346627" y="21388"/>
                  </a:lnTo>
                  <a:lnTo>
                    <a:pt x="346627" y="31472"/>
                  </a:lnTo>
                  <a:lnTo>
                    <a:pt x="347240" y="31472"/>
                  </a:lnTo>
                  <a:lnTo>
                    <a:pt x="349097" y="21388"/>
                  </a:lnTo>
                  <a:close/>
                </a:path>
                <a:path w="546100" h="139700">
                  <a:moveTo>
                    <a:pt x="381461" y="21388"/>
                  </a:moveTo>
                  <a:lnTo>
                    <a:pt x="349097" y="21388"/>
                  </a:lnTo>
                  <a:lnTo>
                    <a:pt x="347240" y="31472"/>
                  </a:lnTo>
                  <a:lnTo>
                    <a:pt x="381461" y="31472"/>
                  </a:lnTo>
                  <a:lnTo>
                    <a:pt x="381461" y="21388"/>
                  </a:lnTo>
                  <a:close/>
                </a:path>
                <a:path w="546100" h="139700">
                  <a:moveTo>
                    <a:pt x="394141" y="21388"/>
                  </a:moveTo>
                  <a:lnTo>
                    <a:pt x="383599" y="21388"/>
                  </a:lnTo>
                  <a:lnTo>
                    <a:pt x="383599" y="31472"/>
                  </a:lnTo>
                  <a:lnTo>
                    <a:pt x="394141" y="31472"/>
                  </a:lnTo>
                  <a:lnTo>
                    <a:pt x="394141" y="21388"/>
                  </a:lnTo>
                  <a:close/>
                </a:path>
                <a:path w="546100" h="139700">
                  <a:moveTo>
                    <a:pt x="337766" y="8249"/>
                  </a:moveTo>
                  <a:lnTo>
                    <a:pt x="289947" y="8249"/>
                  </a:lnTo>
                  <a:lnTo>
                    <a:pt x="289947" y="18638"/>
                  </a:lnTo>
                  <a:lnTo>
                    <a:pt x="336888" y="18638"/>
                  </a:lnTo>
                  <a:lnTo>
                    <a:pt x="337766" y="14513"/>
                  </a:lnTo>
                  <a:lnTo>
                    <a:pt x="337766" y="8249"/>
                  </a:lnTo>
                  <a:close/>
                </a:path>
                <a:path w="546100" h="139700">
                  <a:moveTo>
                    <a:pt x="351516" y="8249"/>
                  </a:moveTo>
                  <a:lnTo>
                    <a:pt x="343572" y="8249"/>
                  </a:lnTo>
                  <a:lnTo>
                    <a:pt x="343572" y="18638"/>
                  </a:lnTo>
                  <a:lnTo>
                    <a:pt x="349603" y="18638"/>
                  </a:lnTo>
                  <a:lnTo>
                    <a:pt x="351516" y="8249"/>
                  </a:lnTo>
                  <a:close/>
                </a:path>
                <a:path w="546100" h="139700">
                  <a:moveTo>
                    <a:pt x="394141" y="78374"/>
                  </a:moveTo>
                  <a:lnTo>
                    <a:pt x="305225" y="78374"/>
                  </a:lnTo>
                  <a:lnTo>
                    <a:pt x="305225" y="88610"/>
                  </a:lnTo>
                  <a:lnTo>
                    <a:pt x="381613" y="88610"/>
                  </a:lnTo>
                  <a:lnTo>
                    <a:pt x="381613" y="102513"/>
                  </a:lnTo>
                  <a:lnTo>
                    <a:pt x="305683" y="102513"/>
                  </a:lnTo>
                  <a:lnTo>
                    <a:pt x="305683" y="138263"/>
                  </a:lnTo>
                  <a:lnTo>
                    <a:pt x="398724" y="138263"/>
                  </a:lnTo>
                  <a:lnTo>
                    <a:pt x="398724" y="134291"/>
                  </a:lnTo>
                  <a:lnTo>
                    <a:pt x="318211" y="134291"/>
                  </a:lnTo>
                  <a:lnTo>
                    <a:pt x="318211" y="112291"/>
                  </a:lnTo>
                  <a:lnTo>
                    <a:pt x="394141" y="112291"/>
                  </a:lnTo>
                  <a:lnTo>
                    <a:pt x="394141" y="78374"/>
                  </a:lnTo>
                  <a:close/>
                </a:path>
                <a:path w="546100" h="139700">
                  <a:moveTo>
                    <a:pt x="398724" y="128180"/>
                  </a:moveTo>
                  <a:lnTo>
                    <a:pt x="318211" y="128180"/>
                  </a:lnTo>
                  <a:lnTo>
                    <a:pt x="318211" y="134291"/>
                  </a:lnTo>
                  <a:lnTo>
                    <a:pt x="398724" y="134291"/>
                  </a:lnTo>
                  <a:lnTo>
                    <a:pt x="398724" y="128180"/>
                  </a:lnTo>
                  <a:close/>
                </a:path>
                <a:path w="546100" h="139700">
                  <a:moveTo>
                    <a:pt x="477240" y="82958"/>
                  </a:moveTo>
                  <a:lnTo>
                    <a:pt x="421018" y="82958"/>
                  </a:lnTo>
                  <a:lnTo>
                    <a:pt x="421018" y="93194"/>
                  </a:lnTo>
                  <a:lnTo>
                    <a:pt x="545837" y="93194"/>
                  </a:lnTo>
                  <a:lnTo>
                    <a:pt x="545837" y="87541"/>
                  </a:lnTo>
                  <a:lnTo>
                    <a:pt x="477240" y="87541"/>
                  </a:lnTo>
                  <a:lnTo>
                    <a:pt x="477240" y="82958"/>
                  </a:lnTo>
                  <a:close/>
                </a:path>
                <a:path w="546100" h="139700">
                  <a:moveTo>
                    <a:pt x="477240" y="71660"/>
                  </a:moveTo>
                  <a:lnTo>
                    <a:pt x="477240" y="87541"/>
                  </a:lnTo>
                  <a:lnTo>
                    <a:pt x="489768" y="87541"/>
                  </a:lnTo>
                  <a:lnTo>
                    <a:pt x="489768" y="72110"/>
                  </a:lnTo>
                  <a:lnTo>
                    <a:pt x="483504" y="72110"/>
                  </a:lnTo>
                  <a:lnTo>
                    <a:pt x="477240" y="71660"/>
                  </a:lnTo>
                  <a:close/>
                </a:path>
                <a:path w="546100" h="139700">
                  <a:moveTo>
                    <a:pt x="545837" y="82958"/>
                  </a:moveTo>
                  <a:lnTo>
                    <a:pt x="489768" y="82958"/>
                  </a:lnTo>
                  <a:lnTo>
                    <a:pt x="489768" y="87541"/>
                  </a:lnTo>
                  <a:lnTo>
                    <a:pt x="545837" y="87541"/>
                  </a:lnTo>
                  <a:lnTo>
                    <a:pt x="545837" y="82958"/>
                  </a:lnTo>
                  <a:close/>
                </a:path>
                <a:path w="546100" h="139700">
                  <a:moveTo>
                    <a:pt x="489768" y="68291"/>
                  </a:moveTo>
                  <a:lnTo>
                    <a:pt x="477240" y="68291"/>
                  </a:lnTo>
                  <a:lnTo>
                    <a:pt x="477240" y="71660"/>
                  </a:lnTo>
                  <a:lnTo>
                    <a:pt x="483504" y="72110"/>
                  </a:lnTo>
                  <a:lnTo>
                    <a:pt x="489768" y="71660"/>
                  </a:lnTo>
                  <a:lnTo>
                    <a:pt x="489768" y="68291"/>
                  </a:lnTo>
                  <a:close/>
                </a:path>
                <a:path w="546100" h="139700">
                  <a:moveTo>
                    <a:pt x="489768" y="71660"/>
                  </a:moveTo>
                  <a:lnTo>
                    <a:pt x="483504" y="72110"/>
                  </a:lnTo>
                  <a:lnTo>
                    <a:pt x="489768" y="72110"/>
                  </a:lnTo>
                  <a:lnTo>
                    <a:pt x="489768" y="71660"/>
                  </a:lnTo>
                  <a:close/>
                </a:path>
                <a:path w="546100" h="139700">
                  <a:moveTo>
                    <a:pt x="483504" y="30097"/>
                  </a:moveTo>
                  <a:lnTo>
                    <a:pt x="464610" y="31457"/>
                  </a:lnTo>
                  <a:lnTo>
                    <a:pt x="450599" y="35482"/>
                  </a:lnTo>
                  <a:lnTo>
                    <a:pt x="441889" y="42085"/>
                  </a:lnTo>
                  <a:lnTo>
                    <a:pt x="438893" y="51180"/>
                  </a:lnTo>
                  <a:lnTo>
                    <a:pt x="441889" y="60187"/>
                  </a:lnTo>
                  <a:lnTo>
                    <a:pt x="450599" y="66744"/>
                  </a:lnTo>
                  <a:lnTo>
                    <a:pt x="464610" y="70752"/>
                  </a:lnTo>
                  <a:lnTo>
                    <a:pt x="477240" y="71660"/>
                  </a:lnTo>
                  <a:lnTo>
                    <a:pt x="477240" y="68291"/>
                  </a:lnTo>
                  <a:lnTo>
                    <a:pt x="511001" y="68291"/>
                  </a:lnTo>
                  <a:lnTo>
                    <a:pt x="516408" y="66744"/>
                  </a:lnTo>
                  <a:lnTo>
                    <a:pt x="521659" y="62791"/>
                  </a:lnTo>
                  <a:lnTo>
                    <a:pt x="483504" y="62791"/>
                  </a:lnTo>
                  <a:lnTo>
                    <a:pt x="469902" y="62029"/>
                  </a:lnTo>
                  <a:lnTo>
                    <a:pt x="459938" y="59793"/>
                  </a:lnTo>
                  <a:lnTo>
                    <a:pt x="453812" y="56152"/>
                  </a:lnTo>
                  <a:lnTo>
                    <a:pt x="451726" y="51180"/>
                  </a:lnTo>
                  <a:lnTo>
                    <a:pt x="453812" y="46119"/>
                  </a:lnTo>
                  <a:lnTo>
                    <a:pt x="459938" y="42433"/>
                  </a:lnTo>
                  <a:lnTo>
                    <a:pt x="469902" y="40180"/>
                  </a:lnTo>
                  <a:lnTo>
                    <a:pt x="483504" y="39416"/>
                  </a:lnTo>
                  <a:lnTo>
                    <a:pt x="521598" y="39416"/>
                  </a:lnTo>
                  <a:lnTo>
                    <a:pt x="516408" y="35482"/>
                  </a:lnTo>
                  <a:lnTo>
                    <a:pt x="502398" y="31457"/>
                  </a:lnTo>
                  <a:lnTo>
                    <a:pt x="483504" y="30097"/>
                  </a:lnTo>
                  <a:close/>
                </a:path>
                <a:path w="546100" h="139700">
                  <a:moveTo>
                    <a:pt x="511001" y="68291"/>
                  </a:moveTo>
                  <a:lnTo>
                    <a:pt x="489768" y="68291"/>
                  </a:lnTo>
                  <a:lnTo>
                    <a:pt x="489768" y="71660"/>
                  </a:lnTo>
                  <a:lnTo>
                    <a:pt x="502398" y="70752"/>
                  </a:lnTo>
                  <a:lnTo>
                    <a:pt x="511001" y="68291"/>
                  </a:lnTo>
                  <a:close/>
                </a:path>
                <a:path w="546100" h="139700">
                  <a:moveTo>
                    <a:pt x="521598" y="39416"/>
                  </a:moveTo>
                  <a:lnTo>
                    <a:pt x="483504" y="39416"/>
                  </a:lnTo>
                  <a:lnTo>
                    <a:pt x="497041" y="40180"/>
                  </a:lnTo>
                  <a:lnTo>
                    <a:pt x="507012" y="42433"/>
                  </a:lnTo>
                  <a:lnTo>
                    <a:pt x="513174" y="46119"/>
                  </a:lnTo>
                  <a:lnTo>
                    <a:pt x="515281" y="51180"/>
                  </a:lnTo>
                  <a:lnTo>
                    <a:pt x="513174" y="56152"/>
                  </a:lnTo>
                  <a:lnTo>
                    <a:pt x="507012" y="59793"/>
                  </a:lnTo>
                  <a:lnTo>
                    <a:pt x="497041" y="62029"/>
                  </a:lnTo>
                  <a:lnTo>
                    <a:pt x="483504" y="62791"/>
                  </a:lnTo>
                  <a:lnTo>
                    <a:pt x="521659" y="62791"/>
                  </a:lnTo>
                  <a:lnTo>
                    <a:pt x="525119" y="60187"/>
                  </a:lnTo>
                  <a:lnTo>
                    <a:pt x="528115" y="51180"/>
                  </a:lnTo>
                  <a:lnTo>
                    <a:pt x="525119" y="42085"/>
                  </a:lnTo>
                  <a:lnTo>
                    <a:pt x="521598" y="39416"/>
                  </a:lnTo>
                  <a:close/>
                </a:path>
                <a:path w="546100" h="139700">
                  <a:moveTo>
                    <a:pt x="449893" y="102207"/>
                  </a:moveTo>
                  <a:lnTo>
                    <a:pt x="437212" y="102207"/>
                  </a:lnTo>
                  <a:lnTo>
                    <a:pt x="437212" y="136582"/>
                  </a:lnTo>
                  <a:lnTo>
                    <a:pt x="532087" y="136582"/>
                  </a:lnTo>
                  <a:lnTo>
                    <a:pt x="532087" y="131999"/>
                  </a:lnTo>
                  <a:lnTo>
                    <a:pt x="449893" y="131999"/>
                  </a:lnTo>
                  <a:lnTo>
                    <a:pt x="449893" y="102207"/>
                  </a:lnTo>
                  <a:close/>
                </a:path>
                <a:path w="546100" h="139700">
                  <a:moveTo>
                    <a:pt x="532087" y="126499"/>
                  </a:moveTo>
                  <a:lnTo>
                    <a:pt x="449893" y="126499"/>
                  </a:lnTo>
                  <a:lnTo>
                    <a:pt x="449893" y="131999"/>
                  </a:lnTo>
                  <a:lnTo>
                    <a:pt x="532087" y="131999"/>
                  </a:lnTo>
                  <a:lnTo>
                    <a:pt x="532087" y="126499"/>
                  </a:lnTo>
                  <a:close/>
                </a:path>
                <a:path w="546100" h="139700">
                  <a:moveTo>
                    <a:pt x="477240" y="14208"/>
                  </a:moveTo>
                  <a:lnTo>
                    <a:pt x="427587" y="14208"/>
                  </a:lnTo>
                  <a:lnTo>
                    <a:pt x="427587" y="24138"/>
                  </a:lnTo>
                  <a:lnTo>
                    <a:pt x="538656" y="24138"/>
                  </a:lnTo>
                  <a:lnTo>
                    <a:pt x="538656" y="19708"/>
                  </a:lnTo>
                  <a:lnTo>
                    <a:pt x="477240" y="19708"/>
                  </a:lnTo>
                  <a:lnTo>
                    <a:pt x="477240" y="14208"/>
                  </a:lnTo>
                  <a:close/>
                </a:path>
                <a:path w="546100" h="139700">
                  <a:moveTo>
                    <a:pt x="489768" y="0"/>
                  </a:moveTo>
                  <a:lnTo>
                    <a:pt x="477240" y="0"/>
                  </a:lnTo>
                  <a:lnTo>
                    <a:pt x="477240" y="19708"/>
                  </a:lnTo>
                  <a:lnTo>
                    <a:pt x="489768" y="19708"/>
                  </a:lnTo>
                  <a:lnTo>
                    <a:pt x="489768" y="0"/>
                  </a:lnTo>
                  <a:close/>
                </a:path>
                <a:path w="546100" h="139700">
                  <a:moveTo>
                    <a:pt x="538656" y="14208"/>
                  </a:moveTo>
                  <a:lnTo>
                    <a:pt x="489768" y="14208"/>
                  </a:lnTo>
                  <a:lnTo>
                    <a:pt x="489768" y="19708"/>
                  </a:lnTo>
                  <a:lnTo>
                    <a:pt x="538656" y="19708"/>
                  </a:lnTo>
                  <a:lnTo>
                    <a:pt x="538656" y="14208"/>
                  </a:lnTo>
                  <a:close/>
                </a:path>
              </a:pathLst>
            </a:custGeom>
            <a:solidFill>
              <a:srgbClr val="6775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9"/>
            <p:cNvSpPr/>
            <p:nvPr/>
          </p:nvSpPr>
          <p:spPr>
            <a:xfrm>
              <a:off x="4137508" y="2115033"/>
              <a:ext cx="1106170" cy="289560"/>
            </a:xfrm>
            <a:custGeom>
              <a:avLst/>
              <a:gdLst/>
              <a:ahLst/>
              <a:cxnLst/>
              <a:rect l="l" t="t" r="r" b="b"/>
              <a:pathLst>
                <a:path w="1106170" h="289560">
                  <a:moveTo>
                    <a:pt x="10428" y="144691"/>
                  </a:moveTo>
                  <a:lnTo>
                    <a:pt x="0" y="144691"/>
                  </a:lnTo>
                  <a:lnTo>
                    <a:pt x="7376" y="190425"/>
                  </a:lnTo>
                  <a:lnTo>
                    <a:pt x="27917" y="230144"/>
                  </a:lnTo>
                  <a:lnTo>
                    <a:pt x="59238" y="261466"/>
                  </a:lnTo>
                  <a:lnTo>
                    <a:pt x="98957" y="282006"/>
                  </a:lnTo>
                  <a:lnTo>
                    <a:pt x="144691" y="289383"/>
                  </a:lnTo>
                  <a:lnTo>
                    <a:pt x="144691" y="278954"/>
                  </a:lnTo>
                  <a:lnTo>
                    <a:pt x="102253" y="272109"/>
                  </a:lnTo>
                  <a:lnTo>
                    <a:pt x="65397" y="253049"/>
                  </a:lnTo>
                  <a:lnTo>
                    <a:pt x="36333" y="223985"/>
                  </a:lnTo>
                  <a:lnTo>
                    <a:pt x="17273" y="187129"/>
                  </a:lnTo>
                  <a:lnTo>
                    <a:pt x="10428" y="144691"/>
                  </a:lnTo>
                  <a:close/>
                </a:path>
                <a:path w="1106170" h="289560">
                  <a:moveTo>
                    <a:pt x="960899" y="278954"/>
                  </a:moveTo>
                  <a:lnTo>
                    <a:pt x="144691" y="278954"/>
                  </a:lnTo>
                  <a:lnTo>
                    <a:pt x="144691" y="289383"/>
                  </a:lnTo>
                  <a:lnTo>
                    <a:pt x="960899" y="289383"/>
                  </a:lnTo>
                  <a:lnTo>
                    <a:pt x="960899" y="278954"/>
                  </a:lnTo>
                  <a:close/>
                </a:path>
                <a:path w="1106170" h="289560">
                  <a:moveTo>
                    <a:pt x="960899" y="0"/>
                  </a:moveTo>
                  <a:lnTo>
                    <a:pt x="960899" y="10428"/>
                  </a:lnTo>
                  <a:lnTo>
                    <a:pt x="1003337" y="17273"/>
                  </a:lnTo>
                  <a:lnTo>
                    <a:pt x="1040193" y="36333"/>
                  </a:lnTo>
                  <a:lnTo>
                    <a:pt x="1069257" y="65397"/>
                  </a:lnTo>
                  <a:lnTo>
                    <a:pt x="1088317" y="102253"/>
                  </a:lnTo>
                  <a:lnTo>
                    <a:pt x="1095162" y="144691"/>
                  </a:lnTo>
                  <a:lnTo>
                    <a:pt x="1088317" y="187129"/>
                  </a:lnTo>
                  <a:lnTo>
                    <a:pt x="1069257" y="223985"/>
                  </a:lnTo>
                  <a:lnTo>
                    <a:pt x="1040193" y="253049"/>
                  </a:lnTo>
                  <a:lnTo>
                    <a:pt x="1003337" y="272109"/>
                  </a:lnTo>
                  <a:lnTo>
                    <a:pt x="960899" y="278954"/>
                  </a:lnTo>
                  <a:lnTo>
                    <a:pt x="960899" y="289383"/>
                  </a:lnTo>
                  <a:lnTo>
                    <a:pt x="1006633" y="282006"/>
                  </a:lnTo>
                  <a:lnTo>
                    <a:pt x="1046352" y="261466"/>
                  </a:lnTo>
                  <a:lnTo>
                    <a:pt x="1077673" y="230144"/>
                  </a:lnTo>
                  <a:lnTo>
                    <a:pt x="1098214" y="190425"/>
                  </a:lnTo>
                  <a:lnTo>
                    <a:pt x="1105590" y="144691"/>
                  </a:lnTo>
                  <a:lnTo>
                    <a:pt x="1098214" y="98957"/>
                  </a:lnTo>
                  <a:lnTo>
                    <a:pt x="1077673" y="59238"/>
                  </a:lnTo>
                  <a:lnTo>
                    <a:pt x="1046352" y="27917"/>
                  </a:lnTo>
                  <a:lnTo>
                    <a:pt x="1006633" y="7376"/>
                  </a:lnTo>
                  <a:lnTo>
                    <a:pt x="960899" y="0"/>
                  </a:lnTo>
                  <a:close/>
                </a:path>
                <a:path w="1106170" h="289560">
                  <a:moveTo>
                    <a:pt x="144691" y="0"/>
                  </a:moveTo>
                  <a:lnTo>
                    <a:pt x="98957" y="7376"/>
                  </a:lnTo>
                  <a:lnTo>
                    <a:pt x="59238" y="27917"/>
                  </a:lnTo>
                  <a:lnTo>
                    <a:pt x="27917" y="59238"/>
                  </a:lnTo>
                  <a:lnTo>
                    <a:pt x="7376" y="98957"/>
                  </a:lnTo>
                  <a:lnTo>
                    <a:pt x="0" y="144691"/>
                  </a:lnTo>
                  <a:lnTo>
                    <a:pt x="10428" y="144691"/>
                  </a:lnTo>
                  <a:lnTo>
                    <a:pt x="17273" y="102253"/>
                  </a:lnTo>
                  <a:lnTo>
                    <a:pt x="36333" y="65397"/>
                  </a:lnTo>
                  <a:lnTo>
                    <a:pt x="65397" y="36333"/>
                  </a:lnTo>
                  <a:lnTo>
                    <a:pt x="102253" y="17273"/>
                  </a:lnTo>
                  <a:lnTo>
                    <a:pt x="144691" y="10428"/>
                  </a:lnTo>
                  <a:lnTo>
                    <a:pt x="144691" y="0"/>
                  </a:lnTo>
                  <a:close/>
                </a:path>
                <a:path w="1106170" h="289560">
                  <a:moveTo>
                    <a:pt x="960899" y="0"/>
                  </a:moveTo>
                  <a:lnTo>
                    <a:pt x="144691" y="0"/>
                  </a:lnTo>
                  <a:lnTo>
                    <a:pt x="144691" y="10428"/>
                  </a:lnTo>
                  <a:lnTo>
                    <a:pt x="960899" y="10428"/>
                  </a:lnTo>
                  <a:lnTo>
                    <a:pt x="960899" y="0"/>
                  </a:lnTo>
                  <a:close/>
                </a:path>
              </a:pathLst>
            </a:custGeom>
            <a:solidFill>
              <a:srgbClr val="C5C5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0" name="object 11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025323" y="2201481"/>
              <a:ext cx="124038" cy="124040"/>
            </a:xfrm>
            <a:prstGeom prst="rect">
              <a:avLst/>
            </a:prstGeom>
          </p:spPr>
        </p:pic>
      </p:grpSp>
      <p:grpSp>
        <p:nvGrpSpPr>
          <p:cNvPr id="111" name="object 111"/>
          <p:cNvGrpSpPr/>
          <p:nvPr/>
        </p:nvGrpSpPr>
        <p:grpSpPr>
          <a:xfrm>
            <a:off x="5406336" y="2122450"/>
            <a:ext cx="942975" cy="289560"/>
            <a:chOff x="5406336" y="2122450"/>
            <a:chExt cx="942975" cy="289560"/>
          </a:xfrm>
        </p:grpSpPr>
        <p:sp>
          <p:nvSpPr>
            <p:cNvPr id="112" name="object 112"/>
            <p:cNvSpPr/>
            <p:nvPr/>
          </p:nvSpPr>
          <p:spPr>
            <a:xfrm>
              <a:off x="5620388" y="2203359"/>
              <a:ext cx="403225" cy="138430"/>
            </a:xfrm>
            <a:custGeom>
              <a:avLst/>
              <a:gdLst/>
              <a:ahLst/>
              <a:cxnLst/>
              <a:rect l="l" t="t" r="r" b="b"/>
              <a:pathLst>
                <a:path w="403225" h="138430">
                  <a:moveTo>
                    <a:pt x="100374" y="0"/>
                  </a:moveTo>
                  <a:lnTo>
                    <a:pt x="87541" y="0"/>
                  </a:lnTo>
                  <a:lnTo>
                    <a:pt x="87541" y="138416"/>
                  </a:lnTo>
                  <a:lnTo>
                    <a:pt x="100374" y="138416"/>
                  </a:lnTo>
                  <a:lnTo>
                    <a:pt x="100374" y="65235"/>
                  </a:lnTo>
                  <a:lnTo>
                    <a:pt x="97319" y="65235"/>
                  </a:lnTo>
                  <a:lnTo>
                    <a:pt x="97319" y="54541"/>
                  </a:lnTo>
                  <a:lnTo>
                    <a:pt x="100374" y="54541"/>
                  </a:lnTo>
                  <a:lnTo>
                    <a:pt x="100374" y="0"/>
                  </a:lnTo>
                  <a:close/>
                </a:path>
                <a:path w="403225" h="138430">
                  <a:moveTo>
                    <a:pt x="100374" y="54541"/>
                  </a:moveTo>
                  <a:lnTo>
                    <a:pt x="97319" y="54541"/>
                  </a:lnTo>
                  <a:lnTo>
                    <a:pt x="97319" y="65235"/>
                  </a:lnTo>
                  <a:lnTo>
                    <a:pt x="100374" y="65235"/>
                  </a:lnTo>
                  <a:lnTo>
                    <a:pt x="100374" y="54541"/>
                  </a:lnTo>
                  <a:close/>
                </a:path>
                <a:path w="403225" h="138430">
                  <a:moveTo>
                    <a:pt x="122985" y="54541"/>
                  </a:moveTo>
                  <a:lnTo>
                    <a:pt x="100374" y="54541"/>
                  </a:lnTo>
                  <a:lnTo>
                    <a:pt x="100374" y="65235"/>
                  </a:lnTo>
                  <a:lnTo>
                    <a:pt x="122985" y="65235"/>
                  </a:lnTo>
                  <a:lnTo>
                    <a:pt x="122985" y="54541"/>
                  </a:lnTo>
                  <a:close/>
                </a:path>
                <a:path w="403225" h="138430">
                  <a:moveTo>
                    <a:pt x="64166" y="13444"/>
                  </a:moveTo>
                  <a:lnTo>
                    <a:pt x="0" y="13444"/>
                  </a:lnTo>
                  <a:lnTo>
                    <a:pt x="0" y="104041"/>
                  </a:lnTo>
                  <a:lnTo>
                    <a:pt x="10847" y="104041"/>
                  </a:lnTo>
                  <a:lnTo>
                    <a:pt x="29034" y="103859"/>
                  </a:lnTo>
                  <a:lnTo>
                    <a:pt x="45317" y="103162"/>
                  </a:lnTo>
                  <a:lnTo>
                    <a:pt x="60712" y="101721"/>
                  </a:lnTo>
                  <a:lnTo>
                    <a:pt x="76235" y="99305"/>
                  </a:lnTo>
                  <a:lnTo>
                    <a:pt x="76078" y="98083"/>
                  </a:lnTo>
                  <a:lnTo>
                    <a:pt x="12527" y="98083"/>
                  </a:lnTo>
                  <a:lnTo>
                    <a:pt x="12527" y="93346"/>
                  </a:lnTo>
                  <a:lnTo>
                    <a:pt x="10847" y="93346"/>
                  </a:lnTo>
                  <a:lnTo>
                    <a:pt x="12527" y="93327"/>
                  </a:lnTo>
                  <a:lnTo>
                    <a:pt x="12527" y="23833"/>
                  </a:lnTo>
                  <a:lnTo>
                    <a:pt x="64166" y="23833"/>
                  </a:lnTo>
                  <a:lnTo>
                    <a:pt x="64166" y="13444"/>
                  </a:lnTo>
                  <a:close/>
                </a:path>
                <a:path w="403225" h="138430">
                  <a:moveTo>
                    <a:pt x="74860" y="88610"/>
                  </a:moveTo>
                  <a:lnTo>
                    <a:pt x="59745" y="90962"/>
                  </a:lnTo>
                  <a:lnTo>
                    <a:pt x="44687" y="92411"/>
                  </a:lnTo>
                  <a:lnTo>
                    <a:pt x="28712" y="93144"/>
                  </a:lnTo>
                  <a:lnTo>
                    <a:pt x="12527" y="93327"/>
                  </a:lnTo>
                  <a:lnTo>
                    <a:pt x="12527" y="98083"/>
                  </a:lnTo>
                  <a:lnTo>
                    <a:pt x="76078" y="98083"/>
                  </a:lnTo>
                  <a:lnTo>
                    <a:pt x="74860" y="88610"/>
                  </a:lnTo>
                  <a:close/>
                </a:path>
                <a:path w="403225" h="138430">
                  <a:moveTo>
                    <a:pt x="12527" y="93327"/>
                  </a:moveTo>
                  <a:lnTo>
                    <a:pt x="10847" y="93346"/>
                  </a:lnTo>
                  <a:lnTo>
                    <a:pt x="12527" y="93346"/>
                  </a:lnTo>
                  <a:close/>
                </a:path>
                <a:path w="403225" h="138430">
                  <a:moveTo>
                    <a:pt x="248251" y="152"/>
                  </a:moveTo>
                  <a:lnTo>
                    <a:pt x="235570" y="152"/>
                  </a:lnTo>
                  <a:lnTo>
                    <a:pt x="235570" y="82499"/>
                  </a:lnTo>
                  <a:lnTo>
                    <a:pt x="248251" y="82499"/>
                  </a:lnTo>
                  <a:lnTo>
                    <a:pt x="248251" y="46444"/>
                  </a:lnTo>
                  <a:lnTo>
                    <a:pt x="239542" y="46444"/>
                  </a:lnTo>
                  <a:lnTo>
                    <a:pt x="239542" y="35902"/>
                  </a:lnTo>
                  <a:lnTo>
                    <a:pt x="248251" y="35902"/>
                  </a:lnTo>
                  <a:lnTo>
                    <a:pt x="248251" y="152"/>
                  </a:lnTo>
                  <a:close/>
                </a:path>
                <a:path w="403225" h="138430">
                  <a:moveTo>
                    <a:pt x="172320" y="14055"/>
                  </a:moveTo>
                  <a:lnTo>
                    <a:pt x="169876" y="14055"/>
                  </a:lnTo>
                  <a:lnTo>
                    <a:pt x="169876" y="25208"/>
                  </a:lnTo>
                  <a:lnTo>
                    <a:pt x="167336" y="39695"/>
                  </a:lnTo>
                  <a:lnTo>
                    <a:pt x="160213" y="52765"/>
                  </a:lnTo>
                  <a:lnTo>
                    <a:pt x="149251" y="63514"/>
                  </a:lnTo>
                  <a:lnTo>
                    <a:pt x="135195" y="71041"/>
                  </a:lnTo>
                  <a:lnTo>
                    <a:pt x="141765" y="81124"/>
                  </a:lnTo>
                  <a:lnTo>
                    <a:pt x="157448" y="72366"/>
                  </a:lnTo>
                  <a:lnTo>
                    <a:pt x="169609" y="59525"/>
                  </a:lnTo>
                  <a:lnTo>
                    <a:pt x="176622" y="45237"/>
                  </a:lnTo>
                  <a:lnTo>
                    <a:pt x="174987" y="42006"/>
                  </a:lnTo>
                  <a:lnTo>
                    <a:pt x="172320" y="25208"/>
                  </a:lnTo>
                  <a:lnTo>
                    <a:pt x="172320" y="14055"/>
                  </a:lnTo>
                  <a:close/>
                </a:path>
                <a:path w="403225" h="138430">
                  <a:moveTo>
                    <a:pt x="182556" y="14055"/>
                  </a:moveTo>
                  <a:lnTo>
                    <a:pt x="180265" y="14055"/>
                  </a:lnTo>
                  <a:lnTo>
                    <a:pt x="180265" y="25208"/>
                  </a:lnTo>
                  <a:lnTo>
                    <a:pt x="177472" y="43505"/>
                  </a:lnTo>
                  <a:lnTo>
                    <a:pt x="176622" y="45237"/>
                  </a:lnTo>
                  <a:lnTo>
                    <a:pt x="182537" y="56928"/>
                  </a:lnTo>
                  <a:lnTo>
                    <a:pt x="194299" y="69014"/>
                  </a:lnTo>
                  <a:lnTo>
                    <a:pt x="209598" y="77305"/>
                  </a:lnTo>
                  <a:lnTo>
                    <a:pt x="216015" y="67222"/>
                  </a:lnTo>
                  <a:lnTo>
                    <a:pt x="202343" y="60206"/>
                  </a:lnTo>
                  <a:lnTo>
                    <a:pt x="191780" y="50282"/>
                  </a:lnTo>
                  <a:lnTo>
                    <a:pt x="184970" y="38325"/>
                  </a:lnTo>
                  <a:lnTo>
                    <a:pt x="182556" y="25208"/>
                  </a:lnTo>
                  <a:lnTo>
                    <a:pt x="182556" y="14055"/>
                  </a:lnTo>
                  <a:close/>
                </a:path>
                <a:path w="403225" h="138430">
                  <a:moveTo>
                    <a:pt x="235570" y="35902"/>
                  </a:moveTo>
                  <a:lnTo>
                    <a:pt x="208376" y="35902"/>
                  </a:lnTo>
                  <a:lnTo>
                    <a:pt x="208376" y="46444"/>
                  </a:lnTo>
                  <a:lnTo>
                    <a:pt x="235570" y="46444"/>
                  </a:lnTo>
                  <a:lnTo>
                    <a:pt x="235570" y="35902"/>
                  </a:lnTo>
                  <a:close/>
                </a:path>
                <a:path w="403225" h="138430">
                  <a:moveTo>
                    <a:pt x="248251" y="35902"/>
                  </a:moveTo>
                  <a:lnTo>
                    <a:pt x="239542" y="35902"/>
                  </a:lnTo>
                  <a:lnTo>
                    <a:pt x="239542" y="46444"/>
                  </a:lnTo>
                  <a:lnTo>
                    <a:pt x="248251" y="46444"/>
                  </a:lnTo>
                  <a:lnTo>
                    <a:pt x="248251" y="35902"/>
                  </a:lnTo>
                  <a:close/>
                </a:path>
                <a:path w="403225" h="138430">
                  <a:moveTo>
                    <a:pt x="180265" y="14055"/>
                  </a:moveTo>
                  <a:lnTo>
                    <a:pt x="172320" y="14055"/>
                  </a:lnTo>
                  <a:lnTo>
                    <a:pt x="172320" y="25208"/>
                  </a:lnTo>
                  <a:lnTo>
                    <a:pt x="174987" y="42006"/>
                  </a:lnTo>
                  <a:lnTo>
                    <a:pt x="176622" y="45237"/>
                  </a:lnTo>
                  <a:lnTo>
                    <a:pt x="177472" y="43505"/>
                  </a:lnTo>
                  <a:lnTo>
                    <a:pt x="180265" y="25208"/>
                  </a:lnTo>
                  <a:lnTo>
                    <a:pt x="180265" y="14055"/>
                  </a:lnTo>
                  <a:close/>
                </a:path>
                <a:path w="403225" h="138430">
                  <a:moveTo>
                    <a:pt x="212806" y="10236"/>
                  </a:moveTo>
                  <a:lnTo>
                    <a:pt x="139015" y="10236"/>
                  </a:lnTo>
                  <a:lnTo>
                    <a:pt x="139015" y="20624"/>
                  </a:lnTo>
                  <a:lnTo>
                    <a:pt x="169876" y="20624"/>
                  </a:lnTo>
                  <a:lnTo>
                    <a:pt x="169876" y="14055"/>
                  </a:lnTo>
                  <a:lnTo>
                    <a:pt x="212806" y="14055"/>
                  </a:lnTo>
                  <a:lnTo>
                    <a:pt x="212806" y="10236"/>
                  </a:lnTo>
                  <a:close/>
                </a:path>
                <a:path w="403225" h="138430">
                  <a:moveTo>
                    <a:pt x="212806" y="14055"/>
                  </a:moveTo>
                  <a:lnTo>
                    <a:pt x="182556" y="14055"/>
                  </a:lnTo>
                  <a:lnTo>
                    <a:pt x="182556" y="20624"/>
                  </a:lnTo>
                  <a:lnTo>
                    <a:pt x="212806" y="20624"/>
                  </a:lnTo>
                  <a:lnTo>
                    <a:pt x="212806" y="14055"/>
                  </a:lnTo>
                  <a:close/>
                </a:path>
                <a:path w="403225" h="138430">
                  <a:moveTo>
                    <a:pt x="202876" y="86624"/>
                  </a:moveTo>
                  <a:lnTo>
                    <a:pt x="183614" y="88381"/>
                  </a:lnTo>
                  <a:lnTo>
                    <a:pt x="169093" y="93461"/>
                  </a:lnTo>
                  <a:lnTo>
                    <a:pt x="159929" y="101577"/>
                  </a:lnTo>
                  <a:lnTo>
                    <a:pt x="156737" y="112444"/>
                  </a:lnTo>
                  <a:lnTo>
                    <a:pt x="159929" y="123350"/>
                  </a:lnTo>
                  <a:lnTo>
                    <a:pt x="169093" y="131407"/>
                  </a:lnTo>
                  <a:lnTo>
                    <a:pt x="183614" y="136399"/>
                  </a:lnTo>
                  <a:lnTo>
                    <a:pt x="202876" y="138110"/>
                  </a:lnTo>
                  <a:lnTo>
                    <a:pt x="222049" y="136399"/>
                  </a:lnTo>
                  <a:lnTo>
                    <a:pt x="236525" y="131407"/>
                  </a:lnTo>
                  <a:lnTo>
                    <a:pt x="240189" y="128180"/>
                  </a:lnTo>
                  <a:lnTo>
                    <a:pt x="202876" y="128180"/>
                  </a:lnTo>
                  <a:lnTo>
                    <a:pt x="188882" y="127117"/>
                  </a:lnTo>
                  <a:lnTo>
                    <a:pt x="178355" y="124036"/>
                  </a:lnTo>
                  <a:lnTo>
                    <a:pt x="171724" y="119092"/>
                  </a:lnTo>
                  <a:lnTo>
                    <a:pt x="169418" y="112444"/>
                  </a:lnTo>
                  <a:lnTo>
                    <a:pt x="171724" y="105707"/>
                  </a:lnTo>
                  <a:lnTo>
                    <a:pt x="178355" y="100718"/>
                  </a:lnTo>
                  <a:lnTo>
                    <a:pt x="188882" y="97619"/>
                  </a:lnTo>
                  <a:lnTo>
                    <a:pt x="202876" y="96555"/>
                  </a:lnTo>
                  <a:lnTo>
                    <a:pt x="240012" y="96555"/>
                  </a:lnTo>
                  <a:lnTo>
                    <a:pt x="236525" y="93461"/>
                  </a:lnTo>
                  <a:lnTo>
                    <a:pt x="222049" y="88381"/>
                  </a:lnTo>
                  <a:lnTo>
                    <a:pt x="202876" y="86624"/>
                  </a:lnTo>
                  <a:close/>
                </a:path>
                <a:path w="403225" h="138430">
                  <a:moveTo>
                    <a:pt x="240012" y="96555"/>
                  </a:moveTo>
                  <a:lnTo>
                    <a:pt x="202876" y="96555"/>
                  </a:lnTo>
                  <a:lnTo>
                    <a:pt x="216869" y="97619"/>
                  </a:lnTo>
                  <a:lnTo>
                    <a:pt x="227397" y="100718"/>
                  </a:lnTo>
                  <a:lnTo>
                    <a:pt x="234028" y="105707"/>
                  </a:lnTo>
                  <a:lnTo>
                    <a:pt x="236334" y="112444"/>
                  </a:lnTo>
                  <a:lnTo>
                    <a:pt x="234028" y="119092"/>
                  </a:lnTo>
                  <a:lnTo>
                    <a:pt x="227397" y="124036"/>
                  </a:lnTo>
                  <a:lnTo>
                    <a:pt x="216869" y="127117"/>
                  </a:lnTo>
                  <a:lnTo>
                    <a:pt x="202876" y="128180"/>
                  </a:lnTo>
                  <a:lnTo>
                    <a:pt x="240189" y="128180"/>
                  </a:lnTo>
                  <a:lnTo>
                    <a:pt x="245673" y="123350"/>
                  </a:lnTo>
                  <a:lnTo>
                    <a:pt x="248862" y="112444"/>
                  </a:lnTo>
                  <a:lnTo>
                    <a:pt x="245673" y="101577"/>
                  </a:lnTo>
                  <a:lnTo>
                    <a:pt x="240012" y="96555"/>
                  </a:lnTo>
                  <a:close/>
                </a:path>
                <a:path w="403225" h="138430">
                  <a:moveTo>
                    <a:pt x="382377" y="152"/>
                  </a:moveTo>
                  <a:lnTo>
                    <a:pt x="369697" y="152"/>
                  </a:lnTo>
                  <a:lnTo>
                    <a:pt x="369697" y="78221"/>
                  </a:lnTo>
                  <a:lnTo>
                    <a:pt x="382377" y="78221"/>
                  </a:lnTo>
                  <a:lnTo>
                    <a:pt x="382377" y="42319"/>
                  </a:lnTo>
                  <a:lnTo>
                    <a:pt x="379016" y="42319"/>
                  </a:lnTo>
                  <a:lnTo>
                    <a:pt x="379016" y="31777"/>
                  </a:lnTo>
                  <a:lnTo>
                    <a:pt x="382377" y="31777"/>
                  </a:lnTo>
                  <a:lnTo>
                    <a:pt x="382377" y="152"/>
                  </a:lnTo>
                  <a:close/>
                </a:path>
                <a:path w="403225" h="138430">
                  <a:moveTo>
                    <a:pt x="382377" y="31777"/>
                  </a:moveTo>
                  <a:lnTo>
                    <a:pt x="379016" y="31777"/>
                  </a:lnTo>
                  <a:lnTo>
                    <a:pt x="379016" y="42319"/>
                  </a:lnTo>
                  <a:lnTo>
                    <a:pt x="382377" y="42319"/>
                  </a:lnTo>
                  <a:lnTo>
                    <a:pt x="382377" y="31777"/>
                  </a:lnTo>
                  <a:close/>
                </a:path>
                <a:path w="403225" h="138430">
                  <a:moveTo>
                    <a:pt x="402849" y="31777"/>
                  </a:moveTo>
                  <a:lnTo>
                    <a:pt x="382377" y="31777"/>
                  </a:lnTo>
                  <a:lnTo>
                    <a:pt x="382377" y="42319"/>
                  </a:lnTo>
                  <a:lnTo>
                    <a:pt x="402849" y="42319"/>
                  </a:lnTo>
                  <a:lnTo>
                    <a:pt x="402849" y="31777"/>
                  </a:lnTo>
                  <a:close/>
                </a:path>
                <a:path w="403225" h="138430">
                  <a:moveTo>
                    <a:pt x="382377" y="85708"/>
                  </a:moveTo>
                  <a:lnTo>
                    <a:pt x="295294" y="85708"/>
                  </a:lnTo>
                  <a:lnTo>
                    <a:pt x="295294" y="136430"/>
                  </a:lnTo>
                  <a:lnTo>
                    <a:pt x="382377" y="136430"/>
                  </a:lnTo>
                  <a:lnTo>
                    <a:pt x="382377" y="126041"/>
                  </a:lnTo>
                  <a:lnTo>
                    <a:pt x="307822" y="126041"/>
                  </a:lnTo>
                  <a:lnTo>
                    <a:pt x="307822" y="95944"/>
                  </a:lnTo>
                  <a:lnTo>
                    <a:pt x="382377" y="95944"/>
                  </a:lnTo>
                  <a:lnTo>
                    <a:pt x="382377" y="85708"/>
                  </a:lnTo>
                  <a:close/>
                </a:path>
                <a:path w="403225" h="138430">
                  <a:moveTo>
                    <a:pt x="382377" y="95944"/>
                  </a:moveTo>
                  <a:lnTo>
                    <a:pt x="370002" y="95944"/>
                  </a:lnTo>
                  <a:lnTo>
                    <a:pt x="370002" y="126041"/>
                  </a:lnTo>
                  <a:lnTo>
                    <a:pt x="382377" y="126041"/>
                  </a:lnTo>
                  <a:lnTo>
                    <a:pt x="382377" y="95944"/>
                  </a:lnTo>
                  <a:close/>
                </a:path>
                <a:path w="403225" h="138430">
                  <a:moveTo>
                    <a:pt x="294530" y="7027"/>
                  </a:moveTo>
                  <a:lnTo>
                    <a:pt x="281850" y="7027"/>
                  </a:lnTo>
                  <a:lnTo>
                    <a:pt x="281850" y="67833"/>
                  </a:lnTo>
                  <a:lnTo>
                    <a:pt x="292697" y="67833"/>
                  </a:lnTo>
                  <a:lnTo>
                    <a:pt x="308209" y="67541"/>
                  </a:lnTo>
                  <a:lnTo>
                    <a:pt x="323978" y="66534"/>
                  </a:lnTo>
                  <a:lnTo>
                    <a:pt x="340263" y="64610"/>
                  </a:lnTo>
                  <a:lnTo>
                    <a:pt x="353037" y="62333"/>
                  </a:lnTo>
                  <a:lnTo>
                    <a:pt x="294530" y="62333"/>
                  </a:lnTo>
                  <a:lnTo>
                    <a:pt x="294530" y="57138"/>
                  </a:lnTo>
                  <a:lnTo>
                    <a:pt x="292697" y="57138"/>
                  </a:lnTo>
                  <a:lnTo>
                    <a:pt x="294530" y="57103"/>
                  </a:lnTo>
                  <a:lnTo>
                    <a:pt x="294530" y="7027"/>
                  </a:lnTo>
                  <a:close/>
                </a:path>
                <a:path w="403225" h="138430">
                  <a:moveTo>
                    <a:pt x="355794" y="51180"/>
                  </a:moveTo>
                  <a:lnTo>
                    <a:pt x="339189" y="54044"/>
                  </a:lnTo>
                  <a:lnTo>
                    <a:pt x="323214" y="55878"/>
                  </a:lnTo>
                  <a:lnTo>
                    <a:pt x="307755" y="56852"/>
                  </a:lnTo>
                  <a:lnTo>
                    <a:pt x="294530" y="57103"/>
                  </a:lnTo>
                  <a:lnTo>
                    <a:pt x="294530" y="62333"/>
                  </a:lnTo>
                  <a:lnTo>
                    <a:pt x="353037" y="62333"/>
                  </a:lnTo>
                  <a:lnTo>
                    <a:pt x="357322" y="61569"/>
                  </a:lnTo>
                  <a:lnTo>
                    <a:pt x="355794" y="51180"/>
                  </a:lnTo>
                  <a:close/>
                </a:path>
                <a:path w="403225" h="138430">
                  <a:moveTo>
                    <a:pt x="294530" y="57103"/>
                  </a:moveTo>
                  <a:lnTo>
                    <a:pt x="292697" y="57138"/>
                  </a:lnTo>
                  <a:lnTo>
                    <a:pt x="294530" y="57138"/>
                  </a:lnTo>
                  <a:close/>
                </a:path>
              </a:pathLst>
            </a:custGeom>
            <a:solidFill>
              <a:srgbClr val="6775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5406336" y="2122450"/>
              <a:ext cx="942975" cy="289560"/>
            </a:xfrm>
            <a:custGeom>
              <a:avLst/>
              <a:gdLst/>
              <a:ahLst/>
              <a:cxnLst/>
              <a:rect l="l" t="t" r="r" b="b"/>
              <a:pathLst>
                <a:path w="942975" h="289560">
                  <a:moveTo>
                    <a:pt x="10428" y="144691"/>
                  </a:moveTo>
                  <a:lnTo>
                    <a:pt x="0" y="144691"/>
                  </a:lnTo>
                  <a:lnTo>
                    <a:pt x="7376" y="190425"/>
                  </a:lnTo>
                  <a:lnTo>
                    <a:pt x="27917" y="230144"/>
                  </a:lnTo>
                  <a:lnTo>
                    <a:pt x="59238" y="261466"/>
                  </a:lnTo>
                  <a:lnTo>
                    <a:pt x="98957" y="282006"/>
                  </a:lnTo>
                  <a:lnTo>
                    <a:pt x="144691" y="289383"/>
                  </a:lnTo>
                  <a:lnTo>
                    <a:pt x="144691" y="278954"/>
                  </a:lnTo>
                  <a:lnTo>
                    <a:pt x="102254" y="272109"/>
                  </a:lnTo>
                  <a:lnTo>
                    <a:pt x="65397" y="253049"/>
                  </a:lnTo>
                  <a:lnTo>
                    <a:pt x="36333" y="223985"/>
                  </a:lnTo>
                  <a:lnTo>
                    <a:pt x="17273" y="187129"/>
                  </a:lnTo>
                  <a:lnTo>
                    <a:pt x="10428" y="144691"/>
                  </a:lnTo>
                  <a:close/>
                </a:path>
                <a:path w="942975" h="289560">
                  <a:moveTo>
                    <a:pt x="797658" y="278954"/>
                  </a:moveTo>
                  <a:lnTo>
                    <a:pt x="144691" y="278954"/>
                  </a:lnTo>
                  <a:lnTo>
                    <a:pt x="144691" y="289383"/>
                  </a:lnTo>
                  <a:lnTo>
                    <a:pt x="797658" y="289383"/>
                  </a:lnTo>
                  <a:lnTo>
                    <a:pt x="797658" y="278954"/>
                  </a:lnTo>
                  <a:close/>
                </a:path>
                <a:path w="942975" h="289560">
                  <a:moveTo>
                    <a:pt x="797657" y="0"/>
                  </a:moveTo>
                  <a:lnTo>
                    <a:pt x="797657" y="10428"/>
                  </a:lnTo>
                  <a:lnTo>
                    <a:pt x="840095" y="17273"/>
                  </a:lnTo>
                  <a:lnTo>
                    <a:pt x="876952" y="36333"/>
                  </a:lnTo>
                  <a:lnTo>
                    <a:pt x="906016" y="65397"/>
                  </a:lnTo>
                  <a:lnTo>
                    <a:pt x="925076" y="102253"/>
                  </a:lnTo>
                  <a:lnTo>
                    <a:pt x="931921" y="144691"/>
                  </a:lnTo>
                  <a:lnTo>
                    <a:pt x="925076" y="187129"/>
                  </a:lnTo>
                  <a:lnTo>
                    <a:pt x="906016" y="223985"/>
                  </a:lnTo>
                  <a:lnTo>
                    <a:pt x="876952" y="253049"/>
                  </a:lnTo>
                  <a:lnTo>
                    <a:pt x="840095" y="272109"/>
                  </a:lnTo>
                  <a:lnTo>
                    <a:pt x="797658" y="278954"/>
                  </a:lnTo>
                  <a:lnTo>
                    <a:pt x="797658" y="289383"/>
                  </a:lnTo>
                  <a:lnTo>
                    <a:pt x="843391" y="282006"/>
                  </a:lnTo>
                  <a:lnTo>
                    <a:pt x="883110" y="261466"/>
                  </a:lnTo>
                  <a:lnTo>
                    <a:pt x="914432" y="230144"/>
                  </a:lnTo>
                  <a:lnTo>
                    <a:pt x="934972" y="190425"/>
                  </a:lnTo>
                  <a:lnTo>
                    <a:pt x="942349" y="144691"/>
                  </a:lnTo>
                  <a:lnTo>
                    <a:pt x="934972" y="98957"/>
                  </a:lnTo>
                  <a:lnTo>
                    <a:pt x="914432" y="59238"/>
                  </a:lnTo>
                  <a:lnTo>
                    <a:pt x="883110" y="27917"/>
                  </a:lnTo>
                  <a:lnTo>
                    <a:pt x="843391" y="7376"/>
                  </a:lnTo>
                  <a:lnTo>
                    <a:pt x="797657" y="0"/>
                  </a:lnTo>
                  <a:close/>
                </a:path>
                <a:path w="942975" h="289560">
                  <a:moveTo>
                    <a:pt x="144691" y="0"/>
                  </a:moveTo>
                  <a:lnTo>
                    <a:pt x="98957" y="7376"/>
                  </a:lnTo>
                  <a:lnTo>
                    <a:pt x="59238" y="27917"/>
                  </a:lnTo>
                  <a:lnTo>
                    <a:pt x="27917" y="59238"/>
                  </a:lnTo>
                  <a:lnTo>
                    <a:pt x="7376" y="98957"/>
                  </a:lnTo>
                  <a:lnTo>
                    <a:pt x="0" y="144691"/>
                  </a:lnTo>
                  <a:lnTo>
                    <a:pt x="10428" y="144691"/>
                  </a:lnTo>
                  <a:lnTo>
                    <a:pt x="17273" y="102253"/>
                  </a:lnTo>
                  <a:lnTo>
                    <a:pt x="36333" y="65397"/>
                  </a:lnTo>
                  <a:lnTo>
                    <a:pt x="65397" y="36333"/>
                  </a:lnTo>
                  <a:lnTo>
                    <a:pt x="102253" y="17273"/>
                  </a:lnTo>
                  <a:lnTo>
                    <a:pt x="144691" y="10428"/>
                  </a:lnTo>
                  <a:lnTo>
                    <a:pt x="144691" y="0"/>
                  </a:lnTo>
                  <a:close/>
                </a:path>
                <a:path w="942975" h="289560">
                  <a:moveTo>
                    <a:pt x="797657" y="0"/>
                  </a:moveTo>
                  <a:lnTo>
                    <a:pt x="144691" y="0"/>
                  </a:lnTo>
                  <a:lnTo>
                    <a:pt x="144691" y="10428"/>
                  </a:lnTo>
                  <a:lnTo>
                    <a:pt x="797657" y="10428"/>
                  </a:lnTo>
                  <a:lnTo>
                    <a:pt x="797657" y="0"/>
                  </a:lnTo>
                  <a:close/>
                </a:path>
              </a:pathLst>
            </a:custGeom>
            <a:solidFill>
              <a:srgbClr val="C5C5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4" name="object 11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138334" y="2208898"/>
              <a:ext cx="124038" cy="124040"/>
            </a:xfrm>
            <a:prstGeom prst="rect">
              <a:avLst/>
            </a:prstGeom>
          </p:spPr>
        </p:pic>
      </p:grpSp>
      <p:grpSp>
        <p:nvGrpSpPr>
          <p:cNvPr id="115" name="object 115"/>
          <p:cNvGrpSpPr/>
          <p:nvPr/>
        </p:nvGrpSpPr>
        <p:grpSpPr>
          <a:xfrm>
            <a:off x="6511925" y="2129866"/>
            <a:ext cx="772160" cy="289560"/>
            <a:chOff x="6511925" y="2129866"/>
            <a:chExt cx="772160" cy="289560"/>
          </a:xfrm>
        </p:grpSpPr>
        <p:pic>
          <p:nvPicPr>
            <p:cNvPr id="116" name="object 1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704241" y="2213297"/>
              <a:ext cx="251917" cy="138416"/>
            </a:xfrm>
            <a:prstGeom prst="rect">
              <a:avLst/>
            </a:prstGeom>
          </p:spPr>
        </p:pic>
        <p:sp>
          <p:nvSpPr>
            <p:cNvPr id="117" name="object 117"/>
            <p:cNvSpPr/>
            <p:nvPr/>
          </p:nvSpPr>
          <p:spPr>
            <a:xfrm>
              <a:off x="6511925" y="2129866"/>
              <a:ext cx="772160" cy="289560"/>
            </a:xfrm>
            <a:custGeom>
              <a:avLst/>
              <a:gdLst/>
              <a:ahLst/>
              <a:cxnLst/>
              <a:rect l="l" t="t" r="r" b="b"/>
              <a:pathLst>
                <a:path w="772159" h="289560">
                  <a:moveTo>
                    <a:pt x="10428" y="144691"/>
                  </a:moveTo>
                  <a:lnTo>
                    <a:pt x="0" y="144691"/>
                  </a:lnTo>
                  <a:lnTo>
                    <a:pt x="7376" y="190425"/>
                  </a:lnTo>
                  <a:lnTo>
                    <a:pt x="27917" y="230144"/>
                  </a:lnTo>
                  <a:lnTo>
                    <a:pt x="59238" y="261466"/>
                  </a:lnTo>
                  <a:lnTo>
                    <a:pt x="98957" y="282006"/>
                  </a:lnTo>
                  <a:lnTo>
                    <a:pt x="144691" y="289383"/>
                  </a:lnTo>
                  <a:lnTo>
                    <a:pt x="144691" y="278954"/>
                  </a:lnTo>
                  <a:lnTo>
                    <a:pt x="102253" y="272109"/>
                  </a:lnTo>
                  <a:lnTo>
                    <a:pt x="65397" y="253049"/>
                  </a:lnTo>
                  <a:lnTo>
                    <a:pt x="36333" y="223985"/>
                  </a:lnTo>
                  <a:lnTo>
                    <a:pt x="17273" y="187129"/>
                  </a:lnTo>
                  <a:lnTo>
                    <a:pt x="10428" y="144691"/>
                  </a:lnTo>
                  <a:close/>
                </a:path>
                <a:path w="772159" h="289560">
                  <a:moveTo>
                    <a:pt x="626996" y="278954"/>
                  </a:moveTo>
                  <a:lnTo>
                    <a:pt x="144691" y="278954"/>
                  </a:lnTo>
                  <a:lnTo>
                    <a:pt x="144691" y="289383"/>
                  </a:lnTo>
                  <a:lnTo>
                    <a:pt x="626996" y="289383"/>
                  </a:lnTo>
                  <a:lnTo>
                    <a:pt x="626996" y="278954"/>
                  </a:lnTo>
                  <a:close/>
                </a:path>
                <a:path w="772159" h="289560">
                  <a:moveTo>
                    <a:pt x="626996" y="0"/>
                  </a:moveTo>
                  <a:lnTo>
                    <a:pt x="626996" y="10428"/>
                  </a:lnTo>
                  <a:lnTo>
                    <a:pt x="669433" y="17273"/>
                  </a:lnTo>
                  <a:lnTo>
                    <a:pt x="706290" y="36333"/>
                  </a:lnTo>
                  <a:lnTo>
                    <a:pt x="735354" y="65397"/>
                  </a:lnTo>
                  <a:lnTo>
                    <a:pt x="754414" y="102253"/>
                  </a:lnTo>
                  <a:lnTo>
                    <a:pt x="761259" y="144691"/>
                  </a:lnTo>
                  <a:lnTo>
                    <a:pt x="754414" y="187129"/>
                  </a:lnTo>
                  <a:lnTo>
                    <a:pt x="735354" y="223985"/>
                  </a:lnTo>
                  <a:lnTo>
                    <a:pt x="706290" y="253049"/>
                  </a:lnTo>
                  <a:lnTo>
                    <a:pt x="669433" y="272109"/>
                  </a:lnTo>
                  <a:lnTo>
                    <a:pt x="626996" y="278954"/>
                  </a:lnTo>
                  <a:lnTo>
                    <a:pt x="626996" y="289383"/>
                  </a:lnTo>
                  <a:lnTo>
                    <a:pt x="672730" y="282006"/>
                  </a:lnTo>
                  <a:lnTo>
                    <a:pt x="712449" y="261466"/>
                  </a:lnTo>
                  <a:lnTo>
                    <a:pt x="743770" y="230144"/>
                  </a:lnTo>
                  <a:lnTo>
                    <a:pt x="764311" y="190425"/>
                  </a:lnTo>
                  <a:lnTo>
                    <a:pt x="771687" y="144691"/>
                  </a:lnTo>
                  <a:lnTo>
                    <a:pt x="764311" y="98958"/>
                  </a:lnTo>
                  <a:lnTo>
                    <a:pt x="743770" y="59238"/>
                  </a:lnTo>
                  <a:lnTo>
                    <a:pt x="712449" y="27917"/>
                  </a:lnTo>
                  <a:lnTo>
                    <a:pt x="672730" y="7376"/>
                  </a:lnTo>
                  <a:lnTo>
                    <a:pt x="626996" y="0"/>
                  </a:lnTo>
                  <a:close/>
                </a:path>
                <a:path w="772159" h="289560">
                  <a:moveTo>
                    <a:pt x="144691" y="0"/>
                  </a:moveTo>
                  <a:lnTo>
                    <a:pt x="98957" y="7376"/>
                  </a:lnTo>
                  <a:lnTo>
                    <a:pt x="59238" y="27917"/>
                  </a:lnTo>
                  <a:lnTo>
                    <a:pt x="27917" y="59238"/>
                  </a:lnTo>
                  <a:lnTo>
                    <a:pt x="7376" y="98958"/>
                  </a:lnTo>
                  <a:lnTo>
                    <a:pt x="0" y="144691"/>
                  </a:lnTo>
                  <a:lnTo>
                    <a:pt x="10428" y="144691"/>
                  </a:lnTo>
                  <a:lnTo>
                    <a:pt x="17273" y="102253"/>
                  </a:lnTo>
                  <a:lnTo>
                    <a:pt x="36333" y="65397"/>
                  </a:lnTo>
                  <a:lnTo>
                    <a:pt x="65397" y="36333"/>
                  </a:lnTo>
                  <a:lnTo>
                    <a:pt x="102253" y="17273"/>
                  </a:lnTo>
                  <a:lnTo>
                    <a:pt x="144691" y="10428"/>
                  </a:lnTo>
                  <a:lnTo>
                    <a:pt x="144691" y="0"/>
                  </a:lnTo>
                  <a:close/>
                </a:path>
                <a:path w="772159" h="289560">
                  <a:moveTo>
                    <a:pt x="626996" y="0"/>
                  </a:moveTo>
                  <a:lnTo>
                    <a:pt x="144691" y="0"/>
                  </a:lnTo>
                  <a:lnTo>
                    <a:pt x="144691" y="10428"/>
                  </a:lnTo>
                  <a:lnTo>
                    <a:pt x="626996" y="10428"/>
                  </a:lnTo>
                  <a:lnTo>
                    <a:pt x="626996" y="0"/>
                  </a:lnTo>
                  <a:close/>
                </a:path>
              </a:pathLst>
            </a:custGeom>
            <a:solidFill>
              <a:srgbClr val="C5C5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8" name="object 1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073267" y="2216315"/>
              <a:ext cx="124038" cy="124040"/>
            </a:xfrm>
            <a:prstGeom prst="rect">
              <a:avLst/>
            </a:prstGeom>
          </p:spPr>
        </p:pic>
      </p:grpSp>
      <p:grpSp>
        <p:nvGrpSpPr>
          <p:cNvPr id="119" name="object 119"/>
          <p:cNvGrpSpPr/>
          <p:nvPr/>
        </p:nvGrpSpPr>
        <p:grpSpPr>
          <a:xfrm>
            <a:off x="7446857" y="2129866"/>
            <a:ext cx="942975" cy="289560"/>
            <a:chOff x="7446857" y="2129866"/>
            <a:chExt cx="942975" cy="289560"/>
          </a:xfrm>
        </p:grpSpPr>
        <p:sp>
          <p:nvSpPr>
            <p:cNvPr id="120" name="object 120"/>
            <p:cNvSpPr/>
            <p:nvPr/>
          </p:nvSpPr>
          <p:spPr>
            <a:xfrm>
              <a:off x="7654792" y="2210928"/>
              <a:ext cx="406400" cy="138430"/>
            </a:xfrm>
            <a:custGeom>
              <a:avLst/>
              <a:gdLst/>
              <a:ahLst/>
              <a:cxnLst/>
              <a:rect l="l" t="t" r="r" b="b"/>
              <a:pathLst>
                <a:path w="406400" h="138430">
                  <a:moveTo>
                    <a:pt x="113513" y="0"/>
                  </a:moveTo>
                  <a:lnTo>
                    <a:pt x="100833" y="0"/>
                  </a:lnTo>
                  <a:lnTo>
                    <a:pt x="100833" y="138110"/>
                  </a:lnTo>
                  <a:lnTo>
                    <a:pt x="113513" y="138110"/>
                  </a:lnTo>
                  <a:lnTo>
                    <a:pt x="113513" y="0"/>
                  </a:lnTo>
                  <a:close/>
                </a:path>
                <a:path w="406400" h="138430">
                  <a:moveTo>
                    <a:pt x="18944" y="93099"/>
                  </a:moveTo>
                  <a:lnTo>
                    <a:pt x="0" y="93194"/>
                  </a:lnTo>
                  <a:lnTo>
                    <a:pt x="1527" y="104041"/>
                  </a:lnTo>
                  <a:lnTo>
                    <a:pt x="21746" y="103807"/>
                  </a:lnTo>
                  <a:lnTo>
                    <a:pt x="43885" y="103086"/>
                  </a:lnTo>
                  <a:lnTo>
                    <a:pt x="66883" y="101506"/>
                  </a:lnTo>
                  <a:lnTo>
                    <a:pt x="89680" y="98694"/>
                  </a:lnTo>
                  <a:lnTo>
                    <a:pt x="89467" y="96096"/>
                  </a:lnTo>
                  <a:lnTo>
                    <a:pt x="18944" y="96096"/>
                  </a:lnTo>
                  <a:lnTo>
                    <a:pt x="18944" y="93099"/>
                  </a:lnTo>
                  <a:close/>
                </a:path>
                <a:path w="406400" h="138430">
                  <a:moveTo>
                    <a:pt x="31166" y="92861"/>
                  </a:moveTo>
                  <a:lnTo>
                    <a:pt x="20596" y="93091"/>
                  </a:lnTo>
                  <a:lnTo>
                    <a:pt x="18944" y="93099"/>
                  </a:lnTo>
                  <a:lnTo>
                    <a:pt x="18944" y="96096"/>
                  </a:lnTo>
                  <a:lnTo>
                    <a:pt x="31166" y="96096"/>
                  </a:lnTo>
                  <a:lnTo>
                    <a:pt x="31166" y="92861"/>
                  </a:lnTo>
                  <a:close/>
                </a:path>
                <a:path w="406400" h="138430">
                  <a:moveTo>
                    <a:pt x="54235" y="92049"/>
                  </a:moveTo>
                  <a:lnTo>
                    <a:pt x="43083" y="92602"/>
                  </a:lnTo>
                  <a:lnTo>
                    <a:pt x="31166" y="92861"/>
                  </a:lnTo>
                  <a:lnTo>
                    <a:pt x="31166" y="96096"/>
                  </a:lnTo>
                  <a:lnTo>
                    <a:pt x="54235" y="96096"/>
                  </a:lnTo>
                  <a:lnTo>
                    <a:pt x="54235" y="92049"/>
                  </a:lnTo>
                  <a:close/>
                </a:path>
                <a:path w="406400" h="138430">
                  <a:moveTo>
                    <a:pt x="66610" y="91421"/>
                  </a:moveTo>
                  <a:lnTo>
                    <a:pt x="66257" y="91453"/>
                  </a:lnTo>
                  <a:lnTo>
                    <a:pt x="54235" y="92049"/>
                  </a:lnTo>
                  <a:lnTo>
                    <a:pt x="54235" y="96096"/>
                  </a:lnTo>
                  <a:lnTo>
                    <a:pt x="66610" y="96096"/>
                  </a:lnTo>
                  <a:lnTo>
                    <a:pt x="66610" y="91421"/>
                  </a:lnTo>
                  <a:close/>
                </a:path>
                <a:path w="406400" h="138430">
                  <a:moveTo>
                    <a:pt x="88916" y="89374"/>
                  </a:moveTo>
                  <a:lnTo>
                    <a:pt x="66610" y="91421"/>
                  </a:lnTo>
                  <a:lnTo>
                    <a:pt x="66610" y="96096"/>
                  </a:lnTo>
                  <a:lnTo>
                    <a:pt x="89467" y="96096"/>
                  </a:lnTo>
                  <a:lnTo>
                    <a:pt x="88916" y="89374"/>
                  </a:lnTo>
                  <a:close/>
                </a:path>
                <a:path w="406400" h="138430">
                  <a:moveTo>
                    <a:pt x="31166" y="22611"/>
                  </a:moveTo>
                  <a:lnTo>
                    <a:pt x="18944" y="22611"/>
                  </a:lnTo>
                  <a:lnTo>
                    <a:pt x="18944" y="93099"/>
                  </a:lnTo>
                  <a:lnTo>
                    <a:pt x="20596" y="93091"/>
                  </a:lnTo>
                  <a:lnTo>
                    <a:pt x="31166" y="92861"/>
                  </a:lnTo>
                  <a:lnTo>
                    <a:pt x="31166" y="22611"/>
                  </a:lnTo>
                  <a:close/>
                </a:path>
                <a:path w="406400" h="138430">
                  <a:moveTo>
                    <a:pt x="66610" y="22611"/>
                  </a:moveTo>
                  <a:lnTo>
                    <a:pt x="54235" y="22611"/>
                  </a:lnTo>
                  <a:lnTo>
                    <a:pt x="54235" y="92049"/>
                  </a:lnTo>
                  <a:lnTo>
                    <a:pt x="66257" y="91453"/>
                  </a:lnTo>
                  <a:lnTo>
                    <a:pt x="66610" y="91421"/>
                  </a:lnTo>
                  <a:lnTo>
                    <a:pt x="66610" y="22611"/>
                  </a:lnTo>
                  <a:close/>
                </a:path>
                <a:path w="406400" h="138430">
                  <a:moveTo>
                    <a:pt x="81888" y="14819"/>
                  </a:moveTo>
                  <a:lnTo>
                    <a:pt x="3666" y="14819"/>
                  </a:lnTo>
                  <a:lnTo>
                    <a:pt x="3666" y="25208"/>
                  </a:lnTo>
                  <a:lnTo>
                    <a:pt x="18944" y="25208"/>
                  </a:lnTo>
                  <a:lnTo>
                    <a:pt x="18944" y="22611"/>
                  </a:lnTo>
                  <a:lnTo>
                    <a:pt x="81888" y="22611"/>
                  </a:lnTo>
                  <a:lnTo>
                    <a:pt x="81888" y="14819"/>
                  </a:lnTo>
                  <a:close/>
                </a:path>
                <a:path w="406400" h="138430">
                  <a:moveTo>
                    <a:pt x="54235" y="22611"/>
                  </a:moveTo>
                  <a:lnTo>
                    <a:pt x="31166" y="22611"/>
                  </a:lnTo>
                  <a:lnTo>
                    <a:pt x="31166" y="25208"/>
                  </a:lnTo>
                  <a:lnTo>
                    <a:pt x="54235" y="25208"/>
                  </a:lnTo>
                  <a:lnTo>
                    <a:pt x="54235" y="22611"/>
                  </a:lnTo>
                  <a:close/>
                </a:path>
                <a:path w="406400" h="138430">
                  <a:moveTo>
                    <a:pt x="81888" y="22611"/>
                  </a:moveTo>
                  <a:lnTo>
                    <a:pt x="66610" y="22611"/>
                  </a:lnTo>
                  <a:lnTo>
                    <a:pt x="66610" y="25208"/>
                  </a:lnTo>
                  <a:lnTo>
                    <a:pt x="81888" y="25208"/>
                  </a:lnTo>
                  <a:lnTo>
                    <a:pt x="81888" y="22611"/>
                  </a:lnTo>
                  <a:close/>
                </a:path>
                <a:path w="406400" h="138430">
                  <a:moveTo>
                    <a:pt x="258792" y="0"/>
                  </a:moveTo>
                  <a:lnTo>
                    <a:pt x="246570" y="0"/>
                  </a:lnTo>
                  <a:lnTo>
                    <a:pt x="246570" y="138110"/>
                  </a:lnTo>
                  <a:lnTo>
                    <a:pt x="258792" y="138110"/>
                  </a:lnTo>
                  <a:lnTo>
                    <a:pt x="258792" y="0"/>
                  </a:lnTo>
                  <a:close/>
                </a:path>
                <a:path w="406400" h="138430">
                  <a:moveTo>
                    <a:pt x="232056" y="3361"/>
                  </a:moveTo>
                  <a:lnTo>
                    <a:pt x="219987" y="3361"/>
                  </a:lnTo>
                  <a:lnTo>
                    <a:pt x="219987" y="130930"/>
                  </a:lnTo>
                  <a:lnTo>
                    <a:pt x="232056" y="130930"/>
                  </a:lnTo>
                  <a:lnTo>
                    <a:pt x="232056" y="78985"/>
                  </a:lnTo>
                  <a:lnTo>
                    <a:pt x="226556" y="78985"/>
                  </a:lnTo>
                  <a:lnTo>
                    <a:pt x="226556" y="68597"/>
                  </a:lnTo>
                  <a:lnTo>
                    <a:pt x="232056" y="68597"/>
                  </a:lnTo>
                  <a:lnTo>
                    <a:pt x="232056" y="49652"/>
                  </a:lnTo>
                  <a:lnTo>
                    <a:pt x="226556" y="49652"/>
                  </a:lnTo>
                  <a:lnTo>
                    <a:pt x="226556" y="39263"/>
                  </a:lnTo>
                  <a:lnTo>
                    <a:pt x="232056" y="39263"/>
                  </a:lnTo>
                  <a:lnTo>
                    <a:pt x="232056" y="3361"/>
                  </a:lnTo>
                  <a:close/>
                </a:path>
                <a:path w="406400" h="138430">
                  <a:moveTo>
                    <a:pt x="153529" y="93702"/>
                  </a:moveTo>
                  <a:lnTo>
                    <a:pt x="139320" y="93805"/>
                  </a:lnTo>
                  <a:lnTo>
                    <a:pt x="140848" y="104499"/>
                  </a:lnTo>
                  <a:lnTo>
                    <a:pt x="156069" y="104344"/>
                  </a:lnTo>
                  <a:lnTo>
                    <a:pt x="173581" y="103716"/>
                  </a:lnTo>
                  <a:lnTo>
                    <a:pt x="191723" y="102372"/>
                  </a:lnTo>
                  <a:lnTo>
                    <a:pt x="208834" y="100069"/>
                  </a:lnTo>
                  <a:lnTo>
                    <a:pt x="208534" y="96402"/>
                  </a:lnTo>
                  <a:lnTo>
                    <a:pt x="153529" y="96402"/>
                  </a:lnTo>
                  <a:lnTo>
                    <a:pt x="153529" y="93702"/>
                  </a:lnTo>
                  <a:close/>
                </a:path>
                <a:path w="406400" h="138430">
                  <a:moveTo>
                    <a:pt x="165140" y="93440"/>
                  </a:moveTo>
                  <a:lnTo>
                    <a:pt x="154897" y="93693"/>
                  </a:lnTo>
                  <a:lnTo>
                    <a:pt x="153529" y="93702"/>
                  </a:lnTo>
                  <a:lnTo>
                    <a:pt x="153529" y="96402"/>
                  </a:lnTo>
                  <a:lnTo>
                    <a:pt x="165140" y="96402"/>
                  </a:lnTo>
                  <a:lnTo>
                    <a:pt x="165140" y="93440"/>
                  </a:lnTo>
                  <a:close/>
                </a:path>
                <a:path w="406400" h="138430">
                  <a:moveTo>
                    <a:pt x="182251" y="92775"/>
                  </a:moveTo>
                  <a:lnTo>
                    <a:pt x="172836" y="93251"/>
                  </a:lnTo>
                  <a:lnTo>
                    <a:pt x="165140" y="93440"/>
                  </a:lnTo>
                  <a:lnTo>
                    <a:pt x="165140" y="96402"/>
                  </a:lnTo>
                  <a:lnTo>
                    <a:pt x="182251" y="96402"/>
                  </a:lnTo>
                  <a:lnTo>
                    <a:pt x="182251" y="92775"/>
                  </a:lnTo>
                  <a:close/>
                </a:path>
                <a:path w="406400" h="138430">
                  <a:moveTo>
                    <a:pt x="193862" y="92075"/>
                  </a:moveTo>
                  <a:lnTo>
                    <a:pt x="191205" y="92322"/>
                  </a:lnTo>
                  <a:lnTo>
                    <a:pt x="182251" y="92775"/>
                  </a:lnTo>
                  <a:lnTo>
                    <a:pt x="182251" y="96402"/>
                  </a:lnTo>
                  <a:lnTo>
                    <a:pt x="193862" y="96402"/>
                  </a:lnTo>
                  <a:lnTo>
                    <a:pt x="193862" y="92075"/>
                  </a:lnTo>
                  <a:close/>
                </a:path>
                <a:path w="406400" h="138430">
                  <a:moveTo>
                    <a:pt x="208070" y="90749"/>
                  </a:moveTo>
                  <a:lnTo>
                    <a:pt x="193862" y="92075"/>
                  </a:lnTo>
                  <a:lnTo>
                    <a:pt x="193862" y="96402"/>
                  </a:lnTo>
                  <a:lnTo>
                    <a:pt x="208534" y="96402"/>
                  </a:lnTo>
                  <a:lnTo>
                    <a:pt x="208070" y="90749"/>
                  </a:lnTo>
                  <a:close/>
                </a:path>
                <a:path w="406400" h="138430">
                  <a:moveTo>
                    <a:pt x="165140" y="24138"/>
                  </a:moveTo>
                  <a:lnTo>
                    <a:pt x="153529" y="24138"/>
                  </a:lnTo>
                  <a:lnTo>
                    <a:pt x="153529" y="93702"/>
                  </a:lnTo>
                  <a:lnTo>
                    <a:pt x="154897" y="93693"/>
                  </a:lnTo>
                  <a:lnTo>
                    <a:pt x="165140" y="93440"/>
                  </a:lnTo>
                  <a:lnTo>
                    <a:pt x="165140" y="24138"/>
                  </a:lnTo>
                  <a:close/>
                </a:path>
                <a:path w="406400" h="138430">
                  <a:moveTo>
                    <a:pt x="193862" y="24138"/>
                  </a:moveTo>
                  <a:lnTo>
                    <a:pt x="182251" y="24138"/>
                  </a:lnTo>
                  <a:lnTo>
                    <a:pt x="182251" y="92775"/>
                  </a:lnTo>
                  <a:lnTo>
                    <a:pt x="191205" y="92322"/>
                  </a:lnTo>
                  <a:lnTo>
                    <a:pt x="193862" y="92075"/>
                  </a:lnTo>
                  <a:lnTo>
                    <a:pt x="193862" y="24138"/>
                  </a:lnTo>
                  <a:close/>
                </a:path>
                <a:path w="406400" h="138430">
                  <a:moveTo>
                    <a:pt x="219987" y="68597"/>
                  </a:moveTo>
                  <a:lnTo>
                    <a:pt x="201959" y="68597"/>
                  </a:lnTo>
                  <a:lnTo>
                    <a:pt x="201959" y="78985"/>
                  </a:lnTo>
                  <a:lnTo>
                    <a:pt x="219987" y="78985"/>
                  </a:lnTo>
                  <a:lnTo>
                    <a:pt x="219987" y="68597"/>
                  </a:lnTo>
                  <a:close/>
                </a:path>
                <a:path w="406400" h="138430">
                  <a:moveTo>
                    <a:pt x="232056" y="68597"/>
                  </a:moveTo>
                  <a:lnTo>
                    <a:pt x="226556" y="68597"/>
                  </a:lnTo>
                  <a:lnTo>
                    <a:pt x="226556" y="78985"/>
                  </a:lnTo>
                  <a:lnTo>
                    <a:pt x="232056" y="78985"/>
                  </a:lnTo>
                  <a:lnTo>
                    <a:pt x="232056" y="68597"/>
                  </a:lnTo>
                  <a:close/>
                </a:path>
                <a:path w="406400" h="138430">
                  <a:moveTo>
                    <a:pt x="219987" y="39263"/>
                  </a:moveTo>
                  <a:lnTo>
                    <a:pt x="201959" y="39263"/>
                  </a:lnTo>
                  <a:lnTo>
                    <a:pt x="201959" y="49652"/>
                  </a:lnTo>
                  <a:lnTo>
                    <a:pt x="219987" y="49652"/>
                  </a:lnTo>
                  <a:lnTo>
                    <a:pt x="219987" y="39263"/>
                  </a:lnTo>
                  <a:close/>
                </a:path>
                <a:path w="406400" h="138430">
                  <a:moveTo>
                    <a:pt x="232056" y="39263"/>
                  </a:moveTo>
                  <a:lnTo>
                    <a:pt x="226556" y="39263"/>
                  </a:lnTo>
                  <a:lnTo>
                    <a:pt x="226556" y="49652"/>
                  </a:lnTo>
                  <a:lnTo>
                    <a:pt x="232056" y="49652"/>
                  </a:lnTo>
                  <a:lnTo>
                    <a:pt x="232056" y="39263"/>
                  </a:lnTo>
                  <a:close/>
                </a:path>
                <a:path w="406400" h="138430">
                  <a:moveTo>
                    <a:pt x="205167" y="17263"/>
                  </a:moveTo>
                  <a:lnTo>
                    <a:pt x="142070" y="17263"/>
                  </a:lnTo>
                  <a:lnTo>
                    <a:pt x="142070" y="27652"/>
                  </a:lnTo>
                  <a:lnTo>
                    <a:pt x="153529" y="27652"/>
                  </a:lnTo>
                  <a:lnTo>
                    <a:pt x="153529" y="24138"/>
                  </a:lnTo>
                  <a:lnTo>
                    <a:pt x="205167" y="24138"/>
                  </a:lnTo>
                  <a:lnTo>
                    <a:pt x="205167" y="17263"/>
                  </a:lnTo>
                  <a:close/>
                </a:path>
                <a:path w="406400" h="138430">
                  <a:moveTo>
                    <a:pt x="182251" y="24138"/>
                  </a:moveTo>
                  <a:lnTo>
                    <a:pt x="165140" y="24138"/>
                  </a:lnTo>
                  <a:lnTo>
                    <a:pt x="165140" y="27652"/>
                  </a:lnTo>
                  <a:lnTo>
                    <a:pt x="182251" y="27652"/>
                  </a:lnTo>
                  <a:lnTo>
                    <a:pt x="182251" y="24138"/>
                  </a:lnTo>
                  <a:close/>
                </a:path>
                <a:path w="406400" h="138430">
                  <a:moveTo>
                    <a:pt x="205167" y="24138"/>
                  </a:moveTo>
                  <a:lnTo>
                    <a:pt x="193862" y="24138"/>
                  </a:lnTo>
                  <a:lnTo>
                    <a:pt x="193862" y="27652"/>
                  </a:lnTo>
                  <a:lnTo>
                    <a:pt x="205167" y="27652"/>
                  </a:lnTo>
                  <a:lnTo>
                    <a:pt x="205167" y="24138"/>
                  </a:lnTo>
                  <a:close/>
                </a:path>
                <a:path w="406400" h="138430">
                  <a:moveTo>
                    <a:pt x="337308" y="81888"/>
                  </a:moveTo>
                  <a:lnTo>
                    <a:pt x="296364" y="81888"/>
                  </a:lnTo>
                  <a:lnTo>
                    <a:pt x="296364" y="91666"/>
                  </a:lnTo>
                  <a:lnTo>
                    <a:pt x="377641" y="91666"/>
                  </a:lnTo>
                  <a:lnTo>
                    <a:pt x="377641" y="103735"/>
                  </a:lnTo>
                  <a:lnTo>
                    <a:pt x="296669" y="103735"/>
                  </a:lnTo>
                  <a:lnTo>
                    <a:pt x="296669" y="136582"/>
                  </a:lnTo>
                  <a:lnTo>
                    <a:pt x="394294" y="136582"/>
                  </a:lnTo>
                  <a:lnTo>
                    <a:pt x="394294" y="129707"/>
                  </a:lnTo>
                  <a:lnTo>
                    <a:pt x="309197" y="129707"/>
                  </a:lnTo>
                  <a:lnTo>
                    <a:pt x="309197" y="112902"/>
                  </a:lnTo>
                  <a:lnTo>
                    <a:pt x="390169" y="112902"/>
                  </a:lnTo>
                  <a:lnTo>
                    <a:pt x="390169" y="86471"/>
                  </a:lnTo>
                  <a:lnTo>
                    <a:pt x="337308" y="86471"/>
                  </a:lnTo>
                  <a:lnTo>
                    <a:pt x="337308" y="81888"/>
                  </a:lnTo>
                  <a:close/>
                </a:path>
                <a:path w="406400" h="138430">
                  <a:moveTo>
                    <a:pt x="394294" y="126652"/>
                  </a:moveTo>
                  <a:lnTo>
                    <a:pt x="309197" y="126652"/>
                  </a:lnTo>
                  <a:lnTo>
                    <a:pt x="309197" y="129707"/>
                  </a:lnTo>
                  <a:lnTo>
                    <a:pt x="394294" y="129707"/>
                  </a:lnTo>
                  <a:lnTo>
                    <a:pt x="394294" y="126652"/>
                  </a:lnTo>
                  <a:close/>
                </a:path>
                <a:path w="406400" h="138430">
                  <a:moveTo>
                    <a:pt x="349836" y="65235"/>
                  </a:moveTo>
                  <a:lnTo>
                    <a:pt x="337308" y="65235"/>
                  </a:lnTo>
                  <a:lnTo>
                    <a:pt x="337308" y="86471"/>
                  </a:lnTo>
                  <a:lnTo>
                    <a:pt x="349836" y="86471"/>
                  </a:lnTo>
                  <a:lnTo>
                    <a:pt x="349836" y="65235"/>
                  </a:lnTo>
                  <a:close/>
                </a:path>
                <a:path w="406400" h="138430">
                  <a:moveTo>
                    <a:pt x="390169" y="81888"/>
                  </a:moveTo>
                  <a:lnTo>
                    <a:pt x="349836" y="81888"/>
                  </a:lnTo>
                  <a:lnTo>
                    <a:pt x="349836" y="86471"/>
                  </a:lnTo>
                  <a:lnTo>
                    <a:pt x="390169" y="86471"/>
                  </a:lnTo>
                  <a:lnTo>
                    <a:pt x="390169" y="81888"/>
                  </a:lnTo>
                  <a:close/>
                </a:path>
                <a:path w="406400" h="138430">
                  <a:moveTo>
                    <a:pt x="406058" y="58208"/>
                  </a:moveTo>
                  <a:lnTo>
                    <a:pt x="281239" y="58208"/>
                  </a:lnTo>
                  <a:lnTo>
                    <a:pt x="281239" y="68444"/>
                  </a:lnTo>
                  <a:lnTo>
                    <a:pt x="337308" y="68444"/>
                  </a:lnTo>
                  <a:lnTo>
                    <a:pt x="337308" y="65235"/>
                  </a:lnTo>
                  <a:lnTo>
                    <a:pt x="406058" y="65235"/>
                  </a:lnTo>
                  <a:lnTo>
                    <a:pt x="406058" y="58208"/>
                  </a:lnTo>
                  <a:close/>
                </a:path>
                <a:path w="406400" h="138430">
                  <a:moveTo>
                    <a:pt x="406058" y="65235"/>
                  </a:moveTo>
                  <a:lnTo>
                    <a:pt x="349836" y="65235"/>
                  </a:lnTo>
                  <a:lnTo>
                    <a:pt x="349836" y="68444"/>
                  </a:lnTo>
                  <a:lnTo>
                    <a:pt x="406058" y="68444"/>
                  </a:lnTo>
                  <a:lnTo>
                    <a:pt x="406058" y="65235"/>
                  </a:lnTo>
                  <a:close/>
                </a:path>
                <a:path w="406400" h="138430">
                  <a:moveTo>
                    <a:pt x="389863" y="4583"/>
                  </a:moveTo>
                  <a:lnTo>
                    <a:pt x="297433" y="4583"/>
                  </a:lnTo>
                  <a:lnTo>
                    <a:pt x="297433" y="46597"/>
                  </a:lnTo>
                  <a:lnTo>
                    <a:pt x="389863" y="46597"/>
                  </a:lnTo>
                  <a:lnTo>
                    <a:pt x="389863" y="36513"/>
                  </a:lnTo>
                  <a:lnTo>
                    <a:pt x="309961" y="36513"/>
                  </a:lnTo>
                  <a:lnTo>
                    <a:pt x="309961" y="14666"/>
                  </a:lnTo>
                  <a:lnTo>
                    <a:pt x="389863" y="14666"/>
                  </a:lnTo>
                  <a:lnTo>
                    <a:pt x="389863" y="4583"/>
                  </a:lnTo>
                  <a:close/>
                </a:path>
                <a:path w="406400" h="138430">
                  <a:moveTo>
                    <a:pt x="389863" y="14666"/>
                  </a:moveTo>
                  <a:lnTo>
                    <a:pt x="377488" y="14666"/>
                  </a:lnTo>
                  <a:lnTo>
                    <a:pt x="377488" y="36513"/>
                  </a:lnTo>
                  <a:lnTo>
                    <a:pt x="389863" y="36513"/>
                  </a:lnTo>
                  <a:lnTo>
                    <a:pt x="389863" y="14666"/>
                  </a:lnTo>
                  <a:close/>
                </a:path>
              </a:pathLst>
            </a:custGeom>
            <a:solidFill>
              <a:srgbClr val="6775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21"/>
            <p:cNvSpPr/>
            <p:nvPr/>
          </p:nvSpPr>
          <p:spPr>
            <a:xfrm>
              <a:off x="7446857" y="2129866"/>
              <a:ext cx="942975" cy="289560"/>
            </a:xfrm>
            <a:custGeom>
              <a:avLst/>
              <a:gdLst/>
              <a:ahLst/>
              <a:cxnLst/>
              <a:rect l="l" t="t" r="r" b="b"/>
              <a:pathLst>
                <a:path w="942975" h="289560">
                  <a:moveTo>
                    <a:pt x="797658" y="278954"/>
                  </a:moveTo>
                  <a:lnTo>
                    <a:pt x="144691" y="278954"/>
                  </a:lnTo>
                  <a:lnTo>
                    <a:pt x="144691" y="289383"/>
                  </a:lnTo>
                  <a:lnTo>
                    <a:pt x="797658" y="289383"/>
                  </a:lnTo>
                  <a:lnTo>
                    <a:pt x="797658" y="278954"/>
                  </a:lnTo>
                  <a:close/>
                </a:path>
                <a:path w="942975" h="289560">
                  <a:moveTo>
                    <a:pt x="797658" y="0"/>
                  </a:moveTo>
                  <a:lnTo>
                    <a:pt x="797657" y="10428"/>
                  </a:lnTo>
                  <a:lnTo>
                    <a:pt x="840095" y="17273"/>
                  </a:lnTo>
                  <a:lnTo>
                    <a:pt x="876952" y="36333"/>
                  </a:lnTo>
                  <a:lnTo>
                    <a:pt x="906016" y="65397"/>
                  </a:lnTo>
                  <a:lnTo>
                    <a:pt x="925076" y="102253"/>
                  </a:lnTo>
                  <a:lnTo>
                    <a:pt x="931921" y="144691"/>
                  </a:lnTo>
                  <a:lnTo>
                    <a:pt x="925076" y="187129"/>
                  </a:lnTo>
                  <a:lnTo>
                    <a:pt x="906016" y="223985"/>
                  </a:lnTo>
                  <a:lnTo>
                    <a:pt x="876952" y="253049"/>
                  </a:lnTo>
                  <a:lnTo>
                    <a:pt x="840095" y="272109"/>
                  </a:lnTo>
                  <a:lnTo>
                    <a:pt x="797658" y="278954"/>
                  </a:lnTo>
                  <a:lnTo>
                    <a:pt x="797658" y="289383"/>
                  </a:lnTo>
                  <a:lnTo>
                    <a:pt x="843391" y="282006"/>
                  </a:lnTo>
                  <a:lnTo>
                    <a:pt x="883110" y="261466"/>
                  </a:lnTo>
                  <a:lnTo>
                    <a:pt x="914432" y="230144"/>
                  </a:lnTo>
                  <a:lnTo>
                    <a:pt x="934973" y="190425"/>
                  </a:lnTo>
                  <a:lnTo>
                    <a:pt x="942349" y="144691"/>
                  </a:lnTo>
                  <a:lnTo>
                    <a:pt x="934973" y="98958"/>
                  </a:lnTo>
                  <a:lnTo>
                    <a:pt x="914432" y="59238"/>
                  </a:lnTo>
                  <a:lnTo>
                    <a:pt x="883110" y="27917"/>
                  </a:lnTo>
                  <a:lnTo>
                    <a:pt x="843391" y="7376"/>
                  </a:lnTo>
                  <a:lnTo>
                    <a:pt x="797658" y="0"/>
                  </a:lnTo>
                  <a:close/>
                </a:path>
                <a:path w="942975" h="289560">
                  <a:moveTo>
                    <a:pt x="10428" y="144691"/>
                  </a:moveTo>
                  <a:lnTo>
                    <a:pt x="0" y="144691"/>
                  </a:lnTo>
                  <a:lnTo>
                    <a:pt x="7376" y="190425"/>
                  </a:lnTo>
                  <a:lnTo>
                    <a:pt x="27917" y="230144"/>
                  </a:lnTo>
                  <a:lnTo>
                    <a:pt x="59238" y="261466"/>
                  </a:lnTo>
                  <a:lnTo>
                    <a:pt x="98958" y="282006"/>
                  </a:lnTo>
                  <a:lnTo>
                    <a:pt x="144691" y="289383"/>
                  </a:lnTo>
                  <a:lnTo>
                    <a:pt x="144691" y="278954"/>
                  </a:lnTo>
                  <a:lnTo>
                    <a:pt x="102254" y="272109"/>
                  </a:lnTo>
                  <a:lnTo>
                    <a:pt x="65397" y="253049"/>
                  </a:lnTo>
                  <a:lnTo>
                    <a:pt x="36333" y="223985"/>
                  </a:lnTo>
                  <a:lnTo>
                    <a:pt x="17273" y="187129"/>
                  </a:lnTo>
                  <a:lnTo>
                    <a:pt x="10428" y="144691"/>
                  </a:lnTo>
                  <a:close/>
                </a:path>
                <a:path w="942975" h="289560">
                  <a:moveTo>
                    <a:pt x="144691" y="0"/>
                  </a:moveTo>
                  <a:lnTo>
                    <a:pt x="98957" y="7376"/>
                  </a:lnTo>
                  <a:lnTo>
                    <a:pt x="59238" y="27917"/>
                  </a:lnTo>
                  <a:lnTo>
                    <a:pt x="27917" y="59238"/>
                  </a:lnTo>
                  <a:lnTo>
                    <a:pt x="7376" y="98958"/>
                  </a:lnTo>
                  <a:lnTo>
                    <a:pt x="0" y="144691"/>
                  </a:lnTo>
                  <a:lnTo>
                    <a:pt x="10428" y="144691"/>
                  </a:lnTo>
                  <a:lnTo>
                    <a:pt x="17273" y="102253"/>
                  </a:lnTo>
                  <a:lnTo>
                    <a:pt x="36333" y="65397"/>
                  </a:lnTo>
                  <a:lnTo>
                    <a:pt x="65397" y="36333"/>
                  </a:lnTo>
                  <a:lnTo>
                    <a:pt x="102253" y="17273"/>
                  </a:lnTo>
                  <a:lnTo>
                    <a:pt x="144691" y="10428"/>
                  </a:lnTo>
                  <a:lnTo>
                    <a:pt x="144691" y="0"/>
                  </a:lnTo>
                  <a:close/>
                </a:path>
                <a:path w="942975" h="289560">
                  <a:moveTo>
                    <a:pt x="797657" y="0"/>
                  </a:moveTo>
                  <a:lnTo>
                    <a:pt x="144691" y="0"/>
                  </a:lnTo>
                  <a:lnTo>
                    <a:pt x="144691" y="10428"/>
                  </a:lnTo>
                  <a:lnTo>
                    <a:pt x="797657" y="10428"/>
                  </a:lnTo>
                  <a:lnTo>
                    <a:pt x="797657" y="0"/>
                  </a:lnTo>
                  <a:close/>
                </a:path>
              </a:pathLst>
            </a:custGeom>
            <a:solidFill>
              <a:srgbClr val="C5C5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2" name="object 12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178855" y="2216315"/>
              <a:ext cx="124038" cy="124040"/>
            </a:xfrm>
            <a:prstGeom prst="rect">
              <a:avLst/>
            </a:prstGeom>
          </p:spPr>
        </p:pic>
      </p:grpSp>
      <p:grpSp>
        <p:nvGrpSpPr>
          <p:cNvPr id="123" name="object 123"/>
          <p:cNvGrpSpPr/>
          <p:nvPr/>
        </p:nvGrpSpPr>
        <p:grpSpPr>
          <a:xfrm>
            <a:off x="8552451" y="2129866"/>
            <a:ext cx="1209675" cy="289560"/>
            <a:chOff x="8552451" y="2129866"/>
            <a:chExt cx="1209675" cy="289560"/>
          </a:xfrm>
        </p:grpSpPr>
        <p:sp>
          <p:nvSpPr>
            <p:cNvPr id="124" name="object 124"/>
            <p:cNvSpPr/>
            <p:nvPr/>
          </p:nvSpPr>
          <p:spPr>
            <a:xfrm>
              <a:off x="8727455" y="2213297"/>
              <a:ext cx="683260" cy="138430"/>
            </a:xfrm>
            <a:custGeom>
              <a:avLst/>
              <a:gdLst/>
              <a:ahLst/>
              <a:cxnLst/>
              <a:rect l="l" t="t" r="r" b="b"/>
              <a:pathLst>
                <a:path w="683259" h="138430">
                  <a:moveTo>
                    <a:pt x="84791" y="3361"/>
                  </a:moveTo>
                  <a:lnTo>
                    <a:pt x="73027" y="3361"/>
                  </a:lnTo>
                  <a:lnTo>
                    <a:pt x="73027" y="130930"/>
                  </a:lnTo>
                  <a:lnTo>
                    <a:pt x="84791" y="130930"/>
                  </a:lnTo>
                  <a:lnTo>
                    <a:pt x="84791" y="60041"/>
                  </a:lnTo>
                  <a:lnTo>
                    <a:pt x="78221" y="60041"/>
                  </a:lnTo>
                  <a:lnTo>
                    <a:pt x="78221" y="49499"/>
                  </a:lnTo>
                  <a:lnTo>
                    <a:pt x="84791" y="49499"/>
                  </a:lnTo>
                  <a:lnTo>
                    <a:pt x="84791" y="3361"/>
                  </a:lnTo>
                  <a:close/>
                </a:path>
                <a:path w="683259" h="138430">
                  <a:moveTo>
                    <a:pt x="49347" y="15124"/>
                  </a:moveTo>
                  <a:lnTo>
                    <a:pt x="0" y="15124"/>
                  </a:lnTo>
                  <a:lnTo>
                    <a:pt x="0" y="25513"/>
                  </a:lnTo>
                  <a:lnTo>
                    <a:pt x="37124" y="25513"/>
                  </a:lnTo>
                  <a:lnTo>
                    <a:pt x="37124" y="53013"/>
                  </a:lnTo>
                  <a:lnTo>
                    <a:pt x="305" y="53013"/>
                  </a:lnTo>
                  <a:lnTo>
                    <a:pt x="305" y="104194"/>
                  </a:lnTo>
                  <a:lnTo>
                    <a:pt x="9472" y="104194"/>
                  </a:lnTo>
                  <a:lnTo>
                    <a:pt x="22279" y="104046"/>
                  </a:lnTo>
                  <a:lnTo>
                    <a:pt x="34928" y="103468"/>
                  </a:lnTo>
                  <a:lnTo>
                    <a:pt x="47950" y="102260"/>
                  </a:lnTo>
                  <a:lnTo>
                    <a:pt x="61874" y="100221"/>
                  </a:lnTo>
                  <a:lnTo>
                    <a:pt x="61638" y="97930"/>
                  </a:lnTo>
                  <a:lnTo>
                    <a:pt x="12680" y="97930"/>
                  </a:lnTo>
                  <a:lnTo>
                    <a:pt x="12680" y="93652"/>
                  </a:lnTo>
                  <a:lnTo>
                    <a:pt x="9472" y="93652"/>
                  </a:lnTo>
                  <a:lnTo>
                    <a:pt x="12680" y="93614"/>
                  </a:lnTo>
                  <a:lnTo>
                    <a:pt x="12680" y="63249"/>
                  </a:lnTo>
                  <a:lnTo>
                    <a:pt x="49347" y="63249"/>
                  </a:lnTo>
                  <a:lnTo>
                    <a:pt x="49347" y="15124"/>
                  </a:lnTo>
                  <a:close/>
                </a:path>
                <a:path w="683259" h="138430">
                  <a:moveTo>
                    <a:pt x="60805" y="89833"/>
                  </a:moveTo>
                  <a:lnTo>
                    <a:pt x="47155" y="91783"/>
                  </a:lnTo>
                  <a:lnTo>
                    <a:pt x="34336" y="92945"/>
                  </a:lnTo>
                  <a:lnTo>
                    <a:pt x="21918" y="93506"/>
                  </a:lnTo>
                  <a:lnTo>
                    <a:pt x="12680" y="93614"/>
                  </a:lnTo>
                  <a:lnTo>
                    <a:pt x="12680" y="97930"/>
                  </a:lnTo>
                  <a:lnTo>
                    <a:pt x="61638" y="97930"/>
                  </a:lnTo>
                  <a:lnTo>
                    <a:pt x="60805" y="89833"/>
                  </a:lnTo>
                  <a:close/>
                </a:path>
                <a:path w="683259" h="138430">
                  <a:moveTo>
                    <a:pt x="12680" y="93614"/>
                  </a:moveTo>
                  <a:lnTo>
                    <a:pt x="9472" y="93652"/>
                  </a:lnTo>
                  <a:lnTo>
                    <a:pt x="12680" y="93652"/>
                  </a:lnTo>
                  <a:close/>
                </a:path>
                <a:path w="683259" h="138430">
                  <a:moveTo>
                    <a:pt x="73027" y="49499"/>
                  </a:moveTo>
                  <a:lnTo>
                    <a:pt x="55916" y="49499"/>
                  </a:lnTo>
                  <a:lnTo>
                    <a:pt x="55916" y="60041"/>
                  </a:lnTo>
                  <a:lnTo>
                    <a:pt x="73027" y="60041"/>
                  </a:lnTo>
                  <a:lnTo>
                    <a:pt x="73027" y="49499"/>
                  </a:lnTo>
                  <a:close/>
                </a:path>
                <a:path w="683259" h="138430">
                  <a:moveTo>
                    <a:pt x="84791" y="49499"/>
                  </a:moveTo>
                  <a:lnTo>
                    <a:pt x="78221" y="49499"/>
                  </a:lnTo>
                  <a:lnTo>
                    <a:pt x="78221" y="60041"/>
                  </a:lnTo>
                  <a:lnTo>
                    <a:pt x="84791" y="60041"/>
                  </a:lnTo>
                  <a:lnTo>
                    <a:pt x="84791" y="49499"/>
                  </a:lnTo>
                  <a:close/>
                </a:path>
                <a:path w="683259" h="138430">
                  <a:moveTo>
                    <a:pt x="113055" y="0"/>
                  </a:moveTo>
                  <a:lnTo>
                    <a:pt x="100833" y="0"/>
                  </a:lnTo>
                  <a:lnTo>
                    <a:pt x="100833" y="138110"/>
                  </a:lnTo>
                  <a:lnTo>
                    <a:pt x="113055" y="138110"/>
                  </a:lnTo>
                  <a:lnTo>
                    <a:pt x="113055" y="0"/>
                  </a:lnTo>
                  <a:close/>
                </a:path>
                <a:path w="683259" h="138430">
                  <a:moveTo>
                    <a:pt x="175529" y="15124"/>
                  </a:moveTo>
                  <a:lnTo>
                    <a:pt x="173084" y="15124"/>
                  </a:lnTo>
                  <a:lnTo>
                    <a:pt x="173084" y="29180"/>
                  </a:lnTo>
                  <a:lnTo>
                    <a:pt x="170563" y="43481"/>
                  </a:lnTo>
                  <a:lnTo>
                    <a:pt x="163459" y="56279"/>
                  </a:lnTo>
                  <a:lnTo>
                    <a:pt x="152459" y="66756"/>
                  </a:lnTo>
                  <a:lnTo>
                    <a:pt x="138251" y="74096"/>
                  </a:lnTo>
                  <a:lnTo>
                    <a:pt x="144820" y="84180"/>
                  </a:lnTo>
                  <a:lnTo>
                    <a:pt x="160681" y="75608"/>
                  </a:lnTo>
                  <a:lnTo>
                    <a:pt x="172931" y="63039"/>
                  </a:lnTo>
                  <a:lnTo>
                    <a:pt x="179839" y="49263"/>
                  </a:lnTo>
                  <a:lnTo>
                    <a:pt x="178369" y="46496"/>
                  </a:lnTo>
                  <a:lnTo>
                    <a:pt x="175529" y="29180"/>
                  </a:lnTo>
                  <a:lnTo>
                    <a:pt x="175529" y="15124"/>
                  </a:lnTo>
                  <a:close/>
                </a:path>
                <a:path w="683259" h="138430">
                  <a:moveTo>
                    <a:pt x="186070" y="15124"/>
                  </a:moveTo>
                  <a:lnTo>
                    <a:pt x="183626" y="15124"/>
                  </a:lnTo>
                  <a:lnTo>
                    <a:pt x="183626" y="29180"/>
                  </a:lnTo>
                  <a:lnTo>
                    <a:pt x="180828" y="47291"/>
                  </a:lnTo>
                  <a:lnTo>
                    <a:pt x="179839" y="49263"/>
                  </a:lnTo>
                  <a:lnTo>
                    <a:pt x="186338" y="61492"/>
                  </a:lnTo>
                  <a:lnTo>
                    <a:pt x="198603" y="73395"/>
                  </a:lnTo>
                  <a:lnTo>
                    <a:pt x="214334" y="81430"/>
                  </a:lnTo>
                  <a:lnTo>
                    <a:pt x="220904" y="71499"/>
                  </a:lnTo>
                  <a:lnTo>
                    <a:pt x="206824" y="64608"/>
                  </a:lnTo>
                  <a:lnTo>
                    <a:pt x="195810" y="54751"/>
                  </a:lnTo>
                  <a:lnTo>
                    <a:pt x="188634" y="42689"/>
                  </a:lnTo>
                  <a:lnTo>
                    <a:pt x="186070" y="29180"/>
                  </a:lnTo>
                  <a:lnTo>
                    <a:pt x="186070" y="15124"/>
                  </a:lnTo>
                  <a:close/>
                </a:path>
                <a:path w="683259" h="138430">
                  <a:moveTo>
                    <a:pt x="183626" y="15124"/>
                  </a:moveTo>
                  <a:lnTo>
                    <a:pt x="175529" y="15124"/>
                  </a:lnTo>
                  <a:lnTo>
                    <a:pt x="175529" y="29180"/>
                  </a:lnTo>
                  <a:lnTo>
                    <a:pt x="178369" y="46496"/>
                  </a:lnTo>
                  <a:lnTo>
                    <a:pt x="179839" y="49263"/>
                  </a:lnTo>
                  <a:lnTo>
                    <a:pt x="180828" y="47291"/>
                  </a:lnTo>
                  <a:lnTo>
                    <a:pt x="183626" y="29180"/>
                  </a:lnTo>
                  <a:lnTo>
                    <a:pt x="183626" y="15124"/>
                  </a:lnTo>
                  <a:close/>
                </a:path>
                <a:path w="683259" h="138430">
                  <a:moveTo>
                    <a:pt x="217237" y="11458"/>
                  </a:moveTo>
                  <a:lnTo>
                    <a:pt x="141612" y="11458"/>
                  </a:lnTo>
                  <a:lnTo>
                    <a:pt x="141612" y="21694"/>
                  </a:lnTo>
                  <a:lnTo>
                    <a:pt x="173084" y="21694"/>
                  </a:lnTo>
                  <a:lnTo>
                    <a:pt x="173084" y="15124"/>
                  </a:lnTo>
                  <a:lnTo>
                    <a:pt x="217237" y="15124"/>
                  </a:lnTo>
                  <a:lnTo>
                    <a:pt x="217237" y="11458"/>
                  </a:lnTo>
                  <a:close/>
                </a:path>
                <a:path w="683259" h="138430">
                  <a:moveTo>
                    <a:pt x="217237" y="15124"/>
                  </a:moveTo>
                  <a:lnTo>
                    <a:pt x="186070" y="15124"/>
                  </a:lnTo>
                  <a:lnTo>
                    <a:pt x="186070" y="21694"/>
                  </a:lnTo>
                  <a:lnTo>
                    <a:pt x="217237" y="21694"/>
                  </a:lnTo>
                  <a:lnTo>
                    <a:pt x="217237" y="15124"/>
                  </a:lnTo>
                  <a:close/>
                </a:path>
                <a:path w="683259" h="138430">
                  <a:moveTo>
                    <a:pt x="249626" y="152"/>
                  </a:moveTo>
                  <a:lnTo>
                    <a:pt x="236792" y="152"/>
                  </a:lnTo>
                  <a:lnTo>
                    <a:pt x="236792" y="101138"/>
                  </a:lnTo>
                  <a:lnTo>
                    <a:pt x="249626" y="101138"/>
                  </a:lnTo>
                  <a:lnTo>
                    <a:pt x="249626" y="152"/>
                  </a:lnTo>
                  <a:close/>
                </a:path>
                <a:path w="683259" h="138430">
                  <a:moveTo>
                    <a:pt x="173390" y="91666"/>
                  </a:moveTo>
                  <a:lnTo>
                    <a:pt x="160862" y="91666"/>
                  </a:lnTo>
                  <a:lnTo>
                    <a:pt x="160862" y="135055"/>
                  </a:lnTo>
                  <a:lnTo>
                    <a:pt x="253751" y="135055"/>
                  </a:lnTo>
                  <a:lnTo>
                    <a:pt x="253751" y="129249"/>
                  </a:lnTo>
                  <a:lnTo>
                    <a:pt x="173390" y="129249"/>
                  </a:lnTo>
                  <a:lnTo>
                    <a:pt x="173390" y="91666"/>
                  </a:lnTo>
                  <a:close/>
                </a:path>
                <a:path w="683259" h="138430">
                  <a:moveTo>
                    <a:pt x="253751" y="124666"/>
                  </a:moveTo>
                  <a:lnTo>
                    <a:pt x="173390" y="124666"/>
                  </a:lnTo>
                  <a:lnTo>
                    <a:pt x="173390" y="129249"/>
                  </a:lnTo>
                  <a:lnTo>
                    <a:pt x="253751" y="129249"/>
                  </a:lnTo>
                  <a:lnTo>
                    <a:pt x="253751" y="124666"/>
                  </a:lnTo>
                  <a:close/>
                </a:path>
                <a:path w="683259" h="138430">
                  <a:moveTo>
                    <a:pt x="325391" y="108930"/>
                  </a:moveTo>
                  <a:lnTo>
                    <a:pt x="276808" y="108930"/>
                  </a:lnTo>
                  <a:lnTo>
                    <a:pt x="276808" y="119319"/>
                  </a:lnTo>
                  <a:lnTo>
                    <a:pt x="401627" y="119319"/>
                  </a:lnTo>
                  <a:lnTo>
                    <a:pt x="401627" y="112749"/>
                  </a:lnTo>
                  <a:lnTo>
                    <a:pt x="325391" y="112749"/>
                  </a:lnTo>
                  <a:lnTo>
                    <a:pt x="325391" y="108930"/>
                  </a:lnTo>
                  <a:close/>
                </a:path>
                <a:path w="683259" h="138430">
                  <a:moveTo>
                    <a:pt x="338072" y="73180"/>
                  </a:moveTo>
                  <a:lnTo>
                    <a:pt x="325391" y="73180"/>
                  </a:lnTo>
                  <a:lnTo>
                    <a:pt x="325391" y="112749"/>
                  </a:lnTo>
                  <a:lnTo>
                    <a:pt x="338072" y="112749"/>
                  </a:lnTo>
                  <a:lnTo>
                    <a:pt x="338072" y="73180"/>
                  </a:lnTo>
                  <a:close/>
                </a:path>
                <a:path w="683259" h="138430">
                  <a:moveTo>
                    <a:pt x="401627" y="108930"/>
                  </a:moveTo>
                  <a:lnTo>
                    <a:pt x="338072" y="108930"/>
                  </a:lnTo>
                  <a:lnTo>
                    <a:pt x="338072" y="112749"/>
                  </a:lnTo>
                  <a:lnTo>
                    <a:pt x="401627" y="112749"/>
                  </a:lnTo>
                  <a:lnTo>
                    <a:pt x="401627" y="108930"/>
                  </a:lnTo>
                  <a:close/>
                </a:path>
                <a:path w="683259" h="138430">
                  <a:moveTo>
                    <a:pt x="386274" y="46597"/>
                  </a:moveTo>
                  <a:lnTo>
                    <a:pt x="377030" y="46597"/>
                  </a:lnTo>
                  <a:lnTo>
                    <a:pt x="377030" y="56222"/>
                  </a:lnTo>
                  <a:lnTo>
                    <a:pt x="373265" y="56433"/>
                  </a:lnTo>
                  <a:lnTo>
                    <a:pt x="371766" y="70325"/>
                  </a:lnTo>
                  <a:lnTo>
                    <a:pt x="368322" y="89069"/>
                  </a:lnTo>
                  <a:lnTo>
                    <a:pt x="381002" y="90596"/>
                  </a:lnTo>
                  <a:lnTo>
                    <a:pt x="384270" y="71034"/>
                  </a:lnTo>
                  <a:lnTo>
                    <a:pt x="385948" y="54293"/>
                  </a:lnTo>
                  <a:lnTo>
                    <a:pt x="386274" y="46597"/>
                  </a:lnTo>
                  <a:close/>
                </a:path>
                <a:path w="683259" h="138430">
                  <a:moveTo>
                    <a:pt x="373860" y="46722"/>
                  </a:moveTo>
                  <a:lnTo>
                    <a:pt x="287961" y="50110"/>
                  </a:lnTo>
                  <a:lnTo>
                    <a:pt x="289947" y="61110"/>
                  </a:lnTo>
                  <a:lnTo>
                    <a:pt x="373265" y="56433"/>
                  </a:lnTo>
                  <a:lnTo>
                    <a:pt x="373535" y="53930"/>
                  </a:lnTo>
                  <a:lnTo>
                    <a:pt x="373860" y="46722"/>
                  </a:lnTo>
                  <a:close/>
                </a:path>
                <a:path w="683259" h="138430">
                  <a:moveTo>
                    <a:pt x="377030" y="46597"/>
                  </a:moveTo>
                  <a:lnTo>
                    <a:pt x="373860" y="46722"/>
                  </a:lnTo>
                  <a:lnTo>
                    <a:pt x="373535" y="53930"/>
                  </a:lnTo>
                  <a:lnTo>
                    <a:pt x="373265" y="56433"/>
                  </a:lnTo>
                  <a:lnTo>
                    <a:pt x="377030" y="56222"/>
                  </a:lnTo>
                  <a:lnTo>
                    <a:pt x="377030" y="46597"/>
                  </a:lnTo>
                  <a:close/>
                </a:path>
                <a:path w="683259" h="138430">
                  <a:moveTo>
                    <a:pt x="379474" y="13444"/>
                  </a:moveTo>
                  <a:lnTo>
                    <a:pt x="374280" y="13444"/>
                  </a:lnTo>
                  <a:lnTo>
                    <a:pt x="374177" y="39700"/>
                  </a:lnTo>
                  <a:lnTo>
                    <a:pt x="373860" y="46722"/>
                  </a:lnTo>
                  <a:lnTo>
                    <a:pt x="377030" y="46597"/>
                  </a:lnTo>
                  <a:lnTo>
                    <a:pt x="386274" y="46597"/>
                  </a:lnTo>
                  <a:lnTo>
                    <a:pt x="386567" y="39700"/>
                  </a:lnTo>
                  <a:lnTo>
                    <a:pt x="386655" y="23833"/>
                  </a:lnTo>
                  <a:lnTo>
                    <a:pt x="379474" y="23833"/>
                  </a:lnTo>
                  <a:lnTo>
                    <a:pt x="379474" y="13444"/>
                  </a:lnTo>
                  <a:close/>
                </a:path>
                <a:path w="683259" h="138430">
                  <a:moveTo>
                    <a:pt x="374280" y="13444"/>
                  </a:moveTo>
                  <a:lnTo>
                    <a:pt x="291780" y="13444"/>
                  </a:lnTo>
                  <a:lnTo>
                    <a:pt x="291780" y="23833"/>
                  </a:lnTo>
                  <a:lnTo>
                    <a:pt x="374280" y="23833"/>
                  </a:lnTo>
                  <a:lnTo>
                    <a:pt x="374280" y="13444"/>
                  </a:lnTo>
                  <a:close/>
                </a:path>
                <a:path w="683259" h="138430">
                  <a:moveTo>
                    <a:pt x="386655" y="13444"/>
                  </a:moveTo>
                  <a:lnTo>
                    <a:pt x="379474" y="13444"/>
                  </a:lnTo>
                  <a:lnTo>
                    <a:pt x="379474" y="23833"/>
                  </a:lnTo>
                  <a:lnTo>
                    <a:pt x="386655" y="23833"/>
                  </a:lnTo>
                  <a:lnTo>
                    <a:pt x="386655" y="13444"/>
                  </a:lnTo>
                  <a:close/>
                </a:path>
                <a:path w="683259" h="138430">
                  <a:moveTo>
                    <a:pt x="530712" y="89680"/>
                  </a:moveTo>
                  <a:lnTo>
                    <a:pt x="438434" y="89680"/>
                  </a:lnTo>
                  <a:lnTo>
                    <a:pt x="438434" y="99916"/>
                  </a:lnTo>
                  <a:lnTo>
                    <a:pt x="517879" y="99916"/>
                  </a:lnTo>
                  <a:lnTo>
                    <a:pt x="517879" y="138110"/>
                  </a:lnTo>
                  <a:lnTo>
                    <a:pt x="530712" y="138110"/>
                  </a:lnTo>
                  <a:lnTo>
                    <a:pt x="530712" y="89680"/>
                  </a:lnTo>
                  <a:close/>
                </a:path>
                <a:path w="683259" h="138430">
                  <a:moveTo>
                    <a:pt x="530712" y="0"/>
                  </a:moveTo>
                  <a:lnTo>
                    <a:pt x="517879" y="0"/>
                  </a:lnTo>
                  <a:lnTo>
                    <a:pt x="517879" y="82041"/>
                  </a:lnTo>
                  <a:lnTo>
                    <a:pt x="530712" y="82041"/>
                  </a:lnTo>
                  <a:lnTo>
                    <a:pt x="530712" y="0"/>
                  </a:lnTo>
                  <a:close/>
                </a:path>
                <a:path w="683259" h="138430">
                  <a:moveTo>
                    <a:pt x="489004" y="9472"/>
                  </a:moveTo>
                  <a:lnTo>
                    <a:pt x="424685" y="9472"/>
                  </a:lnTo>
                  <a:lnTo>
                    <a:pt x="424685" y="70888"/>
                  </a:lnTo>
                  <a:lnTo>
                    <a:pt x="489004" y="70888"/>
                  </a:lnTo>
                  <a:lnTo>
                    <a:pt x="489004" y="60652"/>
                  </a:lnTo>
                  <a:lnTo>
                    <a:pt x="436907" y="60652"/>
                  </a:lnTo>
                  <a:lnTo>
                    <a:pt x="436907" y="19555"/>
                  </a:lnTo>
                  <a:lnTo>
                    <a:pt x="489004" y="19555"/>
                  </a:lnTo>
                  <a:lnTo>
                    <a:pt x="489004" y="9472"/>
                  </a:lnTo>
                  <a:close/>
                </a:path>
                <a:path w="683259" h="138430">
                  <a:moveTo>
                    <a:pt x="489004" y="19555"/>
                  </a:moveTo>
                  <a:lnTo>
                    <a:pt x="476782" y="19555"/>
                  </a:lnTo>
                  <a:lnTo>
                    <a:pt x="476782" y="60652"/>
                  </a:lnTo>
                  <a:lnTo>
                    <a:pt x="489004" y="60652"/>
                  </a:lnTo>
                  <a:lnTo>
                    <a:pt x="489004" y="19555"/>
                  </a:lnTo>
                  <a:close/>
                </a:path>
                <a:path w="683259" h="138430">
                  <a:moveTo>
                    <a:pt x="615644" y="9472"/>
                  </a:moveTo>
                  <a:lnTo>
                    <a:pt x="613353" y="9472"/>
                  </a:lnTo>
                  <a:lnTo>
                    <a:pt x="613353" y="20013"/>
                  </a:lnTo>
                  <a:lnTo>
                    <a:pt x="608915" y="36981"/>
                  </a:lnTo>
                  <a:lnTo>
                    <a:pt x="597330" y="51715"/>
                  </a:lnTo>
                  <a:lnTo>
                    <a:pt x="581191" y="62896"/>
                  </a:lnTo>
                  <a:lnTo>
                    <a:pt x="563089" y="69208"/>
                  </a:lnTo>
                  <a:lnTo>
                    <a:pt x="568742" y="79749"/>
                  </a:lnTo>
                  <a:lnTo>
                    <a:pt x="589097" y="72005"/>
                  </a:lnTo>
                  <a:lnTo>
                    <a:pt x="606917" y="58819"/>
                  </a:lnTo>
                  <a:lnTo>
                    <a:pt x="619552" y="41163"/>
                  </a:lnTo>
                  <a:lnTo>
                    <a:pt x="620001" y="39183"/>
                  </a:lnTo>
                  <a:lnTo>
                    <a:pt x="615644" y="20013"/>
                  </a:lnTo>
                  <a:lnTo>
                    <a:pt x="615644" y="9472"/>
                  </a:lnTo>
                  <a:close/>
                </a:path>
                <a:path w="683259" h="138430">
                  <a:moveTo>
                    <a:pt x="626644" y="9472"/>
                  </a:moveTo>
                  <a:lnTo>
                    <a:pt x="624353" y="9472"/>
                  </a:lnTo>
                  <a:lnTo>
                    <a:pt x="624353" y="20013"/>
                  </a:lnTo>
                  <a:lnTo>
                    <a:pt x="620001" y="39183"/>
                  </a:lnTo>
                  <a:lnTo>
                    <a:pt x="620466" y="41228"/>
                  </a:lnTo>
                  <a:lnTo>
                    <a:pt x="633137" y="58876"/>
                  </a:lnTo>
                  <a:lnTo>
                    <a:pt x="650964" y="72027"/>
                  </a:lnTo>
                  <a:lnTo>
                    <a:pt x="671255" y="79749"/>
                  </a:lnTo>
                  <a:lnTo>
                    <a:pt x="676908" y="69208"/>
                  </a:lnTo>
                  <a:lnTo>
                    <a:pt x="658840" y="62896"/>
                  </a:lnTo>
                  <a:lnTo>
                    <a:pt x="642724" y="51772"/>
                  </a:lnTo>
                  <a:lnTo>
                    <a:pt x="631103" y="37046"/>
                  </a:lnTo>
                  <a:lnTo>
                    <a:pt x="626644" y="20013"/>
                  </a:lnTo>
                  <a:lnTo>
                    <a:pt x="626644" y="9472"/>
                  </a:lnTo>
                  <a:close/>
                </a:path>
                <a:path w="683259" h="138430">
                  <a:moveTo>
                    <a:pt x="624353" y="9472"/>
                  </a:moveTo>
                  <a:lnTo>
                    <a:pt x="615644" y="9472"/>
                  </a:lnTo>
                  <a:lnTo>
                    <a:pt x="615644" y="20013"/>
                  </a:lnTo>
                  <a:lnTo>
                    <a:pt x="620001" y="39183"/>
                  </a:lnTo>
                  <a:lnTo>
                    <a:pt x="624353" y="20013"/>
                  </a:lnTo>
                  <a:lnTo>
                    <a:pt x="624353" y="9472"/>
                  </a:lnTo>
                  <a:close/>
                </a:path>
                <a:path w="683259" h="138430">
                  <a:moveTo>
                    <a:pt x="683172" y="109082"/>
                  </a:moveTo>
                  <a:lnTo>
                    <a:pt x="558047" y="109082"/>
                  </a:lnTo>
                  <a:lnTo>
                    <a:pt x="558047" y="119471"/>
                  </a:lnTo>
                  <a:lnTo>
                    <a:pt x="683172" y="119471"/>
                  </a:lnTo>
                  <a:lnTo>
                    <a:pt x="683172" y="109082"/>
                  </a:lnTo>
                  <a:close/>
                </a:path>
              </a:pathLst>
            </a:custGeom>
            <a:solidFill>
              <a:srgbClr val="6775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125"/>
            <p:cNvSpPr/>
            <p:nvPr/>
          </p:nvSpPr>
          <p:spPr>
            <a:xfrm>
              <a:off x="8552451" y="2129866"/>
              <a:ext cx="1209675" cy="289560"/>
            </a:xfrm>
            <a:custGeom>
              <a:avLst/>
              <a:gdLst/>
              <a:ahLst/>
              <a:cxnLst/>
              <a:rect l="l" t="t" r="r" b="b"/>
              <a:pathLst>
                <a:path w="1209675" h="289560">
                  <a:moveTo>
                    <a:pt x="10428" y="144691"/>
                  </a:moveTo>
                  <a:lnTo>
                    <a:pt x="0" y="144691"/>
                  </a:lnTo>
                  <a:lnTo>
                    <a:pt x="7376" y="190425"/>
                  </a:lnTo>
                  <a:lnTo>
                    <a:pt x="27917" y="230144"/>
                  </a:lnTo>
                  <a:lnTo>
                    <a:pt x="59238" y="261466"/>
                  </a:lnTo>
                  <a:lnTo>
                    <a:pt x="98957" y="282006"/>
                  </a:lnTo>
                  <a:lnTo>
                    <a:pt x="144691" y="289383"/>
                  </a:lnTo>
                  <a:lnTo>
                    <a:pt x="144691" y="278954"/>
                  </a:lnTo>
                  <a:lnTo>
                    <a:pt x="102253" y="272109"/>
                  </a:lnTo>
                  <a:lnTo>
                    <a:pt x="65397" y="253049"/>
                  </a:lnTo>
                  <a:lnTo>
                    <a:pt x="36333" y="223985"/>
                  </a:lnTo>
                  <a:lnTo>
                    <a:pt x="17273" y="187129"/>
                  </a:lnTo>
                  <a:lnTo>
                    <a:pt x="10428" y="144691"/>
                  </a:lnTo>
                  <a:close/>
                </a:path>
                <a:path w="1209675" h="289560">
                  <a:moveTo>
                    <a:pt x="1064780" y="278954"/>
                  </a:moveTo>
                  <a:lnTo>
                    <a:pt x="144691" y="278954"/>
                  </a:lnTo>
                  <a:lnTo>
                    <a:pt x="144691" y="289383"/>
                  </a:lnTo>
                  <a:lnTo>
                    <a:pt x="1064780" y="289383"/>
                  </a:lnTo>
                  <a:lnTo>
                    <a:pt x="1064780" y="278954"/>
                  </a:lnTo>
                  <a:close/>
                </a:path>
                <a:path w="1209675" h="289560">
                  <a:moveTo>
                    <a:pt x="1064780" y="0"/>
                  </a:moveTo>
                  <a:lnTo>
                    <a:pt x="1064780" y="10428"/>
                  </a:lnTo>
                  <a:lnTo>
                    <a:pt x="1107218" y="17273"/>
                  </a:lnTo>
                  <a:lnTo>
                    <a:pt x="1144074" y="36333"/>
                  </a:lnTo>
                  <a:lnTo>
                    <a:pt x="1173138" y="65397"/>
                  </a:lnTo>
                  <a:lnTo>
                    <a:pt x="1192199" y="102253"/>
                  </a:lnTo>
                  <a:lnTo>
                    <a:pt x="1199043" y="144691"/>
                  </a:lnTo>
                  <a:lnTo>
                    <a:pt x="1192199" y="187129"/>
                  </a:lnTo>
                  <a:lnTo>
                    <a:pt x="1173138" y="223985"/>
                  </a:lnTo>
                  <a:lnTo>
                    <a:pt x="1144074" y="253049"/>
                  </a:lnTo>
                  <a:lnTo>
                    <a:pt x="1107218" y="272109"/>
                  </a:lnTo>
                  <a:lnTo>
                    <a:pt x="1064780" y="278954"/>
                  </a:lnTo>
                  <a:lnTo>
                    <a:pt x="1064780" y="289383"/>
                  </a:lnTo>
                  <a:lnTo>
                    <a:pt x="1110514" y="282006"/>
                  </a:lnTo>
                  <a:lnTo>
                    <a:pt x="1150233" y="261466"/>
                  </a:lnTo>
                  <a:lnTo>
                    <a:pt x="1181554" y="230144"/>
                  </a:lnTo>
                  <a:lnTo>
                    <a:pt x="1202095" y="190425"/>
                  </a:lnTo>
                  <a:lnTo>
                    <a:pt x="1209471" y="144691"/>
                  </a:lnTo>
                  <a:lnTo>
                    <a:pt x="1202095" y="98958"/>
                  </a:lnTo>
                  <a:lnTo>
                    <a:pt x="1181554" y="59238"/>
                  </a:lnTo>
                  <a:lnTo>
                    <a:pt x="1150233" y="27917"/>
                  </a:lnTo>
                  <a:lnTo>
                    <a:pt x="1110514" y="7376"/>
                  </a:lnTo>
                  <a:lnTo>
                    <a:pt x="1064780" y="0"/>
                  </a:lnTo>
                  <a:close/>
                </a:path>
                <a:path w="1209675" h="289560">
                  <a:moveTo>
                    <a:pt x="144691" y="0"/>
                  </a:moveTo>
                  <a:lnTo>
                    <a:pt x="98957" y="7376"/>
                  </a:lnTo>
                  <a:lnTo>
                    <a:pt x="59238" y="27917"/>
                  </a:lnTo>
                  <a:lnTo>
                    <a:pt x="27917" y="59238"/>
                  </a:lnTo>
                  <a:lnTo>
                    <a:pt x="7376" y="98958"/>
                  </a:lnTo>
                  <a:lnTo>
                    <a:pt x="0" y="144691"/>
                  </a:lnTo>
                  <a:lnTo>
                    <a:pt x="10428" y="144691"/>
                  </a:lnTo>
                  <a:lnTo>
                    <a:pt x="17273" y="102253"/>
                  </a:lnTo>
                  <a:lnTo>
                    <a:pt x="36333" y="65397"/>
                  </a:lnTo>
                  <a:lnTo>
                    <a:pt x="65397" y="36333"/>
                  </a:lnTo>
                  <a:lnTo>
                    <a:pt x="102253" y="17273"/>
                  </a:lnTo>
                  <a:lnTo>
                    <a:pt x="144691" y="10428"/>
                  </a:lnTo>
                  <a:lnTo>
                    <a:pt x="144691" y="0"/>
                  </a:lnTo>
                  <a:close/>
                </a:path>
                <a:path w="1209675" h="289560">
                  <a:moveTo>
                    <a:pt x="144691" y="0"/>
                  </a:moveTo>
                  <a:lnTo>
                    <a:pt x="144691" y="10428"/>
                  </a:lnTo>
                  <a:lnTo>
                    <a:pt x="1064780" y="10428"/>
                  </a:lnTo>
                  <a:lnTo>
                    <a:pt x="1064780" y="0"/>
                  </a:lnTo>
                  <a:lnTo>
                    <a:pt x="144691" y="0"/>
                  </a:lnTo>
                  <a:close/>
                </a:path>
              </a:pathLst>
            </a:custGeom>
            <a:solidFill>
              <a:srgbClr val="C5C5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6" name="object 12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536695" y="2216315"/>
              <a:ext cx="124038" cy="124040"/>
            </a:xfrm>
            <a:prstGeom prst="rect">
              <a:avLst/>
            </a:prstGeom>
          </p:spPr>
        </p:pic>
      </p:grpSp>
      <p:grpSp>
        <p:nvGrpSpPr>
          <p:cNvPr id="127" name="object 127"/>
          <p:cNvGrpSpPr/>
          <p:nvPr/>
        </p:nvGrpSpPr>
        <p:grpSpPr>
          <a:xfrm>
            <a:off x="7576" y="-5904"/>
            <a:ext cx="13004800" cy="9753600"/>
            <a:chOff x="0" y="0"/>
            <a:chExt cx="13004800" cy="9753600"/>
          </a:xfrm>
        </p:grpSpPr>
        <p:sp>
          <p:nvSpPr>
            <p:cNvPr id="128" name="object 128"/>
            <p:cNvSpPr/>
            <p:nvPr/>
          </p:nvSpPr>
          <p:spPr>
            <a:xfrm>
              <a:off x="6719689" y="7709768"/>
              <a:ext cx="452755" cy="289560"/>
            </a:xfrm>
            <a:custGeom>
              <a:avLst/>
              <a:gdLst/>
              <a:ahLst/>
              <a:cxnLst/>
              <a:rect l="l" t="t" r="r" b="b"/>
              <a:pathLst>
                <a:path w="452754" h="289559">
                  <a:moveTo>
                    <a:pt x="307933" y="0"/>
                  </a:moveTo>
                  <a:lnTo>
                    <a:pt x="144691" y="0"/>
                  </a:lnTo>
                  <a:lnTo>
                    <a:pt x="98957" y="7376"/>
                  </a:lnTo>
                  <a:lnTo>
                    <a:pt x="59238" y="27917"/>
                  </a:lnTo>
                  <a:lnTo>
                    <a:pt x="27917" y="59238"/>
                  </a:lnTo>
                  <a:lnTo>
                    <a:pt x="7376" y="98957"/>
                  </a:lnTo>
                  <a:lnTo>
                    <a:pt x="0" y="144691"/>
                  </a:lnTo>
                  <a:lnTo>
                    <a:pt x="7376" y="190425"/>
                  </a:lnTo>
                  <a:lnTo>
                    <a:pt x="27917" y="230144"/>
                  </a:lnTo>
                  <a:lnTo>
                    <a:pt x="59238" y="261465"/>
                  </a:lnTo>
                  <a:lnTo>
                    <a:pt x="98957" y="282006"/>
                  </a:lnTo>
                  <a:lnTo>
                    <a:pt x="144691" y="289382"/>
                  </a:lnTo>
                  <a:lnTo>
                    <a:pt x="307933" y="289382"/>
                  </a:lnTo>
                  <a:lnTo>
                    <a:pt x="353666" y="282006"/>
                  </a:lnTo>
                  <a:lnTo>
                    <a:pt x="393386" y="261465"/>
                  </a:lnTo>
                  <a:lnTo>
                    <a:pt x="424707" y="230144"/>
                  </a:lnTo>
                  <a:lnTo>
                    <a:pt x="445248" y="190425"/>
                  </a:lnTo>
                  <a:lnTo>
                    <a:pt x="452624" y="144691"/>
                  </a:lnTo>
                  <a:lnTo>
                    <a:pt x="445248" y="98957"/>
                  </a:lnTo>
                  <a:lnTo>
                    <a:pt x="424707" y="59238"/>
                  </a:lnTo>
                  <a:lnTo>
                    <a:pt x="393386" y="27917"/>
                  </a:lnTo>
                  <a:lnTo>
                    <a:pt x="353666" y="7376"/>
                  </a:lnTo>
                  <a:lnTo>
                    <a:pt x="307933" y="0"/>
                  </a:lnTo>
                  <a:close/>
                </a:path>
              </a:pathLst>
            </a:custGeom>
            <a:solidFill>
              <a:srgbClr val="D8D8D8">
                <a:alpha val="6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29"/>
            <p:cNvSpPr/>
            <p:nvPr/>
          </p:nvSpPr>
          <p:spPr>
            <a:xfrm>
              <a:off x="6816065" y="7785769"/>
              <a:ext cx="259079" cy="137160"/>
            </a:xfrm>
            <a:custGeom>
              <a:avLst/>
              <a:gdLst/>
              <a:ahLst/>
              <a:cxnLst/>
              <a:rect l="l" t="t" r="r" b="b"/>
              <a:pathLst>
                <a:path w="259079" h="137159">
                  <a:moveTo>
                    <a:pt x="35902" y="74322"/>
                  </a:moveTo>
                  <a:lnTo>
                    <a:pt x="19734" y="74746"/>
                  </a:lnTo>
                  <a:lnTo>
                    <a:pt x="0" y="74860"/>
                  </a:lnTo>
                  <a:lnTo>
                    <a:pt x="1680" y="85249"/>
                  </a:lnTo>
                  <a:lnTo>
                    <a:pt x="20930" y="85118"/>
                  </a:lnTo>
                  <a:lnTo>
                    <a:pt x="42357" y="84428"/>
                  </a:lnTo>
                  <a:lnTo>
                    <a:pt x="64758" y="82736"/>
                  </a:lnTo>
                  <a:lnTo>
                    <a:pt x="86930" y="79596"/>
                  </a:lnTo>
                  <a:lnTo>
                    <a:pt x="86795" y="78221"/>
                  </a:lnTo>
                  <a:lnTo>
                    <a:pt x="35902" y="78221"/>
                  </a:lnTo>
                  <a:lnTo>
                    <a:pt x="35902" y="74322"/>
                  </a:lnTo>
                  <a:close/>
                </a:path>
                <a:path w="259079" h="137159">
                  <a:moveTo>
                    <a:pt x="48583" y="73746"/>
                  </a:moveTo>
                  <a:lnTo>
                    <a:pt x="41574" y="74173"/>
                  </a:lnTo>
                  <a:lnTo>
                    <a:pt x="35902" y="74322"/>
                  </a:lnTo>
                  <a:lnTo>
                    <a:pt x="35902" y="78221"/>
                  </a:lnTo>
                  <a:lnTo>
                    <a:pt x="48583" y="78221"/>
                  </a:lnTo>
                  <a:lnTo>
                    <a:pt x="48583" y="73746"/>
                  </a:lnTo>
                  <a:close/>
                </a:path>
                <a:path w="259079" h="137159">
                  <a:moveTo>
                    <a:pt x="86013" y="70277"/>
                  </a:moveTo>
                  <a:lnTo>
                    <a:pt x="64130" y="72798"/>
                  </a:lnTo>
                  <a:lnTo>
                    <a:pt x="48583" y="73746"/>
                  </a:lnTo>
                  <a:lnTo>
                    <a:pt x="48583" y="78221"/>
                  </a:lnTo>
                  <a:lnTo>
                    <a:pt x="86795" y="78221"/>
                  </a:lnTo>
                  <a:lnTo>
                    <a:pt x="86013" y="70277"/>
                  </a:lnTo>
                  <a:close/>
                </a:path>
                <a:path w="259079" h="137159">
                  <a:moveTo>
                    <a:pt x="35902" y="59955"/>
                  </a:moveTo>
                  <a:lnTo>
                    <a:pt x="35902" y="74322"/>
                  </a:lnTo>
                  <a:lnTo>
                    <a:pt x="41574" y="74173"/>
                  </a:lnTo>
                  <a:lnTo>
                    <a:pt x="48583" y="73746"/>
                  </a:lnTo>
                  <a:lnTo>
                    <a:pt x="48583" y="60805"/>
                  </a:lnTo>
                  <a:lnTo>
                    <a:pt x="41860" y="60805"/>
                  </a:lnTo>
                  <a:lnTo>
                    <a:pt x="35902" y="59955"/>
                  </a:lnTo>
                  <a:close/>
                </a:path>
                <a:path w="259079" h="137159">
                  <a:moveTo>
                    <a:pt x="48583" y="57291"/>
                  </a:moveTo>
                  <a:lnTo>
                    <a:pt x="35902" y="57291"/>
                  </a:lnTo>
                  <a:lnTo>
                    <a:pt x="35902" y="59955"/>
                  </a:lnTo>
                  <a:lnTo>
                    <a:pt x="41860" y="60805"/>
                  </a:lnTo>
                  <a:lnTo>
                    <a:pt x="48583" y="59853"/>
                  </a:lnTo>
                  <a:lnTo>
                    <a:pt x="48583" y="57291"/>
                  </a:lnTo>
                  <a:close/>
                </a:path>
                <a:path w="259079" h="137159">
                  <a:moveTo>
                    <a:pt x="48583" y="59853"/>
                  </a:moveTo>
                  <a:lnTo>
                    <a:pt x="41860" y="60805"/>
                  </a:lnTo>
                  <a:lnTo>
                    <a:pt x="48583" y="60805"/>
                  </a:lnTo>
                  <a:lnTo>
                    <a:pt x="48583" y="59853"/>
                  </a:lnTo>
                  <a:close/>
                </a:path>
                <a:path w="259079" h="137159">
                  <a:moveTo>
                    <a:pt x="41860" y="6263"/>
                  </a:moveTo>
                  <a:lnTo>
                    <a:pt x="28182" y="8238"/>
                  </a:lnTo>
                  <a:lnTo>
                    <a:pt x="17454" y="13807"/>
                  </a:lnTo>
                  <a:lnTo>
                    <a:pt x="10450" y="22441"/>
                  </a:lnTo>
                  <a:lnTo>
                    <a:pt x="7944" y="33611"/>
                  </a:lnTo>
                  <a:lnTo>
                    <a:pt x="10450" y="44756"/>
                  </a:lnTo>
                  <a:lnTo>
                    <a:pt x="17454" y="53338"/>
                  </a:lnTo>
                  <a:lnTo>
                    <a:pt x="28182" y="58855"/>
                  </a:lnTo>
                  <a:lnTo>
                    <a:pt x="35902" y="59955"/>
                  </a:lnTo>
                  <a:lnTo>
                    <a:pt x="35902" y="57291"/>
                  </a:lnTo>
                  <a:lnTo>
                    <a:pt x="58681" y="57291"/>
                  </a:lnTo>
                  <a:lnTo>
                    <a:pt x="66400" y="53338"/>
                  </a:lnTo>
                  <a:lnTo>
                    <a:pt x="68166" y="51180"/>
                  </a:lnTo>
                  <a:lnTo>
                    <a:pt x="41860" y="51180"/>
                  </a:lnTo>
                  <a:lnTo>
                    <a:pt x="32944" y="49917"/>
                  </a:lnTo>
                  <a:lnTo>
                    <a:pt x="25991" y="46348"/>
                  </a:lnTo>
                  <a:lnTo>
                    <a:pt x="21472" y="40803"/>
                  </a:lnTo>
                  <a:lnTo>
                    <a:pt x="19861" y="33611"/>
                  </a:lnTo>
                  <a:lnTo>
                    <a:pt x="21472" y="26482"/>
                  </a:lnTo>
                  <a:lnTo>
                    <a:pt x="25991" y="20930"/>
                  </a:lnTo>
                  <a:lnTo>
                    <a:pt x="32944" y="17325"/>
                  </a:lnTo>
                  <a:lnTo>
                    <a:pt x="41860" y="16041"/>
                  </a:lnTo>
                  <a:lnTo>
                    <a:pt x="68217" y="16041"/>
                  </a:lnTo>
                  <a:lnTo>
                    <a:pt x="66400" y="13807"/>
                  </a:lnTo>
                  <a:lnTo>
                    <a:pt x="55627" y="8238"/>
                  </a:lnTo>
                  <a:lnTo>
                    <a:pt x="41860" y="6263"/>
                  </a:lnTo>
                  <a:close/>
                </a:path>
                <a:path w="259079" h="137159">
                  <a:moveTo>
                    <a:pt x="58681" y="57291"/>
                  </a:moveTo>
                  <a:lnTo>
                    <a:pt x="48583" y="57291"/>
                  </a:lnTo>
                  <a:lnTo>
                    <a:pt x="48583" y="59853"/>
                  </a:lnTo>
                  <a:lnTo>
                    <a:pt x="55627" y="58855"/>
                  </a:lnTo>
                  <a:lnTo>
                    <a:pt x="58681" y="57291"/>
                  </a:lnTo>
                  <a:close/>
                </a:path>
                <a:path w="259079" h="137159">
                  <a:moveTo>
                    <a:pt x="68217" y="16041"/>
                  </a:moveTo>
                  <a:lnTo>
                    <a:pt x="41860" y="16041"/>
                  </a:lnTo>
                  <a:lnTo>
                    <a:pt x="50865" y="17325"/>
                  </a:lnTo>
                  <a:lnTo>
                    <a:pt x="57864" y="20930"/>
                  </a:lnTo>
                  <a:lnTo>
                    <a:pt x="62399" y="26482"/>
                  </a:lnTo>
                  <a:lnTo>
                    <a:pt x="64013" y="33611"/>
                  </a:lnTo>
                  <a:lnTo>
                    <a:pt x="62399" y="40803"/>
                  </a:lnTo>
                  <a:lnTo>
                    <a:pt x="57864" y="46348"/>
                  </a:lnTo>
                  <a:lnTo>
                    <a:pt x="50865" y="49917"/>
                  </a:lnTo>
                  <a:lnTo>
                    <a:pt x="41860" y="51180"/>
                  </a:lnTo>
                  <a:lnTo>
                    <a:pt x="68166" y="51180"/>
                  </a:lnTo>
                  <a:lnTo>
                    <a:pt x="73421" y="44756"/>
                  </a:lnTo>
                  <a:lnTo>
                    <a:pt x="75930" y="33611"/>
                  </a:lnTo>
                  <a:lnTo>
                    <a:pt x="73421" y="22441"/>
                  </a:lnTo>
                  <a:lnTo>
                    <a:pt x="68217" y="16041"/>
                  </a:lnTo>
                  <a:close/>
                </a:path>
                <a:path w="259079" h="137159">
                  <a:moveTo>
                    <a:pt x="107249" y="152"/>
                  </a:moveTo>
                  <a:lnTo>
                    <a:pt x="94569" y="152"/>
                  </a:lnTo>
                  <a:lnTo>
                    <a:pt x="94569" y="105721"/>
                  </a:lnTo>
                  <a:lnTo>
                    <a:pt x="107249" y="105721"/>
                  </a:lnTo>
                  <a:lnTo>
                    <a:pt x="107249" y="57291"/>
                  </a:lnTo>
                  <a:lnTo>
                    <a:pt x="101902" y="57291"/>
                  </a:lnTo>
                  <a:lnTo>
                    <a:pt x="101902" y="46749"/>
                  </a:lnTo>
                  <a:lnTo>
                    <a:pt x="107249" y="46749"/>
                  </a:lnTo>
                  <a:lnTo>
                    <a:pt x="107249" y="152"/>
                  </a:lnTo>
                  <a:close/>
                </a:path>
                <a:path w="259079" h="137159">
                  <a:moveTo>
                    <a:pt x="107249" y="46749"/>
                  </a:moveTo>
                  <a:lnTo>
                    <a:pt x="101902" y="46749"/>
                  </a:lnTo>
                  <a:lnTo>
                    <a:pt x="101902" y="57291"/>
                  </a:lnTo>
                  <a:lnTo>
                    <a:pt x="107249" y="57291"/>
                  </a:lnTo>
                  <a:lnTo>
                    <a:pt x="107249" y="46749"/>
                  </a:lnTo>
                  <a:close/>
                </a:path>
                <a:path w="259079" h="137159">
                  <a:moveTo>
                    <a:pt x="127416" y="46749"/>
                  </a:moveTo>
                  <a:lnTo>
                    <a:pt x="107249" y="46749"/>
                  </a:lnTo>
                  <a:lnTo>
                    <a:pt x="107249" y="57291"/>
                  </a:lnTo>
                  <a:lnTo>
                    <a:pt x="127416" y="57291"/>
                  </a:lnTo>
                  <a:lnTo>
                    <a:pt x="127416" y="46749"/>
                  </a:lnTo>
                  <a:close/>
                </a:path>
                <a:path w="259079" h="137159">
                  <a:moveTo>
                    <a:pt x="32541" y="96708"/>
                  </a:moveTo>
                  <a:lnTo>
                    <a:pt x="19861" y="96708"/>
                  </a:lnTo>
                  <a:lnTo>
                    <a:pt x="19861" y="135055"/>
                  </a:lnTo>
                  <a:lnTo>
                    <a:pt x="112138" y="135055"/>
                  </a:lnTo>
                  <a:lnTo>
                    <a:pt x="112138" y="129096"/>
                  </a:lnTo>
                  <a:lnTo>
                    <a:pt x="32541" y="129096"/>
                  </a:lnTo>
                  <a:lnTo>
                    <a:pt x="32541" y="96708"/>
                  </a:lnTo>
                  <a:close/>
                </a:path>
                <a:path w="259079" h="137159">
                  <a:moveTo>
                    <a:pt x="112138" y="124513"/>
                  </a:moveTo>
                  <a:lnTo>
                    <a:pt x="32541" y="124513"/>
                  </a:lnTo>
                  <a:lnTo>
                    <a:pt x="32541" y="129096"/>
                  </a:lnTo>
                  <a:lnTo>
                    <a:pt x="112138" y="129096"/>
                  </a:lnTo>
                  <a:lnTo>
                    <a:pt x="112138" y="124513"/>
                  </a:lnTo>
                  <a:close/>
                </a:path>
                <a:path w="259079" h="137159">
                  <a:moveTo>
                    <a:pt x="203792" y="6722"/>
                  </a:moveTo>
                  <a:lnTo>
                    <a:pt x="197987" y="6722"/>
                  </a:lnTo>
                  <a:lnTo>
                    <a:pt x="197987" y="12986"/>
                  </a:lnTo>
                  <a:lnTo>
                    <a:pt x="194421" y="29734"/>
                  </a:lnTo>
                  <a:lnTo>
                    <a:pt x="183893" y="43961"/>
                  </a:lnTo>
                  <a:lnTo>
                    <a:pt x="166663" y="55267"/>
                  </a:lnTo>
                  <a:lnTo>
                    <a:pt x="142987" y="63249"/>
                  </a:lnTo>
                  <a:lnTo>
                    <a:pt x="147418" y="73638"/>
                  </a:lnTo>
                  <a:lnTo>
                    <a:pt x="174483" y="63956"/>
                  </a:lnTo>
                  <a:lnTo>
                    <a:pt x="194702" y="49576"/>
                  </a:lnTo>
                  <a:lnTo>
                    <a:pt x="207359" y="30498"/>
                  </a:lnTo>
                  <a:lnTo>
                    <a:pt x="207461" y="29944"/>
                  </a:lnTo>
                  <a:lnTo>
                    <a:pt x="206848" y="29944"/>
                  </a:lnTo>
                  <a:lnTo>
                    <a:pt x="206848" y="19861"/>
                  </a:lnTo>
                  <a:lnTo>
                    <a:pt x="209318" y="19861"/>
                  </a:lnTo>
                  <a:lnTo>
                    <a:pt x="209824" y="17111"/>
                  </a:lnTo>
                  <a:lnTo>
                    <a:pt x="203792" y="17111"/>
                  </a:lnTo>
                  <a:lnTo>
                    <a:pt x="203792" y="6722"/>
                  </a:lnTo>
                  <a:close/>
                </a:path>
                <a:path w="259079" h="137159">
                  <a:moveTo>
                    <a:pt x="254362" y="0"/>
                  </a:moveTo>
                  <a:lnTo>
                    <a:pt x="241681" y="0"/>
                  </a:lnTo>
                  <a:lnTo>
                    <a:pt x="241681" y="70430"/>
                  </a:lnTo>
                  <a:lnTo>
                    <a:pt x="254362" y="70430"/>
                  </a:lnTo>
                  <a:lnTo>
                    <a:pt x="254362" y="56222"/>
                  </a:lnTo>
                  <a:lnTo>
                    <a:pt x="243056" y="56222"/>
                  </a:lnTo>
                  <a:lnTo>
                    <a:pt x="243056" y="46291"/>
                  </a:lnTo>
                  <a:lnTo>
                    <a:pt x="254362" y="46291"/>
                  </a:lnTo>
                  <a:lnTo>
                    <a:pt x="254362" y="29944"/>
                  </a:lnTo>
                  <a:lnTo>
                    <a:pt x="243820" y="29944"/>
                  </a:lnTo>
                  <a:lnTo>
                    <a:pt x="243820" y="19861"/>
                  </a:lnTo>
                  <a:lnTo>
                    <a:pt x="254362" y="19861"/>
                  </a:lnTo>
                  <a:lnTo>
                    <a:pt x="254362" y="0"/>
                  </a:lnTo>
                  <a:close/>
                </a:path>
                <a:path w="259079" h="137159">
                  <a:moveTo>
                    <a:pt x="241681" y="46291"/>
                  </a:moveTo>
                  <a:lnTo>
                    <a:pt x="205626" y="46291"/>
                  </a:lnTo>
                  <a:lnTo>
                    <a:pt x="205626" y="56222"/>
                  </a:lnTo>
                  <a:lnTo>
                    <a:pt x="241681" y="56222"/>
                  </a:lnTo>
                  <a:lnTo>
                    <a:pt x="241681" y="46291"/>
                  </a:lnTo>
                  <a:close/>
                </a:path>
                <a:path w="259079" h="137159">
                  <a:moveTo>
                    <a:pt x="254362" y="46291"/>
                  </a:moveTo>
                  <a:lnTo>
                    <a:pt x="243056" y="46291"/>
                  </a:lnTo>
                  <a:lnTo>
                    <a:pt x="243056" y="56222"/>
                  </a:lnTo>
                  <a:lnTo>
                    <a:pt x="254362" y="56222"/>
                  </a:lnTo>
                  <a:lnTo>
                    <a:pt x="254362" y="46291"/>
                  </a:lnTo>
                  <a:close/>
                </a:path>
                <a:path w="259079" h="137159">
                  <a:moveTo>
                    <a:pt x="209318" y="19861"/>
                  </a:moveTo>
                  <a:lnTo>
                    <a:pt x="206848" y="19861"/>
                  </a:lnTo>
                  <a:lnTo>
                    <a:pt x="206848" y="29944"/>
                  </a:lnTo>
                  <a:lnTo>
                    <a:pt x="207461" y="29944"/>
                  </a:lnTo>
                  <a:lnTo>
                    <a:pt x="209318" y="19861"/>
                  </a:lnTo>
                  <a:close/>
                </a:path>
                <a:path w="259079" h="137159">
                  <a:moveTo>
                    <a:pt x="241681" y="19861"/>
                  </a:moveTo>
                  <a:lnTo>
                    <a:pt x="209318" y="19861"/>
                  </a:lnTo>
                  <a:lnTo>
                    <a:pt x="207461" y="29944"/>
                  </a:lnTo>
                  <a:lnTo>
                    <a:pt x="241681" y="29944"/>
                  </a:lnTo>
                  <a:lnTo>
                    <a:pt x="241681" y="19861"/>
                  </a:lnTo>
                  <a:close/>
                </a:path>
                <a:path w="259079" h="137159">
                  <a:moveTo>
                    <a:pt x="254362" y="19861"/>
                  </a:moveTo>
                  <a:lnTo>
                    <a:pt x="243820" y="19861"/>
                  </a:lnTo>
                  <a:lnTo>
                    <a:pt x="243820" y="29944"/>
                  </a:lnTo>
                  <a:lnTo>
                    <a:pt x="254362" y="29944"/>
                  </a:lnTo>
                  <a:lnTo>
                    <a:pt x="254362" y="19861"/>
                  </a:lnTo>
                  <a:close/>
                </a:path>
                <a:path w="259079" h="137159">
                  <a:moveTo>
                    <a:pt x="197987" y="6722"/>
                  </a:moveTo>
                  <a:lnTo>
                    <a:pt x="150168" y="6722"/>
                  </a:lnTo>
                  <a:lnTo>
                    <a:pt x="150168" y="17111"/>
                  </a:lnTo>
                  <a:lnTo>
                    <a:pt x="197109" y="17111"/>
                  </a:lnTo>
                  <a:lnTo>
                    <a:pt x="197987" y="12986"/>
                  </a:lnTo>
                  <a:lnTo>
                    <a:pt x="197987" y="6722"/>
                  </a:lnTo>
                  <a:close/>
                </a:path>
                <a:path w="259079" h="137159">
                  <a:moveTo>
                    <a:pt x="211737" y="6722"/>
                  </a:moveTo>
                  <a:lnTo>
                    <a:pt x="203792" y="6722"/>
                  </a:lnTo>
                  <a:lnTo>
                    <a:pt x="203792" y="17111"/>
                  </a:lnTo>
                  <a:lnTo>
                    <a:pt x="209824" y="17111"/>
                  </a:lnTo>
                  <a:lnTo>
                    <a:pt x="211737" y="6722"/>
                  </a:lnTo>
                  <a:close/>
                </a:path>
                <a:path w="259079" h="137159">
                  <a:moveTo>
                    <a:pt x="254362" y="76846"/>
                  </a:moveTo>
                  <a:lnTo>
                    <a:pt x="165445" y="76846"/>
                  </a:lnTo>
                  <a:lnTo>
                    <a:pt x="165445" y="87083"/>
                  </a:lnTo>
                  <a:lnTo>
                    <a:pt x="241834" y="87083"/>
                  </a:lnTo>
                  <a:lnTo>
                    <a:pt x="241834" y="100985"/>
                  </a:lnTo>
                  <a:lnTo>
                    <a:pt x="165904" y="100985"/>
                  </a:lnTo>
                  <a:lnTo>
                    <a:pt x="165904" y="136735"/>
                  </a:lnTo>
                  <a:lnTo>
                    <a:pt x="258945" y="136735"/>
                  </a:lnTo>
                  <a:lnTo>
                    <a:pt x="258945" y="132763"/>
                  </a:lnTo>
                  <a:lnTo>
                    <a:pt x="178431" y="132763"/>
                  </a:lnTo>
                  <a:lnTo>
                    <a:pt x="178431" y="110763"/>
                  </a:lnTo>
                  <a:lnTo>
                    <a:pt x="254362" y="110763"/>
                  </a:lnTo>
                  <a:lnTo>
                    <a:pt x="254362" y="76846"/>
                  </a:lnTo>
                  <a:close/>
                </a:path>
                <a:path w="259079" h="137159">
                  <a:moveTo>
                    <a:pt x="258945" y="126652"/>
                  </a:moveTo>
                  <a:lnTo>
                    <a:pt x="178431" y="126652"/>
                  </a:lnTo>
                  <a:lnTo>
                    <a:pt x="178431" y="132763"/>
                  </a:lnTo>
                  <a:lnTo>
                    <a:pt x="258945" y="132763"/>
                  </a:lnTo>
                  <a:lnTo>
                    <a:pt x="258945" y="126652"/>
                  </a:lnTo>
                  <a:close/>
                </a:path>
              </a:pathLst>
            </a:custGeom>
            <a:solidFill>
              <a:srgbClr val="6775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0" name="object 13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0" y="0"/>
              <a:ext cx="13004800" cy="9753600"/>
            </a:xfrm>
            <a:prstGeom prst="rect">
              <a:avLst/>
            </a:prstGeom>
          </p:spPr>
        </p:pic>
      </p:grpSp>
      <p:sp>
        <p:nvSpPr>
          <p:cNvPr id="131" name="object 131"/>
          <p:cNvSpPr/>
          <p:nvPr/>
        </p:nvSpPr>
        <p:spPr>
          <a:xfrm>
            <a:off x="1359" y="5904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13004800" y="0"/>
                </a:moveTo>
                <a:lnTo>
                  <a:pt x="0" y="0"/>
                </a:lnTo>
                <a:lnTo>
                  <a:pt x="0" y="9753600"/>
                </a:lnTo>
                <a:lnTo>
                  <a:pt x="13004800" y="9753600"/>
                </a:lnTo>
                <a:lnTo>
                  <a:pt x="13004800" y="0"/>
                </a:lnTo>
                <a:close/>
              </a:path>
            </a:pathLst>
          </a:custGeom>
          <a:solidFill>
            <a:srgbClr val="000000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32" name="object 132"/>
          <p:cNvGrpSpPr/>
          <p:nvPr/>
        </p:nvGrpSpPr>
        <p:grpSpPr>
          <a:xfrm>
            <a:off x="2575724" y="1130734"/>
            <a:ext cx="7967980" cy="5859780"/>
            <a:chOff x="2575724" y="1130734"/>
            <a:chExt cx="7967980" cy="5859780"/>
          </a:xfrm>
        </p:grpSpPr>
        <p:sp>
          <p:nvSpPr>
            <p:cNvPr id="133" name="object 133"/>
            <p:cNvSpPr/>
            <p:nvPr/>
          </p:nvSpPr>
          <p:spPr>
            <a:xfrm>
              <a:off x="5274171" y="4804556"/>
              <a:ext cx="5075555" cy="1734185"/>
            </a:xfrm>
            <a:custGeom>
              <a:avLst/>
              <a:gdLst/>
              <a:ahLst/>
              <a:cxnLst/>
              <a:rect l="l" t="t" r="r" b="b"/>
              <a:pathLst>
                <a:path w="5075555" h="1734184">
                  <a:moveTo>
                    <a:pt x="5075484" y="0"/>
                  </a:moveTo>
                  <a:lnTo>
                    <a:pt x="0" y="0"/>
                  </a:lnTo>
                  <a:lnTo>
                    <a:pt x="0" y="1733973"/>
                  </a:lnTo>
                  <a:lnTo>
                    <a:pt x="5075484" y="1733973"/>
                  </a:lnTo>
                  <a:lnTo>
                    <a:pt x="5075484" y="0"/>
                  </a:lnTo>
                  <a:close/>
                </a:path>
              </a:pathLst>
            </a:custGeom>
            <a:solidFill>
              <a:srgbClr val="FEFEFE">
                <a:alpha val="77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134"/>
            <p:cNvSpPr/>
            <p:nvPr/>
          </p:nvSpPr>
          <p:spPr>
            <a:xfrm>
              <a:off x="5274170" y="4804562"/>
              <a:ext cx="5075555" cy="1734185"/>
            </a:xfrm>
            <a:custGeom>
              <a:avLst/>
              <a:gdLst/>
              <a:ahLst/>
              <a:cxnLst/>
              <a:rect l="l" t="t" r="r" b="b"/>
              <a:pathLst>
                <a:path w="5075555" h="1734184">
                  <a:moveTo>
                    <a:pt x="5075479" y="0"/>
                  </a:moveTo>
                  <a:lnTo>
                    <a:pt x="5048389" y="0"/>
                  </a:lnTo>
                  <a:lnTo>
                    <a:pt x="5048389" y="27089"/>
                  </a:lnTo>
                  <a:lnTo>
                    <a:pt x="5048389" y="1706880"/>
                  </a:lnTo>
                  <a:lnTo>
                    <a:pt x="27089" y="1706880"/>
                  </a:lnTo>
                  <a:lnTo>
                    <a:pt x="27089" y="27089"/>
                  </a:lnTo>
                  <a:lnTo>
                    <a:pt x="5048389" y="27089"/>
                  </a:lnTo>
                  <a:lnTo>
                    <a:pt x="5048389" y="0"/>
                  </a:lnTo>
                  <a:lnTo>
                    <a:pt x="27089" y="0"/>
                  </a:lnTo>
                  <a:lnTo>
                    <a:pt x="0" y="0"/>
                  </a:lnTo>
                  <a:lnTo>
                    <a:pt x="0" y="1733969"/>
                  </a:lnTo>
                  <a:lnTo>
                    <a:pt x="27089" y="1733969"/>
                  </a:lnTo>
                  <a:lnTo>
                    <a:pt x="5048389" y="1733969"/>
                  </a:lnTo>
                  <a:lnTo>
                    <a:pt x="5075479" y="1733969"/>
                  </a:lnTo>
                  <a:lnTo>
                    <a:pt x="507547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5" name="object 13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142828" y="4371057"/>
              <a:ext cx="2302933" cy="2619022"/>
            </a:xfrm>
            <a:prstGeom prst="rect">
              <a:avLst/>
            </a:prstGeom>
          </p:spPr>
        </p:pic>
        <p:pic>
          <p:nvPicPr>
            <p:cNvPr id="136" name="object 13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575724" y="1130734"/>
              <a:ext cx="7967563" cy="3507469"/>
            </a:xfrm>
            <a:prstGeom prst="rect">
              <a:avLst/>
            </a:prstGeom>
          </p:spPr>
        </p:pic>
        <p:sp>
          <p:nvSpPr>
            <p:cNvPr id="137" name="object 137"/>
            <p:cNvSpPr/>
            <p:nvPr/>
          </p:nvSpPr>
          <p:spPr>
            <a:xfrm>
              <a:off x="2619021" y="1174043"/>
              <a:ext cx="7766050" cy="3305810"/>
            </a:xfrm>
            <a:custGeom>
              <a:avLst/>
              <a:gdLst/>
              <a:ahLst/>
              <a:cxnLst/>
              <a:rect l="l" t="t" r="r" b="b"/>
              <a:pathLst>
                <a:path w="7766050" h="3305810">
                  <a:moveTo>
                    <a:pt x="7520116" y="0"/>
                  </a:moveTo>
                  <a:lnTo>
                    <a:pt x="245378" y="0"/>
                  </a:lnTo>
                  <a:lnTo>
                    <a:pt x="195925" y="4985"/>
                  </a:lnTo>
                  <a:lnTo>
                    <a:pt x="149865" y="19283"/>
                  </a:lnTo>
                  <a:lnTo>
                    <a:pt x="108184" y="41906"/>
                  </a:lnTo>
                  <a:lnTo>
                    <a:pt x="71869" y="71869"/>
                  </a:lnTo>
                  <a:lnTo>
                    <a:pt x="41906" y="108184"/>
                  </a:lnTo>
                  <a:lnTo>
                    <a:pt x="19283" y="149865"/>
                  </a:lnTo>
                  <a:lnTo>
                    <a:pt x="4985" y="195925"/>
                  </a:lnTo>
                  <a:lnTo>
                    <a:pt x="0" y="245378"/>
                  </a:lnTo>
                  <a:lnTo>
                    <a:pt x="0" y="3060008"/>
                  </a:lnTo>
                  <a:lnTo>
                    <a:pt x="4985" y="3109460"/>
                  </a:lnTo>
                  <a:lnTo>
                    <a:pt x="19282" y="3155520"/>
                  </a:lnTo>
                  <a:lnTo>
                    <a:pt x="41906" y="3197201"/>
                  </a:lnTo>
                  <a:lnTo>
                    <a:pt x="71869" y="3233517"/>
                  </a:lnTo>
                  <a:lnTo>
                    <a:pt x="108184" y="3263479"/>
                  </a:lnTo>
                  <a:lnTo>
                    <a:pt x="149865" y="3286103"/>
                  </a:lnTo>
                  <a:lnTo>
                    <a:pt x="195925" y="3300401"/>
                  </a:lnTo>
                  <a:lnTo>
                    <a:pt x="245377" y="3305386"/>
                  </a:lnTo>
                  <a:lnTo>
                    <a:pt x="7520115" y="3305386"/>
                  </a:lnTo>
                  <a:lnTo>
                    <a:pt x="7569567" y="3300401"/>
                  </a:lnTo>
                  <a:lnTo>
                    <a:pt x="7615627" y="3286103"/>
                  </a:lnTo>
                  <a:lnTo>
                    <a:pt x="7657308" y="3263479"/>
                  </a:lnTo>
                  <a:lnTo>
                    <a:pt x="7693623" y="3233517"/>
                  </a:lnTo>
                  <a:lnTo>
                    <a:pt x="7723586" y="3197201"/>
                  </a:lnTo>
                  <a:lnTo>
                    <a:pt x="7746210" y="3155520"/>
                  </a:lnTo>
                  <a:lnTo>
                    <a:pt x="7760508" y="3109460"/>
                  </a:lnTo>
                  <a:lnTo>
                    <a:pt x="7765493" y="3060008"/>
                  </a:lnTo>
                  <a:lnTo>
                    <a:pt x="7765493" y="245378"/>
                  </a:lnTo>
                  <a:lnTo>
                    <a:pt x="7760508" y="195925"/>
                  </a:lnTo>
                  <a:lnTo>
                    <a:pt x="7746210" y="149865"/>
                  </a:lnTo>
                  <a:lnTo>
                    <a:pt x="7723586" y="108184"/>
                  </a:lnTo>
                  <a:lnTo>
                    <a:pt x="7693624" y="71869"/>
                  </a:lnTo>
                  <a:lnTo>
                    <a:pt x="7657308" y="41906"/>
                  </a:lnTo>
                  <a:lnTo>
                    <a:pt x="7615628" y="19283"/>
                  </a:lnTo>
                  <a:lnTo>
                    <a:pt x="7569568" y="4985"/>
                  </a:lnTo>
                  <a:lnTo>
                    <a:pt x="75201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138"/>
            <p:cNvSpPr/>
            <p:nvPr/>
          </p:nvSpPr>
          <p:spPr>
            <a:xfrm>
              <a:off x="2619021" y="1174043"/>
              <a:ext cx="7766050" cy="3305810"/>
            </a:xfrm>
            <a:custGeom>
              <a:avLst/>
              <a:gdLst/>
              <a:ahLst/>
              <a:cxnLst/>
              <a:rect l="l" t="t" r="r" b="b"/>
              <a:pathLst>
                <a:path w="7766050" h="3305810">
                  <a:moveTo>
                    <a:pt x="245378" y="0"/>
                  </a:moveTo>
                  <a:lnTo>
                    <a:pt x="195925" y="4985"/>
                  </a:lnTo>
                  <a:lnTo>
                    <a:pt x="149865" y="19282"/>
                  </a:lnTo>
                  <a:lnTo>
                    <a:pt x="108184" y="41906"/>
                  </a:lnTo>
                  <a:lnTo>
                    <a:pt x="71869" y="71869"/>
                  </a:lnTo>
                  <a:lnTo>
                    <a:pt x="41906" y="108184"/>
                  </a:lnTo>
                  <a:lnTo>
                    <a:pt x="19283" y="149865"/>
                  </a:lnTo>
                  <a:lnTo>
                    <a:pt x="4985" y="195925"/>
                  </a:lnTo>
                  <a:lnTo>
                    <a:pt x="0" y="245378"/>
                  </a:lnTo>
                  <a:lnTo>
                    <a:pt x="0" y="3060008"/>
                  </a:lnTo>
                  <a:lnTo>
                    <a:pt x="4985" y="3109460"/>
                  </a:lnTo>
                  <a:lnTo>
                    <a:pt x="19283" y="3155520"/>
                  </a:lnTo>
                  <a:lnTo>
                    <a:pt x="41906" y="3197201"/>
                  </a:lnTo>
                  <a:lnTo>
                    <a:pt x="71869" y="3233517"/>
                  </a:lnTo>
                  <a:lnTo>
                    <a:pt x="108184" y="3263479"/>
                  </a:lnTo>
                  <a:lnTo>
                    <a:pt x="149865" y="3286103"/>
                  </a:lnTo>
                  <a:lnTo>
                    <a:pt x="195925" y="3300401"/>
                  </a:lnTo>
                  <a:lnTo>
                    <a:pt x="245377" y="3305386"/>
                  </a:lnTo>
                  <a:lnTo>
                    <a:pt x="245377" y="3290952"/>
                  </a:lnTo>
                  <a:lnTo>
                    <a:pt x="198834" y="3286260"/>
                  </a:lnTo>
                  <a:lnTo>
                    <a:pt x="155483" y="3272803"/>
                  </a:lnTo>
                  <a:lnTo>
                    <a:pt x="116254" y="3251510"/>
                  </a:lnTo>
                  <a:lnTo>
                    <a:pt x="82075" y="3223310"/>
                  </a:lnTo>
                  <a:lnTo>
                    <a:pt x="53875" y="3189131"/>
                  </a:lnTo>
                  <a:lnTo>
                    <a:pt x="32582" y="3149902"/>
                  </a:lnTo>
                  <a:lnTo>
                    <a:pt x="19125" y="3106551"/>
                  </a:lnTo>
                  <a:lnTo>
                    <a:pt x="14434" y="3060008"/>
                  </a:lnTo>
                  <a:lnTo>
                    <a:pt x="14434" y="245378"/>
                  </a:lnTo>
                  <a:lnTo>
                    <a:pt x="19125" y="198834"/>
                  </a:lnTo>
                  <a:lnTo>
                    <a:pt x="32582" y="155484"/>
                  </a:lnTo>
                  <a:lnTo>
                    <a:pt x="53875" y="116255"/>
                  </a:lnTo>
                  <a:lnTo>
                    <a:pt x="82075" y="82075"/>
                  </a:lnTo>
                  <a:lnTo>
                    <a:pt x="116255" y="53875"/>
                  </a:lnTo>
                  <a:lnTo>
                    <a:pt x="155484" y="32582"/>
                  </a:lnTo>
                  <a:lnTo>
                    <a:pt x="198834" y="19125"/>
                  </a:lnTo>
                  <a:lnTo>
                    <a:pt x="245378" y="14434"/>
                  </a:lnTo>
                  <a:lnTo>
                    <a:pt x="245378" y="0"/>
                  </a:lnTo>
                  <a:close/>
                </a:path>
                <a:path w="7766050" h="3305810">
                  <a:moveTo>
                    <a:pt x="7520115" y="3290952"/>
                  </a:moveTo>
                  <a:lnTo>
                    <a:pt x="245377" y="3290952"/>
                  </a:lnTo>
                  <a:lnTo>
                    <a:pt x="245377" y="3305386"/>
                  </a:lnTo>
                  <a:lnTo>
                    <a:pt x="7520115" y="3305386"/>
                  </a:lnTo>
                  <a:lnTo>
                    <a:pt x="7520115" y="3290952"/>
                  </a:lnTo>
                  <a:close/>
                </a:path>
                <a:path w="7766050" h="3305810">
                  <a:moveTo>
                    <a:pt x="7520116" y="0"/>
                  </a:moveTo>
                  <a:lnTo>
                    <a:pt x="7520116" y="14434"/>
                  </a:lnTo>
                  <a:lnTo>
                    <a:pt x="7566659" y="19125"/>
                  </a:lnTo>
                  <a:lnTo>
                    <a:pt x="7610009" y="32582"/>
                  </a:lnTo>
                  <a:lnTo>
                    <a:pt x="7649238" y="53875"/>
                  </a:lnTo>
                  <a:lnTo>
                    <a:pt x="7683417" y="82075"/>
                  </a:lnTo>
                  <a:lnTo>
                    <a:pt x="7711617" y="116255"/>
                  </a:lnTo>
                  <a:lnTo>
                    <a:pt x="7732910" y="155484"/>
                  </a:lnTo>
                  <a:lnTo>
                    <a:pt x="7746367" y="198834"/>
                  </a:lnTo>
                  <a:lnTo>
                    <a:pt x="7751059" y="245378"/>
                  </a:lnTo>
                  <a:lnTo>
                    <a:pt x="7751059" y="3060008"/>
                  </a:lnTo>
                  <a:lnTo>
                    <a:pt x="7746367" y="3106551"/>
                  </a:lnTo>
                  <a:lnTo>
                    <a:pt x="7732910" y="3149902"/>
                  </a:lnTo>
                  <a:lnTo>
                    <a:pt x="7711617" y="3189131"/>
                  </a:lnTo>
                  <a:lnTo>
                    <a:pt x="7683417" y="3223310"/>
                  </a:lnTo>
                  <a:lnTo>
                    <a:pt x="7649238" y="3251510"/>
                  </a:lnTo>
                  <a:lnTo>
                    <a:pt x="7610009" y="3272803"/>
                  </a:lnTo>
                  <a:lnTo>
                    <a:pt x="7566658" y="3286260"/>
                  </a:lnTo>
                  <a:lnTo>
                    <a:pt x="7520115" y="3290952"/>
                  </a:lnTo>
                  <a:lnTo>
                    <a:pt x="7520115" y="3305386"/>
                  </a:lnTo>
                  <a:lnTo>
                    <a:pt x="7569567" y="3300401"/>
                  </a:lnTo>
                  <a:lnTo>
                    <a:pt x="7615627" y="3286103"/>
                  </a:lnTo>
                  <a:lnTo>
                    <a:pt x="7657308" y="3263479"/>
                  </a:lnTo>
                  <a:lnTo>
                    <a:pt x="7693624" y="3233517"/>
                  </a:lnTo>
                  <a:lnTo>
                    <a:pt x="7723586" y="3197201"/>
                  </a:lnTo>
                  <a:lnTo>
                    <a:pt x="7746210" y="3155520"/>
                  </a:lnTo>
                  <a:lnTo>
                    <a:pt x="7760508" y="3109460"/>
                  </a:lnTo>
                  <a:lnTo>
                    <a:pt x="7765493" y="3060008"/>
                  </a:lnTo>
                  <a:lnTo>
                    <a:pt x="7765493" y="245378"/>
                  </a:lnTo>
                  <a:lnTo>
                    <a:pt x="7760508" y="195925"/>
                  </a:lnTo>
                  <a:lnTo>
                    <a:pt x="7746210" y="149865"/>
                  </a:lnTo>
                  <a:lnTo>
                    <a:pt x="7723586" y="108184"/>
                  </a:lnTo>
                  <a:lnTo>
                    <a:pt x="7693624" y="71869"/>
                  </a:lnTo>
                  <a:lnTo>
                    <a:pt x="7657308" y="41906"/>
                  </a:lnTo>
                  <a:lnTo>
                    <a:pt x="7615628" y="19282"/>
                  </a:lnTo>
                  <a:lnTo>
                    <a:pt x="7569568" y="4985"/>
                  </a:lnTo>
                  <a:lnTo>
                    <a:pt x="7520116" y="0"/>
                  </a:lnTo>
                  <a:close/>
                </a:path>
                <a:path w="7766050" h="3305810">
                  <a:moveTo>
                    <a:pt x="7520116" y="0"/>
                  </a:moveTo>
                  <a:lnTo>
                    <a:pt x="245378" y="0"/>
                  </a:lnTo>
                  <a:lnTo>
                    <a:pt x="245378" y="14434"/>
                  </a:lnTo>
                  <a:lnTo>
                    <a:pt x="7520116" y="14434"/>
                  </a:lnTo>
                  <a:lnTo>
                    <a:pt x="7520116" y="0"/>
                  </a:lnTo>
                  <a:close/>
                </a:path>
              </a:pathLst>
            </a:custGeom>
            <a:solidFill>
              <a:srgbClr val="C5C5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9" name="object 139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547050" y="3258566"/>
              <a:ext cx="1327931" cy="721679"/>
            </a:xfrm>
            <a:prstGeom prst="rect">
              <a:avLst/>
            </a:prstGeom>
          </p:spPr>
        </p:pic>
        <p:sp>
          <p:nvSpPr>
            <p:cNvPr id="140" name="object 140"/>
            <p:cNvSpPr/>
            <p:nvPr/>
          </p:nvSpPr>
          <p:spPr>
            <a:xfrm>
              <a:off x="8604789" y="3316299"/>
              <a:ext cx="1155065" cy="548640"/>
            </a:xfrm>
            <a:custGeom>
              <a:avLst/>
              <a:gdLst/>
              <a:ahLst/>
              <a:cxnLst/>
              <a:rect l="l" t="t" r="r" b="b"/>
              <a:pathLst>
                <a:path w="1155065" h="548639">
                  <a:moveTo>
                    <a:pt x="1154720" y="0"/>
                  </a:moveTo>
                  <a:lnTo>
                    <a:pt x="0" y="0"/>
                  </a:lnTo>
                  <a:lnTo>
                    <a:pt x="0" y="548464"/>
                  </a:lnTo>
                  <a:lnTo>
                    <a:pt x="1154720" y="548464"/>
                  </a:lnTo>
                  <a:lnTo>
                    <a:pt x="115472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141"/>
            <p:cNvSpPr/>
            <p:nvPr/>
          </p:nvSpPr>
          <p:spPr>
            <a:xfrm>
              <a:off x="8604783" y="3316134"/>
              <a:ext cx="1155065" cy="548640"/>
            </a:xfrm>
            <a:custGeom>
              <a:avLst/>
              <a:gdLst/>
              <a:ahLst/>
              <a:cxnLst/>
              <a:rect l="l" t="t" r="r" b="b"/>
              <a:pathLst>
                <a:path w="1155065" h="548639">
                  <a:moveTo>
                    <a:pt x="1154722" y="165"/>
                  </a:moveTo>
                  <a:lnTo>
                    <a:pt x="1147508" y="165"/>
                  </a:lnTo>
                  <a:lnTo>
                    <a:pt x="1147508" y="7391"/>
                  </a:lnTo>
                  <a:lnTo>
                    <a:pt x="1147508" y="541413"/>
                  </a:lnTo>
                  <a:lnTo>
                    <a:pt x="7213" y="541413"/>
                  </a:lnTo>
                  <a:lnTo>
                    <a:pt x="7213" y="7391"/>
                  </a:lnTo>
                  <a:lnTo>
                    <a:pt x="1147508" y="7391"/>
                  </a:lnTo>
                  <a:lnTo>
                    <a:pt x="1147508" y="165"/>
                  </a:lnTo>
                  <a:lnTo>
                    <a:pt x="7213" y="165"/>
                  </a:lnTo>
                  <a:lnTo>
                    <a:pt x="7213" y="0"/>
                  </a:lnTo>
                  <a:lnTo>
                    <a:pt x="0" y="0"/>
                  </a:lnTo>
                  <a:lnTo>
                    <a:pt x="0" y="548640"/>
                  </a:lnTo>
                  <a:lnTo>
                    <a:pt x="7213" y="548640"/>
                  </a:lnTo>
                  <a:lnTo>
                    <a:pt x="1147508" y="548640"/>
                  </a:lnTo>
                  <a:lnTo>
                    <a:pt x="1154722" y="548640"/>
                  </a:lnTo>
                  <a:lnTo>
                    <a:pt x="1154722" y="165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142"/>
            <p:cNvSpPr/>
            <p:nvPr/>
          </p:nvSpPr>
          <p:spPr>
            <a:xfrm>
              <a:off x="9056844" y="3514988"/>
              <a:ext cx="300990" cy="156845"/>
            </a:xfrm>
            <a:custGeom>
              <a:avLst/>
              <a:gdLst/>
              <a:ahLst/>
              <a:cxnLst/>
              <a:rect l="l" t="t" r="r" b="b"/>
              <a:pathLst>
                <a:path w="300990" h="156845">
                  <a:moveTo>
                    <a:pt x="40357" y="5715"/>
                  </a:moveTo>
                  <a:lnTo>
                    <a:pt x="24259" y="8257"/>
                  </a:lnTo>
                  <a:lnTo>
                    <a:pt x="11475" y="15393"/>
                  </a:lnTo>
                  <a:lnTo>
                    <a:pt x="3041" y="26395"/>
                  </a:lnTo>
                  <a:lnTo>
                    <a:pt x="0" y="40530"/>
                  </a:lnTo>
                  <a:lnTo>
                    <a:pt x="3041" y="54565"/>
                  </a:lnTo>
                  <a:lnTo>
                    <a:pt x="11475" y="65515"/>
                  </a:lnTo>
                  <a:lnTo>
                    <a:pt x="24259" y="72633"/>
                  </a:lnTo>
                  <a:lnTo>
                    <a:pt x="40357" y="75172"/>
                  </a:lnTo>
                  <a:lnTo>
                    <a:pt x="56555" y="72633"/>
                  </a:lnTo>
                  <a:lnTo>
                    <a:pt x="69391" y="65515"/>
                  </a:lnTo>
                  <a:lnTo>
                    <a:pt x="71029" y="63394"/>
                  </a:lnTo>
                  <a:lnTo>
                    <a:pt x="40357" y="63394"/>
                  </a:lnTo>
                  <a:lnTo>
                    <a:pt x="29859" y="61721"/>
                  </a:lnTo>
                  <a:lnTo>
                    <a:pt x="21456" y="57028"/>
                  </a:lnTo>
                  <a:lnTo>
                    <a:pt x="15878" y="49802"/>
                  </a:lnTo>
                  <a:lnTo>
                    <a:pt x="13856" y="40530"/>
                  </a:lnTo>
                  <a:lnTo>
                    <a:pt x="15878" y="31231"/>
                  </a:lnTo>
                  <a:lnTo>
                    <a:pt x="21456" y="23946"/>
                  </a:lnTo>
                  <a:lnTo>
                    <a:pt x="29859" y="19193"/>
                  </a:lnTo>
                  <a:lnTo>
                    <a:pt x="40357" y="17494"/>
                  </a:lnTo>
                  <a:lnTo>
                    <a:pt x="71004" y="17494"/>
                  </a:lnTo>
                  <a:lnTo>
                    <a:pt x="69391" y="15393"/>
                  </a:lnTo>
                  <a:lnTo>
                    <a:pt x="56555" y="8257"/>
                  </a:lnTo>
                  <a:lnTo>
                    <a:pt x="40357" y="5715"/>
                  </a:lnTo>
                  <a:close/>
                </a:path>
                <a:path w="300990" h="156845">
                  <a:moveTo>
                    <a:pt x="71004" y="17494"/>
                  </a:moveTo>
                  <a:lnTo>
                    <a:pt x="40357" y="17494"/>
                  </a:lnTo>
                  <a:lnTo>
                    <a:pt x="50928" y="19193"/>
                  </a:lnTo>
                  <a:lnTo>
                    <a:pt x="59323" y="23946"/>
                  </a:lnTo>
                  <a:lnTo>
                    <a:pt x="64861" y="31231"/>
                  </a:lnTo>
                  <a:lnTo>
                    <a:pt x="66858" y="40530"/>
                  </a:lnTo>
                  <a:lnTo>
                    <a:pt x="64861" y="49802"/>
                  </a:lnTo>
                  <a:lnTo>
                    <a:pt x="59323" y="57028"/>
                  </a:lnTo>
                  <a:lnTo>
                    <a:pt x="50928" y="61721"/>
                  </a:lnTo>
                  <a:lnTo>
                    <a:pt x="40357" y="63394"/>
                  </a:lnTo>
                  <a:lnTo>
                    <a:pt x="71029" y="63394"/>
                  </a:lnTo>
                  <a:lnTo>
                    <a:pt x="77843" y="54565"/>
                  </a:lnTo>
                  <a:lnTo>
                    <a:pt x="80888" y="40530"/>
                  </a:lnTo>
                  <a:lnTo>
                    <a:pt x="77843" y="26395"/>
                  </a:lnTo>
                  <a:lnTo>
                    <a:pt x="71004" y="17494"/>
                  </a:lnTo>
                  <a:close/>
                </a:path>
                <a:path w="300990" h="156845">
                  <a:moveTo>
                    <a:pt x="124883" y="0"/>
                  </a:moveTo>
                  <a:lnTo>
                    <a:pt x="110333" y="0"/>
                  </a:lnTo>
                  <a:lnTo>
                    <a:pt x="110333" y="80195"/>
                  </a:lnTo>
                  <a:lnTo>
                    <a:pt x="124883" y="80195"/>
                  </a:lnTo>
                  <a:lnTo>
                    <a:pt x="124883" y="0"/>
                  </a:lnTo>
                  <a:close/>
                </a:path>
                <a:path w="300990" h="156845">
                  <a:moveTo>
                    <a:pt x="124883" y="87816"/>
                  </a:moveTo>
                  <a:lnTo>
                    <a:pt x="23556" y="87816"/>
                  </a:lnTo>
                  <a:lnTo>
                    <a:pt x="23556" y="99421"/>
                  </a:lnTo>
                  <a:lnTo>
                    <a:pt x="110679" y="99421"/>
                  </a:lnTo>
                  <a:lnTo>
                    <a:pt x="110679" y="115183"/>
                  </a:lnTo>
                  <a:lnTo>
                    <a:pt x="23902" y="115183"/>
                  </a:lnTo>
                  <a:lnTo>
                    <a:pt x="23902" y="154501"/>
                  </a:lnTo>
                  <a:lnTo>
                    <a:pt x="130079" y="154501"/>
                  </a:lnTo>
                  <a:lnTo>
                    <a:pt x="130079" y="149478"/>
                  </a:lnTo>
                  <a:lnTo>
                    <a:pt x="37932" y="149478"/>
                  </a:lnTo>
                  <a:lnTo>
                    <a:pt x="37932" y="125922"/>
                  </a:lnTo>
                  <a:lnTo>
                    <a:pt x="124883" y="125922"/>
                  </a:lnTo>
                  <a:lnTo>
                    <a:pt x="124883" y="87816"/>
                  </a:lnTo>
                  <a:close/>
                </a:path>
                <a:path w="300990" h="156845">
                  <a:moveTo>
                    <a:pt x="130079" y="143069"/>
                  </a:moveTo>
                  <a:lnTo>
                    <a:pt x="37932" y="143069"/>
                  </a:lnTo>
                  <a:lnTo>
                    <a:pt x="37932" y="149478"/>
                  </a:lnTo>
                  <a:lnTo>
                    <a:pt x="130079" y="149478"/>
                  </a:lnTo>
                  <a:lnTo>
                    <a:pt x="130079" y="143069"/>
                  </a:lnTo>
                  <a:close/>
                </a:path>
                <a:path w="300990" h="156845">
                  <a:moveTo>
                    <a:pt x="196404" y="8140"/>
                  </a:moveTo>
                  <a:lnTo>
                    <a:pt x="193806" y="8140"/>
                  </a:lnTo>
                  <a:lnTo>
                    <a:pt x="193806" y="24075"/>
                  </a:lnTo>
                  <a:lnTo>
                    <a:pt x="191056" y="41331"/>
                  </a:lnTo>
                  <a:lnTo>
                    <a:pt x="183240" y="56639"/>
                  </a:lnTo>
                  <a:lnTo>
                    <a:pt x="171007" y="69088"/>
                  </a:lnTo>
                  <a:lnTo>
                    <a:pt x="155007" y="77770"/>
                  </a:lnTo>
                  <a:lnTo>
                    <a:pt x="162628" y="89375"/>
                  </a:lnTo>
                  <a:lnTo>
                    <a:pt x="180401" y="79099"/>
                  </a:lnTo>
                  <a:lnTo>
                    <a:pt x="194001" y="64195"/>
                  </a:lnTo>
                  <a:lnTo>
                    <a:pt x="201381" y="48374"/>
                  </a:lnTo>
                  <a:lnTo>
                    <a:pt x="199476" y="44609"/>
                  </a:lnTo>
                  <a:lnTo>
                    <a:pt x="196404" y="25115"/>
                  </a:lnTo>
                  <a:lnTo>
                    <a:pt x="196404" y="8140"/>
                  </a:lnTo>
                  <a:close/>
                </a:path>
                <a:path w="300990" h="156845">
                  <a:moveTo>
                    <a:pt x="208182" y="8140"/>
                  </a:moveTo>
                  <a:lnTo>
                    <a:pt x="205757" y="8140"/>
                  </a:lnTo>
                  <a:lnTo>
                    <a:pt x="205757" y="24075"/>
                  </a:lnTo>
                  <a:lnTo>
                    <a:pt x="202696" y="45556"/>
                  </a:lnTo>
                  <a:lnTo>
                    <a:pt x="201381" y="48374"/>
                  </a:lnTo>
                  <a:lnTo>
                    <a:pt x="208117" y="61683"/>
                  </a:lnTo>
                  <a:lnTo>
                    <a:pt x="221468" y="75413"/>
                  </a:lnTo>
                  <a:lnTo>
                    <a:pt x="238667" y="84871"/>
                  </a:lnTo>
                  <a:lnTo>
                    <a:pt x="246288" y="73613"/>
                  </a:lnTo>
                  <a:lnTo>
                    <a:pt x="230834" y="65718"/>
                  </a:lnTo>
                  <a:lnTo>
                    <a:pt x="218791" y="54365"/>
                  </a:lnTo>
                  <a:lnTo>
                    <a:pt x="210970" y="40511"/>
                  </a:lnTo>
                  <a:lnTo>
                    <a:pt x="208182" y="25115"/>
                  </a:lnTo>
                  <a:lnTo>
                    <a:pt x="208182" y="8140"/>
                  </a:lnTo>
                  <a:close/>
                </a:path>
                <a:path w="300990" h="156845">
                  <a:moveTo>
                    <a:pt x="205757" y="8140"/>
                  </a:moveTo>
                  <a:lnTo>
                    <a:pt x="196404" y="8140"/>
                  </a:lnTo>
                  <a:lnTo>
                    <a:pt x="196404" y="25115"/>
                  </a:lnTo>
                  <a:lnTo>
                    <a:pt x="199476" y="44609"/>
                  </a:lnTo>
                  <a:lnTo>
                    <a:pt x="201381" y="48374"/>
                  </a:lnTo>
                  <a:lnTo>
                    <a:pt x="202696" y="45556"/>
                  </a:lnTo>
                  <a:lnTo>
                    <a:pt x="205757" y="24075"/>
                  </a:lnTo>
                  <a:lnTo>
                    <a:pt x="205757" y="8140"/>
                  </a:lnTo>
                  <a:close/>
                </a:path>
                <a:path w="300990" h="156845">
                  <a:moveTo>
                    <a:pt x="277292" y="0"/>
                  </a:moveTo>
                  <a:lnTo>
                    <a:pt x="262916" y="0"/>
                  </a:lnTo>
                  <a:lnTo>
                    <a:pt x="262916" y="94918"/>
                  </a:lnTo>
                  <a:lnTo>
                    <a:pt x="277292" y="94918"/>
                  </a:lnTo>
                  <a:lnTo>
                    <a:pt x="277292" y="52482"/>
                  </a:lnTo>
                  <a:lnTo>
                    <a:pt x="273308" y="52482"/>
                  </a:lnTo>
                  <a:lnTo>
                    <a:pt x="273308" y="40357"/>
                  </a:lnTo>
                  <a:lnTo>
                    <a:pt x="277292" y="40357"/>
                  </a:lnTo>
                  <a:lnTo>
                    <a:pt x="277292" y="0"/>
                  </a:lnTo>
                  <a:close/>
                </a:path>
                <a:path w="300990" h="156845">
                  <a:moveTo>
                    <a:pt x="277292" y="40357"/>
                  </a:moveTo>
                  <a:lnTo>
                    <a:pt x="273308" y="40357"/>
                  </a:lnTo>
                  <a:lnTo>
                    <a:pt x="273308" y="52482"/>
                  </a:lnTo>
                  <a:lnTo>
                    <a:pt x="277292" y="52482"/>
                  </a:lnTo>
                  <a:lnTo>
                    <a:pt x="277292" y="40357"/>
                  </a:lnTo>
                  <a:close/>
                </a:path>
                <a:path w="300990" h="156845">
                  <a:moveTo>
                    <a:pt x="300502" y="40357"/>
                  </a:moveTo>
                  <a:lnTo>
                    <a:pt x="277292" y="40357"/>
                  </a:lnTo>
                  <a:lnTo>
                    <a:pt x="277292" y="52482"/>
                  </a:lnTo>
                  <a:lnTo>
                    <a:pt x="300502" y="52482"/>
                  </a:lnTo>
                  <a:lnTo>
                    <a:pt x="300502" y="40357"/>
                  </a:lnTo>
                  <a:close/>
                </a:path>
                <a:path w="300990" h="156845">
                  <a:moveTo>
                    <a:pt x="227408" y="99248"/>
                  </a:moveTo>
                  <a:lnTo>
                    <a:pt x="205852" y="101180"/>
                  </a:lnTo>
                  <a:lnTo>
                    <a:pt x="189670" y="106782"/>
                  </a:lnTo>
                  <a:lnTo>
                    <a:pt x="179497" y="115762"/>
                  </a:lnTo>
                  <a:lnTo>
                    <a:pt x="175965" y="127827"/>
                  </a:lnTo>
                  <a:lnTo>
                    <a:pt x="179497" y="139865"/>
                  </a:lnTo>
                  <a:lnTo>
                    <a:pt x="189670" y="148785"/>
                  </a:lnTo>
                  <a:lnTo>
                    <a:pt x="205852" y="154328"/>
                  </a:lnTo>
                  <a:lnTo>
                    <a:pt x="227408" y="156233"/>
                  </a:lnTo>
                  <a:lnTo>
                    <a:pt x="248964" y="154328"/>
                  </a:lnTo>
                  <a:lnTo>
                    <a:pt x="265146" y="148785"/>
                  </a:lnTo>
                  <a:lnTo>
                    <a:pt x="269492" y="144975"/>
                  </a:lnTo>
                  <a:lnTo>
                    <a:pt x="227408" y="144975"/>
                  </a:lnTo>
                  <a:lnTo>
                    <a:pt x="211771" y="143830"/>
                  </a:lnTo>
                  <a:lnTo>
                    <a:pt x="199998" y="140493"/>
                  </a:lnTo>
                  <a:lnTo>
                    <a:pt x="192577" y="135110"/>
                  </a:lnTo>
                  <a:lnTo>
                    <a:pt x="189995" y="127827"/>
                  </a:lnTo>
                  <a:lnTo>
                    <a:pt x="192577" y="120544"/>
                  </a:lnTo>
                  <a:lnTo>
                    <a:pt x="199998" y="115161"/>
                  </a:lnTo>
                  <a:lnTo>
                    <a:pt x="211771" y="111824"/>
                  </a:lnTo>
                  <a:lnTo>
                    <a:pt x="227408" y="110679"/>
                  </a:lnTo>
                  <a:lnTo>
                    <a:pt x="269561" y="110679"/>
                  </a:lnTo>
                  <a:lnTo>
                    <a:pt x="265146" y="106782"/>
                  </a:lnTo>
                  <a:lnTo>
                    <a:pt x="248964" y="101180"/>
                  </a:lnTo>
                  <a:lnTo>
                    <a:pt x="227408" y="99248"/>
                  </a:lnTo>
                  <a:close/>
                </a:path>
                <a:path w="300990" h="156845">
                  <a:moveTo>
                    <a:pt x="269561" y="110679"/>
                  </a:moveTo>
                  <a:lnTo>
                    <a:pt x="227408" y="110679"/>
                  </a:lnTo>
                  <a:lnTo>
                    <a:pt x="243046" y="111824"/>
                  </a:lnTo>
                  <a:lnTo>
                    <a:pt x="254818" y="115161"/>
                  </a:lnTo>
                  <a:lnTo>
                    <a:pt x="262239" y="120544"/>
                  </a:lnTo>
                  <a:lnTo>
                    <a:pt x="264821" y="127827"/>
                  </a:lnTo>
                  <a:lnTo>
                    <a:pt x="262239" y="135110"/>
                  </a:lnTo>
                  <a:lnTo>
                    <a:pt x="254818" y="140493"/>
                  </a:lnTo>
                  <a:lnTo>
                    <a:pt x="243046" y="143830"/>
                  </a:lnTo>
                  <a:lnTo>
                    <a:pt x="227408" y="144975"/>
                  </a:lnTo>
                  <a:lnTo>
                    <a:pt x="269492" y="144975"/>
                  </a:lnTo>
                  <a:lnTo>
                    <a:pt x="275319" y="139865"/>
                  </a:lnTo>
                  <a:lnTo>
                    <a:pt x="278851" y="127827"/>
                  </a:lnTo>
                  <a:lnTo>
                    <a:pt x="275319" y="115762"/>
                  </a:lnTo>
                  <a:lnTo>
                    <a:pt x="269561" y="110679"/>
                  </a:lnTo>
                  <a:close/>
                </a:path>
              </a:pathLst>
            </a:custGeom>
            <a:solidFill>
              <a:srgbClr val="6775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3" name="object 143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119425" y="1525518"/>
              <a:ext cx="2753629" cy="209235"/>
            </a:xfrm>
            <a:prstGeom prst="rect">
              <a:avLst/>
            </a:prstGeom>
          </p:spPr>
        </p:pic>
        <p:sp>
          <p:nvSpPr>
            <p:cNvPr id="144" name="object 144"/>
            <p:cNvSpPr/>
            <p:nvPr/>
          </p:nvSpPr>
          <p:spPr>
            <a:xfrm>
              <a:off x="2650951" y="1866664"/>
              <a:ext cx="7766050" cy="14604"/>
            </a:xfrm>
            <a:custGeom>
              <a:avLst/>
              <a:gdLst/>
              <a:ahLst/>
              <a:cxnLst/>
              <a:rect l="l" t="t" r="r" b="b"/>
              <a:pathLst>
                <a:path w="7766050" h="14605">
                  <a:moveTo>
                    <a:pt x="7765493" y="0"/>
                  </a:moveTo>
                  <a:lnTo>
                    <a:pt x="0" y="0"/>
                  </a:lnTo>
                  <a:lnTo>
                    <a:pt x="0" y="14434"/>
                  </a:lnTo>
                  <a:lnTo>
                    <a:pt x="7765493" y="14434"/>
                  </a:lnTo>
                  <a:lnTo>
                    <a:pt x="7765493" y="0"/>
                  </a:lnTo>
                  <a:close/>
                </a:path>
              </a:pathLst>
            </a:custGeom>
            <a:solidFill>
              <a:srgbClr val="D8D8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5" name="object 145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293076" y="2299444"/>
              <a:ext cx="1919727" cy="721704"/>
            </a:xfrm>
            <a:prstGeom prst="rect">
              <a:avLst/>
            </a:prstGeom>
          </p:spPr>
        </p:pic>
        <p:sp>
          <p:nvSpPr>
            <p:cNvPr id="146" name="object 146"/>
            <p:cNvSpPr/>
            <p:nvPr/>
          </p:nvSpPr>
          <p:spPr>
            <a:xfrm>
              <a:off x="3350815" y="2357177"/>
              <a:ext cx="1746885" cy="548640"/>
            </a:xfrm>
            <a:custGeom>
              <a:avLst/>
              <a:gdLst/>
              <a:ahLst/>
              <a:cxnLst/>
              <a:rect l="l" t="t" r="r" b="b"/>
              <a:pathLst>
                <a:path w="1746885" h="548639">
                  <a:moveTo>
                    <a:pt x="1746514" y="0"/>
                  </a:moveTo>
                  <a:lnTo>
                    <a:pt x="0" y="0"/>
                  </a:lnTo>
                  <a:lnTo>
                    <a:pt x="0" y="548492"/>
                  </a:lnTo>
                  <a:lnTo>
                    <a:pt x="1746514" y="548492"/>
                  </a:lnTo>
                  <a:lnTo>
                    <a:pt x="174651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147"/>
            <p:cNvSpPr/>
            <p:nvPr/>
          </p:nvSpPr>
          <p:spPr>
            <a:xfrm>
              <a:off x="3350806" y="2357183"/>
              <a:ext cx="1746885" cy="548640"/>
            </a:xfrm>
            <a:custGeom>
              <a:avLst/>
              <a:gdLst/>
              <a:ahLst/>
              <a:cxnLst/>
              <a:rect l="l" t="t" r="r" b="b"/>
              <a:pathLst>
                <a:path w="1746885" h="548639">
                  <a:moveTo>
                    <a:pt x="1746516" y="0"/>
                  </a:moveTo>
                  <a:lnTo>
                    <a:pt x="1739303" y="0"/>
                  </a:lnTo>
                  <a:lnTo>
                    <a:pt x="1739303" y="7213"/>
                  </a:lnTo>
                  <a:lnTo>
                    <a:pt x="1739303" y="541274"/>
                  </a:lnTo>
                  <a:lnTo>
                    <a:pt x="7226" y="541274"/>
                  </a:lnTo>
                  <a:lnTo>
                    <a:pt x="7226" y="7213"/>
                  </a:lnTo>
                  <a:lnTo>
                    <a:pt x="1739303" y="7213"/>
                  </a:lnTo>
                  <a:lnTo>
                    <a:pt x="1739303" y="0"/>
                  </a:lnTo>
                  <a:lnTo>
                    <a:pt x="7226" y="0"/>
                  </a:lnTo>
                  <a:lnTo>
                    <a:pt x="0" y="0"/>
                  </a:lnTo>
                  <a:lnTo>
                    <a:pt x="0" y="548487"/>
                  </a:lnTo>
                  <a:lnTo>
                    <a:pt x="7226" y="548487"/>
                  </a:lnTo>
                  <a:lnTo>
                    <a:pt x="1739303" y="548487"/>
                  </a:lnTo>
                  <a:lnTo>
                    <a:pt x="1746516" y="548487"/>
                  </a:lnTo>
                  <a:lnTo>
                    <a:pt x="1746516" y="0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8" name="object 148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407496" y="3258566"/>
              <a:ext cx="1371234" cy="721704"/>
            </a:xfrm>
            <a:prstGeom prst="rect">
              <a:avLst/>
            </a:prstGeom>
          </p:spPr>
        </p:pic>
        <p:sp>
          <p:nvSpPr>
            <p:cNvPr id="149" name="object 149"/>
            <p:cNvSpPr/>
            <p:nvPr/>
          </p:nvSpPr>
          <p:spPr>
            <a:xfrm>
              <a:off x="5465235" y="3316299"/>
              <a:ext cx="1198245" cy="548640"/>
            </a:xfrm>
            <a:custGeom>
              <a:avLst/>
              <a:gdLst/>
              <a:ahLst/>
              <a:cxnLst/>
              <a:rect l="l" t="t" r="r" b="b"/>
              <a:pathLst>
                <a:path w="1198245" h="548639">
                  <a:moveTo>
                    <a:pt x="1198022" y="0"/>
                  </a:moveTo>
                  <a:lnTo>
                    <a:pt x="0" y="0"/>
                  </a:lnTo>
                  <a:lnTo>
                    <a:pt x="0" y="548492"/>
                  </a:lnTo>
                  <a:lnTo>
                    <a:pt x="1198022" y="548492"/>
                  </a:lnTo>
                  <a:lnTo>
                    <a:pt x="119802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object 150"/>
            <p:cNvSpPr/>
            <p:nvPr/>
          </p:nvSpPr>
          <p:spPr>
            <a:xfrm>
              <a:off x="5465229" y="3316299"/>
              <a:ext cx="1198245" cy="548640"/>
            </a:xfrm>
            <a:custGeom>
              <a:avLst/>
              <a:gdLst/>
              <a:ahLst/>
              <a:cxnLst/>
              <a:rect l="l" t="t" r="r" b="b"/>
              <a:pathLst>
                <a:path w="1198245" h="548639">
                  <a:moveTo>
                    <a:pt x="1198016" y="0"/>
                  </a:moveTo>
                  <a:lnTo>
                    <a:pt x="1190802" y="0"/>
                  </a:lnTo>
                  <a:lnTo>
                    <a:pt x="1190802" y="7226"/>
                  </a:lnTo>
                  <a:lnTo>
                    <a:pt x="1190802" y="541286"/>
                  </a:lnTo>
                  <a:lnTo>
                    <a:pt x="7213" y="541286"/>
                  </a:lnTo>
                  <a:lnTo>
                    <a:pt x="7213" y="7226"/>
                  </a:lnTo>
                  <a:lnTo>
                    <a:pt x="1190802" y="7226"/>
                  </a:lnTo>
                  <a:lnTo>
                    <a:pt x="1190802" y="0"/>
                  </a:lnTo>
                  <a:lnTo>
                    <a:pt x="7213" y="0"/>
                  </a:lnTo>
                  <a:lnTo>
                    <a:pt x="0" y="0"/>
                  </a:lnTo>
                  <a:lnTo>
                    <a:pt x="0" y="548500"/>
                  </a:lnTo>
                  <a:lnTo>
                    <a:pt x="7213" y="548500"/>
                  </a:lnTo>
                  <a:lnTo>
                    <a:pt x="1190802" y="548500"/>
                  </a:lnTo>
                  <a:lnTo>
                    <a:pt x="1198016" y="548500"/>
                  </a:lnTo>
                  <a:lnTo>
                    <a:pt x="1198016" y="0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1" name="object 151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532620" y="2299444"/>
              <a:ext cx="1371234" cy="721704"/>
            </a:xfrm>
            <a:prstGeom prst="rect">
              <a:avLst/>
            </a:prstGeom>
          </p:spPr>
        </p:pic>
        <p:sp>
          <p:nvSpPr>
            <p:cNvPr id="152" name="object 152"/>
            <p:cNvSpPr/>
            <p:nvPr/>
          </p:nvSpPr>
          <p:spPr>
            <a:xfrm>
              <a:off x="8590359" y="2357177"/>
              <a:ext cx="1198245" cy="548640"/>
            </a:xfrm>
            <a:custGeom>
              <a:avLst/>
              <a:gdLst/>
              <a:ahLst/>
              <a:cxnLst/>
              <a:rect l="l" t="t" r="r" b="b"/>
              <a:pathLst>
                <a:path w="1198245" h="548639">
                  <a:moveTo>
                    <a:pt x="1198022" y="0"/>
                  </a:moveTo>
                  <a:lnTo>
                    <a:pt x="0" y="0"/>
                  </a:lnTo>
                  <a:lnTo>
                    <a:pt x="0" y="548492"/>
                  </a:lnTo>
                  <a:lnTo>
                    <a:pt x="1198022" y="548492"/>
                  </a:lnTo>
                  <a:lnTo>
                    <a:pt x="119802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153"/>
            <p:cNvSpPr/>
            <p:nvPr/>
          </p:nvSpPr>
          <p:spPr>
            <a:xfrm>
              <a:off x="8590356" y="2357183"/>
              <a:ext cx="1198245" cy="548640"/>
            </a:xfrm>
            <a:custGeom>
              <a:avLst/>
              <a:gdLst/>
              <a:ahLst/>
              <a:cxnLst/>
              <a:rect l="l" t="t" r="r" b="b"/>
              <a:pathLst>
                <a:path w="1198245" h="548639">
                  <a:moveTo>
                    <a:pt x="1198016" y="0"/>
                  </a:moveTo>
                  <a:lnTo>
                    <a:pt x="1190802" y="0"/>
                  </a:lnTo>
                  <a:lnTo>
                    <a:pt x="1190802" y="7213"/>
                  </a:lnTo>
                  <a:lnTo>
                    <a:pt x="1190802" y="541274"/>
                  </a:lnTo>
                  <a:lnTo>
                    <a:pt x="7213" y="541274"/>
                  </a:lnTo>
                  <a:lnTo>
                    <a:pt x="7213" y="7213"/>
                  </a:lnTo>
                  <a:lnTo>
                    <a:pt x="1190802" y="7213"/>
                  </a:lnTo>
                  <a:lnTo>
                    <a:pt x="1190802" y="0"/>
                  </a:lnTo>
                  <a:lnTo>
                    <a:pt x="7213" y="0"/>
                  </a:lnTo>
                  <a:lnTo>
                    <a:pt x="0" y="0"/>
                  </a:lnTo>
                  <a:lnTo>
                    <a:pt x="0" y="548487"/>
                  </a:lnTo>
                  <a:lnTo>
                    <a:pt x="7213" y="548487"/>
                  </a:lnTo>
                  <a:lnTo>
                    <a:pt x="1190802" y="548487"/>
                  </a:lnTo>
                  <a:lnTo>
                    <a:pt x="1198016" y="548487"/>
                  </a:lnTo>
                  <a:lnTo>
                    <a:pt x="1198016" y="0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4" name="object 154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400321" y="2299444"/>
              <a:ext cx="1371234" cy="721704"/>
            </a:xfrm>
            <a:prstGeom prst="rect">
              <a:avLst/>
            </a:prstGeom>
          </p:spPr>
        </p:pic>
        <p:sp>
          <p:nvSpPr>
            <p:cNvPr id="155" name="object 155"/>
            <p:cNvSpPr/>
            <p:nvPr/>
          </p:nvSpPr>
          <p:spPr>
            <a:xfrm>
              <a:off x="5458060" y="2357177"/>
              <a:ext cx="1198245" cy="548640"/>
            </a:xfrm>
            <a:custGeom>
              <a:avLst/>
              <a:gdLst/>
              <a:ahLst/>
              <a:cxnLst/>
              <a:rect l="l" t="t" r="r" b="b"/>
              <a:pathLst>
                <a:path w="1198245" h="548639">
                  <a:moveTo>
                    <a:pt x="1198022" y="0"/>
                  </a:moveTo>
                  <a:lnTo>
                    <a:pt x="0" y="0"/>
                  </a:lnTo>
                  <a:lnTo>
                    <a:pt x="0" y="548492"/>
                  </a:lnTo>
                  <a:lnTo>
                    <a:pt x="1198022" y="548492"/>
                  </a:lnTo>
                  <a:lnTo>
                    <a:pt x="119802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object 156"/>
            <p:cNvSpPr/>
            <p:nvPr/>
          </p:nvSpPr>
          <p:spPr>
            <a:xfrm>
              <a:off x="5458053" y="2357183"/>
              <a:ext cx="1198245" cy="548640"/>
            </a:xfrm>
            <a:custGeom>
              <a:avLst/>
              <a:gdLst/>
              <a:ahLst/>
              <a:cxnLst/>
              <a:rect l="l" t="t" r="r" b="b"/>
              <a:pathLst>
                <a:path w="1198245" h="548639">
                  <a:moveTo>
                    <a:pt x="1198029" y="0"/>
                  </a:moveTo>
                  <a:lnTo>
                    <a:pt x="1190802" y="0"/>
                  </a:lnTo>
                  <a:lnTo>
                    <a:pt x="1190802" y="7213"/>
                  </a:lnTo>
                  <a:lnTo>
                    <a:pt x="1190802" y="541274"/>
                  </a:lnTo>
                  <a:lnTo>
                    <a:pt x="7213" y="541274"/>
                  </a:lnTo>
                  <a:lnTo>
                    <a:pt x="7213" y="7213"/>
                  </a:lnTo>
                  <a:lnTo>
                    <a:pt x="1190802" y="7213"/>
                  </a:lnTo>
                  <a:lnTo>
                    <a:pt x="1190802" y="0"/>
                  </a:lnTo>
                  <a:lnTo>
                    <a:pt x="7213" y="0"/>
                  </a:lnTo>
                  <a:lnTo>
                    <a:pt x="0" y="0"/>
                  </a:lnTo>
                  <a:lnTo>
                    <a:pt x="0" y="548487"/>
                  </a:lnTo>
                  <a:lnTo>
                    <a:pt x="7213" y="548487"/>
                  </a:lnTo>
                  <a:lnTo>
                    <a:pt x="1190802" y="548487"/>
                  </a:lnTo>
                  <a:lnTo>
                    <a:pt x="1198029" y="548487"/>
                  </a:lnTo>
                  <a:lnTo>
                    <a:pt x="1198029" y="0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157"/>
            <p:cNvSpPr/>
            <p:nvPr/>
          </p:nvSpPr>
          <p:spPr>
            <a:xfrm>
              <a:off x="3838841" y="2563393"/>
              <a:ext cx="2380615" cy="1108710"/>
            </a:xfrm>
            <a:custGeom>
              <a:avLst/>
              <a:gdLst/>
              <a:ahLst/>
              <a:cxnLst/>
              <a:rect l="l" t="t" r="r" b="b"/>
              <a:pathLst>
                <a:path w="2380615" h="1108710">
                  <a:moveTo>
                    <a:pt x="96304" y="86423"/>
                  </a:moveTo>
                  <a:lnTo>
                    <a:pt x="95910" y="82435"/>
                  </a:lnTo>
                  <a:lnTo>
                    <a:pt x="95262" y="75692"/>
                  </a:lnTo>
                  <a:lnTo>
                    <a:pt x="72402" y="77838"/>
                  </a:lnTo>
                  <a:lnTo>
                    <a:pt x="72402" y="26327"/>
                  </a:lnTo>
                  <a:lnTo>
                    <a:pt x="87985" y="26327"/>
                  </a:lnTo>
                  <a:lnTo>
                    <a:pt x="87985" y="23380"/>
                  </a:lnTo>
                  <a:lnTo>
                    <a:pt x="87985" y="14541"/>
                  </a:lnTo>
                  <a:lnTo>
                    <a:pt x="58547" y="14541"/>
                  </a:lnTo>
                  <a:lnTo>
                    <a:pt x="58547" y="26327"/>
                  </a:lnTo>
                  <a:lnTo>
                    <a:pt x="58547" y="78600"/>
                  </a:lnTo>
                  <a:lnTo>
                    <a:pt x="46393" y="79209"/>
                  </a:lnTo>
                  <a:lnTo>
                    <a:pt x="33604" y="79527"/>
                  </a:lnTo>
                  <a:lnTo>
                    <a:pt x="33604" y="26327"/>
                  </a:lnTo>
                  <a:lnTo>
                    <a:pt x="58547" y="26327"/>
                  </a:lnTo>
                  <a:lnTo>
                    <a:pt x="58547" y="14541"/>
                  </a:lnTo>
                  <a:lnTo>
                    <a:pt x="4330" y="14541"/>
                  </a:lnTo>
                  <a:lnTo>
                    <a:pt x="4330" y="26327"/>
                  </a:lnTo>
                  <a:lnTo>
                    <a:pt x="19748" y="26327"/>
                  </a:lnTo>
                  <a:lnTo>
                    <a:pt x="19748" y="79832"/>
                  </a:lnTo>
                  <a:lnTo>
                    <a:pt x="0" y="80022"/>
                  </a:lnTo>
                  <a:lnTo>
                    <a:pt x="1727" y="92138"/>
                  </a:lnTo>
                  <a:lnTo>
                    <a:pt x="23368" y="91935"/>
                  </a:lnTo>
                  <a:lnTo>
                    <a:pt x="47320" y="91097"/>
                  </a:lnTo>
                  <a:lnTo>
                    <a:pt x="72123" y="89369"/>
                  </a:lnTo>
                  <a:lnTo>
                    <a:pt x="96304" y="86423"/>
                  </a:lnTo>
                  <a:close/>
                </a:path>
                <a:path w="2380615" h="1108710">
                  <a:moveTo>
                    <a:pt x="128168" y="141338"/>
                  </a:moveTo>
                  <a:lnTo>
                    <a:pt x="37934" y="141338"/>
                  </a:lnTo>
                  <a:lnTo>
                    <a:pt x="37934" y="104444"/>
                  </a:lnTo>
                  <a:lnTo>
                    <a:pt x="23558" y="104444"/>
                  </a:lnTo>
                  <a:lnTo>
                    <a:pt x="23558" y="153111"/>
                  </a:lnTo>
                  <a:lnTo>
                    <a:pt x="128168" y="153111"/>
                  </a:lnTo>
                  <a:lnTo>
                    <a:pt x="128168" y="144449"/>
                  </a:lnTo>
                  <a:lnTo>
                    <a:pt x="128168" y="141338"/>
                  </a:lnTo>
                  <a:close/>
                </a:path>
                <a:path w="2380615" h="1108710">
                  <a:moveTo>
                    <a:pt x="144284" y="47625"/>
                  </a:moveTo>
                  <a:lnTo>
                    <a:pt x="121069" y="47625"/>
                  </a:lnTo>
                  <a:lnTo>
                    <a:pt x="121069" y="165"/>
                  </a:lnTo>
                  <a:lnTo>
                    <a:pt x="106692" y="165"/>
                  </a:lnTo>
                  <a:lnTo>
                    <a:pt x="106692" y="115519"/>
                  </a:lnTo>
                  <a:lnTo>
                    <a:pt x="121069" y="115519"/>
                  </a:lnTo>
                  <a:lnTo>
                    <a:pt x="121069" y="59753"/>
                  </a:lnTo>
                  <a:lnTo>
                    <a:pt x="144284" y="59753"/>
                  </a:lnTo>
                  <a:lnTo>
                    <a:pt x="144284" y="47625"/>
                  </a:lnTo>
                  <a:close/>
                </a:path>
                <a:path w="2380615" h="1108710">
                  <a:moveTo>
                    <a:pt x="251828" y="113969"/>
                  </a:moveTo>
                  <a:lnTo>
                    <a:pt x="251460" y="111188"/>
                  </a:lnTo>
                  <a:lnTo>
                    <a:pt x="250266" y="102184"/>
                  </a:lnTo>
                  <a:lnTo>
                    <a:pt x="233083" y="104698"/>
                  </a:lnTo>
                  <a:lnTo>
                    <a:pt x="216077" y="106172"/>
                  </a:lnTo>
                  <a:lnTo>
                    <a:pt x="198069" y="106870"/>
                  </a:lnTo>
                  <a:lnTo>
                    <a:pt x="179946" y="107022"/>
                  </a:lnTo>
                  <a:lnTo>
                    <a:pt x="179946" y="69621"/>
                  </a:lnTo>
                  <a:lnTo>
                    <a:pt x="235026" y="69621"/>
                  </a:lnTo>
                  <a:lnTo>
                    <a:pt x="235026" y="58013"/>
                  </a:lnTo>
                  <a:lnTo>
                    <a:pt x="179946" y="58013"/>
                  </a:lnTo>
                  <a:lnTo>
                    <a:pt x="179946" y="26149"/>
                  </a:lnTo>
                  <a:lnTo>
                    <a:pt x="238493" y="26149"/>
                  </a:lnTo>
                  <a:lnTo>
                    <a:pt x="238493" y="14198"/>
                  </a:lnTo>
                  <a:lnTo>
                    <a:pt x="165569" y="14198"/>
                  </a:lnTo>
                  <a:lnTo>
                    <a:pt x="165569" y="118986"/>
                  </a:lnTo>
                  <a:lnTo>
                    <a:pt x="177863" y="118986"/>
                  </a:lnTo>
                  <a:lnTo>
                    <a:pt x="198361" y="118783"/>
                  </a:lnTo>
                  <a:lnTo>
                    <a:pt x="216725" y="118033"/>
                  </a:lnTo>
                  <a:lnTo>
                    <a:pt x="234162" y="116509"/>
                  </a:lnTo>
                  <a:lnTo>
                    <a:pt x="251828" y="113969"/>
                  </a:lnTo>
                  <a:close/>
                </a:path>
                <a:path w="2380615" h="1108710">
                  <a:moveTo>
                    <a:pt x="305003" y="62865"/>
                  </a:moveTo>
                  <a:lnTo>
                    <a:pt x="279361" y="62865"/>
                  </a:lnTo>
                  <a:lnTo>
                    <a:pt x="279361" y="0"/>
                  </a:lnTo>
                  <a:lnTo>
                    <a:pt x="264820" y="0"/>
                  </a:lnTo>
                  <a:lnTo>
                    <a:pt x="264820" y="156578"/>
                  </a:lnTo>
                  <a:lnTo>
                    <a:pt x="279361" y="156578"/>
                  </a:lnTo>
                  <a:lnTo>
                    <a:pt x="279361" y="74993"/>
                  </a:lnTo>
                  <a:lnTo>
                    <a:pt x="305003" y="74993"/>
                  </a:lnTo>
                  <a:lnTo>
                    <a:pt x="305003" y="62865"/>
                  </a:lnTo>
                  <a:close/>
                </a:path>
                <a:path w="2380615" h="1108710">
                  <a:moveTo>
                    <a:pt x="416013" y="111188"/>
                  </a:moveTo>
                  <a:lnTo>
                    <a:pt x="399745" y="100850"/>
                  </a:lnTo>
                  <a:lnTo>
                    <a:pt x="386422" y="85737"/>
                  </a:lnTo>
                  <a:lnTo>
                    <a:pt x="377405" y="67500"/>
                  </a:lnTo>
                  <a:lnTo>
                    <a:pt x="374103" y="47802"/>
                  </a:lnTo>
                  <a:lnTo>
                    <a:pt x="374103" y="28054"/>
                  </a:lnTo>
                  <a:lnTo>
                    <a:pt x="410819" y="28054"/>
                  </a:lnTo>
                  <a:lnTo>
                    <a:pt x="410819" y="22339"/>
                  </a:lnTo>
                  <a:lnTo>
                    <a:pt x="410819" y="15925"/>
                  </a:lnTo>
                  <a:lnTo>
                    <a:pt x="323354" y="15925"/>
                  </a:lnTo>
                  <a:lnTo>
                    <a:pt x="323354" y="28054"/>
                  </a:lnTo>
                  <a:lnTo>
                    <a:pt x="359727" y="28054"/>
                  </a:lnTo>
                  <a:lnTo>
                    <a:pt x="359727" y="47802"/>
                  </a:lnTo>
                  <a:lnTo>
                    <a:pt x="356412" y="68186"/>
                  </a:lnTo>
                  <a:lnTo>
                    <a:pt x="347446" y="87503"/>
                  </a:lnTo>
                  <a:lnTo>
                    <a:pt x="334225" y="103771"/>
                  </a:lnTo>
                  <a:lnTo>
                    <a:pt x="318147" y="115011"/>
                  </a:lnTo>
                  <a:lnTo>
                    <a:pt x="326466" y="126441"/>
                  </a:lnTo>
                  <a:lnTo>
                    <a:pt x="344004" y="113614"/>
                  </a:lnTo>
                  <a:lnTo>
                    <a:pt x="358254" y="94907"/>
                  </a:lnTo>
                  <a:lnTo>
                    <a:pt x="367118" y="73990"/>
                  </a:lnTo>
                  <a:lnTo>
                    <a:pt x="375704" y="93002"/>
                  </a:lnTo>
                  <a:lnTo>
                    <a:pt x="390118" y="110540"/>
                  </a:lnTo>
                  <a:lnTo>
                    <a:pt x="407873" y="122631"/>
                  </a:lnTo>
                  <a:lnTo>
                    <a:pt x="416013" y="111188"/>
                  </a:lnTo>
                  <a:close/>
                </a:path>
                <a:path w="2380615" h="1108710">
                  <a:moveTo>
                    <a:pt x="446328" y="0"/>
                  </a:moveTo>
                  <a:lnTo>
                    <a:pt x="431952" y="0"/>
                  </a:lnTo>
                  <a:lnTo>
                    <a:pt x="431952" y="156578"/>
                  </a:lnTo>
                  <a:lnTo>
                    <a:pt x="446328" y="156578"/>
                  </a:lnTo>
                  <a:lnTo>
                    <a:pt x="446328" y="0"/>
                  </a:lnTo>
                  <a:close/>
                </a:path>
                <a:path w="2380615" h="1108710">
                  <a:moveTo>
                    <a:pt x="576694" y="19392"/>
                  </a:moveTo>
                  <a:lnTo>
                    <a:pt x="561797" y="19392"/>
                  </a:lnTo>
                  <a:lnTo>
                    <a:pt x="515734" y="143065"/>
                  </a:lnTo>
                  <a:lnTo>
                    <a:pt x="530618" y="143065"/>
                  </a:lnTo>
                  <a:lnTo>
                    <a:pt x="576694" y="19392"/>
                  </a:lnTo>
                  <a:close/>
                </a:path>
                <a:path w="2380615" h="1108710">
                  <a:moveTo>
                    <a:pt x="710387" y="103517"/>
                  </a:moveTo>
                  <a:lnTo>
                    <a:pt x="709053" y="98145"/>
                  </a:lnTo>
                  <a:lnTo>
                    <a:pt x="706399" y="93878"/>
                  </a:lnTo>
                  <a:lnTo>
                    <a:pt x="703859" y="89598"/>
                  </a:lnTo>
                  <a:lnTo>
                    <a:pt x="700049" y="85966"/>
                  </a:lnTo>
                  <a:lnTo>
                    <a:pt x="694969" y="82956"/>
                  </a:lnTo>
                  <a:lnTo>
                    <a:pt x="690003" y="79844"/>
                  </a:lnTo>
                  <a:lnTo>
                    <a:pt x="683882" y="76962"/>
                  </a:lnTo>
                  <a:lnTo>
                    <a:pt x="676605" y="74295"/>
                  </a:lnTo>
                  <a:lnTo>
                    <a:pt x="669912" y="71755"/>
                  </a:lnTo>
                  <a:lnTo>
                    <a:pt x="649592" y="53517"/>
                  </a:lnTo>
                  <a:lnTo>
                    <a:pt x="649592" y="45783"/>
                  </a:lnTo>
                  <a:lnTo>
                    <a:pt x="650455" y="42659"/>
                  </a:lnTo>
                  <a:lnTo>
                    <a:pt x="652183" y="40005"/>
                  </a:lnTo>
                  <a:lnTo>
                    <a:pt x="653923" y="37236"/>
                  </a:lnTo>
                  <a:lnTo>
                    <a:pt x="656513" y="35102"/>
                  </a:lnTo>
                  <a:lnTo>
                    <a:pt x="663448" y="32092"/>
                  </a:lnTo>
                  <a:lnTo>
                    <a:pt x="667778" y="31343"/>
                  </a:lnTo>
                  <a:lnTo>
                    <a:pt x="678395" y="31343"/>
                  </a:lnTo>
                  <a:lnTo>
                    <a:pt x="683602" y="31978"/>
                  </a:lnTo>
                  <a:lnTo>
                    <a:pt x="693648" y="34518"/>
                  </a:lnTo>
                  <a:lnTo>
                    <a:pt x="698322" y="36080"/>
                  </a:lnTo>
                  <a:lnTo>
                    <a:pt x="702589" y="37922"/>
                  </a:lnTo>
                  <a:lnTo>
                    <a:pt x="704989" y="31343"/>
                  </a:lnTo>
                  <a:lnTo>
                    <a:pt x="680135" y="17665"/>
                  </a:lnTo>
                  <a:lnTo>
                    <a:pt x="665581" y="17665"/>
                  </a:lnTo>
                  <a:lnTo>
                    <a:pt x="658710" y="18935"/>
                  </a:lnTo>
                  <a:lnTo>
                    <a:pt x="646823" y="24015"/>
                  </a:lnTo>
                  <a:lnTo>
                    <a:pt x="642200" y="27647"/>
                  </a:lnTo>
                  <a:lnTo>
                    <a:pt x="638848" y="32385"/>
                  </a:lnTo>
                  <a:lnTo>
                    <a:pt x="635508" y="37007"/>
                  </a:lnTo>
                  <a:lnTo>
                    <a:pt x="633831" y="42608"/>
                  </a:lnTo>
                  <a:lnTo>
                    <a:pt x="633831" y="54038"/>
                  </a:lnTo>
                  <a:lnTo>
                    <a:pt x="660387" y="83947"/>
                  </a:lnTo>
                  <a:lnTo>
                    <a:pt x="673201" y="88557"/>
                  </a:lnTo>
                  <a:lnTo>
                    <a:pt x="679030" y="91097"/>
                  </a:lnTo>
                  <a:lnTo>
                    <a:pt x="683196" y="93522"/>
                  </a:lnTo>
                  <a:lnTo>
                    <a:pt x="687463" y="95834"/>
                  </a:lnTo>
                  <a:lnTo>
                    <a:pt x="690473" y="98374"/>
                  </a:lnTo>
                  <a:lnTo>
                    <a:pt x="693928" y="103924"/>
                  </a:lnTo>
                  <a:lnTo>
                    <a:pt x="694791" y="107327"/>
                  </a:lnTo>
                  <a:lnTo>
                    <a:pt x="694791" y="115404"/>
                  </a:lnTo>
                  <a:lnTo>
                    <a:pt x="673036" y="131292"/>
                  </a:lnTo>
                  <a:lnTo>
                    <a:pt x="660323" y="131292"/>
                  </a:lnTo>
                  <a:lnTo>
                    <a:pt x="653923" y="130530"/>
                  </a:lnTo>
                  <a:lnTo>
                    <a:pt x="641565" y="127533"/>
                  </a:lnTo>
                  <a:lnTo>
                    <a:pt x="636422" y="125857"/>
                  </a:lnTo>
                  <a:lnTo>
                    <a:pt x="632269" y="124015"/>
                  </a:lnTo>
                  <a:lnTo>
                    <a:pt x="632269" y="138912"/>
                  </a:lnTo>
                  <a:lnTo>
                    <a:pt x="661593" y="144792"/>
                  </a:lnTo>
                  <a:lnTo>
                    <a:pt x="675220" y="144792"/>
                  </a:lnTo>
                  <a:lnTo>
                    <a:pt x="708596" y="123659"/>
                  </a:lnTo>
                  <a:lnTo>
                    <a:pt x="710387" y="117373"/>
                  </a:lnTo>
                  <a:lnTo>
                    <a:pt x="710387" y="103517"/>
                  </a:lnTo>
                  <a:close/>
                </a:path>
                <a:path w="2380615" h="1108710">
                  <a:moveTo>
                    <a:pt x="804405" y="19392"/>
                  </a:moveTo>
                  <a:lnTo>
                    <a:pt x="735304" y="19392"/>
                  </a:lnTo>
                  <a:lnTo>
                    <a:pt x="735304" y="143065"/>
                  </a:lnTo>
                  <a:lnTo>
                    <a:pt x="750887" y="143065"/>
                  </a:lnTo>
                  <a:lnTo>
                    <a:pt x="750887" y="90589"/>
                  </a:lnTo>
                  <a:lnTo>
                    <a:pt x="801116" y="90589"/>
                  </a:lnTo>
                  <a:lnTo>
                    <a:pt x="801116" y="76898"/>
                  </a:lnTo>
                  <a:lnTo>
                    <a:pt x="750887" y="76898"/>
                  </a:lnTo>
                  <a:lnTo>
                    <a:pt x="750887" y="33083"/>
                  </a:lnTo>
                  <a:lnTo>
                    <a:pt x="804405" y="33083"/>
                  </a:lnTo>
                  <a:lnTo>
                    <a:pt x="804405" y="19392"/>
                  </a:lnTo>
                  <a:close/>
                </a:path>
                <a:path w="2380615" h="1108710">
                  <a:moveTo>
                    <a:pt x="2161260" y="998537"/>
                  </a:moveTo>
                  <a:lnTo>
                    <a:pt x="2158581" y="983475"/>
                  </a:lnTo>
                  <a:lnTo>
                    <a:pt x="2152332" y="973594"/>
                  </a:lnTo>
                  <a:lnTo>
                    <a:pt x="2151164" y="971753"/>
                  </a:lnTo>
                  <a:lnTo>
                    <a:pt x="2148268" y="969810"/>
                  </a:lnTo>
                  <a:lnTo>
                    <a:pt x="2148268" y="998537"/>
                  </a:lnTo>
                  <a:lnTo>
                    <a:pt x="2146554" y="1008481"/>
                  </a:lnTo>
                  <a:lnTo>
                    <a:pt x="2141817" y="1016317"/>
                  </a:lnTo>
                  <a:lnTo>
                    <a:pt x="2134679" y="1021461"/>
                  </a:lnTo>
                  <a:lnTo>
                    <a:pt x="2125751" y="1023315"/>
                  </a:lnTo>
                  <a:lnTo>
                    <a:pt x="2116747" y="1021461"/>
                  </a:lnTo>
                  <a:lnTo>
                    <a:pt x="2109622" y="1016317"/>
                  </a:lnTo>
                  <a:lnTo>
                    <a:pt x="2104923" y="1008481"/>
                  </a:lnTo>
                  <a:lnTo>
                    <a:pt x="2103234" y="998537"/>
                  </a:lnTo>
                  <a:lnTo>
                    <a:pt x="2104923" y="988504"/>
                  </a:lnTo>
                  <a:lnTo>
                    <a:pt x="2109622" y="980617"/>
                  </a:lnTo>
                  <a:lnTo>
                    <a:pt x="2116747" y="975448"/>
                  </a:lnTo>
                  <a:lnTo>
                    <a:pt x="2125751" y="973594"/>
                  </a:lnTo>
                  <a:lnTo>
                    <a:pt x="2134679" y="975448"/>
                  </a:lnTo>
                  <a:lnTo>
                    <a:pt x="2141817" y="980617"/>
                  </a:lnTo>
                  <a:lnTo>
                    <a:pt x="2146554" y="988504"/>
                  </a:lnTo>
                  <a:lnTo>
                    <a:pt x="2148268" y="998537"/>
                  </a:lnTo>
                  <a:lnTo>
                    <a:pt x="2148268" y="969810"/>
                  </a:lnTo>
                  <a:lnTo>
                    <a:pt x="2139924" y="964171"/>
                  </a:lnTo>
                  <a:lnTo>
                    <a:pt x="2125751" y="961478"/>
                  </a:lnTo>
                  <a:lnTo>
                    <a:pt x="2111400" y="964171"/>
                  </a:lnTo>
                  <a:lnTo>
                    <a:pt x="2100110" y="971753"/>
                  </a:lnTo>
                  <a:lnTo>
                    <a:pt x="2092718" y="983475"/>
                  </a:lnTo>
                  <a:lnTo>
                    <a:pt x="2090064" y="998537"/>
                  </a:lnTo>
                  <a:lnTo>
                    <a:pt x="2092718" y="1013409"/>
                  </a:lnTo>
                  <a:lnTo>
                    <a:pt x="2100110" y="1025017"/>
                  </a:lnTo>
                  <a:lnTo>
                    <a:pt x="2111400" y="1032573"/>
                  </a:lnTo>
                  <a:lnTo>
                    <a:pt x="2125751" y="1035265"/>
                  </a:lnTo>
                  <a:lnTo>
                    <a:pt x="2139924" y="1032573"/>
                  </a:lnTo>
                  <a:lnTo>
                    <a:pt x="2151164" y="1025017"/>
                  </a:lnTo>
                  <a:lnTo>
                    <a:pt x="2152256" y="1023315"/>
                  </a:lnTo>
                  <a:lnTo>
                    <a:pt x="2158581" y="1013409"/>
                  </a:lnTo>
                  <a:lnTo>
                    <a:pt x="2161260" y="998537"/>
                  </a:lnTo>
                  <a:close/>
                </a:path>
                <a:path w="2380615" h="1108710">
                  <a:moveTo>
                    <a:pt x="2220493" y="1053452"/>
                  </a:moveTo>
                  <a:lnTo>
                    <a:pt x="2115528" y="1053452"/>
                  </a:lnTo>
                  <a:lnTo>
                    <a:pt x="2115528" y="1065225"/>
                  </a:lnTo>
                  <a:lnTo>
                    <a:pt x="2206294" y="1065225"/>
                  </a:lnTo>
                  <a:lnTo>
                    <a:pt x="2206294" y="1108176"/>
                  </a:lnTo>
                  <a:lnTo>
                    <a:pt x="2220493" y="1108176"/>
                  </a:lnTo>
                  <a:lnTo>
                    <a:pt x="2220493" y="1053452"/>
                  </a:lnTo>
                  <a:close/>
                </a:path>
                <a:path w="2380615" h="1108710">
                  <a:moveTo>
                    <a:pt x="2220493" y="951776"/>
                  </a:moveTo>
                  <a:lnTo>
                    <a:pt x="2206815" y="951776"/>
                  </a:lnTo>
                  <a:lnTo>
                    <a:pt x="2206815" y="991781"/>
                  </a:lnTo>
                  <a:lnTo>
                    <a:pt x="2187067" y="991781"/>
                  </a:lnTo>
                  <a:lnTo>
                    <a:pt x="2187067" y="954544"/>
                  </a:lnTo>
                  <a:lnTo>
                    <a:pt x="2173376" y="954544"/>
                  </a:lnTo>
                  <a:lnTo>
                    <a:pt x="2173376" y="1043927"/>
                  </a:lnTo>
                  <a:lnTo>
                    <a:pt x="2187067" y="1043927"/>
                  </a:lnTo>
                  <a:lnTo>
                    <a:pt x="2187067" y="1003731"/>
                  </a:lnTo>
                  <a:lnTo>
                    <a:pt x="2206815" y="1003731"/>
                  </a:lnTo>
                  <a:lnTo>
                    <a:pt x="2206815" y="1044790"/>
                  </a:lnTo>
                  <a:lnTo>
                    <a:pt x="2220493" y="1044790"/>
                  </a:lnTo>
                  <a:lnTo>
                    <a:pt x="2220493" y="1003731"/>
                  </a:lnTo>
                  <a:lnTo>
                    <a:pt x="2220493" y="991781"/>
                  </a:lnTo>
                  <a:lnTo>
                    <a:pt x="2220493" y="951776"/>
                  </a:lnTo>
                  <a:close/>
                </a:path>
                <a:path w="2380615" h="1108710">
                  <a:moveTo>
                    <a:pt x="2339302" y="1033881"/>
                  </a:moveTo>
                  <a:lnTo>
                    <a:pt x="2323833" y="1024928"/>
                  </a:lnTo>
                  <a:lnTo>
                    <a:pt x="2311908" y="1012317"/>
                  </a:lnTo>
                  <a:lnTo>
                    <a:pt x="2304250" y="997102"/>
                  </a:lnTo>
                  <a:lnTo>
                    <a:pt x="2301544" y="980351"/>
                  </a:lnTo>
                  <a:lnTo>
                    <a:pt x="2301544" y="960437"/>
                  </a:lnTo>
                  <a:lnTo>
                    <a:pt x="2298776" y="960437"/>
                  </a:lnTo>
                  <a:lnTo>
                    <a:pt x="2289759" y="960437"/>
                  </a:lnTo>
                  <a:lnTo>
                    <a:pt x="2287168" y="960437"/>
                  </a:lnTo>
                  <a:lnTo>
                    <a:pt x="2287168" y="980351"/>
                  </a:lnTo>
                  <a:lnTo>
                    <a:pt x="2284361" y="998207"/>
                  </a:lnTo>
                  <a:lnTo>
                    <a:pt x="2276449" y="1014171"/>
                  </a:lnTo>
                  <a:lnTo>
                    <a:pt x="2264143" y="1027214"/>
                  </a:lnTo>
                  <a:lnTo>
                    <a:pt x="2248192" y="1036294"/>
                  </a:lnTo>
                  <a:lnTo>
                    <a:pt x="2255812" y="1047737"/>
                  </a:lnTo>
                  <a:lnTo>
                    <a:pt x="2273566" y="1037056"/>
                  </a:lnTo>
                  <a:lnTo>
                    <a:pt x="2287105" y="1021575"/>
                  </a:lnTo>
                  <a:lnTo>
                    <a:pt x="2294509" y="1005065"/>
                  </a:lnTo>
                  <a:lnTo>
                    <a:pt x="2301265" y="1019759"/>
                  </a:lnTo>
                  <a:lnTo>
                    <a:pt x="2314384" y="1034719"/>
                  </a:lnTo>
                  <a:lnTo>
                    <a:pt x="2331339" y="1045133"/>
                  </a:lnTo>
                  <a:lnTo>
                    <a:pt x="2339302" y="1033881"/>
                  </a:lnTo>
                  <a:close/>
                </a:path>
                <a:path w="2380615" h="1108710">
                  <a:moveTo>
                    <a:pt x="2376716" y="951776"/>
                  </a:moveTo>
                  <a:lnTo>
                    <a:pt x="2362339" y="951776"/>
                  </a:lnTo>
                  <a:lnTo>
                    <a:pt x="2362339" y="974636"/>
                  </a:lnTo>
                  <a:lnTo>
                    <a:pt x="2330983" y="974636"/>
                  </a:lnTo>
                  <a:lnTo>
                    <a:pt x="2330983" y="986586"/>
                  </a:lnTo>
                  <a:lnTo>
                    <a:pt x="2362339" y="986586"/>
                  </a:lnTo>
                  <a:lnTo>
                    <a:pt x="2362339" y="1006856"/>
                  </a:lnTo>
                  <a:lnTo>
                    <a:pt x="2330983" y="1006856"/>
                  </a:lnTo>
                  <a:lnTo>
                    <a:pt x="2330983" y="1018628"/>
                  </a:lnTo>
                  <a:lnTo>
                    <a:pt x="2362339" y="1018628"/>
                  </a:lnTo>
                  <a:lnTo>
                    <a:pt x="2362339" y="1068514"/>
                  </a:lnTo>
                  <a:lnTo>
                    <a:pt x="2376716" y="1068514"/>
                  </a:lnTo>
                  <a:lnTo>
                    <a:pt x="2376716" y="1018628"/>
                  </a:lnTo>
                  <a:lnTo>
                    <a:pt x="2376716" y="1006856"/>
                  </a:lnTo>
                  <a:lnTo>
                    <a:pt x="2376716" y="986586"/>
                  </a:lnTo>
                  <a:lnTo>
                    <a:pt x="2376716" y="974636"/>
                  </a:lnTo>
                  <a:lnTo>
                    <a:pt x="2376716" y="951776"/>
                  </a:lnTo>
                  <a:close/>
                </a:path>
                <a:path w="2380615" h="1108710">
                  <a:moveTo>
                    <a:pt x="2380526" y="1092936"/>
                  </a:moveTo>
                  <a:lnTo>
                    <a:pt x="2290457" y="1092936"/>
                  </a:lnTo>
                  <a:lnTo>
                    <a:pt x="2290457" y="1056741"/>
                  </a:lnTo>
                  <a:lnTo>
                    <a:pt x="2276081" y="1056741"/>
                  </a:lnTo>
                  <a:lnTo>
                    <a:pt x="2276081" y="1104722"/>
                  </a:lnTo>
                  <a:lnTo>
                    <a:pt x="2380526" y="1104722"/>
                  </a:lnTo>
                  <a:lnTo>
                    <a:pt x="2380526" y="1099350"/>
                  </a:lnTo>
                  <a:lnTo>
                    <a:pt x="2380526" y="1092936"/>
                  </a:lnTo>
                  <a:close/>
                </a:path>
              </a:pathLst>
            </a:custGeom>
            <a:solidFill>
              <a:srgbClr val="6775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8" name="object 158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130500" y="2574813"/>
              <a:ext cx="127002" cy="173208"/>
            </a:xfrm>
            <a:prstGeom prst="rect">
              <a:avLst/>
            </a:prstGeom>
          </p:spPr>
        </p:pic>
        <p:sp>
          <p:nvSpPr>
            <p:cNvPr id="159" name="object 159"/>
            <p:cNvSpPr/>
            <p:nvPr/>
          </p:nvSpPr>
          <p:spPr>
            <a:xfrm>
              <a:off x="5833944" y="2563555"/>
              <a:ext cx="461009" cy="153035"/>
            </a:xfrm>
            <a:custGeom>
              <a:avLst/>
              <a:gdLst/>
              <a:ahLst/>
              <a:cxnLst/>
              <a:rect l="l" t="t" r="r" b="b"/>
              <a:pathLst>
                <a:path w="461010" h="153035">
                  <a:moveTo>
                    <a:pt x="63394" y="125229"/>
                  </a:moveTo>
                  <a:lnTo>
                    <a:pt x="0" y="125229"/>
                  </a:lnTo>
                  <a:lnTo>
                    <a:pt x="0" y="137180"/>
                  </a:lnTo>
                  <a:lnTo>
                    <a:pt x="141857" y="137180"/>
                  </a:lnTo>
                  <a:lnTo>
                    <a:pt x="141857" y="130252"/>
                  </a:lnTo>
                  <a:lnTo>
                    <a:pt x="63394" y="130252"/>
                  </a:lnTo>
                  <a:lnTo>
                    <a:pt x="63394" y="125229"/>
                  </a:lnTo>
                  <a:close/>
                </a:path>
                <a:path w="461010" h="153035">
                  <a:moveTo>
                    <a:pt x="77770" y="91627"/>
                  </a:moveTo>
                  <a:lnTo>
                    <a:pt x="63394" y="91627"/>
                  </a:lnTo>
                  <a:lnTo>
                    <a:pt x="63394" y="130252"/>
                  </a:lnTo>
                  <a:lnTo>
                    <a:pt x="77770" y="130252"/>
                  </a:lnTo>
                  <a:lnTo>
                    <a:pt x="77770" y="91627"/>
                  </a:lnTo>
                  <a:close/>
                </a:path>
                <a:path w="461010" h="153035">
                  <a:moveTo>
                    <a:pt x="141857" y="125229"/>
                  </a:moveTo>
                  <a:lnTo>
                    <a:pt x="77770" y="125229"/>
                  </a:lnTo>
                  <a:lnTo>
                    <a:pt x="77770" y="130252"/>
                  </a:lnTo>
                  <a:lnTo>
                    <a:pt x="141857" y="130252"/>
                  </a:lnTo>
                  <a:lnTo>
                    <a:pt x="141857" y="125229"/>
                  </a:lnTo>
                  <a:close/>
                </a:path>
                <a:path w="461010" h="153035">
                  <a:moveTo>
                    <a:pt x="124363" y="11431"/>
                  </a:moveTo>
                  <a:lnTo>
                    <a:pt x="17147" y="11431"/>
                  </a:lnTo>
                  <a:lnTo>
                    <a:pt x="17147" y="23036"/>
                  </a:lnTo>
                  <a:lnTo>
                    <a:pt x="110160" y="23036"/>
                  </a:lnTo>
                  <a:lnTo>
                    <a:pt x="110160" y="47285"/>
                  </a:lnTo>
                  <a:lnTo>
                    <a:pt x="17667" y="47285"/>
                  </a:lnTo>
                  <a:lnTo>
                    <a:pt x="17667" y="95957"/>
                  </a:lnTo>
                  <a:lnTo>
                    <a:pt x="63394" y="95957"/>
                  </a:lnTo>
                  <a:lnTo>
                    <a:pt x="63394" y="91627"/>
                  </a:lnTo>
                  <a:lnTo>
                    <a:pt x="128000" y="91627"/>
                  </a:lnTo>
                  <a:lnTo>
                    <a:pt x="128000" y="90241"/>
                  </a:lnTo>
                  <a:lnTo>
                    <a:pt x="31870" y="90241"/>
                  </a:lnTo>
                  <a:lnTo>
                    <a:pt x="31870" y="58890"/>
                  </a:lnTo>
                  <a:lnTo>
                    <a:pt x="124363" y="58890"/>
                  </a:lnTo>
                  <a:lnTo>
                    <a:pt x="124363" y="11431"/>
                  </a:lnTo>
                  <a:close/>
                </a:path>
                <a:path w="461010" h="153035">
                  <a:moveTo>
                    <a:pt x="128000" y="91627"/>
                  </a:moveTo>
                  <a:lnTo>
                    <a:pt x="77770" y="91627"/>
                  </a:lnTo>
                  <a:lnTo>
                    <a:pt x="77770" y="95957"/>
                  </a:lnTo>
                  <a:lnTo>
                    <a:pt x="128000" y="95957"/>
                  </a:lnTo>
                  <a:lnTo>
                    <a:pt x="128000" y="91627"/>
                  </a:lnTo>
                  <a:close/>
                </a:path>
                <a:path w="461010" h="153035">
                  <a:moveTo>
                    <a:pt x="128000" y="84179"/>
                  </a:moveTo>
                  <a:lnTo>
                    <a:pt x="31870" y="84179"/>
                  </a:lnTo>
                  <a:lnTo>
                    <a:pt x="31870" y="90241"/>
                  </a:lnTo>
                  <a:lnTo>
                    <a:pt x="128000" y="90241"/>
                  </a:lnTo>
                  <a:lnTo>
                    <a:pt x="128000" y="84179"/>
                  </a:lnTo>
                  <a:close/>
                </a:path>
                <a:path w="461010" h="153035">
                  <a:moveTo>
                    <a:pt x="226715" y="15588"/>
                  </a:moveTo>
                  <a:lnTo>
                    <a:pt x="166266" y="15588"/>
                  </a:lnTo>
                  <a:lnTo>
                    <a:pt x="166266" y="86604"/>
                  </a:lnTo>
                  <a:lnTo>
                    <a:pt x="226715" y="86604"/>
                  </a:lnTo>
                  <a:lnTo>
                    <a:pt x="226715" y="75172"/>
                  </a:lnTo>
                  <a:lnTo>
                    <a:pt x="179603" y="75172"/>
                  </a:lnTo>
                  <a:lnTo>
                    <a:pt x="179603" y="26674"/>
                  </a:lnTo>
                  <a:lnTo>
                    <a:pt x="226715" y="26674"/>
                  </a:lnTo>
                  <a:lnTo>
                    <a:pt x="226715" y="15588"/>
                  </a:lnTo>
                  <a:close/>
                </a:path>
                <a:path w="461010" h="153035">
                  <a:moveTo>
                    <a:pt x="226715" y="26674"/>
                  </a:moveTo>
                  <a:lnTo>
                    <a:pt x="213205" y="26674"/>
                  </a:lnTo>
                  <a:lnTo>
                    <a:pt x="213205" y="75172"/>
                  </a:lnTo>
                  <a:lnTo>
                    <a:pt x="226715" y="75172"/>
                  </a:lnTo>
                  <a:lnTo>
                    <a:pt x="226715" y="26674"/>
                  </a:lnTo>
                  <a:close/>
                </a:path>
                <a:path w="461010" h="153035">
                  <a:moveTo>
                    <a:pt x="291149" y="0"/>
                  </a:moveTo>
                  <a:lnTo>
                    <a:pt x="277465" y="0"/>
                  </a:lnTo>
                  <a:lnTo>
                    <a:pt x="277465" y="116569"/>
                  </a:lnTo>
                  <a:lnTo>
                    <a:pt x="291149" y="116569"/>
                  </a:lnTo>
                  <a:lnTo>
                    <a:pt x="291149" y="57851"/>
                  </a:lnTo>
                  <a:lnTo>
                    <a:pt x="281795" y="57851"/>
                  </a:lnTo>
                  <a:lnTo>
                    <a:pt x="281795" y="45900"/>
                  </a:lnTo>
                  <a:lnTo>
                    <a:pt x="291149" y="45900"/>
                  </a:lnTo>
                  <a:lnTo>
                    <a:pt x="291149" y="0"/>
                  </a:lnTo>
                  <a:close/>
                </a:path>
                <a:path w="461010" h="153035">
                  <a:moveTo>
                    <a:pt x="257546" y="2771"/>
                  </a:moveTo>
                  <a:lnTo>
                    <a:pt x="243863" y="2771"/>
                  </a:lnTo>
                  <a:lnTo>
                    <a:pt x="243863" y="111026"/>
                  </a:lnTo>
                  <a:lnTo>
                    <a:pt x="257546" y="111026"/>
                  </a:lnTo>
                  <a:lnTo>
                    <a:pt x="257546" y="57851"/>
                  </a:lnTo>
                  <a:lnTo>
                    <a:pt x="252350" y="57851"/>
                  </a:lnTo>
                  <a:lnTo>
                    <a:pt x="252350" y="45900"/>
                  </a:lnTo>
                  <a:lnTo>
                    <a:pt x="257546" y="45900"/>
                  </a:lnTo>
                  <a:lnTo>
                    <a:pt x="257546" y="2771"/>
                  </a:lnTo>
                  <a:close/>
                </a:path>
                <a:path w="461010" h="153035">
                  <a:moveTo>
                    <a:pt x="257546" y="45900"/>
                  </a:moveTo>
                  <a:lnTo>
                    <a:pt x="252350" y="45900"/>
                  </a:lnTo>
                  <a:lnTo>
                    <a:pt x="252350" y="57851"/>
                  </a:lnTo>
                  <a:lnTo>
                    <a:pt x="257546" y="57851"/>
                  </a:lnTo>
                  <a:lnTo>
                    <a:pt x="257546" y="45900"/>
                  </a:lnTo>
                  <a:close/>
                </a:path>
                <a:path w="461010" h="153035">
                  <a:moveTo>
                    <a:pt x="277465" y="45900"/>
                  </a:moveTo>
                  <a:lnTo>
                    <a:pt x="257546" y="45900"/>
                  </a:lnTo>
                  <a:lnTo>
                    <a:pt x="257546" y="57851"/>
                  </a:lnTo>
                  <a:lnTo>
                    <a:pt x="277465" y="57851"/>
                  </a:lnTo>
                  <a:lnTo>
                    <a:pt x="277465" y="45900"/>
                  </a:lnTo>
                  <a:close/>
                </a:path>
                <a:path w="461010" h="153035">
                  <a:moveTo>
                    <a:pt x="291149" y="45900"/>
                  </a:moveTo>
                  <a:lnTo>
                    <a:pt x="281795" y="45900"/>
                  </a:lnTo>
                  <a:lnTo>
                    <a:pt x="281795" y="57851"/>
                  </a:lnTo>
                  <a:lnTo>
                    <a:pt x="291149" y="57851"/>
                  </a:lnTo>
                  <a:lnTo>
                    <a:pt x="291149" y="45900"/>
                  </a:lnTo>
                  <a:close/>
                </a:path>
                <a:path w="461010" h="153035">
                  <a:moveTo>
                    <a:pt x="203505" y="102365"/>
                  </a:moveTo>
                  <a:lnTo>
                    <a:pt x="189129" y="102365"/>
                  </a:lnTo>
                  <a:lnTo>
                    <a:pt x="189129" y="152942"/>
                  </a:lnTo>
                  <a:lnTo>
                    <a:pt x="295999" y="152942"/>
                  </a:lnTo>
                  <a:lnTo>
                    <a:pt x="295999" y="147053"/>
                  </a:lnTo>
                  <a:lnTo>
                    <a:pt x="203505" y="147053"/>
                  </a:lnTo>
                  <a:lnTo>
                    <a:pt x="203505" y="102365"/>
                  </a:lnTo>
                  <a:close/>
                </a:path>
                <a:path w="461010" h="153035">
                  <a:moveTo>
                    <a:pt x="295999" y="141164"/>
                  </a:moveTo>
                  <a:lnTo>
                    <a:pt x="203505" y="141164"/>
                  </a:lnTo>
                  <a:lnTo>
                    <a:pt x="203505" y="147053"/>
                  </a:lnTo>
                  <a:lnTo>
                    <a:pt x="295999" y="147053"/>
                  </a:lnTo>
                  <a:lnTo>
                    <a:pt x="295999" y="141164"/>
                  </a:lnTo>
                  <a:close/>
                </a:path>
                <a:path w="461010" h="153035">
                  <a:moveTo>
                    <a:pt x="383975" y="10565"/>
                  </a:moveTo>
                  <a:lnTo>
                    <a:pt x="381377" y="10565"/>
                  </a:lnTo>
                  <a:lnTo>
                    <a:pt x="381377" y="22517"/>
                  </a:lnTo>
                  <a:lnTo>
                    <a:pt x="376345" y="41753"/>
                  </a:lnTo>
                  <a:lnTo>
                    <a:pt x="363211" y="58457"/>
                  </a:lnTo>
                  <a:lnTo>
                    <a:pt x="344914" y="71134"/>
                  </a:lnTo>
                  <a:lnTo>
                    <a:pt x="324391" y="78290"/>
                  </a:lnTo>
                  <a:lnTo>
                    <a:pt x="330800" y="90241"/>
                  </a:lnTo>
                  <a:lnTo>
                    <a:pt x="353877" y="81461"/>
                  </a:lnTo>
                  <a:lnTo>
                    <a:pt x="374080" y="66511"/>
                  </a:lnTo>
                  <a:lnTo>
                    <a:pt x="388405" y="46495"/>
                  </a:lnTo>
                  <a:lnTo>
                    <a:pt x="388915" y="44250"/>
                  </a:lnTo>
                  <a:lnTo>
                    <a:pt x="383975" y="22517"/>
                  </a:lnTo>
                  <a:lnTo>
                    <a:pt x="383975" y="10565"/>
                  </a:lnTo>
                  <a:close/>
                </a:path>
                <a:path w="461010" h="153035">
                  <a:moveTo>
                    <a:pt x="396446" y="10565"/>
                  </a:moveTo>
                  <a:lnTo>
                    <a:pt x="393848" y="10565"/>
                  </a:lnTo>
                  <a:lnTo>
                    <a:pt x="393848" y="22517"/>
                  </a:lnTo>
                  <a:lnTo>
                    <a:pt x="388915" y="44250"/>
                  </a:lnTo>
                  <a:lnTo>
                    <a:pt x="389442" y="46568"/>
                  </a:lnTo>
                  <a:lnTo>
                    <a:pt x="403807" y="66576"/>
                  </a:lnTo>
                  <a:lnTo>
                    <a:pt x="424018" y="81486"/>
                  </a:lnTo>
                  <a:lnTo>
                    <a:pt x="447022" y="90241"/>
                  </a:lnTo>
                  <a:lnTo>
                    <a:pt x="453431" y="78290"/>
                  </a:lnTo>
                  <a:lnTo>
                    <a:pt x="432946" y="71134"/>
                  </a:lnTo>
                  <a:lnTo>
                    <a:pt x="414676" y="58522"/>
                  </a:lnTo>
                  <a:lnTo>
                    <a:pt x="401501" y="41827"/>
                  </a:lnTo>
                  <a:lnTo>
                    <a:pt x="396446" y="22517"/>
                  </a:lnTo>
                  <a:lnTo>
                    <a:pt x="396446" y="10565"/>
                  </a:lnTo>
                  <a:close/>
                </a:path>
                <a:path w="461010" h="153035">
                  <a:moveTo>
                    <a:pt x="393848" y="10565"/>
                  </a:moveTo>
                  <a:lnTo>
                    <a:pt x="383975" y="10565"/>
                  </a:lnTo>
                  <a:lnTo>
                    <a:pt x="383975" y="22517"/>
                  </a:lnTo>
                  <a:lnTo>
                    <a:pt x="388915" y="44250"/>
                  </a:lnTo>
                  <a:lnTo>
                    <a:pt x="393848" y="22517"/>
                  </a:lnTo>
                  <a:lnTo>
                    <a:pt x="393848" y="10565"/>
                  </a:lnTo>
                  <a:close/>
                </a:path>
                <a:path w="461010" h="153035">
                  <a:moveTo>
                    <a:pt x="460533" y="123497"/>
                  </a:moveTo>
                  <a:lnTo>
                    <a:pt x="318675" y="123497"/>
                  </a:lnTo>
                  <a:lnTo>
                    <a:pt x="318675" y="135275"/>
                  </a:lnTo>
                  <a:lnTo>
                    <a:pt x="460533" y="135275"/>
                  </a:lnTo>
                  <a:lnTo>
                    <a:pt x="460533" y="123497"/>
                  </a:lnTo>
                  <a:close/>
                </a:path>
              </a:pathLst>
            </a:custGeom>
            <a:solidFill>
              <a:srgbClr val="6775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0" name="object 160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293076" y="3258566"/>
              <a:ext cx="1919727" cy="721704"/>
            </a:xfrm>
            <a:prstGeom prst="rect">
              <a:avLst/>
            </a:prstGeom>
          </p:spPr>
        </p:pic>
        <p:sp>
          <p:nvSpPr>
            <p:cNvPr id="161" name="object 161"/>
            <p:cNvSpPr/>
            <p:nvPr/>
          </p:nvSpPr>
          <p:spPr>
            <a:xfrm>
              <a:off x="3350815" y="3316299"/>
              <a:ext cx="1746885" cy="548640"/>
            </a:xfrm>
            <a:custGeom>
              <a:avLst/>
              <a:gdLst/>
              <a:ahLst/>
              <a:cxnLst/>
              <a:rect l="l" t="t" r="r" b="b"/>
              <a:pathLst>
                <a:path w="1746885" h="548639">
                  <a:moveTo>
                    <a:pt x="1746514" y="0"/>
                  </a:moveTo>
                  <a:lnTo>
                    <a:pt x="0" y="0"/>
                  </a:lnTo>
                  <a:lnTo>
                    <a:pt x="0" y="548492"/>
                  </a:lnTo>
                  <a:lnTo>
                    <a:pt x="1746514" y="548492"/>
                  </a:lnTo>
                  <a:lnTo>
                    <a:pt x="174651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object 162"/>
            <p:cNvSpPr/>
            <p:nvPr/>
          </p:nvSpPr>
          <p:spPr>
            <a:xfrm>
              <a:off x="3350806" y="3316299"/>
              <a:ext cx="1746885" cy="548640"/>
            </a:xfrm>
            <a:custGeom>
              <a:avLst/>
              <a:gdLst/>
              <a:ahLst/>
              <a:cxnLst/>
              <a:rect l="l" t="t" r="r" b="b"/>
              <a:pathLst>
                <a:path w="1746885" h="548639">
                  <a:moveTo>
                    <a:pt x="1746516" y="0"/>
                  </a:moveTo>
                  <a:lnTo>
                    <a:pt x="1739303" y="0"/>
                  </a:lnTo>
                  <a:lnTo>
                    <a:pt x="1739303" y="7226"/>
                  </a:lnTo>
                  <a:lnTo>
                    <a:pt x="1739303" y="541286"/>
                  </a:lnTo>
                  <a:lnTo>
                    <a:pt x="7226" y="541286"/>
                  </a:lnTo>
                  <a:lnTo>
                    <a:pt x="7226" y="7226"/>
                  </a:lnTo>
                  <a:lnTo>
                    <a:pt x="1739303" y="7226"/>
                  </a:lnTo>
                  <a:lnTo>
                    <a:pt x="1739303" y="0"/>
                  </a:lnTo>
                  <a:lnTo>
                    <a:pt x="7226" y="0"/>
                  </a:lnTo>
                  <a:lnTo>
                    <a:pt x="0" y="0"/>
                  </a:lnTo>
                  <a:lnTo>
                    <a:pt x="0" y="548500"/>
                  </a:lnTo>
                  <a:lnTo>
                    <a:pt x="7226" y="548500"/>
                  </a:lnTo>
                  <a:lnTo>
                    <a:pt x="1739303" y="548500"/>
                  </a:lnTo>
                  <a:lnTo>
                    <a:pt x="1746516" y="548500"/>
                  </a:lnTo>
                  <a:lnTo>
                    <a:pt x="1746516" y="0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object 163"/>
            <p:cNvSpPr/>
            <p:nvPr/>
          </p:nvSpPr>
          <p:spPr>
            <a:xfrm>
              <a:off x="3763887" y="3514815"/>
              <a:ext cx="920750" cy="157480"/>
            </a:xfrm>
            <a:custGeom>
              <a:avLst/>
              <a:gdLst/>
              <a:ahLst/>
              <a:cxnLst/>
              <a:rect l="l" t="t" r="r" b="b"/>
              <a:pathLst>
                <a:path w="920750" h="157479">
                  <a:moveTo>
                    <a:pt x="65299" y="10912"/>
                  </a:moveTo>
                  <a:lnTo>
                    <a:pt x="62701" y="10912"/>
                  </a:lnTo>
                  <a:lnTo>
                    <a:pt x="62701" y="22863"/>
                  </a:lnTo>
                  <a:lnTo>
                    <a:pt x="57670" y="42100"/>
                  </a:lnTo>
                  <a:lnTo>
                    <a:pt x="44536" y="58804"/>
                  </a:lnTo>
                  <a:lnTo>
                    <a:pt x="26238" y="71480"/>
                  </a:lnTo>
                  <a:lnTo>
                    <a:pt x="5715" y="78636"/>
                  </a:lnTo>
                  <a:lnTo>
                    <a:pt x="12124" y="90587"/>
                  </a:lnTo>
                  <a:lnTo>
                    <a:pt x="35201" y="81808"/>
                  </a:lnTo>
                  <a:lnTo>
                    <a:pt x="55404" y="66858"/>
                  </a:lnTo>
                  <a:lnTo>
                    <a:pt x="69729" y="46841"/>
                  </a:lnTo>
                  <a:lnTo>
                    <a:pt x="70239" y="44596"/>
                  </a:lnTo>
                  <a:lnTo>
                    <a:pt x="65299" y="22863"/>
                  </a:lnTo>
                  <a:lnTo>
                    <a:pt x="65299" y="10912"/>
                  </a:lnTo>
                  <a:close/>
                </a:path>
                <a:path w="920750" h="157479">
                  <a:moveTo>
                    <a:pt x="77770" y="10912"/>
                  </a:moveTo>
                  <a:lnTo>
                    <a:pt x="75172" y="10912"/>
                  </a:lnTo>
                  <a:lnTo>
                    <a:pt x="75172" y="22863"/>
                  </a:lnTo>
                  <a:lnTo>
                    <a:pt x="70239" y="44596"/>
                  </a:lnTo>
                  <a:lnTo>
                    <a:pt x="70766" y="46915"/>
                  </a:lnTo>
                  <a:lnTo>
                    <a:pt x="85131" y="66923"/>
                  </a:lnTo>
                  <a:lnTo>
                    <a:pt x="105342" y="81832"/>
                  </a:lnTo>
                  <a:lnTo>
                    <a:pt x="128347" y="90587"/>
                  </a:lnTo>
                  <a:lnTo>
                    <a:pt x="134755" y="78636"/>
                  </a:lnTo>
                  <a:lnTo>
                    <a:pt x="114271" y="71480"/>
                  </a:lnTo>
                  <a:lnTo>
                    <a:pt x="96000" y="58869"/>
                  </a:lnTo>
                  <a:lnTo>
                    <a:pt x="82825" y="42173"/>
                  </a:lnTo>
                  <a:lnTo>
                    <a:pt x="77770" y="22863"/>
                  </a:lnTo>
                  <a:lnTo>
                    <a:pt x="77770" y="10912"/>
                  </a:lnTo>
                  <a:close/>
                </a:path>
                <a:path w="920750" h="157479">
                  <a:moveTo>
                    <a:pt x="75172" y="10912"/>
                  </a:moveTo>
                  <a:lnTo>
                    <a:pt x="65299" y="10912"/>
                  </a:lnTo>
                  <a:lnTo>
                    <a:pt x="65299" y="22863"/>
                  </a:lnTo>
                  <a:lnTo>
                    <a:pt x="70239" y="44596"/>
                  </a:lnTo>
                  <a:lnTo>
                    <a:pt x="75172" y="22863"/>
                  </a:lnTo>
                  <a:lnTo>
                    <a:pt x="75172" y="10912"/>
                  </a:lnTo>
                  <a:close/>
                </a:path>
                <a:path w="920750" h="157479">
                  <a:moveTo>
                    <a:pt x="141857" y="123843"/>
                  </a:moveTo>
                  <a:lnTo>
                    <a:pt x="0" y="123843"/>
                  </a:lnTo>
                  <a:lnTo>
                    <a:pt x="0" y="135621"/>
                  </a:lnTo>
                  <a:lnTo>
                    <a:pt x="141857" y="135621"/>
                  </a:lnTo>
                  <a:lnTo>
                    <a:pt x="141857" y="123843"/>
                  </a:lnTo>
                  <a:close/>
                </a:path>
                <a:path w="920750" h="157479">
                  <a:moveTo>
                    <a:pt x="238320" y="7621"/>
                  </a:moveTo>
                  <a:lnTo>
                    <a:pt x="166785" y="7621"/>
                  </a:lnTo>
                  <a:lnTo>
                    <a:pt x="166785" y="18706"/>
                  </a:lnTo>
                  <a:lnTo>
                    <a:pt x="224290" y="18706"/>
                  </a:lnTo>
                  <a:lnTo>
                    <a:pt x="224290" y="35854"/>
                  </a:lnTo>
                  <a:lnTo>
                    <a:pt x="167132" y="35854"/>
                  </a:lnTo>
                  <a:lnTo>
                    <a:pt x="167132" y="76557"/>
                  </a:lnTo>
                  <a:lnTo>
                    <a:pt x="179776" y="76557"/>
                  </a:lnTo>
                  <a:lnTo>
                    <a:pt x="201254" y="76387"/>
                  </a:lnTo>
                  <a:lnTo>
                    <a:pt x="220133" y="75713"/>
                  </a:lnTo>
                  <a:lnTo>
                    <a:pt x="237844" y="74292"/>
                  </a:lnTo>
                  <a:lnTo>
                    <a:pt x="255814" y="71881"/>
                  </a:lnTo>
                  <a:lnTo>
                    <a:pt x="255665" y="70668"/>
                  </a:lnTo>
                  <a:lnTo>
                    <a:pt x="181162" y="70668"/>
                  </a:lnTo>
                  <a:lnTo>
                    <a:pt x="181162" y="65126"/>
                  </a:lnTo>
                  <a:lnTo>
                    <a:pt x="179776" y="65126"/>
                  </a:lnTo>
                  <a:lnTo>
                    <a:pt x="181162" y="65115"/>
                  </a:lnTo>
                  <a:lnTo>
                    <a:pt x="181162" y="46419"/>
                  </a:lnTo>
                  <a:lnTo>
                    <a:pt x="238320" y="46419"/>
                  </a:lnTo>
                  <a:lnTo>
                    <a:pt x="238320" y="7621"/>
                  </a:lnTo>
                  <a:close/>
                </a:path>
                <a:path w="920750" h="157479">
                  <a:moveTo>
                    <a:pt x="254429" y="60622"/>
                  </a:moveTo>
                  <a:lnTo>
                    <a:pt x="236821" y="62934"/>
                  </a:lnTo>
                  <a:lnTo>
                    <a:pt x="219441" y="64303"/>
                  </a:lnTo>
                  <a:lnTo>
                    <a:pt x="200891" y="64958"/>
                  </a:lnTo>
                  <a:lnTo>
                    <a:pt x="181162" y="65115"/>
                  </a:lnTo>
                  <a:lnTo>
                    <a:pt x="181162" y="70668"/>
                  </a:lnTo>
                  <a:lnTo>
                    <a:pt x="255665" y="70668"/>
                  </a:lnTo>
                  <a:lnTo>
                    <a:pt x="254429" y="60622"/>
                  </a:lnTo>
                  <a:close/>
                </a:path>
                <a:path w="920750" h="157479">
                  <a:moveTo>
                    <a:pt x="181162" y="65115"/>
                  </a:moveTo>
                  <a:lnTo>
                    <a:pt x="179776" y="65126"/>
                  </a:lnTo>
                  <a:lnTo>
                    <a:pt x="181162" y="65126"/>
                  </a:lnTo>
                  <a:close/>
                </a:path>
                <a:path w="920750" h="157479">
                  <a:moveTo>
                    <a:pt x="287685" y="89548"/>
                  </a:moveTo>
                  <a:lnTo>
                    <a:pt x="186358" y="89548"/>
                  </a:lnTo>
                  <a:lnTo>
                    <a:pt x="186358" y="100807"/>
                  </a:lnTo>
                  <a:lnTo>
                    <a:pt x="273135" y="100807"/>
                  </a:lnTo>
                  <a:lnTo>
                    <a:pt x="273135" y="116049"/>
                  </a:lnTo>
                  <a:lnTo>
                    <a:pt x="186704" y="116049"/>
                  </a:lnTo>
                  <a:lnTo>
                    <a:pt x="186704" y="155021"/>
                  </a:lnTo>
                  <a:lnTo>
                    <a:pt x="292881" y="155021"/>
                  </a:lnTo>
                  <a:lnTo>
                    <a:pt x="292881" y="148785"/>
                  </a:lnTo>
                  <a:lnTo>
                    <a:pt x="201081" y="148785"/>
                  </a:lnTo>
                  <a:lnTo>
                    <a:pt x="201081" y="126615"/>
                  </a:lnTo>
                  <a:lnTo>
                    <a:pt x="287685" y="126615"/>
                  </a:lnTo>
                  <a:lnTo>
                    <a:pt x="287685" y="89548"/>
                  </a:lnTo>
                  <a:close/>
                </a:path>
                <a:path w="920750" h="157479">
                  <a:moveTo>
                    <a:pt x="292881" y="143762"/>
                  </a:moveTo>
                  <a:lnTo>
                    <a:pt x="201081" y="143762"/>
                  </a:lnTo>
                  <a:lnTo>
                    <a:pt x="201081" y="148785"/>
                  </a:lnTo>
                  <a:lnTo>
                    <a:pt x="292881" y="148785"/>
                  </a:lnTo>
                  <a:lnTo>
                    <a:pt x="292881" y="143762"/>
                  </a:lnTo>
                  <a:close/>
                </a:path>
                <a:path w="920750" h="157479">
                  <a:moveTo>
                    <a:pt x="287685" y="173"/>
                  </a:moveTo>
                  <a:lnTo>
                    <a:pt x="273135" y="173"/>
                  </a:lnTo>
                  <a:lnTo>
                    <a:pt x="273135" y="82447"/>
                  </a:lnTo>
                  <a:lnTo>
                    <a:pt x="287685" y="82447"/>
                  </a:lnTo>
                  <a:lnTo>
                    <a:pt x="287685" y="173"/>
                  </a:lnTo>
                  <a:close/>
                </a:path>
                <a:path w="920750" h="157479">
                  <a:moveTo>
                    <a:pt x="447369" y="0"/>
                  </a:moveTo>
                  <a:lnTo>
                    <a:pt x="432993" y="0"/>
                  </a:lnTo>
                  <a:lnTo>
                    <a:pt x="432993" y="156926"/>
                  </a:lnTo>
                  <a:lnTo>
                    <a:pt x="447369" y="156926"/>
                  </a:lnTo>
                  <a:lnTo>
                    <a:pt x="447369" y="72054"/>
                  </a:lnTo>
                  <a:lnTo>
                    <a:pt x="436457" y="72054"/>
                  </a:lnTo>
                  <a:lnTo>
                    <a:pt x="436457" y="60276"/>
                  </a:lnTo>
                  <a:lnTo>
                    <a:pt x="447369" y="60276"/>
                  </a:lnTo>
                  <a:lnTo>
                    <a:pt x="447369" y="0"/>
                  </a:lnTo>
                  <a:close/>
                </a:path>
                <a:path w="920750" h="157479">
                  <a:moveTo>
                    <a:pt x="394021" y="14722"/>
                  </a:moveTo>
                  <a:lnTo>
                    <a:pt x="324045" y="14722"/>
                  </a:lnTo>
                  <a:lnTo>
                    <a:pt x="324045" y="26500"/>
                  </a:lnTo>
                  <a:lnTo>
                    <a:pt x="379818" y="26500"/>
                  </a:lnTo>
                  <a:lnTo>
                    <a:pt x="379818" y="57851"/>
                  </a:lnTo>
                  <a:lnTo>
                    <a:pt x="324391" y="57851"/>
                  </a:lnTo>
                  <a:lnTo>
                    <a:pt x="324391" y="119513"/>
                  </a:lnTo>
                  <a:lnTo>
                    <a:pt x="336342" y="119513"/>
                  </a:lnTo>
                  <a:lnTo>
                    <a:pt x="356145" y="119286"/>
                  </a:lnTo>
                  <a:lnTo>
                    <a:pt x="373950" y="118474"/>
                  </a:lnTo>
                  <a:lnTo>
                    <a:pt x="390879" y="116882"/>
                  </a:lnTo>
                  <a:lnTo>
                    <a:pt x="408051" y="114317"/>
                  </a:lnTo>
                  <a:lnTo>
                    <a:pt x="407669" y="111026"/>
                  </a:lnTo>
                  <a:lnTo>
                    <a:pt x="338594" y="111026"/>
                  </a:lnTo>
                  <a:lnTo>
                    <a:pt x="338594" y="107388"/>
                  </a:lnTo>
                  <a:lnTo>
                    <a:pt x="336342" y="107388"/>
                  </a:lnTo>
                  <a:lnTo>
                    <a:pt x="338594" y="107365"/>
                  </a:lnTo>
                  <a:lnTo>
                    <a:pt x="338594" y="69629"/>
                  </a:lnTo>
                  <a:lnTo>
                    <a:pt x="394021" y="69629"/>
                  </a:lnTo>
                  <a:lnTo>
                    <a:pt x="394021" y="14722"/>
                  </a:lnTo>
                  <a:close/>
                </a:path>
                <a:path w="920750" h="157479">
                  <a:moveTo>
                    <a:pt x="406665" y="102365"/>
                  </a:moveTo>
                  <a:lnTo>
                    <a:pt x="389856" y="104904"/>
                  </a:lnTo>
                  <a:lnTo>
                    <a:pt x="373257" y="106436"/>
                  </a:lnTo>
                  <a:lnTo>
                    <a:pt x="355782" y="107188"/>
                  </a:lnTo>
                  <a:lnTo>
                    <a:pt x="338594" y="107365"/>
                  </a:lnTo>
                  <a:lnTo>
                    <a:pt x="338594" y="111026"/>
                  </a:lnTo>
                  <a:lnTo>
                    <a:pt x="407669" y="111026"/>
                  </a:lnTo>
                  <a:lnTo>
                    <a:pt x="406665" y="102365"/>
                  </a:lnTo>
                  <a:close/>
                </a:path>
                <a:path w="920750" h="157479">
                  <a:moveTo>
                    <a:pt x="338594" y="107365"/>
                  </a:moveTo>
                  <a:lnTo>
                    <a:pt x="336342" y="107388"/>
                  </a:lnTo>
                  <a:lnTo>
                    <a:pt x="338594" y="107388"/>
                  </a:lnTo>
                  <a:close/>
                </a:path>
                <a:path w="920750" h="157479">
                  <a:moveTo>
                    <a:pt x="432993" y="60276"/>
                  </a:moveTo>
                  <a:lnTo>
                    <a:pt x="403201" y="60276"/>
                  </a:lnTo>
                  <a:lnTo>
                    <a:pt x="403201" y="72054"/>
                  </a:lnTo>
                  <a:lnTo>
                    <a:pt x="432993" y="72054"/>
                  </a:lnTo>
                  <a:lnTo>
                    <a:pt x="432993" y="60276"/>
                  </a:lnTo>
                  <a:close/>
                </a:path>
                <a:path w="920750" h="157479">
                  <a:moveTo>
                    <a:pt x="447369" y="60276"/>
                  </a:moveTo>
                  <a:lnTo>
                    <a:pt x="436457" y="60276"/>
                  </a:lnTo>
                  <a:lnTo>
                    <a:pt x="436457" y="72054"/>
                  </a:lnTo>
                  <a:lnTo>
                    <a:pt x="447369" y="72054"/>
                  </a:lnTo>
                  <a:lnTo>
                    <a:pt x="447369" y="60276"/>
                  </a:lnTo>
                  <a:close/>
                </a:path>
                <a:path w="920750" h="157479">
                  <a:moveTo>
                    <a:pt x="577048" y="19572"/>
                  </a:moveTo>
                  <a:lnTo>
                    <a:pt x="562152" y="19572"/>
                  </a:lnTo>
                  <a:lnTo>
                    <a:pt x="516078" y="143243"/>
                  </a:lnTo>
                  <a:lnTo>
                    <a:pt x="530974" y="143243"/>
                  </a:lnTo>
                  <a:lnTo>
                    <a:pt x="577048" y="19572"/>
                  </a:lnTo>
                  <a:close/>
                </a:path>
                <a:path w="920750" h="157479">
                  <a:moveTo>
                    <a:pt x="710216" y="99767"/>
                  </a:moveTo>
                  <a:lnTo>
                    <a:pt x="696013" y="99767"/>
                  </a:lnTo>
                  <a:lnTo>
                    <a:pt x="696013" y="156926"/>
                  </a:lnTo>
                  <a:lnTo>
                    <a:pt x="710216" y="156926"/>
                  </a:lnTo>
                  <a:lnTo>
                    <a:pt x="710216" y="99767"/>
                  </a:lnTo>
                  <a:close/>
                </a:path>
                <a:path w="920750" h="157479">
                  <a:moveTo>
                    <a:pt x="773957" y="94744"/>
                  </a:moveTo>
                  <a:lnTo>
                    <a:pt x="632446" y="94744"/>
                  </a:lnTo>
                  <a:lnTo>
                    <a:pt x="632446" y="106696"/>
                  </a:lnTo>
                  <a:lnTo>
                    <a:pt x="696013" y="106696"/>
                  </a:lnTo>
                  <a:lnTo>
                    <a:pt x="696013" y="99767"/>
                  </a:lnTo>
                  <a:lnTo>
                    <a:pt x="773957" y="99767"/>
                  </a:lnTo>
                  <a:lnTo>
                    <a:pt x="773957" y="94744"/>
                  </a:lnTo>
                  <a:close/>
                </a:path>
                <a:path w="920750" h="157479">
                  <a:moveTo>
                    <a:pt x="773957" y="99767"/>
                  </a:moveTo>
                  <a:lnTo>
                    <a:pt x="710216" y="99767"/>
                  </a:lnTo>
                  <a:lnTo>
                    <a:pt x="710216" y="106696"/>
                  </a:lnTo>
                  <a:lnTo>
                    <a:pt x="773957" y="106696"/>
                  </a:lnTo>
                  <a:lnTo>
                    <a:pt x="773957" y="99767"/>
                  </a:lnTo>
                  <a:close/>
                </a:path>
                <a:path w="920750" h="157479">
                  <a:moveTo>
                    <a:pt x="697745" y="27020"/>
                  </a:moveTo>
                  <a:lnTo>
                    <a:pt x="695840" y="27020"/>
                  </a:lnTo>
                  <a:lnTo>
                    <a:pt x="695784" y="31177"/>
                  </a:lnTo>
                  <a:lnTo>
                    <a:pt x="691285" y="45058"/>
                  </a:lnTo>
                  <a:lnTo>
                    <a:pt x="679147" y="57180"/>
                  </a:lnTo>
                  <a:lnTo>
                    <a:pt x="661715" y="66346"/>
                  </a:lnTo>
                  <a:lnTo>
                    <a:pt x="641279" y="71534"/>
                  </a:lnTo>
                  <a:lnTo>
                    <a:pt x="646302" y="82966"/>
                  </a:lnTo>
                  <a:lnTo>
                    <a:pt x="669902" y="76528"/>
                  </a:lnTo>
                  <a:lnTo>
                    <a:pt x="689734" y="65234"/>
                  </a:lnTo>
                  <a:lnTo>
                    <a:pt x="703152" y="50091"/>
                  </a:lnTo>
                  <a:lnTo>
                    <a:pt x="702803" y="49694"/>
                  </a:lnTo>
                  <a:lnTo>
                    <a:pt x="697792" y="31177"/>
                  </a:lnTo>
                  <a:lnTo>
                    <a:pt x="697745" y="27020"/>
                  </a:lnTo>
                  <a:close/>
                </a:path>
                <a:path w="920750" h="157479">
                  <a:moveTo>
                    <a:pt x="710216" y="27020"/>
                  </a:moveTo>
                  <a:lnTo>
                    <a:pt x="708484" y="27020"/>
                  </a:lnTo>
                  <a:lnTo>
                    <a:pt x="708437" y="31177"/>
                  </a:lnTo>
                  <a:lnTo>
                    <a:pt x="703396" y="49816"/>
                  </a:lnTo>
                  <a:lnTo>
                    <a:pt x="703152" y="50091"/>
                  </a:lnTo>
                  <a:lnTo>
                    <a:pt x="716387" y="65169"/>
                  </a:lnTo>
                  <a:lnTo>
                    <a:pt x="736108" y="76552"/>
                  </a:lnTo>
                  <a:lnTo>
                    <a:pt x="759580" y="82966"/>
                  </a:lnTo>
                  <a:lnTo>
                    <a:pt x="764777" y="71534"/>
                  </a:lnTo>
                  <a:lnTo>
                    <a:pt x="744414" y="66322"/>
                  </a:lnTo>
                  <a:lnTo>
                    <a:pt x="726974" y="57115"/>
                  </a:lnTo>
                  <a:lnTo>
                    <a:pt x="714795" y="44985"/>
                  </a:lnTo>
                  <a:lnTo>
                    <a:pt x="710273" y="31177"/>
                  </a:lnTo>
                  <a:lnTo>
                    <a:pt x="710216" y="27020"/>
                  </a:lnTo>
                  <a:close/>
                </a:path>
                <a:path w="920750" h="157479">
                  <a:moveTo>
                    <a:pt x="708484" y="27020"/>
                  </a:moveTo>
                  <a:lnTo>
                    <a:pt x="697745" y="27020"/>
                  </a:lnTo>
                  <a:lnTo>
                    <a:pt x="697792" y="31177"/>
                  </a:lnTo>
                  <a:lnTo>
                    <a:pt x="702803" y="49694"/>
                  </a:lnTo>
                  <a:lnTo>
                    <a:pt x="703152" y="50091"/>
                  </a:lnTo>
                  <a:lnTo>
                    <a:pt x="703396" y="49816"/>
                  </a:lnTo>
                  <a:lnTo>
                    <a:pt x="708437" y="31177"/>
                  </a:lnTo>
                  <a:lnTo>
                    <a:pt x="708484" y="27020"/>
                  </a:lnTo>
                  <a:close/>
                </a:path>
                <a:path w="920750" h="157479">
                  <a:moveTo>
                    <a:pt x="696013" y="19399"/>
                  </a:moveTo>
                  <a:lnTo>
                    <a:pt x="646129" y="19399"/>
                  </a:lnTo>
                  <a:lnTo>
                    <a:pt x="646129" y="31177"/>
                  </a:lnTo>
                  <a:lnTo>
                    <a:pt x="695784" y="31177"/>
                  </a:lnTo>
                  <a:lnTo>
                    <a:pt x="695840" y="27020"/>
                  </a:lnTo>
                  <a:lnTo>
                    <a:pt x="760273" y="27020"/>
                  </a:lnTo>
                  <a:lnTo>
                    <a:pt x="760273" y="23556"/>
                  </a:lnTo>
                  <a:lnTo>
                    <a:pt x="696013" y="23556"/>
                  </a:lnTo>
                  <a:lnTo>
                    <a:pt x="696013" y="19399"/>
                  </a:lnTo>
                  <a:close/>
                </a:path>
                <a:path w="920750" h="157479">
                  <a:moveTo>
                    <a:pt x="760273" y="27020"/>
                  </a:moveTo>
                  <a:lnTo>
                    <a:pt x="710216" y="27020"/>
                  </a:lnTo>
                  <a:lnTo>
                    <a:pt x="710273" y="31177"/>
                  </a:lnTo>
                  <a:lnTo>
                    <a:pt x="760273" y="31177"/>
                  </a:lnTo>
                  <a:lnTo>
                    <a:pt x="760273" y="27020"/>
                  </a:lnTo>
                  <a:close/>
                </a:path>
                <a:path w="920750" h="157479">
                  <a:moveTo>
                    <a:pt x="710216" y="173"/>
                  </a:moveTo>
                  <a:lnTo>
                    <a:pt x="696013" y="173"/>
                  </a:lnTo>
                  <a:lnTo>
                    <a:pt x="696013" y="23556"/>
                  </a:lnTo>
                  <a:lnTo>
                    <a:pt x="710216" y="23556"/>
                  </a:lnTo>
                  <a:lnTo>
                    <a:pt x="710216" y="173"/>
                  </a:lnTo>
                  <a:close/>
                </a:path>
                <a:path w="920750" h="157479">
                  <a:moveTo>
                    <a:pt x="760273" y="19399"/>
                  </a:moveTo>
                  <a:lnTo>
                    <a:pt x="710216" y="19399"/>
                  </a:lnTo>
                  <a:lnTo>
                    <a:pt x="710216" y="23556"/>
                  </a:lnTo>
                  <a:lnTo>
                    <a:pt x="760273" y="23556"/>
                  </a:lnTo>
                  <a:lnTo>
                    <a:pt x="760273" y="19399"/>
                  </a:lnTo>
                  <a:close/>
                </a:path>
                <a:path w="920750" h="157479">
                  <a:moveTo>
                    <a:pt x="920131" y="0"/>
                  </a:moveTo>
                  <a:lnTo>
                    <a:pt x="905754" y="0"/>
                  </a:lnTo>
                  <a:lnTo>
                    <a:pt x="905754" y="156926"/>
                  </a:lnTo>
                  <a:lnTo>
                    <a:pt x="920131" y="156926"/>
                  </a:lnTo>
                  <a:lnTo>
                    <a:pt x="920131" y="0"/>
                  </a:lnTo>
                  <a:close/>
                </a:path>
                <a:path w="920750" h="157479">
                  <a:moveTo>
                    <a:pt x="872845" y="14722"/>
                  </a:moveTo>
                  <a:lnTo>
                    <a:pt x="800444" y="14722"/>
                  </a:lnTo>
                  <a:lnTo>
                    <a:pt x="800444" y="26500"/>
                  </a:lnTo>
                  <a:lnTo>
                    <a:pt x="858295" y="26500"/>
                  </a:lnTo>
                  <a:lnTo>
                    <a:pt x="858295" y="58890"/>
                  </a:lnTo>
                  <a:lnTo>
                    <a:pt x="800790" y="58890"/>
                  </a:lnTo>
                  <a:lnTo>
                    <a:pt x="800790" y="119167"/>
                  </a:lnTo>
                  <a:lnTo>
                    <a:pt x="813781" y="119167"/>
                  </a:lnTo>
                  <a:lnTo>
                    <a:pt x="833427" y="118931"/>
                  </a:lnTo>
                  <a:lnTo>
                    <a:pt x="852601" y="118062"/>
                  </a:lnTo>
                  <a:lnTo>
                    <a:pt x="872068" y="116317"/>
                  </a:lnTo>
                  <a:lnTo>
                    <a:pt x="892591" y="113451"/>
                  </a:lnTo>
                  <a:lnTo>
                    <a:pt x="892361" y="111719"/>
                  </a:lnTo>
                  <a:lnTo>
                    <a:pt x="815167" y="111719"/>
                  </a:lnTo>
                  <a:lnTo>
                    <a:pt x="815167" y="107215"/>
                  </a:lnTo>
                  <a:lnTo>
                    <a:pt x="813781" y="107215"/>
                  </a:lnTo>
                  <a:lnTo>
                    <a:pt x="815167" y="107198"/>
                  </a:lnTo>
                  <a:lnTo>
                    <a:pt x="815167" y="70668"/>
                  </a:lnTo>
                  <a:lnTo>
                    <a:pt x="872845" y="70668"/>
                  </a:lnTo>
                  <a:lnTo>
                    <a:pt x="872845" y="14722"/>
                  </a:lnTo>
                  <a:close/>
                </a:path>
                <a:path w="920750" h="157479">
                  <a:moveTo>
                    <a:pt x="891032" y="101673"/>
                  </a:moveTo>
                  <a:lnTo>
                    <a:pt x="870948" y="104439"/>
                  </a:lnTo>
                  <a:lnTo>
                    <a:pt x="851822" y="106133"/>
                  </a:lnTo>
                  <a:lnTo>
                    <a:pt x="832988" y="106983"/>
                  </a:lnTo>
                  <a:lnTo>
                    <a:pt x="815167" y="107198"/>
                  </a:lnTo>
                  <a:lnTo>
                    <a:pt x="815167" y="111719"/>
                  </a:lnTo>
                  <a:lnTo>
                    <a:pt x="892361" y="111719"/>
                  </a:lnTo>
                  <a:lnTo>
                    <a:pt x="891032" y="101673"/>
                  </a:lnTo>
                  <a:close/>
                </a:path>
                <a:path w="920750" h="157479">
                  <a:moveTo>
                    <a:pt x="815167" y="107198"/>
                  </a:moveTo>
                  <a:lnTo>
                    <a:pt x="813781" y="107215"/>
                  </a:lnTo>
                  <a:lnTo>
                    <a:pt x="815167" y="107215"/>
                  </a:lnTo>
                  <a:close/>
                </a:path>
              </a:pathLst>
            </a:custGeom>
            <a:solidFill>
              <a:srgbClr val="6775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4" name="object 164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988038" y="3258566"/>
              <a:ext cx="1327931" cy="721679"/>
            </a:xfrm>
            <a:prstGeom prst="rect">
              <a:avLst/>
            </a:prstGeom>
          </p:spPr>
        </p:pic>
        <p:sp>
          <p:nvSpPr>
            <p:cNvPr id="165" name="object 165"/>
            <p:cNvSpPr/>
            <p:nvPr/>
          </p:nvSpPr>
          <p:spPr>
            <a:xfrm>
              <a:off x="7045777" y="3316299"/>
              <a:ext cx="1155065" cy="548640"/>
            </a:xfrm>
            <a:custGeom>
              <a:avLst/>
              <a:gdLst/>
              <a:ahLst/>
              <a:cxnLst/>
              <a:rect l="l" t="t" r="r" b="b"/>
              <a:pathLst>
                <a:path w="1155065" h="548639">
                  <a:moveTo>
                    <a:pt x="1154720" y="0"/>
                  </a:moveTo>
                  <a:lnTo>
                    <a:pt x="0" y="0"/>
                  </a:lnTo>
                  <a:lnTo>
                    <a:pt x="0" y="548464"/>
                  </a:lnTo>
                  <a:lnTo>
                    <a:pt x="1154720" y="548464"/>
                  </a:lnTo>
                  <a:lnTo>
                    <a:pt x="115472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6" name="object 166"/>
            <p:cNvSpPr/>
            <p:nvPr/>
          </p:nvSpPr>
          <p:spPr>
            <a:xfrm>
              <a:off x="7045769" y="3316134"/>
              <a:ext cx="1155065" cy="548640"/>
            </a:xfrm>
            <a:custGeom>
              <a:avLst/>
              <a:gdLst/>
              <a:ahLst/>
              <a:cxnLst/>
              <a:rect l="l" t="t" r="r" b="b"/>
              <a:pathLst>
                <a:path w="1155065" h="548639">
                  <a:moveTo>
                    <a:pt x="1154722" y="165"/>
                  </a:moveTo>
                  <a:lnTo>
                    <a:pt x="1147508" y="165"/>
                  </a:lnTo>
                  <a:lnTo>
                    <a:pt x="1147508" y="7391"/>
                  </a:lnTo>
                  <a:lnTo>
                    <a:pt x="1147508" y="541413"/>
                  </a:lnTo>
                  <a:lnTo>
                    <a:pt x="7213" y="541413"/>
                  </a:lnTo>
                  <a:lnTo>
                    <a:pt x="7213" y="7391"/>
                  </a:lnTo>
                  <a:lnTo>
                    <a:pt x="1147508" y="7391"/>
                  </a:lnTo>
                  <a:lnTo>
                    <a:pt x="1147508" y="165"/>
                  </a:lnTo>
                  <a:lnTo>
                    <a:pt x="7213" y="165"/>
                  </a:lnTo>
                  <a:lnTo>
                    <a:pt x="7213" y="0"/>
                  </a:lnTo>
                  <a:lnTo>
                    <a:pt x="0" y="0"/>
                  </a:lnTo>
                  <a:lnTo>
                    <a:pt x="0" y="548640"/>
                  </a:lnTo>
                  <a:lnTo>
                    <a:pt x="7213" y="548640"/>
                  </a:lnTo>
                  <a:lnTo>
                    <a:pt x="1147508" y="548640"/>
                  </a:lnTo>
                  <a:lnTo>
                    <a:pt x="1154722" y="548640"/>
                  </a:lnTo>
                  <a:lnTo>
                    <a:pt x="1154722" y="165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7" name="object 167"/>
            <p:cNvSpPr/>
            <p:nvPr/>
          </p:nvSpPr>
          <p:spPr>
            <a:xfrm>
              <a:off x="7479481" y="3514988"/>
              <a:ext cx="301625" cy="156845"/>
            </a:xfrm>
            <a:custGeom>
              <a:avLst/>
              <a:gdLst/>
              <a:ahLst/>
              <a:cxnLst/>
              <a:rect l="l" t="t" r="r" b="b"/>
              <a:pathLst>
                <a:path w="301625" h="156845">
                  <a:moveTo>
                    <a:pt x="132850" y="0"/>
                  </a:moveTo>
                  <a:lnTo>
                    <a:pt x="118993" y="0"/>
                  </a:lnTo>
                  <a:lnTo>
                    <a:pt x="118993" y="156580"/>
                  </a:lnTo>
                  <a:lnTo>
                    <a:pt x="132850" y="156580"/>
                  </a:lnTo>
                  <a:lnTo>
                    <a:pt x="132850" y="74652"/>
                  </a:lnTo>
                  <a:lnTo>
                    <a:pt x="123670" y="74652"/>
                  </a:lnTo>
                  <a:lnTo>
                    <a:pt x="123670" y="62874"/>
                  </a:lnTo>
                  <a:lnTo>
                    <a:pt x="132850" y="62874"/>
                  </a:lnTo>
                  <a:lnTo>
                    <a:pt x="132850" y="0"/>
                  </a:lnTo>
                  <a:close/>
                </a:path>
                <a:path w="301625" h="156845">
                  <a:moveTo>
                    <a:pt x="97862" y="4157"/>
                  </a:moveTo>
                  <a:lnTo>
                    <a:pt x="84179" y="4157"/>
                  </a:lnTo>
                  <a:lnTo>
                    <a:pt x="84179" y="148958"/>
                  </a:lnTo>
                  <a:lnTo>
                    <a:pt x="97862" y="148958"/>
                  </a:lnTo>
                  <a:lnTo>
                    <a:pt x="97862" y="74652"/>
                  </a:lnTo>
                  <a:lnTo>
                    <a:pt x="93705" y="74652"/>
                  </a:lnTo>
                  <a:lnTo>
                    <a:pt x="93705" y="62874"/>
                  </a:lnTo>
                  <a:lnTo>
                    <a:pt x="97862" y="62874"/>
                  </a:lnTo>
                  <a:lnTo>
                    <a:pt x="97862" y="4157"/>
                  </a:lnTo>
                  <a:close/>
                </a:path>
                <a:path w="301625" h="156845">
                  <a:moveTo>
                    <a:pt x="97862" y="62874"/>
                  </a:moveTo>
                  <a:lnTo>
                    <a:pt x="93705" y="62874"/>
                  </a:lnTo>
                  <a:lnTo>
                    <a:pt x="93705" y="74652"/>
                  </a:lnTo>
                  <a:lnTo>
                    <a:pt x="97862" y="74652"/>
                  </a:lnTo>
                  <a:lnTo>
                    <a:pt x="97862" y="62874"/>
                  </a:lnTo>
                  <a:close/>
                </a:path>
                <a:path w="301625" h="156845">
                  <a:moveTo>
                    <a:pt x="118993" y="62874"/>
                  </a:moveTo>
                  <a:lnTo>
                    <a:pt x="97862" y="62874"/>
                  </a:lnTo>
                  <a:lnTo>
                    <a:pt x="97862" y="74652"/>
                  </a:lnTo>
                  <a:lnTo>
                    <a:pt x="118993" y="74652"/>
                  </a:lnTo>
                  <a:lnTo>
                    <a:pt x="118993" y="62874"/>
                  </a:lnTo>
                  <a:close/>
                </a:path>
                <a:path w="301625" h="156845">
                  <a:moveTo>
                    <a:pt x="132850" y="62874"/>
                  </a:moveTo>
                  <a:lnTo>
                    <a:pt x="123670" y="62874"/>
                  </a:lnTo>
                  <a:lnTo>
                    <a:pt x="123670" y="74652"/>
                  </a:lnTo>
                  <a:lnTo>
                    <a:pt x="132850" y="74652"/>
                  </a:lnTo>
                  <a:lnTo>
                    <a:pt x="132850" y="62874"/>
                  </a:lnTo>
                  <a:close/>
                </a:path>
                <a:path w="301625" h="156845">
                  <a:moveTo>
                    <a:pt x="58024" y="20092"/>
                  </a:moveTo>
                  <a:lnTo>
                    <a:pt x="53174" y="20092"/>
                  </a:lnTo>
                  <a:lnTo>
                    <a:pt x="53174" y="22863"/>
                  </a:lnTo>
                  <a:lnTo>
                    <a:pt x="50395" y="49088"/>
                  </a:lnTo>
                  <a:lnTo>
                    <a:pt x="41331" y="73137"/>
                  </a:lnTo>
                  <a:lnTo>
                    <a:pt x="24895" y="94522"/>
                  </a:lnTo>
                  <a:lnTo>
                    <a:pt x="0" y="112758"/>
                  </a:lnTo>
                  <a:lnTo>
                    <a:pt x="8487" y="122977"/>
                  </a:lnTo>
                  <a:lnTo>
                    <a:pt x="36487" y="101981"/>
                  </a:lnTo>
                  <a:lnTo>
                    <a:pt x="54517" y="77250"/>
                  </a:lnTo>
                  <a:lnTo>
                    <a:pt x="64168" y="49661"/>
                  </a:lnTo>
                  <a:lnTo>
                    <a:pt x="65874" y="32043"/>
                  </a:lnTo>
                  <a:lnTo>
                    <a:pt x="58024" y="32043"/>
                  </a:lnTo>
                  <a:lnTo>
                    <a:pt x="58024" y="20092"/>
                  </a:lnTo>
                  <a:close/>
                </a:path>
                <a:path w="301625" h="156845">
                  <a:moveTo>
                    <a:pt x="53174" y="20092"/>
                  </a:moveTo>
                  <a:lnTo>
                    <a:pt x="6062" y="20092"/>
                  </a:lnTo>
                  <a:lnTo>
                    <a:pt x="6062" y="32043"/>
                  </a:lnTo>
                  <a:lnTo>
                    <a:pt x="52201" y="32043"/>
                  </a:lnTo>
                  <a:lnTo>
                    <a:pt x="53174" y="22863"/>
                  </a:lnTo>
                  <a:lnTo>
                    <a:pt x="53174" y="20092"/>
                  </a:lnTo>
                  <a:close/>
                </a:path>
                <a:path w="301625" h="156845">
                  <a:moveTo>
                    <a:pt x="67031" y="20092"/>
                  </a:moveTo>
                  <a:lnTo>
                    <a:pt x="58024" y="20092"/>
                  </a:lnTo>
                  <a:lnTo>
                    <a:pt x="58024" y="32043"/>
                  </a:lnTo>
                  <a:lnTo>
                    <a:pt x="65874" y="32043"/>
                  </a:lnTo>
                  <a:lnTo>
                    <a:pt x="67031" y="20092"/>
                  </a:lnTo>
                  <a:close/>
                </a:path>
                <a:path w="301625" h="156845">
                  <a:moveTo>
                    <a:pt x="275560" y="16627"/>
                  </a:moveTo>
                  <a:lnTo>
                    <a:pt x="267939" y="16627"/>
                  </a:lnTo>
                  <a:lnTo>
                    <a:pt x="267831" y="47851"/>
                  </a:lnTo>
                  <a:lnTo>
                    <a:pt x="267159" y="64888"/>
                  </a:lnTo>
                  <a:lnTo>
                    <a:pt x="265308" y="84560"/>
                  </a:lnTo>
                  <a:lnTo>
                    <a:pt x="261703" y="107042"/>
                  </a:lnTo>
                  <a:lnTo>
                    <a:pt x="276080" y="108428"/>
                  </a:lnTo>
                  <a:lnTo>
                    <a:pt x="279484" y="85096"/>
                  </a:lnTo>
                  <a:lnTo>
                    <a:pt x="281233" y="65191"/>
                  </a:lnTo>
                  <a:lnTo>
                    <a:pt x="281877" y="47851"/>
                  </a:lnTo>
                  <a:lnTo>
                    <a:pt x="281969" y="28232"/>
                  </a:lnTo>
                  <a:lnTo>
                    <a:pt x="275560" y="28232"/>
                  </a:lnTo>
                  <a:lnTo>
                    <a:pt x="275560" y="16627"/>
                  </a:lnTo>
                  <a:close/>
                </a:path>
                <a:path w="301625" h="156845">
                  <a:moveTo>
                    <a:pt x="267939" y="16627"/>
                  </a:moveTo>
                  <a:lnTo>
                    <a:pt x="174753" y="16627"/>
                  </a:lnTo>
                  <a:lnTo>
                    <a:pt x="174753" y="28232"/>
                  </a:lnTo>
                  <a:lnTo>
                    <a:pt x="267939" y="28232"/>
                  </a:lnTo>
                  <a:lnTo>
                    <a:pt x="267939" y="16627"/>
                  </a:lnTo>
                  <a:close/>
                </a:path>
                <a:path w="301625" h="156845">
                  <a:moveTo>
                    <a:pt x="281969" y="16627"/>
                  </a:moveTo>
                  <a:lnTo>
                    <a:pt x="275560" y="16627"/>
                  </a:lnTo>
                  <a:lnTo>
                    <a:pt x="275560" y="28232"/>
                  </a:lnTo>
                  <a:lnTo>
                    <a:pt x="281969" y="28232"/>
                  </a:lnTo>
                  <a:lnTo>
                    <a:pt x="281969" y="16627"/>
                  </a:lnTo>
                  <a:close/>
                </a:path>
                <a:path w="301625" h="156845">
                  <a:moveTo>
                    <a:pt x="301022" y="121765"/>
                  </a:moveTo>
                  <a:lnTo>
                    <a:pt x="159511" y="121765"/>
                  </a:lnTo>
                  <a:lnTo>
                    <a:pt x="159511" y="133716"/>
                  </a:lnTo>
                  <a:lnTo>
                    <a:pt x="301022" y="133716"/>
                  </a:lnTo>
                  <a:lnTo>
                    <a:pt x="301022" y="121765"/>
                  </a:lnTo>
                  <a:close/>
                </a:path>
              </a:pathLst>
            </a:custGeom>
            <a:solidFill>
              <a:srgbClr val="6775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8" name="object 168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952022" y="2299444"/>
              <a:ext cx="1371234" cy="721704"/>
            </a:xfrm>
            <a:prstGeom prst="rect">
              <a:avLst/>
            </a:prstGeom>
          </p:spPr>
        </p:pic>
        <p:sp>
          <p:nvSpPr>
            <p:cNvPr id="169" name="object 169"/>
            <p:cNvSpPr/>
            <p:nvPr/>
          </p:nvSpPr>
          <p:spPr>
            <a:xfrm>
              <a:off x="7009761" y="2357177"/>
              <a:ext cx="1198245" cy="548640"/>
            </a:xfrm>
            <a:custGeom>
              <a:avLst/>
              <a:gdLst/>
              <a:ahLst/>
              <a:cxnLst/>
              <a:rect l="l" t="t" r="r" b="b"/>
              <a:pathLst>
                <a:path w="1198245" h="548639">
                  <a:moveTo>
                    <a:pt x="1198022" y="0"/>
                  </a:moveTo>
                  <a:lnTo>
                    <a:pt x="0" y="0"/>
                  </a:lnTo>
                  <a:lnTo>
                    <a:pt x="0" y="548492"/>
                  </a:lnTo>
                  <a:lnTo>
                    <a:pt x="1198022" y="548492"/>
                  </a:lnTo>
                  <a:lnTo>
                    <a:pt x="119802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0" name="object 170"/>
            <p:cNvSpPr/>
            <p:nvPr/>
          </p:nvSpPr>
          <p:spPr>
            <a:xfrm>
              <a:off x="7009752" y="2357183"/>
              <a:ext cx="1198245" cy="548640"/>
            </a:xfrm>
            <a:custGeom>
              <a:avLst/>
              <a:gdLst/>
              <a:ahLst/>
              <a:cxnLst/>
              <a:rect l="l" t="t" r="r" b="b"/>
              <a:pathLst>
                <a:path w="1198245" h="548639">
                  <a:moveTo>
                    <a:pt x="1198029" y="0"/>
                  </a:moveTo>
                  <a:lnTo>
                    <a:pt x="1190802" y="0"/>
                  </a:lnTo>
                  <a:lnTo>
                    <a:pt x="1190802" y="7213"/>
                  </a:lnTo>
                  <a:lnTo>
                    <a:pt x="1190802" y="541274"/>
                  </a:lnTo>
                  <a:lnTo>
                    <a:pt x="7213" y="541274"/>
                  </a:lnTo>
                  <a:lnTo>
                    <a:pt x="7213" y="7213"/>
                  </a:lnTo>
                  <a:lnTo>
                    <a:pt x="1190802" y="7213"/>
                  </a:lnTo>
                  <a:lnTo>
                    <a:pt x="1190802" y="0"/>
                  </a:lnTo>
                  <a:lnTo>
                    <a:pt x="7213" y="0"/>
                  </a:lnTo>
                  <a:lnTo>
                    <a:pt x="0" y="0"/>
                  </a:lnTo>
                  <a:lnTo>
                    <a:pt x="0" y="548487"/>
                  </a:lnTo>
                  <a:lnTo>
                    <a:pt x="7213" y="548487"/>
                  </a:lnTo>
                  <a:lnTo>
                    <a:pt x="1190802" y="548487"/>
                  </a:lnTo>
                  <a:lnTo>
                    <a:pt x="1198029" y="548487"/>
                  </a:lnTo>
                  <a:lnTo>
                    <a:pt x="1198029" y="0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1" name="object 171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555105" y="2574813"/>
              <a:ext cx="121805" cy="133370"/>
            </a:xfrm>
            <a:prstGeom prst="rect">
              <a:avLst/>
            </a:prstGeom>
          </p:spPr>
        </p:pic>
        <p:pic>
          <p:nvPicPr>
            <p:cNvPr id="172" name="object 172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5495794" y="5141286"/>
              <a:ext cx="4629217" cy="1208839"/>
            </a:xfrm>
            <a:prstGeom prst="rect">
              <a:avLst/>
            </a:prstGeom>
          </p:spPr>
        </p:pic>
        <p:sp>
          <p:nvSpPr>
            <p:cNvPr id="173" name="object 173"/>
            <p:cNvSpPr/>
            <p:nvPr/>
          </p:nvSpPr>
          <p:spPr>
            <a:xfrm>
              <a:off x="3142818" y="2185529"/>
              <a:ext cx="6899909" cy="1896745"/>
            </a:xfrm>
            <a:custGeom>
              <a:avLst/>
              <a:gdLst/>
              <a:ahLst/>
              <a:cxnLst/>
              <a:rect l="l" t="t" r="r" b="b"/>
              <a:pathLst>
                <a:path w="6899909" h="1896745">
                  <a:moveTo>
                    <a:pt x="6899770" y="0"/>
                  </a:moveTo>
                  <a:lnTo>
                    <a:pt x="6845592" y="0"/>
                  </a:lnTo>
                  <a:lnTo>
                    <a:pt x="6845592" y="54190"/>
                  </a:lnTo>
                  <a:lnTo>
                    <a:pt x="6845592" y="1842350"/>
                  </a:lnTo>
                  <a:lnTo>
                    <a:pt x="54190" y="1842350"/>
                  </a:lnTo>
                  <a:lnTo>
                    <a:pt x="54190" y="54190"/>
                  </a:lnTo>
                  <a:lnTo>
                    <a:pt x="6845592" y="54190"/>
                  </a:lnTo>
                  <a:lnTo>
                    <a:pt x="6845592" y="0"/>
                  </a:lnTo>
                  <a:lnTo>
                    <a:pt x="54190" y="0"/>
                  </a:lnTo>
                  <a:lnTo>
                    <a:pt x="0" y="0"/>
                  </a:lnTo>
                  <a:lnTo>
                    <a:pt x="0" y="1896541"/>
                  </a:lnTo>
                  <a:lnTo>
                    <a:pt x="54190" y="1896541"/>
                  </a:lnTo>
                  <a:lnTo>
                    <a:pt x="6845592" y="1896541"/>
                  </a:lnTo>
                  <a:lnTo>
                    <a:pt x="6899770" y="1896541"/>
                  </a:lnTo>
                  <a:lnTo>
                    <a:pt x="6899770" y="0"/>
                  </a:lnTo>
                  <a:close/>
                </a:path>
              </a:pathLst>
            </a:custGeom>
            <a:solidFill>
              <a:srgbClr val="FF23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176" name="잉크 175">
                <a:extLst>
                  <a:ext uri="{FF2B5EF4-FFF2-40B4-BE49-F238E27FC236}">
                    <a16:creationId xmlns:a16="http://schemas.microsoft.com/office/drawing/2014/main" id="{940E805C-62AD-C948-AD71-EE27A52843E8}"/>
                  </a:ext>
                </a:extLst>
              </p14:cNvPr>
              <p14:cNvContentPartPr/>
              <p14:nvPr/>
            </p14:nvContentPartPr>
            <p14:xfrm>
              <a:off x="11965420" y="202940"/>
              <a:ext cx="228600" cy="265680"/>
            </p14:xfrm>
          </p:contentPart>
        </mc:Choice>
        <mc:Fallback>
          <p:pic>
            <p:nvPicPr>
              <p:cNvPr id="176" name="잉크 175">
                <a:extLst>
                  <a:ext uri="{FF2B5EF4-FFF2-40B4-BE49-F238E27FC236}">
                    <a16:creationId xmlns:a16="http://schemas.microsoft.com/office/drawing/2014/main" id="{940E805C-62AD-C948-AD71-EE27A52843E8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1929420" y="166940"/>
                <a:ext cx="300240" cy="3373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85908" y="1281782"/>
            <a:ext cx="1068705" cy="327025"/>
          </a:xfrm>
          <a:custGeom>
            <a:avLst/>
            <a:gdLst/>
            <a:ahLst/>
            <a:cxnLst/>
            <a:rect l="l" t="t" r="r" b="b"/>
            <a:pathLst>
              <a:path w="1068704" h="327025">
                <a:moveTo>
                  <a:pt x="14840" y="163241"/>
                </a:moveTo>
                <a:lnTo>
                  <a:pt x="0" y="163241"/>
                </a:lnTo>
                <a:lnTo>
                  <a:pt x="5831" y="206637"/>
                </a:lnTo>
                <a:lnTo>
                  <a:pt x="22287" y="245632"/>
                </a:lnTo>
                <a:lnTo>
                  <a:pt x="47812" y="278670"/>
                </a:lnTo>
                <a:lnTo>
                  <a:pt x="80850" y="304195"/>
                </a:lnTo>
                <a:lnTo>
                  <a:pt x="119845" y="320652"/>
                </a:lnTo>
                <a:lnTo>
                  <a:pt x="163241" y="326483"/>
                </a:lnTo>
                <a:lnTo>
                  <a:pt x="163241" y="311643"/>
                </a:lnTo>
                <a:lnTo>
                  <a:pt x="116335" y="304077"/>
                </a:lnTo>
                <a:lnTo>
                  <a:pt x="75597" y="283010"/>
                </a:lnTo>
                <a:lnTo>
                  <a:pt x="43473" y="250885"/>
                </a:lnTo>
                <a:lnTo>
                  <a:pt x="22405" y="210148"/>
                </a:lnTo>
                <a:lnTo>
                  <a:pt x="14840" y="163241"/>
                </a:lnTo>
                <a:close/>
              </a:path>
              <a:path w="1068704" h="327025">
                <a:moveTo>
                  <a:pt x="905249" y="311643"/>
                </a:moveTo>
                <a:lnTo>
                  <a:pt x="163241" y="311643"/>
                </a:lnTo>
                <a:lnTo>
                  <a:pt x="163241" y="326483"/>
                </a:lnTo>
                <a:lnTo>
                  <a:pt x="905249" y="326483"/>
                </a:lnTo>
                <a:lnTo>
                  <a:pt x="905249" y="311643"/>
                </a:lnTo>
                <a:close/>
              </a:path>
              <a:path w="1068704" h="327025">
                <a:moveTo>
                  <a:pt x="905249" y="0"/>
                </a:moveTo>
                <a:lnTo>
                  <a:pt x="905249" y="14840"/>
                </a:lnTo>
                <a:lnTo>
                  <a:pt x="952155" y="22405"/>
                </a:lnTo>
                <a:lnTo>
                  <a:pt x="992893" y="43473"/>
                </a:lnTo>
                <a:lnTo>
                  <a:pt x="1025017" y="75597"/>
                </a:lnTo>
                <a:lnTo>
                  <a:pt x="1046085" y="116335"/>
                </a:lnTo>
                <a:lnTo>
                  <a:pt x="1053650" y="163241"/>
                </a:lnTo>
                <a:lnTo>
                  <a:pt x="1046085" y="210148"/>
                </a:lnTo>
                <a:lnTo>
                  <a:pt x="1025017" y="250885"/>
                </a:lnTo>
                <a:lnTo>
                  <a:pt x="992893" y="283010"/>
                </a:lnTo>
                <a:lnTo>
                  <a:pt x="952155" y="304077"/>
                </a:lnTo>
                <a:lnTo>
                  <a:pt x="905249" y="311643"/>
                </a:lnTo>
                <a:lnTo>
                  <a:pt x="905249" y="326483"/>
                </a:lnTo>
                <a:lnTo>
                  <a:pt x="948645" y="320652"/>
                </a:lnTo>
                <a:lnTo>
                  <a:pt x="987640" y="304195"/>
                </a:lnTo>
                <a:lnTo>
                  <a:pt x="1020678" y="278670"/>
                </a:lnTo>
                <a:lnTo>
                  <a:pt x="1046203" y="245632"/>
                </a:lnTo>
                <a:lnTo>
                  <a:pt x="1062659" y="206637"/>
                </a:lnTo>
                <a:lnTo>
                  <a:pt x="1068490" y="163241"/>
                </a:lnTo>
                <a:lnTo>
                  <a:pt x="1062659" y="119845"/>
                </a:lnTo>
                <a:lnTo>
                  <a:pt x="1046203" y="80850"/>
                </a:lnTo>
                <a:lnTo>
                  <a:pt x="1020678" y="47812"/>
                </a:lnTo>
                <a:lnTo>
                  <a:pt x="987640" y="22287"/>
                </a:lnTo>
                <a:lnTo>
                  <a:pt x="948645" y="5831"/>
                </a:lnTo>
                <a:lnTo>
                  <a:pt x="905249" y="0"/>
                </a:lnTo>
                <a:close/>
              </a:path>
              <a:path w="1068704" h="327025">
                <a:moveTo>
                  <a:pt x="163241" y="0"/>
                </a:moveTo>
                <a:lnTo>
                  <a:pt x="119845" y="5831"/>
                </a:lnTo>
                <a:lnTo>
                  <a:pt x="80850" y="22287"/>
                </a:lnTo>
                <a:lnTo>
                  <a:pt x="47812" y="47812"/>
                </a:lnTo>
                <a:lnTo>
                  <a:pt x="22287" y="80850"/>
                </a:lnTo>
                <a:lnTo>
                  <a:pt x="5831" y="119845"/>
                </a:lnTo>
                <a:lnTo>
                  <a:pt x="0" y="163241"/>
                </a:lnTo>
                <a:lnTo>
                  <a:pt x="14840" y="163241"/>
                </a:lnTo>
                <a:lnTo>
                  <a:pt x="22405" y="116335"/>
                </a:lnTo>
                <a:lnTo>
                  <a:pt x="43473" y="75597"/>
                </a:lnTo>
                <a:lnTo>
                  <a:pt x="75597" y="43473"/>
                </a:lnTo>
                <a:lnTo>
                  <a:pt x="116335" y="22405"/>
                </a:lnTo>
                <a:lnTo>
                  <a:pt x="163241" y="14840"/>
                </a:lnTo>
                <a:lnTo>
                  <a:pt x="163241" y="0"/>
                </a:lnTo>
                <a:close/>
              </a:path>
              <a:path w="1068704" h="327025">
                <a:moveTo>
                  <a:pt x="163241" y="0"/>
                </a:moveTo>
                <a:lnTo>
                  <a:pt x="163241" y="14840"/>
                </a:lnTo>
                <a:lnTo>
                  <a:pt x="905249" y="14840"/>
                </a:lnTo>
                <a:lnTo>
                  <a:pt x="905249" y="0"/>
                </a:lnTo>
                <a:lnTo>
                  <a:pt x="163241" y="0"/>
                </a:lnTo>
                <a:close/>
              </a:path>
            </a:pathLst>
          </a:custGeom>
          <a:solidFill>
            <a:srgbClr val="70B6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974937" y="2991135"/>
            <a:ext cx="1578610" cy="5158740"/>
          </a:xfrm>
          <a:custGeom>
            <a:avLst/>
            <a:gdLst/>
            <a:ahLst/>
            <a:cxnLst/>
            <a:rect l="l" t="t" r="r" b="b"/>
            <a:pathLst>
              <a:path w="1578610" h="5158740">
                <a:moveTo>
                  <a:pt x="0" y="5158516"/>
                </a:moveTo>
                <a:lnTo>
                  <a:pt x="1578092" y="5158516"/>
                </a:lnTo>
                <a:lnTo>
                  <a:pt x="1578092" y="0"/>
                </a:lnTo>
                <a:lnTo>
                  <a:pt x="0" y="0"/>
                </a:lnTo>
                <a:lnTo>
                  <a:pt x="0" y="5158516"/>
                </a:lnTo>
                <a:close/>
              </a:path>
            </a:pathLst>
          </a:custGeom>
          <a:solidFill>
            <a:srgbClr val="EFF2F4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2976556" y="2977870"/>
            <a:ext cx="7095490" cy="5172075"/>
            <a:chOff x="2976556" y="2977870"/>
            <a:chExt cx="7095490" cy="5172075"/>
          </a:xfrm>
        </p:grpSpPr>
        <p:sp>
          <p:nvSpPr>
            <p:cNvPr id="5" name="object 5"/>
            <p:cNvSpPr/>
            <p:nvPr/>
          </p:nvSpPr>
          <p:spPr>
            <a:xfrm>
              <a:off x="10043886" y="2991135"/>
              <a:ext cx="27305" cy="5158740"/>
            </a:xfrm>
            <a:custGeom>
              <a:avLst/>
              <a:gdLst/>
              <a:ahLst/>
              <a:cxnLst/>
              <a:rect l="l" t="t" r="r" b="b"/>
              <a:pathLst>
                <a:path w="27304" h="5158740">
                  <a:moveTo>
                    <a:pt x="0" y="5158516"/>
                  </a:moveTo>
                  <a:lnTo>
                    <a:pt x="27188" y="5158516"/>
                  </a:lnTo>
                  <a:lnTo>
                    <a:pt x="27188" y="0"/>
                  </a:lnTo>
                  <a:lnTo>
                    <a:pt x="0" y="0"/>
                  </a:lnTo>
                  <a:lnTo>
                    <a:pt x="0" y="5158516"/>
                  </a:lnTo>
                  <a:close/>
                </a:path>
              </a:pathLst>
            </a:custGeom>
            <a:solidFill>
              <a:srgbClr val="EFF2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976549" y="2977870"/>
              <a:ext cx="7095490" cy="600710"/>
            </a:xfrm>
            <a:custGeom>
              <a:avLst/>
              <a:gdLst/>
              <a:ahLst/>
              <a:cxnLst/>
              <a:rect l="l" t="t" r="r" b="b"/>
              <a:pathLst>
                <a:path w="7095490" h="600710">
                  <a:moveTo>
                    <a:pt x="7095134" y="587743"/>
                  </a:moveTo>
                  <a:lnTo>
                    <a:pt x="25" y="573354"/>
                  </a:lnTo>
                  <a:lnTo>
                    <a:pt x="0" y="586079"/>
                  </a:lnTo>
                  <a:lnTo>
                    <a:pt x="7095109" y="600468"/>
                  </a:lnTo>
                  <a:lnTo>
                    <a:pt x="7095134" y="587743"/>
                  </a:lnTo>
                  <a:close/>
                </a:path>
                <a:path w="7095490" h="600710">
                  <a:moveTo>
                    <a:pt x="7095134" y="14389"/>
                  </a:moveTo>
                  <a:lnTo>
                    <a:pt x="25" y="0"/>
                  </a:lnTo>
                  <a:lnTo>
                    <a:pt x="0" y="12738"/>
                  </a:lnTo>
                  <a:lnTo>
                    <a:pt x="7095109" y="27127"/>
                  </a:lnTo>
                  <a:lnTo>
                    <a:pt x="7095134" y="14389"/>
                  </a:lnTo>
                  <a:close/>
                </a:path>
              </a:pathLst>
            </a:custGeom>
            <a:solidFill>
              <a:srgbClr val="C5C5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/>
          <p:nvPr/>
        </p:nvSpPr>
        <p:spPr>
          <a:xfrm>
            <a:off x="2853828" y="1924551"/>
            <a:ext cx="7301865" cy="13335"/>
          </a:xfrm>
          <a:custGeom>
            <a:avLst/>
            <a:gdLst/>
            <a:ahLst/>
            <a:cxnLst/>
            <a:rect l="l" t="t" r="r" b="b"/>
            <a:pathLst>
              <a:path w="7301865" h="13335">
                <a:moveTo>
                  <a:pt x="7301354" y="0"/>
                </a:moveTo>
                <a:lnTo>
                  <a:pt x="0" y="0"/>
                </a:lnTo>
                <a:lnTo>
                  <a:pt x="0" y="12731"/>
                </a:lnTo>
                <a:lnTo>
                  <a:pt x="7301354" y="12731"/>
                </a:lnTo>
                <a:lnTo>
                  <a:pt x="7301354" y="0"/>
                </a:lnTo>
                <a:close/>
              </a:path>
            </a:pathLst>
          </a:custGeom>
          <a:solidFill>
            <a:srgbClr val="C5C5C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976556" y="4124554"/>
            <a:ext cx="7095490" cy="27305"/>
          </a:xfrm>
          <a:custGeom>
            <a:avLst/>
            <a:gdLst/>
            <a:ahLst/>
            <a:cxnLst/>
            <a:rect l="l" t="t" r="r" b="b"/>
            <a:pathLst>
              <a:path w="7095490" h="27304">
                <a:moveTo>
                  <a:pt x="7095132" y="14388"/>
                </a:moveTo>
                <a:lnTo>
                  <a:pt x="25" y="0"/>
                </a:lnTo>
                <a:lnTo>
                  <a:pt x="0" y="12731"/>
                </a:lnTo>
                <a:lnTo>
                  <a:pt x="7095106" y="27120"/>
                </a:lnTo>
                <a:lnTo>
                  <a:pt x="7095132" y="14388"/>
                </a:lnTo>
                <a:close/>
              </a:path>
            </a:pathLst>
          </a:custGeom>
          <a:solidFill>
            <a:srgbClr val="C5C5C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976556" y="4697902"/>
            <a:ext cx="7095490" cy="27305"/>
          </a:xfrm>
          <a:custGeom>
            <a:avLst/>
            <a:gdLst/>
            <a:ahLst/>
            <a:cxnLst/>
            <a:rect l="l" t="t" r="r" b="b"/>
            <a:pathLst>
              <a:path w="7095490" h="27304">
                <a:moveTo>
                  <a:pt x="7095132" y="14388"/>
                </a:moveTo>
                <a:lnTo>
                  <a:pt x="25" y="0"/>
                </a:lnTo>
                <a:lnTo>
                  <a:pt x="0" y="12731"/>
                </a:lnTo>
                <a:lnTo>
                  <a:pt x="7095106" y="27120"/>
                </a:lnTo>
                <a:lnTo>
                  <a:pt x="7095132" y="14388"/>
                </a:lnTo>
                <a:close/>
              </a:path>
            </a:pathLst>
          </a:custGeom>
          <a:solidFill>
            <a:srgbClr val="C5C5C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976556" y="5271237"/>
            <a:ext cx="7095490" cy="27305"/>
          </a:xfrm>
          <a:custGeom>
            <a:avLst/>
            <a:gdLst/>
            <a:ahLst/>
            <a:cxnLst/>
            <a:rect l="l" t="t" r="r" b="b"/>
            <a:pathLst>
              <a:path w="7095490" h="27304">
                <a:moveTo>
                  <a:pt x="7095132" y="14388"/>
                </a:moveTo>
                <a:lnTo>
                  <a:pt x="25" y="0"/>
                </a:lnTo>
                <a:lnTo>
                  <a:pt x="0" y="12731"/>
                </a:lnTo>
                <a:lnTo>
                  <a:pt x="7095106" y="27120"/>
                </a:lnTo>
                <a:lnTo>
                  <a:pt x="7095132" y="14388"/>
                </a:lnTo>
                <a:close/>
              </a:path>
            </a:pathLst>
          </a:custGeom>
          <a:solidFill>
            <a:srgbClr val="C5C5C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976556" y="5844573"/>
            <a:ext cx="7095490" cy="27305"/>
          </a:xfrm>
          <a:custGeom>
            <a:avLst/>
            <a:gdLst/>
            <a:ahLst/>
            <a:cxnLst/>
            <a:rect l="l" t="t" r="r" b="b"/>
            <a:pathLst>
              <a:path w="7095490" h="27304">
                <a:moveTo>
                  <a:pt x="7095132" y="14388"/>
                </a:moveTo>
                <a:lnTo>
                  <a:pt x="25" y="0"/>
                </a:lnTo>
                <a:lnTo>
                  <a:pt x="0" y="12731"/>
                </a:lnTo>
                <a:lnTo>
                  <a:pt x="7095106" y="27120"/>
                </a:lnTo>
                <a:lnTo>
                  <a:pt x="7095132" y="14388"/>
                </a:lnTo>
                <a:close/>
              </a:path>
            </a:pathLst>
          </a:custGeom>
          <a:solidFill>
            <a:srgbClr val="C5C5C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976556" y="6417921"/>
            <a:ext cx="7095490" cy="27305"/>
          </a:xfrm>
          <a:custGeom>
            <a:avLst/>
            <a:gdLst/>
            <a:ahLst/>
            <a:cxnLst/>
            <a:rect l="l" t="t" r="r" b="b"/>
            <a:pathLst>
              <a:path w="7095490" h="27304">
                <a:moveTo>
                  <a:pt x="7095132" y="14388"/>
                </a:moveTo>
                <a:lnTo>
                  <a:pt x="25" y="0"/>
                </a:lnTo>
                <a:lnTo>
                  <a:pt x="0" y="12731"/>
                </a:lnTo>
                <a:lnTo>
                  <a:pt x="7095106" y="27120"/>
                </a:lnTo>
                <a:lnTo>
                  <a:pt x="7095132" y="14388"/>
                </a:lnTo>
                <a:close/>
              </a:path>
            </a:pathLst>
          </a:custGeom>
          <a:solidFill>
            <a:srgbClr val="C5C5C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962231" y="6991269"/>
            <a:ext cx="7095490" cy="27305"/>
          </a:xfrm>
          <a:custGeom>
            <a:avLst/>
            <a:gdLst/>
            <a:ahLst/>
            <a:cxnLst/>
            <a:rect l="l" t="t" r="r" b="b"/>
            <a:pathLst>
              <a:path w="7095490" h="27304">
                <a:moveTo>
                  <a:pt x="7095132" y="14388"/>
                </a:moveTo>
                <a:lnTo>
                  <a:pt x="25" y="0"/>
                </a:lnTo>
                <a:lnTo>
                  <a:pt x="0" y="12731"/>
                </a:lnTo>
                <a:lnTo>
                  <a:pt x="7095106" y="27120"/>
                </a:lnTo>
                <a:lnTo>
                  <a:pt x="7095132" y="14388"/>
                </a:lnTo>
                <a:close/>
              </a:path>
            </a:pathLst>
          </a:custGeom>
          <a:solidFill>
            <a:srgbClr val="C5C5C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976556" y="7564604"/>
            <a:ext cx="7095490" cy="27305"/>
          </a:xfrm>
          <a:custGeom>
            <a:avLst/>
            <a:gdLst/>
            <a:ahLst/>
            <a:cxnLst/>
            <a:rect l="l" t="t" r="r" b="b"/>
            <a:pathLst>
              <a:path w="7095490" h="27304">
                <a:moveTo>
                  <a:pt x="7095132" y="14388"/>
                </a:moveTo>
                <a:lnTo>
                  <a:pt x="25" y="0"/>
                </a:lnTo>
                <a:lnTo>
                  <a:pt x="0" y="12731"/>
                </a:lnTo>
                <a:lnTo>
                  <a:pt x="7095106" y="27120"/>
                </a:lnTo>
                <a:lnTo>
                  <a:pt x="7095132" y="14388"/>
                </a:lnTo>
                <a:close/>
              </a:path>
            </a:pathLst>
          </a:custGeom>
          <a:solidFill>
            <a:srgbClr val="C5C5C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976556" y="8152289"/>
            <a:ext cx="7095490" cy="27305"/>
          </a:xfrm>
          <a:custGeom>
            <a:avLst/>
            <a:gdLst/>
            <a:ahLst/>
            <a:cxnLst/>
            <a:rect l="l" t="t" r="r" b="b"/>
            <a:pathLst>
              <a:path w="7095490" h="27304">
                <a:moveTo>
                  <a:pt x="7095132" y="14388"/>
                </a:moveTo>
                <a:lnTo>
                  <a:pt x="25" y="0"/>
                </a:lnTo>
                <a:lnTo>
                  <a:pt x="0" y="12731"/>
                </a:lnTo>
                <a:lnTo>
                  <a:pt x="7095106" y="27120"/>
                </a:lnTo>
                <a:lnTo>
                  <a:pt x="7095132" y="14388"/>
                </a:lnTo>
                <a:close/>
              </a:path>
            </a:pathLst>
          </a:custGeom>
          <a:solidFill>
            <a:srgbClr val="C5C5C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598799" y="3760613"/>
            <a:ext cx="258445" cy="138430"/>
          </a:xfrm>
          <a:custGeom>
            <a:avLst/>
            <a:gdLst/>
            <a:ahLst/>
            <a:cxnLst/>
            <a:rect l="l" t="t" r="r" b="b"/>
            <a:pathLst>
              <a:path w="258445" h="138429">
                <a:moveTo>
                  <a:pt x="55610" y="109694"/>
                </a:moveTo>
                <a:lnTo>
                  <a:pt x="0" y="109694"/>
                </a:lnTo>
                <a:lnTo>
                  <a:pt x="0" y="120235"/>
                </a:lnTo>
                <a:lnTo>
                  <a:pt x="125124" y="120235"/>
                </a:lnTo>
                <a:lnTo>
                  <a:pt x="125124" y="113207"/>
                </a:lnTo>
                <a:lnTo>
                  <a:pt x="55610" y="113207"/>
                </a:lnTo>
                <a:lnTo>
                  <a:pt x="55610" y="109694"/>
                </a:lnTo>
                <a:close/>
              </a:path>
              <a:path w="258445" h="138429">
                <a:moveTo>
                  <a:pt x="68138" y="76235"/>
                </a:moveTo>
                <a:lnTo>
                  <a:pt x="55610" y="76235"/>
                </a:lnTo>
                <a:lnTo>
                  <a:pt x="55610" y="113207"/>
                </a:lnTo>
                <a:lnTo>
                  <a:pt x="68138" y="113207"/>
                </a:lnTo>
                <a:lnTo>
                  <a:pt x="68138" y="76235"/>
                </a:lnTo>
                <a:close/>
              </a:path>
              <a:path w="258445" h="138429">
                <a:moveTo>
                  <a:pt x="125124" y="109694"/>
                </a:moveTo>
                <a:lnTo>
                  <a:pt x="68138" y="109694"/>
                </a:lnTo>
                <a:lnTo>
                  <a:pt x="68138" y="113207"/>
                </a:lnTo>
                <a:lnTo>
                  <a:pt x="125124" y="113207"/>
                </a:lnTo>
                <a:lnTo>
                  <a:pt x="125124" y="109694"/>
                </a:lnTo>
                <a:close/>
              </a:path>
              <a:path w="258445" h="138429">
                <a:moveTo>
                  <a:pt x="57597" y="9166"/>
                </a:moveTo>
                <a:lnTo>
                  <a:pt x="55305" y="9166"/>
                </a:lnTo>
                <a:lnTo>
                  <a:pt x="55305" y="19861"/>
                </a:lnTo>
                <a:lnTo>
                  <a:pt x="50843" y="36265"/>
                </a:lnTo>
                <a:lnTo>
                  <a:pt x="39206" y="50492"/>
                </a:lnTo>
                <a:lnTo>
                  <a:pt x="23014" y="61282"/>
                </a:lnTo>
                <a:lnTo>
                  <a:pt x="4888" y="67374"/>
                </a:lnTo>
                <a:lnTo>
                  <a:pt x="10236" y="77916"/>
                </a:lnTo>
                <a:lnTo>
                  <a:pt x="30727" y="70542"/>
                </a:lnTo>
                <a:lnTo>
                  <a:pt x="48697" y="57768"/>
                </a:lnTo>
                <a:lnTo>
                  <a:pt x="61454" y="40555"/>
                </a:lnTo>
                <a:lnTo>
                  <a:pt x="61951" y="38436"/>
                </a:lnTo>
                <a:lnTo>
                  <a:pt x="57597" y="19861"/>
                </a:lnTo>
                <a:lnTo>
                  <a:pt x="57597" y="9166"/>
                </a:lnTo>
                <a:close/>
              </a:path>
              <a:path w="258445" h="138429">
                <a:moveTo>
                  <a:pt x="68597" y="9166"/>
                </a:moveTo>
                <a:lnTo>
                  <a:pt x="66305" y="9166"/>
                </a:lnTo>
                <a:lnTo>
                  <a:pt x="66305" y="19861"/>
                </a:lnTo>
                <a:lnTo>
                  <a:pt x="61951" y="38436"/>
                </a:lnTo>
                <a:lnTo>
                  <a:pt x="62447" y="40555"/>
                </a:lnTo>
                <a:lnTo>
                  <a:pt x="75204" y="57768"/>
                </a:lnTo>
                <a:lnTo>
                  <a:pt x="93175" y="70542"/>
                </a:lnTo>
                <a:lnTo>
                  <a:pt x="113666" y="77916"/>
                </a:lnTo>
                <a:lnTo>
                  <a:pt x="119166" y="67374"/>
                </a:lnTo>
                <a:lnTo>
                  <a:pt x="100984" y="61282"/>
                </a:lnTo>
                <a:lnTo>
                  <a:pt x="84772" y="50550"/>
                </a:lnTo>
                <a:lnTo>
                  <a:pt x="73082" y="36329"/>
                </a:lnTo>
                <a:lnTo>
                  <a:pt x="68597" y="19861"/>
                </a:lnTo>
                <a:lnTo>
                  <a:pt x="68597" y="9166"/>
                </a:lnTo>
                <a:close/>
              </a:path>
              <a:path w="258445" h="138429">
                <a:moveTo>
                  <a:pt x="66305" y="9166"/>
                </a:moveTo>
                <a:lnTo>
                  <a:pt x="57597" y="9166"/>
                </a:lnTo>
                <a:lnTo>
                  <a:pt x="57597" y="19861"/>
                </a:lnTo>
                <a:lnTo>
                  <a:pt x="61951" y="38436"/>
                </a:lnTo>
                <a:lnTo>
                  <a:pt x="66305" y="19861"/>
                </a:lnTo>
                <a:lnTo>
                  <a:pt x="66305" y="9166"/>
                </a:lnTo>
                <a:close/>
              </a:path>
              <a:path w="258445" h="138429">
                <a:moveTo>
                  <a:pt x="258181" y="0"/>
                </a:moveTo>
                <a:lnTo>
                  <a:pt x="246112" y="0"/>
                </a:lnTo>
                <a:lnTo>
                  <a:pt x="246112" y="138110"/>
                </a:lnTo>
                <a:lnTo>
                  <a:pt x="258181" y="138110"/>
                </a:lnTo>
                <a:lnTo>
                  <a:pt x="258181" y="66305"/>
                </a:lnTo>
                <a:lnTo>
                  <a:pt x="250848" y="66305"/>
                </a:lnTo>
                <a:lnTo>
                  <a:pt x="250848" y="55610"/>
                </a:lnTo>
                <a:lnTo>
                  <a:pt x="258181" y="55610"/>
                </a:lnTo>
                <a:lnTo>
                  <a:pt x="258181" y="0"/>
                </a:lnTo>
                <a:close/>
              </a:path>
              <a:path w="258445" h="138429">
                <a:moveTo>
                  <a:pt x="227931" y="2902"/>
                </a:moveTo>
                <a:lnTo>
                  <a:pt x="216015" y="2902"/>
                </a:lnTo>
                <a:lnTo>
                  <a:pt x="216015" y="131235"/>
                </a:lnTo>
                <a:lnTo>
                  <a:pt x="227931" y="131235"/>
                </a:lnTo>
                <a:lnTo>
                  <a:pt x="227931" y="66305"/>
                </a:lnTo>
                <a:lnTo>
                  <a:pt x="224265" y="66305"/>
                </a:lnTo>
                <a:lnTo>
                  <a:pt x="224265" y="55610"/>
                </a:lnTo>
                <a:lnTo>
                  <a:pt x="227931" y="55610"/>
                </a:lnTo>
                <a:lnTo>
                  <a:pt x="227931" y="2902"/>
                </a:lnTo>
                <a:close/>
              </a:path>
              <a:path w="258445" h="138429">
                <a:moveTo>
                  <a:pt x="227931" y="55610"/>
                </a:moveTo>
                <a:lnTo>
                  <a:pt x="224265" y="55610"/>
                </a:lnTo>
                <a:lnTo>
                  <a:pt x="224265" y="66305"/>
                </a:lnTo>
                <a:lnTo>
                  <a:pt x="227931" y="66305"/>
                </a:lnTo>
                <a:lnTo>
                  <a:pt x="227931" y="55610"/>
                </a:lnTo>
                <a:close/>
              </a:path>
              <a:path w="258445" h="138429">
                <a:moveTo>
                  <a:pt x="246112" y="55610"/>
                </a:moveTo>
                <a:lnTo>
                  <a:pt x="227931" y="55610"/>
                </a:lnTo>
                <a:lnTo>
                  <a:pt x="227931" y="66305"/>
                </a:lnTo>
                <a:lnTo>
                  <a:pt x="246112" y="66305"/>
                </a:lnTo>
                <a:lnTo>
                  <a:pt x="246112" y="55610"/>
                </a:lnTo>
                <a:close/>
              </a:path>
              <a:path w="258445" h="138429">
                <a:moveTo>
                  <a:pt x="258181" y="55610"/>
                </a:moveTo>
                <a:lnTo>
                  <a:pt x="250848" y="55610"/>
                </a:lnTo>
                <a:lnTo>
                  <a:pt x="250848" y="66305"/>
                </a:lnTo>
                <a:lnTo>
                  <a:pt x="258181" y="66305"/>
                </a:lnTo>
                <a:lnTo>
                  <a:pt x="258181" y="55610"/>
                </a:lnTo>
                <a:close/>
              </a:path>
              <a:path w="258445" h="138429">
                <a:moveTo>
                  <a:pt x="171251" y="21388"/>
                </a:moveTo>
                <a:lnTo>
                  <a:pt x="168959" y="21388"/>
                </a:lnTo>
                <a:lnTo>
                  <a:pt x="168959" y="37277"/>
                </a:lnTo>
                <a:lnTo>
                  <a:pt x="167073" y="57377"/>
                </a:lnTo>
                <a:lnTo>
                  <a:pt x="161435" y="75013"/>
                </a:lnTo>
                <a:lnTo>
                  <a:pt x="152073" y="89441"/>
                </a:lnTo>
                <a:lnTo>
                  <a:pt x="139015" y="99916"/>
                </a:lnTo>
                <a:lnTo>
                  <a:pt x="146807" y="109694"/>
                </a:lnTo>
                <a:lnTo>
                  <a:pt x="160779" y="97691"/>
                </a:lnTo>
                <a:lnTo>
                  <a:pt x="170812" y="81162"/>
                </a:lnTo>
                <a:lnTo>
                  <a:pt x="175418" y="65659"/>
                </a:lnTo>
                <a:lnTo>
                  <a:pt x="173299" y="59022"/>
                </a:lnTo>
                <a:lnTo>
                  <a:pt x="171251" y="37277"/>
                </a:lnTo>
                <a:lnTo>
                  <a:pt x="171251" y="21388"/>
                </a:lnTo>
                <a:close/>
              </a:path>
              <a:path w="258445" h="138429">
                <a:moveTo>
                  <a:pt x="181181" y="21388"/>
                </a:moveTo>
                <a:lnTo>
                  <a:pt x="178890" y="21388"/>
                </a:lnTo>
                <a:lnTo>
                  <a:pt x="178890" y="37277"/>
                </a:lnTo>
                <a:lnTo>
                  <a:pt x="176863" y="60795"/>
                </a:lnTo>
                <a:lnTo>
                  <a:pt x="175418" y="65659"/>
                </a:lnTo>
                <a:lnTo>
                  <a:pt x="179386" y="78088"/>
                </a:lnTo>
                <a:lnTo>
                  <a:pt x="189427" y="93630"/>
                </a:lnTo>
                <a:lnTo>
                  <a:pt x="203334" y="104805"/>
                </a:lnTo>
                <a:lnTo>
                  <a:pt x="210820" y="95027"/>
                </a:lnTo>
                <a:lnTo>
                  <a:pt x="198004" y="85381"/>
                </a:lnTo>
                <a:lnTo>
                  <a:pt x="188725" y="71939"/>
                </a:lnTo>
                <a:lnTo>
                  <a:pt x="183084" y="55603"/>
                </a:lnTo>
                <a:lnTo>
                  <a:pt x="181181" y="37277"/>
                </a:lnTo>
                <a:lnTo>
                  <a:pt x="181181" y="21388"/>
                </a:lnTo>
                <a:close/>
              </a:path>
              <a:path w="258445" h="138429">
                <a:moveTo>
                  <a:pt x="178890" y="21388"/>
                </a:moveTo>
                <a:lnTo>
                  <a:pt x="171251" y="21388"/>
                </a:lnTo>
                <a:lnTo>
                  <a:pt x="171251" y="37277"/>
                </a:lnTo>
                <a:lnTo>
                  <a:pt x="173299" y="59022"/>
                </a:lnTo>
                <a:lnTo>
                  <a:pt x="175418" y="65659"/>
                </a:lnTo>
                <a:lnTo>
                  <a:pt x="176863" y="60795"/>
                </a:lnTo>
                <a:lnTo>
                  <a:pt x="178890" y="37277"/>
                </a:lnTo>
                <a:lnTo>
                  <a:pt x="178890" y="21388"/>
                </a:lnTo>
                <a:close/>
              </a:path>
              <a:path w="258445" h="138429">
                <a:moveTo>
                  <a:pt x="206390" y="16194"/>
                </a:moveTo>
                <a:lnTo>
                  <a:pt x="142223" y="16194"/>
                </a:lnTo>
                <a:lnTo>
                  <a:pt x="142223" y="26736"/>
                </a:lnTo>
                <a:lnTo>
                  <a:pt x="168959" y="26736"/>
                </a:lnTo>
                <a:lnTo>
                  <a:pt x="168959" y="21388"/>
                </a:lnTo>
                <a:lnTo>
                  <a:pt x="206390" y="21388"/>
                </a:lnTo>
                <a:lnTo>
                  <a:pt x="206390" y="16194"/>
                </a:lnTo>
                <a:close/>
              </a:path>
              <a:path w="258445" h="138429">
                <a:moveTo>
                  <a:pt x="206390" y="21388"/>
                </a:moveTo>
                <a:lnTo>
                  <a:pt x="181181" y="21388"/>
                </a:lnTo>
                <a:lnTo>
                  <a:pt x="181181" y="26736"/>
                </a:lnTo>
                <a:lnTo>
                  <a:pt x="206390" y="26736"/>
                </a:lnTo>
                <a:lnTo>
                  <a:pt x="206390" y="21388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413957" y="3201565"/>
            <a:ext cx="593725" cy="138430"/>
          </a:xfrm>
          <a:custGeom>
            <a:avLst/>
            <a:gdLst/>
            <a:ahLst/>
            <a:cxnLst/>
            <a:rect l="l" t="t" r="r" b="b"/>
            <a:pathLst>
              <a:path w="593725" h="138429">
                <a:moveTo>
                  <a:pt x="36819" y="14819"/>
                </a:moveTo>
                <a:lnTo>
                  <a:pt x="34527" y="14819"/>
                </a:lnTo>
                <a:lnTo>
                  <a:pt x="34527" y="25972"/>
                </a:lnTo>
                <a:lnTo>
                  <a:pt x="32054" y="40273"/>
                </a:lnTo>
                <a:lnTo>
                  <a:pt x="25055" y="53071"/>
                </a:lnTo>
                <a:lnTo>
                  <a:pt x="14160" y="63548"/>
                </a:lnTo>
                <a:lnTo>
                  <a:pt x="0" y="70888"/>
                </a:lnTo>
                <a:lnTo>
                  <a:pt x="6416" y="80971"/>
                </a:lnTo>
                <a:lnTo>
                  <a:pt x="22229" y="72399"/>
                </a:lnTo>
                <a:lnTo>
                  <a:pt x="34374" y="59831"/>
                </a:lnTo>
                <a:lnTo>
                  <a:pt x="41220" y="45995"/>
                </a:lnTo>
                <a:lnTo>
                  <a:pt x="39471" y="42620"/>
                </a:lnTo>
                <a:lnTo>
                  <a:pt x="36843" y="25972"/>
                </a:lnTo>
                <a:lnTo>
                  <a:pt x="36819" y="14819"/>
                </a:lnTo>
                <a:close/>
              </a:path>
              <a:path w="593725" h="138429">
                <a:moveTo>
                  <a:pt x="47208" y="14819"/>
                </a:moveTo>
                <a:lnTo>
                  <a:pt x="44916" y="14819"/>
                </a:lnTo>
                <a:lnTo>
                  <a:pt x="44916" y="25972"/>
                </a:lnTo>
                <a:lnTo>
                  <a:pt x="42166" y="44083"/>
                </a:lnTo>
                <a:lnTo>
                  <a:pt x="41220" y="45995"/>
                </a:lnTo>
                <a:lnTo>
                  <a:pt x="47036" y="57215"/>
                </a:lnTo>
                <a:lnTo>
                  <a:pt x="58926" y="68830"/>
                </a:lnTo>
                <a:lnTo>
                  <a:pt x="74555" y="76694"/>
                </a:lnTo>
                <a:lnTo>
                  <a:pt x="80666" y="66763"/>
                </a:lnTo>
                <a:lnTo>
                  <a:pt x="66866" y="60065"/>
                </a:lnTo>
                <a:lnTo>
                  <a:pt x="56317" y="50531"/>
                </a:lnTo>
                <a:lnTo>
                  <a:pt x="49578" y="38877"/>
                </a:lnTo>
                <a:lnTo>
                  <a:pt x="47235" y="25972"/>
                </a:lnTo>
                <a:lnTo>
                  <a:pt x="47208" y="14819"/>
                </a:lnTo>
                <a:close/>
              </a:path>
              <a:path w="593725" h="138429">
                <a:moveTo>
                  <a:pt x="44916" y="14819"/>
                </a:moveTo>
                <a:lnTo>
                  <a:pt x="36819" y="14819"/>
                </a:lnTo>
                <a:lnTo>
                  <a:pt x="36843" y="25972"/>
                </a:lnTo>
                <a:lnTo>
                  <a:pt x="39471" y="42620"/>
                </a:lnTo>
                <a:lnTo>
                  <a:pt x="41220" y="45995"/>
                </a:lnTo>
                <a:lnTo>
                  <a:pt x="42166" y="44083"/>
                </a:lnTo>
                <a:lnTo>
                  <a:pt x="44916" y="25972"/>
                </a:lnTo>
                <a:lnTo>
                  <a:pt x="44916" y="14819"/>
                </a:lnTo>
                <a:close/>
              </a:path>
              <a:path w="593725" h="138429">
                <a:moveTo>
                  <a:pt x="77610" y="10236"/>
                </a:moveTo>
                <a:lnTo>
                  <a:pt x="3819" y="10236"/>
                </a:lnTo>
                <a:lnTo>
                  <a:pt x="3819" y="20624"/>
                </a:lnTo>
                <a:lnTo>
                  <a:pt x="34527" y="20624"/>
                </a:lnTo>
                <a:lnTo>
                  <a:pt x="34527" y="14819"/>
                </a:lnTo>
                <a:lnTo>
                  <a:pt x="77610" y="14819"/>
                </a:lnTo>
                <a:lnTo>
                  <a:pt x="77610" y="10236"/>
                </a:lnTo>
                <a:close/>
              </a:path>
              <a:path w="593725" h="138429">
                <a:moveTo>
                  <a:pt x="77610" y="14819"/>
                </a:moveTo>
                <a:lnTo>
                  <a:pt x="47208" y="14819"/>
                </a:lnTo>
                <a:lnTo>
                  <a:pt x="47208" y="20624"/>
                </a:lnTo>
                <a:lnTo>
                  <a:pt x="77610" y="20624"/>
                </a:lnTo>
                <a:lnTo>
                  <a:pt x="77610" y="14819"/>
                </a:lnTo>
                <a:close/>
              </a:path>
              <a:path w="593725" h="138429">
                <a:moveTo>
                  <a:pt x="107707" y="0"/>
                </a:moveTo>
                <a:lnTo>
                  <a:pt x="95027" y="0"/>
                </a:lnTo>
                <a:lnTo>
                  <a:pt x="95027" y="83263"/>
                </a:lnTo>
                <a:lnTo>
                  <a:pt x="107707" y="83263"/>
                </a:lnTo>
                <a:lnTo>
                  <a:pt x="107707" y="45680"/>
                </a:lnTo>
                <a:lnTo>
                  <a:pt x="104194" y="45680"/>
                </a:lnTo>
                <a:lnTo>
                  <a:pt x="104194" y="34985"/>
                </a:lnTo>
                <a:lnTo>
                  <a:pt x="107707" y="34985"/>
                </a:lnTo>
                <a:lnTo>
                  <a:pt x="107707" y="0"/>
                </a:lnTo>
                <a:close/>
              </a:path>
              <a:path w="593725" h="138429">
                <a:moveTo>
                  <a:pt x="107707" y="34985"/>
                </a:moveTo>
                <a:lnTo>
                  <a:pt x="104194" y="34985"/>
                </a:lnTo>
                <a:lnTo>
                  <a:pt x="104194" y="45680"/>
                </a:lnTo>
                <a:lnTo>
                  <a:pt x="107707" y="45680"/>
                </a:lnTo>
                <a:lnTo>
                  <a:pt x="107707" y="34985"/>
                </a:lnTo>
                <a:close/>
              </a:path>
              <a:path w="593725" h="138429">
                <a:moveTo>
                  <a:pt x="128180" y="34985"/>
                </a:moveTo>
                <a:lnTo>
                  <a:pt x="107707" y="34985"/>
                </a:lnTo>
                <a:lnTo>
                  <a:pt x="107707" y="45680"/>
                </a:lnTo>
                <a:lnTo>
                  <a:pt x="128180" y="45680"/>
                </a:lnTo>
                <a:lnTo>
                  <a:pt x="128180" y="34985"/>
                </a:lnTo>
                <a:close/>
              </a:path>
              <a:path w="593725" h="138429">
                <a:moveTo>
                  <a:pt x="63708" y="86930"/>
                </a:moveTo>
                <a:lnTo>
                  <a:pt x="44758" y="88637"/>
                </a:lnTo>
                <a:lnTo>
                  <a:pt x="30479" y="93595"/>
                </a:lnTo>
                <a:lnTo>
                  <a:pt x="21469" y="101561"/>
                </a:lnTo>
                <a:lnTo>
                  <a:pt x="18333" y="112291"/>
                </a:lnTo>
                <a:lnTo>
                  <a:pt x="21469" y="123109"/>
                </a:lnTo>
                <a:lnTo>
                  <a:pt x="30479" y="131121"/>
                </a:lnTo>
                <a:lnTo>
                  <a:pt x="44758" y="136095"/>
                </a:lnTo>
                <a:lnTo>
                  <a:pt x="63708" y="137805"/>
                </a:lnTo>
                <a:lnTo>
                  <a:pt x="82657" y="136095"/>
                </a:lnTo>
                <a:lnTo>
                  <a:pt x="96937" y="131121"/>
                </a:lnTo>
                <a:lnTo>
                  <a:pt x="100588" y="127874"/>
                </a:lnTo>
                <a:lnTo>
                  <a:pt x="63708" y="127874"/>
                </a:lnTo>
                <a:lnTo>
                  <a:pt x="49915" y="126814"/>
                </a:lnTo>
                <a:lnTo>
                  <a:pt x="39531" y="123749"/>
                </a:lnTo>
                <a:lnTo>
                  <a:pt x="32985" y="118851"/>
                </a:lnTo>
                <a:lnTo>
                  <a:pt x="30708" y="112291"/>
                </a:lnTo>
                <a:lnTo>
                  <a:pt x="32985" y="105867"/>
                </a:lnTo>
                <a:lnTo>
                  <a:pt x="39531" y="101119"/>
                </a:lnTo>
                <a:lnTo>
                  <a:pt x="49915" y="98176"/>
                </a:lnTo>
                <a:lnTo>
                  <a:pt x="63708" y="97166"/>
                </a:lnTo>
                <a:lnTo>
                  <a:pt x="100976" y="97166"/>
                </a:lnTo>
                <a:lnTo>
                  <a:pt x="96937" y="93595"/>
                </a:lnTo>
                <a:lnTo>
                  <a:pt x="82657" y="88637"/>
                </a:lnTo>
                <a:lnTo>
                  <a:pt x="63708" y="86930"/>
                </a:lnTo>
                <a:close/>
              </a:path>
              <a:path w="593725" h="138429">
                <a:moveTo>
                  <a:pt x="100976" y="97166"/>
                </a:moveTo>
                <a:lnTo>
                  <a:pt x="63708" y="97166"/>
                </a:lnTo>
                <a:lnTo>
                  <a:pt x="77501" y="98176"/>
                </a:lnTo>
                <a:lnTo>
                  <a:pt x="87885" y="101119"/>
                </a:lnTo>
                <a:lnTo>
                  <a:pt x="94430" y="105867"/>
                </a:lnTo>
                <a:lnTo>
                  <a:pt x="96708" y="112291"/>
                </a:lnTo>
                <a:lnTo>
                  <a:pt x="94430" y="118851"/>
                </a:lnTo>
                <a:lnTo>
                  <a:pt x="87885" y="123749"/>
                </a:lnTo>
                <a:lnTo>
                  <a:pt x="77501" y="126814"/>
                </a:lnTo>
                <a:lnTo>
                  <a:pt x="63708" y="127874"/>
                </a:lnTo>
                <a:lnTo>
                  <a:pt x="100588" y="127874"/>
                </a:lnTo>
                <a:lnTo>
                  <a:pt x="105946" y="123109"/>
                </a:lnTo>
                <a:lnTo>
                  <a:pt x="109082" y="112291"/>
                </a:lnTo>
                <a:lnTo>
                  <a:pt x="105946" y="101561"/>
                </a:lnTo>
                <a:lnTo>
                  <a:pt x="100976" y="97166"/>
                </a:lnTo>
                <a:close/>
              </a:path>
              <a:path w="593725" h="138429">
                <a:moveTo>
                  <a:pt x="266278" y="110152"/>
                </a:moveTo>
                <a:lnTo>
                  <a:pt x="141154" y="110152"/>
                </a:lnTo>
                <a:lnTo>
                  <a:pt x="141154" y="120846"/>
                </a:lnTo>
                <a:lnTo>
                  <a:pt x="266278" y="120846"/>
                </a:lnTo>
                <a:lnTo>
                  <a:pt x="266278" y="110152"/>
                </a:lnTo>
                <a:close/>
              </a:path>
              <a:path w="593725" h="138429">
                <a:moveTo>
                  <a:pt x="250848" y="10541"/>
                </a:moveTo>
                <a:lnTo>
                  <a:pt x="156279" y="10541"/>
                </a:lnTo>
                <a:lnTo>
                  <a:pt x="156279" y="20930"/>
                </a:lnTo>
                <a:lnTo>
                  <a:pt x="238320" y="20930"/>
                </a:lnTo>
                <a:lnTo>
                  <a:pt x="238320" y="42319"/>
                </a:lnTo>
                <a:lnTo>
                  <a:pt x="156737" y="42319"/>
                </a:lnTo>
                <a:lnTo>
                  <a:pt x="156737" y="85096"/>
                </a:lnTo>
                <a:lnTo>
                  <a:pt x="254056" y="85096"/>
                </a:lnTo>
                <a:lnTo>
                  <a:pt x="254056" y="80055"/>
                </a:lnTo>
                <a:lnTo>
                  <a:pt x="169265" y="80055"/>
                </a:lnTo>
                <a:lnTo>
                  <a:pt x="169265" y="52402"/>
                </a:lnTo>
                <a:lnTo>
                  <a:pt x="250848" y="52402"/>
                </a:lnTo>
                <a:lnTo>
                  <a:pt x="250848" y="10541"/>
                </a:lnTo>
                <a:close/>
              </a:path>
              <a:path w="593725" h="138429">
                <a:moveTo>
                  <a:pt x="254056" y="74708"/>
                </a:moveTo>
                <a:lnTo>
                  <a:pt x="169265" y="74708"/>
                </a:lnTo>
                <a:lnTo>
                  <a:pt x="169265" y="80055"/>
                </a:lnTo>
                <a:lnTo>
                  <a:pt x="254056" y="80055"/>
                </a:lnTo>
                <a:lnTo>
                  <a:pt x="254056" y="74708"/>
                </a:lnTo>
                <a:close/>
              </a:path>
              <a:path w="593725" h="138429">
                <a:moveTo>
                  <a:pt x="329363" y="17111"/>
                </a:moveTo>
                <a:lnTo>
                  <a:pt x="316225" y="17111"/>
                </a:lnTo>
                <a:lnTo>
                  <a:pt x="275586" y="126194"/>
                </a:lnTo>
                <a:lnTo>
                  <a:pt x="288725" y="126194"/>
                </a:lnTo>
                <a:lnTo>
                  <a:pt x="329363" y="17111"/>
                </a:lnTo>
                <a:close/>
              </a:path>
              <a:path w="593725" h="138429">
                <a:moveTo>
                  <a:pt x="355499" y="12986"/>
                </a:moveTo>
                <a:lnTo>
                  <a:pt x="343430" y="12986"/>
                </a:lnTo>
                <a:lnTo>
                  <a:pt x="343430" y="103583"/>
                </a:lnTo>
                <a:lnTo>
                  <a:pt x="396138" y="103583"/>
                </a:lnTo>
                <a:lnTo>
                  <a:pt x="396138" y="93194"/>
                </a:lnTo>
                <a:lnTo>
                  <a:pt x="355499" y="93194"/>
                </a:lnTo>
                <a:lnTo>
                  <a:pt x="355499" y="56985"/>
                </a:lnTo>
                <a:lnTo>
                  <a:pt x="396138" y="56985"/>
                </a:lnTo>
                <a:lnTo>
                  <a:pt x="396138" y="46749"/>
                </a:lnTo>
                <a:lnTo>
                  <a:pt x="355499" y="46749"/>
                </a:lnTo>
                <a:lnTo>
                  <a:pt x="355499" y="12986"/>
                </a:lnTo>
                <a:close/>
              </a:path>
              <a:path w="593725" h="138429">
                <a:moveTo>
                  <a:pt x="396138" y="56985"/>
                </a:moveTo>
                <a:lnTo>
                  <a:pt x="384374" y="56985"/>
                </a:lnTo>
                <a:lnTo>
                  <a:pt x="384374" y="93194"/>
                </a:lnTo>
                <a:lnTo>
                  <a:pt x="396138" y="93194"/>
                </a:lnTo>
                <a:lnTo>
                  <a:pt x="396138" y="56985"/>
                </a:lnTo>
                <a:close/>
              </a:path>
              <a:path w="593725" h="138429">
                <a:moveTo>
                  <a:pt x="396138" y="12986"/>
                </a:moveTo>
                <a:lnTo>
                  <a:pt x="384374" y="12986"/>
                </a:lnTo>
                <a:lnTo>
                  <a:pt x="384374" y="46749"/>
                </a:lnTo>
                <a:lnTo>
                  <a:pt x="396138" y="46749"/>
                </a:lnTo>
                <a:lnTo>
                  <a:pt x="396138" y="12986"/>
                </a:lnTo>
                <a:close/>
              </a:path>
              <a:path w="593725" h="138429">
                <a:moveTo>
                  <a:pt x="455874" y="0"/>
                </a:moveTo>
                <a:lnTo>
                  <a:pt x="443652" y="0"/>
                </a:lnTo>
                <a:lnTo>
                  <a:pt x="443652" y="138110"/>
                </a:lnTo>
                <a:lnTo>
                  <a:pt x="455874" y="138110"/>
                </a:lnTo>
                <a:lnTo>
                  <a:pt x="455874" y="65083"/>
                </a:lnTo>
                <a:lnTo>
                  <a:pt x="448082" y="65083"/>
                </a:lnTo>
                <a:lnTo>
                  <a:pt x="448082" y="54694"/>
                </a:lnTo>
                <a:lnTo>
                  <a:pt x="455874" y="54694"/>
                </a:lnTo>
                <a:lnTo>
                  <a:pt x="455874" y="0"/>
                </a:lnTo>
                <a:close/>
              </a:path>
              <a:path w="593725" h="138429">
                <a:moveTo>
                  <a:pt x="425166" y="2902"/>
                </a:moveTo>
                <a:lnTo>
                  <a:pt x="413096" y="2902"/>
                </a:lnTo>
                <a:lnTo>
                  <a:pt x="413096" y="131235"/>
                </a:lnTo>
                <a:lnTo>
                  <a:pt x="425166" y="131235"/>
                </a:lnTo>
                <a:lnTo>
                  <a:pt x="425166" y="65083"/>
                </a:lnTo>
                <a:lnTo>
                  <a:pt x="421499" y="65083"/>
                </a:lnTo>
                <a:lnTo>
                  <a:pt x="421499" y="54694"/>
                </a:lnTo>
                <a:lnTo>
                  <a:pt x="425166" y="54694"/>
                </a:lnTo>
                <a:lnTo>
                  <a:pt x="425166" y="2902"/>
                </a:lnTo>
                <a:close/>
              </a:path>
              <a:path w="593725" h="138429">
                <a:moveTo>
                  <a:pt x="425166" y="54694"/>
                </a:moveTo>
                <a:lnTo>
                  <a:pt x="421499" y="54694"/>
                </a:lnTo>
                <a:lnTo>
                  <a:pt x="421499" y="65083"/>
                </a:lnTo>
                <a:lnTo>
                  <a:pt x="425166" y="65083"/>
                </a:lnTo>
                <a:lnTo>
                  <a:pt x="425166" y="54694"/>
                </a:lnTo>
                <a:close/>
              </a:path>
              <a:path w="593725" h="138429">
                <a:moveTo>
                  <a:pt x="443652" y="54694"/>
                </a:moveTo>
                <a:lnTo>
                  <a:pt x="425166" y="54694"/>
                </a:lnTo>
                <a:lnTo>
                  <a:pt x="425166" y="65083"/>
                </a:lnTo>
                <a:lnTo>
                  <a:pt x="443652" y="65083"/>
                </a:lnTo>
                <a:lnTo>
                  <a:pt x="443652" y="54694"/>
                </a:lnTo>
                <a:close/>
              </a:path>
              <a:path w="593725" h="138429">
                <a:moveTo>
                  <a:pt x="455874" y="54694"/>
                </a:moveTo>
                <a:lnTo>
                  <a:pt x="448082" y="54694"/>
                </a:lnTo>
                <a:lnTo>
                  <a:pt x="448082" y="65083"/>
                </a:lnTo>
                <a:lnTo>
                  <a:pt x="455874" y="65083"/>
                </a:lnTo>
                <a:lnTo>
                  <a:pt x="455874" y="54694"/>
                </a:lnTo>
                <a:close/>
              </a:path>
              <a:path w="593725" h="138429">
                <a:moveTo>
                  <a:pt x="545389" y="10388"/>
                </a:moveTo>
                <a:lnTo>
                  <a:pt x="536681" y="10388"/>
                </a:lnTo>
                <a:lnTo>
                  <a:pt x="536681" y="15888"/>
                </a:lnTo>
                <a:lnTo>
                  <a:pt x="532907" y="34327"/>
                </a:lnTo>
                <a:lnTo>
                  <a:pt x="521957" y="50187"/>
                </a:lnTo>
                <a:lnTo>
                  <a:pt x="504390" y="63068"/>
                </a:lnTo>
                <a:lnTo>
                  <a:pt x="480765" y="72569"/>
                </a:lnTo>
                <a:lnTo>
                  <a:pt x="485959" y="82805"/>
                </a:lnTo>
                <a:lnTo>
                  <a:pt x="512767" y="71468"/>
                </a:lnTo>
                <a:lnTo>
                  <a:pt x="533014" y="55477"/>
                </a:lnTo>
                <a:lnTo>
                  <a:pt x="545373" y="35749"/>
                </a:lnTo>
                <a:lnTo>
                  <a:pt x="545084" y="35749"/>
                </a:lnTo>
                <a:lnTo>
                  <a:pt x="545084" y="25361"/>
                </a:lnTo>
                <a:lnTo>
                  <a:pt x="547568" y="25361"/>
                </a:lnTo>
                <a:lnTo>
                  <a:pt x="548397" y="20777"/>
                </a:lnTo>
                <a:lnTo>
                  <a:pt x="545389" y="20777"/>
                </a:lnTo>
                <a:lnTo>
                  <a:pt x="545389" y="10388"/>
                </a:lnTo>
                <a:close/>
              </a:path>
              <a:path w="593725" h="138429">
                <a:moveTo>
                  <a:pt x="592598" y="0"/>
                </a:moveTo>
                <a:lnTo>
                  <a:pt x="579917" y="0"/>
                </a:lnTo>
                <a:lnTo>
                  <a:pt x="579917" y="82805"/>
                </a:lnTo>
                <a:lnTo>
                  <a:pt x="592598" y="82805"/>
                </a:lnTo>
                <a:lnTo>
                  <a:pt x="592598" y="64472"/>
                </a:lnTo>
                <a:lnTo>
                  <a:pt x="581139" y="64472"/>
                </a:lnTo>
                <a:lnTo>
                  <a:pt x="581139" y="54083"/>
                </a:lnTo>
                <a:lnTo>
                  <a:pt x="592598" y="54083"/>
                </a:lnTo>
                <a:lnTo>
                  <a:pt x="592598" y="35749"/>
                </a:lnTo>
                <a:lnTo>
                  <a:pt x="582056" y="35749"/>
                </a:lnTo>
                <a:lnTo>
                  <a:pt x="582056" y="25361"/>
                </a:lnTo>
                <a:lnTo>
                  <a:pt x="592598" y="25361"/>
                </a:lnTo>
                <a:lnTo>
                  <a:pt x="592598" y="0"/>
                </a:lnTo>
                <a:close/>
              </a:path>
              <a:path w="593725" h="138429">
                <a:moveTo>
                  <a:pt x="579917" y="54083"/>
                </a:moveTo>
                <a:lnTo>
                  <a:pt x="543862" y="54083"/>
                </a:lnTo>
                <a:lnTo>
                  <a:pt x="543862" y="64472"/>
                </a:lnTo>
                <a:lnTo>
                  <a:pt x="579917" y="64472"/>
                </a:lnTo>
                <a:lnTo>
                  <a:pt x="579917" y="54083"/>
                </a:lnTo>
                <a:close/>
              </a:path>
              <a:path w="593725" h="138429">
                <a:moveTo>
                  <a:pt x="592598" y="54083"/>
                </a:moveTo>
                <a:lnTo>
                  <a:pt x="581139" y="54083"/>
                </a:lnTo>
                <a:lnTo>
                  <a:pt x="581139" y="64472"/>
                </a:lnTo>
                <a:lnTo>
                  <a:pt x="592598" y="64472"/>
                </a:lnTo>
                <a:lnTo>
                  <a:pt x="592598" y="54083"/>
                </a:lnTo>
                <a:close/>
              </a:path>
              <a:path w="593725" h="138429">
                <a:moveTo>
                  <a:pt x="547568" y="25361"/>
                </a:moveTo>
                <a:lnTo>
                  <a:pt x="545084" y="25361"/>
                </a:lnTo>
                <a:lnTo>
                  <a:pt x="545084" y="35749"/>
                </a:lnTo>
                <a:lnTo>
                  <a:pt x="545373" y="35749"/>
                </a:lnTo>
                <a:lnTo>
                  <a:pt x="545814" y="35045"/>
                </a:lnTo>
                <a:lnTo>
                  <a:pt x="547568" y="25361"/>
                </a:lnTo>
                <a:close/>
              </a:path>
              <a:path w="593725" h="138429">
                <a:moveTo>
                  <a:pt x="579917" y="25361"/>
                </a:moveTo>
                <a:lnTo>
                  <a:pt x="547568" y="25361"/>
                </a:lnTo>
                <a:lnTo>
                  <a:pt x="545814" y="35045"/>
                </a:lnTo>
                <a:lnTo>
                  <a:pt x="545373" y="35749"/>
                </a:lnTo>
                <a:lnTo>
                  <a:pt x="579917" y="35749"/>
                </a:lnTo>
                <a:lnTo>
                  <a:pt x="579917" y="25361"/>
                </a:lnTo>
                <a:close/>
              </a:path>
              <a:path w="593725" h="138429">
                <a:moveTo>
                  <a:pt x="592598" y="25361"/>
                </a:moveTo>
                <a:lnTo>
                  <a:pt x="582056" y="25361"/>
                </a:lnTo>
                <a:lnTo>
                  <a:pt x="582056" y="35749"/>
                </a:lnTo>
                <a:lnTo>
                  <a:pt x="592598" y="35749"/>
                </a:lnTo>
                <a:lnTo>
                  <a:pt x="592598" y="25361"/>
                </a:lnTo>
                <a:close/>
              </a:path>
              <a:path w="593725" h="138429">
                <a:moveTo>
                  <a:pt x="536681" y="10388"/>
                </a:moveTo>
                <a:lnTo>
                  <a:pt x="487945" y="10388"/>
                </a:lnTo>
                <a:lnTo>
                  <a:pt x="487945" y="20777"/>
                </a:lnTo>
                <a:lnTo>
                  <a:pt x="535680" y="20777"/>
                </a:lnTo>
                <a:lnTo>
                  <a:pt x="536681" y="15888"/>
                </a:lnTo>
                <a:lnTo>
                  <a:pt x="536681" y="10388"/>
                </a:lnTo>
                <a:close/>
              </a:path>
              <a:path w="593725" h="138429">
                <a:moveTo>
                  <a:pt x="550278" y="10388"/>
                </a:moveTo>
                <a:lnTo>
                  <a:pt x="545389" y="10388"/>
                </a:lnTo>
                <a:lnTo>
                  <a:pt x="545389" y="20777"/>
                </a:lnTo>
                <a:lnTo>
                  <a:pt x="548397" y="20777"/>
                </a:lnTo>
                <a:lnTo>
                  <a:pt x="550278" y="10388"/>
                </a:lnTo>
                <a:close/>
              </a:path>
              <a:path w="593725" h="138429">
                <a:moveTo>
                  <a:pt x="547681" y="84333"/>
                </a:moveTo>
                <a:lnTo>
                  <a:pt x="528749" y="86144"/>
                </a:lnTo>
                <a:lnTo>
                  <a:pt x="514356" y="91379"/>
                </a:lnTo>
                <a:lnTo>
                  <a:pt x="505207" y="99737"/>
                </a:lnTo>
                <a:lnTo>
                  <a:pt x="502001" y="110916"/>
                </a:lnTo>
                <a:lnTo>
                  <a:pt x="505207" y="122095"/>
                </a:lnTo>
                <a:lnTo>
                  <a:pt x="514356" y="130452"/>
                </a:lnTo>
                <a:lnTo>
                  <a:pt x="528749" y="135687"/>
                </a:lnTo>
                <a:lnTo>
                  <a:pt x="547681" y="137499"/>
                </a:lnTo>
                <a:lnTo>
                  <a:pt x="566613" y="135687"/>
                </a:lnTo>
                <a:lnTo>
                  <a:pt x="581006" y="130452"/>
                </a:lnTo>
                <a:lnTo>
                  <a:pt x="584330" y="127416"/>
                </a:lnTo>
                <a:lnTo>
                  <a:pt x="547681" y="127416"/>
                </a:lnTo>
                <a:lnTo>
                  <a:pt x="533993" y="126299"/>
                </a:lnTo>
                <a:lnTo>
                  <a:pt x="523542" y="123062"/>
                </a:lnTo>
                <a:lnTo>
                  <a:pt x="516873" y="117877"/>
                </a:lnTo>
                <a:lnTo>
                  <a:pt x="514528" y="110916"/>
                </a:lnTo>
                <a:lnTo>
                  <a:pt x="516873" y="103931"/>
                </a:lnTo>
                <a:lnTo>
                  <a:pt x="523542" y="98694"/>
                </a:lnTo>
                <a:lnTo>
                  <a:pt x="533993" y="95404"/>
                </a:lnTo>
                <a:lnTo>
                  <a:pt x="547681" y="94263"/>
                </a:lnTo>
                <a:lnTo>
                  <a:pt x="584163" y="94263"/>
                </a:lnTo>
                <a:lnTo>
                  <a:pt x="581006" y="91379"/>
                </a:lnTo>
                <a:lnTo>
                  <a:pt x="566613" y="86144"/>
                </a:lnTo>
                <a:lnTo>
                  <a:pt x="547681" y="84333"/>
                </a:lnTo>
                <a:close/>
              </a:path>
              <a:path w="593725" h="138429">
                <a:moveTo>
                  <a:pt x="584163" y="94263"/>
                </a:moveTo>
                <a:lnTo>
                  <a:pt x="547681" y="94263"/>
                </a:lnTo>
                <a:lnTo>
                  <a:pt x="561457" y="95404"/>
                </a:lnTo>
                <a:lnTo>
                  <a:pt x="571954" y="98694"/>
                </a:lnTo>
                <a:lnTo>
                  <a:pt x="578640" y="103931"/>
                </a:lnTo>
                <a:lnTo>
                  <a:pt x="580986" y="110916"/>
                </a:lnTo>
                <a:lnTo>
                  <a:pt x="578640" y="117877"/>
                </a:lnTo>
                <a:lnTo>
                  <a:pt x="571954" y="123062"/>
                </a:lnTo>
                <a:lnTo>
                  <a:pt x="561457" y="126299"/>
                </a:lnTo>
                <a:lnTo>
                  <a:pt x="547681" y="127416"/>
                </a:lnTo>
                <a:lnTo>
                  <a:pt x="584330" y="127416"/>
                </a:lnTo>
                <a:lnTo>
                  <a:pt x="590156" y="122095"/>
                </a:lnTo>
                <a:lnTo>
                  <a:pt x="593361" y="110916"/>
                </a:lnTo>
                <a:lnTo>
                  <a:pt x="590156" y="99737"/>
                </a:lnTo>
                <a:lnTo>
                  <a:pt x="584163" y="94263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605369" y="4332373"/>
            <a:ext cx="259079" cy="138430"/>
          </a:xfrm>
          <a:custGeom>
            <a:avLst/>
            <a:gdLst/>
            <a:ahLst/>
            <a:cxnLst/>
            <a:rect l="l" t="t" r="r" b="b"/>
            <a:pathLst>
              <a:path w="259079" h="138429">
                <a:moveTo>
                  <a:pt x="100527" y="0"/>
                </a:moveTo>
                <a:lnTo>
                  <a:pt x="87846" y="0"/>
                </a:lnTo>
                <a:lnTo>
                  <a:pt x="87846" y="78069"/>
                </a:lnTo>
                <a:lnTo>
                  <a:pt x="100527" y="78069"/>
                </a:lnTo>
                <a:lnTo>
                  <a:pt x="100527" y="42166"/>
                </a:lnTo>
                <a:lnTo>
                  <a:pt x="97166" y="42166"/>
                </a:lnTo>
                <a:lnTo>
                  <a:pt x="97166" y="31624"/>
                </a:lnTo>
                <a:lnTo>
                  <a:pt x="100527" y="31624"/>
                </a:lnTo>
                <a:lnTo>
                  <a:pt x="100527" y="0"/>
                </a:lnTo>
                <a:close/>
              </a:path>
              <a:path w="259079" h="138429">
                <a:moveTo>
                  <a:pt x="100527" y="31624"/>
                </a:moveTo>
                <a:lnTo>
                  <a:pt x="97166" y="31624"/>
                </a:lnTo>
                <a:lnTo>
                  <a:pt x="97166" y="42166"/>
                </a:lnTo>
                <a:lnTo>
                  <a:pt x="100527" y="42166"/>
                </a:lnTo>
                <a:lnTo>
                  <a:pt x="100527" y="31624"/>
                </a:lnTo>
                <a:close/>
              </a:path>
              <a:path w="259079" h="138429">
                <a:moveTo>
                  <a:pt x="120999" y="31624"/>
                </a:moveTo>
                <a:lnTo>
                  <a:pt x="100527" y="31624"/>
                </a:lnTo>
                <a:lnTo>
                  <a:pt x="100527" y="42166"/>
                </a:lnTo>
                <a:lnTo>
                  <a:pt x="120999" y="42166"/>
                </a:lnTo>
                <a:lnTo>
                  <a:pt x="120999" y="31624"/>
                </a:lnTo>
                <a:close/>
              </a:path>
              <a:path w="259079" h="138429">
                <a:moveTo>
                  <a:pt x="100527" y="85555"/>
                </a:moveTo>
                <a:lnTo>
                  <a:pt x="13444" y="85555"/>
                </a:lnTo>
                <a:lnTo>
                  <a:pt x="13444" y="136277"/>
                </a:lnTo>
                <a:lnTo>
                  <a:pt x="100527" y="136277"/>
                </a:lnTo>
                <a:lnTo>
                  <a:pt x="100527" y="125888"/>
                </a:lnTo>
                <a:lnTo>
                  <a:pt x="25972" y="125888"/>
                </a:lnTo>
                <a:lnTo>
                  <a:pt x="25972" y="95791"/>
                </a:lnTo>
                <a:lnTo>
                  <a:pt x="100527" y="95791"/>
                </a:lnTo>
                <a:lnTo>
                  <a:pt x="100527" y="85555"/>
                </a:lnTo>
                <a:close/>
              </a:path>
              <a:path w="259079" h="138429">
                <a:moveTo>
                  <a:pt x="100527" y="95791"/>
                </a:moveTo>
                <a:lnTo>
                  <a:pt x="88152" y="95791"/>
                </a:lnTo>
                <a:lnTo>
                  <a:pt x="88152" y="125888"/>
                </a:lnTo>
                <a:lnTo>
                  <a:pt x="100527" y="125888"/>
                </a:lnTo>
                <a:lnTo>
                  <a:pt x="100527" y="95791"/>
                </a:lnTo>
                <a:close/>
              </a:path>
              <a:path w="259079" h="138429">
                <a:moveTo>
                  <a:pt x="12680" y="6874"/>
                </a:moveTo>
                <a:lnTo>
                  <a:pt x="0" y="6874"/>
                </a:lnTo>
                <a:lnTo>
                  <a:pt x="0" y="67680"/>
                </a:lnTo>
                <a:lnTo>
                  <a:pt x="10847" y="67680"/>
                </a:lnTo>
                <a:lnTo>
                  <a:pt x="26358" y="67389"/>
                </a:lnTo>
                <a:lnTo>
                  <a:pt x="42128" y="66381"/>
                </a:lnTo>
                <a:lnTo>
                  <a:pt x="58413" y="64457"/>
                </a:lnTo>
                <a:lnTo>
                  <a:pt x="71187" y="62180"/>
                </a:lnTo>
                <a:lnTo>
                  <a:pt x="12680" y="62180"/>
                </a:lnTo>
                <a:lnTo>
                  <a:pt x="12680" y="56985"/>
                </a:lnTo>
                <a:lnTo>
                  <a:pt x="10847" y="56985"/>
                </a:lnTo>
                <a:lnTo>
                  <a:pt x="12680" y="56951"/>
                </a:lnTo>
                <a:lnTo>
                  <a:pt x="12680" y="6874"/>
                </a:lnTo>
                <a:close/>
              </a:path>
              <a:path w="259079" h="138429">
                <a:moveTo>
                  <a:pt x="73944" y="51027"/>
                </a:moveTo>
                <a:lnTo>
                  <a:pt x="57339" y="53892"/>
                </a:lnTo>
                <a:lnTo>
                  <a:pt x="41364" y="55725"/>
                </a:lnTo>
                <a:lnTo>
                  <a:pt x="25905" y="56699"/>
                </a:lnTo>
                <a:lnTo>
                  <a:pt x="12680" y="56951"/>
                </a:lnTo>
                <a:lnTo>
                  <a:pt x="12680" y="62180"/>
                </a:lnTo>
                <a:lnTo>
                  <a:pt x="71187" y="62180"/>
                </a:lnTo>
                <a:lnTo>
                  <a:pt x="75471" y="61416"/>
                </a:lnTo>
                <a:lnTo>
                  <a:pt x="73944" y="51027"/>
                </a:lnTo>
                <a:close/>
              </a:path>
              <a:path w="259079" h="138429">
                <a:moveTo>
                  <a:pt x="12680" y="56951"/>
                </a:moveTo>
                <a:lnTo>
                  <a:pt x="10847" y="56985"/>
                </a:lnTo>
                <a:lnTo>
                  <a:pt x="12680" y="56985"/>
                </a:lnTo>
                <a:close/>
              </a:path>
              <a:path w="259079" h="138429">
                <a:moveTo>
                  <a:pt x="192487" y="13597"/>
                </a:moveTo>
                <a:lnTo>
                  <a:pt x="189279" y="13597"/>
                </a:lnTo>
                <a:lnTo>
                  <a:pt x="189279" y="19402"/>
                </a:lnTo>
                <a:lnTo>
                  <a:pt x="185199" y="32450"/>
                </a:lnTo>
                <a:lnTo>
                  <a:pt x="174402" y="43694"/>
                </a:lnTo>
                <a:lnTo>
                  <a:pt x="159050" y="52187"/>
                </a:lnTo>
                <a:lnTo>
                  <a:pt x="141307" y="56985"/>
                </a:lnTo>
                <a:lnTo>
                  <a:pt x="146195" y="67069"/>
                </a:lnTo>
                <a:lnTo>
                  <a:pt x="166376" y="61103"/>
                </a:lnTo>
                <a:lnTo>
                  <a:pt x="183664" y="50741"/>
                </a:lnTo>
                <a:lnTo>
                  <a:pt x="195738" y="36625"/>
                </a:lnTo>
                <a:lnTo>
                  <a:pt x="196374" y="34216"/>
                </a:lnTo>
                <a:lnTo>
                  <a:pt x="192487" y="19402"/>
                </a:lnTo>
                <a:lnTo>
                  <a:pt x="192487" y="13597"/>
                </a:lnTo>
                <a:close/>
              </a:path>
              <a:path w="259079" h="138429">
                <a:moveTo>
                  <a:pt x="203334" y="13597"/>
                </a:moveTo>
                <a:lnTo>
                  <a:pt x="200279" y="13597"/>
                </a:lnTo>
                <a:lnTo>
                  <a:pt x="200279" y="19402"/>
                </a:lnTo>
                <a:lnTo>
                  <a:pt x="196374" y="34216"/>
                </a:lnTo>
                <a:lnTo>
                  <a:pt x="197006" y="36625"/>
                </a:lnTo>
                <a:lnTo>
                  <a:pt x="209044" y="50741"/>
                </a:lnTo>
                <a:lnTo>
                  <a:pt x="226325" y="61103"/>
                </a:lnTo>
                <a:lnTo>
                  <a:pt x="246570" y="67069"/>
                </a:lnTo>
                <a:lnTo>
                  <a:pt x="251306" y="56985"/>
                </a:lnTo>
                <a:lnTo>
                  <a:pt x="233627" y="52187"/>
                </a:lnTo>
                <a:lnTo>
                  <a:pt x="218268" y="43694"/>
                </a:lnTo>
                <a:lnTo>
                  <a:pt x="207435" y="32450"/>
                </a:lnTo>
                <a:lnTo>
                  <a:pt x="203334" y="19402"/>
                </a:lnTo>
                <a:lnTo>
                  <a:pt x="203334" y="13597"/>
                </a:lnTo>
                <a:close/>
              </a:path>
              <a:path w="259079" h="138429">
                <a:moveTo>
                  <a:pt x="200279" y="13597"/>
                </a:moveTo>
                <a:lnTo>
                  <a:pt x="192487" y="13597"/>
                </a:lnTo>
                <a:lnTo>
                  <a:pt x="192487" y="19402"/>
                </a:lnTo>
                <a:lnTo>
                  <a:pt x="196374" y="34216"/>
                </a:lnTo>
                <a:lnTo>
                  <a:pt x="200279" y="19402"/>
                </a:lnTo>
                <a:lnTo>
                  <a:pt x="200279" y="13597"/>
                </a:lnTo>
                <a:close/>
              </a:path>
              <a:path w="259079" h="138429">
                <a:moveTo>
                  <a:pt x="246723" y="8555"/>
                </a:moveTo>
                <a:lnTo>
                  <a:pt x="145584" y="8555"/>
                </a:lnTo>
                <a:lnTo>
                  <a:pt x="145584" y="18791"/>
                </a:lnTo>
                <a:lnTo>
                  <a:pt x="189279" y="18791"/>
                </a:lnTo>
                <a:lnTo>
                  <a:pt x="189279" y="13597"/>
                </a:lnTo>
                <a:lnTo>
                  <a:pt x="246723" y="13597"/>
                </a:lnTo>
                <a:lnTo>
                  <a:pt x="246723" y="8555"/>
                </a:lnTo>
                <a:close/>
              </a:path>
              <a:path w="259079" h="138429">
                <a:moveTo>
                  <a:pt x="246723" y="13597"/>
                </a:moveTo>
                <a:lnTo>
                  <a:pt x="203334" y="13597"/>
                </a:lnTo>
                <a:lnTo>
                  <a:pt x="203334" y="18791"/>
                </a:lnTo>
                <a:lnTo>
                  <a:pt x="246723" y="18791"/>
                </a:lnTo>
                <a:lnTo>
                  <a:pt x="246723" y="13597"/>
                </a:lnTo>
                <a:close/>
              </a:path>
              <a:path w="259079" h="138429">
                <a:moveTo>
                  <a:pt x="202265" y="85402"/>
                </a:moveTo>
                <a:lnTo>
                  <a:pt x="189737" y="85402"/>
                </a:lnTo>
                <a:lnTo>
                  <a:pt x="189737" y="138110"/>
                </a:lnTo>
                <a:lnTo>
                  <a:pt x="202265" y="138110"/>
                </a:lnTo>
                <a:lnTo>
                  <a:pt x="202265" y="85402"/>
                </a:lnTo>
                <a:close/>
              </a:path>
              <a:path w="259079" h="138429">
                <a:moveTo>
                  <a:pt x="258792" y="78680"/>
                </a:moveTo>
                <a:lnTo>
                  <a:pt x="133973" y="78680"/>
                </a:lnTo>
                <a:lnTo>
                  <a:pt x="133973" y="89069"/>
                </a:lnTo>
                <a:lnTo>
                  <a:pt x="189737" y="89069"/>
                </a:lnTo>
                <a:lnTo>
                  <a:pt x="189737" y="85402"/>
                </a:lnTo>
                <a:lnTo>
                  <a:pt x="258792" y="85402"/>
                </a:lnTo>
                <a:lnTo>
                  <a:pt x="258792" y="78680"/>
                </a:lnTo>
                <a:close/>
              </a:path>
              <a:path w="259079" h="138429">
                <a:moveTo>
                  <a:pt x="258792" y="85402"/>
                </a:moveTo>
                <a:lnTo>
                  <a:pt x="202265" y="85402"/>
                </a:lnTo>
                <a:lnTo>
                  <a:pt x="202265" y="89069"/>
                </a:lnTo>
                <a:lnTo>
                  <a:pt x="258792" y="89069"/>
                </a:lnTo>
                <a:lnTo>
                  <a:pt x="258792" y="85402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601244" y="4903981"/>
            <a:ext cx="263525" cy="138430"/>
          </a:xfrm>
          <a:custGeom>
            <a:avLst/>
            <a:gdLst/>
            <a:ahLst/>
            <a:cxnLst/>
            <a:rect l="l" t="t" r="r" b="b"/>
            <a:pathLst>
              <a:path w="263525" h="138429">
                <a:moveTo>
                  <a:pt x="111221" y="0"/>
                </a:moveTo>
                <a:lnTo>
                  <a:pt x="98694" y="0"/>
                </a:lnTo>
                <a:lnTo>
                  <a:pt x="98694" y="138416"/>
                </a:lnTo>
                <a:lnTo>
                  <a:pt x="111221" y="138416"/>
                </a:lnTo>
                <a:lnTo>
                  <a:pt x="111221" y="85096"/>
                </a:lnTo>
                <a:lnTo>
                  <a:pt x="101444" y="85096"/>
                </a:lnTo>
                <a:lnTo>
                  <a:pt x="101444" y="74555"/>
                </a:lnTo>
                <a:lnTo>
                  <a:pt x="111221" y="74555"/>
                </a:lnTo>
                <a:lnTo>
                  <a:pt x="111221" y="41402"/>
                </a:lnTo>
                <a:lnTo>
                  <a:pt x="101444" y="41402"/>
                </a:lnTo>
                <a:lnTo>
                  <a:pt x="101444" y="30861"/>
                </a:lnTo>
                <a:lnTo>
                  <a:pt x="111221" y="30861"/>
                </a:lnTo>
                <a:lnTo>
                  <a:pt x="111221" y="0"/>
                </a:lnTo>
                <a:close/>
              </a:path>
              <a:path w="263525" h="138429">
                <a:moveTo>
                  <a:pt x="34374" y="10694"/>
                </a:moveTo>
                <a:lnTo>
                  <a:pt x="20496" y="14088"/>
                </a:lnTo>
                <a:lnTo>
                  <a:pt x="9624" y="23756"/>
                </a:lnTo>
                <a:lnTo>
                  <a:pt x="2535" y="38924"/>
                </a:lnTo>
                <a:lnTo>
                  <a:pt x="0" y="58819"/>
                </a:lnTo>
                <a:lnTo>
                  <a:pt x="2535" y="78802"/>
                </a:lnTo>
                <a:lnTo>
                  <a:pt x="9624" y="94015"/>
                </a:lnTo>
                <a:lnTo>
                  <a:pt x="20496" y="103699"/>
                </a:lnTo>
                <a:lnTo>
                  <a:pt x="34374" y="107096"/>
                </a:lnTo>
                <a:lnTo>
                  <a:pt x="48189" y="103699"/>
                </a:lnTo>
                <a:lnTo>
                  <a:pt x="56900" y="95944"/>
                </a:lnTo>
                <a:lnTo>
                  <a:pt x="34374" y="95944"/>
                </a:lnTo>
                <a:lnTo>
                  <a:pt x="25258" y="93301"/>
                </a:lnTo>
                <a:lnTo>
                  <a:pt x="18161" y="85803"/>
                </a:lnTo>
                <a:lnTo>
                  <a:pt x="13556" y="74094"/>
                </a:lnTo>
                <a:lnTo>
                  <a:pt x="11916" y="58819"/>
                </a:lnTo>
                <a:lnTo>
                  <a:pt x="13556" y="43679"/>
                </a:lnTo>
                <a:lnTo>
                  <a:pt x="18161" y="32121"/>
                </a:lnTo>
                <a:lnTo>
                  <a:pt x="25258" y="24745"/>
                </a:lnTo>
                <a:lnTo>
                  <a:pt x="34374" y="22152"/>
                </a:lnTo>
                <a:lnTo>
                  <a:pt x="57262" y="22152"/>
                </a:lnTo>
                <a:lnTo>
                  <a:pt x="48189" y="14088"/>
                </a:lnTo>
                <a:lnTo>
                  <a:pt x="34374" y="10694"/>
                </a:lnTo>
                <a:close/>
              </a:path>
              <a:path w="263525" h="138429">
                <a:moveTo>
                  <a:pt x="57262" y="22152"/>
                </a:moveTo>
                <a:lnTo>
                  <a:pt x="34374" y="22152"/>
                </a:lnTo>
                <a:lnTo>
                  <a:pt x="43491" y="24745"/>
                </a:lnTo>
                <a:lnTo>
                  <a:pt x="50588" y="32121"/>
                </a:lnTo>
                <a:lnTo>
                  <a:pt x="55193" y="43679"/>
                </a:lnTo>
                <a:lnTo>
                  <a:pt x="56833" y="58819"/>
                </a:lnTo>
                <a:lnTo>
                  <a:pt x="55193" y="74094"/>
                </a:lnTo>
                <a:lnTo>
                  <a:pt x="50588" y="85803"/>
                </a:lnTo>
                <a:lnTo>
                  <a:pt x="43491" y="93301"/>
                </a:lnTo>
                <a:lnTo>
                  <a:pt x="34374" y="95944"/>
                </a:lnTo>
                <a:lnTo>
                  <a:pt x="56900" y="95944"/>
                </a:lnTo>
                <a:lnTo>
                  <a:pt x="59067" y="94015"/>
                </a:lnTo>
                <a:lnTo>
                  <a:pt x="63244" y="85096"/>
                </a:lnTo>
                <a:lnTo>
                  <a:pt x="59735" y="85096"/>
                </a:lnTo>
                <a:lnTo>
                  <a:pt x="59735" y="74555"/>
                </a:lnTo>
                <a:lnTo>
                  <a:pt x="66736" y="74555"/>
                </a:lnTo>
                <a:lnTo>
                  <a:pt x="68749" y="58819"/>
                </a:lnTo>
                <a:lnTo>
                  <a:pt x="66511" y="41402"/>
                </a:lnTo>
                <a:lnTo>
                  <a:pt x="59735" y="41402"/>
                </a:lnTo>
                <a:lnTo>
                  <a:pt x="59735" y="30861"/>
                </a:lnTo>
                <a:lnTo>
                  <a:pt x="62404" y="30861"/>
                </a:lnTo>
                <a:lnTo>
                  <a:pt x="59067" y="23756"/>
                </a:lnTo>
                <a:lnTo>
                  <a:pt x="57262" y="22152"/>
                </a:lnTo>
                <a:close/>
              </a:path>
              <a:path w="263525" h="138429">
                <a:moveTo>
                  <a:pt x="66736" y="74555"/>
                </a:moveTo>
                <a:lnTo>
                  <a:pt x="59735" y="74555"/>
                </a:lnTo>
                <a:lnTo>
                  <a:pt x="59735" y="85096"/>
                </a:lnTo>
                <a:lnTo>
                  <a:pt x="63244" y="85096"/>
                </a:lnTo>
                <a:lnTo>
                  <a:pt x="66193" y="78802"/>
                </a:lnTo>
                <a:lnTo>
                  <a:pt x="66736" y="74555"/>
                </a:lnTo>
                <a:close/>
              </a:path>
              <a:path w="263525" h="138429">
                <a:moveTo>
                  <a:pt x="98694" y="74555"/>
                </a:moveTo>
                <a:lnTo>
                  <a:pt x="66736" y="74555"/>
                </a:lnTo>
                <a:lnTo>
                  <a:pt x="66193" y="78802"/>
                </a:lnTo>
                <a:lnTo>
                  <a:pt x="63244" y="85096"/>
                </a:lnTo>
                <a:lnTo>
                  <a:pt x="98694" y="85096"/>
                </a:lnTo>
                <a:lnTo>
                  <a:pt x="98694" y="74555"/>
                </a:lnTo>
                <a:close/>
              </a:path>
              <a:path w="263525" h="138429">
                <a:moveTo>
                  <a:pt x="111221" y="74555"/>
                </a:moveTo>
                <a:lnTo>
                  <a:pt x="101444" y="74555"/>
                </a:lnTo>
                <a:lnTo>
                  <a:pt x="101444" y="85096"/>
                </a:lnTo>
                <a:lnTo>
                  <a:pt x="111221" y="85096"/>
                </a:lnTo>
                <a:lnTo>
                  <a:pt x="111221" y="74555"/>
                </a:lnTo>
                <a:close/>
              </a:path>
              <a:path w="263525" h="138429">
                <a:moveTo>
                  <a:pt x="62404" y="30861"/>
                </a:moveTo>
                <a:lnTo>
                  <a:pt x="59735" y="30861"/>
                </a:lnTo>
                <a:lnTo>
                  <a:pt x="59735" y="41402"/>
                </a:lnTo>
                <a:lnTo>
                  <a:pt x="66511" y="41402"/>
                </a:lnTo>
                <a:lnTo>
                  <a:pt x="66193" y="38924"/>
                </a:lnTo>
                <a:lnTo>
                  <a:pt x="62404" y="30861"/>
                </a:lnTo>
                <a:close/>
              </a:path>
              <a:path w="263525" h="138429">
                <a:moveTo>
                  <a:pt x="98694" y="30861"/>
                </a:moveTo>
                <a:lnTo>
                  <a:pt x="62404" y="30861"/>
                </a:lnTo>
                <a:lnTo>
                  <a:pt x="66193" y="38924"/>
                </a:lnTo>
                <a:lnTo>
                  <a:pt x="66511" y="41402"/>
                </a:lnTo>
                <a:lnTo>
                  <a:pt x="98694" y="41402"/>
                </a:lnTo>
                <a:lnTo>
                  <a:pt x="98694" y="30861"/>
                </a:lnTo>
                <a:close/>
              </a:path>
              <a:path w="263525" h="138429">
                <a:moveTo>
                  <a:pt x="111221" y="30861"/>
                </a:moveTo>
                <a:lnTo>
                  <a:pt x="101444" y="30861"/>
                </a:lnTo>
                <a:lnTo>
                  <a:pt x="101444" y="41402"/>
                </a:lnTo>
                <a:lnTo>
                  <a:pt x="111221" y="41402"/>
                </a:lnTo>
                <a:lnTo>
                  <a:pt x="111221" y="30861"/>
                </a:lnTo>
                <a:close/>
              </a:path>
              <a:path w="263525" h="138429">
                <a:moveTo>
                  <a:pt x="196612" y="13749"/>
                </a:moveTo>
                <a:lnTo>
                  <a:pt x="193404" y="13749"/>
                </a:lnTo>
                <a:lnTo>
                  <a:pt x="193404" y="19555"/>
                </a:lnTo>
                <a:lnTo>
                  <a:pt x="189324" y="32603"/>
                </a:lnTo>
                <a:lnTo>
                  <a:pt x="178527" y="43847"/>
                </a:lnTo>
                <a:lnTo>
                  <a:pt x="163175" y="52340"/>
                </a:lnTo>
                <a:lnTo>
                  <a:pt x="145432" y="57138"/>
                </a:lnTo>
                <a:lnTo>
                  <a:pt x="150320" y="67222"/>
                </a:lnTo>
                <a:lnTo>
                  <a:pt x="170501" y="61256"/>
                </a:lnTo>
                <a:lnTo>
                  <a:pt x="187789" y="50893"/>
                </a:lnTo>
                <a:lnTo>
                  <a:pt x="199863" y="36778"/>
                </a:lnTo>
                <a:lnTo>
                  <a:pt x="200499" y="34368"/>
                </a:lnTo>
                <a:lnTo>
                  <a:pt x="196612" y="19555"/>
                </a:lnTo>
                <a:lnTo>
                  <a:pt x="196612" y="13749"/>
                </a:lnTo>
                <a:close/>
              </a:path>
              <a:path w="263525" h="138429">
                <a:moveTo>
                  <a:pt x="207459" y="13749"/>
                </a:moveTo>
                <a:lnTo>
                  <a:pt x="204404" y="13749"/>
                </a:lnTo>
                <a:lnTo>
                  <a:pt x="204404" y="19555"/>
                </a:lnTo>
                <a:lnTo>
                  <a:pt x="200499" y="34368"/>
                </a:lnTo>
                <a:lnTo>
                  <a:pt x="201131" y="36778"/>
                </a:lnTo>
                <a:lnTo>
                  <a:pt x="213169" y="50893"/>
                </a:lnTo>
                <a:lnTo>
                  <a:pt x="230450" y="61256"/>
                </a:lnTo>
                <a:lnTo>
                  <a:pt x="250695" y="67222"/>
                </a:lnTo>
                <a:lnTo>
                  <a:pt x="255431" y="57138"/>
                </a:lnTo>
                <a:lnTo>
                  <a:pt x="237752" y="52340"/>
                </a:lnTo>
                <a:lnTo>
                  <a:pt x="222393" y="43847"/>
                </a:lnTo>
                <a:lnTo>
                  <a:pt x="211560" y="32603"/>
                </a:lnTo>
                <a:lnTo>
                  <a:pt x="207459" y="19555"/>
                </a:lnTo>
                <a:lnTo>
                  <a:pt x="207459" y="13749"/>
                </a:lnTo>
                <a:close/>
              </a:path>
              <a:path w="263525" h="138429">
                <a:moveTo>
                  <a:pt x="204404" y="13749"/>
                </a:moveTo>
                <a:lnTo>
                  <a:pt x="196612" y="13749"/>
                </a:lnTo>
                <a:lnTo>
                  <a:pt x="196612" y="19555"/>
                </a:lnTo>
                <a:lnTo>
                  <a:pt x="200499" y="34368"/>
                </a:lnTo>
                <a:lnTo>
                  <a:pt x="204404" y="19555"/>
                </a:lnTo>
                <a:lnTo>
                  <a:pt x="204404" y="13749"/>
                </a:lnTo>
                <a:close/>
              </a:path>
              <a:path w="263525" h="138429">
                <a:moveTo>
                  <a:pt x="250848" y="8708"/>
                </a:moveTo>
                <a:lnTo>
                  <a:pt x="149709" y="8708"/>
                </a:lnTo>
                <a:lnTo>
                  <a:pt x="149709" y="18944"/>
                </a:lnTo>
                <a:lnTo>
                  <a:pt x="193404" y="18944"/>
                </a:lnTo>
                <a:lnTo>
                  <a:pt x="193404" y="13749"/>
                </a:lnTo>
                <a:lnTo>
                  <a:pt x="250848" y="13749"/>
                </a:lnTo>
                <a:lnTo>
                  <a:pt x="250848" y="8708"/>
                </a:lnTo>
                <a:close/>
              </a:path>
              <a:path w="263525" h="138429">
                <a:moveTo>
                  <a:pt x="250848" y="13749"/>
                </a:moveTo>
                <a:lnTo>
                  <a:pt x="207459" y="13749"/>
                </a:lnTo>
                <a:lnTo>
                  <a:pt x="207459" y="18944"/>
                </a:lnTo>
                <a:lnTo>
                  <a:pt x="250848" y="18944"/>
                </a:lnTo>
                <a:lnTo>
                  <a:pt x="250848" y="13749"/>
                </a:lnTo>
                <a:close/>
              </a:path>
              <a:path w="263525" h="138429">
                <a:moveTo>
                  <a:pt x="206390" y="85555"/>
                </a:moveTo>
                <a:lnTo>
                  <a:pt x="193862" y="85555"/>
                </a:lnTo>
                <a:lnTo>
                  <a:pt x="193862" y="138263"/>
                </a:lnTo>
                <a:lnTo>
                  <a:pt x="206390" y="138263"/>
                </a:lnTo>
                <a:lnTo>
                  <a:pt x="206390" y="85555"/>
                </a:lnTo>
                <a:close/>
              </a:path>
              <a:path w="263525" h="138429">
                <a:moveTo>
                  <a:pt x="262917" y="78833"/>
                </a:moveTo>
                <a:lnTo>
                  <a:pt x="138098" y="78833"/>
                </a:lnTo>
                <a:lnTo>
                  <a:pt x="138098" y="89221"/>
                </a:lnTo>
                <a:lnTo>
                  <a:pt x="193862" y="89221"/>
                </a:lnTo>
                <a:lnTo>
                  <a:pt x="193862" y="85555"/>
                </a:lnTo>
                <a:lnTo>
                  <a:pt x="262917" y="85555"/>
                </a:lnTo>
                <a:lnTo>
                  <a:pt x="262917" y="78833"/>
                </a:lnTo>
                <a:close/>
              </a:path>
              <a:path w="263525" h="138429">
                <a:moveTo>
                  <a:pt x="262917" y="85555"/>
                </a:moveTo>
                <a:lnTo>
                  <a:pt x="206390" y="85555"/>
                </a:lnTo>
                <a:lnTo>
                  <a:pt x="206390" y="89221"/>
                </a:lnTo>
                <a:lnTo>
                  <a:pt x="262917" y="89221"/>
                </a:lnTo>
                <a:lnTo>
                  <a:pt x="262917" y="85555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597730" y="5482244"/>
            <a:ext cx="259079" cy="138430"/>
          </a:xfrm>
          <a:custGeom>
            <a:avLst/>
            <a:gdLst/>
            <a:ahLst/>
            <a:cxnLst/>
            <a:rect l="l" t="t" r="r" b="b"/>
            <a:pathLst>
              <a:path w="259079" h="138429">
                <a:moveTo>
                  <a:pt x="29180" y="71234"/>
                </a:moveTo>
                <a:lnTo>
                  <a:pt x="19956" y="71497"/>
                </a:lnTo>
                <a:lnTo>
                  <a:pt x="0" y="71652"/>
                </a:lnTo>
                <a:lnTo>
                  <a:pt x="1375" y="82041"/>
                </a:lnTo>
                <a:lnTo>
                  <a:pt x="21023" y="81867"/>
                </a:lnTo>
                <a:lnTo>
                  <a:pt x="42720" y="81105"/>
                </a:lnTo>
                <a:lnTo>
                  <a:pt x="65247" y="79398"/>
                </a:lnTo>
                <a:lnTo>
                  <a:pt x="87388" y="76388"/>
                </a:lnTo>
                <a:lnTo>
                  <a:pt x="87358" y="76083"/>
                </a:lnTo>
                <a:lnTo>
                  <a:pt x="29180" y="76083"/>
                </a:lnTo>
                <a:lnTo>
                  <a:pt x="29180" y="71234"/>
                </a:lnTo>
                <a:close/>
              </a:path>
              <a:path w="259079" h="138429">
                <a:moveTo>
                  <a:pt x="41708" y="70877"/>
                </a:moveTo>
                <a:lnTo>
                  <a:pt x="29180" y="71234"/>
                </a:lnTo>
                <a:lnTo>
                  <a:pt x="29180" y="76083"/>
                </a:lnTo>
                <a:lnTo>
                  <a:pt x="41708" y="76083"/>
                </a:lnTo>
                <a:lnTo>
                  <a:pt x="41708" y="70877"/>
                </a:lnTo>
                <a:close/>
              </a:path>
              <a:path w="259079" h="138429">
                <a:moveTo>
                  <a:pt x="86471" y="67222"/>
                </a:moveTo>
                <a:lnTo>
                  <a:pt x="64624" y="69525"/>
                </a:lnTo>
                <a:lnTo>
                  <a:pt x="41708" y="70877"/>
                </a:lnTo>
                <a:lnTo>
                  <a:pt x="41708" y="76083"/>
                </a:lnTo>
                <a:lnTo>
                  <a:pt x="87358" y="76083"/>
                </a:lnTo>
                <a:lnTo>
                  <a:pt x="86471" y="67222"/>
                </a:lnTo>
                <a:close/>
              </a:path>
              <a:path w="259079" h="138429">
                <a:moveTo>
                  <a:pt x="41708" y="41555"/>
                </a:moveTo>
                <a:lnTo>
                  <a:pt x="29180" y="41555"/>
                </a:lnTo>
                <a:lnTo>
                  <a:pt x="29180" y="71234"/>
                </a:lnTo>
                <a:lnTo>
                  <a:pt x="41708" y="70877"/>
                </a:lnTo>
                <a:lnTo>
                  <a:pt x="41708" y="41555"/>
                </a:lnTo>
                <a:close/>
              </a:path>
              <a:path w="259079" h="138429">
                <a:moveTo>
                  <a:pt x="69513" y="10694"/>
                </a:moveTo>
                <a:lnTo>
                  <a:pt x="64472" y="10694"/>
                </a:lnTo>
                <a:lnTo>
                  <a:pt x="64405" y="25671"/>
                </a:lnTo>
                <a:lnTo>
                  <a:pt x="64032" y="34317"/>
                </a:lnTo>
                <a:lnTo>
                  <a:pt x="62989" y="44990"/>
                </a:lnTo>
                <a:lnTo>
                  <a:pt x="60958" y="57597"/>
                </a:lnTo>
                <a:lnTo>
                  <a:pt x="73333" y="58972"/>
                </a:lnTo>
                <a:lnTo>
                  <a:pt x="75452" y="46172"/>
                </a:lnTo>
                <a:lnTo>
                  <a:pt x="76541" y="35062"/>
                </a:lnTo>
                <a:lnTo>
                  <a:pt x="76942" y="25671"/>
                </a:lnTo>
                <a:lnTo>
                  <a:pt x="76976" y="21083"/>
                </a:lnTo>
                <a:lnTo>
                  <a:pt x="69513" y="21083"/>
                </a:lnTo>
                <a:lnTo>
                  <a:pt x="69513" y="10694"/>
                </a:lnTo>
                <a:close/>
              </a:path>
              <a:path w="259079" h="138429">
                <a:moveTo>
                  <a:pt x="64472" y="10694"/>
                </a:moveTo>
                <a:lnTo>
                  <a:pt x="8402" y="10694"/>
                </a:lnTo>
                <a:lnTo>
                  <a:pt x="8402" y="21083"/>
                </a:lnTo>
                <a:lnTo>
                  <a:pt x="64449" y="21083"/>
                </a:lnTo>
                <a:lnTo>
                  <a:pt x="64472" y="10694"/>
                </a:lnTo>
                <a:close/>
              </a:path>
              <a:path w="259079" h="138429">
                <a:moveTo>
                  <a:pt x="76999" y="10694"/>
                </a:moveTo>
                <a:lnTo>
                  <a:pt x="69513" y="10694"/>
                </a:lnTo>
                <a:lnTo>
                  <a:pt x="69513" y="21083"/>
                </a:lnTo>
                <a:lnTo>
                  <a:pt x="76976" y="21083"/>
                </a:lnTo>
                <a:lnTo>
                  <a:pt x="76999" y="10694"/>
                </a:lnTo>
                <a:close/>
              </a:path>
              <a:path w="259079" h="138429">
                <a:moveTo>
                  <a:pt x="108471" y="0"/>
                </a:moveTo>
                <a:lnTo>
                  <a:pt x="95791" y="0"/>
                </a:lnTo>
                <a:lnTo>
                  <a:pt x="95791" y="104041"/>
                </a:lnTo>
                <a:lnTo>
                  <a:pt x="108471" y="104041"/>
                </a:lnTo>
                <a:lnTo>
                  <a:pt x="108471" y="55458"/>
                </a:lnTo>
                <a:lnTo>
                  <a:pt x="102666" y="55458"/>
                </a:lnTo>
                <a:lnTo>
                  <a:pt x="102666" y="44916"/>
                </a:lnTo>
                <a:lnTo>
                  <a:pt x="108471" y="44916"/>
                </a:lnTo>
                <a:lnTo>
                  <a:pt x="108471" y="0"/>
                </a:lnTo>
                <a:close/>
              </a:path>
              <a:path w="259079" h="138429">
                <a:moveTo>
                  <a:pt x="108471" y="44916"/>
                </a:moveTo>
                <a:lnTo>
                  <a:pt x="102666" y="44916"/>
                </a:lnTo>
                <a:lnTo>
                  <a:pt x="102666" y="55458"/>
                </a:lnTo>
                <a:lnTo>
                  <a:pt x="108471" y="55458"/>
                </a:lnTo>
                <a:lnTo>
                  <a:pt x="108471" y="44916"/>
                </a:lnTo>
                <a:close/>
              </a:path>
              <a:path w="259079" h="138429">
                <a:moveTo>
                  <a:pt x="128180" y="44916"/>
                </a:moveTo>
                <a:lnTo>
                  <a:pt x="108471" y="44916"/>
                </a:lnTo>
                <a:lnTo>
                  <a:pt x="108471" y="55458"/>
                </a:lnTo>
                <a:lnTo>
                  <a:pt x="128180" y="55458"/>
                </a:lnTo>
                <a:lnTo>
                  <a:pt x="128180" y="44916"/>
                </a:lnTo>
                <a:close/>
              </a:path>
              <a:path w="259079" h="138429">
                <a:moveTo>
                  <a:pt x="33763" y="94416"/>
                </a:moveTo>
                <a:lnTo>
                  <a:pt x="21236" y="94416"/>
                </a:lnTo>
                <a:lnTo>
                  <a:pt x="21236" y="135055"/>
                </a:lnTo>
                <a:lnTo>
                  <a:pt x="112902" y="135055"/>
                </a:lnTo>
                <a:lnTo>
                  <a:pt x="112902" y="127874"/>
                </a:lnTo>
                <a:lnTo>
                  <a:pt x="33763" y="127874"/>
                </a:lnTo>
                <a:lnTo>
                  <a:pt x="33763" y="94416"/>
                </a:lnTo>
                <a:close/>
              </a:path>
              <a:path w="259079" h="138429">
                <a:moveTo>
                  <a:pt x="112902" y="124666"/>
                </a:moveTo>
                <a:lnTo>
                  <a:pt x="33763" y="124666"/>
                </a:lnTo>
                <a:lnTo>
                  <a:pt x="33763" y="127874"/>
                </a:lnTo>
                <a:lnTo>
                  <a:pt x="112902" y="127874"/>
                </a:lnTo>
                <a:lnTo>
                  <a:pt x="112902" y="124666"/>
                </a:lnTo>
                <a:close/>
              </a:path>
              <a:path w="259079" h="138429">
                <a:moveTo>
                  <a:pt x="230987" y="3513"/>
                </a:moveTo>
                <a:lnTo>
                  <a:pt x="219070" y="3513"/>
                </a:lnTo>
                <a:lnTo>
                  <a:pt x="219070" y="131082"/>
                </a:lnTo>
                <a:lnTo>
                  <a:pt x="230987" y="131082"/>
                </a:lnTo>
                <a:lnTo>
                  <a:pt x="230987" y="83263"/>
                </a:lnTo>
                <a:lnTo>
                  <a:pt x="225487" y="83263"/>
                </a:lnTo>
                <a:lnTo>
                  <a:pt x="225487" y="73027"/>
                </a:lnTo>
                <a:lnTo>
                  <a:pt x="230987" y="73027"/>
                </a:lnTo>
                <a:lnTo>
                  <a:pt x="230987" y="48583"/>
                </a:lnTo>
                <a:lnTo>
                  <a:pt x="225792" y="48583"/>
                </a:lnTo>
                <a:lnTo>
                  <a:pt x="225792" y="38347"/>
                </a:lnTo>
                <a:lnTo>
                  <a:pt x="230987" y="38347"/>
                </a:lnTo>
                <a:lnTo>
                  <a:pt x="230987" y="3513"/>
                </a:lnTo>
                <a:close/>
              </a:path>
              <a:path w="259079" h="138429">
                <a:moveTo>
                  <a:pt x="193251" y="17416"/>
                </a:moveTo>
                <a:lnTo>
                  <a:pt x="188209" y="17416"/>
                </a:lnTo>
                <a:lnTo>
                  <a:pt x="188209" y="19708"/>
                </a:lnTo>
                <a:lnTo>
                  <a:pt x="185438" y="43123"/>
                </a:lnTo>
                <a:lnTo>
                  <a:pt x="176923" y="64376"/>
                </a:lnTo>
                <a:lnTo>
                  <a:pt x="162364" y="83194"/>
                </a:lnTo>
                <a:lnTo>
                  <a:pt x="141459" y="99305"/>
                </a:lnTo>
                <a:lnTo>
                  <a:pt x="148793" y="108319"/>
                </a:lnTo>
                <a:lnTo>
                  <a:pt x="172523" y="89861"/>
                </a:lnTo>
                <a:lnTo>
                  <a:pt x="188534" y="68138"/>
                </a:lnTo>
                <a:lnTo>
                  <a:pt x="195799" y="48583"/>
                </a:lnTo>
                <a:lnTo>
                  <a:pt x="195084" y="48583"/>
                </a:lnTo>
                <a:lnTo>
                  <a:pt x="195084" y="38347"/>
                </a:lnTo>
                <a:lnTo>
                  <a:pt x="198170" y="38347"/>
                </a:lnTo>
                <a:lnTo>
                  <a:pt x="199309" y="27805"/>
                </a:lnTo>
                <a:lnTo>
                  <a:pt x="193251" y="27805"/>
                </a:lnTo>
                <a:lnTo>
                  <a:pt x="193251" y="17416"/>
                </a:lnTo>
                <a:close/>
              </a:path>
              <a:path w="259079" h="138429">
                <a:moveTo>
                  <a:pt x="219070" y="73027"/>
                </a:moveTo>
                <a:lnTo>
                  <a:pt x="194015" y="73027"/>
                </a:lnTo>
                <a:lnTo>
                  <a:pt x="194015" y="83263"/>
                </a:lnTo>
                <a:lnTo>
                  <a:pt x="219070" y="83263"/>
                </a:lnTo>
                <a:lnTo>
                  <a:pt x="219070" y="73027"/>
                </a:lnTo>
                <a:close/>
              </a:path>
              <a:path w="259079" h="138429">
                <a:moveTo>
                  <a:pt x="230987" y="73027"/>
                </a:moveTo>
                <a:lnTo>
                  <a:pt x="225487" y="73027"/>
                </a:lnTo>
                <a:lnTo>
                  <a:pt x="225487" y="83263"/>
                </a:lnTo>
                <a:lnTo>
                  <a:pt x="230987" y="83263"/>
                </a:lnTo>
                <a:lnTo>
                  <a:pt x="230987" y="73027"/>
                </a:lnTo>
                <a:close/>
              </a:path>
              <a:path w="259079" h="138429">
                <a:moveTo>
                  <a:pt x="198170" y="38347"/>
                </a:moveTo>
                <a:lnTo>
                  <a:pt x="195084" y="38347"/>
                </a:lnTo>
                <a:lnTo>
                  <a:pt x="195084" y="48583"/>
                </a:lnTo>
                <a:lnTo>
                  <a:pt x="195799" y="48583"/>
                </a:lnTo>
                <a:lnTo>
                  <a:pt x="197584" y="43780"/>
                </a:lnTo>
                <a:lnTo>
                  <a:pt x="198170" y="38347"/>
                </a:lnTo>
                <a:close/>
              </a:path>
              <a:path w="259079" h="138429">
                <a:moveTo>
                  <a:pt x="219070" y="38347"/>
                </a:moveTo>
                <a:lnTo>
                  <a:pt x="198170" y="38347"/>
                </a:lnTo>
                <a:lnTo>
                  <a:pt x="197584" y="43780"/>
                </a:lnTo>
                <a:lnTo>
                  <a:pt x="195799" y="48583"/>
                </a:lnTo>
                <a:lnTo>
                  <a:pt x="219070" y="48583"/>
                </a:lnTo>
                <a:lnTo>
                  <a:pt x="219070" y="38347"/>
                </a:lnTo>
                <a:close/>
              </a:path>
              <a:path w="259079" h="138429">
                <a:moveTo>
                  <a:pt x="230987" y="38347"/>
                </a:moveTo>
                <a:lnTo>
                  <a:pt x="225792" y="38347"/>
                </a:lnTo>
                <a:lnTo>
                  <a:pt x="225792" y="48583"/>
                </a:lnTo>
                <a:lnTo>
                  <a:pt x="230987" y="48583"/>
                </a:lnTo>
                <a:lnTo>
                  <a:pt x="230987" y="38347"/>
                </a:lnTo>
                <a:close/>
              </a:path>
              <a:path w="259079" h="138429">
                <a:moveTo>
                  <a:pt x="188209" y="17416"/>
                </a:moveTo>
                <a:lnTo>
                  <a:pt x="147570" y="17416"/>
                </a:lnTo>
                <a:lnTo>
                  <a:pt x="147570" y="27805"/>
                </a:lnTo>
                <a:lnTo>
                  <a:pt x="187251" y="27805"/>
                </a:lnTo>
                <a:lnTo>
                  <a:pt x="188209" y="19708"/>
                </a:lnTo>
                <a:lnTo>
                  <a:pt x="188209" y="17416"/>
                </a:lnTo>
                <a:close/>
              </a:path>
              <a:path w="259079" h="138429">
                <a:moveTo>
                  <a:pt x="200431" y="17416"/>
                </a:moveTo>
                <a:lnTo>
                  <a:pt x="193251" y="17416"/>
                </a:lnTo>
                <a:lnTo>
                  <a:pt x="193251" y="27805"/>
                </a:lnTo>
                <a:lnTo>
                  <a:pt x="199309" y="27805"/>
                </a:lnTo>
                <a:lnTo>
                  <a:pt x="200431" y="17416"/>
                </a:lnTo>
                <a:close/>
              </a:path>
              <a:path w="259079" h="138429">
                <a:moveTo>
                  <a:pt x="258945" y="0"/>
                </a:moveTo>
                <a:lnTo>
                  <a:pt x="246723" y="0"/>
                </a:lnTo>
                <a:lnTo>
                  <a:pt x="246723" y="138110"/>
                </a:lnTo>
                <a:lnTo>
                  <a:pt x="258945" y="138110"/>
                </a:lnTo>
                <a:lnTo>
                  <a:pt x="258945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516059" y="6053992"/>
            <a:ext cx="394970" cy="138430"/>
          </a:xfrm>
          <a:custGeom>
            <a:avLst/>
            <a:gdLst/>
            <a:ahLst/>
            <a:cxnLst/>
            <a:rect l="l" t="t" r="r" b="b"/>
            <a:pathLst>
              <a:path w="394970" h="138429">
                <a:moveTo>
                  <a:pt x="28416" y="97624"/>
                </a:moveTo>
                <a:lnTo>
                  <a:pt x="15888" y="97624"/>
                </a:lnTo>
                <a:lnTo>
                  <a:pt x="15888" y="135055"/>
                </a:lnTo>
                <a:lnTo>
                  <a:pt x="111221" y="135055"/>
                </a:lnTo>
                <a:lnTo>
                  <a:pt x="111221" y="128638"/>
                </a:lnTo>
                <a:lnTo>
                  <a:pt x="28416" y="128638"/>
                </a:lnTo>
                <a:lnTo>
                  <a:pt x="28416" y="97624"/>
                </a:lnTo>
                <a:close/>
              </a:path>
              <a:path w="394970" h="138429">
                <a:moveTo>
                  <a:pt x="111221" y="124666"/>
                </a:moveTo>
                <a:lnTo>
                  <a:pt x="28416" y="124666"/>
                </a:lnTo>
                <a:lnTo>
                  <a:pt x="28416" y="128638"/>
                </a:lnTo>
                <a:lnTo>
                  <a:pt x="111221" y="128638"/>
                </a:lnTo>
                <a:lnTo>
                  <a:pt x="111221" y="124666"/>
                </a:lnTo>
                <a:close/>
              </a:path>
              <a:path w="394970" h="138429">
                <a:moveTo>
                  <a:pt x="69819" y="78069"/>
                </a:moveTo>
                <a:lnTo>
                  <a:pt x="57138" y="78069"/>
                </a:lnTo>
                <a:lnTo>
                  <a:pt x="57138" y="109846"/>
                </a:lnTo>
                <a:lnTo>
                  <a:pt x="69819" y="109846"/>
                </a:lnTo>
                <a:lnTo>
                  <a:pt x="69819" y="78069"/>
                </a:lnTo>
                <a:close/>
              </a:path>
              <a:path w="394970" h="138429">
                <a:moveTo>
                  <a:pt x="125124" y="72874"/>
                </a:moveTo>
                <a:lnTo>
                  <a:pt x="0" y="72874"/>
                </a:lnTo>
                <a:lnTo>
                  <a:pt x="0" y="83263"/>
                </a:lnTo>
                <a:lnTo>
                  <a:pt x="57138" y="83263"/>
                </a:lnTo>
                <a:lnTo>
                  <a:pt x="57138" y="78069"/>
                </a:lnTo>
                <a:lnTo>
                  <a:pt x="125124" y="78069"/>
                </a:lnTo>
                <a:lnTo>
                  <a:pt x="125124" y="72874"/>
                </a:lnTo>
                <a:close/>
              </a:path>
              <a:path w="394970" h="138429">
                <a:moveTo>
                  <a:pt x="125124" y="78069"/>
                </a:moveTo>
                <a:lnTo>
                  <a:pt x="69819" y="78069"/>
                </a:lnTo>
                <a:lnTo>
                  <a:pt x="69819" y="83263"/>
                </a:lnTo>
                <a:lnTo>
                  <a:pt x="125124" y="83263"/>
                </a:lnTo>
                <a:lnTo>
                  <a:pt x="125124" y="78069"/>
                </a:lnTo>
                <a:close/>
              </a:path>
              <a:path w="394970" h="138429">
                <a:moveTo>
                  <a:pt x="29180" y="4277"/>
                </a:moveTo>
                <a:lnTo>
                  <a:pt x="16652" y="4277"/>
                </a:lnTo>
                <a:lnTo>
                  <a:pt x="16652" y="59583"/>
                </a:lnTo>
                <a:lnTo>
                  <a:pt x="108624" y="59583"/>
                </a:lnTo>
                <a:lnTo>
                  <a:pt x="108624" y="49347"/>
                </a:lnTo>
                <a:lnTo>
                  <a:pt x="29180" y="49347"/>
                </a:lnTo>
                <a:lnTo>
                  <a:pt x="29180" y="31777"/>
                </a:lnTo>
                <a:lnTo>
                  <a:pt x="108624" y="31777"/>
                </a:lnTo>
                <a:lnTo>
                  <a:pt x="108624" y="21847"/>
                </a:lnTo>
                <a:lnTo>
                  <a:pt x="29180" y="21847"/>
                </a:lnTo>
                <a:lnTo>
                  <a:pt x="29180" y="4277"/>
                </a:lnTo>
                <a:close/>
              </a:path>
              <a:path w="394970" h="138429">
                <a:moveTo>
                  <a:pt x="108624" y="31777"/>
                </a:moveTo>
                <a:lnTo>
                  <a:pt x="95944" y="31777"/>
                </a:lnTo>
                <a:lnTo>
                  <a:pt x="95944" y="49347"/>
                </a:lnTo>
                <a:lnTo>
                  <a:pt x="108624" y="49347"/>
                </a:lnTo>
                <a:lnTo>
                  <a:pt x="108624" y="31777"/>
                </a:lnTo>
                <a:close/>
              </a:path>
              <a:path w="394970" h="138429">
                <a:moveTo>
                  <a:pt x="108624" y="4277"/>
                </a:moveTo>
                <a:lnTo>
                  <a:pt x="95944" y="4277"/>
                </a:lnTo>
                <a:lnTo>
                  <a:pt x="95944" y="21847"/>
                </a:lnTo>
                <a:lnTo>
                  <a:pt x="108624" y="21847"/>
                </a:lnTo>
                <a:lnTo>
                  <a:pt x="108624" y="4277"/>
                </a:lnTo>
                <a:close/>
              </a:path>
              <a:path w="394970" h="138429">
                <a:moveTo>
                  <a:pt x="185765" y="6416"/>
                </a:moveTo>
                <a:lnTo>
                  <a:pt x="171638" y="8471"/>
                </a:lnTo>
                <a:lnTo>
                  <a:pt x="160518" y="14265"/>
                </a:lnTo>
                <a:lnTo>
                  <a:pt x="153237" y="23238"/>
                </a:lnTo>
                <a:lnTo>
                  <a:pt x="150626" y="34833"/>
                </a:lnTo>
                <a:lnTo>
                  <a:pt x="153237" y="46387"/>
                </a:lnTo>
                <a:lnTo>
                  <a:pt x="160518" y="55419"/>
                </a:lnTo>
                <a:lnTo>
                  <a:pt x="171638" y="61301"/>
                </a:lnTo>
                <a:lnTo>
                  <a:pt x="185765" y="63402"/>
                </a:lnTo>
                <a:lnTo>
                  <a:pt x="199980" y="61301"/>
                </a:lnTo>
                <a:lnTo>
                  <a:pt x="211145" y="55419"/>
                </a:lnTo>
                <a:lnTo>
                  <a:pt x="213336" y="52708"/>
                </a:lnTo>
                <a:lnTo>
                  <a:pt x="185765" y="52708"/>
                </a:lnTo>
                <a:lnTo>
                  <a:pt x="176488" y="51419"/>
                </a:lnTo>
                <a:lnTo>
                  <a:pt x="169188" y="47781"/>
                </a:lnTo>
                <a:lnTo>
                  <a:pt x="164409" y="42137"/>
                </a:lnTo>
                <a:lnTo>
                  <a:pt x="162695" y="34833"/>
                </a:lnTo>
                <a:lnTo>
                  <a:pt x="164409" y="27593"/>
                </a:lnTo>
                <a:lnTo>
                  <a:pt x="169188" y="21942"/>
                </a:lnTo>
                <a:lnTo>
                  <a:pt x="176488" y="18268"/>
                </a:lnTo>
                <a:lnTo>
                  <a:pt x="185765" y="16958"/>
                </a:lnTo>
                <a:lnTo>
                  <a:pt x="213335" y="16958"/>
                </a:lnTo>
                <a:lnTo>
                  <a:pt x="211145" y="14265"/>
                </a:lnTo>
                <a:lnTo>
                  <a:pt x="199980" y="8471"/>
                </a:lnTo>
                <a:lnTo>
                  <a:pt x="185765" y="6416"/>
                </a:lnTo>
                <a:close/>
              </a:path>
              <a:path w="394970" h="138429">
                <a:moveTo>
                  <a:pt x="213335" y="16958"/>
                </a:moveTo>
                <a:lnTo>
                  <a:pt x="185765" y="16958"/>
                </a:lnTo>
                <a:lnTo>
                  <a:pt x="195041" y="18268"/>
                </a:lnTo>
                <a:lnTo>
                  <a:pt x="202341" y="21942"/>
                </a:lnTo>
                <a:lnTo>
                  <a:pt x="207120" y="27593"/>
                </a:lnTo>
                <a:lnTo>
                  <a:pt x="208834" y="34833"/>
                </a:lnTo>
                <a:lnTo>
                  <a:pt x="207120" y="42137"/>
                </a:lnTo>
                <a:lnTo>
                  <a:pt x="202341" y="47781"/>
                </a:lnTo>
                <a:lnTo>
                  <a:pt x="195041" y="51419"/>
                </a:lnTo>
                <a:lnTo>
                  <a:pt x="185765" y="52708"/>
                </a:lnTo>
                <a:lnTo>
                  <a:pt x="213336" y="52708"/>
                </a:lnTo>
                <a:lnTo>
                  <a:pt x="218442" y="46387"/>
                </a:lnTo>
                <a:lnTo>
                  <a:pt x="221056" y="34833"/>
                </a:lnTo>
                <a:lnTo>
                  <a:pt x="218442" y="23238"/>
                </a:lnTo>
                <a:lnTo>
                  <a:pt x="213335" y="16958"/>
                </a:lnTo>
                <a:close/>
              </a:path>
              <a:path w="394970" h="138429">
                <a:moveTo>
                  <a:pt x="192792" y="84013"/>
                </a:moveTo>
                <a:lnTo>
                  <a:pt x="184982" y="84619"/>
                </a:lnTo>
                <a:lnTo>
                  <a:pt x="180112" y="84787"/>
                </a:lnTo>
                <a:lnTo>
                  <a:pt x="180112" y="133832"/>
                </a:lnTo>
                <a:lnTo>
                  <a:pt x="192792" y="133832"/>
                </a:lnTo>
                <a:lnTo>
                  <a:pt x="192792" y="84013"/>
                </a:lnTo>
                <a:close/>
              </a:path>
              <a:path w="394970" h="138429">
                <a:moveTo>
                  <a:pt x="231445" y="69971"/>
                </a:moveTo>
                <a:lnTo>
                  <a:pt x="208001" y="72669"/>
                </a:lnTo>
                <a:lnTo>
                  <a:pt x="184141" y="74135"/>
                </a:lnTo>
                <a:lnTo>
                  <a:pt x="161170" y="74741"/>
                </a:lnTo>
                <a:lnTo>
                  <a:pt x="140390" y="74860"/>
                </a:lnTo>
                <a:lnTo>
                  <a:pt x="142070" y="85555"/>
                </a:lnTo>
                <a:lnTo>
                  <a:pt x="162430" y="85395"/>
                </a:lnTo>
                <a:lnTo>
                  <a:pt x="180112" y="84787"/>
                </a:lnTo>
                <a:lnTo>
                  <a:pt x="180112" y="78680"/>
                </a:lnTo>
                <a:lnTo>
                  <a:pt x="232288" y="78680"/>
                </a:lnTo>
                <a:lnTo>
                  <a:pt x="231445" y="69971"/>
                </a:lnTo>
                <a:close/>
              </a:path>
              <a:path w="394970" h="138429">
                <a:moveTo>
                  <a:pt x="192792" y="78680"/>
                </a:moveTo>
                <a:lnTo>
                  <a:pt x="180112" y="78680"/>
                </a:lnTo>
                <a:lnTo>
                  <a:pt x="180112" y="84787"/>
                </a:lnTo>
                <a:lnTo>
                  <a:pt x="184982" y="84619"/>
                </a:lnTo>
                <a:lnTo>
                  <a:pt x="192792" y="84013"/>
                </a:lnTo>
                <a:lnTo>
                  <a:pt x="192792" y="78680"/>
                </a:lnTo>
                <a:close/>
              </a:path>
              <a:path w="394970" h="138429">
                <a:moveTo>
                  <a:pt x="232288" y="78680"/>
                </a:moveTo>
                <a:lnTo>
                  <a:pt x="192792" y="78680"/>
                </a:lnTo>
                <a:lnTo>
                  <a:pt x="192792" y="84013"/>
                </a:lnTo>
                <a:lnTo>
                  <a:pt x="208650" y="82783"/>
                </a:lnTo>
                <a:lnTo>
                  <a:pt x="232362" y="79444"/>
                </a:lnTo>
                <a:lnTo>
                  <a:pt x="232288" y="78680"/>
                </a:lnTo>
                <a:close/>
              </a:path>
              <a:path w="394970" h="138429">
                <a:moveTo>
                  <a:pt x="253751" y="0"/>
                </a:moveTo>
                <a:lnTo>
                  <a:pt x="241223" y="0"/>
                </a:lnTo>
                <a:lnTo>
                  <a:pt x="241223" y="138263"/>
                </a:lnTo>
                <a:lnTo>
                  <a:pt x="253751" y="138263"/>
                </a:lnTo>
                <a:lnTo>
                  <a:pt x="253751" y="0"/>
                </a:lnTo>
                <a:close/>
              </a:path>
              <a:path w="394970" h="138429">
                <a:moveTo>
                  <a:pt x="394447" y="0"/>
                </a:moveTo>
                <a:lnTo>
                  <a:pt x="381766" y="0"/>
                </a:lnTo>
                <a:lnTo>
                  <a:pt x="381766" y="138110"/>
                </a:lnTo>
                <a:lnTo>
                  <a:pt x="394447" y="138110"/>
                </a:lnTo>
                <a:lnTo>
                  <a:pt x="394447" y="0"/>
                </a:lnTo>
                <a:close/>
              </a:path>
              <a:path w="394970" h="138429">
                <a:moveTo>
                  <a:pt x="346780" y="14819"/>
                </a:moveTo>
                <a:lnTo>
                  <a:pt x="341280" y="14819"/>
                </a:lnTo>
                <a:lnTo>
                  <a:pt x="341280" y="16958"/>
                </a:lnTo>
                <a:lnTo>
                  <a:pt x="337769" y="43040"/>
                </a:lnTo>
                <a:lnTo>
                  <a:pt x="327053" y="66114"/>
                </a:lnTo>
                <a:lnTo>
                  <a:pt x="308860" y="85922"/>
                </a:lnTo>
                <a:lnTo>
                  <a:pt x="282919" y="102208"/>
                </a:lnTo>
                <a:lnTo>
                  <a:pt x="289641" y="112444"/>
                </a:lnTo>
                <a:lnTo>
                  <a:pt x="319132" y="93280"/>
                </a:lnTo>
                <a:lnTo>
                  <a:pt x="339027" y="70162"/>
                </a:lnTo>
                <a:lnTo>
                  <a:pt x="350270" y="43780"/>
                </a:lnTo>
                <a:lnTo>
                  <a:pt x="352539" y="25208"/>
                </a:lnTo>
                <a:lnTo>
                  <a:pt x="346780" y="25208"/>
                </a:lnTo>
                <a:lnTo>
                  <a:pt x="346780" y="14819"/>
                </a:lnTo>
                <a:close/>
              </a:path>
              <a:path w="394970" h="138429">
                <a:moveTo>
                  <a:pt x="341280" y="14819"/>
                </a:moveTo>
                <a:lnTo>
                  <a:pt x="289183" y="14819"/>
                </a:lnTo>
                <a:lnTo>
                  <a:pt x="289183" y="25208"/>
                </a:lnTo>
                <a:lnTo>
                  <a:pt x="340169" y="25208"/>
                </a:lnTo>
                <a:lnTo>
                  <a:pt x="341280" y="16958"/>
                </a:lnTo>
                <a:lnTo>
                  <a:pt x="341280" y="14819"/>
                </a:lnTo>
                <a:close/>
              </a:path>
              <a:path w="394970" h="138429">
                <a:moveTo>
                  <a:pt x="353808" y="14819"/>
                </a:moveTo>
                <a:lnTo>
                  <a:pt x="346780" y="14819"/>
                </a:lnTo>
                <a:lnTo>
                  <a:pt x="346780" y="25208"/>
                </a:lnTo>
                <a:lnTo>
                  <a:pt x="352539" y="25208"/>
                </a:lnTo>
                <a:lnTo>
                  <a:pt x="353808" y="14819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415332" y="6624225"/>
            <a:ext cx="595630" cy="139700"/>
          </a:xfrm>
          <a:custGeom>
            <a:avLst/>
            <a:gdLst/>
            <a:ahLst/>
            <a:cxnLst/>
            <a:rect l="l" t="t" r="r" b="b"/>
            <a:pathLst>
              <a:path w="595629" h="139700">
                <a:moveTo>
                  <a:pt x="105416" y="1374"/>
                </a:moveTo>
                <a:lnTo>
                  <a:pt x="92583" y="1374"/>
                </a:lnTo>
                <a:lnTo>
                  <a:pt x="92583" y="139638"/>
                </a:lnTo>
                <a:lnTo>
                  <a:pt x="105416" y="139638"/>
                </a:lnTo>
                <a:lnTo>
                  <a:pt x="105416" y="67985"/>
                </a:lnTo>
                <a:lnTo>
                  <a:pt x="101902" y="67985"/>
                </a:lnTo>
                <a:lnTo>
                  <a:pt x="101902" y="57444"/>
                </a:lnTo>
                <a:lnTo>
                  <a:pt x="105416" y="57444"/>
                </a:lnTo>
                <a:lnTo>
                  <a:pt x="105416" y="1374"/>
                </a:lnTo>
                <a:close/>
              </a:path>
              <a:path w="595629" h="139700">
                <a:moveTo>
                  <a:pt x="105416" y="57444"/>
                </a:moveTo>
                <a:lnTo>
                  <a:pt x="101902" y="57444"/>
                </a:lnTo>
                <a:lnTo>
                  <a:pt x="101902" y="67985"/>
                </a:lnTo>
                <a:lnTo>
                  <a:pt x="105416" y="67985"/>
                </a:lnTo>
                <a:lnTo>
                  <a:pt x="105416" y="57444"/>
                </a:lnTo>
                <a:close/>
              </a:path>
              <a:path w="595629" h="139700">
                <a:moveTo>
                  <a:pt x="127416" y="57444"/>
                </a:moveTo>
                <a:lnTo>
                  <a:pt x="105416" y="57444"/>
                </a:lnTo>
                <a:lnTo>
                  <a:pt x="105416" y="67985"/>
                </a:lnTo>
                <a:lnTo>
                  <a:pt x="127416" y="67985"/>
                </a:lnTo>
                <a:lnTo>
                  <a:pt x="127416" y="57444"/>
                </a:lnTo>
                <a:close/>
              </a:path>
              <a:path w="595629" h="139700">
                <a:moveTo>
                  <a:pt x="63860" y="16347"/>
                </a:moveTo>
                <a:lnTo>
                  <a:pt x="57291" y="16347"/>
                </a:lnTo>
                <a:lnTo>
                  <a:pt x="57291" y="18333"/>
                </a:lnTo>
                <a:lnTo>
                  <a:pt x="53710" y="44353"/>
                </a:lnTo>
                <a:lnTo>
                  <a:pt x="42968" y="67451"/>
                </a:lnTo>
                <a:lnTo>
                  <a:pt x="25065" y="87340"/>
                </a:lnTo>
                <a:lnTo>
                  <a:pt x="0" y="103735"/>
                </a:lnTo>
                <a:lnTo>
                  <a:pt x="7027" y="113513"/>
                </a:lnTo>
                <a:lnTo>
                  <a:pt x="35635" y="94378"/>
                </a:lnTo>
                <a:lnTo>
                  <a:pt x="55076" y="71232"/>
                </a:lnTo>
                <a:lnTo>
                  <a:pt x="66152" y="44935"/>
                </a:lnTo>
                <a:lnTo>
                  <a:pt x="68389" y="26736"/>
                </a:lnTo>
                <a:lnTo>
                  <a:pt x="63860" y="26736"/>
                </a:lnTo>
                <a:lnTo>
                  <a:pt x="63860" y="16347"/>
                </a:lnTo>
                <a:close/>
              </a:path>
              <a:path w="595629" h="139700">
                <a:moveTo>
                  <a:pt x="57291" y="16347"/>
                </a:moveTo>
                <a:lnTo>
                  <a:pt x="6416" y="16347"/>
                </a:lnTo>
                <a:lnTo>
                  <a:pt x="6416" y="26736"/>
                </a:lnTo>
                <a:lnTo>
                  <a:pt x="56135" y="26736"/>
                </a:lnTo>
                <a:lnTo>
                  <a:pt x="57291" y="18333"/>
                </a:lnTo>
                <a:lnTo>
                  <a:pt x="57291" y="16347"/>
                </a:lnTo>
                <a:close/>
              </a:path>
              <a:path w="595629" h="139700">
                <a:moveTo>
                  <a:pt x="69666" y="16347"/>
                </a:moveTo>
                <a:lnTo>
                  <a:pt x="63860" y="16347"/>
                </a:lnTo>
                <a:lnTo>
                  <a:pt x="63860" y="26736"/>
                </a:lnTo>
                <a:lnTo>
                  <a:pt x="68389" y="26736"/>
                </a:lnTo>
                <a:lnTo>
                  <a:pt x="69666" y="16347"/>
                </a:lnTo>
                <a:close/>
              </a:path>
              <a:path w="595629" h="139700">
                <a:moveTo>
                  <a:pt x="253292" y="1527"/>
                </a:moveTo>
                <a:lnTo>
                  <a:pt x="240612" y="1527"/>
                </a:lnTo>
                <a:lnTo>
                  <a:pt x="240612" y="83874"/>
                </a:lnTo>
                <a:lnTo>
                  <a:pt x="253292" y="83874"/>
                </a:lnTo>
                <a:lnTo>
                  <a:pt x="253292" y="65847"/>
                </a:lnTo>
                <a:lnTo>
                  <a:pt x="242292" y="65847"/>
                </a:lnTo>
                <a:lnTo>
                  <a:pt x="242292" y="55458"/>
                </a:lnTo>
                <a:lnTo>
                  <a:pt x="253292" y="55458"/>
                </a:lnTo>
                <a:lnTo>
                  <a:pt x="253292" y="36513"/>
                </a:lnTo>
                <a:lnTo>
                  <a:pt x="243209" y="36513"/>
                </a:lnTo>
                <a:lnTo>
                  <a:pt x="243209" y="26124"/>
                </a:lnTo>
                <a:lnTo>
                  <a:pt x="253292" y="26124"/>
                </a:lnTo>
                <a:lnTo>
                  <a:pt x="253292" y="1527"/>
                </a:lnTo>
                <a:close/>
              </a:path>
              <a:path w="595629" h="139700">
                <a:moveTo>
                  <a:pt x="206390" y="10847"/>
                </a:moveTo>
                <a:lnTo>
                  <a:pt x="198598" y="10847"/>
                </a:lnTo>
                <a:lnTo>
                  <a:pt x="198598" y="16347"/>
                </a:lnTo>
                <a:lnTo>
                  <a:pt x="194702" y="34513"/>
                </a:lnTo>
                <a:lnTo>
                  <a:pt x="183473" y="50187"/>
                </a:lnTo>
                <a:lnTo>
                  <a:pt x="165598" y="62882"/>
                </a:lnTo>
                <a:lnTo>
                  <a:pt x="141765" y="72110"/>
                </a:lnTo>
                <a:lnTo>
                  <a:pt x="146807" y="82041"/>
                </a:lnTo>
                <a:lnTo>
                  <a:pt x="173927" y="71218"/>
                </a:lnTo>
                <a:lnTo>
                  <a:pt x="194416" y="55496"/>
                </a:lnTo>
                <a:lnTo>
                  <a:pt x="206561" y="36513"/>
                </a:lnTo>
                <a:lnTo>
                  <a:pt x="206237" y="36513"/>
                </a:lnTo>
                <a:lnTo>
                  <a:pt x="206237" y="26124"/>
                </a:lnTo>
                <a:lnTo>
                  <a:pt x="209060" y="26124"/>
                </a:lnTo>
                <a:lnTo>
                  <a:pt x="209994" y="21083"/>
                </a:lnTo>
                <a:lnTo>
                  <a:pt x="206390" y="21083"/>
                </a:lnTo>
                <a:lnTo>
                  <a:pt x="206390" y="10847"/>
                </a:lnTo>
                <a:close/>
              </a:path>
              <a:path w="595629" h="139700">
                <a:moveTo>
                  <a:pt x="240612" y="55458"/>
                </a:moveTo>
                <a:lnTo>
                  <a:pt x="204862" y="55458"/>
                </a:lnTo>
                <a:lnTo>
                  <a:pt x="204862" y="65847"/>
                </a:lnTo>
                <a:lnTo>
                  <a:pt x="240612" y="65847"/>
                </a:lnTo>
                <a:lnTo>
                  <a:pt x="240612" y="55458"/>
                </a:lnTo>
                <a:close/>
              </a:path>
              <a:path w="595629" h="139700">
                <a:moveTo>
                  <a:pt x="253292" y="55458"/>
                </a:moveTo>
                <a:lnTo>
                  <a:pt x="242292" y="55458"/>
                </a:lnTo>
                <a:lnTo>
                  <a:pt x="242292" y="65847"/>
                </a:lnTo>
                <a:lnTo>
                  <a:pt x="253292" y="65847"/>
                </a:lnTo>
                <a:lnTo>
                  <a:pt x="253292" y="55458"/>
                </a:lnTo>
                <a:close/>
              </a:path>
              <a:path w="595629" h="139700">
                <a:moveTo>
                  <a:pt x="209060" y="26124"/>
                </a:moveTo>
                <a:lnTo>
                  <a:pt x="206237" y="26124"/>
                </a:lnTo>
                <a:lnTo>
                  <a:pt x="206237" y="36513"/>
                </a:lnTo>
                <a:lnTo>
                  <a:pt x="206561" y="36513"/>
                </a:lnTo>
                <a:lnTo>
                  <a:pt x="207371" y="35248"/>
                </a:lnTo>
                <a:lnTo>
                  <a:pt x="209060" y="26124"/>
                </a:lnTo>
                <a:close/>
              </a:path>
              <a:path w="595629" h="139700">
                <a:moveTo>
                  <a:pt x="240612" y="26124"/>
                </a:moveTo>
                <a:lnTo>
                  <a:pt x="209060" y="26124"/>
                </a:lnTo>
                <a:lnTo>
                  <a:pt x="207371" y="35248"/>
                </a:lnTo>
                <a:lnTo>
                  <a:pt x="206561" y="36513"/>
                </a:lnTo>
                <a:lnTo>
                  <a:pt x="240612" y="36513"/>
                </a:lnTo>
                <a:lnTo>
                  <a:pt x="240612" y="26124"/>
                </a:lnTo>
                <a:close/>
              </a:path>
              <a:path w="595629" h="139700">
                <a:moveTo>
                  <a:pt x="253292" y="26124"/>
                </a:moveTo>
                <a:lnTo>
                  <a:pt x="243209" y="26124"/>
                </a:lnTo>
                <a:lnTo>
                  <a:pt x="243209" y="36513"/>
                </a:lnTo>
                <a:lnTo>
                  <a:pt x="253292" y="36513"/>
                </a:lnTo>
                <a:lnTo>
                  <a:pt x="253292" y="26124"/>
                </a:lnTo>
                <a:close/>
              </a:path>
              <a:path w="595629" h="139700">
                <a:moveTo>
                  <a:pt x="198598" y="10847"/>
                </a:moveTo>
                <a:lnTo>
                  <a:pt x="148793" y="10847"/>
                </a:lnTo>
                <a:lnTo>
                  <a:pt x="148793" y="21083"/>
                </a:lnTo>
                <a:lnTo>
                  <a:pt x="197582" y="21083"/>
                </a:lnTo>
                <a:lnTo>
                  <a:pt x="198598" y="16347"/>
                </a:lnTo>
                <a:lnTo>
                  <a:pt x="198598" y="10847"/>
                </a:lnTo>
                <a:close/>
              </a:path>
              <a:path w="595629" h="139700">
                <a:moveTo>
                  <a:pt x="211890" y="10847"/>
                </a:moveTo>
                <a:lnTo>
                  <a:pt x="206390" y="10847"/>
                </a:lnTo>
                <a:lnTo>
                  <a:pt x="206390" y="21083"/>
                </a:lnTo>
                <a:lnTo>
                  <a:pt x="209994" y="21083"/>
                </a:lnTo>
                <a:lnTo>
                  <a:pt x="211890" y="10847"/>
                </a:lnTo>
                <a:close/>
              </a:path>
              <a:path w="595629" h="139700">
                <a:moveTo>
                  <a:pt x="253292" y="90138"/>
                </a:moveTo>
                <a:lnTo>
                  <a:pt x="161168" y="90138"/>
                </a:lnTo>
                <a:lnTo>
                  <a:pt x="161168" y="100374"/>
                </a:lnTo>
                <a:lnTo>
                  <a:pt x="240612" y="100374"/>
                </a:lnTo>
                <a:lnTo>
                  <a:pt x="240612" y="139332"/>
                </a:lnTo>
                <a:lnTo>
                  <a:pt x="253292" y="139332"/>
                </a:lnTo>
                <a:lnTo>
                  <a:pt x="253292" y="90138"/>
                </a:lnTo>
                <a:close/>
              </a:path>
              <a:path w="595629" h="139700">
                <a:moveTo>
                  <a:pt x="327988" y="18638"/>
                </a:moveTo>
                <a:lnTo>
                  <a:pt x="314850" y="18638"/>
                </a:lnTo>
                <a:lnTo>
                  <a:pt x="274211" y="127721"/>
                </a:lnTo>
                <a:lnTo>
                  <a:pt x="287350" y="127721"/>
                </a:lnTo>
                <a:lnTo>
                  <a:pt x="327988" y="18638"/>
                </a:lnTo>
                <a:close/>
              </a:path>
              <a:path w="595629" h="139700">
                <a:moveTo>
                  <a:pt x="444263" y="1069"/>
                </a:moveTo>
                <a:lnTo>
                  <a:pt x="431582" y="1069"/>
                </a:lnTo>
                <a:lnTo>
                  <a:pt x="431582" y="77305"/>
                </a:lnTo>
                <a:lnTo>
                  <a:pt x="444263" y="77305"/>
                </a:lnTo>
                <a:lnTo>
                  <a:pt x="444263" y="44916"/>
                </a:lnTo>
                <a:lnTo>
                  <a:pt x="438916" y="44916"/>
                </a:lnTo>
                <a:lnTo>
                  <a:pt x="438916" y="34222"/>
                </a:lnTo>
                <a:lnTo>
                  <a:pt x="444263" y="34222"/>
                </a:lnTo>
                <a:lnTo>
                  <a:pt x="444263" y="1069"/>
                </a:lnTo>
                <a:close/>
              </a:path>
              <a:path w="595629" h="139700">
                <a:moveTo>
                  <a:pt x="444263" y="34222"/>
                </a:moveTo>
                <a:lnTo>
                  <a:pt x="438916" y="34222"/>
                </a:lnTo>
                <a:lnTo>
                  <a:pt x="438916" y="44916"/>
                </a:lnTo>
                <a:lnTo>
                  <a:pt x="444263" y="44916"/>
                </a:lnTo>
                <a:lnTo>
                  <a:pt x="444263" y="34222"/>
                </a:lnTo>
                <a:close/>
              </a:path>
              <a:path w="595629" h="139700">
                <a:moveTo>
                  <a:pt x="464735" y="34222"/>
                </a:moveTo>
                <a:lnTo>
                  <a:pt x="444263" y="34222"/>
                </a:lnTo>
                <a:lnTo>
                  <a:pt x="444263" y="44916"/>
                </a:lnTo>
                <a:lnTo>
                  <a:pt x="464735" y="44916"/>
                </a:lnTo>
                <a:lnTo>
                  <a:pt x="464735" y="34222"/>
                </a:lnTo>
                <a:close/>
              </a:path>
              <a:path w="595629" h="139700">
                <a:moveTo>
                  <a:pt x="444263" y="84333"/>
                </a:moveTo>
                <a:lnTo>
                  <a:pt x="356569" y="84333"/>
                </a:lnTo>
                <a:lnTo>
                  <a:pt x="356569" y="93958"/>
                </a:lnTo>
                <a:lnTo>
                  <a:pt x="431888" y="93958"/>
                </a:lnTo>
                <a:lnTo>
                  <a:pt x="431888" y="106027"/>
                </a:lnTo>
                <a:lnTo>
                  <a:pt x="356874" y="106027"/>
                </a:lnTo>
                <a:lnTo>
                  <a:pt x="356874" y="138110"/>
                </a:lnTo>
                <a:lnTo>
                  <a:pt x="449304" y="138110"/>
                </a:lnTo>
                <a:lnTo>
                  <a:pt x="449304" y="131999"/>
                </a:lnTo>
                <a:lnTo>
                  <a:pt x="369402" y="131999"/>
                </a:lnTo>
                <a:lnTo>
                  <a:pt x="369402" y="115194"/>
                </a:lnTo>
                <a:lnTo>
                  <a:pt x="444263" y="115194"/>
                </a:lnTo>
                <a:lnTo>
                  <a:pt x="444263" y="84333"/>
                </a:lnTo>
                <a:close/>
              </a:path>
              <a:path w="595629" h="139700">
                <a:moveTo>
                  <a:pt x="449304" y="128332"/>
                </a:moveTo>
                <a:lnTo>
                  <a:pt x="369402" y="128332"/>
                </a:lnTo>
                <a:lnTo>
                  <a:pt x="369402" y="131999"/>
                </a:lnTo>
                <a:lnTo>
                  <a:pt x="449304" y="131999"/>
                </a:lnTo>
                <a:lnTo>
                  <a:pt x="449304" y="128332"/>
                </a:lnTo>
                <a:close/>
              </a:path>
              <a:path w="595629" h="139700">
                <a:moveTo>
                  <a:pt x="371846" y="13902"/>
                </a:moveTo>
                <a:lnTo>
                  <a:pt x="337471" y="13902"/>
                </a:lnTo>
                <a:lnTo>
                  <a:pt x="337471" y="23833"/>
                </a:lnTo>
                <a:lnTo>
                  <a:pt x="419054" y="23833"/>
                </a:lnTo>
                <a:lnTo>
                  <a:pt x="419054" y="20777"/>
                </a:lnTo>
                <a:lnTo>
                  <a:pt x="371846" y="20777"/>
                </a:lnTo>
                <a:lnTo>
                  <a:pt x="371846" y="13902"/>
                </a:lnTo>
                <a:close/>
              </a:path>
              <a:path w="595629" h="139700">
                <a:moveTo>
                  <a:pt x="384527" y="0"/>
                </a:moveTo>
                <a:lnTo>
                  <a:pt x="371846" y="0"/>
                </a:lnTo>
                <a:lnTo>
                  <a:pt x="371846" y="20777"/>
                </a:lnTo>
                <a:lnTo>
                  <a:pt x="384527" y="20777"/>
                </a:lnTo>
                <a:lnTo>
                  <a:pt x="384527" y="0"/>
                </a:lnTo>
                <a:close/>
              </a:path>
              <a:path w="595629" h="139700">
                <a:moveTo>
                  <a:pt x="419054" y="13902"/>
                </a:moveTo>
                <a:lnTo>
                  <a:pt x="384527" y="13902"/>
                </a:lnTo>
                <a:lnTo>
                  <a:pt x="384527" y="20777"/>
                </a:lnTo>
                <a:lnTo>
                  <a:pt x="419054" y="20777"/>
                </a:lnTo>
                <a:lnTo>
                  <a:pt x="419054" y="13902"/>
                </a:lnTo>
                <a:close/>
              </a:path>
              <a:path w="595629" h="139700">
                <a:moveTo>
                  <a:pt x="378263" y="29944"/>
                </a:moveTo>
                <a:lnTo>
                  <a:pt x="364575" y="31524"/>
                </a:lnTo>
                <a:lnTo>
                  <a:pt x="354124" y="36055"/>
                </a:lnTo>
                <a:lnTo>
                  <a:pt x="347454" y="43221"/>
                </a:lnTo>
                <a:lnTo>
                  <a:pt x="345110" y="52708"/>
                </a:lnTo>
                <a:lnTo>
                  <a:pt x="347454" y="62082"/>
                </a:lnTo>
                <a:lnTo>
                  <a:pt x="354124" y="69150"/>
                </a:lnTo>
                <a:lnTo>
                  <a:pt x="364575" y="73612"/>
                </a:lnTo>
                <a:lnTo>
                  <a:pt x="378263" y="75166"/>
                </a:lnTo>
                <a:lnTo>
                  <a:pt x="391798" y="73612"/>
                </a:lnTo>
                <a:lnTo>
                  <a:pt x="402211" y="69150"/>
                </a:lnTo>
                <a:lnTo>
                  <a:pt x="405193" y="65999"/>
                </a:lnTo>
                <a:lnTo>
                  <a:pt x="365430" y="65999"/>
                </a:lnTo>
                <a:lnTo>
                  <a:pt x="357180" y="60805"/>
                </a:lnTo>
                <a:lnTo>
                  <a:pt x="357180" y="44458"/>
                </a:lnTo>
                <a:lnTo>
                  <a:pt x="365430" y="39263"/>
                </a:lnTo>
                <a:lnTo>
                  <a:pt x="405205" y="39263"/>
                </a:lnTo>
                <a:lnTo>
                  <a:pt x="402211" y="36055"/>
                </a:lnTo>
                <a:lnTo>
                  <a:pt x="391798" y="31524"/>
                </a:lnTo>
                <a:lnTo>
                  <a:pt x="378263" y="29944"/>
                </a:lnTo>
                <a:close/>
              </a:path>
              <a:path w="595629" h="139700">
                <a:moveTo>
                  <a:pt x="405205" y="39263"/>
                </a:moveTo>
                <a:lnTo>
                  <a:pt x="390943" y="39263"/>
                </a:lnTo>
                <a:lnTo>
                  <a:pt x="399193" y="44458"/>
                </a:lnTo>
                <a:lnTo>
                  <a:pt x="399193" y="60805"/>
                </a:lnTo>
                <a:lnTo>
                  <a:pt x="390943" y="65999"/>
                </a:lnTo>
                <a:lnTo>
                  <a:pt x="405193" y="65999"/>
                </a:lnTo>
                <a:lnTo>
                  <a:pt x="408900" y="62082"/>
                </a:lnTo>
                <a:lnTo>
                  <a:pt x="411263" y="52708"/>
                </a:lnTo>
                <a:lnTo>
                  <a:pt x="408900" y="43221"/>
                </a:lnTo>
                <a:lnTo>
                  <a:pt x="405205" y="39263"/>
                </a:lnTo>
                <a:close/>
              </a:path>
              <a:path w="595629" h="139700">
                <a:moveTo>
                  <a:pt x="590917" y="1680"/>
                </a:moveTo>
                <a:lnTo>
                  <a:pt x="578084" y="1680"/>
                </a:lnTo>
                <a:lnTo>
                  <a:pt x="578084" y="102513"/>
                </a:lnTo>
                <a:lnTo>
                  <a:pt x="590917" y="102513"/>
                </a:lnTo>
                <a:lnTo>
                  <a:pt x="590917" y="1680"/>
                </a:lnTo>
                <a:close/>
              </a:path>
              <a:path w="595629" h="139700">
                <a:moveTo>
                  <a:pt x="514681" y="92124"/>
                </a:moveTo>
                <a:lnTo>
                  <a:pt x="502153" y="92124"/>
                </a:lnTo>
                <a:lnTo>
                  <a:pt x="502153" y="136582"/>
                </a:lnTo>
                <a:lnTo>
                  <a:pt x="595042" y="136582"/>
                </a:lnTo>
                <a:lnTo>
                  <a:pt x="595042" y="129707"/>
                </a:lnTo>
                <a:lnTo>
                  <a:pt x="514681" y="129707"/>
                </a:lnTo>
                <a:lnTo>
                  <a:pt x="514681" y="92124"/>
                </a:lnTo>
                <a:close/>
              </a:path>
              <a:path w="595629" h="139700">
                <a:moveTo>
                  <a:pt x="595042" y="126194"/>
                </a:moveTo>
                <a:lnTo>
                  <a:pt x="514681" y="126194"/>
                </a:lnTo>
                <a:lnTo>
                  <a:pt x="514681" y="129707"/>
                </a:lnTo>
                <a:lnTo>
                  <a:pt x="595042" y="129707"/>
                </a:lnTo>
                <a:lnTo>
                  <a:pt x="595042" y="126194"/>
                </a:lnTo>
                <a:close/>
              </a:path>
              <a:path w="595629" h="139700">
                <a:moveTo>
                  <a:pt x="516820" y="11152"/>
                </a:moveTo>
                <a:lnTo>
                  <a:pt x="502485" y="13661"/>
                </a:lnTo>
                <a:lnTo>
                  <a:pt x="491058" y="20682"/>
                </a:lnTo>
                <a:lnTo>
                  <a:pt x="483498" y="31455"/>
                </a:lnTo>
                <a:lnTo>
                  <a:pt x="480765" y="45222"/>
                </a:lnTo>
                <a:lnTo>
                  <a:pt x="483498" y="58924"/>
                </a:lnTo>
                <a:lnTo>
                  <a:pt x="491058" y="69704"/>
                </a:lnTo>
                <a:lnTo>
                  <a:pt x="502485" y="76761"/>
                </a:lnTo>
                <a:lnTo>
                  <a:pt x="516820" y="79291"/>
                </a:lnTo>
                <a:lnTo>
                  <a:pt x="531131" y="76761"/>
                </a:lnTo>
                <a:lnTo>
                  <a:pt x="542506" y="69704"/>
                </a:lnTo>
                <a:lnTo>
                  <a:pt x="543596" y="68138"/>
                </a:lnTo>
                <a:lnTo>
                  <a:pt x="516820" y="68138"/>
                </a:lnTo>
                <a:lnTo>
                  <a:pt x="507448" y="66448"/>
                </a:lnTo>
                <a:lnTo>
                  <a:pt x="499938" y="61722"/>
                </a:lnTo>
                <a:lnTo>
                  <a:pt x="494949" y="54474"/>
                </a:lnTo>
                <a:lnTo>
                  <a:pt x="493140" y="45222"/>
                </a:lnTo>
                <a:lnTo>
                  <a:pt x="494949" y="35881"/>
                </a:lnTo>
                <a:lnTo>
                  <a:pt x="499938" y="28588"/>
                </a:lnTo>
                <a:lnTo>
                  <a:pt x="507448" y="23845"/>
                </a:lnTo>
                <a:lnTo>
                  <a:pt x="516820" y="22152"/>
                </a:lnTo>
                <a:lnTo>
                  <a:pt x="543530" y="22152"/>
                </a:lnTo>
                <a:lnTo>
                  <a:pt x="542506" y="20682"/>
                </a:lnTo>
                <a:lnTo>
                  <a:pt x="531131" y="13661"/>
                </a:lnTo>
                <a:lnTo>
                  <a:pt x="516820" y="11152"/>
                </a:lnTo>
                <a:close/>
              </a:path>
              <a:path w="595629" h="139700">
                <a:moveTo>
                  <a:pt x="543530" y="22152"/>
                </a:moveTo>
                <a:lnTo>
                  <a:pt x="516820" y="22152"/>
                </a:lnTo>
                <a:lnTo>
                  <a:pt x="526192" y="23845"/>
                </a:lnTo>
                <a:lnTo>
                  <a:pt x="533702" y="28588"/>
                </a:lnTo>
                <a:lnTo>
                  <a:pt x="538691" y="35881"/>
                </a:lnTo>
                <a:lnTo>
                  <a:pt x="540501" y="45222"/>
                </a:lnTo>
                <a:lnTo>
                  <a:pt x="538691" y="54474"/>
                </a:lnTo>
                <a:lnTo>
                  <a:pt x="533702" y="61722"/>
                </a:lnTo>
                <a:lnTo>
                  <a:pt x="526192" y="66448"/>
                </a:lnTo>
                <a:lnTo>
                  <a:pt x="516820" y="68138"/>
                </a:lnTo>
                <a:lnTo>
                  <a:pt x="543596" y="68138"/>
                </a:lnTo>
                <a:lnTo>
                  <a:pt x="550013" y="58924"/>
                </a:lnTo>
                <a:lnTo>
                  <a:pt x="552723" y="45222"/>
                </a:lnTo>
                <a:lnTo>
                  <a:pt x="550013" y="31455"/>
                </a:lnTo>
                <a:lnTo>
                  <a:pt x="543530" y="22152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484297" y="7197514"/>
            <a:ext cx="406400" cy="137795"/>
          </a:xfrm>
          <a:custGeom>
            <a:avLst/>
            <a:gdLst/>
            <a:ahLst/>
            <a:cxnLst/>
            <a:rect l="l" t="t" r="r" b="b"/>
            <a:pathLst>
              <a:path w="406400" h="137795">
                <a:moveTo>
                  <a:pt x="32541" y="40333"/>
                </a:moveTo>
                <a:lnTo>
                  <a:pt x="12222" y="40333"/>
                </a:lnTo>
                <a:lnTo>
                  <a:pt x="12222" y="50110"/>
                </a:lnTo>
                <a:lnTo>
                  <a:pt x="112444" y="50110"/>
                </a:lnTo>
                <a:lnTo>
                  <a:pt x="112444" y="46749"/>
                </a:lnTo>
                <a:lnTo>
                  <a:pt x="32541" y="46749"/>
                </a:lnTo>
                <a:lnTo>
                  <a:pt x="32541" y="40333"/>
                </a:lnTo>
                <a:close/>
              </a:path>
              <a:path w="406400" h="137795">
                <a:moveTo>
                  <a:pt x="45222" y="7944"/>
                </a:moveTo>
                <a:lnTo>
                  <a:pt x="32541" y="7944"/>
                </a:lnTo>
                <a:lnTo>
                  <a:pt x="32541" y="46749"/>
                </a:lnTo>
                <a:lnTo>
                  <a:pt x="45222" y="46749"/>
                </a:lnTo>
                <a:lnTo>
                  <a:pt x="45222" y="7944"/>
                </a:lnTo>
                <a:close/>
              </a:path>
              <a:path w="406400" h="137795">
                <a:moveTo>
                  <a:pt x="79596" y="40333"/>
                </a:moveTo>
                <a:lnTo>
                  <a:pt x="45222" y="40333"/>
                </a:lnTo>
                <a:lnTo>
                  <a:pt x="45222" y="46749"/>
                </a:lnTo>
                <a:lnTo>
                  <a:pt x="79596" y="46749"/>
                </a:lnTo>
                <a:lnTo>
                  <a:pt x="79596" y="40333"/>
                </a:lnTo>
                <a:close/>
              </a:path>
              <a:path w="406400" h="137795">
                <a:moveTo>
                  <a:pt x="92124" y="7944"/>
                </a:moveTo>
                <a:lnTo>
                  <a:pt x="79596" y="7944"/>
                </a:lnTo>
                <a:lnTo>
                  <a:pt x="79596" y="46749"/>
                </a:lnTo>
                <a:lnTo>
                  <a:pt x="92124" y="46749"/>
                </a:lnTo>
                <a:lnTo>
                  <a:pt x="92124" y="7944"/>
                </a:lnTo>
                <a:close/>
              </a:path>
              <a:path w="406400" h="137795">
                <a:moveTo>
                  <a:pt x="112444" y="40333"/>
                </a:moveTo>
                <a:lnTo>
                  <a:pt x="92124" y="40333"/>
                </a:lnTo>
                <a:lnTo>
                  <a:pt x="92124" y="46749"/>
                </a:lnTo>
                <a:lnTo>
                  <a:pt x="112444" y="46749"/>
                </a:lnTo>
                <a:lnTo>
                  <a:pt x="112444" y="40333"/>
                </a:lnTo>
                <a:close/>
              </a:path>
              <a:path w="406400" h="137795">
                <a:moveTo>
                  <a:pt x="113055" y="4124"/>
                </a:moveTo>
                <a:lnTo>
                  <a:pt x="11611" y="4124"/>
                </a:lnTo>
                <a:lnTo>
                  <a:pt x="11611" y="14055"/>
                </a:lnTo>
                <a:lnTo>
                  <a:pt x="32541" y="14055"/>
                </a:lnTo>
                <a:lnTo>
                  <a:pt x="32541" y="7944"/>
                </a:lnTo>
                <a:lnTo>
                  <a:pt x="113055" y="7944"/>
                </a:lnTo>
                <a:lnTo>
                  <a:pt x="113055" y="4124"/>
                </a:lnTo>
                <a:close/>
              </a:path>
              <a:path w="406400" h="137795">
                <a:moveTo>
                  <a:pt x="79596" y="7944"/>
                </a:moveTo>
                <a:lnTo>
                  <a:pt x="45222" y="7944"/>
                </a:lnTo>
                <a:lnTo>
                  <a:pt x="45222" y="14055"/>
                </a:lnTo>
                <a:lnTo>
                  <a:pt x="79596" y="14055"/>
                </a:lnTo>
                <a:lnTo>
                  <a:pt x="79596" y="7944"/>
                </a:lnTo>
                <a:close/>
              </a:path>
              <a:path w="406400" h="137795">
                <a:moveTo>
                  <a:pt x="113055" y="7944"/>
                </a:moveTo>
                <a:lnTo>
                  <a:pt x="92124" y="7944"/>
                </a:lnTo>
                <a:lnTo>
                  <a:pt x="92124" y="14055"/>
                </a:lnTo>
                <a:lnTo>
                  <a:pt x="113055" y="14055"/>
                </a:lnTo>
                <a:lnTo>
                  <a:pt x="113055" y="7944"/>
                </a:lnTo>
                <a:close/>
              </a:path>
              <a:path w="406400" h="137795">
                <a:moveTo>
                  <a:pt x="124819" y="61569"/>
                </a:moveTo>
                <a:lnTo>
                  <a:pt x="0" y="61569"/>
                </a:lnTo>
                <a:lnTo>
                  <a:pt x="0" y="71805"/>
                </a:lnTo>
                <a:lnTo>
                  <a:pt x="124819" y="71805"/>
                </a:lnTo>
                <a:lnTo>
                  <a:pt x="124819" y="61569"/>
                </a:lnTo>
                <a:close/>
              </a:path>
              <a:path w="406400" h="137795">
                <a:moveTo>
                  <a:pt x="108930" y="83874"/>
                </a:moveTo>
                <a:lnTo>
                  <a:pt x="15124" y="83874"/>
                </a:lnTo>
                <a:lnTo>
                  <a:pt x="15124" y="93346"/>
                </a:lnTo>
                <a:lnTo>
                  <a:pt x="96402" y="93346"/>
                </a:lnTo>
                <a:lnTo>
                  <a:pt x="96402" y="105110"/>
                </a:lnTo>
                <a:lnTo>
                  <a:pt x="15430" y="105110"/>
                </a:lnTo>
                <a:lnTo>
                  <a:pt x="15430" y="136582"/>
                </a:lnTo>
                <a:lnTo>
                  <a:pt x="113055" y="136582"/>
                </a:lnTo>
                <a:lnTo>
                  <a:pt x="113055" y="130777"/>
                </a:lnTo>
                <a:lnTo>
                  <a:pt x="27958" y="130777"/>
                </a:lnTo>
                <a:lnTo>
                  <a:pt x="27958" y="114124"/>
                </a:lnTo>
                <a:lnTo>
                  <a:pt x="108930" y="114124"/>
                </a:lnTo>
                <a:lnTo>
                  <a:pt x="108930" y="83874"/>
                </a:lnTo>
                <a:close/>
              </a:path>
              <a:path w="406400" h="137795">
                <a:moveTo>
                  <a:pt x="113055" y="126957"/>
                </a:moveTo>
                <a:lnTo>
                  <a:pt x="27958" y="126957"/>
                </a:lnTo>
                <a:lnTo>
                  <a:pt x="27958" y="130777"/>
                </a:lnTo>
                <a:lnTo>
                  <a:pt x="113055" y="130777"/>
                </a:lnTo>
                <a:lnTo>
                  <a:pt x="113055" y="126957"/>
                </a:lnTo>
                <a:close/>
              </a:path>
              <a:path w="406400" h="137795">
                <a:moveTo>
                  <a:pt x="206542" y="87846"/>
                </a:moveTo>
                <a:lnTo>
                  <a:pt x="204862" y="87846"/>
                </a:lnTo>
                <a:lnTo>
                  <a:pt x="204862" y="91360"/>
                </a:lnTo>
                <a:lnTo>
                  <a:pt x="200949" y="104067"/>
                </a:lnTo>
                <a:lnTo>
                  <a:pt x="190520" y="114869"/>
                </a:lnTo>
                <a:lnTo>
                  <a:pt x="175536" y="123007"/>
                </a:lnTo>
                <a:lnTo>
                  <a:pt x="157959" y="127721"/>
                </a:lnTo>
                <a:lnTo>
                  <a:pt x="163001" y="137652"/>
                </a:lnTo>
                <a:lnTo>
                  <a:pt x="182879" y="131772"/>
                </a:lnTo>
                <a:lnTo>
                  <a:pt x="199648" y="121782"/>
                </a:lnTo>
                <a:lnTo>
                  <a:pt x="211062" y="108356"/>
                </a:lnTo>
                <a:lnTo>
                  <a:pt x="210889" y="108154"/>
                </a:lnTo>
                <a:lnTo>
                  <a:pt x="206542" y="91360"/>
                </a:lnTo>
                <a:lnTo>
                  <a:pt x="206542" y="87846"/>
                </a:lnTo>
                <a:close/>
              </a:path>
              <a:path w="406400" h="137795">
                <a:moveTo>
                  <a:pt x="217390" y="87846"/>
                </a:moveTo>
                <a:lnTo>
                  <a:pt x="215556" y="87846"/>
                </a:lnTo>
                <a:lnTo>
                  <a:pt x="215556" y="91360"/>
                </a:lnTo>
                <a:lnTo>
                  <a:pt x="211233" y="108154"/>
                </a:lnTo>
                <a:lnTo>
                  <a:pt x="211062" y="108356"/>
                </a:lnTo>
                <a:lnTo>
                  <a:pt x="222527" y="121782"/>
                </a:lnTo>
                <a:lnTo>
                  <a:pt x="239349" y="131772"/>
                </a:lnTo>
                <a:lnTo>
                  <a:pt x="259251" y="137652"/>
                </a:lnTo>
                <a:lnTo>
                  <a:pt x="264292" y="127721"/>
                </a:lnTo>
                <a:lnTo>
                  <a:pt x="246716" y="123007"/>
                </a:lnTo>
                <a:lnTo>
                  <a:pt x="231732" y="114869"/>
                </a:lnTo>
                <a:lnTo>
                  <a:pt x="221302" y="104067"/>
                </a:lnTo>
                <a:lnTo>
                  <a:pt x="217390" y="91360"/>
                </a:lnTo>
                <a:lnTo>
                  <a:pt x="217390" y="87846"/>
                </a:lnTo>
                <a:close/>
              </a:path>
              <a:path w="406400" h="137795">
                <a:moveTo>
                  <a:pt x="215556" y="87846"/>
                </a:moveTo>
                <a:lnTo>
                  <a:pt x="206542" y="87846"/>
                </a:lnTo>
                <a:lnTo>
                  <a:pt x="206542" y="91360"/>
                </a:lnTo>
                <a:lnTo>
                  <a:pt x="210889" y="108154"/>
                </a:lnTo>
                <a:lnTo>
                  <a:pt x="211062" y="108356"/>
                </a:lnTo>
                <a:lnTo>
                  <a:pt x="211233" y="108154"/>
                </a:lnTo>
                <a:lnTo>
                  <a:pt x="215556" y="91360"/>
                </a:lnTo>
                <a:lnTo>
                  <a:pt x="215556" y="87846"/>
                </a:lnTo>
                <a:close/>
              </a:path>
              <a:path w="406400" h="137795">
                <a:moveTo>
                  <a:pt x="256959" y="0"/>
                </a:moveTo>
                <a:lnTo>
                  <a:pt x="244890" y="0"/>
                </a:lnTo>
                <a:lnTo>
                  <a:pt x="244890" y="94110"/>
                </a:lnTo>
                <a:lnTo>
                  <a:pt x="256959" y="94110"/>
                </a:lnTo>
                <a:lnTo>
                  <a:pt x="256959" y="46444"/>
                </a:lnTo>
                <a:lnTo>
                  <a:pt x="248709" y="46444"/>
                </a:lnTo>
                <a:lnTo>
                  <a:pt x="248709" y="36055"/>
                </a:lnTo>
                <a:lnTo>
                  <a:pt x="256959" y="36055"/>
                </a:lnTo>
                <a:lnTo>
                  <a:pt x="256959" y="0"/>
                </a:lnTo>
                <a:close/>
              </a:path>
              <a:path w="406400" h="137795">
                <a:moveTo>
                  <a:pt x="226403" y="2597"/>
                </a:moveTo>
                <a:lnTo>
                  <a:pt x="214487" y="2597"/>
                </a:lnTo>
                <a:lnTo>
                  <a:pt x="214487" y="82041"/>
                </a:lnTo>
                <a:lnTo>
                  <a:pt x="226403" y="82041"/>
                </a:lnTo>
                <a:lnTo>
                  <a:pt x="226403" y="46444"/>
                </a:lnTo>
                <a:lnTo>
                  <a:pt x="222737" y="46444"/>
                </a:lnTo>
                <a:lnTo>
                  <a:pt x="222737" y="36055"/>
                </a:lnTo>
                <a:lnTo>
                  <a:pt x="226403" y="36055"/>
                </a:lnTo>
                <a:lnTo>
                  <a:pt x="226403" y="2597"/>
                </a:lnTo>
                <a:close/>
              </a:path>
              <a:path w="406400" h="137795">
                <a:moveTo>
                  <a:pt x="198598" y="10847"/>
                </a:moveTo>
                <a:lnTo>
                  <a:pt x="146654" y="10847"/>
                </a:lnTo>
                <a:lnTo>
                  <a:pt x="146654" y="21083"/>
                </a:lnTo>
                <a:lnTo>
                  <a:pt x="186376" y="21083"/>
                </a:lnTo>
                <a:lnTo>
                  <a:pt x="186376" y="39874"/>
                </a:lnTo>
                <a:lnTo>
                  <a:pt x="146959" y="39874"/>
                </a:lnTo>
                <a:lnTo>
                  <a:pt x="146959" y="80055"/>
                </a:lnTo>
                <a:lnTo>
                  <a:pt x="155820" y="80055"/>
                </a:lnTo>
                <a:lnTo>
                  <a:pt x="169931" y="79904"/>
                </a:lnTo>
                <a:lnTo>
                  <a:pt x="182766" y="79310"/>
                </a:lnTo>
                <a:lnTo>
                  <a:pt x="195115" y="78057"/>
                </a:lnTo>
                <a:lnTo>
                  <a:pt x="204130" y="76541"/>
                </a:lnTo>
                <a:lnTo>
                  <a:pt x="159181" y="76541"/>
                </a:lnTo>
                <a:lnTo>
                  <a:pt x="159181" y="69819"/>
                </a:lnTo>
                <a:lnTo>
                  <a:pt x="155820" y="69819"/>
                </a:lnTo>
                <a:lnTo>
                  <a:pt x="159181" y="69782"/>
                </a:lnTo>
                <a:lnTo>
                  <a:pt x="159181" y="49499"/>
                </a:lnTo>
                <a:lnTo>
                  <a:pt x="198598" y="49499"/>
                </a:lnTo>
                <a:lnTo>
                  <a:pt x="198598" y="10847"/>
                </a:lnTo>
                <a:close/>
              </a:path>
              <a:path w="406400" h="137795">
                <a:moveTo>
                  <a:pt x="206390" y="65694"/>
                </a:moveTo>
                <a:lnTo>
                  <a:pt x="194213" y="67821"/>
                </a:lnTo>
                <a:lnTo>
                  <a:pt x="182194" y="69074"/>
                </a:lnTo>
                <a:lnTo>
                  <a:pt x="169630" y="69668"/>
                </a:lnTo>
                <a:lnTo>
                  <a:pt x="159181" y="69782"/>
                </a:lnTo>
                <a:lnTo>
                  <a:pt x="159181" y="76541"/>
                </a:lnTo>
                <a:lnTo>
                  <a:pt x="204130" y="76541"/>
                </a:lnTo>
                <a:lnTo>
                  <a:pt x="207765" y="75930"/>
                </a:lnTo>
                <a:lnTo>
                  <a:pt x="206390" y="65694"/>
                </a:lnTo>
                <a:close/>
              </a:path>
              <a:path w="406400" h="137795">
                <a:moveTo>
                  <a:pt x="159181" y="69782"/>
                </a:moveTo>
                <a:lnTo>
                  <a:pt x="155820" y="69819"/>
                </a:lnTo>
                <a:lnTo>
                  <a:pt x="159181" y="69819"/>
                </a:lnTo>
                <a:close/>
              </a:path>
              <a:path w="406400" h="137795">
                <a:moveTo>
                  <a:pt x="226403" y="36055"/>
                </a:moveTo>
                <a:lnTo>
                  <a:pt x="222737" y="36055"/>
                </a:lnTo>
                <a:lnTo>
                  <a:pt x="222737" y="46444"/>
                </a:lnTo>
                <a:lnTo>
                  <a:pt x="226403" y="46444"/>
                </a:lnTo>
                <a:lnTo>
                  <a:pt x="226403" y="36055"/>
                </a:lnTo>
                <a:close/>
              </a:path>
              <a:path w="406400" h="137795">
                <a:moveTo>
                  <a:pt x="244890" y="36055"/>
                </a:moveTo>
                <a:lnTo>
                  <a:pt x="226403" y="36055"/>
                </a:lnTo>
                <a:lnTo>
                  <a:pt x="226403" y="46444"/>
                </a:lnTo>
                <a:lnTo>
                  <a:pt x="244890" y="46444"/>
                </a:lnTo>
                <a:lnTo>
                  <a:pt x="244890" y="36055"/>
                </a:lnTo>
                <a:close/>
              </a:path>
              <a:path w="406400" h="137795">
                <a:moveTo>
                  <a:pt x="256959" y="36055"/>
                </a:moveTo>
                <a:lnTo>
                  <a:pt x="248709" y="36055"/>
                </a:lnTo>
                <a:lnTo>
                  <a:pt x="248709" y="46444"/>
                </a:lnTo>
                <a:lnTo>
                  <a:pt x="256959" y="46444"/>
                </a:lnTo>
                <a:lnTo>
                  <a:pt x="256959" y="36055"/>
                </a:lnTo>
                <a:close/>
              </a:path>
              <a:path w="406400" h="137795">
                <a:moveTo>
                  <a:pt x="337155" y="69513"/>
                </a:moveTo>
                <a:lnTo>
                  <a:pt x="281086" y="69513"/>
                </a:lnTo>
                <a:lnTo>
                  <a:pt x="281086" y="79902"/>
                </a:lnTo>
                <a:lnTo>
                  <a:pt x="405905" y="79902"/>
                </a:lnTo>
                <a:lnTo>
                  <a:pt x="405905" y="74860"/>
                </a:lnTo>
                <a:lnTo>
                  <a:pt x="337155" y="74860"/>
                </a:lnTo>
                <a:lnTo>
                  <a:pt x="337155" y="69513"/>
                </a:lnTo>
                <a:close/>
              </a:path>
              <a:path w="406400" h="137795">
                <a:moveTo>
                  <a:pt x="349683" y="51027"/>
                </a:moveTo>
                <a:lnTo>
                  <a:pt x="337155" y="51027"/>
                </a:lnTo>
                <a:lnTo>
                  <a:pt x="337155" y="74860"/>
                </a:lnTo>
                <a:lnTo>
                  <a:pt x="349683" y="74860"/>
                </a:lnTo>
                <a:lnTo>
                  <a:pt x="349683" y="51027"/>
                </a:lnTo>
                <a:close/>
              </a:path>
              <a:path w="406400" h="137795">
                <a:moveTo>
                  <a:pt x="405905" y="69513"/>
                </a:moveTo>
                <a:lnTo>
                  <a:pt x="349683" y="69513"/>
                </a:lnTo>
                <a:lnTo>
                  <a:pt x="349683" y="74860"/>
                </a:lnTo>
                <a:lnTo>
                  <a:pt x="405905" y="74860"/>
                </a:lnTo>
                <a:lnTo>
                  <a:pt x="405905" y="69513"/>
                </a:lnTo>
                <a:close/>
              </a:path>
              <a:path w="406400" h="137795">
                <a:moveTo>
                  <a:pt x="313627" y="43541"/>
                </a:moveTo>
                <a:lnTo>
                  <a:pt x="293308" y="43541"/>
                </a:lnTo>
                <a:lnTo>
                  <a:pt x="293308" y="53930"/>
                </a:lnTo>
                <a:lnTo>
                  <a:pt x="337155" y="53930"/>
                </a:lnTo>
                <a:lnTo>
                  <a:pt x="337155" y="51027"/>
                </a:lnTo>
                <a:lnTo>
                  <a:pt x="393530" y="51027"/>
                </a:lnTo>
                <a:lnTo>
                  <a:pt x="393530" y="50263"/>
                </a:lnTo>
                <a:lnTo>
                  <a:pt x="313627" y="50263"/>
                </a:lnTo>
                <a:lnTo>
                  <a:pt x="313627" y="43541"/>
                </a:lnTo>
                <a:close/>
              </a:path>
              <a:path w="406400" h="137795">
                <a:moveTo>
                  <a:pt x="393530" y="51027"/>
                </a:moveTo>
                <a:lnTo>
                  <a:pt x="349683" y="51027"/>
                </a:lnTo>
                <a:lnTo>
                  <a:pt x="349683" y="53930"/>
                </a:lnTo>
                <a:lnTo>
                  <a:pt x="393530" y="53930"/>
                </a:lnTo>
                <a:lnTo>
                  <a:pt x="393530" y="51027"/>
                </a:lnTo>
                <a:close/>
              </a:path>
              <a:path w="406400" h="137795">
                <a:moveTo>
                  <a:pt x="326308" y="8861"/>
                </a:moveTo>
                <a:lnTo>
                  <a:pt x="313627" y="8861"/>
                </a:lnTo>
                <a:lnTo>
                  <a:pt x="313627" y="50263"/>
                </a:lnTo>
                <a:lnTo>
                  <a:pt x="326308" y="50263"/>
                </a:lnTo>
                <a:lnTo>
                  <a:pt x="326308" y="8861"/>
                </a:lnTo>
                <a:close/>
              </a:path>
              <a:path w="406400" h="137795">
                <a:moveTo>
                  <a:pt x="360683" y="43541"/>
                </a:moveTo>
                <a:lnTo>
                  <a:pt x="326308" y="43541"/>
                </a:lnTo>
                <a:lnTo>
                  <a:pt x="326308" y="50263"/>
                </a:lnTo>
                <a:lnTo>
                  <a:pt x="360683" y="50263"/>
                </a:lnTo>
                <a:lnTo>
                  <a:pt x="360683" y="43541"/>
                </a:lnTo>
                <a:close/>
              </a:path>
              <a:path w="406400" h="137795">
                <a:moveTo>
                  <a:pt x="373211" y="8861"/>
                </a:moveTo>
                <a:lnTo>
                  <a:pt x="360683" y="8861"/>
                </a:lnTo>
                <a:lnTo>
                  <a:pt x="360683" y="50263"/>
                </a:lnTo>
                <a:lnTo>
                  <a:pt x="373211" y="50263"/>
                </a:lnTo>
                <a:lnTo>
                  <a:pt x="373211" y="8861"/>
                </a:lnTo>
                <a:close/>
              </a:path>
              <a:path w="406400" h="137795">
                <a:moveTo>
                  <a:pt x="393530" y="43541"/>
                </a:moveTo>
                <a:lnTo>
                  <a:pt x="373211" y="43541"/>
                </a:lnTo>
                <a:lnTo>
                  <a:pt x="373211" y="50263"/>
                </a:lnTo>
                <a:lnTo>
                  <a:pt x="393530" y="50263"/>
                </a:lnTo>
                <a:lnTo>
                  <a:pt x="393530" y="43541"/>
                </a:lnTo>
                <a:close/>
              </a:path>
              <a:path w="406400" h="137795">
                <a:moveTo>
                  <a:pt x="394141" y="4277"/>
                </a:moveTo>
                <a:lnTo>
                  <a:pt x="292697" y="4277"/>
                </a:lnTo>
                <a:lnTo>
                  <a:pt x="292697" y="14666"/>
                </a:lnTo>
                <a:lnTo>
                  <a:pt x="313627" y="14666"/>
                </a:lnTo>
                <a:lnTo>
                  <a:pt x="313627" y="8861"/>
                </a:lnTo>
                <a:lnTo>
                  <a:pt x="394141" y="8861"/>
                </a:lnTo>
                <a:lnTo>
                  <a:pt x="394141" y="4277"/>
                </a:lnTo>
                <a:close/>
              </a:path>
              <a:path w="406400" h="137795">
                <a:moveTo>
                  <a:pt x="360683" y="8861"/>
                </a:moveTo>
                <a:lnTo>
                  <a:pt x="326308" y="8861"/>
                </a:lnTo>
                <a:lnTo>
                  <a:pt x="326308" y="14666"/>
                </a:lnTo>
                <a:lnTo>
                  <a:pt x="360683" y="14666"/>
                </a:lnTo>
                <a:lnTo>
                  <a:pt x="360683" y="8861"/>
                </a:lnTo>
                <a:close/>
              </a:path>
              <a:path w="406400" h="137795">
                <a:moveTo>
                  <a:pt x="394141" y="8861"/>
                </a:moveTo>
                <a:lnTo>
                  <a:pt x="373211" y="8861"/>
                </a:lnTo>
                <a:lnTo>
                  <a:pt x="373211" y="14666"/>
                </a:lnTo>
                <a:lnTo>
                  <a:pt x="394141" y="14666"/>
                </a:lnTo>
                <a:lnTo>
                  <a:pt x="394141" y="8861"/>
                </a:lnTo>
                <a:close/>
              </a:path>
              <a:path w="406400" h="137795">
                <a:moveTo>
                  <a:pt x="390627" y="92735"/>
                </a:moveTo>
                <a:lnTo>
                  <a:pt x="296364" y="92735"/>
                </a:lnTo>
                <a:lnTo>
                  <a:pt x="296364" y="136277"/>
                </a:lnTo>
                <a:lnTo>
                  <a:pt x="390627" y="136277"/>
                </a:lnTo>
                <a:lnTo>
                  <a:pt x="390627" y="126041"/>
                </a:lnTo>
                <a:lnTo>
                  <a:pt x="308891" y="126041"/>
                </a:lnTo>
                <a:lnTo>
                  <a:pt x="308891" y="102819"/>
                </a:lnTo>
                <a:lnTo>
                  <a:pt x="390627" y="102819"/>
                </a:lnTo>
                <a:lnTo>
                  <a:pt x="390627" y="92735"/>
                </a:lnTo>
                <a:close/>
              </a:path>
              <a:path w="406400" h="137795">
                <a:moveTo>
                  <a:pt x="390627" y="102819"/>
                </a:moveTo>
                <a:lnTo>
                  <a:pt x="378252" y="102819"/>
                </a:lnTo>
                <a:lnTo>
                  <a:pt x="378252" y="126041"/>
                </a:lnTo>
                <a:lnTo>
                  <a:pt x="390627" y="126041"/>
                </a:lnTo>
                <a:lnTo>
                  <a:pt x="390627" y="102819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486436" y="7788324"/>
            <a:ext cx="584835" cy="138430"/>
          </a:xfrm>
          <a:custGeom>
            <a:avLst/>
            <a:gdLst/>
            <a:ahLst/>
            <a:cxnLst/>
            <a:rect l="l" t="t" r="r" b="b"/>
            <a:pathLst>
              <a:path w="584835" h="138429">
                <a:moveTo>
                  <a:pt x="36055" y="91666"/>
                </a:moveTo>
                <a:lnTo>
                  <a:pt x="23374" y="91666"/>
                </a:lnTo>
                <a:lnTo>
                  <a:pt x="23374" y="135055"/>
                </a:lnTo>
                <a:lnTo>
                  <a:pt x="115346" y="135055"/>
                </a:lnTo>
                <a:lnTo>
                  <a:pt x="115346" y="129249"/>
                </a:lnTo>
                <a:lnTo>
                  <a:pt x="36055" y="129249"/>
                </a:lnTo>
                <a:lnTo>
                  <a:pt x="36055" y="91666"/>
                </a:lnTo>
                <a:close/>
              </a:path>
              <a:path w="584835" h="138429">
                <a:moveTo>
                  <a:pt x="115346" y="124666"/>
                </a:moveTo>
                <a:lnTo>
                  <a:pt x="36055" y="124666"/>
                </a:lnTo>
                <a:lnTo>
                  <a:pt x="36055" y="129249"/>
                </a:lnTo>
                <a:lnTo>
                  <a:pt x="115346" y="129249"/>
                </a:lnTo>
                <a:lnTo>
                  <a:pt x="115346" y="124666"/>
                </a:lnTo>
                <a:close/>
              </a:path>
              <a:path w="584835" h="138429">
                <a:moveTo>
                  <a:pt x="111527" y="152"/>
                </a:moveTo>
                <a:lnTo>
                  <a:pt x="98846" y="152"/>
                </a:lnTo>
                <a:lnTo>
                  <a:pt x="98846" y="102208"/>
                </a:lnTo>
                <a:lnTo>
                  <a:pt x="111527" y="102208"/>
                </a:lnTo>
                <a:lnTo>
                  <a:pt x="111527" y="65083"/>
                </a:lnTo>
                <a:lnTo>
                  <a:pt x="103430" y="65083"/>
                </a:lnTo>
                <a:lnTo>
                  <a:pt x="103430" y="54694"/>
                </a:lnTo>
                <a:lnTo>
                  <a:pt x="111527" y="54694"/>
                </a:lnTo>
                <a:lnTo>
                  <a:pt x="111527" y="31930"/>
                </a:lnTo>
                <a:lnTo>
                  <a:pt x="103430" y="31930"/>
                </a:lnTo>
                <a:lnTo>
                  <a:pt x="103430" y="21541"/>
                </a:lnTo>
                <a:lnTo>
                  <a:pt x="111527" y="21541"/>
                </a:lnTo>
                <a:lnTo>
                  <a:pt x="111527" y="152"/>
                </a:lnTo>
                <a:close/>
              </a:path>
              <a:path w="584835" h="138429">
                <a:moveTo>
                  <a:pt x="35597" y="8861"/>
                </a:moveTo>
                <a:lnTo>
                  <a:pt x="21462" y="11398"/>
                </a:lnTo>
                <a:lnTo>
                  <a:pt x="10178" y="18505"/>
                </a:lnTo>
                <a:lnTo>
                  <a:pt x="2704" y="29421"/>
                </a:lnTo>
                <a:lnTo>
                  <a:pt x="0" y="43388"/>
                </a:lnTo>
                <a:lnTo>
                  <a:pt x="2704" y="57355"/>
                </a:lnTo>
                <a:lnTo>
                  <a:pt x="10178" y="68272"/>
                </a:lnTo>
                <a:lnTo>
                  <a:pt x="21462" y="75378"/>
                </a:lnTo>
                <a:lnTo>
                  <a:pt x="35597" y="77916"/>
                </a:lnTo>
                <a:lnTo>
                  <a:pt x="49731" y="75378"/>
                </a:lnTo>
                <a:lnTo>
                  <a:pt x="61015" y="68272"/>
                </a:lnTo>
                <a:lnTo>
                  <a:pt x="61943" y="66916"/>
                </a:lnTo>
                <a:lnTo>
                  <a:pt x="35597" y="66916"/>
                </a:lnTo>
                <a:lnTo>
                  <a:pt x="26272" y="65173"/>
                </a:lnTo>
                <a:lnTo>
                  <a:pt x="18867" y="60308"/>
                </a:lnTo>
                <a:lnTo>
                  <a:pt x="13983" y="52865"/>
                </a:lnTo>
                <a:lnTo>
                  <a:pt x="12222" y="43388"/>
                </a:lnTo>
                <a:lnTo>
                  <a:pt x="13983" y="34000"/>
                </a:lnTo>
                <a:lnTo>
                  <a:pt x="18867" y="26602"/>
                </a:lnTo>
                <a:lnTo>
                  <a:pt x="26272" y="21754"/>
                </a:lnTo>
                <a:lnTo>
                  <a:pt x="35597" y="20013"/>
                </a:lnTo>
                <a:lnTo>
                  <a:pt x="62048" y="20013"/>
                </a:lnTo>
                <a:lnTo>
                  <a:pt x="61015" y="18505"/>
                </a:lnTo>
                <a:lnTo>
                  <a:pt x="49731" y="11398"/>
                </a:lnTo>
                <a:lnTo>
                  <a:pt x="35597" y="8861"/>
                </a:lnTo>
                <a:close/>
              </a:path>
              <a:path w="584835" h="138429">
                <a:moveTo>
                  <a:pt x="62048" y="20013"/>
                </a:moveTo>
                <a:lnTo>
                  <a:pt x="35597" y="20013"/>
                </a:lnTo>
                <a:lnTo>
                  <a:pt x="44945" y="21754"/>
                </a:lnTo>
                <a:lnTo>
                  <a:pt x="52402" y="26602"/>
                </a:lnTo>
                <a:lnTo>
                  <a:pt x="57339" y="34000"/>
                </a:lnTo>
                <a:lnTo>
                  <a:pt x="59124" y="43388"/>
                </a:lnTo>
                <a:lnTo>
                  <a:pt x="57339" y="52865"/>
                </a:lnTo>
                <a:lnTo>
                  <a:pt x="52402" y="60308"/>
                </a:lnTo>
                <a:lnTo>
                  <a:pt x="44945" y="65173"/>
                </a:lnTo>
                <a:lnTo>
                  <a:pt x="35597" y="66916"/>
                </a:lnTo>
                <a:lnTo>
                  <a:pt x="61943" y="66916"/>
                </a:lnTo>
                <a:lnTo>
                  <a:pt x="63198" y="65083"/>
                </a:lnTo>
                <a:lnTo>
                  <a:pt x="61874" y="65083"/>
                </a:lnTo>
                <a:lnTo>
                  <a:pt x="61874" y="54694"/>
                </a:lnTo>
                <a:lnTo>
                  <a:pt x="69004" y="54694"/>
                </a:lnTo>
                <a:lnTo>
                  <a:pt x="71194" y="43388"/>
                </a:lnTo>
                <a:lnTo>
                  <a:pt x="68975" y="31930"/>
                </a:lnTo>
                <a:lnTo>
                  <a:pt x="61874" y="31930"/>
                </a:lnTo>
                <a:lnTo>
                  <a:pt x="61874" y="21541"/>
                </a:lnTo>
                <a:lnTo>
                  <a:pt x="63094" y="21541"/>
                </a:lnTo>
                <a:lnTo>
                  <a:pt x="62048" y="20013"/>
                </a:lnTo>
                <a:close/>
              </a:path>
              <a:path w="584835" h="138429">
                <a:moveTo>
                  <a:pt x="69004" y="54694"/>
                </a:moveTo>
                <a:lnTo>
                  <a:pt x="61874" y="54694"/>
                </a:lnTo>
                <a:lnTo>
                  <a:pt x="61874" y="65083"/>
                </a:lnTo>
                <a:lnTo>
                  <a:pt x="63198" y="65083"/>
                </a:lnTo>
                <a:lnTo>
                  <a:pt x="68489" y="57355"/>
                </a:lnTo>
                <a:lnTo>
                  <a:pt x="69004" y="54694"/>
                </a:lnTo>
                <a:close/>
              </a:path>
              <a:path w="584835" h="138429">
                <a:moveTo>
                  <a:pt x="98846" y="54694"/>
                </a:moveTo>
                <a:lnTo>
                  <a:pt x="69004" y="54694"/>
                </a:lnTo>
                <a:lnTo>
                  <a:pt x="68489" y="57355"/>
                </a:lnTo>
                <a:lnTo>
                  <a:pt x="63198" y="65083"/>
                </a:lnTo>
                <a:lnTo>
                  <a:pt x="98846" y="65083"/>
                </a:lnTo>
                <a:lnTo>
                  <a:pt x="98846" y="54694"/>
                </a:lnTo>
                <a:close/>
              </a:path>
              <a:path w="584835" h="138429">
                <a:moveTo>
                  <a:pt x="111527" y="54694"/>
                </a:moveTo>
                <a:lnTo>
                  <a:pt x="103430" y="54694"/>
                </a:lnTo>
                <a:lnTo>
                  <a:pt x="103430" y="65083"/>
                </a:lnTo>
                <a:lnTo>
                  <a:pt x="111527" y="65083"/>
                </a:lnTo>
                <a:lnTo>
                  <a:pt x="111527" y="54694"/>
                </a:lnTo>
                <a:close/>
              </a:path>
              <a:path w="584835" h="138429">
                <a:moveTo>
                  <a:pt x="63094" y="21541"/>
                </a:moveTo>
                <a:lnTo>
                  <a:pt x="61874" y="21541"/>
                </a:lnTo>
                <a:lnTo>
                  <a:pt x="61874" y="31930"/>
                </a:lnTo>
                <a:lnTo>
                  <a:pt x="68975" y="31930"/>
                </a:lnTo>
                <a:lnTo>
                  <a:pt x="68489" y="29421"/>
                </a:lnTo>
                <a:lnTo>
                  <a:pt x="63094" y="21541"/>
                </a:lnTo>
                <a:close/>
              </a:path>
              <a:path w="584835" h="138429">
                <a:moveTo>
                  <a:pt x="98846" y="21541"/>
                </a:moveTo>
                <a:lnTo>
                  <a:pt x="63094" y="21541"/>
                </a:lnTo>
                <a:lnTo>
                  <a:pt x="68489" y="29421"/>
                </a:lnTo>
                <a:lnTo>
                  <a:pt x="68975" y="31930"/>
                </a:lnTo>
                <a:lnTo>
                  <a:pt x="98846" y="31930"/>
                </a:lnTo>
                <a:lnTo>
                  <a:pt x="98846" y="21541"/>
                </a:lnTo>
                <a:close/>
              </a:path>
              <a:path w="584835" h="138429">
                <a:moveTo>
                  <a:pt x="111527" y="21541"/>
                </a:moveTo>
                <a:lnTo>
                  <a:pt x="103430" y="21541"/>
                </a:lnTo>
                <a:lnTo>
                  <a:pt x="103430" y="31930"/>
                </a:lnTo>
                <a:lnTo>
                  <a:pt x="111527" y="31930"/>
                </a:lnTo>
                <a:lnTo>
                  <a:pt x="111527" y="21541"/>
                </a:lnTo>
                <a:close/>
              </a:path>
              <a:path w="584835" h="138429">
                <a:moveTo>
                  <a:pt x="256195" y="0"/>
                </a:moveTo>
                <a:lnTo>
                  <a:pt x="244126" y="0"/>
                </a:lnTo>
                <a:lnTo>
                  <a:pt x="244126" y="138110"/>
                </a:lnTo>
                <a:lnTo>
                  <a:pt x="256195" y="138110"/>
                </a:lnTo>
                <a:lnTo>
                  <a:pt x="256195" y="66305"/>
                </a:lnTo>
                <a:lnTo>
                  <a:pt x="248862" y="66305"/>
                </a:lnTo>
                <a:lnTo>
                  <a:pt x="248862" y="55610"/>
                </a:lnTo>
                <a:lnTo>
                  <a:pt x="256195" y="55610"/>
                </a:lnTo>
                <a:lnTo>
                  <a:pt x="256195" y="0"/>
                </a:lnTo>
                <a:close/>
              </a:path>
              <a:path w="584835" h="138429">
                <a:moveTo>
                  <a:pt x="225945" y="2902"/>
                </a:moveTo>
                <a:lnTo>
                  <a:pt x="214029" y="2902"/>
                </a:lnTo>
                <a:lnTo>
                  <a:pt x="214029" y="131235"/>
                </a:lnTo>
                <a:lnTo>
                  <a:pt x="225945" y="131235"/>
                </a:lnTo>
                <a:lnTo>
                  <a:pt x="225945" y="66305"/>
                </a:lnTo>
                <a:lnTo>
                  <a:pt x="222279" y="66305"/>
                </a:lnTo>
                <a:lnTo>
                  <a:pt x="222279" y="55610"/>
                </a:lnTo>
                <a:lnTo>
                  <a:pt x="225945" y="55610"/>
                </a:lnTo>
                <a:lnTo>
                  <a:pt x="225945" y="2902"/>
                </a:lnTo>
                <a:close/>
              </a:path>
              <a:path w="584835" h="138429">
                <a:moveTo>
                  <a:pt x="225945" y="55610"/>
                </a:moveTo>
                <a:lnTo>
                  <a:pt x="222279" y="55610"/>
                </a:lnTo>
                <a:lnTo>
                  <a:pt x="222279" y="66305"/>
                </a:lnTo>
                <a:lnTo>
                  <a:pt x="225945" y="66305"/>
                </a:lnTo>
                <a:lnTo>
                  <a:pt x="225945" y="55610"/>
                </a:lnTo>
                <a:close/>
              </a:path>
              <a:path w="584835" h="138429">
                <a:moveTo>
                  <a:pt x="244126" y="55610"/>
                </a:moveTo>
                <a:lnTo>
                  <a:pt x="225945" y="55610"/>
                </a:lnTo>
                <a:lnTo>
                  <a:pt x="225945" y="66305"/>
                </a:lnTo>
                <a:lnTo>
                  <a:pt x="244126" y="66305"/>
                </a:lnTo>
                <a:lnTo>
                  <a:pt x="244126" y="55610"/>
                </a:lnTo>
                <a:close/>
              </a:path>
              <a:path w="584835" h="138429">
                <a:moveTo>
                  <a:pt x="256195" y="55610"/>
                </a:moveTo>
                <a:lnTo>
                  <a:pt x="248862" y="55610"/>
                </a:lnTo>
                <a:lnTo>
                  <a:pt x="248862" y="66305"/>
                </a:lnTo>
                <a:lnTo>
                  <a:pt x="256195" y="66305"/>
                </a:lnTo>
                <a:lnTo>
                  <a:pt x="256195" y="55610"/>
                </a:lnTo>
                <a:close/>
              </a:path>
              <a:path w="584835" h="138429">
                <a:moveTo>
                  <a:pt x="169265" y="21388"/>
                </a:moveTo>
                <a:lnTo>
                  <a:pt x="166973" y="21388"/>
                </a:lnTo>
                <a:lnTo>
                  <a:pt x="166973" y="37277"/>
                </a:lnTo>
                <a:lnTo>
                  <a:pt x="165087" y="57377"/>
                </a:lnTo>
                <a:lnTo>
                  <a:pt x="159449" y="75013"/>
                </a:lnTo>
                <a:lnTo>
                  <a:pt x="150086" y="89441"/>
                </a:lnTo>
                <a:lnTo>
                  <a:pt x="137029" y="99916"/>
                </a:lnTo>
                <a:lnTo>
                  <a:pt x="144820" y="109694"/>
                </a:lnTo>
                <a:lnTo>
                  <a:pt x="158792" y="97691"/>
                </a:lnTo>
                <a:lnTo>
                  <a:pt x="168826" y="81162"/>
                </a:lnTo>
                <a:lnTo>
                  <a:pt x="173432" y="65659"/>
                </a:lnTo>
                <a:lnTo>
                  <a:pt x="171313" y="59022"/>
                </a:lnTo>
                <a:lnTo>
                  <a:pt x="169265" y="37277"/>
                </a:lnTo>
                <a:lnTo>
                  <a:pt x="169265" y="21388"/>
                </a:lnTo>
                <a:close/>
              </a:path>
              <a:path w="584835" h="138429">
                <a:moveTo>
                  <a:pt x="179195" y="21388"/>
                </a:moveTo>
                <a:lnTo>
                  <a:pt x="176904" y="21388"/>
                </a:lnTo>
                <a:lnTo>
                  <a:pt x="176904" y="37277"/>
                </a:lnTo>
                <a:lnTo>
                  <a:pt x="174877" y="60795"/>
                </a:lnTo>
                <a:lnTo>
                  <a:pt x="173432" y="65659"/>
                </a:lnTo>
                <a:lnTo>
                  <a:pt x="177400" y="78088"/>
                </a:lnTo>
                <a:lnTo>
                  <a:pt x="187441" y="93630"/>
                </a:lnTo>
                <a:lnTo>
                  <a:pt x="201348" y="104805"/>
                </a:lnTo>
                <a:lnTo>
                  <a:pt x="208834" y="95027"/>
                </a:lnTo>
                <a:lnTo>
                  <a:pt x="196018" y="85381"/>
                </a:lnTo>
                <a:lnTo>
                  <a:pt x="186739" y="71939"/>
                </a:lnTo>
                <a:lnTo>
                  <a:pt x="181098" y="55603"/>
                </a:lnTo>
                <a:lnTo>
                  <a:pt x="179195" y="37277"/>
                </a:lnTo>
                <a:lnTo>
                  <a:pt x="179195" y="21388"/>
                </a:lnTo>
                <a:close/>
              </a:path>
              <a:path w="584835" h="138429">
                <a:moveTo>
                  <a:pt x="176904" y="21388"/>
                </a:moveTo>
                <a:lnTo>
                  <a:pt x="169265" y="21388"/>
                </a:lnTo>
                <a:lnTo>
                  <a:pt x="169265" y="37277"/>
                </a:lnTo>
                <a:lnTo>
                  <a:pt x="171313" y="59022"/>
                </a:lnTo>
                <a:lnTo>
                  <a:pt x="173432" y="65659"/>
                </a:lnTo>
                <a:lnTo>
                  <a:pt x="174877" y="60795"/>
                </a:lnTo>
                <a:lnTo>
                  <a:pt x="176904" y="37277"/>
                </a:lnTo>
                <a:lnTo>
                  <a:pt x="176904" y="21388"/>
                </a:lnTo>
                <a:close/>
              </a:path>
              <a:path w="584835" h="138429">
                <a:moveTo>
                  <a:pt x="204404" y="16194"/>
                </a:moveTo>
                <a:lnTo>
                  <a:pt x="140237" y="16194"/>
                </a:lnTo>
                <a:lnTo>
                  <a:pt x="140237" y="26736"/>
                </a:lnTo>
                <a:lnTo>
                  <a:pt x="166973" y="26736"/>
                </a:lnTo>
                <a:lnTo>
                  <a:pt x="166973" y="21388"/>
                </a:lnTo>
                <a:lnTo>
                  <a:pt x="204404" y="21388"/>
                </a:lnTo>
                <a:lnTo>
                  <a:pt x="204404" y="16194"/>
                </a:lnTo>
                <a:close/>
              </a:path>
              <a:path w="584835" h="138429">
                <a:moveTo>
                  <a:pt x="204404" y="21388"/>
                </a:moveTo>
                <a:lnTo>
                  <a:pt x="179195" y="21388"/>
                </a:lnTo>
                <a:lnTo>
                  <a:pt x="179195" y="26736"/>
                </a:lnTo>
                <a:lnTo>
                  <a:pt x="204404" y="26736"/>
                </a:lnTo>
                <a:lnTo>
                  <a:pt x="204404" y="21388"/>
                </a:lnTo>
                <a:close/>
              </a:path>
              <a:path w="584835" h="138429">
                <a:moveTo>
                  <a:pt x="432300" y="0"/>
                </a:moveTo>
                <a:lnTo>
                  <a:pt x="419619" y="0"/>
                </a:lnTo>
                <a:lnTo>
                  <a:pt x="419619" y="82346"/>
                </a:lnTo>
                <a:lnTo>
                  <a:pt x="432300" y="82346"/>
                </a:lnTo>
                <a:lnTo>
                  <a:pt x="432300" y="46291"/>
                </a:lnTo>
                <a:lnTo>
                  <a:pt x="423591" y="46291"/>
                </a:lnTo>
                <a:lnTo>
                  <a:pt x="423591" y="35749"/>
                </a:lnTo>
                <a:lnTo>
                  <a:pt x="432300" y="35749"/>
                </a:lnTo>
                <a:lnTo>
                  <a:pt x="432300" y="0"/>
                </a:lnTo>
                <a:close/>
              </a:path>
              <a:path w="584835" h="138429">
                <a:moveTo>
                  <a:pt x="356369" y="13902"/>
                </a:moveTo>
                <a:lnTo>
                  <a:pt x="353925" y="13902"/>
                </a:lnTo>
                <a:lnTo>
                  <a:pt x="353925" y="25055"/>
                </a:lnTo>
                <a:lnTo>
                  <a:pt x="351385" y="39543"/>
                </a:lnTo>
                <a:lnTo>
                  <a:pt x="344262" y="52612"/>
                </a:lnTo>
                <a:lnTo>
                  <a:pt x="333300" y="63361"/>
                </a:lnTo>
                <a:lnTo>
                  <a:pt x="319244" y="70888"/>
                </a:lnTo>
                <a:lnTo>
                  <a:pt x="325814" y="80971"/>
                </a:lnTo>
                <a:lnTo>
                  <a:pt x="341497" y="72213"/>
                </a:lnTo>
                <a:lnTo>
                  <a:pt x="353657" y="59373"/>
                </a:lnTo>
                <a:lnTo>
                  <a:pt x="360671" y="45084"/>
                </a:lnTo>
                <a:lnTo>
                  <a:pt x="359036" y="41853"/>
                </a:lnTo>
                <a:lnTo>
                  <a:pt x="356369" y="25055"/>
                </a:lnTo>
                <a:lnTo>
                  <a:pt x="356369" y="13902"/>
                </a:lnTo>
                <a:close/>
              </a:path>
              <a:path w="584835" h="138429">
                <a:moveTo>
                  <a:pt x="366605" y="13902"/>
                </a:moveTo>
                <a:lnTo>
                  <a:pt x="364314" y="13902"/>
                </a:lnTo>
                <a:lnTo>
                  <a:pt x="364314" y="25055"/>
                </a:lnTo>
                <a:lnTo>
                  <a:pt x="361521" y="43352"/>
                </a:lnTo>
                <a:lnTo>
                  <a:pt x="360671" y="45084"/>
                </a:lnTo>
                <a:lnTo>
                  <a:pt x="366586" y="56775"/>
                </a:lnTo>
                <a:lnTo>
                  <a:pt x="378348" y="68861"/>
                </a:lnTo>
                <a:lnTo>
                  <a:pt x="393647" y="77152"/>
                </a:lnTo>
                <a:lnTo>
                  <a:pt x="400064" y="67069"/>
                </a:lnTo>
                <a:lnTo>
                  <a:pt x="386392" y="60053"/>
                </a:lnTo>
                <a:lnTo>
                  <a:pt x="375829" y="50130"/>
                </a:lnTo>
                <a:lnTo>
                  <a:pt x="369019" y="38172"/>
                </a:lnTo>
                <a:lnTo>
                  <a:pt x="366605" y="25055"/>
                </a:lnTo>
                <a:lnTo>
                  <a:pt x="366605" y="13902"/>
                </a:lnTo>
                <a:close/>
              </a:path>
              <a:path w="584835" h="138429">
                <a:moveTo>
                  <a:pt x="419619" y="35749"/>
                </a:moveTo>
                <a:lnTo>
                  <a:pt x="392425" y="35749"/>
                </a:lnTo>
                <a:lnTo>
                  <a:pt x="392425" y="46291"/>
                </a:lnTo>
                <a:lnTo>
                  <a:pt x="419619" y="46291"/>
                </a:lnTo>
                <a:lnTo>
                  <a:pt x="419619" y="35749"/>
                </a:lnTo>
                <a:close/>
              </a:path>
              <a:path w="584835" h="138429">
                <a:moveTo>
                  <a:pt x="432300" y="35749"/>
                </a:moveTo>
                <a:lnTo>
                  <a:pt x="423591" y="35749"/>
                </a:lnTo>
                <a:lnTo>
                  <a:pt x="423591" y="46291"/>
                </a:lnTo>
                <a:lnTo>
                  <a:pt x="432300" y="46291"/>
                </a:lnTo>
                <a:lnTo>
                  <a:pt x="432300" y="35749"/>
                </a:lnTo>
                <a:close/>
              </a:path>
              <a:path w="584835" h="138429">
                <a:moveTo>
                  <a:pt x="364314" y="13902"/>
                </a:moveTo>
                <a:lnTo>
                  <a:pt x="356369" y="13902"/>
                </a:lnTo>
                <a:lnTo>
                  <a:pt x="356369" y="25055"/>
                </a:lnTo>
                <a:lnTo>
                  <a:pt x="359036" y="41853"/>
                </a:lnTo>
                <a:lnTo>
                  <a:pt x="360671" y="45084"/>
                </a:lnTo>
                <a:lnTo>
                  <a:pt x="361521" y="43352"/>
                </a:lnTo>
                <a:lnTo>
                  <a:pt x="364314" y="25055"/>
                </a:lnTo>
                <a:lnTo>
                  <a:pt x="364314" y="13902"/>
                </a:lnTo>
                <a:close/>
              </a:path>
              <a:path w="584835" h="138429">
                <a:moveTo>
                  <a:pt x="396855" y="10083"/>
                </a:moveTo>
                <a:lnTo>
                  <a:pt x="323064" y="10083"/>
                </a:lnTo>
                <a:lnTo>
                  <a:pt x="323064" y="20472"/>
                </a:lnTo>
                <a:lnTo>
                  <a:pt x="353925" y="20472"/>
                </a:lnTo>
                <a:lnTo>
                  <a:pt x="353925" y="13902"/>
                </a:lnTo>
                <a:lnTo>
                  <a:pt x="396855" y="13902"/>
                </a:lnTo>
                <a:lnTo>
                  <a:pt x="396855" y="10083"/>
                </a:lnTo>
                <a:close/>
              </a:path>
              <a:path w="584835" h="138429">
                <a:moveTo>
                  <a:pt x="396855" y="13902"/>
                </a:moveTo>
                <a:lnTo>
                  <a:pt x="366605" y="13902"/>
                </a:lnTo>
                <a:lnTo>
                  <a:pt x="366605" y="20472"/>
                </a:lnTo>
                <a:lnTo>
                  <a:pt x="396855" y="20472"/>
                </a:lnTo>
                <a:lnTo>
                  <a:pt x="396855" y="13902"/>
                </a:lnTo>
                <a:close/>
              </a:path>
              <a:path w="584835" h="138429">
                <a:moveTo>
                  <a:pt x="386925" y="86471"/>
                </a:moveTo>
                <a:lnTo>
                  <a:pt x="367663" y="88228"/>
                </a:lnTo>
                <a:lnTo>
                  <a:pt x="353142" y="93308"/>
                </a:lnTo>
                <a:lnTo>
                  <a:pt x="343978" y="101425"/>
                </a:lnTo>
                <a:lnTo>
                  <a:pt x="340786" y="112291"/>
                </a:lnTo>
                <a:lnTo>
                  <a:pt x="343978" y="123198"/>
                </a:lnTo>
                <a:lnTo>
                  <a:pt x="353142" y="131254"/>
                </a:lnTo>
                <a:lnTo>
                  <a:pt x="367663" y="136246"/>
                </a:lnTo>
                <a:lnTo>
                  <a:pt x="386925" y="137957"/>
                </a:lnTo>
                <a:lnTo>
                  <a:pt x="406098" y="136246"/>
                </a:lnTo>
                <a:lnTo>
                  <a:pt x="420574" y="131254"/>
                </a:lnTo>
                <a:lnTo>
                  <a:pt x="424238" y="128027"/>
                </a:lnTo>
                <a:lnTo>
                  <a:pt x="386925" y="128027"/>
                </a:lnTo>
                <a:lnTo>
                  <a:pt x="372931" y="126965"/>
                </a:lnTo>
                <a:lnTo>
                  <a:pt x="362404" y="123883"/>
                </a:lnTo>
                <a:lnTo>
                  <a:pt x="355772" y="118939"/>
                </a:lnTo>
                <a:lnTo>
                  <a:pt x="353466" y="112291"/>
                </a:lnTo>
                <a:lnTo>
                  <a:pt x="355772" y="105554"/>
                </a:lnTo>
                <a:lnTo>
                  <a:pt x="362404" y="100565"/>
                </a:lnTo>
                <a:lnTo>
                  <a:pt x="372931" y="97467"/>
                </a:lnTo>
                <a:lnTo>
                  <a:pt x="386925" y="96402"/>
                </a:lnTo>
                <a:lnTo>
                  <a:pt x="424061" y="96402"/>
                </a:lnTo>
                <a:lnTo>
                  <a:pt x="420574" y="93308"/>
                </a:lnTo>
                <a:lnTo>
                  <a:pt x="406098" y="88228"/>
                </a:lnTo>
                <a:lnTo>
                  <a:pt x="386925" y="86471"/>
                </a:lnTo>
                <a:close/>
              </a:path>
              <a:path w="584835" h="138429">
                <a:moveTo>
                  <a:pt x="424061" y="96402"/>
                </a:moveTo>
                <a:lnTo>
                  <a:pt x="386925" y="96402"/>
                </a:lnTo>
                <a:lnTo>
                  <a:pt x="400918" y="97467"/>
                </a:lnTo>
                <a:lnTo>
                  <a:pt x="411445" y="100565"/>
                </a:lnTo>
                <a:lnTo>
                  <a:pt x="418077" y="105554"/>
                </a:lnTo>
                <a:lnTo>
                  <a:pt x="420383" y="112291"/>
                </a:lnTo>
                <a:lnTo>
                  <a:pt x="418077" y="118939"/>
                </a:lnTo>
                <a:lnTo>
                  <a:pt x="411445" y="123883"/>
                </a:lnTo>
                <a:lnTo>
                  <a:pt x="400918" y="126965"/>
                </a:lnTo>
                <a:lnTo>
                  <a:pt x="386925" y="128027"/>
                </a:lnTo>
                <a:lnTo>
                  <a:pt x="424238" y="128027"/>
                </a:lnTo>
                <a:lnTo>
                  <a:pt x="429721" y="123198"/>
                </a:lnTo>
                <a:lnTo>
                  <a:pt x="432911" y="112291"/>
                </a:lnTo>
                <a:lnTo>
                  <a:pt x="429721" y="101425"/>
                </a:lnTo>
                <a:lnTo>
                  <a:pt x="424061" y="96402"/>
                </a:lnTo>
                <a:close/>
              </a:path>
              <a:path w="584835" h="138429">
                <a:moveTo>
                  <a:pt x="515246" y="109999"/>
                </a:moveTo>
                <a:lnTo>
                  <a:pt x="459329" y="109999"/>
                </a:lnTo>
                <a:lnTo>
                  <a:pt x="459329" y="120541"/>
                </a:lnTo>
                <a:lnTo>
                  <a:pt x="584454" y="120541"/>
                </a:lnTo>
                <a:lnTo>
                  <a:pt x="584454" y="113055"/>
                </a:lnTo>
                <a:lnTo>
                  <a:pt x="515246" y="113055"/>
                </a:lnTo>
                <a:lnTo>
                  <a:pt x="515246" y="109999"/>
                </a:lnTo>
                <a:close/>
              </a:path>
              <a:path w="584835" h="138429">
                <a:moveTo>
                  <a:pt x="527926" y="76999"/>
                </a:moveTo>
                <a:lnTo>
                  <a:pt x="515246" y="76999"/>
                </a:lnTo>
                <a:lnTo>
                  <a:pt x="515246" y="113055"/>
                </a:lnTo>
                <a:lnTo>
                  <a:pt x="527926" y="113055"/>
                </a:lnTo>
                <a:lnTo>
                  <a:pt x="527926" y="76999"/>
                </a:lnTo>
                <a:close/>
              </a:path>
              <a:path w="584835" h="138429">
                <a:moveTo>
                  <a:pt x="584454" y="109999"/>
                </a:moveTo>
                <a:lnTo>
                  <a:pt x="527926" y="109999"/>
                </a:lnTo>
                <a:lnTo>
                  <a:pt x="527926" y="113055"/>
                </a:lnTo>
                <a:lnTo>
                  <a:pt x="584454" y="113055"/>
                </a:lnTo>
                <a:lnTo>
                  <a:pt x="584454" y="109999"/>
                </a:lnTo>
                <a:close/>
              </a:path>
              <a:path w="584835" h="138429">
                <a:moveTo>
                  <a:pt x="486524" y="9777"/>
                </a:moveTo>
                <a:lnTo>
                  <a:pt x="473996" y="9777"/>
                </a:lnTo>
                <a:lnTo>
                  <a:pt x="473996" y="80360"/>
                </a:lnTo>
                <a:lnTo>
                  <a:pt x="515246" y="80360"/>
                </a:lnTo>
                <a:lnTo>
                  <a:pt x="515246" y="76999"/>
                </a:lnTo>
                <a:lnTo>
                  <a:pt x="569482" y="76999"/>
                </a:lnTo>
                <a:lnTo>
                  <a:pt x="569482" y="69971"/>
                </a:lnTo>
                <a:lnTo>
                  <a:pt x="486524" y="69971"/>
                </a:lnTo>
                <a:lnTo>
                  <a:pt x="486524" y="44610"/>
                </a:lnTo>
                <a:lnTo>
                  <a:pt x="569482" y="44610"/>
                </a:lnTo>
                <a:lnTo>
                  <a:pt x="569482" y="34374"/>
                </a:lnTo>
                <a:lnTo>
                  <a:pt x="486524" y="34374"/>
                </a:lnTo>
                <a:lnTo>
                  <a:pt x="486524" y="9777"/>
                </a:lnTo>
                <a:close/>
              </a:path>
              <a:path w="584835" h="138429">
                <a:moveTo>
                  <a:pt x="569482" y="76999"/>
                </a:moveTo>
                <a:lnTo>
                  <a:pt x="527926" y="76999"/>
                </a:lnTo>
                <a:lnTo>
                  <a:pt x="527926" y="80360"/>
                </a:lnTo>
                <a:lnTo>
                  <a:pt x="569482" y="80360"/>
                </a:lnTo>
                <a:lnTo>
                  <a:pt x="569482" y="76999"/>
                </a:lnTo>
                <a:close/>
              </a:path>
              <a:path w="584835" h="138429">
                <a:moveTo>
                  <a:pt x="569482" y="44610"/>
                </a:moveTo>
                <a:lnTo>
                  <a:pt x="556954" y="44610"/>
                </a:lnTo>
                <a:lnTo>
                  <a:pt x="556954" y="69971"/>
                </a:lnTo>
                <a:lnTo>
                  <a:pt x="569482" y="69971"/>
                </a:lnTo>
                <a:lnTo>
                  <a:pt x="569482" y="44610"/>
                </a:lnTo>
                <a:close/>
              </a:path>
              <a:path w="584835" h="138429">
                <a:moveTo>
                  <a:pt x="569482" y="9777"/>
                </a:moveTo>
                <a:lnTo>
                  <a:pt x="556954" y="9777"/>
                </a:lnTo>
                <a:lnTo>
                  <a:pt x="556954" y="34374"/>
                </a:lnTo>
                <a:lnTo>
                  <a:pt x="569482" y="34374"/>
                </a:lnTo>
                <a:lnTo>
                  <a:pt x="569482" y="9777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795118" y="7788324"/>
            <a:ext cx="443865" cy="138430"/>
          </a:xfrm>
          <a:custGeom>
            <a:avLst/>
            <a:gdLst/>
            <a:ahLst/>
            <a:cxnLst/>
            <a:rect l="l" t="t" r="r" b="b"/>
            <a:pathLst>
              <a:path w="443864" h="138429">
                <a:moveTo>
                  <a:pt x="36055" y="91666"/>
                </a:moveTo>
                <a:lnTo>
                  <a:pt x="23374" y="91666"/>
                </a:lnTo>
                <a:lnTo>
                  <a:pt x="23374" y="135055"/>
                </a:lnTo>
                <a:lnTo>
                  <a:pt x="115346" y="135055"/>
                </a:lnTo>
                <a:lnTo>
                  <a:pt x="115346" y="129249"/>
                </a:lnTo>
                <a:lnTo>
                  <a:pt x="36055" y="129249"/>
                </a:lnTo>
                <a:lnTo>
                  <a:pt x="36055" y="91666"/>
                </a:lnTo>
                <a:close/>
              </a:path>
              <a:path w="443864" h="138429">
                <a:moveTo>
                  <a:pt x="115346" y="124666"/>
                </a:moveTo>
                <a:lnTo>
                  <a:pt x="36055" y="124666"/>
                </a:lnTo>
                <a:lnTo>
                  <a:pt x="36055" y="129249"/>
                </a:lnTo>
                <a:lnTo>
                  <a:pt x="115346" y="129249"/>
                </a:lnTo>
                <a:lnTo>
                  <a:pt x="115346" y="124666"/>
                </a:lnTo>
                <a:close/>
              </a:path>
              <a:path w="443864" h="138429">
                <a:moveTo>
                  <a:pt x="111527" y="152"/>
                </a:moveTo>
                <a:lnTo>
                  <a:pt x="98846" y="152"/>
                </a:lnTo>
                <a:lnTo>
                  <a:pt x="98846" y="102208"/>
                </a:lnTo>
                <a:lnTo>
                  <a:pt x="111527" y="102208"/>
                </a:lnTo>
                <a:lnTo>
                  <a:pt x="111527" y="65083"/>
                </a:lnTo>
                <a:lnTo>
                  <a:pt x="103430" y="65083"/>
                </a:lnTo>
                <a:lnTo>
                  <a:pt x="103430" y="54694"/>
                </a:lnTo>
                <a:lnTo>
                  <a:pt x="111527" y="54694"/>
                </a:lnTo>
                <a:lnTo>
                  <a:pt x="111527" y="31930"/>
                </a:lnTo>
                <a:lnTo>
                  <a:pt x="103430" y="31930"/>
                </a:lnTo>
                <a:lnTo>
                  <a:pt x="103430" y="21541"/>
                </a:lnTo>
                <a:lnTo>
                  <a:pt x="111527" y="21541"/>
                </a:lnTo>
                <a:lnTo>
                  <a:pt x="111527" y="152"/>
                </a:lnTo>
                <a:close/>
              </a:path>
              <a:path w="443864" h="138429">
                <a:moveTo>
                  <a:pt x="35597" y="8861"/>
                </a:moveTo>
                <a:lnTo>
                  <a:pt x="21462" y="11398"/>
                </a:lnTo>
                <a:lnTo>
                  <a:pt x="10178" y="18505"/>
                </a:lnTo>
                <a:lnTo>
                  <a:pt x="2704" y="29421"/>
                </a:lnTo>
                <a:lnTo>
                  <a:pt x="0" y="43388"/>
                </a:lnTo>
                <a:lnTo>
                  <a:pt x="2704" y="57355"/>
                </a:lnTo>
                <a:lnTo>
                  <a:pt x="10178" y="68272"/>
                </a:lnTo>
                <a:lnTo>
                  <a:pt x="21462" y="75378"/>
                </a:lnTo>
                <a:lnTo>
                  <a:pt x="35597" y="77916"/>
                </a:lnTo>
                <a:lnTo>
                  <a:pt x="49731" y="75378"/>
                </a:lnTo>
                <a:lnTo>
                  <a:pt x="61015" y="68272"/>
                </a:lnTo>
                <a:lnTo>
                  <a:pt x="61943" y="66916"/>
                </a:lnTo>
                <a:lnTo>
                  <a:pt x="35597" y="66916"/>
                </a:lnTo>
                <a:lnTo>
                  <a:pt x="26272" y="65173"/>
                </a:lnTo>
                <a:lnTo>
                  <a:pt x="18867" y="60308"/>
                </a:lnTo>
                <a:lnTo>
                  <a:pt x="13983" y="52865"/>
                </a:lnTo>
                <a:lnTo>
                  <a:pt x="12222" y="43388"/>
                </a:lnTo>
                <a:lnTo>
                  <a:pt x="13983" y="34000"/>
                </a:lnTo>
                <a:lnTo>
                  <a:pt x="18867" y="26602"/>
                </a:lnTo>
                <a:lnTo>
                  <a:pt x="26272" y="21754"/>
                </a:lnTo>
                <a:lnTo>
                  <a:pt x="35597" y="20013"/>
                </a:lnTo>
                <a:lnTo>
                  <a:pt x="62048" y="20013"/>
                </a:lnTo>
                <a:lnTo>
                  <a:pt x="61015" y="18505"/>
                </a:lnTo>
                <a:lnTo>
                  <a:pt x="49731" y="11398"/>
                </a:lnTo>
                <a:lnTo>
                  <a:pt x="35597" y="8861"/>
                </a:lnTo>
                <a:close/>
              </a:path>
              <a:path w="443864" h="138429">
                <a:moveTo>
                  <a:pt x="62048" y="20013"/>
                </a:moveTo>
                <a:lnTo>
                  <a:pt x="35597" y="20013"/>
                </a:lnTo>
                <a:lnTo>
                  <a:pt x="44945" y="21754"/>
                </a:lnTo>
                <a:lnTo>
                  <a:pt x="52402" y="26602"/>
                </a:lnTo>
                <a:lnTo>
                  <a:pt x="57339" y="34000"/>
                </a:lnTo>
                <a:lnTo>
                  <a:pt x="59124" y="43388"/>
                </a:lnTo>
                <a:lnTo>
                  <a:pt x="57339" y="52865"/>
                </a:lnTo>
                <a:lnTo>
                  <a:pt x="52402" y="60308"/>
                </a:lnTo>
                <a:lnTo>
                  <a:pt x="44945" y="65173"/>
                </a:lnTo>
                <a:lnTo>
                  <a:pt x="35597" y="66916"/>
                </a:lnTo>
                <a:lnTo>
                  <a:pt x="61943" y="66916"/>
                </a:lnTo>
                <a:lnTo>
                  <a:pt x="63198" y="65083"/>
                </a:lnTo>
                <a:lnTo>
                  <a:pt x="61874" y="65083"/>
                </a:lnTo>
                <a:lnTo>
                  <a:pt x="61874" y="54694"/>
                </a:lnTo>
                <a:lnTo>
                  <a:pt x="69004" y="54694"/>
                </a:lnTo>
                <a:lnTo>
                  <a:pt x="71194" y="43388"/>
                </a:lnTo>
                <a:lnTo>
                  <a:pt x="68975" y="31930"/>
                </a:lnTo>
                <a:lnTo>
                  <a:pt x="61874" y="31930"/>
                </a:lnTo>
                <a:lnTo>
                  <a:pt x="61874" y="21541"/>
                </a:lnTo>
                <a:lnTo>
                  <a:pt x="63094" y="21541"/>
                </a:lnTo>
                <a:lnTo>
                  <a:pt x="62048" y="20013"/>
                </a:lnTo>
                <a:close/>
              </a:path>
              <a:path w="443864" h="138429">
                <a:moveTo>
                  <a:pt x="69004" y="54694"/>
                </a:moveTo>
                <a:lnTo>
                  <a:pt x="61874" y="54694"/>
                </a:lnTo>
                <a:lnTo>
                  <a:pt x="61874" y="65083"/>
                </a:lnTo>
                <a:lnTo>
                  <a:pt x="63198" y="65083"/>
                </a:lnTo>
                <a:lnTo>
                  <a:pt x="68489" y="57355"/>
                </a:lnTo>
                <a:lnTo>
                  <a:pt x="69004" y="54694"/>
                </a:lnTo>
                <a:close/>
              </a:path>
              <a:path w="443864" h="138429">
                <a:moveTo>
                  <a:pt x="98846" y="54694"/>
                </a:moveTo>
                <a:lnTo>
                  <a:pt x="69004" y="54694"/>
                </a:lnTo>
                <a:lnTo>
                  <a:pt x="68489" y="57355"/>
                </a:lnTo>
                <a:lnTo>
                  <a:pt x="63198" y="65083"/>
                </a:lnTo>
                <a:lnTo>
                  <a:pt x="98846" y="65083"/>
                </a:lnTo>
                <a:lnTo>
                  <a:pt x="98846" y="54694"/>
                </a:lnTo>
                <a:close/>
              </a:path>
              <a:path w="443864" h="138429">
                <a:moveTo>
                  <a:pt x="111527" y="54694"/>
                </a:moveTo>
                <a:lnTo>
                  <a:pt x="103430" y="54694"/>
                </a:lnTo>
                <a:lnTo>
                  <a:pt x="103430" y="65083"/>
                </a:lnTo>
                <a:lnTo>
                  <a:pt x="111527" y="65083"/>
                </a:lnTo>
                <a:lnTo>
                  <a:pt x="111527" y="54694"/>
                </a:lnTo>
                <a:close/>
              </a:path>
              <a:path w="443864" h="138429">
                <a:moveTo>
                  <a:pt x="63094" y="21541"/>
                </a:moveTo>
                <a:lnTo>
                  <a:pt x="61874" y="21541"/>
                </a:lnTo>
                <a:lnTo>
                  <a:pt x="61874" y="31930"/>
                </a:lnTo>
                <a:lnTo>
                  <a:pt x="68975" y="31930"/>
                </a:lnTo>
                <a:lnTo>
                  <a:pt x="68489" y="29421"/>
                </a:lnTo>
                <a:lnTo>
                  <a:pt x="63094" y="21541"/>
                </a:lnTo>
                <a:close/>
              </a:path>
              <a:path w="443864" h="138429">
                <a:moveTo>
                  <a:pt x="98846" y="21541"/>
                </a:moveTo>
                <a:lnTo>
                  <a:pt x="63094" y="21541"/>
                </a:lnTo>
                <a:lnTo>
                  <a:pt x="68489" y="29421"/>
                </a:lnTo>
                <a:lnTo>
                  <a:pt x="68975" y="31930"/>
                </a:lnTo>
                <a:lnTo>
                  <a:pt x="98846" y="31930"/>
                </a:lnTo>
                <a:lnTo>
                  <a:pt x="98846" y="21541"/>
                </a:lnTo>
                <a:close/>
              </a:path>
              <a:path w="443864" h="138429">
                <a:moveTo>
                  <a:pt x="111527" y="21541"/>
                </a:moveTo>
                <a:lnTo>
                  <a:pt x="103430" y="21541"/>
                </a:lnTo>
                <a:lnTo>
                  <a:pt x="103430" y="31930"/>
                </a:lnTo>
                <a:lnTo>
                  <a:pt x="111527" y="31930"/>
                </a:lnTo>
                <a:lnTo>
                  <a:pt x="111527" y="21541"/>
                </a:lnTo>
                <a:close/>
              </a:path>
              <a:path w="443864" h="138429">
                <a:moveTo>
                  <a:pt x="256195" y="0"/>
                </a:moveTo>
                <a:lnTo>
                  <a:pt x="244126" y="0"/>
                </a:lnTo>
                <a:lnTo>
                  <a:pt x="244126" y="138110"/>
                </a:lnTo>
                <a:lnTo>
                  <a:pt x="256195" y="138110"/>
                </a:lnTo>
                <a:lnTo>
                  <a:pt x="256195" y="66305"/>
                </a:lnTo>
                <a:lnTo>
                  <a:pt x="248862" y="66305"/>
                </a:lnTo>
                <a:lnTo>
                  <a:pt x="248862" y="55610"/>
                </a:lnTo>
                <a:lnTo>
                  <a:pt x="256195" y="55610"/>
                </a:lnTo>
                <a:lnTo>
                  <a:pt x="256195" y="0"/>
                </a:lnTo>
                <a:close/>
              </a:path>
              <a:path w="443864" h="138429">
                <a:moveTo>
                  <a:pt x="225945" y="2902"/>
                </a:moveTo>
                <a:lnTo>
                  <a:pt x="214029" y="2902"/>
                </a:lnTo>
                <a:lnTo>
                  <a:pt x="214029" y="131235"/>
                </a:lnTo>
                <a:lnTo>
                  <a:pt x="225945" y="131235"/>
                </a:lnTo>
                <a:lnTo>
                  <a:pt x="225945" y="66305"/>
                </a:lnTo>
                <a:lnTo>
                  <a:pt x="222279" y="66305"/>
                </a:lnTo>
                <a:lnTo>
                  <a:pt x="222279" y="55610"/>
                </a:lnTo>
                <a:lnTo>
                  <a:pt x="225945" y="55610"/>
                </a:lnTo>
                <a:lnTo>
                  <a:pt x="225945" y="2902"/>
                </a:lnTo>
                <a:close/>
              </a:path>
              <a:path w="443864" h="138429">
                <a:moveTo>
                  <a:pt x="225945" y="55610"/>
                </a:moveTo>
                <a:lnTo>
                  <a:pt x="222279" y="55610"/>
                </a:lnTo>
                <a:lnTo>
                  <a:pt x="222279" y="66305"/>
                </a:lnTo>
                <a:lnTo>
                  <a:pt x="225945" y="66305"/>
                </a:lnTo>
                <a:lnTo>
                  <a:pt x="225945" y="55610"/>
                </a:lnTo>
                <a:close/>
              </a:path>
              <a:path w="443864" h="138429">
                <a:moveTo>
                  <a:pt x="244126" y="55610"/>
                </a:moveTo>
                <a:lnTo>
                  <a:pt x="225945" y="55610"/>
                </a:lnTo>
                <a:lnTo>
                  <a:pt x="225945" y="66305"/>
                </a:lnTo>
                <a:lnTo>
                  <a:pt x="244126" y="66305"/>
                </a:lnTo>
                <a:lnTo>
                  <a:pt x="244126" y="55610"/>
                </a:lnTo>
                <a:close/>
              </a:path>
              <a:path w="443864" h="138429">
                <a:moveTo>
                  <a:pt x="256195" y="55610"/>
                </a:moveTo>
                <a:lnTo>
                  <a:pt x="248862" y="55610"/>
                </a:lnTo>
                <a:lnTo>
                  <a:pt x="248862" y="66305"/>
                </a:lnTo>
                <a:lnTo>
                  <a:pt x="256195" y="66305"/>
                </a:lnTo>
                <a:lnTo>
                  <a:pt x="256195" y="55610"/>
                </a:lnTo>
                <a:close/>
              </a:path>
              <a:path w="443864" h="138429">
                <a:moveTo>
                  <a:pt x="169265" y="21388"/>
                </a:moveTo>
                <a:lnTo>
                  <a:pt x="166973" y="21388"/>
                </a:lnTo>
                <a:lnTo>
                  <a:pt x="166973" y="37277"/>
                </a:lnTo>
                <a:lnTo>
                  <a:pt x="165087" y="57377"/>
                </a:lnTo>
                <a:lnTo>
                  <a:pt x="159449" y="75013"/>
                </a:lnTo>
                <a:lnTo>
                  <a:pt x="150086" y="89441"/>
                </a:lnTo>
                <a:lnTo>
                  <a:pt x="137029" y="99916"/>
                </a:lnTo>
                <a:lnTo>
                  <a:pt x="144820" y="109694"/>
                </a:lnTo>
                <a:lnTo>
                  <a:pt x="158792" y="97691"/>
                </a:lnTo>
                <a:lnTo>
                  <a:pt x="168826" y="81162"/>
                </a:lnTo>
                <a:lnTo>
                  <a:pt x="173432" y="65659"/>
                </a:lnTo>
                <a:lnTo>
                  <a:pt x="171313" y="59022"/>
                </a:lnTo>
                <a:lnTo>
                  <a:pt x="169265" y="37277"/>
                </a:lnTo>
                <a:lnTo>
                  <a:pt x="169265" y="21388"/>
                </a:lnTo>
                <a:close/>
              </a:path>
              <a:path w="443864" h="138429">
                <a:moveTo>
                  <a:pt x="179195" y="21388"/>
                </a:moveTo>
                <a:lnTo>
                  <a:pt x="176904" y="21388"/>
                </a:lnTo>
                <a:lnTo>
                  <a:pt x="176904" y="37277"/>
                </a:lnTo>
                <a:lnTo>
                  <a:pt x="174877" y="60795"/>
                </a:lnTo>
                <a:lnTo>
                  <a:pt x="173432" y="65659"/>
                </a:lnTo>
                <a:lnTo>
                  <a:pt x="177400" y="78088"/>
                </a:lnTo>
                <a:lnTo>
                  <a:pt x="187441" y="93630"/>
                </a:lnTo>
                <a:lnTo>
                  <a:pt x="201348" y="104805"/>
                </a:lnTo>
                <a:lnTo>
                  <a:pt x="208834" y="95027"/>
                </a:lnTo>
                <a:lnTo>
                  <a:pt x="196018" y="85381"/>
                </a:lnTo>
                <a:lnTo>
                  <a:pt x="186739" y="71939"/>
                </a:lnTo>
                <a:lnTo>
                  <a:pt x="181098" y="55603"/>
                </a:lnTo>
                <a:lnTo>
                  <a:pt x="179195" y="37277"/>
                </a:lnTo>
                <a:lnTo>
                  <a:pt x="179195" y="21388"/>
                </a:lnTo>
                <a:close/>
              </a:path>
              <a:path w="443864" h="138429">
                <a:moveTo>
                  <a:pt x="176904" y="21388"/>
                </a:moveTo>
                <a:lnTo>
                  <a:pt x="169265" y="21388"/>
                </a:lnTo>
                <a:lnTo>
                  <a:pt x="169265" y="37277"/>
                </a:lnTo>
                <a:lnTo>
                  <a:pt x="171313" y="59022"/>
                </a:lnTo>
                <a:lnTo>
                  <a:pt x="173432" y="65659"/>
                </a:lnTo>
                <a:lnTo>
                  <a:pt x="174877" y="60795"/>
                </a:lnTo>
                <a:lnTo>
                  <a:pt x="176904" y="37277"/>
                </a:lnTo>
                <a:lnTo>
                  <a:pt x="176904" y="21388"/>
                </a:lnTo>
                <a:close/>
              </a:path>
              <a:path w="443864" h="138429">
                <a:moveTo>
                  <a:pt x="204404" y="16194"/>
                </a:moveTo>
                <a:lnTo>
                  <a:pt x="140237" y="16194"/>
                </a:lnTo>
                <a:lnTo>
                  <a:pt x="140237" y="26736"/>
                </a:lnTo>
                <a:lnTo>
                  <a:pt x="166973" y="26736"/>
                </a:lnTo>
                <a:lnTo>
                  <a:pt x="166973" y="21388"/>
                </a:lnTo>
                <a:lnTo>
                  <a:pt x="204404" y="21388"/>
                </a:lnTo>
                <a:lnTo>
                  <a:pt x="204404" y="16194"/>
                </a:lnTo>
                <a:close/>
              </a:path>
              <a:path w="443864" h="138429">
                <a:moveTo>
                  <a:pt x="204404" y="21388"/>
                </a:moveTo>
                <a:lnTo>
                  <a:pt x="179195" y="21388"/>
                </a:lnTo>
                <a:lnTo>
                  <a:pt x="179195" y="26736"/>
                </a:lnTo>
                <a:lnTo>
                  <a:pt x="204404" y="26736"/>
                </a:lnTo>
                <a:lnTo>
                  <a:pt x="204404" y="21388"/>
                </a:lnTo>
                <a:close/>
              </a:path>
              <a:path w="443864" h="138429">
                <a:moveTo>
                  <a:pt x="374702" y="89879"/>
                </a:moveTo>
                <a:lnTo>
                  <a:pt x="361062" y="90978"/>
                </a:lnTo>
                <a:lnTo>
                  <a:pt x="346171" y="95676"/>
                </a:lnTo>
                <a:lnTo>
                  <a:pt x="336838" y="103296"/>
                </a:lnTo>
                <a:lnTo>
                  <a:pt x="333605" y="113666"/>
                </a:lnTo>
                <a:lnTo>
                  <a:pt x="336838" y="123947"/>
                </a:lnTo>
                <a:lnTo>
                  <a:pt x="346171" y="131522"/>
                </a:lnTo>
                <a:lnTo>
                  <a:pt x="361062" y="136203"/>
                </a:lnTo>
                <a:lnTo>
                  <a:pt x="380966" y="137805"/>
                </a:lnTo>
                <a:lnTo>
                  <a:pt x="400870" y="136203"/>
                </a:lnTo>
                <a:lnTo>
                  <a:pt x="415761" y="131522"/>
                </a:lnTo>
                <a:lnTo>
                  <a:pt x="420068" y="128027"/>
                </a:lnTo>
                <a:lnTo>
                  <a:pt x="380966" y="128027"/>
                </a:lnTo>
                <a:lnTo>
                  <a:pt x="366484" y="127072"/>
                </a:lnTo>
                <a:lnTo>
                  <a:pt x="355624" y="124284"/>
                </a:lnTo>
                <a:lnTo>
                  <a:pt x="348804" y="119777"/>
                </a:lnTo>
                <a:lnTo>
                  <a:pt x="346439" y="113666"/>
                </a:lnTo>
                <a:lnTo>
                  <a:pt x="348804" y="107466"/>
                </a:lnTo>
                <a:lnTo>
                  <a:pt x="355624" y="102914"/>
                </a:lnTo>
                <a:lnTo>
                  <a:pt x="366484" y="100109"/>
                </a:lnTo>
                <a:lnTo>
                  <a:pt x="380966" y="99152"/>
                </a:lnTo>
                <a:lnTo>
                  <a:pt x="420019" y="99152"/>
                </a:lnTo>
                <a:lnTo>
                  <a:pt x="415761" y="95676"/>
                </a:lnTo>
                <a:lnTo>
                  <a:pt x="407892" y="93194"/>
                </a:lnTo>
                <a:lnTo>
                  <a:pt x="374702" y="93194"/>
                </a:lnTo>
                <a:lnTo>
                  <a:pt x="374702" y="89879"/>
                </a:lnTo>
                <a:close/>
              </a:path>
              <a:path w="443864" h="138429">
                <a:moveTo>
                  <a:pt x="420019" y="99152"/>
                </a:moveTo>
                <a:lnTo>
                  <a:pt x="380966" y="99152"/>
                </a:lnTo>
                <a:lnTo>
                  <a:pt x="395514" y="100109"/>
                </a:lnTo>
                <a:lnTo>
                  <a:pt x="406366" y="102914"/>
                </a:lnTo>
                <a:lnTo>
                  <a:pt x="413150" y="107466"/>
                </a:lnTo>
                <a:lnTo>
                  <a:pt x="415494" y="113666"/>
                </a:lnTo>
                <a:lnTo>
                  <a:pt x="413150" y="119777"/>
                </a:lnTo>
                <a:lnTo>
                  <a:pt x="406366" y="124284"/>
                </a:lnTo>
                <a:lnTo>
                  <a:pt x="395514" y="127072"/>
                </a:lnTo>
                <a:lnTo>
                  <a:pt x="380966" y="128027"/>
                </a:lnTo>
                <a:lnTo>
                  <a:pt x="420068" y="128027"/>
                </a:lnTo>
                <a:lnTo>
                  <a:pt x="425095" y="123947"/>
                </a:lnTo>
                <a:lnTo>
                  <a:pt x="428327" y="113666"/>
                </a:lnTo>
                <a:lnTo>
                  <a:pt x="425095" y="103296"/>
                </a:lnTo>
                <a:lnTo>
                  <a:pt x="420019" y="99152"/>
                </a:lnTo>
                <a:close/>
              </a:path>
              <a:path w="443864" h="138429">
                <a:moveTo>
                  <a:pt x="380966" y="89374"/>
                </a:moveTo>
                <a:lnTo>
                  <a:pt x="374702" y="89879"/>
                </a:lnTo>
                <a:lnTo>
                  <a:pt x="374702" y="93194"/>
                </a:lnTo>
                <a:lnTo>
                  <a:pt x="387383" y="93194"/>
                </a:lnTo>
                <a:lnTo>
                  <a:pt x="387383" y="89891"/>
                </a:lnTo>
                <a:lnTo>
                  <a:pt x="380966" y="89374"/>
                </a:lnTo>
                <a:close/>
              </a:path>
              <a:path w="443864" h="138429">
                <a:moveTo>
                  <a:pt x="387383" y="89891"/>
                </a:moveTo>
                <a:lnTo>
                  <a:pt x="387383" y="93194"/>
                </a:lnTo>
                <a:lnTo>
                  <a:pt x="407892" y="93194"/>
                </a:lnTo>
                <a:lnTo>
                  <a:pt x="400870" y="90978"/>
                </a:lnTo>
                <a:lnTo>
                  <a:pt x="387383" y="89891"/>
                </a:lnTo>
                <a:close/>
              </a:path>
              <a:path w="443864" h="138429">
                <a:moveTo>
                  <a:pt x="387383" y="89374"/>
                </a:moveTo>
                <a:lnTo>
                  <a:pt x="380966" y="89374"/>
                </a:lnTo>
                <a:lnTo>
                  <a:pt x="387383" y="89891"/>
                </a:lnTo>
                <a:lnTo>
                  <a:pt x="387383" y="89374"/>
                </a:lnTo>
                <a:close/>
              </a:path>
              <a:path w="443864" h="138429">
                <a:moveTo>
                  <a:pt x="387383" y="69055"/>
                </a:moveTo>
                <a:lnTo>
                  <a:pt x="374702" y="69055"/>
                </a:lnTo>
                <a:lnTo>
                  <a:pt x="374702" y="89879"/>
                </a:lnTo>
                <a:lnTo>
                  <a:pt x="380966" y="89374"/>
                </a:lnTo>
                <a:lnTo>
                  <a:pt x="387383" y="89374"/>
                </a:lnTo>
                <a:lnTo>
                  <a:pt x="387383" y="69055"/>
                </a:lnTo>
                <a:close/>
              </a:path>
              <a:path w="443864" h="138429">
                <a:moveTo>
                  <a:pt x="443452" y="64624"/>
                </a:moveTo>
                <a:lnTo>
                  <a:pt x="318633" y="64624"/>
                </a:lnTo>
                <a:lnTo>
                  <a:pt x="318633" y="74860"/>
                </a:lnTo>
                <a:lnTo>
                  <a:pt x="374702" y="74860"/>
                </a:lnTo>
                <a:lnTo>
                  <a:pt x="374702" y="69055"/>
                </a:lnTo>
                <a:lnTo>
                  <a:pt x="443452" y="69055"/>
                </a:lnTo>
                <a:lnTo>
                  <a:pt x="443452" y="64624"/>
                </a:lnTo>
                <a:close/>
              </a:path>
              <a:path w="443864" h="138429">
                <a:moveTo>
                  <a:pt x="443452" y="69055"/>
                </a:moveTo>
                <a:lnTo>
                  <a:pt x="387383" y="69055"/>
                </a:lnTo>
                <a:lnTo>
                  <a:pt x="387383" y="74860"/>
                </a:lnTo>
                <a:lnTo>
                  <a:pt x="443452" y="74860"/>
                </a:lnTo>
                <a:lnTo>
                  <a:pt x="443452" y="69055"/>
                </a:lnTo>
                <a:close/>
              </a:path>
              <a:path w="443864" h="138429">
                <a:moveTo>
                  <a:pt x="378216" y="11305"/>
                </a:moveTo>
                <a:lnTo>
                  <a:pt x="372869" y="11305"/>
                </a:lnTo>
                <a:lnTo>
                  <a:pt x="372869" y="15430"/>
                </a:lnTo>
                <a:lnTo>
                  <a:pt x="368973" y="26502"/>
                </a:lnTo>
                <a:lnTo>
                  <a:pt x="358546" y="35711"/>
                </a:lnTo>
                <a:lnTo>
                  <a:pt x="343479" y="42457"/>
                </a:lnTo>
                <a:lnTo>
                  <a:pt x="325661" y="46138"/>
                </a:lnTo>
                <a:lnTo>
                  <a:pt x="330244" y="56222"/>
                </a:lnTo>
                <a:lnTo>
                  <a:pt x="350724" y="51502"/>
                </a:lnTo>
                <a:lnTo>
                  <a:pt x="367923" y="42873"/>
                </a:lnTo>
                <a:lnTo>
                  <a:pt x="379766" y="30720"/>
                </a:lnTo>
                <a:lnTo>
                  <a:pt x="381187" y="25789"/>
                </a:lnTo>
                <a:lnTo>
                  <a:pt x="378216" y="15430"/>
                </a:lnTo>
                <a:lnTo>
                  <a:pt x="378216" y="11305"/>
                </a:lnTo>
                <a:close/>
              </a:path>
              <a:path w="443864" h="138429">
                <a:moveTo>
                  <a:pt x="389369" y="11305"/>
                </a:moveTo>
                <a:lnTo>
                  <a:pt x="384175" y="11305"/>
                </a:lnTo>
                <a:lnTo>
                  <a:pt x="384175" y="15430"/>
                </a:lnTo>
                <a:lnTo>
                  <a:pt x="381187" y="25789"/>
                </a:lnTo>
                <a:lnTo>
                  <a:pt x="382602" y="30720"/>
                </a:lnTo>
                <a:lnTo>
                  <a:pt x="394392" y="42873"/>
                </a:lnTo>
                <a:lnTo>
                  <a:pt x="411539" y="51502"/>
                </a:lnTo>
                <a:lnTo>
                  <a:pt x="431994" y="56222"/>
                </a:lnTo>
                <a:lnTo>
                  <a:pt x="436577" y="46138"/>
                </a:lnTo>
                <a:lnTo>
                  <a:pt x="418760" y="42457"/>
                </a:lnTo>
                <a:lnTo>
                  <a:pt x="403692" y="35711"/>
                </a:lnTo>
                <a:lnTo>
                  <a:pt x="393265" y="26502"/>
                </a:lnTo>
                <a:lnTo>
                  <a:pt x="389369" y="15430"/>
                </a:lnTo>
                <a:lnTo>
                  <a:pt x="389369" y="11305"/>
                </a:lnTo>
                <a:close/>
              </a:path>
              <a:path w="443864" h="138429">
                <a:moveTo>
                  <a:pt x="384175" y="11305"/>
                </a:moveTo>
                <a:lnTo>
                  <a:pt x="378216" y="11305"/>
                </a:lnTo>
                <a:lnTo>
                  <a:pt x="378216" y="15430"/>
                </a:lnTo>
                <a:lnTo>
                  <a:pt x="381187" y="25789"/>
                </a:lnTo>
                <a:lnTo>
                  <a:pt x="384175" y="15430"/>
                </a:lnTo>
                <a:lnTo>
                  <a:pt x="384175" y="11305"/>
                </a:lnTo>
                <a:close/>
              </a:path>
              <a:path w="443864" h="138429">
                <a:moveTo>
                  <a:pt x="432300" y="6263"/>
                </a:moveTo>
                <a:lnTo>
                  <a:pt x="330092" y="6263"/>
                </a:lnTo>
                <a:lnTo>
                  <a:pt x="330092" y="16499"/>
                </a:lnTo>
                <a:lnTo>
                  <a:pt x="372493" y="16499"/>
                </a:lnTo>
                <a:lnTo>
                  <a:pt x="372869" y="15430"/>
                </a:lnTo>
                <a:lnTo>
                  <a:pt x="372869" y="11305"/>
                </a:lnTo>
                <a:lnTo>
                  <a:pt x="432300" y="11305"/>
                </a:lnTo>
                <a:lnTo>
                  <a:pt x="432300" y="6263"/>
                </a:lnTo>
                <a:close/>
              </a:path>
              <a:path w="443864" h="138429">
                <a:moveTo>
                  <a:pt x="432300" y="11305"/>
                </a:moveTo>
                <a:lnTo>
                  <a:pt x="389369" y="11305"/>
                </a:lnTo>
                <a:lnTo>
                  <a:pt x="389369" y="15430"/>
                </a:lnTo>
                <a:lnTo>
                  <a:pt x="389745" y="16499"/>
                </a:lnTo>
                <a:lnTo>
                  <a:pt x="432300" y="16499"/>
                </a:lnTo>
                <a:lnTo>
                  <a:pt x="432300" y="11305"/>
                </a:lnTo>
                <a:close/>
              </a:path>
            </a:pathLst>
          </a:custGeom>
          <a:solidFill>
            <a:srgbClr val="6775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675574" y="7787560"/>
            <a:ext cx="579755" cy="139700"/>
          </a:xfrm>
          <a:custGeom>
            <a:avLst/>
            <a:gdLst/>
            <a:ahLst/>
            <a:cxnLst/>
            <a:rect l="l" t="t" r="r" b="b"/>
            <a:pathLst>
              <a:path w="579754" h="139700">
                <a:moveTo>
                  <a:pt x="36819" y="15583"/>
                </a:moveTo>
                <a:lnTo>
                  <a:pt x="34527" y="15583"/>
                </a:lnTo>
                <a:lnTo>
                  <a:pt x="34527" y="26736"/>
                </a:lnTo>
                <a:lnTo>
                  <a:pt x="32054" y="41037"/>
                </a:lnTo>
                <a:lnTo>
                  <a:pt x="25055" y="53834"/>
                </a:lnTo>
                <a:lnTo>
                  <a:pt x="14160" y="64312"/>
                </a:lnTo>
                <a:lnTo>
                  <a:pt x="0" y="71652"/>
                </a:lnTo>
                <a:lnTo>
                  <a:pt x="6416" y="81735"/>
                </a:lnTo>
                <a:lnTo>
                  <a:pt x="22229" y="73163"/>
                </a:lnTo>
                <a:lnTo>
                  <a:pt x="34374" y="60595"/>
                </a:lnTo>
                <a:lnTo>
                  <a:pt x="41220" y="46758"/>
                </a:lnTo>
                <a:lnTo>
                  <a:pt x="39471" y="43383"/>
                </a:lnTo>
                <a:lnTo>
                  <a:pt x="36843" y="26736"/>
                </a:lnTo>
                <a:lnTo>
                  <a:pt x="36819" y="15583"/>
                </a:lnTo>
                <a:close/>
              </a:path>
              <a:path w="579754" h="139700">
                <a:moveTo>
                  <a:pt x="47208" y="15583"/>
                </a:moveTo>
                <a:lnTo>
                  <a:pt x="44916" y="15583"/>
                </a:lnTo>
                <a:lnTo>
                  <a:pt x="44916" y="26736"/>
                </a:lnTo>
                <a:lnTo>
                  <a:pt x="42166" y="44847"/>
                </a:lnTo>
                <a:lnTo>
                  <a:pt x="41220" y="46758"/>
                </a:lnTo>
                <a:lnTo>
                  <a:pt x="47036" y="57978"/>
                </a:lnTo>
                <a:lnTo>
                  <a:pt x="58926" y="69594"/>
                </a:lnTo>
                <a:lnTo>
                  <a:pt x="74555" y="77458"/>
                </a:lnTo>
                <a:lnTo>
                  <a:pt x="80666" y="67527"/>
                </a:lnTo>
                <a:lnTo>
                  <a:pt x="66866" y="60829"/>
                </a:lnTo>
                <a:lnTo>
                  <a:pt x="56317" y="51294"/>
                </a:lnTo>
                <a:lnTo>
                  <a:pt x="49578" y="39640"/>
                </a:lnTo>
                <a:lnTo>
                  <a:pt x="47235" y="26736"/>
                </a:lnTo>
                <a:lnTo>
                  <a:pt x="47208" y="15583"/>
                </a:lnTo>
                <a:close/>
              </a:path>
              <a:path w="579754" h="139700">
                <a:moveTo>
                  <a:pt x="44916" y="15583"/>
                </a:moveTo>
                <a:lnTo>
                  <a:pt x="36819" y="15583"/>
                </a:lnTo>
                <a:lnTo>
                  <a:pt x="36843" y="26736"/>
                </a:lnTo>
                <a:lnTo>
                  <a:pt x="39471" y="43383"/>
                </a:lnTo>
                <a:lnTo>
                  <a:pt x="41220" y="46758"/>
                </a:lnTo>
                <a:lnTo>
                  <a:pt x="42166" y="44847"/>
                </a:lnTo>
                <a:lnTo>
                  <a:pt x="44916" y="26736"/>
                </a:lnTo>
                <a:lnTo>
                  <a:pt x="44916" y="15583"/>
                </a:lnTo>
                <a:close/>
              </a:path>
              <a:path w="579754" h="139700">
                <a:moveTo>
                  <a:pt x="77610" y="10999"/>
                </a:moveTo>
                <a:lnTo>
                  <a:pt x="3819" y="10999"/>
                </a:lnTo>
                <a:lnTo>
                  <a:pt x="3819" y="21388"/>
                </a:lnTo>
                <a:lnTo>
                  <a:pt x="34527" y="21388"/>
                </a:lnTo>
                <a:lnTo>
                  <a:pt x="34527" y="15583"/>
                </a:lnTo>
                <a:lnTo>
                  <a:pt x="77610" y="15583"/>
                </a:lnTo>
                <a:lnTo>
                  <a:pt x="77610" y="10999"/>
                </a:lnTo>
                <a:close/>
              </a:path>
              <a:path w="579754" h="139700">
                <a:moveTo>
                  <a:pt x="77610" y="15583"/>
                </a:moveTo>
                <a:lnTo>
                  <a:pt x="47208" y="15583"/>
                </a:lnTo>
                <a:lnTo>
                  <a:pt x="47208" y="21388"/>
                </a:lnTo>
                <a:lnTo>
                  <a:pt x="77610" y="21388"/>
                </a:lnTo>
                <a:lnTo>
                  <a:pt x="77610" y="15583"/>
                </a:lnTo>
                <a:close/>
              </a:path>
              <a:path w="579754" h="139700">
                <a:moveTo>
                  <a:pt x="107707" y="763"/>
                </a:moveTo>
                <a:lnTo>
                  <a:pt x="95027" y="763"/>
                </a:lnTo>
                <a:lnTo>
                  <a:pt x="95027" y="84027"/>
                </a:lnTo>
                <a:lnTo>
                  <a:pt x="107707" y="84027"/>
                </a:lnTo>
                <a:lnTo>
                  <a:pt x="107707" y="46444"/>
                </a:lnTo>
                <a:lnTo>
                  <a:pt x="104194" y="46444"/>
                </a:lnTo>
                <a:lnTo>
                  <a:pt x="104194" y="35749"/>
                </a:lnTo>
                <a:lnTo>
                  <a:pt x="107707" y="35749"/>
                </a:lnTo>
                <a:lnTo>
                  <a:pt x="107707" y="763"/>
                </a:lnTo>
                <a:close/>
              </a:path>
              <a:path w="579754" h="139700">
                <a:moveTo>
                  <a:pt x="107707" y="35749"/>
                </a:moveTo>
                <a:lnTo>
                  <a:pt x="104194" y="35749"/>
                </a:lnTo>
                <a:lnTo>
                  <a:pt x="104194" y="46444"/>
                </a:lnTo>
                <a:lnTo>
                  <a:pt x="107707" y="46444"/>
                </a:lnTo>
                <a:lnTo>
                  <a:pt x="107707" y="35749"/>
                </a:lnTo>
                <a:close/>
              </a:path>
              <a:path w="579754" h="139700">
                <a:moveTo>
                  <a:pt x="128180" y="35749"/>
                </a:moveTo>
                <a:lnTo>
                  <a:pt x="107707" y="35749"/>
                </a:lnTo>
                <a:lnTo>
                  <a:pt x="107707" y="46444"/>
                </a:lnTo>
                <a:lnTo>
                  <a:pt x="128180" y="46444"/>
                </a:lnTo>
                <a:lnTo>
                  <a:pt x="128180" y="35749"/>
                </a:lnTo>
                <a:close/>
              </a:path>
              <a:path w="579754" h="139700">
                <a:moveTo>
                  <a:pt x="63708" y="87694"/>
                </a:moveTo>
                <a:lnTo>
                  <a:pt x="44758" y="89400"/>
                </a:lnTo>
                <a:lnTo>
                  <a:pt x="30479" y="94359"/>
                </a:lnTo>
                <a:lnTo>
                  <a:pt x="21469" y="102324"/>
                </a:lnTo>
                <a:lnTo>
                  <a:pt x="18333" y="113055"/>
                </a:lnTo>
                <a:lnTo>
                  <a:pt x="21469" y="123873"/>
                </a:lnTo>
                <a:lnTo>
                  <a:pt x="30479" y="131885"/>
                </a:lnTo>
                <a:lnTo>
                  <a:pt x="44758" y="136859"/>
                </a:lnTo>
                <a:lnTo>
                  <a:pt x="63708" y="138569"/>
                </a:lnTo>
                <a:lnTo>
                  <a:pt x="82657" y="136859"/>
                </a:lnTo>
                <a:lnTo>
                  <a:pt x="96937" y="131885"/>
                </a:lnTo>
                <a:lnTo>
                  <a:pt x="100588" y="128638"/>
                </a:lnTo>
                <a:lnTo>
                  <a:pt x="63708" y="128638"/>
                </a:lnTo>
                <a:lnTo>
                  <a:pt x="49915" y="127578"/>
                </a:lnTo>
                <a:lnTo>
                  <a:pt x="39531" y="124513"/>
                </a:lnTo>
                <a:lnTo>
                  <a:pt x="32985" y="119615"/>
                </a:lnTo>
                <a:lnTo>
                  <a:pt x="30708" y="113055"/>
                </a:lnTo>
                <a:lnTo>
                  <a:pt x="32985" y="106631"/>
                </a:lnTo>
                <a:lnTo>
                  <a:pt x="39531" y="101883"/>
                </a:lnTo>
                <a:lnTo>
                  <a:pt x="49915" y="98940"/>
                </a:lnTo>
                <a:lnTo>
                  <a:pt x="63708" y="97930"/>
                </a:lnTo>
                <a:lnTo>
                  <a:pt x="100976" y="97930"/>
                </a:lnTo>
                <a:lnTo>
                  <a:pt x="96937" y="94359"/>
                </a:lnTo>
                <a:lnTo>
                  <a:pt x="82657" y="89400"/>
                </a:lnTo>
                <a:lnTo>
                  <a:pt x="63708" y="87694"/>
                </a:lnTo>
                <a:close/>
              </a:path>
              <a:path w="579754" h="139700">
                <a:moveTo>
                  <a:pt x="100976" y="97930"/>
                </a:moveTo>
                <a:lnTo>
                  <a:pt x="63708" y="97930"/>
                </a:lnTo>
                <a:lnTo>
                  <a:pt x="77501" y="98940"/>
                </a:lnTo>
                <a:lnTo>
                  <a:pt x="87885" y="101883"/>
                </a:lnTo>
                <a:lnTo>
                  <a:pt x="94430" y="106631"/>
                </a:lnTo>
                <a:lnTo>
                  <a:pt x="96708" y="113055"/>
                </a:lnTo>
                <a:lnTo>
                  <a:pt x="94430" y="119615"/>
                </a:lnTo>
                <a:lnTo>
                  <a:pt x="87885" y="124513"/>
                </a:lnTo>
                <a:lnTo>
                  <a:pt x="77501" y="127578"/>
                </a:lnTo>
                <a:lnTo>
                  <a:pt x="63708" y="128638"/>
                </a:lnTo>
                <a:lnTo>
                  <a:pt x="100588" y="128638"/>
                </a:lnTo>
                <a:lnTo>
                  <a:pt x="105946" y="123873"/>
                </a:lnTo>
                <a:lnTo>
                  <a:pt x="109082" y="113055"/>
                </a:lnTo>
                <a:lnTo>
                  <a:pt x="105946" y="102324"/>
                </a:lnTo>
                <a:lnTo>
                  <a:pt x="100976" y="97930"/>
                </a:lnTo>
                <a:close/>
              </a:path>
              <a:path w="579754" h="139700">
                <a:moveTo>
                  <a:pt x="254362" y="763"/>
                </a:moveTo>
                <a:lnTo>
                  <a:pt x="241681" y="763"/>
                </a:lnTo>
                <a:lnTo>
                  <a:pt x="241681" y="138874"/>
                </a:lnTo>
                <a:lnTo>
                  <a:pt x="254362" y="138874"/>
                </a:lnTo>
                <a:lnTo>
                  <a:pt x="254362" y="763"/>
                </a:lnTo>
                <a:close/>
              </a:path>
              <a:path w="579754" h="139700">
                <a:moveTo>
                  <a:pt x="206695" y="15583"/>
                </a:moveTo>
                <a:lnTo>
                  <a:pt x="201195" y="15583"/>
                </a:lnTo>
                <a:lnTo>
                  <a:pt x="201195" y="17722"/>
                </a:lnTo>
                <a:lnTo>
                  <a:pt x="197684" y="43804"/>
                </a:lnTo>
                <a:lnTo>
                  <a:pt x="186968" y="66878"/>
                </a:lnTo>
                <a:lnTo>
                  <a:pt x="168775" y="86686"/>
                </a:lnTo>
                <a:lnTo>
                  <a:pt x="142834" y="102971"/>
                </a:lnTo>
                <a:lnTo>
                  <a:pt x="149557" y="113207"/>
                </a:lnTo>
                <a:lnTo>
                  <a:pt x="179047" y="94043"/>
                </a:lnTo>
                <a:lnTo>
                  <a:pt x="198942" y="70926"/>
                </a:lnTo>
                <a:lnTo>
                  <a:pt x="210185" y="44544"/>
                </a:lnTo>
                <a:lnTo>
                  <a:pt x="212454" y="25972"/>
                </a:lnTo>
                <a:lnTo>
                  <a:pt x="206695" y="25972"/>
                </a:lnTo>
                <a:lnTo>
                  <a:pt x="206695" y="15583"/>
                </a:lnTo>
                <a:close/>
              </a:path>
              <a:path w="579754" h="139700">
                <a:moveTo>
                  <a:pt x="201195" y="15583"/>
                </a:moveTo>
                <a:lnTo>
                  <a:pt x="149098" y="15583"/>
                </a:lnTo>
                <a:lnTo>
                  <a:pt x="149098" y="25972"/>
                </a:lnTo>
                <a:lnTo>
                  <a:pt x="200085" y="25972"/>
                </a:lnTo>
                <a:lnTo>
                  <a:pt x="201195" y="17722"/>
                </a:lnTo>
                <a:lnTo>
                  <a:pt x="201195" y="15583"/>
                </a:lnTo>
                <a:close/>
              </a:path>
              <a:path w="579754" h="139700">
                <a:moveTo>
                  <a:pt x="213723" y="15583"/>
                </a:moveTo>
                <a:lnTo>
                  <a:pt x="206695" y="15583"/>
                </a:lnTo>
                <a:lnTo>
                  <a:pt x="206695" y="25972"/>
                </a:lnTo>
                <a:lnTo>
                  <a:pt x="212454" y="25972"/>
                </a:lnTo>
                <a:lnTo>
                  <a:pt x="213723" y="15583"/>
                </a:lnTo>
                <a:close/>
              </a:path>
              <a:path w="579754" h="139700">
                <a:moveTo>
                  <a:pt x="366453" y="95638"/>
                </a:moveTo>
                <a:lnTo>
                  <a:pt x="353619" y="95638"/>
                </a:lnTo>
                <a:lnTo>
                  <a:pt x="353619" y="139180"/>
                </a:lnTo>
                <a:lnTo>
                  <a:pt x="366453" y="139180"/>
                </a:lnTo>
                <a:lnTo>
                  <a:pt x="366453" y="95638"/>
                </a:lnTo>
                <a:close/>
              </a:path>
              <a:path w="579754" h="139700">
                <a:moveTo>
                  <a:pt x="413813" y="95638"/>
                </a:moveTo>
                <a:lnTo>
                  <a:pt x="401133" y="95638"/>
                </a:lnTo>
                <a:lnTo>
                  <a:pt x="401133" y="139180"/>
                </a:lnTo>
                <a:lnTo>
                  <a:pt x="413813" y="139180"/>
                </a:lnTo>
                <a:lnTo>
                  <a:pt x="413813" y="95638"/>
                </a:lnTo>
                <a:close/>
              </a:path>
              <a:path w="579754" h="139700">
                <a:moveTo>
                  <a:pt x="446508" y="89069"/>
                </a:moveTo>
                <a:lnTo>
                  <a:pt x="321383" y="89069"/>
                </a:lnTo>
                <a:lnTo>
                  <a:pt x="321383" y="99458"/>
                </a:lnTo>
                <a:lnTo>
                  <a:pt x="353619" y="99458"/>
                </a:lnTo>
                <a:lnTo>
                  <a:pt x="353619" y="95638"/>
                </a:lnTo>
                <a:lnTo>
                  <a:pt x="446508" y="95638"/>
                </a:lnTo>
                <a:lnTo>
                  <a:pt x="446508" y="89069"/>
                </a:lnTo>
                <a:close/>
              </a:path>
              <a:path w="579754" h="139700">
                <a:moveTo>
                  <a:pt x="401133" y="95638"/>
                </a:moveTo>
                <a:lnTo>
                  <a:pt x="366453" y="95638"/>
                </a:lnTo>
                <a:lnTo>
                  <a:pt x="366453" y="99458"/>
                </a:lnTo>
                <a:lnTo>
                  <a:pt x="401133" y="99458"/>
                </a:lnTo>
                <a:lnTo>
                  <a:pt x="401133" y="95638"/>
                </a:lnTo>
                <a:close/>
              </a:path>
              <a:path w="579754" h="139700">
                <a:moveTo>
                  <a:pt x="446508" y="95638"/>
                </a:moveTo>
                <a:lnTo>
                  <a:pt x="413813" y="95638"/>
                </a:lnTo>
                <a:lnTo>
                  <a:pt x="413813" y="99458"/>
                </a:lnTo>
                <a:lnTo>
                  <a:pt x="446508" y="99458"/>
                </a:lnTo>
                <a:lnTo>
                  <a:pt x="446508" y="95638"/>
                </a:lnTo>
                <a:close/>
              </a:path>
              <a:path w="579754" h="139700">
                <a:moveTo>
                  <a:pt x="377300" y="16041"/>
                </a:moveTo>
                <a:lnTo>
                  <a:pt x="327800" y="16041"/>
                </a:lnTo>
                <a:lnTo>
                  <a:pt x="327800" y="26277"/>
                </a:lnTo>
                <a:lnTo>
                  <a:pt x="438869" y="26277"/>
                </a:lnTo>
                <a:lnTo>
                  <a:pt x="438869" y="23374"/>
                </a:lnTo>
                <a:lnTo>
                  <a:pt x="377300" y="23374"/>
                </a:lnTo>
                <a:lnTo>
                  <a:pt x="377300" y="16041"/>
                </a:lnTo>
                <a:close/>
              </a:path>
              <a:path w="579754" h="139700">
                <a:moveTo>
                  <a:pt x="389980" y="0"/>
                </a:moveTo>
                <a:lnTo>
                  <a:pt x="377300" y="0"/>
                </a:lnTo>
                <a:lnTo>
                  <a:pt x="377300" y="23374"/>
                </a:lnTo>
                <a:lnTo>
                  <a:pt x="389980" y="23374"/>
                </a:lnTo>
                <a:lnTo>
                  <a:pt x="389980" y="0"/>
                </a:lnTo>
                <a:close/>
              </a:path>
              <a:path w="579754" h="139700">
                <a:moveTo>
                  <a:pt x="438869" y="16041"/>
                </a:moveTo>
                <a:lnTo>
                  <a:pt x="389980" y="16041"/>
                </a:lnTo>
                <a:lnTo>
                  <a:pt x="389980" y="23374"/>
                </a:lnTo>
                <a:lnTo>
                  <a:pt x="438869" y="23374"/>
                </a:lnTo>
                <a:lnTo>
                  <a:pt x="438869" y="16041"/>
                </a:lnTo>
                <a:close/>
              </a:path>
              <a:path w="579754" h="139700">
                <a:moveTo>
                  <a:pt x="383716" y="34069"/>
                </a:moveTo>
                <a:lnTo>
                  <a:pt x="364774" y="35585"/>
                </a:lnTo>
                <a:lnTo>
                  <a:pt x="350659" y="40008"/>
                </a:lnTo>
                <a:lnTo>
                  <a:pt x="341843" y="47153"/>
                </a:lnTo>
                <a:lnTo>
                  <a:pt x="338800" y="56833"/>
                </a:lnTo>
                <a:lnTo>
                  <a:pt x="341843" y="66601"/>
                </a:lnTo>
                <a:lnTo>
                  <a:pt x="350659" y="73791"/>
                </a:lnTo>
                <a:lnTo>
                  <a:pt x="364774" y="78231"/>
                </a:lnTo>
                <a:lnTo>
                  <a:pt x="383716" y="79749"/>
                </a:lnTo>
                <a:lnTo>
                  <a:pt x="402570" y="78231"/>
                </a:lnTo>
                <a:lnTo>
                  <a:pt x="416640" y="73791"/>
                </a:lnTo>
                <a:lnTo>
                  <a:pt x="421127" y="70124"/>
                </a:lnTo>
                <a:lnTo>
                  <a:pt x="383716" y="70124"/>
                </a:lnTo>
                <a:lnTo>
                  <a:pt x="370243" y="69251"/>
                </a:lnTo>
                <a:lnTo>
                  <a:pt x="360265" y="66687"/>
                </a:lnTo>
                <a:lnTo>
                  <a:pt x="354068" y="62519"/>
                </a:lnTo>
                <a:lnTo>
                  <a:pt x="351939" y="56833"/>
                </a:lnTo>
                <a:lnTo>
                  <a:pt x="354068" y="51235"/>
                </a:lnTo>
                <a:lnTo>
                  <a:pt x="360265" y="47112"/>
                </a:lnTo>
                <a:lnTo>
                  <a:pt x="370243" y="44565"/>
                </a:lnTo>
                <a:lnTo>
                  <a:pt x="383716" y="43694"/>
                </a:lnTo>
                <a:lnTo>
                  <a:pt x="421179" y="43694"/>
                </a:lnTo>
                <a:lnTo>
                  <a:pt x="416640" y="40008"/>
                </a:lnTo>
                <a:lnTo>
                  <a:pt x="402570" y="35585"/>
                </a:lnTo>
                <a:lnTo>
                  <a:pt x="383716" y="34069"/>
                </a:lnTo>
                <a:close/>
              </a:path>
              <a:path w="579754" h="139700">
                <a:moveTo>
                  <a:pt x="421179" y="43694"/>
                </a:moveTo>
                <a:lnTo>
                  <a:pt x="383716" y="43694"/>
                </a:lnTo>
                <a:lnTo>
                  <a:pt x="397189" y="44565"/>
                </a:lnTo>
                <a:lnTo>
                  <a:pt x="407168" y="47112"/>
                </a:lnTo>
                <a:lnTo>
                  <a:pt x="413365" y="51235"/>
                </a:lnTo>
                <a:lnTo>
                  <a:pt x="415494" y="56833"/>
                </a:lnTo>
                <a:lnTo>
                  <a:pt x="413365" y="62519"/>
                </a:lnTo>
                <a:lnTo>
                  <a:pt x="407168" y="66687"/>
                </a:lnTo>
                <a:lnTo>
                  <a:pt x="397189" y="69251"/>
                </a:lnTo>
                <a:lnTo>
                  <a:pt x="383716" y="70124"/>
                </a:lnTo>
                <a:lnTo>
                  <a:pt x="421127" y="70124"/>
                </a:lnTo>
                <a:lnTo>
                  <a:pt x="425439" y="66601"/>
                </a:lnTo>
                <a:lnTo>
                  <a:pt x="428480" y="56833"/>
                </a:lnTo>
                <a:lnTo>
                  <a:pt x="425439" y="47153"/>
                </a:lnTo>
                <a:lnTo>
                  <a:pt x="421179" y="43694"/>
                </a:lnTo>
                <a:close/>
              </a:path>
              <a:path w="579754" h="139700">
                <a:moveTo>
                  <a:pt x="579565" y="763"/>
                </a:moveTo>
                <a:lnTo>
                  <a:pt x="567495" y="763"/>
                </a:lnTo>
                <a:lnTo>
                  <a:pt x="567495" y="138874"/>
                </a:lnTo>
                <a:lnTo>
                  <a:pt x="579565" y="138874"/>
                </a:lnTo>
                <a:lnTo>
                  <a:pt x="579565" y="67069"/>
                </a:lnTo>
                <a:lnTo>
                  <a:pt x="572232" y="67069"/>
                </a:lnTo>
                <a:lnTo>
                  <a:pt x="572232" y="56374"/>
                </a:lnTo>
                <a:lnTo>
                  <a:pt x="579565" y="56374"/>
                </a:lnTo>
                <a:lnTo>
                  <a:pt x="579565" y="763"/>
                </a:lnTo>
                <a:close/>
              </a:path>
              <a:path w="579754" h="139700">
                <a:moveTo>
                  <a:pt x="549315" y="3666"/>
                </a:moveTo>
                <a:lnTo>
                  <a:pt x="537398" y="3666"/>
                </a:lnTo>
                <a:lnTo>
                  <a:pt x="537398" y="131999"/>
                </a:lnTo>
                <a:lnTo>
                  <a:pt x="549315" y="131999"/>
                </a:lnTo>
                <a:lnTo>
                  <a:pt x="549315" y="67069"/>
                </a:lnTo>
                <a:lnTo>
                  <a:pt x="545648" y="67069"/>
                </a:lnTo>
                <a:lnTo>
                  <a:pt x="545648" y="56374"/>
                </a:lnTo>
                <a:lnTo>
                  <a:pt x="549315" y="56374"/>
                </a:lnTo>
                <a:lnTo>
                  <a:pt x="549315" y="3666"/>
                </a:lnTo>
                <a:close/>
              </a:path>
              <a:path w="579754" h="139700">
                <a:moveTo>
                  <a:pt x="549315" y="56374"/>
                </a:moveTo>
                <a:lnTo>
                  <a:pt x="545648" y="56374"/>
                </a:lnTo>
                <a:lnTo>
                  <a:pt x="545648" y="67069"/>
                </a:lnTo>
                <a:lnTo>
                  <a:pt x="549315" y="67069"/>
                </a:lnTo>
                <a:lnTo>
                  <a:pt x="549315" y="56374"/>
                </a:lnTo>
                <a:close/>
              </a:path>
              <a:path w="579754" h="139700">
                <a:moveTo>
                  <a:pt x="567495" y="56374"/>
                </a:moveTo>
                <a:lnTo>
                  <a:pt x="549315" y="56374"/>
                </a:lnTo>
                <a:lnTo>
                  <a:pt x="549315" y="67069"/>
                </a:lnTo>
                <a:lnTo>
                  <a:pt x="567495" y="67069"/>
                </a:lnTo>
                <a:lnTo>
                  <a:pt x="567495" y="56374"/>
                </a:lnTo>
                <a:close/>
              </a:path>
              <a:path w="579754" h="139700">
                <a:moveTo>
                  <a:pt x="579565" y="56374"/>
                </a:moveTo>
                <a:lnTo>
                  <a:pt x="572232" y="56374"/>
                </a:lnTo>
                <a:lnTo>
                  <a:pt x="572232" y="67069"/>
                </a:lnTo>
                <a:lnTo>
                  <a:pt x="579565" y="67069"/>
                </a:lnTo>
                <a:lnTo>
                  <a:pt x="579565" y="56374"/>
                </a:lnTo>
                <a:close/>
              </a:path>
              <a:path w="579754" h="139700">
                <a:moveTo>
                  <a:pt x="492635" y="22152"/>
                </a:moveTo>
                <a:lnTo>
                  <a:pt x="490343" y="22152"/>
                </a:lnTo>
                <a:lnTo>
                  <a:pt x="490343" y="38041"/>
                </a:lnTo>
                <a:lnTo>
                  <a:pt x="488457" y="58141"/>
                </a:lnTo>
                <a:lnTo>
                  <a:pt x="482819" y="75777"/>
                </a:lnTo>
                <a:lnTo>
                  <a:pt x="473456" y="90205"/>
                </a:lnTo>
                <a:lnTo>
                  <a:pt x="460399" y="100680"/>
                </a:lnTo>
                <a:lnTo>
                  <a:pt x="468190" y="110457"/>
                </a:lnTo>
                <a:lnTo>
                  <a:pt x="482162" y="98455"/>
                </a:lnTo>
                <a:lnTo>
                  <a:pt x="492195" y="81926"/>
                </a:lnTo>
                <a:lnTo>
                  <a:pt x="496802" y="66423"/>
                </a:lnTo>
                <a:lnTo>
                  <a:pt x="494683" y="59786"/>
                </a:lnTo>
                <a:lnTo>
                  <a:pt x="492635" y="38041"/>
                </a:lnTo>
                <a:lnTo>
                  <a:pt x="492635" y="22152"/>
                </a:lnTo>
                <a:close/>
              </a:path>
              <a:path w="579754" h="139700">
                <a:moveTo>
                  <a:pt x="502565" y="22152"/>
                </a:moveTo>
                <a:lnTo>
                  <a:pt x="500273" y="22152"/>
                </a:lnTo>
                <a:lnTo>
                  <a:pt x="500273" y="38041"/>
                </a:lnTo>
                <a:lnTo>
                  <a:pt x="498247" y="61559"/>
                </a:lnTo>
                <a:lnTo>
                  <a:pt x="496802" y="66423"/>
                </a:lnTo>
                <a:lnTo>
                  <a:pt x="500770" y="78852"/>
                </a:lnTo>
                <a:lnTo>
                  <a:pt x="510810" y="94394"/>
                </a:lnTo>
                <a:lnTo>
                  <a:pt x="524718" y="105569"/>
                </a:lnTo>
                <a:lnTo>
                  <a:pt x="532204" y="95791"/>
                </a:lnTo>
                <a:lnTo>
                  <a:pt x="519387" y="86144"/>
                </a:lnTo>
                <a:lnTo>
                  <a:pt x="510109" y="72702"/>
                </a:lnTo>
                <a:lnTo>
                  <a:pt x="504468" y="56367"/>
                </a:lnTo>
                <a:lnTo>
                  <a:pt x="502565" y="38041"/>
                </a:lnTo>
                <a:lnTo>
                  <a:pt x="502565" y="22152"/>
                </a:lnTo>
                <a:close/>
              </a:path>
              <a:path w="579754" h="139700">
                <a:moveTo>
                  <a:pt x="500273" y="22152"/>
                </a:moveTo>
                <a:lnTo>
                  <a:pt x="492635" y="22152"/>
                </a:lnTo>
                <a:lnTo>
                  <a:pt x="492635" y="38041"/>
                </a:lnTo>
                <a:lnTo>
                  <a:pt x="494683" y="59786"/>
                </a:lnTo>
                <a:lnTo>
                  <a:pt x="496802" y="66423"/>
                </a:lnTo>
                <a:lnTo>
                  <a:pt x="498247" y="61559"/>
                </a:lnTo>
                <a:lnTo>
                  <a:pt x="500273" y="38041"/>
                </a:lnTo>
                <a:lnTo>
                  <a:pt x="500273" y="22152"/>
                </a:lnTo>
                <a:close/>
              </a:path>
              <a:path w="579754" h="139700">
                <a:moveTo>
                  <a:pt x="527773" y="16958"/>
                </a:moveTo>
                <a:lnTo>
                  <a:pt x="463607" y="16958"/>
                </a:lnTo>
                <a:lnTo>
                  <a:pt x="463607" y="27499"/>
                </a:lnTo>
                <a:lnTo>
                  <a:pt x="490343" y="27499"/>
                </a:lnTo>
                <a:lnTo>
                  <a:pt x="490343" y="22152"/>
                </a:lnTo>
                <a:lnTo>
                  <a:pt x="527773" y="22152"/>
                </a:lnTo>
                <a:lnTo>
                  <a:pt x="527773" y="16958"/>
                </a:lnTo>
                <a:close/>
              </a:path>
              <a:path w="579754" h="139700">
                <a:moveTo>
                  <a:pt x="527773" y="22152"/>
                </a:moveTo>
                <a:lnTo>
                  <a:pt x="502565" y="22152"/>
                </a:lnTo>
                <a:lnTo>
                  <a:pt x="502565" y="27499"/>
                </a:lnTo>
                <a:lnTo>
                  <a:pt x="527773" y="27499"/>
                </a:lnTo>
                <a:lnTo>
                  <a:pt x="527773" y="22152"/>
                </a:lnTo>
                <a:close/>
              </a:path>
            </a:pathLst>
          </a:custGeom>
          <a:solidFill>
            <a:srgbClr val="6775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656906" y="3138995"/>
            <a:ext cx="705485" cy="289560"/>
          </a:xfrm>
          <a:custGeom>
            <a:avLst/>
            <a:gdLst/>
            <a:ahLst/>
            <a:cxnLst/>
            <a:rect l="l" t="t" r="r" b="b"/>
            <a:pathLst>
              <a:path w="705485" h="289560">
                <a:moveTo>
                  <a:pt x="560215" y="0"/>
                </a:moveTo>
                <a:lnTo>
                  <a:pt x="144691" y="0"/>
                </a:lnTo>
                <a:lnTo>
                  <a:pt x="98957" y="7376"/>
                </a:lnTo>
                <a:lnTo>
                  <a:pt x="59238" y="27917"/>
                </a:lnTo>
                <a:lnTo>
                  <a:pt x="27917" y="59238"/>
                </a:lnTo>
                <a:lnTo>
                  <a:pt x="7376" y="98957"/>
                </a:lnTo>
                <a:lnTo>
                  <a:pt x="0" y="144691"/>
                </a:lnTo>
                <a:lnTo>
                  <a:pt x="7376" y="190425"/>
                </a:lnTo>
                <a:lnTo>
                  <a:pt x="27917" y="230144"/>
                </a:lnTo>
                <a:lnTo>
                  <a:pt x="59238" y="261465"/>
                </a:lnTo>
                <a:lnTo>
                  <a:pt x="98957" y="282006"/>
                </a:lnTo>
                <a:lnTo>
                  <a:pt x="144691" y="289382"/>
                </a:lnTo>
                <a:lnTo>
                  <a:pt x="560215" y="289382"/>
                </a:lnTo>
                <a:lnTo>
                  <a:pt x="605949" y="282006"/>
                </a:lnTo>
                <a:lnTo>
                  <a:pt x="645668" y="261465"/>
                </a:lnTo>
                <a:lnTo>
                  <a:pt x="676990" y="230144"/>
                </a:lnTo>
                <a:lnTo>
                  <a:pt x="697530" y="190425"/>
                </a:lnTo>
                <a:lnTo>
                  <a:pt x="704907" y="144691"/>
                </a:lnTo>
                <a:lnTo>
                  <a:pt x="697530" y="98957"/>
                </a:lnTo>
                <a:lnTo>
                  <a:pt x="676990" y="59238"/>
                </a:lnTo>
                <a:lnTo>
                  <a:pt x="645668" y="27917"/>
                </a:lnTo>
                <a:lnTo>
                  <a:pt x="605949" y="7376"/>
                </a:lnTo>
                <a:lnTo>
                  <a:pt x="560215" y="0"/>
                </a:lnTo>
                <a:close/>
              </a:path>
            </a:pathLst>
          </a:custGeom>
          <a:solidFill>
            <a:srgbClr val="D8D8D8">
              <a:alpha val="6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7402338" y="3702930"/>
            <a:ext cx="756920" cy="289560"/>
          </a:xfrm>
          <a:custGeom>
            <a:avLst/>
            <a:gdLst/>
            <a:ahLst/>
            <a:cxnLst/>
            <a:rect l="l" t="t" r="r" b="b"/>
            <a:pathLst>
              <a:path w="756920" h="289560">
                <a:moveTo>
                  <a:pt x="612156" y="0"/>
                </a:moveTo>
                <a:lnTo>
                  <a:pt x="144691" y="0"/>
                </a:lnTo>
                <a:lnTo>
                  <a:pt x="98957" y="7376"/>
                </a:lnTo>
                <a:lnTo>
                  <a:pt x="59238" y="27917"/>
                </a:lnTo>
                <a:lnTo>
                  <a:pt x="27917" y="59238"/>
                </a:lnTo>
                <a:lnTo>
                  <a:pt x="7376" y="98957"/>
                </a:lnTo>
                <a:lnTo>
                  <a:pt x="0" y="144691"/>
                </a:lnTo>
                <a:lnTo>
                  <a:pt x="7376" y="190425"/>
                </a:lnTo>
                <a:lnTo>
                  <a:pt x="27917" y="230144"/>
                </a:lnTo>
                <a:lnTo>
                  <a:pt x="59238" y="261465"/>
                </a:lnTo>
                <a:lnTo>
                  <a:pt x="98957" y="282006"/>
                </a:lnTo>
                <a:lnTo>
                  <a:pt x="144691" y="289382"/>
                </a:lnTo>
                <a:lnTo>
                  <a:pt x="612156" y="289382"/>
                </a:lnTo>
                <a:lnTo>
                  <a:pt x="657889" y="282006"/>
                </a:lnTo>
                <a:lnTo>
                  <a:pt x="697609" y="261465"/>
                </a:lnTo>
                <a:lnTo>
                  <a:pt x="728930" y="230144"/>
                </a:lnTo>
                <a:lnTo>
                  <a:pt x="749471" y="190425"/>
                </a:lnTo>
                <a:lnTo>
                  <a:pt x="756847" y="144691"/>
                </a:lnTo>
                <a:lnTo>
                  <a:pt x="749471" y="98957"/>
                </a:lnTo>
                <a:lnTo>
                  <a:pt x="728930" y="59238"/>
                </a:lnTo>
                <a:lnTo>
                  <a:pt x="697609" y="27917"/>
                </a:lnTo>
                <a:lnTo>
                  <a:pt x="657889" y="7376"/>
                </a:lnTo>
                <a:lnTo>
                  <a:pt x="612156" y="0"/>
                </a:lnTo>
                <a:close/>
              </a:path>
            </a:pathLst>
          </a:custGeom>
          <a:solidFill>
            <a:srgbClr val="D8D8D8">
              <a:alpha val="6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9027334" y="3702930"/>
            <a:ext cx="467995" cy="289560"/>
          </a:xfrm>
          <a:custGeom>
            <a:avLst/>
            <a:gdLst/>
            <a:ahLst/>
            <a:cxnLst/>
            <a:rect l="l" t="t" r="r" b="b"/>
            <a:pathLst>
              <a:path w="467995" h="289560">
                <a:moveTo>
                  <a:pt x="322773" y="0"/>
                </a:moveTo>
                <a:lnTo>
                  <a:pt x="144691" y="0"/>
                </a:lnTo>
                <a:lnTo>
                  <a:pt x="98957" y="7376"/>
                </a:lnTo>
                <a:lnTo>
                  <a:pt x="59238" y="27917"/>
                </a:lnTo>
                <a:lnTo>
                  <a:pt x="27917" y="59238"/>
                </a:lnTo>
                <a:lnTo>
                  <a:pt x="7376" y="98957"/>
                </a:lnTo>
                <a:lnTo>
                  <a:pt x="0" y="144691"/>
                </a:lnTo>
                <a:lnTo>
                  <a:pt x="7376" y="190425"/>
                </a:lnTo>
                <a:lnTo>
                  <a:pt x="27917" y="230144"/>
                </a:lnTo>
                <a:lnTo>
                  <a:pt x="59238" y="261465"/>
                </a:lnTo>
                <a:lnTo>
                  <a:pt x="98957" y="282006"/>
                </a:lnTo>
                <a:lnTo>
                  <a:pt x="144691" y="289382"/>
                </a:lnTo>
                <a:lnTo>
                  <a:pt x="322773" y="289382"/>
                </a:lnTo>
                <a:lnTo>
                  <a:pt x="368506" y="282006"/>
                </a:lnTo>
                <a:lnTo>
                  <a:pt x="408226" y="261465"/>
                </a:lnTo>
                <a:lnTo>
                  <a:pt x="439547" y="230144"/>
                </a:lnTo>
                <a:lnTo>
                  <a:pt x="460088" y="190425"/>
                </a:lnTo>
                <a:lnTo>
                  <a:pt x="467464" y="144691"/>
                </a:lnTo>
                <a:lnTo>
                  <a:pt x="460088" y="98957"/>
                </a:lnTo>
                <a:lnTo>
                  <a:pt x="439547" y="59238"/>
                </a:lnTo>
                <a:lnTo>
                  <a:pt x="408226" y="27917"/>
                </a:lnTo>
                <a:lnTo>
                  <a:pt x="368506" y="7376"/>
                </a:lnTo>
                <a:lnTo>
                  <a:pt x="322773" y="0"/>
                </a:lnTo>
                <a:close/>
              </a:path>
            </a:pathLst>
          </a:custGeom>
          <a:solidFill>
            <a:srgbClr val="D8D8D8">
              <a:alpha val="6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6044468" y="4266852"/>
            <a:ext cx="638175" cy="289560"/>
          </a:xfrm>
          <a:custGeom>
            <a:avLst/>
            <a:gdLst/>
            <a:ahLst/>
            <a:cxnLst/>
            <a:rect l="l" t="t" r="r" b="b"/>
            <a:pathLst>
              <a:path w="638175" h="289560">
                <a:moveTo>
                  <a:pt x="493435" y="0"/>
                </a:moveTo>
                <a:lnTo>
                  <a:pt x="144691" y="0"/>
                </a:lnTo>
                <a:lnTo>
                  <a:pt x="98957" y="7376"/>
                </a:lnTo>
                <a:lnTo>
                  <a:pt x="59238" y="27917"/>
                </a:lnTo>
                <a:lnTo>
                  <a:pt x="27917" y="59238"/>
                </a:lnTo>
                <a:lnTo>
                  <a:pt x="7376" y="98957"/>
                </a:lnTo>
                <a:lnTo>
                  <a:pt x="0" y="144691"/>
                </a:lnTo>
                <a:lnTo>
                  <a:pt x="7376" y="190425"/>
                </a:lnTo>
                <a:lnTo>
                  <a:pt x="27917" y="230144"/>
                </a:lnTo>
                <a:lnTo>
                  <a:pt x="59238" y="261465"/>
                </a:lnTo>
                <a:lnTo>
                  <a:pt x="98957" y="282006"/>
                </a:lnTo>
                <a:lnTo>
                  <a:pt x="144691" y="289382"/>
                </a:lnTo>
                <a:lnTo>
                  <a:pt x="493434" y="289382"/>
                </a:lnTo>
                <a:lnTo>
                  <a:pt x="539168" y="282006"/>
                </a:lnTo>
                <a:lnTo>
                  <a:pt x="578887" y="261465"/>
                </a:lnTo>
                <a:lnTo>
                  <a:pt x="610209" y="230144"/>
                </a:lnTo>
                <a:lnTo>
                  <a:pt x="630749" y="190425"/>
                </a:lnTo>
                <a:lnTo>
                  <a:pt x="638126" y="144691"/>
                </a:lnTo>
                <a:lnTo>
                  <a:pt x="630749" y="98957"/>
                </a:lnTo>
                <a:lnTo>
                  <a:pt x="610209" y="59238"/>
                </a:lnTo>
                <a:lnTo>
                  <a:pt x="578887" y="27917"/>
                </a:lnTo>
                <a:lnTo>
                  <a:pt x="539168" y="7376"/>
                </a:lnTo>
                <a:lnTo>
                  <a:pt x="493435" y="0"/>
                </a:lnTo>
                <a:close/>
              </a:path>
            </a:pathLst>
          </a:custGeom>
          <a:solidFill>
            <a:srgbClr val="D8D8D8">
              <a:alpha val="6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6734528" y="4845620"/>
            <a:ext cx="549275" cy="289560"/>
          </a:xfrm>
          <a:custGeom>
            <a:avLst/>
            <a:gdLst/>
            <a:ahLst/>
            <a:cxnLst/>
            <a:rect l="l" t="t" r="r" b="b"/>
            <a:pathLst>
              <a:path w="549275" h="289560">
                <a:moveTo>
                  <a:pt x="404394" y="0"/>
                </a:moveTo>
                <a:lnTo>
                  <a:pt x="144691" y="0"/>
                </a:lnTo>
                <a:lnTo>
                  <a:pt x="98957" y="7376"/>
                </a:lnTo>
                <a:lnTo>
                  <a:pt x="59238" y="27917"/>
                </a:lnTo>
                <a:lnTo>
                  <a:pt x="27917" y="59238"/>
                </a:lnTo>
                <a:lnTo>
                  <a:pt x="7376" y="98957"/>
                </a:lnTo>
                <a:lnTo>
                  <a:pt x="0" y="144691"/>
                </a:lnTo>
                <a:lnTo>
                  <a:pt x="7376" y="190425"/>
                </a:lnTo>
                <a:lnTo>
                  <a:pt x="27917" y="230144"/>
                </a:lnTo>
                <a:lnTo>
                  <a:pt x="59238" y="261465"/>
                </a:lnTo>
                <a:lnTo>
                  <a:pt x="98957" y="282006"/>
                </a:lnTo>
                <a:lnTo>
                  <a:pt x="144691" y="289382"/>
                </a:lnTo>
                <a:lnTo>
                  <a:pt x="404394" y="289382"/>
                </a:lnTo>
                <a:lnTo>
                  <a:pt x="450127" y="282006"/>
                </a:lnTo>
                <a:lnTo>
                  <a:pt x="489846" y="261465"/>
                </a:lnTo>
                <a:lnTo>
                  <a:pt x="521168" y="230144"/>
                </a:lnTo>
                <a:lnTo>
                  <a:pt x="541709" y="190425"/>
                </a:lnTo>
                <a:lnTo>
                  <a:pt x="549085" y="144691"/>
                </a:lnTo>
                <a:lnTo>
                  <a:pt x="541709" y="98957"/>
                </a:lnTo>
                <a:lnTo>
                  <a:pt x="521168" y="59238"/>
                </a:lnTo>
                <a:lnTo>
                  <a:pt x="489847" y="27917"/>
                </a:lnTo>
                <a:lnTo>
                  <a:pt x="450127" y="7376"/>
                </a:lnTo>
                <a:lnTo>
                  <a:pt x="404394" y="0"/>
                </a:lnTo>
                <a:close/>
              </a:path>
            </a:pathLst>
          </a:custGeom>
          <a:solidFill>
            <a:srgbClr val="D8D8D8">
              <a:alpha val="6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6326423" y="5973477"/>
            <a:ext cx="638175" cy="289560"/>
          </a:xfrm>
          <a:custGeom>
            <a:avLst/>
            <a:gdLst/>
            <a:ahLst/>
            <a:cxnLst/>
            <a:rect l="l" t="t" r="r" b="b"/>
            <a:pathLst>
              <a:path w="638175" h="289560">
                <a:moveTo>
                  <a:pt x="493435" y="0"/>
                </a:moveTo>
                <a:lnTo>
                  <a:pt x="144691" y="0"/>
                </a:lnTo>
                <a:lnTo>
                  <a:pt x="98957" y="7376"/>
                </a:lnTo>
                <a:lnTo>
                  <a:pt x="59238" y="27917"/>
                </a:lnTo>
                <a:lnTo>
                  <a:pt x="27917" y="59238"/>
                </a:lnTo>
                <a:lnTo>
                  <a:pt x="7376" y="98957"/>
                </a:lnTo>
                <a:lnTo>
                  <a:pt x="0" y="144691"/>
                </a:lnTo>
                <a:lnTo>
                  <a:pt x="7376" y="190425"/>
                </a:lnTo>
                <a:lnTo>
                  <a:pt x="27917" y="230144"/>
                </a:lnTo>
                <a:lnTo>
                  <a:pt x="59238" y="261465"/>
                </a:lnTo>
                <a:lnTo>
                  <a:pt x="98957" y="282006"/>
                </a:lnTo>
                <a:lnTo>
                  <a:pt x="144691" y="289382"/>
                </a:lnTo>
                <a:lnTo>
                  <a:pt x="493434" y="289382"/>
                </a:lnTo>
                <a:lnTo>
                  <a:pt x="539168" y="282006"/>
                </a:lnTo>
                <a:lnTo>
                  <a:pt x="578887" y="261465"/>
                </a:lnTo>
                <a:lnTo>
                  <a:pt x="610209" y="230144"/>
                </a:lnTo>
                <a:lnTo>
                  <a:pt x="630749" y="190425"/>
                </a:lnTo>
                <a:lnTo>
                  <a:pt x="638126" y="144691"/>
                </a:lnTo>
                <a:lnTo>
                  <a:pt x="630749" y="98957"/>
                </a:lnTo>
                <a:lnTo>
                  <a:pt x="610209" y="59238"/>
                </a:lnTo>
                <a:lnTo>
                  <a:pt x="578887" y="27917"/>
                </a:lnTo>
                <a:lnTo>
                  <a:pt x="539168" y="7376"/>
                </a:lnTo>
                <a:lnTo>
                  <a:pt x="493435" y="0"/>
                </a:lnTo>
                <a:close/>
              </a:path>
            </a:pathLst>
          </a:custGeom>
          <a:solidFill>
            <a:srgbClr val="D8D8D8">
              <a:alpha val="6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6259642" y="7138416"/>
            <a:ext cx="942975" cy="289560"/>
          </a:xfrm>
          <a:custGeom>
            <a:avLst/>
            <a:gdLst/>
            <a:ahLst/>
            <a:cxnLst/>
            <a:rect l="l" t="t" r="r" b="b"/>
            <a:pathLst>
              <a:path w="942975" h="289559">
                <a:moveTo>
                  <a:pt x="797657" y="0"/>
                </a:moveTo>
                <a:lnTo>
                  <a:pt x="144691" y="0"/>
                </a:lnTo>
                <a:lnTo>
                  <a:pt x="98957" y="7376"/>
                </a:lnTo>
                <a:lnTo>
                  <a:pt x="59238" y="27917"/>
                </a:lnTo>
                <a:lnTo>
                  <a:pt x="27917" y="59238"/>
                </a:lnTo>
                <a:lnTo>
                  <a:pt x="7376" y="98957"/>
                </a:lnTo>
                <a:lnTo>
                  <a:pt x="0" y="144691"/>
                </a:lnTo>
                <a:lnTo>
                  <a:pt x="7376" y="190425"/>
                </a:lnTo>
                <a:lnTo>
                  <a:pt x="27917" y="230144"/>
                </a:lnTo>
                <a:lnTo>
                  <a:pt x="59238" y="261465"/>
                </a:lnTo>
                <a:lnTo>
                  <a:pt x="98957" y="282006"/>
                </a:lnTo>
                <a:lnTo>
                  <a:pt x="144691" y="289382"/>
                </a:lnTo>
                <a:lnTo>
                  <a:pt x="797658" y="289382"/>
                </a:lnTo>
                <a:lnTo>
                  <a:pt x="843391" y="282006"/>
                </a:lnTo>
                <a:lnTo>
                  <a:pt x="883110" y="261465"/>
                </a:lnTo>
                <a:lnTo>
                  <a:pt x="914432" y="230144"/>
                </a:lnTo>
                <a:lnTo>
                  <a:pt x="934973" y="190425"/>
                </a:lnTo>
                <a:lnTo>
                  <a:pt x="942349" y="144691"/>
                </a:lnTo>
                <a:lnTo>
                  <a:pt x="934973" y="98957"/>
                </a:lnTo>
                <a:lnTo>
                  <a:pt x="914432" y="59238"/>
                </a:lnTo>
                <a:lnTo>
                  <a:pt x="883110" y="27917"/>
                </a:lnTo>
                <a:lnTo>
                  <a:pt x="843391" y="7376"/>
                </a:lnTo>
                <a:lnTo>
                  <a:pt x="797657" y="0"/>
                </a:lnTo>
                <a:close/>
              </a:path>
            </a:pathLst>
          </a:custGeom>
          <a:solidFill>
            <a:srgbClr val="D8D8D8">
              <a:alpha val="6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4813212" y="3208982"/>
            <a:ext cx="405765" cy="138430"/>
          </a:xfrm>
          <a:custGeom>
            <a:avLst/>
            <a:gdLst/>
            <a:ahLst/>
            <a:cxnLst/>
            <a:rect l="l" t="t" r="r" b="b"/>
            <a:pathLst>
              <a:path w="405764" h="138429">
                <a:moveTo>
                  <a:pt x="56069" y="67985"/>
                </a:moveTo>
                <a:lnTo>
                  <a:pt x="0" y="67985"/>
                </a:lnTo>
                <a:lnTo>
                  <a:pt x="0" y="78374"/>
                </a:lnTo>
                <a:lnTo>
                  <a:pt x="124819" y="78374"/>
                </a:lnTo>
                <a:lnTo>
                  <a:pt x="124819" y="72263"/>
                </a:lnTo>
                <a:lnTo>
                  <a:pt x="56069" y="72263"/>
                </a:lnTo>
                <a:lnTo>
                  <a:pt x="56069" y="67985"/>
                </a:lnTo>
                <a:close/>
              </a:path>
              <a:path w="405764" h="138429">
                <a:moveTo>
                  <a:pt x="68597" y="45833"/>
                </a:moveTo>
                <a:lnTo>
                  <a:pt x="56069" y="45833"/>
                </a:lnTo>
                <a:lnTo>
                  <a:pt x="56069" y="72263"/>
                </a:lnTo>
                <a:lnTo>
                  <a:pt x="68597" y="72263"/>
                </a:lnTo>
                <a:lnTo>
                  <a:pt x="68597" y="45833"/>
                </a:lnTo>
                <a:close/>
              </a:path>
              <a:path w="405764" h="138429">
                <a:moveTo>
                  <a:pt x="124819" y="67985"/>
                </a:moveTo>
                <a:lnTo>
                  <a:pt x="68597" y="67985"/>
                </a:lnTo>
                <a:lnTo>
                  <a:pt x="68597" y="72263"/>
                </a:lnTo>
                <a:lnTo>
                  <a:pt x="124819" y="72263"/>
                </a:lnTo>
                <a:lnTo>
                  <a:pt x="124819" y="67985"/>
                </a:lnTo>
                <a:close/>
              </a:path>
              <a:path w="405764" h="138429">
                <a:moveTo>
                  <a:pt x="109235" y="6263"/>
                </a:moveTo>
                <a:lnTo>
                  <a:pt x="15736" y="6263"/>
                </a:lnTo>
                <a:lnTo>
                  <a:pt x="15736" y="52249"/>
                </a:lnTo>
                <a:lnTo>
                  <a:pt x="56069" y="52249"/>
                </a:lnTo>
                <a:lnTo>
                  <a:pt x="56069" y="47972"/>
                </a:lnTo>
                <a:lnTo>
                  <a:pt x="28263" y="47972"/>
                </a:lnTo>
                <a:lnTo>
                  <a:pt x="28263" y="16499"/>
                </a:lnTo>
                <a:lnTo>
                  <a:pt x="109235" y="16499"/>
                </a:lnTo>
                <a:lnTo>
                  <a:pt x="109235" y="6263"/>
                </a:lnTo>
                <a:close/>
              </a:path>
              <a:path w="405764" h="138429">
                <a:moveTo>
                  <a:pt x="110305" y="45833"/>
                </a:moveTo>
                <a:lnTo>
                  <a:pt x="68597" y="45833"/>
                </a:lnTo>
                <a:lnTo>
                  <a:pt x="68597" y="52249"/>
                </a:lnTo>
                <a:lnTo>
                  <a:pt x="110305" y="52249"/>
                </a:lnTo>
                <a:lnTo>
                  <a:pt x="110305" y="45833"/>
                </a:lnTo>
                <a:close/>
              </a:path>
              <a:path w="405764" h="138429">
                <a:moveTo>
                  <a:pt x="110305" y="41860"/>
                </a:moveTo>
                <a:lnTo>
                  <a:pt x="28263" y="41860"/>
                </a:lnTo>
                <a:lnTo>
                  <a:pt x="28263" y="47972"/>
                </a:lnTo>
                <a:lnTo>
                  <a:pt x="56069" y="47972"/>
                </a:lnTo>
                <a:lnTo>
                  <a:pt x="56069" y="45833"/>
                </a:lnTo>
                <a:lnTo>
                  <a:pt x="110305" y="45833"/>
                </a:lnTo>
                <a:lnTo>
                  <a:pt x="110305" y="41860"/>
                </a:lnTo>
                <a:close/>
              </a:path>
              <a:path w="405764" h="138429">
                <a:moveTo>
                  <a:pt x="62180" y="88305"/>
                </a:moveTo>
                <a:lnTo>
                  <a:pt x="42340" y="89959"/>
                </a:lnTo>
                <a:lnTo>
                  <a:pt x="27442" y="94779"/>
                </a:lnTo>
                <a:lnTo>
                  <a:pt x="18073" y="102549"/>
                </a:lnTo>
                <a:lnTo>
                  <a:pt x="14819" y="113055"/>
                </a:lnTo>
                <a:lnTo>
                  <a:pt x="18073" y="123713"/>
                </a:lnTo>
                <a:lnTo>
                  <a:pt x="27442" y="131522"/>
                </a:lnTo>
                <a:lnTo>
                  <a:pt x="42340" y="136322"/>
                </a:lnTo>
                <a:lnTo>
                  <a:pt x="62180" y="137957"/>
                </a:lnTo>
                <a:lnTo>
                  <a:pt x="82019" y="136322"/>
                </a:lnTo>
                <a:lnTo>
                  <a:pt x="96918" y="131522"/>
                </a:lnTo>
                <a:lnTo>
                  <a:pt x="101111" y="128027"/>
                </a:lnTo>
                <a:lnTo>
                  <a:pt x="62180" y="128027"/>
                </a:lnTo>
                <a:lnTo>
                  <a:pt x="47697" y="127041"/>
                </a:lnTo>
                <a:lnTo>
                  <a:pt x="36838" y="124150"/>
                </a:lnTo>
                <a:lnTo>
                  <a:pt x="30018" y="119455"/>
                </a:lnTo>
                <a:lnTo>
                  <a:pt x="27652" y="113055"/>
                </a:lnTo>
                <a:lnTo>
                  <a:pt x="30018" y="106719"/>
                </a:lnTo>
                <a:lnTo>
                  <a:pt x="36838" y="102017"/>
                </a:lnTo>
                <a:lnTo>
                  <a:pt x="47697" y="99090"/>
                </a:lnTo>
                <a:lnTo>
                  <a:pt x="62180" y="98083"/>
                </a:lnTo>
                <a:lnTo>
                  <a:pt x="100901" y="98083"/>
                </a:lnTo>
                <a:lnTo>
                  <a:pt x="96918" y="94779"/>
                </a:lnTo>
                <a:lnTo>
                  <a:pt x="82019" y="89959"/>
                </a:lnTo>
                <a:lnTo>
                  <a:pt x="62180" y="88305"/>
                </a:lnTo>
                <a:close/>
              </a:path>
              <a:path w="405764" h="138429">
                <a:moveTo>
                  <a:pt x="100901" y="98083"/>
                </a:moveTo>
                <a:lnTo>
                  <a:pt x="62180" y="98083"/>
                </a:lnTo>
                <a:lnTo>
                  <a:pt x="76727" y="99090"/>
                </a:lnTo>
                <a:lnTo>
                  <a:pt x="87579" y="102017"/>
                </a:lnTo>
                <a:lnTo>
                  <a:pt x="94363" y="106719"/>
                </a:lnTo>
                <a:lnTo>
                  <a:pt x="96708" y="113055"/>
                </a:lnTo>
                <a:lnTo>
                  <a:pt x="94363" y="119455"/>
                </a:lnTo>
                <a:lnTo>
                  <a:pt x="87579" y="124150"/>
                </a:lnTo>
                <a:lnTo>
                  <a:pt x="76727" y="127041"/>
                </a:lnTo>
                <a:lnTo>
                  <a:pt x="62180" y="128027"/>
                </a:lnTo>
                <a:lnTo>
                  <a:pt x="101111" y="128027"/>
                </a:lnTo>
                <a:lnTo>
                  <a:pt x="106287" y="123713"/>
                </a:lnTo>
                <a:lnTo>
                  <a:pt x="109541" y="113055"/>
                </a:lnTo>
                <a:lnTo>
                  <a:pt x="106287" y="102549"/>
                </a:lnTo>
                <a:lnTo>
                  <a:pt x="100901" y="98083"/>
                </a:lnTo>
                <a:close/>
              </a:path>
              <a:path w="405764" h="138429">
                <a:moveTo>
                  <a:pt x="247640" y="0"/>
                </a:moveTo>
                <a:lnTo>
                  <a:pt x="234959" y="0"/>
                </a:lnTo>
                <a:lnTo>
                  <a:pt x="234959" y="81735"/>
                </a:lnTo>
                <a:lnTo>
                  <a:pt x="247640" y="81735"/>
                </a:lnTo>
                <a:lnTo>
                  <a:pt x="247640" y="60499"/>
                </a:lnTo>
                <a:lnTo>
                  <a:pt x="243820" y="60499"/>
                </a:lnTo>
                <a:lnTo>
                  <a:pt x="243820" y="49958"/>
                </a:lnTo>
                <a:lnTo>
                  <a:pt x="247640" y="49958"/>
                </a:lnTo>
                <a:lnTo>
                  <a:pt x="247640" y="31166"/>
                </a:lnTo>
                <a:lnTo>
                  <a:pt x="243820" y="31166"/>
                </a:lnTo>
                <a:lnTo>
                  <a:pt x="243820" y="20624"/>
                </a:lnTo>
                <a:lnTo>
                  <a:pt x="247640" y="20624"/>
                </a:lnTo>
                <a:lnTo>
                  <a:pt x="247640" y="0"/>
                </a:lnTo>
                <a:close/>
              </a:path>
              <a:path w="405764" h="138429">
                <a:moveTo>
                  <a:pt x="247640" y="49958"/>
                </a:moveTo>
                <a:lnTo>
                  <a:pt x="243820" y="49958"/>
                </a:lnTo>
                <a:lnTo>
                  <a:pt x="243820" y="60499"/>
                </a:lnTo>
                <a:lnTo>
                  <a:pt x="247640" y="60499"/>
                </a:lnTo>
                <a:lnTo>
                  <a:pt x="247640" y="49958"/>
                </a:lnTo>
                <a:close/>
              </a:path>
              <a:path w="405764" h="138429">
                <a:moveTo>
                  <a:pt x="267806" y="49958"/>
                </a:moveTo>
                <a:lnTo>
                  <a:pt x="247640" y="49958"/>
                </a:lnTo>
                <a:lnTo>
                  <a:pt x="247640" y="60499"/>
                </a:lnTo>
                <a:lnTo>
                  <a:pt x="267806" y="60499"/>
                </a:lnTo>
                <a:lnTo>
                  <a:pt x="267806" y="49958"/>
                </a:lnTo>
                <a:close/>
              </a:path>
              <a:path w="405764" h="138429">
                <a:moveTo>
                  <a:pt x="247640" y="20624"/>
                </a:moveTo>
                <a:lnTo>
                  <a:pt x="243820" y="20624"/>
                </a:lnTo>
                <a:lnTo>
                  <a:pt x="243820" y="31166"/>
                </a:lnTo>
                <a:lnTo>
                  <a:pt x="247640" y="31166"/>
                </a:lnTo>
                <a:lnTo>
                  <a:pt x="247640" y="20624"/>
                </a:lnTo>
                <a:close/>
              </a:path>
              <a:path w="405764" h="138429">
                <a:moveTo>
                  <a:pt x="267806" y="20624"/>
                </a:moveTo>
                <a:lnTo>
                  <a:pt x="247640" y="20624"/>
                </a:lnTo>
                <a:lnTo>
                  <a:pt x="247640" y="31166"/>
                </a:lnTo>
                <a:lnTo>
                  <a:pt x="267806" y="31166"/>
                </a:lnTo>
                <a:lnTo>
                  <a:pt x="267806" y="20624"/>
                </a:lnTo>
                <a:close/>
              </a:path>
              <a:path w="405764" h="138429">
                <a:moveTo>
                  <a:pt x="179043" y="8097"/>
                </a:moveTo>
                <a:lnTo>
                  <a:pt x="164643" y="10498"/>
                </a:lnTo>
                <a:lnTo>
                  <a:pt x="153223" y="17225"/>
                </a:lnTo>
                <a:lnTo>
                  <a:pt x="145699" y="27561"/>
                </a:lnTo>
                <a:lnTo>
                  <a:pt x="142987" y="40791"/>
                </a:lnTo>
                <a:lnTo>
                  <a:pt x="145699" y="53908"/>
                </a:lnTo>
                <a:lnTo>
                  <a:pt x="153223" y="64147"/>
                </a:lnTo>
                <a:lnTo>
                  <a:pt x="164643" y="70805"/>
                </a:lnTo>
                <a:lnTo>
                  <a:pt x="179043" y="73180"/>
                </a:lnTo>
                <a:lnTo>
                  <a:pt x="193442" y="70805"/>
                </a:lnTo>
                <a:lnTo>
                  <a:pt x="204862" y="64147"/>
                </a:lnTo>
                <a:lnTo>
                  <a:pt x="205971" y="62638"/>
                </a:lnTo>
                <a:lnTo>
                  <a:pt x="179043" y="62638"/>
                </a:lnTo>
                <a:lnTo>
                  <a:pt x="169542" y="61051"/>
                </a:lnTo>
                <a:lnTo>
                  <a:pt x="162046" y="56584"/>
                </a:lnTo>
                <a:lnTo>
                  <a:pt x="157129" y="49683"/>
                </a:lnTo>
                <a:lnTo>
                  <a:pt x="155362" y="40791"/>
                </a:lnTo>
                <a:lnTo>
                  <a:pt x="157129" y="31875"/>
                </a:lnTo>
                <a:lnTo>
                  <a:pt x="162046" y="24921"/>
                </a:lnTo>
                <a:lnTo>
                  <a:pt x="169542" y="20402"/>
                </a:lnTo>
                <a:lnTo>
                  <a:pt x="179043" y="18791"/>
                </a:lnTo>
                <a:lnTo>
                  <a:pt x="206002" y="18791"/>
                </a:lnTo>
                <a:lnTo>
                  <a:pt x="204862" y="17225"/>
                </a:lnTo>
                <a:lnTo>
                  <a:pt x="193442" y="10498"/>
                </a:lnTo>
                <a:lnTo>
                  <a:pt x="179043" y="8097"/>
                </a:lnTo>
                <a:close/>
              </a:path>
              <a:path w="405764" h="138429">
                <a:moveTo>
                  <a:pt x="206002" y="18791"/>
                </a:moveTo>
                <a:lnTo>
                  <a:pt x="179043" y="18791"/>
                </a:lnTo>
                <a:lnTo>
                  <a:pt x="188543" y="20402"/>
                </a:lnTo>
                <a:lnTo>
                  <a:pt x="196039" y="24921"/>
                </a:lnTo>
                <a:lnTo>
                  <a:pt x="200957" y="31875"/>
                </a:lnTo>
                <a:lnTo>
                  <a:pt x="202723" y="40791"/>
                </a:lnTo>
                <a:lnTo>
                  <a:pt x="200957" y="49683"/>
                </a:lnTo>
                <a:lnTo>
                  <a:pt x="196039" y="56584"/>
                </a:lnTo>
                <a:lnTo>
                  <a:pt x="188543" y="61051"/>
                </a:lnTo>
                <a:lnTo>
                  <a:pt x="179043" y="62638"/>
                </a:lnTo>
                <a:lnTo>
                  <a:pt x="205971" y="62638"/>
                </a:lnTo>
                <a:lnTo>
                  <a:pt x="212386" y="53908"/>
                </a:lnTo>
                <a:lnTo>
                  <a:pt x="215098" y="40791"/>
                </a:lnTo>
                <a:lnTo>
                  <a:pt x="212386" y="27561"/>
                </a:lnTo>
                <a:lnTo>
                  <a:pt x="206002" y="18791"/>
                </a:lnTo>
                <a:close/>
              </a:path>
              <a:path w="405764" h="138429">
                <a:moveTo>
                  <a:pt x="203640" y="86166"/>
                </a:moveTo>
                <a:lnTo>
                  <a:pt x="184691" y="87923"/>
                </a:lnTo>
                <a:lnTo>
                  <a:pt x="170411" y="93003"/>
                </a:lnTo>
                <a:lnTo>
                  <a:pt x="161402" y="101119"/>
                </a:lnTo>
                <a:lnTo>
                  <a:pt x="158265" y="111985"/>
                </a:lnTo>
                <a:lnTo>
                  <a:pt x="161402" y="122916"/>
                </a:lnTo>
                <a:lnTo>
                  <a:pt x="170411" y="131025"/>
                </a:lnTo>
                <a:lnTo>
                  <a:pt x="184691" y="136069"/>
                </a:lnTo>
                <a:lnTo>
                  <a:pt x="203640" y="137805"/>
                </a:lnTo>
                <a:lnTo>
                  <a:pt x="222589" y="136069"/>
                </a:lnTo>
                <a:lnTo>
                  <a:pt x="236869" y="131025"/>
                </a:lnTo>
                <a:lnTo>
                  <a:pt x="240539" y="127721"/>
                </a:lnTo>
                <a:lnTo>
                  <a:pt x="203640" y="127721"/>
                </a:lnTo>
                <a:lnTo>
                  <a:pt x="189847" y="126659"/>
                </a:lnTo>
                <a:lnTo>
                  <a:pt x="179463" y="123577"/>
                </a:lnTo>
                <a:lnTo>
                  <a:pt x="172917" y="118633"/>
                </a:lnTo>
                <a:lnTo>
                  <a:pt x="170640" y="111985"/>
                </a:lnTo>
                <a:lnTo>
                  <a:pt x="172917" y="105361"/>
                </a:lnTo>
                <a:lnTo>
                  <a:pt x="179463" y="100470"/>
                </a:lnTo>
                <a:lnTo>
                  <a:pt x="189847" y="97440"/>
                </a:lnTo>
                <a:lnTo>
                  <a:pt x="203640" y="96402"/>
                </a:lnTo>
                <a:lnTo>
                  <a:pt x="240642" y="96402"/>
                </a:lnTo>
                <a:lnTo>
                  <a:pt x="236869" y="93003"/>
                </a:lnTo>
                <a:lnTo>
                  <a:pt x="222589" y="87923"/>
                </a:lnTo>
                <a:lnTo>
                  <a:pt x="203640" y="86166"/>
                </a:lnTo>
                <a:close/>
              </a:path>
              <a:path w="405764" h="138429">
                <a:moveTo>
                  <a:pt x="240642" y="96402"/>
                </a:moveTo>
                <a:lnTo>
                  <a:pt x="203640" y="96402"/>
                </a:lnTo>
                <a:lnTo>
                  <a:pt x="217433" y="97440"/>
                </a:lnTo>
                <a:lnTo>
                  <a:pt x="227817" y="100470"/>
                </a:lnTo>
                <a:lnTo>
                  <a:pt x="234362" y="105361"/>
                </a:lnTo>
                <a:lnTo>
                  <a:pt x="236640" y="111985"/>
                </a:lnTo>
                <a:lnTo>
                  <a:pt x="234362" y="118633"/>
                </a:lnTo>
                <a:lnTo>
                  <a:pt x="227817" y="123577"/>
                </a:lnTo>
                <a:lnTo>
                  <a:pt x="217433" y="126659"/>
                </a:lnTo>
                <a:lnTo>
                  <a:pt x="203640" y="127721"/>
                </a:lnTo>
                <a:lnTo>
                  <a:pt x="240539" y="127721"/>
                </a:lnTo>
                <a:lnTo>
                  <a:pt x="245878" y="122916"/>
                </a:lnTo>
                <a:lnTo>
                  <a:pt x="249015" y="111985"/>
                </a:lnTo>
                <a:lnTo>
                  <a:pt x="245878" y="101119"/>
                </a:lnTo>
                <a:lnTo>
                  <a:pt x="240642" y="96402"/>
                </a:lnTo>
                <a:close/>
              </a:path>
              <a:path w="405764" h="138429">
                <a:moveTo>
                  <a:pt x="337155" y="91073"/>
                </a:moveTo>
                <a:lnTo>
                  <a:pt x="323386" y="92148"/>
                </a:lnTo>
                <a:lnTo>
                  <a:pt x="308548" y="96708"/>
                </a:lnTo>
                <a:lnTo>
                  <a:pt x="299266" y="104132"/>
                </a:lnTo>
                <a:lnTo>
                  <a:pt x="296058" y="114277"/>
                </a:lnTo>
                <a:lnTo>
                  <a:pt x="299266" y="124334"/>
                </a:lnTo>
                <a:lnTo>
                  <a:pt x="308548" y="131713"/>
                </a:lnTo>
                <a:lnTo>
                  <a:pt x="323386" y="136255"/>
                </a:lnTo>
                <a:lnTo>
                  <a:pt x="343266" y="137805"/>
                </a:lnTo>
                <a:lnTo>
                  <a:pt x="363146" y="136255"/>
                </a:lnTo>
                <a:lnTo>
                  <a:pt x="377985" y="131713"/>
                </a:lnTo>
                <a:lnTo>
                  <a:pt x="382429" y="128180"/>
                </a:lnTo>
                <a:lnTo>
                  <a:pt x="343266" y="128180"/>
                </a:lnTo>
                <a:lnTo>
                  <a:pt x="328743" y="127253"/>
                </a:lnTo>
                <a:lnTo>
                  <a:pt x="317943" y="124551"/>
                </a:lnTo>
                <a:lnTo>
                  <a:pt x="311212" y="120187"/>
                </a:lnTo>
                <a:lnTo>
                  <a:pt x="308891" y="114277"/>
                </a:lnTo>
                <a:lnTo>
                  <a:pt x="311212" y="108366"/>
                </a:lnTo>
                <a:lnTo>
                  <a:pt x="317943" y="104003"/>
                </a:lnTo>
                <a:lnTo>
                  <a:pt x="328743" y="101300"/>
                </a:lnTo>
                <a:lnTo>
                  <a:pt x="343266" y="100374"/>
                </a:lnTo>
                <a:lnTo>
                  <a:pt x="382569" y="100374"/>
                </a:lnTo>
                <a:lnTo>
                  <a:pt x="377985" y="96708"/>
                </a:lnTo>
                <a:lnTo>
                  <a:pt x="371024" y="94569"/>
                </a:lnTo>
                <a:lnTo>
                  <a:pt x="337155" y="94569"/>
                </a:lnTo>
                <a:lnTo>
                  <a:pt x="337155" y="91073"/>
                </a:lnTo>
                <a:close/>
              </a:path>
              <a:path w="405764" h="138429">
                <a:moveTo>
                  <a:pt x="382569" y="100374"/>
                </a:moveTo>
                <a:lnTo>
                  <a:pt x="343266" y="100374"/>
                </a:lnTo>
                <a:lnTo>
                  <a:pt x="357790" y="101300"/>
                </a:lnTo>
                <a:lnTo>
                  <a:pt x="368589" y="104003"/>
                </a:lnTo>
                <a:lnTo>
                  <a:pt x="375321" y="108366"/>
                </a:lnTo>
                <a:lnTo>
                  <a:pt x="377641" y="114277"/>
                </a:lnTo>
                <a:lnTo>
                  <a:pt x="375321" y="120187"/>
                </a:lnTo>
                <a:lnTo>
                  <a:pt x="368589" y="124551"/>
                </a:lnTo>
                <a:lnTo>
                  <a:pt x="357790" y="127253"/>
                </a:lnTo>
                <a:lnTo>
                  <a:pt x="343266" y="128180"/>
                </a:lnTo>
                <a:lnTo>
                  <a:pt x="382429" y="128180"/>
                </a:lnTo>
                <a:lnTo>
                  <a:pt x="387266" y="124334"/>
                </a:lnTo>
                <a:lnTo>
                  <a:pt x="390474" y="114277"/>
                </a:lnTo>
                <a:lnTo>
                  <a:pt x="387266" y="104132"/>
                </a:lnTo>
                <a:lnTo>
                  <a:pt x="382569" y="100374"/>
                </a:lnTo>
                <a:close/>
              </a:path>
              <a:path w="405764" h="138429">
                <a:moveTo>
                  <a:pt x="343266" y="90596"/>
                </a:moveTo>
                <a:lnTo>
                  <a:pt x="337155" y="91073"/>
                </a:lnTo>
                <a:lnTo>
                  <a:pt x="337155" y="94569"/>
                </a:lnTo>
                <a:lnTo>
                  <a:pt x="349683" y="94569"/>
                </a:lnTo>
                <a:lnTo>
                  <a:pt x="349683" y="91097"/>
                </a:lnTo>
                <a:lnTo>
                  <a:pt x="343266" y="90596"/>
                </a:lnTo>
                <a:close/>
              </a:path>
              <a:path w="405764" h="138429">
                <a:moveTo>
                  <a:pt x="349683" y="91097"/>
                </a:moveTo>
                <a:lnTo>
                  <a:pt x="349683" y="94569"/>
                </a:lnTo>
                <a:lnTo>
                  <a:pt x="371024" y="94569"/>
                </a:lnTo>
                <a:lnTo>
                  <a:pt x="363146" y="92148"/>
                </a:lnTo>
                <a:lnTo>
                  <a:pt x="349683" y="91097"/>
                </a:lnTo>
                <a:close/>
              </a:path>
              <a:path w="405764" h="138429">
                <a:moveTo>
                  <a:pt x="349683" y="90596"/>
                </a:moveTo>
                <a:lnTo>
                  <a:pt x="343266" y="90596"/>
                </a:lnTo>
                <a:lnTo>
                  <a:pt x="349683" y="91097"/>
                </a:lnTo>
                <a:lnTo>
                  <a:pt x="349683" y="90596"/>
                </a:lnTo>
                <a:close/>
              </a:path>
              <a:path w="405764" h="138429">
                <a:moveTo>
                  <a:pt x="349683" y="71958"/>
                </a:moveTo>
                <a:lnTo>
                  <a:pt x="337155" y="71958"/>
                </a:lnTo>
                <a:lnTo>
                  <a:pt x="337155" y="91073"/>
                </a:lnTo>
                <a:lnTo>
                  <a:pt x="343266" y="90596"/>
                </a:lnTo>
                <a:lnTo>
                  <a:pt x="349683" y="90596"/>
                </a:lnTo>
                <a:lnTo>
                  <a:pt x="349683" y="71958"/>
                </a:lnTo>
                <a:close/>
              </a:path>
              <a:path w="405764" h="138429">
                <a:moveTo>
                  <a:pt x="405752" y="67222"/>
                </a:moveTo>
                <a:lnTo>
                  <a:pt x="280933" y="67222"/>
                </a:lnTo>
                <a:lnTo>
                  <a:pt x="280933" y="77610"/>
                </a:lnTo>
                <a:lnTo>
                  <a:pt x="337155" y="77610"/>
                </a:lnTo>
                <a:lnTo>
                  <a:pt x="337155" y="71958"/>
                </a:lnTo>
                <a:lnTo>
                  <a:pt x="405752" y="71958"/>
                </a:lnTo>
                <a:lnTo>
                  <a:pt x="405752" y="67222"/>
                </a:lnTo>
                <a:close/>
              </a:path>
              <a:path w="405764" h="138429">
                <a:moveTo>
                  <a:pt x="405752" y="71958"/>
                </a:moveTo>
                <a:lnTo>
                  <a:pt x="349683" y="71958"/>
                </a:lnTo>
                <a:lnTo>
                  <a:pt x="349683" y="77610"/>
                </a:lnTo>
                <a:lnTo>
                  <a:pt x="405752" y="77610"/>
                </a:lnTo>
                <a:lnTo>
                  <a:pt x="405752" y="71958"/>
                </a:lnTo>
                <a:close/>
              </a:path>
              <a:path w="405764" h="138429">
                <a:moveTo>
                  <a:pt x="313475" y="44152"/>
                </a:moveTo>
                <a:lnTo>
                  <a:pt x="293155" y="44152"/>
                </a:lnTo>
                <a:lnTo>
                  <a:pt x="293155" y="54541"/>
                </a:lnTo>
                <a:lnTo>
                  <a:pt x="393377" y="54541"/>
                </a:lnTo>
                <a:lnTo>
                  <a:pt x="393377" y="51180"/>
                </a:lnTo>
                <a:lnTo>
                  <a:pt x="313475" y="51180"/>
                </a:lnTo>
                <a:lnTo>
                  <a:pt x="313475" y="44152"/>
                </a:lnTo>
                <a:close/>
              </a:path>
              <a:path w="405764" h="138429">
                <a:moveTo>
                  <a:pt x="326155" y="9624"/>
                </a:moveTo>
                <a:lnTo>
                  <a:pt x="313475" y="9624"/>
                </a:lnTo>
                <a:lnTo>
                  <a:pt x="313475" y="51180"/>
                </a:lnTo>
                <a:lnTo>
                  <a:pt x="326155" y="51180"/>
                </a:lnTo>
                <a:lnTo>
                  <a:pt x="326155" y="9624"/>
                </a:lnTo>
                <a:close/>
              </a:path>
              <a:path w="405764" h="138429">
                <a:moveTo>
                  <a:pt x="360530" y="44152"/>
                </a:moveTo>
                <a:lnTo>
                  <a:pt x="326155" y="44152"/>
                </a:lnTo>
                <a:lnTo>
                  <a:pt x="326155" y="51180"/>
                </a:lnTo>
                <a:lnTo>
                  <a:pt x="360530" y="51180"/>
                </a:lnTo>
                <a:lnTo>
                  <a:pt x="360530" y="44152"/>
                </a:lnTo>
                <a:close/>
              </a:path>
              <a:path w="405764" h="138429">
                <a:moveTo>
                  <a:pt x="373058" y="9624"/>
                </a:moveTo>
                <a:lnTo>
                  <a:pt x="360530" y="9624"/>
                </a:lnTo>
                <a:lnTo>
                  <a:pt x="360530" y="51180"/>
                </a:lnTo>
                <a:lnTo>
                  <a:pt x="373058" y="51180"/>
                </a:lnTo>
                <a:lnTo>
                  <a:pt x="373058" y="9624"/>
                </a:lnTo>
                <a:close/>
              </a:path>
              <a:path w="405764" h="138429">
                <a:moveTo>
                  <a:pt x="393377" y="44152"/>
                </a:moveTo>
                <a:lnTo>
                  <a:pt x="373058" y="44152"/>
                </a:lnTo>
                <a:lnTo>
                  <a:pt x="373058" y="51180"/>
                </a:lnTo>
                <a:lnTo>
                  <a:pt x="393377" y="51180"/>
                </a:lnTo>
                <a:lnTo>
                  <a:pt x="393377" y="44152"/>
                </a:lnTo>
                <a:close/>
              </a:path>
              <a:path w="405764" h="138429">
                <a:moveTo>
                  <a:pt x="393988" y="5194"/>
                </a:moveTo>
                <a:lnTo>
                  <a:pt x="292544" y="5194"/>
                </a:lnTo>
                <a:lnTo>
                  <a:pt x="292544" y="15430"/>
                </a:lnTo>
                <a:lnTo>
                  <a:pt x="313475" y="15430"/>
                </a:lnTo>
                <a:lnTo>
                  <a:pt x="313475" y="9624"/>
                </a:lnTo>
                <a:lnTo>
                  <a:pt x="393988" y="9624"/>
                </a:lnTo>
                <a:lnTo>
                  <a:pt x="393988" y="5194"/>
                </a:lnTo>
                <a:close/>
              </a:path>
              <a:path w="405764" h="138429">
                <a:moveTo>
                  <a:pt x="360530" y="9624"/>
                </a:moveTo>
                <a:lnTo>
                  <a:pt x="326155" y="9624"/>
                </a:lnTo>
                <a:lnTo>
                  <a:pt x="326155" y="15430"/>
                </a:lnTo>
                <a:lnTo>
                  <a:pt x="360530" y="15430"/>
                </a:lnTo>
                <a:lnTo>
                  <a:pt x="360530" y="9624"/>
                </a:lnTo>
                <a:close/>
              </a:path>
              <a:path w="405764" h="138429">
                <a:moveTo>
                  <a:pt x="393988" y="9624"/>
                </a:moveTo>
                <a:lnTo>
                  <a:pt x="373058" y="9624"/>
                </a:lnTo>
                <a:lnTo>
                  <a:pt x="373058" y="15430"/>
                </a:lnTo>
                <a:lnTo>
                  <a:pt x="393988" y="15430"/>
                </a:lnTo>
                <a:lnTo>
                  <a:pt x="393988" y="9624"/>
                </a:lnTo>
                <a:close/>
              </a:path>
            </a:pathLst>
          </a:custGeom>
          <a:solidFill>
            <a:srgbClr val="6775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7296314" y="3208829"/>
            <a:ext cx="405765" cy="138430"/>
          </a:xfrm>
          <a:custGeom>
            <a:avLst/>
            <a:gdLst/>
            <a:ahLst/>
            <a:cxnLst/>
            <a:rect l="l" t="t" r="r" b="b"/>
            <a:pathLst>
              <a:path w="405765" h="138429">
                <a:moveTo>
                  <a:pt x="37277" y="96555"/>
                </a:moveTo>
                <a:lnTo>
                  <a:pt x="24597" y="96555"/>
                </a:lnTo>
                <a:lnTo>
                  <a:pt x="24597" y="135207"/>
                </a:lnTo>
                <a:lnTo>
                  <a:pt x="116721" y="135207"/>
                </a:lnTo>
                <a:lnTo>
                  <a:pt x="116721" y="129860"/>
                </a:lnTo>
                <a:lnTo>
                  <a:pt x="37277" y="129860"/>
                </a:lnTo>
                <a:lnTo>
                  <a:pt x="37277" y="96555"/>
                </a:lnTo>
                <a:close/>
              </a:path>
              <a:path w="405765" h="138429">
                <a:moveTo>
                  <a:pt x="116721" y="124819"/>
                </a:moveTo>
                <a:lnTo>
                  <a:pt x="37277" y="124819"/>
                </a:lnTo>
                <a:lnTo>
                  <a:pt x="37277" y="129860"/>
                </a:lnTo>
                <a:lnTo>
                  <a:pt x="116721" y="129860"/>
                </a:lnTo>
                <a:lnTo>
                  <a:pt x="116721" y="124819"/>
                </a:lnTo>
                <a:close/>
              </a:path>
              <a:path w="405765" h="138429">
                <a:moveTo>
                  <a:pt x="113360" y="305"/>
                </a:moveTo>
                <a:lnTo>
                  <a:pt x="100680" y="305"/>
                </a:lnTo>
                <a:lnTo>
                  <a:pt x="100680" y="105569"/>
                </a:lnTo>
                <a:lnTo>
                  <a:pt x="113360" y="105569"/>
                </a:lnTo>
                <a:lnTo>
                  <a:pt x="113360" y="76235"/>
                </a:lnTo>
                <a:lnTo>
                  <a:pt x="106027" y="76235"/>
                </a:lnTo>
                <a:lnTo>
                  <a:pt x="106027" y="65999"/>
                </a:lnTo>
                <a:lnTo>
                  <a:pt x="113360" y="65999"/>
                </a:lnTo>
                <a:lnTo>
                  <a:pt x="113360" y="47208"/>
                </a:lnTo>
                <a:lnTo>
                  <a:pt x="106027" y="47208"/>
                </a:lnTo>
                <a:lnTo>
                  <a:pt x="106027" y="36819"/>
                </a:lnTo>
                <a:lnTo>
                  <a:pt x="113360" y="36819"/>
                </a:lnTo>
                <a:lnTo>
                  <a:pt x="113360" y="305"/>
                </a:lnTo>
                <a:close/>
              </a:path>
              <a:path w="405765" h="138429">
                <a:moveTo>
                  <a:pt x="39110" y="34833"/>
                </a:moveTo>
                <a:lnTo>
                  <a:pt x="26418" y="36728"/>
                </a:lnTo>
                <a:lnTo>
                  <a:pt x="16519" y="42090"/>
                </a:lnTo>
                <a:lnTo>
                  <a:pt x="10085" y="50430"/>
                </a:lnTo>
                <a:lnTo>
                  <a:pt x="7791" y="61263"/>
                </a:lnTo>
                <a:lnTo>
                  <a:pt x="10085" y="72032"/>
                </a:lnTo>
                <a:lnTo>
                  <a:pt x="16519" y="80379"/>
                </a:lnTo>
                <a:lnTo>
                  <a:pt x="26418" y="85777"/>
                </a:lnTo>
                <a:lnTo>
                  <a:pt x="39110" y="87694"/>
                </a:lnTo>
                <a:lnTo>
                  <a:pt x="51715" y="85777"/>
                </a:lnTo>
                <a:lnTo>
                  <a:pt x="61569" y="80379"/>
                </a:lnTo>
                <a:lnTo>
                  <a:pt x="63697" y="77610"/>
                </a:lnTo>
                <a:lnTo>
                  <a:pt x="27652" y="77610"/>
                </a:lnTo>
                <a:lnTo>
                  <a:pt x="19861" y="71041"/>
                </a:lnTo>
                <a:lnTo>
                  <a:pt x="19861" y="51485"/>
                </a:lnTo>
                <a:lnTo>
                  <a:pt x="27652" y="44763"/>
                </a:lnTo>
                <a:lnTo>
                  <a:pt x="63626" y="44763"/>
                </a:lnTo>
                <a:lnTo>
                  <a:pt x="61569" y="42090"/>
                </a:lnTo>
                <a:lnTo>
                  <a:pt x="51715" y="36728"/>
                </a:lnTo>
                <a:lnTo>
                  <a:pt x="39110" y="34833"/>
                </a:lnTo>
                <a:close/>
              </a:path>
              <a:path w="405765" h="138429">
                <a:moveTo>
                  <a:pt x="63626" y="44763"/>
                </a:moveTo>
                <a:lnTo>
                  <a:pt x="50569" y="44763"/>
                </a:lnTo>
                <a:lnTo>
                  <a:pt x="58360" y="51485"/>
                </a:lnTo>
                <a:lnTo>
                  <a:pt x="58360" y="71041"/>
                </a:lnTo>
                <a:lnTo>
                  <a:pt x="50569" y="77610"/>
                </a:lnTo>
                <a:lnTo>
                  <a:pt x="63697" y="77610"/>
                </a:lnTo>
                <a:lnTo>
                  <a:pt x="67985" y="72032"/>
                </a:lnTo>
                <a:lnTo>
                  <a:pt x="70277" y="61263"/>
                </a:lnTo>
                <a:lnTo>
                  <a:pt x="67985" y="50430"/>
                </a:lnTo>
                <a:lnTo>
                  <a:pt x="63626" y="44763"/>
                </a:lnTo>
                <a:close/>
              </a:path>
              <a:path w="405765" h="138429">
                <a:moveTo>
                  <a:pt x="100680" y="65999"/>
                </a:moveTo>
                <a:lnTo>
                  <a:pt x="77305" y="65999"/>
                </a:lnTo>
                <a:lnTo>
                  <a:pt x="77305" y="76235"/>
                </a:lnTo>
                <a:lnTo>
                  <a:pt x="100680" y="76235"/>
                </a:lnTo>
                <a:lnTo>
                  <a:pt x="100680" y="65999"/>
                </a:lnTo>
                <a:close/>
              </a:path>
              <a:path w="405765" h="138429">
                <a:moveTo>
                  <a:pt x="113360" y="65999"/>
                </a:moveTo>
                <a:lnTo>
                  <a:pt x="106027" y="65999"/>
                </a:lnTo>
                <a:lnTo>
                  <a:pt x="106027" y="76235"/>
                </a:lnTo>
                <a:lnTo>
                  <a:pt x="113360" y="76235"/>
                </a:lnTo>
                <a:lnTo>
                  <a:pt x="113360" y="65999"/>
                </a:lnTo>
                <a:close/>
              </a:path>
              <a:path w="405765" h="138429">
                <a:moveTo>
                  <a:pt x="100680" y="36819"/>
                </a:moveTo>
                <a:lnTo>
                  <a:pt x="77305" y="36819"/>
                </a:lnTo>
                <a:lnTo>
                  <a:pt x="77305" y="47208"/>
                </a:lnTo>
                <a:lnTo>
                  <a:pt x="100680" y="47208"/>
                </a:lnTo>
                <a:lnTo>
                  <a:pt x="100680" y="36819"/>
                </a:lnTo>
                <a:close/>
              </a:path>
              <a:path w="405765" h="138429">
                <a:moveTo>
                  <a:pt x="113360" y="36819"/>
                </a:moveTo>
                <a:lnTo>
                  <a:pt x="106027" y="36819"/>
                </a:lnTo>
                <a:lnTo>
                  <a:pt x="106027" y="47208"/>
                </a:lnTo>
                <a:lnTo>
                  <a:pt x="113360" y="47208"/>
                </a:lnTo>
                <a:lnTo>
                  <a:pt x="113360" y="36819"/>
                </a:lnTo>
                <a:close/>
              </a:path>
              <a:path w="405765" h="138429">
                <a:moveTo>
                  <a:pt x="32847" y="16958"/>
                </a:moveTo>
                <a:lnTo>
                  <a:pt x="0" y="16958"/>
                </a:lnTo>
                <a:lnTo>
                  <a:pt x="0" y="27194"/>
                </a:lnTo>
                <a:lnTo>
                  <a:pt x="77305" y="27194"/>
                </a:lnTo>
                <a:lnTo>
                  <a:pt x="77305" y="23527"/>
                </a:lnTo>
                <a:lnTo>
                  <a:pt x="32847" y="23527"/>
                </a:lnTo>
                <a:lnTo>
                  <a:pt x="32847" y="16958"/>
                </a:lnTo>
                <a:close/>
              </a:path>
              <a:path w="405765" h="138429">
                <a:moveTo>
                  <a:pt x="45527" y="0"/>
                </a:moveTo>
                <a:lnTo>
                  <a:pt x="32847" y="0"/>
                </a:lnTo>
                <a:lnTo>
                  <a:pt x="32847" y="23527"/>
                </a:lnTo>
                <a:lnTo>
                  <a:pt x="45527" y="23527"/>
                </a:lnTo>
                <a:lnTo>
                  <a:pt x="45527" y="0"/>
                </a:lnTo>
                <a:close/>
              </a:path>
              <a:path w="405765" h="138429">
                <a:moveTo>
                  <a:pt x="77305" y="16958"/>
                </a:moveTo>
                <a:lnTo>
                  <a:pt x="45527" y="16958"/>
                </a:lnTo>
                <a:lnTo>
                  <a:pt x="45527" y="23527"/>
                </a:lnTo>
                <a:lnTo>
                  <a:pt x="77305" y="23527"/>
                </a:lnTo>
                <a:lnTo>
                  <a:pt x="77305" y="16958"/>
                </a:lnTo>
                <a:close/>
              </a:path>
              <a:path w="405765" h="138429">
                <a:moveTo>
                  <a:pt x="257570" y="152"/>
                </a:moveTo>
                <a:lnTo>
                  <a:pt x="245348" y="152"/>
                </a:lnTo>
                <a:lnTo>
                  <a:pt x="245348" y="138263"/>
                </a:lnTo>
                <a:lnTo>
                  <a:pt x="257570" y="138263"/>
                </a:lnTo>
                <a:lnTo>
                  <a:pt x="257570" y="65999"/>
                </a:lnTo>
                <a:lnTo>
                  <a:pt x="248556" y="65999"/>
                </a:lnTo>
                <a:lnTo>
                  <a:pt x="248556" y="55458"/>
                </a:lnTo>
                <a:lnTo>
                  <a:pt x="257570" y="55458"/>
                </a:lnTo>
                <a:lnTo>
                  <a:pt x="257570" y="152"/>
                </a:lnTo>
                <a:close/>
              </a:path>
              <a:path w="405765" h="138429">
                <a:moveTo>
                  <a:pt x="225945" y="3208"/>
                </a:moveTo>
                <a:lnTo>
                  <a:pt x="214029" y="3208"/>
                </a:lnTo>
                <a:lnTo>
                  <a:pt x="214029" y="131235"/>
                </a:lnTo>
                <a:lnTo>
                  <a:pt x="225945" y="131235"/>
                </a:lnTo>
                <a:lnTo>
                  <a:pt x="225945" y="65999"/>
                </a:lnTo>
                <a:lnTo>
                  <a:pt x="221973" y="65999"/>
                </a:lnTo>
                <a:lnTo>
                  <a:pt x="221973" y="55458"/>
                </a:lnTo>
                <a:lnTo>
                  <a:pt x="225945" y="55458"/>
                </a:lnTo>
                <a:lnTo>
                  <a:pt x="225945" y="3208"/>
                </a:lnTo>
                <a:close/>
              </a:path>
              <a:path w="405765" h="138429">
                <a:moveTo>
                  <a:pt x="225945" y="55458"/>
                </a:moveTo>
                <a:lnTo>
                  <a:pt x="221973" y="55458"/>
                </a:lnTo>
                <a:lnTo>
                  <a:pt x="221973" y="65999"/>
                </a:lnTo>
                <a:lnTo>
                  <a:pt x="225945" y="65999"/>
                </a:lnTo>
                <a:lnTo>
                  <a:pt x="225945" y="55458"/>
                </a:lnTo>
                <a:close/>
              </a:path>
              <a:path w="405765" h="138429">
                <a:moveTo>
                  <a:pt x="245348" y="55458"/>
                </a:moveTo>
                <a:lnTo>
                  <a:pt x="225945" y="55458"/>
                </a:lnTo>
                <a:lnTo>
                  <a:pt x="225945" y="65999"/>
                </a:lnTo>
                <a:lnTo>
                  <a:pt x="245348" y="65999"/>
                </a:lnTo>
                <a:lnTo>
                  <a:pt x="245348" y="55458"/>
                </a:lnTo>
                <a:close/>
              </a:path>
              <a:path w="405765" h="138429">
                <a:moveTo>
                  <a:pt x="257570" y="55458"/>
                </a:moveTo>
                <a:lnTo>
                  <a:pt x="248556" y="55458"/>
                </a:lnTo>
                <a:lnTo>
                  <a:pt x="248556" y="65999"/>
                </a:lnTo>
                <a:lnTo>
                  <a:pt x="257570" y="65999"/>
                </a:lnTo>
                <a:lnTo>
                  <a:pt x="257570" y="55458"/>
                </a:lnTo>
                <a:close/>
              </a:path>
              <a:path w="405765" h="138429">
                <a:moveTo>
                  <a:pt x="196612" y="16958"/>
                </a:moveTo>
                <a:lnTo>
                  <a:pt x="145279" y="16958"/>
                </a:lnTo>
                <a:lnTo>
                  <a:pt x="145279" y="104194"/>
                </a:lnTo>
                <a:lnTo>
                  <a:pt x="154293" y="104194"/>
                </a:lnTo>
                <a:lnTo>
                  <a:pt x="168735" y="104043"/>
                </a:lnTo>
                <a:lnTo>
                  <a:pt x="181487" y="103449"/>
                </a:lnTo>
                <a:lnTo>
                  <a:pt x="193437" y="102196"/>
                </a:lnTo>
                <a:lnTo>
                  <a:pt x="205473" y="100069"/>
                </a:lnTo>
                <a:lnTo>
                  <a:pt x="205278" y="98388"/>
                </a:lnTo>
                <a:lnTo>
                  <a:pt x="157806" y="98388"/>
                </a:lnTo>
                <a:lnTo>
                  <a:pt x="157806" y="93652"/>
                </a:lnTo>
                <a:lnTo>
                  <a:pt x="154293" y="93652"/>
                </a:lnTo>
                <a:lnTo>
                  <a:pt x="157806" y="93609"/>
                </a:lnTo>
                <a:lnTo>
                  <a:pt x="157806" y="27347"/>
                </a:lnTo>
                <a:lnTo>
                  <a:pt x="196612" y="27347"/>
                </a:lnTo>
                <a:lnTo>
                  <a:pt x="196612" y="16958"/>
                </a:lnTo>
                <a:close/>
              </a:path>
              <a:path w="405765" h="138429">
                <a:moveTo>
                  <a:pt x="204251" y="89527"/>
                </a:moveTo>
                <a:lnTo>
                  <a:pt x="192513" y="91589"/>
                </a:lnTo>
                <a:lnTo>
                  <a:pt x="180819" y="92850"/>
                </a:lnTo>
                <a:lnTo>
                  <a:pt x="168351" y="93480"/>
                </a:lnTo>
                <a:lnTo>
                  <a:pt x="157806" y="93609"/>
                </a:lnTo>
                <a:lnTo>
                  <a:pt x="157806" y="98388"/>
                </a:lnTo>
                <a:lnTo>
                  <a:pt x="205278" y="98388"/>
                </a:lnTo>
                <a:lnTo>
                  <a:pt x="204251" y="89527"/>
                </a:lnTo>
                <a:close/>
              </a:path>
              <a:path w="405765" h="138429">
                <a:moveTo>
                  <a:pt x="157806" y="93609"/>
                </a:moveTo>
                <a:lnTo>
                  <a:pt x="154293" y="93652"/>
                </a:lnTo>
                <a:lnTo>
                  <a:pt x="157806" y="93652"/>
                </a:lnTo>
                <a:close/>
              </a:path>
              <a:path w="405765" h="138429">
                <a:moveTo>
                  <a:pt x="336850" y="82041"/>
                </a:moveTo>
                <a:lnTo>
                  <a:pt x="295905" y="82041"/>
                </a:lnTo>
                <a:lnTo>
                  <a:pt x="295905" y="91819"/>
                </a:lnTo>
                <a:lnTo>
                  <a:pt x="377183" y="91819"/>
                </a:lnTo>
                <a:lnTo>
                  <a:pt x="377183" y="103888"/>
                </a:lnTo>
                <a:lnTo>
                  <a:pt x="296211" y="103888"/>
                </a:lnTo>
                <a:lnTo>
                  <a:pt x="296211" y="136735"/>
                </a:lnTo>
                <a:lnTo>
                  <a:pt x="393835" y="136735"/>
                </a:lnTo>
                <a:lnTo>
                  <a:pt x="393835" y="129860"/>
                </a:lnTo>
                <a:lnTo>
                  <a:pt x="308739" y="129860"/>
                </a:lnTo>
                <a:lnTo>
                  <a:pt x="308739" y="113055"/>
                </a:lnTo>
                <a:lnTo>
                  <a:pt x="389710" y="113055"/>
                </a:lnTo>
                <a:lnTo>
                  <a:pt x="389710" y="86624"/>
                </a:lnTo>
                <a:lnTo>
                  <a:pt x="336850" y="86624"/>
                </a:lnTo>
                <a:lnTo>
                  <a:pt x="336850" y="82041"/>
                </a:lnTo>
                <a:close/>
              </a:path>
              <a:path w="405765" h="138429">
                <a:moveTo>
                  <a:pt x="393835" y="126805"/>
                </a:moveTo>
                <a:lnTo>
                  <a:pt x="308739" y="126805"/>
                </a:lnTo>
                <a:lnTo>
                  <a:pt x="308739" y="129860"/>
                </a:lnTo>
                <a:lnTo>
                  <a:pt x="393835" y="129860"/>
                </a:lnTo>
                <a:lnTo>
                  <a:pt x="393835" y="126805"/>
                </a:lnTo>
                <a:close/>
              </a:path>
              <a:path w="405765" h="138429">
                <a:moveTo>
                  <a:pt x="349377" y="65388"/>
                </a:moveTo>
                <a:lnTo>
                  <a:pt x="336850" y="65388"/>
                </a:lnTo>
                <a:lnTo>
                  <a:pt x="336850" y="86624"/>
                </a:lnTo>
                <a:lnTo>
                  <a:pt x="349377" y="86624"/>
                </a:lnTo>
                <a:lnTo>
                  <a:pt x="349377" y="65388"/>
                </a:lnTo>
                <a:close/>
              </a:path>
              <a:path w="405765" h="138429">
                <a:moveTo>
                  <a:pt x="389710" y="82041"/>
                </a:moveTo>
                <a:lnTo>
                  <a:pt x="349377" y="82041"/>
                </a:lnTo>
                <a:lnTo>
                  <a:pt x="349377" y="86624"/>
                </a:lnTo>
                <a:lnTo>
                  <a:pt x="389710" y="86624"/>
                </a:lnTo>
                <a:lnTo>
                  <a:pt x="389710" y="82041"/>
                </a:lnTo>
                <a:close/>
              </a:path>
              <a:path w="405765" h="138429">
                <a:moveTo>
                  <a:pt x="405599" y="58360"/>
                </a:moveTo>
                <a:lnTo>
                  <a:pt x="280780" y="58360"/>
                </a:lnTo>
                <a:lnTo>
                  <a:pt x="280780" y="68597"/>
                </a:lnTo>
                <a:lnTo>
                  <a:pt x="336850" y="68597"/>
                </a:lnTo>
                <a:lnTo>
                  <a:pt x="336850" y="65388"/>
                </a:lnTo>
                <a:lnTo>
                  <a:pt x="405599" y="65388"/>
                </a:lnTo>
                <a:lnTo>
                  <a:pt x="405599" y="58360"/>
                </a:lnTo>
                <a:close/>
              </a:path>
              <a:path w="405765" h="138429">
                <a:moveTo>
                  <a:pt x="405599" y="65388"/>
                </a:moveTo>
                <a:lnTo>
                  <a:pt x="349377" y="65388"/>
                </a:lnTo>
                <a:lnTo>
                  <a:pt x="349377" y="68597"/>
                </a:lnTo>
                <a:lnTo>
                  <a:pt x="405599" y="68597"/>
                </a:lnTo>
                <a:lnTo>
                  <a:pt x="405599" y="65388"/>
                </a:lnTo>
                <a:close/>
              </a:path>
              <a:path w="405765" h="138429">
                <a:moveTo>
                  <a:pt x="389405" y="4736"/>
                </a:moveTo>
                <a:lnTo>
                  <a:pt x="296975" y="4736"/>
                </a:lnTo>
                <a:lnTo>
                  <a:pt x="296975" y="46749"/>
                </a:lnTo>
                <a:lnTo>
                  <a:pt x="389405" y="46749"/>
                </a:lnTo>
                <a:lnTo>
                  <a:pt x="389405" y="36666"/>
                </a:lnTo>
                <a:lnTo>
                  <a:pt x="309502" y="36666"/>
                </a:lnTo>
                <a:lnTo>
                  <a:pt x="309502" y="14819"/>
                </a:lnTo>
                <a:lnTo>
                  <a:pt x="389405" y="14819"/>
                </a:lnTo>
                <a:lnTo>
                  <a:pt x="389405" y="4736"/>
                </a:lnTo>
                <a:close/>
              </a:path>
              <a:path w="405765" h="138429">
                <a:moveTo>
                  <a:pt x="389405" y="14819"/>
                </a:moveTo>
                <a:lnTo>
                  <a:pt x="377030" y="14819"/>
                </a:lnTo>
                <a:lnTo>
                  <a:pt x="377030" y="36666"/>
                </a:lnTo>
                <a:lnTo>
                  <a:pt x="389405" y="36666"/>
                </a:lnTo>
                <a:lnTo>
                  <a:pt x="389405" y="14819"/>
                </a:lnTo>
                <a:close/>
              </a:path>
            </a:pathLst>
          </a:custGeom>
          <a:solidFill>
            <a:srgbClr val="6775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8115986" y="3208982"/>
            <a:ext cx="546100" cy="138430"/>
          </a:xfrm>
          <a:custGeom>
            <a:avLst/>
            <a:gdLst/>
            <a:ahLst/>
            <a:cxnLst/>
            <a:rect l="l" t="t" r="r" b="b"/>
            <a:pathLst>
              <a:path w="546100" h="138429">
                <a:moveTo>
                  <a:pt x="17416" y="70414"/>
                </a:moveTo>
                <a:lnTo>
                  <a:pt x="0" y="70583"/>
                </a:lnTo>
                <a:lnTo>
                  <a:pt x="1527" y="81277"/>
                </a:lnTo>
                <a:lnTo>
                  <a:pt x="20620" y="81091"/>
                </a:lnTo>
                <a:lnTo>
                  <a:pt x="41746" y="80360"/>
                </a:lnTo>
                <a:lnTo>
                  <a:pt x="63617" y="78828"/>
                </a:lnTo>
                <a:lnTo>
                  <a:pt x="84944" y="76235"/>
                </a:lnTo>
                <a:lnTo>
                  <a:pt x="84604" y="72721"/>
                </a:lnTo>
                <a:lnTo>
                  <a:pt x="17416" y="72721"/>
                </a:lnTo>
                <a:lnTo>
                  <a:pt x="17416" y="70414"/>
                </a:lnTo>
                <a:close/>
              </a:path>
              <a:path w="546100" h="138429">
                <a:moveTo>
                  <a:pt x="29638" y="70149"/>
                </a:moveTo>
                <a:lnTo>
                  <a:pt x="19510" y="70394"/>
                </a:lnTo>
                <a:lnTo>
                  <a:pt x="17416" y="70414"/>
                </a:lnTo>
                <a:lnTo>
                  <a:pt x="17416" y="72721"/>
                </a:lnTo>
                <a:lnTo>
                  <a:pt x="29638" y="72721"/>
                </a:lnTo>
                <a:lnTo>
                  <a:pt x="29638" y="70149"/>
                </a:lnTo>
                <a:close/>
              </a:path>
              <a:path w="546100" h="138429">
                <a:moveTo>
                  <a:pt x="51638" y="69330"/>
                </a:moveTo>
                <a:lnTo>
                  <a:pt x="40925" y="69876"/>
                </a:lnTo>
                <a:lnTo>
                  <a:pt x="29638" y="70149"/>
                </a:lnTo>
                <a:lnTo>
                  <a:pt x="29638" y="72721"/>
                </a:lnTo>
                <a:lnTo>
                  <a:pt x="51638" y="72721"/>
                </a:lnTo>
                <a:lnTo>
                  <a:pt x="51638" y="69330"/>
                </a:lnTo>
                <a:close/>
              </a:path>
              <a:path w="546100" h="138429">
                <a:moveTo>
                  <a:pt x="63860" y="68664"/>
                </a:moveTo>
                <a:lnTo>
                  <a:pt x="62884" y="68756"/>
                </a:lnTo>
                <a:lnTo>
                  <a:pt x="51638" y="69330"/>
                </a:lnTo>
                <a:lnTo>
                  <a:pt x="51638" y="72721"/>
                </a:lnTo>
                <a:lnTo>
                  <a:pt x="63860" y="72721"/>
                </a:lnTo>
                <a:lnTo>
                  <a:pt x="63860" y="68664"/>
                </a:lnTo>
                <a:close/>
              </a:path>
              <a:path w="546100" h="138429">
                <a:moveTo>
                  <a:pt x="84027" y="66763"/>
                </a:moveTo>
                <a:lnTo>
                  <a:pt x="63860" y="68664"/>
                </a:lnTo>
                <a:lnTo>
                  <a:pt x="63860" y="72721"/>
                </a:lnTo>
                <a:lnTo>
                  <a:pt x="84604" y="72721"/>
                </a:lnTo>
                <a:lnTo>
                  <a:pt x="84027" y="66763"/>
                </a:lnTo>
                <a:close/>
              </a:path>
              <a:path w="546100" h="138429">
                <a:moveTo>
                  <a:pt x="29638" y="20624"/>
                </a:moveTo>
                <a:lnTo>
                  <a:pt x="17416" y="20624"/>
                </a:lnTo>
                <a:lnTo>
                  <a:pt x="17416" y="70414"/>
                </a:lnTo>
                <a:lnTo>
                  <a:pt x="19510" y="70394"/>
                </a:lnTo>
                <a:lnTo>
                  <a:pt x="29638" y="70149"/>
                </a:lnTo>
                <a:lnTo>
                  <a:pt x="29638" y="20624"/>
                </a:lnTo>
                <a:close/>
              </a:path>
              <a:path w="546100" h="138429">
                <a:moveTo>
                  <a:pt x="63860" y="20624"/>
                </a:moveTo>
                <a:lnTo>
                  <a:pt x="51638" y="20624"/>
                </a:lnTo>
                <a:lnTo>
                  <a:pt x="51638" y="69330"/>
                </a:lnTo>
                <a:lnTo>
                  <a:pt x="62884" y="68756"/>
                </a:lnTo>
                <a:lnTo>
                  <a:pt x="63860" y="68664"/>
                </a:lnTo>
                <a:lnTo>
                  <a:pt x="63860" y="20624"/>
                </a:lnTo>
                <a:close/>
              </a:path>
              <a:path w="546100" h="138429">
                <a:moveTo>
                  <a:pt x="77610" y="12833"/>
                </a:moveTo>
                <a:lnTo>
                  <a:pt x="3819" y="12833"/>
                </a:lnTo>
                <a:lnTo>
                  <a:pt x="3819" y="23222"/>
                </a:lnTo>
                <a:lnTo>
                  <a:pt x="17416" y="23222"/>
                </a:lnTo>
                <a:lnTo>
                  <a:pt x="17416" y="20624"/>
                </a:lnTo>
                <a:lnTo>
                  <a:pt x="77610" y="20624"/>
                </a:lnTo>
                <a:lnTo>
                  <a:pt x="77610" y="12833"/>
                </a:lnTo>
                <a:close/>
              </a:path>
              <a:path w="546100" h="138429">
                <a:moveTo>
                  <a:pt x="51638" y="20624"/>
                </a:moveTo>
                <a:lnTo>
                  <a:pt x="29638" y="20624"/>
                </a:lnTo>
                <a:lnTo>
                  <a:pt x="29638" y="23222"/>
                </a:lnTo>
                <a:lnTo>
                  <a:pt x="51638" y="23222"/>
                </a:lnTo>
                <a:lnTo>
                  <a:pt x="51638" y="20624"/>
                </a:lnTo>
                <a:close/>
              </a:path>
              <a:path w="546100" h="138429">
                <a:moveTo>
                  <a:pt x="77610" y="20624"/>
                </a:moveTo>
                <a:lnTo>
                  <a:pt x="63860" y="20624"/>
                </a:lnTo>
                <a:lnTo>
                  <a:pt x="63860" y="23222"/>
                </a:lnTo>
                <a:lnTo>
                  <a:pt x="77610" y="23222"/>
                </a:lnTo>
                <a:lnTo>
                  <a:pt x="77610" y="20624"/>
                </a:lnTo>
                <a:close/>
              </a:path>
              <a:path w="546100" h="138429">
                <a:moveTo>
                  <a:pt x="106791" y="152"/>
                </a:moveTo>
                <a:lnTo>
                  <a:pt x="94110" y="152"/>
                </a:lnTo>
                <a:lnTo>
                  <a:pt x="94110" y="101902"/>
                </a:lnTo>
                <a:lnTo>
                  <a:pt x="106791" y="101902"/>
                </a:lnTo>
                <a:lnTo>
                  <a:pt x="106791" y="52708"/>
                </a:lnTo>
                <a:lnTo>
                  <a:pt x="102819" y="52708"/>
                </a:lnTo>
                <a:lnTo>
                  <a:pt x="102819" y="42013"/>
                </a:lnTo>
                <a:lnTo>
                  <a:pt x="106791" y="42013"/>
                </a:lnTo>
                <a:lnTo>
                  <a:pt x="106791" y="152"/>
                </a:lnTo>
                <a:close/>
              </a:path>
              <a:path w="546100" h="138429">
                <a:moveTo>
                  <a:pt x="106791" y="42013"/>
                </a:moveTo>
                <a:lnTo>
                  <a:pt x="102819" y="42013"/>
                </a:lnTo>
                <a:lnTo>
                  <a:pt x="102819" y="52708"/>
                </a:lnTo>
                <a:lnTo>
                  <a:pt x="106791" y="52708"/>
                </a:lnTo>
                <a:lnTo>
                  <a:pt x="106791" y="42013"/>
                </a:lnTo>
                <a:close/>
              </a:path>
              <a:path w="546100" h="138429">
                <a:moveTo>
                  <a:pt x="127263" y="42013"/>
                </a:moveTo>
                <a:lnTo>
                  <a:pt x="106791" y="42013"/>
                </a:lnTo>
                <a:lnTo>
                  <a:pt x="106791" y="52708"/>
                </a:lnTo>
                <a:lnTo>
                  <a:pt x="127263" y="52708"/>
                </a:lnTo>
                <a:lnTo>
                  <a:pt x="127263" y="42013"/>
                </a:lnTo>
                <a:close/>
              </a:path>
              <a:path w="546100" h="138429">
                <a:moveTo>
                  <a:pt x="33458" y="92124"/>
                </a:moveTo>
                <a:lnTo>
                  <a:pt x="20777" y="92124"/>
                </a:lnTo>
                <a:lnTo>
                  <a:pt x="20777" y="135055"/>
                </a:lnTo>
                <a:lnTo>
                  <a:pt x="113055" y="135055"/>
                </a:lnTo>
                <a:lnTo>
                  <a:pt x="113055" y="127416"/>
                </a:lnTo>
                <a:lnTo>
                  <a:pt x="33458" y="127416"/>
                </a:lnTo>
                <a:lnTo>
                  <a:pt x="33458" y="92124"/>
                </a:lnTo>
                <a:close/>
              </a:path>
              <a:path w="546100" h="138429">
                <a:moveTo>
                  <a:pt x="113055" y="124666"/>
                </a:moveTo>
                <a:lnTo>
                  <a:pt x="33458" y="124666"/>
                </a:lnTo>
                <a:lnTo>
                  <a:pt x="33458" y="127416"/>
                </a:lnTo>
                <a:lnTo>
                  <a:pt x="113055" y="127416"/>
                </a:lnTo>
                <a:lnTo>
                  <a:pt x="113055" y="124666"/>
                </a:lnTo>
                <a:close/>
              </a:path>
              <a:path w="546100" h="138429">
                <a:moveTo>
                  <a:pt x="210362" y="12527"/>
                </a:moveTo>
                <a:lnTo>
                  <a:pt x="146043" y="12527"/>
                </a:lnTo>
                <a:lnTo>
                  <a:pt x="146043" y="104957"/>
                </a:lnTo>
                <a:lnTo>
                  <a:pt x="156890" y="104957"/>
                </a:lnTo>
                <a:lnTo>
                  <a:pt x="174968" y="104781"/>
                </a:lnTo>
                <a:lnTo>
                  <a:pt x="191169" y="104117"/>
                </a:lnTo>
                <a:lnTo>
                  <a:pt x="206540" y="102766"/>
                </a:lnTo>
                <a:lnTo>
                  <a:pt x="222126" y="100527"/>
                </a:lnTo>
                <a:lnTo>
                  <a:pt x="221802" y="98083"/>
                </a:lnTo>
                <a:lnTo>
                  <a:pt x="158723" y="98083"/>
                </a:lnTo>
                <a:lnTo>
                  <a:pt x="158723" y="94416"/>
                </a:lnTo>
                <a:lnTo>
                  <a:pt x="156890" y="94416"/>
                </a:lnTo>
                <a:lnTo>
                  <a:pt x="158723" y="94400"/>
                </a:lnTo>
                <a:lnTo>
                  <a:pt x="158723" y="61416"/>
                </a:lnTo>
                <a:lnTo>
                  <a:pt x="155515" y="61416"/>
                </a:lnTo>
                <a:lnTo>
                  <a:pt x="155515" y="51180"/>
                </a:lnTo>
                <a:lnTo>
                  <a:pt x="158723" y="51180"/>
                </a:lnTo>
                <a:lnTo>
                  <a:pt x="158723" y="23069"/>
                </a:lnTo>
                <a:lnTo>
                  <a:pt x="210362" y="23069"/>
                </a:lnTo>
                <a:lnTo>
                  <a:pt x="210362" y="12527"/>
                </a:lnTo>
                <a:close/>
              </a:path>
              <a:path w="546100" h="138429">
                <a:moveTo>
                  <a:pt x="220751" y="90138"/>
                </a:moveTo>
                <a:lnTo>
                  <a:pt x="205595" y="92353"/>
                </a:lnTo>
                <a:lnTo>
                  <a:pt x="190596" y="93652"/>
                </a:lnTo>
                <a:lnTo>
                  <a:pt x="174710" y="94263"/>
                </a:lnTo>
                <a:lnTo>
                  <a:pt x="158723" y="94400"/>
                </a:lnTo>
                <a:lnTo>
                  <a:pt x="158723" y="98083"/>
                </a:lnTo>
                <a:lnTo>
                  <a:pt x="221802" y="98083"/>
                </a:lnTo>
                <a:lnTo>
                  <a:pt x="220751" y="90138"/>
                </a:lnTo>
                <a:close/>
              </a:path>
              <a:path w="546100" h="138429">
                <a:moveTo>
                  <a:pt x="158723" y="94400"/>
                </a:moveTo>
                <a:lnTo>
                  <a:pt x="156890" y="94416"/>
                </a:lnTo>
                <a:lnTo>
                  <a:pt x="158723" y="94416"/>
                </a:lnTo>
                <a:close/>
              </a:path>
              <a:path w="546100" h="138429">
                <a:moveTo>
                  <a:pt x="158723" y="51180"/>
                </a:moveTo>
                <a:lnTo>
                  <a:pt x="155515" y="51180"/>
                </a:lnTo>
                <a:lnTo>
                  <a:pt x="155515" y="61416"/>
                </a:lnTo>
                <a:lnTo>
                  <a:pt x="158723" y="61416"/>
                </a:lnTo>
                <a:lnTo>
                  <a:pt x="158723" y="51180"/>
                </a:lnTo>
                <a:close/>
              </a:path>
              <a:path w="546100" h="138429">
                <a:moveTo>
                  <a:pt x="207306" y="51180"/>
                </a:moveTo>
                <a:lnTo>
                  <a:pt x="158723" y="51180"/>
                </a:lnTo>
                <a:lnTo>
                  <a:pt x="158723" y="61416"/>
                </a:lnTo>
                <a:lnTo>
                  <a:pt x="207306" y="61416"/>
                </a:lnTo>
                <a:lnTo>
                  <a:pt x="207306" y="51180"/>
                </a:lnTo>
                <a:close/>
              </a:path>
              <a:path w="546100" h="138429">
                <a:moveTo>
                  <a:pt x="246417" y="0"/>
                </a:moveTo>
                <a:lnTo>
                  <a:pt x="233584" y="0"/>
                </a:lnTo>
                <a:lnTo>
                  <a:pt x="233584" y="138110"/>
                </a:lnTo>
                <a:lnTo>
                  <a:pt x="246417" y="138110"/>
                </a:lnTo>
                <a:lnTo>
                  <a:pt x="246417" y="66152"/>
                </a:lnTo>
                <a:lnTo>
                  <a:pt x="243362" y="66152"/>
                </a:lnTo>
                <a:lnTo>
                  <a:pt x="243362" y="55458"/>
                </a:lnTo>
                <a:lnTo>
                  <a:pt x="246417" y="55458"/>
                </a:lnTo>
                <a:lnTo>
                  <a:pt x="246417" y="0"/>
                </a:lnTo>
                <a:close/>
              </a:path>
              <a:path w="546100" h="138429">
                <a:moveTo>
                  <a:pt x="246417" y="55458"/>
                </a:moveTo>
                <a:lnTo>
                  <a:pt x="243362" y="55458"/>
                </a:lnTo>
                <a:lnTo>
                  <a:pt x="243362" y="66152"/>
                </a:lnTo>
                <a:lnTo>
                  <a:pt x="246417" y="66152"/>
                </a:lnTo>
                <a:lnTo>
                  <a:pt x="246417" y="55458"/>
                </a:lnTo>
                <a:close/>
              </a:path>
              <a:path w="546100" h="138429">
                <a:moveTo>
                  <a:pt x="269028" y="55458"/>
                </a:moveTo>
                <a:lnTo>
                  <a:pt x="246417" y="55458"/>
                </a:lnTo>
                <a:lnTo>
                  <a:pt x="246417" y="66152"/>
                </a:lnTo>
                <a:lnTo>
                  <a:pt x="269028" y="66152"/>
                </a:lnTo>
                <a:lnTo>
                  <a:pt x="269028" y="55458"/>
                </a:lnTo>
                <a:close/>
              </a:path>
              <a:path w="546100" h="138429">
                <a:moveTo>
                  <a:pt x="319738" y="19708"/>
                </a:moveTo>
                <a:lnTo>
                  <a:pt x="317294" y="19708"/>
                </a:lnTo>
                <a:lnTo>
                  <a:pt x="317294" y="42166"/>
                </a:lnTo>
                <a:lnTo>
                  <a:pt x="314379" y="60151"/>
                </a:lnTo>
                <a:lnTo>
                  <a:pt x="306466" y="77190"/>
                </a:lnTo>
                <a:lnTo>
                  <a:pt x="294800" y="91537"/>
                </a:lnTo>
                <a:lnTo>
                  <a:pt x="280628" y="101444"/>
                </a:lnTo>
                <a:lnTo>
                  <a:pt x="287961" y="111527"/>
                </a:lnTo>
                <a:lnTo>
                  <a:pt x="303425" y="100217"/>
                </a:lnTo>
                <a:lnTo>
                  <a:pt x="315995" y="83721"/>
                </a:lnTo>
                <a:lnTo>
                  <a:pt x="323817" y="65263"/>
                </a:lnTo>
                <a:lnTo>
                  <a:pt x="322856" y="63135"/>
                </a:lnTo>
                <a:lnTo>
                  <a:pt x="319738" y="42166"/>
                </a:lnTo>
                <a:lnTo>
                  <a:pt x="319738" y="19708"/>
                </a:lnTo>
                <a:close/>
              </a:path>
              <a:path w="546100" h="138429">
                <a:moveTo>
                  <a:pt x="329975" y="19708"/>
                </a:moveTo>
                <a:lnTo>
                  <a:pt x="327530" y="19708"/>
                </a:lnTo>
                <a:lnTo>
                  <a:pt x="327530" y="42166"/>
                </a:lnTo>
                <a:lnTo>
                  <a:pt x="324441" y="63789"/>
                </a:lnTo>
                <a:lnTo>
                  <a:pt x="323817" y="65263"/>
                </a:lnTo>
                <a:lnTo>
                  <a:pt x="331388" y="82041"/>
                </a:lnTo>
                <a:lnTo>
                  <a:pt x="344102" y="97510"/>
                </a:lnTo>
                <a:lnTo>
                  <a:pt x="359766" y="108166"/>
                </a:lnTo>
                <a:lnTo>
                  <a:pt x="366947" y="98083"/>
                </a:lnTo>
                <a:lnTo>
                  <a:pt x="352598" y="88959"/>
                </a:lnTo>
                <a:lnTo>
                  <a:pt x="340841" y="75624"/>
                </a:lnTo>
                <a:lnTo>
                  <a:pt x="332894" y="59540"/>
                </a:lnTo>
                <a:lnTo>
                  <a:pt x="329975" y="42166"/>
                </a:lnTo>
                <a:lnTo>
                  <a:pt x="329975" y="19708"/>
                </a:lnTo>
                <a:close/>
              </a:path>
              <a:path w="546100" h="138429">
                <a:moveTo>
                  <a:pt x="327530" y="19708"/>
                </a:moveTo>
                <a:lnTo>
                  <a:pt x="319738" y="19708"/>
                </a:lnTo>
                <a:lnTo>
                  <a:pt x="319738" y="42166"/>
                </a:lnTo>
                <a:lnTo>
                  <a:pt x="322856" y="63135"/>
                </a:lnTo>
                <a:lnTo>
                  <a:pt x="323817" y="65263"/>
                </a:lnTo>
                <a:lnTo>
                  <a:pt x="324441" y="63789"/>
                </a:lnTo>
                <a:lnTo>
                  <a:pt x="327530" y="42166"/>
                </a:lnTo>
                <a:lnTo>
                  <a:pt x="327530" y="19708"/>
                </a:lnTo>
                <a:close/>
              </a:path>
              <a:path w="546100" h="138429">
                <a:moveTo>
                  <a:pt x="362363" y="14055"/>
                </a:moveTo>
                <a:lnTo>
                  <a:pt x="285211" y="14055"/>
                </a:lnTo>
                <a:lnTo>
                  <a:pt x="285211" y="24749"/>
                </a:lnTo>
                <a:lnTo>
                  <a:pt x="317294" y="24749"/>
                </a:lnTo>
                <a:lnTo>
                  <a:pt x="317294" y="19708"/>
                </a:lnTo>
                <a:lnTo>
                  <a:pt x="362363" y="19708"/>
                </a:lnTo>
                <a:lnTo>
                  <a:pt x="362363" y="14055"/>
                </a:lnTo>
                <a:close/>
              </a:path>
              <a:path w="546100" h="138429">
                <a:moveTo>
                  <a:pt x="362363" y="19708"/>
                </a:moveTo>
                <a:lnTo>
                  <a:pt x="329975" y="19708"/>
                </a:lnTo>
                <a:lnTo>
                  <a:pt x="329975" y="24749"/>
                </a:lnTo>
                <a:lnTo>
                  <a:pt x="362363" y="24749"/>
                </a:lnTo>
                <a:lnTo>
                  <a:pt x="362363" y="19708"/>
                </a:lnTo>
                <a:close/>
              </a:path>
              <a:path w="546100" h="138429">
                <a:moveTo>
                  <a:pt x="393683" y="0"/>
                </a:moveTo>
                <a:lnTo>
                  <a:pt x="381002" y="0"/>
                </a:lnTo>
                <a:lnTo>
                  <a:pt x="381002" y="138110"/>
                </a:lnTo>
                <a:lnTo>
                  <a:pt x="393683" y="138110"/>
                </a:lnTo>
                <a:lnTo>
                  <a:pt x="393683" y="0"/>
                </a:lnTo>
                <a:close/>
              </a:path>
              <a:path w="546100" h="138429">
                <a:moveTo>
                  <a:pt x="477240" y="81888"/>
                </a:moveTo>
                <a:lnTo>
                  <a:pt x="436296" y="81888"/>
                </a:lnTo>
                <a:lnTo>
                  <a:pt x="436296" y="91666"/>
                </a:lnTo>
                <a:lnTo>
                  <a:pt x="517573" y="91666"/>
                </a:lnTo>
                <a:lnTo>
                  <a:pt x="517573" y="103735"/>
                </a:lnTo>
                <a:lnTo>
                  <a:pt x="436601" y="103735"/>
                </a:lnTo>
                <a:lnTo>
                  <a:pt x="436601" y="136582"/>
                </a:lnTo>
                <a:lnTo>
                  <a:pt x="534226" y="136582"/>
                </a:lnTo>
                <a:lnTo>
                  <a:pt x="534226" y="129707"/>
                </a:lnTo>
                <a:lnTo>
                  <a:pt x="449129" y="129707"/>
                </a:lnTo>
                <a:lnTo>
                  <a:pt x="449129" y="112902"/>
                </a:lnTo>
                <a:lnTo>
                  <a:pt x="530101" y="112902"/>
                </a:lnTo>
                <a:lnTo>
                  <a:pt x="530101" y="86471"/>
                </a:lnTo>
                <a:lnTo>
                  <a:pt x="477240" y="86471"/>
                </a:lnTo>
                <a:lnTo>
                  <a:pt x="477240" y="81888"/>
                </a:lnTo>
                <a:close/>
              </a:path>
              <a:path w="546100" h="138429">
                <a:moveTo>
                  <a:pt x="534226" y="126652"/>
                </a:moveTo>
                <a:lnTo>
                  <a:pt x="449129" y="126652"/>
                </a:lnTo>
                <a:lnTo>
                  <a:pt x="449129" y="129707"/>
                </a:lnTo>
                <a:lnTo>
                  <a:pt x="534226" y="129707"/>
                </a:lnTo>
                <a:lnTo>
                  <a:pt x="534226" y="126652"/>
                </a:lnTo>
                <a:close/>
              </a:path>
              <a:path w="546100" h="138429">
                <a:moveTo>
                  <a:pt x="489768" y="65235"/>
                </a:moveTo>
                <a:lnTo>
                  <a:pt x="477240" y="65235"/>
                </a:lnTo>
                <a:lnTo>
                  <a:pt x="477240" y="86471"/>
                </a:lnTo>
                <a:lnTo>
                  <a:pt x="489768" y="86471"/>
                </a:lnTo>
                <a:lnTo>
                  <a:pt x="489768" y="65235"/>
                </a:lnTo>
                <a:close/>
              </a:path>
              <a:path w="546100" h="138429">
                <a:moveTo>
                  <a:pt x="530101" y="81888"/>
                </a:moveTo>
                <a:lnTo>
                  <a:pt x="489768" y="81888"/>
                </a:lnTo>
                <a:lnTo>
                  <a:pt x="489768" y="86471"/>
                </a:lnTo>
                <a:lnTo>
                  <a:pt x="530101" y="86471"/>
                </a:lnTo>
                <a:lnTo>
                  <a:pt x="530101" y="81888"/>
                </a:lnTo>
                <a:close/>
              </a:path>
              <a:path w="546100" h="138429">
                <a:moveTo>
                  <a:pt x="545990" y="58208"/>
                </a:moveTo>
                <a:lnTo>
                  <a:pt x="421171" y="58208"/>
                </a:lnTo>
                <a:lnTo>
                  <a:pt x="421171" y="68444"/>
                </a:lnTo>
                <a:lnTo>
                  <a:pt x="477240" y="68444"/>
                </a:lnTo>
                <a:lnTo>
                  <a:pt x="477240" y="65235"/>
                </a:lnTo>
                <a:lnTo>
                  <a:pt x="545990" y="65235"/>
                </a:lnTo>
                <a:lnTo>
                  <a:pt x="545990" y="58208"/>
                </a:lnTo>
                <a:close/>
              </a:path>
              <a:path w="546100" h="138429">
                <a:moveTo>
                  <a:pt x="545990" y="65235"/>
                </a:moveTo>
                <a:lnTo>
                  <a:pt x="489768" y="65235"/>
                </a:lnTo>
                <a:lnTo>
                  <a:pt x="489768" y="68444"/>
                </a:lnTo>
                <a:lnTo>
                  <a:pt x="545990" y="68444"/>
                </a:lnTo>
                <a:lnTo>
                  <a:pt x="545990" y="65235"/>
                </a:lnTo>
                <a:close/>
              </a:path>
              <a:path w="546100" h="138429">
                <a:moveTo>
                  <a:pt x="529795" y="4583"/>
                </a:moveTo>
                <a:lnTo>
                  <a:pt x="437365" y="4583"/>
                </a:lnTo>
                <a:lnTo>
                  <a:pt x="437365" y="46597"/>
                </a:lnTo>
                <a:lnTo>
                  <a:pt x="529795" y="46597"/>
                </a:lnTo>
                <a:lnTo>
                  <a:pt x="529795" y="36513"/>
                </a:lnTo>
                <a:lnTo>
                  <a:pt x="449893" y="36513"/>
                </a:lnTo>
                <a:lnTo>
                  <a:pt x="449893" y="14666"/>
                </a:lnTo>
                <a:lnTo>
                  <a:pt x="529795" y="14666"/>
                </a:lnTo>
                <a:lnTo>
                  <a:pt x="529795" y="4583"/>
                </a:lnTo>
                <a:close/>
              </a:path>
              <a:path w="546100" h="138429">
                <a:moveTo>
                  <a:pt x="529795" y="14666"/>
                </a:moveTo>
                <a:lnTo>
                  <a:pt x="517420" y="14666"/>
                </a:lnTo>
                <a:lnTo>
                  <a:pt x="517420" y="36513"/>
                </a:lnTo>
                <a:lnTo>
                  <a:pt x="529795" y="36513"/>
                </a:lnTo>
                <a:lnTo>
                  <a:pt x="529795" y="14666"/>
                </a:lnTo>
                <a:close/>
              </a:path>
            </a:pathLst>
          </a:custGeom>
          <a:solidFill>
            <a:srgbClr val="6775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8973617" y="3208218"/>
            <a:ext cx="405765" cy="139065"/>
          </a:xfrm>
          <a:custGeom>
            <a:avLst/>
            <a:gdLst/>
            <a:ahLst/>
            <a:cxnLst/>
            <a:rect l="l" t="t" r="r" b="b"/>
            <a:pathLst>
              <a:path w="405765" h="139064">
                <a:moveTo>
                  <a:pt x="34374" y="15277"/>
                </a:moveTo>
                <a:lnTo>
                  <a:pt x="0" y="15277"/>
                </a:lnTo>
                <a:lnTo>
                  <a:pt x="0" y="25666"/>
                </a:lnTo>
                <a:lnTo>
                  <a:pt x="81583" y="25666"/>
                </a:lnTo>
                <a:lnTo>
                  <a:pt x="81583" y="21083"/>
                </a:lnTo>
                <a:lnTo>
                  <a:pt x="34374" y="21083"/>
                </a:lnTo>
                <a:lnTo>
                  <a:pt x="34374" y="15277"/>
                </a:lnTo>
                <a:close/>
              </a:path>
              <a:path w="405765" h="139064">
                <a:moveTo>
                  <a:pt x="47055" y="0"/>
                </a:moveTo>
                <a:lnTo>
                  <a:pt x="34374" y="0"/>
                </a:lnTo>
                <a:lnTo>
                  <a:pt x="34374" y="21083"/>
                </a:lnTo>
                <a:lnTo>
                  <a:pt x="47055" y="21083"/>
                </a:lnTo>
                <a:lnTo>
                  <a:pt x="47055" y="0"/>
                </a:lnTo>
                <a:close/>
              </a:path>
              <a:path w="405765" h="139064">
                <a:moveTo>
                  <a:pt x="81583" y="15277"/>
                </a:moveTo>
                <a:lnTo>
                  <a:pt x="47055" y="15277"/>
                </a:lnTo>
                <a:lnTo>
                  <a:pt x="47055" y="21083"/>
                </a:lnTo>
                <a:lnTo>
                  <a:pt x="81583" y="21083"/>
                </a:lnTo>
                <a:lnTo>
                  <a:pt x="81583" y="15277"/>
                </a:lnTo>
                <a:close/>
              </a:path>
              <a:path w="405765" h="139064">
                <a:moveTo>
                  <a:pt x="40791" y="32694"/>
                </a:moveTo>
                <a:lnTo>
                  <a:pt x="27232" y="34460"/>
                </a:lnTo>
                <a:lnTo>
                  <a:pt x="16767" y="39492"/>
                </a:lnTo>
                <a:lnTo>
                  <a:pt x="10026" y="47389"/>
                </a:lnTo>
                <a:lnTo>
                  <a:pt x="7638" y="57749"/>
                </a:lnTo>
                <a:lnTo>
                  <a:pt x="10026" y="67997"/>
                </a:lnTo>
                <a:lnTo>
                  <a:pt x="16767" y="75796"/>
                </a:lnTo>
                <a:lnTo>
                  <a:pt x="27232" y="80759"/>
                </a:lnTo>
                <a:lnTo>
                  <a:pt x="40791" y="82499"/>
                </a:lnTo>
                <a:lnTo>
                  <a:pt x="54197" y="80759"/>
                </a:lnTo>
                <a:lnTo>
                  <a:pt x="64624" y="75796"/>
                </a:lnTo>
                <a:lnTo>
                  <a:pt x="67290" y="72721"/>
                </a:lnTo>
                <a:lnTo>
                  <a:pt x="40791" y="72721"/>
                </a:lnTo>
                <a:lnTo>
                  <a:pt x="32147" y="71650"/>
                </a:lnTo>
                <a:lnTo>
                  <a:pt x="25494" y="68616"/>
                </a:lnTo>
                <a:lnTo>
                  <a:pt x="21219" y="63891"/>
                </a:lnTo>
                <a:lnTo>
                  <a:pt x="19708" y="57749"/>
                </a:lnTo>
                <a:lnTo>
                  <a:pt x="21219" y="51454"/>
                </a:lnTo>
                <a:lnTo>
                  <a:pt x="25494" y="46692"/>
                </a:lnTo>
                <a:lnTo>
                  <a:pt x="32147" y="43677"/>
                </a:lnTo>
                <a:lnTo>
                  <a:pt x="40791" y="42624"/>
                </a:lnTo>
                <a:lnTo>
                  <a:pt x="67306" y="42624"/>
                </a:lnTo>
                <a:lnTo>
                  <a:pt x="64624" y="39492"/>
                </a:lnTo>
                <a:lnTo>
                  <a:pt x="54197" y="34460"/>
                </a:lnTo>
                <a:lnTo>
                  <a:pt x="40791" y="32694"/>
                </a:lnTo>
                <a:close/>
              </a:path>
              <a:path w="405765" h="139064">
                <a:moveTo>
                  <a:pt x="67306" y="42624"/>
                </a:moveTo>
                <a:lnTo>
                  <a:pt x="40791" y="42624"/>
                </a:lnTo>
                <a:lnTo>
                  <a:pt x="49282" y="43677"/>
                </a:lnTo>
                <a:lnTo>
                  <a:pt x="55897" y="46692"/>
                </a:lnTo>
                <a:lnTo>
                  <a:pt x="60191" y="51454"/>
                </a:lnTo>
                <a:lnTo>
                  <a:pt x="61722" y="57749"/>
                </a:lnTo>
                <a:lnTo>
                  <a:pt x="60191" y="63891"/>
                </a:lnTo>
                <a:lnTo>
                  <a:pt x="55897" y="68616"/>
                </a:lnTo>
                <a:lnTo>
                  <a:pt x="49282" y="71650"/>
                </a:lnTo>
                <a:lnTo>
                  <a:pt x="40791" y="72721"/>
                </a:lnTo>
                <a:lnTo>
                  <a:pt x="67290" y="72721"/>
                </a:lnTo>
                <a:lnTo>
                  <a:pt x="71385" y="67997"/>
                </a:lnTo>
                <a:lnTo>
                  <a:pt x="73791" y="57749"/>
                </a:lnTo>
                <a:lnTo>
                  <a:pt x="71385" y="47389"/>
                </a:lnTo>
                <a:lnTo>
                  <a:pt x="67306" y="42624"/>
                </a:lnTo>
                <a:close/>
              </a:path>
              <a:path w="405765" h="139064">
                <a:moveTo>
                  <a:pt x="106791" y="763"/>
                </a:moveTo>
                <a:lnTo>
                  <a:pt x="94110" y="763"/>
                </a:lnTo>
                <a:lnTo>
                  <a:pt x="94110" y="87083"/>
                </a:lnTo>
                <a:lnTo>
                  <a:pt x="106791" y="87083"/>
                </a:lnTo>
                <a:lnTo>
                  <a:pt x="106791" y="49347"/>
                </a:lnTo>
                <a:lnTo>
                  <a:pt x="103277" y="49347"/>
                </a:lnTo>
                <a:lnTo>
                  <a:pt x="103277" y="38805"/>
                </a:lnTo>
                <a:lnTo>
                  <a:pt x="106791" y="38805"/>
                </a:lnTo>
                <a:lnTo>
                  <a:pt x="106791" y="763"/>
                </a:lnTo>
                <a:close/>
              </a:path>
              <a:path w="405765" h="139064">
                <a:moveTo>
                  <a:pt x="106791" y="38805"/>
                </a:moveTo>
                <a:lnTo>
                  <a:pt x="103277" y="38805"/>
                </a:lnTo>
                <a:lnTo>
                  <a:pt x="103277" y="49347"/>
                </a:lnTo>
                <a:lnTo>
                  <a:pt x="106791" y="49347"/>
                </a:lnTo>
                <a:lnTo>
                  <a:pt x="106791" y="38805"/>
                </a:lnTo>
                <a:close/>
              </a:path>
              <a:path w="405765" h="139064">
                <a:moveTo>
                  <a:pt x="127263" y="38805"/>
                </a:moveTo>
                <a:lnTo>
                  <a:pt x="106791" y="38805"/>
                </a:lnTo>
                <a:lnTo>
                  <a:pt x="106791" y="49347"/>
                </a:lnTo>
                <a:lnTo>
                  <a:pt x="127263" y="49347"/>
                </a:lnTo>
                <a:lnTo>
                  <a:pt x="127263" y="38805"/>
                </a:lnTo>
                <a:close/>
              </a:path>
              <a:path w="405765" h="139064">
                <a:moveTo>
                  <a:pt x="106791" y="94569"/>
                </a:moveTo>
                <a:lnTo>
                  <a:pt x="17111" y="94569"/>
                </a:lnTo>
                <a:lnTo>
                  <a:pt x="17111" y="104958"/>
                </a:lnTo>
                <a:lnTo>
                  <a:pt x="94110" y="104958"/>
                </a:lnTo>
                <a:lnTo>
                  <a:pt x="94110" y="138874"/>
                </a:lnTo>
                <a:lnTo>
                  <a:pt x="106791" y="138874"/>
                </a:lnTo>
                <a:lnTo>
                  <a:pt x="106791" y="94569"/>
                </a:lnTo>
                <a:close/>
              </a:path>
              <a:path w="405765" h="139064">
                <a:moveTo>
                  <a:pt x="171709" y="95638"/>
                </a:moveTo>
                <a:lnTo>
                  <a:pt x="159029" y="95638"/>
                </a:lnTo>
                <a:lnTo>
                  <a:pt x="159029" y="135819"/>
                </a:lnTo>
                <a:lnTo>
                  <a:pt x="256653" y="135819"/>
                </a:lnTo>
                <a:lnTo>
                  <a:pt x="256653" y="128332"/>
                </a:lnTo>
                <a:lnTo>
                  <a:pt x="171709" y="128332"/>
                </a:lnTo>
                <a:lnTo>
                  <a:pt x="171709" y="95638"/>
                </a:lnTo>
                <a:close/>
              </a:path>
              <a:path w="405765" h="139064">
                <a:moveTo>
                  <a:pt x="256653" y="125430"/>
                </a:moveTo>
                <a:lnTo>
                  <a:pt x="171709" y="125430"/>
                </a:lnTo>
                <a:lnTo>
                  <a:pt x="171709" y="128332"/>
                </a:lnTo>
                <a:lnTo>
                  <a:pt x="256653" y="128332"/>
                </a:lnTo>
                <a:lnTo>
                  <a:pt x="256653" y="125430"/>
                </a:lnTo>
                <a:close/>
              </a:path>
              <a:path w="405765" h="139064">
                <a:moveTo>
                  <a:pt x="253292" y="763"/>
                </a:moveTo>
                <a:lnTo>
                  <a:pt x="240612" y="763"/>
                </a:lnTo>
                <a:lnTo>
                  <a:pt x="240612" y="105874"/>
                </a:lnTo>
                <a:lnTo>
                  <a:pt x="253292" y="105874"/>
                </a:lnTo>
                <a:lnTo>
                  <a:pt x="253292" y="91666"/>
                </a:lnTo>
                <a:lnTo>
                  <a:pt x="243820" y="91666"/>
                </a:lnTo>
                <a:lnTo>
                  <a:pt x="243820" y="82346"/>
                </a:lnTo>
                <a:lnTo>
                  <a:pt x="253292" y="82346"/>
                </a:lnTo>
                <a:lnTo>
                  <a:pt x="253292" y="763"/>
                </a:lnTo>
                <a:close/>
              </a:path>
              <a:path w="405765" h="139064">
                <a:moveTo>
                  <a:pt x="192029" y="73616"/>
                </a:moveTo>
                <a:lnTo>
                  <a:pt x="183530" y="74192"/>
                </a:lnTo>
                <a:lnTo>
                  <a:pt x="179348" y="74319"/>
                </a:lnTo>
                <a:lnTo>
                  <a:pt x="179348" y="100985"/>
                </a:lnTo>
                <a:lnTo>
                  <a:pt x="192029" y="100985"/>
                </a:lnTo>
                <a:lnTo>
                  <a:pt x="192029" y="73616"/>
                </a:lnTo>
                <a:close/>
              </a:path>
              <a:path w="405765" h="139064">
                <a:moveTo>
                  <a:pt x="240612" y="82346"/>
                </a:moveTo>
                <a:lnTo>
                  <a:pt x="212501" y="82346"/>
                </a:lnTo>
                <a:lnTo>
                  <a:pt x="212501" y="91666"/>
                </a:lnTo>
                <a:lnTo>
                  <a:pt x="240612" y="91666"/>
                </a:lnTo>
                <a:lnTo>
                  <a:pt x="240612" y="82346"/>
                </a:lnTo>
                <a:close/>
              </a:path>
              <a:path w="405765" h="139064">
                <a:moveTo>
                  <a:pt x="253292" y="82346"/>
                </a:moveTo>
                <a:lnTo>
                  <a:pt x="243820" y="82346"/>
                </a:lnTo>
                <a:lnTo>
                  <a:pt x="243820" y="91666"/>
                </a:lnTo>
                <a:lnTo>
                  <a:pt x="253292" y="91666"/>
                </a:lnTo>
                <a:lnTo>
                  <a:pt x="253292" y="82346"/>
                </a:lnTo>
                <a:close/>
              </a:path>
              <a:path w="405765" h="139064">
                <a:moveTo>
                  <a:pt x="228542" y="60499"/>
                </a:moveTo>
                <a:lnTo>
                  <a:pt x="205838" y="62755"/>
                </a:lnTo>
                <a:lnTo>
                  <a:pt x="182576" y="63994"/>
                </a:lnTo>
                <a:lnTo>
                  <a:pt x="160029" y="64517"/>
                </a:lnTo>
                <a:lnTo>
                  <a:pt x="139473" y="64624"/>
                </a:lnTo>
                <a:lnTo>
                  <a:pt x="141154" y="75013"/>
                </a:lnTo>
                <a:lnTo>
                  <a:pt x="161332" y="74868"/>
                </a:lnTo>
                <a:lnTo>
                  <a:pt x="179348" y="74319"/>
                </a:lnTo>
                <a:lnTo>
                  <a:pt x="179348" y="70277"/>
                </a:lnTo>
                <a:lnTo>
                  <a:pt x="225733" y="70277"/>
                </a:lnTo>
                <a:lnTo>
                  <a:pt x="229459" y="69819"/>
                </a:lnTo>
                <a:lnTo>
                  <a:pt x="228542" y="60499"/>
                </a:lnTo>
                <a:close/>
              </a:path>
              <a:path w="405765" h="139064">
                <a:moveTo>
                  <a:pt x="192029" y="70277"/>
                </a:moveTo>
                <a:lnTo>
                  <a:pt x="179348" y="70277"/>
                </a:lnTo>
                <a:lnTo>
                  <a:pt x="179348" y="74319"/>
                </a:lnTo>
                <a:lnTo>
                  <a:pt x="183530" y="74192"/>
                </a:lnTo>
                <a:lnTo>
                  <a:pt x="192029" y="73616"/>
                </a:lnTo>
                <a:lnTo>
                  <a:pt x="192029" y="70277"/>
                </a:lnTo>
                <a:close/>
              </a:path>
              <a:path w="405765" h="139064">
                <a:moveTo>
                  <a:pt x="225733" y="70277"/>
                </a:moveTo>
                <a:lnTo>
                  <a:pt x="192029" y="70277"/>
                </a:lnTo>
                <a:lnTo>
                  <a:pt x="192029" y="73616"/>
                </a:lnTo>
                <a:lnTo>
                  <a:pt x="206616" y="72628"/>
                </a:lnTo>
                <a:lnTo>
                  <a:pt x="225733" y="70277"/>
                </a:lnTo>
                <a:close/>
              </a:path>
              <a:path w="405765" h="139064">
                <a:moveTo>
                  <a:pt x="184390" y="6416"/>
                </a:moveTo>
                <a:lnTo>
                  <a:pt x="170494" y="8123"/>
                </a:lnTo>
                <a:lnTo>
                  <a:pt x="159735" y="12966"/>
                </a:lnTo>
                <a:lnTo>
                  <a:pt x="152786" y="20531"/>
                </a:lnTo>
                <a:lnTo>
                  <a:pt x="150320" y="30402"/>
                </a:lnTo>
                <a:lnTo>
                  <a:pt x="152786" y="40361"/>
                </a:lnTo>
                <a:lnTo>
                  <a:pt x="159735" y="47972"/>
                </a:lnTo>
                <a:lnTo>
                  <a:pt x="170494" y="52832"/>
                </a:lnTo>
                <a:lnTo>
                  <a:pt x="184390" y="54541"/>
                </a:lnTo>
                <a:lnTo>
                  <a:pt x="198197" y="52832"/>
                </a:lnTo>
                <a:lnTo>
                  <a:pt x="208911" y="47972"/>
                </a:lnTo>
                <a:lnTo>
                  <a:pt x="211694" y="44916"/>
                </a:lnTo>
                <a:lnTo>
                  <a:pt x="184390" y="44916"/>
                </a:lnTo>
                <a:lnTo>
                  <a:pt x="175474" y="43894"/>
                </a:lnTo>
                <a:lnTo>
                  <a:pt x="168520" y="40982"/>
                </a:lnTo>
                <a:lnTo>
                  <a:pt x="164001" y="36408"/>
                </a:lnTo>
                <a:lnTo>
                  <a:pt x="162390" y="30402"/>
                </a:lnTo>
                <a:lnTo>
                  <a:pt x="164001" y="24396"/>
                </a:lnTo>
                <a:lnTo>
                  <a:pt x="168520" y="19822"/>
                </a:lnTo>
                <a:lnTo>
                  <a:pt x="175474" y="16910"/>
                </a:lnTo>
                <a:lnTo>
                  <a:pt x="184390" y="15888"/>
                </a:lnTo>
                <a:lnTo>
                  <a:pt x="211588" y="15888"/>
                </a:lnTo>
                <a:lnTo>
                  <a:pt x="208911" y="12966"/>
                </a:lnTo>
                <a:lnTo>
                  <a:pt x="198197" y="8123"/>
                </a:lnTo>
                <a:lnTo>
                  <a:pt x="184390" y="6416"/>
                </a:lnTo>
                <a:close/>
              </a:path>
              <a:path w="405765" h="139064">
                <a:moveTo>
                  <a:pt x="211588" y="15888"/>
                </a:moveTo>
                <a:lnTo>
                  <a:pt x="184390" y="15888"/>
                </a:lnTo>
                <a:lnTo>
                  <a:pt x="193217" y="16910"/>
                </a:lnTo>
                <a:lnTo>
                  <a:pt x="200126" y="19822"/>
                </a:lnTo>
                <a:lnTo>
                  <a:pt x="204628" y="24396"/>
                </a:lnTo>
                <a:lnTo>
                  <a:pt x="206237" y="30402"/>
                </a:lnTo>
                <a:lnTo>
                  <a:pt x="204628" y="36408"/>
                </a:lnTo>
                <a:lnTo>
                  <a:pt x="200126" y="40982"/>
                </a:lnTo>
                <a:lnTo>
                  <a:pt x="193217" y="43894"/>
                </a:lnTo>
                <a:lnTo>
                  <a:pt x="184390" y="44916"/>
                </a:lnTo>
                <a:lnTo>
                  <a:pt x="211694" y="44916"/>
                </a:lnTo>
                <a:lnTo>
                  <a:pt x="215843" y="40361"/>
                </a:lnTo>
                <a:lnTo>
                  <a:pt x="218306" y="30402"/>
                </a:lnTo>
                <a:lnTo>
                  <a:pt x="215843" y="20531"/>
                </a:lnTo>
                <a:lnTo>
                  <a:pt x="211588" y="15888"/>
                </a:lnTo>
                <a:close/>
              </a:path>
              <a:path w="405765" h="139064">
                <a:moveTo>
                  <a:pt x="336697" y="82652"/>
                </a:moveTo>
                <a:lnTo>
                  <a:pt x="295752" y="82652"/>
                </a:lnTo>
                <a:lnTo>
                  <a:pt x="295752" y="92430"/>
                </a:lnTo>
                <a:lnTo>
                  <a:pt x="377030" y="92430"/>
                </a:lnTo>
                <a:lnTo>
                  <a:pt x="377030" y="104499"/>
                </a:lnTo>
                <a:lnTo>
                  <a:pt x="296058" y="104499"/>
                </a:lnTo>
                <a:lnTo>
                  <a:pt x="296058" y="137346"/>
                </a:lnTo>
                <a:lnTo>
                  <a:pt x="393683" y="137346"/>
                </a:lnTo>
                <a:lnTo>
                  <a:pt x="393683" y="130471"/>
                </a:lnTo>
                <a:lnTo>
                  <a:pt x="308586" y="130471"/>
                </a:lnTo>
                <a:lnTo>
                  <a:pt x="308586" y="113666"/>
                </a:lnTo>
                <a:lnTo>
                  <a:pt x="389558" y="113666"/>
                </a:lnTo>
                <a:lnTo>
                  <a:pt x="389558" y="87235"/>
                </a:lnTo>
                <a:lnTo>
                  <a:pt x="336697" y="87235"/>
                </a:lnTo>
                <a:lnTo>
                  <a:pt x="336697" y="82652"/>
                </a:lnTo>
                <a:close/>
              </a:path>
              <a:path w="405765" h="139064">
                <a:moveTo>
                  <a:pt x="393683" y="127416"/>
                </a:moveTo>
                <a:lnTo>
                  <a:pt x="308586" y="127416"/>
                </a:lnTo>
                <a:lnTo>
                  <a:pt x="308586" y="130471"/>
                </a:lnTo>
                <a:lnTo>
                  <a:pt x="393683" y="130471"/>
                </a:lnTo>
                <a:lnTo>
                  <a:pt x="393683" y="127416"/>
                </a:lnTo>
                <a:close/>
              </a:path>
              <a:path w="405765" h="139064">
                <a:moveTo>
                  <a:pt x="349225" y="65999"/>
                </a:moveTo>
                <a:lnTo>
                  <a:pt x="336697" y="65999"/>
                </a:lnTo>
                <a:lnTo>
                  <a:pt x="336697" y="87235"/>
                </a:lnTo>
                <a:lnTo>
                  <a:pt x="349225" y="87235"/>
                </a:lnTo>
                <a:lnTo>
                  <a:pt x="349225" y="65999"/>
                </a:lnTo>
                <a:close/>
              </a:path>
              <a:path w="405765" h="139064">
                <a:moveTo>
                  <a:pt x="389558" y="82652"/>
                </a:moveTo>
                <a:lnTo>
                  <a:pt x="349225" y="82652"/>
                </a:lnTo>
                <a:lnTo>
                  <a:pt x="349225" y="87235"/>
                </a:lnTo>
                <a:lnTo>
                  <a:pt x="389558" y="87235"/>
                </a:lnTo>
                <a:lnTo>
                  <a:pt x="389558" y="82652"/>
                </a:lnTo>
                <a:close/>
              </a:path>
              <a:path w="405765" h="139064">
                <a:moveTo>
                  <a:pt x="405447" y="58972"/>
                </a:moveTo>
                <a:lnTo>
                  <a:pt x="280628" y="58972"/>
                </a:lnTo>
                <a:lnTo>
                  <a:pt x="280628" y="69208"/>
                </a:lnTo>
                <a:lnTo>
                  <a:pt x="336697" y="69208"/>
                </a:lnTo>
                <a:lnTo>
                  <a:pt x="336697" y="65999"/>
                </a:lnTo>
                <a:lnTo>
                  <a:pt x="405447" y="65999"/>
                </a:lnTo>
                <a:lnTo>
                  <a:pt x="405447" y="58972"/>
                </a:lnTo>
                <a:close/>
              </a:path>
              <a:path w="405765" h="139064">
                <a:moveTo>
                  <a:pt x="405447" y="65999"/>
                </a:moveTo>
                <a:lnTo>
                  <a:pt x="349225" y="65999"/>
                </a:lnTo>
                <a:lnTo>
                  <a:pt x="349225" y="69208"/>
                </a:lnTo>
                <a:lnTo>
                  <a:pt x="405447" y="69208"/>
                </a:lnTo>
                <a:lnTo>
                  <a:pt x="405447" y="65999"/>
                </a:lnTo>
                <a:close/>
              </a:path>
              <a:path w="405765" h="139064">
                <a:moveTo>
                  <a:pt x="389252" y="5347"/>
                </a:moveTo>
                <a:lnTo>
                  <a:pt x="296822" y="5347"/>
                </a:lnTo>
                <a:lnTo>
                  <a:pt x="296822" y="47360"/>
                </a:lnTo>
                <a:lnTo>
                  <a:pt x="389252" y="47360"/>
                </a:lnTo>
                <a:lnTo>
                  <a:pt x="389252" y="37277"/>
                </a:lnTo>
                <a:lnTo>
                  <a:pt x="309350" y="37277"/>
                </a:lnTo>
                <a:lnTo>
                  <a:pt x="309350" y="15430"/>
                </a:lnTo>
                <a:lnTo>
                  <a:pt x="389252" y="15430"/>
                </a:lnTo>
                <a:lnTo>
                  <a:pt x="389252" y="5347"/>
                </a:lnTo>
                <a:close/>
              </a:path>
              <a:path w="405765" h="139064">
                <a:moveTo>
                  <a:pt x="389252" y="15430"/>
                </a:moveTo>
                <a:lnTo>
                  <a:pt x="376877" y="15430"/>
                </a:lnTo>
                <a:lnTo>
                  <a:pt x="376877" y="37277"/>
                </a:lnTo>
                <a:lnTo>
                  <a:pt x="389252" y="37277"/>
                </a:lnTo>
                <a:lnTo>
                  <a:pt x="389252" y="15430"/>
                </a:lnTo>
                <a:close/>
              </a:path>
            </a:pathLst>
          </a:custGeom>
          <a:solidFill>
            <a:srgbClr val="6775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9131983" y="3789234"/>
            <a:ext cx="266065" cy="135255"/>
          </a:xfrm>
          <a:custGeom>
            <a:avLst/>
            <a:gdLst/>
            <a:ahLst/>
            <a:cxnLst/>
            <a:rect l="l" t="t" r="r" b="b"/>
            <a:pathLst>
              <a:path w="266065" h="135254">
                <a:moveTo>
                  <a:pt x="56222" y="67985"/>
                </a:moveTo>
                <a:lnTo>
                  <a:pt x="0" y="67985"/>
                </a:lnTo>
                <a:lnTo>
                  <a:pt x="0" y="78374"/>
                </a:lnTo>
                <a:lnTo>
                  <a:pt x="124819" y="78374"/>
                </a:lnTo>
                <a:lnTo>
                  <a:pt x="124819" y="71194"/>
                </a:lnTo>
                <a:lnTo>
                  <a:pt x="56222" y="71194"/>
                </a:lnTo>
                <a:lnTo>
                  <a:pt x="56222" y="67985"/>
                </a:lnTo>
                <a:close/>
              </a:path>
              <a:path w="266065" h="135254">
                <a:moveTo>
                  <a:pt x="68749" y="47360"/>
                </a:moveTo>
                <a:lnTo>
                  <a:pt x="56222" y="47360"/>
                </a:lnTo>
                <a:lnTo>
                  <a:pt x="56222" y="71194"/>
                </a:lnTo>
                <a:lnTo>
                  <a:pt x="68749" y="71194"/>
                </a:lnTo>
                <a:lnTo>
                  <a:pt x="68749" y="47360"/>
                </a:lnTo>
                <a:close/>
              </a:path>
              <a:path w="266065" h="135254">
                <a:moveTo>
                  <a:pt x="124819" y="67985"/>
                </a:moveTo>
                <a:lnTo>
                  <a:pt x="68749" y="67985"/>
                </a:lnTo>
                <a:lnTo>
                  <a:pt x="68749" y="71194"/>
                </a:lnTo>
                <a:lnTo>
                  <a:pt x="124819" y="71194"/>
                </a:lnTo>
                <a:lnTo>
                  <a:pt x="124819" y="67985"/>
                </a:lnTo>
                <a:close/>
              </a:path>
              <a:path w="266065" h="135254">
                <a:moveTo>
                  <a:pt x="29180" y="0"/>
                </a:moveTo>
                <a:lnTo>
                  <a:pt x="16652" y="0"/>
                </a:lnTo>
                <a:lnTo>
                  <a:pt x="16652" y="51638"/>
                </a:lnTo>
                <a:lnTo>
                  <a:pt x="56222" y="51638"/>
                </a:lnTo>
                <a:lnTo>
                  <a:pt x="56222" y="47360"/>
                </a:lnTo>
                <a:lnTo>
                  <a:pt x="108624" y="47360"/>
                </a:lnTo>
                <a:lnTo>
                  <a:pt x="108624" y="41555"/>
                </a:lnTo>
                <a:lnTo>
                  <a:pt x="29180" y="41555"/>
                </a:lnTo>
                <a:lnTo>
                  <a:pt x="29180" y="25513"/>
                </a:lnTo>
                <a:lnTo>
                  <a:pt x="108624" y="25513"/>
                </a:lnTo>
                <a:lnTo>
                  <a:pt x="108624" y="15583"/>
                </a:lnTo>
                <a:lnTo>
                  <a:pt x="29180" y="15583"/>
                </a:lnTo>
                <a:lnTo>
                  <a:pt x="29180" y="0"/>
                </a:lnTo>
                <a:close/>
              </a:path>
              <a:path w="266065" h="135254">
                <a:moveTo>
                  <a:pt x="108624" y="47360"/>
                </a:moveTo>
                <a:lnTo>
                  <a:pt x="68749" y="47360"/>
                </a:lnTo>
                <a:lnTo>
                  <a:pt x="68749" y="51638"/>
                </a:lnTo>
                <a:lnTo>
                  <a:pt x="108624" y="51638"/>
                </a:lnTo>
                <a:lnTo>
                  <a:pt x="108624" y="47360"/>
                </a:lnTo>
                <a:close/>
              </a:path>
              <a:path w="266065" h="135254">
                <a:moveTo>
                  <a:pt x="108624" y="25513"/>
                </a:moveTo>
                <a:lnTo>
                  <a:pt x="95944" y="25513"/>
                </a:lnTo>
                <a:lnTo>
                  <a:pt x="95944" y="41555"/>
                </a:lnTo>
                <a:lnTo>
                  <a:pt x="108624" y="41555"/>
                </a:lnTo>
                <a:lnTo>
                  <a:pt x="108624" y="25513"/>
                </a:lnTo>
                <a:close/>
              </a:path>
              <a:path w="266065" h="135254">
                <a:moveTo>
                  <a:pt x="108624" y="0"/>
                </a:moveTo>
                <a:lnTo>
                  <a:pt x="95944" y="0"/>
                </a:lnTo>
                <a:lnTo>
                  <a:pt x="95944" y="15583"/>
                </a:lnTo>
                <a:lnTo>
                  <a:pt x="108624" y="15583"/>
                </a:lnTo>
                <a:lnTo>
                  <a:pt x="108624" y="0"/>
                </a:lnTo>
                <a:close/>
              </a:path>
              <a:path w="266065" h="135254">
                <a:moveTo>
                  <a:pt x="109388" y="91819"/>
                </a:moveTo>
                <a:lnTo>
                  <a:pt x="13902" y="91819"/>
                </a:lnTo>
                <a:lnTo>
                  <a:pt x="13902" y="102208"/>
                </a:lnTo>
                <a:lnTo>
                  <a:pt x="96708" y="102208"/>
                </a:lnTo>
                <a:lnTo>
                  <a:pt x="96708" y="134902"/>
                </a:lnTo>
                <a:lnTo>
                  <a:pt x="109388" y="134902"/>
                </a:lnTo>
                <a:lnTo>
                  <a:pt x="109388" y="91819"/>
                </a:lnTo>
                <a:close/>
              </a:path>
              <a:path w="266065" h="135254">
                <a:moveTo>
                  <a:pt x="198751" y="1680"/>
                </a:moveTo>
                <a:lnTo>
                  <a:pt x="196459" y="1680"/>
                </a:lnTo>
                <a:lnTo>
                  <a:pt x="196459" y="9319"/>
                </a:lnTo>
                <a:lnTo>
                  <a:pt x="192270" y="23351"/>
                </a:lnTo>
                <a:lnTo>
                  <a:pt x="181162" y="35291"/>
                </a:lnTo>
                <a:lnTo>
                  <a:pt x="165328" y="44252"/>
                </a:lnTo>
                <a:lnTo>
                  <a:pt x="146959" y="49347"/>
                </a:lnTo>
                <a:lnTo>
                  <a:pt x="152001" y="59583"/>
                </a:lnTo>
                <a:lnTo>
                  <a:pt x="172807" y="53383"/>
                </a:lnTo>
                <a:lnTo>
                  <a:pt x="190577" y="42529"/>
                </a:lnTo>
                <a:lnTo>
                  <a:pt x="202962" y="27635"/>
                </a:lnTo>
                <a:lnTo>
                  <a:pt x="203206" y="26673"/>
                </a:lnTo>
                <a:lnTo>
                  <a:pt x="198751" y="9319"/>
                </a:lnTo>
                <a:lnTo>
                  <a:pt x="198751" y="1680"/>
                </a:lnTo>
                <a:close/>
              </a:path>
              <a:path w="266065" h="135254">
                <a:moveTo>
                  <a:pt x="209751" y="1680"/>
                </a:moveTo>
                <a:lnTo>
                  <a:pt x="207612" y="1680"/>
                </a:lnTo>
                <a:lnTo>
                  <a:pt x="207612" y="9319"/>
                </a:lnTo>
                <a:lnTo>
                  <a:pt x="203206" y="26673"/>
                </a:lnTo>
                <a:lnTo>
                  <a:pt x="203420" y="27507"/>
                </a:lnTo>
                <a:lnTo>
                  <a:pt x="215824" y="42414"/>
                </a:lnTo>
                <a:lnTo>
                  <a:pt x="233555" y="53340"/>
                </a:lnTo>
                <a:lnTo>
                  <a:pt x="254209" y="59583"/>
                </a:lnTo>
                <a:lnTo>
                  <a:pt x="259251" y="49347"/>
                </a:lnTo>
                <a:lnTo>
                  <a:pt x="241010" y="44188"/>
                </a:lnTo>
                <a:lnTo>
                  <a:pt x="225162" y="35119"/>
                </a:lnTo>
                <a:lnTo>
                  <a:pt x="213983" y="23157"/>
                </a:lnTo>
                <a:lnTo>
                  <a:pt x="209751" y="9319"/>
                </a:lnTo>
                <a:lnTo>
                  <a:pt x="209751" y="1680"/>
                </a:lnTo>
                <a:close/>
              </a:path>
              <a:path w="266065" h="135254">
                <a:moveTo>
                  <a:pt x="207612" y="1680"/>
                </a:moveTo>
                <a:lnTo>
                  <a:pt x="198751" y="1680"/>
                </a:lnTo>
                <a:lnTo>
                  <a:pt x="198751" y="9319"/>
                </a:lnTo>
                <a:lnTo>
                  <a:pt x="203206" y="26673"/>
                </a:lnTo>
                <a:lnTo>
                  <a:pt x="207612" y="9319"/>
                </a:lnTo>
                <a:lnTo>
                  <a:pt x="207612" y="1680"/>
                </a:lnTo>
                <a:close/>
              </a:path>
              <a:path w="266065" h="135254">
                <a:moveTo>
                  <a:pt x="208987" y="82346"/>
                </a:moveTo>
                <a:lnTo>
                  <a:pt x="196459" y="82346"/>
                </a:lnTo>
                <a:lnTo>
                  <a:pt x="196459" y="134902"/>
                </a:lnTo>
                <a:lnTo>
                  <a:pt x="208987" y="134902"/>
                </a:lnTo>
                <a:lnTo>
                  <a:pt x="208987" y="82346"/>
                </a:lnTo>
                <a:close/>
              </a:path>
              <a:path w="266065" h="135254">
                <a:moveTo>
                  <a:pt x="265515" y="74555"/>
                </a:moveTo>
                <a:lnTo>
                  <a:pt x="140695" y="74555"/>
                </a:lnTo>
                <a:lnTo>
                  <a:pt x="140695" y="85096"/>
                </a:lnTo>
                <a:lnTo>
                  <a:pt x="196459" y="85096"/>
                </a:lnTo>
                <a:lnTo>
                  <a:pt x="196459" y="82346"/>
                </a:lnTo>
                <a:lnTo>
                  <a:pt x="265515" y="82346"/>
                </a:lnTo>
                <a:lnTo>
                  <a:pt x="265515" y="74555"/>
                </a:lnTo>
                <a:close/>
              </a:path>
              <a:path w="266065" h="135254">
                <a:moveTo>
                  <a:pt x="265515" y="82346"/>
                </a:moveTo>
                <a:lnTo>
                  <a:pt x="208987" y="82346"/>
                </a:lnTo>
                <a:lnTo>
                  <a:pt x="208987" y="85096"/>
                </a:lnTo>
                <a:lnTo>
                  <a:pt x="265515" y="85096"/>
                </a:lnTo>
                <a:lnTo>
                  <a:pt x="265515" y="82346"/>
                </a:lnTo>
                <a:close/>
              </a:path>
            </a:pathLst>
          </a:custGeom>
          <a:solidFill>
            <a:srgbClr val="6775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7029340" y="3786025"/>
            <a:ext cx="254635" cy="138430"/>
          </a:xfrm>
          <a:custGeom>
            <a:avLst/>
            <a:gdLst/>
            <a:ahLst/>
            <a:cxnLst/>
            <a:rect l="l" t="t" r="r" b="b"/>
            <a:pathLst>
              <a:path w="254634" h="138429">
                <a:moveTo>
                  <a:pt x="56069" y="67985"/>
                </a:moveTo>
                <a:lnTo>
                  <a:pt x="0" y="67985"/>
                </a:lnTo>
                <a:lnTo>
                  <a:pt x="0" y="78374"/>
                </a:lnTo>
                <a:lnTo>
                  <a:pt x="124819" y="78374"/>
                </a:lnTo>
                <a:lnTo>
                  <a:pt x="124819" y="72263"/>
                </a:lnTo>
                <a:lnTo>
                  <a:pt x="56069" y="72263"/>
                </a:lnTo>
                <a:lnTo>
                  <a:pt x="56069" y="67985"/>
                </a:lnTo>
                <a:close/>
              </a:path>
              <a:path w="254634" h="138429">
                <a:moveTo>
                  <a:pt x="68597" y="45833"/>
                </a:moveTo>
                <a:lnTo>
                  <a:pt x="56069" y="45833"/>
                </a:lnTo>
                <a:lnTo>
                  <a:pt x="56069" y="72263"/>
                </a:lnTo>
                <a:lnTo>
                  <a:pt x="68597" y="72263"/>
                </a:lnTo>
                <a:lnTo>
                  <a:pt x="68597" y="45833"/>
                </a:lnTo>
                <a:close/>
              </a:path>
              <a:path w="254634" h="138429">
                <a:moveTo>
                  <a:pt x="124819" y="67985"/>
                </a:moveTo>
                <a:lnTo>
                  <a:pt x="68597" y="67985"/>
                </a:lnTo>
                <a:lnTo>
                  <a:pt x="68597" y="72263"/>
                </a:lnTo>
                <a:lnTo>
                  <a:pt x="124819" y="72263"/>
                </a:lnTo>
                <a:lnTo>
                  <a:pt x="124819" y="67985"/>
                </a:lnTo>
                <a:close/>
              </a:path>
              <a:path w="254634" h="138429">
                <a:moveTo>
                  <a:pt x="109235" y="6263"/>
                </a:moveTo>
                <a:lnTo>
                  <a:pt x="15736" y="6263"/>
                </a:lnTo>
                <a:lnTo>
                  <a:pt x="15736" y="52249"/>
                </a:lnTo>
                <a:lnTo>
                  <a:pt x="56069" y="52249"/>
                </a:lnTo>
                <a:lnTo>
                  <a:pt x="56069" y="47972"/>
                </a:lnTo>
                <a:lnTo>
                  <a:pt x="28263" y="47972"/>
                </a:lnTo>
                <a:lnTo>
                  <a:pt x="28263" y="16499"/>
                </a:lnTo>
                <a:lnTo>
                  <a:pt x="109235" y="16499"/>
                </a:lnTo>
                <a:lnTo>
                  <a:pt x="109235" y="6263"/>
                </a:lnTo>
                <a:close/>
              </a:path>
              <a:path w="254634" h="138429">
                <a:moveTo>
                  <a:pt x="110305" y="45833"/>
                </a:moveTo>
                <a:lnTo>
                  <a:pt x="68597" y="45833"/>
                </a:lnTo>
                <a:lnTo>
                  <a:pt x="68597" y="52249"/>
                </a:lnTo>
                <a:lnTo>
                  <a:pt x="110305" y="52249"/>
                </a:lnTo>
                <a:lnTo>
                  <a:pt x="110305" y="45833"/>
                </a:lnTo>
                <a:close/>
              </a:path>
              <a:path w="254634" h="138429">
                <a:moveTo>
                  <a:pt x="110305" y="41860"/>
                </a:moveTo>
                <a:lnTo>
                  <a:pt x="28263" y="41860"/>
                </a:lnTo>
                <a:lnTo>
                  <a:pt x="28263" y="47972"/>
                </a:lnTo>
                <a:lnTo>
                  <a:pt x="56069" y="47972"/>
                </a:lnTo>
                <a:lnTo>
                  <a:pt x="56069" y="45833"/>
                </a:lnTo>
                <a:lnTo>
                  <a:pt x="110305" y="45833"/>
                </a:lnTo>
                <a:lnTo>
                  <a:pt x="110305" y="41860"/>
                </a:lnTo>
                <a:close/>
              </a:path>
              <a:path w="254634" h="138429">
                <a:moveTo>
                  <a:pt x="62180" y="88305"/>
                </a:moveTo>
                <a:lnTo>
                  <a:pt x="42340" y="89959"/>
                </a:lnTo>
                <a:lnTo>
                  <a:pt x="27442" y="94779"/>
                </a:lnTo>
                <a:lnTo>
                  <a:pt x="18073" y="102549"/>
                </a:lnTo>
                <a:lnTo>
                  <a:pt x="14819" y="113055"/>
                </a:lnTo>
                <a:lnTo>
                  <a:pt x="18073" y="123713"/>
                </a:lnTo>
                <a:lnTo>
                  <a:pt x="27442" y="131522"/>
                </a:lnTo>
                <a:lnTo>
                  <a:pt x="42340" y="136322"/>
                </a:lnTo>
                <a:lnTo>
                  <a:pt x="62180" y="137957"/>
                </a:lnTo>
                <a:lnTo>
                  <a:pt x="82019" y="136322"/>
                </a:lnTo>
                <a:lnTo>
                  <a:pt x="96918" y="131522"/>
                </a:lnTo>
                <a:lnTo>
                  <a:pt x="101111" y="128027"/>
                </a:lnTo>
                <a:lnTo>
                  <a:pt x="62180" y="128027"/>
                </a:lnTo>
                <a:lnTo>
                  <a:pt x="47697" y="127041"/>
                </a:lnTo>
                <a:lnTo>
                  <a:pt x="36838" y="124150"/>
                </a:lnTo>
                <a:lnTo>
                  <a:pt x="30018" y="119455"/>
                </a:lnTo>
                <a:lnTo>
                  <a:pt x="27652" y="113055"/>
                </a:lnTo>
                <a:lnTo>
                  <a:pt x="30018" y="106719"/>
                </a:lnTo>
                <a:lnTo>
                  <a:pt x="36838" y="102017"/>
                </a:lnTo>
                <a:lnTo>
                  <a:pt x="47697" y="99090"/>
                </a:lnTo>
                <a:lnTo>
                  <a:pt x="62180" y="98083"/>
                </a:lnTo>
                <a:lnTo>
                  <a:pt x="100901" y="98083"/>
                </a:lnTo>
                <a:lnTo>
                  <a:pt x="96918" y="94779"/>
                </a:lnTo>
                <a:lnTo>
                  <a:pt x="82019" y="89959"/>
                </a:lnTo>
                <a:lnTo>
                  <a:pt x="62180" y="88305"/>
                </a:lnTo>
                <a:close/>
              </a:path>
              <a:path w="254634" h="138429">
                <a:moveTo>
                  <a:pt x="100901" y="98083"/>
                </a:moveTo>
                <a:lnTo>
                  <a:pt x="62180" y="98083"/>
                </a:lnTo>
                <a:lnTo>
                  <a:pt x="76727" y="99090"/>
                </a:lnTo>
                <a:lnTo>
                  <a:pt x="87579" y="102017"/>
                </a:lnTo>
                <a:lnTo>
                  <a:pt x="94363" y="106719"/>
                </a:lnTo>
                <a:lnTo>
                  <a:pt x="96708" y="113055"/>
                </a:lnTo>
                <a:lnTo>
                  <a:pt x="94363" y="119455"/>
                </a:lnTo>
                <a:lnTo>
                  <a:pt x="87579" y="124150"/>
                </a:lnTo>
                <a:lnTo>
                  <a:pt x="76727" y="127041"/>
                </a:lnTo>
                <a:lnTo>
                  <a:pt x="62180" y="128027"/>
                </a:lnTo>
                <a:lnTo>
                  <a:pt x="101111" y="128027"/>
                </a:lnTo>
                <a:lnTo>
                  <a:pt x="106287" y="123713"/>
                </a:lnTo>
                <a:lnTo>
                  <a:pt x="109541" y="113055"/>
                </a:lnTo>
                <a:lnTo>
                  <a:pt x="106287" y="102549"/>
                </a:lnTo>
                <a:lnTo>
                  <a:pt x="100901" y="98083"/>
                </a:lnTo>
                <a:close/>
              </a:path>
              <a:path w="254634" h="138429">
                <a:moveTo>
                  <a:pt x="254056" y="0"/>
                </a:moveTo>
                <a:lnTo>
                  <a:pt x="241376" y="0"/>
                </a:lnTo>
                <a:lnTo>
                  <a:pt x="241376" y="138110"/>
                </a:lnTo>
                <a:lnTo>
                  <a:pt x="254056" y="138110"/>
                </a:lnTo>
                <a:lnTo>
                  <a:pt x="254056" y="65847"/>
                </a:lnTo>
                <a:lnTo>
                  <a:pt x="247028" y="65847"/>
                </a:lnTo>
                <a:lnTo>
                  <a:pt x="247028" y="55305"/>
                </a:lnTo>
                <a:lnTo>
                  <a:pt x="254056" y="55305"/>
                </a:lnTo>
                <a:lnTo>
                  <a:pt x="254056" y="0"/>
                </a:lnTo>
                <a:close/>
              </a:path>
              <a:path w="254634" h="138429">
                <a:moveTo>
                  <a:pt x="203792" y="14819"/>
                </a:moveTo>
                <a:lnTo>
                  <a:pt x="197070" y="14819"/>
                </a:lnTo>
                <a:lnTo>
                  <a:pt x="197070" y="16958"/>
                </a:lnTo>
                <a:lnTo>
                  <a:pt x="193864" y="42694"/>
                </a:lnTo>
                <a:lnTo>
                  <a:pt x="183798" y="65636"/>
                </a:lnTo>
                <a:lnTo>
                  <a:pt x="166197" y="85514"/>
                </a:lnTo>
                <a:lnTo>
                  <a:pt x="140390" y="102055"/>
                </a:lnTo>
                <a:lnTo>
                  <a:pt x="147418" y="111985"/>
                </a:lnTo>
                <a:lnTo>
                  <a:pt x="176469" y="92678"/>
                </a:lnTo>
                <a:lnTo>
                  <a:pt x="195695" y="69590"/>
                </a:lnTo>
                <a:lnTo>
                  <a:pt x="206328" y="43407"/>
                </a:lnTo>
                <a:lnTo>
                  <a:pt x="208410" y="25208"/>
                </a:lnTo>
                <a:lnTo>
                  <a:pt x="203792" y="25208"/>
                </a:lnTo>
                <a:lnTo>
                  <a:pt x="203792" y="14819"/>
                </a:lnTo>
                <a:close/>
              </a:path>
              <a:path w="254634" h="138429">
                <a:moveTo>
                  <a:pt x="241376" y="55305"/>
                </a:moveTo>
                <a:lnTo>
                  <a:pt x="209140" y="55305"/>
                </a:lnTo>
                <a:lnTo>
                  <a:pt x="209140" y="65847"/>
                </a:lnTo>
                <a:lnTo>
                  <a:pt x="241376" y="65847"/>
                </a:lnTo>
                <a:lnTo>
                  <a:pt x="241376" y="55305"/>
                </a:lnTo>
                <a:close/>
              </a:path>
              <a:path w="254634" h="138429">
                <a:moveTo>
                  <a:pt x="254056" y="55305"/>
                </a:moveTo>
                <a:lnTo>
                  <a:pt x="247028" y="55305"/>
                </a:lnTo>
                <a:lnTo>
                  <a:pt x="247028" y="65847"/>
                </a:lnTo>
                <a:lnTo>
                  <a:pt x="254056" y="65847"/>
                </a:lnTo>
                <a:lnTo>
                  <a:pt x="254056" y="55305"/>
                </a:lnTo>
                <a:close/>
              </a:path>
              <a:path w="254634" h="138429">
                <a:moveTo>
                  <a:pt x="197070" y="14819"/>
                </a:moveTo>
                <a:lnTo>
                  <a:pt x="146348" y="14819"/>
                </a:lnTo>
                <a:lnTo>
                  <a:pt x="146348" y="25208"/>
                </a:lnTo>
                <a:lnTo>
                  <a:pt x="196043" y="25208"/>
                </a:lnTo>
                <a:lnTo>
                  <a:pt x="197070" y="16958"/>
                </a:lnTo>
                <a:lnTo>
                  <a:pt x="197070" y="14819"/>
                </a:lnTo>
                <a:close/>
              </a:path>
              <a:path w="254634" h="138429">
                <a:moveTo>
                  <a:pt x="209598" y="14819"/>
                </a:moveTo>
                <a:lnTo>
                  <a:pt x="203792" y="14819"/>
                </a:lnTo>
                <a:lnTo>
                  <a:pt x="203792" y="25208"/>
                </a:lnTo>
                <a:lnTo>
                  <a:pt x="208410" y="25208"/>
                </a:lnTo>
                <a:lnTo>
                  <a:pt x="209598" y="14819"/>
                </a:lnTo>
                <a:close/>
              </a:path>
            </a:pathLst>
          </a:custGeom>
          <a:solidFill>
            <a:srgbClr val="6775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7112077" y="5494944"/>
            <a:ext cx="539115" cy="138430"/>
          </a:xfrm>
          <a:custGeom>
            <a:avLst/>
            <a:gdLst/>
            <a:ahLst/>
            <a:cxnLst/>
            <a:rect l="l" t="t" r="r" b="b"/>
            <a:pathLst>
              <a:path w="539115" h="138429">
                <a:moveTo>
                  <a:pt x="106944" y="0"/>
                </a:moveTo>
                <a:lnTo>
                  <a:pt x="94263" y="0"/>
                </a:lnTo>
                <a:lnTo>
                  <a:pt x="94263" y="74708"/>
                </a:lnTo>
                <a:lnTo>
                  <a:pt x="106944" y="74708"/>
                </a:lnTo>
                <a:lnTo>
                  <a:pt x="106944" y="43235"/>
                </a:lnTo>
                <a:lnTo>
                  <a:pt x="103430" y="43235"/>
                </a:lnTo>
                <a:lnTo>
                  <a:pt x="103430" y="32541"/>
                </a:lnTo>
                <a:lnTo>
                  <a:pt x="106944" y="32541"/>
                </a:lnTo>
                <a:lnTo>
                  <a:pt x="106944" y="0"/>
                </a:lnTo>
                <a:close/>
              </a:path>
              <a:path w="539115" h="138429">
                <a:moveTo>
                  <a:pt x="106944" y="32541"/>
                </a:moveTo>
                <a:lnTo>
                  <a:pt x="103430" y="32541"/>
                </a:lnTo>
                <a:lnTo>
                  <a:pt x="103430" y="43235"/>
                </a:lnTo>
                <a:lnTo>
                  <a:pt x="106944" y="43235"/>
                </a:lnTo>
                <a:lnTo>
                  <a:pt x="106944" y="32541"/>
                </a:lnTo>
                <a:close/>
              </a:path>
              <a:path w="539115" h="138429">
                <a:moveTo>
                  <a:pt x="127416" y="32541"/>
                </a:moveTo>
                <a:lnTo>
                  <a:pt x="106944" y="32541"/>
                </a:lnTo>
                <a:lnTo>
                  <a:pt x="106944" y="43235"/>
                </a:lnTo>
                <a:lnTo>
                  <a:pt x="127416" y="43235"/>
                </a:lnTo>
                <a:lnTo>
                  <a:pt x="127416" y="32541"/>
                </a:lnTo>
                <a:close/>
              </a:path>
              <a:path w="539115" h="138429">
                <a:moveTo>
                  <a:pt x="63555" y="8249"/>
                </a:moveTo>
                <a:lnTo>
                  <a:pt x="55916" y="8249"/>
                </a:lnTo>
                <a:lnTo>
                  <a:pt x="55916" y="14513"/>
                </a:lnTo>
                <a:lnTo>
                  <a:pt x="52206" y="31538"/>
                </a:lnTo>
                <a:lnTo>
                  <a:pt x="41364" y="46100"/>
                </a:lnTo>
                <a:lnTo>
                  <a:pt x="23818" y="57740"/>
                </a:lnTo>
                <a:lnTo>
                  <a:pt x="0" y="65999"/>
                </a:lnTo>
                <a:lnTo>
                  <a:pt x="4888" y="76388"/>
                </a:lnTo>
                <a:lnTo>
                  <a:pt x="32025" y="66450"/>
                </a:lnTo>
                <a:lnTo>
                  <a:pt x="52402" y="51657"/>
                </a:lnTo>
                <a:lnTo>
                  <a:pt x="65216" y="32195"/>
                </a:lnTo>
                <a:lnTo>
                  <a:pt x="67735" y="18638"/>
                </a:lnTo>
                <a:lnTo>
                  <a:pt x="63555" y="18638"/>
                </a:lnTo>
                <a:lnTo>
                  <a:pt x="63555" y="8249"/>
                </a:lnTo>
                <a:close/>
              </a:path>
              <a:path w="539115" h="138429">
                <a:moveTo>
                  <a:pt x="55916" y="8249"/>
                </a:moveTo>
                <a:lnTo>
                  <a:pt x="6111" y="8249"/>
                </a:lnTo>
                <a:lnTo>
                  <a:pt x="6111" y="18638"/>
                </a:lnTo>
                <a:lnTo>
                  <a:pt x="55017" y="18638"/>
                </a:lnTo>
                <a:lnTo>
                  <a:pt x="55916" y="14513"/>
                </a:lnTo>
                <a:lnTo>
                  <a:pt x="55916" y="8249"/>
                </a:lnTo>
                <a:close/>
              </a:path>
              <a:path w="539115" h="138429">
                <a:moveTo>
                  <a:pt x="69666" y="8249"/>
                </a:moveTo>
                <a:lnTo>
                  <a:pt x="63555" y="8249"/>
                </a:lnTo>
                <a:lnTo>
                  <a:pt x="63555" y="18638"/>
                </a:lnTo>
                <a:lnTo>
                  <a:pt x="67735" y="18638"/>
                </a:lnTo>
                <a:lnTo>
                  <a:pt x="69666" y="8249"/>
                </a:lnTo>
                <a:close/>
              </a:path>
              <a:path w="539115" h="138429">
                <a:moveTo>
                  <a:pt x="32236" y="80971"/>
                </a:moveTo>
                <a:lnTo>
                  <a:pt x="19708" y="80971"/>
                </a:lnTo>
                <a:lnTo>
                  <a:pt x="19708" y="136277"/>
                </a:lnTo>
                <a:lnTo>
                  <a:pt x="106944" y="136277"/>
                </a:lnTo>
                <a:lnTo>
                  <a:pt x="106944" y="126041"/>
                </a:lnTo>
                <a:lnTo>
                  <a:pt x="32236" y="126041"/>
                </a:lnTo>
                <a:lnTo>
                  <a:pt x="32236" y="108319"/>
                </a:lnTo>
                <a:lnTo>
                  <a:pt x="106944" y="108319"/>
                </a:lnTo>
                <a:lnTo>
                  <a:pt x="106944" y="98235"/>
                </a:lnTo>
                <a:lnTo>
                  <a:pt x="32236" y="98235"/>
                </a:lnTo>
                <a:lnTo>
                  <a:pt x="32236" y="80971"/>
                </a:lnTo>
                <a:close/>
              </a:path>
              <a:path w="539115" h="138429">
                <a:moveTo>
                  <a:pt x="106944" y="108319"/>
                </a:moveTo>
                <a:lnTo>
                  <a:pt x="94416" y="108319"/>
                </a:lnTo>
                <a:lnTo>
                  <a:pt x="94416" y="126041"/>
                </a:lnTo>
                <a:lnTo>
                  <a:pt x="106944" y="126041"/>
                </a:lnTo>
                <a:lnTo>
                  <a:pt x="106944" y="108319"/>
                </a:lnTo>
                <a:close/>
              </a:path>
              <a:path w="539115" h="138429">
                <a:moveTo>
                  <a:pt x="106944" y="80971"/>
                </a:moveTo>
                <a:lnTo>
                  <a:pt x="94416" y="80971"/>
                </a:lnTo>
                <a:lnTo>
                  <a:pt x="94416" y="98235"/>
                </a:lnTo>
                <a:lnTo>
                  <a:pt x="106944" y="98235"/>
                </a:lnTo>
                <a:lnTo>
                  <a:pt x="106944" y="80971"/>
                </a:lnTo>
                <a:close/>
              </a:path>
              <a:path w="539115" h="138429">
                <a:moveTo>
                  <a:pt x="202723" y="2291"/>
                </a:moveTo>
                <a:lnTo>
                  <a:pt x="182241" y="3869"/>
                </a:lnTo>
                <a:lnTo>
                  <a:pt x="166973" y="8498"/>
                </a:lnTo>
                <a:lnTo>
                  <a:pt x="157434" y="16020"/>
                </a:lnTo>
                <a:lnTo>
                  <a:pt x="154140" y="26277"/>
                </a:lnTo>
                <a:lnTo>
                  <a:pt x="157434" y="36535"/>
                </a:lnTo>
                <a:lnTo>
                  <a:pt x="166973" y="44057"/>
                </a:lnTo>
                <a:lnTo>
                  <a:pt x="182241" y="48685"/>
                </a:lnTo>
                <a:lnTo>
                  <a:pt x="202723" y="50263"/>
                </a:lnTo>
                <a:lnTo>
                  <a:pt x="223140" y="48685"/>
                </a:lnTo>
                <a:lnTo>
                  <a:pt x="238416" y="44057"/>
                </a:lnTo>
                <a:lnTo>
                  <a:pt x="242767" y="40638"/>
                </a:lnTo>
                <a:lnTo>
                  <a:pt x="202723" y="40638"/>
                </a:lnTo>
                <a:lnTo>
                  <a:pt x="187622" y="39683"/>
                </a:lnTo>
                <a:lnTo>
                  <a:pt x="176445" y="36895"/>
                </a:lnTo>
                <a:lnTo>
                  <a:pt x="169508" y="32388"/>
                </a:lnTo>
                <a:lnTo>
                  <a:pt x="167126" y="26277"/>
                </a:lnTo>
                <a:lnTo>
                  <a:pt x="169508" y="20166"/>
                </a:lnTo>
                <a:lnTo>
                  <a:pt x="176445" y="15659"/>
                </a:lnTo>
                <a:lnTo>
                  <a:pt x="187622" y="12871"/>
                </a:lnTo>
                <a:lnTo>
                  <a:pt x="202723" y="11916"/>
                </a:lnTo>
                <a:lnTo>
                  <a:pt x="242767" y="11916"/>
                </a:lnTo>
                <a:lnTo>
                  <a:pt x="238416" y="8498"/>
                </a:lnTo>
                <a:lnTo>
                  <a:pt x="223140" y="3869"/>
                </a:lnTo>
                <a:lnTo>
                  <a:pt x="202723" y="2291"/>
                </a:lnTo>
                <a:close/>
              </a:path>
              <a:path w="539115" h="138429">
                <a:moveTo>
                  <a:pt x="242767" y="11916"/>
                </a:moveTo>
                <a:lnTo>
                  <a:pt x="202723" y="11916"/>
                </a:lnTo>
                <a:lnTo>
                  <a:pt x="217736" y="12871"/>
                </a:lnTo>
                <a:lnTo>
                  <a:pt x="228867" y="15659"/>
                </a:lnTo>
                <a:lnTo>
                  <a:pt x="235787" y="20166"/>
                </a:lnTo>
                <a:lnTo>
                  <a:pt x="238167" y="26277"/>
                </a:lnTo>
                <a:lnTo>
                  <a:pt x="235787" y="32388"/>
                </a:lnTo>
                <a:lnTo>
                  <a:pt x="228867" y="36895"/>
                </a:lnTo>
                <a:lnTo>
                  <a:pt x="217736" y="39683"/>
                </a:lnTo>
                <a:lnTo>
                  <a:pt x="202723" y="40638"/>
                </a:lnTo>
                <a:lnTo>
                  <a:pt x="242767" y="40638"/>
                </a:lnTo>
                <a:lnTo>
                  <a:pt x="247990" y="36535"/>
                </a:lnTo>
                <a:lnTo>
                  <a:pt x="251306" y="26277"/>
                </a:lnTo>
                <a:lnTo>
                  <a:pt x="247990" y="16020"/>
                </a:lnTo>
                <a:lnTo>
                  <a:pt x="242767" y="11916"/>
                </a:lnTo>
                <a:close/>
              </a:path>
              <a:path w="539115" h="138429">
                <a:moveTo>
                  <a:pt x="265056" y="59430"/>
                </a:moveTo>
                <a:lnTo>
                  <a:pt x="140237" y="59430"/>
                </a:lnTo>
                <a:lnTo>
                  <a:pt x="140237" y="69666"/>
                </a:lnTo>
                <a:lnTo>
                  <a:pt x="265056" y="69666"/>
                </a:lnTo>
                <a:lnTo>
                  <a:pt x="265056" y="59430"/>
                </a:lnTo>
                <a:close/>
              </a:path>
              <a:path w="539115" h="138429">
                <a:moveTo>
                  <a:pt x="249167" y="81430"/>
                </a:moveTo>
                <a:lnTo>
                  <a:pt x="155362" y="81430"/>
                </a:lnTo>
                <a:lnTo>
                  <a:pt x="155362" y="91208"/>
                </a:lnTo>
                <a:lnTo>
                  <a:pt x="236640" y="91208"/>
                </a:lnTo>
                <a:lnTo>
                  <a:pt x="236640" y="103430"/>
                </a:lnTo>
                <a:lnTo>
                  <a:pt x="155668" y="103430"/>
                </a:lnTo>
                <a:lnTo>
                  <a:pt x="155668" y="136582"/>
                </a:lnTo>
                <a:lnTo>
                  <a:pt x="253292" y="136582"/>
                </a:lnTo>
                <a:lnTo>
                  <a:pt x="253292" y="129402"/>
                </a:lnTo>
                <a:lnTo>
                  <a:pt x="168195" y="129402"/>
                </a:lnTo>
                <a:lnTo>
                  <a:pt x="168195" y="112596"/>
                </a:lnTo>
                <a:lnTo>
                  <a:pt x="249167" y="112596"/>
                </a:lnTo>
                <a:lnTo>
                  <a:pt x="249167" y="81430"/>
                </a:lnTo>
                <a:close/>
              </a:path>
              <a:path w="539115" h="138429">
                <a:moveTo>
                  <a:pt x="253292" y="126652"/>
                </a:moveTo>
                <a:lnTo>
                  <a:pt x="168195" y="126652"/>
                </a:lnTo>
                <a:lnTo>
                  <a:pt x="168195" y="129402"/>
                </a:lnTo>
                <a:lnTo>
                  <a:pt x="253292" y="129402"/>
                </a:lnTo>
                <a:lnTo>
                  <a:pt x="253292" y="126652"/>
                </a:lnTo>
                <a:close/>
              </a:path>
              <a:path w="539115" h="138429">
                <a:moveTo>
                  <a:pt x="309044" y="71234"/>
                </a:moveTo>
                <a:lnTo>
                  <a:pt x="299820" y="71497"/>
                </a:lnTo>
                <a:lnTo>
                  <a:pt x="279864" y="71652"/>
                </a:lnTo>
                <a:lnTo>
                  <a:pt x="281239" y="82041"/>
                </a:lnTo>
                <a:lnTo>
                  <a:pt x="300887" y="81867"/>
                </a:lnTo>
                <a:lnTo>
                  <a:pt x="322584" y="81105"/>
                </a:lnTo>
                <a:lnTo>
                  <a:pt x="345111" y="79398"/>
                </a:lnTo>
                <a:lnTo>
                  <a:pt x="367252" y="76388"/>
                </a:lnTo>
                <a:lnTo>
                  <a:pt x="367222" y="76083"/>
                </a:lnTo>
                <a:lnTo>
                  <a:pt x="309044" y="76083"/>
                </a:lnTo>
                <a:lnTo>
                  <a:pt x="309044" y="71234"/>
                </a:lnTo>
                <a:close/>
              </a:path>
              <a:path w="539115" h="138429">
                <a:moveTo>
                  <a:pt x="321572" y="70877"/>
                </a:moveTo>
                <a:lnTo>
                  <a:pt x="309044" y="71234"/>
                </a:lnTo>
                <a:lnTo>
                  <a:pt x="309044" y="76083"/>
                </a:lnTo>
                <a:lnTo>
                  <a:pt x="321572" y="76083"/>
                </a:lnTo>
                <a:lnTo>
                  <a:pt x="321572" y="70877"/>
                </a:lnTo>
                <a:close/>
              </a:path>
              <a:path w="539115" h="138429">
                <a:moveTo>
                  <a:pt x="366336" y="67222"/>
                </a:moveTo>
                <a:lnTo>
                  <a:pt x="344488" y="69525"/>
                </a:lnTo>
                <a:lnTo>
                  <a:pt x="321572" y="70877"/>
                </a:lnTo>
                <a:lnTo>
                  <a:pt x="321572" y="76083"/>
                </a:lnTo>
                <a:lnTo>
                  <a:pt x="367222" y="76083"/>
                </a:lnTo>
                <a:lnTo>
                  <a:pt x="366336" y="67222"/>
                </a:lnTo>
                <a:close/>
              </a:path>
              <a:path w="539115" h="138429">
                <a:moveTo>
                  <a:pt x="321572" y="41555"/>
                </a:moveTo>
                <a:lnTo>
                  <a:pt x="309044" y="41555"/>
                </a:lnTo>
                <a:lnTo>
                  <a:pt x="309044" y="71234"/>
                </a:lnTo>
                <a:lnTo>
                  <a:pt x="321572" y="70877"/>
                </a:lnTo>
                <a:lnTo>
                  <a:pt x="321572" y="41555"/>
                </a:lnTo>
                <a:close/>
              </a:path>
              <a:path w="539115" h="138429">
                <a:moveTo>
                  <a:pt x="349377" y="10694"/>
                </a:moveTo>
                <a:lnTo>
                  <a:pt x="344336" y="10694"/>
                </a:lnTo>
                <a:lnTo>
                  <a:pt x="344269" y="25671"/>
                </a:lnTo>
                <a:lnTo>
                  <a:pt x="343896" y="34317"/>
                </a:lnTo>
                <a:lnTo>
                  <a:pt x="342853" y="44990"/>
                </a:lnTo>
                <a:lnTo>
                  <a:pt x="340822" y="57597"/>
                </a:lnTo>
                <a:lnTo>
                  <a:pt x="353197" y="58972"/>
                </a:lnTo>
                <a:lnTo>
                  <a:pt x="355317" y="46172"/>
                </a:lnTo>
                <a:lnTo>
                  <a:pt x="356405" y="35062"/>
                </a:lnTo>
                <a:lnTo>
                  <a:pt x="356806" y="25671"/>
                </a:lnTo>
                <a:lnTo>
                  <a:pt x="356840" y="21083"/>
                </a:lnTo>
                <a:lnTo>
                  <a:pt x="349377" y="21083"/>
                </a:lnTo>
                <a:lnTo>
                  <a:pt x="349377" y="10694"/>
                </a:lnTo>
                <a:close/>
              </a:path>
              <a:path w="539115" h="138429">
                <a:moveTo>
                  <a:pt x="344336" y="10694"/>
                </a:moveTo>
                <a:lnTo>
                  <a:pt x="288266" y="10694"/>
                </a:lnTo>
                <a:lnTo>
                  <a:pt x="288266" y="21083"/>
                </a:lnTo>
                <a:lnTo>
                  <a:pt x="344313" y="21083"/>
                </a:lnTo>
                <a:lnTo>
                  <a:pt x="344336" y="10694"/>
                </a:lnTo>
                <a:close/>
              </a:path>
              <a:path w="539115" h="138429">
                <a:moveTo>
                  <a:pt x="356863" y="10694"/>
                </a:moveTo>
                <a:lnTo>
                  <a:pt x="349377" y="10694"/>
                </a:lnTo>
                <a:lnTo>
                  <a:pt x="349377" y="21083"/>
                </a:lnTo>
                <a:lnTo>
                  <a:pt x="356840" y="21083"/>
                </a:lnTo>
                <a:lnTo>
                  <a:pt x="356863" y="10694"/>
                </a:lnTo>
                <a:close/>
              </a:path>
              <a:path w="539115" h="138429">
                <a:moveTo>
                  <a:pt x="388336" y="0"/>
                </a:moveTo>
                <a:lnTo>
                  <a:pt x="375655" y="0"/>
                </a:lnTo>
                <a:lnTo>
                  <a:pt x="375655" y="104041"/>
                </a:lnTo>
                <a:lnTo>
                  <a:pt x="388336" y="104041"/>
                </a:lnTo>
                <a:lnTo>
                  <a:pt x="388336" y="55458"/>
                </a:lnTo>
                <a:lnTo>
                  <a:pt x="382530" y="55458"/>
                </a:lnTo>
                <a:lnTo>
                  <a:pt x="382530" y="44916"/>
                </a:lnTo>
                <a:lnTo>
                  <a:pt x="388336" y="44916"/>
                </a:lnTo>
                <a:lnTo>
                  <a:pt x="388336" y="0"/>
                </a:lnTo>
                <a:close/>
              </a:path>
              <a:path w="539115" h="138429">
                <a:moveTo>
                  <a:pt x="388336" y="44916"/>
                </a:moveTo>
                <a:lnTo>
                  <a:pt x="382530" y="44916"/>
                </a:lnTo>
                <a:lnTo>
                  <a:pt x="382530" y="55458"/>
                </a:lnTo>
                <a:lnTo>
                  <a:pt x="388336" y="55458"/>
                </a:lnTo>
                <a:lnTo>
                  <a:pt x="388336" y="44916"/>
                </a:lnTo>
                <a:close/>
              </a:path>
              <a:path w="539115" h="138429">
                <a:moveTo>
                  <a:pt x="408044" y="44916"/>
                </a:moveTo>
                <a:lnTo>
                  <a:pt x="388336" y="44916"/>
                </a:lnTo>
                <a:lnTo>
                  <a:pt x="388336" y="55458"/>
                </a:lnTo>
                <a:lnTo>
                  <a:pt x="408044" y="55458"/>
                </a:lnTo>
                <a:lnTo>
                  <a:pt x="408044" y="44916"/>
                </a:lnTo>
                <a:close/>
              </a:path>
              <a:path w="539115" h="138429">
                <a:moveTo>
                  <a:pt x="313627" y="94416"/>
                </a:moveTo>
                <a:lnTo>
                  <a:pt x="301100" y="94416"/>
                </a:lnTo>
                <a:lnTo>
                  <a:pt x="301100" y="135055"/>
                </a:lnTo>
                <a:lnTo>
                  <a:pt x="392766" y="135055"/>
                </a:lnTo>
                <a:lnTo>
                  <a:pt x="392766" y="127874"/>
                </a:lnTo>
                <a:lnTo>
                  <a:pt x="313627" y="127874"/>
                </a:lnTo>
                <a:lnTo>
                  <a:pt x="313627" y="94416"/>
                </a:lnTo>
                <a:close/>
              </a:path>
              <a:path w="539115" h="138429">
                <a:moveTo>
                  <a:pt x="392766" y="124666"/>
                </a:moveTo>
                <a:lnTo>
                  <a:pt x="313627" y="124666"/>
                </a:lnTo>
                <a:lnTo>
                  <a:pt x="313627" y="127874"/>
                </a:lnTo>
                <a:lnTo>
                  <a:pt x="392766" y="127874"/>
                </a:lnTo>
                <a:lnTo>
                  <a:pt x="392766" y="124666"/>
                </a:lnTo>
                <a:close/>
              </a:path>
              <a:path w="539115" h="138429">
                <a:moveTo>
                  <a:pt x="510851" y="3513"/>
                </a:moveTo>
                <a:lnTo>
                  <a:pt x="498934" y="3513"/>
                </a:lnTo>
                <a:lnTo>
                  <a:pt x="498934" y="131082"/>
                </a:lnTo>
                <a:lnTo>
                  <a:pt x="510851" y="131082"/>
                </a:lnTo>
                <a:lnTo>
                  <a:pt x="510851" y="83263"/>
                </a:lnTo>
                <a:lnTo>
                  <a:pt x="505351" y="83263"/>
                </a:lnTo>
                <a:lnTo>
                  <a:pt x="505351" y="73027"/>
                </a:lnTo>
                <a:lnTo>
                  <a:pt x="510851" y="73027"/>
                </a:lnTo>
                <a:lnTo>
                  <a:pt x="510851" y="48583"/>
                </a:lnTo>
                <a:lnTo>
                  <a:pt x="505657" y="48583"/>
                </a:lnTo>
                <a:lnTo>
                  <a:pt x="505657" y="38347"/>
                </a:lnTo>
                <a:lnTo>
                  <a:pt x="510851" y="38347"/>
                </a:lnTo>
                <a:lnTo>
                  <a:pt x="510851" y="3513"/>
                </a:lnTo>
                <a:close/>
              </a:path>
              <a:path w="539115" h="138429">
                <a:moveTo>
                  <a:pt x="473115" y="17416"/>
                </a:moveTo>
                <a:lnTo>
                  <a:pt x="468073" y="17416"/>
                </a:lnTo>
                <a:lnTo>
                  <a:pt x="468073" y="19708"/>
                </a:lnTo>
                <a:lnTo>
                  <a:pt x="465302" y="43123"/>
                </a:lnTo>
                <a:lnTo>
                  <a:pt x="456787" y="64376"/>
                </a:lnTo>
                <a:lnTo>
                  <a:pt x="442228" y="83194"/>
                </a:lnTo>
                <a:lnTo>
                  <a:pt x="421323" y="99305"/>
                </a:lnTo>
                <a:lnTo>
                  <a:pt x="428657" y="108319"/>
                </a:lnTo>
                <a:lnTo>
                  <a:pt x="452387" y="89861"/>
                </a:lnTo>
                <a:lnTo>
                  <a:pt x="468398" y="68138"/>
                </a:lnTo>
                <a:lnTo>
                  <a:pt x="475663" y="48583"/>
                </a:lnTo>
                <a:lnTo>
                  <a:pt x="474948" y="48583"/>
                </a:lnTo>
                <a:lnTo>
                  <a:pt x="474948" y="38347"/>
                </a:lnTo>
                <a:lnTo>
                  <a:pt x="478035" y="38347"/>
                </a:lnTo>
                <a:lnTo>
                  <a:pt x="479173" y="27805"/>
                </a:lnTo>
                <a:lnTo>
                  <a:pt x="473115" y="27805"/>
                </a:lnTo>
                <a:lnTo>
                  <a:pt x="473115" y="17416"/>
                </a:lnTo>
                <a:close/>
              </a:path>
              <a:path w="539115" h="138429">
                <a:moveTo>
                  <a:pt x="498934" y="73027"/>
                </a:moveTo>
                <a:lnTo>
                  <a:pt x="473879" y="73027"/>
                </a:lnTo>
                <a:lnTo>
                  <a:pt x="473879" y="83263"/>
                </a:lnTo>
                <a:lnTo>
                  <a:pt x="498934" y="83263"/>
                </a:lnTo>
                <a:lnTo>
                  <a:pt x="498934" y="73027"/>
                </a:lnTo>
                <a:close/>
              </a:path>
              <a:path w="539115" h="138429">
                <a:moveTo>
                  <a:pt x="510851" y="73027"/>
                </a:moveTo>
                <a:lnTo>
                  <a:pt x="505351" y="73027"/>
                </a:lnTo>
                <a:lnTo>
                  <a:pt x="505351" y="83263"/>
                </a:lnTo>
                <a:lnTo>
                  <a:pt x="510851" y="83263"/>
                </a:lnTo>
                <a:lnTo>
                  <a:pt x="510851" y="73027"/>
                </a:lnTo>
                <a:close/>
              </a:path>
              <a:path w="539115" h="138429">
                <a:moveTo>
                  <a:pt x="478035" y="38347"/>
                </a:moveTo>
                <a:lnTo>
                  <a:pt x="474948" y="38347"/>
                </a:lnTo>
                <a:lnTo>
                  <a:pt x="474948" y="48583"/>
                </a:lnTo>
                <a:lnTo>
                  <a:pt x="475663" y="48583"/>
                </a:lnTo>
                <a:lnTo>
                  <a:pt x="477448" y="43780"/>
                </a:lnTo>
                <a:lnTo>
                  <a:pt x="478035" y="38347"/>
                </a:lnTo>
                <a:close/>
              </a:path>
              <a:path w="539115" h="138429">
                <a:moveTo>
                  <a:pt x="498934" y="38347"/>
                </a:moveTo>
                <a:lnTo>
                  <a:pt x="478035" y="38347"/>
                </a:lnTo>
                <a:lnTo>
                  <a:pt x="477448" y="43780"/>
                </a:lnTo>
                <a:lnTo>
                  <a:pt x="475663" y="48583"/>
                </a:lnTo>
                <a:lnTo>
                  <a:pt x="498934" y="48583"/>
                </a:lnTo>
                <a:lnTo>
                  <a:pt x="498934" y="38347"/>
                </a:lnTo>
                <a:close/>
              </a:path>
              <a:path w="539115" h="138429">
                <a:moveTo>
                  <a:pt x="510851" y="38347"/>
                </a:moveTo>
                <a:lnTo>
                  <a:pt x="505657" y="38347"/>
                </a:lnTo>
                <a:lnTo>
                  <a:pt x="505657" y="48583"/>
                </a:lnTo>
                <a:lnTo>
                  <a:pt x="510851" y="48583"/>
                </a:lnTo>
                <a:lnTo>
                  <a:pt x="510851" y="38347"/>
                </a:lnTo>
                <a:close/>
              </a:path>
              <a:path w="539115" h="138429">
                <a:moveTo>
                  <a:pt x="468073" y="17416"/>
                </a:moveTo>
                <a:lnTo>
                  <a:pt x="427435" y="17416"/>
                </a:lnTo>
                <a:lnTo>
                  <a:pt x="427435" y="27805"/>
                </a:lnTo>
                <a:lnTo>
                  <a:pt x="467115" y="27805"/>
                </a:lnTo>
                <a:lnTo>
                  <a:pt x="468073" y="19708"/>
                </a:lnTo>
                <a:lnTo>
                  <a:pt x="468073" y="17416"/>
                </a:lnTo>
                <a:close/>
              </a:path>
              <a:path w="539115" h="138429">
                <a:moveTo>
                  <a:pt x="480295" y="17416"/>
                </a:moveTo>
                <a:lnTo>
                  <a:pt x="473115" y="17416"/>
                </a:lnTo>
                <a:lnTo>
                  <a:pt x="473115" y="27805"/>
                </a:lnTo>
                <a:lnTo>
                  <a:pt x="479173" y="27805"/>
                </a:lnTo>
                <a:lnTo>
                  <a:pt x="480295" y="17416"/>
                </a:lnTo>
                <a:close/>
              </a:path>
              <a:path w="539115" h="138429">
                <a:moveTo>
                  <a:pt x="538809" y="0"/>
                </a:moveTo>
                <a:lnTo>
                  <a:pt x="526587" y="0"/>
                </a:lnTo>
                <a:lnTo>
                  <a:pt x="526587" y="138110"/>
                </a:lnTo>
                <a:lnTo>
                  <a:pt x="538809" y="138110"/>
                </a:lnTo>
                <a:lnTo>
                  <a:pt x="538809" y="0"/>
                </a:lnTo>
                <a:close/>
              </a:path>
            </a:pathLst>
          </a:custGeom>
          <a:solidFill>
            <a:srgbClr val="6775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7181808" y="6053840"/>
            <a:ext cx="815975" cy="139065"/>
          </a:xfrm>
          <a:custGeom>
            <a:avLst/>
            <a:gdLst/>
            <a:ahLst/>
            <a:cxnLst/>
            <a:rect l="l" t="t" r="r" b="b"/>
            <a:pathLst>
              <a:path w="815975" h="139064">
                <a:moveTo>
                  <a:pt x="55916" y="110763"/>
                </a:moveTo>
                <a:lnTo>
                  <a:pt x="0" y="110763"/>
                </a:lnTo>
                <a:lnTo>
                  <a:pt x="0" y="121305"/>
                </a:lnTo>
                <a:lnTo>
                  <a:pt x="125124" y="121305"/>
                </a:lnTo>
                <a:lnTo>
                  <a:pt x="125124" y="115194"/>
                </a:lnTo>
                <a:lnTo>
                  <a:pt x="55916" y="115194"/>
                </a:lnTo>
                <a:lnTo>
                  <a:pt x="55916" y="110763"/>
                </a:lnTo>
                <a:close/>
              </a:path>
              <a:path w="815975" h="139064">
                <a:moveTo>
                  <a:pt x="68597" y="81124"/>
                </a:moveTo>
                <a:lnTo>
                  <a:pt x="55916" y="81124"/>
                </a:lnTo>
                <a:lnTo>
                  <a:pt x="55916" y="115194"/>
                </a:lnTo>
                <a:lnTo>
                  <a:pt x="68597" y="115194"/>
                </a:lnTo>
                <a:lnTo>
                  <a:pt x="68597" y="81124"/>
                </a:lnTo>
                <a:close/>
              </a:path>
              <a:path w="815975" h="139064">
                <a:moveTo>
                  <a:pt x="125124" y="110763"/>
                </a:moveTo>
                <a:lnTo>
                  <a:pt x="68597" y="110763"/>
                </a:lnTo>
                <a:lnTo>
                  <a:pt x="68597" y="115194"/>
                </a:lnTo>
                <a:lnTo>
                  <a:pt x="125124" y="115194"/>
                </a:lnTo>
                <a:lnTo>
                  <a:pt x="125124" y="110763"/>
                </a:lnTo>
                <a:close/>
              </a:path>
              <a:path w="815975" h="139064">
                <a:moveTo>
                  <a:pt x="109694" y="10388"/>
                </a:moveTo>
                <a:lnTo>
                  <a:pt x="15124" y="10388"/>
                </a:lnTo>
                <a:lnTo>
                  <a:pt x="15124" y="20624"/>
                </a:lnTo>
                <a:lnTo>
                  <a:pt x="97166" y="20624"/>
                </a:lnTo>
                <a:lnTo>
                  <a:pt x="97166" y="42013"/>
                </a:lnTo>
                <a:lnTo>
                  <a:pt x="15583" y="42013"/>
                </a:lnTo>
                <a:lnTo>
                  <a:pt x="15583" y="84944"/>
                </a:lnTo>
                <a:lnTo>
                  <a:pt x="55916" y="84944"/>
                </a:lnTo>
                <a:lnTo>
                  <a:pt x="55916" y="81124"/>
                </a:lnTo>
                <a:lnTo>
                  <a:pt x="112902" y="81124"/>
                </a:lnTo>
                <a:lnTo>
                  <a:pt x="112902" y="79902"/>
                </a:lnTo>
                <a:lnTo>
                  <a:pt x="28111" y="79902"/>
                </a:lnTo>
                <a:lnTo>
                  <a:pt x="28111" y="52249"/>
                </a:lnTo>
                <a:lnTo>
                  <a:pt x="109694" y="52249"/>
                </a:lnTo>
                <a:lnTo>
                  <a:pt x="109694" y="10388"/>
                </a:lnTo>
                <a:close/>
              </a:path>
              <a:path w="815975" h="139064">
                <a:moveTo>
                  <a:pt x="112902" y="81124"/>
                </a:moveTo>
                <a:lnTo>
                  <a:pt x="68597" y="81124"/>
                </a:lnTo>
                <a:lnTo>
                  <a:pt x="68597" y="84944"/>
                </a:lnTo>
                <a:lnTo>
                  <a:pt x="112902" y="84944"/>
                </a:lnTo>
                <a:lnTo>
                  <a:pt x="112902" y="81124"/>
                </a:lnTo>
                <a:close/>
              </a:path>
              <a:path w="815975" h="139064">
                <a:moveTo>
                  <a:pt x="112902" y="74555"/>
                </a:moveTo>
                <a:lnTo>
                  <a:pt x="28111" y="74555"/>
                </a:lnTo>
                <a:lnTo>
                  <a:pt x="28111" y="79902"/>
                </a:lnTo>
                <a:lnTo>
                  <a:pt x="112902" y="79902"/>
                </a:lnTo>
                <a:lnTo>
                  <a:pt x="112902" y="74555"/>
                </a:lnTo>
                <a:close/>
              </a:path>
              <a:path w="815975" h="139064">
                <a:moveTo>
                  <a:pt x="199973" y="14055"/>
                </a:moveTo>
                <a:lnTo>
                  <a:pt x="146654" y="14055"/>
                </a:lnTo>
                <a:lnTo>
                  <a:pt x="146654" y="76694"/>
                </a:lnTo>
                <a:lnTo>
                  <a:pt x="199973" y="76694"/>
                </a:lnTo>
                <a:lnTo>
                  <a:pt x="199973" y="66610"/>
                </a:lnTo>
                <a:lnTo>
                  <a:pt x="158418" y="66610"/>
                </a:lnTo>
                <a:lnTo>
                  <a:pt x="158418" y="23833"/>
                </a:lnTo>
                <a:lnTo>
                  <a:pt x="199973" y="23833"/>
                </a:lnTo>
                <a:lnTo>
                  <a:pt x="199973" y="14055"/>
                </a:lnTo>
                <a:close/>
              </a:path>
              <a:path w="815975" h="139064">
                <a:moveTo>
                  <a:pt x="199973" y="23833"/>
                </a:moveTo>
                <a:lnTo>
                  <a:pt x="188056" y="23833"/>
                </a:lnTo>
                <a:lnTo>
                  <a:pt x="188056" y="66610"/>
                </a:lnTo>
                <a:lnTo>
                  <a:pt x="199973" y="66610"/>
                </a:lnTo>
                <a:lnTo>
                  <a:pt x="199973" y="23833"/>
                </a:lnTo>
                <a:close/>
              </a:path>
              <a:path w="815975" h="139064">
                <a:moveTo>
                  <a:pt x="256806" y="305"/>
                </a:moveTo>
                <a:lnTo>
                  <a:pt x="244737" y="305"/>
                </a:lnTo>
                <a:lnTo>
                  <a:pt x="244737" y="103124"/>
                </a:lnTo>
                <a:lnTo>
                  <a:pt x="256806" y="103124"/>
                </a:lnTo>
                <a:lnTo>
                  <a:pt x="256806" y="51333"/>
                </a:lnTo>
                <a:lnTo>
                  <a:pt x="248556" y="51333"/>
                </a:lnTo>
                <a:lnTo>
                  <a:pt x="248556" y="40791"/>
                </a:lnTo>
                <a:lnTo>
                  <a:pt x="256806" y="40791"/>
                </a:lnTo>
                <a:lnTo>
                  <a:pt x="256806" y="305"/>
                </a:lnTo>
                <a:close/>
              </a:path>
              <a:path w="815975" h="139064">
                <a:moveTo>
                  <a:pt x="227167" y="2749"/>
                </a:moveTo>
                <a:lnTo>
                  <a:pt x="215098" y="2749"/>
                </a:lnTo>
                <a:lnTo>
                  <a:pt x="215098" y="98235"/>
                </a:lnTo>
                <a:lnTo>
                  <a:pt x="227167" y="98235"/>
                </a:lnTo>
                <a:lnTo>
                  <a:pt x="227167" y="51333"/>
                </a:lnTo>
                <a:lnTo>
                  <a:pt x="222584" y="51333"/>
                </a:lnTo>
                <a:lnTo>
                  <a:pt x="222584" y="40791"/>
                </a:lnTo>
                <a:lnTo>
                  <a:pt x="227167" y="40791"/>
                </a:lnTo>
                <a:lnTo>
                  <a:pt x="227167" y="2749"/>
                </a:lnTo>
                <a:close/>
              </a:path>
              <a:path w="815975" h="139064">
                <a:moveTo>
                  <a:pt x="227167" y="40791"/>
                </a:moveTo>
                <a:lnTo>
                  <a:pt x="222584" y="40791"/>
                </a:lnTo>
                <a:lnTo>
                  <a:pt x="222584" y="51333"/>
                </a:lnTo>
                <a:lnTo>
                  <a:pt x="227167" y="51333"/>
                </a:lnTo>
                <a:lnTo>
                  <a:pt x="227167" y="40791"/>
                </a:lnTo>
                <a:close/>
              </a:path>
              <a:path w="815975" h="139064">
                <a:moveTo>
                  <a:pt x="244737" y="40791"/>
                </a:moveTo>
                <a:lnTo>
                  <a:pt x="227167" y="40791"/>
                </a:lnTo>
                <a:lnTo>
                  <a:pt x="227167" y="51333"/>
                </a:lnTo>
                <a:lnTo>
                  <a:pt x="244737" y="51333"/>
                </a:lnTo>
                <a:lnTo>
                  <a:pt x="244737" y="40791"/>
                </a:lnTo>
                <a:close/>
              </a:path>
              <a:path w="815975" h="139064">
                <a:moveTo>
                  <a:pt x="256806" y="40791"/>
                </a:moveTo>
                <a:lnTo>
                  <a:pt x="248556" y="40791"/>
                </a:lnTo>
                <a:lnTo>
                  <a:pt x="248556" y="51333"/>
                </a:lnTo>
                <a:lnTo>
                  <a:pt x="256806" y="51333"/>
                </a:lnTo>
                <a:lnTo>
                  <a:pt x="256806" y="40791"/>
                </a:lnTo>
                <a:close/>
              </a:path>
              <a:path w="815975" h="139064">
                <a:moveTo>
                  <a:pt x="179501" y="90596"/>
                </a:moveTo>
                <a:lnTo>
                  <a:pt x="166820" y="90596"/>
                </a:lnTo>
                <a:lnTo>
                  <a:pt x="166820" y="135207"/>
                </a:lnTo>
                <a:lnTo>
                  <a:pt x="261084" y="135207"/>
                </a:lnTo>
                <a:lnTo>
                  <a:pt x="261084" y="130013"/>
                </a:lnTo>
                <a:lnTo>
                  <a:pt x="179501" y="130013"/>
                </a:lnTo>
                <a:lnTo>
                  <a:pt x="179501" y="90596"/>
                </a:lnTo>
                <a:close/>
              </a:path>
              <a:path w="815975" h="139064">
                <a:moveTo>
                  <a:pt x="261084" y="124819"/>
                </a:moveTo>
                <a:lnTo>
                  <a:pt x="179501" y="124819"/>
                </a:lnTo>
                <a:lnTo>
                  <a:pt x="179501" y="130013"/>
                </a:lnTo>
                <a:lnTo>
                  <a:pt x="261084" y="130013"/>
                </a:lnTo>
                <a:lnTo>
                  <a:pt x="261084" y="124819"/>
                </a:lnTo>
                <a:close/>
              </a:path>
              <a:path w="815975" h="139064">
                <a:moveTo>
                  <a:pt x="394294" y="91055"/>
                </a:moveTo>
                <a:lnTo>
                  <a:pt x="302016" y="91055"/>
                </a:lnTo>
                <a:lnTo>
                  <a:pt x="302016" y="101444"/>
                </a:lnTo>
                <a:lnTo>
                  <a:pt x="381461" y="101444"/>
                </a:lnTo>
                <a:lnTo>
                  <a:pt x="381461" y="138263"/>
                </a:lnTo>
                <a:lnTo>
                  <a:pt x="394294" y="138263"/>
                </a:lnTo>
                <a:lnTo>
                  <a:pt x="394294" y="91055"/>
                </a:lnTo>
                <a:close/>
              </a:path>
              <a:path w="815975" h="139064">
                <a:moveTo>
                  <a:pt x="394294" y="152"/>
                </a:moveTo>
                <a:lnTo>
                  <a:pt x="381461" y="152"/>
                </a:lnTo>
                <a:lnTo>
                  <a:pt x="381461" y="84180"/>
                </a:lnTo>
                <a:lnTo>
                  <a:pt x="394294" y="84180"/>
                </a:lnTo>
                <a:lnTo>
                  <a:pt x="394294" y="152"/>
                </a:lnTo>
                <a:close/>
              </a:path>
              <a:path w="815975" h="139064">
                <a:moveTo>
                  <a:pt x="354724" y="9472"/>
                </a:moveTo>
                <a:lnTo>
                  <a:pt x="289030" y="9472"/>
                </a:lnTo>
                <a:lnTo>
                  <a:pt x="289030" y="76541"/>
                </a:lnTo>
                <a:lnTo>
                  <a:pt x="300183" y="76541"/>
                </a:lnTo>
                <a:lnTo>
                  <a:pt x="320521" y="76391"/>
                </a:lnTo>
                <a:lnTo>
                  <a:pt x="337422" y="75796"/>
                </a:lnTo>
                <a:lnTo>
                  <a:pt x="352433" y="74543"/>
                </a:lnTo>
                <a:lnTo>
                  <a:pt x="367099" y="72416"/>
                </a:lnTo>
                <a:lnTo>
                  <a:pt x="366787" y="70124"/>
                </a:lnTo>
                <a:lnTo>
                  <a:pt x="301558" y="70124"/>
                </a:lnTo>
                <a:lnTo>
                  <a:pt x="301558" y="66152"/>
                </a:lnTo>
                <a:lnTo>
                  <a:pt x="300183" y="66152"/>
                </a:lnTo>
                <a:lnTo>
                  <a:pt x="301558" y="66142"/>
                </a:lnTo>
                <a:lnTo>
                  <a:pt x="301558" y="47666"/>
                </a:lnTo>
                <a:lnTo>
                  <a:pt x="297433" y="47666"/>
                </a:lnTo>
                <a:lnTo>
                  <a:pt x="297433" y="37430"/>
                </a:lnTo>
                <a:lnTo>
                  <a:pt x="301558" y="37430"/>
                </a:lnTo>
                <a:lnTo>
                  <a:pt x="301558" y="19861"/>
                </a:lnTo>
                <a:lnTo>
                  <a:pt x="354724" y="19861"/>
                </a:lnTo>
                <a:lnTo>
                  <a:pt x="354724" y="9472"/>
                </a:lnTo>
                <a:close/>
              </a:path>
              <a:path w="815975" h="139064">
                <a:moveTo>
                  <a:pt x="365724" y="62333"/>
                </a:moveTo>
                <a:lnTo>
                  <a:pt x="351488" y="64283"/>
                </a:lnTo>
                <a:lnTo>
                  <a:pt x="336850" y="65445"/>
                </a:lnTo>
                <a:lnTo>
                  <a:pt x="320264" y="66006"/>
                </a:lnTo>
                <a:lnTo>
                  <a:pt x="301558" y="66142"/>
                </a:lnTo>
                <a:lnTo>
                  <a:pt x="301558" y="70124"/>
                </a:lnTo>
                <a:lnTo>
                  <a:pt x="366787" y="70124"/>
                </a:lnTo>
                <a:lnTo>
                  <a:pt x="365724" y="62333"/>
                </a:lnTo>
                <a:close/>
              </a:path>
              <a:path w="815975" h="139064">
                <a:moveTo>
                  <a:pt x="301558" y="66142"/>
                </a:moveTo>
                <a:lnTo>
                  <a:pt x="300183" y="66152"/>
                </a:lnTo>
                <a:lnTo>
                  <a:pt x="301558" y="66152"/>
                </a:lnTo>
                <a:close/>
              </a:path>
              <a:path w="815975" h="139064">
                <a:moveTo>
                  <a:pt x="301558" y="37430"/>
                </a:moveTo>
                <a:lnTo>
                  <a:pt x="297433" y="37430"/>
                </a:lnTo>
                <a:lnTo>
                  <a:pt x="297433" y="47666"/>
                </a:lnTo>
                <a:lnTo>
                  <a:pt x="301558" y="47666"/>
                </a:lnTo>
                <a:lnTo>
                  <a:pt x="301558" y="37430"/>
                </a:lnTo>
                <a:close/>
              </a:path>
              <a:path w="815975" h="139064">
                <a:moveTo>
                  <a:pt x="350905" y="37430"/>
                </a:moveTo>
                <a:lnTo>
                  <a:pt x="301558" y="37430"/>
                </a:lnTo>
                <a:lnTo>
                  <a:pt x="301558" y="47666"/>
                </a:lnTo>
                <a:lnTo>
                  <a:pt x="350905" y="47666"/>
                </a:lnTo>
                <a:lnTo>
                  <a:pt x="350905" y="37430"/>
                </a:lnTo>
                <a:close/>
              </a:path>
              <a:path w="815975" h="139064">
                <a:moveTo>
                  <a:pt x="470059" y="109082"/>
                </a:moveTo>
                <a:lnTo>
                  <a:pt x="421476" y="109082"/>
                </a:lnTo>
                <a:lnTo>
                  <a:pt x="421476" y="119471"/>
                </a:lnTo>
                <a:lnTo>
                  <a:pt x="546295" y="119471"/>
                </a:lnTo>
                <a:lnTo>
                  <a:pt x="546295" y="112902"/>
                </a:lnTo>
                <a:lnTo>
                  <a:pt x="470059" y="112902"/>
                </a:lnTo>
                <a:lnTo>
                  <a:pt x="470059" y="109082"/>
                </a:lnTo>
                <a:close/>
              </a:path>
              <a:path w="815975" h="139064">
                <a:moveTo>
                  <a:pt x="482740" y="73333"/>
                </a:moveTo>
                <a:lnTo>
                  <a:pt x="470059" y="73333"/>
                </a:lnTo>
                <a:lnTo>
                  <a:pt x="470059" y="112902"/>
                </a:lnTo>
                <a:lnTo>
                  <a:pt x="482740" y="112902"/>
                </a:lnTo>
                <a:lnTo>
                  <a:pt x="482740" y="73333"/>
                </a:lnTo>
                <a:close/>
              </a:path>
              <a:path w="815975" h="139064">
                <a:moveTo>
                  <a:pt x="546295" y="109082"/>
                </a:moveTo>
                <a:lnTo>
                  <a:pt x="482740" y="109082"/>
                </a:lnTo>
                <a:lnTo>
                  <a:pt x="482740" y="112902"/>
                </a:lnTo>
                <a:lnTo>
                  <a:pt x="546295" y="112902"/>
                </a:lnTo>
                <a:lnTo>
                  <a:pt x="546295" y="109082"/>
                </a:lnTo>
                <a:close/>
              </a:path>
              <a:path w="815975" h="139064">
                <a:moveTo>
                  <a:pt x="530943" y="46749"/>
                </a:moveTo>
                <a:lnTo>
                  <a:pt x="521698" y="46749"/>
                </a:lnTo>
                <a:lnTo>
                  <a:pt x="521698" y="56374"/>
                </a:lnTo>
                <a:lnTo>
                  <a:pt x="517933" y="56586"/>
                </a:lnTo>
                <a:lnTo>
                  <a:pt x="516434" y="70478"/>
                </a:lnTo>
                <a:lnTo>
                  <a:pt x="512990" y="89221"/>
                </a:lnTo>
                <a:lnTo>
                  <a:pt x="525670" y="90749"/>
                </a:lnTo>
                <a:lnTo>
                  <a:pt x="528938" y="71187"/>
                </a:lnTo>
                <a:lnTo>
                  <a:pt x="530616" y="54446"/>
                </a:lnTo>
                <a:lnTo>
                  <a:pt x="530943" y="46749"/>
                </a:lnTo>
                <a:close/>
              </a:path>
              <a:path w="815975" h="139064">
                <a:moveTo>
                  <a:pt x="518528" y="46874"/>
                </a:moveTo>
                <a:lnTo>
                  <a:pt x="432629" y="50263"/>
                </a:lnTo>
                <a:lnTo>
                  <a:pt x="434615" y="61263"/>
                </a:lnTo>
                <a:lnTo>
                  <a:pt x="517933" y="56586"/>
                </a:lnTo>
                <a:lnTo>
                  <a:pt x="518203" y="54083"/>
                </a:lnTo>
                <a:lnTo>
                  <a:pt x="518528" y="46874"/>
                </a:lnTo>
                <a:close/>
              </a:path>
              <a:path w="815975" h="139064">
                <a:moveTo>
                  <a:pt x="521698" y="46749"/>
                </a:moveTo>
                <a:lnTo>
                  <a:pt x="518528" y="46874"/>
                </a:lnTo>
                <a:lnTo>
                  <a:pt x="518203" y="54083"/>
                </a:lnTo>
                <a:lnTo>
                  <a:pt x="517933" y="56586"/>
                </a:lnTo>
                <a:lnTo>
                  <a:pt x="521698" y="56374"/>
                </a:lnTo>
                <a:lnTo>
                  <a:pt x="521698" y="46749"/>
                </a:lnTo>
                <a:close/>
              </a:path>
              <a:path w="815975" h="139064">
                <a:moveTo>
                  <a:pt x="524143" y="13597"/>
                </a:moveTo>
                <a:lnTo>
                  <a:pt x="518948" y="13597"/>
                </a:lnTo>
                <a:lnTo>
                  <a:pt x="518845" y="39853"/>
                </a:lnTo>
                <a:lnTo>
                  <a:pt x="518528" y="46874"/>
                </a:lnTo>
                <a:lnTo>
                  <a:pt x="521698" y="46749"/>
                </a:lnTo>
                <a:lnTo>
                  <a:pt x="530943" y="46749"/>
                </a:lnTo>
                <a:lnTo>
                  <a:pt x="531235" y="39853"/>
                </a:lnTo>
                <a:lnTo>
                  <a:pt x="531323" y="23986"/>
                </a:lnTo>
                <a:lnTo>
                  <a:pt x="524143" y="23986"/>
                </a:lnTo>
                <a:lnTo>
                  <a:pt x="524143" y="13597"/>
                </a:lnTo>
                <a:close/>
              </a:path>
              <a:path w="815975" h="139064">
                <a:moveTo>
                  <a:pt x="518948" y="13597"/>
                </a:moveTo>
                <a:lnTo>
                  <a:pt x="436448" y="13597"/>
                </a:lnTo>
                <a:lnTo>
                  <a:pt x="436448" y="23986"/>
                </a:lnTo>
                <a:lnTo>
                  <a:pt x="518948" y="23986"/>
                </a:lnTo>
                <a:lnTo>
                  <a:pt x="518948" y="13597"/>
                </a:lnTo>
                <a:close/>
              </a:path>
              <a:path w="815975" h="139064">
                <a:moveTo>
                  <a:pt x="531323" y="13597"/>
                </a:moveTo>
                <a:lnTo>
                  <a:pt x="524143" y="13597"/>
                </a:lnTo>
                <a:lnTo>
                  <a:pt x="524143" y="23986"/>
                </a:lnTo>
                <a:lnTo>
                  <a:pt x="531323" y="23986"/>
                </a:lnTo>
                <a:lnTo>
                  <a:pt x="531323" y="13597"/>
                </a:lnTo>
                <a:close/>
              </a:path>
              <a:path w="815975" h="139064">
                <a:moveTo>
                  <a:pt x="633519" y="13597"/>
                </a:moveTo>
                <a:lnTo>
                  <a:pt x="569964" y="13597"/>
                </a:lnTo>
                <a:lnTo>
                  <a:pt x="569964" y="103583"/>
                </a:lnTo>
                <a:lnTo>
                  <a:pt x="633519" y="103583"/>
                </a:lnTo>
                <a:lnTo>
                  <a:pt x="633519" y="93346"/>
                </a:lnTo>
                <a:lnTo>
                  <a:pt x="582339" y="93346"/>
                </a:lnTo>
                <a:lnTo>
                  <a:pt x="582339" y="23833"/>
                </a:lnTo>
                <a:lnTo>
                  <a:pt x="633519" y="23833"/>
                </a:lnTo>
                <a:lnTo>
                  <a:pt x="633519" y="13597"/>
                </a:lnTo>
                <a:close/>
              </a:path>
              <a:path w="815975" h="139064">
                <a:moveTo>
                  <a:pt x="633519" y="23833"/>
                </a:moveTo>
                <a:lnTo>
                  <a:pt x="621144" y="23833"/>
                </a:lnTo>
                <a:lnTo>
                  <a:pt x="621144" y="93346"/>
                </a:lnTo>
                <a:lnTo>
                  <a:pt x="633519" y="93346"/>
                </a:lnTo>
                <a:lnTo>
                  <a:pt x="633519" y="23833"/>
                </a:lnTo>
                <a:close/>
              </a:path>
              <a:path w="815975" h="139064">
                <a:moveTo>
                  <a:pt x="675075" y="0"/>
                </a:moveTo>
                <a:lnTo>
                  <a:pt x="662394" y="0"/>
                </a:lnTo>
                <a:lnTo>
                  <a:pt x="662394" y="138416"/>
                </a:lnTo>
                <a:lnTo>
                  <a:pt x="675075" y="138416"/>
                </a:lnTo>
                <a:lnTo>
                  <a:pt x="675075" y="0"/>
                </a:lnTo>
                <a:close/>
              </a:path>
              <a:path w="815975" h="139064">
                <a:moveTo>
                  <a:pt x="815618" y="152"/>
                </a:moveTo>
                <a:lnTo>
                  <a:pt x="802937" y="152"/>
                </a:lnTo>
                <a:lnTo>
                  <a:pt x="802937" y="138569"/>
                </a:lnTo>
                <a:lnTo>
                  <a:pt x="815618" y="138569"/>
                </a:lnTo>
                <a:lnTo>
                  <a:pt x="815618" y="152"/>
                </a:lnTo>
                <a:close/>
              </a:path>
              <a:path w="815975" h="139064">
                <a:moveTo>
                  <a:pt x="776812" y="13291"/>
                </a:moveTo>
                <a:lnTo>
                  <a:pt x="711576" y="13291"/>
                </a:lnTo>
                <a:lnTo>
                  <a:pt x="711576" y="104194"/>
                </a:lnTo>
                <a:lnTo>
                  <a:pt x="722729" y="104194"/>
                </a:lnTo>
                <a:lnTo>
                  <a:pt x="741950" y="104012"/>
                </a:lnTo>
                <a:lnTo>
                  <a:pt x="758708" y="103315"/>
                </a:lnTo>
                <a:lnTo>
                  <a:pt x="774206" y="101873"/>
                </a:lnTo>
                <a:lnTo>
                  <a:pt x="789646" y="99458"/>
                </a:lnTo>
                <a:lnTo>
                  <a:pt x="789390" y="97471"/>
                </a:lnTo>
                <a:lnTo>
                  <a:pt x="724104" y="97471"/>
                </a:lnTo>
                <a:lnTo>
                  <a:pt x="724104" y="93499"/>
                </a:lnTo>
                <a:lnTo>
                  <a:pt x="722729" y="93499"/>
                </a:lnTo>
                <a:lnTo>
                  <a:pt x="724104" y="93484"/>
                </a:lnTo>
                <a:lnTo>
                  <a:pt x="724104" y="23833"/>
                </a:lnTo>
                <a:lnTo>
                  <a:pt x="776812" y="23833"/>
                </a:lnTo>
                <a:lnTo>
                  <a:pt x="776812" y="13291"/>
                </a:lnTo>
                <a:close/>
              </a:path>
              <a:path w="815975" h="139064">
                <a:moveTo>
                  <a:pt x="788271" y="88763"/>
                </a:moveTo>
                <a:lnTo>
                  <a:pt x="773239" y="91114"/>
                </a:lnTo>
                <a:lnTo>
                  <a:pt x="758078" y="92563"/>
                </a:lnTo>
                <a:lnTo>
                  <a:pt x="741628" y="93296"/>
                </a:lnTo>
                <a:lnTo>
                  <a:pt x="724104" y="93484"/>
                </a:lnTo>
                <a:lnTo>
                  <a:pt x="724104" y="97471"/>
                </a:lnTo>
                <a:lnTo>
                  <a:pt x="789390" y="97471"/>
                </a:lnTo>
                <a:lnTo>
                  <a:pt x="788271" y="88763"/>
                </a:lnTo>
                <a:close/>
              </a:path>
              <a:path w="815975" h="139064">
                <a:moveTo>
                  <a:pt x="724104" y="93484"/>
                </a:moveTo>
                <a:lnTo>
                  <a:pt x="722729" y="93499"/>
                </a:lnTo>
                <a:lnTo>
                  <a:pt x="724104" y="93499"/>
                </a:lnTo>
                <a:close/>
              </a:path>
            </a:pathLst>
          </a:custGeom>
          <a:solidFill>
            <a:srgbClr val="6775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8343771" y="3786025"/>
            <a:ext cx="539750" cy="138430"/>
          </a:xfrm>
          <a:custGeom>
            <a:avLst/>
            <a:gdLst/>
            <a:ahLst/>
            <a:cxnLst/>
            <a:rect l="l" t="t" r="r" b="b"/>
            <a:pathLst>
              <a:path w="539750" h="138429">
                <a:moveTo>
                  <a:pt x="36819" y="7027"/>
                </a:moveTo>
                <a:lnTo>
                  <a:pt x="34527" y="7027"/>
                </a:lnTo>
                <a:lnTo>
                  <a:pt x="34527" y="20624"/>
                </a:lnTo>
                <a:lnTo>
                  <a:pt x="32076" y="35821"/>
                </a:lnTo>
                <a:lnTo>
                  <a:pt x="25112" y="49270"/>
                </a:lnTo>
                <a:lnTo>
                  <a:pt x="14224" y="60199"/>
                </a:lnTo>
                <a:lnTo>
                  <a:pt x="0" y="67833"/>
                </a:lnTo>
                <a:lnTo>
                  <a:pt x="6722" y="77916"/>
                </a:lnTo>
                <a:lnTo>
                  <a:pt x="22486" y="68986"/>
                </a:lnTo>
                <a:lnTo>
                  <a:pt x="34527" y="55973"/>
                </a:lnTo>
                <a:lnTo>
                  <a:pt x="41304" y="41547"/>
                </a:lnTo>
                <a:lnTo>
                  <a:pt x="39507" y="37917"/>
                </a:lnTo>
                <a:lnTo>
                  <a:pt x="36842" y="20624"/>
                </a:lnTo>
                <a:lnTo>
                  <a:pt x="36819" y="7027"/>
                </a:lnTo>
                <a:close/>
              </a:path>
              <a:path w="539750" h="138429">
                <a:moveTo>
                  <a:pt x="47055" y="7027"/>
                </a:moveTo>
                <a:lnTo>
                  <a:pt x="44916" y="7027"/>
                </a:lnTo>
                <a:lnTo>
                  <a:pt x="44916" y="20624"/>
                </a:lnTo>
                <a:lnTo>
                  <a:pt x="42214" y="39609"/>
                </a:lnTo>
                <a:lnTo>
                  <a:pt x="41304" y="41547"/>
                </a:lnTo>
                <a:lnTo>
                  <a:pt x="47093" y="53242"/>
                </a:lnTo>
                <a:lnTo>
                  <a:pt x="58862" y="65589"/>
                </a:lnTo>
                <a:lnTo>
                  <a:pt x="74096" y="74096"/>
                </a:lnTo>
                <a:lnTo>
                  <a:pt x="80666" y="64013"/>
                </a:lnTo>
                <a:lnTo>
                  <a:pt x="67035" y="56888"/>
                </a:lnTo>
                <a:lnTo>
                  <a:pt x="56413" y="46654"/>
                </a:lnTo>
                <a:lnTo>
                  <a:pt x="49514" y="34214"/>
                </a:lnTo>
                <a:lnTo>
                  <a:pt x="47082" y="20624"/>
                </a:lnTo>
                <a:lnTo>
                  <a:pt x="47055" y="7027"/>
                </a:lnTo>
                <a:close/>
              </a:path>
              <a:path w="539750" h="138429">
                <a:moveTo>
                  <a:pt x="44916" y="7027"/>
                </a:moveTo>
                <a:lnTo>
                  <a:pt x="36819" y="7027"/>
                </a:lnTo>
                <a:lnTo>
                  <a:pt x="36842" y="20624"/>
                </a:lnTo>
                <a:lnTo>
                  <a:pt x="39507" y="37917"/>
                </a:lnTo>
                <a:lnTo>
                  <a:pt x="41304" y="41547"/>
                </a:lnTo>
                <a:lnTo>
                  <a:pt x="42214" y="39609"/>
                </a:lnTo>
                <a:lnTo>
                  <a:pt x="44916" y="20624"/>
                </a:lnTo>
                <a:lnTo>
                  <a:pt x="44916" y="7027"/>
                </a:lnTo>
                <a:close/>
              </a:path>
              <a:path w="539750" h="138429">
                <a:moveTo>
                  <a:pt x="107707" y="0"/>
                </a:moveTo>
                <a:lnTo>
                  <a:pt x="95027" y="0"/>
                </a:lnTo>
                <a:lnTo>
                  <a:pt x="95027" y="80819"/>
                </a:lnTo>
                <a:lnTo>
                  <a:pt x="107707" y="80819"/>
                </a:lnTo>
                <a:lnTo>
                  <a:pt x="107707" y="44916"/>
                </a:lnTo>
                <a:lnTo>
                  <a:pt x="104194" y="44916"/>
                </a:lnTo>
                <a:lnTo>
                  <a:pt x="104194" y="34222"/>
                </a:lnTo>
                <a:lnTo>
                  <a:pt x="107707" y="34222"/>
                </a:lnTo>
                <a:lnTo>
                  <a:pt x="107707" y="0"/>
                </a:lnTo>
                <a:close/>
              </a:path>
              <a:path w="539750" h="138429">
                <a:moveTo>
                  <a:pt x="107707" y="34222"/>
                </a:moveTo>
                <a:lnTo>
                  <a:pt x="104194" y="34222"/>
                </a:lnTo>
                <a:lnTo>
                  <a:pt x="104194" y="44916"/>
                </a:lnTo>
                <a:lnTo>
                  <a:pt x="107707" y="44916"/>
                </a:lnTo>
                <a:lnTo>
                  <a:pt x="107707" y="34222"/>
                </a:lnTo>
                <a:close/>
              </a:path>
              <a:path w="539750" h="138429">
                <a:moveTo>
                  <a:pt x="128180" y="34222"/>
                </a:moveTo>
                <a:lnTo>
                  <a:pt x="107707" y="34222"/>
                </a:lnTo>
                <a:lnTo>
                  <a:pt x="107707" y="44916"/>
                </a:lnTo>
                <a:lnTo>
                  <a:pt x="128180" y="44916"/>
                </a:lnTo>
                <a:lnTo>
                  <a:pt x="128180" y="34222"/>
                </a:lnTo>
                <a:close/>
              </a:path>
              <a:path w="539750" h="138429">
                <a:moveTo>
                  <a:pt x="107707" y="87235"/>
                </a:moveTo>
                <a:lnTo>
                  <a:pt x="20930" y="87235"/>
                </a:lnTo>
                <a:lnTo>
                  <a:pt x="20930" y="136277"/>
                </a:lnTo>
                <a:lnTo>
                  <a:pt x="107707" y="136277"/>
                </a:lnTo>
                <a:lnTo>
                  <a:pt x="107707" y="126041"/>
                </a:lnTo>
                <a:lnTo>
                  <a:pt x="33305" y="126041"/>
                </a:lnTo>
                <a:lnTo>
                  <a:pt x="33305" y="97319"/>
                </a:lnTo>
                <a:lnTo>
                  <a:pt x="107707" y="97319"/>
                </a:lnTo>
                <a:lnTo>
                  <a:pt x="107707" y="87235"/>
                </a:lnTo>
                <a:close/>
              </a:path>
              <a:path w="539750" h="138429">
                <a:moveTo>
                  <a:pt x="107707" y="97319"/>
                </a:moveTo>
                <a:lnTo>
                  <a:pt x="95333" y="97319"/>
                </a:lnTo>
                <a:lnTo>
                  <a:pt x="95333" y="126041"/>
                </a:lnTo>
                <a:lnTo>
                  <a:pt x="107707" y="126041"/>
                </a:lnTo>
                <a:lnTo>
                  <a:pt x="107707" y="97319"/>
                </a:lnTo>
                <a:close/>
              </a:path>
              <a:path w="539750" h="138429">
                <a:moveTo>
                  <a:pt x="248251" y="0"/>
                </a:moveTo>
                <a:lnTo>
                  <a:pt x="235570" y="0"/>
                </a:lnTo>
                <a:lnTo>
                  <a:pt x="235570" y="80971"/>
                </a:lnTo>
                <a:lnTo>
                  <a:pt x="248251" y="80971"/>
                </a:lnTo>
                <a:lnTo>
                  <a:pt x="248251" y="45527"/>
                </a:lnTo>
                <a:lnTo>
                  <a:pt x="244737" y="45527"/>
                </a:lnTo>
                <a:lnTo>
                  <a:pt x="244737" y="34833"/>
                </a:lnTo>
                <a:lnTo>
                  <a:pt x="248251" y="34833"/>
                </a:lnTo>
                <a:lnTo>
                  <a:pt x="248251" y="0"/>
                </a:lnTo>
                <a:close/>
              </a:path>
              <a:path w="539750" h="138429">
                <a:moveTo>
                  <a:pt x="248251" y="34833"/>
                </a:moveTo>
                <a:lnTo>
                  <a:pt x="244737" y="34833"/>
                </a:lnTo>
                <a:lnTo>
                  <a:pt x="244737" y="45527"/>
                </a:lnTo>
                <a:lnTo>
                  <a:pt x="248251" y="45527"/>
                </a:lnTo>
                <a:lnTo>
                  <a:pt x="248251" y="34833"/>
                </a:lnTo>
                <a:close/>
              </a:path>
              <a:path w="539750" h="138429">
                <a:moveTo>
                  <a:pt x="268723" y="34833"/>
                </a:moveTo>
                <a:lnTo>
                  <a:pt x="248251" y="34833"/>
                </a:lnTo>
                <a:lnTo>
                  <a:pt x="248251" y="45527"/>
                </a:lnTo>
                <a:lnTo>
                  <a:pt x="268723" y="45527"/>
                </a:lnTo>
                <a:lnTo>
                  <a:pt x="268723" y="34833"/>
                </a:lnTo>
                <a:close/>
              </a:path>
              <a:path w="539750" h="138429">
                <a:moveTo>
                  <a:pt x="204404" y="8861"/>
                </a:moveTo>
                <a:lnTo>
                  <a:pt x="197376" y="8861"/>
                </a:lnTo>
                <a:lnTo>
                  <a:pt x="197376" y="14361"/>
                </a:lnTo>
                <a:lnTo>
                  <a:pt x="193571" y="32391"/>
                </a:lnTo>
                <a:lnTo>
                  <a:pt x="182518" y="47914"/>
                </a:lnTo>
                <a:lnTo>
                  <a:pt x="164763" y="60487"/>
                </a:lnTo>
                <a:lnTo>
                  <a:pt x="140848" y="69666"/>
                </a:lnTo>
                <a:lnTo>
                  <a:pt x="146043" y="79596"/>
                </a:lnTo>
                <a:lnTo>
                  <a:pt x="173156" y="68802"/>
                </a:lnTo>
                <a:lnTo>
                  <a:pt x="193480" y="53166"/>
                </a:lnTo>
                <a:lnTo>
                  <a:pt x="206242" y="33061"/>
                </a:lnTo>
                <a:lnTo>
                  <a:pt x="208796" y="19097"/>
                </a:lnTo>
                <a:lnTo>
                  <a:pt x="204404" y="19097"/>
                </a:lnTo>
                <a:lnTo>
                  <a:pt x="204404" y="8861"/>
                </a:lnTo>
                <a:close/>
              </a:path>
              <a:path w="539750" h="138429">
                <a:moveTo>
                  <a:pt x="197376" y="8861"/>
                </a:moveTo>
                <a:lnTo>
                  <a:pt x="146959" y="8861"/>
                </a:lnTo>
                <a:lnTo>
                  <a:pt x="146959" y="19097"/>
                </a:lnTo>
                <a:lnTo>
                  <a:pt x="196376" y="19097"/>
                </a:lnTo>
                <a:lnTo>
                  <a:pt x="197376" y="14361"/>
                </a:lnTo>
                <a:lnTo>
                  <a:pt x="197376" y="8861"/>
                </a:lnTo>
                <a:close/>
              </a:path>
              <a:path w="539750" h="138429">
                <a:moveTo>
                  <a:pt x="210667" y="8861"/>
                </a:moveTo>
                <a:lnTo>
                  <a:pt x="204404" y="8861"/>
                </a:lnTo>
                <a:lnTo>
                  <a:pt x="204404" y="19097"/>
                </a:lnTo>
                <a:lnTo>
                  <a:pt x="208796" y="19097"/>
                </a:lnTo>
                <a:lnTo>
                  <a:pt x="210667" y="8861"/>
                </a:lnTo>
                <a:close/>
              </a:path>
              <a:path w="539750" h="138429">
                <a:moveTo>
                  <a:pt x="248251" y="87388"/>
                </a:moveTo>
                <a:lnTo>
                  <a:pt x="158570" y="87388"/>
                </a:lnTo>
                <a:lnTo>
                  <a:pt x="158570" y="97624"/>
                </a:lnTo>
                <a:lnTo>
                  <a:pt x="235570" y="97624"/>
                </a:lnTo>
                <a:lnTo>
                  <a:pt x="235570" y="138110"/>
                </a:lnTo>
                <a:lnTo>
                  <a:pt x="248251" y="138110"/>
                </a:lnTo>
                <a:lnTo>
                  <a:pt x="248251" y="87388"/>
                </a:lnTo>
                <a:close/>
              </a:path>
              <a:path w="539750" h="138429">
                <a:moveTo>
                  <a:pt x="309808" y="71234"/>
                </a:moveTo>
                <a:lnTo>
                  <a:pt x="300584" y="71497"/>
                </a:lnTo>
                <a:lnTo>
                  <a:pt x="280627" y="71652"/>
                </a:lnTo>
                <a:lnTo>
                  <a:pt x="282002" y="82041"/>
                </a:lnTo>
                <a:lnTo>
                  <a:pt x="301651" y="81867"/>
                </a:lnTo>
                <a:lnTo>
                  <a:pt x="323348" y="81105"/>
                </a:lnTo>
                <a:lnTo>
                  <a:pt x="345875" y="79398"/>
                </a:lnTo>
                <a:lnTo>
                  <a:pt x="368016" y="76388"/>
                </a:lnTo>
                <a:lnTo>
                  <a:pt x="367986" y="76083"/>
                </a:lnTo>
                <a:lnTo>
                  <a:pt x="309808" y="76083"/>
                </a:lnTo>
                <a:lnTo>
                  <a:pt x="309808" y="71234"/>
                </a:lnTo>
                <a:close/>
              </a:path>
              <a:path w="539750" h="138429">
                <a:moveTo>
                  <a:pt x="322336" y="70877"/>
                </a:moveTo>
                <a:lnTo>
                  <a:pt x="309808" y="71234"/>
                </a:lnTo>
                <a:lnTo>
                  <a:pt x="309808" y="76083"/>
                </a:lnTo>
                <a:lnTo>
                  <a:pt x="322336" y="76083"/>
                </a:lnTo>
                <a:lnTo>
                  <a:pt x="322336" y="70877"/>
                </a:lnTo>
                <a:close/>
              </a:path>
              <a:path w="539750" h="138429">
                <a:moveTo>
                  <a:pt x="367099" y="67222"/>
                </a:moveTo>
                <a:lnTo>
                  <a:pt x="345252" y="69525"/>
                </a:lnTo>
                <a:lnTo>
                  <a:pt x="322336" y="70877"/>
                </a:lnTo>
                <a:lnTo>
                  <a:pt x="322336" y="76083"/>
                </a:lnTo>
                <a:lnTo>
                  <a:pt x="367986" y="76083"/>
                </a:lnTo>
                <a:lnTo>
                  <a:pt x="367099" y="67222"/>
                </a:lnTo>
                <a:close/>
              </a:path>
              <a:path w="539750" h="138429">
                <a:moveTo>
                  <a:pt x="322336" y="41555"/>
                </a:moveTo>
                <a:lnTo>
                  <a:pt x="309808" y="41555"/>
                </a:lnTo>
                <a:lnTo>
                  <a:pt x="309808" y="71234"/>
                </a:lnTo>
                <a:lnTo>
                  <a:pt x="322336" y="70877"/>
                </a:lnTo>
                <a:lnTo>
                  <a:pt x="322336" y="41555"/>
                </a:lnTo>
                <a:close/>
              </a:path>
              <a:path w="539750" h="138429">
                <a:moveTo>
                  <a:pt x="350141" y="10694"/>
                </a:moveTo>
                <a:lnTo>
                  <a:pt x="345100" y="10694"/>
                </a:lnTo>
                <a:lnTo>
                  <a:pt x="345033" y="25671"/>
                </a:lnTo>
                <a:lnTo>
                  <a:pt x="344660" y="34317"/>
                </a:lnTo>
                <a:lnTo>
                  <a:pt x="343617" y="44990"/>
                </a:lnTo>
                <a:lnTo>
                  <a:pt x="341586" y="57597"/>
                </a:lnTo>
                <a:lnTo>
                  <a:pt x="353961" y="58972"/>
                </a:lnTo>
                <a:lnTo>
                  <a:pt x="356080" y="46172"/>
                </a:lnTo>
                <a:lnTo>
                  <a:pt x="357169" y="35062"/>
                </a:lnTo>
                <a:lnTo>
                  <a:pt x="357570" y="25671"/>
                </a:lnTo>
                <a:lnTo>
                  <a:pt x="357604" y="21083"/>
                </a:lnTo>
                <a:lnTo>
                  <a:pt x="350141" y="21083"/>
                </a:lnTo>
                <a:lnTo>
                  <a:pt x="350141" y="10694"/>
                </a:lnTo>
                <a:close/>
              </a:path>
              <a:path w="539750" h="138429">
                <a:moveTo>
                  <a:pt x="345100" y="10694"/>
                </a:moveTo>
                <a:lnTo>
                  <a:pt x="289030" y="10694"/>
                </a:lnTo>
                <a:lnTo>
                  <a:pt x="289030" y="21083"/>
                </a:lnTo>
                <a:lnTo>
                  <a:pt x="345077" y="21083"/>
                </a:lnTo>
                <a:lnTo>
                  <a:pt x="345100" y="10694"/>
                </a:lnTo>
                <a:close/>
              </a:path>
              <a:path w="539750" h="138429">
                <a:moveTo>
                  <a:pt x="357627" y="10694"/>
                </a:moveTo>
                <a:lnTo>
                  <a:pt x="350141" y="10694"/>
                </a:lnTo>
                <a:lnTo>
                  <a:pt x="350141" y="21083"/>
                </a:lnTo>
                <a:lnTo>
                  <a:pt x="357604" y="21083"/>
                </a:lnTo>
                <a:lnTo>
                  <a:pt x="357627" y="10694"/>
                </a:lnTo>
                <a:close/>
              </a:path>
              <a:path w="539750" h="138429">
                <a:moveTo>
                  <a:pt x="389099" y="0"/>
                </a:moveTo>
                <a:lnTo>
                  <a:pt x="376419" y="0"/>
                </a:lnTo>
                <a:lnTo>
                  <a:pt x="376419" y="104041"/>
                </a:lnTo>
                <a:lnTo>
                  <a:pt x="389099" y="104041"/>
                </a:lnTo>
                <a:lnTo>
                  <a:pt x="389099" y="55458"/>
                </a:lnTo>
                <a:lnTo>
                  <a:pt x="383294" y="55458"/>
                </a:lnTo>
                <a:lnTo>
                  <a:pt x="383294" y="44916"/>
                </a:lnTo>
                <a:lnTo>
                  <a:pt x="389099" y="44916"/>
                </a:lnTo>
                <a:lnTo>
                  <a:pt x="389099" y="0"/>
                </a:lnTo>
                <a:close/>
              </a:path>
              <a:path w="539750" h="138429">
                <a:moveTo>
                  <a:pt x="389099" y="44916"/>
                </a:moveTo>
                <a:lnTo>
                  <a:pt x="383294" y="44916"/>
                </a:lnTo>
                <a:lnTo>
                  <a:pt x="383294" y="55458"/>
                </a:lnTo>
                <a:lnTo>
                  <a:pt x="389099" y="55458"/>
                </a:lnTo>
                <a:lnTo>
                  <a:pt x="389099" y="44916"/>
                </a:lnTo>
                <a:close/>
              </a:path>
              <a:path w="539750" h="138429">
                <a:moveTo>
                  <a:pt x="408808" y="44916"/>
                </a:moveTo>
                <a:lnTo>
                  <a:pt x="389099" y="44916"/>
                </a:lnTo>
                <a:lnTo>
                  <a:pt x="389099" y="55458"/>
                </a:lnTo>
                <a:lnTo>
                  <a:pt x="408808" y="55458"/>
                </a:lnTo>
                <a:lnTo>
                  <a:pt x="408808" y="44916"/>
                </a:lnTo>
                <a:close/>
              </a:path>
              <a:path w="539750" h="138429">
                <a:moveTo>
                  <a:pt x="314391" y="94416"/>
                </a:moveTo>
                <a:lnTo>
                  <a:pt x="301864" y="94416"/>
                </a:lnTo>
                <a:lnTo>
                  <a:pt x="301864" y="135055"/>
                </a:lnTo>
                <a:lnTo>
                  <a:pt x="393530" y="135055"/>
                </a:lnTo>
                <a:lnTo>
                  <a:pt x="393530" y="127874"/>
                </a:lnTo>
                <a:lnTo>
                  <a:pt x="314391" y="127874"/>
                </a:lnTo>
                <a:lnTo>
                  <a:pt x="314391" y="94416"/>
                </a:lnTo>
                <a:close/>
              </a:path>
              <a:path w="539750" h="138429">
                <a:moveTo>
                  <a:pt x="393530" y="124666"/>
                </a:moveTo>
                <a:lnTo>
                  <a:pt x="314391" y="124666"/>
                </a:lnTo>
                <a:lnTo>
                  <a:pt x="314391" y="127874"/>
                </a:lnTo>
                <a:lnTo>
                  <a:pt x="393530" y="127874"/>
                </a:lnTo>
                <a:lnTo>
                  <a:pt x="393530" y="124666"/>
                </a:lnTo>
                <a:close/>
              </a:path>
              <a:path w="539750" h="138429">
                <a:moveTo>
                  <a:pt x="511615" y="3513"/>
                </a:moveTo>
                <a:lnTo>
                  <a:pt x="499698" y="3513"/>
                </a:lnTo>
                <a:lnTo>
                  <a:pt x="499698" y="131082"/>
                </a:lnTo>
                <a:lnTo>
                  <a:pt x="511615" y="131082"/>
                </a:lnTo>
                <a:lnTo>
                  <a:pt x="511615" y="83263"/>
                </a:lnTo>
                <a:lnTo>
                  <a:pt x="506115" y="83263"/>
                </a:lnTo>
                <a:lnTo>
                  <a:pt x="506115" y="73027"/>
                </a:lnTo>
                <a:lnTo>
                  <a:pt x="511615" y="73027"/>
                </a:lnTo>
                <a:lnTo>
                  <a:pt x="511615" y="48583"/>
                </a:lnTo>
                <a:lnTo>
                  <a:pt x="506420" y="48583"/>
                </a:lnTo>
                <a:lnTo>
                  <a:pt x="506420" y="38347"/>
                </a:lnTo>
                <a:lnTo>
                  <a:pt x="511615" y="38347"/>
                </a:lnTo>
                <a:lnTo>
                  <a:pt x="511615" y="3513"/>
                </a:lnTo>
                <a:close/>
              </a:path>
              <a:path w="539750" h="138429">
                <a:moveTo>
                  <a:pt x="473879" y="17416"/>
                </a:moveTo>
                <a:lnTo>
                  <a:pt x="468837" y="17416"/>
                </a:lnTo>
                <a:lnTo>
                  <a:pt x="468837" y="19708"/>
                </a:lnTo>
                <a:lnTo>
                  <a:pt x="466066" y="43123"/>
                </a:lnTo>
                <a:lnTo>
                  <a:pt x="457551" y="64376"/>
                </a:lnTo>
                <a:lnTo>
                  <a:pt x="442992" y="83194"/>
                </a:lnTo>
                <a:lnTo>
                  <a:pt x="422087" y="99305"/>
                </a:lnTo>
                <a:lnTo>
                  <a:pt x="429421" y="108319"/>
                </a:lnTo>
                <a:lnTo>
                  <a:pt x="453151" y="89861"/>
                </a:lnTo>
                <a:lnTo>
                  <a:pt x="469162" y="68138"/>
                </a:lnTo>
                <a:lnTo>
                  <a:pt x="476427" y="48583"/>
                </a:lnTo>
                <a:lnTo>
                  <a:pt x="475712" y="48583"/>
                </a:lnTo>
                <a:lnTo>
                  <a:pt x="475712" y="38347"/>
                </a:lnTo>
                <a:lnTo>
                  <a:pt x="478798" y="38347"/>
                </a:lnTo>
                <a:lnTo>
                  <a:pt x="479937" y="27805"/>
                </a:lnTo>
                <a:lnTo>
                  <a:pt x="473879" y="27805"/>
                </a:lnTo>
                <a:lnTo>
                  <a:pt x="473879" y="17416"/>
                </a:lnTo>
                <a:close/>
              </a:path>
              <a:path w="539750" h="138429">
                <a:moveTo>
                  <a:pt x="499698" y="73027"/>
                </a:moveTo>
                <a:lnTo>
                  <a:pt x="474643" y="73027"/>
                </a:lnTo>
                <a:lnTo>
                  <a:pt x="474643" y="83263"/>
                </a:lnTo>
                <a:lnTo>
                  <a:pt x="499698" y="83263"/>
                </a:lnTo>
                <a:lnTo>
                  <a:pt x="499698" y="73027"/>
                </a:lnTo>
                <a:close/>
              </a:path>
              <a:path w="539750" h="138429">
                <a:moveTo>
                  <a:pt x="511615" y="73027"/>
                </a:moveTo>
                <a:lnTo>
                  <a:pt x="506115" y="73027"/>
                </a:lnTo>
                <a:lnTo>
                  <a:pt x="506115" y="83263"/>
                </a:lnTo>
                <a:lnTo>
                  <a:pt x="511615" y="83263"/>
                </a:lnTo>
                <a:lnTo>
                  <a:pt x="511615" y="73027"/>
                </a:lnTo>
                <a:close/>
              </a:path>
              <a:path w="539750" h="138429">
                <a:moveTo>
                  <a:pt x="478798" y="38347"/>
                </a:moveTo>
                <a:lnTo>
                  <a:pt x="475712" y="38347"/>
                </a:lnTo>
                <a:lnTo>
                  <a:pt x="475712" y="48583"/>
                </a:lnTo>
                <a:lnTo>
                  <a:pt x="476427" y="48583"/>
                </a:lnTo>
                <a:lnTo>
                  <a:pt x="478211" y="43780"/>
                </a:lnTo>
                <a:lnTo>
                  <a:pt x="478798" y="38347"/>
                </a:lnTo>
                <a:close/>
              </a:path>
              <a:path w="539750" h="138429">
                <a:moveTo>
                  <a:pt x="499698" y="38347"/>
                </a:moveTo>
                <a:lnTo>
                  <a:pt x="478798" y="38347"/>
                </a:lnTo>
                <a:lnTo>
                  <a:pt x="478211" y="43780"/>
                </a:lnTo>
                <a:lnTo>
                  <a:pt x="476427" y="48583"/>
                </a:lnTo>
                <a:lnTo>
                  <a:pt x="499698" y="48583"/>
                </a:lnTo>
                <a:lnTo>
                  <a:pt x="499698" y="38347"/>
                </a:lnTo>
                <a:close/>
              </a:path>
              <a:path w="539750" h="138429">
                <a:moveTo>
                  <a:pt x="511615" y="38347"/>
                </a:moveTo>
                <a:lnTo>
                  <a:pt x="506420" y="38347"/>
                </a:lnTo>
                <a:lnTo>
                  <a:pt x="506420" y="48583"/>
                </a:lnTo>
                <a:lnTo>
                  <a:pt x="511615" y="48583"/>
                </a:lnTo>
                <a:lnTo>
                  <a:pt x="511615" y="38347"/>
                </a:lnTo>
                <a:close/>
              </a:path>
              <a:path w="539750" h="138429">
                <a:moveTo>
                  <a:pt x="468837" y="17416"/>
                </a:moveTo>
                <a:lnTo>
                  <a:pt x="428198" y="17416"/>
                </a:lnTo>
                <a:lnTo>
                  <a:pt x="428198" y="27805"/>
                </a:lnTo>
                <a:lnTo>
                  <a:pt x="467879" y="27805"/>
                </a:lnTo>
                <a:lnTo>
                  <a:pt x="468837" y="19708"/>
                </a:lnTo>
                <a:lnTo>
                  <a:pt x="468837" y="17416"/>
                </a:lnTo>
                <a:close/>
              </a:path>
              <a:path w="539750" h="138429">
                <a:moveTo>
                  <a:pt x="481059" y="17416"/>
                </a:moveTo>
                <a:lnTo>
                  <a:pt x="473879" y="17416"/>
                </a:lnTo>
                <a:lnTo>
                  <a:pt x="473879" y="27805"/>
                </a:lnTo>
                <a:lnTo>
                  <a:pt x="479937" y="27805"/>
                </a:lnTo>
                <a:lnTo>
                  <a:pt x="481059" y="17416"/>
                </a:lnTo>
                <a:close/>
              </a:path>
              <a:path w="539750" h="138429">
                <a:moveTo>
                  <a:pt x="539573" y="0"/>
                </a:moveTo>
                <a:lnTo>
                  <a:pt x="527351" y="0"/>
                </a:lnTo>
                <a:lnTo>
                  <a:pt x="527351" y="138110"/>
                </a:lnTo>
                <a:lnTo>
                  <a:pt x="539573" y="138110"/>
                </a:lnTo>
                <a:lnTo>
                  <a:pt x="539573" y="0"/>
                </a:lnTo>
                <a:close/>
              </a:path>
            </a:pathLst>
          </a:custGeom>
          <a:solidFill>
            <a:srgbClr val="6775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7512615" y="3784498"/>
            <a:ext cx="546100" cy="139700"/>
          </a:xfrm>
          <a:custGeom>
            <a:avLst/>
            <a:gdLst/>
            <a:ahLst/>
            <a:cxnLst/>
            <a:rect l="l" t="t" r="r" b="b"/>
            <a:pathLst>
              <a:path w="546100" h="139700">
                <a:moveTo>
                  <a:pt x="113055" y="1527"/>
                </a:moveTo>
                <a:lnTo>
                  <a:pt x="100374" y="1527"/>
                </a:lnTo>
                <a:lnTo>
                  <a:pt x="100374" y="83874"/>
                </a:lnTo>
                <a:lnTo>
                  <a:pt x="113055" y="83874"/>
                </a:lnTo>
                <a:lnTo>
                  <a:pt x="113055" y="47819"/>
                </a:lnTo>
                <a:lnTo>
                  <a:pt x="104346" y="47819"/>
                </a:lnTo>
                <a:lnTo>
                  <a:pt x="104346" y="37277"/>
                </a:lnTo>
                <a:lnTo>
                  <a:pt x="113055" y="37277"/>
                </a:lnTo>
                <a:lnTo>
                  <a:pt x="113055" y="1527"/>
                </a:lnTo>
                <a:close/>
              </a:path>
              <a:path w="546100" h="139700">
                <a:moveTo>
                  <a:pt x="37124" y="15430"/>
                </a:moveTo>
                <a:lnTo>
                  <a:pt x="34680" y="15430"/>
                </a:lnTo>
                <a:lnTo>
                  <a:pt x="34680" y="26583"/>
                </a:lnTo>
                <a:lnTo>
                  <a:pt x="32140" y="41070"/>
                </a:lnTo>
                <a:lnTo>
                  <a:pt x="25017" y="54140"/>
                </a:lnTo>
                <a:lnTo>
                  <a:pt x="14055" y="64889"/>
                </a:lnTo>
                <a:lnTo>
                  <a:pt x="0" y="72416"/>
                </a:lnTo>
                <a:lnTo>
                  <a:pt x="6569" y="82499"/>
                </a:lnTo>
                <a:lnTo>
                  <a:pt x="22252" y="73741"/>
                </a:lnTo>
                <a:lnTo>
                  <a:pt x="34413" y="60900"/>
                </a:lnTo>
                <a:lnTo>
                  <a:pt x="41426" y="46612"/>
                </a:lnTo>
                <a:lnTo>
                  <a:pt x="39791" y="43381"/>
                </a:lnTo>
                <a:lnTo>
                  <a:pt x="37124" y="26583"/>
                </a:lnTo>
                <a:lnTo>
                  <a:pt x="37124" y="15430"/>
                </a:lnTo>
                <a:close/>
              </a:path>
              <a:path w="546100" h="139700">
                <a:moveTo>
                  <a:pt x="47360" y="15430"/>
                </a:moveTo>
                <a:lnTo>
                  <a:pt x="45069" y="15430"/>
                </a:lnTo>
                <a:lnTo>
                  <a:pt x="45069" y="26583"/>
                </a:lnTo>
                <a:lnTo>
                  <a:pt x="42276" y="44880"/>
                </a:lnTo>
                <a:lnTo>
                  <a:pt x="41426" y="46612"/>
                </a:lnTo>
                <a:lnTo>
                  <a:pt x="47341" y="58303"/>
                </a:lnTo>
                <a:lnTo>
                  <a:pt x="59103" y="70389"/>
                </a:lnTo>
                <a:lnTo>
                  <a:pt x="74402" y="78680"/>
                </a:lnTo>
                <a:lnTo>
                  <a:pt x="80819" y="68596"/>
                </a:lnTo>
                <a:lnTo>
                  <a:pt x="67148" y="61581"/>
                </a:lnTo>
                <a:lnTo>
                  <a:pt x="56584" y="51657"/>
                </a:lnTo>
                <a:lnTo>
                  <a:pt x="49774" y="39700"/>
                </a:lnTo>
                <a:lnTo>
                  <a:pt x="47360" y="26583"/>
                </a:lnTo>
                <a:lnTo>
                  <a:pt x="47360" y="15430"/>
                </a:lnTo>
                <a:close/>
              </a:path>
              <a:path w="546100" h="139700">
                <a:moveTo>
                  <a:pt x="100374" y="37277"/>
                </a:moveTo>
                <a:lnTo>
                  <a:pt x="73180" y="37277"/>
                </a:lnTo>
                <a:lnTo>
                  <a:pt x="73180" y="47819"/>
                </a:lnTo>
                <a:lnTo>
                  <a:pt x="100374" y="47819"/>
                </a:lnTo>
                <a:lnTo>
                  <a:pt x="100374" y="37277"/>
                </a:lnTo>
                <a:close/>
              </a:path>
              <a:path w="546100" h="139700">
                <a:moveTo>
                  <a:pt x="113055" y="37277"/>
                </a:moveTo>
                <a:lnTo>
                  <a:pt x="104346" y="37277"/>
                </a:lnTo>
                <a:lnTo>
                  <a:pt x="104346" y="47819"/>
                </a:lnTo>
                <a:lnTo>
                  <a:pt x="113055" y="47819"/>
                </a:lnTo>
                <a:lnTo>
                  <a:pt x="113055" y="37277"/>
                </a:lnTo>
                <a:close/>
              </a:path>
              <a:path w="546100" h="139700">
                <a:moveTo>
                  <a:pt x="45069" y="15430"/>
                </a:moveTo>
                <a:lnTo>
                  <a:pt x="37124" y="15430"/>
                </a:lnTo>
                <a:lnTo>
                  <a:pt x="37124" y="26583"/>
                </a:lnTo>
                <a:lnTo>
                  <a:pt x="39791" y="43381"/>
                </a:lnTo>
                <a:lnTo>
                  <a:pt x="41426" y="46612"/>
                </a:lnTo>
                <a:lnTo>
                  <a:pt x="42276" y="44880"/>
                </a:lnTo>
                <a:lnTo>
                  <a:pt x="45069" y="26583"/>
                </a:lnTo>
                <a:lnTo>
                  <a:pt x="45069" y="15430"/>
                </a:lnTo>
                <a:close/>
              </a:path>
              <a:path w="546100" h="139700">
                <a:moveTo>
                  <a:pt x="77610" y="11611"/>
                </a:moveTo>
                <a:lnTo>
                  <a:pt x="3819" y="11611"/>
                </a:lnTo>
                <a:lnTo>
                  <a:pt x="3819" y="21999"/>
                </a:lnTo>
                <a:lnTo>
                  <a:pt x="34680" y="21999"/>
                </a:lnTo>
                <a:lnTo>
                  <a:pt x="34680" y="15430"/>
                </a:lnTo>
                <a:lnTo>
                  <a:pt x="77610" y="15430"/>
                </a:lnTo>
                <a:lnTo>
                  <a:pt x="77610" y="11611"/>
                </a:lnTo>
                <a:close/>
              </a:path>
              <a:path w="546100" h="139700">
                <a:moveTo>
                  <a:pt x="77610" y="15430"/>
                </a:moveTo>
                <a:lnTo>
                  <a:pt x="47360" y="15430"/>
                </a:lnTo>
                <a:lnTo>
                  <a:pt x="47360" y="21999"/>
                </a:lnTo>
                <a:lnTo>
                  <a:pt x="77610" y="21999"/>
                </a:lnTo>
                <a:lnTo>
                  <a:pt x="77610" y="15430"/>
                </a:lnTo>
                <a:close/>
              </a:path>
              <a:path w="546100" h="139700">
                <a:moveTo>
                  <a:pt x="67680" y="87999"/>
                </a:moveTo>
                <a:lnTo>
                  <a:pt x="48418" y="89756"/>
                </a:lnTo>
                <a:lnTo>
                  <a:pt x="33897" y="94836"/>
                </a:lnTo>
                <a:lnTo>
                  <a:pt x="24733" y="102952"/>
                </a:lnTo>
                <a:lnTo>
                  <a:pt x="21541" y="113819"/>
                </a:lnTo>
                <a:lnTo>
                  <a:pt x="24733" y="124725"/>
                </a:lnTo>
                <a:lnTo>
                  <a:pt x="33897" y="132782"/>
                </a:lnTo>
                <a:lnTo>
                  <a:pt x="48418" y="137774"/>
                </a:lnTo>
                <a:lnTo>
                  <a:pt x="67680" y="139485"/>
                </a:lnTo>
                <a:lnTo>
                  <a:pt x="86853" y="137774"/>
                </a:lnTo>
                <a:lnTo>
                  <a:pt x="101329" y="132782"/>
                </a:lnTo>
                <a:lnTo>
                  <a:pt x="104993" y="129555"/>
                </a:lnTo>
                <a:lnTo>
                  <a:pt x="67680" y="129555"/>
                </a:lnTo>
                <a:lnTo>
                  <a:pt x="53686" y="128492"/>
                </a:lnTo>
                <a:lnTo>
                  <a:pt x="43159" y="125411"/>
                </a:lnTo>
                <a:lnTo>
                  <a:pt x="36528" y="120467"/>
                </a:lnTo>
                <a:lnTo>
                  <a:pt x="34222" y="113819"/>
                </a:lnTo>
                <a:lnTo>
                  <a:pt x="36528" y="107082"/>
                </a:lnTo>
                <a:lnTo>
                  <a:pt x="43159" y="102093"/>
                </a:lnTo>
                <a:lnTo>
                  <a:pt x="53686" y="98994"/>
                </a:lnTo>
                <a:lnTo>
                  <a:pt x="67680" y="97930"/>
                </a:lnTo>
                <a:lnTo>
                  <a:pt x="104816" y="97930"/>
                </a:lnTo>
                <a:lnTo>
                  <a:pt x="101329" y="94836"/>
                </a:lnTo>
                <a:lnTo>
                  <a:pt x="86853" y="89756"/>
                </a:lnTo>
                <a:lnTo>
                  <a:pt x="67680" y="87999"/>
                </a:lnTo>
                <a:close/>
              </a:path>
              <a:path w="546100" h="139700">
                <a:moveTo>
                  <a:pt x="104816" y="97930"/>
                </a:moveTo>
                <a:lnTo>
                  <a:pt x="67680" y="97930"/>
                </a:lnTo>
                <a:lnTo>
                  <a:pt x="81673" y="98994"/>
                </a:lnTo>
                <a:lnTo>
                  <a:pt x="92201" y="102093"/>
                </a:lnTo>
                <a:lnTo>
                  <a:pt x="98832" y="107082"/>
                </a:lnTo>
                <a:lnTo>
                  <a:pt x="101138" y="113819"/>
                </a:lnTo>
                <a:lnTo>
                  <a:pt x="98832" y="120467"/>
                </a:lnTo>
                <a:lnTo>
                  <a:pt x="92201" y="125411"/>
                </a:lnTo>
                <a:lnTo>
                  <a:pt x="81673" y="128492"/>
                </a:lnTo>
                <a:lnTo>
                  <a:pt x="67680" y="129555"/>
                </a:lnTo>
                <a:lnTo>
                  <a:pt x="104993" y="129555"/>
                </a:lnTo>
                <a:lnTo>
                  <a:pt x="110477" y="124725"/>
                </a:lnTo>
                <a:lnTo>
                  <a:pt x="113666" y="113819"/>
                </a:lnTo>
                <a:lnTo>
                  <a:pt x="110477" y="102952"/>
                </a:lnTo>
                <a:lnTo>
                  <a:pt x="104816" y="97930"/>
                </a:lnTo>
                <a:close/>
              </a:path>
              <a:path w="546100" h="139700">
                <a:moveTo>
                  <a:pt x="247181" y="1680"/>
                </a:moveTo>
                <a:lnTo>
                  <a:pt x="234501" y="1680"/>
                </a:lnTo>
                <a:lnTo>
                  <a:pt x="234501" y="85555"/>
                </a:lnTo>
                <a:lnTo>
                  <a:pt x="247181" y="85555"/>
                </a:lnTo>
                <a:lnTo>
                  <a:pt x="247181" y="62944"/>
                </a:lnTo>
                <a:lnTo>
                  <a:pt x="243362" y="62944"/>
                </a:lnTo>
                <a:lnTo>
                  <a:pt x="243362" y="52402"/>
                </a:lnTo>
                <a:lnTo>
                  <a:pt x="247181" y="52402"/>
                </a:lnTo>
                <a:lnTo>
                  <a:pt x="247181" y="34069"/>
                </a:lnTo>
                <a:lnTo>
                  <a:pt x="243362" y="34069"/>
                </a:lnTo>
                <a:lnTo>
                  <a:pt x="243362" y="23527"/>
                </a:lnTo>
                <a:lnTo>
                  <a:pt x="247181" y="23527"/>
                </a:lnTo>
                <a:lnTo>
                  <a:pt x="247181" y="1680"/>
                </a:lnTo>
                <a:close/>
              </a:path>
              <a:path w="546100" h="139700">
                <a:moveTo>
                  <a:pt x="247181" y="52402"/>
                </a:moveTo>
                <a:lnTo>
                  <a:pt x="243362" y="52402"/>
                </a:lnTo>
                <a:lnTo>
                  <a:pt x="243362" y="62944"/>
                </a:lnTo>
                <a:lnTo>
                  <a:pt x="247181" y="62944"/>
                </a:lnTo>
                <a:lnTo>
                  <a:pt x="247181" y="52402"/>
                </a:lnTo>
                <a:close/>
              </a:path>
              <a:path w="546100" h="139700">
                <a:moveTo>
                  <a:pt x="267653" y="52402"/>
                </a:moveTo>
                <a:lnTo>
                  <a:pt x="247181" y="52402"/>
                </a:lnTo>
                <a:lnTo>
                  <a:pt x="247181" y="62944"/>
                </a:lnTo>
                <a:lnTo>
                  <a:pt x="267653" y="62944"/>
                </a:lnTo>
                <a:lnTo>
                  <a:pt x="267653" y="52402"/>
                </a:lnTo>
                <a:close/>
              </a:path>
              <a:path w="546100" h="139700">
                <a:moveTo>
                  <a:pt x="247181" y="23527"/>
                </a:moveTo>
                <a:lnTo>
                  <a:pt x="243362" y="23527"/>
                </a:lnTo>
                <a:lnTo>
                  <a:pt x="243362" y="34069"/>
                </a:lnTo>
                <a:lnTo>
                  <a:pt x="247181" y="34069"/>
                </a:lnTo>
                <a:lnTo>
                  <a:pt x="247181" y="23527"/>
                </a:lnTo>
                <a:close/>
              </a:path>
              <a:path w="546100" h="139700">
                <a:moveTo>
                  <a:pt x="267653" y="23527"/>
                </a:moveTo>
                <a:lnTo>
                  <a:pt x="247181" y="23527"/>
                </a:lnTo>
                <a:lnTo>
                  <a:pt x="247181" y="34069"/>
                </a:lnTo>
                <a:lnTo>
                  <a:pt x="267653" y="34069"/>
                </a:lnTo>
                <a:lnTo>
                  <a:pt x="267653" y="23527"/>
                </a:lnTo>
                <a:close/>
              </a:path>
              <a:path w="546100" h="139700">
                <a:moveTo>
                  <a:pt x="207917" y="9624"/>
                </a:moveTo>
                <a:lnTo>
                  <a:pt x="145737" y="9624"/>
                </a:lnTo>
                <a:lnTo>
                  <a:pt x="145737" y="20013"/>
                </a:lnTo>
                <a:lnTo>
                  <a:pt x="195390" y="20013"/>
                </a:lnTo>
                <a:lnTo>
                  <a:pt x="195390" y="38194"/>
                </a:lnTo>
                <a:lnTo>
                  <a:pt x="146043" y="38194"/>
                </a:lnTo>
                <a:lnTo>
                  <a:pt x="146043" y="78221"/>
                </a:lnTo>
                <a:lnTo>
                  <a:pt x="156890" y="78221"/>
                </a:lnTo>
                <a:lnTo>
                  <a:pt x="174822" y="78042"/>
                </a:lnTo>
                <a:lnTo>
                  <a:pt x="191036" y="77362"/>
                </a:lnTo>
                <a:lnTo>
                  <a:pt x="206562" y="75966"/>
                </a:lnTo>
                <a:lnTo>
                  <a:pt x="222431" y="73638"/>
                </a:lnTo>
                <a:lnTo>
                  <a:pt x="222353" y="72874"/>
                </a:lnTo>
                <a:lnTo>
                  <a:pt x="158418" y="72874"/>
                </a:lnTo>
                <a:lnTo>
                  <a:pt x="158418" y="67680"/>
                </a:lnTo>
                <a:lnTo>
                  <a:pt x="156890" y="67680"/>
                </a:lnTo>
                <a:lnTo>
                  <a:pt x="158418" y="67665"/>
                </a:lnTo>
                <a:lnTo>
                  <a:pt x="158418" y="47972"/>
                </a:lnTo>
                <a:lnTo>
                  <a:pt x="207917" y="47972"/>
                </a:lnTo>
                <a:lnTo>
                  <a:pt x="207917" y="9624"/>
                </a:lnTo>
                <a:close/>
              </a:path>
              <a:path w="546100" h="139700">
                <a:moveTo>
                  <a:pt x="221362" y="63249"/>
                </a:moveTo>
                <a:lnTo>
                  <a:pt x="205724" y="65488"/>
                </a:lnTo>
                <a:lnTo>
                  <a:pt x="190444" y="66840"/>
                </a:lnTo>
                <a:lnTo>
                  <a:pt x="174505" y="67503"/>
                </a:lnTo>
                <a:lnTo>
                  <a:pt x="158418" y="67665"/>
                </a:lnTo>
                <a:lnTo>
                  <a:pt x="158418" y="72874"/>
                </a:lnTo>
                <a:lnTo>
                  <a:pt x="222353" y="72874"/>
                </a:lnTo>
                <a:lnTo>
                  <a:pt x="221362" y="63249"/>
                </a:lnTo>
                <a:close/>
              </a:path>
              <a:path w="546100" h="139700">
                <a:moveTo>
                  <a:pt x="158418" y="67665"/>
                </a:moveTo>
                <a:lnTo>
                  <a:pt x="156890" y="67680"/>
                </a:lnTo>
                <a:lnTo>
                  <a:pt x="158418" y="67680"/>
                </a:lnTo>
                <a:close/>
              </a:path>
              <a:path w="546100" h="139700">
                <a:moveTo>
                  <a:pt x="247181" y="92735"/>
                </a:moveTo>
                <a:lnTo>
                  <a:pt x="157501" y="92735"/>
                </a:lnTo>
                <a:lnTo>
                  <a:pt x="157501" y="103124"/>
                </a:lnTo>
                <a:lnTo>
                  <a:pt x="234501" y="103124"/>
                </a:lnTo>
                <a:lnTo>
                  <a:pt x="234501" y="139638"/>
                </a:lnTo>
                <a:lnTo>
                  <a:pt x="247181" y="139638"/>
                </a:lnTo>
                <a:lnTo>
                  <a:pt x="247181" y="92735"/>
                </a:lnTo>
                <a:close/>
              </a:path>
              <a:path w="546100" h="139700">
                <a:moveTo>
                  <a:pt x="343572" y="8249"/>
                </a:moveTo>
                <a:lnTo>
                  <a:pt x="337766" y="8249"/>
                </a:lnTo>
                <a:lnTo>
                  <a:pt x="337766" y="14513"/>
                </a:lnTo>
                <a:lnTo>
                  <a:pt x="334200" y="31262"/>
                </a:lnTo>
                <a:lnTo>
                  <a:pt x="323672" y="45489"/>
                </a:lnTo>
                <a:lnTo>
                  <a:pt x="306442" y="56794"/>
                </a:lnTo>
                <a:lnTo>
                  <a:pt x="282766" y="64777"/>
                </a:lnTo>
                <a:lnTo>
                  <a:pt x="287197" y="75166"/>
                </a:lnTo>
                <a:lnTo>
                  <a:pt x="314262" y="65484"/>
                </a:lnTo>
                <a:lnTo>
                  <a:pt x="334481" y="51104"/>
                </a:lnTo>
                <a:lnTo>
                  <a:pt x="347138" y="32025"/>
                </a:lnTo>
                <a:lnTo>
                  <a:pt x="347240" y="31472"/>
                </a:lnTo>
                <a:lnTo>
                  <a:pt x="346627" y="31472"/>
                </a:lnTo>
                <a:lnTo>
                  <a:pt x="346627" y="21388"/>
                </a:lnTo>
                <a:lnTo>
                  <a:pt x="349097" y="21388"/>
                </a:lnTo>
                <a:lnTo>
                  <a:pt x="349603" y="18638"/>
                </a:lnTo>
                <a:lnTo>
                  <a:pt x="343572" y="18638"/>
                </a:lnTo>
                <a:lnTo>
                  <a:pt x="343572" y="8249"/>
                </a:lnTo>
                <a:close/>
              </a:path>
              <a:path w="546100" h="139700">
                <a:moveTo>
                  <a:pt x="394141" y="1527"/>
                </a:moveTo>
                <a:lnTo>
                  <a:pt x="381461" y="1527"/>
                </a:lnTo>
                <a:lnTo>
                  <a:pt x="381461" y="71958"/>
                </a:lnTo>
                <a:lnTo>
                  <a:pt x="394141" y="71958"/>
                </a:lnTo>
                <a:lnTo>
                  <a:pt x="394141" y="57749"/>
                </a:lnTo>
                <a:lnTo>
                  <a:pt x="382836" y="57749"/>
                </a:lnTo>
                <a:lnTo>
                  <a:pt x="382836" y="47819"/>
                </a:lnTo>
                <a:lnTo>
                  <a:pt x="394141" y="47819"/>
                </a:lnTo>
                <a:lnTo>
                  <a:pt x="394141" y="31472"/>
                </a:lnTo>
                <a:lnTo>
                  <a:pt x="383599" y="31472"/>
                </a:lnTo>
                <a:lnTo>
                  <a:pt x="383599" y="21388"/>
                </a:lnTo>
                <a:lnTo>
                  <a:pt x="394141" y="21388"/>
                </a:lnTo>
                <a:lnTo>
                  <a:pt x="394141" y="1527"/>
                </a:lnTo>
                <a:close/>
              </a:path>
              <a:path w="546100" h="139700">
                <a:moveTo>
                  <a:pt x="381461" y="47819"/>
                </a:moveTo>
                <a:lnTo>
                  <a:pt x="345405" y="47819"/>
                </a:lnTo>
                <a:lnTo>
                  <a:pt x="345405" y="57749"/>
                </a:lnTo>
                <a:lnTo>
                  <a:pt x="381461" y="57749"/>
                </a:lnTo>
                <a:lnTo>
                  <a:pt x="381461" y="47819"/>
                </a:lnTo>
                <a:close/>
              </a:path>
              <a:path w="546100" h="139700">
                <a:moveTo>
                  <a:pt x="394141" y="47819"/>
                </a:moveTo>
                <a:lnTo>
                  <a:pt x="382836" y="47819"/>
                </a:lnTo>
                <a:lnTo>
                  <a:pt x="382836" y="57749"/>
                </a:lnTo>
                <a:lnTo>
                  <a:pt x="394141" y="57749"/>
                </a:lnTo>
                <a:lnTo>
                  <a:pt x="394141" y="47819"/>
                </a:lnTo>
                <a:close/>
              </a:path>
              <a:path w="546100" h="139700">
                <a:moveTo>
                  <a:pt x="349097" y="21388"/>
                </a:moveTo>
                <a:lnTo>
                  <a:pt x="346627" y="21388"/>
                </a:lnTo>
                <a:lnTo>
                  <a:pt x="346627" y="31472"/>
                </a:lnTo>
                <a:lnTo>
                  <a:pt x="347240" y="31472"/>
                </a:lnTo>
                <a:lnTo>
                  <a:pt x="349097" y="21388"/>
                </a:lnTo>
                <a:close/>
              </a:path>
              <a:path w="546100" h="139700">
                <a:moveTo>
                  <a:pt x="381461" y="21388"/>
                </a:moveTo>
                <a:lnTo>
                  <a:pt x="349097" y="21388"/>
                </a:lnTo>
                <a:lnTo>
                  <a:pt x="347240" y="31472"/>
                </a:lnTo>
                <a:lnTo>
                  <a:pt x="381461" y="31472"/>
                </a:lnTo>
                <a:lnTo>
                  <a:pt x="381461" y="21388"/>
                </a:lnTo>
                <a:close/>
              </a:path>
              <a:path w="546100" h="139700">
                <a:moveTo>
                  <a:pt x="394141" y="21388"/>
                </a:moveTo>
                <a:lnTo>
                  <a:pt x="383599" y="21388"/>
                </a:lnTo>
                <a:lnTo>
                  <a:pt x="383599" y="31472"/>
                </a:lnTo>
                <a:lnTo>
                  <a:pt x="394141" y="31472"/>
                </a:lnTo>
                <a:lnTo>
                  <a:pt x="394141" y="21388"/>
                </a:lnTo>
                <a:close/>
              </a:path>
              <a:path w="546100" h="139700">
                <a:moveTo>
                  <a:pt x="337766" y="8249"/>
                </a:moveTo>
                <a:lnTo>
                  <a:pt x="289947" y="8249"/>
                </a:lnTo>
                <a:lnTo>
                  <a:pt x="289947" y="18638"/>
                </a:lnTo>
                <a:lnTo>
                  <a:pt x="336888" y="18638"/>
                </a:lnTo>
                <a:lnTo>
                  <a:pt x="337766" y="14513"/>
                </a:lnTo>
                <a:lnTo>
                  <a:pt x="337766" y="8249"/>
                </a:lnTo>
                <a:close/>
              </a:path>
              <a:path w="546100" h="139700">
                <a:moveTo>
                  <a:pt x="351516" y="8249"/>
                </a:moveTo>
                <a:lnTo>
                  <a:pt x="343572" y="8249"/>
                </a:lnTo>
                <a:lnTo>
                  <a:pt x="343572" y="18638"/>
                </a:lnTo>
                <a:lnTo>
                  <a:pt x="349603" y="18638"/>
                </a:lnTo>
                <a:lnTo>
                  <a:pt x="351516" y="8249"/>
                </a:lnTo>
                <a:close/>
              </a:path>
              <a:path w="546100" h="139700">
                <a:moveTo>
                  <a:pt x="394141" y="78374"/>
                </a:moveTo>
                <a:lnTo>
                  <a:pt x="305225" y="78374"/>
                </a:lnTo>
                <a:lnTo>
                  <a:pt x="305225" y="88610"/>
                </a:lnTo>
                <a:lnTo>
                  <a:pt x="381613" y="88610"/>
                </a:lnTo>
                <a:lnTo>
                  <a:pt x="381613" y="102513"/>
                </a:lnTo>
                <a:lnTo>
                  <a:pt x="305683" y="102513"/>
                </a:lnTo>
                <a:lnTo>
                  <a:pt x="305683" y="138263"/>
                </a:lnTo>
                <a:lnTo>
                  <a:pt x="398724" y="138263"/>
                </a:lnTo>
                <a:lnTo>
                  <a:pt x="398724" y="134291"/>
                </a:lnTo>
                <a:lnTo>
                  <a:pt x="318211" y="134291"/>
                </a:lnTo>
                <a:lnTo>
                  <a:pt x="318211" y="112291"/>
                </a:lnTo>
                <a:lnTo>
                  <a:pt x="394141" y="112291"/>
                </a:lnTo>
                <a:lnTo>
                  <a:pt x="394141" y="78374"/>
                </a:lnTo>
                <a:close/>
              </a:path>
              <a:path w="546100" h="139700">
                <a:moveTo>
                  <a:pt x="398724" y="128180"/>
                </a:moveTo>
                <a:lnTo>
                  <a:pt x="318211" y="128180"/>
                </a:lnTo>
                <a:lnTo>
                  <a:pt x="318211" y="134291"/>
                </a:lnTo>
                <a:lnTo>
                  <a:pt x="398724" y="134291"/>
                </a:lnTo>
                <a:lnTo>
                  <a:pt x="398724" y="128180"/>
                </a:lnTo>
                <a:close/>
              </a:path>
              <a:path w="546100" h="139700">
                <a:moveTo>
                  <a:pt x="477240" y="82958"/>
                </a:moveTo>
                <a:lnTo>
                  <a:pt x="421018" y="82958"/>
                </a:lnTo>
                <a:lnTo>
                  <a:pt x="421018" y="93194"/>
                </a:lnTo>
                <a:lnTo>
                  <a:pt x="545837" y="93194"/>
                </a:lnTo>
                <a:lnTo>
                  <a:pt x="545837" y="87541"/>
                </a:lnTo>
                <a:lnTo>
                  <a:pt x="477240" y="87541"/>
                </a:lnTo>
                <a:lnTo>
                  <a:pt x="477240" y="82958"/>
                </a:lnTo>
                <a:close/>
              </a:path>
              <a:path w="546100" h="139700">
                <a:moveTo>
                  <a:pt x="477240" y="71660"/>
                </a:moveTo>
                <a:lnTo>
                  <a:pt x="477240" y="87541"/>
                </a:lnTo>
                <a:lnTo>
                  <a:pt x="489768" y="87541"/>
                </a:lnTo>
                <a:lnTo>
                  <a:pt x="489768" y="72110"/>
                </a:lnTo>
                <a:lnTo>
                  <a:pt x="483504" y="72110"/>
                </a:lnTo>
                <a:lnTo>
                  <a:pt x="477240" y="71660"/>
                </a:lnTo>
                <a:close/>
              </a:path>
              <a:path w="546100" h="139700">
                <a:moveTo>
                  <a:pt x="545837" y="82958"/>
                </a:moveTo>
                <a:lnTo>
                  <a:pt x="489768" y="82958"/>
                </a:lnTo>
                <a:lnTo>
                  <a:pt x="489768" y="87541"/>
                </a:lnTo>
                <a:lnTo>
                  <a:pt x="545837" y="87541"/>
                </a:lnTo>
                <a:lnTo>
                  <a:pt x="545837" y="82958"/>
                </a:lnTo>
                <a:close/>
              </a:path>
              <a:path w="546100" h="139700">
                <a:moveTo>
                  <a:pt x="489768" y="68291"/>
                </a:moveTo>
                <a:lnTo>
                  <a:pt x="477240" y="68291"/>
                </a:lnTo>
                <a:lnTo>
                  <a:pt x="477240" y="71660"/>
                </a:lnTo>
                <a:lnTo>
                  <a:pt x="483504" y="72110"/>
                </a:lnTo>
                <a:lnTo>
                  <a:pt x="489768" y="71660"/>
                </a:lnTo>
                <a:lnTo>
                  <a:pt x="489768" y="68291"/>
                </a:lnTo>
                <a:close/>
              </a:path>
              <a:path w="546100" h="139700">
                <a:moveTo>
                  <a:pt x="489768" y="71660"/>
                </a:moveTo>
                <a:lnTo>
                  <a:pt x="483504" y="72110"/>
                </a:lnTo>
                <a:lnTo>
                  <a:pt x="489768" y="72110"/>
                </a:lnTo>
                <a:lnTo>
                  <a:pt x="489768" y="71660"/>
                </a:lnTo>
                <a:close/>
              </a:path>
              <a:path w="546100" h="139700">
                <a:moveTo>
                  <a:pt x="483504" y="30097"/>
                </a:moveTo>
                <a:lnTo>
                  <a:pt x="464610" y="31457"/>
                </a:lnTo>
                <a:lnTo>
                  <a:pt x="450599" y="35482"/>
                </a:lnTo>
                <a:lnTo>
                  <a:pt x="441889" y="42085"/>
                </a:lnTo>
                <a:lnTo>
                  <a:pt x="438893" y="51180"/>
                </a:lnTo>
                <a:lnTo>
                  <a:pt x="441889" y="60187"/>
                </a:lnTo>
                <a:lnTo>
                  <a:pt x="450599" y="66744"/>
                </a:lnTo>
                <a:lnTo>
                  <a:pt x="464610" y="70752"/>
                </a:lnTo>
                <a:lnTo>
                  <a:pt x="477240" y="71660"/>
                </a:lnTo>
                <a:lnTo>
                  <a:pt x="477240" y="68291"/>
                </a:lnTo>
                <a:lnTo>
                  <a:pt x="511001" y="68291"/>
                </a:lnTo>
                <a:lnTo>
                  <a:pt x="516408" y="66744"/>
                </a:lnTo>
                <a:lnTo>
                  <a:pt x="521659" y="62791"/>
                </a:lnTo>
                <a:lnTo>
                  <a:pt x="483504" y="62791"/>
                </a:lnTo>
                <a:lnTo>
                  <a:pt x="469902" y="62029"/>
                </a:lnTo>
                <a:lnTo>
                  <a:pt x="459938" y="59793"/>
                </a:lnTo>
                <a:lnTo>
                  <a:pt x="453812" y="56152"/>
                </a:lnTo>
                <a:lnTo>
                  <a:pt x="451726" y="51180"/>
                </a:lnTo>
                <a:lnTo>
                  <a:pt x="453812" y="46119"/>
                </a:lnTo>
                <a:lnTo>
                  <a:pt x="459938" y="42433"/>
                </a:lnTo>
                <a:lnTo>
                  <a:pt x="469902" y="40180"/>
                </a:lnTo>
                <a:lnTo>
                  <a:pt x="483504" y="39416"/>
                </a:lnTo>
                <a:lnTo>
                  <a:pt x="521598" y="39416"/>
                </a:lnTo>
                <a:lnTo>
                  <a:pt x="516408" y="35482"/>
                </a:lnTo>
                <a:lnTo>
                  <a:pt x="502398" y="31457"/>
                </a:lnTo>
                <a:lnTo>
                  <a:pt x="483504" y="30097"/>
                </a:lnTo>
                <a:close/>
              </a:path>
              <a:path w="546100" h="139700">
                <a:moveTo>
                  <a:pt x="511001" y="68291"/>
                </a:moveTo>
                <a:lnTo>
                  <a:pt x="489768" y="68291"/>
                </a:lnTo>
                <a:lnTo>
                  <a:pt x="489768" y="71660"/>
                </a:lnTo>
                <a:lnTo>
                  <a:pt x="502398" y="70752"/>
                </a:lnTo>
                <a:lnTo>
                  <a:pt x="511001" y="68291"/>
                </a:lnTo>
                <a:close/>
              </a:path>
              <a:path w="546100" h="139700">
                <a:moveTo>
                  <a:pt x="521598" y="39416"/>
                </a:moveTo>
                <a:lnTo>
                  <a:pt x="483504" y="39416"/>
                </a:lnTo>
                <a:lnTo>
                  <a:pt x="497041" y="40180"/>
                </a:lnTo>
                <a:lnTo>
                  <a:pt x="507012" y="42433"/>
                </a:lnTo>
                <a:lnTo>
                  <a:pt x="513174" y="46119"/>
                </a:lnTo>
                <a:lnTo>
                  <a:pt x="515281" y="51180"/>
                </a:lnTo>
                <a:lnTo>
                  <a:pt x="513174" y="56152"/>
                </a:lnTo>
                <a:lnTo>
                  <a:pt x="507012" y="59793"/>
                </a:lnTo>
                <a:lnTo>
                  <a:pt x="497041" y="62029"/>
                </a:lnTo>
                <a:lnTo>
                  <a:pt x="483504" y="62791"/>
                </a:lnTo>
                <a:lnTo>
                  <a:pt x="521659" y="62791"/>
                </a:lnTo>
                <a:lnTo>
                  <a:pt x="525119" y="60187"/>
                </a:lnTo>
                <a:lnTo>
                  <a:pt x="528115" y="51180"/>
                </a:lnTo>
                <a:lnTo>
                  <a:pt x="525119" y="42085"/>
                </a:lnTo>
                <a:lnTo>
                  <a:pt x="521598" y="39416"/>
                </a:lnTo>
                <a:close/>
              </a:path>
              <a:path w="546100" h="139700">
                <a:moveTo>
                  <a:pt x="449893" y="102207"/>
                </a:moveTo>
                <a:lnTo>
                  <a:pt x="437212" y="102207"/>
                </a:lnTo>
                <a:lnTo>
                  <a:pt x="437212" y="136582"/>
                </a:lnTo>
                <a:lnTo>
                  <a:pt x="532087" y="136582"/>
                </a:lnTo>
                <a:lnTo>
                  <a:pt x="532087" y="131999"/>
                </a:lnTo>
                <a:lnTo>
                  <a:pt x="449893" y="131999"/>
                </a:lnTo>
                <a:lnTo>
                  <a:pt x="449893" y="102207"/>
                </a:lnTo>
                <a:close/>
              </a:path>
              <a:path w="546100" h="139700">
                <a:moveTo>
                  <a:pt x="532087" y="126499"/>
                </a:moveTo>
                <a:lnTo>
                  <a:pt x="449893" y="126499"/>
                </a:lnTo>
                <a:lnTo>
                  <a:pt x="449893" y="131999"/>
                </a:lnTo>
                <a:lnTo>
                  <a:pt x="532087" y="131999"/>
                </a:lnTo>
                <a:lnTo>
                  <a:pt x="532087" y="126499"/>
                </a:lnTo>
                <a:close/>
              </a:path>
              <a:path w="546100" h="139700">
                <a:moveTo>
                  <a:pt x="477240" y="14208"/>
                </a:moveTo>
                <a:lnTo>
                  <a:pt x="427587" y="14208"/>
                </a:lnTo>
                <a:lnTo>
                  <a:pt x="427587" y="24138"/>
                </a:lnTo>
                <a:lnTo>
                  <a:pt x="538656" y="24138"/>
                </a:lnTo>
                <a:lnTo>
                  <a:pt x="538656" y="19708"/>
                </a:lnTo>
                <a:lnTo>
                  <a:pt x="477240" y="19708"/>
                </a:lnTo>
                <a:lnTo>
                  <a:pt x="477240" y="14208"/>
                </a:lnTo>
                <a:close/>
              </a:path>
              <a:path w="546100" h="139700">
                <a:moveTo>
                  <a:pt x="489768" y="0"/>
                </a:moveTo>
                <a:lnTo>
                  <a:pt x="477240" y="0"/>
                </a:lnTo>
                <a:lnTo>
                  <a:pt x="477240" y="19708"/>
                </a:lnTo>
                <a:lnTo>
                  <a:pt x="489768" y="19708"/>
                </a:lnTo>
                <a:lnTo>
                  <a:pt x="489768" y="0"/>
                </a:lnTo>
                <a:close/>
              </a:path>
              <a:path w="546100" h="139700">
                <a:moveTo>
                  <a:pt x="538656" y="14208"/>
                </a:moveTo>
                <a:lnTo>
                  <a:pt x="489768" y="14208"/>
                </a:lnTo>
                <a:lnTo>
                  <a:pt x="489768" y="19708"/>
                </a:lnTo>
                <a:lnTo>
                  <a:pt x="538656" y="19708"/>
                </a:lnTo>
                <a:lnTo>
                  <a:pt x="538656" y="14208"/>
                </a:lnTo>
                <a:close/>
              </a:path>
            </a:pathLst>
          </a:custGeom>
          <a:solidFill>
            <a:srgbClr val="6775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8000710" y="5494944"/>
            <a:ext cx="539750" cy="138430"/>
          </a:xfrm>
          <a:custGeom>
            <a:avLst/>
            <a:gdLst/>
            <a:ahLst/>
            <a:cxnLst/>
            <a:rect l="l" t="t" r="r" b="b"/>
            <a:pathLst>
              <a:path w="539750" h="138429">
                <a:moveTo>
                  <a:pt x="36819" y="7027"/>
                </a:moveTo>
                <a:lnTo>
                  <a:pt x="34527" y="7027"/>
                </a:lnTo>
                <a:lnTo>
                  <a:pt x="34527" y="20624"/>
                </a:lnTo>
                <a:lnTo>
                  <a:pt x="32076" y="35821"/>
                </a:lnTo>
                <a:lnTo>
                  <a:pt x="25112" y="49270"/>
                </a:lnTo>
                <a:lnTo>
                  <a:pt x="14224" y="60199"/>
                </a:lnTo>
                <a:lnTo>
                  <a:pt x="0" y="67833"/>
                </a:lnTo>
                <a:lnTo>
                  <a:pt x="6722" y="77916"/>
                </a:lnTo>
                <a:lnTo>
                  <a:pt x="22486" y="68986"/>
                </a:lnTo>
                <a:lnTo>
                  <a:pt x="34527" y="55973"/>
                </a:lnTo>
                <a:lnTo>
                  <a:pt x="41304" y="41547"/>
                </a:lnTo>
                <a:lnTo>
                  <a:pt x="39507" y="37917"/>
                </a:lnTo>
                <a:lnTo>
                  <a:pt x="36842" y="20624"/>
                </a:lnTo>
                <a:lnTo>
                  <a:pt x="36819" y="7027"/>
                </a:lnTo>
                <a:close/>
              </a:path>
              <a:path w="539750" h="138429">
                <a:moveTo>
                  <a:pt x="47055" y="7027"/>
                </a:moveTo>
                <a:lnTo>
                  <a:pt x="44916" y="7027"/>
                </a:lnTo>
                <a:lnTo>
                  <a:pt x="44916" y="20624"/>
                </a:lnTo>
                <a:lnTo>
                  <a:pt x="42214" y="39609"/>
                </a:lnTo>
                <a:lnTo>
                  <a:pt x="41304" y="41547"/>
                </a:lnTo>
                <a:lnTo>
                  <a:pt x="47093" y="53242"/>
                </a:lnTo>
                <a:lnTo>
                  <a:pt x="58862" y="65589"/>
                </a:lnTo>
                <a:lnTo>
                  <a:pt x="74096" y="74096"/>
                </a:lnTo>
                <a:lnTo>
                  <a:pt x="80666" y="64013"/>
                </a:lnTo>
                <a:lnTo>
                  <a:pt x="67035" y="56888"/>
                </a:lnTo>
                <a:lnTo>
                  <a:pt x="56413" y="46654"/>
                </a:lnTo>
                <a:lnTo>
                  <a:pt x="49514" y="34214"/>
                </a:lnTo>
                <a:lnTo>
                  <a:pt x="47082" y="20624"/>
                </a:lnTo>
                <a:lnTo>
                  <a:pt x="47055" y="7027"/>
                </a:lnTo>
                <a:close/>
              </a:path>
              <a:path w="539750" h="138429">
                <a:moveTo>
                  <a:pt x="44916" y="7027"/>
                </a:moveTo>
                <a:lnTo>
                  <a:pt x="36819" y="7027"/>
                </a:lnTo>
                <a:lnTo>
                  <a:pt x="36842" y="20624"/>
                </a:lnTo>
                <a:lnTo>
                  <a:pt x="39507" y="37917"/>
                </a:lnTo>
                <a:lnTo>
                  <a:pt x="41304" y="41547"/>
                </a:lnTo>
                <a:lnTo>
                  <a:pt x="42214" y="39609"/>
                </a:lnTo>
                <a:lnTo>
                  <a:pt x="44916" y="20624"/>
                </a:lnTo>
                <a:lnTo>
                  <a:pt x="44916" y="7027"/>
                </a:lnTo>
                <a:close/>
              </a:path>
              <a:path w="539750" h="138429">
                <a:moveTo>
                  <a:pt x="107707" y="0"/>
                </a:moveTo>
                <a:lnTo>
                  <a:pt x="95027" y="0"/>
                </a:lnTo>
                <a:lnTo>
                  <a:pt x="95027" y="80819"/>
                </a:lnTo>
                <a:lnTo>
                  <a:pt x="107707" y="80819"/>
                </a:lnTo>
                <a:lnTo>
                  <a:pt x="107707" y="44916"/>
                </a:lnTo>
                <a:lnTo>
                  <a:pt x="104194" y="44916"/>
                </a:lnTo>
                <a:lnTo>
                  <a:pt x="104194" y="34222"/>
                </a:lnTo>
                <a:lnTo>
                  <a:pt x="107707" y="34222"/>
                </a:lnTo>
                <a:lnTo>
                  <a:pt x="107707" y="0"/>
                </a:lnTo>
                <a:close/>
              </a:path>
              <a:path w="539750" h="138429">
                <a:moveTo>
                  <a:pt x="107707" y="34222"/>
                </a:moveTo>
                <a:lnTo>
                  <a:pt x="104194" y="34222"/>
                </a:lnTo>
                <a:lnTo>
                  <a:pt x="104194" y="44916"/>
                </a:lnTo>
                <a:lnTo>
                  <a:pt x="107707" y="44916"/>
                </a:lnTo>
                <a:lnTo>
                  <a:pt x="107707" y="34222"/>
                </a:lnTo>
                <a:close/>
              </a:path>
              <a:path w="539750" h="138429">
                <a:moveTo>
                  <a:pt x="128180" y="34222"/>
                </a:moveTo>
                <a:lnTo>
                  <a:pt x="107707" y="34222"/>
                </a:lnTo>
                <a:lnTo>
                  <a:pt x="107707" y="44916"/>
                </a:lnTo>
                <a:lnTo>
                  <a:pt x="128180" y="44916"/>
                </a:lnTo>
                <a:lnTo>
                  <a:pt x="128180" y="34222"/>
                </a:lnTo>
                <a:close/>
              </a:path>
              <a:path w="539750" h="138429">
                <a:moveTo>
                  <a:pt x="107707" y="87235"/>
                </a:moveTo>
                <a:lnTo>
                  <a:pt x="20930" y="87235"/>
                </a:lnTo>
                <a:lnTo>
                  <a:pt x="20930" y="136277"/>
                </a:lnTo>
                <a:lnTo>
                  <a:pt x="107707" y="136277"/>
                </a:lnTo>
                <a:lnTo>
                  <a:pt x="107707" y="126041"/>
                </a:lnTo>
                <a:lnTo>
                  <a:pt x="33305" y="126041"/>
                </a:lnTo>
                <a:lnTo>
                  <a:pt x="33305" y="97319"/>
                </a:lnTo>
                <a:lnTo>
                  <a:pt x="107707" y="97319"/>
                </a:lnTo>
                <a:lnTo>
                  <a:pt x="107707" y="87235"/>
                </a:lnTo>
                <a:close/>
              </a:path>
              <a:path w="539750" h="138429">
                <a:moveTo>
                  <a:pt x="107707" y="97319"/>
                </a:moveTo>
                <a:lnTo>
                  <a:pt x="95333" y="97319"/>
                </a:lnTo>
                <a:lnTo>
                  <a:pt x="95333" y="126041"/>
                </a:lnTo>
                <a:lnTo>
                  <a:pt x="107707" y="126041"/>
                </a:lnTo>
                <a:lnTo>
                  <a:pt x="107707" y="97319"/>
                </a:lnTo>
                <a:close/>
              </a:path>
              <a:path w="539750" h="138429">
                <a:moveTo>
                  <a:pt x="248251" y="0"/>
                </a:moveTo>
                <a:lnTo>
                  <a:pt x="235570" y="0"/>
                </a:lnTo>
                <a:lnTo>
                  <a:pt x="235570" y="80971"/>
                </a:lnTo>
                <a:lnTo>
                  <a:pt x="248251" y="80971"/>
                </a:lnTo>
                <a:lnTo>
                  <a:pt x="248251" y="45527"/>
                </a:lnTo>
                <a:lnTo>
                  <a:pt x="244737" y="45527"/>
                </a:lnTo>
                <a:lnTo>
                  <a:pt x="244737" y="34833"/>
                </a:lnTo>
                <a:lnTo>
                  <a:pt x="248251" y="34833"/>
                </a:lnTo>
                <a:lnTo>
                  <a:pt x="248251" y="0"/>
                </a:lnTo>
                <a:close/>
              </a:path>
              <a:path w="539750" h="138429">
                <a:moveTo>
                  <a:pt x="248251" y="34833"/>
                </a:moveTo>
                <a:lnTo>
                  <a:pt x="244737" y="34833"/>
                </a:lnTo>
                <a:lnTo>
                  <a:pt x="244737" y="45527"/>
                </a:lnTo>
                <a:lnTo>
                  <a:pt x="248251" y="45527"/>
                </a:lnTo>
                <a:lnTo>
                  <a:pt x="248251" y="34833"/>
                </a:lnTo>
                <a:close/>
              </a:path>
              <a:path w="539750" h="138429">
                <a:moveTo>
                  <a:pt x="268723" y="34833"/>
                </a:moveTo>
                <a:lnTo>
                  <a:pt x="248251" y="34833"/>
                </a:lnTo>
                <a:lnTo>
                  <a:pt x="248251" y="45527"/>
                </a:lnTo>
                <a:lnTo>
                  <a:pt x="268723" y="45527"/>
                </a:lnTo>
                <a:lnTo>
                  <a:pt x="268723" y="34833"/>
                </a:lnTo>
                <a:close/>
              </a:path>
              <a:path w="539750" h="138429">
                <a:moveTo>
                  <a:pt x="204404" y="8861"/>
                </a:moveTo>
                <a:lnTo>
                  <a:pt x="197376" y="8861"/>
                </a:lnTo>
                <a:lnTo>
                  <a:pt x="197376" y="14361"/>
                </a:lnTo>
                <a:lnTo>
                  <a:pt x="193571" y="32391"/>
                </a:lnTo>
                <a:lnTo>
                  <a:pt x="182518" y="47914"/>
                </a:lnTo>
                <a:lnTo>
                  <a:pt x="164763" y="60487"/>
                </a:lnTo>
                <a:lnTo>
                  <a:pt x="140848" y="69666"/>
                </a:lnTo>
                <a:lnTo>
                  <a:pt x="146043" y="79596"/>
                </a:lnTo>
                <a:lnTo>
                  <a:pt x="173156" y="68802"/>
                </a:lnTo>
                <a:lnTo>
                  <a:pt x="193480" y="53166"/>
                </a:lnTo>
                <a:lnTo>
                  <a:pt x="206242" y="33061"/>
                </a:lnTo>
                <a:lnTo>
                  <a:pt x="208796" y="19097"/>
                </a:lnTo>
                <a:lnTo>
                  <a:pt x="204404" y="19097"/>
                </a:lnTo>
                <a:lnTo>
                  <a:pt x="204404" y="8861"/>
                </a:lnTo>
                <a:close/>
              </a:path>
              <a:path w="539750" h="138429">
                <a:moveTo>
                  <a:pt x="197376" y="8861"/>
                </a:moveTo>
                <a:lnTo>
                  <a:pt x="146959" y="8861"/>
                </a:lnTo>
                <a:lnTo>
                  <a:pt x="146959" y="19097"/>
                </a:lnTo>
                <a:lnTo>
                  <a:pt x="196376" y="19097"/>
                </a:lnTo>
                <a:lnTo>
                  <a:pt x="197376" y="14361"/>
                </a:lnTo>
                <a:lnTo>
                  <a:pt x="197376" y="8861"/>
                </a:lnTo>
                <a:close/>
              </a:path>
              <a:path w="539750" h="138429">
                <a:moveTo>
                  <a:pt x="210667" y="8861"/>
                </a:moveTo>
                <a:lnTo>
                  <a:pt x="204404" y="8861"/>
                </a:lnTo>
                <a:lnTo>
                  <a:pt x="204404" y="19097"/>
                </a:lnTo>
                <a:lnTo>
                  <a:pt x="208796" y="19097"/>
                </a:lnTo>
                <a:lnTo>
                  <a:pt x="210667" y="8861"/>
                </a:lnTo>
                <a:close/>
              </a:path>
              <a:path w="539750" h="138429">
                <a:moveTo>
                  <a:pt x="248251" y="87388"/>
                </a:moveTo>
                <a:lnTo>
                  <a:pt x="158570" y="87388"/>
                </a:lnTo>
                <a:lnTo>
                  <a:pt x="158570" y="97624"/>
                </a:lnTo>
                <a:lnTo>
                  <a:pt x="235570" y="97624"/>
                </a:lnTo>
                <a:lnTo>
                  <a:pt x="235570" y="138110"/>
                </a:lnTo>
                <a:lnTo>
                  <a:pt x="248251" y="138110"/>
                </a:lnTo>
                <a:lnTo>
                  <a:pt x="248251" y="87388"/>
                </a:lnTo>
                <a:close/>
              </a:path>
              <a:path w="539750" h="138429">
                <a:moveTo>
                  <a:pt x="309808" y="71234"/>
                </a:moveTo>
                <a:lnTo>
                  <a:pt x="300584" y="71497"/>
                </a:lnTo>
                <a:lnTo>
                  <a:pt x="280627" y="71652"/>
                </a:lnTo>
                <a:lnTo>
                  <a:pt x="282002" y="82041"/>
                </a:lnTo>
                <a:lnTo>
                  <a:pt x="301651" y="81867"/>
                </a:lnTo>
                <a:lnTo>
                  <a:pt x="323348" y="81105"/>
                </a:lnTo>
                <a:lnTo>
                  <a:pt x="345875" y="79398"/>
                </a:lnTo>
                <a:lnTo>
                  <a:pt x="368016" y="76388"/>
                </a:lnTo>
                <a:lnTo>
                  <a:pt x="367986" y="76083"/>
                </a:lnTo>
                <a:lnTo>
                  <a:pt x="309808" y="76083"/>
                </a:lnTo>
                <a:lnTo>
                  <a:pt x="309808" y="71234"/>
                </a:lnTo>
                <a:close/>
              </a:path>
              <a:path w="539750" h="138429">
                <a:moveTo>
                  <a:pt x="322336" y="70877"/>
                </a:moveTo>
                <a:lnTo>
                  <a:pt x="309808" y="71234"/>
                </a:lnTo>
                <a:lnTo>
                  <a:pt x="309808" y="76083"/>
                </a:lnTo>
                <a:lnTo>
                  <a:pt x="322336" y="76083"/>
                </a:lnTo>
                <a:lnTo>
                  <a:pt x="322336" y="70877"/>
                </a:lnTo>
                <a:close/>
              </a:path>
              <a:path w="539750" h="138429">
                <a:moveTo>
                  <a:pt x="367099" y="67222"/>
                </a:moveTo>
                <a:lnTo>
                  <a:pt x="345252" y="69525"/>
                </a:lnTo>
                <a:lnTo>
                  <a:pt x="322336" y="70877"/>
                </a:lnTo>
                <a:lnTo>
                  <a:pt x="322336" y="76083"/>
                </a:lnTo>
                <a:lnTo>
                  <a:pt x="367986" y="76083"/>
                </a:lnTo>
                <a:lnTo>
                  <a:pt x="367099" y="67222"/>
                </a:lnTo>
                <a:close/>
              </a:path>
              <a:path w="539750" h="138429">
                <a:moveTo>
                  <a:pt x="322336" y="41555"/>
                </a:moveTo>
                <a:lnTo>
                  <a:pt x="309808" y="41555"/>
                </a:lnTo>
                <a:lnTo>
                  <a:pt x="309808" y="71234"/>
                </a:lnTo>
                <a:lnTo>
                  <a:pt x="322336" y="70877"/>
                </a:lnTo>
                <a:lnTo>
                  <a:pt x="322336" y="41555"/>
                </a:lnTo>
                <a:close/>
              </a:path>
              <a:path w="539750" h="138429">
                <a:moveTo>
                  <a:pt x="350141" y="10694"/>
                </a:moveTo>
                <a:lnTo>
                  <a:pt x="345100" y="10694"/>
                </a:lnTo>
                <a:lnTo>
                  <a:pt x="345033" y="25671"/>
                </a:lnTo>
                <a:lnTo>
                  <a:pt x="344660" y="34317"/>
                </a:lnTo>
                <a:lnTo>
                  <a:pt x="343617" y="44990"/>
                </a:lnTo>
                <a:lnTo>
                  <a:pt x="341586" y="57597"/>
                </a:lnTo>
                <a:lnTo>
                  <a:pt x="353961" y="58972"/>
                </a:lnTo>
                <a:lnTo>
                  <a:pt x="356080" y="46172"/>
                </a:lnTo>
                <a:lnTo>
                  <a:pt x="357169" y="35062"/>
                </a:lnTo>
                <a:lnTo>
                  <a:pt x="357570" y="25671"/>
                </a:lnTo>
                <a:lnTo>
                  <a:pt x="357604" y="21083"/>
                </a:lnTo>
                <a:lnTo>
                  <a:pt x="350141" y="21083"/>
                </a:lnTo>
                <a:lnTo>
                  <a:pt x="350141" y="10694"/>
                </a:lnTo>
                <a:close/>
              </a:path>
              <a:path w="539750" h="138429">
                <a:moveTo>
                  <a:pt x="345100" y="10694"/>
                </a:moveTo>
                <a:lnTo>
                  <a:pt x="289030" y="10694"/>
                </a:lnTo>
                <a:lnTo>
                  <a:pt x="289030" y="21083"/>
                </a:lnTo>
                <a:lnTo>
                  <a:pt x="345077" y="21083"/>
                </a:lnTo>
                <a:lnTo>
                  <a:pt x="345100" y="10694"/>
                </a:lnTo>
                <a:close/>
              </a:path>
              <a:path w="539750" h="138429">
                <a:moveTo>
                  <a:pt x="357627" y="10694"/>
                </a:moveTo>
                <a:lnTo>
                  <a:pt x="350141" y="10694"/>
                </a:lnTo>
                <a:lnTo>
                  <a:pt x="350141" y="21083"/>
                </a:lnTo>
                <a:lnTo>
                  <a:pt x="357604" y="21083"/>
                </a:lnTo>
                <a:lnTo>
                  <a:pt x="357627" y="10694"/>
                </a:lnTo>
                <a:close/>
              </a:path>
              <a:path w="539750" h="138429">
                <a:moveTo>
                  <a:pt x="389099" y="0"/>
                </a:moveTo>
                <a:lnTo>
                  <a:pt x="376419" y="0"/>
                </a:lnTo>
                <a:lnTo>
                  <a:pt x="376419" y="104041"/>
                </a:lnTo>
                <a:lnTo>
                  <a:pt x="389099" y="104041"/>
                </a:lnTo>
                <a:lnTo>
                  <a:pt x="389099" y="55458"/>
                </a:lnTo>
                <a:lnTo>
                  <a:pt x="383294" y="55458"/>
                </a:lnTo>
                <a:lnTo>
                  <a:pt x="383294" y="44916"/>
                </a:lnTo>
                <a:lnTo>
                  <a:pt x="389099" y="44916"/>
                </a:lnTo>
                <a:lnTo>
                  <a:pt x="389099" y="0"/>
                </a:lnTo>
                <a:close/>
              </a:path>
              <a:path w="539750" h="138429">
                <a:moveTo>
                  <a:pt x="389099" y="44916"/>
                </a:moveTo>
                <a:lnTo>
                  <a:pt x="383294" y="44916"/>
                </a:lnTo>
                <a:lnTo>
                  <a:pt x="383294" y="55458"/>
                </a:lnTo>
                <a:lnTo>
                  <a:pt x="389099" y="55458"/>
                </a:lnTo>
                <a:lnTo>
                  <a:pt x="389099" y="44916"/>
                </a:lnTo>
                <a:close/>
              </a:path>
              <a:path w="539750" h="138429">
                <a:moveTo>
                  <a:pt x="408808" y="44916"/>
                </a:moveTo>
                <a:lnTo>
                  <a:pt x="389099" y="44916"/>
                </a:lnTo>
                <a:lnTo>
                  <a:pt x="389099" y="55458"/>
                </a:lnTo>
                <a:lnTo>
                  <a:pt x="408808" y="55458"/>
                </a:lnTo>
                <a:lnTo>
                  <a:pt x="408808" y="44916"/>
                </a:lnTo>
                <a:close/>
              </a:path>
              <a:path w="539750" h="138429">
                <a:moveTo>
                  <a:pt x="314391" y="94416"/>
                </a:moveTo>
                <a:lnTo>
                  <a:pt x="301864" y="94416"/>
                </a:lnTo>
                <a:lnTo>
                  <a:pt x="301864" y="135055"/>
                </a:lnTo>
                <a:lnTo>
                  <a:pt x="393530" y="135055"/>
                </a:lnTo>
                <a:lnTo>
                  <a:pt x="393530" y="127874"/>
                </a:lnTo>
                <a:lnTo>
                  <a:pt x="314391" y="127874"/>
                </a:lnTo>
                <a:lnTo>
                  <a:pt x="314391" y="94416"/>
                </a:lnTo>
                <a:close/>
              </a:path>
              <a:path w="539750" h="138429">
                <a:moveTo>
                  <a:pt x="393530" y="124666"/>
                </a:moveTo>
                <a:lnTo>
                  <a:pt x="314391" y="124666"/>
                </a:lnTo>
                <a:lnTo>
                  <a:pt x="314391" y="127874"/>
                </a:lnTo>
                <a:lnTo>
                  <a:pt x="393530" y="127874"/>
                </a:lnTo>
                <a:lnTo>
                  <a:pt x="393530" y="124666"/>
                </a:lnTo>
                <a:close/>
              </a:path>
              <a:path w="539750" h="138429">
                <a:moveTo>
                  <a:pt x="511615" y="3513"/>
                </a:moveTo>
                <a:lnTo>
                  <a:pt x="499698" y="3513"/>
                </a:lnTo>
                <a:lnTo>
                  <a:pt x="499698" y="131082"/>
                </a:lnTo>
                <a:lnTo>
                  <a:pt x="511615" y="131082"/>
                </a:lnTo>
                <a:lnTo>
                  <a:pt x="511615" y="83263"/>
                </a:lnTo>
                <a:lnTo>
                  <a:pt x="506115" y="83263"/>
                </a:lnTo>
                <a:lnTo>
                  <a:pt x="506115" y="73027"/>
                </a:lnTo>
                <a:lnTo>
                  <a:pt x="511615" y="73027"/>
                </a:lnTo>
                <a:lnTo>
                  <a:pt x="511615" y="48583"/>
                </a:lnTo>
                <a:lnTo>
                  <a:pt x="506420" y="48583"/>
                </a:lnTo>
                <a:lnTo>
                  <a:pt x="506420" y="38347"/>
                </a:lnTo>
                <a:lnTo>
                  <a:pt x="511615" y="38347"/>
                </a:lnTo>
                <a:lnTo>
                  <a:pt x="511615" y="3513"/>
                </a:lnTo>
                <a:close/>
              </a:path>
              <a:path w="539750" h="138429">
                <a:moveTo>
                  <a:pt x="473879" y="17416"/>
                </a:moveTo>
                <a:lnTo>
                  <a:pt x="468837" y="17416"/>
                </a:lnTo>
                <a:lnTo>
                  <a:pt x="468837" y="19708"/>
                </a:lnTo>
                <a:lnTo>
                  <a:pt x="466066" y="43123"/>
                </a:lnTo>
                <a:lnTo>
                  <a:pt x="457551" y="64376"/>
                </a:lnTo>
                <a:lnTo>
                  <a:pt x="442992" y="83194"/>
                </a:lnTo>
                <a:lnTo>
                  <a:pt x="422087" y="99305"/>
                </a:lnTo>
                <a:lnTo>
                  <a:pt x="429421" y="108319"/>
                </a:lnTo>
                <a:lnTo>
                  <a:pt x="453151" y="89861"/>
                </a:lnTo>
                <a:lnTo>
                  <a:pt x="469162" y="68138"/>
                </a:lnTo>
                <a:lnTo>
                  <a:pt x="476427" y="48583"/>
                </a:lnTo>
                <a:lnTo>
                  <a:pt x="475712" y="48583"/>
                </a:lnTo>
                <a:lnTo>
                  <a:pt x="475712" y="38347"/>
                </a:lnTo>
                <a:lnTo>
                  <a:pt x="478798" y="38347"/>
                </a:lnTo>
                <a:lnTo>
                  <a:pt x="479937" y="27805"/>
                </a:lnTo>
                <a:lnTo>
                  <a:pt x="473879" y="27805"/>
                </a:lnTo>
                <a:lnTo>
                  <a:pt x="473879" y="17416"/>
                </a:lnTo>
                <a:close/>
              </a:path>
              <a:path w="539750" h="138429">
                <a:moveTo>
                  <a:pt x="499698" y="73027"/>
                </a:moveTo>
                <a:lnTo>
                  <a:pt x="474643" y="73027"/>
                </a:lnTo>
                <a:lnTo>
                  <a:pt x="474643" y="83263"/>
                </a:lnTo>
                <a:lnTo>
                  <a:pt x="499698" y="83263"/>
                </a:lnTo>
                <a:lnTo>
                  <a:pt x="499698" y="73027"/>
                </a:lnTo>
                <a:close/>
              </a:path>
              <a:path w="539750" h="138429">
                <a:moveTo>
                  <a:pt x="511615" y="73027"/>
                </a:moveTo>
                <a:lnTo>
                  <a:pt x="506115" y="73027"/>
                </a:lnTo>
                <a:lnTo>
                  <a:pt x="506115" y="83263"/>
                </a:lnTo>
                <a:lnTo>
                  <a:pt x="511615" y="83263"/>
                </a:lnTo>
                <a:lnTo>
                  <a:pt x="511615" y="73027"/>
                </a:lnTo>
                <a:close/>
              </a:path>
              <a:path w="539750" h="138429">
                <a:moveTo>
                  <a:pt x="478798" y="38347"/>
                </a:moveTo>
                <a:lnTo>
                  <a:pt x="475712" y="38347"/>
                </a:lnTo>
                <a:lnTo>
                  <a:pt x="475712" y="48583"/>
                </a:lnTo>
                <a:lnTo>
                  <a:pt x="476427" y="48583"/>
                </a:lnTo>
                <a:lnTo>
                  <a:pt x="478211" y="43780"/>
                </a:lnTo>
                <a:lnTo>
                  <a:pt x="478798" y="38347"/>
                </a:lnTo>
                <a:close/>
              </a:path>
              <a:path w="539750" h="138429">
                <a:moveTo>
                  <a:pt x="499698" y="38347"/>
                </a:moveTo>
                <a:lnTo>
                  <a:pt x="478798" y="38347"/>
                </a:lnTo>
                <a:lnTo>
                  <a:pt x="478211" y="43780"/>
                </a:lnTo>
                <a:lnTo>
                  <a:pt x="476427" y="48583"/>
                </a:lnTo>
                <a:lnTo>
                  <a:pt x="499698" y="48583"/>
                </a:lnTo>
                <a:lnTo>
                  <a:pt x="499698" y="38347"/>
                </a:lnTo>
                <a:close/>
              </a:path>
              <a:path w="539750" h="138429">
                <a:moveTo>
                  <a:pt x="511615" y="38347"/>
                </a:moveTo>
                <a:lnTo>
                  <a:pt x="506420" y="38347"/>
                </a:lnTo>
                <a:lnTo>
                  <a:pt x="506420" y="48583"/>
                </a:lnTo>
                <a:lnTo>
                  <a:pt x="511615" y="48583"/>
                </a:lnTo>
                <a:lnTo>
                  <a:pt x="511615" y="38347"/>
                </a:lnTo>
                <a:close/>
              </a:path>
              <a:path w="539750" h="138429">
                <a:moveTo>
                  <a:pt x="468837" y="17416"/>
                </a:moveTo>
                <a:lnTo>
                  <a:pt x="428198" y="17416"/>
                </a:lnTo>
                <a:lnTo>
                  <a:pt x="428198" y="27805"/>
                </a:lnTo>
                <a:lnTo>
                  <a:pt x="467879" y="27805"/>
                </a:lnTo>
                <a:lnTo>
                  <a:pt x="468837" y="19708"/>
                </a:lnTo>
                <a:lnTo>
                  <a:pt x="468837" y="17416"/>
                </a:lnTo>
                <a:close/>
              </a:path>
              <a:path w="539750" h="138429">
                <a:moveTo>
                  <a:pt x="481059" y="17416"/>
                </a:moveTo>
                <a:lnTo>
                  <a:pt x="473879" y="17416"/>
                </a:lnTo>
                <a:lnTo>
                  <a:pt x="473879" y="27805"/>
                </a:lnTo>
                <a:lnTo>
                  <a:pt x="479937" y="27805"/>
                </a:lnTo>
                <a:lnTo>
                  <a:pt x="481059" y="17416"/>
                </a:lnTo>
                <a:close/>
              </a:path>
              <a:path w="539750" h="138429">
                <a:moveTo>
                  <a:pt x="539573" y="0"/>
                </a:moveTo>
                <a:lnTo>
                  <a:pt x="527351" y="0"/>
                </a:lnTo>
                <a:lnTo>
                  <a:pt x="527351" y="138110"/>
                </a:lnTo>
                <a:lnTo>
                  <a:pt x="539573" y="138110"/>
                </a:lnTo>
                <a:lnTo>
                  <a:pt x="539573" y="0"/>
                </a:lnTo>
                <a:close/>
              </a:path>
            </a:pathLst>
          </a:custGeom>
          <a:solidFill>
            <a:srgbClr val="6775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8878482" y="5493417"/>
            <a:ext cx="405765" cy="139700"/>
          </a:xfrm>
          <a:custGeom>
            <a:avLst/>
            <a:gdLst/>
            <a:ahLst/>
            <a:cxnLst/>
            <a:rect l="l" t="t" r="r" b="b"/>
            <a:pathLst>
              <a:path w="405765" h="139700">
                <a:moveTo>
                  <a:pt x="113055" y="1527"/>
                </a:moveTo>
                <a:lnTo>
                  <a:pt x="100374" y="1527"/>
                </a:lnTo>
                <a:lnTo>
                  <a:pt x="100374" y="83874"/>
                </a:lnTo>
                <a:lnTo>
                  <a:pt x="113055" y="83874"/>
                </a:lnTo>
                <a:lnTo>
                  <a:pt x="113055" y="47819"/>
                </a:lnTo>
                <a:lnTo>
                  <a:pt x="104346" y="47819"/>
                </a:lnTo>
                <a:lnTo>
                  <a:pt x="104346" y="37277"/>
                </a:lnTo>
                <a:lnTo>
                  <a:pt x="113055" y="37277"/>
                </a:lnTo>
                <a:lnTo>
                  <a:pt x="113055" y="1527"/>
                </a:lnTo>
                <a:close/>
              </a:path>
              <a:path w="405765" h="139700">
                <a:moveTo>
                  <a:pt x="37124" y="15430"/>
                </a:moveTo>
                <a:lnTo>
                  <a:pt x="34680" y="15430"/>
                </a:lnTo>
                <a:lnTo>
                  <a:pt x="34680" y="26583"/>
                </a:lnTo>
                <a:lnTo>
                  <a:pt x="32140" y="41070"/>
                </a:lnTo>
                <a:lnTo>
                  <a:pt x="25017" y="54140"/>
                </a:lnTo>
                <a:lnTo>
                  <a:pt x="14055" y="64889"/>
                </a:lnTo>
                <a:lnTo>
                  <a:pt x="0" y="72416"/>
                </a:lnTo>
                <a:lnTo>
                  <a:pt x="6569" y="82499"/>
                </a:lnTo>
                <a:lnTo>
                  <a:pt x="22252" y="73741"/>
                </a:lnTo>
                <a:lnTo>
                  <a:pt x="34413" y="60900"/>
                </a:lnTo>
                <a:lnTo>
                  <a:pt x="41426" y="46612"/>
                </a:lnTo>
                <a:lnTo>
                  <a:pt x="39791" y="43381"/>
                </a:lnTo>
                <a:lnTo>
                  <a:pt x="37124" y="26583"/>
                </a:lnTo>
                <a:lnTo>
                  <a:pt x="37124" y="15430"/>
                </a:lnTo>
                <a:close/>
              </a:path>
              <a:path w="405765" h="139700">
                <a:moveTo>
                  <a:pt x="47360" y="15430"/>
                </a:moveTo>
                <a:lnTo>
                  <a:pt x="45069" y="15430"/>
                </a:lnTo>
                <a:lnTo>
                  <a:pt x="45069" y="26583"/>
                </a:lnTo>
                <a:lnTo>
                  <a:pt x="42276" y="44880"/>
                </a:lnTo>
                <a:lnTo>
                  <a:pt x="41426" y="46612"/>
                </a:lnTo>
                <a:lnTo>
                  <a:pt x="47341" y="58303"/>
                </a:lnTo>
                <a:lnTo>
                  <a:pt x="59103" y="70389"/>
                </a:lnTo>
                <a:lnTo>
                  <a:pt x="74402" y="78680"/>
                </a:lnTo>
                <a:lnTo>
                  <a:pt x="80819" y="68596"/>
                </a:lnTo>
                <a:lnTo>
                  <a:pt x="67148" y="61581"/>
                </a:lnTo>
                <a:lnTo>
                  <a:pt x="56584" y="51657"/>
                </a:lnTo>
                <a:lnTo>
                  <a:pt x="49774" y="39700"/>
                </a:lnTo>
                <a:lnTo>
                  <a:pt x="47360" y="26583"/>
                </a:lnTo>
                <a:lnTo>
                  <a:pt x="47360" y="15430"/>
                </a:lnTo>
                <a:close/>
              </a:path>
              <a:path w="405765" h="139700">
                <a:moveTo>
                  <a:pt x="100374" y="37277"/>
                </a:moveTo>
                <a:lnTo>
                  <a:pt x="73180" y="37277"/>
                </a:lnTo>
                <a:lnTo>
                  <a:pt x="73180" y="47819"/>
                </a:lnTo>
                <a:lnTo>
                  <a:pt x="100374" y="47819"/>
                </a:lnTo>
                <a:lnTo>
                  <a:pt x="100374" y="37277"/>
                </a:lnTo>
                <a:close/>
              </a:path>
              <a:path w="405765" h="139700">
                <a:moveTo>
                  <a:pt x="113055" y="37277"/>
                </a:moveTo>
                <a:lnTo>
                  <a:pt x="104346" y="37277"/>
                </a:lnTo>
                <a:lnTo>
                  <a:pt x="104346" y="47819"/>
                </a:lnTo>
                <a:lnTo>
                  <a:pt x="113055" y="47819"/>
                </a:lnTo>
                <a:lnTo>
                  <a:pt x="113055" y="37277"/>
                </a:lnTo>
                <a:close/>
              </a:path>
              <a:path w="405765" h="139700">
                <a:moveTo>
                  <a:pt x="45069" y="15430"/>
                </a:moveTo>
                <a:lnTo>
                  <a:pt x="37124" y="15430"/>
                </a:lnTo>
                <a:lnTo>
                  <a:pt x="37124" y="26583"/>
                </a:lnTo>
                <a:lnTo>
                  <a:pt x="39791" y="43381"/>
                </a:lnTo>
                <a:lnTo>
                  <a:pt x="41426" y="46612"/>
                </a:lnTo>
                <a:lnTo>
                  <a:pt x="42276" y="44880"/>
                </a:lnTo>
                <a:lnTo>
                  <a:pt x="45069" y="26583"/>
                </a:lnTo>
                <a:lnTo>
                  <a:pt x="45069" y="15430"/>
                </a:lnTo>
                <a:close/>
              </a:path>
              <a:path w="405765" h="139700">
                <a:moveTo>
                  <a:pt x="77610" y="11611"/>
                </a:moveTo>
                <a:lnTo>
                  <a:pt x="3819" y="11611"/>
                </a:lnTo>
                <a:lnTo>
                  <a:pt x="3819" y="21999"/>
                </a:lnTo>
                <a:lnTo>
                  <a:pt x="34680" y="21999"/>
                </a:lnTo>
                <a:lnTo>
                  <a:pt x="34680" y="15430"/>
                </a:lnTo>
                <a:lnTo>
                  <a:pt x="77610" y="15430"/>
                </a:lnTo>
                <a:lnTo>
                  <a:pt x="77610" y="11611"/>
                </a:lnTo>
                <a:close/>
              </a:path>
              <a:path w="405765" h="139700">
                <a:moveTo>
                  <a:pt x="77610" y="15430"/>
                </a:moveTo>
                <a:lnTo>
                  <a:pt x="47360" y="15430"/>
                </a:lnTo>
                <a:lnTo>
                  <a:pt x="47360" y="21999"/>
                </a:lnTo>
                <a:lnTo>
                  <a:pt x="77610" y="21999"/>
                </a:lnTo>
                <a:lnTo>
                  <a:pt x="77610" y="15430"/>
                </a:lnTo>
                <a:close/>
              </a:path>
              <a:path w="405765" h="139700">
                <a:moveTo>
                  <a:pt x="67680" y="87999"/>
                </a:moveTo>
                <a:lnTo>
                  <a:pt x="48418" y="89756"/>
                </a:lnTo>
                <a:lnTo>
                  <a:pt x="33897" y="94836"/>
                </a:lnTo>
                <a:lnTo>
                  <a:pt x="24733" y="102952"/>
                </a:lnTo>
                <a:lnTo>
                  <a:pt x="21541" y="113819"/>
                </a:lnTo>
                <a:lnTo>
                  <a:pt x="24733" y="124725"/>
                </a:lnTo>
                <a:lnTo>
                  <a:pt x="33897" y="132782"/>
                </a:lnTo>
                <a:lnTo>
                  <a:pt x="48418" y="137774"/>
                </a:lnTo>
                <a:lnTo>
                  <a:pt x="67680" y="139485"/>
                </a:lnTo>
                <a:lnTo>
                  <a:pt x="86853" y="137774"/>
                </a:lnTo>
                <a:lnTo>
                  <a:pt x="101329" y="132782"/>
                </a:lnTo>
                <a:lnTo>
                  <a:pt x="104993" y="129555"/>
                </a:lnTo>
                <a:lnTo>
                  <a:pt x="67680" y="129555"/>
                </a:lnTo>
                <a:lnTo>
                  <a:pt x="53686" y="128492"/>
                </a:lnTo>
                <a:lnTo>
                  <a:pt x="43159" y="125411"/>
                </a:lnTo>
                <a:lnTo>
                  <a:pt x="36528" y="120467"/>
                </a:lnTo>
                <a:lnTo>
                  <a:pt x="34222" y="113819"/>
                </a:lnTo>
                <a:lnTo>
                  <a:pt x="36528" y="107082"/>
                </a:lnTo>
                <a:lnTo>
                  <a:pt x="43159" y="102093"/>
                </a:lnTo>
                <a:lnTo>
                  <a:pt x="53686" y="98994"/>
                </a:lnTo>
                <a:lnTo>
                  <a:pt x="67680" y="97930"/>
                </a:lnTo>
                <a:lnTo>
                  <a:pt x="104816" y="97930"/>
                </a:lnTo>
                <a:lnTo>
                  <a:pt x="101329" y="94836"/>
                </a:lnTo>
                <a:lnTo>
                  <a:pt x="86853" y="89756"/>
                </a:lnTo>
                <a:lnTo>
                  <a:pt x="67680" y="87999"/>
                </a:lnTo>
                <a:close/>
              </a:path>
              <a:path w="405765" h="139700">
                <a:moveTo>
                  <a:pt x="104816" y="97930"/>
                </a:moveTo>
                <a:lnTo>
                  <a:pt x="67680" y="97930"/>
                </a:lnTo>
                <a:lnTo>
                  <a:pt x="81673" y="98994"/>
                </a:lnTo>
                <a:lnTo>
                  <a:pt x="92201" y="102093"/>
                </a:lnTo>
                <a:lnTo>
                  <a:pt x="98832" y="107082"/>
                </a:lnTo>
                <a:lnTo>
                  <a:pt x="101138" y="113819"/>
                </a:lnTo>
                <a:lnTo>
                  <a:pt x="98832" y="120467"/>
                </a:lnTo>
                <a:lnTo>
                  <a:pt x="92201" y="125411"/>
                </a:lnTo>
                <a:lnTo>
                  <a:pt x="81673" y="128492"/>
                </a:lnTo>
                <a:lnTo>
                  <a:pt x="67680" y="129555"/>
                </a:lnTo>
                <a:lnTo>
                  <a:pt x="104993" y="129555"/>
                </a:lnTo>
                <a:lnTo>
                  <a:pt x="110477" y="124725"/>
                </a:lnTo>
                <a:lnTo>
                  <a:pt x="113666" y="113819"/>
                </a:lnTo>
                <a:lnTo>
                  <a:pt x="110477" y="102952"/>
                </a:lnTo>
                <a:lnTo>
                  <a:pt x="104816" y="97930"/>
                </a:lnTo>
                <a:close/>
              </a:path>
              <a:path w="405765" h="139700">
                <a:moveTo>
                  <a:pt x="247181" y="1680"/>
                </a:moveTo>
                <a:lnTo>
                  <a:pt x="234501" y="1680"/>
                </a:lnTo>
                <a:lnTo>
                  <a:pt x="234501" y="85555"/>
                </a:lnTo>
                <a:lnTo>
                  <a:pt x="247181" y="85555"/>
                </a:lnTo>
                <a:lnTo>
                  <a:pt x="247181" y="62944"/>
                </a:lnTo>
                <a:lnTo>
                  <a:pt x="243362" y="62944"/>
                </a:lnTo>
                <a:lnTo>
                  <a:pt x="243362" y="52402"/>
                </a:lnTo>
                <a:lnTo>
                  <a:pt x="247181" y="52402"/>
                </a:lnTo>
                <a:lnTo>
                  <a:pt x="247181" y="34069"/>
                </a:lnTo>
                <a:lnTo>
                  <a:pt x="243362" y="34069"/>
                </a:lnTo>
                <a:lnTo>
                  <a:pt x="243362" y="23527"/>
                </a:lnTo>
                <a:lnTo>
                  <a:pt x="247181" y="23527"/>
                </a:lnTo>
                <a:lnTo>
                  <a:pt x="247181" y="1680"/>
                </a:lnTo>
                <a:close/>
              </a:path>
              <a:path w="405765" h="139700">
                <a:moveTo>
                  <a:pt x="247181" y="52402"/>
                </a:moveTo>
                <a:lnTo>
                  <a:pt x="243362" y="52402"/>
                </a:lnTo>
                <a:lnTo>
                  <a:pt x="243362" y="62944"/>
                </a:lnTo>
                <a:lnTo>
                  <a:pt x="247181" y="62944"/>
                </a:lnTo>
                <a:lnTo>
                  <a:pt x="247181" y="52402"/>
                </a:lnTo>
                <a:close/>
              </a:path>
              <a:path w="405765" h="139700">
                <a:moveTo>
                  <a:pt x="267653" y="52402"/>
                </a:moveTo>
                <a:lnTo>
                  <a:pt x="247181" y="52402"/>
                </a:lnTo>
                <a:lnTo>
                  <a:pt x="247181" y="62944"/>
                </a:lnTo>
                <a:lnTo>
                  <a:pt x="267653" y="62944"/>
                </a:lnTo>
                <a:lnTo>
                  <a:pt x="267653" y="52402"/>
                </a:lnTo>
                <a:close/>
              </a:path>
              <a:path w="405765" h="139700">
                <a:moveTo>
                  <a:pt x="247181" y="23527"/>
                </a:moveTo>
                <a:lnTo>
                  <a:pt x="243362" y="23527"/>
                </a:lnTo>
                <a:lnTo>
                  <a:pt x="243362" y="34069"/>
                </a:lnTo>
                <a:lnTo>
                  <a:pt x="247181" y="34069"/>
                </a:lnTo>
                <a:lnTo>
                  <a:pt x="247181" y="23527"/>
                </a:lnTo>
                <a:close/>
              </a:path>
              <a:path w="405765" h="139700">
                <a:moveTo>
                  <a:pt x="267653" y="23527"/>
                </a:moveTo>
                <a:lnTo>
                  <a:pt x="247181" y="23527"/>
                </a:lnTo>
                <a:lnTo>
                  <a:pt x="247181" y="34069"/>
                </a:lnTo>
                <a:lnTo>
                  <a:pt x="267653" y="34069"/>
                </a:lnTo>
                <a:lnTo>
                  <a:pt x="267653" y="23527"/>
                </a:lnTo>
                <a:close/>
              </a:path>
              <a:path w="405765" h="139700">
                <a:moveTo>
                  <a:pt x="207917" y="9624"/>
                </a:moveTo>
                <a:lnTo>
                  <a:pt x="145737" y="9624"/>
                </a:lnTo>
                <a:lnTo>
                  <a:pt x="145737" y="20013"/>
                </a:lnTo>
                <a:lnTo>
                  <a:pt x="195390" y="20013"/>
                </a:lnTo>
                <a:lnTo>
                  <a:pt x="195390" y="38194"/>
                </a:lnTo>
                <a:lnTo>
                  <a:pt x="146043" y="38194"/>
                </a:lnTo>
                <a:lnTo>
                  <a:pt x="146043" y="78221"/>
                </a:lnTo>
                <a:lnTo>
                  <a:pt x="156890" y="78221"/>
                </a:lnTo>
                <a:lnTo>
                  <a:pt x="174822" y="78042"/>
                </a:lnTo>
                <a:lnTo>
                  <a:pt x="191036" y="77362"/>
                </a:lnTo>
                <a:lnTo>
                  <a:pt x="206562" y="75966"/>
                </a:lnTo>
                <a:lnTo>
                  <a:pt x="222431" y="73638"/>
                </a:lnTo>
                <a:lnTo>
                  <a:pt x="222353" y="72874"/>
                </a:lnTo>
                <a:lnTo>
                  <a:pt x="158418" y="72874"/>
                </a:lnTo>
                <a:lnTo>
                  <a:pt x="158418" y="67680"/>
                </a:lnTo>
                <a:lnTo>
                  <a:pt x="156890" y="67680"/>
                </a:lnTo>
                <a:lnTo>
                  <a:pt x="158418" y="67665"/>
                </a:lnTo>
                <a:lnTo>
                  <a:pt x="158418" y="47972"/>
                </a:lnTo>
                <a:lnTo>
                  <a:pt x="207917" y="47972"/>
                </a:lnTo>
                <a:lnTo>
                  <a:pt x="207917" y="9624"/>
                </a:lnTo>
                <a:close/>
              </a:path>
              <a:path w="405765" h="139700">
                <a:moveTo>
                  <a:pt x="221362" y="63249"/>
                </a:moveTo>
                <a:lnTo>
                  <a:pt x="205724" y="65488"/>
                </a:lnTo>
                <a:lnTo>
                  <a:pt x="190444" y="66840"/>
                </a:lnTo>
                <a:lnTo>
                  <a:pt x="174505" y="67503"/>
                </a:lnTo>
                <a:lnTo>
                  <a:pt x="158418" y="67665"/>
                </a:lnTo>
                <a:lnTo>
                  <a:pt x="158418" y="72874"/>
                </a:lnTo>
                <a:lnTo>
                  <a:pt x="222353" y="72874"/>
                </a:lnTo>
                <a:lnTo>
                  <a:pt x="221362" y="63249"/>
                </a:lnTo>
                <a:close/>
              </a:path>
              <a:path w="405765" h="139700">
                <a:moveTo>
                  <a:pt x="158418" y="67665"/>
                </a:moveTo>
                <a:lnTo>
                  <a:pt x="156890" y="67680"/>
                </a:lnTo>
                <a:lnTo>
                  <a:pt x="158418" y="67680"/>
                </a:lnTo>
                <a:close/>
              </a:path>
              <a:path w="405765" h="139700">
                <a:moveTo>
                  <a:pt x="247181" y="92735"/>
                </a:moveTo>
                <a:lnTo>
                  <a:pt x="157501" y="92735"/>
                </a:lnTo>
                <a:lnTo>
                  <a:pt x="157501" y="103124"/>
                </a:lnTo>
                <a:lnTo>
                  <a:pt x="234501" y="103124"/>
                </a:lnTo>
                <a:lnTo>
                  <a:pt x="234501" y="139638"/>
                </a:lnTo>
                <a:lnTo>
                  <a:pt x="247181" y="139638"/>
                </a:lnTo>
                <a:lnTo>
                  <a:pt x="247181" y="92735"/>
                </a:lnTo>
                <a:close/>
              </a:path>
              <a:path w="405765" h="139700">
                <a:moveTo>
                  <a:pt x="336697" y="82958"/>
                </a:moveTo>
                <a:lnTo>
                  <a:pt x="280475" y="82958"/>
                </a:lnTo>
                <a:lnTo>
                  <a:pt x="280475" y="93194"/>
                </a:lnTo>
                <a:lnTo>
                  <a:pt x="405294" y="93194"/>
                </a:lnTo>
                <a:lnTo>
                  <a:pt x="405294" y="87541"/>
                </a:lnTo>
                <a:lnTo>
                  <a:pt x="336697" y="87541"/>
                </a:lnTo>
                <a:lnTo>
                  <a:pt x="336697" y="82958"/>
                </a:lnTo>
                <a:close/>
              </a:path>
              <a:path w="405765" h="139700">
                <a:moveTo>
                  <a:pt x="336697" y="71660"/>
                </a:moveTo>
                <a:lnTo>
                  <a:pt x="336697" y="87541"/>
                </a:lnTo>
                <a:lnTo>
                  <a:pt x="349225" y="87541"/>
                </a:lnTo>
                <a:lnTo>
                  <a:pt x="349225" y="72110"/>
                </a:lnTo>
                <a:lnTo>
                  <a:pt x="342961" y="72110"/>
                </a:lnTo>
                <a:lnTo>
                  <a:pt x="336697" y="71660"/>
                </a:lnTo>
                <a:close/>
              </a:path>
              <a:path w="405765" h="139700">
                <a:moveTo>
                  <a:pt x="405294" y="82958"/>
                </a:moveTo>
                <a:lnTo>
                  <a:pt x="349225" y="82958"/>
                </a:lnTo>
                <a:lnTo>
                  <a:pt x="349225" y="87541"/>
                </a:lnTo>
                <a:lnTo>
                  <a:pt x="405294" y="87541"/>
                </a:lnTo>
                <a:lnTo>
                  <a:pt x="405294" y="82958"/>
                </a:lnTo>
                <a:close/>
              </a:path>
              <a:path w="405765" h="139700">
                <a:moveTo>
                  <a:pt x="349225" y="68291"/>
                </a:moveTo>
                <a:lnTo>
                  <a:pt x="336697" y="68291"/>
                </a:lnTo>
                <a:lnTo>
                  <a:pt x="336697" y="71660"/>
                </a:lnTo>
                <a:lnTo>
                  <a:pt x="342961" y="72110"/>
                </a:lnTo>
                <a:lnTo>
                  <a:pt x="349225" y="71660"/>
                </a:lnTo>
                <a:lnTo>
                  <a:pt x="349225" y="68291"/>
                </a:lnTo>
                <a:close/>
              </a:path>
              <a:path w="405765" h="139700">
                <a:moveTo>
                  <a:pt x="349225" y="71660"/>
                </a:moveTo>
                <a:lnTo>
                  <a:pt x="342961" y="72110"/>
                </a:lnTo>
                <a:lnTo>
                  <a:pt x="349225" y="72110"/>
                </a:lnTo>
                <a:lnTo>
                  <a:pt x="349225" y="71660"/>
                </a:lnTo>
                <a:close/>
              </a:path>
              <a:path w="405765" h="139700">
                <a:moveTo>
                  <a:pt x="342961" y="30097"/>
                </a:moveTo>
                <a:lnTo>
                  <a:pt x="324066" y="31457"/>
                </a:lnTo>
                <a:lnTo>
                  <a:pt x="310056" y="35482"/>
                </a:lnTo>
                <a:lnTo>
                  <a:pt x="301346" y="42085"/>
                </a:lnTo>
                <a:lnTo>
                  <a:pt x="298350" y="51180"/>
                </a:lnTo>
                <a:lnTo>
                  <a:pt x="301346" y="60187"/>
                </a:lnTo>
                <a:lnTo>
                  <a:pt x="310056" y="66744"/>
                </a:lnTo>
                <a:lnTo>
                  <a:pt x="324066" y="70752"/>
                </a:lnTo>
                <a:lnTo>
                  <a:pt x="336697" y="71660"/>
                </a:lnTo>
                <a:lnTo>
                  <a:pt x="336697" y="68291"/>
                </a:lnTo>
                <a:lnTo>
                  <a:pt x="370458" y="68291"/>
                </a:lnTo>
                <a:lnTo>
                  <a:pt x="375865" y="66744"/>
                </a:lnTo>
                <a:lnTo>
                  <a:pt x="381116" y="62791"/>
                </a:lnTo>
                <a:lnTo>
                  <a:pt x="342961" y="62791"/>
                </a:lnTo>
                <a:lnTo>
                  <a:pt x="329359" y="62029"/>
                </a:lnTo>
                <a:lnTo>
                  <a:pt x="319395" y="59793"/>
                </a:lnTo>
                <a:lnTo>
                  <a:pt x="313269" y="56152"/>
                </a:lnTo>
                <a:lnTo>
                  <a:pt x="311183" y="51180"/>
                </a:lnTo>
                <a:lnTo>
                  <a:pt x="313269" y="46119"/>
                </a:lnTo>
                <a:lnTo>
                  <a:pt x="319395" y="42433"/>
                </a:lnTo>
                <a:lnTo>
                  <a:pt x="329359" y="40180"/>
                </a:lnTo>
                <a:lnTo>
                  <a:pt x="342961" y="39416"/>
                </a:lnTo>
                <a:lnTo>
                  <a:pt x="381055" y="39416"/>
                </a:lnTo>
                <a:lnTo>
                  <a:pt x="375865" y="35482"/>
                </a:lnTo>
                <a:lnTo>
                  <a:pt x="361855" y="31457"/>
                </a:lnTo>
                <a:lnTo>
                  <a:pt x="342961" y="30097"/>
                </a:lnTo>
                <a:close/>
              </a:path>
              <a:path w="405765" h="139700">
                <a:moveTo>
                  <a:pt x="370458" y="68291"/>
                </a:moveTo>
                <a:lnTo>
                  <a:pt x="349225" y="68291"/>
                </a:lnTo>
                <a:lnTo>
                  <a:pt x="349225" y="71660"/>
                </a:lnTo>
                <a:lnTo>
                  <a:pt x="361855" y="70752"/>
                </a:lnTo>
                <a:lnTo>
                  <a:pt x="370458" y="68291"/>
                </a:lnTo>
                <a:close/>
              </a:path>
              <a:path w="405765" h="139700">
                <a:moveTo>
                  <a:pt x="381055" y="39416"/>
                </a:moveTo>
                <a:lnTo>
                  <a:pt x="342961" y="39416"/>
                </a:lnTo>
                <a:lnTo>
                  <a:pt x="356498" y="40180"/>
                </a:lnTo>
                <a:lnTo>
                  <a:pt x="366469" y="42433"/>
                </a:lnTo>
                <a:lnTo>
                  <a:pt x="372630" y="46119"/>
                </a:lnTo>
                <a:lnTo>
                  <a:pt x="374738" y="51180"/>
                </a:lnTo>
                <a:lnTo>
                  <a:pt x="372630" y="56152"/>
                </a:lnTo>
                <a:lnTo>
                  <a:pt x="366469" y="59793"/>
                </a:lnTo>
                <a:lnTo>
                  <a:pt x="356498" y="62029"/>
                </a:lnTo>
                <a:lnTo>
                  <a:pt x="342961" y="62791"/>
                </a:lnTo>
                <a:lnTo>
                  <a:pt x="381116" y="62791"/>
                </a:lnTo>
                <a:lnTo>
                  <a:pt x="384576" y="60187"/>
                </a:lnTo>
                <a:lnTo>
                  <a:pt x="387572" y="51180"/>
                </a:lnTo>
                <a:lnTo>
                  <a:pt x="384576" y="42085"/>
                </a:lnTo>
                <a:lnTo>
                  <a:pt x="381055" y="39416"/>
                </a:lnTo>
                <a:close/>
              </a:path>
              <a:path w="405765" h="139700">
                <a:moveTo>
                  <a:pt x="309350" y="102207"/>
                </a:moveTo>
                <a:lnTo>
                  <a:pt x="296669" y="102207"/>
                </a:lnTo>
                <a:lnTo>
                  <a:pt x="296669" y="136582"/>
                </a:lnTo>
                <a:lnTo>
                  <a:pt x="391544" y="136582"/>
                </a:lnTo>
                <a:lnTo>
                  <a:pt x="391544" y="131999"/>
                </a:lnTo>
                <a:lnTo>
                  <a:pt x="309350" y="131999"/>
                </a:lnTo>
                <a:lnTo>
                  <a:pt x="309350" y="102207"/>
                </a:lnTo>
                <a:close/>
              </a:path>
              <a:path w="405765" h="139700">
                <a:moveTo>
                  <a:pt x="391544" y="126499"/>
                </a:moveTo>
                <a:lnTo>
                  <a:pt x="309350" y="126499"/>
                </a:lnTo>
                <a:lnTo>
                  <a:pt x="309350" y="131999"/>
                </a:lnTo>
                <a:lnTo>
                  <a:pt x="391544" y="131999"/>
                </a:lnTo>
                <a:lnTo>
                  <a:pt x="391544" y="126499"/>
                </a:lnTo>
                <a:close/>
              </a:path>
              <a:path w="405765" h="139700">
                <a:moveTo>
                  <a:pt x="336697" y="14208"/>
                </a:moveTo>
                <a:lnTo>
                  <a:pt x="287044" y="14208"/>
                </a:lnTo>
                <a:lnTo>
                  <a:pt x="287044" y="24138"/>
                </a:lnTo>
                <a:lnTo>
                  <a:pt x="398113" y="24138"/>
                </a:lnTo>
                <a:lnTo>
                  <a:pt x="398113" y="19708"/>
                </a:lnTo>
                <a:lnTo>
                  <a:pt x="336697" y="19708"/>
                </a:lnTo>
                <a:lnTo>
                  <a:pt x="336697" y="14208"/>
                </a:lnTo>
                <a:close/>
              </a:path>
              <a:path w="405765" h="139700">
                <a:moveTo>
                  <a:pt x="349225" y="0"/>
                </a:moveTo>
                <a:lnTo>
                  <a:pt x="336697" y="0"/>
                </a:lnTo>
                <a:lnTo>
                  <a:pt x="336697" y="19708"/>
                </a:lnTo>
                <a:lnTo>
                  <a:pt x="349225" y="19708"/>
                </a:lnTo>
                <a:lnTo>
                  <a:pt x="349225" y="0"/>
                </a:lnTo>
                <a:close/>
              </a:path>
              <a:path w="405765" h="139700">
                <a:moveTo>
                  <a:pt x="398113" y="14208"/>
                </a:moveTo>
                <a:lnTo>
                  <a:pt x="349225" y="14208"/>
                </a:lnTo>
                <a:lnTo>
                  <a:pt x="349225" y="19708"/>
                </a:lnTo>
                <a:lnTo>
                  <a:pt x="398113" y="19708"/>
                </a:lnTo>
                <a:lnTo>
                  <a:pt x="398113" y="14208"/>
                </a:lnTo>
                <a:close/>
              </a:path>
            </a:pathLst>
          </a:custGeom>
          <a:solidFill>
            <a:srgbClr val="6775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8299758" y="6053992"/>
            <a:ext cx="406400" cy="138430"/>
          </a:xfrm>
          <a:custGeom>
            <a:avLst/>
            <a:gdLst/>
            <a:ahLst/>
            <a:cxnLst/>
            <a:rect l="l" t="t" r="r" b="b"/>
            <a:pathLst>
              <a:path w="406400" h="138429">
                <a:moveTo>
                  <a:pt x="113666" y="0"/>
                </a:moveTo>
                <a:lnTo>
                  <a:pt x="100985" y="0"/>
                </a:lnTo>
                <a:lnTo>
                  <a:pt x="100985" y="81735"/>
                </a:lnTo>
                <a:lnTo>
                  <a:pt x="113666" y="81735"/>
                </a:lnTo>
                <a:lnTo>
                  <a:pt x="113666" y="39722"/>
                </a:lnTo>
                <a:lnTo>
                  <a:pt x="103735" y="39722"/>
                </a:lnTo>
                <a:lnTo>
                  <a:pt x="103735" y="29180"/>
                </a:lnTo>
                <a:lnTo>
                  <a:pt x="113666" y="29180"/>
                </a:lnTo>
                <a:lnTo>
                  <a:pt x="113666" y="0"/>
                </a:lnTo>
                <a:close/>
              </a:path>
              <a:path w="406400" h="138429">
                <a:moveTo>
                  <a:pt x="37124" y="7791"/>
                </a:moveTo>
                <a:lnTo>
                  <a:pt x="34833" y="7791"/>
                </a:lnTo>
                <a:lnTo>
                  <a:pt x="34833" y="21999"/>
                </a:lnTo>
                <a:lnTo>
                  <a:pt x="32355" y="37194"/>
                </a:lnTo>
                <a:lnTo>
                  <a:pt x="25322" y="50626"/>
                </a:lnTo>
                <a:lnTo>
                  <a:pt x="14337" y="61509"/>
                </a:lnTo>
                <a:lnTo>
                  <a:pt x="0" y="69055"/>
                </a:lnTo>
                <a:lnTo>
                  <a:pt x="6569" y="79444"/>
                </a:lnTo>
                <a:lnTo>
                  <a:pt x="22622" y="70490"/>
                </a:lnTo>
                <a:lnTo>
                  <a:pt x="34852" y="57425"/>
                </a:lnTo>
                <a:lnTo>
                  <a:pt x="41644" y="43110"/>
                </a:lnTo>
                <a:lnTo>
                  <a:pt x="39788" y="39332"/>
                </a:lnTo>
                <a:lnTo>
                  <a:pt x="37193" y="21999"/>
                </a:lnTo>
                <a:lnTo>
                  <a:pt x="37124" y="7791"/>
                </a:lnTo>
                <a:close/>
              </a:path>
              <a:path w="406400" h="138429">
                <a:moveTo>
                  <a:pt x="47513" y="7791"/>
                </a:moveTo>
                <a:lnTo>
                  <a:pt x="45374" y="7791"/>
                </a:lnTo>
                <a:lnTo>
                  <a:pt x="45374" y="21999"/>
                </a:lnTo>
                <a:lnTo>
                  <a:pt x="42641" y="41008"/>
                </a:lnTo>
                <a:lnTo>
                  <a:pt x="41644" y="43110"/>
                </a:lnTo>
                <a:lnTo>
                  <a:pt x="47322" y="54675"/>
                </a:lnTo>
                <a:lnTo>
                  <a:pt x="59038" y="66894"/>
                </a:lnTo>
                <a:lnTo>
                  <a:pt x="74249" y="75319"/>
                </a:lnTo>
                <a:lnTo>
                  <a:pt x="81124" y="65388"/>
                </a:lnTo>
                <a:lnTo>
                  <a:pt x="67365" y="58322"/>
                </a:lnTo>
                <a:lnTo>
                  <a:pt x="56756" y="48163"/>
                </a:lnTo>
                <a:lnTo>
                  <a:pt x="49929" y="35654"/>
                </a:lnTo>
                <a:lnTo>
                  <a:pt x="47592" y="21999"/>
                </a:lnTo>
                <a:lnTo>
                  <a:pt x="47513" y="7791"/>
                </a:lnTo>
                <a:close/>
              </a:path>
              <a:path w="406400" h="138429">
                <a:moveTo>
                  <a:pt x="45374" y="7791"/>
                </a:moveTo>
                <a:lnTo>
                  <a:pt x="37124" y="7791"/>
                </a:lnTo>
                <a:lnTo>
                  <a:pt x="37193" y="21999"/>
                </a:lnTo>
                <a:lnTo>
                  <a:pt x="39788" y="39332"/>
                </a:lnTo>
                <a:lnTo>
                  <a:pt x="41644" y="43110"/>
                </a:lnTo>
                <a:lnTo>
                  <a:pt x="42641" y="41008"/>
                </a:lnTo>
                <a:lnTo>
                  <a:pt x="45374" y="21999"/>
                </a:lnTo>
                <a:lnTo>
                  <a:pt x="45374" y="7791"/>
                </a:lnTo>
                <a:close/>
              </a:path>
              <a:path w="406400" h="138429">
                <a:moveTo>
                  <a:pt x="100985" y="29180"/>
                </a:moveTo>
                <a:lnTo>
                  <a:pt x="71041" y="29180"/>
                </a:lnTo>
                <a:lnTo>
                  <a:pt x="71041" y="39722"/>
                </a:lnTo>
                <a:lnTo>
                  <a:pt x="100985" y="39722"/>
                </a:lnTo>
                <a:lnTo>
                  <a:pt x="100985" y="29180"/>
                </a:lnTo>
                <a:close/>
              </a:path>
              <a:path w="406400" h="138429">
                <a:moveTo>
                  <a:pt x="113666" y="29180"/>
                </a:moveTo>
                <a:lnTo>
                  <a:pt x="103735" y="29180"/>
                </a:lnTo>
                <a:lnTo>
                  <a:pt x="103735" y="39722"/>
                </a:lnTo>
                <a:lnTo>
                  <a:pt x="113666" y="39722"/>
                </a:lnTo>
                <a:lnTo>
                  <a:pt x="113666" y="29180"/>
                </a:lnTo>
                <a:close/>
              </a:path>
              <a:path w="406400" h="138429">
                <a:moveTo>
                  <a:pt x="68291" y="85708"/>
                </a:moveTo>
                <a:lnTo>
                  <a:pt x="49029" y="87469"/>
                </a:lnTo>
                <a:lnTo>
                  <a:pt x="34508" y="92583"/>
                </a:lnTo>
                <a:lnTo>
                  <a:pt x="25344" y="100790"/>
                </a:lnTo>
                <a:lnTo>
                  <a:pt x="22152" y="111832"/>
                </a:lnTo>
                <a:lnTo>
                  <a:pt x="25344" y="122852"/>
                </a:lnTo>
                <a:lnTo>
                  <a:pt x="34508" y="131006"/>
                </a:lnTo>
                <a:lnTo>
                  <a:pt x="49029" y="136067"/>
                </a:lnTo>
                <a:lnTo>
                  <a:pt x="68291" y="137805"/>
                </a:lnTo>
                <a:lnTo>
                  <a:pt x="87464" y="136067"/>
                </a:lnTo>
                <a:lnTo>
                  <a:pt x="101940" y="131006"/>
                </a:lnTo>
                <a:lnTo>
                  <a:pt x="105453" y="127874"/>
                </a:lnTo>
                <a:lnTo>
                  <a:pt x="68291" y="127874"/>
                </a:lnTo>
                <a:lnTo>
                  <a:pt x="54297" y="126786"/>
                </a:lnTo>
                <a:lnTo>
                  <a:pt x="43770" y="123635"/>
                </a:lnTo>
                <a:lnTo>
                  <a:pt x="37139" y="118593"/>
                </a:lnTo>
                <a:lnTo>
                  <a:pt x="34833" y="111832"/>
                </a:lnTo>
                <a:lnTo>
                  <a:pt x="37139" y="105072"/>
                </a:lnTo>
                <a:lnTo>
                  <a:pt x="43770" y="100030"/>
                </a:lnTo>
                <a:lnTo>
                  <a:pt x="54297" y="96879"/>
                </a:lnTo>
                <a:lnTo>
                  <a:pt x="68291" y="95791"/>
                </a:lnTo>
                <a:lnTo>
                  <a:pt x="105516" y="95791"/>
                </a:lnTo>
                <a:lnTo>
                  <a:pt x="101940" y="92583"/>
                </a:lnTo>
                <a:lnTo>
                  <a:pt x="87464" y="87469"/>
                </a:lnTo>
                <a:lnTo>
                  <a:pt x="68291" y="85708"/>
                </a:lnTo>
                <a:close/>
              </a:path>
              <a:path w="406400" h="138429">
                <a:moveTo>
                  <a:pt x="105516" y="95791"/>
                </a:moveTo>
                <a:lnTo>
                  <a:pt x="68291" y="95791"/>
                </a:lnTo>
                <a:lnTo>
                  <a:pt x="82284" y="96879"/>
                </a:lnTo>
                <a:lnTo>
                  <a:pt x="92812" y="100030"/>
                </a:lnTo>
                <a:lnTo>
                  <a:pt x="99443" y="105072"/>
                </a:lnTo>
                <a:lnTo>
                  <a:pt x="101749" y="111832"/>
                </a:lnTo>
                <a:lnTo>
                  <a:pt x="99443" y="118593"/>
                </a:lnTo>
                <a:lnTo>
                  <a:pt x="92812" y="123635"/>
                </a:lnTo>
                <a:lnTo>
                  <a:pt x="82284" y="126786"/>
                </a:lnTo>
                <a:lnTo>
                  <a:pt x="68291" y="127874"/>
                </a:lnTo>
                <a:lnTo>
                  <a:pt x="105453" y="127874"/>
                </a:lnTo>
                <a:lnTo>
                  <a:pt x="111088" y="122852"/>
                </a:lnTo>
                <a:lnTo>
                  <a:pt x="114277" y="111832"/>
                </a:lnTo>
                <a:lnTo>
                  <a:pt x="111088" y="100790"/>
                </a:lnTo>
                <a:lnTo>
                  <a:pt x="105516" y="95791"/>
                </a:lnTo>
                <a:close/>
              </a:path>
              <a:path w="406400" h="138429">
                <a:moveTo>
                  <a:pt x="176904" y="14819"/>
                </a:moveTo>
                <a:lnTo>
                  <a:pt x="174612" y="14819"/>
                </a:lnTo>
                <a:lnTo>
                  <a:pt x="174612" y="25972"/>
                </a:lnTo>
                <a:lnTo>
                  <a:pt x="172139" y="40273"/>
                </a:lnTo>
                <a:lnTo>
                  <a:pt x="165140" y="53071"/>
                </a:lnTo>
                <a:lnTo>
                  <a:pt x="154245" y="63548"/>
                </a:lnTo>
                <a:lnTo>
                  <a:pt x="140084" y="70888"/>
                </a:lnTo>
                <a:lnTo>
                  <a:pt x="146501" y="80971"/>
                </a:lnTo>
                <a:lnTo>
                  <a:pt x="162313" y="72399"/>
                </a:lnTo>
                <a:lnTo>
                  <a:pt x="174459" y="59831"/>
                </a:lnTo>
                <a:lnTo>
                  <a:pt x="181305" y="45995"/>
                </a:lnTo>
                <a:lnTo>
                  <a:pt x="179556" y="42620"/>
                </a:lnTo>
                <a:lnTo>
                  <a:pt x="176928" y="25972"/>
                </a:lnTo>
                <a:lnTo>
                  <a:pt x="176904" y="14819"/>
                </a:lnTo>
                <a:close/>
              </a:path>
              <a:path w="406400" h="138429">
                <a:moveTo>
                  <a:pt x="187293" y="14819"/>
                </a:moveTo>
                <a:lnTo>
                  <a:pt x="185001" y="14819"/>
                </a:lnTo>
                <a:lnTo>
                  <a:pt x="185001" y="25972"/>
                </a:lnTo>
                <a:lnTo>
                  <a:pt x="182251" y="44083"/>
                </a:lnTo>
                <a:lnTo>
                  <a:pt x="181305" y="45995"/>
                </a:lnTo>
                <a:lnTo>
                  <a:pt x="187121" y="57215"/>
                </a:lnTo>
                <a:lnTo>
                  <a:pt x="199011" y="68830"/>
                </a:lnTo>
                <a:lnTo>
                  <a:pt x="214640" y="76694"/>
                </a:lnTo>
                <a:lnTo>
                  <a:pt x="220751" y="66763"/>
                </a:lnTo>
                <a:lnTo>
                  <a:pt x="206951" y="60065"/>
                </a:lnTo>
                <a:lnTo>
                  <a:pt x="196402" y="50531"/>
                </a:lnTo>
                <a:lnTo>
                  <a:pt x="189663" y="38877"/>
                </a:lnTo>
                <a:lnTo>
                  <a:pt x="187320" y="25972"/>
                </a:lnTo>
                <a:lnTo>
                  <a:pt x="187293" y="14819"/>
                </a:lnTo>
                <a:close/>
              </a:path>
              <a:path w="406400" h="138429">
                <a:moveTo>
                  <a:pt x="185001" y="14819"/>
                </a:moveTo>
                <a:lnTo>
                  <a:pt x="176904" y="14819"/>
                </a:lnTo>
                <a:lnTo>
                  <a:pt x="176928" y="25972"/>
                </a:lnTo>
                <a:lnTo>
                  <a:pt x="179556" y="42620"/>
                </a:lnTo>
                <a:lnTo>
                  <a:pt x="181305" y="45995"/>
                </a:lnTo>
                <a:lnTo>
                  <a:pt x="182251" y="44083"/>
                </a:lnTo>
                <a:lnTo>
                  <a:pt x="185001" y="25972"/>
                </a:lnTo>
                <a:lnTo>
                  <a:pt x="185001" y="14819"/>
                </a:lnTo>
                <a:close/>
              </a:path>
              <a:path w="406400" h="138429">
                <a:moveTo>
                  <a:pt x="217695" y="10236"/>
                </a:moveTo>
                <a:lnTo>
                  <a:pt x="143904" y="10236"/>
                </a:lnTo>
                <a:lnTo>
                  <a:pt x="143904" y="20624"/>
                </a:lnTo>
                <a:lnTo>
                  <a:pt x="174612" y="20624"/>
                </a:lnTo>
                <a:lnTo>
                  <a:pt x="174612" y="14819"/>
                </a:lnTo>
                <a:lnTo>
                  <a:pt x="217695" y="14819"/>
                </a:lnTo>
                <a:lnTo>
                  <a:pt x="217695" y="10236"/>
                </a:lnTo>
                <a:close/>
              </a:path>
              <a:path w="406400" h="138429">
                <a:moveTo>
                  <a:pt x="217695" y="14819"/>
                </a:moveTo>
                <a:lnTo>
                  <a:pt x="187293" y="14819"/>
                </a:lnTo>
                <a:lnTo>
                  <a:pt x="187293" y="20624"/>
                </a:lnTo>
                <a:lnTo>
                  <a:pt x="217695" y="20624"/>
                </a:lnTo>
                <a:lnTo>
                  <a:pt x="217695" y="14819"/>
                </a:lnTo>
                <a:close/>
              </a:path>
              <a:path w="406400" h="138429">
                <a:moveTo>
                  <a:pt x="247792" y="0"/>
                </a:moveTo>
                <a:lnTo>
                  <a:pt x="235112" y="0"/>
                </a:lnTo>
                <a:lnTo>
                  <a:pt x="235112" y="83263"/>
                </a:lnTo>
                <a:lnTo>
                  <a:pt x="247792" y="83263"/>
                </a:lnTo>
                <a:lnTo>
                  <a:pt x="247792" y="45680"/>
                </a:lnTo>
                <a:lnTo>
                  <a:pt x="244278" y="45680"/>
                </a:lnTo>
                <a:lnTo>
                  <a:pt x="244278" y="34986"/>
                </a:lnTo>
                <a:lnTo>
                  <a:pt x="247792" y="34986"/>
                </a:lnTo>
                <a:lnTo>
                  <a:pt x="247792" y="0"/>
                </a:lnTo>
                <a:close/>
              </a:path>
              <a:path w="406400" h="138429">
                <a:moveTo>
                  <a:pt x="247792" y="34986"/>
                </a:moveTo>
                <a:lnTo>
                  <a:pt x="244278" y="34986"/>
                </a:lnTo>
                <a:lnTo>
                  <a:pt x="244278" y="45680"/>
                </a:lnTo>
                <a:lnTo>
                  <a:pt x="247792" y="45680"/>
                </a:lnTo>
                <a:lnTo>
                  <a:pt x="247792" y="34986"/>
                </a:lnTo>
                <a:close/>
              </a:path>
              <a:path w="406400" h="138429">
                <a:moveTo>
                  <a:pt x="268264" y="34986"/>
                </a:moveTo>
                <a:lnTo>
                  <a:pt x="247792" y="34986"/>
                </a:lnTo>
                <a:lnTo>
                  <a:pt x="247792" y="45680"/>
                </a:lnTo>
                <a:lnTo>
                  <a:pt x="268264" y="45680"/>
                </a:lnTo>
                <a:lnTo>
                  <a:pt x="268264" y="34986"/>
                </a:lnTo>
                <a:close/>
              </a:path>
              <a:path w="406400" h="138429">
                <a:moveTo>
                  <a:pt x="203792" y="86930"/>
                </a:moveTo>
                <a:lnTo>
                  <a:pt x="184843" y="88637"/>
                </a:lnTo>
                <a:lnTo>
                  <a:pt x="170563" y="93595"/>
                </a:lnTo>
                <a:lnTo>
                  <a:pt x="161554" y="101561"/>
                </a:lnTo>
                <a:lnTo>
                  <a:pt x="158418" y="112291"/>
                </a:lnTo>
                <a:lnTo>
                  <a:pt x="161554" y="123109"/>
                </a:lnTo>
                <a:lnTo>
                  <a:pt x="170563" y="131121"/>
                </a:lnTo>
                <a:lnTo>
                  <a:pt x="184843" y="136095"/>
                </a:lnTo>
                <a:lnTo>
                  <a:pt x="203792" y="137805"/>
                </a:lnTo>
                <a:lnTo>
                  <a:pt x="222742" y="136095"/>
                </a:lnTo>
                <a:lnTo>
                  <a:pt x="237022" y="131121"/>
                </a:lnTo>
                <a:lnTo>
                  <a:pt x="240672" y="127874"/>
                </a:lnTo>
                <a:lnTo>
                  <a:pt x="203792" y="127874"/>
                </a:lnTo>
                <a:lnTo>
                  <a:pt x="190000" y="126814"/>
                </a:lnTo>
                <a:lnTo>
                  <a:pt x="179615" y="123749"/>
                </a:lnTo>
                <a:lnTo>
                  <a:pt x="173070" y="118851"/>
                </a:lnTo>
                <a:lnTo>
                  <a:pt x="170793" y="112291"/>
                </a:lnTo>
                <a:lnTo>
                  <a:pt x="173070" y="105867"/>
                </a:lnTo>
                <a:lnTo>
                  <a:pt x="179615" y="101119"/>
                </a:lnTo>
                <a:lnTo>
                  <a:pt x="190000" y="98176"/>
                </a:lnTo>
                <a:lnTo>
                  <a:pt x="203792" y="97166"/>
                </a:lnTo>
                <a:lnTo>
                  <a:pt x="241060" y="97166"/>
                </a:lnTo>
                <a:lnTo>
                  <a:pt x="237022" y="93595"/>
                </a:lnTo>
                <a:lnTo>
                  <a:pt x="222742" y="88637"/>
                </a:lnTo>
                <a:lnTo>
                  <a:pt x="203792" y="86930"/>
                </a:lnTo>
                <a:close/>
              </a:path>
              <a:path w="406400" h="138429">
                <a:moveTo>
                  <a:pt x="241060" y="97166"/>
                </a:moveTo>
                <a:lnTo>
                  <a:pt x="203792" y="97166"/>
                </a:lnTo>
                <a:lnTo>
                  <a:pt x="217585" y="98176"/>
                </a:lnTo>
                <a:lnTo>
                  <a:pt x="227969" y="101119"/>
                </a:lnTo>
                <a:lnTo>
                  <a:pt x="234515" y="105867"/>
                </a:lnTo>
                <a:lnTo>
                  <a:pt x="236792" y="112291"/>
                </a:lnTo>
                <a:lnTo>
                  <a:pt x="234515" y="118851"/>
                </a:lnTo>
                <a:lnTo>
                  <a:pt x="227969" y="123749"/>
                </a:lnTo>
                <a:lnTo>
                  <a:pt x="217585" y="126814"/>
                </a:lnTo>
                <a:lnTo>
                  <a:pt x="203792" y="127874"/>
                </a:lnTo>
                <a:lnTo>
                  <a:pt x="240672" y="127874"/>
                </a:lnTo>
                <a:lnTo>
                  <a:pt x="246031" y="123109"/>
                </a:lnTo>
                <a:lnTo>
                  <a:pt x="249167" y="112291"/>
                </a:lnTo>
                <a:lnTo>
                  <a:pt x="246031" y="101561"/>
                </a:lnTo>
                <a:lnTo>
                  <a:pt x="241060" y="97166"/>
                </a:lnTo>
                <a:close/>
              </a:path>
              <a:path w="406400" h="138429">
                <a:moveTo>
                  <a:pt x="337155" y="81888"/>
                </a:moveTo>
                <a:lnTo>
                  <a:pt x="296211" y="81888"/>
                </a:lnTo>
                <a:lnTo>
                  <a:pt x="296211" y="91666"/>
                </a:lnTo>
                <a:lnTo>
                  <a:pt x="377488" y="91666"/>
                </a:lnTo>
                <a:lnTo>
                  <a:pt x="377488" y="103735"/>
                </a:lnTo>
                <a:lnTo>
                  <a:pt x="296516" y="103735"/>
                </a:lnTo>
                <a:lnTo>
                  <a:pt x="296516" y="136582"/>
                </a:lnTo>
                <a:lnTo>
                  <a:pt x="394141" y="136582"/>
                </a:lnTo>
                <a:lnTo>
                  <a:pt x="394141" y="129707"/>
                </a:lnTo>
                <a:lnTo>
                  <a:pt x="309044" y="129707"/>
                </a:lnTo>
                <a:lnTo>
                  <a:pt x="309044" y="112902"/>
                </a:lnTo>
                <a:lnTo>
                  <a:pt x="390016" y="112902"/>
                </a:lnTo>
                <a:lnTo>
                  <a:pt x="390016" y="86471"/>
                </a:lnTo>
                <a:lnTo>
                  <a:pt x="337155" y="86471"/>
                </a:lnTo>
                <a:lnTo>
                  <a:pt x="337155" y="81888"/>
                </a:lnTo>
                <a:close/>
              </a:path>
              <a:path w="406400" h="138429">
                <a:moveTo>
                  <a:pt x="394141" y="126652"/>
                </a:moveTo>
                <a:lnTo>
                  <a:pt x="309044" y="126652"/>
                </a:lnTo>
                <a:lnTo>
                  <a:pt x="309044" y="129707"/>
                </a:lnTo>
                <a:lnTo>
                  <a:pt x="394141" y="129707"/>
                </a:lnTo>
                <a:lnTo>
                  <a:pt x="394141" y="126652"/>
                </a:lnTo>
                <a:close/>
              </a:path>
              <a:path w="406400" h="138429">
                <a:moveTo>
                  <a:pt x="349683" y="65235"/>
                </a:moveTo>
                <a:lnTo>
                  <a:pt x="337155" y="65235"/>
                </a:lnTo>
                <a:lnTo>
                  <a:pt x="337155" y="86471"/>
                </a:lnTo>
                <a:lnTo>
                  <a:pt x="349683" y="86471"/>
                </a:lnTo>
                <a:lnTo>
                  <a:pt x="349683" y="65235"/>
                </a:lnTo>
                <a:close/>
              </a:path>
              <a:path w="406400" h="138429">
                <a:moveTo>
                  <a:pt x="390016" y="81888"/>
                </a:moveTo>
                <a:lnTo>
                  <a:pt x="349683" y="81888"/>
                </a:lnTo>
                <a:lnTo>
                  <a:pt x="349683" y="86471"/>
                </a:lnTo>
                <a:lnTo>
                  <a:pt x="390016" y="86471"/>
                </a:lnTo>
                <a:lnTo>
                  <a:pt x="390016" y="81888"/>
                </a:lnTo>
                <a:close/>
              </a:path>
              <a:path w="406400" h="138429">
                <a:moveTo>
                  <a:pt x="405905" y="58208"/>
                </a:moveTo>
                <a:lnTo>
                  <a:pt x="281086" y="58208"/>
                </a:lnTo>
                <a:lnTo>
                  <a:pt x="281086" y="68444"/>
                </a:lnTo>
                <a:lnTo>
                  <a:pt x="337155" y="68444"/>
                </a:lnTo>
                <a:lnTo>
                  <a:pt x="337155" y="65235"/>
                </a:lnTo>
                <a:lnTo>
                  <a:pt x="405905" y="65235"/>
                </a:lnTo>
                <a:lnTo>
                  <a:pt x="405905" y="58208"/>
                </a:lnTo>
                <a:close/>
              </a:path>
              <a:path w="406400" h="138429">
                <a:moveTo>
                  <a:pt x="405905" y="65235"/>
                </a:moveTo>
                <a:lnTo>
                  <a:pt x="349683" y="65235"/>
                </a:lnTo>
                <a:lnTo>
                  <a:pt x="349683" y="68444"/>
                </a:lnTo>
                <a:lnTo>
                  <a:pt x="405905" y="68444"/>
                </a:lnTo>
                <a:lnTo>
                  <a:pt x="405905" y="65235"/>
                </a:lnTo>
                <a:close/>
              </a:path>
              <a:path w="406400" h="138429">
                <a:moveTo>
                  <a:pt x="389710" y="4583"/>
                </a:moveTo>
                <a:lnTo>
                  <a:pt x="297280" y="4583"/>
                </a:lnTo>
                <a:lnTo>
                  <a:pt x="297280" y="46597"/>
                </a:lnTo>
                <a:lnTo>
                  <a:pt x="389710" y="46597"/>
                </a:lnTo>
                <a:lnTo>
                  <a:pt x="389710" y="36513"/>
                </a:lnTo>
                <a:lnTo>
                  <a:pt x="309808" y="36513"/>
                </a:lnTo>
                <a:lnTo>
                  <a:pt x="309808" y="14666"/>
                </a:lnTo>
                <a:lnTo>
                  <a:pt x="389710" y="14666"/>
                </a:lnTo>
                <a:lnTo>
                  <a:pt x="389710" y="4583"/>
                </a:lnTo>
                <a:close/>
              </a:path>
              <a:path w="406400" h="138429">
                <a:moveTo>
                  <a:pt x="389710" y="14666"/>
                </a:moveTo>
                <a:lnTo>
                  <a:pt x="377336" y="14666"/>
                </a:lnTo>
                <a:lnTo>
                  <a:pt x="377336" y="36513"/>
                </a:lnTo>
                <a:lnTo>
                  <a:pt x="389710" y="36513"/>
                </a:lnTo>
                <a:lnTo>
                  <a:pt x="389710" y="14666"/>
                </a:lnTo>
                <a:close/>
              </a:path>
            </a:pathLst>
          </a:custGeom>
          <a:solidFill>
            <a:srgbClr val="6775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8947753" y="6053992"/>
            <a:ext cx="406400" cy="138430"/>
          </a:xfrm>
          <a:custGeom>
            <a:avLst/>
            <a:gdLst/>
            <a:ahLst/>
            <a:cxnLst/>
            <a:rect l="l" t="t" r="r" b="b"/>
            <a:pathLst>
              <a:path w="406400" h="138429">
                <a:moveTo>
                  <a:pt x="32999" y="94110"/>
                </a:moveTo>
                <a:lnTo>
                  <a:pt x="13902" y="94110"/>
                </a:lnTo>
                <a:lnTo>
                  <a:pt x="13902" y="104346"/>
                </a:lnTo>
                <a:lnTo>
                  <a:pt x="96708" y="104346"/>
                </a:lnTo>
                <a:lnTo>
                  <a:pt x="96708" y="138110"/>
                </a:lnTo>
                <a:lnTo>
                  <a:pt x="109388" y="138110"/>
                </a:lnTo>
                <a:lnTo>
                  <a:pt x="109388" y="98694"/>
                </a:lnTo>
                <a:lnTo>
                  <a:pt x="32999" y="98694"/>
                </a:lnTo>
                <a:lnTo>
                  <a:pt x="32999" y="94110"/>
                </a:lnTo>
                <a:close/>
              </a:path>
              <a:path w="406400" h="138429">
                <a:moveTo>
                  <a:pt x="45680" y="71499"/>
                </a:moveTo>
                <a:lnTo>
                  <a:pt x="32999" y="71499"/>
                </a:lnTo>
                <a:lnTo>
                  <a:pt x="32999" y="98694"/>
                </a:lnTo>
                <a:lnTo>
                  <a:pt x="45680" y="98694"/>
                </a:lnTo>
                <a:lnTo>
                  <a:pt x="45680" y="71499"/>
                </a:lnTo>
                <a:close/>
              </a:path>
              <a:path w="406400" h="138429">
                <a:moveTo>
                  <a:pt x="79444" y="94110"/>
                </a:moveTo>
                <a:lnTo>
                  <a:pt x="45680" y="94110"/>
                </a:lnTo>
                <a:lnTo>
                  <a:pt x="45680" y="98694"/>
                </a:lnTo>
                <a:lnTo>
                  <a:pt x="79444" y="98694"/>
                </a:lnTo>
                <a:lnTo>
                  <a:pt x="79444" y="94110"/>
                </a:lnTo>
                <a:close/>
              </a:path>
              <a:path w="406400" h="138429">
                <a:moveTo>
                  <a:pt x="91971" y="71346"/>
                </a:moveTo>
                <a:lnTo>
                  <a:pt x="79444" y="71346"/>
                </a:lnTo>
                <a:lnTo>
                  <a:pt x="79444" y="98694"/>
                </a:lnTo>
                <a:lnTo>
                  <a:pt x="91971" y="98694"/>
                </a:lnTo>
                <a:lnTo>
                  <a:pt x="91971" y="71346"/>
                </a:lnTo>
                <a:close/>
              </a:path>
              <a:path w="406400" h="138429">
                <a:moveTo>
                  <a:pt x="109388" y="94110"/>
                </a:moveTo>
                <a:lnTo>
                  <a:pt x="91971" y="94110"/>
                </a:lnTo>
                <a:lnTo>
                  <a:pt x="91971" y="98694"/>
                </a:lnTo>
                <a:lnTo>
                  <a:pt x="109388" y="98694"/>
                </a:lnTo>
                <a:lnTo>
                  <a:pt x="109388" y="94110"/>
                </a:lnTo>
                <a:close/>
              </a:path>
              <a:path w="406400" h="138429">
                <a:moveTo>
                  <a:pt x="124819" y="66458"/>
                </a:moveTo>
                <a:lnTo>
                  <a:pt x="0" y="66458"/>
                </a:lnTo>
                <a:lnTo>
                  <a:pt x="0" y="76846"/>
                </a:lnTo>
                <a:lnTo>
                  <a:pt x="32999" y="76846"/>
                </a:lnTo>
                <a:lnTo>
                  <a:pt x="32999" y="71499"/>
                </a:lnTo>
                <a:lnTo>
                  <a:pt x="79444" y="71499"/>
                </a:lnTo>
                <a:lnTo>
                  <a:pt x="79444" y="71346"/>
                </a:lnTo>
                <a:lnTo>
                  <a:pt x="124819" y="71346"/>
                </a:lnTo>
                <a:lnTo>
                  <a:pt x="124819" y="66458"/>
                </a:lnTo>
                <a:close/>
              </a:path>
              <a:path w="406400" h="138429">
                <a:moveTo>
                  <a:pt x="79444" y="71499"/>
                </a:moveTo>
                <a:lnTo>
                  <a:pt x="45680" y="71499"/>
                </a:lnTo>
                <a:lnTo>
                  <a:pt x="45680" y="76846"/>
                </a:lnTo>
                <a:lnTo>
                  <a:pt x="79444" y="76846"/>
                </a:lnTo>
                <a:lnTo>
                  <a:pt x="79444" y="71499"/>
                </a:lnTo>
                <a:close/>
              </a:path>
              <a:path w="406400" h="138429">
                <a:moveTo>
                  <a:pt x="124819" y="71346"/>
                </a:moveTo>
                <a:lnTo>
                  <a:pt x="91971" y="71346"/>
                </a:lnTo>
                <a:lnTo>
                  <a:pt x="91971" y="76846"/>
                </a:lnTo>
                <a:lnTo>
                  <a:pt x="124819" y="76846"/>
                </a:lnTo>
                <a:lnTo>
                  <a:pt x="124819" y="71346"/>
                </a:lnTo>
                <a:close/>
              </a:path>
              <a:path w="406400" h="138429">
                <a:moveTo>
                  <a:pt x="62485" y="3208"/>
                </a:moveTo>
                <a:lnTo>
                  <a:pt x="42262" y="5017"/>
                </a:lnTo>
                <a:lnTo>
                  <a:pt x="26965" y="10236"/>
                </a:lnTo>
                <a:lnTo>
                  <a:pt x="17282" y="18548"/>
                </a:lnTo>
                <a:lnTo>
                  <a:pt x="13902" y="29638"/>
                </a:lnTo>
                <a:lnTo>
                  <a:pt x="17282" y="40729"/>
                </a:lnTo>
                <a:lnTo>
                  <a:pt x="26965" y="49041"/>
                </a:lnTo>
                <a:lnTo>
                  <a:pt x="42262" y="54259"/>
                </a:lnTo>
                <a:lnTo>
                  <a:pt x="62485" y="56069"/>
                </a:lnTo>
                <a:lnTo>
                  <a:pt x="82645" y="54259"/>
                </a:lnTo>
                <a:lnTo>
                  <a:pt x="97949" y="49041"/>
                </a:lnTo>
                <a:lnTo>
                  <a:pt x="101521" y="45985"/>
                </a:lnTo>
                <a:lnTo>
                  <a:pt x="62485" y="45985"/>
                </a:lnTo>
                <a:lnTo>
                  <a:pt x="47642" y="44871"/>
                </a:lnTo>
                <a:lnTo>
                  <a:pt x="36437" y="41650"/>
                </a:lnTo>
                <a:lnTo>
                  <a:pt x="29357" y="36511"/>
                </a:lnTo>
                <a:lnTo>
                  <a:pt x="26888" y="29638"/>
                </a:lnTo>
                <a:lnTo>
                  <a:pt x="29357" y="22701"/>
                </a:lnTo>
                <a:lnTo>
                  <a:pt x="36437" y="17569"/>
                </a:lnTo>
                <a:lnTo>
                  <a:pt x="47642" y="14384"/>
                </a:lnTo>
                <a:lnTo>
                  <a:pt x="62485" y="13291"/>
                </a:lnTo>
                <a:lnTo>
                  <a:pt x="101521" y="13291"/>
                </a:lnTo>
                <a:lnTo>
                  <a:pt x="97949" y="10236"/>
                </a:lnTo>
                <a:lnTo>
                  <a:pt x="82645" y="5017"/>
                </a:lnTo>
                <a:lnTo>
                  <a:pt x="62485" y="3208"/>
                </a:lnTo>
                <a:close/>
              </a:path>
              <a:path w="406400" h="138429">
                <a:moveTo>
                  <a:pt x="101521" y="13291"/>
                </a:moveTo>
                <a:lnTo>
                  <a:pt x="62485" y="13291"/>
                </a:lnTo>
                <a:lnTo>
                  <a:pt x="77264" y="14384"/>
                </a:lnTo>
                <a:lnTo>
                  <a:pt x="88477" y="17569"/>
                </a:lnTo>
                <a:lnTo>
                  <a:pt x="95593" y="22701"/>
                </a:lnTo>
                <a:lnTo>
                  <a:pt x="98083" y="29638"/>
                </a:lnTo>
                <a:lnTo>
                  <a:pt x="95593" y="36511"/>
                </a:lnTo>
                <a:lnTo>
                  <a:pt x="88477" y="41650"/>
                </a:lnTo>
                <a:lnTo>
                  <a:pt x="77264" y="44871"/>
                </a:lnTo>
                <a:lnTo>
                  <a:pt x="62485" y="45985"/>
                </a:lnTo>
                <a:lnTo>
                  <a:pt x="101521" y="45985"/>
                </a:lnTo>
                <a:lnTo>
                  <a:pt x="107667" y="40729"/>
                </a:lnTo>
                <a:lnTo>
                  <a:pt x="111069" y="29638"/>
                </a:lnTo>
                <a:lnTo>
                  <a:pt x="107667" y="18548"/>
                </a:lnTo>
                <a:lnTo>
                  <a:pt x="101521" y="13291"/>
                </a:lnTo>
                <a:close/>
              </a:path>
              <a:path w="406400" h="138429">
                <a:moveTo>
                  <a:pt x="177362" y="10541"/>
                </a:moveTo>
                <a:lnTo>
                  <a:pt x="163371" y="13936"/>
                </a:lnTo>
                <a:lnTo>
                  <a:pt x="152402" y="23604"/>
                </a:lnTo>
                <a:lnTo>
                  <a:pt x="145243" y="38772"/>
                </a:lnTo>
                <a:lnTo>
                  <a:pt x="142682" y="58666"/>
                </a:lnTo>
                <a:lnTo>
                  <a:pt x="145243" y="78649"/>
                </a:lnTo>
                <a:lnTo>
                  <a:pt x="152402" y="93862"/>
                </a:lnTo>
                <a:lnTo>
                  <a:pt x="163371" y="103547"/>
                </a:lnTo>
                <a:lnTo>
                  <a:pt x="177362" y="106944"/>
                </a:lnTo>
                <a:lnTo>
                  <a:pt x="191353" y="103547"/>
                </a:lnTo>
                <a:lnTo>
                  <a:pt x="200137" y="95791"/>
                </a:lnTo>
                <a:lnTo>
                  <a:pt x="177362" y="95791"/>
                </a:lnTo>
                <a:lnTo>
                  <a:pt x="168157" y="93148"/>
                </a:lnTo>
                <a:lnTo>
                  <a:pt x="161015" y="85650"/>
                </a:lnTo>
                <a:lnTo>
                  <a:pt x="156393" y="73941"/>
                </a:lnTo>
                <a:lnTo>
                  <a:pt x="154751" y="58666"/>
                </a:lnTo>
                <a:lnTo>
                  <a:pt x="156393" y="43527"/>
                </a:lnTo>
                <a:lnTo>
                  <a:pt x="161015" y="31968"/>
                </a:lnTo>
                <a:lnTo>
                  <a:pt x="168157" y="24592"/>
                </a:lnTo>
                <a:lnTo>
                  <a:pt x="177362" y="21999"/>
                </a:lnTo>
                <a:lnTo>
                  <a:pt x="200502" y="21999"/>
                </a:lnTo>
                <a:lnTo>
                  <a:pt x="191353" y="13936"/>
                </a:lnTo>
                <a:lnTo>
                  <a:pt x="177362" y="10541"/>
                </a:lnTo>
                <a:close/>
              </a:path>
              <a:path w="406400" h="138429">
                <a:moveTo>
                  <a:pt x="200502" y="21999"/>
                </a:moveTo>
                <a:lnTo>
                  <a:pt x="177362" y="21999"/>
                </a:lnTo>
                <a:lnTo>
                  <a:pt x="186502" y="24592"/>
                </a:lnTo>
                <a:lnTo>
                  <a:pt x="193652" y="31968"/>
                </a:lnTo>
                <a:lnTo>
                  <a:pt x="198309" y="43527"/>
                </a:lnTo>
                <a:lnTo>
                  <a:pt x="199973" y="58666"/>
                </a:lnTo>
                <a:lnTo>
                  <a:pt x="198309" y="73941"/>
                </a:lnTo>
                <a:lnTo>
                  <a:pt x="193652" y="85650"/>
                </a:lnTo>
                <a:lnTo>
                  <a:pt x="186502" y="93148"/>
                </a:lnTo>
                <a:lnTo>
                  <a:pt x="177362" y="95791"/>
                </a:lnTo>
                <a:lnTo>
                  <a:pt x="200137" y="95791"/>
                </a:lnTo>
                <a:lnTo>
                  <a:pt x="202322" y="93862"/>
                </a:lnTo>
                <a:lnTo>
                  <a:pt x="209481" y="78649"/>
                </a:lnTo>
                <a:lnTo>
                  <a:pt x="212042" y="58666"/>
                </a:lnTo>
                <a:lnTo>
                  <a:pt x="209481" y="38772"/>
                </a:lnTo>
                <a:lnTo>
                  <a:pt x="202322" y="23604"/>
                </a:lnTo>
                <a:lnTo>
                  <a:pt x="200502" y="21999"/>
                </a:lnTo>
                <a:close/>
              </a:path>
              <a:path w="406400" h="138429">
                <a:moveTo>
                  <a:pt x="246876" y="0"/>
                </a:moveTo>
                <a:lnTo>
                  <a:pt x="234042" y="0"/>
                </a:lnTo>
                <a:lnTo>
                  <a:pt x="234042" y="138110"/>
                </a:lnTo>
                <a:lnTo>
                  <a:pt x="246876" y="138110"/>
                </a:lnTo>
                <a:lnTo>
                  <a:pt x="246876" y="65847"/>
                </a:lnTo>
                <a:lnTo>
                  <a:pt x="243820" y="65847"/>
                </a:lnTo>
                <a:lnTo>
                  <a:pt x="243820" y="55152"/>
                </a:lnTo>
                <a:lnTo>
                  <a:pt x="246876" y="55152"/>
                </a:lnTo>
                <a:lnTo>
                  <a:pt x="246876" y="0"/>
                </a:lnTo>
                <a:close/>
              </a:path>
              <a:path w="406400" h="138429">
                <a:moveTo>
                  <a:pt x="246876" y="55152"/>
                </a:moveTo>
                <a:lnTo>
                  <a:pt x="243820" y="55152"/>
                </a:lnTo>
                <a:lnTo>
                  <a:pt x="243820" y="65847"/>
                </a:lnTo>
                <a:lnTo>
                  <a:pt x="246876" y="65847"/>
                </a:lnTo>
                <a:lnTo>
                  <a:pt x="246876" y="55152"/>
                </a:lnTo>
                <a:close/>
              </a:path>
              <a:path w="406400" h="138429">
                <a:moveTo>
                  <a:pt x="269487" y="55152"/>
                </a:moveTo>
                <a:lnTo>
                  <a:pt x="246876" y="55152"/>
                </a:lnTo>
                <a:lnTo>
                  <a:pt x="246876" y="65847"/>
                </a:lnTo>
                <a:lnTo>
                  <a:pt x="269487" y="65847"/>
                </a:lnTo>
                <a:lnTo>
                  <a:pt x="269487" y="55152"/>
                </a:lnTo>
                <a:close/>
              </a:path>
              <a:path w="406400" h="138429">
                <a:moveTo>
                  <a:pt x="337155" y="81888"/>
                </a:moveTo>
                <a:lnTo>
                  <a:pt x="296211" y="81888"/>
                </a:lnTo>
                <a:lnTo>
                  <a:pt x="296211" y="91666"/>
                </a:lnTo>
                <a:lnTo>
                  <a:pt x="377488" y="91666"/>
                </a:lnTo>
                <a:lnTo>
                  <a:pt x="377488" y="103735"/>
                </a:lnTo>
                <a:lnTo>
                  <a:pt x="296516" y="103735"/>
                </a:lnTo>
                <a:lnTo>
                  <a:pt x="296516" y="136582"/>
                </a:lnTo>
                <a:lnTo>
                  <a:pt x="394141" y="136582"/>
                </a:lnTo>
                <a:lnTo>
                  <a:pt x="394141" y="129707"/>
                </a:lnTo>
                <a:lnTo>
                  <a:pt x="309044" y="129707"/>
                </a:lnTo>
                <a:lnTo>
                  <a:pt x="309044" y="112902"/>
                </a:lnTo>
                <a:lnTo>
                  <a:pt x="390016" y="112902"/>
                </a:lnTo>
                <a:lnTo>
                  <a:pt x="390016" y="86471"/>
                </a:lnTo>
                <a:lnTo>
                  <a:pt x="337155" y="86471"/>
                </a:lnTo>
                <a:lnTo>
                  <a:pt x="337155" y="81888"/>
                </a:lnTo>
                <a:close/>
              </a:path>
              <a:path w="406400" h="138429">
                <a:moveTo>
                  <a:pt x="394141" y="126652"/>
                </a:moveTo>
                <a:lnTo>
                  <a:pt x="309044" y="126652"/>
                </a:lnTo>
                <a:lnTo>
                  <a:pt x="309044" y="129707"/>
                </a:lnTo>
                <a:lnTo>
                  <a:pt x="394141" y="129707"/>
                </a:lnTo>
                <a:lnTo>
                  <a:pt x="394141" y="126652"/>
                </a:lnTo>
                <a:close/>
              </a:path>
              <a:path w="406400" h="138429">
                <a:moveTo>
                  <a:pt x="349683" y="65235"/>
                </a:moveTo>
                <a:lnTo>
                  <a:pt x="337155" y="65235"/>
                </a:lnTo>
                <a:lnTo>
                  <a:pt x="337155" y="86471"/>
                </a:lnTo>
                <a:lnTo>
                  <a:pt x="349683" y="86471"/>
                </a:lnTo>
                <a:lnTo>
                  <a:pt x="349683" y="65235"/>
                </a:lnTo>
                <a:close/>
              </a:path>
              <a:path w="406400" h="138429">
                <a:moveTo>
                  <a:pt x="390016" y="81888"/>
                </a:moveTo>
                <a:lnTo>
                  <a:pt x="349683" y="81888"/>
                </a:lnTo>
                <a:lnTo>
                  <a:pt x="349683" y="86471"/>
                </a:lnTo>
                <a:lnTo>
                  <a:pt x="390016" y="86471"/>
                </a:lnTo>
                <a:lnTo>
                  <a:pt x="390016" y="81888"/>
                </a:lnTo>
                <a:close/>
              </a:path>
              <a:path w="406400" h="138429">
                <a:moveTo>
                  <a:pt x="405905" y="58208"/>
                </a:moveTo>
                <a:lnTo>
                  <a:pt x="281086" y="58208"/>
                </a:lnTo>
                <a:lnTo>
                  <a:pt x="281086" y="68444"/>
                </a:lnTo>
                <a:lnTo>
                  <a:pt x="337155" y="68444"/>
                </a:lnTo>
                <a:lnTo>
                  <a:pt x="337155" y="65235"/>
                </a:lnTo>
                <a:lnTo>
                  <a:pt x="405905" y="65235"/>
                </a:lnTo>
                <a:lnTo>
                  <a:pt x="405905" y="58208"/>
                </a:lnTo>
                <a:close/>
              </a:path>
              <a:path w="406400" h="138429">
                <a:moveTo>
                  <a:pt x="405905" y="65235"/>
                </a:moveTo>
                <a:lnTo>
                  <a:pt x="349683" y="65235"/>
                </a:lnTo>
                <a:lnTo>
                  <a:pt x="349683" y="68444"/>
                </a:lnTo>
                <a:lnTo>
                  <a:pt x="405905" y="68444"/>
                </a:lnTo>
                <a:lnTo>
                  <a:pt x="405905" y="65235"/>
                </a:lnTo>
                <a:close/>
              </a:path>
              <a:path w="406400" h="138429">
                <a:moveTo>
                  <a:pt x="389710" y="4583"/>
                </a:moveTo>
                <a:lnTo>
                  <a:pt x="297280" y="4583"/>
                </a:lnTo>
                <a:lnTo>
                  <a:pt x="297280" y="46597"/>
                </a:lnTo>
                <a:lnTo>
                  <a:pt x="389710" y="46597"/>
                </a:lnTo>
                <a:lnTo>
                  <a:pt x="389710" y="36513"/>
                </a:lnTo>
                <a:lnTo>
                  <a:pt x="309808" y="36513"/>
                </a:lnTo>
                <a:lnTo>
                  <a:pt x="309808" y="14666"/>
                </a:lnTo>
                <a:lnTo>
                  <a:pt x="389710" y="14666"/>
                </a:lnTo>
                <a:lnTo>
                  <a:pt x="389710" y="4583"/>
                </a:lnTo>
                <a:close/>
              </a:path>
              <a:path w="406400" h="138429">
                <a:moveTo>
                  <a:pt x="389710" y="14666"/>
                </a:moveTo>
                <a:lnTo>
                  <a:pt x="377336" y="14666"/>
                </a:lnTo>
                <a:lnTo>
                  <a:pt x="377336" y="36513"/>
                </a:lnTo>
                <a:lnTo>
                  <a:pt x="389710" y="36513"/>
                </a:lnTo>
                <a:lnTo>
                  <a:pt x="389710" y="14666"/>
                </a:lnTo>
                <a:close/>
              </a:path>
            </a:pathLst>
          </a:custGeom>
          <a:solidFill>
            <a:srgbClr val="6775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5663167" y="3208829"/>
            <a:ext cx="406400" cy="138430"/>
          </a:xfrm>
          <a:custGeom>
            <a:avLst/>
            <a:gdLst/>
            <a:ahLst/>
            <a:cxnLst/>
            <a:rect l="l" t="t" r="r" b="b"/>
            <a:pathLst>
              <a:path w="406400" h="138429">
                <a:moveTo>
                  <a:pt x="113971" y="0"/>
                </a:moveTo>
                <a:lnTo>
                  <a:pt x="101444" y="0"/>
                </a:lnTo>
                <a:lnTo>
                  <a:pt x="101444" y="138416"/>
                </a:lnTo>
                <a:lnTo>
                  <a:pt x="113971" y="138416"/>
                </a:lnTo>
                <a:lnTo>
                  <a:pt x="113971" y="57291"/>
                </a:lnTo>
                <a:lnTo>
                  <a:pt x="107708" y="57291"/>
                </a:lnTo>
                <a:lnTo>
                  <a:pt x="107708" y="46902"/>
                </a:lnTo>
                <a:lnTo>
                  <a:pt x="113971" y="46902"/>
                </a:lnTo>
                <a:lnTo>
                  <a:pt x="113971" y="0"/>
                </a:lnTo>
                <a:close/>
              </a:path>
              <a:path w="406400" h="138429">
                <a:moveTo>
                  <a:pt x="38347" y="12069"/>
                </a:moveTo>
                <a:lnTo>
                  <a:pt x="35902" y="12069"/>
                </a:lnTo>
                <a:lnTo>
                  <a:pt x="35902" y="36666"/>
                </a:lnTo>
                <a:lnTo>
                  <a:pt x="33150" y="55816"/>
                </a:lnTo>
                <a:lnTo>
                  <a:pt x="25571" y="73676"/>
                </a:lnTo>
                <a:lnTo>
                  <a:pt x="14182" y="88615"/>
                </a:lnTo>
                <a:lnTo>
                  <a:pt x="0" y="98999"/>
                </a:lnTo>
                <a:lnTo>
                  <a:pt x="8097" y="109082"/>
                </a:lnTo>
                <a:lnTo>
                  <a:pt x="23281" y="97166"/>
                </a:lnTo>
                <a:lnTo>
                  <a:pt x="35387" y="80093"/>
                </a:lnTo>
                <a:lnTo>
                  <a:pt x="42439" y="61880"/>
                </a:lnTo>
                <a:lnTo>
                  <a:pt x="41202" y="58771"/>
                </a:lnTo>
                <a:lnTo>
                  <a:pt x="38347" y="36666"/>
                </a:lnTo>
                <a:lnTo>
                  <a:pt x="38347" y="12069"/>
                </a:lnTo>
                <a:close/>
              </a:path>
              <a:path w="406400" h="138429">
                <a:moveTo>
                  <a:pt x="48583" y="12069"/>
                </a:moveTo>
                <a:lnTo>
                  <a:pt x="46291" y="12069"/>
                </a:lnTo>
                <a:lnTo>
                  <a:pt x="46291" y="36666"/>
                </a:lnTo>
                <a:lnTo>
                  <a:pt x="43395" y="59411"/>
                </a:lnTo>
                <a:lnTo>
                  <a:pt x="42439" y="61880"/>
                </a:lnTo>
                <a:lnTo>
                  <a:pt x="49156" y="78756"/>
                </a:lnTo>
                <a:lnTo>
                  <a:pt x="61292" y="95189"/>
                </a:lnTo>
                <a:lnTo>
                  <a:pt x="76694" y="106638"/>
                </a:lnTo>
                <a:lnTo>
                  <a:pt x="84180" y="96402"/>
                </a:lnTo>
                <a:lnTo>
                  <a:pt x="70174" y="86617"/>
                </a:lnTo>
                <a:lnTo>
                  <a:pt x="58876" y="72435"/>
                </a:lnTo>
                <a:lnTo>
                  <a:pt x="51330" y="55302"/>
                </a:lnTo>
                <a:lnTo>
                  <a:pt x="48583" y="36666"/>
                </a:lnTo>
                <a:lnTo>
                  <a:pt x="48583" y="12069"/>
                </a:lnTo>
                <a:close/>
              </a:path>
              <a:path w="406400" h="138429">
                <a:moveTo>
                  <a:pt x="46291" y="12069"/>
                </a:moveTo>
                <a:lnTo>
                  <a:pt x="38347" y="12069"/>
                </a:lnTo>
                <a:lnTo>
                  <a:pt x="38347" y="36666"/>
                </a:lnTo>
                <a:lnTo>
                  <a:pt x="41202" y="58771"/>
                </a:lnTo>
                <a:lnTo>
                  <a:pt x="42439" y="61880"/>
                </a:lnTo>
                <a:lnTo>
                  <a:pt x="43395" y="59411"/>
                </a:lnTo>
                <a:lnTo>
                  <a:pt x="46291" y="36666"/>
                </a:lnTo>
                <a:lnTo>
                  <a:pt x="46291" y="12069"/>
                </a:lnTo>
                <a:close/>
              </a:path>
              <a:path w="406400" h="138429">
                <a:moveTo>
                  <a:pt x="101444" y="46902"/>
                </a:moveTo>
                <a:lnTo>
                  <a:pt x="69208" y="46902"/>
                </a:lnTo>
                <a:lnTo>
                  <a:pt x="69208" y="57291"/>
                </a:lnTo>
                <a:lnTo>
                  <a:pt x="101444" y="57291"/>
                </a:lnTo>
                <a:lnTo>
                  <a:pt x="101444" y="46902"/>
                </a:lnTo>
                <a:close/>
              </a:path>
              <a:path w="406400" h="138429">
                <a:moveTo>
                  <a:pt x="113971" y="46902"/>
                </a:moveTo>
                <a:lnTo>
                  <a:pt x="107708" y="46902"/>
                </a:lnTo>
                <a:lnTo>
                  <a:pt x="107708" y="57291"/>
                </a:lnTo>
                <a:lnTo>
                  <a:pt x="113971" y="57291"/>
                </a:lnTo>
                <a:lnTo>
                  <a:pt x="113971" y="46902"/>
                </a:lnTo>
                <a:close/>
              </a:path>
              <a:path w="406400" h="138429">
                <a:moveTo>
                  <a:pt x="247945" y="152"/>
                </a:moveTo>
                <a:lnTo>
                  <a:pt x="235265" y="152"/>
                </a:lnTo>
                <a:lnTo>
                  <a:pt x="235265" y="81888"/>
                </a:lnTo>
                <a:lnTo>
                  <a:pt x="247945" y="81888"/>
                </a:lnTo>
                <a:lnTo>
                  <a:pt x="247945" y="60652"/>
                </a:lnTo>
                <a:lnTo>
                  <a:pt x="244126" y="60652"/>
                </a:lnTo>
                <a:lnTo>
                  <a:pt x="244126" y="50110"/>
                </a:lnTo>
                <a:lnTo>
                  <a:pt x="247945" y="50110"/>
                </a:lnTo>
                <a:lnTo>
                  <a:pt x="247945" y="31319"/>
                </a:lnTo>
                <a:lnTo>
                  <a:pt x="244126" y="31319"/>
                </a:lnTo>
                <a:lnTo>
                  <a:pt x="244126" y="20777"/>
                </a:lnTo>
                <a:lnTo>
                  <a:pt x="247945" y="20777"/>
                </a:lnTo>
                <a:lnTo>
                  <a:pt x="247945" y="152"/>
                </a:lnTo>
                <a:close/>
              </a:path>
              <a:path w="406400" h="138429">
                <a:moveTo>
                  <a:pt x="247945" y="50110"/>
                </a:moveTo>
                <a:lnTo>
                  <a:pt x="244126" y="50110"/>
                </a:lnTo>
                <a:lnTo>
                  <a:pt x="244126" y="60652"/>
                </a:lnTo>
                <a:lnTo>
                  <a:pt x="247945" y="60652"/>
                </a:lnTo>
                <a:lnTo>
                  <a:pt x="247945" y="50110"/>
                </a:lnTo>
                <a:close/>
              </a:path>
              <a:path w="406400" h="138429">
                <a:moveTo>
                  <a:pt x="268112" y="50110"/>
                </a:moveTo>
                <a:lnTo>
                  <a:pt x="247945" y="50110"/>
                </a:lnTo>
                <a:lnTo>
                  <a:pt x="247945" y="60652"/>
                </a:lnTo>
                <a:lnTo>
                  <a:pt x="268112" y="60652"/>
                </a:lnTo>
                <a:lnTo>
                  <a:pt x="268112" y="50110"/>
                </a:lnTo>
                <a:close/>
              </a:path>
              <a:path w="406400" h="138429">
                <a:moveTo>
                  <a:pt x="247945" y="20777"/>
                </a:moveTo>
                <a:lnTo>
                  <a:pt x="244126" y="20777"/>
                </a:lnTo>
                <a:lnTo>
                  <a:pt x="244126" y="31319"/>
                </a:lnTo>
                <a:lnTo>
                  <a:pt x="247945" y="31319"/>
                </a:lnTo>
                <a:lnTo>
                  <a:pt x="247945" y="20777"/>
                </a:lnTo>
                <a:close/>
              </a:path>
              <a:path w="406400" h="138429">
                <a:moveTo>
                  <a:pt x="268112" y="20777"/>
                </a:moveTo>
                <a:lnTo>
                  <a:pt x="247945" y="20777"/>
                </a:lnTo>
                <a:lnTo>
                  <a:pt x="247945" y="31319"/>
                </a:lnTo>
                <a:lnTo>
                  <a:pt x="268112" y="31319"/>
                </a:lnTo>
                <a:lnTo>
                  <a:pt x="268112" y="20777"/>
                </a:lnTo>
                <a:close/>
              </a:path>
              <a:path w="406400" h="138429">
                <a:moveTo>
                  <a:pt x="179348" y="8249"/>
                </a:moveTo>
                <a:lnTo>
                  <a:pt x="164949" y="10651"/>
                </a:lnTo>
                <a:lnTo>
                  <a:pt x="153529" y="17378"/>
                </a:lnTo>
                <a:lnTo>
                  <a:pt x="146004" y="27714"/>
                </a:lnTo>
                <a:lnTo>
                  <a:pt x="143293" y="40944"/>
                </a:lnTo>
                <a:lnTo>
                  <a:pt x="146004" y="54061"/>
                </a:lnTo>
                <a:lnTo>
                  <a:pt x="153529" y="64300"/>
                </a:lnTo>
                <a:lnTo>
                  <a:pt x="164949" y="70957"/>
                </a:lnTo>
                <a:lnTo>
                  <a:pt x="179348" y="73333"/>
                </a:lnTo>
                <a:lnTo>
                  <a:pt x="193747" y="70957"/>
                </a:lnTo>
                <a:lnTo>
                  <a:pt x="205167" y="64300"/>
                </a:lnTo>
                <a:lnTo>
                  <a:pt x="206276" y="62791"/>
                </a:lnTo>
                <a:lnTo>
                  <a:pt x="179348" y="62791"/>
                </a:lnTo>
                <a:lnTo>
                  <a:pt x="169847" y="61204"/>
                </a:lnTo>
                <a:lnTo>
                  <a:pt x="162352" y="56737"/>
                </a:lnTo>
                <a:lnTo>
                  <a:pt x="157434" y="49836"/>
                </a:lnTo>
                <a:lnTo>
                  <a:pt x="155668" y="40944"/>
                </a:lnTo>
                <a:lnTo>
                  <a:pt x="157434" y="32028"/>
                </a:lnTo>
                <a:lnTo>
                  <a:pt x="162352" y="25074"/>
                </a:lnTo>
                <a:lnTo>
                  <a:pt x="169847" y="20555"/>
                </a:lnTo>
                <a:lnTo>
                  <a:pt x="179348" y="18944"/>
                </a:lnTo>
                <a:lnTo>
                  <a:pt x="206307" y="18944"/>
                </a:lnTo>
                <a:lnTo>
                  <a:pt x="205167" y="17378"/>
                </a:lnTo>
                <a:lnTo>
                  <a:pt x="193747" y="10651"/>
                </a:lnTo>
                <a:lnTo>
                  <a:pt x="179348" y="8249"/>
                </a:lnTo>
                <a:close/>
              </a:path>
              <a:path w="406400" h="138429">
                <a:moveTo>
                  <a:pt x="206307" y="18944"/>
                </a:moveTo>
                <a:lnTo>
                  <a:pt x="179348" y="18944"/>
                </a:lnTo>
                <a:lnTo>
                  <a:pt x="188849" y="20555"/>
                </a:lnTo>
                <a:lnTo>
                  <a:pt x="196345" y="25074"/>
                </a:lnTo>
                <a:lnTo>
                  <a:pt x="201262" y="32028"/>
                </a:lnTo>
                <a:lnTo>
                  <a:pt x="203029" y="40944"/>
                </a:lnTo>
                <a:lnTo>
                  <a:pt x="201262" y="49836"/>
                </a:lnTo>
                <a:lnTo>
                  <a:pt x="196345" y="56737"/>
                </a:lnTo>
                <a:lnTo>
                  <a:pt x="188849" y="61204"/>
                </a:lnTo>
                <a:lnTo>
                  <a:pt x="179348" y="62791"/>
                </a:lnTo>
                <a:lnTo>
                  <a:pt x="206276" y="62791"/>
                </a:lnTo>
                <a:lnTo>
                  <a:pt x="212692" y="54061"/>
                </a:lnTo>
                <a:lnTo>
                  <a:pt x="215404" y="40944"/>
                </a:lnTo>
                <a:lnTo>
                  <a:pt x="212692" y="27714"/>
                </a:lnTo>
                <a:lnTo>
                  <a:pt x="206307" y="18944"/>
                </a:lnTo>
                <a:close/>
              </a:path>
              <a:path w="406400" h="138429">
                <a:moveTo>
                  <a:pt x="203945" y="86319"/>
                </a:moveTo>
                <a:lnTo>
                  <a:pt x="184996" y="88076"/>
                </a:lnTo>
                <a:lnTo>
                  <a:pt x="170716" y="93155"/>
                </a:lnTo>
                <a:lnTo>
                  <a:pt x="161707" y="101272"/>
                </a:lnTo>
                <a:lnTo>
                  <a:pt x="158570" y="112138"/>
                </a:lnTo>
                <a:lnTo>
                  <a:pt x="161707" y="123069"/>
                </a:lnTo>
                <a:lnTo>
                  <a:pt x="170716" y="131178"/>
                </a:lnTo>
                <a:lnTo>
                  <a:pt x="184996" y="136222"/>
                </a:lnTo>
                <a:lnTo>
                  <a:pt x="203945" y="137957"/>
                </a:lnTo>
                <a:lnTo>
                  <a:pt x="222894" y="136222"/>
                </a:lnTo>
                <a:lnTo>
                  <a:pt x="237174" y="131178"/>
                </a:lnTo>
                <a:lnTo>
                  <a:pt x="240845" y="127874"/>
                </a:lnTo>
                <a:lnTo>
                  <a:pt x="203945" y="127874"/>
                </a:lnTo>
                <a:lnTo>
                  <a:pt x="190152" y="126812"/>
                </a:lnTo>
                <a:lnTo>
                  <a:pt x="179768" y="123730"/>
                </a:lnTo>
                <a:lnTo>
                  <a:pt x="173223" y="118786"/>
                </a:lnTo>
                <a:lnTo>
                  <a:pt x="170945" y="112138"/>
                </a:lnTo>
                <a:lnTo>
                  <a:pt x="173223" y="105514"/>
                </a:lnTo>
                <a:lnTo>
                  <a:pt x="179768" y="100622"/>
                </a:lnTo>
                <a:lnTo>
                  <a:pt x="190152" y="97593"/>
                </a:lnTo>
                <a:lnTo>
                  <a:pt x="203945" y="96555"/>
                </a:lnTo>
                <a:lnTo>
                  <a:pt x="240948" y="96555"/>
                </a:lnTo>
                <a:lnTo>
                  <a:pt x="237174" y="93155"/>
                </a:lnTo>
                <a:lnTo>
                  <a:pt x="222894" y="88076"/>
                </a:lnTo>
                <a:lnTo>
                  <a:pt x="203945" y="86319"/>
                </a:lnTo>
                <a:close/>
              </a:path>
              <a:path w="406400" h="138429">
                <a:moveTo>
                  <a:pt x="240948" y="96555"/>
                </a:moveTo>
                <a:lnTo>
                  <a:pt x="203945" y="96555"/>
                </a:lnTo>
                <a:lnTo>
                  <a:pt x="217738" y="97593"/>
                </a:lnTo>
                <a:lnTo>
                  <a:pt x="228122" y="100622"/>
                </a:lnTo>
                <a:lnTo>
                  <a:pt x="234668" y="105514"/>
                </a:lnTo>
                <a:lnTo>
                  <a:pt x="236945" y="112138"/>
                </a:lnTo>
                <a:lnTo>
                  <a:pt x="234668" y="118786"/>
                </a:lnTo>
                <a:lnTo>
                  <a:pt x="228122" y="123730"/>
                </a:lnTo>
                <a:lnTo>
                  <a:pt x="217738" y="126812"/>
                </a:lnTo>
                <a:lnTo>
                  <a:pt x="203945" y="127874"/>
                </a:lnTo>
                <a:lnTo>
                  <a:pt x="240845" y="127874"/>
                </a:lnTo>
                <a:lnTo>
                  <a:pt x="246183" y="123069"/>
                </a:lnTo>
                <a:lnTo>
                  <a:pt x="249320" y="112138"/>
                </a:lnTo>
                <a:lnTo>
                  <a:pt x="246183" y="101272"/>
                </a:lnTo>
                <a:lnTo>
                  <a:pt x="240948" y="96555"/>
                </a:lnTo>
                <a:close/>
              </a:path>
              <a:path w="406400" h="138429">
                <a:moveTo>
                  <a:pt x="337461" y="91226"/>
                </a:moveTo>
                <a:lnTo>
                  <a:pt x="323692" y="92301"/>
                </a:lnTo>
                <a:lnTo>
                  <a:pt x="308853" y="96860"/>
                </a:lnTo>
                <a:lnTo>
                  <a:pt x="299572" y="104284"/>
                </a:lnTo>
                <a:lnTo>
                  <a:pt x="296364" y="114430"/>
                </a:lnTo>
                <a:lnTo>
                  <a:pt x="299572" y="124487"/>
                </a:lnTo>
                <a:lnTo>
                  <a:pt x="308853" y="131865"/>
                </a:lnTo>
                <a:lnTo>
                  <a:pt x="323692" y="136408"/>
                </a:lnTo>
                <a:lnTo>
                  <a:pt x="343572" y="137957"/>
                </a:lnTo>
                <a:lnTo>
                  <a:pt x="363452" y="136408"/>
                </a:lnTo>
                <a:lnTo>
                  <a:pt x="378290" y="131865"/>
                </a:lnTo>
                <a:lnTo>
                  <a:pt x="382734" y="128332"/>
                </a:lnTo>
                <a:lnTo>
                  <a:pt x="343572" y="128332"/>
                </a:lnTo>
                <a:lnTo>
                  <a:pt x="329048" y="127406"/>
                </a:lnTo>
                <a:lnTo>
                  <a:pt x="318249" y="124704"/>
                </a:lnTo>
                <a:lnTo>
                  <a:pt x="311517" y="120340"/>
                </a:lnTo>
                <a:lnTo>
                  <a:pt x="309197" y="114430"/>
                </a:lnTo>
                <a:lnTo>
                  <a:pt x="311517" y="108519"/>
                </a:lnTo>
                <a:lnTo>
                  <a:pt x="318249" y="104155"/>
                </a:lnTo>
                <a:lnTo>
                  <a:pt x="329048" y="101453"/>
                </a:lnTo>
                <a:lnTo>
                  <a:pt x="343572" y="100527"/>
                </a:lnTo>
                <a:lnTo>
                  <a:pt x="382874" y="100527"/>
                </a:lnTo>
                <a:lnTo>
                  <a:pt x="378290" y="96860"/>
                </a:lnTo>
                <a:lnTo>
                  <a:pt x="371330" y="94721"/>
                </a:lnTo>
                <a:lnTo>
                  <a:pt x="337461" y="94721"/>
                </a:lnTo>
                <a:lnTo>
                  <a:pt x="337461" y="91226"/>
                </a:lnTo>
                <a:close/>
              </a:path>
              <a:path w="406400" h="138429">
                <a:moveTo>
                  <a:pt x="382874" y="100527"/>
                </a:moveTo>
                <a:lnTo>
                  <a:pt x="343572" y="100527"/>
                </a:lnTo>
                <a:lnTo>
                  <a:pt x="358095" y="101453"/>
                </a:lnTo>
                <a:lnTo>
                  <a:pt x="368895" y="104155"/>
                </a:lnTo>
                <a:lnTo>
                  <a:pt x="375626" y="108519"/>
                </a:lnTo>
                <a:lnTo>
                  <a:pt x="377947" y="114430"/>
                </a:lnTo>
                <a:lnTo>
                  <a:pt x="375626" y="120340"/>
                </a:lnTo>
                <a:lnTo>
                  <a:pt x="368895" y="124704"/>
                </a:lnTo>
                <a:lnTo>
                  <a:pt x="358095" y="127406"/>
                </a:lnTo>
                <a:lnTo>
                  <a:pt x="343572" y="128332"/>
                </a:lnTo>
                <a:lnTo>
                  <a:pt x="382734" y="128332"/>
                </a:lnTo>
                <a:lnTo>
                  <a:pt x="387572" y="124487"/>
                </a:lnTo>
                <a:lnTo>
                  <a:pt x="390780" y="114430"/>
                </a:lnTo>
                <a:lnTo>
                  <a:pt x="387572" y="104284"/>
                </a:lnTo>
                <a:lnTo>
                  <a:pt x="382874" y="100527"/>
                </a:lnTo>
                <a:close/>
              </a:path>
              <a:path w="406400" h="138429">
                <a:moveTo>
                  <a:pt x="343572" y="90749"/>
                </a:moveTo>
                <a:lnTo>
                  <a:pt x="337461" y="91226"/>
                </a:lnTo>
                <a:lnTo>
                  <a:pt x="337461" y="94721"/>
                </a:lnTo>
                <a:lnTo>
                  <a:pt x="349988" y="94721"/>
                </a:lnTo>
                <a:lnTo>
                  <a:pt x="349988" y="91250"/>
                </a:lnTo>
                <a:lnTo>
                  <a:pt x="343572" y="90749"/>
                </a:lnTo>
                <a:close/>
              </a:path>
              <a:path w="406400" h="138429">
                <a:moveTo>
                  <a:pt x="349988" y="91250"/>
                </a:moveTo>
                <a:lnTo>
                  <a:pt x="349988" y="94721"/>
                </a:lnTo>
                <a:lnTo>
                  <a:pt x="371330" y="94721"/>
                </a:lnTo>
                <a:lnTo>
                  <a:pt x="363452" y="92301"/>
                </a:lnTo>
                <a:lnTo>
                  <a:pt x="349988" y="91250"/>
                </a:lnTo>
                <a:close/>
              </a:path>
              <a:path w="406400" h="138429">
                <a:moveTo>
                  <a:pt x="349988" y="90749"/>
                </a:moveTo>
                <a:lnTo>
                  <a:pt x="343572" y="90749"/>
                </a:lnTo>
                <a:lnTo>
                  <a:pt x="349988" y="91250"/>
                </a:lnTo>
                <a:lnTo>
                  <a:pt x="349988" y="90749"/>
                </a:lnTo>
                <a:close/>
              </a:path>
              <a:path w="406400" h="138429">
                <a:moveTo>
                  <a:pt x="349988" y="72110"/>
                </a:moveTo>
                <a:lnTo>
                  <a:pt x="337461" y="72110"/>
                </a:lnTo>
                <a:lnTo>
                  <a:pt x="337461" y="91226"/>
                </a:lnTo>
                <a:lnTo>
                  <a:pt x="343572" y="90749"/>
                </a:lnTo>
                <a:lnTo>
                  <a:pt x="349988" y="90749"/>
                </a:lnTo>
                <a:lnTo>
                  <a:pt x="349988" y="72110"/>
                </a:lnTo>
                <a:close/>
              </a:path>
              <a:path w="406400" h="138429">
                <a:moveTo>
                  <a:pt x="406058" y="67374"/>
                </a:moveTo>
                <a:lnTo>
                  <a:pt x="281239" y="67374"/>
                </a:lnTo>
                <a:lnTo>
                  <a:pt x="281239" y="77763"/>
                </a:lnTo>
                <a:lnTo>
                  <a:pt x="337461" y="77763"/>
                </a:lnTo>
                <a:lnTo>
                  <a:pt x="337461" y="72110"/>
                </a:lnTo>
                <a:lnTo>
                  <a:pt x="406058" y="72110"/>
                </a:lnTo>
                <a:lnTo>
                  <a:pt x="406058" y="67374"/>
                </a:lnTo>
                <a:close/>
              </a:path>
              <a:path w="406400" h="138429">
                <a:moveTo>
                  <a:pt x="406058" y="72110"/>
                </a:moveTo>
                <a:lnTo>
                  <a:pt x="349988" y="72110"/>
                </a:lnTo>
                <a:lnTo>
                  <a:pt x="349988" y="77763"/>
                </a:lnTo>
                <a:lnTo>
                  <a:pt x="406058" y="77763"/>
                </a:lnTo>
                <a:lnTo>
                  <a:pt x="406058" y="72110"/>
                </a:lnTo>
                <a:close/>
              </a:path>
              <a:path w="406400" h="138429">
                <a:moveTo>
                  <a:pt x="313780" y="44305"/>
                </a:moveTo>
                <a:lnTo>
                  <a:pt x="293461" y="44305"/>
                </a:lnTo>
                <a:lnTo>
                  <a:pt x="293461" y="54694"/>
                </a:lnTo>
                <a:lnTo>
                  <a:pt x="393683" y="54694"/>
                </a:lnTo>
                <a:lnTo>
                  <a:pt x="393683" y="51333"/>
                </a:lnTo>
                <a:lnTo>
                  <a:pt x="313780" y="51333"/>
                </a:lnTo>
                <a:lnTo>
                  <a:pt x="313780" y="44305"/>
                </a:lnTo>
                <a:close/>
              </a:path>
              <a:path w="406400" h="138429">
                <a:moveTo>
                  <a:pt x="326461" y="9777"/>
                </a:moveTo>
                <a:lnTo>
                  <a:pt x="313780" y="9777"/>
                </a:lnTo>
                <a:lnTo>
                  <a:pt x="313780" y="51333"/>
                </a:lnTo>
                <a:lnTo>
                  <a:pt x="326461" y="51333"/>
                </a:lnTo>
                <a:lnTo>
                  <a:pt x="326461" y="9777"/>
                </a:lnTo>
                <a:close/>
              </a:path>
              <a:path w="406400" h="138429">
                <a:moveTo>
                  <a:pt x="360836" y="44305"/>
                </a:moveTo>
                <a:lnTo>
                  <a:pt x="326461" y="44305"/>
                </a:lnTo>
                <a:lnTo>
                  <a:pt x="326461" y="51333"/>
                </a:lnTo>
                <a:lnTo>
                  <a:pt x="360836" y="51333"/>
                </a:lnTo>
                <a:lnTo>
                  <a:pt x="360836" y="44305"/>
                </a:lnTo>
                <a:close/>
              </a:path>
              <a:path w="406400" h="138429">
                <a:moveTo>
                  <a:pt x="373363" y="9777"/>
                </a:moveTo>
                <a:lnTo>
                  <a:pt x="360836" y="9777"/>
                </a:lnTo>
                <a:lnTo>
                  <a:pt x="360836" y="51333"/>
                </a:lnTo>
                <a:lnTo>
                  <a:pt x="373363" y="51333"/>
                </a:lnTo>
                <a:lnTo>
                  <a:pt x="373363" y="9777"/>
                </a:lnTo>
                <a:close/>
              </a:path>
              <a:path w="406400" h="138429">
                <a:moveTo>
                  <a:pt x="393683" y="44305"/>
                </a:moveTo>
                <a:lnTo>
                  <a:pt x="373363" y="44305"/>
                </a:lnTo>
                <a:lnTo>
                  <a:pt x="373363" y="51333"/>
                </a:lnTo>
                <a:lnTo>
                  <a:pt x="393683" y="51333"/>
                </a:lnTo>
                <a:lnTo>
                  <a:pt x="393683" y="44305"/>
                </a:lnTo>
                <a:close/>
              </a:path>
              <a:path w="406400" h="138429">
                <a:moveTo>
                  <a:pt x="394294" y="5347"/>
                </a:moveTo>
                <a:lnTo>
                  <a:pt x="292850" y="5347"/>
                </a:lnTo>
                <a:lnTo>
                  <a:pt x="292850" y="15583"/>
                </a:lnTo>
                <a:lnTo>
                  <a:pt x="313780" y="15583"/>
                </a:lnTo>
                <a:lnTo>
                  <a:pt x="313780" y="9777"/>
                </a:lnTo>
                <a:lnTo>
                  <a:pt x="394294" y="9777"/>
                </a:lnTo>
                <a:lnTo>
                  <a:pt x="394294" y="5347"/>
                </a:lnTo>
                <a:close/>
              </a:path>
              <a:path w="406400" h="138429">
                <a:moveTo>
                  <a:pt x="360836" y="9777"/>
                </a:moveTo>
                <a:lnTo>
                  <a:pt x="326461" y="9777"/>
                </a:lnTo>
                <a:lnTo>
                  <a:pt x="326461" y="15583"/>
                </a:lnTo>
                <a:lnTo>
                  <a:pt x="360836" y="15583"/>
                </a:lnTo>
                <a:lnTo>
                  <a:pt x="360836" y="9777"/>
                </a:lnTo>
                <a:close/>
              </a:path>
              <a:path w="406400" h="138429">
                <a:moveTo>
                  <a:pt x="394294" y="9777"/>
                </a:moveTo>
                <a:lnTo>
                  <a:pt x="373363" y="9777"/>
                </a:lnTo>
                <a:lnTo>
                  <a:pt x="373363" y="15583"/>
                </a:lnTo>
                <a:lnTo>
                  <a:pt x="394294" y="15583"/>
                </a:lnTo>
                <a:lnTo>
                  <a:pt x="394294" y="9777"/>
                </a:lnTo>
                <a:close/>
              </a:path>
            </a:pathLst>
          </a:custGeom>
          <a:solidFill>
            <a:srgbClr val="6775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5420693" y="3785873"/>
            <a:ext cx="548005" cy="138430"/>
          </a:xfrm>
          <a:custGeom>
            <a:avLst/>
            <a:gdLst/>
            <a:ahLst/>
            <a:cxnLst/>
            <a:rect l="l" t="t" r="r" b="b"/>
            <a:pathLst>
              <a:path w="548004" h="138429">
                <a:moveTo>
                  <a:pt x="37430" y="32999"/>
                </a:moveTo>
                <a:lnTo>
                  <a:pt x="34985" y="32999"/>
                </a:lnTo>
                <a:lnTo>
                  <a:pt x="34985" y="44763"/>
                </a:lnTo>
                <a:lnTo>
                  <a:pt x="32376" y="62371"/>
                </a:lnTo>
                <a:lnTo>
                  <a:pt x="25112" y="78603"/>
                </a:lnTo>
                <a:lnTo>
                  <a:pt x="14038" y="92201"/>
                </a:lnTo>
                <a:lnTo>
                  <a:pt x="0" y="101902"/>
                </a:lnTo>
                <a:lnTo>
                  <a:pt x="7180" y="111680"/>
                </a:lnTo>
                <a:lnTo>
                  <a:pt x="22293" y="100751"/>
                </a:lnTo>
                <a:lnTo>
                  <a:pt x="34241" y="85096"/>
                </a:lnTo>
                <a:lnTo>
                  <a:pt x="41321" y="67878"/>
                </a:lnTo>
                <a:lnTo>
                  <a:pt x="40106" y="64911"/>
                </a:lnTo>
                <a:lnTo>
                  <a:pt x="37430" y="44763"/>
                </a:lnTo>
                <a:lnTo>
                  <a:pt x="37430" y="32999"/>
                </a:lnTo>
                <a:close/>
              </a:path>
              <a:path w="548004" h="138429">
                <a:moveTo>
                  <a:pt x="47360" y="32999"/>
                </a:moveTo>
                <a:lnTo>
                  <a:pt x="44916" y="32999"/>
                </a:lnTo>
                <a:lnTo>
                  <a:pt x="44916" y="44763"/>
                </a:lnTo>
                <a:lnTo>
                  <a:pt x="42092" y="66004"/>
                </a:lnTo>
                <a:lnTo>
                  <a:pt x="41321" y="67878"/>
                </a:lnTo>
                <a:lnTo>
                  <a:pt x="47609" y="83225"/>
                </a:lnTo>
                <a:lnTo>
                  <a:pt x="59151" y="98388"/>
                </a:lnTo>
                <a:lnTo>
                  <a:pt x="73944" y="109082"/>
                </a:lnTo>
                <a:lnTo>
                  <a:pt x="80971" y="99305"/>
                </a:lnTo>
                <a:lnTo>
                  <a:pt x="67405" y="89794"/>
                </a:lnTo>
                <a:lnTo>
                  <a:pt x="56775" y="76732"/>
                </a:lnTo>
                <a:lnTo>
                  <a:pt x="49841" y="61320"/>
                </a:lnTo>
                <a:lnTo>
                  <a:pt x="47360" y="44763"/>
                </a:lnTo>
                <a:lnTo>
                  <a:pt x="47360" y="32999"/>
                </a:lnTo>
                <a:close/>
              </a:path>
              <a:path w="548004" h="138429">
                <a:moveTo>
                  <a:pt x="44916" y="32999"/>
                </a:moveTo>
                <a:lnTo>
                  <a:pt x="37430" y="32999"/>
                </a:lnTo>
                <a:lnTo>
                  <a:pt x="37430" y="44763"/>
                </a:lnTo>
                <a:lnTo>
                  <a:pt x="40106" y="64911"/>
                </a:lnTo>
                <a:lnTo>
                  <a:pt x="41321" y="67878"/>
                </a:lnTo>
                <a:lnTo>
                  <a:pt x="42092" y="66004"/>
                </a:lnTo>
                <a:lnTo>
                  <a:pt x="44916" y="44763"/>
                </a:lnTo>
                <a:lnTo>
                  <a:pt x="44916" y="32999"/>
                </a:lnTo>
                <a:close/>
              </a:path>
              <a:path w="548004" h="138429">
                <a:moveTo>
                  <a:pt x="34833" y="24138"/>
                </a:moveTo>
                <a:lnTo>
                  <a:pt x="3819" y="24138"/>
                </a:lnTo>
                <a:lnTo>
                  <a:pt x="3819" y="34374"/>
                </a:lnTo>
                <a:lnTo>
                  <a:pt x="34985" y="34374"/>
                </a:lnTo>
                <a:lnTo>
                  <a:pt x="34985" y="32999"/>
                </a:lnTo>
                <a:lnTo>
                  <a:pt x="77916" y="32999"/>
                </a:lnTo>
                <a:lnTo>
                  <a:pt x="77916" y="29791"/>
                </a:lnTo>
                <a:lnTo>
                  <a:pt x="34833" y="29791"/>
                </a:lnTo>
                <a:lnTo>
                  <a:pt x="34833" y="24138"/>
                </a:lnTo>
                <a:close/>
              </a:path>
              <a:path w="548004" h="138429">
                <a:moveTo>
                  <a:pt x="77916" y="32999"/>
                </a:moveTo>
                <a:lnTo>
                  <a:pt x="47360" y="32999"/>
                </a:lnTo>
                <a:lnTo>
                  <a:pt x="47360" y="34374"/>
                </a:lnTo>
                <a:lnTo>
                  <a:pt x="77916" y="34374"/>
                </a:lnTo>
                <a:lnTo>
                  <a:pt x="77916" y="32999"/>
                </a:lnTo>
                <a:close/>
              </a:path>
              <a:path w="548004" h="138429">
                <a:moveTo>
                  <a:pt x="47360" y="2597"/>
                </a:moveTo>
                <a:lnTo>
                  <a:pt x="34833" y="2597"/>
                </a:lnTo>
                <a:lnTo>
                  <a:pt x="34833" y="29791"/>
                </a:lnTo>
                <a:lnTo>
                  <a:pt x="47360" y="29791"/>
                </a:lnTo>
                <a:lnTo>
                  <a:pt x="47360" y="2597"/>
                </a:lnTo>
                <a:close/>
              </a:path>
              <a:path w="548004" h="138429">
                <a:moveTo>
                  <a:pt x="77916" y="24138"/>
                </a:moveTo>
                <a:lnTo>
                  <a:pt x="47360" y="24138"/>
                </a:lnTo>
                <a:lnTo>
                  <a:pt x="47360" y="29791"/>
                </a:lnTo>
                <a:lnTo>
                  <a:pt x="77916" y="29791"/>
                </a:lnTo>
                <a:lnTo>
                  <a:pt x="77916" y="24138"/>
                </a:lnTo>
                <a:close/>
              </a:path>
              <a:path w="548004" h="138429">
                <a:moveTo>
                  <a:pt x="107555" y="152"/>
                </a:moveTo>
                <a:lnTo>
                  <a:pt x="94721" y="152"/>
                </a:lnTo>
                <a:lnTo>
                  <a:pt x="94721" y="138263"/>
                </a:lnTo>
                <a:lnTo>
                  <a:pt x="107555" y="138263"/>
                </a:lnTo>
                <a:lnTo>
                  <a:pt x="107555" y="67374"/>
                </a:lnTo>
                <a:lnTo>
                  <a:pt x="104499" y="67374"/>
                </a:lnTo>
                <a:lnTo>
                  <a:pt x="104499" y="56833"/>
                </a:lnTo>
                <a:lnTo>
                  <a:pt x="107555" y="56833"/>
                </a:lnTo>
                <a:lnTo>
                  <a:pt x="107555" y="152"/>
                </a:lnTo>
                <a:close/>
              </a:path>
              <a:path w="548004" h="138429">
                <a:moveTo>
                  <a:pt x="107555" y="56833"/>
                </a:moveTo>
                <a:lnTo>
                  <a:pt x="104499" y="56833"/>
                </a:lnTo>
                <a:lnTo>
                  <a:pt x="104499" y="67374"/>
                </a:lnTo>
                <a:lnTo>
                  <a:pt x="107555" y="67374"/>
                </a:lnTo>
                <a:lnTo>
                  <a:pt x="107555" y="56833"/>
                </a:lnTo>
                <a:close/>
              </a:path>
              <a:path w="548004" h="138429">
                <a:moveTo>
                  <a:pt x="130166" y="56833"/>
                </a:moveTo>
                <a:lnTo>
                  <a:pt x="107555" y="56833"/>
                </a:lnTo>
                <a:lnTo>
                  <a:pt x="107555" y="67374"/>
                </a:lnTo>
                <a:lnTo>
                  <a:pt x="130166" y="67374"/>
                </a:lnTo>
                <a:lnTo>
                  <a:pt x="130166" y="56833"/>
                </a:lnTo>
                <a:close/>
              </a:path>
              <a:path w="548004" h="138429">
                <a:moveTo>
                  <a:pt x="173390" y="95027"/>
                </a:moveTo>
                <a:lnTo>
                  <a:pt x="160709" y="95027"/>
                </a:lnTo>
                <a:lnTo>
                  <a:pt x="160709" y="135207"/>
                </a:lnTo>
                <a:lnTo>
                  <a:pt x="258334" y="135207"/>
                </a:lnTo>
                <a:lnTo>
                  <a:pt x="258334" y="127721"/>
                </a:lnTo>
                <a:lnTo>
                  <a:pt x="173390" y="127721"/>
                </a:lnTo>
                <a:lnTo>
                  <a:pt x="173390" y="95027"/>
                </a:lnTo>
                <a:close/>
              </a:path>
              <a:path w="548004" h="138429">
                <a:moveTo>
                  <a:pt x="258334" y="124819"/>
                </a:moveTo>
                <a:lnTo>
                  <a:pt x="173390" y="124819"/>
                </a:lnTo>
                <a:lnTo>
                  <a:pt x="173390" y="127721"/>
                </a:lnTo>
                <a:lnTo>
                  <a:pt x="258334" y="127721"/>
                </a:lnTo>
                <a:lnTo>
                  <a:pt x="258334" y="124819"/>
                </a:lnTo>
                <a:close/>
              </a:path>
              <a:path w="548004" h="138429">
                <a:moveTo>
                  <a:pt x="254973" y="152"/>
                </a:moveTo>
                <a:lnTo>
                  <a:pt x="242292" y="152"/>
                </a:lnTo>
                <a:lnTo>
                  <a:pt x="242292" y="105263"/>
                </a:lnTo>
                <a:lnTo>
                  <a:pt x="254973" y="105263"/>
                </a:lnTo>
                <a:lnTo>
                  <a:pt x="254973" y="91055"/>
                </a:lnTo>
                <a:lnTo>
                  <a:pt x="245501" y="91055"/>
                </a:lnTo>
                <a:lnTo>
                  <a:pt x="245501" y="81735"/>
                </a:lnTo>
                <a:lnTo>
                  <a:pt x="254973" y="81735"/>
                </a:lnTo>
                <a:lnTo>
                  <a:pt x="254973" y="152"/>
                </a:lnTo>
                <a:close/>
              </a:path>
              <a:path w="548004" h="138429">
                <a:moveTo>
                  <a:pt x="193709" y="73005"/>
                </a:moveTo>
                <a:lnTo>
                  <a:pt x="185211" y="73581"/>
                </a:lnTo>
                <a:lnTo>
                  <a:pt x="181029" y="73708"/>
                </a:lnTo>
                <a:lnTo>
                  <a:pt x="181029" y="100374"/>
                </a:lnTo>
                <a:lnTo>
                  <a:pt x="193709" y="100374"/>
                </a:lnTo>
                <a:lnTo>
                  <a:pt x="193709" y="73005"/>
                </a:lnTo>
                <a:close/>
              </a:path>
              <a:path w="548004" h="138429">
                <a:moveTo>
                  <a:pt x="242292" y="81735"/>
                </a:moveTo>
                <a:lnTo>
                  <a:pt x="214181" y="81735"/>
                </a:lnTo>
                <a:lnTo>
                  <a:pt x="214181" y="91055"/>
                </a:lnTo>
                <a:lnTo>
                  <a:pt x="242292" y="91055"/>
                </a:lnTo>
                <a:lnTo>
                  <a:pt x="242292" y="81735"/>
                </a:lnTo>
                <a:close/>
              </a:path>
              <a:path w="548004" h="138429">
                <a:moveTo>
                  <a:pt x="254973" y="81735"/>
                </a:moveTo>
                <a:lnTo>
                  <a:pt x="245501" y="81735"/>
                </a:lnTo>
                <a:lnTo>
                  <a:pt x="245501" y="91055"/>
                </a:lnTo>
                <a:lnTo>
                  <a:pt x="254973" y="91055"/>
                </a:lnTo>
                <a:lnTo>
                  <a:pt x="254973" y="81735"/>
                </a:lnTo>
                <a:close/>
              </a:path>
              <a:path w="548004" h="138429">
                <a:moveTo>
                  <a:pt x="230223" y="59888"/>
                </a:moveTo>
                <a:lnTo>
                  <a:pt x="207519" y="62144"/>
                </a:lnTo>
                <a:lnTo>
                  <a:pt x="184256" y="63383"/>
                </a:lnTo>
                <a:lnTo>
                  <a:pt x="161709" y="63906"/>
                </a:lnTo>
                <a:lnTo>
                  <a:pt x="141154" y="64013"/>
                </a:lnTo>
                <a:lnTo>
                  <a:pt x="142834" y="74402"/>
                </a:lnTo>
                <a:lnTo>
                  <a:pt x="163013" y="74256"/>
                </a:lnTo>
                <a:lnTo>
                  <a:pt x="181029" y="73708"/>
                </a:lnTo>
                <a:lnTo>
                  <a:pt x="181029" y="69666"/>
                </a:lnTo>
                <a:lnTo>
                  <a:pt x="227413" y="69666"/>
                </a:lnTo>
                <a:lnTo>
                  <a:pt x="231140" y="69208"/>
                </a:lnTo>
                <a:lnTo>
                  <a:pt x="230223" y="59888"/>
                </a:lnTo>
                <a:close/>
              </a:path>
              <a:path w="548004" h="138429">
                <a:moveTo>
                  <a:pt x="193709" y="69666"/>
                </a:moveTo>
                <a:lnTo>
                  <a:pt x="181029" y="69666"/>
                </a:lnTo>
                <a:lnTo>
                  <a:pt x="181029" y="73708"/>
                </a:lnTo>
                <a:lnTo>
                  <a:pt x="185211" y="73581"/>
                </a:lnTo>
                <a:lnTo>
                  <a:pt x="193709" y="73005"/>
                </a:lnTo>
                <a:lnTo>
                  <a:pt x="193709" y="69666"/>
                </a:lnTo>
                <a:close/>
              </a:path>
              <a:path w="548004" h="138429">
                <a:moveTo>
                  <a:pt x="227413" y="69666"/>
                </a:moveTo>
                <a:lnTo>
                  <a:pt x="193709" y="69666"/>
                </a:lnTo>
                <a:lnTo>
                  <a:pt x="193709" y="73005"/>
                </a:lnTo>
                <a:lnTo>
                  <a:pt x="208297" y="72017"/>
                </a:lnTo>
                <a:lnTo>
                  <a:pt x="227413" y="69666"/>
                </a:lnTo>
                <a:close/>
              </a:path>
              <a:path w="548004" h="138429">
                <a:moveTo>
                  <a:pt x="186070" y="5805"/>
                </a:moveTo>
                <a:lnTo>
                  <a:pt x="172175" y="7512"/>
                </a:lnTo>
                <a:lnTo>
                  <a:pt x="161416" y="12355"/>
                </a:lnTo>
                <a:lnTo>
                  <a:pt x="154467" y="19920"/>
                </a:lnTo>
                <a:lnTo>
                  <a:pt x="152001" y="29791"/>
                </a:lnTo>
                <a:lnTo>
                  <a:pt x="154467" y="39750"/>
                </a:lnTo>
                <a:lnTo>
                  <a:pt x="161416" y="47360"/>
                </a:lnTo>
                <a:lnTo>
                  <a:pt x="172175" y="52221"/>
                </a:lnTo>
                <a:lnTo>
                  <a:pt x="186070" y="53930"/>
                </a:lnTo>
                <a:lnTo>
                  <a:pt x="199878" y="52221"/>
                </a:lnTo>
                <a:lnTo>
                  <a:pt x="210591" y="47360"/>
                </a:lnTo>
                <a:lnTo>
                  <a:pt x="213374" y="44305"/>
                </a:lnTo>
                <a:lnTo>
                  <a:pt x="186070" y="44305"/>
                </a:lnTo>
                <a:lnTo>
                  <a:pt x="177154" y="43283"/>
                </a:lnTo>
                <a:lnTo>
                  <a:pt x="170201" y="40371"/>
                </a:lnTo>
                <a:lnTo>
                  <a:pt x="165682" y="35797"/>
                </a:lnTo>
                <a:lnTo>
                  <a:pt x="164070" y="29791"/>
                </a:lnTo>
                <a:lnTo>
                  <a:pt x="165682" y="23785"/>
                </a:lnTo>
                <a:lnTo>
                  <a:pt x="170201" y="19211"/>
                </a:lnTo>
                <a:lnTo>
                  <a:pt x="177154" y="16299"/>
                </a:lnTo>
                <a:lnTo>
                  <a:pt x="186070" y="15277"/>
                </a:lnTo>
                <a:lnTo>
                  <a:pt x="213269" y="15277"/>
                </a:lnTo>
                <a:lnTo>
                  <a:pt x="210591" y="12355"/>
                </a:lnTo>
                <a:lnTo>
                  <a:pt x="199878" y="7512"/>
                </a:lnTo>
                <a:lnTo>
                  <a:pt x="186070" y="5805"/>
                </a:lnTo>
                <a:close/>
              </a:path>
              <a:path w="548004" h="138429">
                <a:moveTo>
                  <a:pt x="213269" y="15277"/>
                </a:moveTo>
                <a:lnTo>
                  <a:pt x="186070" y="15277"/>
                </a:lnTo>
                <a:lnTo>
                  <a:pt x="194898" y="16299"/>
                </a:lnTo>
                <a:lnTo>
                  <a:pt x="201806" y="19211"/>
                </a:lnTo>
                <a:lnTo>
                  <a:pt x="206309" y="23785"/>
                </a:lnTo>
                <a:lnTo>
                  <a:pt x="207917" y="29791"/>
                </a:lnTo>
                <a:lnTo>
                  <a:pt x="206309" y="35797"/>
                </a:lnTo>
                <a:lnTo>
                  <a:pt x="201806" y="40371"/>
                </a:lnTo>
                <a:lnTo>
                  <a:pt x="194898" y="43283"/>
                </a:lnTo>
                <a:lnTo>
                  <a:pt x="186070" y="44305"/>
                </a:lnTo>
                <a:lnTo>
                  <a:pt x="213374" y="44305"/>
                </a:lnTo>
                <a:lnTo>
                  <a:pt x="217523" y="39750"/>
                </a:lnTo>
                <a:lnTo>
                  <a:pt x="219987" y="29791"/>
                </a:lnTo>
                <a:lnTo>
                  <a:pt x="217523" y="19920"/>
                </a:lnTo>
                <a:lnTo>
                  <a:pt x="213269" y="15277"/>
                </a:lnTo>
                <a:close/>
              </a:path>
              <a:path w="548004" h="138429">
                <a:moveTo>
                  <a:pt x="395363" y="0"/>
                </a:moveTo>
                <a:lnTo>
                  <a:pt x="382683" y="0"/>
                </a:lnTo>
                <a:lnTo>
                  <a:pt x="382683" y="138416"/>
                </a:lnTo>
                <a:lnTo>
                  <a:pt x="395363" y="138416"/>
                </a:lnTo>
                <a:lnTo>
                  <a:pt x="395363" y="0"/>
                </a:lnTo>
                <a:close/>
              </a:path>
              <a:path w="548004" h="138429">
                <a:moveTo>
                  <a:pt x="322488" y="10694"/>
                </a:moveTo>
                <a:lnTo>
                  <a:pt x="308450" y="14088"/>
                </a:lnTo>
                <a:lnTo>
                  <a:pt x="297376" y="23756"/>
                </a:lnTo>
                <a:lnTo>
                  <a:pt x="290112" y="38924"/>
                </a:lnTo>
                <a:lnTo>
                  <a:pt x="287502" y="58819"/>
                </a:lnTo>
                <a:lnTo>
                  <a:pt x="290112" y="78802"/>
                </a:lnTo>
                <a:lnTo>
                  <a:pt x="297376" y="94015"/>
                </a:lnTo>
                <a:lnTo>
                  <a:pt x="308450" y="103699"/>
                </a:lnTo>
                <a:lnTo>
                  <a:pt x="322488" y="107096"/>
                </a:lnTo>
                <a:lnTo>
                  <a:pt x="336616" y="103699"/>
                </a:lnTo>
                <a:lnTo>
                  <a:pt x="345520" y="95944"/>
                </a:lnTo>
                <a:lnTo>
                  <a:pt x="322488" y="95944"/>
                </a:lnTo>
                <a:lnTo>
                  <a:pt x="313236" y="93301"/>
                </a:lnTo>
                <a:lnTo>
                  <a:pt x="305989" y="85803"/>
                </a:lnTo>
                <a:lnTo>
                  <a:pt x="301262" y="74094"/>
                </a:lnTo>
                <a:lnTo>
                  <a:pt x="299572" y="58819"/>
                </a:lnTo>
                <a:lnTo>
                  <a:pt x="301262" y="43679"/>
                </a:lnTo>
                <a:lnTo>
                  <a:pt x="305989" y="32121"/>
                </a:lnTo>
                <a:lnTo>
                  <a:pt x="313236" y="24745"/>
                </a:lnTo>
                <a:lnTo>
                  <a:pt x="322488" y="22152"/>
                </a:lnTo>
                <a:lnTo>
                  <a:pt x="345890" y="22152"/>
                </a:lnTo>
                <a:lnTo>
                  <a:pt x="336616" y="14088"/>
                </a:lnTo>
                <a:lnTo>
                  <a:pt x="322488" y="10694"/>
                </a:lnTo>
                <a:close/>
              </a:path>
              <a:path w="548004" h="138429">
                <a:moveTo>
                  <a:pt x="345890" y="22152"/>
                </a:moveTo>
                <a:lnTo>
                  <a:pt x="322488" y="22152"/>
                </a:lnTo>
                <a:lnTo>
                  <a:pt x="331806" y="24745"/>
                </a:lnTo>
                <a:lnTo>
                  <a:pt x="339046" y="32121"/>
                </a:lnTo>
                <a:lnTo>
                  <a:pt x="343736" y="43679"/>
                </a:lnTo>
                <a:lnTo>
                  <a:pt x="345405" y="58819"/>
                </a:lnTo>
                <a:lnTo>
                  <a:pt x="343736" y="74094"/>
                </a:lnTo>
                <a:lnTo>
                  <a:pt x="339046" y="85803"/>
                </a:lnTo>
                <a:lnTo>
                  <a:pt x="331806" y="93301"/>
                </a:lnTo>
                <a:lnTo>
                  <a:pt x="322488" y="95944"/>
                </a:lnTo>
                <a:lnTo>
                  <a:pt x="345520" y="95944"/>
                </a:lnTo>
                <a:lnTo>
                  <a:pt x="347735" y="94015"/>
                </a:lnTo>
                <a:lnTo>
                  <a:pt x="355016" y="78802"/>
                </a:lnTo>
                <a:lnTo>
                  <a:pt x="357627" y="58819"/>
                </a:lnTo>
                <a:lnTo>
                  <a:pt x="355016" y="38924"/>
                </a:lnTo>
                <a:lnTo>
                  <a:pt x="347735" y="23756"/>
                </a:lnTo>
                <a:lnTo>
                  <a:pt x="345890" y="22152"/>
                </a:lnTo>
                <a:close/>
              </a:path>
              <a:path w="548004" h="138429">
                <a:moveTo>
                  <a:pt x="479073" y="68138"/>
                </a:moveTo>
                <a:lnTo>
                  <a:pt x="423004" y="68138"/>
                </a:lnTo>
                <a:lnTo>
                  <a:pt x="423004" y="78527"/>
                </a:lnTo>
                <a:lnTo>
                  <a:pt x="547823" y="78527"/>
                </a:lnTo>
                <a:lnTo>
                  <a:pt x="547823" y="72416"/>
                </a:lnTo>
                <a:lnTo>
                  <a:pt x="479073" y="72416"/>
                </a:lnTo>
                <a:lnTo>
                  <a:pt x="479073" y="68138"/>
                </a:lnTo>
                <a:close/>
              </a:path>
              <a:path w="548004" h="138429">
                <a:moveTo>
                  <a:pt x="491601" y="45985"/>
                </a:moveTo>
                <a:lnTo>
                  <a:pt x="479073" y="45985"/>
                </a:lnTo>
                <a:lnTo>
                  <a:pt x="479073" y="72416"/>
                </a:lnTo>
                <a:lnTo>
                  <a:pt x="491601" y="72416"/>
                </a:lnTo>
                <a:lnTo>
                  <a:pt x="491601" y="45985"/>
                </a:lnTo>
                <a:close/>
              </a:path>
              <a:path w="548004" h="138429">
                <a:moveTo>
                  <a:pt x="547823" y="68138"/>
                </a:moveTo>
                <a:lnTo>
                  <a:pt x="491601" y="68138"/>
                </a:lnTo>
                <a:lnTo>
                  <a:pt x="491601" y="72416"/>
                </a:lnTo>
                <a:lnTo>
                  <a:pt x="547823" y="72416"/>
                </a:lnTo>
                <a:lnTo>
                  <a:pt x="547823" y="68138"/>
                </a:lnTo>
                <a:close/>
              </a:path>
              <a:path w="548004" h="138429">
                <a:moveTo>
                  <a:pt x="532240" y="6416"/>
                </a:moveTo>
                <a:lnTo>
                  <a:pt x="438740" y="6416"/>
                </a:lnTo>
                <a:lnTo>
                  <a:pt x="438740" y="52402"/>
                </a:lnTo>
                <a:lnTo>
                  <a:pt x="479073" y="52402"/>
                </a:lnTo>
                <a:lnTo>
                  <a:pt x="479073" y="48124"/>
                </a:lnTo>
                <a:lnTo>
                  <a:pt x="451268" y="48124"/>
                </a:lnTo>
                <a:lnTo>
                  <a:pt x="451268" y="16652"/>
                </a:lnTo>
                <a:lnTo>
                  <a:pt x="532240" y="16652"/>
                </a:lnTo>
                <a:lnTo>
                  <a:pt x="532240" y="6416"/>
                </a:lnTo>
                <a:close/>
              </a:path>
              <a:path w="548004" h="138429">
                <a:moveTo>
                  <a:pt x="533309" y="45985"/>
                </a:moveTo>
                <a:lnTo>
                  <a:pt x="491601" y="45985"/>
                </a:lnTo>
                <a:lnTo>
                  <a:pt x="491601" y="52402"/>
                </a:lnTo>
                <a:lnTo>
                  <a:pt x="533309" y="52402"/>
                </a:lnTo>
                <a:lnTo>
                  <a:pt x="533309" y="45985"/>
                </a:lnTo>
                <a:close/>
              </a:path>
              <a:path w="548004" h="138429">
                <a:moveTo>
                  <a:pt x="533309" y="42013"/>
                </a:moveTo>
                <a:lnTo>
                  <a:pt x="451268" y="42013"/>
                </a:lnTo>
                <a:lnTo>
                  <a:pt x="451268" y="48124"/>
                </a:lnTo>
                <a:lnTo>
                  <a:pt x="479073" y="48124"/>
                </a:lnTo>
                <a:lnTo>
                  <a:pt x="479073" y="45985"/>
                </a:lnTo>
                <a:lnTo>
                  <a:pt x="533309" y="45985"/>
                </a:lnTo>
                <a:lnTo>
                  <a:pt x="533309" y="42013"/>
                </a:lnTo>
                <a:close/>
              </a:path>
              <a:path w="548004" h="138429">
                <a:moveTo>
                  <a:pt x="485184" y="88458"/>
                </a:moveTo>
                <a:lnTo>
                  <a:pt x="465345" y="90112"/>
                </a:lnTo>
                <a:lnTo>
                  <a:pt x="450447" y="94931"/>
                </a:lnTo>
                <a:lnTo>
                  <a:pt x="441077" y="102702"/>
                </a:lnTo>
                <a:lnTo>
                  <a:pt x="437823" y="113207"/>
                </a:lnTo>
                <a:lnTo>
                  <a:pt x="441077" y="123866"/>
                </a:lnTo>
                <a:lnTo>
                  <a:pt x="450447" y="131674"/>
                </a:lnTo>
                <a:lnTo>
                  <a:pt x="465345" y="136475"/>
                </a:lnTo>
                <a:lnTo>
                  <a:pt x="485184" y="138110"/>
                </a:lnTo>
                <a:lnTo>
                  <a:pt x="505024" y="136475"/>
                </a:lnTo>
                <a:lnTo>
                  <a:pt x="519922" y="131674"/>
                </a:lnTo>
                <a:lnTo>
                  <a:pt x="524116" y="128180"/>
                </a:lnTo>
                <a:lnTo>
                  <a:pt x="485184" y="128180"/>
                </a:lnTo>
                <a:lnTo>
                  <a:pt x="470702" y="127194"/>
                </a:lnTo>
                <a:lnTo>
                  <a:pt x="459842" y="124303"/>
                </a:lnTo>
                <a:lnTo>
                  <a:pt x="453022" y="119607"/>
                </a:lnTo>
                <a:lnTo>
                  <a:pt x="450657" y="113207"/>
                </a:lnTo>
                <a:lnTo>
                  <a:pt x="453022" y="106872"/>
                </a:lnTo>
                <a:lnTo>
                  <a:pt x="459842" y="102169"/>
                </a:lnTo>
                <a:lnTo>
                  <a:pt x="470702" y="99243"/>
                </a:lnTo>
                <a:lnTo>
                  <a:pt x="485184" y="98235"/>
                </a:lnTo>
                <a:lnTo>
                  <a:pt x="523906" y="98235"/>
                </a:lnTo>
                <a:lnTo>
                  <a:pt x="519922" y="94931"/>
                </a:lnTo>
                <a:lnTo>
                  <a:pt x="505024" y="90112"/>
                </a:lnTo>
                <a:lnTo>
                  <a:pt x="485184" y="88458"/>
                </a:lnTo>
                <a:close/>
              </a:path>
              <a:path w="548004" h="138429">
                <a:moveTo>
                  <a:pt x="523906" y="98235"/>
                </a:moveTo>
                <a:lnTo>
                  <a:pt x="485184" y="98235"/>
                </a:lnTo>
                <a:lnTo>
                  <a:pt x="499732" y="99243"/>
                </a:lnTo>
                <a:lnTo>
                  <a:pt x="510584" y="102169"/>
                </a:lnTo>
                <a:lnTo>
                  <a:pt x="517368" y="106872"/>
                </a:lnTo>
                <a:lnTo>
                  <a:pt x="519712" y="113207"/>
                </a:lnTo>
                <a:lnTo>
                  <a:pt x="517368" y="119607"/>
                </a:lnTo>
                <a:lnTo>
                  <a:pt x="510584" y="124303"/>
                </a:lnTo>
                <a:lnTo>
                  <a:pt x="499732" y="127194"/>
                </a:lnTo>
                <a:lnTo>
                  <a:pt x="485184" y="128180"/>
                </a:lnTo>
                <a:lnTo>
                  <a:pt x="524116" y="128180"/>
                </a:lnTo>
                <a:lnTo>
                  <a:pt x="529292" y="123866"/>
                </a:lnTo>
                <a:lnTo>
                  <a:pt x="532545" y="113207"/>
                </a:lnTo>
                <a:lnTo>
                  <a:pt x="529292" y="102702"/>
                </a:lnTo>
                <a:lnTo>
                  <a:pt x="523906" y="98235"/>
                </a:lnTo>
                <a:close/>
              </a:path>
            </a:pathLst>
          </a:custGeom>
          <a:solidFill>
            <a:srgbClr val="6775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5471431" y="5494944"/>
            <a:ext cx="534670" cy="138430"/>
          </a:xfrm>
          <a:custGeom>
            <a:avLst/>
            <a:gdLst/>
            <a:ahLst/>
            <a:cxnLst/>
            <a:rect l="l" t="t" r="r" b="b"/>
            <a:pathLst>
              <a:path w="534670" h="138429">
                <a:moveTo>
                  <a:pt x="12069" y="12986"/>
                </a:moveTo>
                <a:lnTo>
                  <a:pt x="0" y="12986"/>
                </a:lnTo>
                <a:lnTo>
                  <a:pt x="0" y="103583"/>
                </a:lnTo>
                <a:lnTo>
                  <a:pt x="52708" y="103583"/>
                </a:lnTo>
                <a:lnTo>
                  <a:pt x="52708" y="93194"/>
                </a:lnTo>
                <a:lnTo>
                  <a:pt x="12069" y="93194"/>
                </a:lnTo>
                <a:lnTo>
                  <a:pt x="12069" y="56985"/>
                </a:lnTo>
                <a:lnTo>
                  <a:pt x="52708" y="56985"/>
                </a:lnTo>
                <a:lnTo>
                  <a:pt x="52708" y="46749"/>
                </a:lnTo>
                <a:lnTo>
                  <a:pt x="12069" y="46749"/>
                </a:lnTo>
                <a:lnTo>
                  <a:pt x="12069" y="12986"/>
                </a:lnTo>
                <a:close/>
              </a:path>
              <a:path w="534670" h="138429">
                <a:moveTo>
                  <a:pt x="52708" y="56985"/>
                </a:moveTo>
                <a:lnTo>
                  <a:pt x="40944" y="56985"/>
                </a:lnTo>
                <a:lnTo>
                  <a:pt x="40944" y="93194"/>
                </a:lnTo>
                <a:lnTo>
                  <a:pt x="52708" y="93194"/>
                </a:lnTo>
                <a:lnTo>
                  <a:pt x="52708" y="56985"/>
                </a:lnTo>
                <a:close/>
              </a:path>
              <a:path w="534670" h="138429">
                <a:moveTo>
                  <a:pt x="52708" y="12986"/>
                </a:moveTo>
                <a:lnTo>
                  <a:pt x="40944" y="12986"/>
                </a:lnTo>
                <a:lnTo>
                  <a:pt x="40944" y="46749"/>
                </a:lnTo>
                <a:lnTo>
                  <a:pt x="52708" y="46749"/>
                </a:lnTo>
                <a:lnTo>
                  <a:pt x="52708" y="12986"/>
                </a:lnTo>
                <a:close/>
              </a:path>
              <a:path w="534670" h="138429">
                <a:moveTo>
                  <a:pt x="112444" y="0"/>
                </a:moveTo>
                <a:lnTo>
                  <a:pt x="100221" y="0"/>
                </a:lnTo>
                <a:lnTo>
                  <a:pt x="100221" y="138110"/>
                </a:lnTo>
                <a:lnTo>
                  <a:pt x="112444" y="138110"/>
                </a:lnTo>
                <a:lnTo>
                  <a:pt x="112444" y="65083"/>
                </a:lnTo>
                <a:lnTo>
                  <a:pt x="104652" y="65083"/>
                </a:lnTo>
                <a:lnTo>
                  <a:pt x="104652" y="54694"/>
                </a:lnTo>
                <a:lnTo>
                  <a:pt x="112444" y="54694"/>
                </a:lnTo>
                <a:lnTo>
                  <a:pt x="112444" y="0"/>
                </a:lnTo>
                <a:close/>
              </a:path>
              <a:path w="534670" h="138429">
                <a:moveTo>
                  <a:pt x="81735" y="2902"/>
                </a:moveTo>
                <a:lnTo>
                  <a:pt x="69666" y="2902"/>
                </a:lnTo>
                <a:lnTo>
                  <a:pt x="69666" y="131235"/>
                </a:lnTo>
                <a:lnTo>
                  <a:pt x="81735" y="131235"/>
                </a:lnTo>
                <a:lnTo>
                  <a:pt x="81735" y="65083"/>
                </a:lnTo>
                <a:lnTo>
                  <a:pt x="78069" y="65083"/>
                </a:lnTo>
                <a:lnTo>
                  <a:pt x="78069" y="54694"/>
                </a:lnTo>
                <a:lnTo>
                  <a:pt x="81735" y="54694"/>
                </a:lnTo>
                <a:lnTo>
                  <a:pt x="81735" y="2902"/>
                </a:lnTo>
                <a:close/>
              </a:path>
              <a:path w="534670" h="138429">
                <a:moveTo>
                  <a:pt x="81735" y="54694"/>
                </a:moveTo>
                <a:lnTo>
                  <a:pt x="78069" y="54694"/>
                </a:lnTo>
                <a:lnTo>
                  <a:pt x="78069" y="65083"/>
                </a:lnTo>
                <a:lnTo>
                  <a:pt x="81735" y="65083"/>
                </a:lnTo>
                <a:lnTo>
                  <a:pt x="81735" y="54694"/>
                </a:lnTo>
                <a:close/>
              </a:path>
              <a:path w="534670" h="138429">
                <a:moveTo>
                  <a:pt x="100221" y="54694"/>
                </a:moveTo>
                <a:lnTo>
                  <a:pt x="81735" y="54694"/>
                </a:lnTo>
                <a:lnTo>
                  <a:pt x="81735" y="65083"/>
                </a:lnTo>
                <a:lnTo>
                  <a:pt x="100221" y="65083"/>
                </a:lnTo>
                <a:lnTo>
                  <a:pt x="100221" y="54694"/>
                </a:lnTo>
                <a:close/>
              </a:path>
              <a:path w="534670" h="138429">
                <a:moveTo>
                  <a:pt x="112444" y="54694"/>
                </a:moveTo>
                <a:lnTo>
                  <a:pt x="104652" y="54694"/>
                </a:lnTo>
                <a:lnTo>
                  <a:pt x="104652" y="65083"/>
                </a:lnTo>
                <a:lnTo>
                  <a:pt x="112444" y="65083"/>
                </a:lnTo>
                <a:lnTo>
                  <a:pt x="112444" y="54694"/>
                </a:lnTo>
                <a:close/>
              </a:path>
              <a:path w="534670" h="138429">
                <a:moveTo>
                  <a:pt x="245042" y="3513"/>
                </a:moveTo>
                <a:lnTo>
                  <a:pt x="152001" y="3513"/>
                </a:lnTo>
                <a:lnTo>
                  <a:pt x="152001" y="53472"/>
                </a:lnTo>
                <a:lnTo>
                  <a:pt x="245653" y="53472"/>
                </a:lnTo>
                <a:lnTo>
                  <a:pt x="245653" y="48583"/>
                </a:lnTo>
                <a:lnTo>
                  <a:pt x="164529" y="48583"/>
                </a:lnTo>
                <a:lnTo>
                  <a:pt x="164529" y="32541"/>
                </a:lnTo>
                <a:lnTo>
                  <a:pt x="160862" y="32541"/>
                </a:lnTo>
                <a:lnTo>
                  <a:pt x="160862" y="23680"/>
                </a:lnTo>
                <a:lnTo>
                  <a:pt x="164529" y="23680"/>
                </a:lnTo>
                <a:lnTo>
                  <a:pt x="164529" y="12680"/>
                </a:lnTo>
                <a:lnTo>
                  <a:pt x="245042" y="12680"/>
                </a:lnTo>
                <a:lnTo>
                  <a:pt x="245042" y="3513"/>
                </a:lnTo>
                <a:close/>
              </a:path>
              <a:path w="534670" h="138429">
                <a:moveTo>
                  <a:pt x="245653" y="44305"/>
                </a:moveTo>
                <a:lnTo>
                  <a:pt x="164529" y="44305"/>
                </a:lnTo>
                <a:lnTo>
                  <a:pt x="164529" y="48583"/>
                </a:lnTo>
                <a:lnTo>
                  <a:pt x="245653" y="48583"/>
                </a:lnTo>
                <a:lnTo>
                  <a:pt x="245653" y="44305"/>
                </a:lnTo>
                <a:close/>
              </a:path>
              <a:path w="534670" h="138429">
                <a:moveTo>
                  <a:pt x="164529" y="23680"/>
                </a:moveTo>
                <a:lnTo>
                  <a:pt x="160862" y="23680"/>
                </a:lnTo>
                <a:lnTo>
                  <a:pt x="160862" y="32541"/>
                </a:lnTo>
                <a:lnTo>
                  <a:pt x="164529" y="32541"/>
                </a:lnTo>
                <a:lnTo>
                  <a:pt x="164529" y="23680"/>
                </a:lnTo>
                <a:close/>
              </a:path>
              <a:path w="534670" h="138429">
                <a:moveTo>
                  <a:pt x="241376" y="23680"/>
                </a:moveTo>
                <a:lnTo>
                  <a:pt x="164529" y="23680"/>
                </a:lnTo>
                <a:lnTo>
                  <a:pt x="164529" y="32541"/>
                </a:lnTo>
                <a:lnTo>
                  <a:pt x="241376" y="32541"/>
                </a:lnTo>
                <a:lnTo>
                  <a:pt x="241376" y="23680"/>
                </a:lnTo>
                <a:close/>
              </a:path>
              <a:path w="534670" h="138429">
                <a:moveTo>
                  <a:pt x="260320" y="63708"/>
                </a:moveTo>
                <a:lnTo>
                  <a:pt x="135654" y="63708"/>
                </a:lnTo>
                <a:lnTo>
                  <a:pt x="135654" y="73485"/>
                </a:lnTo>
                <a:lnTo>
                  <a:pt x="260320" y="73485"/>
                </a:lnTo>
                <a:lnTo>
                  <a:pt x="260320" y="63708"/>
                </a:lnTo>
                <a:close/>
              </a:path>
              <a:path w="534670" h="138429">
                <a:moveTo>
                  <a:pt x="244431" y="84027"/>
                </a:moveTo>
                <a:lnTo>
                  <a:pt x="150626" y="84027"/>
                </a:lnTo>
                <a:lnTo>
                  <a:pt x="150626" y="93346"/>
                </a:lnTo>
                <a:lnTo>
                  <a:pt x="231903" y="93346"/>
                </a:lnTo>
                <a:lnTo>
                  <a:pt x="231903" y="105263"/>
                </a:lnTo>
                <a:lnTo>
                  <a:pt x="150932" y="105263"/>
                </a:lnTo>
                <a:lnTo>
                  <a:pt x="150932" y="136582"/>
                </a:lnTo>
                <a:lnTo>
                  <a:pt x="248556" y="136582"/>
                </a:lnTo>
                <a:lnTo>
                  <a:pt x="248556" y="131388"/>
                </a:lnTo>
                <a:lnTo>
                  <a:pt x="163459" y="131388"/>
                </a:lnTo>
                <a:lnTo>
                  <a:pt x="163459" y="114277"/>
                </a:lnTo>
                <a:lnTo>
                  <a:pt x="244431" y="114277"/>
                </a:lnTo>
                <a:lnTo>
                  <a:pt x="244431" y="84027"/>
                </a:lnTo>
                <a:close/>
              </a:path>
              <a:path w="534670" h="138429">
                <a:moveTo>
                  <a:pt x="248556" y="127263"/>
                </a:moveTo>
                <a:lnTo>
                  <a:pt x="163459" y="127263"/>
                </a:lnTo>
                <a:lnTo>
                  <a:pt x="163459" y="131388"/>
                </a:lnTo>
                <a:lnTo>
                  <a:pt x="248556" y="131388"/>
                </a:lnTo>
                <a:lnTo>
                  <a:pt x="248556" y="127263"/>
                </a:lnTo>
                <a:close/>
              </a:path>
              <a:path w="534670" h="138429">
                <a:moveTo>
                  <a:pt x="314239" y="91666"/>
                </a:moveTo>
                <a:lnTo>
                  <a:pt x="301558" y="91666"/>
                </a:lnTo>
                <a:lnTo>
                  <a:pt x="301558" y="135055"/>
                </a:lnTo>
                <a:lnTo>
                  <a:pt x="393530" y="135055"/>
                </a:lnTo>
                <a:lnTo>
                  <a:pt x="393530" y="129249"/>
                </a:lnTo>
                <a:lnTo>
                  <a:pt x="314239" y="129249"/>
                </a:lnTo>
                <a:lnTo>
                  <a:pt x="314239" y="91666"/>
                </a:lnTo>
                <a:close/>
              </a:path>
              <a:path w="534670" h="138429">
                <a:moveTo>
                  <a:pt x="393530" y="124666"/>
                </a:moveTo>
                <a:lnTo>
                  <a:pt x="314239" y="124666"/>
                </a:lnTo>
                <a:lnTo>
                  <a:pt x="314239" y="129249"/>
                </a:lnTo>
                <a:lnTo>
                  <a:pt x="393530" y="129249"/>
                </a:lnTo>
                <a:lnTo>
                  <a:pt x="393530" y="124666"/>
                </a:lnTo>
                <a:close/>
              </a:path>
              <a:path w="534670" h="138429">
                <a:moveTo>
                  <a:pt x="389710" y="152"/>
                </a:moveTo>
                <a:lnTo>
                  <a:pt x="377030" y="152"/>
                </a:lnTo>
                <a:lnTo>
                  <a:pt x="377030" y="102208"/>
                </a:lnTo>
                <a:lnTo>
                  <a:pt x="389710" y="102208"/>
                </a:lnTo>
                <a:lnTo>
                  <a:pt x="389710" y="65083"/>
                </a:lnTo>
                <a:lnTo>
                  <a:pt x="381613" y="65083"/>
                </a:lnTo>
                <a:lnTo>
                  <a:pt x="381613" y="54694"/>
                </a:lnTo>
                <a:lnTo>
                  <a:pt x="389710" y="54694"/>
                </a:lnTo>
                <a:lnTo>
                  <a:pt x="389710" y="31930"/>
                </a:lnTo>
                <a:lnTo>
                  <a:pt x="381613" y="31930"/>
                </a:lnTo>
                <a:lnTo>
                  <a:pt x="381613" y="21541"/>
                </a:lnTo>
                <a:lnTo>
                  <a:pt x="389710" y="21541"/>
                </a:lnTo>
                <a:lnTo>
                  <a:pt x="389710" y="152"/>
                </a:lnTo>
                <a:close/>
              </a:path>
              <a:path w="534670" h="138429">
                <a:moveTo>
                  <a:pt x="313780" y="8861"/>
                </a:moveTo>
                <a:lnTo>
                  <a:pt x="299646" y="11398"/>
                </a:lnTo>
                <a:lnTo>
                  <a:pt x="288362" y="18505"/>
                </a:lnTo>
                <a:lnTo>
                  <a:pt x="280888" y="29421"/>
                </a:lnTo>
                <a:lnTo>
                  <a:pt x="278183" y="43388"/>
                </a:lnTo>
                <a:lnTo>
                  <a:pt x="280888" y="57355"/>
                </a:lnTo>
                <a:lnTo>
                  <a:pt x="288362" y="68272"/>
                </a:lnTo>
                <a:lnTo>
                  <a:pt x="299646" y="75378"/>
                </a:lnTo>
                <a:lnTo>
                  <a:pt x="313780" y="77916"/>
                </a:lnTo>
                <a:lnTo>
                  <a:pt x="327914" y="75378"/>
                </a:lnTo>
                <a:lnTo>
                  <a:pt x="339199" y="68272"/>
                </a:lnTo>
                <a:lnTo>
                  <a:pt x="340127" y="66916"/>
                </a:lnTo>
                <a:lnTo>
                  <a:pt x="313780" y="66916"/>
                </a:lnTo>
                <a:lnTo>
                  <a:pt x="304456" y="65173"/>
                </a:lnTo>
                <a:lnTo>
                  <a:pt x="297051" y="60308"/>
                </a:lnTo>
                <a:lnTo>
                  <a:pt x="292167" y="52865"/>
                </a:lnTo>
                <a:lnTo>
                  <a:pt x="290405" y="43388"/>
                </a:lnTo>
                <a:lnTo>
                  <a:pt x="292167" y="34000"/>
                </a:lnTo>
                <a:lnTo>
                  <a:pt x="297051" y="26602"/>
                </a:lnTo>
                <a:lnTo>
                  <a:pt x="304456" y="21754"/>
                </a:lnTo>
                <a:lnTo>
                  <a:pt x="313780" y="20013"/>
                </a:lnTo>
                <a:lnTo>
                  <a:pt x="340231" y="20013"/>
                </a:lnTo>
                <a:lnTo>
                  <a:pt x="339199" y="18505"/>
                </a:lnTo>
                <a:lnTo>
                  <a:pt x="327914" y="11398"/>
                </a:lnTo>
                <a:lnTo>
                  <a:pt x="313780" y="8861"/>
                </a:lnTo>
                <a:close/>
              </a:path>
              <a:path w="534670" h="138429">
                <a:moveTo>
                  <a:pt x="340231" y="20013"/>
                </a:moveTo>
                <a:lnTo>
                  <a:pt x="313780" y="20013"/>
                </a:lnTo>
                <a:lnTo>
                  <a:pt x="323128" y="21754"/>
                </a:lnTo>
                <a:lnTo>
                  <a:pt x="330586" y="26602"/>
                </a:lnTo>
                <a:lnTo>
                  <a:pt x="335522" y="34000"/>
                </a:lnTo>
                <a:lnTo>
                  <a:pt x="337308" y="43388"/>
                </a:lnTo>
                <a:lnTo>
                  <a:pt x="335522" y="52865"/>
                </a:lnTo>
                <a:lnTo>
                  <a:pt x="330586" y="60308"/>
                </a:lnTo>
                <a:lnTo>
                  <a:pt x="323128" y="65173"/>
                </a:lnTo>
                <a:lnTo>
                  <a:pt x="313780" y="66916"/>
                </a:lnTo>
                <a:lnTo>
                  <a:pt x="340127" y="66916"/>
                </a:lnTo>
                <a:lnTo>
                  <a:pt x="341382" y="65083"/>
                </a:lnTo>
                <a:lnTo>
                  <a:pt x="340058" y="65083"/>
                </a:lnTo>
                <a:lnTo>
                  <a:pt x="340058" y="54694"/>
                </a:lnTo>
                <a:lnTo>
                  <a:pt x="347188" y="54694"/>
                </a:lnTo>
                <a:lnTo>
                  <a:pt x="349377" y="43388"/>
                </a:lnTo>
                <a:lnTo>
                  <a:pt x="347158" y="31930"/>
                </a:lnTo>
                <a:lnTo>
                  <a:pt x="340058" y="31930"/>
                </a:lnTo>
                <a:lnTo>
                  <a:pt x="340058" y="21541"/>
                </a:lnTo>
                <a:lnTo>
                  <a:pt x="341277" y="21541"/>
                </a:lnTo>
                <a:lnTo>
                  <a:pt x="340231" y="20013"/>
                </a:lnTo>
                <a:close/>
              </a:path>
              <a:path w="534670" h="138429">
                <a:moveTo>
                  <a:pt x="347188" y="54694"/>
                </a:moveTo>
                <a:lnTo>
                  <a:pt x="340058" y="54694"/>
                </a:lnTo>
                <a:lnTo>
                  <a:pt x="340058" y="65083"/>
                </a:lnTo>
                <a:lnTo>
                  <a:pt x="341382" y="65083"/>
                </a:lnTo>
                <a:lnTo>
                  <a:pt x="346673" y="57355"/>
                </a:lnTo>
                <a:lnTo>
                  <a:pt x="347188" y="54694"/>
                </a:lnTo>
                <a:close/>
              </a:path>
              <a:path w="534670" h="138429">
                <a:moveTo>
                  <a:pt x="377030" y="54694"/>
                </a:moveTo>
                <a:lnTo>
                  <a:pt x="347188" y="54694"/>
                </a:lnTo>
                <a:lnTo>
                  <a:pt x="346673" y="57355"/>
                </a:lnTo>
                <a:lnTo>
                  <a:pt x="341382" y="65083"/>
                </a:lnTo>
                <a:lnTo>
                  <a:pt x="377030" y="65083"/>
                </a:lnTo>
                <a:lnTo>
                  <a:pt x="377030" y="54694"/>
                </a:lnTo>
                <a:close/>
              </a:path>
              <a:path w="534670" h="138429">
                <a:moveTo>
                  <a:pt x="389710" y="54694"/>
                </a:moveTo>
                <a:lnTo>
                  <a:pt x="381613" y="54694"/>
                </a:lnTo>
                <a:lnTo>
                  <a:pt x="381613" y="65083"/>
                </a:lnTo>
                <a:lnTo>
                  <a:pt x="389710" y="65083"/>
                </a:lnTo>
                <a:lnTo>
                  <a:pt x="389710" y="54694"/>
                </a:lnTo>
                <a:close/>
              </a:path>
              <a:path w="534670" h="138429">
                <a:moveTo>
                  <a:pt x="341277" y="21541"/>
                </a:moveTo>
                <a:lnTo>
                  <a:pt x="340058" y="21541"/>
                </a:lnTo>
                <a:lnTo>
                  <a:pt x="340058" y="31930"/>
                </a:lnTo>
                <a:lnTo>
                  <a:pt x="347158" y="31930"/>
                </a:lnTo>
                <a:lnTo>
                  <a:pt x="346673" y="29421"/>
                </a:lnTo>
                <a:lnTo>
                  <a:pt x="341277" y="21541"/>
                </a:lnTo>
                <a:close/>
              </a:path>
              <a:path w="534670" h="138429">
                <a:moveTo>
                  <a:pt x="377030" y="21541"/>
                </a:moveTo>
                <a:lnTo>
                  <a:pt x="341277" y="21541"/>
                </a:lnTo>
                <a:lnTo>
                  <a:pt x="346673" y="29421"/>
                </a:lnTo>
                <a:lnTo>
                  <a:pt x="347158" y="31930"/>
                </a:lnTo>
                <a:lnTo>
                  <a:pt x="377030" y="31930"/>
                </a:lnTo>
                <a:lnTo>
                  <a:pt x="377030" y="21541"/>
                </a:lnTo>
                <a:close/>
              </a:path>
              <a:path w="534670" h="138429">
                <a:moveTo>
                  <a:pt x="389710" y="21541"/>
                </a:moveTo>
                <a:lnTo>
                  <a:pt x="381613" y="21541"/>
                </a:lnTo>
                <a:lnTo>
                  <a:pt x="381613" y="31930"/>
                </a:lnTo>
                <a:lnTo>
                  <a:pt x="389710" y="31930"/>
                </a:lnTo>
                <a:lnTo>
                  <a:pt x="389710" y="21541"/>
                </a:lnTo>
                <a:close/>
              </a:path>
              <a:path w="534670" h="138429">
                <a:moveTo>
                  <a:pt x="447754" y="11458"/>
                </a:moveTo>
                <a:lnTo>
                  <a:pt x="435630" y="14809"/>
                </a:lnTo>
                <a:lnTo>
                  <a:pt x="426384" y="24406"/>
                </a:lnTo>
                <a:lnTo>
                  <a:pt x="420490" y="39559"/>
                </a:lnTo>
                <a:lnTo>
                  <a:pt x="418421" y="59583"/>
                </a:lnTo>
                <a:lnTo>
                  <a:pt x="420490" y="79606"/>
                </a:lnTo>
                <a:lnTo>
                  <a:pt x="426384" y="94760"/>
                </a:lnTo>
                <a:lnTo>
                  <a:pt x="435630" y="104356"/>
                </a:lnTo>
                <a:lnTo>
                  <a:pt x="447754" y="107707"/>
                </a:lnTo>
                <a:lnTo>
                  <a:pt x="459902" y="104356"/>
                </a:lnTo>
                <a:lnTo>
                  <a:pt x="468053" y="95944"/>
                </a:lnTo>
                <a:lnTo>
                  <a:pt x="447754" y="95944"/>
                </a:lnTo>
                <a:lnTo>
                  <a:pt x="440409" y="93399"/>
                </a:lnTo>
                <a:lnTo>
                  <a:pt x="434825" y="86128"/>
                </a:lnTo>
                <a:lnTo>
                  <a:pt x="431275" y="74674"/>
                </a:lnTo>
                <a:lnTo>
                  <a:pt x="430032" y="59583"/>
                </a:lnTo>
                <a:lnTo>
                  <a:pt x="431275" y="44491"/>
                </a:lnTo>
                <a:lnTo>
                  <a:pt x="434825" y="33038"/>
                </a:lnTo>
                <a:lnTo>
                  <a:pt x="440409" y="25766"/>
                </a:lnTo>
                <a:lnTo>
                  <a:pt x="447754" y="23222"/>
                </a:lnTo>
                <a:lnTo>
                  <a:pt x="468053" y="23222"/>
                </a:lnTo>
                <a:lnTo>
                  <a:pt x="459902" y="14809"/>
                </a:lnTo>
                <a:lnTo>
                  <a:pt x="447754" y="11458"/>
                </a:lnTo>
                <a:close/>
              </a:path>
              <a:path w="534670" h="138429">
                <a:moveTo>
                  <a:pt x="468053" y="23222"/>
                </a:moveTo>
                <a:lnTo>
                  <a:pt x="447754" y="23222"/>
                </a:lnTo>
                <a:lnTo>
                  <a:pt x="455099" y="25766"/>
                </a:lnTo>
                <a:lnTo>
                  <a:pt x="460683" y="33038"/>
                </a:lnTo>
                <a:lnTo>
                  <a:pt x="464232" y="44491"/>
                </a:lnTo>
                <a:lnTo>
                  <a:pt x="465476" y="59583"/>
                </a:lnTo>
                <a:lnTo>
                  <a:pt x="464232" y="74674"/>
                </a:lnTo>
                <a:lnTo>
                  <a:pt x="460683" y="86128"/>
                </a:lnTo>
                <a:lnTo>
                  <a:pt x="455099" y="93399"/>
                </a:lnTo>
                <a:lnTo>
                  <a:pt x="447754" y="95944"/>
                </a:lnTo>
                <a:lnTo>
                  <a:pt x="468053" y="95944"/>
                </a:lnTo>
                <a:lnTo>
                  <a:pt x="469200" y="94760"/>
                </a:lnTo>
                <a:lnTo>
                  <a:pt x="475146" y="79606"/>
                </a:lnTo>
                <a:lnTo>
                  <a:pt x="477240" y="59583"/>
                </a:lnTo>
                <a:lnTo>
                  <a:pt x="475146" y="39559"/>
                </a:lnTo>
                <a:lnTo>
                  <a:pt x="469200" y="24406"/>
                </a:lnTo>
                <a:lnTo>
                  <a:pt x="468053" y="23222"/>
                </a:lnTo>
                <a:close/>
              </a:path>
              <a:path w="534670" h="138429">
                <a:moveTo>
                  <a:pt x="534073" y="0"/>
                </a:moveTo>
                <a:lnTo>
                  <a:pt x="521851" y="0"/>
                </a:lnTo>
                <a:lnTo>
                  <a:pt x="521851" y="138110"/>
                </a:lnTo>
                <a:lnTo>
                  <a:pt x="534073" y="138110"/>
                </a:lnTo>
                <a:lnTo>
                  <a:pt x="534073" y="65083"/>
                </a:lnTo>
                <a:lnTo>
                  <a:pt x="526434" y="65083"/>
                </a:lnTo>
                <a:lnTo>
                  <a:pt x="526434" y="54694"/>
                </a:lnTo>
                <a:lnTo>
                  <a:pt x="534073" y="54694"/>
                </a:lnTo>
                <a:lnTo>
                  <a:pt x="534073" y="0"/>
                </a:lnTo>
                <a:close/>
              </a:path>
              <a:path w="534670" h="138429">
                <a:moveTo>
                  <a:pt x="503365" y="2902"/>
                </a:moveTo>
                <a:lnTo>
                  <a:pt x="491295" y="2902"/>
                </a:lnTo>
                <a:lnTo>
                  <a:pt x="491295" y="131235"/>
                </a:lnTo>
                <a:lnTo>
                  <a:pt x="503365" y="131235"/>
                </a:lnTo>
                <a:lnTo>
                  <a:pt x="503365" y="65083"/>
                </a:lnTo>
                <a:lnTo>
                  <a:pt x="500004" y="65083"/>
                </a:lnTo>
                <a:lnTo>
                  <a:pt x="500004" y="54694"/>
                </a:lnTo>
                <a:lnTo>
                  <a:pt x="503365" y="54694"/>
                </a:lnTo>
                <a:lnTo>
                  <a:pt x="503365" y="2902"/>
                </a:lnTo>
                <a:close/>
              </a:path>
              <a:path w="534670" h="138429">
                <a:moveTo>
                  <a:pt x="503365" y="54694"/>
                </a:moveTo>
                <a:lnTo>
                  <a:pt x="500004" y="54694"/>
                </a:lnTo>
                <a:lnTo>
                  <a:pt x="500004" y="65083"/>
                </a:lnTo>
                <a:lnTo>
                  <a:pt x="503365" y="65083"/>
                </a:lnTo>
                <a:lnTo>
                  <a:pt x="503365" y="54694"/>
                </a:lnTo>
                <a:close/>
              </a:path>
              <a:path w="534670" h="138429">
                <a:moveTo>
                  <a:pt x="521851" y="54694"/>
                </a:moveTo>
                <a:lnTo>
                  <a:pt x="503365" y="54694"/>
                </a:lnTo>
                <a:lnTo>
                  <a:pt x="503365" y="65083"/>
                </a:lnTo>
                <a:lnTo>
                  <a:pt x="521851" y="65083"/>
                </a:lnTo>
                <a:lnTo>
                  <a:pt x="521851" y="54694"/>
                </a:lnTo>
                <a:close/>
              </a:path>
              <a:path w="534670" h="138429">
                <a:moveTo>
                  <a:pt x="534073" y="54694"/>
                </a:moveTo>
                <a:lnTo>
                  <a:pt x="526434" y="54694"/>
                </a:lnTo>
                <a:lnTo>
                  <a:pt x="526434" y="65083"/>
                </a:lnTo>
                <a:lnTo>
                  <a:pt x="534073" y="65083"/>
                </a:lnTo>
                <a:lnTo>
                  <a:pt x="534073" y="54694"/>
                </a:lnTo>
                <a:close/>
              </a:path>
            </a:pathLst>
          </a:custGeom>
          <a:solidFill>
            <a:srgbClr val="6775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4851994" y="5494944"/>
            <a:ext cx="263525" cy="138430"/>
          </a:xfrm>
          <a:custGeom>
            <a:avLst/>
            <a:gdLst/>
            <a:ahLst/>
            <a:cxnLst/>
            <a:rect l="l" t="t" r="r" b="b"/>
            <a:pathLst>
              <a:path w="263525" h="138429">
                <a:moveTo>
                  <a:pt x="29333" y="11458"/>
                </a:moveTo>
                <a:lnTo>
                  <a:pt x="17208" y="14809"/>
                </a:lnTo>
                <a:lnTo>
                  <a:pt x="7963" y="24406"/>
                </a:lnTo>
                <a:lnTo>
                  <a:pt x="2069" y="39559"/>
                </a:lnTo>
                <a:lnTo>
                  <a:pt x="0" y="59583"/>
                </a:lnTo>
                <a:lnTo>
                  <a:pt x="2069" y="79606"/>
                </a:lnTo>
                <a:lnTo>
                  <a:pt x="7963" y="94760"/>
                </a:lnTo>
                <a:lnTo>
                  <a:pt x="17208" y="104356"/>
                </a:lnTo>
                <a:lnTo>
                  <a:pt x="29333" y="107707"/>
                </a:lnTo>
                <a:lnTo>
                  <a:pt x="41481" y="104356"/>
                </a:lnTo>
                <a:lnTo>
                  <a:pt x="49632" y="95944"/>
                </a:lnTo>
                <a:lnTo>
                  <a:pt x="29333" y="95944"/>
                </a:lnTo>
                <a:lnTo>
                  <a:pt x="21987" y="93399"/>
                </a:lnTo>
                <a:lnTo>
                  <a:pt x="16404" y="86128"/>
                </a:lnTo>
                <a:lnTo>
                  <a:pt x="12854" y="74674"/>
                </a:lnTo>
                <a:lnTo>
                  <a:pt x="11611" y="59583"/>
                </a:lnTo>
                <a:lnTo>
                  <a:pt x="12854" y="44491"/>
                </a:lnTo>
                <a:lnTo>
                  <a:pt x="16404" y="33038"/>
                </a:lnTo>
                <a:lnTo>
                  <a:pt x="21987" y="25766"/>
                </a:lnTo>
                <a:lnTo>
                  <a:pt x="29333" y="23222"/>
                </a:lnTo>
                <a:lnTo>
                  <a:pt x="49632" y="23222"/>
                </a:lnTo>
                <a:lnTo>
                  <a:pt x="41481" y="14809"/>
                </a:lnTo>
                <a:lnTo>
                  <a:pt x="29333" y="11458"/>
                </a:lnTo>
                <a:close/>
              </a:path>
              <a:path w="263525" h="138429">
                <a:moveTo>
                  <a:pt x="49632" y="23222"/>
                </a:moveTo>
                <a:lnTo>
                  <a:pt x="29333" y="23222"/>
                </a:lnTo>
                <a:lnTo>
                  <a:pt x="36678" y="25766"/>
                </a:lnTo>
                <a:lnTo>
                  <a:pt x="42262" y="33038"/>
                </a:lnTo>
                <a:lnTo>
                  <a:pt x="45811" y="44491"/>
                </a:lnTo>
                <a:lnTo>
                  <a:pt x="47055" y="59583"/>
                </a:lnTo>
                <a:lnTo>
                  <a:pt x="45811" y="74674"/>
                </a:lnTo>
                <a:lnTo>
                  <a:pt x="42262" y="86128"/>
                </a:lnTo>
                <a:lnTo>
                  <a:pt x="36678" y="93399"/>
                </a:lnTo>
                <a:lnTo>
                  <a:pt x="29333" y="95944"/>
                </a:lnTo>
                <a:lnTo>
                  <a:pt x="49632" y="95944"/>
                </a:lnTo>
                <a:lnTo>
                  <a:pt x="50779" y="94760"/>
                </a:lnTo>
                <a:lnTo>
                  <a:pt x="56725" y="79606"/>
                </a:lnTo>
                <a:lnTo>
                  <a:pt x="58819" y="59583"/>
                </a:lnTo>
                <a:lnTo>
                  <a:pt x="56725" y="39559"/>
                </a:lnTo>
                <a:lnTo>
                  <a:pt x="50779" y="24406"/>
                </a:lnTo>
                <a:lnTo>
                  <a:pt x="49632" y="23222"/>
                </a:lnTo>
                <a:close/>
              </a:path>
              <a:path w="263525" h="138429">
                <a:moveTo>
                  <a:pt x="115652" y="0"/>
                </a:moveTo>
                <a:lnTo>
                  <a:pt x="103430" y="0"/>
                </a:lnTo>
                <a:lnTo>
                  <a:pt x="103430" y="138110"/>
                </a:lnTo>
                <a:lnTo>
                  <a:pt x="115652" y="138110"/>
                </a:lnTo>
                <a:lnTo>
                  <a:pt x="115652" y="65083"/>
                </a:lnTo>
                <a:lnTo>
                  <a:pt x="108013" y="65083"/>
                </a:lnTo>
                <a:lnTo>
                  <a:pt x="108013" y="54694"/>
                </a:lnTo>
                <a:lnTo>
                  <a:pt x="115652" y="54694"/>
                </a:lnTo>
                <a:lnTo>
                  <a:pt x="115652" y="0"/>
                </a:lnTo>
                <a:close/>
              </a:path>
              <a:path w="263525" h="138429">
                <a:moveTo>
                  <a:pt x="84944" y="2902"/>
                </a:moveTo>
                <a:lnTo>
                  <a:pt x="72874" y="2902"/>
                </a:lnTo>
                <a:lnTo>
                  <a:pt x="72874" y="131235"/>
                </a:lnTo>
                <a:lnTo>
                  <a:pt x="84944" y="131235"/>
                </a:lnTo>
                <a:lnTo>
                  <a:pt x="84944" y="65083"/>
                </a:lnTo>
                <a:lnTo>
                  <a:pt x="81583" y="65083"/>
                </a:lnTo>
                <a:lnTo>
                  <a:pt x="81583" y="54694"/>
                </a:lnTo>
                <a:lnTo>
                  <a:pt x="84944" y="54694"/>
                </a:lnTo>
                <a:lnTo>
                  <a:pt x="84944" y="2902"/>
                </a:lnTo>
                <a:close/>
              </a:path>
              <a:path w="263525" h="138429">
                <a:moveTo>
                  <a:pt x="84944" y="54694"/>
                </a:moveTo>
                <a:lnTo>
                  <a:pt x="81583" y="54694"/>
                </a:lnTo>
                <a:lnTo>
                  <a:pt x="81583" y="65083"/>
                </a:lnTo>
                <a:lnTo>
                  <a:pt x="84944" y="65083"/>
                </a:lnTo>
                <a:lnTo>
                  <a:pt x="84944" y="54694"/>
                </a:lnTo>
                <a:close/>
              </a:path>
              <a:path w="263525" h="138429">
                <a:moveTo>
                  <a:pt x="103430" y="54694"/>
                </a:moveTo>
                <a:lnTo>
                  <a:pt x="84944" y="54694"/>
                </a:lnTo>
                <a:lnTo>
                  <a:pt x="84944" y="65083"/>
                </a:lnTo>
                <a:lnTo>
                  <a:pt x="103430" y="65083"/>
                </a:lnTo>
                <a:lnTo>
                  <a:pt x="103430" y="54694"/>
                </a:lnTo>
                <a:close/>
              </a:path>
              <a:path w="263525" h="138429">
                <a:moveTo>
                  <a:pt x="115652" y="54694"/>
                </a:moveTo>
                <a:lnTo>
                  <a:pt x="108013" y="54694"/>
                </a:lnTo>
                <a:lnTo>
                  <a:pt x="108013" y="65083"/>
                </a:lnTo>
                <a:lnTo>
                  <a:pt x="115652" y="65083"/>
                </a:lnTo>
                <a:lnTo>
                  <a:pt x="115652" y="54694"/>
                </a:lnTo>
                <a:close/>
              </a:path>
              <a:path w="263525" h="138429">
                <a:moveTo>
                  <a:pt x="263528" y="65694"/>
                </a:moveTo>
                <a:lnTo>
                  <a:pt x="138709" y="65694"/>
                </a:lnTo>
                <a:lnTo>
                  <a:pt x="138709" y="75930"/>
                </a:lnTo>
                <a:lnTo>
                  <a:pt x="263528" y="75930"/>
                </a:lnTo>
                <a:lnTo>
                  <a:pt x="263528" y="65694"/>
                </a:lnTo>
                <a:close/>
              </a:path>
              <a:path w="263525" h="138429">
                <a:moveTo>
                  <a:pt x="201042" y="87846"/>
                </a:moveTo>
                <a:lnTo>
                  <a:pt x="181203" y="89527"/>
                </a:lnTo>
                <a:lnTo>
                  <a:pt x="166305" y="94416"/>
                </a:lnTo>
                <a:lnTo>
                  <a:pt x="156935" y="102284"/>
                </a:lnTo>
                <a:lnTo>
                  <a:pt x="153682" y="112902"/>
                </a:lnTo>
                <a:lnTo>
                  <a:pt x="156935" y="123496"/>
                </a:lnTo>
                <a:lnTo>
                  <a:pt x="166305" y="131312"/>
                </a:lnTo>
                <a:lnTo>
                  <a:pt x="181203" y="136148"/>
                </a:lnTo>
                <a:lnTo>
                  <a:pt x="201042" y="137805"/>
                </a:lnTo>
                <a:lnTo>
                  <a:pt x="220882" y="136148"/>
                </a:lnTo>
                <a:lnTo>
                  <a:pt x="235780" y="131312"/>
                </a:lnTo>
                <a:lnTo>
                  <a:pt x="239901" y="127874"/>
                </a:lnTo>
                <a:lnTo>
                  <a:pt x="201042" y="127874"/>
                </a:lnTo>
                <a:lnTo>
                  <a:pt x="186560" y="126867"/>
                </a:lnTo>
                <a:lnTo>
                  <a:pt x="175701" y="123940"/>
                </a:lnTo>
                <a:lnTo>
                  <a:pt x="168880" y="119237"/>
                </a:lnTo>
                <a:lnTo>
                  <a:pt x="166515" y="112902"/>
                </a:lnTo>
                <a:lnTo>
                  <a:pt x="168880" y="106502"/>
                </a:lnTo>
                <a:lnTo>
                  <a:pt x="175701" y="101806"/>
                </a:lnTo>
                <a:lnTo>
                  <a:pt x="186560" y="98916"/>
                </a:lnTo>
                <a:lnTo>
                  <a:pt x="201042" y="97930"/>
                </a:lnTo>
                <a:lnTo>
                  <a:pt x="239965" y="97930"/>
                </a:lnTo>
                <a:lnTo>
                  <a:pt x="235780" y="94416"/>
                </a:lnTo>
                <a:lnTo>
                  <a:pt x="220882" y="89527"/>
                </a:lnTo>
                <a:lnTo>
                  <a:pt x="201042" y="87846"/>
                </a:lnTo>
                <a:close/>
              </a:path>
              <a:path w="263525" h="138429">
                <a:moveTo>
                  <a:pt x="239965" y="97930"/>
                </a:moveTo>
                <a:lnTo>
                  <a:pt x="201042" y="97930"/>
                </a:lnTo>
                <a:lnTo>
                  <a:pt x="215590" y="98916"/>
                </a:lnTo>
                <a:lnTo>
                  <a:pt x="226442" y="101806"/>
                </a:lnTo>
                <a:lnTo>
                  <a:pt x="233226" y="106502"/>
                </a:lnTo>
                <a:lnTo>
                  <a:pt x="235570" y="112902"/>
                </a:lnTo>
                <a:lnTo>
                  <a:pt x="233226" y="119237"/>
                </a:lnTo>
                <a:lnTo>
                  <a:pt x="226442" y="123940"/>
                </a:lnTo>
                <a:lnTo>
                  <a:pt x="215590" y="126867"/>
                </a:lnTo>
                <a:lnTo>
                  <a:pt x="201042" y="127874"/>
                </a:lnTo>
                <a:lnTo>
                  <a:pt x="239901" y="127874"/>
                </a:lnTo>
                <a:lnTo>
                  <a:pt x="245150" y="123496"/>
                </a:lnTo>
                <a:lnTo>
                  <a:pt x="248403" y="112902"/>
                </a:lnTo>
                <a:lnTo>
                  <a:pt x="245150" y="102284"/>
                </a:lnTo>
                <a:lnTo>
                  <a:pt x="239965" y="97930"/>
                </a:lnTo>
                <a:close/>
              </a:path>
              <a:path w="263525" h="138429">
                <a:moveTo>
                  <a:pt x="198292" y="12527"/>
                </a:moveTo>
                <a:lnTo>
                  <a:pt x="192945" y="12527"/>
                </a:lnTo>
                <a:lnTo>
                  <a:pt x="192945" y="16652"/>
                </a:lnTo>
                <a:lnTo>
                  <a:pt x="189049" y="27638"/>
                </a:lnTo>
                <a:lnTo>
                  <a:pt x="178622" y="36819"/>
                </a:lnTo>
                <a:lnTo>
                  <a:pt x="163555" y="43594"/>
                </a:lnTo>
                <a:lnTo>
                  <a:pt x="145737" y="47360"/>
                </a:lnTo>
                <a:lnTo>
                  <a:pt x="150320" y="57291"/>
                </a:lnTo>
                <a:lnTo>
                  <a:pt x="170800" y="52638"/>
                </a:lnTo>
                <a:lnTo>
                  <a:pt x="187999" y="44018"/>
                </a:lnTo>
                <a:lnTo>
                  <a:pt x="199842" y="31875"/>
                </a:lnTo>
                <a:lnTo>
                  <a:pt x="201264" y="26966"/>
                </a:lnTo>
                <a:lnTo>
                  <a:pt x="198292" y="16652"/>
                </a:lnTo>
                <a:lnTo>
                  <a:pt x="198292" y="12527"/>
                </a:lnTo>
                <a:close/>
              </a:path>
              <a:path w="263525" h="138429">
                <a:moveTo>
                  <a:pt x="209445" y="12527"/>
                </a:moveTo>
                <a:lnTo>
                  <a:pt x="204251" y="12527"/>
                </a:lnTo>
                <a:lnTo>
                  <a:pt x="204251" y="16652"/>
                </a:lnTo>
                <a:lnTo>
                  <a:pt x="201264" y="26966"/>
                </a:lnTo>
                <a:lnTo>
                  <a:pt x="202678" y="31875"/>
                </a:lnTo>
                <a:lnTo>
                  <a:pt x="214468" y="44018"/>
                </a:lnTo>
                <a:lnTo>
                  <a:pt x="231615" y="52638"/>
                </a:lnTo>
                <a:lnTo>
                  <a:pt x="252070" y="57291"/>
                </a:lnTo>
                <a:lnTo>
                  <a:pt x="256653" y="47360"/>
                </a:lnTo>
                <a:lnTo>
                  <a:pt x="238836" y="43594"/>
                </a:lnTo>
                <a:lnTo>
                  <a:pt x="223768" y="36819"/>
                </a:lnTo>
                <a:lnTo>
                  <a:pt x="213341" y="27638"/>
                </a:lnTo>
                <a:lnTo>
                  <a:pt x="209445" y="16652"/>
                </a:lnTo>
                <a:lnTo>
                  <a:pt x="209445" y="12527"/>
                </a:lnTo>
                <a:close/>
              </a:path>
              <a:path w="263525" h="138429">
                <a:moveTo>
                  <a:pt x="204251" y="12527"/>
                </a:moveTo>
                <a:lnTo>
                  <a:pt x="198292" y="12527"/>
                </a:lnTo>
                <a:lnTo>
                  <a:pt x="198292" y="16652"/>
                </a:lnTo>
                <a:lnTo>
                  <a:pt x="201264" y="26966"/>
                </a:lnTo>
                <a:lnTo>
                  <a:pt x="204251" y="16652"/>
                </a:lnTo>
                <a:lnTo>
                  <a:pt x="204251" y="12527"/>
                </a:lnTo>
                <a:close/>
              </a:path>
              <a:path w="263525" h="138429">
                <a:moveTo>
                  <a:pt x="252376" y="7027"/>
                </a:moveTo>
                <a:lnTo>
                  <a:pt x="150168" y="7027"/>
                </a:lnTo>
                <a:lnTo>
                  <a:pt x="150168" y="17263"/>
                </a:lnTo>
                <a:lnTo>
                  <a:pt x="192729" y="17263"/>
                </a:lnTo>
                <a:lnTo>
                  <a:pt x="192945" y="16652"/>
                </a:lnTo>
                <a:lnTo>
                  <a:pt x="192945" y="12527"/>
                </a:lnTo>
                <a:lnTo>
                  <a:pt x="252376" y="12527"/>
                </a:lnTo>
                <a:lnTo>
                  <a:pt x="252376" y="7027"/>
                </a:lnTo>
                <a:close/>
              </a:path>
              <a:path w="263525" h="138429">
                <a:moveTo>
                  <a:pt x="252376" y="12527"/>
                </a:moveTo>
                <a:lnTo>
                  <a:pt x="209445" y="12527"/>
                </a:lnTo>
                <a:lnTo>
                  <a:pt x="209445" y="16652"/>
                </a:lnTo>
                <a:lnTo>
                  <a:pt x="209662" y="17263"/>
                </a:lnTo>
                <a:lnTo>
                  <a:pt x="252376" y="17263"/>
                </a:lnTo>
                <a:lnTo>
                  <a:pt x="252376" y="12527"/>
                </a:lnTo>
                <a:close/>
              </a:path>
            </a:pathLst>
          </a:custGeom>
          <a:solidFill>
            <a:srgbClr val="6775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5709934" y="6052312"/>
            <a:ext cx="403860" cy="139700"/>
          </a:xfrm>
          <a:custGeom>
            <a:avLst/>
            <a:gdLst/>
            <a:ahLst/>
            <a:cxnLst/>
            <a:rect l="l" t="t" r="r" b="b"/>
            <a:pathLst>
              <a:path w="403860" h="139700">
                <a:moveTo>
                  <a:pt x="111069" y="1222"/>
                </a:moveTo>
                <a:lnTo>
                  <a:pt x="98388" y="1222"/>
                </a:lnTo>
                <a:lnTo>
                  <a:pt x="98388" y="77458"/>
                </a:lnTo>
                <a:lnTo>
                  <a:pt x="111069" y="77458"/>
                </a:lnTo>
                <a:lnTo>
                  <a:pt x="111069" y="1222"/>
                </a:lnTo>
                <a:close/>
              </a:path>
              <a:path w="403860" h="139700">
                <a:moveTo>
                  <a:pt x="111069" y="84485"/>
                </a:moveTo>
                <a:lnTo>
                  <a:pt x="21694" y="84485"/>
                </a:lnTo>
                <a:lnTo>
                  <a:pt x="21694" y="93958"/>
                </a:lnTo>
                <a:lnTo>
                  <a:pt x="98541" y="93958"/>
                </a:lnTo>
                <a:lnTo>
                  <a:pt x="98541" y="106027"/>
                </a:lnTo>
                <a:lnTo>
                  <a:pt x="21999" y="106027"/>
                </a:lnTo>
                <a:lnTo>
                  <a:pt x="21999" y="138263"/>
                </a:lnTo>
                <a:lnTo>
                  <a:pt x="115805" y="138263"/>
                </a:lnTo>
                <a:lnTo>
                  <a:pt x="115805" y="131082"/>
                </a:lnTo>
                <a:lnTo>
                  <a:pt x="34374" y="131082"/>
                </a:lnTo>
                <a:lnTo>
                  <a:pt x="34374" y="115346"/>
                </a:lnTo>
                <a:lnTo>
                  <a:pt x="111069" y="115346"/>
                </a:lnTo>
                <a:lnTo>
                  <a:pt x="111069" y="84485"/>
                </a:lnTo>
                <a:close/>
              </a:path>
              <a:path w="403860" h="139700">
                <a:moveTo>
                  <a:pt x="115805" y="128485"/>
                </a:moveTo>
                <a:lnTo>
                  <a:pt x="34374" y="128485"/>
                </a:lnTo>
                <a:lnTo>
                  <a:pt x="34374" y="131082"/>
                </a:lnTo>
                <a:lnTo>
                  <a:pt x="115805" y="131082"/>
                </a:lnTo>
                <a:lnTo>
                  <a:pt x="115805" y="128485"/>
                </a:lnTo>
                <a:close/>
              </a:path>
              <a:path w="403860" h="139700">
                <a:moveTo>
                  <a:pt x="35597" y="14055"/>
                </a:moveTo>
                <a:lnTo>
                  <a:pt x="0" y="14055"/>
                </a:lnTo>
                <a:lnTo>
                  <a:pt x="0" y="23833"/>
                </a:lnTo>
                <a:lnTo>
                  <a:pt x="83874" y="23833"/>
                </a:lnTo>
                <a:lnTo>
                  <a:pt x="83874" y="19097"/>
                </a:lnTo>
                <a:lnTo>
                  <a:pt x="35597" y="19097"/>
                </a:lnTo>
                <a:lnTo>
                  <a:pt x="35597" y="14055"/>
                </a:lnTo>
                <a:close/>
              </a:path>
              <a:path w="403860" h="139700">
                <a:moveTo>
                  <a:pt x="48277" y="0"/>
                </a:moveTo>
                <a:lnTo>
                  <a:pt x="35597" y="0"/>
                </a:lnTo>
                <a:lnTo>
                  <a:pt x="35597" y="19097"/>
                </a:lnTo>
                <a:lnTo>
                  <a:pt x="48277" y="19097"/>
                </a:lnTo>
                <a:lnTo>
                  <a:pt x="48277" y="0"/>
                </a:lnTo>
                <a:close/>
              </a:path>
              <a:path w="403860" h="139700">
                <a:moveTo>
                  <a:pt x="83874" y="14055"/>
                </a:moveTo>
                <a:lnTo>
                  <a:pt x="48277" y="14055"/>
                </a:lnTo>
                <a:lnTo>
                  <a:pt x="48277" y="19097"/>
                </a:lnTo>
                <a:lnTo>
                  <a:pt x="83874" y="19097"/>
                </a:lnTo>
                <a:lnTo>
                  <a:pt x="83874" y="14055"/>
                </a:lnTo>
                <a:close/>
              </a:path>
              <a:path w="403860" h="139700">
                <a:moveTo>
                  <a:pt x="41860" y="30249"/>
                </a:moveTo>
                <a:lnTo>
                  <a:pt x="27972" y="31830"/>
                </a:lnTo>
                <a:lnTo>
                  <a:pt x="17378" y="36360"/>
                </a:lnTo>
                <a:lnTo>
                  <a:pt x="10622" y="43527"/>
                </a:lnTo>
                <a:lnTo>
                  <a:pt x="8249" y="53013"/>
                </a:lnTo>
                <a:lnTo>
                  <a:pt x="10622" y="62388"/>
                </a:lnTo>
                <a:lnTo>
                  <a:pt x="17378" y="69456"/>
                </a:lnTo>
                <a:lnTo>
                  <a:pt x="27972" y="73917"/>
                </a:lnTo>
                <a:lnTo>
                  <a:pt x="41860" y="75471"/>
                </a:lnTo>
                <a:lnTo>
                  <a:pt x="55773" y="73917"/>
                </a:lnTo>
                <a:lnTo>
                  <a:pt x="66419" y="69456"/>
                </a:lnTo>
                <a:lnTo>
                  <a:pt x="69454" y="66305"/>
                </a:lnTo>
                <a:lnTo>
                  <a:pt x="28874" y="66305"/>
                </a:lnTo>
                <a:lnTo>
                  <a:pt x="20319" y="61110"/>
                </a:lnTo>
                <a:lnTo>
                  <a:pt x="20319" y="44763"/>
                </a:lnTo>
                <a:lnTo>
                  <a:pt x="28874" y="39569"/>
                </a:lnTo>
                <a:lnTo>
                  <a:pt x="69467" y="39569"/>
                </a:lnTo>
                <a:lnTo>
                  <a:pt x="66419" y="36360"/>
                </a:lnTo>
                <a:lnTo>
                  <a:pt x="55773" y="31830"/>
                </a:lnTo>
                <a:lnTo>
                  <a:pt x="41860" y="30249"/>
                </a:lnTo>
                <a:close/>
              </a:path>
              <a:path w="403860" h="139700">
                <a:moveTo>
                  <a:pt x="69467" y="39569"/>
                </a:moveTo>
                <a:lnTo>
                  <a:pt x="54847" y="39569"/>
                </a:lnTo>
                <a:lnTo>
                  <a:pt x="63402" y="44763"/>
                </a:lnTo>
                <a:lnTo>
                  <a:pt x="63402" y="61110"/>
                </a:lnTo>
                <a:lnTo>
                  <a:pt x="54847" y="66305"/>
                </a:lnTo>
                <a:lnTo>
                  <a:pt x="69454" y="66305"/>
                </a:lnTo>
                <a:lnTo>
                  <a:pt x="73228" y="62388"/>
                </a:lnTo>
                <a:lnTo>
                  <a:pt x="75624" y="53013"/>
                </a:lnTo>
                <a:lnTo>
                  <a:pt x="73228" y="43527"/>
                </a:lnTo>
                <a:lnTo>
                  <a:pt x="69467" y="39569"/>
                </a:lnTo>
                <a:close/>
              </a:path>
              <a:path w="403860" h="139700">
                <a:moveTo>
                  <a:pt x="251765" y="1833"/>
                </a:moveTo>
                <a:lnTo>
                  <a:pt x="238931" y="1833"/>
                </a:lnTo>
                <a:lnTo>
                  <a:pt x="238931" y="86624"/>
                </a:lnTo>
                <a:lnTo>
                  <a:pt x="251765" y="86624"/>
                </a:lnTo>
                <a:lnTo>
                  <a:pt x="251765" y="1833"/>
                </a:lnTo>
                <a:close/>
              </a:path>
              <a:path w="403860" h="139700">
                <a:moveTo>
                  <a:pt x="207917" y="10388"/>
                </a:moveTo>
                <a:lnTo>
                  <a:pt x="145279" y="10388"/>
                </a:lnTo>
                <a:lnTo>
                  <a:pt x="145279" y="20777"/>
                </a:lnTo>
                <a:lnTo>
                  <a:pt x="195542" y="20777"/>
                </a:lnTo>
                <a:lnTo>
                  <a:pt x="195542" y="38652"/>
                </a:lnTo>
                <a:lnTo>
                  <a:pt x="145584" y="38652"/>
                </a:lnTo>
                <a:lnTo>
                  <a:pt x="145584" y="78221"/>
                </a:lnTo>
                <a:lnTo>
                  <a:pt x="156737" y="78221"/>
                </a:lnTo>
                <a:lnTo>
                  <a:pt x="174844" y="78066"/>
                </a:lnTo>
                <a:lnTo>
                  <a:pt x="191360" y="77438"/>
                </a:lnTo>
                <a:lnTo>
                  <a:pt x="207333" y="76095"/>
                </a:lnTo>
                <a:lnTo>
                  <a:pt x="223806" y="73791"/>
                </a:lnTo>
                <a:lnTo>
                  <a:pt x="223786" y="73638"/>
                </a:lnTo>
                <a:lnTo>
                  <a:pt x="157959" y="73638"/>
                </a:lnTo>
                <a:lnTo>
                  <a:pt x="157959" y="67833"/>
                </a:lnTo>
                <a:lnTo>
                  <a:pt x="156737" y="67833"/>
                </a:lnTo>
                <a:lnTo>
                  <a:pt x="157959" y="67820"/>
                </a:lnTo>
                <a:lnTo>
                  <a:pt x="157959" y="48583"/>
                </a:lnTo>
                <a:lnTo>
                  <a:pt x="207917" y="48583"/>
                </a:lnTo>
                <a:lnTo>
                  <a:pt x="207917" y="10388"/>
                </a:lnTo>
                <a:close/>
              </a:path>
              <a:path w="403860" h="139700">
                <a:moveTo>
                  <a:pt x="222431" y="63402"/>
                </a:moveTo>
                <a:lnTo>
                  <a:pt x="206344" y="65641"/>
                </a:lnTo>
                <a:lnTo>
                  <a:pt x="190673" y="66992"/>
                </a:lnTo>
                <a:lnTo>
                  <a:pt x="174457" y="67656"/>
                </a:lnTo>
                <a:lnTo>
                  <a:pt x="157959" y="67820"/>
                </a:lnTo>
                <a:lnTo>
                  <a:pt x="157959" y="73638"/>
                </a:lnTo>
                <a:lnTo>
                  <a:pt x="223786" y="73638"/>
                </a:lnTo>
                <a:lnTo>
                  <a:pt x="222431" y="63402"/>
                </a:lnTo>
                <a:close/>
              </a:path>
              <a:path w="403860" h="139700">
                <a:moveTo>
                  <a:pt x="157959" y="67820"/>
                </a:moveTo>
                <a:lnTo>
                  <a:pt x="156737" y="67833"/>
                </a:lnTo>
                <a:lnTo>
                  <a:pt x="157959" y="67833"/>
                </a:lnTo>
                <a:close/>
              </a:path>
              <a:path w="403860" h="139700">
                <a:moveTo>
                  <a:pt x="206237" y="89680"/>
                </a:moveTo>
                <a:lnTo>
                  <a:pt x="186822" y="91336"/>
                </a:lnTo>
                <a:lnTo>
                  <a:pt x="172263" y="96173"/>
                </a:lnTo>
                <a:lnTo>
                  <a:pt x="163118" y="103988"/>
                </a:lnTo>
                <a:lnTo>
                  <a:pt x="159945" y="114582"/>
                </a:lnTo>
                <a:lnTo>
                  <a:pt x="163118" y="125200"/>
                </a:lnTo>
                <a:lnTo>
                  <a:pt x="172263" y="133069"/>
                </a:lnTo>
                <a:lnTo>
                  <a:pt x="186822" y="137957"/>
                </a:lnTo>
                <a:lnTo>
                  <a:pt x="206237" y="139638"/>
                </a:lnTo>
                <a:lnTo>
                  <a:pt x="225611" y="137957"/>
                </a:lnTo>
                <a:lnTo>
                  <a:pt x="240230" y="133069"/>
                </a:lnTo>
                <a:lnTo>
                  <a:pt x="244354" y="129555"/>
                </a:lnTo>
                <a:lnTo>
                  <a:pt x="206237" y="129555"/>
                </a:lnTo>
                <a:lnTo>
                  <a:pt x="192067" y="128547"/>
                </a:lnTo>
                <a:lnTo>
                  <a:pt x="181449" y="125621"/>
                </a:lnTo>
                <a:lnTo>
                  <a:pt x="174784" y="120918"/>
                </a:lnTo>
                <a:lnTo>
                  <a:pt x="172473" y="114582"/>
                </a:lnTo>
                <a:lnTo>
                  <a:pt x="174784" y="108271"/>
                </a:lnTo>
                <a:lnTo>
                  <a:pt x="181449" y="103621"/>
                </a:lnTo>
                <a:lnTo>
                  <a:pt x="192067" y="100747"/>
                </a:lnTo>
                <a:lnTo>
                  <a:pt x="206237" y="99763"/>
                </a:lnTo>
                <a:lnTo>
                  <a:pt x="244471" y="99763"/>
                </a:lnTo>
                <a:lnTo>
                  <a:pt x="240230" y="96173"/>
                </a:lnTo>
                <a:lnTo>
                  <a:pt x="225611" y="91336"/>
                </a:lnTo>
                <a:lnTo>
                  <a:pt x="206237" y="89680"/>
                </a:lnTo>
                <a:close/>
              </a:path>
              <a:path w="403860" h="139700">
                <a:moveTo>
                  <a:pt x="244471" y="99763"/>
                </a:moveTo>
                <a:lnTo>
                  <a:pt x="206237" y="99763"/>
                </a:lnTo>
                <a:lnTo>
                  <a:pt x="220407" y="100747"/>
                </a:lnTo>
                <a:lnTo>
                  <a:pt x="231025" y="103621"/>
                </a:lnTo>
                <a:lnTo>
                  <a:pt x="237690" y="108271"/>
                </a:lnTo>
                <a:lnTo>
                  <a:pt x="240001" y="114582"/>
                </a:lnTo>
                <a:lnTo>
                  <a:pt x="237690" y="120918"/>
                </a:lnTo>
                <a:lnTo>
                  <a:pt x="231025" y="125621"/>
                </a:lnTo>
                <a:lnTo>
                  <a:pt x="220407" y="128547"/>
                </a:lnTo>
                <a:lnTo>
                  <a:pt x="206237" y="129555"/>
                </a:lnTo>
                <a:lnTo>
                  <a:pt x="244354" y="129555"/>
                </a:lnTo>
                <a:lnTo>
                  <a:pt x="249463" y="125200"/>
                </a:lnTo>
                <a:lnTo>
                  <a:pt x="252681" y="114582"/>
                </a:lnTo>
                <a:lnTo>
                  <a:pt x="249463" y="103988"/>
                </a:lnTo>
                <a:lnTo>
                  <a:pt x="244471" y="99763"/>
                </a:lnTo>
                <a:close/>
              </a:path>
              <a:path w="403860" h="139700">
                <a:moveTo>
                  <a:pt x="335016" y="83569"/>
                </a:moveTo>
                <a:lnTo>
                  <a:pt x="294072" y="83569"/>
                </a:lnTo>
                <a:lnTo>
                  <a:pt x="294072" y="93346"/>
                </a:lnTo>
                <a:lnTo>
                  <a:pt x="375349" y="93346"/>
                </a:lnTo>
                <a:lnTo>
                  <a:pt x="375349" y="105416"/>
                </a:lnTo>
                <a:lnTo>
                  <a:pt x="294377" y="105416"/>
                </a:lnTo>
                <a:lnTo>
                  <a:pt x="294377" y="138263"/>
                </a:lnTo>
                <a:lnTo>
                  <a:pt x="392002" y="138263"/>
                </a:lnTo>
                <a:lnTo>
                  <a:pt x="392002" y="131388"/>
                </a:lnTo>
                <a:lnTo>
                  <a:pt x="306905" y="131388"/>
                </a:lnTo>
                <a:lnTo>
                  <a:pt x="306905" y="114582"/>
                </a:lnTo>
                <a:lnTo>
                  <a:pt x="387877" y="114582"/>
                </a:lnTo>
                <a:lnTo>
                  <a:pt x="387877" y="88152"/>
                </a:lnTo>
                <a:lnTo>
                  <a:pt x="335016" y="88152"/>
                </a:lnTo>
                <a:lnTo>
                  <a:pt x="335016" y="83569"/>
                </a:lnTo>
                <a:close/>
              </a:path>
              <a:path w="403860" h="139700">
                <a:moveTo>
                  <a:pt x="392002" y="128332"/>
                </a:moveTo>
                <a:lnTo>
                  <a:pt x="306905" y="128332"/>
                </a:lnTo>
                <a:lnTo>
                  <a:pt x="306905" y="131388"/>
                </a:lnTo>
                <a:lnTo>
                  <a:pt x="392002" y="131388"/>
                </a:lnTo>
                <a:lnTo>
                  <a:pt x="392002" y="128332"/>
                </a:lnTo>
                <a:close/>
              </a:path>
              <a:path w="403860" h="139700">
                <a:moveTo>
                  <a:pt x="347544" y="66916"/>
                </a:moveTo>
                <a:lnTo>
                  <a:pt x="335016" y="66916"/>
                </a:lnTo>
                <a:lnTo>
                  <a:pt x="335016" y="88152"/>
                </a:lnTo>
                <a:lnTo>
                  <a:pt x="347544" y="88152"/>
                </a:lnTo>
                <a:lnTo>
                  <a:pt x="347544" y="66916"/>
                </a:lnTo>
                <a:close/>
              </a:path>
              <a:path w="403860" h="139700">
                <a:moveTo>
                  <a:pt x="387877" y="83569"/>
                </a:moveTo>
                <a:lnTo>
                  <a:pt x="347544" y="83569"/>
                </a:lnTo>
                <a:lnTo>
                  <a:pt x="347544" y="88152"/>
                </a:lnTo>
                <a:lnTo>
                  <a:pt x="387877" y="88152"/>
                </a:lnTo>
                <a:lnTo>
                  <a:pt x="387877" y="83569"/>
                </a:lnTo>
                <a:close/>
              </a:path>
              <a:path w="403860" h="139700">
                <a:moveTo>
                  <a:pt x="403766" y="59888"/>
                </a:moveTo>
                <a:lnTo>
                  <a:pt x="278947" y="59888"/>
                </a:lnTo>
                <a:lnTo>
                  <a:pt x="278947" y="70124"/>
                </a:lnTo>
                <a:lnTo>
                  <a:pt x="335016" y="70124"/>
                </a:lnTo>
                <a:lnTo>
                  <a:pt x="335016" y="66916"/>
                </a:lnTo>
                <a:lnTo>
                  <a:pt x="403766" y="66916"/>
                </a:lnTo>
                <a:lnTo>
                  <a:pt x="403766" y="59888"/>
                </a:lnTo>
                <a:close/>
              </a:path>
              <a:path w="403860" h="139700">
                <a:moveTo>
                  <a:pt x="403766" y="66916"/>
                </a:moveTo>
                <a:lnTo>
                  <a:pt x="347544" y="66916"/>
                </a:lnTo>
                <a:lnTo>
                  <a:pt x="347544" y="70124"/>
                </a:lnTo>
                <a:lnTo>
                  <a:pt x="403766" y="70124"/>
                </a:lnTo>
                <a:lnTo>
                  <a:pt x="403766" y="66916"/>
                </a:lnTo>
                <a:close/>
              </a:path>
              <a:path w="403860" h="139700">
                <a:moveTo>
                  <a:pt x="387572" y="6263"/>
                </a:moveTo>
                <a:lnTo>
                  <a:pt x="295141" y="6263"/>
                </a:lnTo>
                <a:lnTo>
                  <a:pt x="295141" y="48277"/>
                </a:lnTo>
                <a:lnTo>
                  <a:pt x="387572" y="48277"/>
                </a:lnTo>
                <a:lnTo>
                  <a:pt x="387572" y="38194"/>
                </a:lnTo>
                <a:lnTo>
                  <a:pt x="307669" y="38194"/>
                </a:lnTo>
                <a:lnTo>
                  <a:pt x="307669" y="16347"/>
                </a:lnTo>
                <a:lnTo>
                  <a:pt x="387572" y="16347"/>
                </a:lnTo>
                <a:lnTo>
                  <a:pt x="387572" y="6263"/>
                </a:lnTo>
                <a:close/>
              </a:path>
              <a:path w="403860" h="139700">
                <a:moveTo>
                  <a:pt x="387572" y="16347"/>
                </a:moveTo>
                <a:lnTo>
                  <a:pt x="375197" y="16347"/>
                </a:lnTo>
                <a:lnTo>
                  <a:pt x="375197" y="38194"/>
                </a:lnTo>
                <a:lnTo>
                  <a:pt x="387572" y="38194"/>
                </a:lnTo>
                <a:lnTo>
                  <a:pt x="387572" y="16347"/>
                </a:lnTo>
                <a:close/>
              </a:path>
            </a:pathLst>
          </a:custGeom>
          <a:solidFill>
            <a:srgbClr val="6775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5707948" y="6625753"/>
            <a:ext cx="553720" cy="135255"/>
          </a:xfrm>
          <a:custGeom>
            <a:avLst/>
            <a:gdLst/>
            <a:ahLst/>
            <a:cxnLst/>
            <a:rect l="l" t="t" r="r" b="b"/>
            <a:pathLst>
              <a:path w="553720" h="135254">
                <a:moveTo>
                  <a:pt x="21286" y="62333"/>
                </a:moveTo>
                <a:lnTo>
                  <a:pt x="14666" y="62333"/>
                </a:lnTo>
                <a:lnTo>
                  <a:pt x="11305" y="63046"/>
                </a:lnTo>
                <a:lnTo>
                  <a:pt x="8249" y="64472"/>
                </a:lnTo>
                <a:lnTo>
                  <a:pt x="5194" y="65796"/>
                </a:lnTo>
                <a:lnTo>
                  <a:pt x="2444" y="67782"/>
                </a:lnTo>
                <a:lnTo>
                  <a:pt x="0" y="70430"/>
                </a:lnTo>
                <a:lnTo>
                  <a:pt x="0" y="82346"/>
                </a:lnTo>
                <a:lnTo>
                  <a:pt x="2444" y="79800"/>
                </a:lnTo>
                <a:lnTo>
                  <a:pt x="5245" y="77661"/>
                </a:lnTo>
                <a:lnTo>
                  <a:pt x="11560" y="74198"/>
                </a:lnTo>
                <a:lnTo>
                  <a:pt x="14564" y="73333"/>
                </a:lnTo>
                <a:lnTo>
                  <a:pt x="71958" y="73333"/>
                </a:lnTo>
                <a:lnTo>
                  <a:pt x="71958" y="71346"/>
                </a:lnTo>
                <a:lnTo>
                  <a:pt x="52249" y="71346"/>
                </a:lnTo>
                <a:lnTo>
                  <a:pt x="49958" y="71092"/>
                </a:lnTo>
                <a:lnTo>
                  <a:pt x="47513" y="70583"/>
                </a:lnTo>
                <a:lnTo>
                  <a:pt x="45171" y="69972"/>
                </a:lnTo>
                <a:lnTo>
                  <a:pt x="42166" y="68851"/>
                </a:lnTo>
                <a:lnTo>
                  <a:pt x="33814" y="65184"/>
                </a:lnTo>
                <a:lnTo>
                  <a:pt x="29995" y="63860"/>
                </a:lnTo>
                <a:lnTo>
                  <a:pt x="24189" y="62638"/>
                </a:lnTo>
                <a:lnTo>
                  <a:pt x="21286" y="62333"/>
                </a:lnTo>
                <a:close/>
              </a:path>
              <a:path w="553720" h="135254">
                <a:moveTo>
                  <a:pt x="71958" y="73333"/>
                </a:moveTo>
                <a:lnTo>
                  <a:pt x="19657" y="73333"/>
                </a:lnTo>
                <a:lnTo>
                  <a:pt x="21949" y="73638"/>
                </a:lnTo>
                <a:lnTo>
                  <a:pt x="24291" y="74249"/>
                </a:lnTo>
                <a:lnTo>
                  <a:pt x="26736" y="74759"/>
                </a:lnTo>
                <a:lnTo>
                  <a:pt x="29791" y="75828"/>
                </a:lnTo>
                <a:lnTo>
                  <a:pt x="33458" y="77458"/>
                </a:lnTo>
                <a:lnTo>
                  <a:pt x="38041" y="79393"/>
                </a:lnTo>
                <a:lnTo>
                  <a:pt x="41810" y="80717"/>
                </a:lnTo>
                <a:lnTo>
                  <a:pt x="44763" y="81430"/>
                </a:lnTo>
                <a:lnTo>
                  <a:pt x="47819" y="82041"/>
                </a:lnTo>
                <a:lnTo>
                  <a:pt x="50772" y="82346"/>
                </a:lnTo>
                <a:lnTo>
                  <a:pt x="57291" y="82346"/>
                </a:lnTo>
                <a:lnTo>
                  <a:pt x="60652" y="81633"/>
                </a:lnTo>
                <a:lnTo>
                  <a:pt x="66763" y="78782"/>
                </a:lnTo>
                <a:lnTo>
                  <a:pt x="69513" y="76745"/>
                </a:lnTo>
                <a:lnTo>
                  <a:pt x="71864" y="74198"/>
                </a:lnTo>
                <a:lnTo>
                  <a:pt x="71958" y="73333"/>
                </a:lnTo>
                <a:close/>
              </a:path>
              <a:path w="553720" h="135254">
                <a:moveTo>
                  <a:pt x="71958" y="62333"/>
                </a:moveTo>
                <a:lnTo>
                  <a:pt x="69513" y="64879"/>
                </a:lnTo>
                <a:lnTo>
                  <a:pt x="66712" y="67018"/>
                </a:lnTo>
                <a:lnTo>
                  <a:pt x="60397" y="70481"/>
                </a:lnTo>
                <a:lnTo>
                  <a:pt x="57342" y="71346"/>
                </a:lnTo>
                <a:lnTo>
                  <a:pt x="71958" y="71346"/>
                </a:lnTo>
                <a:lnTo>
                  <a:pt x="71958" y="62333"/>
                </a:lnTo>
                <a:close/>
              </a:path>
              <a:path w="553720" h="135254">
                <a:moveTo>
                  <a:pt x="89415" y="109082"/>
                </a:moveTo>
                <a:lnTo>
                  <a:pt x="89415" y="121763"/>
                </a:lnTo>
                <a:lnTo>
                  <a:pt x="92776" y="123698"/>
                </a:lnTo>
                <a:lnTo>
                  <a:pt x="96901" y="125175"/>
                </a:lnTo>
                <a:lnTo>
                  <a:pt x="106780" y="127212"/>
                </a:lnTo>
                <a:lnTo>
                  <a:pt x="112077" y="127721"/>
                </a:lnTo>
                <a:lnTo>
                  <a:pt x="126234" y="127721"/>
                </a:lnTo>
                <a:lnTo>
                  <a:pt x="133517" y="126295"/>
                </a:lnTo>
                <a:lnTo>
                  <a:pt x="145637" y="120490"/>
                </a:lnTo>
                <a:lnTo>
                  <a:pt x="150322" y="116314"/>
                </a:lnTo>
                <a:lnTo>
                  <a:pt x="113044" y="116263"/>
                </a:lnTo>
                <a:lnTo>
                  <a:pt x="108003" y="115652"/>
                </a:lnTo>
                <a:lnTo>
                  <a:pt x="102706" y="114430"/>
                </a:lnTo>
                <a:lnTo>
                  <a:pt x="97512" y="113106"/>
                </a:lnTo>
                <a:lnTo>
                  <a:pt x="93081" y="111323"/>
                </a:lnTo>
                <a:lnTo>
                  <a:pt x="89415" y="109082"/>
                </a:lnTo>
                <a:close/>
              </a:path>
              <a:path w="553720" h="135254">
                <a:moveTo>
                  <a:pt x="151719" y="70583"/>
                </a:moveTo>
                <a:lnTo>
                  <a:pt x="126845" y="70583"/>
                </a:lnTo>
                <a:lnTo>
                  <a:pt x="133771" y="72518"/>
                </a:lnTo>
                <a:lnTo>
                  <a:pt x="138151" y="76388"/>
                </a:lnTo>
                <a:lnTo>
                  <a:pt x="142530" y="80157"/>
                </a:lnTo>
                <a:lnTo>
                  <a:pt x="144720" y="85606"/>
                </a:lnTo>
                <a:lnTo>
                  <a:pt x="144720" y="98032"/>
                </a:lnTo>
                <a:lnTo>
                  <a:pt x="123230" y="116263"/>
                </a:lnTo>
                <a:lnTo>
                  <a:pt x="150353" y="116263"/>
                </a:lnTo>
                <a:lnTo>
                  <a:pt x="153581" y="110916"/>
                </a:lnTo>
                <a:lnTo>
                  <a:pt x="156841" y="105416"/>
                </a:lnTo>
                <a:lnTo>
                  <a:pt x="158470" y="98897"/>
                </a:lnTo>
                <a:lnTo>
                  <a:pt x="158470" y="84536"/>
                </a:lnTo>
                <a:lnTo>
                  <a:pt x="156942" y="78782"/>
                </a:lnTo>
                <a:lnTo>
                  <a:pt x="153887" y="74096"/>
                </a:lnTo>
                <a:lnTo>
                  <a:pt x="151719" y="70583"/>
                </a:lnTo>
                <a:close/>
              </a:path>
              <a:path w="553720" h="135254">
                <a:moveTo>
                  <a:pt x="150831" y="17111"/>
                </a:moveTo>
                <a:lnTo>
                  <a:pt x="96137" y="17111"/>
                </a:lnTo>
                <a:lnTo>
                  <a:pt x="92012" y="68597"/>
                </a:lnTo>
                <a:lnTo>
                  <a:pt x="98734" y="72874"/>
                </a:lnTo>
                <a:lnTo>
                  <a:pt x="100975" y="72365"/>
                </a:lnTo>
                <a:lnTo>
                  <a:pt x="103929" y="71856"/>
                </a:lnTo>
                <a:lnTo>
                  <a:pt x="111262" y="70837"/>
                </a:lnTo>
                <a:lnTo>
                  <a:pt x="114521" y="70583"/>
                </a:lnTo>
                <a:lnTo>
                  <a:pt x="151719" y="70583"/>
                </a:lnTo>
                <a:lnTo>
                  <a:pt x="150933" y="69309"/>
                </a:lnTo>
                <a:lnTo>
                  <a:pt x="146706" y="65643"/>
                </a:lnTo>
                <a:lnTo>
                  <a:pt x="136586" y="60958"/>
                </a:lnTo>
                <a:lnTo>
                  <a:pt x="104998" y="60958"/>
                </a:lnTo>
                <a:lnTo>
                  <a:pt x="107595" y="29333"/>
                </a:lnTo>
                <a:lnTo>
                  <a:pt x="150831" y="29333"/>
                </a:lnTo>
                <a:lnTo>
                  <a:pt x="150831" y="17111"/>
                </a:lnTo>
                <a:close/>
              </a:path>
              <a:path w="553720" h="135254">
                <a:moveTo>
                  <a:pt x="129239" y="59277"/>
                </a:moveTo>
                <a:lnTo>
                  <a:pt x="118239" y="59277"/>
                </a:lnTo>
                <a:lnTo>
                  <a:pt x="114980" y="59481"/>
                </a:lnTo>
                <a:lnTo>
                  <a:pt x="109072" y="60296"/>
                </a:lnTo>
                <a:lnTo>
                  <a:pt x="106730" y="60652"/>
                </a:lnTo>
                <a:lnTo>
                  <a:pt x="104998" y="60958"/>
                </a:lnTo>
                <a:lnTo>
                  <a:pt x="136586" y="60958"/>
                </a:lnTo>
                <a:lnTo>
                  <a:pt x="135706" y="60550"/>
                </a:lnTo>
                <a:lnTo>
                  <a:pt x="129239" y="59277"/>
                </a:lnTo>
                <a:close/>
              </a:path>
              <a:path w="553720" h="135254">
                <a:moveTo>
                  <a:pt x="218909" y="15430"/>
                </a:moveTo>
                <a:lnTo>
                  <a:pt x="202103" y="15430"/>
                </a:lnTo>
                <a:lnTo>
                  <a:pt x="195126" y="17671"/>
                </a:lnTo>
                <a:lnTo>
                  <a:pt x="189830" y="22152"/>
                </a:lnTo>
                <a:lnTo>
                  <a:pt x="184534" y="26532"/>
                </a:lnTo>
                <a:lnTo>
                  <a:pt x="174705" y="71499"/>
                </a:lnTo>
                <a:lnTo>
                  <a:pt x="174944" y="79978"/>
                </a:lnTo>
                <a:lnTo>
                  <a:pt x="190441" y="120999"/>
                </a:lnTo>
                <a:lnTo>
                  <a:pt x="202612" y="127721"/>
                </a:lnTo>
                <a:lnTo>
                  <a:pt x="217279" y="127721"/>
                </a:lnTo>
                <a:lnTo>
                  <a:pt x="222830" y="126448"/>
                </a:lnTo>
                <a:lnTo>
                  <a:pt x="227413" y="123902"/>
                </a:lnTo>
                <a:lnTo>
                  <a:pt x="232098" y="121356"/>
                </a:lnTo>
                <a:lnTo>
                  <a:pt x="235867" y="117689"/>
                </a:lnTo>
                <a:lnTo>
                  <a:pt x="236716" y="116263"/>
                </a:lnTo>
                <a:lnTo>
                  <a:pt x="205261" y="116263"/>
                </a:lnTo>
                <a:lnTo>
                  <a:pt x="200830" y="114633"/>
                </a:lnTo>
                <a:lnTo>
                  <a:pt x="188150" y="81481"/>
                </a:lnTo>
                <a:lnTo>
                  <a:pt x="188150" y="61518"/>
                </a:lnTo>
                <a:lnTo>
                  <a:pt x="205261" y="26888"/>
                </a:lnTo>
                <a:lnTo>
                  <a:pt x="236703" y="26888"/>
                </a:lnTo>
                <a:lnTo>
                  <a:pt x="236478" y="26532"/>
                </a:lnTo>
                <a:lnTo>
                  <a:pt x="231080" y="22152"/>
                </a:lnTo>
                <a:lnTo>
                  <a:pt x="225682" y="17671"/>
                </a:lnTo>
                <a:lnTo>
                  <a:pt x="218909" y="15430"/>
                </a:lnTo>
                <a:close/>
              </a:path>
              <a:path w="553720" h="135254">
                <a:moveTo>
                  <a:pt x="236703" y="26888"/>
                </a:moveTo>
                <a:lnTo>
                  <a:pt x="216261" y="26888"/>
                </a:lnTo>
                <a:lnTo>
                  <a:pt x="220640" y="28569"/>
                </a:lnTo>
                <a:lnTo>
                  <a:pt x="223899" y="31930"/>
                </a:lnTo>
                <a:lnTo>
                  <a:pt x="227261" y="35189"/>
                </a:lnTo>
                <a:lnTo>
                  <a:pt x="229705" y="40129"/>
                </a:lnTo>
                <a:lnTo>
                  <a:pt x="232760" y="53268"/>
                </a:lnTo>
                <a:lnTo>
                  <a:pt x="233524" y="61518"/>
                </a:lnTo>
                <a:lnTo>
                  <a:pt x="233524" y="81481"/>
                </a:lnTo>
                <a:lnTo>
                  <a:pt x="232760" y="89833"/>
                </a:lnTo>
                <a:lnTo>
                  <a:pt x="229705" y="103175"/>
                </a:lnTo>
                <a:lnTo>
                  <a:pt x="227261" y="108115"/>
                </a:lnTo>
                <a:lnTo>
                  <a:pt x="223899" y="111374"/>
                </a:lnTo>
                <a:lnTo>
                  <a:pt x="220640" y="114633"/>
                </a:lnTo>
                <a:lnTo>
                  <a:pt x="216261" y="116263"/>
                </a:lnTo>
                <a:lnTo>
                  <a:pt x="236716" y="116263"/>
                </a:lnTo>
                <a:lnTo>
                  <a:pt x="238719" y="112902"/>
                </a:lnTo>
                <a:lnTo>
                  <a:pt x="241672" y="108013"/>
                </a:lnTo>
                <a:lnTo>
                  <a:pt x="243811" y="102106"/>
                </a:lnTo>
                <a:lnTo>
                  <a:pt x="246460" y="88254"/>
                </a:lnTo>
                <a:lnTo>
                  <a:pt x="247028" y="81481"/>
                </a:lnTo>
                <a:lnTo>
                  <a:pt x="247122" y="71499"/>
                </a:lnTo>
                <a:lnTo>
                  <a:pt x="246873" y="62963"/>
                </a:lnTo>
                <a:lnTo>
                  <a:pt x="246128" y="55076"/>
                </a:lnTo>
                <a:lnTo>
                  <a:pt x="244887" y="47838"/>
                </a:lnTo>
                <a:lnTo>
                  <a:pt x="243149" y="41249"/>
                </a:lnTo>
                <a:lnTo>
                  <a:pt x="240501" y="32898"/>
                </a:lnTo>
                <a:lnTo>
                  <a:pt x="236703" y="26888"/>
                </a:lnTo>
                <a:close/>
              </a:path>
              <a:path w="553720" h="135254">
                <a:moveTo>
                  <a:pt x="306338" y="15430"/>
                </a:moveTo>
                <a:lnTo>
                  <a:pt x="289532" y="15430"/>
                </a:lnTo>
                <a:lnTo>
                  <a:pt x="282556" y="17671"/>
                </a:lnTo>
                <a:lnTo>
                  <a:pt x="277259" y="22152"/>
                </a:lnTo>
                <a:lnTo>
                  <a:pt x="271963" y="26532"/>
                </a:lnTo>
                <a:lnTo>
                  <a:pt x="262134" y="71499"/>
                </a:lnTo>
                <a:lnTo>
                  <a:pt x="262373" y="79978"/>
                </a:lnTo>
                <a:lnTo>
                  <a:pt x="277870" y="120999"/>
                </a:lnTo>
                <a:lnTo>
                  <a:pt x="290042" y="127721"/>
                </a:lnTo>
                <a:lnTo>
                  <a:pt x="304708" y="127721"/>
                </a:lnTo>
                <a:lnTo>
                  <a:pt x="310259" y="126448"/>
                </a:lnTo>
                <a:lnTo>
                  <a:pt x="314842" y="123902"/>
                </a:lnTo>
                <a:lnTo>
                  <a:pt x="319528" y="121356"/>
                </a:lnTo>
                <a:lnTo>
                  <a:pt x="323296" y="117689"/>
                </a:lnTo>
                <a:lnTo>
                  <a:pt x="324146" y="116263"/>
                </a:lnTo>
                <a:lnTo>
                  <a:pt x="292690" y="116263"/>
                </a:lnTo>
                <a:lnTo>
                  <a:pt x="288259" y="114633"/>
                </a:lnTo>
                <a:lnTo>
                  <a:pt x="275579" y="81481"/>
                </a:lnTo>
                <a:lnTo>
                  <a:pt x="275579" y="61518"/>
                </a:lnTo>
                <a:lnTo>
                  <a:pt x="292690" y="26888"/>
                </a:lnTo>
                <a:lnTo>
                  <a:pt x="324133" y="26888"/>
                </a:lnTo>
                <a:lnTo>
                  <a:pt x="323907" y="26532"/>
                </a:lnTo>
                <a:lnTo>
                  <a:pt x="318509" y="22152"/>
                </a:lnTo>
                <a:lnTo>
                  <a:pt x="313111" y="17671"/>
                </a:lnTo>
                <a:lnTo>
                  <a:pt x="306338" y="15430"/>
                </a:lnTo>
                <a:close/>
              </a:path>
              <a:path w="553720" h="135254">
                <a:moveTo>
                  <a:pt x="324133" y="26888"/>
                </a:moveTo>
                <a:lnTo>
                  <a:pt x="303690" y="26888"/>
                </a:lnTo>
                <a:lnTo>
                  <a:pt x="308069" y="28569"/>
                </a:lnTo>
                <a:lnTo>
                  <a:pt x="311329" y="31930"/>
                </a:lnTo>
                <a:lnTo>
                  <a:pt x="314690" y="35189"/>
                </a:lnTo>
                <a:lnTo>
                  <a:pt x="317134" y="40129"/>
                </a:lnTo>
                <a:lnTo>
                  <a:pt x="320190" y="53268"/>
                </a:lnTo>
                <a:lnTo>
                  <a:pt x="320954" y="61518"/>
                </a:lnTo>
                <a:lnTo>
                  <a:pt x="320954" y="81481"/>
                </a:lnTo>
                <a:lnTo>
                  <a:pt x="320190" y="89833"/>
                </a:lnTo>
                <a:lnTo>
                  <a:pt x="317134" y="103175"/>
                </a:lnTo>
                <a:lnTo>
                  <a:pt x="314690" y="108115"/>
                </a:lnTo>
                <a:lnTo>
                  <a:pt x="311329" y="111374"/>
                </a:lnTo>
                <a:lnTo>
                  <a:pt x="308069" y="114633"/>
                </a:lnTo>
                <a:lnTo>
                  <a:pt x="303690" y="116263"/>
                </a:lnTo>
                <a:lnTo>
                  <a:pt x="324146" y="116263"/>
                </a:lnTo>
                <a:lnTo>
                  <a:pt x="326148" y="112902"/>
                </a:lnTo>
                <a:lnTo>
                  <a:pt x="329102" y="108013"/>
                </a:lnTo>
                <a:lnTo>
                  <a:pt x="331241" y="102106"/>
                </a:lnTo>
                <a:lnTo>
                  <a:pt x="333889" y="88254"/>
                </a:lnTo>
                <a:lnTo>
                  <a:pt x="334457" y="81481"/>
                </a:lnTo>
                <a:lnTo>
                  <a:pt x="334551" y="71499"/>
                </a:lnTo>
                <a:lnTo>
                  <a:pt x="334302" y="62963"/>
                </a:lnTo>
                <a:lnTo>
                  <a:pt x="333558" y="55076"/>
                </a:lnTo>
                <a:lnTo>
                  <a:pt x="332316" y="47838"/>
                </a:lnTo>
                <a:lnTo>
                  <a:pt x="330579" y="41249"/>
                </a:lnTo>
                <a:lnTo>
                  <a:pt x="327930" y="32898"/>
                </a:lnTo>
                <a:lnTo>
                  <a:pt x="324133" y="26888"/>
                </a:lnTo>
                <a:close/>
              </a:path>
              <a:path w="553720" h="135254">
                <a:moveTo>
                  <a:pt x="393767" y="15430"/>
                </a:moveTo>
                <a:lnTo>
                  <a:pt x="376962" y="15430"/>
                </a:lnTo>
                <a:lnTo>
                  <a:pt x="369985" y="17671"/>
                </a:lnTo>
                <a:lnTo>
                  <a:pt x="364688" y="22152"/>
                </a:lnTo>
                <a:lnTo>
                  <a:pt x="359392" y="26532"/>
                </a:lnTo>
                <a:lnTo>
                  <a:pt x="349563" y="71499"/>
                </a:lnTo>
                <a:lnTo>
                  <a:pt x="349802" y="79978"/>
                </a:lnTo>
                <a:lnTo>
                  <a:pt x="365300" y="120999"/>
                </a:lnTo>
                <a:lnTo>
                  <a:pt x="377471" y="127721"/>
                </a:lnTo>
                <a:lnTo>
                  <a:pt x="392137" y="127721"/>
                </a:lnTo>
                <a:lnTo>
                  <a:pt x="397688" y="126448"/>
                </a:lnTo>
                <a:lnTo>
                  <a:pt x="402272" y="123902"/>
                </a:lnTo>
                <a:lnTo>
                  <a:pt x="406957" y="121356"/>
                </a:lnTo>
                <a:lnTo>
                  <a:pt x="410725" y="117689"/>
                </a:lnTo>
                <a:lnTo>
                  <a:pt x="411575" y="116263"/>
                </a:lnTo>
                <a:lnTo>
                  <a:pt x="380119" y="116263"/>
                </a:lnTo>
                <a:lnTo>
                  <a:pt x="375688" y="114633"/>
                </a:lnTo>
                <a:lnTo>
                  <a:pt x="363008" y="81481"/>
                </a:lnTo>
                <a:lnTo>
                  <a:pt x="363008" y="61518"/>
                </a:lnTo>
                <a:lnTo>
                  <a:pt x="380119" y="26888"/>
                </a:lnTo>
                <a:lnTo>
                  <a:pt x="411562" y="26888"/>
                </a:lnTo>
                <a:lnTo>
                  <a:pt x="411336" y="26532"/>
                </a:lnTo>
                <a:lnTo>
                  <a:pt x="405938" y="22152"/>
                </a:lnTo>
                <a:lnTo>
                  <a:pt x="400540" y="17671"/>
                </a:lnTo>
                <a:lnTo>
                  <a:pt x="393767" y="15430"/>
                </a:lnTo>
                <a:close/>
              </a:path>
              <a:path w="553720" h="135254">
                <a:moveTo>
                  <a:pt x="411562" y="26888"/>
                </a:moveTo>
                <a:lnTo>
                  <a:pt x="391119" y="26888"/>
                </a:lnTo>
                <a:lnTo>
                  <a:pt x="395499" y="28569"/>
                </a:lnTo>
                <a:lnTo>
                  <a:pt x="398758" y="31930"/>
                </a:lnTo>
                <a:lnTo>
                  <a:pt x="402119" y="35189"/>
                </a:lnTo>
                <a:lnTo>
                  <a:pt x="404563" y="40129"/>
                </a:lnTo>
                <a:lnTo>
                  <a:pt x="407619" y="53268"/>
                </a:lnTo>
                <a:lnTo>
                  <a:pt x="408383" y="61518"/>
                </a:lnTo>
                <a:lnTo>
                  <a:pt x="408383" y="81481"/>
                </a:lnTo>
                <a:lnTo>
                  <a:pt x="407619" y="89833"/>
                </a:lnTo>
                <a:lnTo>
                  <a:pt x="404563" y="103175"/>
                </a:lnTo>
                <a:lnTo>
                  <a:pt x="402119" y="108115"/>
                </a:lnTo>
                <a:lnTo>
                  <a:pt x="398758" y="111374"/>
                </a:lnTo>
                <a:lnTo>
                  <a:pt x="395499" y="114633"/>
                </a:lnTo>
                <a:lnTo>
                  <a:pt x="391119" y="116263"/>
                </a:lnTo>
                <a:lnTo>
                  <a:pt x="411575" y="116263"/>
                </a:lnTo>
                <a:lnTo>
                  <a:pt x="413577" y="112902"/>
                </a:lnTo>
                <a:lnTo>
                  <a:pt x="416531" y="108013"/>
                </a:lnTo>
                <a:lnTo>
                  <a:pt x="418670" y="102106"/>
                </a:lnTo>
                <a:lnTo>
                  <a:pt x="421318" y="88254"/>
                </a:lnTo>
                <a:lnTo>
                  <a:pt x="421886" y="81481"/>
                </a:lnTo>
                <a:lnTo>
                  <a:pt x="421980" y="71499"/>
                </a:lnTo>
                <a:lnTo>
                  <a:pt x="421732" y="62963"/>
                </a:lnTo>
                <a:lnTo>
                  <a:pt x="420987" y="55076"/>
                </a:lnTo>
                <a:lnTo>
                  <a:pt x="419746" y="47838"/>
                </a:lnTo>
                <a:lnTo>
                  <a:pt x="418008" y="41249"/>
                </a:lnTo>
                <a:lnTo>
                  <a:pt x="415360" y="32898"/>
                </a:lnTo>
                <a:lnTo>
                  <a:pt x="411562" y="26888"/>
                </a:lnTo>
                <a:close/>
              </a:path>
              <a:path w="553720" h="135254">
                <a:moveTo>
                  <a:pt x="468618" y="94874"/>
                </a:moveTo>
                <a:lnTo>
                  <a:pt x="455937" y="94874"/>
                </a:lnTo>
                <a:lnTo>
                  <a:pt x="455937" y="135055"/>
                </a:lnTo>
                <a:lnTo>
                  <a:pt x="553562" y="135055"/>
                </a:lnTo>
                <a:lnTo>
                  <a:pt x="553562" y="127569"/>
                </a:lnTo>
                <a:lnTo>
                  <a:pt x="468618" y="127569"/>
                </a:lnTo>
                <a:lnTo>
                  <a:pt x="468618" y="94874"/>
                </a:lnTo>
                <a:close/>
              </a:path>
              <a:path w="553720" h="135254">
                <a:moveTo>
                  <a:pt x="553562" y="124666"/>
                </a:moveTo>
                <a:lnTo>
                  <a:pt x="468618" y="124666"/>
                </a:lnTo>
                <a:lnTo>
                  <a:pt x="468618" y="127569"/>
                </a:lnTo>
                <a:lnTo>
                  <a:pt x="553562" y="127569"/>
                </a:lnTo>
                <a:lnTo>
                  <a:pt x="553562" y="124666"/>
                </a:lnTo>
                <a:close/>
              </a:path>
              <a:path w="553720" h="135254">
                <a:moveTo>
                  <a:pt x="550201" y="0"/>
                </a:moveTo>
                <a:lnTo>
                  <a:pt x="537520" y="0"/>
                </a:lnTo>
                <a:lnTo>
                  <a:pt x="537520" y="105110"/>
                </a:lnTo>
                <a:lnTo>
                  <a:pt x="550201" y="105110"/>
                </a:lnTo>
                <a:lnTo>
                  <a:pt x="550201" y="90902"/>
                </a:lnTo>
                <a:lnTo>
                  <a:pt x="540728" y="90902"/>
                </a:lnTo>
                <a:lnTo>
                  <a:pt x="540728" y="81583"/>
                </a:lnTo>
                <a:lnTo>
                  <a:pt x="550201" y="81583"/>
                </a:lnTo>
                <a:lnTo>
                  <a:pt x="550201" y="0"/>
                </a:lnTo>
                <a:close/>
              </a:path>
              <a:path w="553720" h="135254">
                <a:moveTo>
                  <a:pt x="488937" y="72853"/>
                </a:moveTo>
                <a:lnTo>
                  <a:pt x="480439" y="73428"/>
                </a:lnTo>
                <a:lnTo>
                  <a:pt x="476256" y="73555"/>
                </a:lnTo>
                <a:lnTo>
                  <a:pt x="476256" y="100221"/>
                </a:lnTo>
                <a:lnTo>
                  <a:pt x="488937" y="100221"/>
                </a:lnTo>
                <a:lnTo>
                  <a:pt x="488937" y="72853"/>
                </a:lnTo>
                <a:close/>
              </a:path>
              <a:path w="553720" h="135254">
                <a:moveTo>
                  <a:pt x="537520" y="81583"/>
                </a:moveTo>
                <a:lnTo>
                  <a:pt x="509409" y="81583"/>
                </a:lnTo>
                <a:lnTo>
                  <a:pt x="509409" y="90902"/>
                </a:lnTo>
                <a:lnTo>
                  <a:pt x="537520" y="90902"/>
                </a:lnTo>
                <a:lnTo>
                  <a:pt x="537520" y="81583"/>
                </a:lnTo>
                <a:close/>
              </a:path>
              <a:path w="553720" h="135254">
                <a:moveTo>
                  <a:pt x="550201" y="81583"/>
                </a:moveTo>
                <a:lnTo>
                  <a:pt x="540728" y="81583"/>
                </a:lnTo>
                <a:lnTo>
                  <a:pt x="540728" y="90902"/>
                </a:lnTo>
                <a:lnTo>
                  <a:pt x="550201" y="90902"/>
                </a:lnTo>
                <a:lnTo>
                  <a:pt x="550201" y="81583"/>
                </a:lnTo>
                <a:close/>
              </a:path>
              <a:path w="553720" h="135254">
                <a:moveTo>
                  <a:pt x="525451" y="59735"/>
                </a:moveTo>
                <a:lnTo>
                  <a:pt x="502747" y="61991"/>
                </a:lnTo>
                <a:lnTo>
                  <a:pt x="479484" y="63230"/>
                </a:lnTo>
                <a:lnTo>
                  <a:pt x="456937" y="63753"/>
                </a:lnTo>
                <a:lnTo>
                  <a:pt x="436382" y="63860"/>
                </a:lnTo>
                <a:lnTo>
                  <a:pt x="438062" y="74249"/>
                </a:lnTo>
                <a:lnTo>
                  <a:pt x="458241" y="74104"/>
                </a:lnTo>
                <a:lnTo>
                  <a:pt x="476256" y="73555"/>
                </a:lnTo>
                <a:lnTo>
                  <a:pt x="476256" y="69513"/>
                </a:lnTo>
                <a:lnTo>
                  <a:pt x="522641" y="69513"/>
                </a:lnTo>
                <a:lnTo>
                  <a:pt x="526367" y="69055"/>
                </a:lnTo>
                <a:lnTo>
                  <a:pt x="525451" y="59735"/>
                </a:lnTo>
                <a:close/>
              </a:path>
              <a:path w="553720" h="135254">
                <a:moveTo>
                  <a:pt x="488937" y="69513"/>
                </a:moveTo>
                <a:lnTo>
                  <a:pt x="476256" y="69513"/>
                </a:lnTo>
                <a:lnTo>
                  <a:pt x="476256" y="73555"/>
                </a:lnTo>
                <a:lnTo>
                  <a:pt x="480439" y="73428"/>
                </a:lnTo>
                <a:lnTo>
                  <a:pt x="488937" y="72853"/>
                </a:lnTo>
                <a:lnTo>
                  <a:pt x="488937" y="69513"/>
                </a:lnTo>
                <a:close/>
              </a:path>
              <a:path w="553720" h="135254">
                <a:moveTo>
                  <a:pt x="522641" y="69513"/>
                </a:moveTo>
                <a:lnTo>
                  <a:pt x="488937" y="69513"/>
                </a:lnTo>
                <a:lnTo>
                  <a:pt x="488937" y="72853"/>
                </a:lnTo>
                <a:lnTo>
                  <a:pt x="503525" y="71865"/>
                </a:lnTo>
                <a:lnTo>
                  <a:pt x="522641" y="69513"/>
                </a:lnTo>
                <a:close/>
              </a:path>
              <a:path w="553720" h="135254">
                <a:moveTo>
                  <a:pt x="481298" y="5652"/>
                </a:moveTo>
                <a:lnTo>
                  <a:pt x="467403" y="7359"/>
                </a:lnTo>
                <a:lnTo>
                  <a:pt x="456644" y="12203"/>
                </a:lnTo>
                <a:lnTo>
                  <a:pt x="449695" y="19767"/>
                </a:lnTo>
                <a:lnTo>
                  <a:pt x="447229" y="29638"/>
                </a:lnTo>
                <a:lnTo>
                  <a:pt x="449695" y="39597"/>
                </a:lnTo>
                <a:lnTo>
                  <a:pt x="456644" y="47208"/>
                </a:lnTo>
                <a:lnTo>
                  <a:pt x="467403" y="52068"/>
                </a:lnTo>
                <a:lnTo>
                  <a:pt x="481298" y="53777"/>
                </a:lnTo>
                <a:lnTo>
                  <a:pt x="495105" y="52068"/>
                </a:lnTo>
                <a:lnTo>
                  <a:pt x="505819" y="47208"/>
                </a:lnTo>
                <a:lnTo>
                  <a:pt x="508602" y="44152"/>
                </a:lnTo>
                <a:lnTo>
                  <a:pt x="481298" y="44152"/>
                </a:lnTo>
                <a:lnTo>
                  <a:pt x="472382" y="43130"/>
                </a:lnTo>
                <a:lnTo>
                  <a:pt x="465428" y="40218"/>
                </a:lnTo>
                <a:lnTo>
                  <a:pt x="460909" y="35644"/>
                </a:lnTo>
                <a:lnTo>
                  <a:pt x="459298" y="29638"/>
                </a:lnTo>
                <a:lnTo>
                  <a:pt x="460909" y="23632"/>
                </a:lnTo>
                <a:lnTo>
                  <a:pt x="465428" y="19058"/>
                </a:lnTo>
                <a:lnTo>
                  <a:pt x="472382" y="16146"/>
                </a:lnTo>
                <a:lnTo>
                  <a:pt x="481298" y="15124"/>
                </a:lnTo>
                <a:lnTo>
                  <a:pt x="508496" y="15124"/>
                </a:lnTo>
                <a:lnTo>
                  <a:pt x="505819" y="12203"/>
                </a:lnTo>
                <a:lnTo>
                  <a:pt x="495105" y="7359"/>
                </a:lnTo>
                <a:lnTo>
                  <a:pt x="481298" y="5652"/>
                </a:lnTo>
                <a:close/>
              </a:path>
              <a:path w="553720" h="135254">
                <a:moveTo>
                  <a:pt x="508496" y="15124"/>
                </a:moveTo>
                <a:lnTo>
                  <a:pt x="481298" y="15124"/>
                </a:lnTo>
                <a:lnTo>
                  <a:pt x="490126" y="16146"/>
                </a:lnTo>
                <a:lnTo>
                  <a:pt x="497034" y="19058"/>
                </a:lnTo>
                <a:lnTo>
                  <a:pt x="501536" y="23632"/>
                </a:lnTo>
                <a:lnTo>
                  <a:pt x="503145" y="29638"/>
                </a:lnTo>
                <a:lnTo>
                  <a:pt x="501536" y="35644"/>
                </a:lnTo>
                <a:lnTo>
                  <a:pt x="497034" y="40218"/>
                </a:lnTo>
                <a:lnTo>
                  <a:pt x="490126" y="43130"/>
                </a:lnTo>
                <a:lnTo>
                  <a:pt x="481298" y="44152"/>
                </a:lnTo>
                <a:lnTo>
                  <a:pt x="508602" y="44152"/>
                </a:lnTo>
                <a:lnTo>
                  <a:pt x="512751" y="39597"/>
                </a:lnTo>
                <a:lnTo>
                  <a:pt x="515215" y="29638"/>
                </a:lnTo>
                <a:lnTo>
                  <a:pt x="512751" y="19767"/>
                </a:lnTo>
                <a:lnTo>
                  <a:pt x="508496" y="15124"/>
                </a:lnTo>
                <a:close/>
              </a:path>
            </a:pathLst>
          </a:custGeom>
          <a:solidFill>
            <a:srgbClr val="6775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6711701" y="6625753"/>
            <a:ext cx="641350" cy="135255"/>
          </a:xfrm>
          <a:custGeom>
            <a:avLst/>
            <a:gdLst/>
            <a:ahLst/>
            <a:cxnLst/>
            <a:rect l="l" t="t" r="r" b="b"/>
            <a:pathLst>
              <a:path w="641350" h="135254">
                <a:moveTo>
                  <a:pt x="21286" y="62333"/>
                </a:moveTo>
                <a:lnTo>
                  <a:pt x="14666" y="62333"/>
                </a:lnTo>
                <a:lnTo>
                  <a:pt x="11305" y="63046"/>
                </a:lnTo>
                <a:lnTo>
                  <a:pt x="8249" y="64472"/>
                </a:lnTo>
                <a:lnTo>
                  <a:pt x="5194" y="65796"/>
                </a:lnTo>
                <a:lnTo>
                  <a:pt x="2444" y="67782"/>
                </a:lnTo>
                <a:lnTo>
                  <a:pt x="0" y="70430"/>
                </a:lnTo>
                <a:lnTo>
                  <a:pt x="0" y="82346"/>
                </a:lnTo>
                <a:lnTo>
                  <a:pt x="2444" y="79800"/>
                </a:lnTo>
                <a:lnTo>
                  <a:pt x="5245" y="77661"/>
                </a:lnTo>
                <a:lnTo>
                  <a:pt x="11560" y="74198"/>
                </a:lnTo>
                <a:lnTo>
                  <a:pt x="14564" y="73333"/>
                </a:lnTo>
                <a:lnTo>
                  <a:pt x="71958" y="73333"/>
                </a:lnTo>
                <a:lnTo>
                  <a:pt x="71958" y="71346"/>
                </a:lnTo>
                <a:lnTo>
                  <a:pt x="52249" y="71346"/>
                </a:lnTo>
                <a:lnTo>
                  <a:pt x="49958" y="71092"/>
                </a:lnTo>
                <a:lnTo>
                  <a:pt x="47513" y="70583"/>
                </a:lnTo>
                <a:lnTo>
                  <a:pt x="45171" y="69972"/>
                </a:lnTo>
                <a:lnTo>
                  <a:pt x="42166" y="68851"/>
                </a:lnTo>
                <a:lnTo>
                  <a:pt x="33814" y="65184"/>
                </a:lnTo>
                <a:lnTo>
                  <a:pt x="29995" y="63860"/>
                </a:lnTo>
                <a:lnTo>
                  <a:pt x="24189" y="62638"/>
                </a:lnTo>
                <a:lnTo>
                  <a:pt x="21286" y="62333"/>
                </a:lnTo>
                <a:close/>
              </a:path>
              <a:path w="641350" h="135254">
                <a:moveTo>
                  <a:pt x="71958" y="73333"/>
                </a:moveTo>
                <a:lnTo>
                  <a:pt x="19657" y="73333"/>
                </a:lnTo>
                <a:lnTo>
                  <a:pt x="21949" y="73638"/>
                </a:lnTo>
                <a:lnTo>
                  <a:pt x="24291" y="74249"/>
                </a:lnTo>
                <a:lnTo>
                  <a:pt x="26736" y="74759"/>
                </a:lnTo>
                <a:lnTo>
                  <a:pt x="29791" y="75828"/>
                </a:lnTo>
                <a:lnTo>
                  <a:pt x="33458" y="77458"/>
                </a:lnTo>
                <a:lnTo>
                  <a:pt x="38041" y="79393"/>
                </a:lnTo>
                <a:lnTo>
                  <a:pt x="41810" y="80717"/>
                </a:lnTo>
                <a:lnTo>
                  <a:pt x="44763" y="81430"/>
                </a:lnTo>
                <a:lnTo>
                  <a:pt x="47819" y="82041"/>
                </a:lnTo>
                <a:lnTo>
                  <a:pt x="50772" y="82346"/>
                </a:lnTo>
                <a:lnTo>
                  <a:pt x="57291" y="82346"/>
                </a:lnTo>
                <a:lnTo>
                  <a:pt x="60652" y="81633"/>
                </a:lnTo>
                <a:lnTo>
                  <a:pt x="66763" y="78782"/>
                </a:lnTo>
                <a:lnTo>
                  <a:pt x="69513" y="76745"/>
                </a:lnTo>
                <a:lnTo>
                  <a:pt x="71864" y="74198"/>
                </a:lnTo>
                <a:lnTo>
                  <a:pt x="71958" y="73333"/>
                </a:lnTo>
                <a:close/>
              </a:path>
              <a:path w="641350" h="135254">
                <a:moveTo>
                  <a:pt x="71958" y="62333"/>
                </a:moveTo>
                <a:lnTo>
                  <a:pt x="69513" y="64879"/>
                </a:lnTo>
                <a:lnTo>
                  <a:pt x="66712" y="67018"/>
                </a:lnTo>
                <a:lnTo>
                  <a:pt x="60397" y="70481"/>
                </a:lnTo>
                <a:lnTo>
                  <a:pt x="57342" y="71346"/>
                </a:lnTo>
                <a:lnTo>
                  <a:pt x="71958" y="71346"/>
                </a:lnTo>
                <a:lnTo>
                  <a:pt x="71958" y="62333"/>
                </a:lnTo>
                <a:close/>
              </a:path>
              <a:path w="641350" h="135254">
                <a:moveTo>
                  <a:pt x="134026" y="31166"/>
                </a:moveTo>
                <a:lnTo>
                  <a:pt x="121498" y="31166"/>
                </a:lnTo>
                <a:lnTo>
                  <a:pt x="120887" y="42472"/>
                </a:lnTo>
                <a:lnTo>
                  <a:pt x="120887" y="126194"/>
                </a:lnTo>
                <a:lnTo>
                  <a:pt x="134026" y="126194"/>
                </a:lnTo>
                <a:lnTo>
                  <a:pt x="134026" y="31166"/>
                </a:lnTo>
                <a:close/>
              </a:path>
              <a:path w="641350" h="135254">
                <a:moveTo>
                  <a:pt x="134026" y="17111"/>
                </a:moveTo>
                <a:lnTo>
                  <a:pt x="122873" y="17111"/>
                </a:lnTo>
                <a:lnTo>
                  <a:pt x="93387" y="40027"/>
                </a:lnTo>
                <a:lnTo>
                  <a:pt x="100415" y="49041"/>
                </a:lnTo>
                <a:lnTo>
                  <a:pt x="112026" y="39569"/>
                </a:lnTo>
                <a:lnTo>
                  <a:pt x="118392" y="34171"/>
                </a:lnTo>
                <a:lnTo>
                  <a:pt x="119868" y="32796"/>
                </a:lnTo>
                <a:lnTo>
                  <a:pt x="121498" y="31166"/>
                </a:lnTo>
                <a:lnTo>
                  <a:pt x="134026" y="31166"/>
                </a:lnTo>
                <a:lnTo>
                  <a:pt x="134026" y="17111"/>
                </a:lnTo>
                <a:close/>
              </a:path>
              <a:path w="641350" h="135254">
                <a:moveTo>
                  <a:pt x="218909" y="15430"/>
                </a:moveTo>
                <a:lnTo>
                  <a:pt x="202103" y="15430"/>
                </a:lnTo>
                <a:lnTo>
                  <a:pt x="195126" y="17671"/>
                </a:lnTo>
                <a:lnTo>
                  <a:pt x="189830" y="22152"/>
                </a:lnTo>
                <a:lnTo>
                  <a:pt x="184534" y="26532"/>
                </a:lnTo>
                <a:lnTo>
                  <a:pt x="174705" y="71499"/>
                </a:lnTo>
                <a:lnTo>
                  <a:pt x="174944" y="79978"/>
                </a:lnTo>
                <a:lnTo>
                  <a:pt x="190441" y="120999"/>
                </a:lnTo>
                <a:lnTo>
                  <a:pt x="202612" y="127721"/>
                </a:lnTo>
                <a:lnTo>
                  <a:pt x="217279" y="127721"/>
                </a:lnTo>
                <a:lnTo>
                  <a:pt x="222830" y="126448"/>
                </a:lnTo>
                <a:lnTo>
                  <a:pt x="227413" y="123902"/>
                </a:lnTo>
                <a:lnTo>
                  <a:pt x="232098" y="121356"/>
                </a:lnTo>
                <a:lnTo>
                  <a:pt x="235867" y="117689"/>
                </a:lnTo>
                <a:lnTo>
                  <a:pt x="236716" y="116263"/>
                </a:lnTo>
                <a:lnTo>
                  <a:pt x="205261" y="116263"/>
                </a:lnTo>
                <a:lnTo>
                  <a:pt x="200830" y="114633"/>
                </a:lnTo>
                <a:lnTo>
                  <a:pt x="188150" y="81481"/>
                </a:lnTo>
                <a:lnTo>
                  <a:pt x="188150" y="61518"/>
                </a:lnTo>
                <a:lnTo>
                  <a:pt x="205261" y="26888"/>
                </a:lnTo>
                <a:lnTo>
                  <a:pt x="236703" y="26888"/>
                </a:lnTo>
                <a:lnTo>
                  <a:pt x="236478" y="26532"/>
                </a:lnTo>
                <a:lnTo>
                  <a:pt x="231080" y="22152"/>
                </a:lnTo>
                <a:lnTo>
                  <a:pt x="225682" y="17671"/>
                </a:lnTo>
                <a:lnTo>
                  <a:pt x="218909" y="15430"/>
                </a:lnTo>
                <a:close/>
              </a:path>
              <a:path w="641350" h="135254">
                <a:moveTo>
                  <a:pt x="236703" y="26888"/>
                </a:moveTo>
                <a:lnTo>
                  <a:pt x="216261" y="26888"/>
                </a:lnTo>
                <a:lnTo>
                  <a:pt x="220640" y="28569"/>
                </a:lnTo>
                <a:lnTo>
                  <a:pt x="223899" y="31930"/>
                </a:lnTo>
                <a:lnTo>
                  <a:pt x="227261" y="35189"/>
                </a:lnTo>
                <a:lnTo>
                  <a:pt x="229705" y="40129"/>
                </a:lnTo>
                <a:lnTo>
                  <a:pt x="232760" y="53268"/>
                </a:lnTo>
                <a:lnTo>
                  <a:pt x="233524" y="61518"/>
                </a:lnTo>
                <a:lnTo>
                  <a:pt x="233524" y="81481"/>
                </a:lnTo>
                <a:lnTo>
                  <a:pt x="232760" y="89833"/>
                </a:lnTo>
                <a:lnTo>
                  <a:pt x="229705" y="103175"/>
                </a:lnTo>
                <a:lnTo>
                  <a:pt x="227261" y="108115"/>
                </a:lnTo>
                <a:lnTo>
                  <a:pt x="223899" y="111374"/>
                </a:lnTo>
                <a:lnTo>
                  <a:pt x="220640" y="114633"/>
                </a:lnTo>
                <a:lnTo>
                  <a:pt x="216261" y="116263"/>
                </a:lnTo>
                <a:lnTo>
                  <a:pt x="236716" y="116263"/>
                </a:lnTo>
                <a:lnTo>
                  <a:pt x="238719" y="112902"/>
                </a:lnTo>
                <a:lnTo>
                  <a:pt x="241672" y="108013"/>
                </a:lnTo>
                <a:lnTo>
                  <a:pt x="243811" y="102106"/>
                </a:lnTo>
                <a:lnTo>
                  <a:pt x="246460" y="88254"/>
                </a:lnTo>
                <a:lnTo>
                  <a:pt x="247028" y="81481"/>
                </a:lnTo>
                <a:lnTo>
                  <a:pt x="247122" y="71499"/>
                </a:lnTo>
                <a:lnTo>
                  <a:pt x="246873" y="62963"/>
                </a:lnTo>
                <a:lnTo>
                  <a:pt x="246128" y="55076"/>
                </a:lnTo>
                <a:lnTo>
                  <a:pt x="244887" y="47838"/>
                </a:lnTo>
                <a:lnTo>
                  <a:pt x="243149" y="41249"/>
                </a:lnTo>
                <a:lnTo>
                  <a:pt x="240501" y="32898"/>
                </a:lnTo>
                <a:lnTo>
                  <a:pt x="236703" y="26888"/>
                </a:lnTo>
                <a:close/>
              </a:path>
              <a:path w="641350" h="135254">
                <a:moveTo>
                  <a:pt x="306338" y="15430"/>
                </a:moveTo>
                <a:lnTo>
                  <a:pt x="289532" y="15430"/>
                </a:lnTo>
                <a:lnTo>
                  <a:pt x="282556" y="17671"/>
                </a:lnTo>
                <a:lnTo>
                  <a:pt x="277259" y="22152"/>
                </a:lnTo>
                <a:lnTo>
                  <a:pt x="271963" y="26532"/>
                </a:lnTo>
                <a:lnTo>
                  <a:pt x="262134" y="71499"/>
                </a:lnTo>
                <a:lnTo>
                  <a:pt x="262373" y="79978"/>
                </a:lnTo>
                <a:lnTo>
                  <a:pt x="277870" y="120999"/>
                </a:lnTo>
                <a:lnTo>
                  <a:pt x="290042" y="127721"/>
                </a:lnTo>
                <a:lnTo>
                  <a:pt x="304708" y="127721"/>
                </a:lnTo>
                <a:lnTo>
                  <a:pt x="310259" y="126448"/>
                </a:lnTo>
                <a:lnTo>
                  <a:pt x="314842" y="123902"/>
                </a:lnTo>
                <a:lnTo>
                  <a:pt x="319528" y="121356"/>
                </a:lnTo>
                <a:lnTo>
                  <a:pt x="323296" y="117689"/>
                </a:lnTo>
                <a:lnTo>
                  <a:pt x="324146" y="116263"/>
                </a:lnTo>
                <a:lnTo>
                  <a:pt x="292690" y="116263"/>
                </a:lnTo>
                <a:lnTo>
                  <a:pt x="288259" y="114633"/>
                </a:lnTo>
                <a:lnTo>
                  <a:pt x="275579" y="81481"/>
                </a:lnTo>
                <a:lnTo>
                  <a:pt x="275579" y="61518"/>
                </a:lnTo>
                <a:lnTo>
                  <a:pt x="292690" y="26888"/>
                </a:lnTo>
                <a:lnTo>
                  <a:pt x="324133" y="26888"/>
                </a:lnTo>
                <a:lnTo>
                  <a:pt x="323907" y="26532"/>
                </a:lnTo>
                <a:lnTo>
                  <a:pt x="318509" y="22152"/>
                </a:lnTo>
                <a:lnTo>
                  <a:pt x="313111" y="17671"/>
                </a:lnTo>
                <a:lnTo>
                  <a:pt x="306338" y="15430"/>
                </a:lnTo>
                <a:close/>
              </a:path>
              <a:path w="641350" h="135254">
                <a:moveTo>
                  <a:pt x="324133" y="26888"/>
                </a:moveTo>
                <a:lnTo>
                  <a:pt x="303690" y="26888"/>
                </a:lnTo>
                <a:lnTo>
                  <a:pt x="308069" y="28569"/>
                </a:lnTo>
                <a:lnTo>
                  <a:pt x="311329" y="31930"/>
                </a:lnTo>
                <a:lnTo>
                  <a:pt x="314690" y="35189"/>
                </a:lnTo>
                <a:lnTo>
                  <a:pt x="317134" y="40129"/>
                </a:lnTo>
                <a:lnTo>
                  <a:pt x="320190" y="53268"/>
                </a:lnTo>
                <a:lnTo>
                  <a:pt x="320954" y="61518"/>
                </a:lnTo>
                <a:lnTo>
                  <a:pt x="320954" y="81481"/>
                </a:lnTo>
                <a:lnTo>
                  <a:pt x="320190" y="89833"/>
                </a:lnTo>
                <a:lnTo>
                  <a:pt x="317134" y="103175"/>
                </a:lnTo>
                <a:lnTo>
                  <a:pt x="314690" y="108115"/>
                </a:lnTo>
                <a:lnTo>
                  <a:pt x="311329" y="111374"/>
                </a:lnTo>
                <a:lnTo>
                  <a:pt x="308069" y="114633"/>
                </a:lnTo>
                <a:lnTo>
                  <a:pt x="303690" y="116263"/>
                </a:lnTo>
                <a:lnTo>
                  <a:pt x="324146" y="116263"/>
                </a:lnTo>
                <a:lnTo>
                  <a:pt x="326148" y="112902"/>
                </a:lnTo>
                <a:lnTo>
                  <a:pt x="329102" y="108013"/>
                </a:lnTo>
                <a:lnTo>
                  <a:pt x="331241" y="102106"/>
                </a:lnTo>
                <a:lnTo>
                  <a:pt x="333889" y="88254"/>
                </a:lnTo>
                <a:lnTo>
                  <a:pt x="334457" y="81481"/>
                </a:lnTo>
                <a:lnTo>
                  <a:pt x="334551" y="71499"/>
                </a:lnTo>
                <a:lnTo>
                  <a:pt x="334302" y="62963"/>
                </a:lnTo>
                <a:lnTo>
                  <a:pt x="333558" y="55076"/>
                </a:lnTo>
                <a:lnTo>
                  <a:pt x="332316" y="47838"/>
                </a:lnTo>
                <a:lnTo>
                  <a:pt x="330579" y="41249"/>
                </a:lnTo>
                <a:lnTo>
                  <a:pt x="327930" y="32898"/>
                </a:lnTo>
                <a:lnTo>
                  <a:pt x="324133" y="26888"/>
                </a:lnTo>
                <a:close/>
              </a:path>
              <a:path w="641350" h="135254">
                <a:moveTo>
                  <a:pt x="393767" y="15430"/>
                </a:moveTo>
                <a:lnTo>
                  <a:pt x="376962" y="15430"/>
                </a:lnTo>
                <a:lnTo>
                  <a:pt x="369985" y="17671"/>
                </a:lnTo>
                <a:lnTo>
                  <a:pt x="364688" y="22152"/>
                </a:lnTo>
                <a:lnTo>
                  <a:pt x="359392" y="26532"/>
                </a:lnTo>
                <a:lnTo>
                  <a:pt x="349563" y="71499"/>
                </a:lnTo>
                <a:lnTo>
                  <a:pt x="349802" y="79978"/>
                </a:lnTo>
                <a:lnTo>
                  <a:pt x="365300" y="120999"/>
                </a:lnTo>
                <a:lnTo>
                  <a:pt x="377471" y="127721"/>
                </a:lnTo>
                <a:lnTo>
                  <a:pt x="392137" y="127721"/>
                </a:lnTo>
                <a:lnTo>
                  <a:pt x="397688" y="126448"/>
                </a:lnTo>
                <a:lnTo>
                  <a:pt x="402272" y="123902"/>
                </a:lnTo>
                <a:lnTo>
                  <a:pt x="406957" y="121356"/>
                </a:lnTo>
                <a:lnTo>
                  <a:pt x="410725" y="117689"/>
                </a:lnTo>
                <a:lnTo>
                  <a:pt x="411575" y="116263"/>
                </a:lnTo>
                <a:lnTo>
                  <a:pt x="380119" y="116263"/>
                </a:lnTo>
                <a:lnTo>
                  <a:pt x="375688" y="114633"/>
                </a:lnTo>
                <a:lnTo>
                  <a:pt x="363008" y="81481"/>
                </a:lnTo>
                <a:lnTo>
                  <a:pt x="363008" y="61518"/>
                </a:lnTo>
                <a:lnTo>
                  <a:pt x="380119" y="26888"/>
                </a:lnTo>
                <a:lnTo>
                  <a:pt x="411562" y="26888"/>
                </a:lnTo>
                <a:lnTo>
                  <a:pt x="411336" y="26532"/>
                </a:lnTo>
                <a:lnTo>
                  <a:pt x="405938" y="22152"/>
                </a:lnTo>
                <a:lnTo>
                  <a:pt x="400540" y="17671"/>
                </a:lnTo>
                <a:lnTo>
                  <a:pt x="393767" y="15430"/>
                </a:lnTo>
                <a:close/>
              </a:path>
              <a:path w="641350" h="135254">
                <a:moveTo>
                  <a:pt x="411562" y="26888"/>
                </a:moveTo>
                <a:lnTo>
                  <a:pt x="391119" y="26888"/>
                </a:lnTo>
                <a:lnTo>
                  <a:pt x="395499" y="28569"/>
                </a:lnTo>
                <a:lnTo>
                  <a:pt x="398758" y="31930"/>
                </a:lnTo>
                <a:lnTo>
                  <a:pt x="402119" y="35189"/>
                </a:lnTo>
                <a:lnTo>
                  <a:pt x="404563" y="40129"/>
                </a:lnTo>
                <a:lnTo>
                  <a:pt x="407619" y="53268"/>
                </a:lnTo>
                <a:lnTo>
                  <a:pt x="408383" y="61518"/>
                </a:lnTo>
                <a:lnTo>
                  <a:pt x="408383" y="81481"/>
                </a:lnTo>
                <a:lnTo>
                  <a:pt x="407619" y="89833"/>
                </a:lnTo>
                <a:lnTo>
                  <a:pt x="404563" y="103175"/>
                </a:lnTo>
                <a:lnTo>
                  <a:pt x="402119" y="108115"/>
                </a:lnTo>
                <a:lnTo>
                  <a:pt x="398758" y="111374"/>
                </a:lnTo>
                <a:lnTo>
                  <a:pt x="395499" y="114633"/>
                </a:lnTo>
                <a:lnTo>
                  <a:pt x="391119" y="116263"/>
                </a:lnTo>
                <a:lnTo>
                  <a:pt x="411575" y="116263"/>
                </a:lnTo>
                <a:lnTo>
                  <a:pt x="413577" y="112902"/>
                </a:lnTo>
                <a:lnTo>
                  <a:pt x="416531" y="108013"/>
                </a:lnTo>
                <a:lnTo>
                  <a:pt x="418670" y="102106"/>
                </a:lnTo>
                <a:lnTo>
                  <a:pt x="421318" y="88254"/>
                </a:lnTo>
                <a:lnTo>
                  <a:pt x="421886" y="81481"/>
                </a:lnTo>
                <a:lnTo>
                  <a:pt x="421980" y="71499"/>
                </a:lnTo>
                <a:lnTo>
                  <a:pt x="421732" y="62963"/>
                </a:lnTo>
                <a:lnTo>
                  <a:pt x="420987" y="55076"/>
                </a:lnTo>
                <a:lnTo>
                  <a:pt x="419746" y="47838"/>
                </a:lnTo>
                <a:lnTo>
                  <a:pt x="418008" y="41249"/>
                </a:lnTo>
                <a:lnTo>
                  <a:pt x="415360" y="32898"/>
                </a:lnTo>
                <a:lnTo>
                  <a:pt x="411562" y="26888"/>
                </a:lnTo>
                <a:close/>
              </a:path>
              <a:path w="641350" h="135254">
                <a:moveTo>
                  <a:pt x="481196" y="15430"/>
                </a:moveTo>
                <a:lnTo>
                  <a:pt x="464391" y="15430"/>
                </a:lnTo>
                <a:lnTo>
                  <a:pt x="457414" y="17671"/>
                </a:lnTo>
                <a:lnTo>
                  <a:pt x="452118" y="22152"/>
                </a:lnTo>
                <a:lnTo>
                  <a:pt x="446821" y="26532"/>
                </a:lnTo>
                <a:lnTo>
                  <a:pt x="436993" y="71499"/>
                </a:lnTo>
                <a:lnTo>
                  <a:pt x="437231" y="79978"/>
                </a:lnTo>
                <a:lnTo>
                  <a:pt x="452729" y="120999"/>
                </a:lnTo>
                <a:lnTo>
                  <a:pt x="464900" y="127721"/>
                </a:lnTo>
                <a:lnTo>
                  <a:pt x="479567" y="127721"/>
                </a:lnTo>
                <a:lnTo>
                  <a:pt x="485118" y="126448"/>
                </a:lnTo>
                <a:lnTo>
                  <a:pt x="489701" y="123902"/>
                </a:lnTo>
                <a:lnTo>
                  <a:pt x="494386" y="121356"/>
                </a:lnTo>
                <a:lnTo>
                  <a:pt x="498155" y="117689"/>
                </a:lnTo>
                <a:lnTo>
                  <a:pt x="499004" y="116263"/>
                </a:lnTo>
                <a:lnTo>
                  <a:pt x="467548" y="116263"/>
                </a:lnTo>
                <a:lnTo>
                  <a:pt x="463118" y="114633"/>
                </a:lnTo>
                <a:lnTo>
                  <a:pt x="450437" y="81481"/>
                </a:lnTo>
                <a:lnTo>
                  <a:pt x="450437" y="61518"/>
                </a:lnTo>
                <a:lnTo>
                  <a:pt x="467548" y="26888"/>
                </a:lnTo>
                <a:lnTo>
                  <a:pt x="498991" y="26888"/>
                </a:lnTo>
                <a:lnTo>
                  <a:pt x="498766" y="26532"/>
                </a:lnTo>
                <a:lnTo>
                  <a:pt x="493368" y="22152"/>
                </a:lnTo>
                <a:lnTo>
                  <a:pt x="487969" y="17671"/>
                </a:lnTo>
                <a:lnTo>
                  <a:pt x="481196" y="15430"/>
                </a:lnTo>
                <a:close/>
              </a:path>
              <a:path w="641350" h="135254">
                <a:moveTo>
                  <a:pt x="498991" y="26888"/>
                </a:moveTo>
                <a:lnTo>
                  <a:pt x="478548" y="26888"/>
                </a:lnTo>
                <a:lnTo>
                  <a:pt x="482928" y="28569"/>
                </a:lnTo>
                <a:lnTo>
                  <a:pt x="486187" y="31930"/>
                </a:lnTo>
                <a:lnTo>
                  <a:pt x="489548" y="35189"/>
                </a:lnTo>
                <a:lnTo>
                  <a:pt x="491992" y="40129"/>
                </a:lnTo>
                <a:lnTo>
                  <a:pt x="495048" y="53268"/>
                </a:lnTo>
                <a:lnTo>
                  <a:pt x="495812" y="61518"/>
                </a:lnTo>
                <a:lnTo>
                  <a:pt x="495812" y="81481"/>
                </a:lnTo>
                <a:lnTo>
                  <a:pt x="495048" y="89833"/>
                </a:lnTo>
                <a:lnTo>
                  <a:pt x="491992" y="103175"/>
                </a:lnTo>
                <a:lnTo>
                  <a:pt x="489548" y="108115"/>
                </a:lnTo>
                <a:lnTo>
                  <a:pt x="486187" y="111374"/>
                </a:lnTo>
                <a:lnTo>
                  <a:pt x="482928" y="114633"/>
                </a:lnTo>
                <a:lnTo>
                  <a:pt x="478548" y="116263"/>
                </a:lnTo>
                <a:lnTo>
                  <a:pt x="499004" y="116263"/>
                </a:lnTo>
                <a:lnTo>
                  <a:pt x="501006" y="112902"/>
                </a:lnTo>
                <a:lnTo>
                  <a:pt x="503960" y="108013"/>
                </a:lnTo>
                <a:lnTo>
                  <a:pt x="506099" y="102106"/>
                </a:lnTo>
                <a:lnTo>
                  <a:pt x="508747" y="88254"/>
                </a:lnTo>
                <a:lnTo>
                  <a:pt x="509315" y="81481"/>
                </a:lnTo>
                <a:lnTo>
                  <a:pt x="509409" y="71499"/>
                </a:lnTo>
                <a:lnTo>
                  <a:pt x="509161" y="62963"/>
                </a:lnTo>
                <a:lnTo>
                  <a:pt x="508416" y="55076"/>
                </a:lnTo>
                <a:lnTo>
                  <a:pt x="507175" y="47838"/>
                </a:lnTo>
                <a:lnTo>
                  <a:pt x="505437" y="41249"/>
                </a:lnTo>
                <a:lnTo>
                  <a:pt x="502789" y="32898"/>
                </a:lnTo>
                <a:lnTo>
                  <a:pt x="498991" y="26888"/>
                </a:lnTo>
                <a:close/>
              </a:path>
              <a:path w="641350" h="135254">
                <a:moveTo>
                  <a:pt x="556047" y="94874"/>
                </a:moveTo>
                <a:lnTo>
                  <a:pt x="543366" y="94874"/>
                </a:lnTo>
                <a:lnTo>
                  <a:pt x="543366" y="135055"/>
                </a:lnTo>
                <a:lnTo>
                  <a:pt x="640991" y="135055"/>
                </a:lnTo>
                <a:lnTo>
                  <a:pt x="640991" y="127569"/>
                </a:lnTo>
                <a:lnTo>
                  <a:pt x="556047" y="127569"/>
                </a:lnTo>
                <a:lnTo>
                  <a:pt x="556047" y="94874"/>
                </a:lnTo>
                <a:close/>
              </a:path>
              <a:path w="641350" h="135254">
                <a:moveTo>
                  <a:pt x="640991" y="124666"/>
                </a:moveTo>
                <a:lnTo>
                  <a:pt x="556047" y="124666"/>
                </a:lnTo>
                <a:lnTo>
                  <a:pt x="556047" y="127569"/>
                </a:lnTo>
                <a:lnTo>
                  <a:pt x="640991" y="127569"/>
                </a:lnTo>
                <a:lnTo>
                  <a:pt x="640991" y="124666"/>
                </a:lnTo>
                <a:close/>
              </a:path>
              <a:path w="641350" h="135254">
                <a:moveTo>
                  <a:pt x="637630" y="0"/>
                </a:moveTo>
                <a:lnTo>
                  <a:pt x="624949" y="0"/>
                </a:lnTo>
                <a:lnTo>
                  <a:pt x="624949" y="105110"/>
                </a:lnTo>
                <a:lnTo>
                  <a:pt x="637630" y="105110"/>
                </a:lnTo>
                <a:lnTo>
                  <a:pt x="637630" y="90902"/>
                </a:lnTo>
                <a:lnTo>
                  <a:pt x="628158" y="90902"/>
                </a:lnTo>
                <a:lnTo>
                  <a:pt x="628158" y="81583"/>
                </a:lnTo>
                <a:lnTo>
                  <a:pt x="637630" y="81583"/>
                </a:lnTo>
                <a:lnTo>
                  <a:pt x="637630" y="0"/>
                </a:lnTo>
                <a:close/>
              </a:path>
              <a:path w="641350" h="135254">
                <a:moveTo>
                  <a:pt x="576366" y="72853"/>
                </a:moveTo>
                <a:lnTo>
                  <a:pt x="567868" y="73428"/>
                </a:lnTo>
                <a:lnTo>
                  <a:pt x="563686" y="73555"/>
                </a:lnTo>
                <a:lnTo>
                  <a:pt x="563686" y="100221"/>
                </a:lnTo>
                <a:lnTo>
                  <a:pt x="576366" y="100221"/>
                </a:lnTo>
                <a:lnTo>
                  <a:pt x="576366" y="72853"/>
                </a:lnTo>
                <a:close/>
              </a:path>
              <a:path w="641350" h="135254">
                <a:moveTo>
                  <a:pt x="624949" y="81583"/>
                </a:moveTo>
                <a:lnTo>
                  <a:pt x="596838" y="81583"/>
                </a:lnTo>
                <a:lnTo>
                  <a:pt x="596838" y="90902"/>
                </a:lnTo>
                <a:lnTo>
                  <a:pt x="624949" y="90902"/>
                </a:lnTo>
                <a:lnTo>
                  <a:pt x="624949" y="81583"/>
                </a:lnTo>
                <a:close/>
              </a:path>
              <a:path w="641350" h="135254">
                <a:moveTo>
                  <a:pt x="637630" y="81583"/>
                </a:moveTo>
                <a:lnTo>
                  <a:pt x="628158" y="81583"/>
                </a:lnTo>
                <a:lnTo>
                  <a:pt x="628158" y="90902"/>
                </a:lnTo>
                <a:lnTo>
                  <a:pt x="637630" y="90902"/>
                </a:lnTo>
                <a:lnTo>
                  <a:pt x="637630" y="81583"/>
                </a:lnTo>
                <a:close/>
              </a:path>
              <a:path w="641350" h="135254">
                <a:moveTo>
                  <a:pt x="612880" y="59735"/>
                </a:moveTo>
                <a:lnTo>
                  <a:pt x="590176" y="61991"/>
                </a:lnTo>
                <a:lnTo>
                  <a:pt x="566913" y="63230"/>
                </a:lnTo>
                <a:lnTo>
                  <a:pt x="544366" y="63753"/>
                </a:lnTo>
                <a:lnTo>
                  <a:pt x="523811" y="63860"/>
                </a:lnTo>
                <a:lnTo>
                  <a:pt x="525491" y="74249"/>
                </a:lnTo>
                <a:lnTo>
                  <a:pt x="545670" y="74104"/>
                </a:lnTo>
                <a:lnTo>
                  <a:pt x="563686" y="73555"/>
                </a:lnTo>
                <a:lnTo>
                  <a:pt x="563686" y="69513"/>
                </a:lnTo>
                <a:lnTo>
                  <a:pt x="610070" y="69513"/>
                </a:lnTo>
                <a:lnTo>
                  <a:pt x="613797" y="69055"/>
                </a:lnTo>
                <a:lnTo>
                  <a:pt x="612880" y="59735"/>
                </a:lnTo>
                <a:close/>
              </a:path>
              <a:path w="641350" h="135254">
                <a:moveTo>
                  <a:pt x="576366" y="69513"/>
                </a:moveTo>
                <a:lnTo>
                  <a:pt x="563686" y="69513"/>
                </a:lnTo>
                <a:lnTo>
                  <a:pt x="563686" y="73555"/>
                </a:lnTo>
                <a:lnTo>
                  <a:pt x="567868" y="73428"/>
                </a:lnTo>
                <a:lnTo>
                  <a:pt x="576366" y="72853"/>
                </a:lnTo>
                <a:lnTo>
                  <a:pt x="576366" y="69513"/>
                </a:lnTo>
                <a:close/>
              </a:path>
              <a:path w="641350" h="135254">
                <a:moveTo>
                  <a:pt x="610070" y="69513"/>
                </a:moveTo>
                <a:lnTo>
                  <a:pt x="576366" y="69513"/>
                </a:lnTo>
                <a:lnTo>
                  <a:pt x="576366" y="72853"/>
                </a:lnTo>
                <a:lnTo>
                  <a:pt x="590954" y="71865"/>
                </a:lnTo>
                <a:lnTo>
                  <a:pt x="610070" y="69513"/>
                </a:lnTo>
                <a:close/>
              </a:path>
              <a:path w="641350" h="135254">
                <a:moveTo>
                  <a:pt x="568727" y="5652"/>
                </a:moveTo>
                <a:lnTo>
                  <a:pt x="554832" y="7359"/>
                </a:lnTo>
                <a:lnTo>
                  <a:pt x="544073" y="12203"/>
                </a:lnTo>
                <a:lnTo>
                  <a:pt x="537124" y="19767"/>
                </a:lnTo>
                <a:lnTo>
                  <a:pt x="534658" y="29638"/>
                </a:lnTo>
                <a:lnTo>
                  <a:pt x="537124" y="39597"/>
                </a:lnTo>
                <a:lnTo>
                  <a:pt x="544073" y="47208"/>
                </a:lnTo>
                <a:lnTo>
                  <a:pt x="554832" y="52068"/>
                </a:lnTo>
                <a:lnTo>
                  <a:pt x="568727" y="53777"/>
                </a:lnTo>
                <a:lnTo>
                  <a:pt x="582535" y="52068"/>
                </a:lnTo>
                <a:lnTo>
                  <a:pt x="593248" y="47208"/>
                </a:lnTo>
                <a:lnTo>
                  <a:pt x="596031" y="44152"/>
                </a:lnTo>
                <a:lnTo>
                  <a:pt x="568727" y="44152"/>
                </a:lnTo>
                <a:lnTo>
                  <a:pt x="559811" y="43130"/>
                </a:lnTo>
                <a:lnTo>
                  <a:pt x="552858" y="40218"/>
                </a:lnTo>
                <a:lnTo>
                  <a:pt x="548339" y="35644"/>
                </a:lnTo>
                <a:lnTo>
                  <a:pt x="546727" y="29638"/>
                </a:lnTo>
                <a:lnTo>
                  <a:pt x="548339" y="23632"/>
                </a:lnTo>
                <a:lnTo>
                  <a:pt x="552858" y="19058"/>
                </a:lnTo>
                <a:lnTo>
                  <a:pt x="559811" y="16146"/>
                </a:lnTo>
                <a:lnTo>
                  <a:pt x="568727" y="15124"/>
                </a:lnTo>
                <a:lnTo>
                  <a:pt x="595926" y="15124"/>
                </a:lnTo>
                <a:lnTo>
                  <a:pt x="593248" y="12203"/>
                </a:lnTo>
                <a:lnTo>
                  <a:pt x="582535" y="7359"/>
                </a:lnTo>
                <a:lnTo>
                  <a:pt x="568727" y="5652"/>
                </a:lnTo>
                <a:close/>
              </a:path>
              <a:path w="641350" h="135254">
                <a:moveTo>
                  <a:pt x="595926" y="15124"/>
                </a:moveTo>
                <a:lnTo>
                  <a:pt x="568727" y="15124"/>
                </a:lnTo>
                <a:lnTo>
                  <a:pt x="577555" y="16146"/>
                </a:lnTo>
                <a:lnTo>
                  <a:pt x="584463" y="19058"/>
                </a:lnTo>
                <a:lnTo>
                  <a:pt x="588966" y="23632"/>
                </a:lnTo>
                <a:lnTo>
                  <a:pt x="590574" y="29638"/>
                </a:lnTo>
                <a:lnTo>
                  <a:pt x="588966" y="35644"/>
                </a:lnTo>
                <a:lnTo>
                  <a:pt x="584463" y="40218"/>
                </a:lnTo>
                <a:lnTo>
                  <a:pt x="577555" y="43130"/>
                </a:lnTo>
                <a:lnTo>
                  <a:pt x="568727" y="44152"/>
                </a:lnTo>
                <a:lnTo>
                  <a:pt x="596031" y="44152"/>
                </a:lnTo>
                <a:lnTo>
                  <a:pt x="600180" y="39597"/>
                </a:lnTo>
                <a:lnTo>
                  <a:pt x="602644" y="29638"/>
                </a:lnTo>
                <a:lnTo>
                  <a:pt x="600180" y="19767"/>
                </a:lnTo>
                <a:lnTo>
                  <a:pt x="595926" y="15124"/>
                </a:lnTo>
                <a:close/>
              </a:path>
            </a:pathLst>
          </a:custGeom>
          <a:solidFill>
            <a:srgbClr val="6775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7798034" y="6625753"/>
            <a:ext cx="641350" cy="135255"/>
          </a:xfrm>
          <a:custGeom>
            <a:avLst/>
            <a:gdLst/>
            <a:ahLst/>
            <a:cxnLst/>
            <a:rect l="l" t="t" r="r" b="b"/>
            <a:pathLst>
              <a:path w="641350" h="135254">
                <a:moveTo>
                  <a:pt x="21286" y="62333"/>
                </a:moveTo>
                <a:lnTo>
                  <a:pt x="14666" y="62333"/>
                </a:lnTo>
                <a:lnTo>
                  <a:pt x="11305" y="63046"/>
                </a:lnTo>
                <a:lnTo>
                  <a:pt x="8249" y="64472"/>
                </a:lnTo>
                <a:lnTo>
                  <a:pt x="5194" y="65796"/>
                </a:lnTo>
                <a:lnTo>
                  <a:pt x="2444" y="67782"/>
                </a:lnTo>
                <a:lnTo>
                  <a:pt x="0" y="70430"/>
                </a:lnTo>
                <a:lnTo>
                  <a:pt x="0" y="82346"/>
                </a:lnTo>
                <a:lnTo>
                  <a:pt x="2444" y="79800"/>
                </a:lnTo>
                <a:lnTo>
                  <a:pt x="5245" y="77661"/>
                </a:lnTo>
                <a:lnTo>
                  <a:pt x="11560" y="74198"/>
                </a:lnTo>
                <a:lnTo>
                  <a:pt x="14564" y="73333"/>
                </a:lnTo>
                <a:lnTo>
                  <a:pt x="71958" y="73333"/>
                </a:lnTo>
                <a:lnTo>
                  <a:pt x="71958" y="71346"/>
                </a:lnTo>
                <a:lnTo>
                  <a:pt x="52249" y="71346"/>
                </a:lnTo>
                <a:lnTo>
                  <a:pt x="49958" y="71092"/>
                </a:lnTo>
                <a:lnTo>
                  <a:pt x="47513" y="70583"/>
                </a:lnTo>
                <a:lnTo>
                  <a:pt x="45171" y="69972"/>
                </a:lnTo>
                <a:lnTo>
                  <a:pt x="42166" y="68851"/>
                </a:lnTo>
                <a:lnTo>
                  <a:pt x="33814" y="65184"/>
                </a:lnTo>
                <a:lnTo>
                  <a:pt x="29995" y="63860"/>
                </a:lnTo>
                <a:lnTo>
                  <a:pt x="24189" y="62638"/>
                </a:lnTo>
                <a:lnTo>
                  <a:pt x="21286" y="62333"/>
                </a:lnTo>
                <a:close/>
              </a:path>
              <a:path w="641350" h="135254">
                <a:moveTo>
                  <a:pt x="71958" y="73333"/>
                </a:moveTo>
                <a:lnTo>
                  <a:pt x="19657" y="73333"/>
                </a:lnTo>
                <a:lnTo>
                  <a:pt x="21949" y="73638"/>
                </a:lnTo>
                <a:lnTo>
                  <a:pt x="24291" y="74249"/>
                </a:lnTo>
                <a:lnTo>
                  <a:pt x="26736" y="74759"/>
                </a:lnTo>
                <a:lnTo>
                  <a:pt x="29791" y="75828"/>
                </a:lnTo>
                <a:lnTo>
                  <a:pt x="33458" y="77458"/>
                </a:lnTo>
                <a:lnTo>
                  <a:pt x="38041" y="79393"/>
                </a:lnTo>
                <a:lnTo>
                  <a:pt x="41810" y="80717"/>
                </a:lnTo>
                <a:lnTo>
                  <a:pt x="44763" y="81430"/>
                </a:lnTo>
                <a:lnTo>
                  <a:pt x="47819" y="82041"/>
                </a:lnTo>
                <a:lnTo>
                  <a:pt x="50772" y="82346"/>
                </a:lnTo>
                <a:lnTo>
                  <a:pt x="57291" y="82346"/>
                </a:lnTo>
                <a:lnTo>
                  <a:pt x="60652" y="81633"/>
                </a:lnTo>
                <a:lnTo>
                  <a:pt x="66763" y="78782"/>
                </a:lnTo>
                <a:lnTo>
                  <a:pt x="69513" y="76745"/>
                </a:lnTo>
                <a:lnTo>
                  <a:pt x="71864" y="74198"/>
                </a:lnTo>
                <a:lnTo>
                  <a:pt x="71958" y="73333"/>
                </a:lnTo>
                <a:close/>
              </a:path>
              <a:path w="641350" h="135254">
                <a:moveTo>
                  <a:pt x="71958" y="62333"/>
                </a:moveTo>
                <a:lnTo>
                  <a:pt x="69513" y="64879"/>
                </a:lnTo>
                <a:lnTo>
                  <a:pt x="66712" y="67018"/>
                </a:lnTo>
                <a:lnTo>
                  <a:pt x="60397" y="70481"/>
                </a:lnTo>
                <a:lnTo>
                  <a:pt x="57342" y="71346"/>
                </a:lnTo>
                <a:lnTo>
                  <a:pt x="71958" y="71346"/>
                </a:lnTo>
                <a:lnTo>
                  <a:pt x="71958" y="62333"/>
                </a:lnTo>
                <a:close/>
              </a:path>
              <a:path w="641350" h="135254">
                <a:moveTo>
                  <a:pt x="134026" y="31166"/>
                </a:moveTo>
                <a:lnTo>
                  <a:pt x="121498" y="31166"/>
                </a:lnTo>
                <a:lnTo>
                  <a:pt x="120887" y="42472"/>
                </a:lnTo>
                <a:lnTo>
                  <a:pt x="120887" y="126194"/>
                </a:lnTo>
                <a:lnTo>
                  <a:pt x="134026" y="126194"/>
                </a:lnTo>
                <a:lnTo>
                  <a:pt x="134026" y="31166"/>
                </a:lnTo>
                <a:close/>
              </a:path>
              <a:path w="641350" h="135254">
                <a:moveTo>
                  <a:pt x="134026" y="17111"/>
                </a:moveTo>
                <a:lnTo>
                  <a:pt x="122873" y="17111"/>
                </a:lnTo>
                <a:lnTo>
                  <a:pt x="93387" y="40027"/>
                </a:lnTo>
                <a:lnTo>
                  <a:pt x="100415" y="49041"/>
                </a:lnTo>
                <a:lnTo>
                  <a:pt x="112026" y="39569"/>
                </a:lnTo>
                <a:lnTo>
                  <a:pt x="118392" y="34171"/>
                </a:lnTo>
                <a:lnTo>
                  <a:pt x="119868" y="32796"/>
                </a:lnTo>
                <a:lnTo>
                  <a:pt x="121498" y="31166"/>
                </a:lnTo>
                <a:lnTo>
                  <a:pt x="134026" y="31166"/>
                </a:lnTo>
                <a:lnTo>
                  <a:pt x="134026" y="17111"/>
                </a:lnTo>
                <a:close/>
              </a:path>
              <a:path w="641350" h="135254">
                <a:moveTo>
                  <a:pt x="176844" y="109082"/>
                </a:moveTo>
                <a:lnTo>
                  <a:pt x="176844" y="121763"/>
                </a:lnTo>
                <a:lnTo>
                  <a:pt x="180205" y="123698"/>
                </a:lnTo>
                <a:lnTo>
                  <a:pt x="184330" y="125175"/>
                </a:lnTo>
                <a:lnTo>
                  <a:pt x="194210" y="127212"/>
                </a:lnTo>
                <a:lnTo>
                  <a:pt x="199506" y="127721"/>
                </a:lnTo>
                <a:lnTo>
                  <a:pt x="213663" y="127721"/>
                </a:lnTo>
                <a:lnTo>
                  <a:pt x="220946" y="126295"/>
                </a:lnTo>
                <a:lnTo>
                  <a:pt x="233066" y="120490"/>
                </a:lnTo>
                <a:lnTo>
                  <a:pt x="237751" y="116314"/>
                </a:lnTo>
                <a:lnTo>
                  <a:pt x="200474" y="116263"/>
                </a:lnTo>
                <a:lnTo>
                  <a:pt x="195432" y="115652"/>
                </a:lnTo>
                <a:lnTo>
                  <a:pt x="190136" y="114430"/>
                </a:lnTo>
                <a:lnTo>
                  <a:pt x="184941" y="113106"/>
                </a:lnTo>
                <a:lnTo>
                  <a:pt x="180511" y="111323"/>
                </a:lnTo>
                <a:lnTo>
                  <a:pt x="176844" y="109082"/>
                </a:lnTo>
                <a:close/>
              </a:path>
              <a:path w="641350" h="135254">
                <a:moveTo>
                  <a:pt x="239148" y="70583"/>
                </a:moveTo>
                <a:lnTo>
                  <a:pt x="214274" y="70583"/>
                </a:lnTo>
                <a:lnTo>
                  <a:pt x="221200" y="72518"/>
                </a:lnTo>
                <a:lnTo>
                  <a:pt x="225580" y="76388"/>
                </a:lnTo>
                <a:lnTo>
                  <a:pt x="229960" y="80157"/>
                </a:lnTo>
                <a:lnTo>
                  <a:pt x="232149" y="85606"/>
                </a:lnTo>
                <a:lnTo>
                  <a:pt x="232149" y="98032"/>
                </a:lnTo>
                <a:lnTo>
                  <a:pt x="210659" y="116263"/>
                </a:lnTo>
                <a:lnTo>
                  <a:pt x="237782" y="116263"/>
                </a:lnTo>
                <a:lnTo>
                  <a:pt x="241010" y="110916"/>
                </a:lnTo>
                <a:lnTo>
                  <a:pt x="244270" y="105416"/>
                </a:lnTo>
                <a:lnTo>
                  <a:pt x="245899" y="98897"/>
                </a:lnTo>
                <a:lnTo>
                  <a:pt x="245899" y="84536"/>
                </a:lnTo>
                <a:lnTo>
                  <a:pt x="244372" y="78782"/>
                </a:lnTo>
                <a:lnTo>
                  <a:pt x="241316" y="74096"/>
                </a:lnTo>
                <a:lnTo>
                  <a:pt x="239148" y="70583"/>
                </a:lnTo>
                <a:close/>
              </a:path>
              <a:path w="641350" h="135254">
                <a:moveTo>
                  <a:pt x="238260" y="17111"/>
                </a:moveTo>
                <a:lnTo>
                  <a:pt x="183566" y="17111"/>
                </a:lnTo>
                <a:lnTo>
                  <a:pt x="179441" y="68597"/>
                </a:lnTo>
                <a:lnTo>
                  <a:pt x="186163" y="72874"/>
                </a:lnTo>
                <a:lnTo>
                  <a:pt x="188404" y="72365"/>
                </a:lnTo>
                <a:lnTo>
                  <a:pt x="191358" y="71856"/>
                </a:lnTo>
                <a:lnTo>
                  <a:pt x="198691" y="70837"/>
                </a:lnTo>
                <a:lnTo>
                  <a:pt x="201950" y="70583"/>
                </a:lnTo>
                <a:lnTo>
                  <a:pt x="239148" y="70583"/>
                </a:lnTo>
                <a:lnTo>
                  <a:pt x="238362" y="69309"/>
                </a:lnTo>
                <a:lnTo>
                  <a:pt x="234135" y="65643"/>
                </a:lnTo>
                <a:lnTo>
                  <a:pt x="224016" y="60958"/>
                </a:lnTo>
                <a:lnTo>
                  <a:pt x="192427" y="60958"/>
                </a:lnTo>
                <a:lnTo>
                  <a:pt x="195024" y="29333"/>
                </a:lnTo>
                <a:lnTo>
                  <a:pt x="238260" y="29333"/>
                </a:lnTo>
                <a:lnTo>
                  <a:pt x="238260" y="17111"/>
                </a:lnTo>
                <a:close/>
              </a:path>
              <a:path w="641350" h="135254">
                <a:moveTo>
                  <a:pt x="216668" y="59277"/>
                </a:moveTo>
                <a:lnTo>
                  <a:pt x="205668" y="59277"/>
                </a:lnTo>
                <a:lnTo>
                  <a:pt x="202409" y="59481"/>
                </a:lnTo>
                <a:lnTo>
                  <a:pt x="196501" y="60296"/>
                </a:lnTo>
                <a:lnTo>
                  <a:pt x="194159" y="60652"/>
                </a:lnTo>
                <a:lnTo>
                  <a:pt x="192427" y="60958"/>
                </a:lnTo>
                <a:lnTo>
                  <a:pt x="224016" y="60958"/>
                </a:lnTo>
                <a:lnTo>
                  <a:pt x="223136" y="60550"/>
                </a:lnTo>
                <a:lnTo>
                  <a:pt x="216668" y="59277"/>
                </a:lnTo>
                <a:close/>
              </a:path>
              <a:path w="641350" h="135254">
                <a:moveTo>
                  <a:pt x="306338" y="15430"/>
                </a:moveTo>
                <a:lnTo>
                  <a:pt x="289532" y="15430"/>
                </a:lnTo>
                <a:lnTo>
                  <a:pt x="282556" y="17671"/>
                </a:lnTo>
                <a:lnTo>
                  <a:pt x="277259" y="22152"/>
                </a:lnTo>
                <a:lnTo>
                  <a:pt x="271963" y="26532"/>
                </a:lnTo>
                <a:lnTo>
                  <a:pt x="262134" y="71499"/>
                </a:lnTo>
                <a:lnTo>
                  <a:pt x="262373" y="79978"/>
                </a:lnTo>
                <a:lnTo>
                  <a:pt x="277870" y="120999"/>
                </a:lnTo>
                <a:lnTo>
                  <a:pt x="290042" y="127721"/>
                </a:lnTo>
                <a:lnTo>
                  <a:pt x="304708" y="127721"/>
                </a:lnTo>
                <a:lnTo>
                  <a:pt x="310259" y="126448"/>
                </a:lnTo>
                <a:lnTo>
                  <a:pt x="314842" y="123902"/>
                </a:lnTo>
                <a:lnTo>
                  <a:pt x="319528" y="121356"/>
                </a:lnTo>
                <a:lnTo>
                  <a:pt x="323296" y="117689"/>
                </a:lnTo>
                <a:lnTo>
                  <a:pt x="324146" y="116263"/>
                </a:lnTo>
                <a:lnTo>
                  <a:pt x="292690" y="116263"/>
                </a:lnTo>
                <a:lnTo>
                  <a:pt x="288259" y="114633"/>
                </a:lnTo>
                <a:lnTo>
                  <a:pt x="275579" y="81481"/>
                </a:lnTo>
                <a:lnTo>
                  <a:pt x="275579" y="61518"/>
                </a:lnTo>
                <a:lnTo>
                  <a:pt x="292690" y="26888"/>
                </a:lnTo>
                <a:lnTo>
                  <a:pt x="324133" y="26888"/>
                </a:lnTo>
                <a:lnTo>
                  <a:pt x="323907" y="26532"/>
                </a:lnTo>
                <a:lnTo>
                  <a:pt x="318509" y="22152"/>
                </a:lnTo>
                <a:lnTo>
                  <a:pt x="313111" y="17671"/>
                </a:lnTo>
                <a:lnTo>
                  <a:pt x="306338" y="15430"/>
                </a:lnTo>
                <a:close/>
              </a:path>
              <a:path w="641350" h="135254">
                <a:moveTo>
                  <a:pt x="324133" y="26888"/>
                </a:moveTo>
                <a:lnTo>
                  <a:pt x="303690" y="26888"/>
                </a:lnTo>
                <a:lnTo>
                  <a:pt x="308069" y="28569"/>
                </a:lnTo>
                <a:lnTo>
                  <a:pt x="311329" y="31930"/>
                </a:lnTo>
                <a:lnTo>
                  <a:pt x="314690" y="35189"/>
                </a:lnTo>
                <a:lnTo>
                  <a:pt x="317134" y="40129"/>
                </a:lnTo>
                <a:lnTo>
                  <a:pt x="320190" y="53268"/>
                </a:lnTo>
                <a:lnTo>
                  <a:pt x="320954" y="61518"/>
                </a:lnTo>
                <a:lnTo>
                  <a:pt x="320954" y="81481"/>
                </a:lnTo>
                <a:lnTo>
                  <a:pt x="320190" y="89833"/>
                </a:lnTo>
                <a:lnTo>
                  <a:pt x="317134" y="103175"/>
                </a:lnTo>
                <a:lnTo>
                  <a:pt x="314690" y="108115"/>
                </a:lnTo>
                <a:lnTo>
                  <a:pt x="311329" y="111374"/>
                </a:lnTo>
                <a:lnTo>
                  <a:pt x="308069" y="114633"/>
                </a:lnTo>
                <a:lnTo>
                  <a:pt x="303690" y="116263"/>
                </a:lnTo>
                <a:lnTo>
                  <a:pt x="324146" y="116263"/>
                </a:lnTo>
                <a:lnTo>
                  <a:pt x="326148" y="112902"/>
                </a:lnTo>
                <a:lnTo>
                  <a:pt x="329102" y="108013"/>
                </a:lnTo>
                <a:lnTo>
                  <a:pt x="331241" y="102106"/>
                </a:lnTo>
                <a:lnTo>
                  <a:pt x="333889" y="88254"/>
                </a:lnTo>
                <a:lnTo>
                  <a:pt x="334457" y="81481"/>
                </a:lnTo>
                <a:lnTo>
                  <a:pt x="334551" y="71499"/>
                </a:lnTo>
                <a:lnTo>
                  <a:pt x="334302" y="62963"/>
                </a:lnTo>
                <a:lnTo>
                  <a:pt x="333558" y="55076"/>
                </a:lnTo>
                <a:lnTo>
                  <a:pt x="332316" y="47838"/>
                </a:lnTo>
                <a:lnTo>
                  <a:pt x="330579" y="41249"/>
                </a:lnTo>
                <a:lnTo>
                  <a:pt x="327930" y="32898"/>
                </a:lnTo>
                <a:lnTo>
                  <a:pt x="324133" y="26888"/>
                </a:lnTo>
                <a:close/>
              </a:path>
              <a:path w="641350" h="135254">
                <a:moveTo>
                  <a:pt x="393767" y="15430"/>
                </a:moveTo>
                <a:lnTo>
                  <a:pt x="376962" y="15430"/>
                </a:lnTo>
                <a:lnTo>
                  <a:pt x="369985" y="17671"/>
                </a:lnTo>
                <a:lnTo>
                  <a:pt x="364688" y="22152"/>
                </a:lnTo>
                <a:lnTo>
                  <a:pt x="359392" y="26532"/>
                </a:lnTo>
                <a:lnTo>
                  <a:pt x="349563" y="71499"/>
                </a:lnTo>
                <a:lnTo>
                  <a:pt x="349802" y="79978"/>
                </a:lnTo>
                <a:lnTo>
                  <a:pt x="365300" y="120999"/>
                </a:lnTo>
                <a:lnTo>
                  <a:pt x="377471" y="127721"/>
                </a:lnTo>
                <a:lnTo>
                  <a:pt x="392137" y="127721"/>
                </a:lnTo>
                <a:lnTo>
                  <a:pt x="397688" y="126448"/>
                </a:lnTo>
                <a:lnTo>
                  <a:pt x="402272" y="123902"/>
                </a:lnTo>
                <a:lnTo>
                  <a:pt x="406957" y="121356"/>
                </a:lnTo>
                <a:lnTo>
                  <a:pt x="410725" y="117689"/>
                </a:lnTo>
                <a:lnTo>
                  <a:pt x="411575" y="116263"/>
                </a:lnTo>
                <a:lnTo>
                  <a:pt x="380119" y="116263"/>
                </a:lnTo>
                <a:lnTo>
                  <a:pt x="375688" y="114633"/>
                </a:lnTo>
                <a:lnTo>
                  <a:pt x="363008" y="81481"/>
                </a:lnTo>
                <a:lnTo>
                  <a:pt x="363008" y="61518"/>
                </a:lnTo>
                <a:lnTo>
                  <a:pt x="380119" y="26888"/>
                </a:lnTo>
                <a:lnTo>
                  <a:pt x="411562" y="26888"/>
                </a:lnTo>
                <a:lnTo>
                  <a:pt x="411336" y="26532"/>
                </a:lnTo>
                <a:lnTo>
                  <a:pt x="405938" y="22152"/>
                </a:lnTo>
                <a:lnTo>
                  <a:pt x="400540" y="17671"/>
                </a:lnTo>
                <a:lnTo>
                  <a:pt x="393767" y="15430"/>
                </a:lnTo>
                <a:close/>
              </a:path>
              <a:path w="641350" h="135254">
                <a:moveTo>
                  <a:pt x="411562" y="26888"/>
                </a:moveTo>
                <a:lnTo>
                  <a:pt x="391119" y="26888"/>
                </a:lnTo>
                <a:lnTo>
                  <a:pt x="395499" y="28569"/>
                </a:lnTo>
                <a:lnTo>
                  <a:pt x="398758" y="31930"/>
                </a:lnTo>
                <a:lnTo>
                  <a:pt x="402119" y="35189"/>
                </a:lnTo>
                <a:lnTo>
                  <a:pt x="404563" y="40129"/>
                </a:lnTo>
                <a:lnTo>
                  <a:pt x="407619" y="53268"/>
                </a:lnTo>
                <a:lnTo>
                  <a:pt x="408383" y="61518"/>
                </a:lnTo>
                <a:lnTo>
                  <a:pt x="408383" y="81481"/>
                </a:lnTo>
                <a:lnTo>
                  <a:pt x="407619" y="89833"/>
                </a:lnTo>
                <a:lnTo>
                  <a:pt x="404563" y="103175"/>
                </a:lnTo>
                <a:lnTo>
                  <a:pt x="402119" y="108115"/>
                </a:lnTo>
                <a:lnTo>
                  <a:pt x="398758" y="111374"/>
                </a:lnTo>
                <a:lnTo>
                  <a:pt x="395499" y="114633"/>
                </a:lnTo>
                <a:lnTo>
                  <a:pt x="391119" y="116263"/>
                </a:lnTo>
                <a:lnTo>
                  <a:pt x="411575" y="116263"/>
                </a:lnTo>
                <a:lnTo>
                  <a:pt x="413577" y="112902"/>
                </a:lnTo>
                <a:lnTo>
                  <a:pt x="416531" y="108013"/>
                </a:lnTo>
                <a:lnTo>
                  <a:pt x="418670" y="102106"/>
                </a:lnTo>
                <a:lnTo>
                  <a:pt x="421318" y="88254"/>
                </a:lnTo>
                <a:lnTo>
                  <a:pt x="421886" y="81481"/>
                </a:lnTo>
                <a:lnTo>
                  <a:pt x="421980" y="71499"/>
                </a:lnTo>
                <a:lnTo>
                  <a:pt x="421732" y="62963"/>
                </a:lnTo>
                <a:lnTo>
                  <a:pt x="420987" y="55076"/>
                </a:lnTo>
                <a:lnTo>
                  <a:pt x="419746" y="47838"/>
                </a:lnTo>
                <a:lnTo>
                  <a:pt x="418008" y="41249"/>
                </a:lnTo>
                <a:lnTo>
                  <a:pt x="415360" y="32898"/>
                </a:lnTo>
                <a:lnTo>
                  <a:pt x="411562" y="26888"/>
                </a:lnTo>
                <a:close/>
              </a:path>
              <a:path w="641350" h="135254">
                <a:moveTo>
                  <a:pt x="481196" y="15430"/>
                </a:moveTo>
                <a:lnTo>
                  <a:pt x="464391" y="15430"/>
                </a:lnTo>
                <a:lnTo>
                  <a:pt x="457414" y="17671"/>
                </a:lnTo>
                <a:lnTo>
                  <a:pt x="452118" y="22152"/>
                </a:lnTo>
                <a:lnTo>
                  <a:pt x="446821" y="26532"/>
                </a:lnTo>
                <a:lnTo>
                  <a:pt x="436993" y="71499"/>
                </a:lnTo>
                <a:lnTo>
                  <a:pt x="437231" y="79978"/>
                </a:lnTo>
                <a:lnTo>
                  <a:pt x="452729" y="120999"/>
                </a:lnTo>
                <a:lnTo>
                  <a:pt x="464900" y="127721"/>
                </a:lnTo>
                <a:lnTo>
                  <a:pt x="479567" y="127721"/>
                </a:lnTo>
                <a:lnTo>
                  <a:pt x="485118" y="126448"/>
                </a:lnTo>
                <a:lnTo>
                  <a:pt x="489701" y="123902"/>
                </a:lnTo>
                <a:lnTo>
                  <a:pt x="494386" y="121356"/>
                </a:lnTo>
                <a:lnTo>
                  <a:pt x="498155" y="117689"/>
                </a:lnTo>
                <a:lnTo>
                  <a:pt x="499004" y="116263"/>
                </a:lnTo>
                <a:lnTo>
                  <a:pt x="467548" y="116263"/>
                </a:lnTo>
                <a:lnTo>
                  <a:pt x="463118" y="114633"/>
                </a:lnTo>
                <a:lnTo>
                  <a:pt x="450437" y="81481"/>
                </a:lnTo>
                <a:lnTo>
                  <a:pt x="450437" y="61518"/>
                </a:lnTo>
                <a:lnTo>
                  <a:pt x="467548" y="26888"/>
                </a:lnTo>
                <a:lnTo>
                  <a:pt x="498991" y="26888"/>
                </a:lnTo>
                <a:lnTo>
                  <a:pt x="498766" y="26532"/>
                </a:lnTo>
                <a:lnTo>
                  <a:pt x="493368" y="22152"/>
                </a:lnTo>
                <a:lnTo>
                  <a:pt x="487969" y="17671"/>
                </a:lnTo>
                <a:lnTo>
                  <a:pt x="481196" y="15430"/>
                </a:lnTo>
                <a:close/>
              </a:path>
              <a:path w="641350" h="135254">
                <a:moveTo>
                  <a:pt x="498991" y="26888"/>
                </a:moveTo>
                <a:lnTo>
                  <a:pt x="478548" y="26888"/>
                </a:lnTo>
                <a:lnTo>
                  <a:pt x="482928" y="28569"/>
                </a:lnTo>
                <a:lnTo>
                  <a:pt x="486187" y="31930"/>
                </a:lnTo>
                <a:lnTo>
                  <a:pt x="489548" y="35189"/>
                </a:lnTo>
                <a:lnTo>
                  <a:pt x="491992" y="40129"/>
                </a:lnTo>
                <a:lnTo>
                  <a:pt x="495048" y="53268"/>
                </a:lnTo>
                <a:lnTo>
                  <a:pt x="495812" y="61518"/>
                </a:lnTo>
                <a:lnTo>
                  <a:pt x="495812" y="81481"/>
                </a:lnTo>
                <a:lnTo>
                  <a:pt x="495048" y="89833"/>
                </a:lnTo>
                <a:lnTo>
                  <a:pt x="491992" y="103175"/>
                </a:lnTo>
                <a:lnTo>
                  <a:pt x="489548" y="108115"/>
                </a:lnTo>
                <a:lnTo>
                  <a:pt x="486187" y="111374"/>
                </a:lnTo>
                <a:lnTo>
                  <a:pt x="482928" y="114633"/>
                </a:lnTo>
                <a:lnTo>
                  <a:pt x="478548" y="116263"/>
                </a:lnTo>
                <a:lnTo>
                  <a:pt x="499004" y="116263"/>
                </a:lnTo>
                <a:lnTo>
                  <a:pt x="501006" y="112902"/>
                </a:lnTo>
                <a:lnTo>
                  <a:pt x="503960" y="108013"/>
                </a:lnTo>
                <a:lnTo>
                  <a:pt x="506099" y="102106"/>
                </a:lnTo>
                <a:lnTo>
                  <a:pt x="508747" y="88254"/>
                </a:lnTo>
                <a:lnTo>
                  <a:pt x="509315" y="81481"/>
                </a:lnTo>
                <a:lnTo>
                  <a:pt x="509409" y="71499"/>
                </a:lnTo>
                <a:lnTo>
                  <a:pt x="509161" y="62963"/>
                </a:lnTo>
                <a:lnTo>
                  <a:pt x="508416" y="55076"/>
                </a:lnTo>
                <a:lnTo>
                  <a:pt x="507175" y="47838"/>
                </a:lnTo>
                <a:lnTo>
                  <a:pt x="505437" y="41249"/>
                </a:lnTo>
                <a:lnTo>
                  <a:pt x="502789" y="32898"/>
                </a:lnTo>
                <a:lnTo>
                  <a:pt x="498991" y="26888"/>
                </a:lnTo>
                <a:close/>
              </a:path>
              <a:path w="641350" h="135254">
                <a:moveTo>
                  <a:pt x="556047" y="94874"/>
                </a:moveTo>
                <a:lnTo>
                  <a:pt x="543366" y="94874"/>
                </a:lnTo>
                <a:lnTo>
                  <a:pt x="543366" y="135055"/>
                </a:lnTo>
                <a:lnTo>
                  <a:pt x="640991" y="135055"/>
                </a:lnTo>
                <a:lnTo>
                  <a:pt x="640991" y="127569"/>
                </a:lnTo>
                <a:lnTo>
                  <a:pt x="556047" y="127569"/>
                </a:lnTo>
                <a:lnTo>
                  <a:pt x="556047" y="94874"/>
                </a:lnTo>
                <a:close/>
              </a:path>
              <a:path w="641350" h="135254">
                <a:moveTo>
                  <a:pt x="640991" y="124666"/>
                </a:moveTo>
                <a:lnTo>
                  <a:pt x="556047" y="124666"/>
                </a:lnTo>
                <a:lnTo>
                  <a:pt x="556047" y="127569"/>
                </a:lnTo>
                <a:lnTo>
                  <a:pt x="640991" y="127569"/>
                </a:lnTo>
                <a:lnTo>
                  <a:pt x="640991" y="124666"/>
                </a:lnTo>
                <a:close/>
              </a:path>
              <a:path w="641350" h="135254">
                <a:moveTo>
                  <a:pt x="637630" y="0"/>
                </a:moveTo>
                <a:lnTo>
                  <a:pt x="624949" y="0"/>
                </a:lnTo>
                <a:lnTo>
                  <a:pt x="624949" y="105110"/>
                </a:lnTo>
                <a:lnTo>
                  <a:pt x="637630" y="105110"/>
                </a:lnTo>
                <a:lnTo>
                  <a:pt x="637630" y="90902"/>
                </a:lnTo>
                <a:lnTo>
                  <a:pt x="628158" y="90902"/>
                </a:lnTo>
                <a:lnTo>
                  <a:pt x="628158" y="81583"/>
                </a:lnTo>
                <a:lnTo>
                  <a:pt x="637630" y="81583"/>
                </a:lnTo>
                <a:lnTo>
                  <a:pt x="637630" y="0"/>
                </a:lnTo>
                <a:close/>
              </a:path>
              <a:path w="641350" h="135254">
                <a:moveTo>
                  <a:pt x="576366" y="72853"/>
                </a:moveTo>
                <a:lnTo>
                  <a:pt x="567868" y="73428"/>
                </a:lnTo>
                <a:lnTo>
                  <a:pt x="563686" y="73555"/>
                </a:lnTo>
                <a:lnTo>
                  <a:pt x="563686" y="100221"/>
                </a:lnTo>
                <a:lnTo>
                  <a:pt x="576366" y="100221"/>
                </a:lnTo>
                <a:lnTo>
                  <a:pt x="576366" y="72853"/>
                </a:lnTo>
                <a:close/>
              </a:path>
              <a:path w="641350" h="135254">
                <a:moveTo>
                  <a:pt x="624949" y="81583"/>
                </a:moveTo>
                <a:lnTo>
                  <a:pt x="596838" y="81583"/>
                </a:lnTo>
                <a:lnTo>
                  <a:pt x="596838" y="90902"/>
                </a:lnTo>
                <a:lnTo>
                  <a:pt x="624949" y="90902"/>
                </a:lnTo>
                <a:lnTo>
                  <a:pt x="624949" y="81583"/>
                </a:lnTo>
                <a:close/>
              </a:path>
              <a:path w="641350" h="135254">
                <a:moveTo>
                  <a:pt x="637630" y="81583"/>
                </a:moveTo>
                <a:lnTo>
                  <a:pt x="628158" y="81583"/>
                </a:lnTo>
                <a:lnTo>
                  <a:pt x="628158" y="90902"/>
                </a:lnTo>
                <a:lnTo>
                  <a:pt x="637630" y="90902"/>
                </a:lnTo>
                <a:lnTo>
                  <a:pt x="637630" y="81583"/>
                </a:lnTo>
                <a:close/>
              </a:path>
              <a:path w="641350" h="135254">
                <a:moveTo>
                  <a:pt x="612880" y="59735"/>
                </a:moveTo>
                <a:lnTo>
                  <a:pt x="590176" y="61991"/>
                </a:lnTo>
                <a:lnTo>
                  <a:pt x="566913" y="63230"/>
                </a:lnTo>
                <a:lnTo>
                  <a:pt x="544366" y="63753"/>
                </a:lnTo>
                <a:lnTo>
                  <a:pt x="523811" y="63860"/>
                </a:lnTo>
                <a:lnTo>
                  <a:pt x="525491" y="74249"/>
                </a:lnTo>
                <a:lnTo>
                  <a:pt x="545670" y="74104"/>
                </a:lnTo>
                <a:lnTo>
                  <a:pt x="563686" y="73555"/>
                </a:lnTo>
                <a:lnTo>
                  <a:pt x="563686" y="69513"/>
                </a:lnTo>
                <a:lnTo>
                  <a:pt x="610070" y="69513"/>
                </a:lnTo>
                <a:lnTo>
                  <a:pt x="613797" y="69055"/>
                </a:lnTo>
                <a:lnTo>
                  <a:pt x="612880" y="59735"/>
                </a:lnTo>
                <a:close/>
              </a:path>
              <a:path w="641350" h="135254">
                <a:moveTo>
                  <a:pt x="576366" y="69513"/>
                </a:moveTo>
                <a:lnTo>
                  <a:pt x="563686" y="69513"/>
                </a:lnTo>
                <a:lnTo>
                  <a:pt x="563686" y="73555"/>
                </a:lnTo>
                <a:lnTo>
                  <a:pt x="567868" y="73428"/>
                </a:lnTo>
                <a:lnTo>
                  <a:pt x="576366" y="72853"/>
                </a:lnTo>
                <a:lnTo>
                  <a:pt x="576366" y="69513"/>
                </a:lnTo>
                <a:close/>
              </a:path>
              <a:path w="641350" h="135254">
                <a:moveTo>
                  <a:pt x="610070" y="69513"/>
                </a:moveTo>
                <a:lnTo>
                  <a:pt x="576366" y="69513"/>
                </a:lnTo>
                <a:lnTo>
                  <a:pt x="576366" y="72853"/>
                </a:lnTo>
                <a:lnTo>
                  <a:pt x="590954" y="71865"/>
                </a:lnTo>
                <a:lnTo>
                  <a:pt x="610070" y="69513"/>
                </a:lnTo>
                <a:close/>
              </a:path>
              <a:path w="641350" h="135254">
                <a:moveTo>
                  <a:pt x="568727" y="5652"/>
                </a:moveTo>
                <a:lnTo>
                  <a:pt x="554832" y="7359"/>
                </a:lnTo>
                <a:lnTo>
                  <a:pt x="544073" y="12203"/>
                </a:lnTo>
                <a:lnTo>
                  <a:pt x="537124" y="19767"/>
                </a:lnTo>
                <a:lnTo>
                  <a:pt x="534658" y="29638"/>
                </a:lnTo>
                <a:lnTo>
                  <a:pt x="537124" y="39597"/>
                </a:lnTo>
                <a:lnTo>
                  <a:pt x="544073" y="47208"/>
                </a:lnTo>
                <a:lnTo>
                  <a:pt x="554832" y="52068"/>
                </a:lnTo>
                <a:lnTo>
                  <a:pt x="568727" y="53777"/>
                </a:lnTo>
                <a:lnTo>
                  <a:pt x="582535" y="52068"/>
                </a:lnTo>
                <a:lnTo>
                  <a:pt x="593248" y="47208"/>
                </a:lnTo>
                <a:lnTo>
                  <a:pt x="596031" y="44152"/>
                </a:lnTo>
                <a:lnTo>
                  <a:pt x="568727" y="44152"/>
                </a:lnTo>
                <a:lnTo>
                  <a:pt x="559811" y="43130"/>
                </a:lnTo>
                <a:lnTo>
                  <a:pt x="552858" y="40218"/>
                </a:lnTo>
                <a:lnTo>
                  <a:pt x="548339" y="35644"/>
                </a:lnTo>
                <a:lnTo>
                  <a:pt x="546727" y="29638"/>
                </a:lnTo>
                <a:lnTo>
                  <a:pt x="548339" y="23632"/>
                </a:lnTo>
                <a:lnTo>
                  <a:pt x="552858" y="19058"/>
                </a:lnTo>
                <a:lnTo>
                  <a:pt x="559811" y="16146"/>
                </a:lnTo>
                <a:lnTo>
                  <a:pt x="568727" y="15124"/>
                </a:lnTo>
                <a:lnTo>
                  <a:pt x="595926" y="15124"/>
                </a:lnTo>
                <a:lnTo>
                  <a:pt x="593248" y="12203"/>
                </a:lnTo>
                <a:lnTo>
                  <a:pt x="582535" y="7359"/>
                </a:lnTo>
                <a:lnTo>
                  <a:pt x="568727" y="5652"/>
                </a:lnTo>
                <a:close/>
              </a:path>
              <a:path w="641350" h="135254">
                <a:moveTo>
                  <a:pt x="595926" y="15124"/>
                </a:moveTo>
                <a:lnTo>
                  <a:pt x="568727" y="15124"/>
                </a:lnTo>
                <a:lnTo>
                  <a:pt x="577555" y="16146"/>
                </a:lnTo>
                <a:lnTo>
                  <a:pt x="584463" y="19058"/>
                </a:lnTo>
                <a:lnTo>
                  <a:pt x="588966" y="23632"/>
                </a:lnTo>
                <a:lnTo>
                  <a:pt x="590574" y="29638"/>
                </a:lnTo>
                <a:lnTo>
                  <a:pt x="588966" y="35644"/>
                </a:lnTo>
                <a:lnTo>
                  <a:pt x="584463" y="40218"/>
                </a:lnTo>
                <a:lnTo>
                  <a:pt x="577555" y="43130"/>
                </a:lnTo>
                <a:lnTo>
                  <a:pt x="568727" y="44152"/>
                </a:lnTo>
                <a:lnTo>
                  <a:pt x="596031" y="44152"/>
                </a:lnTo>
                <a:lnTo>
                  <a:pt x="600180" y="39597"/>
                </a:lnTo>
                <a:lnTo>
                  <a:pt x="602644" y="29638"/>
                </a:lnTo>
                <a:lnTo>
                  <a:pt x="600180" y="19767"/>
                </a:lnTo>
                <a:lnTo>
                  <a:pt x="595926" y="15124"/>
                </a:lnTo>
                <a:close/>
              </a:path>
            </a:pathLst>
          </a:custGeom>
          <a:solidFill>
            <a:srgbClr val="6775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6483301" y="3208218"/>
            <a:ext cx="405765" cy="139065"/>
          </a:xfrm>
          <a:custGeom>
            <a:avLst/>
            <a:gdLst/>
            <a:ahLst/>
            <a:cxnLst/>
            <a:rect l="l" t="t" r="r" b="b"/>
            <a:pathLst>
              <a:path w="405765" h="139064">
                <a:moveTo>
                  <a:pt x="34374" y="15277"/>
                </a:moveTo>
                <a:lnTo>
                  <a:pt x="0" y="15277"/>
                </a:lnTo>
                <a:lnTo>
                  <a:pt x="0" y="25666"/>
                </a:lnTo>
                <a:lnTo>
                  <a:pt x="81583" y="25666"/>
                </a:lnTo>
                <a:lnTo>
                  <a:pt x="81583" y="21083"/>
                </a:lnTo>
                <a:lnTo>
                  <a:pt x="34374" y="21083"/>
                </a:lnTo>
                <a:lnTo>
                  <a:pt x="34374" y="15277"/>
                </a:lnTo>
                <a:close/>
              </a:path>
              <a:path w="405765" h="139064">
                <a:moveTo>
                  <a:pt x="47055" y="0"/>
                </a:moveTo>
                <a:lnTo>
                  <a:pt x="34374" y="0"/>
                </a:lnTo>
                <a:lnTo>
                  <a:pt x="34374" y="21083"/>
                </a:lnTo>
                <a:lnTo>
                  <a:pt x="47055" y="21083"/>
                </a:lnTo>
                <a:lnTo>
                  <a:pt x="47055" y="0"/>
                </a:lnTo>
                <a:close/>
              </a:path>
              <a:path w="405765" h="139064">
                <a:moveTo>
                  <a:pt x="81583" y="15277"/>
                </a:moveTo>
                <a:lnTo>
                  <a:pt x="47055" y="15277"/>
                </a:lnTo>
                <a:lnTo>
                  <a:pt x="47055" y="21083"/>
                </a:lnTo>
                <a:lnTo>
                  <a:pt x="81583" y="21083"/>
                </a:lnTo>
                <a:lnTo>
                  <a:pt x="81583" y="15277"/>
                </a:lnTo>
                <a:close/>
              </a:path>
              <a:path w="405765" h="139064">
                <a:moveTo>
                  <a:pt x="40791" y="32694"/>
                </a:moveTo>
                <a:lnTo>
                  <a:pt x="27232" y="34460"/>
                </a:lnTo>
                <a:lnTo>
                  <a:pt x="16767" y="39492"/>
                </a:lnTo>
                <a:lnTo>
                  <a:pt x="10026" y="47389"/>
                </a:lnTo>
                <a:lnTo>
                  <a:pt x="7638" y="57749"/>
                </a:lnTo>
                <a:lnTo>
                  <a:pt x="10026" y="67997"/>
                </a:lnTo>
                <a:lnTo>
                  <a:pt x="16767" y="75796"/>
                </a:lnTo>
                <a:lnTo>
                  <a:pt x="27232" y="80759"/>
                </a:lnTo>
                <a:lnTo>
                  <a:pt x="40791" y="82499"/>
                </a:lnTo>
                <a:lnTo>
                  <a:pt x="54197" y="80759"/>
                </a:lnTo>
                <a:lnTo>
                  <a:pt x="64624" y="75796"/>
                </a:lnTo>
                <a:lnTo>
                  <a:pt x="67290" y="72721"/>
                </a:lnTo>
                <a:lnTo>
                  <a:pt x="40791" y="72721"/>
                </a:lnTo>
                <a:lnTo>
                  <a:pt x="32147" y="71650"/>
                </a:lnTo>
                <a:lnTo>
                  <a:pt x="25494" y="68616"/>
                </a:lnTo>
                <a:lnTo>
                  <a:pt x="21219" y="63891"/>
                </a:lnTo>
                <a:lnTo>
                  <a:pt x="19708" y="57749"/>
                </a:lnTo>
                <a:lnTo>
                  <a:pt x="21219" y="51454"/>
                </a:lnTo>
                <a:lnTo>
                  <a:pt x="25494" y="46692"/>
                </a:lnTo>
                <a:lnTo>
                  <a:pt x="32147" y="43677"/>
                </a:lnTo>
                <a:lnTo>
                  <a:pt x="40791" y="42624"/>
                </a:lnTo>
                <a:lnTo>
                  <a:pt x="67306" y="42624"/>
                </a:lnTo>
                <a:lnTo>
                  <a:pt x="64624" y="39492"/>
                </a:lnTo>
                <a:lnTo>
                  <a:pt x="54197" y="34460"/>
                </a:lnTo>
                <a:lnTo>
                  <a:pt x="40791" y="32694"/>
                </a:lnTo>
                <a:close/>
              </a:path>
              <a:path w="405765" h="139064">
                <a:moveTo>
                  <a:pt x="67306" y="42624"/>
                </a:moveTo>
                <a:lnTo>
                  <a:pt x="40791" y="42624"/>
                </a:lnTo>
                <a:lnTo>
                  <a:pt x="49282" y="43677"/>
                </a:lnTo>
                <a:lnTo>
                  <a:pt x="55897" y="46692"/>
                </a:lnTo>
                <a:lnTo>
                  <a:pt x="60191" y="51454"/>
                </a:lnTo>
                <a:lnTo>
                  <a:pt x="61722" y="57749"/>
                </a:lnTo>
                <a:lnTo>
                  <a:pt x="60191" y="63891"/>
                </a:lnTo>
                <a:lnTo>
                  <a:pt x="55897" y="68616"/>
                </a:lnTo>
                <a:lnTo>
                  <a:pt x="49282" y="71650"/>
                </a:lnTo>
                <a:lnTo>
                  <a:pt x="40791" y="72721"/>
                </a:lnTo>
                <a:lnTo>
                  <a:pt x="67290" y="72721"/>
                </a:lnTo>
                <a:lnTo>
                  <a:pt x="71385" y="67997"/>
                </a:lnTo>
                <a:lnTo>
                  <a:pt x="73791" y="57749"/>
                </a:lnTo>
                <a:lnTo>
                  <a:pt x="71385" y="47389"/>
                </a:lnTo>
                <a:lnTo>
                  <a:pt x="67306" y="42624"/>
                </a:lnTo>
                <a:close/>
              </a:path>
              <a:path w="405765" h="139064">
                <a:moveTo>
                  <a:pt x="106791" y="763"/>
                </a:moveTo>
                <a:lnTo>
                  <a:pt x="94110" y="763"/>
                </a:lnTo>
                <a:lnTo>
                  <a:pt x="94110" y="87083"/>
                </a:lnTo>
                <a:lnTo>
                  <a:pt x="106791" y="87083"/>
                </a:lnTo>
                <a:lnTo>
                  <a:pt x="106791" y="49347"/>
                </a:lnTo>
                <a:lnTo>
                  <a:pt x="103277" y="49347"/>
                </a:lnTo>
                <a:lnTo>
                  <a:pt x="103277" y="38805"/>
                </a:lnTo>
                <a:lnTo>
                  <a:pt x="106791" y="38805"/>
                </a:lnTo>
                <a:lnTo>
                  <a:pt x="106791" y="763"/>
                </a:lnTo>
                <a:close/>
              </a:path>
              <a:path w="405765" h="139064">
                <a:moveTo>
                  <a:pt x="106791" y="38805"/>
                </a:moveTo>
                <a:lnTo>
                  <a:pt x="103277" y="38805"/>
                </a:lnTo>
                <a:lnTo>
                  <a:pt x="103277" y="49347"/>
                </a:lnTo>
                <a:lnTo>
                  <a:pt x="106791" y="49347"/>
                </a:lnTo>
                <a:lnTo>
                  <a:pt x="106791" y="38805"/>
                </a:lnTo>
                <a:close/>
              </a:path>
              <a:path w="405765" h="139064">
                <a:moveTo>
                  <a:pt x="127263" y="38805"/>
                </a:moveTo>
                <a:lnTo>
                  <a:pt x="106791" y="38805"/>
                </a:lnTo>
                <a:lnTo>
                  <a:pt x="106791" y="49347"/>
                </a:lnTo>
                <a:lnTo>
                  <a:pt x="127263" y="49347"/>
                </a:lnTo>
                <a:lnTo>
                  <a:pt x="127263" y="38805"/>
                </a:lnTo>
                <a:close/>
              </a:path>
              <a:path w="405765" h="139064">
                <a:moveTo>
                  <a:pt x="106791" y="94569"/>
                </a:moveTo>
                <a:lnTo>
                  <a:pt x="17111" y="94569"/>
                </a:lnTo>
                <a:lnTo>
                  <a:pt x="17111" y="104958"/>
                </a:lnTo>
                <a:lnTo>
                  <a:pt x="94110" y="104958"/>
                </a:lnTo>
                <a:lnTo>
                  <a:pt x="94110" y="138874"/>
                </a:lnTo>
                <a:lnTo>
                  <a:pt x="106791" y="138874"/>
                </a:lnTo>
                <a:lnTo>
                  <a:pt x="106791" y="94569"/>
                </a:lnTo>
                <a:close/>
              </a:path>
              <a:path w="405765" h="139064">
                <a:moveTo>
                  <a:pt x="171709" y="95638"/>
                </a:moveTo>
                <a:lnTo>
                  <a:pt x="159029" y="95638"/>
                </a:lnTo>
                <a:lnTo>
                  <a:pt x="159029" y="135819"/>
                </a:lnTo>
                <a:lnTo>
                  <a:pt x="256653" y="135819"/>
                </a:lnTo>
                <a:lnTo>
                  <a:pt x="256653" y="128332"/>
                </a:lnTo>
                <a:lnTo>
                  <a:pt x="171709" y="128332"/>
                </a:lnTo>
                <a:lnTo>
                  <a:pt x="171709" y="95638"/>
                </a:lnTo>
                <a:close/>
              </a:path>
              <a:path w="405765" h="139064">
                <a:moveTo>
                  <a:pt x="256653" y="125430"/>
                </a:moveTo>
                <a:lnTo>
                  <a:pt x="171709" y="125430"/>
                </a:lnTo>
                <a:lnTo>
                  <a:pt x="171709" y="128332"/>
                </a:lnTo>
                <a:lnTo>
                  <a:pt x="256653" y="128332"/>
                </a:lnTo>
                <a:lnTo>
                  <a:pt x="256653" y="125430"/>
                </a:lnTo>
                <a:close/>
              </a:path>
              <a:path w="405765" h="139064">
                <a:moveTo>
                  <a:pt x="253292" y="763"/>
                </a:moveTo>
                <a:lnTo>
                  <a:pt x="240612" y="763"/>
                </a:lnTo>
                <a:lnTo>
                  <a:pt x="240612" y="105874"/>
                </a:lnTo>
                <a:lnTo>
                  <a:pt x="253292" y="105874"/>
                </a:lnTo>
                <a:lnTo>
                  <a:pt x="253292" y="91666"/>
                </a:lnTo>
                <a:lnTo>
                  <a:pt x="243820" y="91666"/>
                </a:lnTo>
                <a:lnTo>
                  <a:pt x="243820" y="82346"/>
                </a:lnTo>
                <a:lnTo>
                  <a:pt x="253292" y="82346"/>
                </a:lnTo>
                <a:lnTo>
                  <a:pt x="253292" y="763"/>
                </a:lnTo>
                <a:close/>
              </a:path>
              <a:path w="405765" h="139064">
                <a:moveTo>
                  <a:pt x="192029" y="73616"/>
                </a:moveTo>
                <a:lnTo>
                  <a:pt x="183530" y="74192"/>
                </a:lnTo>
                <a:lnTo>
                  <a:pt x="179348" y="74319"/>
                </a:lnTo>
                <a:lnTo>
                  <a:pt x="179348" y="100985"/>
                </a:lnTo>
                <a:lnTo>
                  <a:pt x="192029" y="100985"/>
                </a:lnTo>
                <a:lnTo>
                  <a:pt x="192029" y="73616"/>
                </a:lnTo>
                <a:close/>
              </a:path>
              <a:path w="405765" h="139064">
                <a:moveTo>
                  <a:pt x="240612" y="82346"/>
                </a:moveTo>
                <a:lnTo>
                  <a:pt x="212501" y="82346"/>
                </a:lnTo>
                <a:lnTo>
                  <a:pt x="212501" y="91666"/>
                </a:lnTo>
                <a:lnTo>
                  <a:pt x="240612" y="91666"/>
                </a:lnTo>
                <a:lnTo>
                  <a:pt x="240612" y="82346"/>
                </a:lnTo>
                <a:close/>
              </a:path>
              <a:path w="405765" h="139064">
                <a:moveTo>
                  <a:pt x="253292" y="82346"/>
                </a:moveTo>
                <a:lnTo>
                  <a:pt x="243820" y="82346"/>
                </a:lnTo>
                <a:lnTo>
                  <a:pt x="243820" y="91666"/>
                </a:lnTo>
                <a:lnTo>
                  <a:pt x="253292" y="91666"/>
                </a:lnTo>
                <a:lnTo>
                  <a:pt x="253292" y="82346"/>
                </a:lnTo>
                <a:close/>
              </a:path>
              <a:path w="405765" h="139064">
                <a:moveTo>
                  <a:pt x="228542" y="60499"/>
                </a:moveTo>
                <a:lnTo>
                  <a:pt x="205838" y="62755"/>
                </a:lnTo>
                <a:lnTo>
                  <a:pt x="182576" y="63994"/>
                </a:lnTo>
                <a:lnTo>
                  <a:pt x="160029" y="64517"/>
                </a:lnTo>
                <a:lnTo>
                  <a:pt x="139473" y="64624"/>
                </a:lnTo>
                <a:lnTo>
                  <a:pt x="141154" y="75013"/>
                </a:lnTo>
                <a:lnTo>
                  <a:pt x="161332" y="74868"/>
                </a:lnTo>
                <a:lnTo>
                  <a:pt x="179348" y="74319"/>
                </a:lnTo>
                <a:lnTo>
                  <a:pt x="179348" y="70277"/>
                </a:lnTo>
                <a:lnTo>
                  <a:pt x="225733" y="70277"/>
                </a:lnTo>
                <a:lnTo>
                  <a:pt x="229459" y="69819"/>
                </a:lnTo>
                <a:lnTo>
                  <a:pt x="228542" y="60499"/>
                </a:lnTo>
                <a:close/>
              </a:path>
              <a:path w="405765" h="139064">
                <a:moveTo>
                  <a:pt x="192029" y="70277"/>
                </a:moveTo>
                <a:lnTo>
                  <a:pt x="179348" y="70277"/>
                </a:lnTo>
                <a:lnTo>
                  <a:pt x="179348" y="74319"/>
                </a:lnTo>
                <a:lnTo>
                  <a:pt x="183530" y="74192"/>
                </a:lnTo>
                <a:lnTo>
                  <a:pt x="192029" y="73616"/>
                </a:lnTo>
                <a:lnTo>
                  <a:pt x="192029" y="70277"/>
                </a:lnTo>
                <a:close/>
              </a:path>
              <a:path w="405765" h="139064">
                <a:moveTo>
                  <a:pt x="225733" y="70277"/>
                </a:moveTo>
                <a:lnTo>
                  <a:pt x="192029" y="70277"/>
                </a:lnTo>
                <a:lnTo>
                  <a:pt x="192029" y="73616"/>
                </a:lnTo>
                <a:lnTo>
                  <a:pt x="206616" y="72628"/>
                </a:lnTo>
                <a:lnTo>
                  <a:pt x="225733" y="70277"/>
                </a:lnTo>
                <a:close/>
              </a:path>
              <a:path w="405765" h="139064">
                <a:moveTo>
                  <a:pt x="184390" y="6416"/>
                </a:moveTo>
                <a:lnTo>
                  <a:pt x="170494" y="8123"/>
                </a:lnTo>
                <a:lnTo>
                  <a:pt x="159735" y="12966"/>
                </a:lnTo>
                <a:lnTo>
                  <a:pt x="152786" y="20531"/>
                </a:lnTo>
                <a:lnTo>
                  <a:pt x="150320" y="30402"/>
                </a:lnTo>
                <a:lnTo>
                  <a:pt x="152786" y="40361"/>
                </a:lnTo>
                <a:lnTo>
                  <a:pt x="159735" y="47972"/>
                </a:lnTo>
                <a:lnTo>
                  <a:pt x="170494" y="52832"/>
                </a:lnTo>
                <a:lnTo>
                  <a:pt x="184390" y="54541"/>
                </a:lnTo>
                <a:lnTo>
                  <a:pt x="198197" y="52832"/>
                </a:lnTo>
                <a:lnTo>
                  <a:pt x="208911" y="47972"/>
                </a:lnTo>
                <a:lnTo>
                  <a:pt x="211694" y="44916"/>
                </a:lnTo>
                <a:lnTo>
                  <a:pt x="184390" y="44916"/>
                </a:lnTo>
                <a:lnTo>
                  <a:pt x="175474" y="43894"/>
                </a:lnTo>
                <a:lnTo>
                  <a:pt x="168520" y="40982"/>
                </a:lnTo>
                <a:lnTo>
                  <a:pt x="164001" y="36408"/>
                </a:lnTo>
                <a:lnTo>
                  <a:pt x="162390" y="30402"/>
                </a:lnTo>
                <a:lnTo>
                  <a:pt x="164001" y="24396"/>
                </a:lnTo>
                <a:lnTo>
                  <a:pt x="168520" y="19822"/>
                </a:lnTo>
                <a:lnTo>
                  <a:pt x="175474" y="16910"/>
                </a:lnTo>
                <a:lnTo>
                  <a:pt x="184390" y="15888"/>
                </a:lnTo>
                <a:lnTo>
                  <a:pt x="211588" y="15888"/>
                </a:lnTo>
                <a:lnTo>
                  <a:pt x="208911" y="12966"/>
                </a:lnTo>
                <a:lnTo>
                  <a:pt x="198197" y="8123"/>
                </a:lnTo>
                <a:lnTo>
                  <a:pt x="184390" y="6416"/>
                </a:lnTo>
                <a:close/>
              </a:path>
              <a:path w="405765" h="139064">
                <a:moveTo>
                  <a:pt x="211588" y="15888"/>
                </a:moveTo>
                <a:lnTo>
                  <a:pt x="184390" y="15888"/>
                </a:lnTo>
                <a:lnTo>
                  <a:pt x="193217" y="16910"/>
                </a:lnTo>
                <a:lnTo>
                  <a:pt x="200126" y="19822"/>
                </a:lnTo>
                <a:lnTo>
                  <a:pt x="204628" y="24396"/>
                </a:lnTo>
                <a:lnTo>
                  <a:pt x="206237" y="30402"/>
                </a:lnTo>
                <a:lnTo>
                  <a:pt x="204628" y="36408"/>
                </a:lnTo>
                <a:lnTo>
                  <a:pt x="200126" y="40982"/>
                </a:lnTo>
                <a:lnTo>
                  <a:pt x="193217" y="43894"/>
                </a:lnTo>
                <a:lnTo>
                  <a:pt x="184390" y="44916"/>
                </a:lnTo>
                <a:lnTo>
                  <a:pt x="211694" y="44916"/>
                </a:lnTo>
                <a:lnTo>
                  <a:pt x="215843" y="40361"/>
                </a:lnTo>
                <a:lnTo>
                  <a:pt x="218306" y="30402"/>
                </a:lnTo>
                <a:lnTo>
                  <a:pt x="215843" y="20531"/>
                </a:lnTo>
                <a:lnTo>
                  <a:pt x="211588" y="15888"/>
                </a:lnTo>
                <a:close/>
              </a:path>
              <a:path w="405765" h="139064">
                <a:moveTo>
                  <a:pt x="336697" y="82652"/>
                </a:moveTo>
                <a:lnTo>
                  <a:pt x="295752" y="82652"/>
                </a:lnTo>
                <a:lnTo>
                  <a:pt x="295752" y="92430"/>
                </a:lnTo>
                <a:lnTo>
                  <a:pt x="377030" y="92430"/>
                </a:lnTo>
                <a:lnTo>
                  <a:pt x="377030" y="104499"/>
                </a:lnTo>
                <a:lnTo>
                  <a:pt x="296058" y="104499"/>
                </a:lnTo>
                <a:lnTo>
                  <a:pt x="296058" y="137346"/>
                </a:lnTo>
                <a:lnTo>
                  <a:pt x="393683" y="137346"/>
                </a:lnTo>
                <a:lnTo>
                  <a:pt x="393683" y="130471"/>
                </a:lnTo>
                <a:lnTo>
                  <a:pt x="308586" y="130471"/>
                </a:lnTo>
                <a:lnTo>
                  <a:pt x="308586" y="113666"/>
                </a:lnTo>
                <a:lnTo>
                  <a:pt x="389558" y="113666"/>
                </a:lnTo>
                <a:lnTo>
                  <a:pt x="389558" y="87235"/>
                </a:lnTo>
                <a:lnTo>
                  <a:pt x="336697" y="87235"/>
                </a:lnTo>
                <a:lnTo>
                  <a:pt x="336697" y="82652"/>
                </a:lnTo>
                <a:close/>
              </a:path>
              <a:path w="405765" h="139064">
                <a:moveTo>
                  <a:pt x="393683" y="127416"/>
                </a:moveTo>
                <a:lnTo>
                  <a:pt x="308586" y="127416"/>
                </a:lnTo>
                <a:lnTo>
                  <a:pt x="308586" y="130471"/>
                </a:lnTo>
                <a:lnTo>
                  <a:pt x="393683" y="130471"/>
                </a:lnTo>
                <a:lnTo>
                  <a:pt x="393683" y="127416"/>
                </a:lnTo>
                <a:close/>
              </a:path>
              <a:path w="405765" h="139064">
                <a:moveTo>
                  <a:pt x="349225" y="65999"/>
                </a:moveTo>
                <a:lnTo>
                  <a:pt x="336697" y="65999"/>
                </a:lnTo>
                <a:lnTo>
                  <a:pt x="336697" y="87235"/>
                </a:lnTo>
                <a:lnTo>
                  <a:pt x="349225" y="87235"/>
                </a:lnTo>
                <a:lnTo>
                  <a:pt x="349225" y="65999"/>
                </a:lnTo>
                <a:close/>
              </a:path>
              <a:path w="405765" h="139064">
                <a:moveTo>
                  <a:pt x="389558" y="82652"/>
                </a:moveTo>
                <a:lnTo>
                  <a:pt x="349225" y="82652"/>
                </a:lnTo>
                <a:lnTo>
                  <a:pt x="349225" y="87235"/>
                </a:lnTo>
                <a:lnTo>
                  <a:pt x="389558" y="87235"/>
                </a:lnTo>
                <a:lnTo>
                  <a:pt x="389558" y="82652"/>
                </a:lnTo>
                <a:close/>
              </a:path>
              <a:path w="405765" h="139064">
                <a:moveTo>
                  <a:pt x="405447" y="58972"/>
                </a:moveTo>
                <a:lnTo>
                  <a:pt x="280628" y="58972"/>
                </a:lnTo>
                <a:lnTo>
                  <a:pt x="280628" y="69208"/>
                </a:lnTo>
                <a:lnTo>
                  <a:pt x="336697" y="69208"/>
                </a:lnTo>
                <a:lnTo>
                  <a:pt x="336697" y="65999"/>
                </a:lnTo>
                <a:lnTo>
                  <a:pt x="405447" y="65999"/>
                </a:lnTo>
                <a:lnTo>
                  <a:pt x="405447" y="58972"/>
                </a:lnTo>
                <a:close/>
              </a:path>
              <a:path w="405765" h="139064">
                <a:moveTo>
                  <a:pt x="405447" y="65999"/>
                </a:moveTo>
                <a:lnTo>
                  <a:pt x="349225" y="65999"/>
                </a:lnTo>
                <a:lnTo>
                  <a:pt x="349225" y="69208"/>
                </a:lnTo>
                <a:lnTo>
                  <a:pt x="405447" y="69208"/>
                </a:lnTo>
                <a:lnTo>
                  <a:pt x="405447" y="65999"/>
                </a:lnTo>
                <a:close/>
              </a:path>
              <a:path w="405765" h="139064">
                <a:moveTo>
                  <a:pt x="389252" y="5347"/>
                </a:moveTo>
                <a:lnTo>
                  <a:pt x="296822" y="5347"/>
                </a:lnTo>
                <a:lnTo>
                  <a:pt x="296822" y="47360"/>
                </a:lnTo>
                <a:lnTo>
                  <a:pt x="389252" y="47360"/>
                </a:lnTo>
                <a:lnTo>
                  <a:pt x="389252" y="37277"/>
                </a:lnTo>
                <a:lnTo>
                  <a:pt x="309350" y="37277"/>
                </a:lnTo>
                <a:lnTo>
                  <a:pt x="309350" y="15430"/>
                </a:lnTo>
                <a:lnTo>
                  <a:pt x="389252" y="15430"/>
                </a:lnTo>
                <a:lnTo>
                  <a:pt x="389252" y="5347"/>
                </a:lnTo>
                <a:close/>
              </a:path>
              <a:path w="405765" h="139064">
                <a:moveTo>
                  <a:pt x="389252" y="15430"/>
                </a:moveTo>
                <a:lnTo>
                  <a:pt x="376877" y="15430"/>
                </a:lnTo>
                <a:lnTo>
                  <a:pt x="376877" y="37277"/>
                </a:lnTo>
                <a:lnTo>
                  <a:pt x="389252" y="37277"/>
                </a:lnTo>
                <a:lnTo>
                  <a:pt x="389252" y="15430"/>
                </a:lnTo>
                <a:close/>
              </a:path>
            </a:pathLst>
          </a:custGeom>
          <a:solidFill>
            <a:srgbClr val="6775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6313457" y="3786025"/>
            <a:ext cx="395605" cy="138430"/>
          </a:xfrm>
          <a:custGeom>
            <a:avLst/>
            <a:gdLst/>
            <a:ahLst/>
            <a:cxnLst/>
            <a:rect l="l" t="t" r="r" b="b"/>
            <a:pathLst>
              <a:path w="395604" h="138429">
                <a:moveTo>
                  <a:pt x="111527" y="0"/>
                </a:moveTo>
                <a:lnTo>
                  <a:pt x="98846" y="0"/>
                </a:lnTo>
                <a:lnTo>
                  <a:pt x="98846" y="81430"/>
                </a:lnTo>
                <a:lnTo>
                  <a:pt x="111527" y="81430"/>
                </a:lnTo>
                <a:lnTo>
                  <a:pt x="111527" y="61722"/>
                </a:lnTo>
                <a:lnTo>
                  <a:pt x="102971" y="61722"/>
                </a:lnTo>
                <a:lnTo>
                  <a:pt x="102971" y="51180"/>
                </a:lnTo>
                <a:lnTo>
                  <a:pt x="111527" y="51180"/>
                </a:lnTo>
                <a:lnTo>
                  <a:pt x="111527" y="30708"/>
                </a:lnTo>
                <a:lnTo>
                  <a:pt x="102971" y="30708"/>
                </a:lnTo>
                <a:lnTo>
                  <a:pt x="102971" y="20319"/>
                </a:lnTo>
                <a:lnTo>
                  <a:pt x="111527" y="20319"/>
                </a:lnTo>
                <a:lnTo>
                  <a:pt x="111527" y="0"/>
                </a:lnTo>
                <a:close/>
              </a:path>
              <a:path w="395604" h="138429">
                <a:moveTo>
                  <a:pt x="35597" y="7638"/>
                </a:moveTo>
                <a:lnTo>
                  <a:pt x="21398" y="10092"/>
                </a:lnTo>
                <a:lnTo>
                  <a:pt x="10121" y="16958"/>
                </a:lnTo>
                <a:lnTo>
                  <a:pt x="2683" y="27490"/>
                </a:lnTo>
                <a:lnTo>
                  <a:pt x="0" y="40944"/>
                </a:lnTo>
                <a:lnTo>
                  <a:pt x="2683" y="54374"/>
                </a:lnTo>
                <a:lnTo>
                  <a:pt x="10121" y="64853"/>
                </a:lnTo>
                <a:lnTo>
                  <a:pt x="21398" y="71666"/>
                </a:lnTo>
                <a:lnTo>
                  <a:pt x="35597" y="74096"/>
                </a:lnTo>
                <a:lnTo>
                  <a:pt x="49731" y="71666"/>
                </a:lnTo>
                <a:lnTo>
                  <a:pt x="61015" y="64853"/>
                </a:lnTo>
                <a:lnTo>
                  <a:pt x="62159" y="63249"/>
                </a:lnTo>
                <a:lnTo>
                  <a:pt x="35597" y="63249"/>
                </a:lnTo>
                <a:lnTo>
                  <a:pt x="26272" y="61612"/>
                </a:lnTo>
                <a:lnTo>
                  <a:pt x="18867" y="57024"/>
                </a:lnTo>
                <a:lnTo>
                  <a:pt x="13983" y="49972"/>
                </a:lnTo>
                <a:lnTo>
                  <a:pt x="12222" y="40944"/>
                </a:lnTo>
                <a:lnTo>
                  <a:pt x="13983" y="31892"/>
                </a:lnTo>
                <a:lnTo>
                  <a:pt x="18867" y="24788"/>
                </a:lnTo>
                <a:lnTo>
                  <a:pt x="26272" y="20147"/>
                </a:lnTo>
                <a:lnTo>
                  <a:pt x="35597" y="18486"/>
                </a:lnTo>
                <a:lnTo>
                  <a:pt x="62099" y="18486"/>
                </a:lnTo>
                <a:lnTo>
                  <a:pt x="61015" y="16958"/>
                </a:lnTo>
                <a:lnTo>
                  <a:pt x="49731" y="10092"/>
                </a:lnTo>
                <a:lnTo>
                  <a:pt x="35597" y="7638"/>
                </a:lnTo>
                <a:close/>
              </a:path>
              <a:path w="395604" h="138429">
                <a:moveTo>
                  <a:pt x="62099" y="18486"/>
                </a:moveTo>
                <a:lnTo>
                  <a:pt x="35597" y="18486"/>
                </a:lnTo>
                <a:lnTo>
                  <a:pt x="44945" y="20147"/>
                </a:lnTo>
                <a:lnTo>
                  <a:pt x="52402" y="24788"/>
                </a:lnTo>
                <a:lnTo>
                  <a:pt x="57339" y="31892"/>
                </a:lnTo>
                <a:lnTo>
                  <a:pt x="59124" y="40944"/>
                </a:lnTo>
                <a:lnTo>
                  <a:pt x="57339" y="49972"/>
                </a:lnTo>
                <a:lnTo>
                  <a:pt x="52402" y="57024"/>
                </a:lnTo>
                <a:lnTo>
                  <a:pt x="44945" y="61612"/>
                </a:lnTo>
                <a:lnTo>
                  <a:pt x="35597" y="63249"/>
                </a:lnTo>
                <a:lnTo>
                  <a:pt x="62159" y="63249"/>
                </a:lnTo>
                <a:lnTo>
                  <a:pt x="63249" y="61722"/>
                </a:lnTo>
                <a:lnTo>
                  <a:pt x="60805" y="61722"/>
                </a:lnTo>
                <a:lnTo>
                  <a:pt x="60805" y="51180"/>
                </a:lnTo>
                <a:lnTo>
                  <a:pt x="69132" y="51180"/>
                </a:lnTo>
                <a:lnTo>
                  <a:pt x="71194" y="40944"/>
                </a:lnTo>
                <a:lnTo>
                  <a:pt x="69136" y="30708"/>
                </a:lnTo>
                <a:lnTo>
                  <a:pt x="60805" y="30708"/>
                </a:lnTo>
                <a:lnTo>
                  <a:pt x="60805" y="20319"/>
                </a:lnTo>
                <a:lnTo>
                  <a:pt x="63400" y="20319"/>
                </a:lnTo>
                <a:lnTo>
                  <a:pt x="62099" y="18486"/>
                </a:lnTo>
                <a:close/>
              </a:path>
              <a:path w="395604" h="138429">
                <a:moveTo>
                  <a:pt x="69132" y="51180"/>
                </a:moveTo>
                <a:lnTo>
                  <a:pt x="60805" y="51180"/>
                </a:lnTo>
                <a:lnTo>
                  <a:pt x="60805" y="61722"/>
                </a:lnTo>
                <a:lnTo>
                  <a:pt x="63249" y="61722"/>
                </a:lnTo>
                <a:lnTo>
                  <a:pt x="68489" y="54374"/>
                </a:lnTo>
                <a:lnTo>
                  <a:pt x="69132" y="51180"/>
                </a:lnTo>
                <a:close/>
              </a:path>
              <a:path w="395604" h="138429">
                <a:moveTo>
                  <a:pt x="98846" y="51180"/>
                </a:moveTo>
                <a:lnTo>
                  <a:pt x="69132" y="51180"/>
                </a:lnTo>
                <a:lnTo>
                  <a:pt x="68489" y="54374"/>
                </a:lnTo>
                <a:lnTo>
                  <a:pt x="63249" y="61722"/>
                </a:lnTo>
                <a:lnTo>
                  <a:pt x="98846" y="61722"/>
                </a:lnTo>
                <a:lnTo>
                  <a:pt x="98846" y="51180"/>
                </a:lnTo>
                <a:close/>
              </a:path>
              <a:path w="395604" h="138429">
                <a:moveTo>
                  <a:pt x="111527" y="51180"/>
                </a:moveTo>
                <a:lnTo>
                  <a:pt x="102971" y="51180"/>
                </a:lnTo>
                <a:lnTo>
                  <a:pt x="102971" y="61722"/>
                </a:lnTo>
                <a:lnTo>
                  <a:pt x="111527" y="61722"/>
                </a:lnTo>
                <a:lnTo>
                  <a:pt x="111527" y="51180"/>
                </a:lnTo>
                <a:close/>
              </a:path>
              <a:path w="395604" h="138429">
                <a:moveTo>
                  <a:pt x="63400" y="20319"/>
                </a:moveTo>
                <a:lnTo>
                  <a:pt x="60805" y="20319"/>
                </a:lnTo>
                <a:lnTo>
                  <a:pt x="60805" y="30708"/>
                </a:lnTo>
                <a:lnTo>
                  <a:pt x="69136" y="30708"/>
                </a:lnTo>
                <a:lnTo>
                  <a:pt x="68489" y="27490"/>
                </a:lnTo>
                <a:lnTo>
                  <a:pt x="63400" y="20319"/>
                </a:lnTo>
                <a:close/>
              </a:path>
              <a:path w="395604" h="138429">
                <a:moveTo>
                  <a:pt x="98846" y="20319"/>
                </a:moveTo>
                <a:lnTo>
                  <a:pt x="63400" y="20319"/>
                </a:lnTo>
                <a:lnTo>
                  <a:pt x="68489" y="27490"/>
                </a:lnTo>
                <a:lnTo>
                  <a:pt x="69136" y="30708"/>
                </a:lnTo>
                <a:lnTo>
                  <a:pt x="98846" y="30708"/>
                </a:lnTo>
                <a:lnTo>
                  <a:pt x="98846" y="20319"/>
                </a:lnTo>
                <a:close/>
              </a:path>
              <a:path w="395604" h="138429">
                <a:moveTo>
                  <a:pt x="111527" y="20319"/>
                </a:moveTo>
                <a:lnTo>
                  <a:pt x="102971" y="20319"/>
                </a:lnTo>
                <a:lnTo>
                  <a:pt x="102971" y="30708"/>
                </a:lnTo>
                <a:lnTo>
                  <a:pt x="111527" y="30708"/>
                </a:lnTo>
                <a:lnTo>
                  <a:pt x="111527" y="20319"/>
                </a:lnTo>
                <a:close/>
              </a:path>
              <a:path w="395604" h="138429">
                <a:moveTo>
                  <a:pt x="111527" y="89069"/>
                </a:moveTo>
                <a:lnTo>
                  <a:pt x="19402" y="89069"/>
                </a:lnTo>
                <a:lnTo>
                  <a:pt x="19402" y="99305"/>
                </a:lnTo>
                <a:lnTo>
                  <a:pt x="98846" y="99305"/>
                </a:lnTo>
                <a:lnTo>
                  <a:pt x="98846" y="138110"/>
                </a:lnTo>
                <a:lnTo>
                  <a:pt x="111527" y="138110"/>
                </a:lnTo>
                <a:lnTo>
                  <a:pt x="111527" y="89069"/>
                </a:lnTo>
                <a:close/>
              </a:path>
              <a:path w="395604" h="138429">
                <a:moveTo>
                  <a:pt x="244737" y="0"/>
                </a:moveTo>
                <a:lnTo>
                  <a:pt x="232056" y="0"/>
                </a:lnTo>
                <a:lnTo>
                  <a:pt x="232056" y="138110"/>
                </a:lnTo>
                <a:lnTo>
                  <a:pt x="244737" y="138110"/>
                </a:lnTo>
                <a:lnTo>
                  <a:pt x="244737" y="67374"/>
                </a:lnTo>
                <a:lnTo>
                  <a:pt x="241681" y="67374"/>
                </a:lnTo>
                <a:lnTo>
                  <a:pt x="241681" y="56680"/>
                </a:lnTo>
                <a:lnTo>
                  <a:pt x="244737" y="56680"/>
                </a:lnTo>
                <a:lnTo>
                  <a:pt x="244737" y="0"/>
                </a:lnTo>
                <a:close/>
              </a:path>
              <a:path w="395604" h="138429">
                <a:moveTo>
                  <a:pt x="244737" y="56680"/>
                </a:moveTo>
                <a:lnTo>
                  <a:pt x="241681" y="56680"/>
                </a:lnTo>
                <a:lnTo>
                  <a:pt x="241681" y="67374"/>
                </a:lnTo>
                <a:lnTo>
                  <a:pt x="244737" y="67374"/>
                </a:lnTo>
                <a:lnTo>
                  <a:pt x="244737" y="56680"/>
                </a:lnTo>
                <a:close/>
              </a:path>
              <a:path w="395604" h="138429">
                <a:moveTo>
                  <a:pt x="267348" y="56680"/>
                </a:moveTo>
                <a:lnTo>
                  <a:pt x="244737" y="56680"/>
                </a:lnTo>
                <a:lnTo>
                  <a:pt x="244737" y="67374"/>
                </a:lnTo>
                <a:lnTo>
                  <a:pt x="267348" y="67374"/>
                </a:lnTo>
                <a:lnTo>
                  <a:pt x="267348" y="56680"/>
                </a:lnTo>
                <a:close/>
              </a:path>
              <a:path w="395604" h="138429">
                <a:moveTo>
                  <a:pt x="172473" y="21999"/>
                </a:moveTo>
                <a:lnTo>
                  <a:pt x="137793" y="21999"/>
                </a:lnTo>
                <a:lnTo>
                  <a:pt x="137793" y="32388"/>
                </a:lnTo>
                <a:lnTo>
                  <a:pt x="219223" y="32388"/>
                </a:lnTo>
                <a:lnTo>
                  <a:pt x="219223" y="26736"/>
                </a:lnTo>
                <a:lnTo>
                  <a:pt x="172473" y="26736"/>
                </a:lnTo>
                <a:lnTo>
                  <a:pt x="172473" y="21999"/>
                </a:lnTo>
                <a:close/>
              </a:path>
              <a:path w="395604" h="138429">
                <a:moveTo>
                  <a:pt x="185154" y="1680"/>
                </a:moveTo>
                <a:lnTo>
                  <a:pt x="172473" y="1680"/>
                </a:lnTo>
                <a:lnTo>
                  <a:pt x="172473" y="26736"/>
                </a:lnTo>
                <a:lnTo>
                  <a:pt x="185154" y="26736"/>
                </a:lnTo>
                <a:lnTo>
                  <a:pt x="185154" y="1680"/>
                </a:lnTo>
                <a:close/>
              </a:path>
              <a:path w="395604" h="138429">
                <a:moveTo>
                  <a:pt x="219223" y="21999"/>
                </a:moveTo>
                <a:lnTo>
                  <a:pt x="185154" y="21999"/>
                </a:lnTo>
                <a:lnTo>
                  <a:pt x="185154" y="26736"/>
                </a:lnTo>
                <a:lnTo>
                  <a:pt x="219223" y="26736"/>
                </a:lnTo>
                <a:lnTo>
                  <a:pt x="219223" y="21999"/>
                </a:lnTo>
                <a:close/>
              </a:path>
              <a:path w="395604" h="138429">
                <a:moveTo>
                  <a:pt x="179043" y="43847"/>
                </a:moveTo>
                <a:lnTo>
                  <a:pt x="165605" y="46191"/>
                </a:lnTo>
                <a:lnTo>
                  <a:pt x="154961" y="52746"/>
                </a:lnTo>
                <a:lnTo>
                  <a:pt x="147955" y="62796"/>
                </a:lnTo>
                <a:lnTo>
                  <a:pt x="145432" y="75624"/>
                </a:lnTo>
                <a:lnTo>
                  <a:pt x="147955" y="88453"/>
                </a:lnTo>
                <a:lnTo>
                  <a:pt x="154961" y="98503"/>
                </a:lnTo>
                <a:lnTo>
                  <a:pt x="165605" y="105058"/>
                </a:lnTo>
                <a:lnTo>
                  <a:pt x="179043" y="107402"/>
                </a:lnTo>
                <a:lnTo>
                  <a:pt x="192544" y="105058"/>
                </a:lnTo>
                <a:lnTo>
                  <a:pt x="203181" y="98503"/>
                </a:lnTo>
                <a:lnTo>
                  <a:pt x="204320" y="96860"/>
                </a:lnTo>
                <a:lnTo>
                  <a:pt x="179043" y="96860"/>
                </a:lnTo>
                <a:lnTo>
                  <a:pt x="170392" y="95282"/>
                </a:lnTo>
                <a:lnTo>
                  <a:pt x="163574" y="90883"/>
                </a:lnTo>
                <a:lnTo>
                  <a:pt x="159105" y="84163"/>
                </a:lnTo>
                <a:lnTo>
                  <a:pt x="157501" y="75624"/>
                </a:lnTo>
                <a:lnTo>
                  <a:pt x="159105" y="67021"/>
                </a:lnTo>
                <a:lnTo>
                  <a:pt x="163574" y="60308"/>
                </a:lnTo>
                <a:lnTo>
                  <a:pt x="170392" y="55945"/>
                </a:lnTo>
                <a:lnTo>
                  <a:pt x="179043" y="54388"/>
                </a:lnTo>
                <a:lnTo>
                  <a:pt x="204320" y="54388"/>
                </a:lnTo>
                <a:lnTo>
                  <a:pt x="203181" y="52746"/>
                </a:lnTo>
                <a:lnTo>
                  <a:pt x="192544" y="46191"/>
                </a:lnTo>
                <a:lnTo>
                  <a:pt x="179043" y="43847"/>
                </a:lnTo>
                <a:close/>
              </a:path>
              <a:path w="395604" h="138429">
                <a:moveTo>
                  <a:pt x="204320" y="54388"/>
                </a:moveTo>
                <a:lnTo>
                  <a:pt x="179043" y="54388"/>
                </a:lnTo>
                <a:lnTo>
                  <a:pt x="187694" y="55945"/>
                </a:lnTo>
                <a:lnTo>
                  <a:pt x="194511" y="60308"/>
                </a:lnTo>
                <a:lnTo>
                  <a:pt x="198980" y="67021"/>
                </a:lnTo>
                <a:lnTo>
                  <a:pt x="200584" y="75624"/>
                </a:lnTo>
                <a:lnTo>
                  <a:pt x="198980" y="84163"/>
                </a:lnTo>
                <a:lnTo>
                  <a:pt x="194511" y="90883"/>
                </a:lnTo>
                <a:lnTo>
                  <a:pt x="187694" y="95282"/>
                </a:lnTo>
                <a:lnTo>
                  <a:pt x="179043" y="96860"/>
                </a:lnTo>
                <a:lnTo>
                  <a:pt x="204320" y="96860"/>
                </a:lnTo>
                <a:lnTo>
                  <a:pt x="210152" y="88453"/>
                </a:lnTo>
                <a:lnTo>
                  <a:pt x="212654" y="75624"/>
                </a:lnTo>
                <a:lnTo>
                  <a:pt x="210152" y="62796"/>
                </a:lnTo>
                <a:lnTo>
                  <a:pt x="204320" y="54388"/>
                </a:lnTo>
                <a:close/>
              </a:path>
              <a:path w="395604" h="138429">
                <a:moveTo>
                  <a:pt x="368169" y="2597"/>
                </a:moveTo>
                <a:lnTo>
                  <a:pt x="356252" y="2597"/>
                </a:lnTo>
                <a:lnTo>
                  <a:pt x="356252" y="82194"/>
                </a:lnTo>
                <a:lnTo>
                  <a:pt x="368169" y="82194"/>
                </a:lnTo>
                <a:lnTo>
                  <a:pt x="368169" y="42930"/>
                </a:lnTo>
                <a:lnTo>
                  <a:pt x="364655" y="42930"/>
                </a:lnTo>
                <a:lnTo>
                  <a:pt x="364655" y="32541"/>
                </a:lnTo>
                <a:lnTo>
                  <a:pt x="368169" y="32541"/>
                </a:lnTo>
                <a:lnTo>
                  <a:pt x="368169" y="2597"/>
                </a:lnTo>
                <a:close/>
              </a:path>
              <a:path w="395604" h="138429">
                <a:moveTo>
                  <a:pt x="333947" y="9472"/>
                </a:moveTo>
                <a:lnTo>
                  <a:pt x="285058" y="9472"/>
                </a:lnTo>
                <a:lnTo>
                  <a:pt x="285058" y="19555"/>
                </a:lnTo>
                <a:lnTo>
                  <a:pt x="321725" y="19555"/>
                </a:lnTo>
                <a:lnTo>
                  <a:pt x="321725" y="37430"/>
                </a:lnTo>
                <a:lnTo>
                  <a:pt x="285364" y="37430"/>
                </a:lnTo>
                <a:lnTo>
                  <a:pt x="285364" y="76083"/>
                </a:lnTo>
                <a:lnTo>
                  <a:pt x="294225" y="76083"/>
                </a:lnTo>
                <a:lnTo>
                  <a:pt x="308051" y="75937"/>
                </a:lnTo>
                <a:lnTo>
                  <a:pt x="320732" y="75376"/>
                </a:lnTo>
                <a:lnTo>
                  <a:pt x="333068" y="74213"/>
                </a:lnTo>
                <a:lnTo>
                  <a:pt x="345863" y="72263"/>
                </a:lnTo>
                <a:lnTo>
                  <a:pt x="297586" y="72263"/>
                </a:lnTo>
                <a:lnTo>
                  <a:pt x="297586" y="65694"/>
                </a:lnTo>
                <a:lnTo>
                  <a:pt x="294225" y="65694"/>
                </a:lnTo>
                <a:lnTo>
                  <a:pt x="297586" y="65663"/>
                </a:lnTo>
                <a:lnTo>
                  <a:pt x="297586" y="47055"/>
                </a:lnTo>
                <a:lnTo>
                  <a:pt x="333947" y="47055"/>
                </a:lnTo>
                <a:lnTo>
                  <a:pt x="333947" y="9472"/>
                </a:lnTo>
                <a:close/>
              </a:path>
              <a:path w="395604" h="138429">
                <a:moveTo>
                  <a:pt x="344488" y="62027"/>
                </a:moveTo>
                <a:lnTo>
                  <a:pt x="332102" y="63954"/>
                </a:lnTo>
                <a:lnTo>
                  <a:pt x="320101" y="65064"/>
                </a:lnTo>
                <a:lnTo>
                  <a:pt x="307729" y="65572"/>
                </a:lnTo>
                <a:lnTo>
                  <a:pt x="297586" y="65663"/>
                </a:lnTo>
                <a:lnTo>
                  <a:pt x="297586" y="72263"/>
                </a:lnTo>
                <a:lnTo>
                  <a:pt x="345863" y="72263"/>
                </a:lnTo>
                <a:lnTo>
                  <a:pt x="344488" y="62027"/>
                </a:lnTo>
                <a:close/>
              </a:path>
              <a:path w="395604" h="138429">
                <a:moveTo>
                  <a:pt x="297586" y="65663"/>
                </a:moveTo>
                <a:lnTo>
                  <a:pt x="294225" y="65694"/>
                </a:lnTo>
                <a:lnTo>
                  <a:pt x="297586" y="65694"/>
                </a:lnTo>
                <a:close/>
              </a:path>
              <a:path w="395604" h="138429">
                <a:moveTo>
                  <a:pt x="356252" y="32541"/>
                </a:moveTo>
                <a:lnTo>
                  <a:pt x="339294" y="32541"/>
                </a:lnTo>
                <a:lnTo>
                  <a:pt x="339294" y="42930"/>
                </a:lnTo>
                <a:lnTo>
                  <a:pt x="356252" y="42930"/>
                </a:lnTo>
                <a:lnTo>
                  <a:pt x="356252" y="32541"/>
                </a:lnTo>
                <a:close/>
              </a:path>
              <a:path w="395604" h="138429">
                <a:moveTo>
                  <a:pt x="368169" y="32541"/>
                </a:moveTo>
                <a:lnTo>
                  <a:pt x="364655" y="32541"/>
                </a:lnTo>
                <a:lnTo>
                  <a:pt x="364655" y="42930"/>
                </a:lnTo>
                <a:lnTo>
                  <a:pt x="368169" y="42930"/>
                </a:lnTo>
                <a:lnTo>
                  <a:pt x="368169" y="32541"/>
                </a:lnTo>
                <a:close/>
              </a:path>
              <a:path w="395604" h="138429">
                <a:moveTo>
                  <a:pt x="395363" y="0"/>
                </a:moveTo>
                <a:lnTo>
                  <a:pt x="383294" y="0"/>
                </a:lnTo>
                <a:lnTo>
                  <a:pt x="383294" y="83416"/>
                </a:lnTo>
                <a:lnTo>
                  <a:pt x="395363" y="83416"/>
                </a:lnTo>
                <a:lnTo>
                  <a:pt x="395363" y="0"/>
                </a:lnTo>
                <a:close/>
              </a:path>
              <a:path w="395604" h="138429">
                <a:moveTo>
                  <a:pt x="395363" y="89833"/>
                </a:moveTo>
                <a:lnTo>
                  <a:pt x="304766" y="89833"/>
                </a:lnTo>
                <a:lnTo>
                  <a:pt x="304766" y="136277"/>
                </a:lnTo>
                <a:lnTo>
                  <a:pt x="395363" y="136277"/>
                </a:lnTo>
                <a:lnTo>
                  <a:pt x="395363" y="126041"/>
                </a:lnTo>
                <a:lnTo>
                  <a:pt x="317141" y="126041"/>
                </a:lnTo>
                <a:lnTo>
                  <a:pt x="317141" y="100069"/>
                </a:lnTo>
                <a:lnTo>
                  <a:pt x="395363" y="100069"/>
                </a:lnTo>
                <a:lnTo>
                  <a:pt x="395363" y="89833"/>
                </a:lnTo>
                <a:close/>
              </a:path>
              <a:path w="395604" h="138429">
                <a:moveTo>
                  <a:pt x="395363" y="100069"/>
                </a:moveTo>
                <a:lnTo>
                  <a:pt x="383141" y="100069"/>
                </a:lnTo>
                <a:lnTo>
                  <a:pt x="383141" y="126041"/>
                </a:lnTo>
                <a:lnTo>
                  <a:pt x="395363" y="126041"/>
                </a:lnTo>
                <a:lnTo>
                  <a:pt x="395363" y="100069"/>
                </a:lnTo>
                <a:close/>
              </a:path>
            </a:pathLst>
          </a:custGeom>
          <a:solidFill>
            <a:srgbClr val="6775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6277722" y="5494944"/>
            <a:ext cx="541020" cy="138430"/>
          </a:xfrm>
          <a:custGeom>
            <a:avLst/>
            <a:gdLst/>
            <a:ahLst/>
            <a:cxnLst/>
            <a:rect l="l" t="t" r="r" b="b"/>
            <a:pathLst>
              <a:path w="541020" h="138429">
                <a:moveTo>
                  <a:pt x="38041" y="11916"/>
                </a:moveTo>
                <a:lnTo>
                  <a:pt x="35749" y="11916"/>
                </a:lnTo>
                <a:lnTo>
                  <a:pt x="35749" y="36666"/>
                </a:lnTo>
                <a:lnTo>
                  <a:pt x="32978" y="55551"/>
                </a:lnTo>
                <a:lnTo>
                  <a:pt x="25380" y="73275"/>
                </a:lnTo>
                <a:lnTo>
                  <a:pt x="14029" y="88164"/>
                </a:lnTo>
                <a:lnTo>
                  <a:pt x="0" y="98541"/>
                </a:lnTo>
                <a:lnTo>
                  <a:pt x="7791" y="108624"/>
                </a:lnTo>
                <a:lnTo>
                  <a:pt x="23000" y="96779"/>
                </a:lnTo>
                <a:lnTo>
                  <a:pt x="35157" y="79749"/>
                </a:lnTo>
                <a:lnTo>
                  <a:pt x="42211" y="61741"/>
                </a:lnTo>
                <a:lnTo>
                  <a:pt x="40882" y="58396"/>
                </a:lnTo>
                <a:lnTo>
                  <a:pt x="38041" y="36666"/>
                </a:lnTo>
                <a:lnTo>
                  <a:pt x="38041" y="11916"/>
                </a:lnTo>
                <a:close/>
              </a:path>
              <a:path w="541020" h="138429">
                <a:moveTo>
                  <a:pt x="48277" y="11916"/>
                </a:moveTo>
                <a:lnTo>
                  <a:pt x="46138" y="11916"/>
                </a:lnTo>
                <a:lnTo>
                  <a:pt x="46138" y="36666"/>
                </a:lnTo>
                <a:lnTo>
                  <a:pt x="43219" y="59167"/>
                </a:lnTo>
                <a:lnTo>
                  <a:pt x="42211" y="61741"/>
                </a:lnTo>
                <a:lnTo>
                  <a:pt x="48735" y="78164"/>
                </a:lnTo>
                <a:lnTo>
                  <a:pt x="60600" y="94523"/>
                </a:lnTo>
                <a:lnTo>
                  <a:pt x="75471" y="106027"/>
                </a:lnTo>
                <a:lnTo>
                  <a:pt x="83263" y="95944"/>
                </a:lnTo>
                <a:lnTo>
                  <a:pt x="69547" y="85973"/>
                </a:lnTo>
                <a:lnTo>
                  <a:pt x="58437" y="71748"/>
                </a:lnTo>
                <a:lnTo>
                  <a:pt x="50994" y="54801"/>
                </a:lnTo>
                <a:lnTo>
                  <a:pt x="48277" y="36666"/>
                </a:lnTo>
                <a:lnTo>
                  <a:pt x="48277" y="11916"/>
                </a:lnTo>
                <a:close/>
              </a:path>
              <a:path w="541020" h="138429">
                <a:moveTo>
                  <a:pt x="46138" y="11916"/>
                </a:moveTo>
                <a:lnTo>
                  <a:pt x="38041" y="11916"/>
                </a:lnTo>
                <a:lnTo>
                  <a:pt x="38041" y="36666"/>
                </a:lnTo>
                <a:lnTo>
                  <a:pt x="40882" y="58396"/>
                </a:lnTo>
                <a:lnTo>
                  <a:pt x="42211" y="61741"/>
                </a:lnTo>
                <a:lnTo>
                  <a:pt x="43219" y="59167"/>
                </a:lnTo>
                <a:lnTo>
                  <a:pt x="46138" y="36666"/>
                </a:lnTo>
                <a:lnTo>
                  <a:pt x="46138" y="11916"/>
                </a:lnTo>
                <a:close/>
              </a:path>
              <a:path w="541020" h="138429">
                <a:moveTo>
                  <a:pt x="108166" y="0"/>
                </a:moveTo>
                <a:lnTo>
                  <a:pt x="95333" y="0"/>
                </a:lnTo>
                <a:lnTo>
                  <a:pt x="95333" y="138110"/>
                </a:lnTo>
                <a:lnTo>
                  <a:pt x="108166" y="138110"/>
                </a:lnTo>
                <a:lnTo>
                  <a:pt x="108166" y="66610"/>
                </a:lnTo>
                <a:lnTo>
                  <a:pt x="105110" y="66610"/>
                </a:lnTo>
                <a:lnTo>
                  <a:pt x="105110" y="55916"/>
                </a:lnTo>
                <a:lnTo>
                  <a:pt x="108166" y="55916"/>
                </a:lnTo>
                <a:lnTo>
                  <a:pt x="108166" y="0"/>
                </a:lnTo>
                <a:close/>
              </a:path>
              <a:path w="541020" h="138429">
                <a:moveTo>
                  <a:pt x="108166" y="55916"/>
                </a:moveTo>
                <a:lnTo>
                  <a:pt x="105110" y="55916"/>
                </a:lnTo>
                <a:lnTo>
                  <a:pt x="105110" y="66610"/>
                </a:lnTo>
                <a:lnTo>
                  <a:pt x="108166" y="66610"/>
                </a:lnTo>
                <a:lnTo>
                  <a:pt x="108166" y="55916"/>
                </a:lnTo>
                <a:close/>
              </a:path>
              <a:path w="541020" h="138429">
                <a:moveTo>
                  <a:pt x="130777" y="55916"/>
                </a:moveTo>
                <a:lnTo>
                  <a:pt x="108166" y="55916"/>
                </a:lnTo>
                <a:lnTo>
                  <a:pt x="108166" y="66610"/>
                </a:lnTo>
                <a:lnTo>
                  <a:pt x="130777" y="66610"/>
                </a:lnTo>
                <a:lnTo>
                  <a:pt x="130777" y="55916"/>
                </a:lnTo>
                <a:close/>
              </a:path>
              <a:path w="541020" h="138429">
                <a:moveTo>
                  <a:pt x="259556" y="0"/>
                </a:moveTo>
                <a:lnTo>
                  <a:pt x="247334" y="0"/>
                </a:lnTo>
                <a:lnTo>
                  <a:pt x="247334" y="138110"/>
                </a:lnTo>
                <a:lnTo>
                  <a:pt x="259556" y="138110"/>
                </a:lnTo>
                <a:lnTo>
                  <a:pt x="259556" y="66610"/>
                </a:lnTo>
                <a:lnTo>
                  <a:pt x="250695" y="66610"/>
                </a:lnTo>
                <a:lnTo>
                  <a:pt x="250695" y="56222"/>
                </a:lnTo>
                <a:lnTo>
                  <a:pt x="259556" y="56222"/>
                </a:lnTo>
                <a:lnTo>
                  <a:pt x="259556" y="0"/>
                </a:lnTo>
                <a:close/>
              </a:path>
              <a:path w="541020" h="138429">
                <a:moveTo>
                  <a:pt x="227931" y="3055"/>
                </a:moveTo>
                <a:lnTo>
                  <a:pt x="216015" y="3055"/>
                </a:lnTo>
                <a:lnTo>
                  <a:pt x="216015" y="131082"/>
                </a:lnTo>
                <a:lnTo>
                  <a:pt x="227931" y="131082"/>
                </a:lnTo>
                <a:lnTo>
                  <a:pt x="227931" y="66610"/>
                </a:lnTo>
                <a:lnTo>
                  <a:pt x="224112" y="66610"/>
                </a:lnTo>
                <a:lnTo>
                  <a:pt x="224112" y="56222"/>
                </a:lnTo>
                <a:lnTo>
                  <a:pt x="227931" y="56222"/>
                </a:lnTo>
                <a:lnTo>
                  <a:pt x="227931" y="3055"/>
                </a:lnTo>
                <a:close/>
              </a:path>
              <a:path w="541020" h="138429">
                <a:moveTo>
                  <a:pt x="227931" y="56222"/>
                </a:moveTo>
                <a:lnTo>
                  <a:pt x="224112" y="56222"/>
                </a:lnTo>
                <a:lnTo>
                  <a:pt x="224112" y="66610"/>
                </a:lnTo>
                <a:lnTo>
                  <a:pt x="227931" y="66610"/>
                </a:lnTo>
                <a:lnTo>
                  <a:pt x="227931" y="56222"/>
                </a:lnTo>
                <a:close/>
              </a:path>
              <a:path w="541020" h="138429">
                <a:moveTo>
                  <a:pt x="247334" y="56222"/>
                </a:moveTo>
                <a:lnTo>
                  <a:pt x="227931" y="56222"/>
                </a:lnTo>
                <a:lnTo>
                  <a:pt x="227931" y="66610"/>
                </a:lnTo>
                <a:lnTo>
                  <a:pt x="247334" y="66610"/>
                </a:lnTo>
                <a:lnTo>
                  <a:pt x="247334" y="56222"/>
                </a:lnTo>
                <a:close/>
              </a:path>
              <a:path w="541020" h="138429">
                <a:moveTo>
                  <a:pt x="259556" y="56222"/>
                </a:moveTo>
                <a:lnTo>
                  <a:pt x="250695" y="56222"/>
                </a:lnTo>
                <a:lnTo>
                  <a:pt x="250695" y="66610"/>
                </a:lnTo>
                <a:lnTo>
                  <a:pt x="259556" y="66610"/>
                </a:lnTo>
                <a:lnTo>
                  <a:pt x="259556" y="56222"/>
                </a:lnTo>
                <a:close/>
              </a:path>
              <a:path w="541020" h="138429">
                <a:moveTo>
                  <a:pt x="161779" y="16652"/>
                </a:moveTo>
                <a:lnTo>
                  <a:pt x="149098" y="16652"/>
                </a:lnTo>
                <a:lnTo>
                  <a:pt x="149098" y="102360"/>
                </a:lnTo>
                <a:lnTo>
                  <a:pt x="157959" y="102360"/>
                </a:lnTo>
                <a:lnTo>
                  <a:pt x="169303" y="102184"/>
                </a:lnTo>
                <a:lnTo>
                  <a:pt x="181220" y="101520"/>
                </a:lnTo>
                <a:lnTo>
                  <a:pt x="193881" y="100169"/>
                </a:lnTo>
                <a:lnTo>
                  <a:pt x="207459" y="97930"/>
                </a:lnTo>
                <a:lnTo>
                  <a:pt x="207268" y="96402"/>
                </a:lnTo>
                <a:lnTo>
                  <a:pt x="161779" y="96402"/>
                </a:lnTo>
                <a:lnTo>
                  <a:pt x="161779" y="91360"/>
                </a:lnTo>
                <a:lnTo>
                  <a:pt x="157959" y="91360"/>
                </a:lnTo>
                <a:lnTo>
                  <a:pt x="161779" y="91291"/>
                </a:lnTo>
                <a:lnTo>
                  <a:pt x="161779" y="16652"/>
                </a:lnTo>
                <a:close/>
              </a:path>
              <a:path w="541020" h="138429">
                <a:moveTo>
                  <a:pt x="206084" y="86930"/>
                </a:moveTo>
                <a:lnTo>
                  <a:pt x="192957" y="89104"/>
                </a:lnTo>
                <a:lnTo>
                  <a:pt x="180589" y="90463"/>
                </a:lnTo>
                <a:lnTo>
                  <a:pt x="168938" y="91162"/>
                </a:lnTo>
                <a:lnTo>
                  <a:pt x="161779" y="91291"/>
                </a:lnTo>
                <a:lnTo>
                  <a:pt x="161779" y="96402"/>
                </a:lnTo>
                <a:lnTo>
                  <a:pt x="207268" y="96402"/>
                </a:lnTo>
                <a:lnTo>
                  <a:pt x="206084" y="86930"/>
                </a:lnTo>
                <a:close/>
              </a:path>
              <a:path w="541020" h="138429">
                <a:moveTo>
                  <a:pt x="161779" y="91291"/>
                </a:moveTo>
                <a:lnTo>
                  <a:pt x="157959" y="91360"/>
                </a:lnTo>
                <a:lnTo>
                  <a:pt x="161779" y="91360"/>
                </a:lnTo>
                <a:close/>
              </a:path>
              <a:path w="541020" h="138429">
                <a:moveTo>
                  <a:pt x="321114" y="91666"/>
                </a:moveTo>
                <a:lnTo>
                  <a:pt x="308433" y="91666"/>
                </a:lnTo>
                <a:lnTo>
                  <a:pt x="308433" y="135055"/>
                </a:lnTo>
                <a:lnTo>
                  <a:pt x="400405" y="135055"/>
                </a:lnTo>
                <a:lnTo>
                  <a:pt x="400405" y="129249"/>
                </a:lnTo>
                <a:lnTo>
                  <a:pt x="321114" y="129249"/>
                </a:lnTo>
                <a:lnTo>
                  <a:pt x="321114" y="91666"/>
                </a:lnTo>
                <a:close/>
              </a:path>
              <a:path w="541020" h="138429">
                <a:moveTo>
                  <a:pt x="400405" y="124666"/>
                </a:moveTo>
                <a:lnTo>
                  <a:pt x="321114" y="124666"/>
                </a:lnTo>
                <a:lnTo>
                  <a:pt x="321114" y="129249"/>
                </a:lnTo>
                <a:lnTo>
                  <a:pt x="400405" y="129249"/>
                </a:lnTo>
                <a:lnTo>
                  <a:pt x="400405" y="124666"/>
                </a:lnTo>
                <a:close/>
              </a:path>
              <a:path w="541020" h="138429">
                <a:moveTo>
                  <a:pt x="396585" y="152"/>
                </a:moveTo>
                <a:lnTo>
                  <a:pt x="383905" y="152"/>
                </a:lnTo>
                <a:lnTo>
                  <a:pt x="383905" y="102208"/>
                </a:lnTo>
                <a:lnTo>
                  <a:pt x="396585" y="102208"/>
                </a:lnTo>
                <a:lnTo>
                  <a:pt x="396585" y="65083"/>
                </a:lnTo>
                <a:lnTo>
                  <a:pt x="388488" y="65083"/>
                </a:lnTo>
                <a:lnTo>
                  <a:pt x="388488" y="54694"/>
                </a:lnTo>
                <a:lnTo>
                  <a:pt x="396585" y="54694"/>
                </a:lnTo>
                <a:lnTo>
                  <a:pt x="396585" y="31930"/>
                </a:lnTo>
                <a:lnTo>
                  <a:pt x="388488" y="31930"/>
                </a:lnTo>
                <a:lnTo>
                  <a:pt x="388488" y="21541"/>
                </a:lnTo>
                <a:lnTo>
                  <a:pt x="396585" y="21541"/>
                </a:lnTo>
                <a:lnTo>
                  <a:pt x="396585" y="152"/>
                </a:lnTo>
                <a:close/>
              </a:path>
              <a:path w="541020" h="138429">
                <a:moveTo>
                  <a:pt x="320655" y="8861"/>
                </a:moveTo>
                <a:lnTo>
                  <a:pt x="306521" y="11398"/>
                </a:lnTo>
                <a:lnTo>
                  <a:pt x="295237" y="18505"/>
                </a:lnTo>
                <a:lnTo>
                  <a:pt x="287763" y="29421"/>
                </a:lnTo>
                <a:lnTo>
                  <a:pt x="285058" y="43388"/>
                </a:lnTo>
                <a:lnTo>
                  <a:pt x="287763" y="57355"/>
                </a:lnTo>
                <a:lnTo>
                  <a:pt x="295237" y="68272"/>
                </a:lnTo>
                <a:lnTo>
                  <a:pt x="306521" y="75378"/>
                </a:lnTo>
                <a:lnTo>
                  <a:pt x="320655" y="77916"/>
                </a:lnTo>
                <a:lnTo>
                  <a:pt x="334789" y="75378"/>
                </a:lnTo>
                <a:lnTo>
                  <a:pt x="346073" y="68272"/>
                </a:lnTo>
                <a:lnTo>
                  <a:pt x="347002" y="66916"/>
                </a:lnTo>
                <a:lnTo>
                  <a:pt x="320655" y="66916"/>
                </a:lnTo>
                <a:lnTo>
                  <a:pt x="311331" y="65173"/>
                </a:lnTo>
                <a:lnTo>
                  <a:pt x="303926" y="60308"/>
                </a:lnTo>
                <a:lnTo>
                  <a:pt x="299042" y="52865"/>
                </a:lnTo>
                <a:lnTo>
                  <a:pt x="297280" y="43388"/>
                </a:lnTo>
                <a:lnTo>
                  <a:pt x="299042" y="34000"/>
                </a:lnTo>
                <a:lnTo>
                  <a:pt x="303926" y="26602"/>
                </a:lnTo>
                <a:lnTo>
                  <a:pt x="311331" y="21754"/>
                </a:lnTo>
                <a:lnTo>
                  <a:pt x="320655" y="20013"/>
                </a:lnTo>
                <a:lnTo>
                  <a:pt x="347106" y="20013"/>
                </a:lnTo>
                <a:lnTo>
                  <a:pt x="346073" y="18505"/>
                </a:lnTo>
                <a:lnTo>
                  <a:pt x="334789" y="11398"/>
                </a:lnTo>
                <a:lnTo>
                  <a:pt x="320655" y="8861"/>
                </a:lnTo>
                <a:close/>
              </a:path>
              <a:path w="541020" h="138429">
                <a:moveTo>
                  <a:pt x="347106" y="20013"/>
                </a:moveTo>
                <a:lnTo>
                  <a:pt x="320655" y="20013"/>
                </a:lnTo>
                <a:lnTo>
                  <a:pt x="330003" y="21754"/>
                </a:lnTo>
                <a:lnTo>
                  <a:pt x="337461" y="26602"/>
                </a:lnTo>
                <a:lnTo>
                  <a:pt x="342397" y="34000"/>
                </a:lnTo>
                <a:lnTo>
                  <a:pt x="344183" y="43388"/>
                </a:lnTo>
                <a:lnTo>
                  <a:pt x="342397" y="52865"/>
                </a:lnTo>
                <a:lnTo>
                  <a:pt x="337461" y="60308"/>
                </a:lnTo>
                <a:lnTo>
                  <a:pt x="330003" y="65173"/>
                </a:lnTo>
                <a:lnTo>
                  <a:pt x="320655" y="66916"/>
                </a:lnTo>
                <a:lnTo>
                  <a:pt x="347002" y="66916"/>
                </a:lnTo>
                <a:lnTo>
                  <a:pt x="348257" y="65083"/>
                </a:lnTo>
                <a:lnTo>
                  <a:pt x="346933" y="65083"/>
                </a:lnTo>
                <a:lnTo>
                  <a:pt x="346933" y="54694"/>
                </a:lnTo>
                <a:lnTo>
                  <a:pt x="354063" y="54694"/>
                </a:lnTo>
                <a:lnTo>
                  <a:pt x="356252" y="43388"/>
                </a:lnTo>
                <a:lnTo>
                  <a:pt x="354033" y="31930"/>
                </a:lnTo>
                <a:lnTo>
                  <a:pt x="346933" y="31930"/>
                </a:lnTo>
                <a:lnTo>
                  <a:pt x="346933" y="21541"/>
                </a:lnTo>
                <a:lnTo>
                  <a:pt x="348152" y="21541"/>
                </a:lnTo>
                <a:lnTo>
                  <a:pt x="347106" y="20013"/>
                </a:lnTo>
                <a:close/>
              </a:path>
              <a:path w="541020" h="138429">
                <a:moveTo>
                  <a:pt x="354063" y="54694"/>
                </a:moveTo>
                <a:lnTo>
                  <a:pt x="346933" y="54694"/>
                </a:lnTo>
                <a:lnTo>
                  <a:pt x="346933" y="65083"/>
                </a:lnTo>
                <a:lnTo>
                  <a:pt x="348257" y="65083"/>
                </a:lnTo>
                <a:lnTo>
                  <a:pt x="353548" y="57355"/>
                </a:lnTo>
                <a:lnTo>
                  <a:pt x="354063" y="54694"/>
                </a:lnTo>
                <a:close/>
              </a:path>
              <a:path w="541020" h="138429">
                <a:moveTo>
                  <a:pt x="383905" y="54694"/>
                </a:moveTo>
                <a:lnTo>
                  <a:pt x="354063" y="54694"/>
                </a:lnTo>
                <a:lnTo>
                  <a:pt x="353548" y="57355"/>
                </a:lnTo>
                <a:lnTo>
                  <a:pt x="348257" y="65083"/>
                </a:lnTo>
                <a:lnTo>
                  <a:pt x="383905" y="65083"/>
                </a:lnTo>
                <a:lnTo>
                  <a:pt x="383905" y="54694"/>
                </a:lnTo>
                <a:close/>
              </a:path>
              <a:path w="541020" h="138429">
                <a:moveTo>
                  <a:pt x="396585" y="54694"/>
                </a:moveTo>
                <a:lnTo>
                  <a:pt x="388488" y="54694"/>
                </a:lnTo>
                <a:lnTo>
                  <a:pt x="388488" y="65083"/>
                </a:lnTo>
                <a:lnTo>
                  <a:pt x="396585" y="65083"/>
                </a:lnTo>
                <a:lnTo>
                  <a:pt x="396585" y="54694"/>
                </a:lnTo>
                <a:close/>
              </a:path>
              <a:path w="541020" h="138429">
                <a:moveTo>
                  <a:pt x="348152" y="21541"/>
                </a:moveTo>
                <a:lnTo>
                  <a:pt x="346933" y="21541"/>
                </a:lnTo>
                <a:lnTo>
                  <a:pt x="346933" y="31930"/>
                </a:lnTo>
                <a:lnTo>
                  <a:pt x="354033" y="31930"/>
                </a:lnTo>
                <a:lnTo>
                  <a:pt x="353548" y="29421"/>
                </a:lnTo>
                <a:lnTo>
                  <a:pt x="348152" y="21541"/>
                </a:lnTo>
                <a:close/>
              </a:path>
              <a:path w="541020" h="138429">
                <a:moveTo>
                  <a:pt x="383905" y="21541"/>
                </a:moveTo>
                <a:lnTo>
                  <a:pt x="348152" y="21541"/>
                </a:lnTo>
                <a:lnTo>
                  <a:pt x="353548" y="29421"/>
                </a:lnTo>
                <a:lnTo>
                  <a:pt x="354033" y="31930"/>
                </a:lnTo>
                <a:lnTo>
                  <a:pt x="383905" y="31930"/>
                </a:lnTo>
                <a:lnTo>
                  <a:pt x="383905" y="21541"/>
                </a:lnTo>
                <a:close/>
              </a:path>
              <a:path w="541020" h="138429">
                <a:moveTo>
                  <a:pt x="396585" y="21541"/>
                </a:moveTo>
                <a:lnTo>
                  <a:pt x="388488" y="21541"/>
                </a:lnTo>
                <a:lnTo>
                  <a:pt x="388488" y="31930"/>
                </a:lnTo>
                <a:lnTo>
                  <a:pt x="396585" y="31930"/>
                </a:lnTo>
                <a:lnTo>
                  <a:pt x="396585" y="21541"/>
                </a:lnTo>
                <a:close/>
              </a:path>
              <a:path w="541020" h="138429">
                <a:moveTo>
                  <a:pt x="454629" y="11458"/>
                </a:moveTo>
                <a:lnTo>
                  <a:pt x="442505" y="14809"/>
                </a:lnTo>
                <a:lnTo>
                  <a:pt x="433259" y="24406"/>
                </a:lnTo>
                <a:lnTo>
                  <a:pt x="427365" y="39559"/>
                </a:lnTo>
                <a:lnTo>
                  <a:pt x="425296" y="59583"/>
                </a:lnTo>
                <a:lnTo>
                  <a:pt x="427365" y="79606"/>
                </a:lnTo>
                <a:lnTo>
                  <a:pt x="433259" y="94760"/>
                </a:lnTo>
                <a:lnTo>
                  <a:pt x="442505" y="104356"/>
                </a:lnTo>
                <a:lnTo>
                  <a:pt x="454629" y="107707"/>
                </a:lnTo>
                <a:lnTo>
                  <a:pt x="466777" y="104356"/>
                </a:lnTo>
                <a:lnTo>
                  <a:pt x="474928" y="95944"/>
                </a:lnTo>
                <a:lnTo>
                  <a:pt x="454629" y="95944"/>
                </a:lnTo>
                <a:lnTo>
                  <a:pt x="447284" y="93399"/>
                </a:lnTo>
                <a:lnTo>
                  <a:pt x="441700" y="86128"/>
                </a:lnTo>
                <a:lnTo>
                  <a:pt x="438150" y="74674"/>
                </a:lnTo>
                <a:lnTo>
                  <a:pt x="436907" y="59583"/>
                </a:lnTo>
                <a:lnTo>
                  <a:pt x="438150" y="44491"/>
                </a:lnTo>
                <a:lnTo>
                  <a:pt x="441700" y="33038"/>
                </a:lnTo>
                <a:lnTo>
                  <a:pt x="447284" y="25766"/>
                </a:lnTo>
                <a:lnTo>
                  <a:pt x="454629" y="23222"/>
                </a:lnTo>
                <a:lnTo>
                  <a:pt x="474928" y="23222"/>
                </a:lnTo>
                <a:lnTo>
                  <a:pt x="466777" y="14809"/>
                </a:lnTo>
                <a:lnTo>
                  <a:pt x="454629" y="11458"/>
                </a:lnTo>
                <a:close/>
              </a:path>
              <a:path w="541020" h="138429">
                <a:moveTo>
                  <a:pt x="474928" y="23222"/>
                </a:moveTo>
                <a:lnTo>
                  <a:pt x="454629" y="23222"/>
                </a:lnTo>
                <a:lnTo>
                  <a:pt x="461974" y="25766"/>
                </a:lnTo>
                <a:lnTo>
                  <a:pt x="467558" y="33038"/>
                </a:lnTo>
                <a:lnTo>
                  <a:pt x="471107" y="44491"/>
                </a:lnTo>
                <a:lnTo>
                  <a:pt x="472351" y="59583"/>
                </a:lnTo>
                <a:lnTo>
                  <a:pt x="471107" y="74674"/>
                </a:lnTo>
                <a:lnTo>
                  <a:pt x="467558" y="86128"/>
                </a:lnTo>
                <a:lnTo>
                  <a:pt x="461974" y="93399"/>
                </a:lnTo>
                <a:lnTo>
                  <a:pt x="454629" y="95944"/>
                </a:lnTo>
                <a:lnTo>
                  <a:pt x="474928" y="95944"/>
                </a:lnTo>
                <a:lnTo>
                  <a:pt x="476075" y="94760"/>
                </a:lnTo>
                <a:lnTo>
                  <a:pt x="482021" y="79606"/>
                </a:lnTo>
                <a:lnTo>
                  <a:pt x="484115" y="59583"/>
                </a:lnTo>
                <a:lnTo>
                  <a:pt x="482021" y="39559"/>
                </a:lnTo>
                <a:lnTo>
                  <a:pt x="476075" y="24406"/>
                </a:lnTo>
                <a:lnTo>
                  <a:pt x="474928" y="23222"/>
                </a:lnTo>
                <a:close/>
              </a:path>
              <a:path w="541020" h="138429">
                <a:moveTo>
                  <a:pt x="540948" y="0"/>
                </a:moveTo>
                <a:lnTo>
                  <a:pt x="528726" y="0"/>
                </a:lnTo>
                <a:lnTo>
                  <a:pt x="528726" y="138110"/>
                </a:lnTo>
                <a:lnTo>
                  <a:pt x="540948" y="138110"/>
                </a:lnTo>
                <a:lnTo>
                  <a:pt x="540948" y="65083"/>
                </a:lnTo>
                <a:lnTo>
                  <a:pt x="533309" y="65083"/>
                </a:lnTo>
                <a:lnTo>
                  <a:pt x="533309" y="54694"/>
                </a:lnTo>
                <a:lnTo>
                  <a:pt x="540948" y="54694"/>
                </a:lnTo>
                <a:lnTo>
                  <a:pt x="540948" y="0"/>
                </a:lnTo>
                <a:close/>
              </a:path>
              <a:path w="541020" h="138429">
                <a:moveTo>
                  <a:pt x="510240" y="2902"/>
                </a:moveTo>
                <a:lnTo>
                  <a:pt x="498170" y="2902"/>
                </a:lnTo>
                <a:lnTo>
                  <a:pt x="498170" y="131235"/>
                </a:lnTo>
                <a:lnTo>
                  <a:pt x="510240" y="131235"/>
                </a:lnTo>
                <a:lnTo>
                  <a:pt x="510240" y="65083"/>
                </a:lnTo>
                <a:lnTo>
                  <a:pt x="506879" y="65083"/>
                </a:lnTo>
                <a:lnTo>
                  <a:pt x="506879" y="54694"/>
                </a:lnTo>
                <a:lnTo>
                  <a:pt x="510240" y="54694"/>
                </a:lnTo>
                <a:lnTo>
                  <a:pt x="510240" y="2902"/>
                </a:lnTo>
                <a:close/>
              </a:path>
              <a:path w="541020" h="138429">
                <a:moveTo>
                  <a:pt x="510240" y="54694"/>
                </a:moveTo>
                <a:lnTo>
                  <a:pt x="506879" y="54694"/>
                </a:lnTo>
                <a:lnTo>
                  <a:pt x="506879" y="65083"/>
                </a:lnTo>
                <a:lnTo>
                  <a:pt x="510240" y="65083"/>
                </a:lnTo>
                <a:lnTo>
                  <a:pt x="510240" y="54694"/>
                </a:lnTo>
                <a:close/>
              </a:path>
              <a:path w="541020" h="138429">
                <a:moveTo>
                  <a:pt x="528726" y="54694"/>
                </a:moveTo>
                <a:lnTo>
                  <a:pt x="510240" y="54694"/>
                </a:lnTo>
                <a:lnTo>
                  <a:pt x="510240" y="65083"/>
                </a:lnTo>
                <a:lnTo>
                  <a:pt x="528726" y="65083"/>
                </a:lnTo>
                <a:lnTo>
                  <a:pt x="528726" y="54694"/>
                </a:lnTo>
                <a:close/>
              </a:path>
              <a:path w="541020" h="138429">
                <a:moveTo>
                  <a:pt x="540948" y="54694"/>
                </a:moveTo>
                <a:lnTo>
                  <a:pt x="533309" y="54694"/>
                </a:lnTo>
                <a:lnTo>
                  <a:pt x="533309" y="65083"/>
                </a:lnTo>
                <a:lnTo>
                  <a:pt x="540948" y="65083"/>
                </a:lnTo>
                <a:lnTo>
                  <a:pt x="540948" y="54694"/>
                </a:lnTo>
                <a:close/>
              </a:path>
            </a:pathLst>
          </a:custGeom>
          <a:solidFill>
            <a:srgbClr val="6775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6438221" y="6053992"/>
            <a:ext cx="406400" cy="138430"/>
          </a:xfrm>
          <a:custGeom>
            <a:avLst/>
            <a:gdLst/>
            <a:ahLst/>
            <a:cxnLst/>
            <a:rect l="l" t="t" r="r" b="b"/>
            <a:pathLst>
              <a:path w="406400" h="138429">
                <a:moveTo>
                  <a:pt x="113513" y="0"/>
                </a:moveTo>
                <a:lnTo>
                  <a:pt x="100833" y="0"/>
                </a:lnTo>
                <a:lnTo>
                  <a:pt x="100833" y="138110"/>
                </a:lnTo>
                <a:lnTo>
                  <a:pt x="113513" y="138110"/>
                </a:lnTo>
                <a:lnTo>
                  <a:pt x="113513" y="0"/>
                </a:lnTo>
                <a:close/>
              </a:path>
              <a:path w="406400" h="138429">
                <a:moveTo>
                  <a:pt x="18944" y="93099"/>
                </a:moveTo>
                <a:lnTo>
                  <a:pt x="0" y="93194"/>
                </a:lnTo>
                <a:lnTo>
                  <a:pt x="1527" y="104041"/>
                </a:lnTo>
                <a:lnTo>
                  <a:pt x="21746" y="103807"/>
                </a:lnTo>
                <a:lnTo>
                  <a:pt x="43885" y="103086"/>
                </a:lnTo>
                <a:lnTo>
                  <a:pt x="66883" y="101506"/>
                </a:lnTo>
                <a:lnTo>
                  <a:pt x="89680" y="98694"/>
                </a:lnTo>
                <a:lnTo>
                  <a:pt x="89467" y="96096"/>
                </a:lnTo>
                <a:lnTo>
                  <a:pt x="18944" y="96096"/>
                </a:lnTo>
                <a:lnTo>
                  <a:pt x="18944" y="93099"/>
                </a:lnTo>
                <a:close/>
              </a:path>
              <a:path w="406400" h="138429">
                <a:moveTo>
                  <a:pt x="31166" y="92861"/>
                </a:moveTo>
                <a:lnTo>
                  <a:pt x="20596" y="93091"/>
                </a:lnTo>
                <a:lnTo>
                  <a:pt x="18944" y="93099"/>
                </a:lnTo>
                <a:lnTo>
                  <a:pt x="18944" y="96096"/>
                </a:lnTo>
                <a:lnTo>
                  <a:pt x="31166" y="96096"/>
                </a:lnTo>
                <a:lnTo>
                  <a:pt x="31166" y="92861"/>
                </a:lnTo>
                <a:close/>
              </a:path>
              <a:path w="406400" h="138429">
                <a:moveTo>
                  <a:pt x="54235" y="92049"/>
                </a:moveTo>
                <a:lnTo>
                  <a:pt x="43083" y="92602"/>
                </a:lnTo>
                <a:lnTo>
                  <a:pt x="31166" y="92861"/>
                </a:lnTo>
                <a:lnTo>
                  <a:pt x="31166" y="96096"/>
                </a:lnTo>
                <a:lnTo>
                  <a:pt x="54235" y="96096"/>
                </a:lnTo>
                <a:lnTo>
                  <a:pt x="54235" y="92049"/>
                </a:lnTo>
                <a:close/>
              </a:path>
              <a:path w="406400" h="138429">
                <a:moveTo>
                  <a:pt x="66610" y="91421"/>
                </a:moveTo>
                <a:lnTo>
                  <a:pt x="66257" y="91453"/>
                </a:lnTo>
                <a:lnTo>
                  <a:pt x="54235" y="92049"/>
                </a:lnTo>
                <a:lnTo>
                  <a:pt x="54235" y="96096"/>
                </a:lnTo>
                <a:lnTo>
                  <a:pt x="66610" y="96096"/>
                </a:lnTo>
                <a:lnTo>
                  <a:pt x="66610" y="91421"/>
                </a:lnTo>
                <a:close/>
              </a:path>
              <a:path w="406400" h="138429">
                <a:moveTo>
                  <a:pt x="88916" y="89374"/>
                </a:moveTo>
                <a:lnTo>
                  <a:pt x="66610" y="91421"/>
                </a:lnTo>
                <a:lnTo>
                  <a:pt x="66610" y="96096"/>
                </a:lnTo>
                <a:lnTo>
                  <a:pt x="89467" y="96096"/>
                </a:lnTo>
                <a:lnTo>
                  <a:pt x="88916" y="89374"/>
                </a:lnTo>
                <a:close/>
              </a:path>
              <a:path w="406400" h="138429">
                <a:moveTo>
                  <a:pt x="31166" y="22611"/>
                </a:moveTo>
                <a:lnTo>
                  <a:pt x="18944" y="22611"/>
                </a:lnTo>
                <a:lnTo>
                  <a:pt x="18944" y="93099"/>
                </a:lnTo>
                <a:lnTo>
                  <a:pt x="20596" y="93091"/>
                </a:lnTo>
                <a:lnTo>
                  <a:pt x="31166" y="92861"/>
                </a:lnTo>
                <a:lnTo>
                  <a:pt x="31166" y="22611"/>
                </a:lnTo>
                <a:close/>
              </a:path>
              <a:path w="406400" h="138429">
                <a:moveTo>
                  <a:pt x="66610" y="22611"/>
                </a:moveTo>
                <a:lnTo>
                  <a:pt x="54235" y="22611"/>
                </a:lnTo>
                <a:lnTo>
                  <a:pt x="54235" y="92049"/>
                </a:lnTo>
                <a:lnTo>
                  <a:pt x="66257" y="91453"/>
                </a:lnTo>
                <a:lnTo>
                  <a:pt x="66610" y="91421"/>
                </a:lnTo>
                <a:lnTo>
                  <a:pt x="66610" y="22611"/>
                </a:lnTo>
                <a:close/>
              </a:path>
              <a:path w="406400" h="138429">
                <a:moveTo>
                  <a:pt x="81888" y="14819"/>
                </a:moveTo>
                <a:lnTo>
                  <a:pt x="3666" y="14819"/>
                </a:lnTo>
                <a:lnTo>
                  <a:pt x="3666" y="25208"/>
                </a:lnTo>
                <a:lnTo>
                  <a:pt x="18944" y="25208"/>
                </a:lnTo>
                <a:lnTo>
                  <a:pt x="18944" y="22611"/>
                </a:lnTo>
                <a:lnTo>
                  <a:pt x="81888" y="22611"/>
                </a:lnTo>
                <a:lnTo>
                  <a:pt x="81888" y="14819"/>
                </a:lnTo>
                <a:close/>
              </a:path>
              <a:path w="406400" h="138429">
                <a:moveTo>
                  <a:pt x="54235" y="22611"/>
                </a:moveTo>
                <a:lnTo>
                  <a:pt x="31166" y="22611"/>
                </a:lnTo>
                <a:lnTo>
                  <a:pt x="31166" y="25208"/>
                </a:lnTo>
                <a:lnTo>
                  <a:pt x="54235" y="25208"/>
                </a:lnTo>
                <a:lnTo>
                  <a:pt x="54235" y="22611"/>
                </a:lnTo>
                <a:close/>
              </a:path>
              <a:path w="406400" h="138429">
                <a:moveTo>
                  <a:pt x="81888" y="22611"/>
                </a:moveTo>
                <a:lnTo>
                  <a:pt x="66610" y="22611"/>
                </a:lnTo>
                <a:lnTo>
                  <a:pt x="66610" y="25208"/>
                </a:lnTo>
                <a:lnTo>
                  <a:pt x="81888" y="25208"/>
                </a:lnTo>
                <a:lnTo>
                  <a:pt x="81888" y="22611"/>
                </a:lnTo>
                <a:close/>
              </a:path>
              <a:path w="406400" h="138429">
                <a:moveTo>
                  <a:pt x="258792" y="0"/>
                </a:moveTo>
                <a:lnTo>
                  <a:pt x="246570" y="0"/>
                </a:lnTo>
                <a:lnTo>
                  <a:pt x="246570" y="138110"/>
                </a:lnTo>
                <a:lnTo>
                  <a:pt x="258792" y="138110"/>
                </a:lnTo>
                <a:lnTo>
                  <a:pt x="258792" y="0"/>
                </a:lnTo>
                <a:close/>
              </a:path>
              <a:path w="406400" h="138429">
                <a:moveTo>
                  <a:pt x="232056" y="3361"/>
                </a:moveTo>
                <a:lnTo>
                  <a:pt x="219987" y="3361"/>
                </a:lnTo>
                <a:lnTo>
                  <a:pt x="219987" y="130930"/>
                </a:lnTo>
                <a:lnTo>
                  <a:pt x="232056" y="130930"/>
                </a:lnTo>
                <a:lnTo>
                  <a:pt x="232056" y="78985"/>
                </a:lnTo>
                <a:lnTo>
                  <a:pt x="226556" y="78985"/>
                </a:lnTo>
                <a:lnTo>
                  <a:pt x="226556" y="68597"/>
                </a:lnTo>
                <a:lnTo>
                  <a:pt x="232056" y="68597"/>
                </a:lnTo>
                <a:lnTo>
                  <a:pt x="232056" y="49652"/>
                </a:lnTo>
                <a:lnTo>
                  <a:pt x="226556" y="49652"/>
                </a:lnTo>
                <a:lnTo>
                  <a:pt x="226556" y="39263"/>
                </a:lnTo>
                <a:lnTo>
                  <a:pt x="232056" y="39263"/>
                </a:lnTo>
                <a:lnTo>
                  <a:pt x="232056" y="3361"/>
                </a:lnTo>
                <a:close/>
              </a:path>
              <a:path w="406400" h="138429">
                <a:moveTo>
                  <a:pt x="153529" y="93702"/>
                </a:moveTo>
                <a:lnTo>
                  <a:pt x="139320" y="93805"/>
                </a:lnTo>
                <a:lnTo>
                  <a:pt x="140848" y="104499"/>
                </a:lnTo>
                <a:lnTo>
                  <a:pt x="156069" y="104344"/>
                </a:lnTo>
                <a:lnTo>
                  <a:pt x="173581" y="103716"/>
                </a:lnTo>
                <a:lnTo>
                  <a:pt x="191723" y="102372"/>
                </a:lnTo>
                <a:lnTo>
                  <a:pt x="208834" y="100069"/>
                </a:lnTo>
                <a:lnTo>
                  <a:pt x="208534" y="96402"/>
                </a:lnTo>
                <a:lnTo>
                  <a:pt x="153529" y="96402"/>
                </a:lnTo>
                <a:lnTo>
                  <a:pt x="153529" y="93702"/>
                </a:lnTo>
                <a:close/>
              </a:path>
              <a:path w="406400" h="138429">
                <a:moveTo>
                  <a:pt x="165140" y="93440"/>
                </a:moveTo>
                <a:lnTo>
                  <a:pt x="154897" y="93693"/>
                </a:lnTo>
                <a:lnTo>
                  <a:pt x="153529" y="93702"/>
                </a:lnTo>
                <a:lnTo>
                  <a:pt x="153529" y="96402"/>
                </a:lnTo>
                <a:lnTo>
                  <a:pt x="165140" y="96402"/>
                </a:lnTo>
                <a:lnTo>
                  <a:pt x="165140" y="93440"/>
                </a:lnTo>
                <a:close/>
              </a:path>
              <a:path w="406400" h="138429">
                <a:moveTo>
                  <a:pt x="182251" y="92775"/>
                </a:moveTo>
                <a:lnTo>
                  <a:pt x="172836" y="93251"/>
                </a:lnTo>
                <a:lnTo>
                  <a:pt x="165140" y="93440"/>
                </a:lnTo>
                <a:lnTo>
                  <a:pt x="165140" y="96402"/>
                </a:lnTo>
                <a:lnTo>
                  <a:pt x="182251" y="96402"/>
                </a:lnTo>
                <a:lnTo>
                  <a:pt x="182251" y="92775"/>
                </a:lnTo>
                <a:close/>
              </a:path>
              <a:path w="406400" h="138429">
                <a:moveTo>
                  <a:pt x="193862" y="92075"/>
                </a:moveTo>
                <a:lnTo>
                  <a:pt x="191205" y="92322"/>
                </a:lnTo>
                <a:lnTo>
                  <a:pt x="182251" y="92775"/>
                </a:lnTo>
                <a:lnTo>
                  <a:pt x="182251" y="96402"/>
                </a:lnTo>
                <a:lnTo>
                  <a:pt x="193862" y="96402"/>
                </a:lnTo>
                <a:lnTo>
                  <a:pt x="193862" y="92075"/>
                </a:lnTo>
                <a:close/>
              </a:path>
              <a:path w="406400" h="138429">
                <a:moveTo>
                  <a:pt x="208070" y="90749"/>
                </a:moveTo>
                <a:lnTo>
                  <a:pt x="193862" y="92075"/>
                </a:lnTo>
                <a:lnTo>
                  <a:pt x="193862" y="96402"/>
                </a:lnTo>
                <a:lnTo>
                  <a:pt x="208534" y="96402"/>
                </a:lnTo>
                <a:lnTo>
                  <a:pt x="208070" y="90749"/>
                </a:lnTo>
                <a:close/>
              </a:path>
              <a:path w="406400" h="138429">
                <a:moveTo>
                  <a:pt x="165140" y="24138"/>
                </a:moveTo>
                <a:lnTo>
                  <a:pt x="153529" y="24138"/>
                </a:lnTo>
                <a:lnTo>
                  <a:pt x="153529" y="93702"/>
                </a:lnTo>
                <a:lnTo>
                  <a:pt x="154897" y="93693"/>
                </a:lnTo>
                <a:lnTo>
                  <a:pt x="165140" y="93440"/>
                </a:lnTo>
                <a:lnTo>
                  <a:pt x="165140" y="24138"/>
                </a:lnTo>
                <a:close/>
              </a:path>
              <a:path w="406400" h="138429">
                <a:moveTo>
                  <a:pt x="193862" y="24138"/>
                </a:moveTo>
                <a:lnTo>
                  <a:pt x="182251" y="24138"/>
                </a:lnTo>
                <a:lnTo>
                  <a:pt x="182251" y="92775"/>
                </a:lnTo>
                <a:lnTo>
                  <a:pt x="191205" y="92322"/>
                </a:lnTo>
                <a:lnTo>
                  <a:pt x="193862" y="92075"/>
                </a:lnTo>
                <a:lnTo>
                  <a:pt x="193862" y="24138"/>
                </a:lnTo>
                <a:close/>
              </a:path>
              <a:path w="406400" h="138429">
                <a:moveTo>
                  <a:pt x="219987" y="68597"/>
                </a:moveTo>
                <a:lnTo>
                  <a:pt x="201959" y="68597"/>
                </a:lnTo>
                <a:lnTo>
                  <a:pt x="201959" y="78985"/>
                </a:lnTo>
                <a:lnTo>
                  <a:pt x="219987" y="78985"/>
                </a:lnTo>
                <a:lnTo>
                  <a:pt x="219987" y="68597"/>
                </a:lnTo>
                <a:close/>
              </a:path>
              <a:path w="406400" h="138429">
                <a:moveTo>
                  <a:pt x="232056" y="68597"/>
                </a:moveTo>
                <a:lnTo>
                  <a:pt x="226556" y="68597"/>
                </a:lnTo>
                <a:lnTo>
                  <a:pt x="226556" y="78985"/>
                </a:lnTo>
                <a:lnTo>
                  <a:pt x="232056" y="78985"/>
                </a:lnTo>
                <a:lnTo>
                  <a:pt x="232056" y="68597"/>
                </a:lnTo>
                <a:close/>
              </a:path>
              <a:path w="406400" h="138429">
                <a:moveTo>
                  <a:pt x="219987" y="39263"/>
                </a:moveTo>
                <a:lnTo>
                  <a:pt x="201959" y="39263"/>
                </a:lnTo>
                <a:lnTo>
                  <a:pt x="201959" y="49652"/>
                </a:lnTo>
                <a:lnTo>
                  <a:pt x="219987" y="49652"/>
                </a:lnTo>
                <a:lnTo>
                  <a:pt x="219987" y="39263"/>
                </a:lnTo>
                <a:close/>
              </a:path>
              <a:path w="406400" h="138429">
                <a:moveTo>
                  <a:pt x="232056" y="39263"/>
                </a:moveTo>
                <a:lnTo>
                  <a:pt x="226556" y="39263"/>
                </a:lnTo>
                <a:lnTo>
                  <a:pt x="226556" y="49652"/>
                </a:lnTo>
                <a:lnTo>
                  <a:pt x="232056" y="49652"/>
                </a:lnTo>
                <a:lnTo>
                  <a:pt x="232056" y="39263"/>
                </a:lnTo>
                <a:close/>
              </a:path>
              <a:path w="406400" h="138429">
                <a:moveTo>
                  <a:pt x="205167" y="17263"/>
                </a:moveTo>
                <a:lnTo>
                  <a:pt x="142070" y="17263"/>
                </a:lnTo>
                <a:lnTo>
                  <a:pt x="142070" y="27652"/>
                </a:lnTo>
                <a:lnTo>
                  <a:pt x="153529" y="27652"/>
                </a:lnTo>
                <a:lnTo>
                  <a:pt x="153529" y="24138"/>
                </a:lnTo>
                <a:lnTo>
                  <a:pt x="205167" y="24138"/>
                </a:lnTo>
                <a:lnTo>
                  <a:pt x="205167" y="17263"/>
                </a:lnTo>
                <a:close/>
              </a:path>
              <a:path w="406400" h="138429">
                <a:moveTo>
                  <a:pt x="182251" y="24138"/>
                </a:moveTo>
                <a:lnTo>
                  <a:pt x="165140" y="24138"/>
                </a:lnTo>
                <a:lnTo>
                  <a:pt x="165140" y="27652"/>
                </a:lnTo>
                <a:lnTo>
                  <a:pt x="182251" y="27652"/>
                </a:lnTo>
                <a:lnTo>
                  <a:pt x="182251" y="24138"/>
                </a:lnTo>
                <a:close/>
              </a:path>
              <a:path w="406400" h="138429">
                <a:moveTo>
                  <a:pt x="205167" y="24138"/>
                </a:moveTo>
                <a:lnTo>
                  <a:pt x="193862" y="24138"/>
                </a:lnTo>
                <a:lnTo>
                  <a:pt x="193862" y="27652"/>
                </a:lnTo>
                <a:lnTo>
                  <a:pt x="205167" y="27652"/>
                </a:lnTo>
                <a:lnTo>
                  <a:pt x="205167" y="24138"/>
                </a:lnTo>
                <a:close/>
              </a:path>
              <a:path w="406400" h="138429">
                <a:moveTo>
                  <a:pt x="337308" y="81888"/>
                </a:moveTo>
                <a:lnTo>
                  <a:pt x="296364" y="81888"/>
                </a:lnTo>
                <a:lnTo>
                  <a:pt x="296364" y="91666"/>
                </a:lnTo>
                <a:lnTo>
                  <a:pt x="377641" y="91666"/>
                </a:lnTo>
                <a:lnTo>
                  <a:pt x="377641" y="103735"/>
                </a:lnTo>
                <a:lnTo>
                  <a:pt x="296669" y="103735"/>
                </a:lnTo>
                <a:lnTo>
                  <a:pt x="296669" y="136582"/>
                </a:lnTo>
                <a:lnTo>
                  <a:pt x="394294" y="136582"/>
                </a:lnTo>
                <a:lnTo>
                  <a:pt x="394294" y="129707"/>
                </a:lnTo>
                <a:lnTo>
                  <a:pt x="309197" y="129707"/>
                </a:lnTo>
                <a:lnTo>
                  <a:pt x="309197" y="112902"/>
                </a:lnTo>
                <a:lnTo>
                  <a:pt x="390169" y="112902"/>
                </a:lnTo>
                <a:lnTo>
                  <a:pt x="390169" y="86471"/>
                </a:lnTo>
                <a:lnTo>
                  <a:pt x="337308" y="86471"/>
                </a:lnTo>
                <a:lnTo>
                  <a:pt x="337308" y="81888"/>
                </a:lnTo>
                <a:close/>
              </a:path>
              <a:path w="406400" h="138429">
                <a:moveTo>
                  <a:pt x="394294" y="126652"/>
                </a:moveTo>
                <a:lnTo>
                  <a:pt x="309197" y="126652"/>
                </a:lnTo>
                <a:lnTo>
                  <a:pt x="309197" y="129707"/>
                </a:lnTo>
                <a:lnTo>
                  <a:pt x="394294" y="129707"/>
                </a:lnTo>
                <a:lnTo>
                  <a:pt x="394294" y="126652"/>
                </a:lnTo>
                <a:close/>
              </a:path>
              <a:path w="406400" h="138429">
                <a:moveTo>
                  <a:pt x="349836" y="65235"/>
                </a:moveTo>
                <a:lnTo>
                  <a:pt x="337308" y="65235"/>
                </a:lnTo>
                <a:lnTo>
                  <a:pt x="337308" y="86471"/>
                </a:lnTo>
                <a:lnTo>
                  <a:pt x="349836" y="86471"/>
                </a:lnTo>
                <a:lnTo>
                  <a:pt x="349836" y="65235"/>
                </a:lnTo>
                <a:close/>
              </a:path>
              <a:path w="406400" h="138429">
                <a:moveTo>
                  <a:pt x="390169" y="81888"/>
                </a:moveTo>
                <a:lnTo>
                  <a:pt x="349836" y="81888"/>
                </a:lnTo>
                <a:lnTo>
                  <a:pt x="349836" y="86471"/>
                </a:lnTo>
                <a:lnTo>
                  <a:pt x="390169" y="86471"/>
                </a:lnTo>
                <a:lnTo>
                  <a:pt x="390169" y="81888"/>
                </a:lnTo>
                <a:close/>
              </a:path>
              <a:path w="406400" h="138429">
                <a:moveTo>
                  <a:pt x="406058" y="58208"/>
                </a:moveTo>
                <a:lnTo>
                  <a:pt x="281239" y="58208"/>
                </a:lnTo>
                <a:lnTo>
                  <a:pt x="281239" y="68444"/>
                </a:lnTo>
                <a:lnTo>
                  <a:pt x="337308" y="68444"/>
                </a:lnTo>
                <a:lnTo>
                  <a:pt x="337308" y="65235"/>
                </a:lnTo>
                <a:lnTo>
                  <a:pt x="406058" y="65235"/>
                </a:lnTo>
                <a:lnTo>
                  <a:pt x="406058" y="58208"/>
                </a:lnTo>
                <a:close/>
              </a:path>
              <a:path w="406400" h="138429">
                <a:moveTo>
                  <a:pt x="406058" y="65235"/>
                </a:moveTo>
                <a:lnTo>
                  <a:pt x="349836" y="65235"/>
                </a:lnTo>
                <a:lnTo>
                  <a:pt x="349836" y="68444"/>
                </a:lnTo>
                <a:lnTo>
                  <a:pt x="406058" y="68444"/>
                </a:lnTo>
                <a:lnTo>
                  <a:pt x="406058" y="65235"/>
                </a:lnTo>
                <a:close/>
              </a:path>
              <a:path w="406400" h="138429">
                <a:moveTo>
                  <a:pt x="389863" y="4583"/>
                </a:moveTo>
                <a:lnTo>
                  <a:pt x="297433" y="4583"/>
                </a:lnTo>
                <a:lnTo>
                  <a:pt x="297433" y="46597"/>
                </a:lnTo>
                <a:lnTo>
                  <a:pt x="389863" y="46597"/>
                </a:lnTo>
                <a:lnTo>
                  <a:pt x="389863" y="36513"/>
                </a:lnTo>
                <a:lnTo>
                  <a:pt x="309961" y="36513"/>
                </a:lnTo>
                <a:lnTo>
                  <a:pt x="309961" y="14666"/>
                </a:lnTo>
                <a:lnTo>
                  <a:pt x="389863" y="14666"/>
                </a:lnTo>
                <a:lnTo>
                  <a:pt x="389863" y="4583"/>
                </a:lnTo>
                <a:close/>
              </a:path>
              <a:path w="406400" h="138429">
                <a:moveTo>
                  <a:pt x="389863" y="14666"/>
                </a:moveTo>
                <a:lnTo>
                  <a:pt x="377488" y="14666"/>
                </a:lnTo>
                <a:lnTo>
                  <a:pt x="377488" y="36513"/>
                </a:lnTo>
                <a:lnTo>
                  <a:pt x="389863" y="36513"/>
                </a:lnTo>
                <a:lnTo>
                  <a:pt x="389863" y="14666"/>
                </a:lnTo>
                <a:close/>
              </a:path>
            </a:pathLst>
          </a:custGeom>
          <a:solidFill>
            <a:srgbClr val="677582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0" name="object 6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90334" y="1403286"/>
            <a:ext cx="172855" cy="102525"/>
          </a:xfrm>
          <a:prstGeom prst="rect">
            <a:avLst/>
          </a:prstGeom>
        </p:spPr>
      </p:pic>
      <p:sp>
        <p:nvSpPr>
          <p:cNvPr id="61" name="object 61"/>
          <p:cNvSpPr/>
          <p:nvPr/>
        </p:nvSpPr>
        <p:spPr>
          <a:xfrm>
            <a:off x="4531495" y="1368263"/>
            <a:ext cx="443865" cy="147955"/>
          </a:xfrm>
          <a:custGeom>
            <a:avLst/>
            <a:gdLst/>
            <a:ahLst/>
            <a:cxnLst/>
            <a:rect l="l" t="t" r="r" b="b"/>
            <a:pathLst>
              <a:path w="443864" h="147955">
                <a:moveTo>
                  <a:pt x="61068" y="120634"/>
                </a:moveTo>
                <a:lnTo>
                  <a:pt x="0" y="120634"/>
                </a:lnTo>
                <a:lnTo>
                  <a:pt x="0" y="132147"/>
                </a:lnTo>
                <a:lnTo>
                  <a:pt x="136652" y="132147"/>
                </a:lnTo>
                <a:lnTo>
                  <a:pt x="136652" y="125473"/>
                </a:lnTo>
                <a:lnTo>
                  <a:pt x="61068" y="125473"/>
                </a:lnTo>
                <a:lnTo>
                  <a:pt x="61068" y="120634"/>
                </a:lnTo>
                <a:close/>
              </a:path>
              <a:path w="443864" h="147955">
                <a:moveTo>
                  <a:pt x="74916" y="88265"/>
                </a:moveTo>
                <a:lnTo>
                  <a:pt x="61068" y="88265"/>
                </a:lnTo>
                <a:lnTo>
                  <a:pt x="61068" y="125473"/>
                </a:lnTo>
                <a:lnTo>
                  <a:pt x="74916" y="125473"/>
                </a:lnTo>
                <a:lnTo>
                  <a:pt x="74916" y="88265"/>
                </a:lnTo>
                <a:close/>
              </a:path>
              <a:path w="443864" h="147955">
                <a:moveTo>
                  <a:pt x="136652" y="120634"/>
                </a:moveTo>
                <a:lnTo>
                  <a:pt x="74916" y="120634"/>
                </a:lnTo>
                <a:lnTo>
                  <a:pt x="74916" y="125473"/>
                </a:lnTo>
                <a:lnTo>
                  <a:pt x="136652" y="125473"/>
                </a:lnTo>
                <a:lnTo>
                  <a:pt x="136652" y="120634"/>
                </a:lnTo>
                <a:close/>
              </a:path>
              <a:path w="443864" h="147955">
                <a:moveTo>
                  <a:pt x="119800" y="11012"/>
                </a:moveTo>
                <a:lnTo>
                  <a:pt x="16518" y="11012"/>
                </a:lnTo>
                <a:lnTo>
                  <a:pt x="16518" y="22191"/>
                </a:lnTo>
                <a:lnTo>
                  <a:pt x="106118" y="22191"/>
                </a:lnTo>
                <a:lnTo>
                  <a:pt x="106118" y="45550"/>
                </a:lnTo>
                <a:lnTo>
                  <a:pt x="17019" y="45550"/>
                </a:lnTo>
                <a:lnTo>
                  <a:pt x="17019" y="92436"/>
                </a:lnTo>
                <a:lnTo>
                  <a:pt x="61068" y="92436"/>
                </a:lnTo>
                <a:lnTo>
                  <a:pt x="61068" y="88265"/>
                </a:lnTo>
                <a:lnTo>
                  <a:pt x="123304" y="88265"/>
                </a:lnTo>
                <a:lnTo>
                  <a:pt x="123304" y="86930"/>
                </a:lnTo>
                <a:lnTo>
                  <a:pt x="30700" y="86930"/>
                </a:lnTo>
                <a:lnTo>
                  <a:pt x="30700" y="56730"/>
                </a:lnTo>
                <a:lnTo>
                  <a:pt x="119800" y="56730"/>
                </a:lnTo>
                <a:lnTo>
                  <a:pt x="119800" y="11012"/>
                </a:lnTo>
                <a:close/>
              </a:path>
              <a:path w="443864" h="147955">
                <a:moveTo>
                  <a:pt x="123304" y="88265"/>
                </a:moveTo>
                <a:lnTo>
                  <a:pt x="74916" y="88265"/>
                </a:lnTo>
                <a:lnTo>
                  <a:pt x="74916" y="92436"/>
                </a:lnTo>
                <a:lnTo>
                  <a:pt x="123304" y="92436"/>
                </a:lnTo>
                <a:lnTo>
                  <a:pt x="123304" y="88265"/>
                </a:lnTo>
                <a:close/>
              </a:path>
              <a:path w="443864" h="147955">
                <a:moveTo>
                  <a:pt x="123304" y="81090"/>
                </a:moveTo>
                <a:lnTo>
                  <a:pt x="30700" y="81090"/>
                </a:lnTo>
                <a:lnTo>
                  <a:pt x="30700" y="86930"/>
                </a:lnTo>
                <a:lnTo>
                  <a:pt x="123304" y="86930"/>
                </a:lnTo>
                <a:lnTo>
                  <a:pt x="123304" y="81090"/>
                </a:lnTo>
                <a:close/>
              </a:path>
              <a:path w="443864" h="147955">
                <a:moveTo>
                  <a:pt x="218397" y="15016"/>
                </a:moveTo>
                <a:lnTo>
                  <a:pt x="160165" y="15016"/>
                </a:lnTo>
                <a:lnTo>
                  <a:pt x="160165" y="83426"/>
                </a:lnTo>
                <a:lnTo>
                  <a:pt x="218397" y="83426"/>
                </a:lnTo>
                <a:lnTo>
                  <a:pt x="218397" y="72414"/>
                </a:lnTo>
                <a:lnTo>
                  <a:pt x="173013" y="72414"/>
                </a:lnTo>
                <a:lnTo>
                  <a:pt x="173013" y="25695"/>
                </a:lnTo>
                <a:lnTo>
                  <a:pt x="218397" y="25695"/>
                </a:lnTo>
                <a:lnTo>
                  <a:pt x="218397" y="15016"/>
                </a:lnTo>
                <a:close/>
              </a:path>
              <a:path w="443864" h="147955">
                <a:moveTo>
                  <a:pt x="218397" y="25695"/>
                </a:moveTo>
                <a:lnTo>
                  <a:pt x="205382" y="25695"/>
                </a:lnTo>
                <a:lnTo>
                  <a:pt x="205382" y="72414"/>
                </a:lnTo>
                <a:lnTo>
                  <a:pt x="218397" y="72414"/>
                </a:lnTo>
                <a:lnTo>
                  <a:pt x="218397" y="25695"/>
                </a:lnTo>
                <a:close/>
              </a:path>
              <a:path w="443864" h="147955">
                <a:moveTo>
                  <a:pt x="280466" y="0"/>
                </a:moveTo>
                <a:lnTo>
                  <a:pt x="267285" y="0"/>
                </a:lnTo>
                <a:lnTo>
                  <a:pt x="267285" y="112292"/>
                </a:lnTo>
                <a:lnTo>
                  <a:pt x="280466" y="112292"/>
                </a:lnTo>
                <a:lnTo>
                  <a:pt x="280466" y="55728"/>
                </a:lnTo>
                <a:lnTo>
                  <a:pt x="271456" y="55728"/>
                </a:lnTo>
                <a:lnTo>
                  <a:pt x="271456" y="44216"/>
                </a:lnTo>
                <a:lnTo>
                  <a:pt x="280466" y="44216"/>
                </a:lnTo>
                <a:lnTo>
                  <a:pt x="280466" y="0"/>
                </a:lnTo>
                <a:close/>
              </a:path>
              <a:path w="443864" h="147955">
                <a:moveTo>
                  <a:pt x="248097" y="2669"/>
                </a:moveTo>
                <a:lnTo>
                  <a:pt x="234915" y="2669"/>
                </a:lnTo>
                <a:lnTo>
                  <a:pt x="234915" y="106952"/>
                </a:lnTo>
                <a:lnTo>
                  <a:pt x="248097" y="106952"/>
                </a:lnTo>
                <a:lnTo>
                  <a:pt x="248097" y="55728"/>
                </a:lnTo>
                <a:lnTo>
                  <a:pt x="243091" y="55728"/>
                </a:lnTo>
                <a:lnTo>
                  <a:pt x="243091" y="44216"/>
                </a:lnTo>
                <a:lnTo>
                  <a:pt x="248097" y="44216"/>
                </a:lnTo>
                <a:lnTo>
                  <a:pt x="248097" y="2669"/>
                </a:lnTo>
                <a:close/>
              </a:path>
              <a:path w="443864" h="147955">
                <a:moveTo>
                  <a:pt x="248097" y="44216"/>
                </a:moveTo>
                <a:lnTo>
                  <a:pt x="243091" y="44216"/>
                </a:lnTo>
                <a:lnTo>
                  <a:pt x="243091" y="55728"/>
                </a:lnTo>
                <a:lnTo>
                  <a:pt x="248097" y="55728"/>
                </a:lnTo>
                <a:lnTo>
                  <a:pt x="248097" y="44216"/>
                </a:lnTo>
                <a:close/>
              </a:path>
              <a:path w="443864" h="147955">
                <a:moveTo>
                  <a:pt x="267285" y="44216"/>
                </a:moveTo>
                <a:lnTo>
                  <a:pt x="248097" y="44216"/>
                </a:lnTo>
                <a:lnTo>
                  <a:pt x="248097" y="55728"/>
                </a:lnTo>
                <a:lnTo>
                  <a:pt x="267285" y="55728"/>
                </a:lnTo>
                <a:lnTo>
                  <a:pt x="267285" y="44216"/>
                </a:lnTo>
                <a:close/>
              </a:path>
              <a:path w="443864" h="147955">
                <a:moveTo>
                  <a:pt x="280466" y="44216"/>
                </a:moveTo>
                <a:lnTo>
                  <a:pt x="271456" y="44216"/>
                </a:lnTo>
                <a:lnTo>
                  <a:pt x="271456" y="55728"/>
                </a:lnTo>
                <a:lnTo>
                  <a:pt x="280466" y="55728"/>
                </a:lnTo>
                <a:lnTo>
                  <a:pt x="280466" y="44216"/>
                </a:lnTo>
                <a:close/>
              </a:path>
              <a:path w="443864" h="147955">
                <a:moveTo>
                  <a:pt x="196039" y="98610"/>
                </a:moveTo>
                <a:lnTo>
                  <a:pt x="182190" y="98610"/>
                </a:lnTo>
                <a:lnTo>
                  <a:pt x="182190" y="147331"/>
                </a:lnTo>
                <a:lnTo>
                  <a:pt x="285138" y="147331"/>
                </a:lnTo>
                <a:lnTo>
                  <a:pt x="285138" y="141658"/>
                </a:lnTo>
                <a:lnTo>
                  <a:pt x="196039" y="141658"/>
                </a:lnTo>
                <a:lnTo>
                  <a:pt x="196039" y="98610"/>
                </a:lnTo>
                <a:close/>
              </a:path>
              <a:path w="443864" h="147955">
                <a:moveTo>
                  <a:pt x="285138" y="135985"/>
                </a:moveTo>
                <a:lnTo>
                  <a:pt x="196039" y="135985"/>
                </a:lnTo>
                <a:lnTo>
                  <a:pt x="196039" y="141658"/>
                </a:lnTo>
                <a:lnTo>
                  <a:pt x="285138" y="141658"/>
                </a:lnTo>
                <a:lnTo>
                  <a:pt x="285138" y="135985"/>
                </a:lnTo>
                <a:close/>
              </a:path>
              <a:path w="443864" h="147955">
                <a:moveTo>
                  <a:pt x="369886" y="10178"/>
                </a:moveTo>
                <a:lnTo>
                  <a:pt x="367384" y="10178"/>
                </a:lnTo>
                <a:lnTo>
                  <a:pt x="367384" y="21690"/>
                </a:lnTo>
                <a:lnTo>
                  <a:pt x="362537" y="40222"/>
                </a:lnTo>
                <a:lnTo>
                  <a:pt x="349885" y="56312"/>
                </a:lnTo>
                <a:lnTo>
                  <a:pt x="332258" y="68524"/>
                </a:lnTo>
                <a:lnTo>
                  <a:pt x="312489" y="75417"/>
                </a:lnTo>
                <a:lnTo>
                  <a:pt x="318663" y="86930"/>
                </a:lnTo>
                <a:lnTo>
                  <a:pt x="340893" y="78473"/>
                </a:lnTo>
                <a:lnTo>
                  <a:pt x="360355" y="64071"/>
                </a:lnTo>
                <a:lnTo>
                  <a:pt x="374154" y="44789"/>
                </a:lnTo>
                <a:lnTo>
                  <a:pt x="374645" y="42626"/>
                </a:lnTo>
                <a:lnTo>
                  <a:pt x="369886" y="21690"/>
                </a:lnTo>
                <a:lnTo>
                  <a:pt x="369886" y="10178"/>
                </a:lnTo>
                <a:close/>
              </a:path>
              <a:path w="443864" h="147955">
                <a:moveTo>
                  <a:pt x="381900" y="10178"/>
                </a:moveTo>
                <a:lnTo>
                  <a:pt x="379397" y="10178"/>
                </a:lnTo>
                <a:lnTo>
                  <a:pt x="379397" y="21690"/>
                </a:lnTo>
                <a:lnTo>
                  <a:pt x="374645" y="42626"/>
                </a:lnTo>
                <a:lnTo>
                  <a:pt x="375153" y="44859"/>
                </a:lnTo>
                <a:lnTo>
                  <a:pt x="388991" y="64134"/>
                </a:lnTo>
                <a:lnTo>
                  <a:pt x="408461" y="78496"/>
                </a:lnTo>
                <a:lnTo>
                  <a:pt x="430621" y="86930"/>
                </a:lnTo>
                <a:lnTo>
                  <a:pt x="436794" y="75417"/>
                </a:lnTo>
                <a:lnTo>
                  <a:pt x="417061" y="68524"/>
                </a:lnTo>
                <a:lnTo>
                  <a:pt x="399461" y="56375"/>
                </a:lnTo>
                <a:lnTo>
                  <a:pt x="386770" y="40292"/>
                </a:lnTo>
                <a:lnTo>
                  <a:pt x="381900" y="21690"/>
                </a:lnTo>
                <a:lnTo>
                  <a:pt x="381900" y="10178"/>
                </a:lnTo>
                <a:close/>
              </a:path>
              <a:path w="443864" h="147955">
                <a:moveTo>
                  <a:pt x="379397" y="10178"/>
                </a:moveTo>
                <a:lnTo>
                  <a:pt x="369886" y="10178"/>
                </a:lnTo>
                <a:lnTo>
                  <a:pt x="369886" y="21690"/>
                </a:lnTo>
                <a:lnTo>
                  <a:pt x="374645" y="42626"/>
                </a:lnTo>
                <a:lnTo>
                  <a:pt x="379397" y="21690"/>
                </a:lnTo>
                <a:lnTo>
                  <a:pt x="379397" y="10178"/>
                </a:lnTo>
                <a:close/>
              </a:path>
              <a:path w="443864" h="147955">
                <a:moveTo>
                  <a:pt x="443635" y="118966"/>
                </a:moveTo>
                <a:lnTo>
                  <a:pt x="306983" y="118966"/>
                </a:lnTo>
                <a:lnTo>
                  <a:pt x="306983" y="130312"/>
                </a:lnTo>
                <a:lnTo>
                  <a:pt x="443635" y="130312"/>
                </a:lnTo>
                <a:lnTo>
                  <a:pt x="443635" y="118966"/>
                </a:lnTo>
                <a:close/>
              </a:path>
            </a:pathLst>
          </a:custGeom>
          <a:solidFill>
            <a:srgbClr val="677582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2" name="object 6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865916" y="3786025"/>
            <a:ext cx="253903" cy="138110"/>
          </a:xfrm>
          <a:prstGeom prst="rect">
            <a:avLst/>
          </a:prstGeom>
        </p:spPr>
      </p:pic>
      <p:sp>
        <p:nvSpPr>
          <p:cNvPr id="63" name="object 63"/>
          <p:cNvSpPr/>
          <p:nvPr/>
        </p:nvSpPr>
        <p:spPr>
          <a:xfrm>
            <a:off x="4850160" y="4345073"/>
            <a:ext cx="408940" cy="138430"/>
          </a:xfrm>
          <a:custGeom>
            <a:avLst/>
            <a:gdLst/>
            <a:ahLst/>
            <a:cxnLst/>
            <a:rect l="l" t="t" r="r" b="b"/>
            <a:pathLst>
              <a:path w="408939" h="138429">
                <a:moveTo>
                  <a:pt x="89527" y="3513"/>
                </a:moveTo>
                <a:lnTo>
                  <a:pt x="77610" y="3513"/>
                </a:lnTo>
                <a:lnTo>
                  <a:pt x="77610" y="131082"/>
                </a:lnTo>
                <a:lnTo>
                  <a:pt x="89527" y="131082"/>
                </a:lnTo>
                <a:lnTo>
                  <a:pt x="89527" y="83263"/>
                </a:lnTo>
                <a:lnTo>
                  <a:pt x="84027" y="83263"/>
                </a:lnTo>
                <a:lnTo>
                  <a:pt x="84027" y="73027"/>
                </a:lnTo>
                <a:lnTo>
                  <a:pt x="89527" y="73027"/>
                </a:lnTo>
                <a:lnTo>
                  <a:pt x="89527" y="48583"/>
                </a:lnTo>
                <a:lnTo>
                  <a:pt x="84333" y="48583"/>
                </a:lnTo>
                <a:lnTo>
                  <a:pt x="84333" y="38347"/>
                </a:lnTo>
                <a:lnTo>
                  <a:pt x="89527" y="38347"/>
                </a:lnTo>
                <a:lnTo>
                  <a:pt x="89527" y="3513"/>
                </a:lnTo>
                <a:close/>
              </a:path>
              <a:path w="408939" h="138429">
                <a:moveTo>
                  <a:pt x="51791" y="17416"/>
                </a:moveTo>
                <a:lnTo>
                  <a:pt x="46749" y="17416"/>
                </a:lnTo>
                <a:lnTo>
                  <a:pt x="46749" y="19708"/>
                </a:lnTo>
                <a:lnTo>
                  <a:pt x="43978" y="43123"/>
                </a:lnTo>
                <a:lnTo>
                  <a:pt x="35463" y="64376"/>
                </a:lnTo>
                <a:lnTo>
                  <a:pt x="20904" y="83194"/>
                </a:lnTo>
                <a:lnTo>
                  <a:pt x="0" y="99305"/>
                </a:lnTo>
                <a:lnTo>
                  <a:pt x="7333" y="108319"/>
                </a:lnTo>
                <a:lnTo>
                  <a:pt x="31063" y="89861"/>
                </a:lnTo>
                <a:lnTo>
                  <a:pt x="47074" y="68138"/>
                </a:lnTo>
                <a:lnTo>
                  <a:pt x="54339" y="48583"/>
                </a:lnTo>
                <a:lnTo>
                  <a:pt x="53624" y="48583"/>
                </a:lnTo>
                <a:lnTo>
                  <a:pt x="53624" y="38347"/>
                </a:lnTo>
                <a:lnTo>
                  <a:pt x="56711" y="38347"/>
                </a:lnTo>
                <a:lnTo>
                  <a:pt x="57849" y="27805"/>
                </a:lnTo>
                <a:lnTo>
                  <a:pt x="51791" y="27805"/>
                </a:lnTo>
                <a:lnTo>
                  <a:pt x="51791" y="17416"/>
                </a:lnTo>
                <a:close/>
              </a:path>
              <a:path w="408939" h="138429">
                <a:moveTo>
                  <a:pt x="77610" y="73027"/>
                </a:moveTo>
                <a:lnTo>
                  <a:pt x="52555" y="73027"/>
                </a:lnTo>
                <a:lnTo>
                  <a:pt x="52555" y="83263"/>
                </a:lnTo>
                <a:lnTo>
                  <a:pt x="77610" y="83263"/>
                </a:lnTo>
                <a:lnTo>
                  <a:pt x="77610" y="73027"/>
                </a:lnTo>
                <a:close/>
              </a:path>
              <a:path w="408939" h="138429">
                <a:moveTo>
                  <a:pt x="89527" y="73027"/>
                </a:moveTo>
                <a:lnTo>
                  <a:pt x="84027" y="73027"/>
                </a:lnTo>
                <a:lnTo>
                  <a:pt x="84027" y="83263"/>
                </a:lnTo>
                <a:lnTo>
                  <a:pt x="89527" y="83263"/>
                </a:lnTo>
                <a:lnTo>
                  <a:pt x="89527" y="73027"/>
                </a:lnTo>
                <a:close/>
              </a:path>
              <a:path w="408939" h="138429">
                <a:moveTo>
                  <a:pt x="56711" y="38347"/>
                </a:moveTo>
                <a:lnTo>
                  <a:pt x="53624" y="38347"/>
                </a:lnTo>
                <a:lnTo>
                  <a:pt x="53624" y="48583"/>
                </a:lnTo>
                <a:lnTo>
                  <a:pt x="54339" y="48583"/>
                </a:lnTo>
                <a:lnTo>
                  <a:pt x="56124" y="43780"/>
                </a:lnTo>
                <a:lnTo>
                  <a:pt x="56711" y="38347"/>
                </a:lnTo>
                <a:close/>
              </a:path>
              <a:path w="408939" h="138429">
                <a:moveTo>
                  <a:pt x="77610" y="38347"/>
                </a:moveTo>
                <a:lnTo>
                  <a:pt x="56711" y="38347"/>
                </a:lnTo>
                <a:lnTo>
                  <a:pt x="56124" y="43780"/>
                </a:lnTo>
                <a:lnTo>
                  <a:pt x="54339" y="48583"/>
                </a:lnTo>
                <a:lnTo>
                  <a:pt x="77610" y="48583"/>
                </a:lnTo>
                <a:lnTo>
                  <a:pt x="77610" y="38347"/>
                </a:lnTo>
                <a:close/>
              </a:path>
              <a:path w="408939" h="138429">
                <a:moveTo>
                  <a:pt x="89527" y="38347"/>
                </a:moveTo>
                <a:lnTo>
                  <a:pt x="84333" y="38347"/>
                </a:lnTo>
                <a:lnTo>
                  <a:pt x="84333" y="48583"/>
                </a:lnTo>
                <a:lnTo>
                  <a:pt x="89527" y="48583"/>
                </a:lnTo>
                <a:lnTo>
                  <a:pt x="89527" y="38347"/>
                </a:lnTo>
                <a:close/>
              </a:path>
              <a:path w="408939" h="138429">
                <a:moveTo>
                  <a:pt x="46749" y="17416"/>
                </a:moveTo>
                <a:lnTo>
                  <a:pt x="6111" y="17416"/>
                </a:lnTo>
                <a:lnTo>
                  <a:pt x="6111" y="27805"/>
                </a:lnTo>
                <a:lnTo>
                  <a:pt x="45791" y="27805"/>
                </a:lnTo>
                <a:lnTo>
                  <a:pt x="46749" y="19708"/>
                </a:lnTo>
                <a:lnTo>
                  <a:pt x="46749" y="17416"/>
                </a:lnTo>
                <a:close/>
              </a:path>
              <a:path w="408939" h="138429">
                <a:moveTo>
                  <a:pt x="58972" y="17416"/>
                </a:moveTo>
                <a:lnTo>
                  <a:pt x="51791" y="17416"/>
                </a:lnTo>
                <a:lnTo>
                  <a:pt x="51791" y="27805"/>
                </a:lnTo>
                <a:lnTo>
                  <a:pt x="57849" y="27805"/>
                </a:lnTo>
                <a:lnTo>
                  <a:pt x="58972" y="17416"/>
                </a:lnTo>
                <a:close/>
              </a:path>
              <a:path w="408939" h="138429">
                <a:moveTo>
                  <a:pt x="117485" y="0"/>
                </a:moveTo>
                <a:lnTo>
                  <a:pt x="105263" y="0"/>
                </a:lnTo>
                <a:lnTo>
                  <a:pt x="105263" y="138110"/>
                </a:lnTo>
                <a:lnTo>
                  <a:pt x="117485" y="138110"/>
                </a:lnTo>
                <a:lnTo>
                  <a:pt x="117485" y="0"/>
                </a:lnTo>
                <a:close/>
              </a:path>
              <a:path w="408939" h="138429">
                <a:moveTo>
                  <a:pt x="247792" y="152"/>
                </a:moveTo>
                <a:lnTo>
                  <a:pt x="235112" y="152"/>
                </a:lnTo>
                <a:lnTo>
                  <a:pt x="235112" y="84027"/>
                </a:lnTo>
                <a:lnTo>
                  <a:pt x="247792" y="84027"/>
                </a:lnTo>
                <a:lnTo>
                  <a:pt x="247792" y="61416"/>
                </a:lnTo>
                <a:lnTo>
                  <a:pt x="243973" y="61416"/>
                </a:lnTo>
                <a:lnTo>
                  <a:pt x="243973" y="50874"/>
                </a:lnTo>
                <a:lnTo>
                  <a:pt x="247792" y="50874"/>
                </a:lnTo>
                <a:lnTo>
                  <a:pt x="247792" y="32541"/>
                </a:lnTo>
                <a:lnTo>
                  <a:pt x="243973" y="32541"/>
                </a:lnTo>
                <a:lnTo>
                  <a:pt x="243973" y="21999"/>
                </a:lnTo>
                <a:lnTo>
                  <a:pt x="247792" y="21999"/>
                </a:lnTo>
                <a:lnTo>
                  <a:pt x="247792" y="152"/>
                </a:lnTo>
                <a:close/>
              </a:path>
              <a:path w="408939" h="138429">
                <a:moveTo>
                  <a:pt x="247792" y="50874"/>
                </a:moveTo>
                <a:lnTo>
                  <a:pt x="243973" y="50874"/>
                </a:lnTo>
                <a:lnTo>
                  <a:pt x="243973" y="61416"/>
                </a:lnTo>
                <a:lnTo>
                  <a:pt x="247792" y="61416"/>
                </a:lnTo>
                <a:lnTo>
                  <a:pt x="247792" y="50874"/>
                </a:lnTo>
                <a:close/>
              </a:path>
              <a:path w="408939" h="138429">
                <a:moveTo>
                  <a:pt x="268264" y="50874"/>
                </a:moveTo>
                <a:lnTo>
                  <a:pt x="247792" y="50874"/>
                </a:lnTo>
                <a:lnTo>
                  <a:pt x="247792" y="61416"/>
                </a:lnTo>
                <a:lnTo>
                  <a:pt x="268264" y="61416"/>
                </a:lnTo>
                <a:lnTo>
                  <a:pt x="268264" y="50874"/>
                </a:lnTo>
                <a:close/>
              </a:path>
              <a:path w="408939" h="138429">
                <a:moveTo>
                  <a:pt x="247792" y="21999"/>
                </a:moveTo>
                <a:lnTo>
                  <a:pt x="243973" y="21999"/>
                </a:lnTo>
                <a:lnTo>
                  <a:pt x="243973" y="32541"/>
                </a:lnTo>
                <a:lnTo>
                  <a:pt x="247792" y="32541"/>
                </a:lnTo>
                <a:lnTo>
                  <a:pt x="247792" y="21999"/>
                </a:lnTo>
                <a:close/>
              </a:path>
              <a:path w="408939" h="138429">
                <a:moveTo>
                  <a:pt x="268264" y="21999"/>
                </a:moveTo>
                <a:lnTo>
                  <a:pt x="247792" y="21999"/>
                </a:lnTo>
                <a:lnTo>
                  <a:pt x="247792" y="32541"/>
                </a:lnTo>
                <a:lnTo>
                  <a:pt x="268264" y="32541"/>
                </a:lnTo>
                <a:lnTo>
                  <a:pt x="268264" y="21999"/>
                </a:lnTo>
                <a:close/>
              </a:path>
              <a:path w="408939" h="138429">
                <a:moveTo>
                  <a:pt x="208529" y="8097"/>
                </a:moveTo>
                <a:lnTo>
                  <a:pt x="146348" y="8097"/>
                </a:lnTo>
                <a:lnTo>
                  <a:pt x="146348" y="18486"/>
                </a:lnTo>
                <a:lnTo>
                  <a:pt x="196001" y="18486"/>
                </a:lnTo>
                <a:lnTo>
                  <a:pt x="196001" y="36666"/>
                </a:lnTo>
                <a:lnTo>
                  <a:pt x="146654" y="36666"/>
                </a:lnTo>
                <a:lnTo>
                  <a:pt x="146654" y="76694"/>
                </a:lnTo>
                <a:lnTo>
                  <a:pt x="157501" y="76694"/>
                </a:lnTo>
                <a:lnTo>
                  <a:pt x="175433" y="76515"/>
                </a:lnTo>
                <a:lnTo>
                  <a:pt x="191647" y="75834"/>
                </a:lnTo>
                <a:lnTo>
                  <a:pt x="207173" y="74438"/>
                </a:lnTo>
                <a:lnTo>
                  <a:pt x="223042" y="72110"/>
                </a:lnTo>
                <a:lnTo>
                  <a:pt x="222964" y="71346"/>
                </a:lnTo>
                <a:lnTo>
                  <a:pt x="159029" y="71346"/>
                </a:lnTo>
                <a:lnTo>
                  <a:pt x="159029" y="66152"/>
                </a:lnTo>
                <a:lnTo>
                  <a:pt x="157501" y="66152"/>
                </a:lnTo>
                <a:lnTo>
                  <a:pt x="159029" y="66137"/>
                </a:lnTo>
                <a:lnTo>
                  <a:pt x="159029" y="46444"/>
                </a:lnTo>
                <a:lnTo>
                  <a:pt x="208529" y="46444"/>
                </a:lnTo>
                <a:lnTo>
                  <a:pt x="208529" y="8097"/>
                </a:lnTo>
                <a:close/>
              </a:path>
              <a:path w="408939" h="138429">
                <a:moveTo>
                  <a:pt x="221973" y="61722"/>
                </a:moveTo>
                <a:lnTo>
                  <a:pt x="206335" y="63961"/>
                </a:lnTo>
                <a:lnTo>
                  <a:pt x="191055" y="65312"/>
                </a:lnTo>
                <a:lnTo>
                  <a:pt x="175116" y="65975"/>
                </a:lnTo>
                <a:lnTo>
                  <a:pt x="159029" y="66137"/>
                </a:lnTo>
                <a:lnTo>
                  <a:pt x="159029" y="71346"/>
                </a:lnTo>
                <a:lnTo>
                  <a:pt x="222964" y="71346"/>
                </a:lnTo>
                <a:lnTo>
                  <a:pt x="221973" y="61722"/>
                </a:lnTo>
                <a:close/>
              </a:path>
              <a:path w="408939" h="138429">
                <a:moveTo>
                  <a:pt x="159029" y="66137"/>
                </a:moveTo>
                <a:lnTo>
                  <a:pt x="157501" y="66152"/>
                </a:lnTo>
                <a:lnTo>
                  <a:pt x="159029" y="66152"/>
                </a:lnTo>
                <a:close/>
              </a:path>
              <a:path w="408939" h="138429">
                <a:moveTo>
                  <a:pt x="247792" y="91208"/>
                </a:moveTo>
                <a:lnTo>
                  <a:pt x="158112" y="91208"/>
                </a:lnTo>
                <a:lnTo>
                  <a:pt x="158112" y="101596"/>
                </a:lnTo>
                <a:lnTo>
                  <a:pt x="235112" y="101596"/>
                </a:lnTo>
                <a:lnTo>
                  <a:pt x="235112" y="138110"/>
                </a:lnTo>
                <a:lnTo>
                  <a:pt x="247792" y="138110"/>
                </a:lnTo>
                <a:lnTo>
                  <a:pt x="247792" y="91208"/>
                </a:lnTo>
                <a:close/>
              </a:path>
              <a:path w="408939" h="138429">
                <a:moveTo>
                  <a:pt x="388335" y="0"/>
                </a:moveTo>
                <a:lnTo>
                  <a:pt x="375655" y="0"/>
                </a:lnTo>
                <a:lnTo>
                  <a:pt x="375655" y="78069"/>
                </a:lnTo>
                <a:lnTo>
                  <a:pt x="388335" y="78069"/>
                </a:lnTo>
                <a:lnTo>
                  <a:pt x="388335" y="42166"/>
                </a:lnTo>
                <a:lnTo>
                  <a:pt x="384974" y="42166"/>
                </a:lnTo>
                <a:lnTo>
                  <a:pt x="384974" y="31624"/>
                </a:lnTo>
                <a:lnTo>
                  <a:pt x="388335" y="31624"/>
                </a:lnTo>
                <a:lnTo>
                  <a:pt x="388335" y="0"/>
                </a:lnTo>
                <a:close/>
              </a:path>
              <a:path w="408939" h="138429">
                <a:moveTo>
                  <a:pt x="388335" y="31624"/>
                </a:moveTo>
                <a:lnTo>
                  <a:pt x="384974" y="31624"/>
                </a:lnTo>
                <a:lnTo>
                  <a:pt x="384974" y="42166"/>
                </a:lnTo>
                <a:lnTo>
                  <a:pt x="388335" y="42166"/>
                </a:lnTo>
                <a:lnTo>
                  <a:pt x="388335" y="31624"/>
                </a:lnTo>
                <a:close/>
              </a:path>
              <a:path w="408939" h="138429">
                <a:moveTo>
                  <a:pt x="408808" y="31624"/>
                </a:moveTo>
                <a:lnTo>
                  <a:pt x="388335" y="31624"/>
                </a:lnTo>
                <a:lnTo>
                  <a:pt x="388335" y="42166"/>
                </a:lnTo>
                <a:lnTo>
                  <a:pt x="408808" y="42166"/>
                </a:lnTo>
                <a:lnTo>
                  <a:pt x="408808" y="31624"/>
                </a:lnTo>
                <a:close/>
              </a:path>
              <a:path w="408939" h="138429">
                <a:moveTo>
                  <a:pt x="388335" y="85555"/>
                </a:moveTo>
                <a:lnTo>
                  <a:pt x="301252" y="85555"/>
                </a:lnTo>
                <a:lnTo>
                  <a:pt x="301252" y="136277"/>
                </a:lnTo>
                <a:lnTo>
                  <a:pt x="388335" y="136277"/>
                </a:lnTo>
                <a:lnTo>
                  <a:pt x="388335" y="125888"/>
                </a:lnTo>
                <a:lnTo>
                  <a:pt x="313780" y="125888"/>
                </a:lnTo>
                <a:lnTo>
                  <a:pt x="313780" y="95791"/>
                </a:lnTo>
                <a:lnTo>
                  <a:pt x="388335" y="95791"/>
                </a:lnTo>
                <a:lnTo>
                  <a:pt x="388335" y="85555"/>
                </a:lnTo>
                <a:close/>
              </a:path>
              <a:path w="408939" h="138429">
                <a:moveTo>
                  <a:pt x="388335" y="95791"/>
                </a:moveTo>
                <a:lnTo>
                  <a:pt x="375961" y="95791"/>
                </a:lnTo>
                <a:lnTo>
                  <a:pt x="375961" y="125888"/>
                </a:lnTo>
                <a:lnTo>
                  <a:pt x="388335" y="125888"/>
                </a:lnTo>
                <a:lnTo>
                  <a:pt x="388335" y="95791"/>
                </a:lnTo>
                <a:close/>
              </a:path>
              <a:path w="408939" h="138429">
                <a:moveTo>
                  <a:pt x="300489" y="6874"/>
                </a:moveTo>
                <a:lnTo>
                  <a:pt x="287808" y="6874"/>
                </a:lnTo>
                <a:lnTo>
                  <a:pt x="287808" y="67680"/>
                </a:lnTo>
                <a:lnTo>
                  <a:pt x="298655" y="67680"/>
                </a:lnTo>
                <a:lnTo>
                  <a:pt x="314167" y="67389"/>
                </a:lnTo>
                <a:lnTo>
                  <a:pt x="329936" y="66381"/>
                </a:lnTo>
                <a:lnTo>
                  <a:pt x="346221" y="64457"/>
                </a:lnTo>
                <a:lnTo>
                  <a:pt x="358995" y="62180"/>
                </a:lnTo>
                <a:lnTo>
                  <a:pt x="300489" y="62180"/>
                </a:lnTo>
                <a:lnTo>
                  <a:pt x="300489" y="56985"/>
                </a:lnTo>
                <a:lnTo>
                  <a:pt x="298655" y="56985"/>
                </a:lnTo>
                <a:lnTo>
                  <a:pt x="300489" y="56951"/>
                </a:lnTo>
                <a:lnTo>
                  <a:pt x="300489" y="6874"/>
                </a:lnTo>
                <a:close/>
              </a:path>
              <a:path w="408939" h="138429">
                <a:moveTo>
                  <a:pt x="361752" y="51027"/>
                </a:moveTo>
                <a:lnTo>
                  <a:pt x="345147" y="53892"/>
                </a:lnTo>
                <a:lnTo>
                  <a:pt x="329172" y="55725"/>
                </a:lnTo>
                <a:lnTo>
                  <a:pt x="313713" y="56699"/>
                </a:lnTo>
                <a:lnTo>
                  <a:pt x="300489" y="56951"/>
                </a:lnTo>
                <a:lnTo>
                  <a:pt x="300489" y="62180"/>
                </a:lnTo>
                <a:lnTo>
                  <a:pt x="358995" y="62180"/>
                </a:lnTo>
                <a:lnTo>
                  <a:pt x="363280" y="61416"/>
                </a:lnTo>
                <a:lnTo>
                  <a:pt x="361752" y="51027"/>
                </a:lnTo>
                <a:close/>
              </a:path>
              <a:path w="408939" h="138429">
                <a:moveTo>
                  <a:pt x="300489" y="56951"/>
                </a:moveTo>
                <a:lnTo>
                  <a:pt x="298655" y="56985"/>
                </a:lnTo>
                <a:lnTo>
                  <a:pt x="300489" y="56985"/>
                </a:lnTo>
                <a:close/>
              </a:path>
            </a:pathLst>
          </a:custGeom>
          <a:solidFill>
            <a:srgbClr val="6775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4850160" y="4923184"/>
            <a:ext cx="395605" cy="138430"/>
          </a:xfrm>
          <a:custGeom>
            <a:avLst/>
            <a:gdLst/>
            <a:ahLst/>
            <a:cxnLst/>
            <a:rect l="l" t="t" r="r" b="b"/>
            <a:pathLst>
              <a:path w="395604" h="138429">
                <a:moveTo>
                  <a:pt x="89527" y="3513"/>
                </a:moveTo>
                <a:lnTo>
                  <a:pt x="77610" y="3513"/>
                </a:lnTo>
                <a:lnTo>
                  <a:pt x="77610" y="131082"/>
                </a:lnTo>
                <a:lnTo>
                  <a:pt x="89527" y="131082"/>
                </a:lnTo>
                <a:lnTo>
                  <a:pt x="89527" y="83263"/>
                </a:lnTo>
                <a:lnTo>
                  <a:pt x="84027" y="83263"/>
                </a:lnTo>
                <a:lnTo>
                  <a:pt x="84027" y="73027"/>
                </a:lnTo>
                <a:lnTo>
                  <a:pt x="89527" y="73027"/>
                </a:lnTo>
                <a:lnTo>
                  <a:pt x="89527" y="48583"/>
                </a:lnTo>
                <a:lnTo>
                  <a:pt x="84333" y="48583"/>
                </a:lnTo>
                <a:lnTo>
                  <a:pt x="84333" y="38347"/>
                </a:lnTo>
                <a:lnTo>
                  <a:pt x="89527" y="38347"/>
                </a:lnTo>
                <a:lnTo>
                  <a:pt x="89527" y="3513"/>
                </a:lnTo>
                <a:close/>
              </a:path>
              <a:path w="395604" h="138429">
                <a:moveTo>
                  <a:pt x="51791" y="17416"/>
                </a:moveTo>
                <a:lnTo>
                  <a:pt x="46749" y="17416"/>
                </a:lnTo>
                <a:lnTo>
                  <a:pt x="46749" y="19708"/>
                </a:lnTo>
                <a:lnTo>
                  <a:pt x="43978" y="43123"/>
                </a:lnTo>
                <a:lnTo>
                  <a:pt x="35463" y="64376"/>
                </a:lnTo>
                <a:lnTo>
                  <a:pt x="20904" y="83194"/>
                </a:lnTo>
                <a:lnTo>
                  <a:pt x="0" y="99305"/>
                </a:lnTo>
                <a:lnTo>
                  <a:pt x="7333" y="108319"/>
                </a:lnTo>
                <a:lnTo>
                  <a:pt x="31063" y="89861"/>
                </a:lnTo>
                <a:lnTo>
                  <a:pt x="47074" y="68138"/>
                </a:lnTo>
                <a:lnTo>
                  <a:pt x="54339" y="48583"/>
                </a:lnTo>
                <a:lnTo>
                  <a:pt x="53624" y="48583"/>
                </a:lnTo>
                <a:lnTo>
                  <a:pt x="53624" y="38347"/>
                </a:lnTo>
                <a:lnTo>
                  <a:pt x="56711" y="38347"/>
                </a:lnTo>
                <a:lnTo>
                  <a:pt x="57849" y="27805"/>
                </a:lnTo>
                <a:lnTo>
                  <a:pt x="51791" y="27805"/>
                </a:lnTo>
                <a:lnTo>
                  <a:pt x="51791" y="17416"/>
                </a:lnTo>
                <a:close/>
              </a:path>
              <a:path w="395604" h="138429">
                <a:moveTo>
                  <a:pt x="77610" y="73027"/>
                </a:moveTo>
                <a:lnTo>
                  <a:pt x="52555" y="73027"/>
                </a:lnTo>
                <a:lnTo>
                  <a:pt x="52555" y="83263"/>
                </a:lnTo>
                <a:lnTo>
                  <a:pt x="77610" y="83263"/>
                </a:lnTo>
                <a:lnTo>
                  <a:pt x="77610" y="73027"/>
                </a:lnTo>
                <a:close/>
              </a:path>
              <a:path w="395604" h="138429">
                <a:moveTo>
                  <a:pt x="89527" y="73027"/>
                </a:moveTo>
                <a:lnTo>
                  <a:pt x="84027" y="73027"/>
                </a:lnTo>
                <a:lnTo>
                  <a:pt x="84027" y="83263"/>
                </a:lnTo>
                <a:lnTo>
                  <a:pt x="89527" y="83263"/>
                </a:lnTo>
                <a:lnTo>
                  <a:pt x="89527" y="73027"/>
                </a:lnTo>
                <a:close/>
              </a:path>
              <a:path w="395604" h="138429">
                <a:moveTo>
                  <a:pt x="56711" y="38347"/>
                </a:moveTo>
                <a:lnTo>
                  <a:pt x="53624" y="38347"/>
                </a:lnTo>
                <a:lnTo>
                  <a:pt x="53624" y="48583"/>
                </a:lnTo>
                <a:lnTo>
                  <a:pt x="54339" y="48583"/>
                </a:lnTo>
                <a:lnTo>
                  <a:pt x="56124" y="43780"/>
                </a:lnTo>
                <a:lnTo>
                  <a:pt x="56711" y="38347"/>
                </a:lnTo>
                <a:close/>
              </a:path>
              <a:path w="395604" h="138429">
                <a:moveTo>
                  <a:pt x="77610" y="38347"/>
                </a:moveTo>
                <a:lnTo>
                  <a:pt x="56711" y="38347"/>
                </a:lnTo>
                <a:lnTo>
                  <a:pt x="56124" y="43780"/>
                </a:lnTo>
                <a:lnTo>
                  <a:pt x="54339" y="48583"/>
                </a:lnTo>
                <a:lnTo>
                  <a:pt x="77610" y="48583"/>
                </a:lnTo>
                <a:lnTo>
                  <a:pt x="77610" y="38347"/>
                </a:lnTo>
                <a:close/>
              </a:path>
              <a:path w="395604" h="138429">
                <a:moveTo>
                  <a:pt x="89527" y="38347"/>
                </a:moveTo>
                <a:lnTo>
                  <a:pt x="84333" y="38347"/>
                </a:lnTo>
                <a:lnTo>
                  <a:pt x="84333" y="48583"/>
                </a:lnTo>
                <a:lnTo>
                  <a:pt x="89527" y="48583"/>
                </a:lnTo>
                <a:lnTo>
                  <a:pt x="89527" y="38347"/>
                </a:lnTo>
                <a:close/>
              </a:path>
              <a:path w="395604" h="138429">
                <a:moveTo>
                  <a:pt x="46749" y="17416"/>
                </a:moveTo>
                <a:lnTo>
                  <a:pt x="6111" y="17416"/>
                </a:lnTo>
                <a:lnTo>
                  <a:pt x="6111" y="27805"/>
                </a:lnTo>
                <a:lnTo>
                  <a:pt x="45791" y="27805"/>
                </a:lnTo>
                <a:lnTo>
                  <a:pt x="46749" y="19708"/>
                </a:lnTo>
                <a:lnTo>
                  <a:pt x="46749" y="17416"/>
                </a:lnTo>
                <a:close/>
              </a:path>
              <a:path w="395604" h="138429">
                <a:moveTo>
                  <a:pt x="58972" y="17416"/>
                </a:moveTo>
                <a:lnTo>
                  <a:pt x="51791" y="17416"/>
                </a:lnTo>
                <a:lnTo>
                  <a:pt x="51791" y="27805"/>
                </a:lnTo>
                <a:lnTo>
                  <a:pt x="57849" y="27805"/>
                </a:lnTo>
                <a:lnTo>
                  <a:pt x="58972" y="17416"/>
                </a:lnTo>
                <a:close/>
              </a:path>
              <a:path w="395604" h="138429">
                <a:moveTo>
                  <a:pt x="117485" y="0"/>
                </a:moveTo>
                <a:lnTo>
                  <a:pt x="105263" y="0"/>
                </a:lnTo>
                <a:lnTo>
                  <a:pt x="105263" y="138110"/>
                </a:lnTo>
                <a:lnTo>
                  <a:pt x="117485" y="138110"/>
                </a:lnTo>
                <a:lnTo>
                  <a:pt x="117485" y="0"/>
                </a:lnTo>
                <a:close/>
              </a:path>
              <a:path w="395604" h="138429">
                <a:moveTo>
                  <a:pt x="247792" y="152"/>
                </a:moveTo>
                <a:lnTo>
                  <a:pt x="235112" y="152"/>
                </a:lnTo>
                <a:lnTo>
                  <a:pt x="235112" y="84027"/>
                </a:lnTo>
                <a:lnTo>
                  <a:pt x="247792" y="84027"/>
                </a:lnTo>
                <a:lnTo>
                  <a:pt x="247792" y="61416"/>
                </a:lnTo>
                <a:lnTo>
                  <a:pt x="243973" y="61416"/>
                </a:lnTo>
                <a:lnTo>
                  <a:pt x="243973" y="50874"/>
                </a:lnTo>
                <a:lnTo>
                  <a:pt x="247792" y="50874"/>
                </a:lnTo>
                <a:lnTo>
                  <a:pt x="247792" y="32541"/>
                </a:lnTo>
                <a:lnTo>
                  <a:pt x="243973" y="32541"/>
                </a:lnTo>
                <a:lnTo>
                  <a:pt x="243973" y="21999"/>
                </a:lnTo>
                <a:lnTo>
                  <a:pt x="247792" y="21999"/>
                </a:lnTo>
                <a:lnTo>
                  <a:pt x="247792" y="152"/>
                </a:lnTo>
                <a:close/>
              </a:path>
              <a:path w="395604" h="138429">
                <a:moveTo>
                  <a:pt x="247792" y="50874"/>
                </a:moveTo>
                <a:lnTo>
                  <a:pt x="243973" y="50874"/>
                </a:lnTo>
                <a:lnTo>
                  <a:pt x="243973" y="61416"/>
                </a:lnTo>
                <a:lnTo>
                  <a:pt x="247792" y="61416"/>
                </a:lnTo>
                <a:lnTo>
                  <a:pt x="247792" y="50874"/>
                </a:lnTo>
                <a:close/>
              </a:path>
              <a:path w="395604" h="138429">
                <a:moveTo>
                  <a:pt x="268264" y="50874"/>
                </a:moveTo>
                <a:lnTo>
                  <a:pt x="247792" y="50874"/>
                </a:lnTo>
                <a:lnTo>
                  <a:pt x="247792" y="61416"/>
                </a:lnTo>
                <a:lnTo>
                  <a:pt x="268264" y="61416"/>
                </a:lnTo>
                <a:lnTo>
                  <a:pt x="268264" y="50874"/>
                </a:lnTo>
                <a:close/>
              </a:path>
              <a:path w="395604" h="138429">
                <a:moveTo>
                  <a:pt x="247792" y="21999"/>
                </a:moveTo>
                <a:lnTo>
                  <a:pt x="243973" y="21999"/>
                </a:lnTo>
                <a:lnTo>
                  <a:pt x="243973" y="32541"/>
                </a:lnTo>
                <a:lnTo>
                  <a:pt x="247792" y="32541"/>
                </a:lnTo>
                <a:lnTo>
                  <a:pt x="247792" y="21999"/>
                </a:lnTo>
                <a:close/>
              </a:path>
              <a:path w="395604" h="138429">
                <a:moveTo>
                  <a:pt x="268264" y="21999"/>
                </a:moveTo>
                <a:lnTo>
                  <a:pt x="247792" y="21999"/>
                </a:lnTo>
                <a:lnTo>
                  <a:pt x="247792" y="32541"/>
                </a:lnTo>
                <a:lnTo>
                  <a:pt x="268264" y="32541"/>
                </a:lnTo>
                <a:lnTo>
                  <a:pt x="268264" y="21999"/>
                </a:lnTo>
                <a:close/>
              </a:path>
              <a:path w="395604" h="138429">
                <a:moveTo>
                  <a:pt x="208529" y="8097"/>
                </a:moveTo>
                <a:lnTo>
                  <a:pt x="146348" y="8097"/>
                </a:lnTo>
                <a:lnTo>
                  <a:pt x="146348" y="18486"/>
                </a:lnTo>
                <a:lnTo>
                  <a:pt x="196001" y="18486"/>
                </a:lnTo>
                <a:lnTo>
                  <a:pt x="196001" y="36666"/>
                </a:lnTo>
                <a:lnTo>
                  <a:pt x="146654" y="36666"/>
                </a:lnTo>
                <a:lnTo>
                  <a:pt x="146654" y="76694"/>
                </a:lnTo>
                <a:lnTo>
                  <a:pt x="157501" y="76694"/>
                </a:lnTo>
                <a:lnTo>
                  <a:pt x="175433" y="76515"/>
                </a:lnTo>
                <a:lnTo>
                  <a:pt x="191647" y="75834"/>
                </a:lnTo>
                <a:lnTo>
                  <a:pt x="207173" y="74438"/>
                </a:lnTo>
                <a:lnTo>
                  <a:pt x="223042" y="72110"/>
                </a:lnTo>
                <a:lnTo>
                  <a:pt x="222964" y="71346"/>
                </a:lnTo>
                <a:lnTo>
                  <a:pt x="159029" y="71346"/>
                </a:lnTo>
                <a:lnTo>
                  <a:pt x="159029" y="66152"/>
                </a:lnTo>
                <a:lnTo>
                  <a:pt x="157501" y="66152"/>
                </a:lnTo>
                <a:lnTo>
                  <a:pt x="159029" y="66137"/>
                </a:lnTo>
                <a:lnTo>
                  <a:pt x="159029" y="46444"/>
                </a:lnTo>
                <a:lnTo>
                  <a:pt x="208529" y="46444"/>
                </a:lnTo>
                <a:lnTo>
                  <a:pt x="208529" y="8097"/>
                </a:lnTo>
                <a:close/>
              </a:path>
              <a:path w="395604" h="138429">
                <a:moveTo>
                  <a:pt x="221973" y="61722"/>
                </a:moveTo>
                <a:lnTo>
                  <a:pt x="206335" y="63961"/>
                </a:lnTo>
                <a:lnTo>
                  <a:pt x="191055" y="65312"/>
                </a:lnTo>
                <a:lnTo>
                  <a:pt x="175116" y="65975"/>
                </a:lnTo>
                <a:lnTo>
                  <a:pt x="159029" y="66137"/>
                </a:lnTo>
                <a:lnTo>
                  <a:pt x="159029" y="71346"/>
                </a:lnTo>
                <a:lnTo>
                  <a:pt x="222964" y="71346"/>
                </a:lnTo>
                <a:lnTo>
                  <a:pt x="221973" y="61722"/>
                </a:lnTo>
                <a:close/>
              </a:path>
              <a:path w="395604" h="138429">
                <a:moveTo>
                  <a:pt x="159029" y="66137"/>
                </a:moveTo>
                <a:lnTo>
                  <a:pt x="157501" y="66152"/>
                </a:lnTo>
                <a:lnTo>
                  <a:pt x="159029" y="66152"/>
                </a:lnTo>
                <a:close/>
              </a:path>
              <a:path w="395604" h="138429">
                <a:moveTo>
                  <a:pt x="247792" y="91208"/>
                </a:moveTo>
                <a:lnTo>
                  <a:pt x="158112" y="91208"/>
                </a:lnTo>
                <a:lnTo>
                  <a:pt x="158112" y="101596"/>
                </a:lnTo>
                <a:lnTo>
                  <a:pt x="235112" y="101596"/>
                </a:lnTo>
                <a:lnTo>
                  <a:pt x="235112" y="138110"/>
                </a:lnTo>
                <a:lnTo>
                  <a:pt x="247792" y="138110"/>
                </a:lnTo>
                <a:lnTo>
                  <a:pt x="247792" y="91208"/>
                </a:lnTo>
                <a:close/>
              </a:path>
              <a:path w="395604" h="138429">
                <a:moveTo>
                  <a:pt x="395058" y="0"/>
                </a:moveTo>
                <a:lnTo>
                  <a:pt x="382377" y="0"/>
                </a:lnTo>
                <a:lnTo>
                  <a:pt x="382377" y="138416"/>
                </a:lnTo>
                <a:lnTo>
                  <a:pt x="395058" y="138416"/>
                </a:lnTo>
                <a:lnTo>
                  <a:pt x="395058" y="73944"/>
                </a:lnTo>
                <a:lnTo>
                  <a:pt x="387572" y="73944"/>
                </a:lnTo>
                <a:lnTo>
                  <a:pt x="387572" y="63555"/>
                </a:lnTo>
                <a:lnTo>
                  <a:pt x="395058" y="63555"/>
                </a:lnTo>
                <a:lnTo>
                  <a:pt x="395058" y="42624"/>
                </a:lnTo>
                <a:lnTo>
                  <a:pt x="387572" y="42624"/>
                </a:lnTo>
                <a:lnTo>
                  <a:pt x="387572" y="32083"/>
                </a:lnTo>
                <a:lnTo>
                  <a:pt x="395058" y="32083"/>
                </a:lnTo>
                <a:lnTo>
                  <a:pt x="395058" y="0"/>
                </a:lnTo>
                <a:close/>
              </a:path>
              <a:path w="395604" h="138429">
                <a:moveTo>
                  <a:pt x="301252" y="15124"/>
                </a:moveTo>
                <a:lnTo>
                  <a:pt x="288725" y="15124"/>
                </a:lnTo>
                <a:lnTo>
                  <a:pt x="288725" y="106333"/>
                </a:lnTo>
                <a:lnTo>
                  <a:pt x="299114" y="106333"/>
                </a:lnTo>
                <a:lnTo>
                  <a:pt x="315952" y="106079"/>
                </a:lnTo>
                <a:lnTo>
                  <a:pt x="331273" y="105225"/>
                </a:lnTo>
                <a:lnTo>
                  <a:pt x="345906" y="103625"/>
                </a:lnTo>
                <a:lnTo>
                  <a:pt x="360683" y="101138"/>
                </a:lnTo>
                <a:lnTo>
                  <a:pt x="360638" y="100833"/>
                </a:lnTo>
                <a:lnTo>
                  <a:pt x="301252" y="100833"/>
                </a:lnTo>
                <a:lnTo>
                  <a:pt x="301252" y="95638"/>
                </a:lnTo>
                <a:lnTo>
                  <a:pt x="299114" y="95638"/>
                </a:lnTo>
                <a:lnTo>
                  <a:pt x="301252" y="95609"/>
                </a:lnTo>
                <a:lnTo>
                  <a:pt x="301252" y="15124"/>
                </a:lnTo>
                <a:close/>
              </a:path>
              <a:path w="395604" h="138429">
                <a:moveTo>
                  <a:pt x="359155" y="90749"/>
                </a:moveTo>
                <a:lnTo>
                  <a:pt x="344811" y="93124"/>
                </a:lnTo>
                <a:lnTo>
                  <a:pt x="330567" y="94626"/>
                </a:lnTo>
                <a:lnTo>
                  <a:pt x="315606" y="95411"/>
                </a:lnTo>
                <a:lnTo>
                  <a:pt x="301252" y="95609"/>
                </a:lnTo>
                <a:lnTo>
                  <a:pt x="301252" y="100833"/>
                </a:lnTo>
                <a:lnTo>
                  <a:pt x="360638" y="100833"/>
                </a:lnTo>
                <a:lnTo>
                  <a:pt x="359155" y="90749"/>
                </a:lnTo>
                <a:close/>
              </a:path>
              <a:path w="395604" h="138429">
                <a:moveTo>
                  <a:pt x="301252" y="95609"/>
                </a:moveTo>
                <a:lnTo>
                  <a:pt x="299114" y="95638"/>
                </a:lnTo>
                <a:lnTo>
                  <a:pt x="301252" y="95638"/>
                </a:lnTo>
                <a:close/>
              </a:path>
              <a:path w="395604" h="138429">
                <a:moveTo>
                  <a:pt x="382377" y="63555"/>
                </a:moveTo>
                <a:lnTo>
                  <a:pt x="340975" y="63555"/>
                </a:lnTo>
                <a:lnTo>
                  <a:pt x="340975" y="73944"/>
                </a:lnTo>
                <a:lnTo>
                  <a:pt x="382377" y="73944"/>
                </a:lnTo>
                <a:lnTo>
                  <a:pt x="382377" y="63555"/>
                </a:lnTo>
                <a:close/>
              </a:path>
              <a:path w="395604" h="138429">
                <a:moveTo>
                  <a:pt x="395058" y="63555"/>
                </a:moveTo>
                <a:lnTo>
                  <a:pt x="387572" y="63555"/>
                </a:lnTo>
                <a:lnTo>
                  <a:pt x="387572" y="73944"/>
                </a:lnTo>
                <a:lnTo>
                  <a:pt x="395058" y="73944"/>
                </a:lnTo>
                <a:lnTo>
                  <a:pt x="395058" y="63555"/>
                </a:lnTo>
                <a:close/>
              </a:path>
              <a:path w="395604" h="138429">
                <a:moveTo>
                  <a:pt x="382377" y="32083"/>
                </a:moveTo>
                <a:lnTo>
                  <a:pt x="340975" y="32083"/>
                </a:lnTo>
                <a:lnTo>
                  <a:pt x="340975" y="42624"/>
                </a:lnTo>
                <a:lnTo>
                  <a:pt x="382377" y="42624"/>
                </a:lnTo>
                <a:lnTo>
                  <a:pt x="382377" y="32083"/>
                </a:lnTo>
                <a:close/>
              </a:path>
              <a:path w="395604" h="138429">
                <a:moveTo>
                  <a:pt x="395058" y="32083"/>
                </a:moveTo>
                <a:lnTo>
                  <a:pt x="387572" y="32083"/>
                </a:lnTo>
                <a:lnTo>
                  <a:pt x="387572" y="42624"/>
                </a:lnTo>
                <a:lnTo>
                  <a:pt x="395058" y="42624"/>
                </a:lnTo>
                <a:lnTo>
                  <a:pt x="395058" y="32083"/>
                </a:lnTo>
                <a:close/>
              </a:path>
            </a:pathLst>
          </a:custGeom>
          <a:solidFill>
            <a:srgbClr val="6775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5506335" y="4922573"/>
            <a:ext cx="393700" cy="139065"/>
          </a:xfrm>
          <a:custGeom>
            <a:avLst/>
            <a:gdLst/>
            <a:ahLst/>
            <a:cxnLst/>
            <a:rect l="l" t="t" r="r" b="b"/>
            <a:pathLst>
              <a:path w="393700" h="139064">
                <a:moveTo>
                  <a:pt x="37430" y="12527"/>
                </a:moveTo>
                <a:lnTo>
                  <a:pt x="34986" y="12527"/>
                </a:lnTo>
                <a:lnTo>
                  <a:pt x="34986" y="23069"/>
                </a:lnTo>
                <a:lnTo>
                  <a:pt x="32441" y="36711"/>
                </a:lnTo>
                <a:lnTo>
                  <a:pt x="25284" y="48907"/>
                </a:lnTo>
                <a:lnTo>
                  <a:pt x="14232" y="58840"/>
                </a:lnTo>
                <a:lnTo>
                  <a:pt x="0" y="65694"/>
                </a:lnTo>
                <a:lnTo>
                  <a:pt x="6416" y="75777"/>
                </a:lnTo>
                <a:lnTo>
                  <a:pt x="22324" y="67606"/>
                </a:lnTo>
                <a:lnTo>
                  <a:pt x="34680" y="55553"/>
                </a:lnTo>
                <a:lnTo>
                  <a:pt x="41724" y="42244"/>
                </a:lnTo>
                <a:lnTo>
                  <a:pt x="40318" y="39731"/>
                </a:lnTo>
                <a:lnTo>
                  <a:pt x="37430" y="23069"/>
                </a:lnTo>
                <a:lnTo>
                  <a:pt x="37430" y="12527"/>
                </a:lnTo>
                <a:close/>
              </a:path>
              <a:path w="393700" h="139064">
                <a:moveTo>
                  <a:pt x="47972" y="12527"/>
                </a:moveTo>
                <a:lnTo>
                  <a:pt x="45527" y="12527"/>
                </a:lnTo>
                <a:lnTo>
                  <a:pt x="45527" y="23069"/>
                </a:lnTo>
                <a:lnTo>
                  <a:pt x="42682" y="40435"/>
                </a:lnTo>
                <a:lnTo>
                  <a:pt x="41724" y="42244"/>
                </a:lnTo>
                <a:lnTo>
                  <a:pt x="48392" y="54159"/>
                </a:lnTo>
                <a:lnTo>
                  <a:pt x="60762" y="65608"/>
                </a:lnTo>
                <a:lnTo>
                  <a:pt x="76541" y="73333"/>
                </a:lnTo>
                <a:lnTo>
                  <a:pt x="82805" y="63402"/>
                </a:lnTo>
                <a:lnTo>
                  <a:pt x="68790" y="56907"/>
                </a:lnTo>
                <a:lnTo>
                  <a:pt x="57768" y="47532"/>
                </a:lnTo>
                <a:lnTo>
                  <a:pt x="50557" y="36010"/>
                </a:lnTo>
                <a:lnTo>
                  <a:pt x="47972" y="23069"/>
                </a:lnTo>
                <a:lnTo>
                  <a:pt x="47972" y="12527"/>
                </a:lnTo>
                <a:close/>
              </a:path>
              <a:path w="393700" h="139064">
                <a:moveTo>
                  <a:pt x="45527" y="12527"/>
                </a:moveTo>
                <a:lnTo>
                  <a:pt x="37430" y="12527"/>
                </a:lnTo>
                <a:lnTo>
                  <a:pt x="37430" y="23069"/>
                </a:lnTo>
                <a:lnTo>
                  <a:pt x="40318" y="39731"/>
                </a:lnTo>
                <a:lnTo>
                  <a:pt x="41724" y="42244"/>
                </a:lnTo>
                <a:lnTo>
                  <a:pt x="42682" y="40435"/>
                </a:lnTo>
                <a:lnTo>
                  <a:pt x="45527" y="23069"/>
                </a:lnTo>
                <a:lnTo>
                  <a:pt x="45527" y="12527"/>
                </a:lnTo>
                <a:close/>
              </a:path>
              <a:path w="393700" h="139064">
                <a:moveTo>
                  <a:pt x="79138" y="9624"/>
                </a:moveTo>
                <a:lnTo>
                  <a:pt x="3513" y="9624"/>
                </a:lnTo>
                <a:lnTo>
                  <a:pt x="3513" y="19861"/>
                </a:lnTo>
                <a:lnTo>
                  <a:pt x="34986" y="19861"/>
                </a:lnTo>
                <a:lnTo>
                  <a:pt x="34986" y="12527"/>
                </a:lnTo>
                <a:lnTo>
                  <a:pt x="79138" y="12527"/>
                </a:lnTo>
                <a:lnTo>
                  <a:pt x="79138" y="9624"/>
                </a:lnTo>
                <a:close/>
              </a:path>
              <a:path w="393700" h="139064">
                <a:moveTo>
                  <a:pt x="79138" y="12527"/>
                </a:moveTo>
                <a:lnTo>
                  <a:pt x="47972" y="12527"/>
                </a:lnTo>
                <a:lnTo>
                  <a:pt x="47972" y="19861"/>
                </a:lnTo>
                <a:lnTo>
                  <a:pt x="79138" y="19861"/>
                </a:lnTo>
                <a:lnTo>
                  <a:pt x="79138" y="12527"/>
                </a:lnTo>
                <a:close/>
              </a:path>
              <a:path w="393700" h="139064">
                <a:moveTo>
                  <a:pt x="111527" y="611"/>
                </a:moveTo>
                <a:lnTo>
                  <a:pt x="98694" y="611"/>
                </a:lnTo>
                <a:lnTo>
                  <a:pt x="98694" y="75319"/>
                </a:lnTo>
                <a:lnTo>
                  <a:pt x="111527" y="75319"/>
                </a:lnTo>
                <a:lnTo>
                  <a:pt x="111527" y="611"/>
                </a:lnTo>
                <a:close/>
              </a:path>
              <a:path w="393700" h="139064">
                <a:moveTo>
                  <a:pt x="34986" y="82194"/>
                </a:moveTo>
                <a:lnTo>
                  <a:pt x="22458" y="82194"/>
                </a:lnTo>
                <a:lnTo>
                  <a:pt x="22458" y="136888"/>
                </a:lnTo>
                <a:lnTo>
                  <a:pt x="111527" y="136888"/>
                </a:lnTo>
                <a:lnTo>
                  <a:pt x="111527" y="126499"/>
                </a:lnTo>
                <a:lnTo>
                  <a:pt x="34986" y="126499"/>
                </a:lnTo>
                <a:lnTo>
                  <a:pt x="34986" y="108777"/>
                </a:lnTo>
                <a:lnTo>
                  <a:pt x="111527" y="108777"/>
                </a:lnTo>
                <a:lnTo>
                  <a:pt x="111527" y="98541"/>
                </a:lnTo>
                <a:lnTo>
                  <a:pt x="34986" y="98541"/>
                </a:lnTo>
                <a:lnTo>
                  <a:pt x="34986" y="82194"/>
                </a:lnTo>
                <a:close/>
              </a:path>
              <a:path w="393700" h="139064">
                <a:moveTo>
                  <a:pt x="111527" y="108777"/>
                </a:moveTo>
                <a:lnTo>
                  <a:pt x="98999" y="108777"/>
                </a:lnTo>
                <a:lnTo>
                  <a:pt x="98999" y="126499"/>
                </a:lnTo>
                <a:lnTo>
                  <a:pt x="111527" y="126499"/>
                </a:lnTo>
                <a:lnTo>
                  <a:pt x="111527" y="108777"/>
                </a:lnTo>
                <a:close/>
              </a:path>
              <a:path w="393700" h="139064">
                <a:moveTo>
                  <a:pt x="111527" y="82194"/>
                </a:moveTo>
                <a:lnTo>
                  <a:pt x="98999" y="82194"/>
                </a:lnTo>
                <a:lnTo>
                  <a:pt x="98999" y="98541"/>
                </a:lnTo>
                <a:lnTo>
                  <a:pt x="111527" y="98541"/>
                </a:lnTo>
                <a:lnTo>
                  <a:pt x="111527" y="82194"/>
                </a:lnTo>
                <a:close/>
              </a:path>
              <a:path w="393700" h="139064">
                <a:moveTo>
                  <a:pt x="175529" y="24749"/>
                </a:moveTo>
                <a:lnTo>
                  <a:pt x="173237" y="24749"/>
                </a:lnTo>
                <a:lnTo>
                  <a:pt x="173237" y="30555"/>
                </a:lnTo>
                <a:lnTo>
                  <a:pt x="170769" y="44009"/>
                </a:lnTo>
                <a:lnTo>
                  <a:pt x="163803" y="55916"/>
                </a:lnTo>
                <a:lnTo>
                  <a:pt x="152999" y="65531"/>
                </a:lnTo>
                <a:lnTo>
                  <a:pt x="139015" y="72110"/>
                </a:lnTo>
                <a:lnTo>
                  <a:pt x="145126" y="82041"/>
                </a:lnTo>
                <a:lnTo>
                  <a:pt x="160874" y="74104"/>
                </a:lnTo>
                <a:lnTo>
                  <a:pt x="173027" y="62428"/>
                </a:lnTo>
                <a:lnTo>
                  <a:pt x="179823" y="49629"/>
                </a:lnTo>
                <a:lnTo>
                  <a:pt x="178226" y="46702"/>
                </a:lnTo>
                <a:lnTo>
                  <a:pt x="175529" y="30555"/>
                </a:lnTo>
                <a:lnTo>
                  <a:pt x="175529" y="24749"/>
                </a:lnTo>
                <a:close/>
              </a:path>
              <a:path w="393700" h="139064">
                <a:moveTo>
                  <a:pt x="185918" y="24749"/>
                </a:moveTo>
                <a:lnTo>
                  <a:pt x="183626" y="24749"/>
                </a:lnTo>
                <a:lnTo>
                  <a:pt x="183626" y="30555"/>
                </a:lnTo>
                <a:lnTo>
                  <a:pt x="180854" y="47687"/>
                </a:lnTo>
                <a:lnTo>
                  <a:pt x="179823" y="49629"/>
                </a:lnTo>
                <a:lnTo>
                  <a:pt x="185879" y="60728"/>
                </a:lnTo>
                <a:lnTo>
                  <a:pt x="197829" y="71891"/>
                </a:lnTo>
                <a:lnTo>
                  <a:pt x="213417" y="79444"/>
                </a:lnTo>
                <a:lnTo>
                  <a:pt x="219529" y="69513"/>
                </a:lnTo>
                <a:lnTo>
                  <a:pt x="205769" y="63254"/>
                </a:lnTo>
                <a:lnTo>
                  <a:pt x="195161" y="54159"/>
                </a:lnTo>
                <a:lnTo>
                  <a:pt x="188333" y="43002"/>
                </a:lnTo>
                <a:lnTo>
                  <a:pt x="185918" y="30555"/>
                </a:lnTo>
                <a:lnTo>
                  <a:pt x="185918" y="24749"/>
                </a:lnTo>
                <a:close/>
              </a:path>
              <a:path w="393700" h="139064">
                <a:moveTo>
                  <a:pt x="183626" y="24749"/>
                </a:moveTo>
                <a:lnTo>
                  <a:pt x="175529" y="24749"/>
                </a:lnTo>
                <a:lnTo>
                  <a:pt x="175529" y="30555"/>
                </a:lnTo>
                <a:lnTo>
                  <a:pt x="178226" y="46702"/>
                </a:lnTo>
                <a:lnTo>
                  <a:pt x="179823" y="49629"/>
                </a:lnTo>
                <a:lnTo>
                  <a:pt x="180854" y="47687"/>
                </a:lnTo>
                <a:lnTo>
                  <a:pt x="183626" y="30555"/>
                </a:lnTo>
                <a:lnTo>
                  <a:pt x="183626" y="24749"/>
                </a:lnTo>
                <a:close/>
              </a:path>
              <a:path w="393700" h="139064">
                <a:moveTo>
                  <a:pt x="173237" y="17569"/>
                </a:moveTo>
                <a:lnTo>
                  <a:pt x="142682" y="17569"/>
                </a:lnTo>
                <a:lnTo>
                  <a:pt x="142682" y="27805"/>
                </a:lnTo>
                <a:lnTo>
                  <a:pt x="173237" y="27805"/>
                </a:lnTo>
                <a:lnTo>
                  <a:pt x="173237" y="24749"/>
                </a:lnTo>
                <a:lnTo>
                  <a:pt x="216320" y="24749"/>
                </a:lnTo>
                <a:lnTo>
                  <a:pt x="216320" y="22611"/>
                </a:lnTo>
                <a:lnTo>
                  <a:pt x="173237" y="22611"/>
                </a:lnTo>
                <a:lnTo>
                  <a:pt x="173237" y="17569"/>
                </a:lnTo>
                <a:close/>
              </a:path>
              <a:path w="393700" h="139064">
                <a:moveTo>
                  <a:pt x="216320" y="24749"/>
                </a:moveTo>
                <a:lnTo>
                  <a:pt x="185918" y="24749"/>
                </a:lnTo>
                <a:lnTo>
                  <a:pt x="185918" y="27805"/>
                </a:lnTo>
                <a:lnTo>
                  <a:pt x="216320" y="27805"/>
                </a:lnTo>
                <a:lnTo>
                  <a:pt x="216320" y="24749"/>
                </a:lnTo>
                <a:close/>
              </a:path>
              <a:path w="393700" h="139064">
                <a:moveTo>
                  <a:pt x="185918" y="0"/>
                </a:moveTo>
                <a:lnTo>
                  <a:pt x="173237" y="0"/>
                </a:lnTo>
                <a:lnTo>
                  <a:pt x="173237" y="22611"/>
                </a:lnTo>
                <a:lnTo>
                  <a:pt x="185918" y="22611"/>
                </a:lnTo>
                <a:lnTo>
                  <a:pt x="185918" y="0"/>
                </a:lnTo>
                <a:close/>
              </a:path>
              <a:path w="393700" h="139064">
                <a:moveTo>
                  <a:pt x="216320" y="17569"/>
                </a:moveTo>
                <a:lnTo>
                  <a:pt x="185918" y="17569"/>
                </a:lnTo>
                <a:lnTo>
                  <a:pt x="185918" y="22611"/>
                </a:lnTo>
                <a:lnTo>
                  <a:pt x="216320" y="22611"/>
                </a:lnTo>
                <a:lnTo>
                  <a:pt x="216320" y="17569"/>
                </a:lnTo>
                <a:close/>
              </a:path>
              <a:path w="393700" h="139064">
                <a:moveTo>
                  <a:pt x="245959" y="611"/>
                </a:moveTo>
                <a:lnTo>
                  <a:pt x="233278" y="611"/>
                </a:lnTo>
                <a:lnTo>
                  <a:pt x="233278" y="84791"/>
                </a:lnTo>
                <a:lnTo>
                  <a:pt x="245959" y="84791"/>
                </a:lnTo>
                <a:lnTo>
                  <a:pt x="245959" y="47972"/>
                </a:lnTo>
                <a:lnTo>
                  <a:pt x="242445" y="47972"/>
                </a:lnTo>
                <a:lnTo>
                  <a:pt x="242445" y="37430"/>
                </a:lnTo>
                <a:lnTo>
                  <a:pt x="245959" y="37430"/>
                </a:lnTo>
                <a:lnTo>
                  <a:pt x="245959" y="611"/>
                </a:lnTo>
                <a:close/>
              </a:path>
              <a:path w="393700" h="139064">
                <a:moveTo>
                  <a:pt x="245959" y="37430"/>
                </a:moveTo>
                <a:lnTo>
                  <a:pt x="242445" y="37430"/>
                </a:lnTo>
                <a:lnTo>
                  <a:pt x="242445" y="47972"/>
                </a:lnTo>
                <a:lnTo>
                  <a:pt x="245959" y="47972"/>
                </a:lnTo>
                <a:lnTo>
                  <a:pt x="245959" y="37430"/>
                </a:lnTo>
                <a:close/>
              </a:path>
              <a:path w="393700" h="139064">
                <a:moveTo>
                  <a:pt x="266431" y="37430"/>
                </a:moveTo>
                <a:lnTo>
                  <a:pt x="245959" y="37430"/>
                </a:lnTo>
                <a:lnTo>
                  <a:pt x="245959" y="47972"/>
                </a:lnTo>
                <a:lnTo>
                  <a:pt x="266431" y="47972"/>
                </a:lnTo>
                <a:lnTo>
                  <a:pt x="266431" y="37430"/>
                </a:lnTo>
                <a:close/>
              </a:path>
              <a:path w="393700" h="139064">
                <a:moveTo>
                  <a:pt x="245959" y="92124"/>
                </a:moveTo>
                <a:lnTo>
                  <a:pt x="156279" y="92124"/>
                </a:lnTo>
                <a:lnTo>
                  <a:pt x="156279" y="102513"/>
                </a:lnTo>
                <a:lnTo>
                  <a:pt x="233278" y="102513"/>
                </a:lnTo>
                <a:lnTo>
                  <a:pt x="233278" y="138874"/>
                </a:lnTo>
                <a:lnTo>
                  <a:pt x="245959" y="138874"/>
                </a:lnTo>
                <a:lnTo>
                  <a:pt x="245959" y="92124"/>
                </a:lnTo>
                <a:close/>
              </a:path>
              <a:path w="393700" h="139064">
                <a:moveTo>
                  <a:pt x="393224" y="611"/>
                </a:moveTo>
                <a:lnTo>
                  <a:pt x="380544" y="611"/>
                </a:lnTo>
                <a:lnTo>
                  <a:pt x="380544" y="139027"/>
                </a:lnTo>
                <a:lnTo>
                  <a:pt x="393224" y="139027"/>
                </a:lnTo>
                <a:lnTo>
                  <a:pt x="393224" y="74555"/>
                </a:lnTo>
                <a:lnTo>
                  <a:pt x="385738" y="74555"/>
                </a:lnTo>
                <a:lnTo>
                  <a:pt x="385738" y="64166"/>
                </a:lnTo>
                <a:lnTo>
                  <a:pt x="393224" y="64166"/>
                </a:lnTo>
                <a:lnTo>
                  <a:pt x="393224" y="43235"/>
                </a:lnTo>
                <a:lnTo>
                  <a:pt x="385738" y="43235"/>
                </a:lnTo>
                <a:lnTo>
                  <a:pt x="385738" y="32694"/>
                </a:lnTo>
                <a:lnTo>
                  <a:pt x="393224" y="32694"/>
                </a:lnTo>
                <a:lnTo>
                  <a:pt x="393224" y="611"/>
                </a:lnTo>
                <a:close/>
              </a:path>
              <a:path w="393700" h="139064">
                <a:moveTo>
                  <a:pt x="299419" y="15736"/>
                </a:moveTo>
                <a:lnTo>
                  <a:pt x="286891" y="15736"/>
                </a:lnTo>
                <a:lnTo>
                  <a:pt x="286891" y="106944"/>
                </a:lnTo>
                <a:lnTo>
                  <a:pt x="297280" y="106944"/>
                </a:lnTo>
                <a:lnTo>
                  <a:pt x="314119" y="106691"/>
                </a:lnTo>
                <a:lnTo>
                  <a:pt x="329440" y="105836"/>
                </a:lnTo>
                <a:lnTo>
                  <a:pt x="344073" y="104237"/>
                </a:lnTo>
                <a:lnTo>
                  <a:pt x="358849" y="101749"/>
                </a:lnTo>
                <a:lnTo>
                  <a:pt x="358805" y="101444"/>
                </a:lnTo>
                <a:lnTo>
                  <a:pt x="299419" y="101444"/>
                </a:lnTo>
                <a:lnTo>
                  <a:pt x="299419" y="96249"/>
                </a:lnTo>
                <a:lnTo>
                  <a:pt x="297280" y="96249"/>
                </a:lnTo>
                <a:lnTo>
                  <a:pt x="299419" y="96220"/>
                </a:lnTo>
                <a:lnTo>
                  <a:pt x="299419" y="15736"/>
                </a:lnTo>
                <a:close/>
              </a:path>
              <a:path w="393700" h="139064">
                <a:moveTo>
                  <a:pt x="357322" y="91360"/>
                </a:moveTo>
                <a:lnTo>
                  <a:pt x="342977" y="93736"/>
                </a:lnTo>
                <a:lnTo>
                  <a:pt x="328733" y="95237"/>
                </a:lnTo>
                <a:lnTo>
                  <a:pt x="313773" y="96022"/>
                </a:lnTo>
                <a:lnTo>
                  <a:pt x="299419" y="96220"/>
                </a:lnTo>
                <a:lnTo>
                  <a:pt x="299419" y="101444"/>
                </a:lnTo>
                <a:lnTo>
                  <a:pt x="358805" y="101444"/>
                </a:lnTo>
                <a:lnTo>
                  <a:pt x="357322" y="91360"/>
                </a:lnTo>
                <a:close/>
              </a:path>
              <a:path w="393700" h="139064">
                <a:moveTo>
                  <a:pt x="299419" y="96220"/>
                </a:moveTo>
                <a:lnTo>
                  <a:pt x="297280" y="96249"/>
                </a:lnTo>
                <a:lnTo>
                  <a:pt x="299419" y="96249"/>
                </a:lnTo>
                <a:close/>
              </a:path>
              <a:path w="393700" h="139064">
                <a:moveTo>
                  <a:pt x="380544" y="64166"/>
                </a:moveTo>
                <a:lnTo>
                  <a:pt x="339141" y="64166"/>
                </a:lnTo>
                <a:lnTo>
                  <a:pt x="339141" y="74555"/>
                </a:lnTo>
                <a:lnTo>
                  <a:pt x="380544" y="74555"/>
                </a:lnTo>
                <a:lnTo>
                  <a:pt x="380544" y="64166"/>
                </a:lnTo>
                <a:close/>
              </a:path>
              <a:path w="393700" h="139064">
                <a:moveTo>
                  <a:pt x="393224" y="64166"/>
                </a:moveTo>
                <a:lnTo>
                  <a:pt x="385738" y="64166"/>
                </a:lnTo>
                <a:lnTo>
                  <a:pt x="385738" y="74555"/>
                </a:lnTo>
                <a:lnTo>
                  <a:pt x="393224" y="74555"/>
                </a:lnTo>
                <a:lnTo>
                  <a:pt x="393224" y="64166"/>
                </a:lnTo>
                <a:close/>
              </a:path>
              <a:path w="393700" h="139064">
                <a:moveTo>
                  <a:pt x="380544" y="32694"/>
                </a:moveTo>
                <a:lnTo>
                  <a:pt x="339141" y="32694"/>
                </a:lnTo>
                <a:lnTo>
                  <a:pt x="339141" y="43235"/>
                </a:lnTo>
                <a:lnTo>
                  <a:pt x="380544" y="43235"/>
                </a:lnTo>
                <a:lnTo>
                  <a:pt x="380544" y="32694"/>
                </a:lnTo>
                <a:close/>
              </a:path>
              <a:path w="393700" h="139064">
                <a:moveTo>
                  <a:pt x="393224" y="32694"/>
                </a:moveTo>
                <a:lnTo>
                  <a:pt x="385738" y="32694"/>
                </a:lnTo>
                <a:lnTo>
                  <a:pt x="385738" y="43235"/>
                </a:lnTo>
                <a:lnTo>
                  <a:pt x="393224" y="43235"/>
                </a:lnTo>
                <a:lnTo>
                  <a:pt x="393224" y="32694"/>
                </a:lnTo>
                <a:close/>
              </a:path>
            </a:pathLst>
          </a:custGeom>
          <a:solidFill>
            <a:srgbClr val="6775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6165200" y="4921045"/>
            <a:ext cx="395605" cy="140970"/>
          </a:xfrm>
          <a:custGeom>
            <a:avLst/>
            <a:gdLst/>
            <a:ahLst/>
            <a:cxnLst/>
            <a:rect l="l" t="t" r="r" b="b"/>
            <a:pathLst>
              <a:path w="395604" h="140970">
                <a:moveTo>
                  <a:pt x="45069" y="87541"/>
                </a:moveTo>
                <a:lnTo>
                  <a:pt x="32083" y="87541"/>
                </a:lnTo>
                <a:lnTo>
                  <a:pt x="32083" y="140249"/>
                </a:lnTo>
                <a:lnTo>
                  <a:pt x="45069" y="140249"/>
                </a:lnTo>
                <a:lnTo>
                  <a:pt x="45069" y="87541"/>
                </a:lnTo>
                <a:close/>
              </a:path>
              <a:path w="395604" h="140970">
                <a:moveTo>
                  <a:pt x="92583" y="87541"/>
                </a:moveTo>
                <a:lnTo>
                  <a:pt x="79596" y="87541"/>
                </a:lnTo>
                <a:lnTo>
                  <a:pt x="79596" y="140249"/>
                </a:lnTo>
                <a:lnTo>
                  <a:pt x="92583" y="140249"/>
                </a:lnTo>
                <a:lnTo>
                  <a:pt x="92583" y="87541"/>
                </a:lnTo>
                <a:close/>
              </a:path>
              <a:path w="395604" h="140970">
                <a:moveTo>
                  <a:pt x="125277" y="80666"/>
                </a:moveTo>
                <a:lnTo>
                  <a:pt x="0" y="80666"/>
                </a:lnTo>
                <a:lnTo>
                  <a:pt x="0" y="91208"/>
                </a:lnTo>
                <a:lnTo>
                  <a:pt x="32083" y="91208"/>
                </a:lnTo>
                <a:lnTo>
                  <a:pt x="32083" y="87541"/>
                </a:lnTo>
                <a:lnTo>
                  <a:pt x="125277" y="87541"/>
                </a:lnTo>
                <a:lnTo>
                  <a:pt x="125277" y="80666"/>
                </a:lnTo>
                <a:close/>
              </a:path>
              <a:path w="395604" h="140970">
                <a:moveTo>
                  <a:pt x="79596" y="87541"/>
                </a:moveTo>
                <a:lnTo>
                  <a:pt x="45069" y="87541"/>
                </a:lnTo>
                <a:lnTo>
                  <a:pt x="45069" y="91208"/>
                </a:lnTo>
                <a:lnTo>
                  <a:pt x="79596" y="91208"/>
                </a:lnTo>
                <a:lnTo>
                  <a:pt x="79596" y="87541"/>
                </a:lnTo>
                <a:close/>
              </a:path>
              <a:path w="395604" h="140970">
                <a:moveTo>
                  <a:pt x="125277" y="87541"/>
                </a:moveTo>
                <a:lnTo>
                  <a:pt x="92583" y="87541"/>
                </a:lnTo>
                <a:lnTo>
                  <a:pt x="92583" y="91208"/>
                </a:lnTo>
                <a:lnTo>
                  <a:pt x="125277" y="91208"/>
                </a:lnTo>
                <a:lnTo>
                  <a:pt x="125277" y="87541"/>
                </a:lnTo>
                <a:close/>
              </a:path>
              <a:path w="395604" h="140970">
                <a:moveTo>
                  <a:pt x="62333" y="7638"/>
                </a:moveTo>
                <a:lnTo>
                  <a:pt x="42672" y="9741"/>
                </a:lnTo>
                <a:lnTo>
                  <a:pt x="27423" y="15755"/>
                </a:lnTo>
                <a:lnTo>
                  <a:pt x="17559" y="25234"/>
                </a:lnTo>
                <a:lnTo>
                  <a:pt x="14055" y="37735"/>
                </a:lnTo>
                <a:lnTo>
                  <a:pt x="17559" y="50173"/>
                </a:lnTo>
                <a:lnTo>
                  <a:pt x="27423" y="59659"/>
                </a:lnTo>
                <a:lnTo>
                  <a:pt x="42672" y="65708"/>
                </a:lnTo>
                <a:lnTo>
                  <a:pt x="62333" y="67833"/>
                </a:lnTo>
                <a:lnTo>
                  <a:pt x="82058" y="65708"/>
                </a:lnTo>
                <a:lnTo>
                  <a:pt x="97300" y="59659"/>
                </a:lnTo>
                <a:lnTo>
                  <a:pt x="99436" y="57597"/>
                </a:lnTo>
                <a:lnTo>
                  <a:pt x="62333" y="57597"/>
                </a:lnTo>
                <a:lnTo>
                  <a:pt x="47900" y="56191"/>
                </a:lnTo>
                <a:lnTo>
                  <a:pt x="36704" y="52192"/>
                </a:lnTo>
                <a:lnTo>
                  <a:pt x="29462" y="45931"/>
                </a:lnTo>
                <a:lnTo>
                  <a:pt x="26888" y="37735"/>
                </a:lnTo>
                <a:lnTo>
                  <a:pt x="29462" y="29540"/>
                </a:lnTo>
                <a:lnTo>
                  <a:pt x="36704" y="23279"/>
                </a:lnTo>
                <a:lnTo>
                  <a:pt x="47900" y="19280"/>
                </a:lnTo>
                <a:lnTo>
                  <a:pt x="62333" y="17874"/>
                </a:lnTo>
                <a:lnTo>
                  <a:pt x="99497" y="17874"/>
                </a:lnTo>
                <a:lnTo>
                  <a:pt x="97300" y="15755"/>
                </a:lnTo>
                <a:lnTo>
                  <a:pt x="82058" y="9741"/>
                </a:lnTo>
                <a:lnTo>
                  <a:pt x="62333" y="7638"/>
                </a:lnTo>
                <a:close/>
              </a:path>
              <a:path w="395604" h="140970">
                <a:moveTo>
                  <a:pt x="99497" y="17874"/>
                </a:moveTo>
                <a:lnTo>
                  <a:pt x="62333" y="17874"/>
                </a:lnTo>
                <a:lnTo>
                  <a:pt x="76741" y="19280"/>
                </a:lnTo>
                <a:lnTo>
                  <a:pt x="87885" y="23279"/>
                </a:lnTo>
                <a:lnTo>
                  <a:pt x="95075" y="29540"/>
                </a:lnTo>
                <a:lnTo>
                  <a:pt x="97624" y="37735"/>
                </a:lnTo>
                <a:lnTo>
                  <a:pt x="95075" y="45931"/>
                </a:lnTo>
                <a:lnTo>
                  <a:pt x="87885" y="52192"/>
                </a:lnTo>
                <a:lnTo>
                  <a:pt x="76741" y="56191"/>
                </a:lnTo>
                <a:lnTo>
                  <a:pt x="62333" y="57597"/>
                </a:lnTo>
                <a:lnTo>
                  <a:pt x="99436" y="57597"/>
                </a:lnTo>
                <a:lnTo>
                  <a:pt x="107127" y="50173"/>
                </a:lnTo>
                <a:lnTo>
                  <a:pt x="110610" y="37735"/>
                </a:lnTo>
                <a:lnTo>
                  <a:pt x="107127" y="25234"/>
                </a:lnTo>
                <a:lnTo>
                  <a:pt x="99497" y="17874"/>
                </a:lnTo>
                <a:close/>
              </a:path>
              <a:path w="395604" h="140970">
                <a:moveTo>
                  <a:pt x="196765" y="13902"/>
                </a:moveTo>
                <a:lnTo>
                  <a:pt x="147112" y="13902"/>
                </a:lnTo>
                <a:lnTo>
                  <a:pt x="147112" y="23833"/>
                </a:lnTo>
                <a:lnTo>
                  <a:pt x="258181" y="23833"/>
                </a:lnTo>
                <a:lnTo>
                  <a:pt x="258181" y="19861"/>
                </a:lnTo>
                <a:lnTo>
                  <a:pt x="196765" y="19861"/>
                </a:lnTo>
                <a:lnTo>
                  <a:pt x="196765" y="13902"/>
                </a:lnTo>
                <a:close/>
              </a:path>
              <a:path w="395604" h="140970">
                <a:moveTo>
                  <a:pt x="209292" y="0"/>
                </a:moveTo>
                <a:lnTo>
                  <a:pt x="196765" y="0"/>
                </a:lnTo>
                <a:lnTo>
                  <a:pt x="196765" y="19861"/>
                </a:lnTo>
                <a:lnTo>
                  <a:pt x="209292" y="19861"/>
                </a:lnTo>
                <a:lnTo>
                  <a:pt x="209292" y="0"/>
                </a:lnTo>
                <a:close/>
              </a:path>
              <a:path w="395604" h="140970">
                <a:moveTo>
                  <a:pt x="258181" y="13902"/>
                </a:moveTo>
                <a:lnTo>
                  <a:pt x="209292" y="13902"/>
                </a:lnTo>
                <a:lnTo>
                  <a:pt x="209292" y="19861"/>
                </a:lnTo>
                <a:lnTo>
                  <a:pt x="258181" y="19861"/>
                </a:lnTo>
                <a:lnTo>
                  <a:pt x="258181" y="13902"/>
                </a:lnTo>
                <a:close/>
              </a:path>
              <a:path w="395604" h="140970">
                <a:moveTo>
                  <a:pt x="196765" y="80513"/>
                </a:moveTo>
                <a:lnTo>
                  <a:pt x="140543" y="80513"/>
                </a:lnTo>
                <a:lnTo>
                  <a:pt x="140543" y="90749"/>
                </a:lnTo>
                <a:lnTo>
                  <a:pt x="265362" y="90749"/>
                </a:lnTo>
                <a:lnTo>
                  <a:pt x="265362" y="85249"/>
                </a:lnTo>
                <a:lnTo>
                  <a:pt x="196765" y="85249"/>
                </a:lnTo>
                <a:lnTo>
                  <a:pt x="196765" y="80513"/>
                </a:lnTo>
                <a:close/>
              </a:path>
              <a:path w="395604" h="140970">
                <a:moveTo>
                  <a:pt x="196765" y="69090"/>
                </a:moveTo>
                <a:lnTo>
                  <a:pt x="196765" y="85249"/>
                </a:lnTo>
                <a:lnTo>
                  <a:pt x="209292" y="85249"/>
                </a:lnTo>
                <a:lnTo>
                  <a:pt x="209292" y="69513"/>
                </a:lnTo>
                <a:lnTo>
                  <a:pt x="203029" y="69513"/>
                </a:lnTo>
                <a:lnTo>
                  <a:pt x="196765" y="69090"/>
                </a:lnTo>
                <a:close/>
              </a:path>
              <a:path w="395604" h="140970">
                <a:moveTo>
                  <a:pt x="265362" y="80513"/>
                </a:moveTo>
                <a:lnTo>
                  <a:pt x="209292" y="80513"/>
                </a:lnTo>
                <a:lnTo>
                  <a:pt x="209292" y="85249"/>
                </a:lnTo>
                <a:lnTo>
                  <a:pt x="265362" y="85249"/>
                </a:lnTo>
                <a:lnTo>
                  <a:pt x="265362" y="80513"/>
                </a:lnTo>
                <a:close/>
              </a:path>
              <a:path w="395604" h="140970">
                <a:moveTo>
                  <a:pt x="209292" y="65999"/>
                </a:moveTo>
                <a:lnTo>
                  <a:pt x="196765" y="65999"/>
                </a:lnTo>
                <a:lnTo>
                  <a:pt x="196765" y="69090"/>
                </a:lnTo>
                <a:lnTo>
                  <a:pt x="203029" y="69513"/>
                </a:lnTo>
                <a:lnTo>
                  <a:pt x="209292" y="69090"/>
                </a:lnTo>
                <a:lnTo>
                  <a:pt x="209292" y="65999"/>
                </a:lnTo>
                <a:close/>
              </a:path>
              <a:path w="395604" h="140970">
                <a:moveTo>
                  <a:pt x="209292" y="69090"/>
                </a:moveTo>
                <a:lnTo>
                  <a:pt x="203029" y="69513"/>
                </a:lnTo>
                <a:lnTo>
                  <a:pt x="209292" y="69513"/>
                </a:lnTo>
                <a:lnTo>
                  <a:pt x="209292" y="69090"/>
                </a:lnTo>
                <a:close/>
              </a:path>
              <a:path w="395604" h="140970">
                <a:moveTo>
                  <a:pt x="203029" y="29486"/>
                </a:moveTo>
                <a:lnTo>
                  <a:pt x="184070" y="30765"/>
                </a:lnTo>
                <a:lnTo>
                  <a:pt x="170067" y="34565"/>
                </a:lnTo>
                <a:lnTo>
                  <a:pt x="161392" y="40829"/>
                </a:lnTo>
                <a:lnTo>
                  <a:pt x="158418" y="49499"/>
                </a:lnTo>
                <a:lnTo>
                  <a:pt x="161392" y="58169"/>
                </a:lnTo>
                <a:lnTo>
                  <a:pt x="170067" y="64433"/>
                </a:lnTo>
                <a:lnTo>
                  <a:pt x="184070" y="68234"/>
                </a:lnTo>
                <a:lnTo>
                  <a:pt x="196765" y="69090"/>
                </a:lnTo>
                <a:lnTo>
                  <a:pt x="196765" y="65999"/>
                </a:lnTo>
                <a:lnTo>
                  <a:pt x="230220" y="65999"/>
                </a:lnTo>
                <a:lnTo>
                  <a:pt x="235990" y="64433"/>
                </a:lnTo>
                <a:lnTo>
                  <a:pt x="241650" y="60347"/>
                </a:lnTo>
                <a:lnTo>
                  <a:pt x="203029" y="60347"/>
                </a:lnTo>
                <a:lnTo>
                  <a:pt x="189515" y="59640"/>
                </a:lnTo>
                <a:lnTo>
                  <a:pt x="179596" y="57558"/>
                </a:lnTo>
                <a:lnTo>
                  <a:pt x="173488" y="54159"/>
                </a:lnTo>
                <a:lnTo>
                  <a:pt x="171404" y="49499"/>
                </a:lnTo>
                <a:lnTo>
                  <a:pt x="173488" y="44727"/>
                </a:lnTo>
                <a:lnTo>
                  <a:pt x="179596" y="41230"/>
                </a:lnTo>
                <a:lnTo>
                  <a:pt x="189515" y="39079"/>
                </a:lnTo>
                <a:lnTo>
                  <a:pt x="203029" y="38347"/>
                </a:lnTo>
                <a:lnTo>
                  <a:pt x="241227" y="38347"/>
                </a:lnTo>
                <a:lnTo>
                  <a:pt x="235990" y="34565"/>
                </a:lnTo>
                <a:lnTo>
                  <a:pt x="221987" y="30765"/>
                </a:lnTo>
                <a:lnTo>
                  <a:pt x="203029" y="29486"/>
                </a:lnTo>
                <a:close/>
              </a:path>
              <a:path w="395604" h="140970">
                <a:moveTo>
                  <a:pt x="230220" y="65999"/>
                </a:moveTo>
                <a:lnTo>
                  <a:pt x="209292" y="65999"/>
                </a:lnTo>
                <a:lnTo>
                  <a:pt x="209292" y="69090"/>
                </a:lnTo>
                <a:lnTo>
                  <a:pt x="221987" y="68234"/>
                </a:lnTo>
                <a:lnTo>
                  <a:pt x="230220" y="65999"/>
                </a:lnTo>
                <a:close/>
              </a:path>
              <a:path w="395604" h="140970">
                <a:moveTo>
                  <a:pt x="241227" y="38347"/>
                </a:moveTo>
                <a:lnTo>
                  <a:pt x="203029" y="38347"/>
                </a:lnTo>
                <a:lnTo>
                  <a:pt x="216542" y="39079"/>
                </a:lnTo>
                <a:lnTo>
                  <a:pt x="226461" y="41230"/>
                </a:lnTo>
                <a:lnTo>
                  <a:pt x="232569" y="44727"/>
                </a:lnTo>
                <a:lnTo>
                  <a:pt x="234653" y="49499"/>
                </a:lnTo>
                <a:lnTo>
                  <a:pt x="232569" y="54159"/>
                </a:lnTo>
                <a:lnTo>
                  <a:pt x="226461" y="57558"/>
                </a:lnTo>
                <a:lnTo>
                  <a:pt x="216542" y="59640"/>
                </a:lnTo>
                <a:lnTo>
                  <a:pt x="203029" y="60347"/>
                </a:lnTo>
                <a:lnTo>
                  <a:pt x="241650" y="60347"/>
                </a:lnTo>
                <a:lnTo>
                  <a:pt x="244665" y="58169"/>
                </a:lnTo>
                <a:lnTo>
                  <a:pt x="247640" y="49499"/>
                </a:lnTo>
                <a:lnTo>
                  <a:pt x="244665" y="40829"/>
                </a:lnTo>
                <a:lnTo>
                  <a:pt x="241227" y="38347"/>
                </a:lnTo>
                <a:close/>
              </a:path>
              <a:path w="395604" h="140970">
                <a:moveTo>
                  <a:pt x="248862" y="101749"/>
                </a:moveTo>
                <a:lnTo>
                  <a:pt x="154140" y="101749"/>
                </a:lnTo>
                <a:lnTo>
                  <a:pt x="154140" y="111680"/>
                </a:lnTo>
                <a:lnTo>
                  <a:pt x="236334" y="111680"/>
                </a:lnTo>
                <a:lnTo>
                  <a:pt x="236334" y="140249"/>
                </a:lnTo>
                <a:lnTo>
                  <a:pt x="248862" y="140249"/>
                </a:lnTo>
                <a:lnTo>
                  <a:pt x="248862" y="101749"/>
                </a:lnTo>
                <a:close/>
              </a:path>
              <a:path w="395604" h="140970">
                <a:moveTo>
                  <a:pt x="395058" y="2138"/>
                </a:moveTo>
                <a:lnTo>
                  <a:pt x="382377" y="2138"/>
                </a:lnTo>
                <a:lnTo>
                  <a:pt x="382377" y="140555"/>
                </a:lnTo>
                <a:lnTo>
                  <a:pt x="395058" y="140555"/>
                </a:lnTo>
                <a:lnTo>
                  <a:pt x="395058" y="76083"/>
                </a:lnTo>
                <a:lnTo>
                  <a:pt x="387572" y="76083"/>
                </a:lnTo>
                <a:lnTo>
                  <a:pt x="387572" y="65694"/>
                </a:lnTo>
                <a:lnTo>
                  <a:pt x="395058" y="65694"/>
                </a:lnTo>
                <a:lnTo>
                  <a:pt x="395058" y="44763"/>
                </a:lnTo>
                <a:lnTo>
                  <a:pt x="387572" y="44763"/>
                </a:lnTo>
                <a:lnTo>
                  <a:pt x="387572" y="34222"/>
                </a:lnTo>
                <a:lnTo>
                  <a:pt x="395058" y="34222"/>
                </a:lnTo>
                <a:lnTo>
                  <a:pt x="395058" y="2138"/>
                </a:lnTo>
                <a:close/>
              </a:path>
              <a:path w="395604" h="140970">
                <a:moveTo>
                  <a:pt x="301252" y="17263"/>
                </a:moveTo>
                <a:lnTo>
                  <a:pt x="288725" y="17263"/>
                </a:lnTo>
                <a:lnTo>
                  <a:pt x="288725" y="108471"/>
                </a:lnTo>
                <a:lnTo>
                  <a:pt x="299114" y="108471"/>
                </a:lnTo>
                <a:lnTo>
                  <a:pt x="315952" y="108218"/>
                </a:lnTo>
                <a:lnTo>
                  <a:pt x="331273" y="107364"/>
                </a:lnTo>
                <a:lnTo>
                  <a:pt x="345906" y="105764"/>
                </a:lnTo>
                <a:lnTo>
                  <a:pt x="360683" y="103277"/>
                </a:lnTo>
                <a:lnTo>
                  <a:pt x="360638" y="102971"/>
                </a:lnTo>
                <a:lnTo>
                  <a:pt x="301252" y="102971"/>
                </a:lnTo>
                <a:lnTo>
                  <a:pt x="301252" y="97777"/>
                </a:lnTo>
                <a:lnTo>
                  <a:pt x="299114" y="97777"/>
                </a:lnTo>
                <a:lnTo>
                  <a:pt x="301252" y="97748"/>
                </a:lnTo>
                <a:lnTo>
                  <a:pt x="301252" y="17263"/>
                </a:lnTo>
                <a:close/>
              </a:path>
              <a:path w="395604" h="140970">
                <a:moveTo>
                  <a:pt x="359155" y="92888"/>
                </a:moveTo>
                <a:lnTo>
                  <a:pt x="344811" y="95263"/>
                </a:lnTo>
                <a:lnTo>
                  <a:pt x="330567" y="96765"/>
                </a:lnTo>
                <a:lnTo>
                  <a:pt x="315606" y="97550"/>
                </a:lnTo>
                <a:lnTo>
                  <a:pt x="301252" y="97748"/>
                </a:lnTo>
                <a:lnTo>
                  <a:pt x="301252" y="102971"/>
                </a:lnTo>
                <a:lnTo>
                  <a:pt x="360638" y="102971"/>
                </a:lnTo>
                <a:lnTo>
                  <a:pt x="359155" y="92888"/>
                </a:lnTo>
                <a:close/>
              </a:path>
              <a:path w="395604" h="140970">
                <a:moveTo>
                  <a:pt x="301252" y="97748"/>
                </a:moveTo>
                <a:lnTo>
                  <a:pt x="299114" y="97777"/>
                </a:lnTo>
                <a:lnTo>
                  <a:pt x="301252" y="97777"/>
                </a:lnTo>
                <a:close/>
              </a:path>
              <a:path w="395604" h="140970">
                <a:moveTo>
                  <a:pt x="382377" y="65694"/>
                </a:moveTo>
                <a:lnTo>
                  <a:pt x="340975" y="65694"/>
                </a:lnTo>
                <a:lnTo>
                  <a:pt x="340975" y="76083"/>
                </a:lnTo>
                <a:lnTo>
                  <a:pt x="382377" y="76083"/>
                </a:lnTo>
                <a:lnTo>
                  <a:pt x="382377" y="65694"/>
                </a:lnTo>
                <a:close/>
              </a:path>
              <a:path w="395604" h="140970">
                <a:moveTo>
                  <a:pt x="395058" y="65694"/>
                </a:moveTo>
                <a:lnTo>
                  <a:pt x="387572" y="65694"/>
                </a:lnTo>
                <a:lnTo>
                  <a:pt x="387572" y="76083"/>
                </a:lnTo>
                <a:lnTo>
                  <a:pt x="395058" y="76083"/>
                </a:lnTo>
                <a:lnTo>
                  <a:pt x="395058" y="65694"/>
                </a:lnTo>
                <a:close/>
              </a:path>
              <a:path w="395604" h="140970">
                <a:moveTo>
                  <a:pt x="382377" y="34222"/>
                </a:moveTo>
                <a:lnTo>
                  <a:pt x="340975" y="34222"/>
                </a:lnTo>
                <a:lnTo>
                  <a:pt x="340975" y="44763"/>
                </a:lnTo>
                <a:lnTo>
                  <a:pt x="382377" y="44763"/>
                </a:lnTo>
                <a:lnTo>
                  <a:pt x="382377" y="34222"/>
                </a:lnTo>
                <a:close/>
              </a:path>
              <a:path w="395604" h="140970">
                <a:moveTo>
                  <a:pt x="395058" y="34222"/>
                </a:moveTo>
                <a:lnTo>
                  <a:pt x="387572" y="34222"/>
                </a:lnTo>
                <a:lnTo>
                  <a:pt x="387572" y="44763"/>
                </a:lnTo>
                <a:lnTo>
                  <a:pt x="395058" y="44763"/>
                </a:lnTo>
                <a:lnTo>
                  <a:pt x="395058" y="34222"/>
                </a:lnTo>
                <a:close/>
              </a:path>
            </a:pathLst>
          </a:custGeom>
          <a:solidFill>
            <a:srgbClr val="677582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7" name="object 6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872960" y="4923184"/>
            <a:ext cx="251917" cy="138416"/>
          </a:xfrm>
          <a:prstGeom prst="rect">
            <a:avLst/>
          </a:prstGeom>
        </p:spPr>
      </p:pic>
      <p:sp>
        <p:nvSpPr>
          <p:cNvPr id="68" name="object 68"/>
          <p:cNvSpPr/>
          <p:nvPr/>
        </p:nvSpPr>
        <p:spPr>
          <a:xfrm>
            <a:off x="7410358" y="4923184"/>
            <a:ext cx="395605" cy="138430"/>
          </a:xfrm>
          <a:custGeom>
            <a:avLst/>
            <a:gdLst/>
            <a:ahLst/>
            <a:cxnLst/>
            <a:rect l="l" t="t" r="r" b="b"/>
            <a:pathLst>
              <a:path w="395604" h="138429">
                <a:moveTo>
                  <a:pt x="68444" y="86471"/>
                </a:moveTo>
                <a:lnTo>
                  <a:pt x="55916" y="86471"/>
                </a:lnTo>
                <a:lnTo>
                  <a:pt x="55916" y="138110"/>
                </a:lnTo>
                <a:lnTo>
                  <a:pt x="68444" y="138110"/>
                </a:lnTo>
                <a:lnTo>
                  <a:pt x="68444" y="86471"/>
                </a:lnTo>
                <a:close/>
              </a:path>
              <a:path w="395604" h="138429">
                <a:moveTo>
                  <a:pt x="125277" y="80208"/>
                </a:moveTo>
                <a:lnTo>
                  <a:pt x="0" y="80208"/>
                </a:lnTo>
                <a:lnTo>
                  <a:pt x="0" y="90596"/>
                </a:lnTo>
                <a:lnTo>
                  <a:pt x="55916" y="90596"/>
                </a:lnTo>
                <a:lnTo>
                  <a:pt x="55916" y="86471"/>
                </a:lnTo>
                <a:lnTo>
                  <a:pt x="125277" y="86471"/>
                </a:lnTo>
                <a:lnTo>
                  <a:pt x="125277" y="80208"/>
                </a:lnTo>
                <a:close/>
              </a:path>
              <a:path w="395604" h="138429">
                <a:moveTo>
                  <a:pt x="125277" y="86471"/>
                </a:moveTo>
                <a:lnTo>
                  <a:pt x="68444" y="86471"/>
                </a:lnTo>
                <a:lnTo>
                  <a:pt x="68444" y="90596"/>
                </a:lnTo>
                <a:lnTo>
                  <a:pt x="125277" y="90596"/>
                </a:lnTo>
                <a:lnTo>
                  <a:pt x="125277" y="86471"/>
                </a:lnTo>
                <a:close/>
              </a:path>
              <a:path w="395604" h="138429">
                <a:moveTo>
                  <a:pt x="109082" y="7638"/>
                </a:moveTo>
                <a:lnTo>
                  <a:pt x="15888" y="7638"/>
                </a:lnTo>
                <a:lnTo>
                  <a:pt x="15888" y="61569"/>
                </a:lnTo>
                <a:lnTo>
                  <a:pt x="109082" y="61569"/>
                </a:lnTo>
                <a:lnTo>
                  <a:pt x="109082" y="51333"/>
                </a:lnTo>
                <a:lnTo>
                  <a:pt x="28416" y="51333"/>
                </a:lnTo>
                <a:lnTo>
                  <a:pt x="28416" y="17874"/>
                </a:lnTo>
                <a:lnTo>
                  <a:pt x="109082" y="17874"/>
                </a:lnTo>
                <a:lnTo>
                  <a:pt x="109082" y="7638"/>
                </a:lnTo>
                <a:close/>
              </a:path>
              <a:path w="395604" h="138429">
                <a:moveTo>
                  <a:pt x="109082" y="17874"/>
                </a:moveTo>
                <a:lnTo>
                  <a:pt x="96708" y="17874"/>
                </a:lnTo>
                <a:lnTo>
                  <a:pt x="96708" y="51333"/>
                </a:lnTo>
                <a:lnTo>
                  <a:pt x="109082" y="51333"/>
                </a:lnTo>
                <a:lnTo>
                  <a:pt x="109082" y="17874"/>
                </a:lnTo>
                <a:close/>
              </a:path>
              <a:path w="395604" h="138429">
                <a:moveTo>
                  <a:pt x="253903" y="152"/>
                </a:moveTo>
                <a:lnTo>
                  <a:pt x="241070" y="152"/>
                </a:lnTo>
                <a:lnTo>
                  <a:pt x="241070" y="78527"/>
                </a:lnTo>
                <a:lnTo>
                  <a:pt x="253903" y="78527"/>
                </a:lnTo>
                <a:lnTo>
                  <a:pt x="253903" y="152"/>
                </a:lnTo>
                <a:close/>
              </a:path>
              <a:path w="395604" h="138429">
                <a:moveTo>
                  <a:pt x="253903" y="86471"/>
                </a:moveTo>
                <a:lnTo>
                  <a:pt x="164681" y="86471"/>
                </a:lnTo>
                <a:lnTo>
                  <a:pt x="164681" y="136277"/>
                </a:lnTo>
                <a:lnTo>
                  <a:pt x="253903" y="136277"/>
                </a:lnTo>
                <a:lnTo>
                  <a:pt x="253903" y="126041"/>
                </a:lnTo>
                <a:lnTo>
                  <a:pt x="177056" y="126041"/>
                </a:lnTo>
                <a:lnTo>
                  <a:pt x="177056" y="96555"/>
                </a:lnTo>
                <a:lnTo>
                  <a:pt x="253903" y="96555"/>
                </a:lnTo>
                <a:lnTo>
                  <a:pt x="253903" y="86471"/>
                </a:lnTo>
                <a:close/>
              </a:path>
              <a:path w="395604" h="138429">
                <a:moveTo>
                  <a:pt x="253903" y="96555"/>
                </a:moveTo>
                <a:lnTo>
                  <a:pt x="241376" y="96555"/>
                </a:lnTo>
                <a:lnTo>
                  <a:pt x="241376" y="126041"/>
                </a:lnTo>
                <a:lnTo>
                  <a:pt x="253903" y="126041"/>
                </a:lnTo>
                <a:lnTo>
                  <a:pt x="253903" y="96555"/>
                </a:lnTo>
                <a:close/>
              </a:path>
              <a:path w="395604" h="138429">
                <a:moveTo>
                  <a:pt x="178890" y="5347"/>
                </a:moveTo>
                <a:lnTo>
                  <a:pt x="176598" y="5347"/>
                </a:lnTo>
                <a:lnTo>
                  <a:pt x="176598" y="18791"/>
                </a:lnTo>
                <a:lnTo>
                  <a:pt x="174053" y="33479"/>
                </a:lnTo>
                <a:lnTo>
                  <a:pt x="166897" y="46692"/>
                </a:lnTo>
                <a:lnTo>
                  <a:pt x="155844" y="57527"/>
                </a:lnTo>
                <a:lnTo>
                  <a:pt x="141612" y="65083"/>
                </a:lnTo>
                <a:lnTo>
                  <a:pt x="147876" y="75166"/>
                </a:lnTo>
                <a:lnTo>
                  <a:pt x="163872" y="66293"/>
                </a:lnTo>
                <a:lnTo>
                  <a:pt x="176273" y="53338"/>
                </a:lnTo>
                <a:lnTo>
                  <a:pt x="183187" y="39427"/>
                </a:lnTo>
                <a:lnTo>
                  <a:pt x="181733" y="36623"/>
                </a:lnTo>
                <a:lnTo>
                  <a:pt x="178890" y="18791"/>
                </a:lnTo>
                <a:lnTo>
                  <a:pt x="178890" y="5347"/>
                </a:lnTo>
                <a:close/>
              </a:path>
              <a:path w="395604" h="138429">
                <a:moveTo>
                  <a:pt x="189279" y="5347"/>
                </a:moveTo>
                <a:lnTo>
                  <a:pt x="187140" y="5347"/>
                </a:lnTo>
                <a:lnTo>
                  <a:pt x="187140" y="18791"/>
                </a:lnTo>
                <a:lnTo>
                  <a:pt x="184292" y="37203"/>
                </a:lnTo>
                <a:lnTo>
                  <a:pt x="183187" y="39427"/>
                </a:lnTo>
                <a:lnTo>
                  <a:pt x="189718" y="52020"/>
                </a:lnTo>
                <a:lnTo>
                  <a:pt x="202028" y="64209"/>
                </a:lnTo>
                <a:lnTo>
                  <a:pt x="217848" y="72416"/>
                </a:lnTo>
                <a:lnTo>
                  <a:pt x="224112" y="62485"/>
                </a:lnTo>
                <a:lnTo>
                  <a:pt x="210032" y="55508"/>
                </a:lnTo>
                <a:lnTo>
                  <a:pt x="199018" y="45393"/>
                </a:lnTo>
                <a:lnTo>
                  <a:pt x="191842" y="32902"/>
                </a:lnTo>
                <a:lnTo>
                  <a:pt x="189279" y="18791"/>
                </a:lnTo>
                <a:lnTo>
                  <a:pt x="189279" y="5347"/>
                </a:lnTo>
                <a:close/>
              </a:path>
              <a:path w="395604" h="138429">
                <a:moveTo>
                  <a:pt x="187140" y="5347"/>
                </a:moveTo>
                <a:lnTo>
                  <a:pt x="178890" y="5347"/>
                </a:lnTo>
                <a:lnTo>
                  <a:pt x="178890" y="18791"/>
                </a:lnTo>
                <a:lnTo>
                  <a:pt x="181733" y="36623"/>
                </a:lnTo>
                <a:lnTo>
                  <a:pt x="183187" y="39427"/>
                </a:lnTo>
                <a:lnTo>
                  <a:pt x="184292" y="37203"/>
                </a:lnTo>
                <a:lnTo>
                  <a:pt x="187140" y="18791"/>
                </a:lnTo>
                <a:lnTo>
                  <a:pt x="187140" y="5347"/>
                </a:lnTo>
                <a:close/>
              </a:path>
              <a:path w="395604" h="138429">
                <a:moveTo>
                  <a:pt x="395058" y="0"/>
                </a:moveTo>
                <a:lnTo>
                  <a:pt x="382377" y="0"/>
                </a:lnTo>
                <a:lnTo>
                  <a:pt x="382377" y="138416"/>
                </a:lnTo>
                <a:lnTo>
                  <a:pt x="395058" y="138416"/>
                </a:lnTo>
                <a:lnTo>
                  <a:pt x="395058" y="73944"/>
                </a:lnTo>
                <a:lnTo>
                  <a:pt x="387572" y="73944"/>
                </a:lnTo>
                <a:lnTo>
                  <a:pt x="387572" y="63555"/>
                </a:lnTo>
                <a:lnTo>
                  <a:pt x="395058" y="63555"/>
                </a:lnTo>
                <a:lnTo>
                  <a:pt x="395058" y="42624"/>
                </a:lnTo>
                <a:lnTo>
                  <a:pt x="387572" y="42624"/>
                </a:lnTo>
                <a:lnTo>
                  <a:pt x="387572" y="32083"/>
                </a:lnTo>
                <a:lnTo>
                  <a:pt x="395058" y="32083"/>
                </a:lnTo>
                <a:lnTo>
                  <a:pt x="395058" y="0"/>
                </a:lnTo>
                <a:close/>
              </a:path>
              <a:path w="395604" h="138429">
                <a:moveTo>
                  <a:pt x="301252" y="15124"/>
                </a:moveTo>
                <a:lnTo>
                  <a:pt x="288725" y="15124"/>
                </a:lnTo>
                <a:lnTo>
                  <a:pt x="288725" y="106333"/>
                </a:lnTo>
                <a:lnTo>
                  <a:pt x="299114" y="106333"/>
                </a:lnTo>
                <a:lnTo>
                  <a:pt x="315952" y="106079"/>
                </a:lnTo>
                <a:lnTo>
                  <a:pt x="331273" y="105225"/>
                </a:lnTo>
                <a:lnTo>
                  <a:pt x="345906" y="103625"/>
                </a:lnTo>
                <a:lnTo>
                  <a:pt x="360683" y="101138"/>
                </a:lnTo>
                <a:lnTo>
                  <a:pt x="360638" y="100833"/>
                </a:lnTo>
                <a:lnTo>
                  <a:pt x="301252" y="100833"/>
                </a:lnTo>
                <a:lnTo>
                  <a:pt x="301252" y="95638"/>
                </a:lnTo>
                <a:lnTo>
                  <a:pt x="299114" y="95638"/>
                </a:lnTo>
                <a:lnTo>
                  <a:pt x="301252" y="95609"/>
                </a:lnTo>
                <a:lnTo>
                  <a:pt x="301252" y="15124"/>
                </a:lnTo>
                <a:close/>
              </a:path>
              <a:path w="395604" h="138429">
                <a:moveTo>
                  <a:pt x="359155" y="90749"/>
                </a:moveTo>
                <a:lnTo>
                  <a:pt x="344811" y="93124"/>
                </a:lnTo>
                <a:lnTo>
                  <a:pt x="330567" y="94626"/>
                </a:lnTo>
                <a:lnTo>
                  <a:pt x="315606" y="95411"/>
                </a:lnTo>
                <a:lnTo>
                  <a:pt x="301252" y="95609"/>
                </a:lnTo>
                <a:lnTo>
                  <a:pt x="301252" y="100833"/>
                </a:lnTo>
                <a:lnTo>
                  <a:pt x="360638" y="100833"/>
                </a:lnTo>
                <a:lnTo>
                  <a:pt x="359155" y="90749"/>
                </a:lnTo>
                <a:close/>
              </a:path>
              <a:path w="395604" h="138429">
                <a:moveTo>
                  <a:pt x="301252" y="95609"/>
                </a:moveTo>
                <a:lnTo>
                  <a:pt x="299114" y="95638"/>
                </a:lnTo>
                <a:lnTo>
                  <a:pt x="301252" y="95638"/>
                </a:lnTo>
                <a:close/>
              </a:path>
              <a:path w="395604" h="138429">
                <a:moveTo>
                  <a:pt x="382377" y="63555"/>
                </a:moveTo>
                <a:lnTo>
                  <a:pt x="340975" y="63555"/>
                </a:lnTo>
                <a:lnTo>
                  <a:pt x="340975" y="73944"/>
                </a:lnTo>
                <a:lnTo>
                  <a:pt x="382377" y="73944"/>
                </a:lnTo>
                <a:lnTo>
                  <a:pt x="382377" y="63555"/>
                </a:lnTo>
                <a:close/>
              </a:path>
              <a:path w="395604" h="138429">
                <a:moveTo>
                  <a:pt x="395058" y="63555"/>
                </a:moveTo>
                <a:lnTo>
                  <a:pt x="387572" y="63555"/>
                </a:lnTo>
                <a:lnTo>
                  <a:pt x="387572" y="73944"/>
                </a:lnTo>
                <a:lnTo>
                  <a:pt x="395058" y="73944"/>
                </a:lnTo>
                <a:lnTo>
                  <a:pt x="395058" y="63555"/>
                </a:lnTo>
                <a:close/>
              </a:path>
              <a:path w="395604" h="138429">
                <a:moveTo>
                  <a:pt x="382377" y="32083"/>
                </a:moveTo>
                <a:lnTo>
                  <a:pt x="340975" y="32083"/>
                </a:lnTo>
                <a:lnTo>
                  <a:pt x="340975" y="42624"/>
                </a:lnTo>
                <a:lnTo>
                  <a:pt x="382377" y="42624"/>
                </a:lnTo>
                <a:lnTo>
                  <a:pt x="382377" y="32083"/>
                </a:lnTo>
                <a:close/>
              </a:path>
              <a:path w="395604" h="138429">
                <a:moveTo>
                  <a:pt x="395058" y="32083"/>
                </a:moveTo>
                <a:lnTo>
                  <a:pt x="387572" y="32083"/>
                </a:lnTo>
                <a:lnTo>
                  <a:pt x="387572" y="42624"/>
                </a:lnTo>
                <a:lnTo>
                  <a:pt x="395058" y="42624"/>
                </a:lnTo>
                <a:lnTo>
                  <a:pt x="395058" y="32083"/>
                </a:lnTo>
                <a:close/>
              </a:path>
            </a:pathLst>
          </a:custGeom>
          <a:solidFill>
            <a:srgbClr val="6775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8116291" y="4923031"/>
            <a:ext cx="548640" cy="138430"/>
          </a:xfrm>
          <a:custGeom>
            <a:avLst/>
            <a:gdLst/>
            <a:ahLst/>
            <a:cxnLst/>
            <a:rect l="l" t="t" r="r" b="b"/>
            <a:pathLst>
              <a:path w="548640" h="138429">
                <a:moveTo>
                  <a:pt x="37583" y="97403"/>
                </a:moveTo>
                <a:lnTo>
                  <a:pt x="20486" y="97832"/>
                </a:lnTo>
                <a:lnTo>
                  <a:pt x="0" y="97930"/>
                </a:lnTo>
                <a:lnTo>
                  <a:pt x="1833" y="108471"/>
                </a:lnTo>
                <a:lnTo>
                  <a:pt x="21813" y="108354"/>
                </a:lnTo>
                <a:lnTo>
                  <a:pt x="44114" y="107650"/>
                </a:lnTo>
                <a:lnTo>
                  <a:pt x="67618" y="105829"/>
                </a:lnTo>
                <a:lnTo>
                  <a:pt x="91208" y="102360"/>
                </a:lnTo>
                <a:lnTo>
                  <a:pt x="91015" y="100680"/>
                </a:lnTo>
                <a:lnTo>
                  <a:pt x="37583" y="100680"/>
                </a:lnTo>
                <a:lnTo>
                  <a:pt x="37583" y="97403"/>
                </a:lnTo>
                <a:close/>
              </a:path>
              <a:path w="548640" h="138429">
                <a:moveTo>
                  <a:pt x="50416" y="96819"/>
                </a:moveTo>
                <a:lnTo>
                  <a:pt x="43235" y="97261"/>
                </a:lnTo>
                <a:lnTo>
                  <a:pt x="37583" y="97403"/>
                </a:lnTo>
                <a:lnTo>
                  <a:pt x="37583" y="100680"/>
                </a:lnTo>
                <a:lnTo>
                  <a:pt x="50416" y="100680"/>
                </a:lnTo>
                <a:lnTo>
                  <a:pt x="50416" y="96819"/>
                </a:lnTo>
                <a:close/>
              </a:path>
              <a:path w="548640" h="138429">
                <a:moveTo>
                  <a:pt x="90138" y="93041"/>
                </a:moveTo>
                <a:lnTo>
                  <a:pt x="66902" y="95803"/>
                </a:lnTo>
                <a:lnTo>
                  <a:pt x="50416" y="96819"/>
                </a:lnTo>
                <a:lnTo>
                  <a:pt x="50416" y="100680"/>
                </a:lnTo>
                <a:lnTo>
                  <a:pt x="91015" y="100680"/>
                </a:lnTo>
                <a:lnTo>
                  <a:pt x="90138" y="93041"/>
                </a:lnTo>
                <a:close/>
              </a:path>
              <a:path w="548640" h="138429">
                <a:moveTo>
                  <a:pt x="37583" y="73047"/>
                </a:moveTo>
                <a:lnTo>
                  <a:pt x="37583" y="97403"/>
                </a:lnTo>
                <a:lnTo>
                  <a:pt x="43235" y="97261"/>
                </a:lnTo>
                <a:lnTo>
                  <a:pt x="50416" y="96819"/>
                </a:lnTo>
                <a:lnTo>
                  <a:pt x="50416" y="74096"/>
                </a:lnTo>
                <a:lnTo>
                  <a:pt x="44152" y="74096"/>
                </a:lnTo>
                <a:lnTo>
                  <a:pt x="37583" y="73047"/>
                </a:lnTo>
                <a:close/>
              </a:path>
              <a:path w="548640" h="138429">
                <a:moveTo>
                  <a:pt x="50416" y="69208"/>
                </a:moveTo>
                <a:lnTo>
                  <a:pt x="37583" y="69208"/>
                </a:lnTo>
                <a:lnTo>
                  <a:pt x="37583" y="73047"/>
                </a:lnTo>
                <a:lnTo>
                  <a:pt x="44152" y="74096"/>
                </a:lnTo>
                <a:lnTo>
                  <a:pt x="50416" y="73095"/>
                </a:lnTo>
                <a:lnTo>
                  <a:pt x="50416" y="69208"/>
                </a:lnTo>
                <a:close/>
              </a:path>
              <a:path w="548640" h="138429">
                <a:moveTo>
                  <a:pt x="50416" y="73095"/>
                </a:moveTo>
                <a:lnTo>
                  <a:pt x="44152" y="74096"/>
                </a:lnTo>
                <a:lnTo>
                  <a:pt x="50416" y="74096"/>
                </a:lnTo>
                <a:lnTo>
                  <a:pt x="50416" y="73095"/>
                </a:lnTo>
                <a:close/>
              </a:path>
              <a:path w="548640" h="138429">
                <a:moveTo>
                  <a:pt x="63419" y="69208"/>
                </a:moveTo>
                <a:lnTo>
                  <a:pt x="50416" y="69208"/>
                </a:lnTo>
                <a:lnTo>
                  <a:pt x="50416" y="73095"/>
                </a:lnTo>
                <a:lnTo>
                  <a:pt x="59017" y="71719"/>
                </a:lnTo>
                <a:lnTo>
                  <a:pt x="63419" y="69208"/>
                </a:lnTo>
                <a:close/>
              </a:path>
              <a:path w="548640" h="138429">
                <a:moveTo>
                  <a:pt x="44152" y="9013"/>
                </a:moveTo>
                <a:lnTo>
                  <a:pt x="29264" y="11391"/>
                </a:lnTo>
                <a:lnTo>
                  <a:pt x="17512" y="18065"/>
                </a:lnTo>
                <a:lnTo>
                  <a:pt x="9799" y="28349"/>
                </a:lnTo>
                <a:lnTo>
                  <a:pt x="7027" y="41555"/>
                </a:lnTo>
                <a:lnTo>
                  <a:pt x="9799" y="54761"/>
                </a:lnTo>
                <a:lnTo>
                  <a:pt x="17512" y="65044"/>
                </a:lnTo>
                <a:lnTo>
                  <a:pt x="29264" y="71719"/>
                </a:lnTo>
                <a:lnTo>
                  <a:pt x="37583" y="73047"/>
                </a:lnTo>
                <a:lnTo>
                  <a:pt x="37583" y="69208"/>
                </a:lnTo>
                <a:lnTo>
                  <a:pt x="63419" y="69208"/>
                </a:lnTo>
                <a:lnTo>
                  <a:pt x="70716" y="65044"/>
                </a:lnTo>
                <a:lnTo>
                  <a:pt x="72053" y="63249"/>
                </a:lnTo>
                <a:lnTo>
                  <a:pt x="44152" y="63249"/>
                </a:lnTo>
                <a:lnTo>
                  <a:pt x="34226" y="61664"/>
                </a:lnTo>
                <a:lnTo>
                  <a:pt x="26392" y="57215"/>
                </a:lnTo>
                <a:lnTo>
                  <a:pt x="21250" y="50359"/>
                </a:lnTo>
                <a:lnTo>
                  <a:pt x="19402" y="41555"/>
                </a:lnTo>
                <a:lnTo>
                  <a:pt x="21250" y="32775"/>
                </a:lnTo>
                <a:lnTo>
                  <a:pt x="26392" y="25972"/>
                </a:lnTo>
                <a:lnTo>
                  <a:pt x="34226" y="21575"/>
                </a:lnTo>
                <a:lnTo>
                  <a:pt x="44152" y="20013"/>
                </a:lnTo>
                <a:lnTo>
                  <a:pt x="72167" y="20013"/>
                </a:lnTo>
                <a:lnTo>
                  <a:pt x="70716" y="18065"/>
                </a:lnTo>
                <a:lnTo>
                  <a:pt x="59017" y="11391"/>
                </a:lnTo>
                <a:lnTo>
                  <a:pt x="44152" y="9013"/>
                </a:lnTo>
                <a:close/>
              </a:path>
              <a:path w="548640" h="138429">
                <a:moveTo>
                  <a:pt x="72167" y="20013"/>
                </a:moveTo>
                <a:lnTo>
                  <a:pt x="44152" y="20013"/>
                </a:lnTo>
                <a:lnTo>
                  <a:pt x="53990" y="21575"/>
                </a:lnTo>
                <a:lnTo>
                  <a:pt x="61779" y="25972"/>
                </a:lnTo>
                <a:lnTo>
                  <a:pt x="66904" y="32775"/>
                </a:lnTo>
                <a:lnTo>
                  <a:pt x="68749" y="41555"/>
                </a:lnTo>
                <a:lnTo>
                  <a:pt x="66904" y="50359"/>
                </a:lnTo>
                <a:lnTo>
                  <a:pt x="61779" y="57215"/>
                </a:lnTo>
                <a:lnTo>
                  <a:pt x="53990" y="61664"/>
                </a:lnTo>
                <a:lnTo>
                  <a:pt x="44152" y="63249"/>
                </a:lnTo>
                <a:lnTo>
                  <a:pt x="72053" y="63249"/>
                </a:lnTo>
                <a:lnTo>
                  <a:pt x="78377" y="54761"/>
                </a:lnTo>
                <a:lnTo>
                  <a:pt x="81124" y="41555"/>
                </a:lnTo>
                <a:lnTo>
                  <a:pt x="78377" y="28349"/>
                </a:lnTo>
                <a:lnTo>
                  <a:pt x="72167" y="20013"/>
                </a:lnTo>
                <a:close/>
              </a:path>
              <a:path w="548640" h="138429">
                <a:moveTo>
                  <a:pt x="111832" y="0"/>
                </a:moveTo>
                <a:lnTo>
                  <a:pt x="99152" y="0"/>
                </a:lnTo>
                <a:lnTo>
                  <a:pt x="99152" y="138416"/>
                </a:lnTo>
                <a:lnTo>
                  <a:pt x="111832" y="138416"/>
                </a:lnTo>
                <a:lnTo>
                  <a:pt x="111832" y="0"/>
                </a:lnTo>
                <a:close/>
              </a:path>
              <a:path w="548640" h="138429">
                <a:moveTo>
                  <a:pt x="184848" y="85555"/>
                </a:moveTo>
                <a:lnTo>
                  <a:pt x="171862" y="85555"/>
                </a:lnTo>
                <a:lnTo>
                  <a:pt x="171862" y="138263"/>
                </a:lnTo>
                <a:lnTo>
                  <a:pt x="184848" y="138263"/>
                </a:lnTo>
                <a:lnTo>
                  <a:pt x="184848" y="85555"/>
                </a:lnTo>
                <a:close/>
              </a:path>
              <a:path w="548640" h="138429">
                <a:moveTo>
                  <a:pt x="232362" y="85555"/>
                </a:moveTo>
                <a:lnTo>
                  <a:pt x="219376" y="85555"/>
                </a:lnTo>
                <a:lnTo>
                  <a:pt x="219376" y="138263"/>
                </a:lnTo>
                <a:lnTo>
                  <a:pt x="232362" y="138263"/>
                </a:lnTo>
                <a:lnTo>
                  <a:pt x="232362" y="85555"/>
                </a:lnTo>
                <a:close/>
              </a:path>
              <a:path w="548640" h="138429">
                <a:moveTo>
                  <a:pt x="265056" y="78680"/>
                </a:moveTo>
                <a:lnTo>
                  <a:pt x="139779" y="78680"/>
                </a:lnTo>
                <a:lnTo>
                  <a:pt x="139779" y="89221"/>
                </a:lnTo>
                <a:lnTo>
                  <a:pt x="171862" y="89221"/>
                </a:lnTo>
                <a:lnTo>
                  <a:pt x="171862" y="85555"/>
                </a:lnTo>
                <a:lnTo>
                  <a:pt x="265056" y="85555"/>
                </a:lnTo>
                <a:lnTo>
                  <a:pt x="265056" y="78680"/>
                </a:lnTo>
                <a:close/>
              </a:path>
              <a:path w="548640" h="138429">
                <a:moveTo>
                  <a:pt x="219376" y="85555"/>
                </a:moveTo>
                <a:lnTo>
                  <a:pt x="184848" y="85555"/>
                </a:lnTo>
                <a:lnTo>
                  <a:pt x="184848" y="89221"/>
                </a:lnTo>
                <a:lnTo>
                  <a:pt x="219376" y="89221"/>
                </a:lnTo>
                <a:lnTo>
                  <a:pt x="219376" y="85555"/>
                </a:lnTo>
                <a:close/>
              </a:path>
              <a:path w="548640" h="138429">
                <a:moveTo>
                  <a:pt x="265056" y="85555"/>
                </a:moveTo>
                <a:lnTo>
                  <a:pt x="232362" y="85555"/>
                </a:lnTo>
                <a:lnTo>
                  <a:pt x="232362" y="89221"/>
                </a:lnTo>
                <a:lnTo>
                  <a:pt x="265056" y="89221"/>
                </a:lnTo>
                <a:lnTo>
                  <a:pt x="265056" y="85555"/>
                </a:lnTo>
                <a:close/>
              </a:path>
              <a:path w="548640" h="138429">
                <a:moveTo>
                  <a:pt x="202112" y="5652"/>
                </a:moveTo>
                <a:lnTo>
                  <a:pt x="182451" y="7755"/>
                </a:lnTo>
                <a:lnTo>
                  <a:pt x="167202" y="13769"/>
                </a:lnTo>
                <a:lnTo>
                  <a:pt x="157339" y="23248"/>
                </a:lnTo>
                <a:lnTo>
                  <a:pt x="153834" y="35749"/>
                </a:lnTo>
                <a:lnTo>
                  <a:pt x="157339" y="48186"/>
                </a:lnTo>
                <a:lnTo>
                  <a:pt x="167202" y="57673"/>
                </a:lnTo>
                <a:lnTo>
                  <a:pt x="182451" y="63722"/>
                </a:lnTo>
                <a:lnTo>
                  <a:pt x="202112" y="65847"/>
                </a:lnTo>
                <a:lnTo>
                  <a:pt x="221837" y="63722"/>
                </a:lnTo>
                <a:lnTo>
                  <a:pt x="237079" y="57673"/>
                </a:lnTo>
                <a:lnTo>
                  <a:pt x="239216" y="55610"/>
                </a:lnTo>
                <a:lnTo>
                  <a:pt x="202112" y="55610"/>
                </a:lnTo>
                <a:lnTo>
                  <a:pt x="187679" y="54204"/>
                </a:lnTo>
                <a:lnTo>
                  <a:pt x="176484" y="50206"/>
                </a:lnTo>
                <a:lnTo>
                  <a:pt x="169241" y="43944"/>
                </a:lnTo>
                <a:lnTo>
                  <a:pt x="166668" y="35749"/>
                </a:lnTo>
                <a:lnTo>
                  <a:pt x="169241" y="27554"/>
                </a:lnTo>
                <a:lnTo>
                  <a:pt x="176484" y="21293"/>
                </a:lnTo>
                <a:lnTo>
                  <a:pt x="187679" y="17294"/>
                </a:lnTo>
                <a:lnTo>
                  <a:pt x="202112" y="15888"/>
                </a:lnTo>
                <a:lnTo>
                  <a:pt x="239277" y="15888"/>
                </a:lnTo>
                <a:lnTo>
                  <a:pt x="237079" y="13769"/>
                </a:lnTo>
                <a:lnTo>
                  <a:pt x="221837" y="7755"/>
                </a:lnTo>
                <a:lnTo>
                  <a:pt x="202112" y="5652"/>
                </a:lnTo>
                <a:close/>
              </a:path>
              <a:path w="548640" h="138429">
                <a:moveTo>
                  <a:pt x="239277" y="15888"/>
                </a:moveTo>
                <a:lnTo>
                  <a:pt x="202112" y="15888"/>
                </a:lnTo>
                <a:lnTo>
                  <a:pt x="216521" y="17294"/>
                </a:lnTo>
                <a:lnTo>
                  <a:pt x="227664" y="21293"/>
                </a:lnTo>
                <a:lnTo>
                  <a:pt x="234854" y="27554"/>
                </a:lnTo>
                <a:lnTo>
                  <a:pt x="237403" y="35749"/>
                </a:lnTo>
                <a:lnTo>
                  <a:pt x="234854" y="43944"/>
                </a:lnTo>
                <a:lnTo>
                  <a:pt x="227664" y="50206"/>
                </a:lnTo>
                <a:lnTo>
                  <a:pt x="216521" y="54204"/>
                </a:lnTo>
                <a:lnTo>
                  <a:pt x="202112" y="55610"/>
                </a:lnTo>
                <a:lnTo>
                  <a:pt x="239216" y="55610"/>
                </a:lnTo>
                <a:lnTo>
                  <a:pt x="246907" y="48186"/>
                </a:lnTo>
                <a:lnTo>
                  <a:pt x="250390" y="35749"/>
                </a:lnTo>
                <a:lnTo>
                  <a:pt x="246907" y="23248"/>
                </a:lnTo>
                <a:lnTo>
                  <a:pt x="239277" y="15888"/>
                </a:lnTo>
                <a:close/>
              </a:path>
              <a:path w="548640" h="138429">
                <a:moveTo>
                  <a:pt x="397502" y="152"/>
                </a:moveTo>
                <a:lnTo>
                  <a:pt x="385280" y="152"/>
                </a:lnTo>
                <a:lnTo>
                  <a:pt x="385280" y="138263"/>
                </a:lnTo>
                <a:lnTo>
                  <a:pt x="397502" y="138263"/>
                </a:lnTo>
                <a:lnTo>
                  <a:pt x="397502" y="66763"/>
                </a:lnTo>
                <a:lnTo>
                  <a:pt x="388641" y="66763"/>
                </a:lnTo>
                <a:lnTo>
                  <a:pt x="388641" y="56374"/>
                </a:lnTo>
                <a:lnTo>
                  <a:pt x="397502" y="56374"/>
                </a:lnTo>
                <a:lnTo>
                  <a:pt x="397502" y="152"/>
                </a:lnTo>
                <a:close/>
              </a:path>
              <a:path w="548640" h="138429">
                <a:moveTo>
                  <a:pt x="365877" y="3208"/>
                </a:moveTo>
                <a:lnTo>
                  <a:pt x="353961" y="3208"/>
                </a:lnTo>
                <a:lnTo>
                  <a:pt x="353961" y="131235"/>
                </a:lnTo>
                <a:lnTo>
                  <a:pt x="365877" y="131235"/>
                </a:lnTo>
                <a:lnTo>
                  <a:pt x="365877" y="66763"/>
                </a:lnTo>
                <a:lnTo>
                  <a:pt x="362058" y="66763"/>
                </a:lnTo>
                <a:lnTo>
                  <a:pt x="362058" y="56374"/>
                </a:lnTo>
                <a:lnTo>
                  <a:pt x="365877" y="56374"/>
                </a:lnTo>
                <a:lnTo>
                  <a:pt x="365877" y="3208"/>
                </a:lnTo>
                <a:close/>
              </a:path>
              <a:path w="548640" h="138429">
                <a:moveTo>
                  <a:pt x="365877" y="56374"/>
                </a:moveTo>
                <a:lnTo>
                  <a:pt x="362058" y="56374"/>
                </a:lnTo>
                <a:lnTo>
                  <a:pt x="362058" y="66763"/>
                </a:lnTo>
                <a:lnTo>
                  <a:pt x="365877" y="66763"/>
                </a:lnTo>
                <a:lnTo>
                  <a:pt x="365877" y="56374"/>
                </a:lnTo>
                <a:close/>
              </a:path>
              <a:path w="548640" h="138429">
                <a:moveTo>
                  <a:pt x="385280" y="56374"/>
                </a:moveTo>
                <a:lnTo>
                  <a:pt x="365877" y="56374"/>
                </a:lnTo>
                <a:lnTo>
                  <a:pt x="365877" y="66763"/>
                </a:lnTo>
                <a:lnTo>
                  <a:pt x="385280" y="66763"/>
                </a:lnTo>
                <a:lnTo>
                  <a:pt x="385280" y="56374"/>
                </a:lnTo>
                <a:close/>
              </a:path>
              <a:path w="548640" h="138429">
                <a:moveTo>
                  <a:pt x="397502" y="56374"/>
                </a:moveTo>
                <a:lnTo>
                  <a:pt x="388641" y="56374"/>
                </a:lnTo>
                <a:lnTo>
                  <a:pt x="388641" y="66763"/>
                </a:lnTo>
                <a:lnTo>
                  <a:pt x="397502" y="66763"/>
                </a:lnTo>
                <a:lnTo>
                  <a:pt x="397502" y="56374"/>
                </a:lnTo>
                <a:close/>
              </a:path>
              <a:path w="548640" h="138429">
                <a:moveTo>
                  <a:pt x="299725" y="16805"/>
                </a:moveTo>
                <a:lnTo>
                  <a:pt x="287044" y="16805"/>
                </a:lnTo>
                <a:lnTo>
                  <a:pt x="287044" y="102513"/>
                </a:lnTo>
                <a:lnTo>
                  <a:pt x="295905" y="102513"/>
                </a:lnTo>
                <a:lnTo>
                  <a:pt x="307249" y="102336"/>
                </a:lnTo>
                <a:lnTo>
                  <a:pt x="319166" y="101673"/>
                </a:lnTo>
                <a:lnTo>
                  <a:pt x="331827" y="100322"/>
                </a:lnTo>
                <a:lnTo>
                  <a:pt x="345405" y="98083"/>
                </a:lnTo>
                <a:lnTo>
                  <a:pt x="345214" y="96555"/>
                </a:lnTo>
                <a:lnTo>
                  <a:pt x="299725" y="96555"/>
                </a:lnTo>
                <a:lnTo>
                  <a:pt x="299725" y="91513"/>
                </a:lnTo>
                <a:lnTo>
                  <a:pt x="295905" y="91513"/>
                </a:lnTo>
                <a:lnTo>
                  <a:pt x="299725" y="91444"/>
                </a:lnTo>
                <a:lnTo>
                  <a:pt x="299725" y="16805"/>
                </a:lnTo>
                <a:close/>
              </a:path>
              <a:path w="548640" h="138429">
                <a:moveTo>
                  <a:pt x="344030" y="87083"/>
                </a:moveTo>
                <a:lnTo>
                  <a:pt x="330903" y="89257"/>
                </a:lnTo>
                <a:lnTo>
                  <a:pt x="318535" y="90616"/>
                </a:lnTo>
                <a:lnTo>
                  <a:pt x="306884" y="91315"/>
                </a:lnTo>
                <a:lnTo>
                  <a:pt x="299725" y="91444"/>
                </a:lnTo>
                <a:lnTo>
                  <a:pt x="299725" y="96555"/>
                </a:lnTo>
                <a:lnTo>
                  <a:pt x="345214" y="96555"/>
                </a:lnTo>
                <a:lnTo>
                  <a:pt x="344030" y="87083"/>
                </a:lnTo>
                <a:close/>
              </a:path>
              <a:path w="548640" h="138429">
                <a:moveTo>
                  <a:pt x="299725" y="91444"/>
                </a:moveTo>
                <a:lnTo>
                  <a:pt x="295905" y="91513"/>
                </a:lnTo>
                <a:lnTo>
                  <a:pt x="299725" y="91513"/>
                </a:lnTo>
                <a:close/>
              </a:path>
              <a:path w="548640" h="138429">
                <a:moveTo>
                  <a:pt x="528115" y="152"/>
                </a:moveTo>
                <a:lnTo>
                  <a:pt x="515434" y="152"/>
                </a:lnTo>
                <a:lnTo>
                  <a:pt x="515434" y="82805"/>
                </a:lnTo>
                <a:lnTo>
                  <a:pt x="528115" y="82805"/>
                </a:lnTo>
                <a:lnTo>
                  <a:pt x="528115" y="46444"/>
                </a:lnTo>
                <a:lnTo>
                  <a:pt x="524601" y="46444"/>
                </a:lnTo>
                <a:lnTo>
                  <a:pt x="524601" y="35749"/>
                </a:lnTo>
                <a:lnTo>
                  <a:pt x="528115" y="35749"/>
                </a:lnTo>
                <a:lnTo>
                  <a:pt x="528115" y="152"/>
                </a:lnTo>
                <a:close/>
              </a:path>
              <a:path w="548640" h="138429">
                <a:moveTo>
                  <a:pt x="528115" y="35749"/>
                </a:moveTo>
                <a:lnTo>
                  <a:pt x="524601" y="35749"/>
                </a:lnTo>
                <a:lnTo>
                  <a:pt x="524601" y="46444"/>
                </a:lnTo>
                <a:lnTo>
                  <a:pt x="528115" y="46444"/>
                </a:lnTo>
                <a:lnTo>
                  <a:pt x="528115" y="35749"/>
                </a:lnTo>
                <a:close/>
              </a:path>
              <a:path w="548640" h="138429">
                <a:moveTo>
                  <a:pt x="548587" y="35749"/>
                </a:moveTo>
                <a:lnTo>
                  <a:pt x="528115" y="35749"/>
                </a:lnTo>
                <a:lnTo>
                  <a:pt x="528115" y="46444"/>
                </a:lnTo>
                <a:lnTo>
                  <a:pt x="548587" y="46444"/>
                </a:lnTo>
                <a:lnTo>
                  <a:pt x="548587" y="35749"/>
                </a:lnTo>
                <a:close/>
              </a:path>
              <a:path w="548640" h="138429">
                <a:moveTo>
                  <a:pt x="484420" y="10236"/>
                </a:moveTo>
                <a:lnTo>
                  <a:pt x="477240" y="10236"/>
                </a:lnTo>
                <a:lnTo>
                  <a:pt x="477240" y="16041"/>
                </a:lnTo>
                <a:lnTo>
                  <a:pt x="473397" y="34377"/>
                </a:lnTo>
                <a:lnTo>
                  <a:pt x="462306" y="50321"/>
                </a:lnTo>
                <a:lnTo>
                  <a:pt x="444627" y="63371"/>
                </a:lnTo>
                <a:lnTo>
                  <a:pt x="421018" y="73027"/>
                </a:lnTo>
                <a:lnTo>
                  <a:pt x="426365" y="83263"/>
                </a:lnTo>
                <a:lnTo>
                  <a:pt x="453261" y="71874"/>
                </a:lnTo>
                <a:lnTo>
                  <a:pt x="473554" y="55630"/>
                </a:lnTo>
                <a:lnTo>
                  <a:pt x="486371" y="34945"/>
                </a:lnTo>
                <a:lnTo>
                  <a:pt x="488932" y="20777"/>
                </a:lnTo>
                <a:lnTo>
                  <a:pt x="484420" y="20777"/>
                </a:lnTo>
                <a:lnTo>
                  <a:pt x="484420" y="10236"/>
                </a:lnTo>
                <a:close/>
              </a:path>
              <a:path w="548640" h="138429">
                <a:moveTo>
                  <a:pt x="477240" y="10236"/>
                </a:moveTo>
                <a:lnTo>
                  <a:pt x="427129" y="10236"/>
                </a:lnTo>
                <a:lnTo>
                  <a:pt x="427129" y="20777"/>
                </a:lnTo>
                <a:lnTo>
                  <a:pt x="476247" y="20777"/>
                </a:lnTo>
                <a:lnTo>
                  <a:pt x="477240" y="16041"/>
                </a:lnTo>
                <a:lnTo>
                  <a:pt x="477240" y="10236"/>
                </a:lnTo>
                <a:close/>
              </a:path>
              <a:path w="548640" h="138429">
                <a:moveTo>
                  <a:pt x="490837" y="10236"/>
                </a:moveTo>
                <a:lnTo>
                  <a:pt x="484420" y="10236"/>
                </a:lnTo>
                <a:lnTo>
                  <a:pt x="484420" y="20777"/>
                </a:lnTo>
                <a:lnTo>
                  <a:pt x="488932" y="20777"/>
                </a:lnTo>
                <a:lnTo>
                  <a:pt x="490837" y="10236"/>
                </a:lnTo>
                <a:close/>
              </a:path>
              <a:path w="548640" h="138429">
                <a:moveTo>
                  <a:pt x="484879" y="84485"/>
                </a:moveTo>
                <a:lnTo>
                  <a:pt x="466235" y="86321"/>
                </a:lnTo>
                <a:lnTo>
                  <a:pt x="452032" y="91609"/>
                </a:lnTo>
                <a:lnTo>
                  <a:pt x="442984" y="100018"/>
                </a:lnTo>
                <a:lnTo>
                  <a:pt x="439809" y="111221"/>
                </a:lnTo>
                <a:lnTo>
                  <a:pt x="442984" y="122424"/>
                </a:lnTo>
                <a:lnTo>
                  <a:pt x="452032" y="130834"/>
                </a:lnTo>
                <a:lnTo>
                  <a:pt x="466235" y="136122"/>
                </a:lnTo>
                <a:lnTo>
                  <a:pt x="484879" y="137957"/>
                </a:lnTo>
                <a:lnTo>
                  <a:pt x="503410" y="136122"/>
                </a:lnTo>
                <a:lnTo>
                  <a:pt x="517516" y="130834"/>
                </a:lnTo>
                <a:lnTo>
                  <a:pt x="520676" y="127874"/>
                </a:lnTo>
                <a:lnTo>
                  <a:pt x="484879" y="127874"/>
                </a:lnTo>
                <a:lnTo>
                  <a:pt x="471415" y="126733"/>
                </a:lnTo>
                <a:lnTo>
                  <a:pt x="461160" y="123444"/>
                </a:lnTo>
                <a:lnTo>
                  <a:pt x="454629" y="118206"/>
                </a:lnTo>
                <a:lnTo>
                  <a:pt x="452337" y="111221"/>
                </a:lnTo>
                <a:lnTo>
                  <a:pt x="454629" y="104237"/>
                </a:lnTo>
                <a:lnTo>
                  <a:pt x="461160" y="98999"/>
                </a:lnTo>
                <a:lnTo>
                  <a:pt x="471415" y="95710"/>
                </a:lnTo>
                <a:lnTo>
                  <a:pt x="484879" y="94569"/>
                </a:lnTo>
                <a:lnTo>
                  <a:pt x="520676" y="94569"/>
                </a:lnTo>
                <a:lnTo>
                  <a:pt x="517516" y="91609"/>
                </a:lnTo>
                <a:lnTo>
                  <a:pt x="503410" y="86321"/>
                </a:lnTo>
                <a:lnTo>
                  <a:pt x="484879" y="84485"/>
                </a:lnTo>
                <a:close/>
              </a:path>
              <a:path w="548640" h="138429">
                <a:moveTo>
                  <a:pt x="520676" y="94569"/>
                </a:moveTo>
                <a:lnTo>
                  <a:pt x="484879" y="94569"/>
                </a:lnTo>
                <a:lnTo>
                  <a:pt x="498342" y="95710"/>
                </a:lnTo>
                <a:lnTo>
                  <a:pt x="508597" y="98999"/>
                </a:lnTo>
                <a:lnTo>
                  <a:pt x="515129" y="104237"/>
                </a:lnTo>
                <a:lnTo>
                  <a:pt x="517420" y="111221"/>
                </a:lnTo>
                <a:lnTo>
                  <a:pt x="515129" y="118206"/>
                </a:lnTo>
                <a:lnTo>
                  <a:pt x="508597" y="123444"/>
                </a:lnTo>
                <a:lnTo>
                  <a:pt x="498342" y="126733"/>
                </a:lnTo>
                <a:lnTo>
                  <a:pt x="484879" y="127874"/>
                </a:lnTo>
                <a:lnTo>
                  <a:pt x="520676" y="127874"/>
                </a:lnTo>
                <a:lnTo>
                  <a:pt x="526494" y="122424"/>
                </a:lnTo>
                <a:lnTo>
                  <a:pt x="529643" y="111221"/>
                </a:lnTo>
                <a:lnTo>
                  <a:pt x="526494" y="100018"/>
                </a:lnTo>
                <a:lnTo>
                  <a:pt x="520676" y="94569"/>
                </a:lnTo>
                <a:close/>
              </a:path>
            </a:pathLst>
          </a:custGeom>
          <a:solidFill>
            <a:srgbClr val="6775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8971784" y="4923184"/>
            <a:ext cx="396875" cy="138430"/>
          </a:xfrm>
          <a:custGeom>
            <a:avLst/>
            <a:gdLst/>
            <a:ahLst/>
            <a:cxnLst/>
            <a:rect l="l" t="t" r="r" b="b"/>
            <a:pathLst>
              <a:path w="396875" h="138429">
                <a:moveTo>
                  <a:pt x="119166" y="0"/>
                </a:moveTo>
                <a:lnTo>
                  <a:pt x="107096" y="0"/>
                </a:lnTo>
                <a:lnTo>
                  <a:pt x="107096" y="138110"/>
                </a:lnTo>
                <a:lnTo>
                  <a:pt x="119166" y="138110"/>
                </a:lnTo>
                <a:lnTo>
                  <a:pt x="119166" y="66305"/>
                </a:lnTo>
                <a:lnTo>
                  <a:pt x="111832" y="66305"/>
                </a:lnTo>
                <a:lnTo>
                  <a:pt x="111832" y="55610"/>
                </a:lnTo>
                <a:lnTo>
                  <a:pt x="119166" y="55610"/>
                </a:lnTo>
                <a:lnTo>
                  <a:pt x="119166" y="0"/>
                </a:lnTo>
                <a:close/>
              </a:path>
              <a:path w="396875" h="138429">
                <a:moveTo>
                  <a:pt x="88916" y="2902"/>
                </a:moveTo>
                <a:lnTo>
                  <a:pt x="76999" y="2902"/>
                </a:lnTo>
                <a:lnTo>
                  <a:pt x="76999" y="131235"/>
                </a:lnTo>
                <a:lnTo>
                  <a:pt x="88916" y="131235"/>
                </a:lnTo>
                <a:lnTo>
                  <a:pt x="88916" y="66305"/>
                </a:lnTo>
                <a:lnTo>
                  <a:pt x="85249" y="66305"/>
                </a:lnTo>
                <a:lnTo>
                  <a:pt x="85249" y="55610"/>
                </a:lnTo>
                <a:lnTo>
                  <a:pt x="88916" y="55610"/>
                </a:lnTo>
                <a:lnTo>
                  <a:pt x="88916" y="2902"/>
                </a:lnTo>
                <a:close/>
              </a:path>
              <a:path w="396875" h="138429">
                <a:moveTo>
                  <a:pt x="88916" y="55610"/>
                </a:moveTo>
                <a:lnTo>
                  <a:pt x="85249" y="55610"/>
                </a:lnTo>
                <a:lnTo>
                  <a:pt x="85249" y="66305"/>
                </a:lnTo>
                <a:lnTo>
                  <a:pt x="88916" y="66305"/>
                </a:lnTo>
                <a:lnTo>
                  <a:pt x="88916" y="55610"/>
                </a:lnTo>
                <a:close/>
              </a:path>
              <a:path w="396875" h="138429">
                <a:moveTo>
                  <a:pt x="107096" y="55610"/>
                </a:moveTo>
                <a:lnTo>
                  <a:pt x="88916" y="55610"/>
                </a:lnTo>
                <a:lnTo>
                  <a:pt x="88916" y="66305"/>
                </a:lnTo>
                <a:lnTo>
                  <a:pt x="107096" y="66305"/>
                </a:lnTo>
                <a:lnTo>
                  <a:pt x="107096" y="55610"/>
                </a:lnTo>
                <a:close/>
              </a:path>
              <a:path w="396875" h="138429">
                <a:moveTo>
                  <a:pt x="119166" y="55610"/>
                </a:moveTo>
                <a:lnTo>
                  <a:pt x="111832" y="55610"/>
                </a:lnTo>
                <a:lnTo>
                  <a:pt x="111832" y="66305"/>
                </a:lnTo>
                <a:lnTo>
                  <a:pt x="119166" y="66305"/>
                </a:lnTo>
                <a:lnTo>
                  <a:pt x="119166" y="55610"/>
                </a:lnTo>
                <a:close/>
              </a:path>
              <a:path w="396875" h="138429">
                <a:moveTo>
                  <a:pt x="32236" y="21388"/>
                </a:moveTo>
                <a:lnTo>
                  <a:pt x="29944" y="21388"/>
                </a:lnTo>
                <a:lnTo>
                  <a:pt x="29944" y="37277"/>
                </a:lnTo>
                <a:lnTo>
                  <a:pt x="28058" y="57377"/>
                </a:lnTo>
                <a:lnTo>
                  <a:pt x="22420" y="75013"/>
                </a:lnTo>
                <a:lnTo>
                  <a:pt x="13057" y="89441"/>
                </a:lnTo>
                <a:lnTo>
                  <a:pt x="0" y="99916"/>
                </a:lnTo>
                <a:lnTo>
                  <a:pt x="7791" y="109694"/>
                </a:lnTo>
                <a:lnTo>
                  <a:pt x="21763" y="97691"/>
                </a:lnTo>
                <a:lnTo>
                  <a:pt x="31796" y="81162"/>
                </a:lnTo>
                <a:lnTo>
                  <a:pt x="36403" y="65659"/>
                </a:lnTo>
                <a:lnTo>
                  <a:pt x="34284" y="59022"/>
                </a:lnTo>
                <a:lnTo>
                  <a:pt x="32236" y="37277"/>
                </a:lnTo>
                <a:lnTo>
                  <a:pt x="32236" y="21388"/>
                </a:lnTo>
                <a:close/>
              </a:path>
              <a:path w="396875" h="138429">
                <a:moveTo>
                  <a:pt x="42166" y="21388"/>
                </a:moveTo>
                <a:lnTo>
                  <a:pt x="39874" y="21388"/>
                </a:lnTo>
                <a:lnTo>
                  <a:pt x="39874" y="37277"/>
                </a:lnTo>
                <a:lnTo>
                  <a:pt x="37848" y="60795"/>
                </a:lnTo>
                <a:lnTo>
                  <a:pt x="36403" y="65659"/>
                </a:lnTo>
                <a:lnTo>
                  <a:pt x="40371" y="78088"/>
                </a:lnTo>
                <a:lnTo>
                  <a:pt x="50411" y="93630"/>
                </a:lnTo>
                <a:lnTo>
                  <a:pt x="64319" y="104805"/>
                </a:lnTo>
                <a:lnTo>
                  <a:pt x="71805" y="95027"/>
                </a:lnTo>
                <a:lnTo>
                  <a:pt x="58988" y="85381"/>
                </a:lnTo>
                <a:lnTo>
                  <a:pt x="49709" y="71939"/>
                </a:lnTo>
                <a:lnTo>
                  <a:pt x="44069" y="55603"/>
                </a:lnTo>
                <a:lnTo>
                  <a:pt x="42166" y="37277"/>
                </a:lnTo>
                <a:lnTo>
                  <a:pt x="42166" y="21388"/>
                </a:lnTo>
                <a:close/>
              </a:path>
              <a:path w="396875" h="138429">
                <a:moveTo>
                  <a:pt x="39874" y="21388"/>
                </a:moveTo>
                <a:lnTo>
                  <a:pt x="32236" y="21388"/>
                </a:lnTo>
                <a:lnTo>
                  <a:pt x="32236" y="37277"/>
                </a:lnTo>
                <a:lnTo>
                  <a:pt x="34284" y="59022"/>
                </a:lnTo>
                <a:lnTo>
                  <a:pt x="36403" y="65659"/>
                </a:lnTo>
                <a:lnTo>
                  <a:pt x="37848" y="60795"/>
                </a:lnTo>
                <a:lnTo>
                  <a:pt x="39874" y="37277"/>
                </a:lnTo>
                <a:lnTo>
                  <a:pt x="39874" y="21388"/>
                </a:lnTo>
                <a:close/>
              </a:path>
              <a:path w="396875" h="138429">
                <a:moveTo>
                  <a:pt x="67374" y="16194"/>
                </a:moveTo>
                <a:lnTo>
                  <a:pt x="3208" y="16194"/>
                </a:lnTo>
                <a:lnTo>
                  <a:pt x="3208" y="26736"/>
                </a:lnTo>
                <a:lnTo>
                  <a:pt x="29944" y="26736"/>
                </a:lnTo>
                <a:lnTo>
                  <a:pt x="29944" y="21388"/>
                </a:lnTo>
                <a:lnTo>
                  <a:pt x="67374" y="21388"/>
                </a:lnTo>
                <a:lnTo>
                  <a:pt x="67374" y="16194"/>
                </a:lnTo>
                <a:close/>
              </a:path>
              <a:path w="396875" h="138429">
                <a:moveTo>
                  <a:pt x="67374" y="21388"/>
                </a:moveTo>
                <a:lnTo>
                  <a:pt x="42166" y="21388"/>
                </a:lnTo>
                <a:lnTo>
                  <a:pt x="42166" y="26736"/>
                </a:lnTo>
                <a:lnTo>
                  <a:pt x="67374" y="26736"/>
                </a:lnTo>
                <a:lnTo>
                  <a:pt x="67374" y="21388"/>
                </a:lnTo>
                <a:close/>
              </a:path>
              <a:path w="396875" h="138429">
                <a:moveTo>
                  <a:pt x="255584" y="0"/>
                </a:moveTo>
                <a:lnTo>
                  <a:pt x="242903" y="0"/>
                </a:lnTo>
                <a:lnTo>
                  <a:pt x="242903" y="71805"/>
                </a:lnTo>
                <a:lnTo>
                  <a:pt x="255584" y="71805"/>
                </a:lnTo>
                <a:lnTo>
                  <a:pt x="255584" y="40944"/>
                </a:lnTo>
                <a:lnTo>
                  <a:pt x="247028" y="40944"/>
                </a:lnTo>
                <a:lnTo>
                  <a:pt x="247028" y="30708"/>
                </a:lnTo>
                <a:lnTo>
                  <a:pt x="255584" y="30708"/>
                </a:lnTo>
                <a:lnTo>
                  <a:pt x="255584" y="0"/>
                </a:lnTo>
                <a:close/>
              </a:path>
              <a:path w="396875" h="138429">
                <a:moveTo>
                  <a:pt x="161320" y="6263"/>
                </a:moveTo>
                <a:lnTo>
                  <a:pt x="148793" y="6263"/>
                </a:lnTo>
                <a:lnTo>
                  <a:pt x="148793" y="66305"/>
                </a:lnTo>
                <a:lnTo>
                  <a:pt x="211126" y="66305"/>
                </a:lnTo>
                <a:lnTo>
                  <a:pt x="211126" y="56069"/>
                </a:lnTo>
                <a:lnTo>
                  <a:pt x="161320" y="56069"/>
                </a:lnTo>
                <a:lnTo>
                  <a:pt x="161320" y="35902"/>
                </a:lnTo>
                <a:lnTo>
                  <a:pt x="207459" y="35902"/>
                </a:lnTo>
                <a:lnTo>
                  <a:pt x="207459" y="30708"/>
                </a:lnTo>
                <a:lnTo>
                  <a:pt x="211126" y="30708"/>
                </a:lnTo>
                <a:lnTo>
                  <a:pt x="211126" y="25972"/>
                </a:lnTo>
                <a:lnTo>
                  <a:pt x="161320" y="25972"/>
                </a:lnTo>
                <a:lnTo>
                  <a:pt x="161320" y="6263"/>
                </a:lnTo>
                <a:close/>
              </a:path>
              <a:path w="396875" h="138429">
                <a:moveTo>
                  <a:pt x="207459" y="35902"/>
                </a:moveTo>
                <a:lnTo>
                  <a:pt x="198751" y="35902"/>
                </a:lnTo>
                <a:lnTo>
                  <a:pt x="198751" y="56069"/>
                </a:lnTo>
                <a:lnTo>
                  <a:pt x="211126" y="56069"/>
                </a:lnTo>
                <a:lnTo>
                  <a:pt x="211126" y="40944"/>
                </a:lnTo>
                <a:lnTo>
                  <a:pt x="207459" y="40944"/>
                </a:lnTo>
                <a:lnTo>
                  <a:pt x="207459" y="35902"/>
                </a:lnTo>
                <a:close/>
              </a:path>
              <a:path w="396875" h="138429">
                <a:moveTo>
                  <a:pt x="211126" y="30708"/>
                </a:moveTo>
                <a:lnTo>
                  <a:pt x="207459" y="30708"/>
                </a:lnTo>
                <a:lnTo>
                  <a:pt x="207459" y="40944"/>
                </a:lnTo>
                <a:lnTo>
                  <a:pt x="211126" y="40944"/>
                </a:lnTo>
                <a:lnTo>
                  <a:pt x="211126" y="30708"/>
                </a:lnTo>
                <a:close/>
              </a:path>
              <a:path w="396875" h="138429">
                <a:moveTo>
                  <a:pt x="242903" y="30708"/>
                </a:moveTo>
                <a:lnTo>
                  <a:pt x="211126" y="30708"/>
                </a:lnTo>
                <a:lnTo>
                  <a:pt x="211126" y="40944"/>
                </a:lnTo>
                <a:lnTo>
                  <a:pt x="242903" y="40944"/>
                </a:lnTo>
                <a:lnTo>
                  <a:pt x="242903" y="30708"/>
                </a:lnTo>
                <a:close/>
              </a:path>
              <a:path w="396875" h="138429">
                <a:moveTo>
                  <a:pt x="255584" y="30708"/>
                </a:moveTo>
                <a:lnTo>
                  <a:pt x="247028" y="30708"/>
                </a:lnTo>
                <a:lnTo>
                  <a:pt x="247028" y="40944"/>
                </a:lnTo>
                <a:lnTo>
                  <a:pt x="255584" y="40944"/>
                </a:lnTo>
                <a:lnTo>
                  <a:pt x="255584" y="30708"/>
                </a:lnTo>
                <a:close/>
              </a:path>
              <a:path w="396875" h="138429">
                <a:moveTo>
                  <a:pt x="211126" y="6263"/>
                </a:moveTo>
                <a:lnTo>
                  <a:pt x="198751" y="6263"/>
                </a:lnTo>
                <a:lnTo>
                  <a:pt x="198751" y="25972"/>
                </a:lnTo>
                <a:lnTo>
                  <a:pt x="211126" y="25972"/>
                </a:lnTo>
                <a:lnTo>
                  <a:pt x="211126" y="6263"/>
                </a:lnTo>
                <a:close/>
              </a:path>
              <a:path w="396875" h="138429">
                <a:moveTo>
                  <a:pt x="255584" y="78527"/>
                </a:moveTo>
                <a:lnTo>
                  <a:pt x="166668" y="78527"/>
                </a:lnTo>
                <a:lnTo>
                  <a:pt x="166668" y="88610"/>
                </a:lnTo>
                <a:lnTo>
                  <a:pt x="243056" y="88610"/>
                </a:lnTo>
                <a:lnTo>
                  <a:pt x="243056" y="101902"/>
                </a:lnTo>
                <a:lnTo>
                  <a:pt x="166973" y="101902"/>
                </a:lnTo>
                <a:lnTo>
                  <a:pt x="166973" y="136277"/>
                </a:lnTo>
                <a:lnTo>
                  <a:pt x="260626" y="136277"/>
                </a:lnTo>
                <a:lnTo>
                  <a:pt x="260626" y="132305"/>
                </a:lnTo>
                <a:lnTo>
                  <a:pt x="179348" y="132305"/>
                </a:lnTo>
                <a:lnTo>
                  <a:pt x="179348" y="111374"/>
                </a:lnTo>
                <a:lnTo>
                  <a:pt x="255584" y="111374"/>
                </a:lnTo>
                <a:lnTo>
                  <a:pt x="255584" y="78527"/>
                </a:lnTo>
                <a:close/>
              </a:path>
              <a:path w="396875" h="138429">
                <a:moveTo>
                  <a:pt x="260626" y="126194"/>
                </a:moveTo>
                <a:lnTo>
                  <a:pt x="179348" y="126194"/>
                </a:lnTo>
                <a:lnTo>
                  <a:pt x="179348" y="132305"/>
                </a:lnTo>
                <a:lnTo>
                  <a:pt x="260626" y="132305"/>
                </a:lnTo>
                <a:lnTo>
                  <a:pt x="260626" y="126194"/>
                </a:lnTo>
                <a:close/>
              </a:path>
              <a:path w="396875" h="138429">
                <a:moveTo>
                  <a:pt x="396433" y="0"/>
                </a:moveTo>
                <a:lnTo>
                  <a:pt x="383752" y="0"/>
                </a:lnTo>
                <a:lnTo>
                  <a:pt x="383752" y="138416"/>
                </a:lnTo>
                <a:lnTo>
                  <a:pt x="396433" y="138416"/>
                </a:lnTo>
                <a:lnTo>
                  <a:pt x="396433" y="73944"/>
                </a:lnTo>
                <a:lnTo>
                  <a:pt x="388947" y="73944"/>
                </a:lnTo>
                <a:lnTo>
                  <a:pt x="388947" y="63555"/>
                </a:lnTo>
                <a:lnTo>
                  <a:pt x="396433" y="63555"/>
                </a:lnTo>
                <a:lnTo>
                  <a:pt x="396433" y="42624"/>
                </a:lnTo>
                <a:lnTo>
                  <a:pt x="388947" y="42624"/>
                </a:lnTo>
                <a:lnTo>
                  <a:pt x="388947" y="32083"/>
                </a:lnTo>
                <a:lnTo>
                  <a:pt x="396433" y="32083"/>
                </a:lnTo>
                <a:lnTo>
                  <a:pt x="396433" y="0"/>
                </a:lnTo>
                <a:close/>
              </a:path>
              <a:path w="396875" h="138429">
                <a:moveTo>
                  <a:pt x="302627" y="15124"/>
                </a:moveTo>
                <a:lnTo>
                  <a:pt x="290100" y="15124"/>
                </a:lnTo>
                <a:lnTo>
                  <a:pt x="290100" y="106333"/>
                </a:lnTo>
                <a:lnTo>
                  <a:pt x="300489" y="106333"/>
                </a:lnTo>
                <a:lnTo>
                  <a:pt x="317327" y="106079"/>
                </a:lnTo>
                <a:lnTo>
                  <a:pt x="332648" y="105225"/>
                </a:lnTo>
                <a:lnTo>
                  <a:pt x="347281" y="103625"/>
                </a:lnTo>
                <a:lnTo>
                  <a:pt x="362058" y="101138"/>
                </a:lnTo>
                <a:lnTo>
                  <a:pt x="362013" y="100833"/>
                </a:lnTo>
                <a:lnTo>
                  <a:pt x="302627" y="100833"/>
                </a:lnTo>
                <a:lnTo>
                  <a:pt x="302627" y="95638"/>
                </a:lnTo>
                <a:lnTo>
                  <a:pt x="300489" y="95638"/>
                </a:lnTo>
                <a:lnTo>
                  <a:pt x="302627" y="95609"/>
                </a:lnTo>
                <a:lnTo>
                  <a:pt x="302627" y="15124"/>
                </a:lnTo>
                <a:close/>
              </a:path>
              <a:path w="396875" h="138429">
                <a:moveTo>
                  <a:pt x="360530" y="90749"/>
                </a:moveTo>
                <a:lnTo>
                  <a:pt x="346186" y="93124"/>
                </a:lnTo>
                <a:lnTo>
                  <a:pt x="331942" y="94626"/>
                </a:lnTo>
                <a:lnTo>
                  <a:pt x="316981" y="95411"/>
                </a:lnTo>
                <a:lnTo>
                  <a:pt x="302627" y="95609"/>
                </a:lnTo>
                <a:lnTo>
                  <a:pt x="302627" y="100833"/>
                </a:lnTo>
                <a:lnTo>
                  <a:pt x="362013" y="100833"/>
                </a:lnTo>
                <a:lnTo>
                  <a:pt x="360530" y="90749"/>
                </a:lnTo>
                <a:close/>
              </a:path>
              <a:path w="396875" h="138429">
                <a:moveTo>
                  <a:pt x="302627" y="95609"/>
                </a:moveTo>
                <a:lnTo>
                  <a:pt x="300489" y="95638"/>
                </a:lnTo>
                <a:lnTo>
                  <a:pt x="302627" y="95638"/>
                </a:lnTo>
                <a:close/>
              </a:path>
              <a:path w="396875" h="138429">
                <a:moveTo>
                  <a:pt x="383752" y="63555"/>
                </a:moveTo>
                <a:lnTo>
                  <a:pt x="342350" y="63555"/>
                </a:lnTo>
                <a:lnTo>
                  <a:pt x="342350" y="73944"/>
                </a:lnTo>
                <a:lnTo>
                  <a:pt x="383752" y="73944"/>
                </a:lnTo>
                <a:lnTo>
                  <a:pt x="383752" y="63555"/>
                </a:lnTo>
                <a:close/>
              </a:path>
              <a:path w="396875" h="138429">
                <a:moveTo>
                  <a:pt x="396433" y="63555"/>
                </a:moveTo>
                <a:lnTo>
                  <a:pt x="388947" y="63555"/>
                </a:lnTo>
                <a:lnTo>
                  <a:pt x="388947" y="73944"/>
                </a:lnTo>
                <a:lnTo>
                  <a:pt x="396433" y="73944"/>
                </a:lnTo>
                <a:lnTo>
                  <a:pt x="396433" y="63555"/>
                </a:lnTo>
                <a:close/>
              </a:path>
              <a:path w="396875" h="138429">
                <a:moveTo>
                  <a:pt x="383752" y="32083"/>
                </a:moveTo>
                <a:lnTo>
                  <a:pt x="342350" y="32083"/>
                </a:lnTo>
                <a:lnTo>
                  <a:pt x="342350" y="42624"/>
                </a:lnTo>
                <a:lnTo>
                  <a:pt x="383752" y="42624"/>
                </a:lnTo>
                <a:lnTo>
                  <a:pt x="383752" y="32083"/>
                </a:lnTo>
                <a:close/>
              </a:path>
              <a:path w="396875" h="138429">
                <a:moveTo>
                  <a:pt x="396433" y="32083"/>
                </a:moveTo>
                <a:lnTo>
                  <a:pt x="388947" y="32083"/>
                </a:lnTo>
                <a:lnTo>
                  <a:pt x="388947" y="42624"/>
                </a:lnTo>
                <a:lnTo>
                  <a:pt x="396433" y="42624"/>
                </a:lnTo>
                <a:lnTo>
                  <a:pt x="396433" y="32083"/>
                </a:lnTo>
                <a:close/>
              </a:path>
            </a:pathLst>
          </a:custGeom>
          <a:solidFill>
            <a:srgbClr val="6775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5506335" y="4344463"/>
            <a:ext cx="407034" cy="139065"/>
          </a:xfrm>
          <a:custGeom>
            <a:avLst/>
            <a:gdLst/>
            <a:ahLst/>
            <a:cxnLst/>
            <a:rect l="l" t="t" r="r" b="b"/>
            <a:pathLst>
              <a:path w="407035" h="139064">
                <a:moveTo>
                  <a:pt x="37430" y="12527"/>
                </a:moveTo>
                <a:lnTo>
                  <a:pt x="34986" y="12527"/>
                </a:lnTo>
                <a:lnTo>
                  <a:pt x="34986" y="23069"/>
                </a:lnTo>
                <a:lnTo>
                  <a:pt x="32441" y="36711"/>
                </a:lnTo>
                <a:lnTo>
                  <a:pt x="25284" y="48907"/>
                </a:lnTo>
                <a:lnTo>
                  <a:pt x="14232" y="58840"/>
                </a:lnTo>
                <a:lnTo>
                  <a:pt x="0" y="65694"/>
                </a:lnTo>
                <a:lnTo>
                  <a:pt x="6416" y="75777"/>
                </a:lnTo>
                <a:lnTo>
                  <a:pt x="22324" y="67606"/>
                </a:lnTo>
                <a:lnTo>
                  <a:pt x="34680" y="55553"/>
                </a:lnTo>
                <a:lnTo>
                  <a:pt x="41724" y="42244"/>
                </a:lnTo>
                <a:lnTo>
                  <a:pt x="40318" y="39731"/>
                </a:lnTo>
                <a:lnTo>
                  <a:pt x="37430" y="23069"/>
                </a:lnTo>
                <a:lnTo>
                  <a:pt x="37430" y="12527"/>
                </a:lnTo>
                <a:close/>
              </a:path>
              <a:path w="407035" h="139064">
                <a:moveTo>
                  <a:pt x="47972" y="12527"/>
                </a:moveTo>
                <a:lnTo>
                  <a:pt x="45527" y="12527"/>
                </a:lnTo>
                <a:lnTo>
                  <a:pt x="45527" y="23069"/>
                </a:lnTo>
                <a:lnTo>
                  <a:pt x="42682" y="40435"/>
                </a:lnTo>
                <a:lnTo>
                  <a:pt x="41724" y="42244"/>
                </a:lnTo>
                <a:lnTo>
                  <a:pt x="48392" y="54159"/>
                </a:lnTo>
                <a:lnTo>
                  <a:pt x="60762" y="65608"/>
                </a:lnTo>
                <a:lnTo>
                  <a:pt x="76541" y="73333"/>
                </a:lnTo>
                <a:lnTo>
                  <a:pt x="82805" y="63402"/>
                </a:lnTo>
                <a:lnTo>
                  <a:pt x="68790" y="56907"/>
                </a:lnTo>
                <a:lnTo>
                  <a:pt x="57768" y="47532"/>
                </a:lnTo>
                <a:lnTo>
                  <a:pt x="50557" y="36010"/>
                </a:lnTo>
                <a:lnTo>
                  <a:pt x="47972" y="23069"/>
                </a:lnTo>
                <a:lnTo>
                  <a:pt x="47972" y="12527"/>
                </a:lnTo>
                <a:close/>
              </a:path>
              <a:path w="407035" h="139064">
                <a:moveTo>
                  <a:pt x="45527" y="12527"/>
                </a:moveTo>
                <a:lnTo>
                  <a:pt x="37430" y="12527"/>
                </a:lnTo>
                <a:lnTo>
                  <a:pt x="37430" y="23069"/>
                </a:lnTo>
                <a:lnTo>
                  <a:pt x="40318" y="39731"/>
                </a:lnTo>
                <a:lnTo>
                  <a:pt x="41724" y="42244"/>
                </a:lnTo>
                <a:lnTo>
                  <a:pt x="42682" y="40435"/>
                </a:lnTo>
                <a:lnTo>
                  <a:pt x="45527" y="23069"/>
                </a:lnTo>
                <a:lnTo>
                  <a:pt x="45527" y="12527"/>
                </a:lnTo>
                <a:close/>
              </a:path>
              <a:path w="407035" h="139064">
                <a:moveTo>
                  <a:pt x="79138" y="9624"/>
                </a:moveTo>
                <a:lnTo>
                  <a:pt x="3513" y="9624"/>
                </a:lnTo>
                <a:lnTo>
                  <a:pt x="3513" y="19861"/>
                </a:lnTo>
                <a:lnTo>
                  <a:pt x="34986" y="19861"/>
                </a:lnTo>
                <a:lnTo>
                  <a:pt x="34986" y="12527"/>
                </a:lnTo>
                <a:lnTo>
                  <a:pt x="79138" y="12527"/>
                </a:lnTo>
                <a:lnTo>
                  <a:pt x="79138" y="9624"/>
                </a:lnTo>
                <a:close/>
              </a:path>
              <a:path w="407035" h="139064">
                <a:moveTo>
                  <a:pt x="79138" y="12527"/>
                </a:moveTo>
                <a:lnTo>
                  <a:pt x="47972" y="12527"/>
                </a:lnTo>
                <a:lnTo>
                  <a:pt x="47972" y="19861"/>
                </a:lnTo>
                <a:lnTo>
                  <a:pt x="79138" y="19861"/>
                </a:lnTo>
                <a:lnTo>
                  <a:pt x="79138" y="12527"/>
                </a:lnTo>
                <a:close/>
              </a:path>
              <a:path w="407035" h="139064">
                <a:moveTo>
                  <a:pt x="111527" y="611"/>
                </a:moveTo>
                <a:lnTo>
                  <a:pt x="98694" y="611"/>
                </a:lnTo>
                <a:lnTo>
                  <a:pt x="98694" y="75319"/>
                </a:lnTo>
                <a:lnTo>
                  <a:pt x="111527" y="75319"/>
                </a:lnTo>
                <a:lnTo>
                  <a:pt x="111527" y="611"/>
                </a:lnTo>
                <a:close/>
              </a:path>
              <a:path w="407035" h="139064">
                <a:moveTo>
                  <a:pt x="34986" y="82194"/>
                </a:moveTo>
                <a:lnTo>
                  <a:pt x="22458" y="82194"/>
                </a:lnTo>
                <a:lnTo>
                  <a:pt x="22458" y="136888"/>
                </a:lnTo>
                <a:lnTo>
                  <a:pt x="111527" y="136888"/>
                </a:lnTo>
                <a:lnTo>
                  <a:pt x="111527" y="126499"/>
                </a:lnTo>
                <a:lnTo>
                  <a:pt x="34986" y="126499"/>
                </a:lnTo>
                <a:lnTo>
                  <a:pt x="34986" y="108777"/>
                </a:lnTo>
                <a:lnTo>
                  <a:pt x="111527" y="108777"/>
                </a:lnTo>
                <a:lnTo>
                  <a:pt x="111527" y="98541"/>
                </a:lnTo>
                <a:lnTo>
                  <a:pt x="34986" y="98541"/>
                </a:lnTo>
                <a:lnTo>
                  <a:pt x="34986" y="82194"/>
                </a:lnTo>
                <a:close/>
              </a:path>
              <a:path w="407035" h="139064">
                <a:moveTo>
                  <a:pt x="111527" y="108777"/>
                </a:moveTo>
                <a:lnTo>
                  <a:pt x="98999" y="108777"/>
                </a:lnTo>
                <a:lnTo>
                  <a:pt x="98999" y="126499"/>
                </a:lnTo>
                <a:lnTo>
                  <a:pt x="111527" y="126499"/>
                </a:lnTo>
                <a:lnTo>
                  <a:pt x="111527" y="108777"/>
                </a:lnTo>
                <a:close/>
              </a:path>
              <a:path w="407035" h="139064">
                <a:moveTo>
                  <a:pt x="111527" y="82194"/>
                </a:moveTo>
                <a:lnTo>
                  <a:pt x="98999" y="82194"/>
                </a:lnTo>
                <a:lnTo>
                  <a:pt x="98999" y="98541"/>
                </a:lnTo>
                <a:lnTo>
                  <a:pt x="111527" y="98541"/>
                </a:lnTo>
                <a:lnTo>
                  <a:pt x="111527" y="82194"/>
                </a:lnTo>
                <a:close/>
              </a:path>
              <a:path w="407035" h="139064">
                <a:moveTo>
                  <a:pt x="175529" y="24749"/>
                </a:moveTo>
                <a:lnTo>
                  <a:pt x="173237" y="24749"/>
                </a:lnTo>
                <a:lnTo>
                  <a:pt x="173237" y="30555"/>
                </a:lnTo>
                <a:lnTo>
                  <a:pt x="170769" y="44009"/>
                </a:lnTo>
                <a:lnTo>
                  <a:pt x="163803" y="55916"/>
                </a:lnTo>
                <a:lnTo>
                  <a:pt x="152999" y="65531"/>
                </a:lnTo>
                <a:lnTo>
                  <a:pt x="139015" y="72110"/>
                </a:lnTo>
                <a:lnTo>
                  <a:pt x="145126" y="82041"/>
                </a:lnTo>
                <a:lnTo>
                  <a:pt x="160874" y="74104"/>
                </a:lnTo>
                <a:lnTo>
                  <a:pt x="173027" y="62428"/>
                </a:lnTo>
                <a:lnTo>
                  <a:pt x="179823" y="49629"/>
                </a:lnTo>
                <a:lnTo>
                  <a:pt x="178226" y="46702"/>
                </a:lnTo>
                <a:lnTo>
                  <a:pt x="175529" y="30555"/>
                </a:lnTo>
                <a:lnTo>
                  <a:pt x="175529" y="24749"/>
                </a:lnTo>
                <a:close/>
              </a:path>
              <a:path w="407035" h="139064">
                <a:moveTo>
                  <a:pt x="185918" y="24749"/>
                </a:moveTo>
                <a:lnTo>
                  <a:pt x="183626" y="24749"/>
                </a:lnTo>
                <a:lnTo>
                  <a:pt x="183626" y="30555"/>
                </a:lnTo>
                <a:lnTo>
                  <a:pt x="180854" y="47688"/>
                </a:lnTo>
                <a:lnTo>
                  <a:pt x="179823" y="49629"/>
                </a:lnTo>
                <a:lnTo>
                  <a:pt x="185879" y="60728"/>
                </a:lnTo>
                <a:lnTo>
                  <a:pt x="197829" y="71891"/>
                </a:lnTo>
                <a:lnTo>
                  <a:pt x="213417" y="79444"/>
                </a:lnTo>
                <a:lnTo>
                  <a:pt x="219529" y="69513"/>
                </a:lnTo>
                <a:lnTo>
                  <a:pt x="205769" y="63254"/>
                </a:lnTo>
                <a:lnTo>
                  <a:pt x="195161" y="54159"/>
                </a:lnTo>
                <a:lnTo>
                  <a:pt x="188333" y="43002"/>
                </a:lnTo>
                <a:lnTo>
                  <a:pt x="185918" y="30555"/>
                </a:lnTo>
                <a:lnTo>
                  <a:pt x="185918" y="24749"/>
                </a:lnTo>
                <a:close/>
              </a:path>
              <a:path w="407035" h="139064">
                <a:moveTo>
                  <a:pt x="183626" y="24749"/>
                </a:moveTo>
                <a:lnTo>
                  <a:pt x="175529" y="24749"/>
                </a:lnTo>
                <a:lnTo>
                  <a:pt x="175529" y="30555"/>
                </a:lnTo>
                <a:lnTo>
                  <a:pt x="178226" y="46702"/>
                </a:lnTo>
                <a:lnTo>
                  <a:pt x="179823" y="49629"/>
                </a:lnTo>
                <a:lnTo>
                  <a:pt x="180854" y="47688"/>
                </a:lnTo>
                <a:lnTo>
                  <a:pt x="183626" y="30555"/>
                </a:lnTo>
                <a:lnTo>
                  <a:pt x="183626" y="24749"/>
                </a:lnTo>
                <a:close/>
              </a:path>
              <a:path w="407035" h="139064">
                <a:moveTo>
                  <a:pt x="173237" y="17569"/>
                </a:moveTo>
                <a:lnTo>
                  <a:pt x="142682" y="17569"/>
                </a:lnTo>
                <a:lnTo>
                  <a:pt x="142682" y="27805"/>
                </a:lnTo>
                <a:lnTo>
                  <a:pt x="173237" y="27805"/>
                </a:lnTo>
                <a:lnTo>
                  <a:pt x="173237" y="24749"/>
                </a:lnTo>
                <a:lnTo>
                  <a:pt x="216320" y="24749"/>
                </a:lnTo>
                <a:lnTo>
                  <a:pt x="216320" y="22611"/>
                </a:lnTo>
                <a:lnTo>
                  <a:pt x="173237" y="22611"/>
                </a:lnTo>
                <a:lnTo>
                  <a:pt x="173237" y="17569"/>
                </a:lnTo>
                <a:close/>
              </a:path>
              <a:path w="407035" h="139064">
                <a:moveTo>
                  <a:pt x="216320" y="24749"/>
                </a:moveTo>
                <a:lnTo>
                  <a:pt x="185918" y="24749"/>
                </a:lnTo>
                <a:lnTo>
                  <a:pt x="185918" y="27805"/>
                </a:lnTo>
                <a:lnTo>
                  <a:pt x="216320" y="27805"/>
                </a:lnTo>
                <a:lnTo>
                  <a:pt x="216320" y="24749"/>
                </a:lnTo>
                <a:close/>
              </a:path>
              <a:path w="407035" h="139064">
                <a:moveTo>
                  <a:pt x="185918" y="0"/>
                </a:moveTo>
                <a:lnTo>
                  <a:pt x="173237" y="0"/>
                </a:lnTo>
                <a:lnTo>
                  <a:pt x="173237" y="22611"/>
                </a:lnTo>
                <a:lnTo>
                  <a:pt x="185918" y="22611"/>
                </a:lnTo>
                <a:lnTo>
                  <a:pt x="185918" y="0"/>
                </a:lnTo>
                <a:close/>
              </a:path>
              <a:path w="407035" h="139064">
                <a:moveTo>
                  <a:pt x="216320" y="17569"/>
                </a:moveTo>
                <a:lnTo>
                  <a:pt x="185918" y="17569"/>
                </a:lnTo>
                <a:lnTo>
                  <a:pt x="185918" y="22611"/>
                </a:lnTo>
                <a:lnTo>
                  <a:pt x="216320" y="22611"/>
                </a:lnTo>
                <a:lnTo>
                  <a:pt x="216320" y="17569"/>
                </a:lnTo>
                <a:close/>
              </a:path>
              <a:path w="407035" h="139064">
                <a:moveTo>
                  <a:pt x="245959" y="611"/>
                </a:moveTo>
                <a:lnTo>
                  <a:pt x="233278" y="611"/>
                </a:lnTo>
                <a:lnTo>
                  <a:pt x="233278" y="84791"/>
                </a:lnTo>
                <a:lnTo>
                  <a:pt x="245959" y="84791"/>
                </a:lnTo>
                <a:lnTo>
                  <a:pt x="245959" y="47972"/>
                </a:lnTo>
                <a:lnTo>
                  <a:pt x="242445" y="47972"/>
                </a:lnTo>
                <a:lnTo>
                  <a:pt x="242445" y="37430"/>
                </a:lnTo>
                <a:lnTo>
                  <a:pt x="245959" y="37430"/>
                </a:lnTo>
                <a:lnTo>
                  <a:pt x="245959" y="611"/>
                </a:lnTo>
                <a:close/>
              </a:path>
              <a:path w="407035" h="139064">
                <a:moveTo>
                  <a:pt x="245959" y="37430"/>
                </a:moveTo>
                <a:lnTo>
                  <a:pt x="242445" y="37430"/>
                </a:lnTo>
                <a:lnTo>
                  <a:pt x="242445" y="47972"/>
                </a:lnTo>
                <a:lnTo>
                  <a:pt x="245959" y="47972"/>
                </a:lnTo>
                <a:lnTo>
                  <a:pt x="245959" y="37430"/>
                </a:lnTo>
                <a:close/>
              </a:path>
              <a:path w="407035" h="139064">
                <a:moveTo>
                  <a:pt x="266431" y="37430"/>
                </a:moveTo>
                <a:lnTo>
                  <a:pt x="245959" y="37430"/>
                </a:lnTo>
                <a:lnTo>
                  <a:pt x="245959" y="47972"/>
                </a:lnTo>
                <a:lnTo>
                  <a:pt x="266431" y="47972"/>
                </a:lnTo>
                <a:lnTo>
                  <a:pt x="266431" y="37430"/>
                </a:lnTo>
                <a:close/>
              </a:path>
              <a:path w="407035" h="139064">
                <a:moveTo>
                  <a:pt x="245959" y="92124"/>
                </a:moveTo>
                <a:lnTo>
                  <a:pt x="156279" y="92124"/>
                </a:lnTo>
                <a:lnTo>
                  <a:pt x="156279" y="102513"/>
                </a:lnTo>
                <a:lnTo>
                  <a:pt x="233278" y="102513"/>
                </a:lnTo>
                <a:lnTo>
                  <a:pt x="233278" y="138874"/>
                </a:lnTo>
                <a:lnTo>
                  <a:pt x="245959" y="138874"/>
                </a:lnTo>
                <a:lnTo>
                  <a:pt x="245959" y="92124"/>
                </a:lnTo>
                <a:close/>
              </a:path>
              <a:path w="407035" h="139064">
                <a:moveTo>
                  <a:pt x="386502" y="611"/>
                </a:moveTo>
                <a:lnTo>
                  <a:pt x="373822" y="611"/>
                </a:lnTo>
                <a:lnTo>
                  <a:pt x="373822" y="78680"/>
                </a:lnTo>
                <a:lnTo>
                  <a:pt x="386502" y="78680"/>
                </a:lnTo>
                <a:lnTo>
                  <a:pt x="386502" y="42777"/>
                </a:lnTo>
                <a:lnTo>
                  <a:pt x="383141" y="42777"/>
                </a:lnTo>
                <a:lnTo>
                  <a:pt x="383141" y="32236"/>
                </a:lnTo>
                <a:lnTo>
                  <a:pt x="386502" y="32236"/>
                </a:lnTo>
                <a:lnTo>
                  <a:pt x="386502" y="611"/>
                </a:lnTo>
                <a:close/>
              </a:path>
              <a:path w="407035" h="139064">
                <a:moveTo>
                  <a:pt x="386502" y="32236"/>
                </a:moveTo>
                <a:lnTo>
                  <a:pt x="383141" y="32236"/>
                </a:lnTo>
                <a:lnTo>
                  <a:pt x="383141" y="42777"/>
                </a:lnTo>
                <a:lnTo>
                  <a:pt x="386502" y="42777"/>
                </a:lnTo>
                <a:lnTo>
                  <a:pt x="386502" y="32236"/>
                </a:lnTo>
                <a:close/>
              </a:path>
              <a:path w="407035" h="139064">
                <a:moveTo>
                  <a:pt x="406974" y="32236"/>
                </a:moveTo>
                <a:lnTo>
                  <a:pt x="386502" y="32236"/>
                </a:lnTo>
                <a:lnTo>
                  <a:pt x="386502" y="42777"/>
                </a:lnTo>
                <a:lnTo>
                  <a:pt x="406974" y="42777"/>
                </a:lnTo>
                <a:lnTo>
                  <a:pt x="406974" y="32236"/>
                </a:lnTo>
                <a:close/>
              </a:path>
              <a:path w="407035" h="139064">
                <a:moveTo>
                  <a:pt x="386502" y="86166"/>
                </a:moveTo>
                <a:lnTo>
                  <a:pt x="299419" y="86166"/>
                </a:lnTo>
                <a:lnTo>
                  <a:pt x="299419" y="136888"/>
                </a:lnTo>
                <a:lnTo>
                  <a:pt x="386502" y="136888"/>
                </a:lnTo>
                <a:lnTo>
                  <a:pt x="386502" y="126499"/>
                </a:lnTo>
                <a:lnTo>
                  <a:pt x="311947" y="126499"/>
                </a:lnTo>
                <a:lnTo>
                  <a:pt x="311947" y="96402"/>
                </a:lnTo>
                <a:lnTo>
                  <a:pt x="386502" y="96402"/>
                </a:lnTo>
                <a:lnTo>
                  <a:pt x="386502" y="86166"/>
                </a:lnTo>
                <a:close/>
              </a:path>
              <a:path w="407035" h="139064">
                <a:moveTo>
                  <a:pt x="386502" y="96402"/>
                </a:moveTo>
                <a:lnTo>
                  <a:pt x="374127" y="96402"/>
                </a:lnTo>
                <a:lnTo>
                  <a:pt x="374127" y="126499"/>
                </a:lnTo>
                <a:lnTo>
                  <a:pt x="386502" y="126499"/>
                </a:lnTo>
                <a:lnTo>
                  <a:pt x="386502" y="96402"/>
                </a:lnTo>
                <a:close/>
              </a:path>
              <a:path w="407035" h="139064">
                <a:moveTo>
                  <a:pt x="298655" y="7486"/>
                </a:moveTo>
                <a:lnTo>
                  <a:pt x="285975" y="7486"/>
                </a:lnTo>
                <a:lnTo>
                  <a:pt x="285975" y="68291"/>
                </a:lnTo>
                <a:lnTo>
                  <a:pt x="296822" y="68291"/>
                </a:lnTo>
                <a:lnTo>
                  <a:pt x="312334" y="68000"/>
                </a:lnTo>
                <a:lnTo>
                  <a:pt x="328103" y="66992"/>
                </a:lnTo>
                <a:lnTo>
                  <a:pt x="344388" y="65068"/>
                </a:lnTo>
                <a:lnTo>
                  <a:pt x="357162" y="62791"/>
                </a:lnTo>
                <a:lnTo>
                  <a:pt x="298655" y="62791"/>
                </a:lnTo>
                <a:lnTo>
                  <a:pt x="298655" y="57597"/>
                </a:lnTo>
                <a:lnTo>
                  <a:pt x="296822" y="57597"/>
                </a:lnTo>
                <a:lnTo>
                  <a:pt x="298655" y="57562"/>
                </a:lnTo>
                <a:lnTo>
                  <a:pt x="298655" y="7486"/>
                </a:lnTo>
                <a:close/>
              </a:path>
              <a:path w="407035" h="139064">
                <a:moveTo>
                  <a:pt x="359919" y="51638"/>
                </a:moveTo>
                <a:lnTo>
                  <a:pt x="343314" y="54503"/>
                </a:lnTo>
                <a:lnTo>
                  <a:pt x="327339" y="56336"/>
                </a:lnTo>
                <a:lnTo>
                  <a:pt x="311880" y="57310"/>
                </a:lnTo>
                <a:lnTo>
                  <a:pt x="298655" y="57562"/>
                </a:lnTo>
                <a:lnTo>
                  <a:pt x="298655" y="62791"/>
                </a:lnTo>
                <a:lnTo>
                  <a:pt x="357162" y="62791"/>
                </a:lnTo>
                <a:lnTo>
                  <a:pt x="361447" y="62027"/>
                </a:lnTo>
                <a:lnTo>
                  <a:pt x="359919" y="51638"/>
                </a:lnTo>
                <a:close/>
              </a:path>
              <a:path w="407035" h="139064">
                <a:moveTo>
                  <a:pt x="298655" y="57562"/>
                </a:moveTo>
                <a:lnTo>
                  <a:pt x="296822" y="57597"/>
                </a:lnTo>
                <a:lnTo>
                  <a:pt x="298655" y="57597"/>
                </a:lnTo>
                <a:close/>
              </a:path>
            </a:pathLst>
          </a:custGeom>
          <a:solidFill>
            <a:srgbClr val="6775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6171158" y="4344921"/>
            <a:ext cx="403225" cy="138430"/>
          </a:xfrm>
          <a:custGeom>
            <a:avLst/>
            <a:gdLst/>
            <a:ahLst/>
            <a:cxnLst/>
            <a:rect l="l" t="t" r="r" b="b"/>
            <a:pathLst>
              <a:path w="403225" h="138429">
                <a:moveTo>
                  <a:pt x="100374" y="0"/>
                </a:moveTo>
                <a:lnTo>
                  <a:pt x="87541" y="0"/>
                </a:lnTo>
                <a:lnTo>
                  <a:pt x="87541" y="138416"/>
                </a:lnTo>
                <a:lnTo>
                  <a:pt x="100374" y="138416"/>
                </a:lnTo>
                <a:lnTo>
                  <a:pt x="100374" y="65235"/>
                </a:lnTo>
                <a:lnTo>
                  <a:pt x="97319" y="65235"/>
                </a:lnTo>
                <a:lnTo>
                  <a:pt x="97319" y="54541"/>
                </a:lnTo>
                <a:lnTo>
                  <a:pt x="100374" y="54541"/>
                </a:lnTo>
                <a:lnTo>
                  <a:pt x="100374" y="0"/>
                </a:lnTo>
                <a:close/>
              </a:path>
              <a:path w="403225" h="138429">
                <a:moveTo>
                  <a:pt x="100374" y="54541"/>
                </a:moveTo>
                <a:lnTo>
                  <a:pt x="97319" y="54541"/>
                </a:lnTo>
                <a:lnTo>
                  <a:pt x="97319" y="65235"/>
                </a:lnTo>
                <a:lnTo>
                  <a:pt x="100374" y="65235"/>
                </a:lnTo>
                <a:lnTo>
                  <a:pt x="100374" y="54541"/>
                </a:lnTo>
                <a:close/>
              </a:path>
              <a:path w="403225" h="138429">
                <a:moveTo>
                  <a:pt x="122985" y="54541"/>
                </a:moveTo>
                <a:lnTo>
                  <a:pt x="100374" y="54541"/>
                </a:lnTo>
                <a:lnTo>
                  <a:pt x="100374" y="65235"/>
                </a:lnTo>
                <a:lnTo>
                  <a:pt x="122985" y="65235"/>
                </a:lnTo>
                <a:lnTo>
                  <a:pt x="122985" y="54541"/>
                </a:lnTo>
                <a:close/>
              </a:path>
              <a:path w="403225" h="138429">
                <a:moveTo>
                  <a:pt x="64166" y="13444"/>
                </a:moveTo>
                <a:lnTo>
                  <a:pt x="0" y="13444"/>
                </a:lnTo>
                <a:lnTo>
                  <a:pt x="0" y="104041"/>
                </a:lnTo>
                <a:lnTo>
                  <a:pt x="10847" y="104041"/>
                </a:lnTo>
                <a:lnTo>
                  <a:pt x="29034" y="103859"/>
                </a:lnTo>
                <a:lnTo>
                  <a:pt x="45317" y="103162"/>
                </a:lnTo>
                <a:lnTo>
                  <a:pt x="60712" y="101721"/>
                </a:lnTo>
                <a:lnTo>
                  <a:pt x="76235" y="99305"/>
                </a:lnTo>
                <a:lnTo>
                  <a:pt x="76078" y="98083"/>
                </a:lnTo>
                <a:lnTo>
                  <a:pt x="12527" y="98083"/>
                </a:lnTo>
                <a:lnTo>
                  <a:pt x="12527" y="93346"/>
                </a:lnTo>
                <a:lnTo>
                  <a:pt x="10847" y="93346"/>
                </a:lnTo>
                <a:lnTo>
                  <a:pt x="12527" y="93327"/>
                </a:lnTo>
                <a:lnTo>
                  <a:pt x="12527" y="23833"/>
                </a:lnTo>
                <a:lnTo>
                  <a:pt x="64166" y="23833"/>
                </a:lnTo>
                <a:lnTo>
                  <a:pt x="64166" y="13444"/>
                </a:lnTo>
                <a:close/>
              </a:path>
              <a:path w="403225" h="138429">
                <a:moveTo>
                  <a:pt x="74860" y="88610"/>
                </a:moveTo>
                <a:lnTo>
                  <a:pt x="59745" y="90962"/>
                </a:lnTo>
                <a:lnTo>
                  <a:pt x="44687" y="92411"/>
                </a:lnTo>
                <a:lnTo>
                  <a:pt x="28712" y="93144"/>
                </a:lnTo>
                <a:lnTo>
                  <a:pt x="12527" y="93327"/>
                </a:lnTo>
                <a:lnTo>
                  <a:pt x="12527" y="98083"/>
                </a:lnTo>
                <a:lnTo>
                  <a:pt x="76078" y="98083"/>
                </a:lnTo>
                <a:lnTo>
                  <a:pt x="74860" y="88610"/>
                </a:lnTo>
                <a:close/>
              </a:path>
              <a:path w="403225" h="138429">
                <a:moveTo>
                  <a:pt x="12527" y="93327"/>
                </a:moveTo>
                <a:lnTo>
                  <a:pt x="10847" y="93346"/>
                </a:lnTo>
                <a:lnTo>
                  <a:pt x="12527" y="93346"/>
                </a:lnTo>
                <a:close/>
              </a:path>
              <a:path w="403225" h="138429">
                <a:moveTo>
                  <a:pt x="248251" y="152"/>
                </a:moveTo>
                <a:lnTo>
                  <a:pt x="235570" y="152"/>
                </a:lnTo>
                <a:lnTo>
                  <a:pt x="235570" y="82499"/>
                </a:lnTo>
                <a:lnTo>
                  <a:pt x="248251" y="82499"/>
                </a:lnTo>
                <a:lnTo>
                  <a:pt x="248251" y="46444"/>
                </a:lnTo>
                <a:lnTo>
                  <a:pt x="239542" y="46444"/>
                </a:lnTo>
                <a:lnTo>
                  <a:pt x="239542" y="35902"/>
                </a:lnTo>
                <a:lnTo>
                  <a:pt x="248251" y="35902"/>
                </a:lnTo>
                <a:lnTo>
                  <a:pt x="248251" y="152"/>
                </a:lnTo>
                <a:close/>
              </a:path>
              <a:path w="403225" h="138429">
                <a:moveTo>
                  <a:pt x="172320" y="14055"/>
                </a:moveTo>
                <a:lnTo>
                  <a:pt x="169876" y="14055"/>
                </a:lnTo>
                <a:lnTo>
                  <a:pt x="169876" y="25208"/>
                </a:lnTo>
                <a:lnTo>
                  <a:pt x="167336" y="39695"/>
                </a:lnTo>
                <a:lnTo>
                  <a:pt x="160213" y="52765"/>
                </a:lnTo>
                <a:lnTo>
                  <a:pt x="149251" y="63514"/>
                </a:lnTo>
                <a:lnTo>
                  <a:pt x="135195" y="71041"/>
                </a:lnTo>
                <a:lnTo>
                  <a:pt x="141765" y="81124"/>
                </a:lnTo>
                <a:lnTo>
                  <a:pt x="157448" y="72366"/>
                </a:lnTo>
                <a:lnTo>
                  <a:pt x="169609" y="59525"/>
                </a:lnTo>
                <a:lnTo>
                  <a:pt x="176622" y="45237"/>
                </a:lnTo>
                <a:lnTo>
                  <a:pt x="174987" y="42006"/>
                </a:lnTo>
                <a:lnTo>
                  <a:pt x="172320" y="25208"/>
                </a:lnTo>
                <a:lnTo>
                  <a:pt x="172320" y="14055"/>
                </a:lnTo>
                <a:close/>
              </a:path>
              <a:path w="403225" h="138429">
                <a:moveTo>
                  <a:pt x="182556" y="14055"/>
                </a:moveTo>
                <a:lnTo>
                  <a:pt x="180265" y="14055"/>
                </a:lnTo>
                <a:lnTo>
                  <a:pt x="180265" y="25208"/>
                </a:lnTo>
                <a:lnTo>
                  <a:pt x="177472" y="43505"/>
                </a:lnTo>
                <a:lnTo>
                  <a:pt x="176622" y="45237"/>
                </a:lnTo>
                <a:lnTo>
                  <a:pt x="182537" y="56928"/>
                </a:lnTo>
                <a:lnTo>
                  <a:pt x="194299" y="69014"/>
                </a:lnTo>
                <a:lnTo>
                  <a:pt x="209598" y="77305"/>
                </a:lnTo>
                <a:lnTo>
                  <a:pt x="216015" y="67222"/>
                </a:lnTo>
                <a:lnTo>
                  <a:pt x="202343" y="60206"/>
                </a:lnTo>
                <a:lnTo>
                  <a:pt x="191780" y="50282"/>
                </a:lnTo>
                <a:lnTo>
                  <a:pt x="184970" y="38325"/>
                </a:lnTo>
                <a:lnTo>
                  <a:pt x="182556" y="25208"/>
                </a:lnTo>
                <a:lnTo>
                  <a:pt x="182556" y="14055"/>
                </a:lnTo>
                <a:close/>
              </a:path>
              <a:path w="403225" h="138429">
                <a:moveTo>
                  <a:pt x="235570" y="35902"/>
                </a:moveTo>
                <a:lnTo>
                  <a:pt x="208376" y="35902"/>
                </a:lnTo>
                <a:lnTo>
                  <a:pt x="208376" y="46444"/>
                </a:lnTo>
                <a:lnTo>
                  <a:pt x="235570" y="46444"/>
                </a:lnTo>
                <a:lnTo>
                  <a:pt x="235570" y="35902"/>
                </a:lnTo>
                <a:close/>
              </a:path>
              <a:path w="403225" h="138429">
                <a:moveTo>
                  <a:pt x="248251" y="35902"/>
                </a:moveTo>
                <a:lnTo>
                  <a:pt x="239542" y="35902"/>
                </a:lnTo>
                <a:lnTo>
                  <a:pt x="239542" y="46444"/>
                </a:lnTo>
                <a:lnTo>
                  <a:pt x="248251" y="46444"/>
                </a:lnTo>
                <a:lnTo>
                  <a:pt x="248251" y="35902"/>
                </a:lnTo>
                <a:close/>
              </a:path>
              <a:path w="403225" h="138429">
                <a:moveTo>
                  <a:pt x="180265" y="14055"/>
                </a:moveTo>
                <a:lnTo>
                  <a:pt x="172320" y="14055"/>
                </a:lnTo>
                <a:lnTo>
                  <a:pt x="172320" y="25208"/>
                </a:lnTo>
                <a:lnTo>
                  <a:pt x="174987" y="42006"/>
                </a:lnTo>
                <a:lnTo>
                  <a:pt x="176622" y="45237"/>
                </a:lnTo>
                <a:lnTo>
                  <a:pt x="177472" y="43505"/>
                </a:lnTo>
                <a:lnTo>
                  <a:pt x="180265" y="25208"/>
                </a:lnTo>
                <a:lnTo>
                  <a:pt x="180265" y="14055"/>
                </a:lnTo>
                <a:close/>
              </a:path>
              <a:path w="403225" h="138429">
                <a:moveTo>
                  <a:pt x="212806" y="10236"/>
                </a:moveTo>
                <a:lnTo>
                  <a:pt x="139015" y="10236"/>
                </a:lnTo>
                <a:lnTo>
                  <a:pt x="139015" y="20624"/>
                </a:lnTo>
                <a:lnTo>
                  <a:pt x="169876" y="20624"/>
                </a:lnTo>
                <a:lnTo>
                  <a:pt x="169876" y="14055"/>
                </a:lnTo>
                <a:lnTo>
                  <a:pt x="212806" y="14055"/>
                </a:lnTo>
                <a:lnTo>
                  <a:pt x="212806" y="10236"/>
                </a:lnTo>
                <a:close/>
              </a:path>
              <a:path w="403225" h="138429">
                <a:moveTo>
                  <a:pt x="212806" y="14055"/>
                </a:moveTo>
                <a:lnTo>
                  <a:pt x="182556" y="14055"/>
                </a:lnTo>
                <a:lnTo>
                  <a:pt x="182556" y="20624"/>
                </a:lnTo>
                <a:lnTo>
                  <a:pt x="212806" y="20624"/>
                </a:lnTo>
                <a:lnTo>
                  <a:pt x="212806" y="14055"/>
                </a:lnTo>
                <a:close/>
              </a:path>
              <a:path w="403225" h="138429">
                <a:moveTo>
                  <a:pt x="202876" y="86624"/>
                </a:moveTo>
                <a:lnTo>
                  <a:pt x="183614" y="88381"/>
                </a:lnTo>
                <a:lnTo>
                  <a:pt x="169093" y="93461"/>
                </a:lnTo>
                <a:lnTo>
                  <a:pt x="159929" y="101577"/>
                </a:lnTo>
                <a:lnTo>
                  <a:pt x="156737" y="112444"/>
                </a:lnTo>
                <a:lnTo>
                  <a:pt x="159929" y="123350"/>
                </a:lnTo>
                <a:lnTo>
                  <a:pt x="169093" y="131407"/>
                </a:lnTo>
                <a:lnTo>
                  <a:pt x="183614" y="136399"/>
                </a:lnTo>
                <a:lnTo>
                  <a:pt x="202876" y="138110"/>
                </a:lnTo>
                <a:lnTo>
                  <a:pt x="222049" y="136399"/>
                </a:lnTo>
                <a:lnTo>
                  <a:pt x="236525" y="131407"/>
                </a:lnTo>
                <a:lnTo>
                  <a:pt x="240189" y="128180"/>
                </a:lnTo>
                <a:lnTo>
                  <a:pt x="202876" y="128180"/>
                </a:lnTo>
                <a:lnTo>
                  <a:pt x="188882" y="127117"/>
                </a:lnTo>
                <a:lnTo>
                  <a:pt x="178355" y="124036"/>
                </a:lnTo>
                <a:lnTo>
                  <a:pt x="171724" y="119092"/>
                </a:lnTo>
                <a:lnTo>
                  <a:pt x="169418" y="112444"/>
                </a:lnTo>
                <a:lnTo>
                  <a:pt x="171724" y="105707"/>
                </a:lnTo>
                <a:lnTo>
                  <a:pt x="178355" y="100718"/>
                </a:lnTo>
                <a:lnTo>
                  <a:pt x="188882" y="97619"/>
                </a:lnTo>
                <a:lnTo>
                  <a:pt x="202876" y="96555"/>
                </a:lnTo>
                <a:lnTo>
                  <a:pt x="240012" y="96555"/>
                </a:lnTo>
                <a:lnTo>
                  <a:pt x="236525" y="93461"/>
                </a:lnTo>
                <a:lnTo>
                  <a:pt x="222049" y="88381"/>
                </a:lnTo>
                <a:lnTo>
                  <a:pt x="202876" y="86624"/>
                </a:lnTo>
                <a:close/>
              </a:path>
              <a:path w="403225" h="138429">
                <a:moveTo>
                  <a:pt x="240012" y="96555"/>
                </a:moveTo>
                <a:lnTo>
                  <a:pt x="202876" y="96555"/>
                </a:lnTo>
                <a:lnTo>
                  <a:pt x="216869" y="97619"/>
                </a:lnTo>
                <a:lnTo>
                  <a:pt x="227397" y="100718"/>
                </a:lnTo>
                <a:lnTo>
                  <a:pt x="234028" y="105707"/>
                </a:lnTo>
                <a:lnTo>
                  <a:pt x="236334" y="112444"/>
                </a:lnTo>
                <a:lnTo>
                  <a:pt x="234028" y="119092"/>
                </a:lnTo>
                <a:lnTo>
                  <a:pt x="227397" y="124036"/>
                </a:lnTo>
                <a:lnTo>
                  <a:pt x="216869" y="127117"/>
                </a:lnTo>
                <a:lnTo>
                  <a:pt x="202876" y="128180"/>
                </a:lnTo>
                <a:lnTo>
                  <a:pt x="240189" y="128180"/>
                </a:lnTo>
                <a:lnTo>
                  <a:pt x="245673" y="123350"/>
                </a:lnTo>
                <a:lnTo>
                  <a:pt x="248862" y="112444"/>
                </a:lnTo>
                <a:lnTo>
                  <a:pt x="245673" y="101577"/>
                </a:lnTo>
                <a:lnTo>
                  <a:pt x="240012" y="96555"/>
                </a:lnTo>
                <a:close/>
              </a:path>
              <a:path w="403225" h="138429">
                <a:moveTo>
                  <a:pt x="382377" y="152"/>
                </a:moveTo>
                <a:lnTo>
                  <a:pt x="369697" y="152"/>
                </a:lnTo>
                <a:lnTo>
                  <a:pt x="369697" y="78221"/>
                </a:lnTo>
                <a:lnTo>
                  <a:pt x="382377" y="78221"/>
                </a:lnTo>
                <a:lnTo>
                  <a:pt x="382377" y="42319"/>
                </a:lnTo>
                <a:lnTo>
                  <a:pt x="379016" y="42319"/>
                </a:lnTo>
                <a:lnTo>
                  <a:pt x="379016" y="31777"/>
                </a:lnTo>
                <a:lnTo>
                  <a:pt x="382377" y="31777"/>
                </a:lnTo>
                <a:lnTo>
                  <a:pt x="382377" y="152"/>
                </a:lnTo>
                <a:close/>
              </a:path>
              <a:path w="403225" h="138429">
                <a:moveTo>
                  <a:pt x="382377" y="31777"/>
                </a:moveTo>
                <a:lnTo>
                  <a:pt x="379016" y="31777"/>
                </a:lnTo>
                <a:lnTo>
                  <a:pt x="379016" y="42319"/>
                </a:lnTo>
                <a:lnTo>
                  <a:pt x="382377" y="42319"/>
                </a:lnTo>
                <a:lnTo>
                  <a:pt x="382377" y="31777"/>
                </a:lnTo>
                <a:close/>
              </a:path>
              <a:path w="403225" h="138429">
                <a:moveTo>
                  <a:pt x="402849" y="31777"/>
                </a:moveTo>
                <a:lnTo>
                  <a:pt x="382377" y="31777"/>
                </a:lnTo>
                <a:lnTo>
                  <a:pt x="382377" y="42319"/>
                </a:lnTo>
                <a:lnTo>
                  <a:pt x="402849" y="42319"/>
                </a:lnTo>
                <a:lnTo>
                  <a:pt x="402849" y="31777"/>
                </a:lnTo>
                <a:close/>
              </a:path>
              <a:path w="403225" h="138429">
                <a:moveTo>
                  <a:pt x="382377" y="85708"/>
                </a:moveTo>
                <a:lnTo>
                  <a:pt x="295294" y="85708"/>
                </a:lnTo>
                <a:lnTo>
                  <a:pt x="295294" y="136430"/>
                </a:lnTo>
                <a:lnTo>
                  <a:pt x="382377" y="136430"/>
                </a:lnTo>
                <a:lnTo>
                  <a:pt x="382377" y="126041"/>
                </a:lnTo>
                <a:lnTo>
                  <a:pt x="307822" y="126041"/>
                </a:lnTo>
                <a:lnTo>
                  <a:pt x="307822" y="95944"/>
                </a:lnTo>
                <a:lnTo>
                  <a:pt x="382377" y="95944"/>
                </a:lnTo>
                <a:lnTo>
                  <a:pt x="382377" y="85708"/>
                </a:lnTo>
                <a:close/>
              </a:path>
              <a:path w="403225" h="138429">
                <a:moveTo>
                  <a:pt x="382377" y="95944"/>
                </a:moveTo>
                <a:lnTo>
                  <a:pt x="370002" y="95944"/>
                </a:lnTo>
                <a:lnTo>
                  <a:pt x="370002" y="126041"/>
                </a:lnTo>
                <a:lnTo>
                  <a:pt x="382377" y="126041"/>
                </a:lnTo>
                <a:lnTo>
                  <a:pt x="382377" y="95944"/>
                </a:lnTo>
                <a:close/>
              </a:path>
              <a:path w="403225" h="138429">
                <a:moveTo>
                  <a:pt x="294530" y="7027"/>
                </a:moveTo>
                <a:lnTo>
                  <a:pt x="281850" y="7027"/>
                </a:lnTo>
                <a:lnTo>
                  <a:pt x="281850" y="67833"/>
                </a:lnTo>
                <a:lnTo>
                  <a:pt x="292697" y="67833"/>
                </a:lnTo>
                <a:lnTo>
                  <a:pt x="308209" y="67541"/>
                </a:lnTo>
                <a:lnTo>
                  <a:pt x="323978" y="66534"/>
                </a:lnTo>
                <a:lnTo>
                  <a:pt x="340263" y="64610"/>
                </a:lnTo>
                <a:lnTo>
                  <a:pt x="353037" y="62333"/>
                </a:lnTo>
                <a:lnTo>
                  <a:pt x="294530" y="62333"/>
                </a:lnTo>
                <a:lnTo>
                  <a:pt x="294530" y="57138"/>
                </a:lnTo>
                <a:lnTo>
                  <a:pt x="292697" y="57138"/>
                </a:lnTo>
                <a:lnTo>
                  <a:pt x="294530" y="57103"/>
                </a:lnTo>
                <a:lnTo>
                  <a:pt x="294530" y="7027"/>
                </a:lnTo>
                <a:close/>
              </a:path>
              <a:path w="403225" h="138429">
                <a:moveTo>
                  <a:pt x="355794" y="51180"/>
                </a:moveTo>
                <a:lnTo>
                  <a:pt x="339189" y="54044"/>
                </a:lnTo>
                <a:lnTo>
                  <a:pt x="323214" y="55878"/>
                </a:lnTo>
                <a:lnTo>
                  <a:pt x="307755" y="56852"/>
                </a:lnTo>
                <a:lnTo>
                  <a:pt x="294530" y="57103"/>
                </a:lnTo>
                <a:lnTo>
                  <a:pt x="294530" y="62333"/>
                </a:lnTo>
                <a:lnTo>
                  <a:pt x="353037" y="62333"/>
                </a:lnTo>
                <a:lnTo>
                  <a:pt x="357322" y="61569"/>
                </a:lnTo>
                <a:lnTo>
                  <a:pt x="355794" y="51180"/>
                </a:lnTo>
                <a:close/>
              </a:path>
              <a:path w="403225" h="138429">
                <a:moveTo>
                  <a:pt x="294530" y="57103"/>
                </a:moveTo>
                <a:lnTo>
                  <a:pt x="292697" y="57138"/>
                </a:lnTo>
                <a:lnTo>
                  <a:pt x="294530" y="57138"/>
                </a:lnTo>
                <a:close/>
              </a:path>
            </a:pathLst>
          </a:custGeom>
          <a:solidFill>
            <a:srgbClr val="6775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6872502" y="4345073"/>
            <a:ext cx="407034" cy="138430"/>
          </a:xfrm>
          <a:custGeom>
            <a:avLst/>
            <a:gdLst/>
            <a:ahLst/>
            <a:cxnLst/>
            <a:rect l="l" t="t" r="r" b="b"/>
            <a:pathLst>
              <a:path w="407034" h="138429">
                <a:moveTo>
                  <a:pt x="36055" y="91666"/>
                </a:moveTo>
                <a:lnTo>
                  <a:pt x="23374" y="91666"/>
                </a:lnTo>
                <a:lnTo>
                  <a:pt x="23374" y="135055"/>
                </a:lnTo>
                <a:lnTo>
                  <a:pt x="115346" y="135055"/>
                </a:lnTo>
                <a:lnTo>
                  <a:pt x="115346" y="129249"/>
                </a:lnTo>
                <a:lnTo>
                  <a:pt x="36055" y="129249"/>
                </a:lnTo>
                <a:lnTo>
                  <a:pt x="36055" y="91666"/>
                </a:lnTo>
                <a:close/>
              </a:path>
              <a:path w="407034" h="138429">
                <a:moveTo>
                  <a:pt x="115346" y="124666"/>
                </a:moveTo>
                <a:lnTo>
                  <a:pt x="36055" y="124666"/>
                </a:lnTo>
                <a:lnTo>
                  <a:pt x="36055" y="129249"/>
                </a:lnTo>
                <a:lnTo>
                  <a:pt x="115346" y="129249"/>
                </a:lnTo>
                <a:lnTo>
                  <a:pt x="115346" y="124666"/>
                </a:lnTo>
                <a:close/>
              </a:path>
              <a:path w="407034" h="138429">
                <a:moveTo>
                  <a:pt x="111527" y="152"/>
                </a:moveTo>
                <a:lnTo>
                  <a:pt x="98846" y="152"/>
                </a:lnTo>
                <a:lnTo>
                  <a:pt x="98846" y="102208"/>
                </a:lnTo>
                <a:lnTo>
                  <a:pt x="111527" y="102208"/>
                </a:lnTo>
                <a:lnTo>
                  <a:pt x="111527" y="65083"/>
                </a:lnTo>
                <a:lnTo>
                  <a:pt x="103430" y="65083"/>
                </a:lnTo>
                <a:lnTo>
                  <a:pt x="103430" y="54694"/>
                </a:lnTo>
                <a:lnTo>
                  <a:pt x="111527" y="54694"/>
                </a:lnTo>
                <a:lnTo>
                  <a:pt x="111527" y="31930"/>
                </a:lnTo>
                <a:lnTo>
                  <a:pt x="103430" y="31930"/>
                </a:lnTo>
                <a:lnTo>
                  <a:pt x="103430" y="21541"/>
                </a:lnTo>
                <a:lnTo>
                  <a:pt x="111527" y="21541"/>
                </a:lnTo>
                <a:lnTo>
                  <a:pt x="111527" y="152"/>
                </a:lnTo>
                <a:close/>
              </a:path>
              <a:path w="407034" h="138429">
                <a:moveTo>
                  <a:pt x="35597" y="8861"/>
                </a:moveTo>
                <a:lnTo>
                  <a:pt x="21462" y="11398"/>
                </a:lnTo>
                <a:lnTo>
                  <a:pt x="10178" y="18505"/>
                </a:lnTo>
                <a:lnTo>
                  <a:pt x="2704" y="29421"/>
                </a:lnTo>
                <a:lnTo>
                  <a:pt x="0" y="43388"/>
                </a:lnTo>
                <a:lnTo>
                  <a:pt x="2704" y="57355"/>
                </a:lnTo>
                <a:lnTo>
                  <a:pt x="10178" y="68272"/>
                </a:lnTo>
                <a:lnTo>
                  <a:pt x="21462" y="75378"/>
                </a:lnTo>
                <a:lnTo>
                  <a:pt x="35597" y="77916"/>
                </a:lnTo>
                <a:lnTo>
                  <a:pt x="49731" y="75378"/>
                </a:lnTo>
                <a:lnTo>
                  <a:pt x="61015" y="68272"/>
                </a:lnTo>
                <a:lnTo>
                  <a:pt x="61943" y="66916"/>
                </a:lnTo>
                <a:lnTo>
                  <a:pt x="35597" y="66916"/>
                </a:lnTo>
                <a:lnTo>
                  <a:pt x="26272" y="65173"/>
                </a:lnTo>
                <a:lnTo>
                  <a:pt x="18867" y="60308"/>
                </a:lnTo>
                <a:lnTo>
                  <a:pt x="13983" y="52865"/>
                </a:lnTo>
                <a:lnTo>
                  <a:pt x="12222" y="43388"/>
                </a:lnTo>
                <a:lnTo>
                  <a:pt x="13983" y="34000"/>
                </a:lnTo>
                <a:lnTo>
                  <a:pt x="18867" y="26602"/>
                </a:lnTo>
                <a:lnTo>
                  <a:pt x="26272" y="21754"/>
                </a:lnTo>
                <a:lnTo>
                  <a:pt x="35597" y="20013"/>
                </a:lnTo>
                <a:lnTo>
                  <a:pt x="62048" y="20013"/>
                </a:lnTo>
                <a:lnTo>
                  <a:pt x="61015" y="18505"/>
                </a:lnTo>
                <a:lnTo>
                  <a:pt x="49731" y="11398"/>
                </a:lnTo>
                <a:lnTo>
                  <a:pt x="35597" y="8861"/>
                </a:lnTo>
                <a:close/>
              </a:path>
              <a:path w="407034" h="138429">
                <a:moveTo>
                  <a:pt x="62048" y="20013"/>
                </a:moveTo>
                <a:lnTo>
                  <a:pt x="35597" y="20013"/>
                </a:lnTo>
                <a:lnTo>
                  <a:pt x="44945" y="21754"/>
                </a:lnTo>
                <a:lnTo>
                  <a:pt x="52402" y="26602"/>
                </a:lnTo>
                <a:lnTo>
                  <a:pt x="57339" y="34000"/>
                </a:lnTo>
                <a:lnTo>
                  <a:pt x="59124" y="43388"/>
                </a:lnTo>
                <a:lnTo>
                  <a:pt x="57339" y="52865"/>
                </a:lnTo>
                <a:lnTo>
                  <a:pt x="52402" y="60308"/>
                </a:lnTo>
                <a:lnTo>
                  <a:pt x="44945" y="65173"/>
                </a:lnTo>
                <a:lnTo>
                  <a:pt x="35597" y="66916"/>
                </a:lnTo>
                <a:lnTo>
                  <a:pt x="61943" y="66916"/>
                </a:lnTo>
                <a:lnTo>
                  <a:pt x="63198" y="65083"/>
                </a:lnTo>
                <a:lnTo>
                  <a:pt x="61874" y="65083"/>
                </a:lnTo>
                <a:lnTo>
                  <a:pt x="61874" y="54694"/>
                </a:lnTo>
                <a:lnTo>
                  <a:pt x="69004" y="54694"/>
                </a:lnTo>
                <a:lnTo>
                  <a:pt x="71194" y="43388"/>
                </a:lnTo>
                <a:lnTo>
                  <a:pt x="68975" y="31930"/>
                </a:lnTo>
                <a:lnTo>
                  <a:pt x="61874" y="31930"/>
                </a:lnTo>
                <a:lnTo>
                  <a:pt x="61874" y="21541"/>
                </a:lnTo>
                <a:lnTo>
                  <a:pt x="63094" y="21541"/>
                </a:lnTo>
                <a:lnTo>
                  <a:pt x="62048" y="20013"/>
                </a:lnTo>
                <a:close/>
              </a:path>
              <a:path w="407034" h="138429">
                <a:moveTo>
                  <a:pt x="69004" y="54694"/>
                </a:moveTo>
                <a:lnTo>
                  <a:pt x="61874" y="54694"/>
                </a:lnTo>
                <a:lnTo>
                  <a:pt x="61874" y="65083"/>
                </a:lnTo>
                <a:lnTo>
                  <a:pt x="63198" y="65083"/>
                </a:lnTo>
                <a:lnTo>
                  <a:pt x="68489" y="57355"/>
                </a:lnTo>
                <a:lnTo>
                  <a:pt x="69004" y="54694"/>
                </a:lnTo>
                <a:close/>
              </a:path>
              <a:path w="407034" h="138429">
                <a:moveTo>
                  <a:pt x="98846" y="54694"/>
                </a:moveTo>
                <a:lnTo>
                  <a:pt x="69004" y="54694"/>
                </a:lnTo>
                <a:lnTo>
                  <a:pt x="68489" y="57355"/>
                </a:lnTo>
                <a:lnTo>
                  <a:pt x="63198" y="65083"/>
                </a:lnTo>
                <a:lnTo>
                  <a:pt x="98846" y="65083"/>
                </a:lnTo>
                <a:lnTo>
                  <a:pt x="98846" y="54694"/>
                </a:lnTo>
                <a:close/>
              </a:path>
              <a:path w="407034" h="138429">
                <a:moveTo>
                  <a:pt x="111527" y="54694"/>
                </a:moveTo>
                <a:lnTo>
                  <a:pt x="103430" y="54694"/>
                </a:lnTo>
                <a:lnTo>
                  <a:pt x="103430" y="65083"/>
                </a:lnTo>
                <a:lnTo>
                  <a:pt x="111527" y="65083"/>
                </a:lnTo>
                <a:lnTo>
                  <a:pt x="111527" y="54694"/>
                </a:lnTo>
                <a:close/>
              </a:path>
              <a:path w="407034" h="138429">
                <a:moveTo>
                  <a:pt x="63094" y="21541"/>
                </a:moveTo>
                <a:lnTo>
                  <a:pt x="61874" y="21541"/>
                </a:lnTo>
                <a:lnTo>
                  <a:pt x="61874" y="31930"/>
                </a:lnTo>
                <a:lnTo>
                  <a:pt x="68975" y="31930"/>
                </a:lnTo>
                <a:lnTo>
                  <a:pt x="68489" y="29421"/>
                </a:lnTo>
                <a:lnTo>
                  <a:pt x="63094" y="21541"/>
                </a:lnTo>
                <a:close/>
              </a:path>
              <a:path w="407034" h="138429">
                <a:moveTo>
                  <a:pt x="98846" y="21541"/>
                </a:moveTo>
                <a:lnTo>
                  <a:pt x="63094" y="21541"/>
                </a:lnTo>
                <a:lnTo>
                  <a:pt x="68489" y="29421"/>
                </a:lnTo>
                <a:lnTo>
                  <a:pt x="68975" y="31930"/>
                </a:lnTo>
                <a:lnTo>
                  <a:pt x="98846" y="31930"/>
                </a:lnTo>
                <a:lnTo>
                  <a:pt x="98846" y="21541"/>
                </a:lnTo>
                <a:close/>
              </a:path>
              <a:path w="407034" h="138429">
                <a:moveTo>
                  <a:pt x="111527" y="21541"/>
                </a:moveTo>
                <a:lnTo>
                  <a:pt x="103430" y="21541"/>
                </a:lnTo>
                <a:lnTo>
                  <a:pt x="103430" y="31930"/>
                </a:lnTo>
                <a:lnTo>
                  <a:pt x="111527" y="31930"/>
                </a:lnTo>
                <a:lnTo>
                  <a:pt x="111527" y="21541"/>
                </a:lnTo>
                <a:close/>
              </a:path>
              <a:path w="407034" h="138429">
                <a:moveTo>
                  <a:pt x="244737" y="0"/>
                </a:moveTo>
                <a:lnTo>
                  <a:pt x="232056" y="0"/>
                </a:lnTo>
                <a:lnTo>
                  <a:pt x="232056" y="138110"/>
                </a:lnTo>
                <a:lnTo>
                  <a:pt x="244737" y="138110"/>
                </a:lnTo>
                <a:lnTo>
                  <a:pt x="244737" y="67374"/>
                </a:lnTo>
                <a:lnTo>
                  <a:pt x="241681" y="67374"/>
                </a:lnTo>
                <a:lnTo>
                  <a:pt x="241681" y="56680"/>
                </a:lnTo>
                <a:lnTo>
                  <a:pt x="244737" y="56680"/>
                </a:lnTo>
                <a:lnTo>
                  <a:pt x="244737" y="0"/>
                </a:lnTo>
                <a:close/>
              </a:path>
              <a:path w="407034" h="138429">
                <a:moveTo>
                  <a:pt x="244737" y="56680"/>
                </a:moveTo>
                <a:lnTo>
                  <a:pt x="241681" y="56680"/>
                </a:lnTo>
                <a:lnTo>
                  <a:pt x="241681" y="67374"/>
                </a:lnTo>
                <a:lnTo>
                  <a:pt x="244737" y="67374"/>
                </a:lnTo>
                <a:lnTo>
                  <a:pt x="244737" y="56680"/>
                </a:lnTo>
                <a:close/>
              </a:path>
              <a:path w="407034" h="138429">
                <a:moveTo>
                  <a:pt x="267348" y="56680"/>
                </a:moveTo>
                <a:lnTo>
                  <a:pt x="244737" y="56680"/>
                </a:lnTo>
                <a:lnTo>
                  <a:pt x="244737" y="67374"/>
                </a:lnTo>
                <a:lnTo>
                  <a:pt x="267348" y="67374"/>
                </a:lnTo>
                <a:lnTo>
                  <a:pt x="267348" y="56680"/>
                </a:lnTo>
                <a:close/>
              </a:path>
              <a:path w="407034" h="138429">
                <a:moveTo>
                  <a:pt x="172473" y="21999"/>
                </a:moveTo>
                <a:lnTo>
                  <a:pt x="137793" y="21999"/>
                </a:lnTo>
                <a:lnTo>
                  <a:pt x="137793" y="32388"/>
                </a:lnTo>
                <a:lnTo>
                  <a:pt x="219223" y="32388"/>
                </a:lnTo>
                <a:lnTo>
                  <a:pt x="219223" y="26736"/>
                </a:lnTo>
                <a:lnTo>
                  <a:pt x="172473" y="26736"/>
                </a:lnTo>
                <a:lnTo>
                  <a:pt x="172473" y="21999"/>
                </a:lnTo>
                <a:close/>
              </a:path>
              <a:path w="407034" h="138429">
                <a:moveTo>
                  <a:pt x="185154" y="1680"/>
                </a:moveTo>
                <a:lnTo>
                  <a:pt x="172473" y="1680"/>
                </a:lnTo>
                <a:lnTo>
                  <a:pt x="172473" y="26736"/>
                </a:lnTo>
                <a:lnTo>
                  <a:pt x="185154" y="26736"/>
                </a:lnTo>
                <a:lnTo>
                  <a:pt x="185154" y="1680"/>
                </a:lnTo>
                <a:close/>
              </a:path>
              <a:path w="407034" h="138429">
                <a:moveTo>
                  <a:pt x="219223" y="21999"/>
                </a:moveTo>
                <a:lnTo>
                  <a:pt x="185154" y="21999"/>
                </a:lnTo>
                <a:lnTo>
                  <a:pt x="185154" y="26736"/>
                </a:lnTo>
                <a:lnTo>
                  <a:pt x="219223" y="26736"/>
                </a:lnTo>
                <a:lnTo>
                  <a:pt x="219223" y="21999"/>
                </a:lnTo>
                <a:close/>
              </a:path>
              <a:path w="407034" h="138429">
                <a:moveTo>
                  <a:pt x="179043" y="43847"/>
                </a:moveTo>
                <a:lnTo>
                  <a:pt x="165605" y="46191"/>
                </a:lnTo>
                <a:lnTo>
                  <a:pt x="154961" y="52746"/>
                </a:lnTo>
                <a:lnTo>
                  <a:pt x="147955" y="62796"/>
                </a:lnTo>
                <a:lnTo>
                  <a:pt x="145432" y="75624"/>
                </a:lnTo>
                <a:lnTo>
                  <a:pt x="147955" y="88453"/>
                </a:lnTo>
                <a:lnTo>
                  <a:pt x="154961" y="98503"/>
                </a:lnTo>
                <a:lnTo>
                  <a:pt x="165605" y="105058"/>
                </a:lnTo>
                <a:lnTo>
                  <a:pt x="179043" y="107402"/>
                </a:lnTo>
                <a:lnTo>
                  <a:pt x="192544" y="105058"/>
                </a:lnTo>
                <a:lnTo>
                  <a:pt x="203181" y="98503"/>
                </a:lnTo>
                <a:lnTo>
                  <a:pt x="204320" y="96860"/>
                </a:lnTo>
                <a:lnTo>
                  <a:pt x="179043" y="96860"/>
                </a:lnTo>
                <a:lnTo>
                  <a:pt x="170392" y="95282"/>
                </a:lnTo>
                <a:lnTo>
                  <a:pt x="163574" y="90883"/>
                </a:lnTo>
                <a:lnTo>
                  <a:pt x="159105" y="84163"/>
                </a:lnTo>
                <a:lnTo>
                  <a:pt x="157501" y="75624"/>
                </a:lnTo>
                <a:lnTo>
                  <a:pt x="159105" y="67021"/>
                </a:lnTo>
                <a:lnTo>
                  <a:pt x="163574" y="60308"/>
                </a:lnTo>
                <a:lnTo>
                  <a:pt x="170392" y="55945"/>
                </a:lnTo>
                <a:lnTo>
                  <a:pt x="179043" y="54388"/>
                </a:lnTo>
                <a:lnTo>
                  <a:pt x="204320" y="54388"/>
                </a:lnTo>
                <a:lnTo>
                  <a:pt x="203181" y="52746"/>
                </a:lnTo>
                <a:lnTo>
                  <a:pt x="192544" y="46191"/>
                </a:lnTo>
                <a:lnTo>
                  <a:pt x="179043" y="43847"/>
                </a:lnTo>
                <a:close/>
              </a:path>
              <a:path w="407034" h="138429">
                <a:moveTo>
                  <a:pt x="204320" y="54388"/>
                </a:moveTo>
                <a:lnTo>
                  <a:pt x="179043" y="54388"/>
                </a:lnTo>
                <a:lnTo>
                  <a:pt x="187694" y="55945"/>
                </a:lnTo>
                <a:lnTo>
                  <a:pt x="194511" y="60308"/>
                </a:lnTo>
                <a:lnTo>
                  <a:pt x="198980" y="67021"/>
                </a:lnTo>
                <a:lnTo>
                  <a:pt x="200584" y="75624"/>
                </a:lnTo>
                <a:lnTo>
                  <a:pt x="198980" y="84163"/>
                </a:lnTo>
                <a:lnTo>
                  <a:pt x="194511" y="90883"/>
                </a:lnTo>
                <a:lnTo>
                  <a:pt x="187694" y="95282"/>
                </a:lnTo>
                <a:lnTo>
                  <a:pt x="179043" y="96860"/>
                </a:lnTo>
                <a:lnTo>
                  <a:pt x="204320" y="96860"/>
                </a:lnTo>
                <a:lnTo>
                  <a:pt x="210152" y="88453"/>
                </a:lnTo>
                <a:lnTo>
                  <a:pt x="212654" y="75624"/>
                </a:lnTo>
                <a:lnTo>
                  <a:pt x="210152" y="62796"/>
                </a:lnTo>
                <a:lnTo>
                  <a:pt x="204320" y="54388"/>
                </a:lnTo>
                <a:close/>
              </a:path>
              <a:path w="407034" h="138429">
                <a:moveTo>
                  <a:pt x="386197" y="0"/>
                </a:moveTo>
                <a:lnTo>
                  <a:pt x="373516" y="0"/>
                </a:lnTo>
                <a:lnTo>
                  <a:pt x="373516" y="78069"/>
                </a:lnTo>
                <a:lnTo>
                  <a:pt x="386197" y="78069"/>
                </a:lnTo>
                <a:lnTo>
                  <a:pt x="386197" y="42166"/>
                </a:lnTo>
                <a:lnTo>
                  <a:pt x="382836" y="42166"/>
                </a:lnTo>
                <a:lnTo>
                  <a:pt x="382836" y="31624"/>
                </a:lnTo>
                <a:lnTo>
                  <a:pt x="386197" y="31624"/>
                </a:lnTo>
                <a:lnTo>
                  <a:pt x="386197" y="0"/>
                </a:lnTo>
                <a:close/>
              </a:path>
              <a:path w="407034" h="138429">
                <a:moveTo>
                  <a:pt x="386197" y="31624"/>
                </a:moveTo>
                <a:lnTo>
                  <a:pt x="382836" y="31624"/>
                </a:lnTo>
                <a:lnTo>
                  <a:pt x="382836" y="42166"/>
                </a:lnTo>
                <a:lnTo>
                  <a:pt x="386197" y="42166"/>
                </a:lnTo>
                <a:lnTo>
                  <a:pt x="386197" y="31624"/>
                </a:lnTo>
                <a:close/>
              </a:path>
              <a:path w="407034" h="138429">
                <a:moveTo>
                  <a:pt x="406669" y="31624"/>
                </a:moveTo>
                <a:lnTo>
                  <a:pt x="386197" y="31624"/>
                </a:lnTo>
                <a:lnTo>
                  <a:pt x="386197" y="42166"/>
                </a:lnTo>
                <a:lnTo>
                  <a:pt x="406669" y="42166"/>
                </a:lnTo>
                <a:lnTo>
                  <a:pt x="406669" y="31624"/>
                </a:lnTo>
                <a:close/>
              </a:path>
              <a:path w="407034" h="138429">
                <a:moveTo>
                  <a:pt x="386197" y="85555"/>
                </a:moveTo>
                <a:lnTo>
                  <a:pt x="299114" y="85555"/>
                </a:lnTo>
                <a:lnTo>
                  <a:pt x="299114" y="136277"/>
                </a:lnTo>
                <a:lnTo>
                  <a:pt x="386197" y="136277"/>
                </a:lnTo>
                <a:lnTo>
                  <a:pt x="386197" y="125888"/>
                </a:lnTo>
                <a:lnTo>
                  <a:pt x="311641" y="125888"/>
                </a:lnTo>
                <a:lnTo>
                  <a:pt x="311641" y="95791"/>
                </a:lnTo>
                <a:lnTo>
                  <a:pt x="386197" y="95791"/>
                </a:lnTo>
                <a:lnTo>
                  <a:pt x="386197" y="85555"/>
                </a:lnTo>
                <a:close/>
              </a:path>
              <a:path w="407034" h="138429">
                <a:moveTo>
                  <a:pt x="386197" y="95791"/>
                </a:moveTo>
                <a:lnTo>
                  <a:pt x="373822" y="95791"/>
                </a:lnTo>
                <a:lnTo>
                  <a:pt x="373822" y="125888"/>
                </a:lnTo>
                <a:lnTo>
                  <a:pt x="386197" y="125888"/>
                </a:lnTo>
                <a:lnTo>
                  <a:pt x="386197" y="95791"/>
                </a:lnTo>
                <a:close/>
              </a:path>
              <a:path w="407034" h="138429">
                <a:moveTo>
                  <a:pt x="298350" y="6874"/>
                </a:moveTo>
                <a:lnTo>
                  <a:pt x="285669" y="6874"/>
                </a:lnTo>
                <a:lnTo>
                  <a:pt x="285669" y="67680"/>
                </a:lnTo>
                <a:lnTo>
                  <a:pt x="296516" y="67680"/>
                </a:lnTo>
                <a:lnTo>
                  <a:pt x="312028" y="67389"/>
                </a:lnTo>
                <a:lnTo>
                  <a:pt x="327797" y="66381"/>
                </a:lnTo>
                <a:lnTo>
                  <a:pt x="344083" y="64457"/>
                </a:lnTo>
                <a:lnTo>
                  <a:pt x="356856" y="62180"/>
                </a:lnTo>
                <a:lnTo>
                  <a:pt x="298350" y="62180"/>
                </a:lnTo>
                <a:lnTo>
                  <a:pt x="298350" y="56985"/>
                </a:lnTo>
                <a:lnTo>
                  <a:pt x="296516" y="56985"/>
                </a:lnTo>
                <a:lnTo>
                  <a:pt x="298350" y="56951"/>
                </a:lnTo>
                <a:lnTo>
                  <a:pt x="298350" y="6874"/>
                </a:lnTo>
                <a:close/>
              </a:path>
              <a:path w="407034" h="138429">
                <a:moveTo>
                  <a:pt x="359613" y="51027"/>
                </a:moveTo>
                <a:lnTo>
                  <a:pt x="343008" y="53892"/>
                </a:lnTo>
                <a:lnTo>
                  <a:pt x="327034" y="55725"/>
                </a:lnTo>
                <a:lnTo>
                  <a:pt x="311574" y="56699"/>
                </a:lnTo>
                <a:lnTo>
                  <a:pt x="298350" y="56951"/>
                </a:lnTo>
                <a:lnTo>
                  <a:pt x="298350" y="62180"/>
                </a:lnTo>
                <a:lnTo>
                  <a:pt x="356856" y="62180"/>
                </a:lnTo>
                <a:lnTo>
                  <a:pt x="361141" y="61416"/>
                </a:lnTo>
                <a:lnTo>
                  <a:pt x="359613" y="51027"/>
                </a:lnTo>
                <a:close/>
              </a:path>
              <a:path w="407034" h="138429">
                <a:moveTo>
                  <a:pt x="298350" y="56951"/>
                </a:moveTo>
                <a:lnTo>
                  <a:pt x="296516" y="56985"/>
                </a:lnTo>
                <a:lnTo>
                  <a:pt x="298350" y="56985"/>
                </a:lnTo>
                <a:close/>
              </a:path>
            </a:pathLst>
          </a:custGeom>
          <a:solidFill>
            <a:srgbClr val="6775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7568571" y="4344004"/>
            <a:ext cx="409575" cy="139700"/>
          </a:xfrm>
          <a:custGeom>
            <a:avLst/>
            <a:gdLst/>
            <a:ahLst/>
            <a:cxnLst/>
            <a:rect l="l" t="t" r="r" b="b"/>
            <a:pathLst>
              <a:path w="409575" h="139700">
                <a:moveTo>
                  <a:pt x="109082" y="1069"/>
                </a:moveTo>
                <a:lnTo>
                  <a:pt x="96555" y="1069"/>
                </a:lnTo>
                <a:lnTo>
                  <a:pt x="96555" y="139180"/>
                </a:lnTo>
                <a:lnTo>
                  <a:pt x="109082" y="139180"/>
                </a:lnTo>
                <a:lnTo>
                  <a:pt x="109082" y="68597"/>
                </a:lnTo>
                <a:lnTo>
                  <a:pt x="105110" y="68597"/>
                </a:lnTo>
                <a:lnTo>
                  <a:pt x="105110" y="57902"/>
                </a:lnTo>
                <a:lnTo>
                  <a:pt x="109082" y="57902"/>
                </a:lnTo>
                <a:lnTo>
                  <a:pt x="109082" y="1069"/>
                </a:lnTo>
                <a:close/>
              </a:path>
              <a:path w="409575" h="139700">
                <a:moveTo>
                  <a:pt x="109082" y="57902"/>
                </a:moveTo>
                <a:lnTo>
                  <a:pt x="105110" y="57902"/>
                </a:lnTo>
                <a:lnTo>
                  <a:pt x="105110" y="68597"/>
                </a:lnTo>
                <a:lnTo>
                  <a:pt x="109082" y="68597"/>
                </a:lnTo>
                <a:lnTo>
                  <a:pt x="109082" y="57902"/>
                </a:lnTo>
                <a:close/>
              </a:path>
              <a:path w="409575" h="139700">
                <a:moveTo>
                  <a:pt x="129707" y="57902"/>
                </a:moveTo>
                <a:lnTo>
                  <a:pt x="109082" y="57902"/>
                </a:lnTo>
                <a:lnTo>
                  <a:pt x="109082" y="68597"/>
                </a:lnTo>
                <a:lnTo>
                  <a:pt x="129707" y="68597"/>
                </a:lnTo>
                <a:lnTo>
                  <a:pt x="129707" y="57902"/>
                </a:lnTo>
                <a:close/>
              </a:path>
              <a:path w="409575" h="139700">
                <a:moveTo>
                  <a:pt x="73180" y="15888"/>
                </a:moveTo>
                <a:lnTo>
                  <a:pt x="67985" y="15888"/>
                </a:lnTo>
                <a:lnTo>
                  <a:pt x="67978" y="17263"/>
                </a:lnTo>
                <a:lnTo>
                  <a:pt x="66863" y="40228"/>
                </a:lnTo>
                <a:lnTo>
                  <a:pt x="66758" y="41622"/>
                </a:lnTo>
                <a:lnTo>
                  <a:pt x="62466" y="65541"/>
                </a:lnTo>
                <a:lnTo>
                  <a:pt x="53741" y="88825"/>
                </a:lnTo>
                <a:lnTo>
                  <a:pt x="39416" y="110305"/>
                </a:lnTo>
                <a:lnTo>
                  <a:pt x="49652" y="117332"/>
                </a:lnTo>
                <a:lnTo>
                  <a:pt x="65054" y="93490"/>
                </a:lnTo>
                <a:lnTo>
                  <a:pt x="74211" y="67871"/>
                </a:lnTo>
                <a:lnTo>
                  <a:pt x="78613" y="41622"/>
                </a:lnTo>
                <a:lnTo>
                  <a:pt x="79284" y="26430"/>
                </a:lnTo>
                <a:lnTo>
                  <a:pt x="73180" y="26430"/>
                </a:lnTo>
                <a:lnTo>
                  <a:pt x="73180" y="15888"/>
                </a:lnTo>
                <a:close/>
              </a:path>
              <a:path w="409575" h="139700">
                <a:moveTo>
                  <a:pt x="35138" y="15888"/>
                </a:moveTo>
                <a:lnTo>
                  <a:pt x="30402" y="15888"/>
                </a:lnTo>
                <a:lnTo>
                  <a:pt x="30402" y="17263"/>
                </a:lnTo>
                <a:lnTo>
                  <a:pt x="28853" y="40228"/>
                </a:lnTo>
                <a:lnTo>
                  <a:pt x="23737" y="61989"/>
                </a:lnTo>
                <a:lnTo>
                  <a:pt x="14353" y="82318"/>
                </a:lnTo>
                <a:lnTo>
                  <a:pt x="0" y="100985"/>
                </a:lnTo>
                <a:lnTo>
                  <a:pt x="10236" y="108166"/>
                </a:lnTo>
                <a:lnTo>
                  <a:pt x="25642" y="87152"/>
                </a:lnTo>
                <a:lnTo>
                  <a:pt x="35406" y="64491"/>
                </a:lnTo>
                <a:lnTo>
                  <a:pt x="40528" y="40598"/>
                </a:lnTo>
                <a:lnTo>
                  <a:pt x="41380" y="26430"/>
                </a:lnTo>
                <a:lnTo>
                  <a:pt x="35138" y="26430"/>
                </a:lnTo>
                <a:lnTo>
                  <a:pt x="35138" y="15888"/>
                </a:lnTo>
                <a:close/>
              </a:path>
              <a:path w="409575" h="139700">
                <a:moveTo>
                  <a:pt x="30402" y="15888"/>
                </a:moveTo>
                <a:lnTo>
                  <a:pt x="4430" y="15888"/>
                </a:lnTo>
                <a:lnTo>
                  <a:pt x="4430" y="26430"/>
                </a:lnTo>
                <a:lnTo>
                  <a:pt x="29784" y="26430"/>
                </a:lnTo>
                <a:lnTo>
                  <a:pt x="30402" y="17263"/>
                </a:lnTo>
                <a:lnTo>
                  <a:pt x="30402" y="15888"/>
                </a:lnTo>
                <a:close/>
              </a:path>
              <a:path w="409575" h="139700">
                <a:moveTo>
                  <a:pt x="42013" y="15888"/>
                </a:moveTo>
                <a:lnTo>
                  <a:pt x="35138" y="15888"/>
                </a:lnTo>
                <a:lnTo>
                  <a:pt x="35138" y="26430"/>
                </a:lnTo>
                <a:lnTo>
                  <a:pt x="41380" y="26430"/>
                </a:lnTo>
                <a:lnTo>
                  <a:pt x="42013" y="15888"/>
                </a:lnTo>
                <a:close/>
              </a:path>
              <a:path w="409575" h="139700">
                <a:moveTo>
                  <a:pt x="67985" y="15888"/>
                </a:moveTo>
                <a:lnTo>
                  <a:pt x="46444" y="15888"/>
                </a:lnTo>
                <a:lnTo>
                  <a:pt x="46444" y="26430"/>
                </a:lnTo>
                <a:lnTo>
                  <a:pt x="67533" y="26430"/>
                </a:lnTo>
                <a:lnTo>
                  <a:pt x="67978" y="17263"/>
                </a:lnTo>
                <a:lnTo>
                  <a:pt x="67985" y="15888"/>
                </a:lnTo>
                <a:close/>
              </a:path>
              <a:path w="409575" h="139700">
                <a:moveTo>
                  <a:pt x="79749" y="15888"/>
                </a:moveTo>
                <a:lnTo>
                  <a:pt x="73180" y="15888"/>
                </a:lnTo>
                <a:lnTo>
                  <a:pt x="73180" y="26430"/>
                </a:lnTo>
                <a:lnTo>
                  <a:pt x="79284" y="26430"/>
                </a:lnTo>
                <a:lnTo>
                  <a:pt x="79749" y="15888"/>
                </a:lnTo>
                <a:close/>
              </a:path>
              <a:path w="409575" h="139700">
                <a:moveTo>
                  <a:pt x="254515" y="1069"/>
                </a:moveTo>
                <a:lnTo>
                  <a:pt x="241681" y="1069"/>
                </a:lnTo>
                <a:lnTo>
                  <a:pt x="241681" y="74096"/>
                </a:lnTo>
                <a:lnTo>
                  <a:pt x="254515" y="74096"/>
                </a:lnTo>
                <a:lnTo>
                  <a:pt x="254515" y="1069"/>
                </a:lnTo>
                <a:close/>
              </a:path>
              <a:path w="409575" h="139700">
                <a:moveTo>
                  <a:pt x="254515" y="80819"/>
                </a:moveTo>
                <a:lnTo>
                  <a:pt x="165140" y="80819"/>
                </a:lnTo>
                <a:lnTo>
                  <a:pt x="165140" y="90596"/>
                </a:lnTo>
                <a:lnTo>
                  <a:pt x="241987" y="90596"/>
                </a:lnTo>
                <a:lnTo>
                  <a:pt x="241987" y="103735"/>
                </a:lnTo>
                <a:lnTo>
                  <a:pt x="165445" y="103735"/>
                </a:lnTo>
                <a:lnTo>
                  <a:pt x="165445" y="137652"/>
                </a:lnTo>
                <a:lnTo>
                  <a:pt x="259098" y="137652"/>
                </a:lnTo>
                <a:lnTo>
                  <a:pt x="259098" y="132152"/>
                </a:lnTo>
                <a:lnTo>
                  <a:pt x="177820" y="132152"/>
                </a:lnTo>
                <a:lnTo>
                  <a:pt x="177820" y="113055"/>
                </a:lnTo>
                <a:lnTo>
                  <a:pt x="254515" y="113055"/>
                </a:lnTo>
                <a:lnTo>
                  <a:pt x="254515" y="80819"/>
                </a:lnTo>
                <a:close/>
              </a:path>
              <a:path w="409575" h="139700">
                <a:moveTo>
                  <a:pt x="259098" y="127721"/>
                </a:moveTo>
                <a:lnTo>
                  <a:pt x="177820" y="127721"/>
                </a:lnTo>
                <a:lnTo>
                  <a:pt x="177820" y="132152"/>
                </a:lnTo>
                <a:lnTo>
                  <a:pt x="259098" y="132152"/>
                </a:lnTo>
                <a:lnTo>
                  <a:pt x="259098" y="127721"/>
                </a:lnTo>
                <a:close/>
              </a:path>
              <a:path w="409575" h="139700">
                <a:moveTo>
                  <a:pt x="180876" y="21847"/>
                </a:moveTo>
                <a:lnTo>
                  <a:pt x="178737" y="21847"/>
                </a:lnTo>
                <a:lnTo>
                  <a:pt x="178737" y="24291"/>
                </a:lnTo>
                <a:lnTo>
                  <a:pt x="176149" y="36953"/>
                </a:lnTo>
                <a:lnTo>
                  <a:pt x="168921" y="48124"/>
                </a:lnTo>
                <a:lnTo>
                  <a:pt x="157854" y="57119"/>
                </a:lnTo>
                <a:lnTo>
                  <a:pt x="143751" y="63249"/>
                </a:lnTo>
                <a:lnTo>
                  <a:pt x="149404" y="73027"/>
                </a:lnTo>
                <a:lnTo>
                  <a:pt x="165512" y="65691"/>
                </a:lnTo>
                <a:lnTo>
                  <a:pt x="178011" y="54675"/>
                </a:lnTo>
                <a:lnTo>
                  <a:pt x="185191" y="42225"/>
                </a:lnTo>
                <a:lnTo>
                  <a:pt x="183822" y="39994"/>
                </a:lnTo>
                <a:lnTo>
                  <a:pt x="180876" y="24291"/>
                </a:lnTo>
                <a:lnTo>
                  <a:pt x="180876" y="21847"/>
                </a:lnTo>
                <a:close/>
              </a:path>
              <a:path w="409575" h="139700">
                <a:moveTo>
                  <a:pt x="191265" y="21847"/>
                </a:moveTo>
                <a:lnTo>
                  <a:pt x="188973" y="21847"/>
                </a:lnTo>
                <a:lnTo>
                  <a:pt x="188973" y="24291"/>
                </a:lnTo>
                <a:lnTo>
                  <a:pt x="186099" y="40650"/>
                </a:lnTo>
                <a:lnTo>
                  <a:pt x="185191" y="42225"/>
                </a:lnTo>
                <a:lnTo>
                  <a:pt x="192067" y="53433"/>
                </a:lnTo>
                <a:lnTo>
                  <a:pt x="204723" y="63951"/>
                </a:lnTo>
                <a:lnTo>
                  <a:pt x="220904" y="70888"/>
                </a:lnTo>
                <a:lnTo>
                  <a:pt x="226556" y="61110"/>
                </a:lnTo>
                <a:lnTo>
                  <a:pt x="212405" y="55379"/>
                </a:lnTo>
                <a:lnTo>
                  <a:pt x="201233" y="46883"/>
                </a:lnTo>
                <a:lnTo>
                  <a:pt x="193900" y="36296"/>
                </a:lnTo>
                <a:lnTo>
                  <a:pt x="191265" y="24291"/>
                </a:lnTo>
                <a:lnTo>
                  <a:pt x="191265" y="21847"/>
                </a:lnTo>
                <a:close/>
              </a:path>
              <a:path w="409575" h="139700">
                <a:moveTo>
                  <a:pt x="188973" y="21847"/>
                </a:moveTo>
                <a:lnTo>
                  <a:pt x="180876" y="21847"/>
                </a:lnTo>
                <a:lnTo>
                  <a:pt x="180876" y="24291"/>
                </a:lnTo>
                <a:lnTo>
                  <a:pt x="183822" y="39994"/>
                </a:lnTo>
                <a:lnTo>
                  <a:pt x="185191" y="42225"/>
                </a:lnTo>
                <a:lnTo>
                  <a:pt x="186099" y="40650"/>
                </a:lnTo>
                <a:lnTo>
                  <a:pt x="188973" y="24291"/>
                </a:lnTo>
                <a:lnTo>
                  <a:pt x="188973" y="21847"/>
                </a:lnTo>
                <a:close/>
              </a:path>
              <a:path w="409575" h="139700">
                <a:moveTo>
                  <a:pt x="178737" y="15583"/>
                </a:moveTo>
                <a:lnTo>
                  <a:pt x="147265" y="15583"/>
                </a:lnTo>
                <a:lnTo>
                  <a:pt x="147265" y="25972"/>
                </a:lnTo>
                <a:lnTo>
                  <a:pt x="178394" y="25972"/>
                </a:lnTo>
                <a:lnTo>
                  <a:pt x="178737" y="24291"/>
                </a:lnTo>
                <a:lnTo>
                  <a:pt x="178737" y="21847"/>
                </a:lnTo>
                <a:lnTo>
                  <a:pt x="222431" y="21847"/>
                </a:lnTo>
                <a:lnTo>
                  <a:pt x="222431" y="20472"/>
                </a:lnTo>
                <a:lnTo>
                  <a:pt x="178737" y="20472"/>
                </a:lnTo>
                <a:lnTo>
                  <a:pt x="178737" y="15583"/>
                </a:lnTo>
                <a:close/>
              </a:path>
              <a:path w="409575" h="139700">
                <a:moveTo>
                  <a:pt x="222431" y="21847"/>
                </a:moveTo>
                <a:lnTo>
                  <a:pt x="191265" y="21847"/>
                </a:lnTo>
                <a:lnTo>
                  <a:pt x="191265" y="24291"/>
                </a:lnTo>
                <a:lnTo>
                  <a:pt x="191634" y="25972"/>
                </a:lnTo>
                <a:lnTo>
                  <a:pt x="222431" y="25972"/>
                </a:lnTo>
                <a:lnTo>
                  <a:pt x="222431" y="21847"/>
                </a:lnTo>
                <a:close/>
              </a:path>
              <a:path w="409575" h="139700">
                <a:moveTo>
                  <a:pt x="191265" y="0"/>
                </a:moveTo>
                <a:lnTo>
                  <a:pt x="178737" y="0"/>
                </a:lnTo>
                <a:lnTo>
                  <a:pt x="178737" y="20472"/>
                </a:lnTo>
                <a:lnTo>
                  <a:pt x="191265" y="20472"/>
                </a:lnTo>
                <a:lnTo>
                  <a:pt x="191265" y="0"/>
                </a:lnTo>
                <a:close/>
              </a:path>
              <a:path w="409575" h="139700">
                <a:moveTo>
                  <a:pt x="222431" y="15583"/>
                </a:moveTo>
                <a:lnTo>
                  <a:pt x="191265" y="15583"/>
                </a:lnTo>
                <a:lnTo>
                  <a:pt x="191265" y="20472"/>
                </a:lnTo>
                <a:lnTo>
                  <a:pt x="222431" y="20472"/>
                </a:lnTo>
                <a:lnTo>
                  <a:pt x="222431" y="15583"/>
                </a:lnTo>
                <a:close/>
              </a:path>
              <a:path w="409575" h="139700">
                <a:moveTo>
                  <a:pt x="388947" y="1069"/>
                </a:moveTo>
                <a:lnTo>
                  <a:pt x="376266" y="1069"/>
                </a:lnTo>
                <a:lnTo>
                  <a:pt x="376266" y="79138"/>
                </a:lnTo>
                <a:lnTo>
                  <a:pt x="388947" y="79138"/>
                </a:lnTo>
                <a:lnTo>
                  <a:pt x="388947" y="43235"/>
                </a:lnTo>
                <a:lnTo>
                  <a:pt x="385585" y="43235"/>
                </a:lnTo>
                <a:lnTo>
                  <a:pt x="385585" y="32694"/>
                </a:lnTo>
                <a:lnTo>
                  <a:pt x="388947" y="32694"/>
                </a:lnTo>
                <a:lnTo>
                  <a:pt x="388947" y="1069"/>
                </a:lnTo>
                <a:close/>
              </a:path>
              <a:path w="409575" h="139700">
                <a:moveTo>
                  <a:pt x="388947" y="32694"/>
                </a:moveTo>
                <a:lnTo>
                  <a:pt x="385585" y="32694"/>
                </a:lnTo>
                <a:lnTo>
                  <a:pt x="385585" y="43235"/>
                </a:lnTo>
                <a:lnTo>
                  <a:pt x="388947" y="43235"/>
                </a:lnTo>
                <a:lnTo>
                  <a:pt x="388947" y="32694"/>
                </a:lnTo>
                <a:close/>
              </a:path>
              <a:path w="409575" h="139700">
                <a:moveTo>
                  <a:pt x="409419" y="32694"/>
                </a:moveTo>
                <a:lnTo>
                  <a:pt x="388947" y="32694"/>
                </a:lnTo>
                <a:lnTo>
                  <a:pt x="388947" y="43235"/>
                </a:lnTo>
                <a:lnTo>
                  <a:pt x="409419" y="43235"/>
                </a:lnTo>
                <a:lnTo>
                  <a:pt x="409419" y="32694"/>
                </a:lnTo>
                <a:close/>
              </a:path>
              <a:path w="409575" h="139700">
                <a:moveTo>
                  <a:pt x="388947" y="86624"/>
                </a:moveTo>
                <a:lnTo>
                  <a:pt x="301864" y="86624"/>
                </a:lnTo>
                <a:lnTo>
                  <a:pt x="301864" y="137346"/>
                </a:lnTo>
                <a:lnTo>
                  <a:pt x="388947" y="137346"/>
                </a:lnTo>
                <a:lnTo>
                  <a:pt x="388947" y="126957"/>
                </a:lnTo>
                <a:lnTo>
                  <a:pt x="314391" y="126957"/>
                </a:lnTo>
                <a:lnTo>
                  <a:pt x="314391" y="96860"/>
                </a:lnTo>
                <a:lnTo>
                  <a:pt x="388947" y="96860"/>
                </a:lnTo>
                <a:lnTo>
                  <a:pt x="388947" y="86624"/>
                </a:lnTo>
                <a:close/>
              </a:path>
              <a:path w="409575" h="139700">
                <a:moveTo>
                  <a:pt x="388947" y="96860"/>
                </a:moveTo>
                <a:lnTo>
                  <a:pt x="376572" y="96860"/>
                </a:lnTo>
                <a:lnTo>
                  <a:pt x="376572" y="126957"/>
                </a:lnTo>
                <a:lnTo>
                  <a:pt x="388947" y="126957"/>
                </a:lnTo>
                <a:lnTo>
                  <a:pt x="388947" y="96860"/>
                </a:lnTo>
                <a:close/>
              </a:path>
              <a:path w="409575" h="139700">
                <a:moveTo>
                  <a:pt x="301100" y="7944"/>
                </a:moveTo>
                <a:lnTo>
                  <a:pt x="288419" y="7944"/>
                </a:lnTo>
                <a:lnTo>
                  <a:pt x="288419" y="68749"/>
                </a:lnTo>
                <a:lnTo>
                  <a:pt x="299266" y="68749"/>
                </a:lnTo>
                <a:lnTo>
                  <a:pt x="314778" y="68458"/>
                </a:lnTo>
                <a:lnTo>
                  <a:pt x="330547" y="67451"/>
                </a:lnTo>
                <a:lnTo>
                  <a:pt x="346833" y="65527"/>
                </a:lnTo>
                <a:lnTo>
                  <a:pt x="359606" y="63249"/>
                </a:lnTo>
                <a:lnTo>
                  <a:pt x="301100" y="63249"/>
                </a:lnTo>
                <a:lnTo>
                  <a:pt x="301100" y="58055"/>
                </a:lnTo>
                <a:lnTo>
                  <a:pt x="299266" y="58055"/>
                </a:lnTo>
                <a:lnTo>
                  <a:pt x="301100" y="58020"/>
                </a:lnTo>
                <a:lnTo>
                  <a:pt x="301100" y="7944"/>
                </a:lnTo>
                <a:close/>
              </a:path>
              <a:path w="409575" h="139700">
                <a:moveTo>
                  <a:pt x="362363" y="52097"/>
                </a:moveTo>
                <a:lnTo>
                  <a:pt x="345758" y="54961"/>
                </a:lnTo>
                <a:lnTo>
                  <a:pt x="329784" y="56794"/>
                </a:lnTo>
                <a:lnTo>
                  <a:pt x="314324" y="57768"/>
                </a:lnTo>
                <a:lnTo>
                  <a:pt x="301100" y="58020"/>
                </a:lnTo>
                <a:lnTo>
                  <a:pt x="301100" y="63249"/>
                </a:lnTo>
                <a:lnTo>
                  <a:pt x="359606" y="63249"/>
                </a:lnTo>
                <a:lnTo>
                  <a:pt x="363891" y="62485"/>
                </a:lnTo>
                <a:lnTo>
                  <a:pt x="362363" y="52097"/>
                </a:lnTo>
                <a:close/>
              </a:path>
              <a:path w="409575" h="139700">
                <a:moveTo>
                  <a:pt x="301100" y="58020"/>
                </a:moveTo>
                <a:lnTo>
                  <a:pt x="299266" y="58055"/>
                </a:lnTo>
                <a:lnTo>
                  <a:pt x="301100" y="58055"/>
                </a:lnTo>
                <a:close/>
              </a:path>
            </a:pathLst>
          </a:custGeom>
          <a:solidFill>
            <a:srgbClr val="6775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8272974" y="4345073"/>
            <a:ext cx="410209" cy="138430"/>
          </a:xfrm>
          <a:custGeom>
            <a:avLst/>
            <a:gdLst/>
            <a:ahLst/>
            <a:cxnLst/>
            <a:rect l="l" t="t" r="r" b="b"/>
            <a:pathLst>
              <a:path w="410209" h="138429">
                <a:moveTo>
                  <a:pt x="119166" y="0"/>
                </a:moveTo>
                <a:lnTo>
                  <a:pt x="107096" y="0"/>
                </a:lnTo>
                <a:lnTo>
                  <a:pt x="107096" y="138110"/>
                </a:lnTo>
                <a:lnTo>
                  <a:pt x="119166" y="138110"/>
                </a:lnTo>
                <a:lnTo>
                  <a:pt x="119166" y="66305"/>
                </a:lnTo>
                <a:lnTo>
                  <a:pt x="111832" y="66305"/>
                </a:lnTo>
                <a:lnTo>
                  <a:pt x="111832" y="55610"/>
                </a:lnTo>
                <a:lnTo>
                  <a:pt x="119166" y="55610"/>
                </a:lnTo>
                <a:lnTo>
                  <a:pt x="119166" y="0"/>
                </a:lnTo>
                <a:close/>
              </a:path>
              <a:path w="410209" h="138429">
                <a:moveTo>
                  <a:pt x="88916" y="2902"/>
                </a:moveTo>
                <a:lnTo>
                  <a:pt x="76999" y="2902"/>
                </a:lnTo>
                <a:lnTo>
                  <a:pt x="76999" y="131235"/>
                </a:lnTo>
                <a:lnTo>
                  <a:pt x="88916" y="131235"/>
                </a:lnTo>
                <a:lnTo>
                  <a:pt x="88916" y="66305"/>
                </a:lnTo>
                <a:lnTo>
                  <a:pt x="85249" y="66305"/>
                </a:lnTo>
                <a:lnTo>
                  <a:pt x="85249" y="55610"/>
                </a:lnTo>
                <a:lnTo>
                  <a:pt x="88916" y="55610"/>
                </a:lnTo>
                <a:lnTo>
                  <a:pt x="88916" y="2902"/>
                </a:lnTo>
                <a:close/>
              </a:path>
              <a:path w="410209" h="138429">
                <a:moveTo>
                  <a:pt x="88916" y="55610"/>
                </a:moveTo>
                <a:lnTo>
                  <a:pt x="85249" y="55610"/>
                </a:lnTo>
                <a:lnTo>
                  <a:pt x="85249" y="66305"/>
                </a:lnTo>
                <a:lnTo>
                  <a:pt x="88916" y="66305"/>
                </a:lnTo>
                <a:lnTo>
                  <a:pt x="88916" y="55610"/>
                </a:lnTo>
                <a:close/>
              </a:path>
              <a:path w="410209" h="138429">
                <a:moveTo>
                  <a:pt x="107096" y="55610"/>
                </a:moveTo>
                <a:lnTo>
                  <a:pt x="88916" y="55610"/>
                </a:lnTo>
                <a:lnTo>
                  <a:pt x="88916" y="66305"/>
                </a:lnTo>
                <a:lnTo>
                  <a:pt x="107096" y="66305"/>
                </a:lnTo>
                <a:lnTo>
                  <a:pt x="107096" y="55610"/>
                </a:lnTo>
                <a:close/>
              </a:path>
              <a:path w="410209" h="138429">
                <a:moveTo>
                  <a:pt x="119166" y="55610"/>
                </a:moveTo>
                <a:lnTo>
                  <a:pt x="111832" y="55610"/>
                </a:lnTo>
                <a:lnTo>
                  <a:pt x="111832" y="66305"/>
                </a:lnTo>
                <a:lnTo>
                  <a:pt x="119166" y="66305"/>
                </a:lnTo>
                <a:lnTo>
                  <a:pt x="119166" y="55610"/>
                </a:lnTo>
                <a:close/>
              </a:path>
              <a:path w="410209" h="138429">
                <a:moveTo>
                  <a:pt x="32236" y="21388"/>
                </a:moveTo>
                <a:lnTo>
                  <a:pt x="29944" y="21388"/>
                </a:lnTo>
                <a:lnTo>
                  <a:pt x="29944" y="37277"/>
                </a:lnTo>
                <a:lnTo>
                  <a:pt x="28058" y="57377"/>
                </a:lnTo>
                <a:lnTo>
                  <a:pt x="22420" y="75013"/>
                </a:lnTo>
                <a:lnTo>
                  <a:pt x="13057" y="89441"/>
                </a:lnTo>
                <a:lnTo>
                  <a:pt x="0" y="99916"/>
                </a:lnTo>
                <a:lnTo>
                  <a:pt x="7791" y="109694"/>
                </a:lnTo>
                <a:lnTo>
                  <a:pt x="21763" y="97691"/>
                </a:lnTo>
                <a:lnTo>
                  <a:pt x="31796" y="81162"/>
                </a:lnTo>
                <a:lnTo>
                  <a:pt x="36403" y="65659"/>
                </a:lnTo>
                <a:lnTo>
                  <a:pt x="34284" y="59022"/>
                </a:lnTo>
                <a:lnTo>
                  <a:pt x="32236" y="37277"/>
                </a:lnTo>
                <a:lnTo>
                  <a:pt x="32236" y="21388"/>
                </a:lnTo>
                <a:close/>
              </a:path>
              <a:path w="410209" h="138429">
                <a:moveTo>
                  <a:pt x="42166" y="21388"/>
                </a:moveTo>
                <a:lnTo>
                  <a:pt x="39874" y="21388"/>
                </a:lnTo>
                <a:lnTo>
                  <a:pt x="39874" y="37277"/>
                </a:lnTo>
                <a:lnTo>
                  <a:pt x="37848" y="60795"/>
                </a:lnTo>
                <a:lnTo>
                  <a:pt x="36403" y="65659"/>
                </a:lnTo>
                <a:lnTo>
                  <a:pt x="40371" y="78088"/>
                </a:lnTo>
                <a:lnTo>
                  <a:pt x="50411" y="93630"/>
                </a:lnTo>
                <a:lnTo>
                  <a:pt x="64319" y="104805"/>
                </a:lnTo>
                <a:lnTo>
                  <a:pt x="71805" y="95027"/>
                </a:lnTo>
                <a:lnTo>
                  <a:pt x="58988" y="85381"/>
                </a:lnTo>
                <a:lnTo>
                  <a:pt x="49709" y="71939"/>
                </a:lnTo>
                <a:lnTo>
                  <a:pt x="44069" y="55603"/>
                </a:lnTo>
                <a:lnTo>
                  <a:pt x="42166" y="37277"/>
                </a:lnTo>
                <a:lnTo>
                  <a:pt x="42166" y="21388"/>
                </a:lnTo>
                <a:close/>
              </a:path>
              <a:path w="410209" h="138429">
                <a:moveTo>
                  <a:pt x="39874" y="21388"/>
                </a:moveTo>
                <a:lnTo>
                  <a:pt x="32236" y="21388"/>
                </a:lnTo>
                <a:lnTo>
                  <a:pt x="32236" y="37277"/>
                </a:lnTo>
                <a:lnTo>
                  <a:pt x="34284" y="59022"/>
                </a:lnTo>
                <a:lnTo>
                  <a:pt x="36403" y="65659"/>
                </a:lnTo>
                <a:lnTo>
                  <a:pt x="37848" y="60795"/>
                </a:lnTo>
                <a:lnTo>
                  <a:pt x="39874" y="37277"/>
                </a:lnTo>
                <a:lnTo>
                  <a:pt x="39874" y="21388"/>
                </a:lnTo>
                <a:close/>
              </a:path>
              <a:path w="410209" h="138429">
                <a:moveTo>
                  <a:pt x="67374" y="16194"/>
                </a:moveTo>
                <a:lnTo>
                  <a:pt x="3208" y="16194"/>
                </a:lnTo>
                <a:lnTo>
                  <a:pt x="3208" y="26736"/>
                </a:lnTo>
                <a:lnTo>
                  <a:pt x="29944" y="26736"/>
                </a:lnTo>
                <a:lnTo>
                  <a:pt x="29944" y="21388"/>
                </a:lnTo>
                <a:lnTo>
                  <a:pt x="67374" y="21388"/>
                </a:lnTo>
                <a:lnTo>
                  <a:pt x="67374" y="16194"/>
                </a:lnTo>
                <a:close/>
              </a:path>
              <a:path w="410209" h="138429">
                <a:moveTo>
                  <a:pt x="67374" y="21388"/>
                </a:moveTo>
                <a:lnTo>
                  <a:pt x="42166" y="21388"/>
                </a:lnTo>
                <a:lnTo>
                  <a:pt x="42166" y="26736"/>
                </a:lnTo>
                <a:lnTo>
                  <a:pt x="67374" y="26736"/>
                </a:lnTo>
                <a:lnTo>
                  <a:pt x="67374" y="21388"/>
                </a:lnTo>
                <a:close/>
              </a:path>
              <a:path w="410209" h="138429">
                <a:moveTo>
                  <a:pt x="255584" y="0"/>
                </a:moveTo>
                <a:lnTo>
                  <a:pt x="242903" y="0"/>
                </a:lnTo>
                <a:lnTo>
                  <a:pt x="242903" y="71805"/>
                </a:lnTo>
                <a:lnTo>
                  <a:pt x="255584" y="71805"/>
                </a:lnTo>
                <a:lnTo>
                  <a:pt x="255584" y="40944"/>
                </a:lnTo>
                <a:lnTo>
                  <a:pt x="247028" y="40944"/>
                </a:lnTo>
                <a:lnTo>
                  <a:pt x="247028" y="30708"/>
                </a:lnTo>
                <a:lnTo>
                  <a:pt x="255584" y="30708"/>
                </a:lnTo>
                <a:lnTo>
                  <a:pt x="255584" y="0"/>
                </a:lnTo>
                <a:close/>
              </a:path>
              <a:path w="410209" h="138429">
                <a:moveTo>
                  <a:pt x="161320" y="6263"/>
                </a:moveTo>
                <a:lnTo>
                  <a:pt x="148793" y="6263"/>
                </a:lnTo>
                <a:lnTo>
                  <a:pt x="148793" y="66305"/>
                </a:lnTo>
                <a:lnTo>
                  <a:pt x="211126" y="66305"/>
                </a:lnTo>
                <a:lnTo>
                  <a:pt x="211126" y="56069"/>
                </a:lnTo>
                <a:lnTo>
                  <a:pt x="161320" y="56069"/>
                </a:lnTo>
                <a:lnTo>
                  <a:pt x="161320" y="35902"/>
                </a:lnTo>
                <a:lnTo>
                  <a:pt x="207459" y="35902"/>
                </a:lnTo>
                <a:lnTo>
                  <a:pt x="207459" y="30708"/>
                </a:lnTo>
                <a:lnTo>
                  <a:pt x="211126" y="30708"/>
                </a:lnTo>
                <a:lnTo>
                  <a:pt x="211126" y="25972"/>
                </a:lnTo>
                <a:lnTo>
                  <a:pt x="161320" y="25972"/>
                </a:lnTo>
                <a:lnTo>
                  <a:pt x="161320" y="6263"/>
                </a:lnTo>
                <a:close/>
              </a:path>
              <a:path w="410209" h="138429">
                <a:moveTo>
                  <a:pt x="207459" y="35902"/>
                </a:moveTo>
                <a:lnTo>
                  <a:pt x="198751" y="35902"/>
                </a:lnTo>
                <a:lnTo>
                  <a:pt x="198751" y="56069"/>
                </a:lnTo>
                <a:lnTo>
                  <a:pt x="211126" y="56069"/>
                </a:lnTo>
                <a:lnTo>
                  <a:pt x="211126" y="40944"/>
                </a:lnTo>
                <a:lnTo>
                  <a:pt x="207459" y="40944"/>
                </a:lnTo>
                <a:lnTo>
                  <a:pt x="207459" y="35902"/>
                </a:lnTo>
                <a:close/>
              </a:path>
              <a:path w="410209" h="138429">
                <a:moveTo>
                  <a:pt x="211126" y="30708"/>
                </a:moveTo>
                <a:lnTo>
                  <a:pt x="207459" y="30708"/>
                </a:lnTo>
                <a:lnTo>
                  <a:pt x="207459" y="40944"/>
                </a:lnTo>
                <a:lnTo>
                  <a:pt x="211126" y="40944"/>
                </a:lnTo>
                <a:lnTo>
                  <a:pt x="211126" y="30708"/>
                </a:lnTo>
                <a:close/>
              </a:path>
              <a:path w="410209" h="138429">
                <a:moveTo>
                  <a:pt x="242903" y="30708"/>
                </a:moveTo>
                <a:lnTo>
                  <a:pt x="211126" y="30708"/>
                </a:lnTo>
                <a:lnTo>
                  <a:pt x="211126" y="40944"/>
                </a:lnTo>
                <a:lnTo>
                  <a:pt x="242903" y="40944"/>
                </a:lnTo>
                <a:lnTo>
                  <a:pt x="242903" y="30708"/>
                </a:lnTo>
                <a:close/>
              </a:path>
              <a:path w="410209" h="138429">
                <a:moveTo>
                  <a:pt x="255584" y="30708"/>
                </a:moveTo>
                <a:lnTo>
                  <a:pt x="247028" y="30708"/>
                </a:lnTo>
                <a:lnTo>
                  <a:pt x="247028" y="40944"/>
                </a:lnTo>
                <a:lnTo>
                  <a:pt x="255584" y="40944"/>
                </a:lnTo>
                <a:lnTo>
                  <a:pt x="255584" y="30708"/>
                </a:lnTo>
                <a:close/>
              </a:path>
              <a:path w="410209" h="138429">
                <a:moveTo>
                  <a:pt x="211126" y="6263"/>
                </a:moveTo>
                <a:lnTo>
                  <a:pt x="198751" y="6263"/>
                </a:lnTo>
                <a:lnTo>
                  <a:pt x="198751" y="25972"/>
                </a:lnTo>
                <a:lnTo>
                  <a:pt x="211126" y="25972"/>
                </a:lnTo>
                <a:lnTo>
                  <a:pt x="211126" y="6263"/>
                </a:lnTo>
                <a:close/>
              </a:path>
              <a:path w="410209" h="138429">
                <a:moveTo>
                  <a:pt x="255584" y="78527"/>
                </a:moveTo>
                <a:lnTo>
                  <a:pt x="166668" y="78527"/>
                </a:lnTo>
                <a:lnTo>
                  <a:pt x="166668" y="88610"/>
                </a:lnTo>
                <a:lnTo>
                  <a:pt x="243056" y="88610"/>
                </a:lnTo>
                <a:lnTo>
                  <a:pt x="243056" y="101902"/>
                </a:lnTo>
                <a:lnTo>
                  <a:pt x="166973" y="101902"/>
                </a:lnTo>
                <a:lnTo>
                  <a:pt x="166973" y="136277"/>
                </a:lnTo>
                <a:lnTo>
                  <a:pt x="260626" y="136277"/>
                </a:lnTo>
                <a:lnTo>
                  <a:pt x="260626" y="132305"/>
                </a:lnTo>
                <a:lnTo>
                  <a:pt x="179348" y="132305"/>
                </a:lnTo>
                <a:lnTo>
                  <a:pt x="179348" y="111374"/>
                </a:lnTo>
                <a:lnTo>
                  <a:pt x="255584" y="111374"/>
                </a:lnTo>
                <a:lnTo>
                  <a:pt x="255584" y="78527"/>
                </a:lnTo>
                <a:close/>
              </a:path>
              <a:path w="410209" h="138429">
                <a:moveTo>
                  <a:pt x="260626" y="126194"/>
                </a:moveTo>
                <a:lnTo>
                  <a:pt x="179348" y="126194"/>
                </a:lnTo>
                <a:lnTo>
                  <a:pt x="179348" y="132305"/>
                </a:lnTo>
                <a:lnTo>
                  <a:pt x="260626" y="132305"/>
                </a:lnTo>
                <a:lnTo>
                  <a:pt x="260626" y="126194"/>
                </a:lnTo>
                <a:close/>
              </a:path>
              <a:path w="410209" h="138429">
                <a:moveTo>
                  <a:pt x="389710" y="0"/>
                </a:moveTo>
                <a:lnTo>
                  <a:pt x="377030" y="0"/>
                </a:lnTo>
                <a:lnTo>
                  <a:pt x="377030" y="78069"/>
                </a:lnTo>
                <a:lnTo>
                  <a:pt x="389710" y="78069"/>
                </a:lnTo>
                <a:lnTo>
                  <a:pt x="389710" y="42166"/>
                </a:lnTo>
                <a:lnTo>
                  <a:pt x="386349" y="42166"/>
                </a:lnTo>
                <a:lnTo>
                  <a:pt x="386349" y="31624"/>
                </a:lnTo>
                <a:lnTo>
                  <a:pt x="389710" y="31624"/>
                </a:lnTo>
                <a:lnTo>
                  <a:pt x="389710" y="0"/>
                </a:lnTo>
                <a:close/>
              </a:path>
              <a:path w="410209" h="138429">
                <a:moveTo>
                  <a:pt x="389710" y="31624"/>
                </a:moveTo>
                <a:lnTo>
                  <a:pt x="386349" y="31624"/>
                </a:lnTo>
                <a:lnTo>
                  <a:pt x="386349" y="42166"/>
                </a:lnTo>
                <a:lnTo>
                  <a:pt x="389710" y="42166"/>
                </a:lnTo>
                <a:lnTo>
                  <a:pt x="389710" y="31624"/>
                </a:lnTo>
                <a:close/>
              </a:path>
              <a:path w="410209" h="138429">
                <a:moveTo>
                  <a:pt x="410183" y="31624"/>
                </a:moveTo>
                <a:lnTo>
                  <a:pt x="389710" y="31624"/>
                </a:lnTo>
                <a:lnTo>
                  <a:pt x="389710" y="42166"/>
                </a:lnTo>
                <a:lnTo>
                  <a:pt x="410183" y="42166"/>
                </a:lnTo>
                <a:lnTo>
                  <a:pt x="410183" y="31624"/>
                </a:lnTo>
                <a:close/>
              </a:path>
              <a:path w="410209" h="138429">
                <a:moveTo>
                  <a:pt x="389710" y="85555"/>
                </a:moveTo>
                <a:lnTo>
                  <a:pt x="302627" y="85555"/>
                </a:lnTo>
                <a:lnTo>
                  <a:pt x="302627" y="136277"/>
                </a:lnTo>
                <a:lnTo>
                  <a:pt x="389710" y="136277"/>
                </a:lnTo>
                <a:lnTo>
                  <a:pt x="389710" y="125888"/>
                </a:lnTo>
                <a:lnTo>
                  <a:pt x="315155" y="125888"/>
                </a:lnTo>
                <a:lnTo>
                  <a:pt x="315155" y="95791"/>
                </a:lnTo>
                <a:lnTo>
                  <a:pt x="389710" y="95791"/>
                </a:lnTo>
                <a:lnTo>
                  <a:pt x="389710" y="85555"/>
                </a:lnTo>
                <a:close/>
              </a:path>
              <a:path w="410209" h="138429">
                <a:moveTo>
                  <a:pt x="389710" y="95791"/>
                </a:moveTo>
                <a:lnTo>
                  <a:pt x="377336" y="95791"/>
                </a:lnTo>
                <a:lnTo>
                  <a:pt x="377336" y="125888"/>
                </a:lnTo>
                <a:lnTo>
                  <a:pt x="389710" y="125888"/>
                </a:lnTo>
                <a:lnTo>
                  <a:pt x="389710" y="95791"/>
                </a:lnTo>
                <a:close/>
              </a:path>
              <a:path w="410209" h="138429">
                <a:moveTo>
                  <a:pt x="301864" y="6874"/>
                </a:moveTo>
                <a:lnTo>
                  <a:pt x="289183" y="6874"/>
                </a:lnTo>
                <a:lnTo>
                  <a:pt x="289183" y="67680"/>
                </a:lnTo>
                <a:lnTo>
                  <a:pt x="300030" y="67680"/>
                </a:lnTo>
                <a:lnTo>
                  <a:pt x="315542" y="67389"/>
                </a:lnTo>
                <a:lnTo>
                  <a:pt x="331311" y="66381"/>
                </a:lnTo>
                <a:lnTo>
                  <a:pt x="347596" y="64457"/>
                </a:lnTo>
                <a:lnTo>
                  <a:pt x="360370" y="62180"/>
                </a:lnTo>
                <a:lnTo>
                  <a:pt x="301864" y="62180"/>
                </a:lnTo>
                <a:lnTo>
                  <a:pt x="301864" y="56985"/>
                </a:lnTo>
                <a:lnTo>
                  <a:pt x="300030" y="56985"/>
                </a:lnTo>
                <a:lnTo>
                  <a:pt x="301864" y="56951"/>
                </a:lnTo>
                <a:lnTo>
                  <a:pt x="301864" y="6874"/>
                </a:lnTo>
                <a:close/>
              </a:path>
              <a:path w="410209" h="138429">
                <a:moveTo>
                  <a:pt x="363127" y="51027"/>
                </a:moveTo>
                <a:lnTo>
                  <a:pt x="346522" y="53892"/>
                </a:lnTo>
                <a:lnTo>
                  <a:pt x="330547" y="55725"/>
                </a:lnTo>
                <a:lnTo>
                  <a:pt x="315088" y="56699"/>
                </a:lnTo>
                <a:lnTo>
                  <a:pt x="301864" y="56951"/>
                </a:lnTo>
                <a:lnTo>
                  <a:pt x="301864" y="62180"/>
                </a:lnTo>
                <a:lnTo>
                  <a:pt x="360370" y="62180"/>
                </a:lnTo>
                <a:lnTo>
                  <a:pt x="364655" y="61416"/>
                </a:lnTo>
                <a:lnTo>
                  <a:pt x="363127" y="51027"/>
                </a:lnTo>
                <a:close/>
              </a:path>
              <a:path w="410209" h="138429">
                <a:moveTo>
                  <a:pt x="301864" y="56951"/>
                </a:moveTo>
                <a:lnTo>
                  <a:pt x="300030" y="56985"/>
                </a:lnTo>
                <a:lnTo>
                  <a:pt x="301864" y="56985"/>
                </a:lnTo>
                <a:close/>
              </a:path>
            </a:pathLst>
          </a:custGeom>
          <a:solidFill>
            <a:srgbClr val="6775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8935504" y="4345073"/>
            <a:ext cx="408940" cy="138430"/>
          </a:xfrm>
          <a:custGeom>
            <a:avLst/>
            <a:gdLst/>
            <a:ahLst/>
            <a:cxnLst/>
            <a:rect l="l" t="t" r="r" b="b"/>
            <a:pathLst>
              <a:path w="408940" h="138429">
                <a:moveTo>
                  <a:pt x="113207" y="0"/>
                </a:moveTo>
                <a:lnTo>
                  <a:pt x="100527" y="0"/>
                </a:lnTo>
                <a:lnTo>
                  <a:pt x="100527" y="85249"/>
                </a:lnTo>
                <a:lnTo>
                  <a:pt x="113207" y="85249"/>
                </a:lnTo>
                <a:lnTo>
                  <a:pt x="113207" y="59735"/>
                </a:lnTo>
                <a:lnTo>
                  <a:pt x="107555" y="59735"/>
                </a:lnTo>
                <a:lnTo>
                  <a:pt x="107555" y="49347"/>
                </a:lnTo>
                <a:lnTo>
                  <a:pt x="113207" y="49347"/>
                </a:lnTo>
                <a:lnTo>
                  <a:pt x="113207" y="34986"/>
                </a:lnTo>
                <a:lnTo>
                  <a:pt x="107555" y="34986"/>
                </a:lnTo>
                <a:lnTo>
                  <a:pt x="107555" y="24597"/>
                </a:lnTo>
                <a:lnTo>
                  <a:pt x="113207" y="24597"/>
                </a:lnTo>
                <a:lnTo>
                  <a:pt x="113207" y="0"/>
                </a:lnTo>
                <a:close/>
              </a:path>
              <a:path w="408940" h="138429">
                <a:moveTo>
                  <a:pt x="17416" y="66215"/>
                </a:moveTo>
                <a:lnTo>
                  <a:pt x="0" y="66305"/>
                </a:lnTo>
                <a:lnTo>
                  <a:pt x="1374" y="76999"/>
                </a:lnTo>
                <a:lnTo>
                  <a:pt x="19619" y="76885"/>
                </a:lnTo>
                <a:lnTo>
                  <a:pt x="39855" y="76312"/>
                </a:lnTo>
                <a:lnTo>
                  <a:pt x="60865" y="74937"/>
                </a:lnTo>
                <a:lnTo>
                  <a:pt x="81430" y="72416"/>
                </a:lnTo>
                <a:lnTo>
                  <a:pt x="81220" y="69819"/>
                </a:lnTo>
                <a:lnTo>
                  <a:pt x="17416" y="69819"/>
                </a:lnTo>
                <a:lnTo>
                  <a:pt x="17416" y="66215"/>
                </a:lnTo>
                <a:close/>
              </a:path>
              <a:path w="408940" h="138429">
                <a:moveTo>
                  <a:pt x="29638" y="65972"/>
                </a:moveTo>
                <a:lnTo>
                  <a:pt x="18512" y="66209"/>
                </a:lnTo>
                <a:lnTo>
                  <a:pt x="17416" y="66215"/>
                </a:lnTo>
                <a:lnTo>
                  <a:pt x="17416" y="69819"/>
                </a:lnTo>
                <a:lnTo>
                  <a:pt x="29638" y="69819"/>
                </a:lnTo>
                <a:lnTo>
                  <a:pt x="29638" y="65972"/>
                </a:lnTo>
                <a:close/>
              </a:path>
              <a:path w="408940" h="138429">
                <a:moveTo>
                  <a:pt x="50416" y="65232"/>
                </a:moveTo>
                <a:lnTo>
                  <a:pt x="39130" y="65770"/>
                </a:lnTo>
                <a:lnTo>
                  <a:pt x="29638" y="65972"/>
                </a:lnTo>
                <a:lnTo>
                  <a:pt x="29638" y="69819"/>
                </a:lnTo>
                <a:lnTo>
                  <a:pt x="50416" y="69819"/>
                </a:lnTo>
                <a:lnTo>
                  <a:pt x="50416" y="65232"/>
                </a:lnTo>
                <a:close/>
              </a:path>
              <a:path w="408940" h="138429">
                <a:moveTo>
                  <a:pt x="62638" y="64554"/>
                </a:moveTo>
                <a:lnTo>
                  <a:pt x="60349" y="64758"/>
                </a:lnTo>
                <a:lnTo>
                  <a:pt x="50416" y="65232"/>
                </a:lnTo>
                <a:lnTo>
                  <a:pt x="50416" y="69819"/>
                </a:lnTo>
                <a:lnTo>
                  <a:pt x="62638" y="69819"/>
                </a:lnTo>
                <a:lnTo>
                  <a:pt x="62638" y="64554"/>
                </a:lnTo>
                <a:close/>
              </a:path>
              <a:path w="408940" h="138429">
                <a:moveTo>
                  <a:pt x="80666" y="62944"/>
                </a:moveTo>
                <a:lnTo>
                  <a:pt x="62638" y="64554"/>
                </a:lnTo>
                <a:lnTo>
                  <a:pt x="62638" y="69819"/>
                </a:lnTo>
                <a:lnTo>
                  <a:pt x="81220" y="69819"/>
                </a:lnTo>
                <a:lnTo>
                  <a:pt x="80666" y="62944"/>
                </a:lnTo>
                <a:close/>
              </a:path>
              <a:path w="408940" h="138429">
                <a:moveTo>
                  <a:pt x="29638" y="18486"/>
                </a:moveTo>
                <a:lnTo>
                  <a:pt x="17416" y="18486"/>
                </a:lnTo>
                <a:lnTo>
                  <a:pt x="17416" y="66215"/>
                </a:lnTo>
                <a:lnTo>
                  <a:pt x="18512" y="66209"/>
                </a:lnTo>
                <a:lnTo>
                  <a:pt x="29638" y="65972"/>
                </a:lnTo>
                <a:lnTo>
                  <a:pt x="29638" y="18486"/>
                </a:lnTo>
                <a:close/>
              </a:path>
              <a:path w="408940" h="138429">
                <a:moveTo>
                  <a:pt x="62638" y="18486"/>
                </a:moveTo>
                <a:lnTo>
                  <a:pt x="50416" y="18486"/>
                </a:lnTo>
                <a:lnTo>
                  <a:pt x="50416" y="65232"/>
                </a:lnTo>
                <a:lnTo>
                  <a:pt x="60349" y="64758"/>
                </a:lnTo>
                <a:lnTo>
                  <a:pt x="62638" y="64554"/>
                </a:lnTo>
                <a:lnTo>
                  <a:pt x="62638" y="18486"/>
                </a:lnTo>
                <a:close/>
              </a:path>
              <a:path w="408940" h="138429">
                <a:moveTo>
                  <a:pt x="100527" y="49347"/>
                </a:moveTo>
                <a:lnTo>
                  <a:pt x="77916" y="49347"/>
                </a:lnTo>
                <a:lnTo>
                  <a:pt x="77916" y="59735"/>
                </a:lnTo>
                <a:lnTo>
                  <a:pt x="100527" y="59735"/>
                </a:lnTo>
                <a:lnTo>
                  <a:pt x="100527" y="49347"/>
                </a:lnTo>
                <a:close/>
              </a:path>
              <a:path w="408940" h="138429">
                <a:moveTo>
                  <a:pt x="113207" y="49347"/>
                </a:moveTo>
                <a:lnTo>
                  <a:pt x="107555" y="49347"/>
                </a:lnTo>
                <a:lnTo>
                  <a:pt x="107555" y="59735"/>
                </a:lnTo>
                <a:lnTo>
                  <a:pt x="113207" y="59735"/>
                </a:lnTo>
                <a:lnTo>
                  <a:pt x="113207" y="49347"/>
                </a:lnTo>
                <a:close/>
              </a:path>
              <a:path w="408940" h="138429">
                <a:moveTo>
                  <a:pt x="100527" y="24597"/>
                </a:moveTo>
                <a:lnTo>
                  <a:pt x="77916" y="24597"/>
                </a:lnTo>
                <a:lnTo>
                  <a:pt x="77916" y="34986"/>
                </a:lnTo>
                <a:lnTo>
                  <a:pt x="100527" y="34986"/>
                </a:lnTo>
                <a:lnTo>
                  <a:pt x="100527" y="24597"/>
                </a:lnTo>
                <a:close/>
              </a:path>
              <a:path w="408940" h="138429">
                <a:moveTo>
                  <a:pt x="113207" y="24597"/>
                </a:moveTo>
                <a:lnTo>
                  <a:pt x="107555" y="24597"/>
                </a:lnTo>
                <a:lnTo>
                  <a:pt x="107555" y="34986"/>
                </a:lnTo>
                <a:lnTo>
                  <a:pt x="113207" y="34986"/>
                </a:lnTo>
                <a:lnTo>
                  <a:pt x="113207" y="24597"/>
                </a:lnTo>
                <a:close/>
              </a:path>
              <a:path w="408940" h="138429">
                <a:moveTo>
                  <a:pt x="76388" y="10388"/>
                </a:moveTo>
                <a:lnTo>
                  <a:pt x="3666" y="10388"/>
                </a:lnTo>
                <a:lnTo>
                  <a:pt x="3666" y="20777"/>
                </a:lnTo>
                <a:lnTo>
                  <a:pt x="17416" y="20777"/>
                </a:lnTo>
                <a:lnTo>
                  <a:pt x="17416" y="18486"/>
                </a:lnTo>
                <a:lnTo>
                  <a:pt x="76388" y="18486"/>
                </a:lnTo>
                <a:lnTo>
                  <a:pt x="76388" y="10388"/>
                </a:lnTo>
                <a:close/>
              </a:path>
              <a:path w="408940" h="138429">
                <a:moveTo>
                  <a:pt x="50416" y="18486"/>
                </a:moveTo>
                <a:lnTo>
                  <a:pt x="29638" y="18486"/>
                </a:lnTo>
                <a:lnTo>
                  <a:pt x="29638" y="20777"/>
                </a:lnTo>
                <a:lnTo>
                  <a:pt x="50416" y="20777"/>
                </a:lnTo>
                <a:lnTo>
                  <a:pt x="50416" y="18486"/>
                </a:lnTo>
                <a:close/>
              </a:path>
              <a:path w="408940" h="138429">
                <a:moveTo>
                  <a:pt x="76388" y="18486"/>
                </a:moveTo>
                <a:lnTo>
                  <a:pt x="62638" y="18486"/>
                </a:lnTo>
                <a:lnTo>
                  <a:pt x="62638" y="20777"/>
                </a:lnTo>
                <a:lnTo>
                  <a:pt x="76388" y="20777"/>
                </a:lnTo>
                <a:lnTo>
                  <a:pt x="76388" y="18486"/>
                </a:lnTo>
                <a:close/>
              </a:path>
              <a:path w="408940" h="138429">
                <a:moveTo>
                  <a:pt x="67833" y="87999"/>
                </a:moveTo>
                <a:lnTo>
                  <a:pt x="48506" y="89656"/>
                </a:lnTo>
                <a:lnTo>
                  <a:pt x="33992" y="94492"/>
                </a:lnTo>
                <a:lnTo>
                  <a:pt x="24864" y="102308"/>
                </a:lnTo>
                <a:lnTo>
                  <a:pt x="21694" y="112902"/>
                </a:lnTo>
                <a:lnTo>
                  <a:pt x="24864" y="123496"/>
                </a:lnTo>
                <a:lnTo>
                  <a:pt x="33992" y="131312"/>
                </a:lnTo>
                <a:lnTo>
                  <a:pt x="48506" y="136148"/>
                </a:lnTo>
                <a:lnTo>
                  <a:pt x="67833" y="137805"/>
                </a:lnTo>
                <a:lnTo>
                  <a:pt x="87071" y="136148"/>
                </a:lnTo>
                <a:lnTo>
                  <a:pt x="101539" y="131312"/>
                </a:lnTo>
                <a:lnTo>
                  <a:pt x="105369" y="128027"/>
                </a:lnTo>
                <a:lnTo>
                  <a:pt x="67833" y="128027"/>
                </a:lnTo>
                <a:lnTo>
                  <a:pt x="53775" y="126996"/>
                </a:lnTo>
                <a:lnTo>
                  <a:pt x="43255" y="124016"/>
                </a:lnTo>
                <a:lnTo>
                  <a:pt x="36659" y="119261"/>
                </a:lnTo>
                <a:lnTo>
                  <a:pt x="34374" y="112902"/>
                </a:lnTo>
                <a:lnTo>
                  <a:pt x="36659" y="106566"/>
                </a:lnTo>
                <a:lnTo>
                  <a:pt x="43255" y="101864"/>
                </a:lnTo>
                <a:lnTo>
                  <a:pt x="53775" y="98937"/>
                </a:lnTo>
                <a:lnTo>
                  <a:pt x="67833" y="97930"/>
                </a:lnTo>
                <a:lnTo>
                  <a:pt x="105547" y="97930"/>
                </a:lnTo>
                <a:lnTo>
                  <a:pt x="101539" y="94492"/>
                </a:lnTo>
                <a:lnTo>
                  <a:pt x="87071" y="89656"/>
                </a:lnTo>
                <a:lnTo>
                  <a:pt x="67833" y="87999"/>
                </a:lnTo>
                <a:close/>
              </a:path>
              <a:path w="408940" h="138429">
                <a:moveTo>
                  <a:pt x="105547" y="97930"/>
                </a:moveTo>
                <a:lnTo>
                  <a:pt x="67833" y="97930"/>
                </a:lnTo>
                <a:lnTo>
                  <a:pt x="81891" y="98937"/>
                </a:lnTo>
                <a:lnTo>
                  <a:pt x="92411" y="101864"/>
                </a:lnTo>
                <a:lnTo>
                  <a:pt x="99006" y="106566"/>
                </a:lnTo>
                <a:lnTo>
                  <a:pt x="101291" y="112902"/>
                </a:lnTo>
                <a:lnTo>
                  <a:pt x="99006" y="119261"/>
                </a:lnTo>
                <a:lnTo>
                  <a:pt x="92411" y="124016"/>
                </a:lnTo>
                <a:lnTo>
                  <a:pt x="81891" y="126996"/>
                </a:lnTo>
                <a:lnTo>
                  <a:pt x="67833" y="128027"/>
                </a:lnTo>
                <a:lnTo>
                  <a:pt x="105369" y="128027"/>
                </a:lnTo>
                <a:lnTo>
                  <a:pt x="110651" y="123496"/>
                </a:lnTo>
                <a:lnTo>
                  <a:pt x="113819" y="112902"/>
                </a:lnTo>
                <a:lnTo>
                  <a:pt x="110651" y="102308"/>
                </a:lnTo>
                <a:lnTo>
                  <a:pt x="105547" y="97930"/>
                </a:lnTo>
                <a:close/>
              </a:path>
              <a:path w="408940" h="138429">
                <a:moveTo>
                  <a:pt x="253751" y="0"/>
                </a:moveTo>
                <a:lnTo>
                  <a:pt x="241070" y="0"/>
                </a:lnTo>
                <a:lnTo>
                  <a:pt x="241070" y="80055"/>
                </a:lnTo>
                <a:lnTo>
                  <a:pt x="253751" y="80055"/>
                </a:lnTo>
                <a:lnTo>
                  <a:pt x="253751" y="45374"/>
                </a:lnTo>
                <a:lnTo>
                  <a:pt x="244890" y="45374"/>
                </a:lnTo>
                <a:lnTo>
                  <a:pt x="244890" y="34833"/>
                </a:lnTo>
                <a:lnTo>
                  <a:pt x="253751" y="34833"/>
                </a:lnTo>
                <a:lnTo>
                  <a:pt x="253751" y="0"/>
                </a:lnTo>
                <a:close/>
              </a:path>
              <a:path w="408940" h="138429">
                <a:moveTo>
                  <a:pt x="159487" y="7791"/>
                </a:moveTo>
                <a:lnTo>
                  <a:pt x="146959" y="7791"/>
                </a:lnTo>
                <a:lnTo>
                  <a:pt x="146959" y="72416"/>
                </a:lnTo>
                <a:lnTo>
                  <a:pt x="209292" y="72416"/>
                </a:lnTo>
                <a:lnTo>
                  <a:pt x="209292" y="62180"/>
                </a:lnTo>
                <a:lnTo>
                  <a:pt x="159487" y="62180"/>
                </a:lnTo>
                <a:lnTo>
                  <a:pt x="159487" y="39722"/>
                </a:lnTo>
                <a:lnTo>
                  <a:pt x="205779" y="39722"/>
                </a:lnTo>
                <a:lnTo>
                  <a:pt x="205779" y="34833"/>
                </a:lnTo>
                <a:lnTo>
                  <a:pt x="209292" y="34833"/>
                </a:lnTo>
                <a:lnTo>
                  <a:pt x="209292" y="29638"/>
                </a:lnTo>
                <a:lnTo>
                  <a:pt x="159487" y="29638"/>
                </a:lnTo>
                <a:lnTo>
                  <a:pt x="159487" y="7791"/>
                </a:lnTo>
                <a:close/>
              </a:path>
              <a:path w="408940" h="138429">
                <a:moveTo>
                  <a:pt x="205779" y="39722"/>
                </a:moveTo>
                <a:lnTo>
                  <a:pt x="196917" y="39722"/>
                </a:lnTo>
                <a:lnTo>
                  <a:pt x="196917" y="62180"/>
                </a:lnTo>
                <a:lnTo>
                  <a:pt x="209292" y="62180"/>
                </a:lnTo>
                <a:lnTo>
                  <a:pt x="209292" y="45374"/>
                </a:lnTo>
                <a:lnTo>
                  <a:pt x="205779" y="45374"/>
                </a:lnTo>
                <a:lnTo>
                  <a:pt x="205779" y="39722"/>
                </a:lnTo>
                <a:close/>
              </a:path>
              <a:path w="408940" h="138429">
                <a:moveTo>
                  <a:pt x="209292" y="34833"/>
                </a:moveTo>
                <a:lnTo>
                  <a:pt x="205779" y="34833"/>
                </a:lnTo>
                <a:lnTo>
                  <a:pt x="205779" y="45374"/>
                </a:lnTo>
                <a:lnTo>
                  <a:pt x="209292" y="45374"/>
                </a:lnTo>
                <a:lnTo>
                  <a:pt x="209292" y="34833"/>
                </a:lnTo>
                <a:close/>
              </a:path>
              <a:path w="408940" h="138429">
                <a:moveTo>
                  <a:pt x="241070" y="34833"/>
                </a:moveTo>
                <a:lnTo>
                  <a:pt x="209292" y="34833"/>
                </a:lnTo>
                <a:lnTo>
                  <a:pt x="209292" y="45374"/>
                </a:lnTo>
                <a:lnTo>
                  <a:pt x="241070" y="45374"/>
                </a:lnTo>
                <a:lnTo>
                  <a:pt x="241070" y="34833"/>
                </a:lnTo>
                <a:close/>
              </a:path>
              <a:path w="408940" h="138429">
                <a:moveTo>
                  <a:pt x="253751" y="34833"/>
                </a:moveTo>
                <a:lnTo>
                  <a:pt x="244890" y="34833"/>
                </a:lnTo>
                <a:lnTo>
                  <a:pt x="244890" y="45374"/>
                </a:lnTo>
                <a:lnTo>
                  <a:pt x="253751" y="45374"/>
                </a:lnTo>
                <a:lnTo>
                  <a:pt x="253751" y="34833"/>
                </a:lnTo>
                <a:close/>
              </a:path>
              <a:path w="408940" h="138429">
                <a:moveTo>
                  <a:pt x="209292" y="7791"/>
                </a:moveTo>
                <a:lnTo>
                  <a:pt x="196917" y="7791"/>
                </a:lnTo>
                <a:lnTo>
                  <a:pt x="196917" y="29638"/>
                </a:lnTo>
                <a:lnTo>
                  <a:pt x="209292" y="29638"/>
                </a:lnTo>
                <a:lnTo>
                  <a:pt x="209292" y="7791"/>
                </a:lnTo>
                <a:close/>
              </a:path>
              <a:path w="408940" h="138429">
                <a:moveTo>
                  <a:pt x="253751" y="87083"/>
                </a:moveTo>
                <a:lnTo>
                  <a:pt x="164223" y="87083"/>
                </a:lnTo>
                <a:lnTo>
                  <a:pt x="164223" y="136277"/>
                </a:lnTo>
                <a:lnTo>
                  <a:pt x="253751" y="136277"/>
                </a:lnTo>
                <a:lnTo>
                  <a:pt x="253751" y="126041"/>
                </a:lnTo>
                <a:lnTo>
                  <a:pt x="176598" y="126041"/>
                </a:lnTo>
                <a:lnTo>
                  <a:pt x="176598" y="97166"/>
                </a:lnTo>
                <a:lnTo>
                  <a:pt x="253751" y="97166"/>
                </a:lnTo>
                <a:lnTo>
                  <a:pt x="253751" y="87083"/>
                </a:lnTo>
                <a:close/>
              </a:path>
              <a:path w="408940" h="138429">
                <a:moveTo>
                  <a:pt x="253751" y="97166"/>
                </a:moveTo>
                <a:lnTo>
                  <a:pt x="241376" y="97166"/>
                </a:lnTo>
                <a:lnTo>
                  <a:pt x="241376" y="126041"/>
                </a:lnTo>
                <a:lnTo>
                  <a:pt x="253751" y="126041"/>
                </a:lnTo>
                <a:lnTo>
                  <a:pt x="253751" y="97166"/>
                </a:lnTo>
                <a:close/>
              </a:path>
              <a:path w="408940" h="138429">
                <a:moveTo>
                  <a:pt x="387877" y="0"/>
                </a:moveTo>
                <a:lnTo>
                  <a:pt x="375197" y="0"/>
                </a:lnTo>
                <a:lnTo>
                  <a:pt x="375197" y="78069"/>
                </a:lnTo>
                <a:lnTo>
                  <a:pt x="387877" y="78069"/>
                </a:lnTo>
                <a:lnTo>
                  <a:pt x="387877" y="42166"/>
                </a:lnTo>
                <a:lnTo>
                  <a:pt x="384516" y="42166"/>
                </a:lnTo>
                <a:lnTo>
                  <a:pt x="384516" y="31624"/>
                </a:lnTo>
                <a:lnTo>
                  <a:pt x="387877" y="31624"/>
                </a:lnTo>
                <a:lnTo>
                  <a:pt x="387877" y="0"/>
                </a:lnTo>
                <a:close/>
              </a:path>
              <a:path w="408940" h="138429">
                <a:moveTo>
                  <a:pt x="387877" y="31624"/>
                </a:moveTo>
                <a:lnTo>
                  <a:pt x="384516" y="31624"/>
                </a:lnTo>
                <a:lnTo>
                  <a:pt x="384516" y="42166"/>
                </a:lnTo>
                <a:lnTo>
                  <a:pt x="387877" y="42166"/>
                </a:lnTo>
                <a:lnTo>
                  <a:pt x="387877" y="31624"/>
                </a:lnTo>
                <a:close/>
              </a:path>
              <a:path w="408940" h="138429">
                <a:moveTo>
                  <a:pt x="408349" y="31624"/>
                </a:moveTo>
                <a:lnTo>
                  <a:pt x="387877" y="31624"/>
                </a:lnTo>
                <a:lnTo>
                  <a:pt x="387877" y="42166"/>
                </a:lnTo>
                <a:lnTo>
                  <a:pt x="408349" y="42166"/>
                </a:lnTo>
                <a:lnTo>
                  <a:pt x="408349" y="31624"/>
                </a:lnTo>
                <a:close/>
              </a:path>
              <a:path w="408940" h="138429">
                <a:moveTo>
                  <a:pt x="387877" y="85555"/>
                </a:moveTo>
                <a:lnTo>
                  <a:pt x="300794" y="85555"/>
                </a:lnTo>
                <a:lnTo>
                  <a:pt x="300794" y="136277"/>
                </a:lnTo>
                <a:lnTo>
                  <a:pt x="387877" y="136277"/>
                </a:lnTo>
                <a:lnTo>
                  <a:pt x="387877" y="125888"/>
                </a:lnTo>
                <a:lnTo>
                  <a:pt x="313322" y="125888"/>
                </a:lnTo>
                <a:lnTo>
                  <a:pt x="313322" y="95791"/>
                </a:lnTo>
                <a:lnTo>
                  <a:pt x="387877" y="95791"/>
                </a:lnTo>
                <a:lnTo>
                  <a:pt x="387877" y="85555"/>
                </a:lnTo>
                <a:close/>
              </a:path>
              <a:path w="408940" h="138429">
                <a:moveTo>
                  <a:pt x="387877" y="95791"/>
                </a:moveTo>
                <a:lnTo>
                  <a:pt x="375502" y="95791"/>
                </a:lnTo>
                <a:lnTo>
                  <a:pt x="375502" y="125888"/>
                </a:lnTo>
                <a:lnTo>
                  <a:pt x="387877" y="125888"/>
                </a:lnTo>
                <a:lnTo>
                  <a:pt x="387877" y="95791"/>
                </a:lnTo>
                <a:close/>
              </a:path>
              <a:path w="408940" h="138429">
                <a:moveTo>
                  <a:pt x="300030" y="6874"/>
                </a:moveTo>
                <a:lnTo>
                  <a:pt x="287350" y="6874"/>
                </a:lnTo>
                <a:lnTo>
                  <a:pt x="287350" y="67680"/>
                </a:lnTo>
                <a:lnTo>
                  <a:pt x="298197" y="67680"/>
                </a:lnTo>
                <a:lnTo>
                  <a:pt x="313709" y="67389"/>
                </a:lnTo>
                <a:lnTo>
                  <a:pt x="329478" y="66381"/>
                </a:lnTo>
                <a:lnTo>
                  <a:pt x="345763" y="64457"/>
                </a:lnTo>
                <a:lnTo>
                  <a:pt x="358537" y="62180"/>
                </a:lnTo>
                <a:lnTo>
                  <a:pt x="300030" y="62180"/>
                </a:lnTo>
                <a:lnTo>
                  <a:pt x="300030" y="56985"/>
                </a:lnTo>
                <a:lnTo>
                  <a:pt x="298197" y="56985"/>
                </a:lnTo>
                <a:lnTo>
                  <a:pt x="300030" y="56951"/>
                </a:lnTo>
                <a:lnTo>
                  <a:pt x="300030" y="6874"/>
                </a:lnTo>
                <a:close/>
              </a:path>
              <a:path w="408940" h="138429">
                <a:moveTo>
                  <a:pt x="361294" y="51027"/>
                </a:moveTo>
                <a:lnTo>
                  <a:pt x="344689" y="53892"/>
                </a:lnTo>
                <a:lnTo>
                  <a:pt x="328714" y="55725"/>
                </a:lnTo>
                <a:lnTo>
                  <a:pt x="313255" y="56699"/>
                </a:lnTo>
                <a:lnTo>
                  <a:pt x="300030" y="56951"/>
                </a:lnTo>
                <a:lnTo>
                  <a:pt x="300030" y="62180"/>
                </a:lnTo>
                <a:lnTo>
                  <a:pt x="358537" y="62180"/>
                </a:lnTo>
                <a:lnTo>
                  <a:pt x="362822" y="61416"/>
                </a:lnTo>
                <a:lnTo>
                  <a:pt x="361294" y="51027"/>
                </a:lnTo>
                <a:close/>
              </a:path>
              <a:path w="408940" h="138429">
                <a:moveTo>
                  <a:pt x="300030" y="56951"/>
                </a:moveTo>
                <a:lnTo>
                  <a:pt x="298197" y="56985"/>
                </a:lnTo>
                <a:lnTo>
                  <a:pt x="300030" y="56985"/>
                </a:lnTo>
                <a:close/>
              </a:path>
            </a:pathLst>
          </a:custGeom>
          <a:solidFill>
            <a:srgbClr val="6775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4805539" y="6053840"/>
            <a:ext cx="547370" cy="138430"/>
          </a:xfrm>
          <a:custGeom>
            <a:avLst/>
            <a:gdLst/>
            <a:ahLst/>
            <a:cxnLst/>
            <a:rect l="l" t="t" r="r" b="b"/>
            <a:pathLst>
              <a:path w="547370" h="138429">
                <a:moveTo>
                  <a:pt x="113971" y="0"/>
                </a:moveTo>
                <a:lnTo>
                  <a:pt x="101444" y="0"/>
                </a:lnTo>
                <a:lnTo>
                  <a:pt x="101444" y="138416"/>
                </a:lnTo>
                <a:lnTo>
                  <a:pt x="113971" y="138416"/>
                </a:lnTo>
                <a:lnTo>
                  <a:pt x="113971" y="57291"/>
                </a:lnTo>
                <a:lnTo>
                  <a:pt x="107708" y="57291"/>
                </a:lnTo>
                <a:lnTo>
                  <a:pt x="107708" y="46902"/>
                </a:lnTo>
                <a:lnTo>
                  <a:pt x="113971" y="46902"/>
                </a:lnTo>
                <a:lnTo>
                  <a:pt x="113971" y="0"/>
                </a:lnTo>
                <a:close/>
              </a:path>
              <a:path w="547370" h="138429">
                <a:moveTo>
                  <a:pt x="38347" y="12069"/>
                </a:moveTo>
                <a:lnTo>
                  <a:pt x="35902" y="12069"/>
                </a:lnTo>
                <a:lnTo>
                  <a:pt x="35902" y="36666"/>
                </a:lnTo>
                <a:lnTo>
                  <a:pt x="33150" y="55816"/>
                </a:lnTo>
                <a:lnTo>
                  <a:pt x="25571" y="73676"/>
                </a:lnTo>
                <a:lnTo>
                  <a:pt x="14182" y="88615"/>
                </a:lnTo>
                <a:lnTo>
                  <a:pt x="0" y="98999"/>
                </a:lnTo>
                <a:lnTo>
                  <a:pt x="8097" y="109082"/>
                </a:lnTo>
                <a:lnTo>
                  <a:pt x="23281" y="97166"/>
                </a:lnTo>
                <a:lnTo>
                  <a:pt x="35387" y="80093"/>
                </a:lnTo>
                <a:lnTo>
                  <a:pt x="42439" y="61880"/>
                </a:lnTo>
                <a:lnTo>
                  <a:pt x="41202" y="58771"/>
                </a:lnTo>
                <a:lnTo>
                  <a:pt x="38347" y="36666"/>
                </a:lnTo>
                <a:lnTo>
                  <a:pt x="38347" y="12069"/>
                </a:lnTo>
                <a:close/>
              </a:path>
              <a:path w="547370" h="138429">
                <a:moveTo>
                  <a:pt x="48583" y="12069"/>
                </a:moveTo>
                <a:lnTo>
                  <a:pt x="46291" y="12069"/>
                </a:lnTo>
                <a:lnTo>
                  <a:pt x="46291" y="36666"/>
                </a:lnTo>
                <a:lnTo>
                  <a:pt x="43395" y="59411"/>
                </a:lnTo>
                <a:lnTo>
                  <a:pt x="42439" y="61880"/>
                </a:lnTo>
                <a:lnTo>
                  <a:pt x="49156" y="78756"/>
                </a:lnTo>
                <a:lnTo>
                  <a:pt x="61292" y="95189"/>
                </a:lnTo>
                <a:lnTo>
                  <a:pt x="76694" y="106638"/>
                </a:lnTo>
                <a:lnTo>
                  <a:pt x="84180" y="96402"/>
                </a:lnTo>
                <a:lnTo>
                  <a:pt x="70174" y="86617"/>
                </a:lnTo>
                <a:lnTo>
                  <a:pt x="58876" y="72435"/>
                </a:lnTo>
                <a:lnTo>
                  <a:pt x="51330" y="55302"/>
                </a:lnTo>
                <a:lnTo>
                  <a:pt x="48583" y="36666"/>
                </a:lnTo>
                <a:lnTo>
                  <a:pt x="48583" y="12069"/>
                </a:lnTo>
                <a:close/>
              </a:path>
              <a:path w="547370" h="138429">
                <a:moveTo>
                  <a:pt x="46291" y="12069"/>
                </a:moveTo>
                <a:lnTo>
                  <a:pt x="38347" y="12069"/>
                </a:lnTo>
                <a:lnTo>
                  <a:pt x="38347" y="36666"/>
                </a:lnTo>
                <a:lnTo>
                  <a:pt x="41202" y="58771"/>
                </a:lnTo>
                <a:lnTo>
                  <a:pt x="42439" y="61880"/>
                </a:lnTo>
                <a:lnTo>
                  <a:pt x="43395" y="59411"/>
                </a:lnTo>
                <a:lnTo>
                  <a:pt x="46291" y="36666"/>
                </a:lnTo>
                <a:lnTo>
                  <a:pt x="46291" y="12069"/>
                </a:lnTo>
                <a:close/>
              </a:path>
              <a:path w="547370" h="138429">
                <a:moveTo>
                  <a:pt x="101444" y="46902"/>
                </a:moveTo>
                <a:lnTo>
                  <a:pt x="69208" y="46902"/>
                </a:lnTo>
                <a:lnTo>
                  <a:pt x="69208" y="57291"/>
                </a:lnTo>
                <a:lnTo>
                  <a:pt x="101444" y="57291"/>
                </a:lnTo>
                <a:lnTo>
                  <a:pt x="101444" y="46902"/>
                </a:lnTo>
                <a:close/>
              </a:path>
              <a:path w="547370" h="138429">
                <a:moveTo>
                  <a:pt x="113971" y="46902"/>
                </a:moveTo>
                <a:lnTo>
                  <a:pt x="107708" y="46902"/>
                </a:lnTo>
                <a:lnTo>
                  <a:pt x="107708" y="57291"/>
                </a:lnTo>
                <a:lnTo>
                  <a:pt x="113971" y="57291"/>
                </a:lnTo>
                <a:lnTo>
                  <a:pt x="113971" y="46902"/>
                </a:lnTo>
                <a:close/>
              </a:path>
              <a:path w="547370" h="138429">
                <a:moveTo>
                  <a:pt x="198445" y="9624"/>
                </a:moveTo>
                <a:lnTo>
                  <a:pt x="196154" y="9624"/>
                </a:lnTo>
                <a:lnTo>
                  <a:pt x="196154" y="20166"/>
                </a:lnTo>
                <a:lnTo>
                  <a:pt x="191716" y="37134"/>
                </a:lnTo>
                <a:lnTo>
                  <a:pt x="180131" y="51867"/>
                </a:lnTo>
                <a:lnTo>
                  <a:pt x="163992" y="63049"/>
                </a:lnTo>
                <a:lnTo>
                  <a:pt x="145890" y="69360"/>
                </a:lnTo>
                <a:lnTo>
                  <a:pt x="151543" y="79902"/>
                </a:lnTo>
                <a:lnTo>
                  <a:pt x="171898" y="72158"/>
                </a:lnTo>
                <a:lnTo>
                  <a:pt x="189718" y="58972"/>
                </a:lnTo>
                <a:lnTo>
                  <a:pt x="202353" y="41316"/>
                </a:lnTo>
                <a:lnTo>
                  <a:pt x="202803" y="39336"/>
                </a:lnTo>
                <a:lnTo>
                  <a:pt x="198445" y="20166"/>
                </a:lnTo>
                <a:lnTo>
                  <a:pt x="198445" y="9624"/>
                </a:lnTo>
                <a:close/>
              </a:path>
              <a:path w="547370" h="138429">
                <a:moveTo>
                  <a:pt x="209445" y="9624"/>
                </a:moveTo>
                <a:lnTo>
                  <a:pt x="207154" y="9624"/>
                </a:lnTo>
                <a:lnTo>
                  <a:pt x="207154" y="20166"/>
                </a:lnTo>
                <a:lnTo>
                  <a:pt x="202803" y="39336"/>
                </a:lnTo>
                <a:lnTo>
                  <a:pt x="203267" y="41381"/>
                </a:lnTo>
                <a:lnTo>
                  <a:pt x="215938" y="59029"/>
                </a:lnTo>
                <a:lnTo>
                  <a:pt x="233765" y="72180"/>
                </a:lnTo>
                <a:lnTo>
                  <a:pt x="254056" y="79902"/>
                </a:lnTo>
                <a:lnTo>
                  <a:pt x="259709" y="69360"/>
                </a:lnTo>
                <a:lnTo>
                  <a:pt x="241641" y="63049"/>
                </a:lnTo>
                <a:lnTo>
                  <a:pt x="225525" y="51925"/>
                </a:lnTo>
                <a:lnTo>
                  <a:pt x="213904" y="37198"/>
                </a:lnTo>
                <a:lnTo>
                  <a:pt x="209445" y="20166"/>
                </a:lnTo>
                <a:lnTo>
                  <a:pt x="209445" y="9624"/>
                </a:lnTo>
                <a:close/>
              </a:path>
              <a:path w="547370" h="138429">
                <a:moveTo>
                  <a:pt x="207154" y="9624"/>
                </a:moveTo>
                <a:lnTo>
                  <a:pt x="198445" y="9624"/>
                </a:lnTo>
                <a:lnTo>
                  <a:pt x="198445" y="20166"/>
                </a:lnTo>
                <a:lnTo>
                  <a:pt x="202803" y="39336"/>
                </a:lnTo>
                <a:lnTo>
                  <a:pt x="207154" y="20166"/>
                </a:lnTo>
                <a:lnTo>
                  <a:pt x="207154" y="9624"/>
                </a:lnTo>
                <a:close/>
              </a:path>
              <a:path w="547370" h="138429">
                <a:moveTo>
                  <a:pt x="265973" y="109235"/>
                </a:moveTo>
                <a:lnTo>
                  <a:pt x="140848" y="109235"/>
                </a:lnTo>
                <a:lnTo>
                  <a:pt x="140848" y="119624"/>
                </a:lnTo>
                <a:lnTo>
                  <a:pt x="265973" y="119624"/>
                </a:lnTo>
                <a:lnTo>
                  <a:pt x="265973" y="109235"/>
                </a:lnTo>
                <a:close/>
              </a:path>
              <a:path w="547370" h="138429">
                <a:moveTo>
                  <a:pt x="398113" y="152"/>
                </a:moveTo>
                <a:lnTo>
                  <a:pt x="386044" y="152"/>
                </a:lnTo>
                <a:lnTo>
                  <a:pt x="386044" y="103735"/>
                </a:lnTo>
                <a:lnTo>
                  <a:pt x="398113" y="103735"/>
                </a:lnTo>
                <a:lnTo>
                  <a:pt x="398113" y="152"/>
                </a:lnTo>
                <a:close/>
              </a:path>
              <a:path w="547370" h="138429">
                <a:moveTo>
                  <a:pt x="321113" y="91666"/>
                </a:moveTo>
                <a:lnTo>
                  <a:pt x="308433" y="91666"/>
                </a:lnTo>
                <a:lnTo>
                  <a:pt x="308433" y="135207"/>
                </a:lnTo>
                <a:lnTo>
                  <a:pt x="402085" y="135207"/>
                </a:lnTo>
                <a:lnTo>
                  <a:pt x="402085" y="130319"/>
                </a:lnTo>
                <a:lnTo>
                  <a:pt x="321113" y="130319"/>
                </a:lnTo>
                <a:lnTo>
                  <a:pt x="321113" y="91666"/>
                </a:lnTo>
                <a:close/>
              </a:path>
              <a:path w="547370" h="138429">
                <a:moveTo>
                  <a:pt x="402085" y="124819"/>
                </a:moveTo>
                <a:lnTo>
                  <a:pt x="321113" y="124819"/>
                </a:lnTo>
                <a:lnTo>
                  <a:pt x="321113" y="130319"/>
                </a:lnTo>
                <a:lnTo>
                  <a:pt x="402085" y="130319"/>
                </a:lnTo>
                <a:lnTo>
                  <a:pt x="402085" y="124819"/>
                </a:lnTo>
                <a:close/>
              </a:path>
              <a:path w="547370" h="138429">
                <a:moveTo>
                  <a:pt x="372599" y="2902"/>
                </a:moveTo>
                <a:lnTo>
                  <a:pt x="360530" y="2902"/>
                </a:lnTo>
                <a:lnTo>
                  <a:pt x="360530" y="100221"/>
                </a:lnTo>
                <a:lnTo>
                  <a:pt x="372599" y="100221"/>
                </a:lnTo>
                <a:lnTo>
                  <a:pt x="372599" y="50722"/>
                </a:lnTo>
                <a:lnTo>
                  <a:pt x="366336" y="50722"/>
                </a:lnTo>
                <a:lnTo>
                  <a:pt x="366336" y="40333"/>
                </a:lnTo>
                <a:lnTo>
                  <a:pt x="372599" y="40333"/>
                </a:lnTo>
                <a:lnTo>
                  <a:pt x="372599" y="2902"/>
                </a:lnTo>
                <a:close/>
              </a:path>
              <a:path w="547370" h="138429">
                <a:moveTo>
                  <a:pt x="294836" y="69432"/>
                </a:moveTo>
                <a:lnTo>
                  <a:pt x="280780" y="69513"/>
                </a:lnTo>
                <a:lnTo>
                  <a:pt x="282155" y="80208"/>
                </a:lnTo>
                <a:lnTo>
                  <a:pt x="297497" y="80076"/>
                </a:lnTo>
                <a:lnTo>
                  <a:pt x="315174" y="79501"/>
                </a:lnTo>
                <a:lnTo>
                  <a:pt x="333567" y="78210"/>
                </a:lnTo>
                <a:lnTo>
                  <a:pt x="351058" y="75930"/>
                </a:lnTo>
                <a:lnTo>
                  <a:pt x="350873" y="72110"/>
                </a:lnTo>
                <a:lnTo>
                  <a:pt x="294836" y="72110"/>
                </a:lnTo>
                <a:lnTo>
                  <a:pt x="294836" y="69432"/>
                </a:lnTo>
                <a:close/>
              </a:path>
              <a:path w="547370" h="138429">
                <a:moveTo>
                  <a:pt x="306447" y="69198"/>
                </a:moveTo>
                <a:lnTo>
                  <a:pt x="296459" y="69422"/>
                </a:lnTo>
                <a:lnTo>
                  <a:pt x="294836" y="69432"/>
                </a:lnTo>
                <a:lnTo>
                  <a:pt x="294836" y="72110"/>
                </a:lnTo>
                <a:lnTo>
                  <a:pt x="306447" y="72110"/>
                </a:lnTo>
                <a:lnTo>
                  <a:pt x="306447" y="69198"/>
                </a:lnTo>
                <a:close/>
              </a:path>
              <a:path w="547370" h="138429">
                <a:moveTo>
                  <a:pt x="323863" y="68556"/>
                </a:moveTo>
                <a:lnTo>
                  <a:pt x="314544" y="69017"/>
                </a:lnTo>
                <a:lnTo>
                  <a:pt x="306447" y="69198"/>
                </a:lnTo>
                <a:lnTo>
                  <a:pt x="306447" y="72110"/>
                </a:lnTo>
                <a:lnTo>
                  <a:pt x="323863" y="72110"/>
                </a:lnTo>
                <a:lnTo>
                  <a:pt x="323863" y="68556"/>
                </a:lnTo>
                <a:close/>
              </a:path>
              <a:path w="547370" h="138429">
                <a:moveTo>
                  <a:pt x="335475" y="67881"/>
                </a:moveTo>
                <a:lnTo>
                  <a:pt x="333202" y="68095"/>
                </a:lnTo>
                <a:lnTo>
                  <a:pt x="323863" y="68556"/>
                </a:lnTo>
                <a:lnTo>
                  <a:pt x="323863" y="72110"/>
                </a:lnTo>
                <a:lnTo>
                  <a:pt x="335475" y="72110"/>
                </a:lnTo>
                <a:lnTo>
                  <a:pt x="335475" y="67881"/>
                </a:lnTo>
                <a:close/>
              </a:path>
              <a:path w="547370" h="138429">
                <a:moveTo>
                  <a:pt x="350599" y="66458"/>
                </a:moveTo>
                <a:lnTo>
                  <a:pt x="335475" y="67881"/>
                </a:lnTo>
                <a:lnTo>
                  <a:pt x="335475" y="72110"/>
                </a:lnTo>
                <a:lnTo>
                  <a:pt x="350873" y="72110"/>
                </a:lnTo>
                <a:lnTo>
                  <a:pt x="350599" y="66458"/>
                </a:lnTo>
                <a:close/>
              </a:path>
              <a:path w="547370" h="138429">
                <a:moveTo>
                  <a:pt x="306447" y="20777"/>
                </a:moveTo>
                <a:lnTo>
                  <a:pt x="294836" y="20777"/>
                </a:lnTo>
                <a:lnTo>
                  <a:pt x="294836" y="69432"/>
                </a:lnTo>
                <a:lnTo>
                  <a:pt x="296459" y="69422"/>
                </a:lnTo>
                <a:lnTo>
                  <a:pt x="306447" y="69198"/>
                </a:lnTo>
                <a:lnTo>
                  <a:pt x="306447" y="20777"/>
                </a:lnTo>
                <a:close/>
              </a:path>
              <a:path w="547370" h="138429">
                <a:moveTo>
                  <a:pt x="335475" y="20777"/>
                </a:moveTo>
                <a:lnTo>
                  <a:pt x="323863" y="20777"/>
                </a:lnTo>
                <a:lnTo>
                  <a:pt x="323863" y="68556"/>
                </a:lnTo>
                <a:lnTo>
                  <a:pt x="333202" y="68095"/>
                </a:lnTo>
                <a:lnTo>
                  <a:pt x="335475" y="67881"/>
                </a:lnTo>
                <a:lnTo>
                  <a:pt x="335475" y="20777"/>
                </a:lnTo>
                <a:close/>
              </a:path>
              <a:path w="547370" h="138429">
                <a:moveTo>
                  <a:pt x="360530" y="40333"/>
                </a:moveTo>
                <a:lnTo>
                  <a:pt x="342655" y="40333"/>
                </a:lnTo>
                <a:lnTo>
                  <a:pt x="342655" y="50722"/>
                </a:lnTo>
                <a:lnTo>
                  <a:pt x="360530" y="50722"/>
                </a:lnTo>
                <a:lnTo>
                  <a:pt x="360530" y="40333"/>
                </a:lnTo>
                <a:close/>
              </a:path>
              <a:path w="547370" h="138429">
                <a:moveTo>
                  <a:pt x="372599" y="40333"/>
                </a:moveTo>
                <a:lnTo>
                  <a:pt x="366336" y="40333"/>
                </a:lnTo>
                <a:lnTo>
                  <a:pt x="366336" y="50722"/>
                </a:lnTo>
                <a:lnTo>
                  <a:pt x="372599" y="50722"/>
                </a:lnTo>
                <a:lnTo>
                  <a:pt x="372599" y="40333"/>
                </a:lnTo>
                <a:close/>
              </a:path>
              <a:path w="547370" h="138429">
                <a:moveTo>
                  <a:pt x="347391" y="13444"/>
                </a:moveTo>
                <a:lnTo>
                  <a:pt x="283072" y="13444"/>
                </a:lnTo>
                <a:lnTo>
                  <a:pt x="283072" y="23680"/>
                </a:lnTo>
                <a:lnTo>
                  <a:pt x="294836" y="23680"/>
                </a:lnTo>
                <a:lnTo>
                  <a:pt x="294836" y="20777"/>
                </a:lnTo>
                <a:lnTo>
                  <a:pt x="347391" y="20777"/>
                </a:lnTo>
                <a:lnTo>
                  <a:pt x="347391" y="13444"/>
                </a:lnTo>
                <a:close/>
              </a:path>
              <a:path w="547370" h="138429">
                <a:moveTo>
                  <a:pt x="323863" y="20777"/>
                </a:moveTo>
                <a:lnTo>
                  <a:pt x="306447" y="20777"/>
                </a:lnTo>
                <a:lnTo>
                  <a:pt x="306447" y="23680"/>
                </a:lnTo>
                <a:lnTo>
                  <a:pt x="323863" y="23680"/>
                </a:lnTo>
                <a:lnTo>
                  <a:pt x="323863" y="20777"/>
                </a:lnTo>
                <a:close/>
              </a:path>
              <a:path w="547370" h="138429">
                <a:moveTo>
                  <a:pt x="347391" y="20777"/>
                </a:moveTo>
                <a:lnTo>
                  <a:pt x="335475" y="20777"/>
                </a:lnTo>
                <a:lnTo>
                  <a:pt x="335475" y="23680"/>
                </a:lnTo>
                <a:lnTo>
                  <a:pt x="347391" y="23680"/>
                </a:lnTo>
                <a:lnTo>
                  <a:pt x="347391" y="20777"/>
                </a:lnTo>
                <a:close/>
              </a:path>
              <a:path w="547370" h="138429">
                <a:moveTo>
                  <a:pt x="479532" y="9624"/>
                </a:moveTo>
                <a:lnTo>
                  <a:pt x="477240" y="9624"/>
                </a:lnTo>
                <a:lnTo>
                  <a:pt x="477240" y="20166"/>
                </a:lnTo>
                <a:lnTo>
                  <a:pt x="472802" y="37134"/>
                </a:lnTo>
                <a:lnTo>
                  <a:pt x="461217" y="51867"/>
                </a:lnTo>
                <a:lnTo>
                  <a:pt x="445078" y="63049"/>
                </a:lnTo>
                <a:lnTo>
                  <a:pt x="426976" y="69360"/>
                </a:lnTo>
                <a:lnTo>
                  <a:pt x="432629" y="79902"/>
                </a:lnTo>
                <a:lnTo>
                  <a:pt x="452984" y="72158"/>
                </a:lnTo>
                <a:lnTo>
                  <a:pt x="470804" y="58972"/>
                </a:lnTo>
                <a:lnTo>
                  <a:pt x="483439" y="41316"/>
                </a:lnTo>
                <a:lnTo>
                  <a:pt x="483889" y="39336"/>
                </a:lnTo>
                <a:lnTo>
                  <a:pt x="479532" y="20166"/>
                </a:lnTo>
                <a:lnTo>
                  <a:pt x="479532" y="9624"/>
                </a:lnTo>
                <a:close/>
              </a:path>
              <a:path w="547370" h="138429">
                <a:moveTo>
                  <a:pt x="490532" y="9624"/>
                </a:moveTo>
                <a:lnTo>
                  <a:pt x="488240" y="9624"/>
                </a:lnTo>
                <a:lnTo>
                  <a:pt x="488240" y="20166"/>
                </a:lnTo>
                <a:lnTo>
                  <a:pt x="483889" y="39336"/>
                </a:lnTo>
                <a:lnTo>
                  <a:pt x="484354" y="41381"/>
                </a:lnTo>
                <a:lnTo>
                  <a:pt x="497025" y="59029"/>
                </a:lnTo>
                <a:lnTo>
                  <a:pt x="514852" y="72180"/>
                </a:lnTo>
                <a:lnTo>
                  <a:pt x="535143" y="79902"/>
                </a:lnTo>
                <a:lnTo>
                  <a:pt x="540795" y="69360"/>
                </a:lnTo>
                <a:lnTo>
                  <a:pt x="522727" y="63049"/>
                </a:lnTo>
                <a:lnTo>
                  <a:pt x="506611" y="51925"/>
                </a:lnTo>
                <a:lnTo>
                  <a:pt x="494991" y="37198"/>
                </a:lnTo>
                <a:lnTo>
                  <a:pt x="490532" y="20166"/>
                </a:lnTo>
                <a:lnTo>
                  <a:pt x="490532" y="9624"/>
                </a:lnTo>
                <a:close/>
              </a:path>
              <a:path w="547370" h="138429">
                <a:moveTo>
                  <a:pt x="488240" y="9624"/>
                </a:moveTo>
                <a:lnTo>
                  <a:pt x="479532" y="9624"/>
                </a:lnTo>
                <a:lnTo>
                  <a:pt x="479532" y="20166"/>
                </a:lnTo>
                <a:lnTo>
                  <a:pt x="483889" y="39336"/>
                </a:lnTo>
                <a:lnTo>
                  <a:pt x="488240" y="20166"/>
                </a:lnTo>
                <a:lnTo>
                  <a:pt x="488240" y="9624"/>
                </a:lnTo>
                <a:close/>
              </a:path>
              <a:path w="547370" h="138429">
                <a:moveTo>
                  <a:pt x="547059" y="109235"/>
                </a:moveTo>
                <a:lnTo>
                  <a:pt x="421935" y="109235"/>
                </a:lnTo>
                <a:lnTo>
                  <a:pt x="421935" y="119624"/>
                </a:lnTo>
                <a:lnTo>
                  <a:pt x="547059" y="119624"/>
                </a:lnTo>
                <a:lnTo>
                  <a:pt x="547059" y="109235"/>
                </a:lnTo>
                <a:close/>
              </a:path>
            </a:pathLst>
          </a:custGeom>
          <a:solidFill>
            <a:srgbClr val="6775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4810886" y="6625601"/>
            <a:ext cx="401320" cy="138430"/>
          </a:xfrm>
          <a:custGeom>
            <a:avLst/>
            <a:gdLst/>
            <a:ahLst/>
            <a:cxnLst/>
            <a:rect l="l" t="t" r="r" b="b"/>
            <a:pathLst>
              <a:path w="401320" h="138429">
                <a:moveTo>
                  <a:pt x="107860" y="0"/>
                </a:moveTo>
                <a:lnTo>
                  <a:pt x="95180" y="0"/>
                </a:lnTo>
                <a:lnTo>
                  <a:pt x="95180" y="138416"/>
                </a:lnTo>
                <a:lnTo>
                  <a:pt x="107860" y="138416"/>
                </a:lnTo>
                <a:lnTo>
                  <a:pt x="107860" y="0"/>
                </a:lnTo>
                <a:close/>
              </a:path>
              <a:path w="401320" h="138429">
                <a:moveTo>
                  <a:pt x="34985" y="10694"/>
                </a:moveTo>
                <a:lnTo>
                  <a:pt x="20947" y="14088"/>
                </a:lnTo>
                <a:lnTo>
                  <a:pt x="9873" y="23756"/>
                </a:lnTo>
                <a:lnTo>
                  <a:pt x="2609" y="38924"/>
                </a:lnTo>
                <a:lnTo>
                  <a:pt x="0" y="58819"/>
                </a:lnTo>
                <a:lnTo>
                  <a:pt x="2609" y="78802"/>
                </a:lnTo>
                <a:lnTo>
                  <a:pt x="9873" y="94015"/>
                </a:lnTo>
                <a:lnTo>
                  <a:pt x="20947" y="103699"/>
                </a:lnTo>
                <a:lnTo>
                  <a:pt x="34985" y="107096"/>
                </a:lnTo>
                <a:lnTo>
                  <a:pt x="49113" y="103699"/>
                </a:lnTo>
                <a:lnTo>
                  <a:pt x="58017" y="95944"/>
                </a:lnTo>
                <a:lnTo>
                  <a:pt x="34985" y="95944"/>
                </a:lnTo>
                <a:lnTo>
                  <a:pt x="25733" y="93301"/>
                </a:lnTo>
                <a:lnTo>
                  <a:pt x="18486" y="85803"/>
                </a:lnTo>
                <a:lnTo>
                  <a:pt x="13759" y="74094"/>
                </a:lnTo>
                <a:lnTo>
                  <a:pt x="12069" y="58819"/>
                </a:lnTo>
                <a:lnTo>
                  <a:pt x="13759" y="43679"/>
                </a:lnTo>
                <a:lnTo>
                  <a:pt x="18486" y="32121"/>
                </a:lnTo>
                <a:lnTo>
                  <a:pt x="25733" y="24745"/>
                </a:lnTo>
                <a:lnTo>
                  <a:pt x="34985" y="22152"/>
                </a:lnTo>
                <a:lnTo>
                  <a:pt x="58387" y="22152"/>
                </a:lnTo>
                <a:lnTo>
                  <a:pt x="49113" y="14088"/>
                </a:lnTo>
                <a:lnTo>
                  <a:pt x="34985" y="10694"/>
                </a:lnTo>
                <a:close/>
              </a:path>
              <a:path w="401320" h="138429">
                <a:moveTo>
                  <a:pt x="58387" y="22152"/>
                </a:moveTo>
                <a:lnTo>
                  <a:pt x="34985" y="22152"/>
                </a:lnTo>
                <a:lnTo>
                  <a:pt x="44303" y="24745"/>
                </a:lnTo>
                <a:lnTo>
                  <a:pt x="51543" y="32121"/>
                </a:lnTo>
                <a:lnTo>
                  <a:pt x="56233" y="43679"/>
                </a:lnTo>
                <a:lnTo>
                  <a:pt x="57902" y="58819"/>
                </a:lnTo>
                <a:lnTo>
                  <a:pt x="56233" y="74094"/>
                </a:lnTo>
                <a:lnTo>
                  <a:pt x="51543" y="85803"/>
                </a:lnTo>
                <a:lnTo>
                  <a:pt x="44303" y="93301"/>
                </a:lnTo>
                <a:lnTo>
                  <a:pt x="34985" y="95944"/>
                </a:lnTo>
                <a:lnTo>
                  <a:pt x="58017" y="95944"/>
                </a:lnTo>
                <a:lnTo>
                  <a:pt x="60232" y="94015"/>
                </a:lnTo>
                <a:lnTo>
                  <a:pt x="67513" y="78802"/>
                </a:lnTo>
                <a:lnTo>
                  <a:pt x="70124" y="58819"/>
                </a:lnTo>
                <a:lnTo>
                  <a:pt x="67513" y="38924"/>
                </a:lnTo>
                <a:lnTo>
                  <a:pt x="60232" y="23756"/>
                </a:lnTo>
                <a:lnTo>
                  <a:pt x="58387" y="22152"/>
                </a:lnTo>
                <a:close/>
              </a:path>
              <a:path w="401320" h="138429">
                <a:moveTo>
                  <a:pt x="251765" y="152"/>
                </a:moveTo>
                <a:lnTo>
                  <a:pt x="239695" y="152"/>
                </a:lnTo>
                <a:lnTo>
                  <a:pt x="239695" y="104957"/>
                </a:lnTo>
                <a:lnTo>
                  <a:pt x="251765" y="104957"/>
                </a:lnTo>
                <a:lnTo>
                  <a:pt x="251765" y="152"/>
                </a:lnTo>
                <a:close/>
              </a:path>
              <a:path w="401320" h="138429">
                <a:moveTo>
                  <a:pt x="174459" y="90902"/>
                </a:moveTo>
                <a:lnTo>
                  <a:pt x="161779" y="90902"/>
                </a:lnTo>
                <a:lnTo>
                  <a:pt x="161779" y="135207"/>
                </a:lnTo>
                <a:lnTo>
                  <a:pt x="256042" y="135207"/>
                </a:lnTo>
                <a:lnTo>
                  <a:pt x="256042" y="130471"/>
                </a:lnTo>
                <a:lnTo>
                  <a:pt x="174459" y="130471"/>
                </a:lnTo>
                <a:lnTo>
                  <a:pt x="174459" y="90902"/>
                </a:lnTo>
                <a:close/>
              </a:path>
              <a:path w="401320" h="138429">
                <a:moveTo>
                  <a:pt x="256042" y="124819"/>
                </a:moveTo>
                <a:lnTo>
                  <a:pt x="174459" y="124819"/>
                </a:lnTo>
                <a:lnTo>
                  <a:pt x="174459" y="130471"/>
                </a:lnTo>
                <a:lnTo>
                  <a:pt x="256042" y="130471"/>
                </a:lnTo>
                <a:lnTo>
                  <a:pt x="256042" y="124819"/>
                </a:lnTo>
                <a:close/>
              </a:path>
              <a:path w="401320" h="138429">
                <a:moveTo>
                  <a:pt x="225487" y="2902"/>
                </a:moveTo>
                <a:lnTo>
                  <a:pt x="213417" y="2902"/>
                </a:lnTo>
                <a:lnTo>
                  <a:pt x="213417" y="100985"/>
                </a:lnTo>
                <a:lnTo>
                  <a:pt x="225487" y="100985"/>
                </a:lnTo>
                <a:lnTo>
                  <a:pt x="225487" y="50569"/>
                </a:lnTo>
                <a:lnTo>
                  <a:pt x="217390" y="50569"/>
                </a:lnTo>
                <a:lnTo>
                  <a:pt x="217390" y="40180"/>
                </a:lnTo>
                <a:lnTo>
                  <a:pt x="225487" y="40180"/>
                </a:lnTo>
                <a:lnTo>
                  <a:pt x="225487" y="2902"/>
                </a:lnTo>
                <a:close/>
              </a:path>
              <a:path w="401320" h="138429">
                <a:moveTo>
                  <a:pt x="153529" y="11152"/>
                </a:moveTo>
                <a:lnTo>
                  <a:pt x="141612" y="11152"/>
                </a:lnTo>
                <a:lnTo>
                  <a:pt x="141612" y="78833"/>
                </a:lnTo>
                <a:lnTo>
                  <a:pt x="195084" y="78833"/>
                </a:lnTo>
                <a:lnTo>
                  <a:pt x="195084" y="68597"/>
                </a:lnTo>
                <a:lnTo>
                  <a:pt x="153529" y="68597"/>
                </a:lnTo>
                <a:lnTo>
                  <a:pt x="153529" y="44458"/>
                </a:lnTo>
                <a:lnTo>
                  <a:pt x="191265" y="44458"/>
                </a:lnTo>
                <a:lnTo>
                  <a:pt x="191265" y="40180"/>
                </a:lnTo>
                <a:lnTo>
                  <a:pt x="195084" y="40180"/>
                </a:lnTo>
                <a:lnTo>
                  <a:pt x="195084" y="34374"/>
                </a:lnTo>
                <a:lnTo>
                  <a:pt x="153529" y="34374"/>
                </a:lnTo>
                <a:lnTo>
                  <a:pt x="153529" y="11152"/>
                </a:lnTo>
                <a:close/>
              </a:path>
              <a:path w="401320" h="138429">
                <a:moveTo>
                  <a:pt x="191265" y="44458"/>
                </a:moveTo>
                <a:lnTo>
                  <a:pt x="183015" y="44458"/>
                </a:lnTo>
                <a:lnTo>
                  <a:pt x="183015" y="68597"/>
                </a:lnTo>
                <a:lnTo>
                  <a:pt x="195084" y="68597"/>
                </a:lnTo>
                <a:lnTo>
                  <a:pt x="195084" y="50569"/>
                </a:lnTo>
                <a:lnTo>
                  <a:pt x="191265" y="50569"/>
                </a:lnTo>
                <a:lnTo>
                  <a:pt x="191265" y="44458"/>
                </a:lnTo>
                <a:close/>
              </a:path>
              <a:path w="401320" h="138429">
                <a:moveTo>
                  <a:pt x="195084" y="40180"/>
                </a:moveTo>
                <a:lnTo>
                  <a:pt x="191265" y="40180"/>
                </a:lnTo>
                <a:lnTo>
                  <a:pt x="191265" y="50569"/>
                </a:lnTo>
                <a:lnTo>
                  <a:pt x="195084" y="50569"/>
                </a:lnTo>
                <a:lnTo>
                  <a:pt x="195084" y="40180"/>
                </a:lnTo>
                <a:close/>
              </a:path>
              <a:path w="401320" h="138429">
                <a:moveTo>
                  <a:pt x="213417" y="40180"/>
                </a:moveTo>
                <a:lnTo>
                  <a:pt x="195084" y="40180"/>
                </a:lnTo>
                <a:lnTo>
                  <a:pt x="195084" y="50569"/>
                </a:lnTo>
                <a:lnTo>
                  <a:pt x="213417" y="50569"/>
                </a:lnTo>
                <a:lnTo>
                  <a:pt x="213417" y="40180"/>
                </a:lnTo>
                <a:close/>
              </a:path>
              <a:path w="401320" h="138429">
                <a:moveTo>
                  <a:pt x="225487" y="40180"/>
                </a:moveTo>
                <a:lnTo>
                  <a:pt x="217390" y="40180"/>
                </a:lnTo>
                <a:lnTo>
                  <a:pt x="217390" y="50569"/>
                </a:lnTo>
                <a:lnTo>
                  <a:pt x="225487" y="50569"/>
                </a:lnTo>
                <a:lnTo>
                  <a:pt x="225487" y="40180"/>
                </a:lnTo>
                <a:close/>
              </a:path>
              <a:path w="401320" h="138429">
                <a:moveTo>
                  <a:pt x="195084" y="11152"/>
                </a:moveTo>
                <a:lnTo>
                  <a:pt x="183015" y="11152"/>
                </a:lnTo>
                <a:lnTo>
                  <a:pt x="183015" y="34374"/>
                </a:lnTo>
                <a:lnTo>
                  <a:pt x="195084" y="34374"/>
                </a:lnTo>
                <a:lnTo>
                  <a:pt x="195084" y="11152"/>
                </a:lnTo>
                <a:close/>
              </a:path>
              <a:path w="401320" h="138429">
                <a:moveTo>
                  <a:pt x="385433" y="11916"/>
                </a:moveTo>
                <a:lnTo>
                  <a:pt x="292086" y="11916"/>
                </a:lnTo>
                <a:lnTo>
                  <a:pt x="292086" y="84791"/>
                </a:lnTo>
                <a:lnTo>
                  <a:pt x="386960" y="84791"/>
                </a:lnTo>
                <a:lnTo>
                  <a:pt x="386960" y="77763"/>
                </a:lnTo>
                <a:lnTo>
                  <a:pt x="304919" y="77763"/>
                </a:lnTo>
                <a:lnTo>
                  <a:pt x="304919" y="52860"/>
                </a:lnTo>
                <a:lnTo>
                  <a:pt x="300794" y="52860"/>
                </a:lnTo>
                <a:lnTo>
                  <a:pt x="300794" y="42777"/>
                </a:lnTo>
                <a:lnTo>
                  <a:pt x="304919" y="42777"/>
                </a:lnTo>
                <a:lnTo>
                  <a:pt x="304919" y="22305"/>
                </a:lnTo>
                <a:lnTo>
                  <a:pt x="385433" y="22305"/>
                </a:lnTo>
                <a:lnTo>
                  <a:pt x="385433" y="11916"/>
                </a:lnTo>
                <a:close/>
              </a:path>
              <a:path w="401320" h="138429">
                <a:moveTo>
                  <a:pt x="386960" y="74555"/>
                </a:moveTo>
                <a:lnTo>
                  <a:pt x="304919" y="74555"/>
                </a:lnTo>
                <a:lnTo>
                  <a:pt x="304919" y="77763"/>
                </a:lnTo>
                <a:lnTo>
                  <a:pt x="386960" y="77763"/>
                </a:lnTo>
                <a:lnTo>
                  <a:pt x="386960" y="74555"/>
                </a:lnTo>
                <a:close/>
              </a:path>
              <a:path w="401320" h="138429">
                <a:moveTo>
                  <a:pt x="304919" y="42777"/>
                </a:moveTo>
                <a:lnTo>
                  <a:pt x="300794" y="42777"/>
                </a:lnTo>
                <a:lnTo>
                  <a:pt x="300794" y="52860"/>
                </a:lnTo>
                <a:lnTo>
                  <a:pt x="304919" y="52860"/>
                </a:lnTo>
                <a:lnTo>
                  <a:pt x="304919" y="42777"/>
                </a:lnTo>
                <a:close/>
              </a:path>
              <a:path w="401320" h="138429">
                <a:moveTo>
                  <a:pt x="382530" y="42777"/>
                </a:moveTo>
                <a:lnTo>
                  <a:pt x="304919" y="42777"/>
                </a:lnTo>
                <a:lnTo>
                  <a:pt x="304919" y="52860"/>
                </a:lnTo>
                <a:lnTo>
                  <a:pt x="382530" y="52860"/>
                </a:lnTo>
                <a:lnTo>
                  <a:pt x="382530" y="42777"/>
                </a:lnTo>
                <a:close/>
              </a:path>
              <a:path w="401320" h="138429">
                <a:moveTo>
                  <a:pt x="401169" y="109999"/>
                </a:moveTo>
                <a:lnTo>
                  <a:pt x="276044" y="109999"/>
                </a:lnTo>
                <a:lnTo>
                  <a:pt x="276044" y="120541"/>
                </a:lnTo>
                <a:lnTo>
                  <a:pt x="401169" y="120541"/>
                </a:lnTo>
                <a:lnTo>
                  <a:pt x="401169" y="109999"/>
                </a:lnTo>
                <a:close/>
              </a:path>
            </a:pathLst>
          </a:custGeom>
          <a:solidFill>
            <a:srgbClr val="6775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4812414" y="7216423"/>
            <a:ext cx="388620" cy="138430"/>
          </a:xfrm>
          <a:custGeom>
            <a:avLst/>
            <a:gdLst/>
            <a:ahLst/>
            <a:cxnLst/>
            <a:rect l="l" t="t" r="r" b="b"/>
            <a:pathLst>
              <a:path w="388620" h="138429">
                <a:moveTo>
                  <a:pt x="81277" y="3361"/>
                </a:moveTo>
                <a:lnTo>
                  <a:pt x="69360" y="3361"/>
                </a:lnTo>
                <a:lnTo>
                  <a:pt x="69360" y="131235"/>
                </a:lnTo>
                <a:lnTo>
                  <a:pt x="81277" y="131235"/>
                </a:lnTo>
                <a:lnTo>
                  <a:pt x="81277" y="56985"/>
                </a:lnTo>
                <a:lnTo>
                  <a:pt x="72874" y="56985"/>
                </a:lnTo>
                <a:lnTo>
                  <a:pt x="72874" y="46444"/>
                </a:lnTo>
                <a:lnTo>
                  <a:pt x="81277" y="46444"/>
                </a:lnTo>
                <a:lnTo>
                  <a:pt x="81277" y="3361"/>
                </a:lnTo>
                <a:close/>
              </a:path>
              <a:path w="388620" h="138429">
                <a:moveTo>
                  <a:pt x="12527" y="14972"/>
                </a:moveTo>
                <a:lnTo>
                  <a:pt x="0" y="14972"/>
                </a:lnTo>
                <a:lnTo>
                  <a:pt x="0" y="103277"/>
                </a:lnTo>
                <a:lnTo>
                  <a:pt x="8861" y="103277"/>
                </a:lnTo>
                <a:lnTo>
                  <a:pt x="21181" y="103100"/>
                </a:lnTo>
                <a:lnTo>
                  <a:pt x="33400" y="102437"/>
                </a:lnTo>
                <a:lnTo>
                  <a:pt x="45878" y="101086"/>
                </a:lnTo>
                <a:lnTo>
                  <a:pt x="58972" y="98846"/>
                </a:lnTo>
                <a:lnTo>
                  <a:pt x="58522" y="95944"/>
                </a:lnTo>
                <a:lnTo>
                  <a:pt x="12527" y="95944"/>
                </a:lnTo>
                <a:lnTo>
                  <a:pt x="12527" y="92277"/>
                </a:lnTo>
                <a:lnTo>
                  <a:pt x="8861" y="92277"/>
                </a:lnTo>
                <a:lnTo>
                  <a:pt x="12527" y="92223"/>
                </a:lnTo>
                <a:lnTo>
                  <a:pt x="12527" y="14972"/>
                </a:lnTo>
                <a:close/>
              </a:path>
              <a:path w="388620" h="138429">
                <a:moveTo>
                  <a:pt x="57291" y="87999"/>
                </a:moveTo>
                <a:lnTo>
                  <a:pt x="44632" y="90150"/>
                </a:lnTo>
                <a:lnTo>
                  <a:pt x="32560" y="91456"/>
                </a:lnTo>
                <a:lnTo>
                  <a:pt x="20746" y="92103"/>
                </a:lnTo>
                <a:lnTo>
                  <a:pt x="12527" y="92223"/>
                </a:lnTo>
                <a:lnTo>
                  <a:pt x="12527" y="95944"/>
                </a:lnTo>
                <a:lnTo>
                  <a:pt x="58522" y="95944"/>
                </a:lnTo>
                <a:lnTo>
                  <a:pt x="57291" y="87999"/>
                </a:lnTo>
                <a:close/>
              </a:path>
              <a:path w="388620" h="138429">
                <a:moveTo>
                  <a:pt x="12527" y="92223"/>
                </a:moveTo>
                <a:lnTo>
                  <a:pt x="8861" y="92277"/>
                </a:lnTo>
                <a:lnTo>
                  <a:pt x="12527" y="92277"/>
                </a:lnTo>
                <a:close/>
              </a:path>
              <a:path w="388620" h="138429">
                <a:moveTo>
                  <a:pt x="69360" y="46444"/>
                </a:moveTo>
                <a:lnTo>
                  <a:pt x="38347" y="46444"/>
                </a:lnTo>
                <a:lnTo>
                  <a:pt x="38347" y="56985"/>
                </a:lnTo>
                <a:lnTo>
                  <a:pt x="69360" y="56985"/>
                </a:lnTo>
                <a:lnTo>
                  <a:pt x="69360" y="46444"/>
                </a:lnTo>
                <a:close/>
              </a:path>
              <a:path w="388620" h="138429">
                <a:moveTo>
                  <a:pt x="81277" y="46444"/>
                </a:moveTo>
                <a:lnTo>
                  <a:pt x="72874" y="46444"/>
                </a:lnTo>
                <a:lnTo>
                  <a:pt x="72874" y="56985"/>
                </a:lnTo>
                <a:lnTo>
                  <a:pt x="81277" y="56985"/>
                </a:lnTo>
                <a:lnTo>
                  <a:pt x="81277" y="46444"/>
                </a:lnTo>
                <a:close/>
              </a:path>
              <a:path w="388620" h="138429">
                <a:moveTo>
                  <a:pt x="110763" y="152"/>
                </a:moveTo>
                <a:lnTo>
                  <a:pt x="98541" y="152"/>
                </a:lnTo>
                <a:lnTo>
                  <a:pt x="98541" y="138263"/>
                </a:lnTo>
                <a:lnTo>
                  <a:pt x="110763" y="138263"/>
                </a:lnTo>
                <a:lnTo>
                  <a:pt x="110763" y="152"/>
                </a:lnTo>
                <a:close/>
              </a:path>
              <a:path w="388620" h="138429">
                <a:moveTo>
                  <a:pt x="246876" y="0"/>
                </a:moveTo>
                <a:lnTo>
                  <a:pt x="234195" y="0"/>
                </a:lnTo>
                <a:lnTo>
                  <a:pt x="234195" y="138416"/>
                </a:lnTo>
                <a:lnTo>
                  <a:pt x="246876" y="138416"/>
                </a:lnTo>
                <a:lnTo>
                  <a:pt x="246876" y="0"/>
                </a:lnTo>
                <a:close/>
              </a:path>
              <a:path w="388620" h="138429">
                <a:moveTo>
                  <a:pt x="174001" y="10694"/>
                </a:moveTo>
                <a:lnTo>
                  <a:pt x="159962" y="14088"/>
                </a:lnTo>
                <a:lnTo>
                  <a:pt x="148888" y="23756"/>
                </a:lnTo>
                <a:lnTo>
                  <a:pt x="141624" y="38924"/>
                </a:lnTo>
                <a:lnTo>
                  <a:pt x="139015" y="58819"/>
                </a:lnTo>
                <a:lnTo>
                  <a:pt x="141624" y="78802"/>
                </a:lnTo>
                <a:lnTo>
                  <a:pt x="148888" y="94015"/>
                </a:lnTo>
                <a:lnTo>
                  <a:pt x="159962" y="103699"/>
                </a:lnTo>
                <a:lnTo>
                  <a:pt x="174001" y="107096"/>
                </a:lnTo>
                <a:lnTo>
                  <a:pt x="188128" y="103699"/>
                </a:lnTo>
                <a:lnTo>
                  <a:pt x="197033" y="95944"/>
                </a:lnTo>
                <a:lnTo>
                  <a:pt x="174001" y="95944"/>
                </a:lnTo>
                <a:lnTo>
                  <a:pt x="164748" y="93301"/>
                </a:lnTo>
                <a:lnTo>
                  <a:pt x="157501" y="85803"/>
                </a:lnTo>
                <a:lnTo>
                  <a:pt x="152774" y="74094"/>
                </a:lnTo>
                <a:lnTo>
                  <a:pt x="151084" y="58819"/>
                </a:lnTo>
                <a:lnTo>
                  <a:pt x="152774" y="43679"/>
                </a:lnTo>
                <a:lnTo>
                  <a:pt x="157501" y="32121"/>
                </a:lnTo>
                <a:lnTo>
                  <a:pt x="164748" y="24745"/>
                </a:lnTo>
                <a:lnTo>
                  <a:pt x="174001" y="22152"/>
                </a:lnTo>
                <a:lnTo>
                  <a:pt x="197402" y="22152"/>
                </a:lnTo>
                <a:lnTo>
                  <a:pt x="188128" y="14088"/>
                </a:lnTo>
                <a:lnTo>
                  <a:pt x="174001" y="10694"/>
                </a:lnTo>
                <a:close/>
              </a:path>
              <a:path w="388620" h="138429">
                <a:moveTo>
                  <a:pt x="197402" y="22152"/>
                </a:moveTo>
                <a:lnTo>
                  <a:pt x="174001" y="22152"/>
                </a:lnTo>
                <a:lnTo>
                  <a:pt x="183318" y="24745"/>
                </a:lnTo>
                <a:lnTo>
                  <a:pt x="190558" y="32121"/>
                </a:lnTo>
                <a:lnTo>
                  <a:pt x="195249" y="43679"/>
                </a:lnTo>
                <a:lnTo>
                  <a:pt x="196917" y="58819"/>
                </a:lnTo>
                <a:lnTo>
                  <a:pt x="195249" y="74094"/>
                </a:lnTo>
                <a:lnTo>
                  <a:pt x="190558" y="85803"/>
                </a:lnTo>
                <a:lnTo>
                  <a:pt x="183318" y="93301"/>
                </a:lnTo>
                <a:lnTo>
                  <a:pt x="174001" y="95944"/>
                </a:lnTo>
                <a:lnTo>
                  <a:pt x="197033" y="95944"/>
                </a:lnTo>
                <a:lnTo>
                  <a:pt x="199247" y="94015"/>
                </a:lnTo>
                <a:lnTo>
                  <a:pt x="206528" y="78802"/>
                </a:lnTo>
                <a:lnTo>
                  <a:pt x="209140" y="58819"/>
                </a:lnTo>
                <a:lnTo>
                  <a:pt x="206528" y="38924"/>
                </a:lnTo>
                <a:lnTo>
                  <a:pt x="199247" y="23756"/>
                </a:lnTo>
                <a:lnTo>
                  <a:pt x="197402" y="22152"/>
                </a:lnTo>
                <a:close/>
              </a:path>
              <a:path w="388620" h="138429">
                <a:moveTo>
                  <a:pt x="388183" y="0"/>
                </a:moveTo>
                <a:lnTo>
                  <a:pt x="375655" y="0"/>
                </a:lnTo>
                <a:lnTo>
                  <a:pt x="375655" y="138416"/>
                </a:lnTo>
                <a:lnTo>
                  <a:pt x="388183" y="138416"/>
                </a:lnTo>
                <a:lnTo>
                  <a:pt x="388183" y="61722"/>
                </a:lnTo>
                <a:lnTo>
                  <a:pt x="379322" y="61722"/>
                </a:lnTo>
                <a:lnTo>
                  <a:pt x="379322" y="51333"/>
                </a:lnTo>
                <a:lnTo>
                  <a:pt x="388183" y="51333"/>
                </a:lnTo>
                <a:lnTo>
                  <a:pt x="388183" y="0"/>
                </a:lnTo>
                <a:close/>
              </a:path>
              <a:path w="388620" h="138429">
                <a:moveTo>
                  <a:pt x="292544" y="10999"/>
                </a:moveTo>
                <a:lnTo>
                  <a:pt x="280016" y="10999"/>
                </a:lnTo>
                <a:lnTo>
                  <a:pt x="280016" y="103735"/>
                </a:lnTo>
                <a:lnTo>
                  <a:pt x="343419" y="103735"/>
                </a:lnTo>
                <a:lnTo>
                  <a:pt x="343419" y="93194"/>
                </a:lnTo>
                <a:lnTo>
                  <a:pt x="292544" y="93194"/>
                </a:lnTo>
                <a:lnTo>
                  <a:pt x="292544" y="56985"/>
                </a:lnTo>
                <a:lnTo>
                  <a:pt x="339141" y="56985"/>
                </a:lnTo>
                <a:lnTo>
                  <a:pt x="339141" y="51333"/>
                </a:lnTo>
                <a:lnTo>
                  <a:pt x="343419" y="51333"/>
                </a:lnTo>
                <a:lnTo>
                  <a:pt x="343419" y="46902"/>
                </a:lnTo>
                <a:lnTo>
                  <a:pt x="292544" y="46902"/>
                </a:lnTo>
                <a:lnTo>
                  <a:pt x="292544" y="10999"/>
                </a:lnTo>
                <a:close/>
              </a:path>
              <a:path w="388620" h="138429">
                <a:moveTo>
                  <a:pt x="339141" y="56985"/>
                </a:moveTo>
                <a:lnTo>
                  <a:pt x="330891" y="56985"/>
                </a:lnTo>
                <a:lnTo>
                  <a:pt x="330891" y="93194"/>
                </a:lnTo>
                <a:lnTo>
                  <a:pt x="343419" y="93194"/>
                </a:lnTo>
                <a:lnTo>
                  <a:pt x="343419" y="61722"/>
                </a:lnTo>
                <a:lnTo>
                  <a:pt x="339141" y="61722"/>
                </a:lnTo>
                <a:lnTo>
                  <a:pt x="339141" y="56985"/>
                </a:lnTo>
                <a:close/>
              </a:path>
              <a:path w="388620" h="138429">
                <a:moveTo>
                  <a:pt x="343419" y="51333"/>
                </a:moveTo>
                <a:lnTo>
                  <a:pt x="339141" y="51333"/>
                </a:lnTo>
                <a:lnTo>
                  <a:pt x="339141" y="61722"/>
                </a:lnTo>
                <a:lnTo>
                  <a:pt x="343419" y="61722"/>
                </a:lnTo>
                <a:lnTo>
                  <a:pt x="343419" y="51333"/>
                </a:lnTo>
                <a:close/>
              </a:path>
              <a:path w="388620" h="138429">
                <a:moveTo>
                  <a:pt x="375655" y="51333"/>
                </a:moveTo>
                <a:lnTo>
                  <a:pt x="343419" y="51333"/>
                </a:lnTo>
                <a:lnTo>
                  <a:pt x="343419" y="61722"/>
                </a:lnTo>
                <a:lnTo>
                  <a:pt x="375655" y="61722"/>
                </a:lnTo>
                <a:lnTo>
                  <a:pt x="375655" y="51333"/>
                </a:lnTo>
                <a:close/>
              </a:path>
              <a:path w="388620" h="138429">
                <a:moveTo>
                  <a:pt x="388183" y="51333"/>
                </a:moveTo>
                <a:lnTo>
                  <a:pt x="379322" y="51333"/>
                </a:lnTo>
                <a:lnTo>
                  <a:pt x="379322" y="61722"/>
                </a:lnTo>
                <a:lnTo>
                  <a:pt x="388183" y="61722"/>
                </a:lnTo>
                <a:lnTo>
                  <a:pt x="388183" y="51333"/>
                </a:lnTo>
                <a:close/>
              </a:path>
              <a:path w="388620" h="138429">
                <a:moveTo>
                  <a:pt x="343419" y="10999"/>
                </a:moveTo>
                <a:lnTo>
                  <a:pt x="330891" y="10999"/>
                </a:lnTo>
                <a:lnTo>
                  <a:pt x="330891" y="46902"/>
                </a:lnTo>
                <a:lnTo>
                  <a:pt x="343419" y="46902"/>
                </a:lnTo>
                <a:lnTo>
                  <a:pt x="343419" y="10999"/>
                </a:lnTo>
                <a:close/>
              </a:path>
            </a:pathLst>
          </a:custGeom>
          <a:solidFill>
            <a:srgbClr val="6775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5594820" y="7216423"/>
            <a:ext cx="405130" cy="138430"/>
          </a:xfrm>
          <a:custGeom>
            <a:avLst/>
            <a:gdLst/>
            <a:ahLst/>
            <a:cxnLst/>
            <a:rect l="l" t="t" r="r" b="b"/>
            <a:pathLst>
              <a:path w="405129" h="138429">
                <a:moveTo>
                  <a:pt x="65075" y="48735"/>
                </a:moveTo>
                <a:lnTo>
                  <a:pt x="55458" y="48735"/>
                </a:lnTo>
                <a:lnTo>
                  <a:pt x="55458" y="58513"/>
                </a:lnTo>
                <a:lnTo>
                  <a:pt x="48127" y="59234"/>
                </a:lnTo>
                <a:lnTo>
                  <a:pt x="45107" y="66897"/>
                </a:lnTo>
                <a:lnTo>
                  <a:pt x="27409" y="88011"/>
                </a:lnTo>
                <a:lnTo>
                  <a:pt x="0" y="105874"/>
                </a:lnTo>
                <a:lnTo>
                  <a:pt x="6874" y="115652"/>
                </a:lnTo>
                <a:lnTo>
                  <a:pt x="37592" y="95079"/>
                </a:lnTo>
                <a:lnTo>
                  <a:pt x="56909" y="70812"/>
                </a:lnTo>
                <a:lnTo>
                  <a:pt x="65075" y="48735"/>
                </a:lnTo>
                <a:close/>
              </a:path>
              <a:path w="405129" h="138429">
                <a:moveTo>
                  <a:pt x="52177" y="48955"/>
                </a:moveTo>
                <a:lnTo>
                  <a:pt x="611" y="52402"/>
                </a:lnTo>
                <a:lnTo>
                  <a:pt x="2597" y="63708"/>
                </a:lnTo>
                <a:lnTo>
                  <a:pt x="48127" y="59234"/>
                </a:lnTo>
                <a:lnTo>
                  <a:pt x="52177" y="48955"/>
                </a:lnTo>
                <a:close/>
              </a:path>
              <a:path w="405129" h="138429">
                <a:moveTo>
                  <a:pt x="55458" y="48735"/>
                </a:moveTo>
                <a:lnTo>
                  <a:pt x="52177" y="48955"/>
                </a:lnTo>
                <a:lnTo>
                  <a:pt x="48127" y="59234"/>
                </a:lnTo>
                <a:lnTo>
                  <a:pt x="55458" y="58513"/>
                </a:lnTo>
                <a:lnTo>
                  <a:pt x="55458" y="48735"/>
                </a:lnTo>
                <a:close/>
              </a:path>
              <a:path w="405129" h="138429">
                <a:moveTo>
                  <a:pt x="64930" y="14513"/>
                </a:moveTo>
                <a:lnTo>
                  <a:pt x="57444" y="14513"/>
                </a:lnTo>
                <a:lnTo>
                  <a:pt x="57444" y="15888"/>
                </a:lnTo>
                <a:lnTo>
                  <a:pt x="54613" y="42775"/>
                </a:lnTo>
                <a:lnTo>
                  <a:pt x="52177" y="48955"/>
                </a:lnTo>
                <a:lnTo>
                  <a:pt x="55458" y="48735"/>
                </a:lnTo>
                <a:lnTo>
                  <a:pt x="65075" y="48735"/>
                </a:lnTo>
                <a:lnTo>
                  <a:pt x="66945" y="43679"/>
                </a:lnTo>
                <a:lnTo>
                  <a:pt x="68810" y="24749"/>
                </a:lnTo>
                <a:lnTo>
                  <a:pt x="64930" y="24749"/>
                </a:lnTo>
                <a:lnTo>
                  <a:pt x="64930" y="14513"/>
                </a:lnTo>
                <a:close/>
              </a:path>
              <a:path w="405129" h="138429">
                <a:moveTo>
                  <a:pt x="57444" y="14513"/>
                </a:moveTo>
                <a:lnTo>
                  <a:pt x="7486" y="14513"/>
                </a:lnTo>
                <a:lnTo>
                  <a:pt x="7486" y="24749"/>
                </a:lnTo>
                <a:lnTo>
                  <a:pt x="56511" y="24749"/>
                </a:lnTo>
                <a:lnTo>
                  <a:pt x="57444" y="15888"/>
                </a:lnTo>
                <a:lnTo>
                  <a:pt x="57444" y="14513"/>
                </a:lnTo>
                <a:close/>
              </a:path>
              <a:path w="405129" h="138429">
                <a:moveTo>
                  <a:pt x="69819" y="14513"/>
                </a:moveTo>
                <a:lnTo>
                  <a:pt x="64930" y="14513"/>
                </a:lnTo>
                <a:lnTo>
                  <a:pt x="64930" y="24749"/>
                </a:lnTo>
                <a:lnTo>
                  <a:pt x="68810" y="24749"/>
                </a:lnTo>
                <a:lnTo>
                  <a:pt x="69819" y="14513"/>
                </a:lnTo>
                <a:close/>
              </a:path>
              <a:path w="405129" h="138429">
                <a:moveTo>
                  <a:pt x="104958" y="0"/>
                </a:moveTo>
                <a:lnTo>
                  <a:pt x="92124" y="0"/>
                </a:lnTo>
                <a:lnTo>
                  <a:pt x="92124" y="138263"/>
                </a:lnTo>
                <a:lnTo>
                  <a:pt x="104958" y="138263"/>
                </a:lnTo>
                <a:lnTo>
                  <a:pt x="104958" y="66610"/>
                </a:lnTo>
                <a:lnTo>
                  <a:pt x="101444" y="66610"/>
                </a:lnTo>
                <a:lnTo>
                  <a:pt x="101444" y="56069"/>
                </a:lnTo>
                <a:lnTo>
                  <a:pt x="104958" y="56069"/>
                </a:lnTo>
                <a:lnTo>
                  <a:pt x="104958" y="0"/>
                </a:lnTo>
                <a:close/>
              </a:path>
              <a:path w="405129" h="138429">
                <a:moveTo>
                  <a:pt x="104958" y="56069"/>
                </a:moveTo>
                <a:lnTo>
                  <a:pt x="101444" y="56069"/>
                </a:lnTo>
                <a:lnTo>
                  <a:pt x="101444" y="66610"/>
                </a:lnTo>
                <a:lnTo>
                  <a:pt x="104958" y="66610"/>
                </a:lnTo>
                <a:lnTo>
                  <a:pt x="104958" y="56069"/>
                </a:lnTo>
                <a:close/>
              </a:path>
              <a:path w="405129" h="138429">
                <a:moveTo>
                  <a:pt x="126957" y="56069"/>
                </a:moveTo>
                <a:lnTo>
                  <a:pt x="104958" y="56069"/>
                </a:lnTo>
                <a:lnTo>
                  <a:pt x="104958" y="66610"/>
                </a:lnTo>
                <a:lnTo>
                  <a:pt x="126957" y="66610"/>
                </a:lnTo>
                <a:lnTo>
                  <a:pt x="126957" y="56069"/>
                </a:lnTo>
                <a:close/>
              </a:path>
              <a:path w="405129" h="138429">
                <a:moveTo>
                  <a:pt x="205618" y="48735"/>
                </a:moveTo>
                <a:lnTo>
                  <a:pt x="196001" y="48735"/>
                </a:lnTo>
                <a:lnTo>
                  <a:pt x="196001" y="58513"/>
                </a:lnTo>
                <a:lnTo>
                  <a:pt x="188670" y="59234"/>
                </a:lnTo>
                <a:lnTo>
                  <a:pt x="185650" y="66897"/>
                </a:lnTo>
                <a:lnTo>
                  <a:pt x="167952" y="88011"/>
                </a:lnTo>
                <a:lnTo>
                  <a:pt x="140543" y="105874"/>
                </a:lnTo>
                <a:lnTo>
                  <a:pt x="147418" y="115652"/>
                </a:lnTo>
                <a:lnTo>
                  <a:pt x="178135" y="95079"/>
                </a:lnTo>
                <a:lnTo>
                  <a:pt x="197452" y="70812"/>
                </a:lnTo>
                <a:lnTo>
                  <a:pt x="205618" y="48735"/>
                </a:lnTo>
                <a:close/>
              </a:path>
              <a:path w="405129" h="138429">
                <a:moveTo>
                  <a:pt x="192720" y="48955"/>
                </a:moveTo>
                <a:lnTo>
                  <a:pt x="141154" y="52402"/>
                </a:lnTo>
                <a:lnTo>
                  <a:pt x="143140" y="63708"/>
                </a:lnTo>
                <a:lnTo>
                  <a:pt x="188670" y="59234"/>
                </a:lnTo>
                <a:lnTo>
                  <a:pt x="192720" y="48955"/>
                </a:lnTo>
                <a:close/>
              </a:path>
              <a:path w="405129" h="138429">
                <a:moveTo>
                  <a:pt x="196001" y="48735"/>
                </a:moveTo>
                <a:lnTo>
                  <a:pt x="192720" y="48955"/>
                </a:lnTo>
                <a:lnTo>
                  <a:pt x="188670" y="59234"/>
                </a:lnTo>
                <a:lnTo>
                  <a:pt x="196001" y="58513"/>
                </a:lnTo>
                <a:lnTo>
                  <a:pt x="196001" y="48735"/>
                </a:lnTo>
                <a:close/>
              </a:path>
              <a:path w="405129" h="138429">
                <a:moveTo>
                  <a:pt x="205473" y="14513"/>
                </a:moveTo>
                <a:lnTo>
                  <a:pt x="197987" y="14513"/>
                </a:lnTo>
                <a:lnTo>
                  <a:pt x="197987" y="15888"/>
                </a:lnTo>
                <a:lnTo>
                  <a:pt x="195156" y="42775"/>
                </a:lnTo>
                <a:lnTo>
                  <a:pt x="192720" y="48955"/>
                </a:lnTo>
                <a:lnTo>
                  <a:pt x="196001" y="48735"/>
                </a:lnTo>
                <a:lnTo>
                  <a:pt x="205618" y="48735"/>
                </a:lnTo>
                <a:lnTo>
                  <a:pt x="207488" y="43679"/>
                </a:lnTo>
                <a:lnTo>
                  <a:pt x="209353" y="24749"/>
                </a:lnTo>
                <a:lnTo>
                  <a:pt x="205473" y="24749"/>
                </a:lnTo>
                <a:lnTo>
                  <a:pt x="205473" y="14513"/>
                </a:lnTo>
                <a:close/>
              </a:path>
              <a:path w="405129" h="138429">
                <a:moveTo>
                  <a:pt x="197987" y="14513"/>
                </a:moveTo>
                <a:lnTo>
                  <a:pt x="148029" y="14513"/>
                </a:lnTo>
                <a:lnTo>
                  <a:pt x="148029" y="24749"/>
                </a:lnTo>
                <a:lnTo>
                  <a:pt x="197054" y="24749"/>
                </a:lnTo>
                <a:lnTo>
                  <a:pt x="197987" y="15888"/>
                </a:lnTo>
                <a:lnTo>
                  <a:pt x="197987" y="14513"/>
                </a:lnTo>
                <a:close/>
              </a:path>
              <a:path w="405129" h="138429">
                <a:moveTo>
                  <a:pt x="210362" y="14513"/>
                </a:moveTo>
                <a:lnTo>
                  <a:pt x="205473" y="14513"/>
                </a:lnTo>
                <a:lnTo>
                  <a:pt x="205473" y="24749"/>
                </a:lnTo>
                <a:lnTo>
                  <a:pt x="209353" y="24749"/>
                </a:lnTo>
                <a:lnTo>
                  <a:pt x="210362" y="14513"/>
                </a:lnTo>
                <a:close/>
              </a:path>
              <a:path w="405129" h="138429">
                <a:moveTo>
                  <a:pt x="245501" y="0"/>
                </a:moveTo>
                <a:lnTo>
                  <a:pt x="232667" y="0"/>
                </a:lnTo>
                <a:lnTo>
                  <a:pt x="232667" y="138263"/>
                </a:lnTo>
                <a:lnTo>
                  <a:pt x="245501" y="138263"/>
                </a:lnTo>
                <a:lnTo>
                  <a:pt x="245501" y="66610"/>
                </a:lnTo>
                <a:lnTo>
                  <a:pt x="241987" y="66610"/>
                </a:lnTo>
                <a:lnTo>
                  <a:pt x="241987" y="56069"/>
                </a:lnTo>
                <a:lnTo>
                  <a:pt x="245501" y="56069"/>
                </a:lnTo>
                <a:lnTo>
                  <a:pt x="245501" y="0"/>
                </a:lnTo>
                <a:close/>
              </a:path>
              <a:path w="405129" h="138429">
                <a:moveTo>
                  <a:pt x="245501" y="56069"/>
                </a:moveTo>
                <a:lnTo>
                  <a:pt x="241987" y="56069"/>
                </a:lnTo>
                <a:lnTo>
                  <a:pt x="241987" y="66610"/>
                </a:lnTo>
                <a:lnTo>
                  <a:pt x="245501" y="66610"/>
                </a:lnTo>
                <a:lnTo>
                  <a:pt x="245501" y="56069"/>
                </a:lnTo>
                <a:close/>
              </a:path>
              <a:path w="405129" h="138429">
                <a:moveTo>
                  <a:pt x="267501" y="56069"/>
                </a:moveTo>
                <a:lnTo>
                  <a:pt x="245501" y="56069"/>
                </a:lnTo>
                <a:lnTo>
                  <a:pt x="245501" y="66610"/>
                </a:lnTo>
                <a:lnTo>
                  <a:pt x="267501" y="66610"/>
                </a:lnTo>
                <a:lnTo>
                  <a:pt x="267501" y="56069"/>
                </a:lnTo>
                <a:close/>
              </a:path>
              <a:path w="405129" h="138429">
                <a:moveTo>
                  <a:pt x="335780" y="110152"/>
                </a:moveTo>
                <a:lnTo>
                  <a:pt x="279864" y="110152"/>
                </a:lnTo>
                <a:lnTo>
                  <a:pt x="279864" y="120694"/>
                </a:lnTo>
                <a:lnTo>
                  <a:pt x="404988" y="120694"/>
                </a:lnTo>
                <a:lnTo>
                  <a:pt x="404988" y="112596"/>
                </a:lnTo>
                <a:lnTo>
                  <a:pt x="335780" y="112596"/>
                </a:lnTo>
                <a:lnTo>
                  <a:pt x="335780" y="110152"/>
                </a:lnTo>
                <a:close/>
              </a:path>
              <a:path w="405129" h="138429">
                <a:moveTo>
                  <a:pt x="335780" y="80767"/>
                </a:moveTo>
                <a:lnTo>
                  <a:pt x="335780" y="112596"/>
                </a:lnTo>
                <a:lnTo>
                  <a:pt x="348461" y="112596"/>
                </a:lnTo>
                <a:lnTo>
                  <a:pt x="348461" y="81583"/>
                </a:lnTo>
                <a:lnTo>
                  <a:pt x="342197" y="81583"/>
                </a:lnTo>
                <a:lnTo>
                  <a:pt x="335780" y="80767"/>
                </a:lnTo>
                <a:close/>
              </a:path>
              <a:path w="405129" h="138429">
                <a:moveTo>
                  <a:pt x="404988" y="110152"/>
                </a:moveTo>
                <a:lnTo>
                  <a:pt x="348461" y="110152"/>
                </a:lnTo>
                <a:lnTo>
                  <a:pt x="348461" y="112596"/>
                </a:lnTo>
                <a:lnTo>
                  <a:pt x="404988" y="112596"/>
                </a:lnTo>
                <a:lnTo>
                  <a:pt x="404988" y="110152"/>
                </a:lnTo>
                <a:close/>
              </a:path>
              <a:path w="405129" h="138429">
                <a:moveTo>
                  <a:pt x="348461" y="78221"/>
                </a:moveTo>
                <a:lnTo>
                  <a:pt x="335780" y="78221"/>
                </a:lnTo>
                <a:lnTo>
                  <a:pt x="335780" y="80767"/>
                </a:lnTo>
                <a:lnTo>
                  <a:pt x="342197" y="81583"/>
                </a:lnTo>
                <a:lnTo>
                  <a:pt x="348461" y="80785"/>
                </a:lnTo>
                <a:lnTo>
                  <a:pt x="348461" y="78221"/>
                </a:lnTo>
                <a:close/>
              </a:path>
              <a:path w="405129" h="138429">
                <a:moveTo>
                  <a:pt x="348461" y="80785"/>
                </a:moveTo>
                <a:lnTo>
                  <a:pt x="342197" y="81583"/>
                </a:lnTo>
                <a:lnTo>
                  <a:pt x="348461" y="81583"/>
                </a:lnTo>
                <a:lnTo>
                  <a:pt x="348461" y="80785"/>
                </a:lnTo>
                <a:close/>
              </a:path>
              <a:path w="405129" h="138429">
                <a:moveTo>
                  <a:pt x="364071" y="78221"/>
                </a:moveTo>
                <a:lnTo>
                  <a:pt x="348461" y="78221"/>
                </a:lnTo>
                <a:lnTo>
                  <a:pt x="348461" y="80785"/>
                </a:lnTo>
                <a:lnTo>
                  <a:pt x="362337" y="79019"/>
                </a:lnTo>
                <a:lnTo>
                  <a:pt x="364071" y="78221"/>
                </a:lnTo>
                <a:close/>
              </a:path>
              <a:path w="405129" h="138429">
                <a:moveTo>
                  <a:pt x="342197" y="9166"/>
                </a:moveTo>
                <a:lnTo>
                  <a:pt x="322033" y="11730"/>
                </a:lnTo>
                <a:lnTo>
                  <a:pt x="306122" y="19020"/>
                </a:lnTo>
                <a:lnTo>
                  <a:pt x="295683" y="30436"/>
                </a:lnTo>
                <a:lnTo>
                  <a:pt x="291933" y="45374"/>
                </a:lnTo>
                <a:lnTo>
                  <a:pt x="295683" y="60313"/>
                </a:lnTo>
                <a:lnTo>
                  <a:pt x="306122" y="71728"/>
                </a:lnTo>
                <a:lnTo>
                  <a:pt x="322033" y="79019"/>
                </a:lnTo>
                <a:lnTo>
                  <a:pt x="335780" y="80767"/>
                </a:lnTo>
                <a:lnTo>
                  <a:pt x="335780" y="78221"/>
                </a:lnTo>
                <a:lnTo>
                  <a:pt x="364071" y="78221"/>
                </a:lnTo>
                <a:lnTo>
                  <a:pt x="378195" y="71728"/>
                </a:lnTo>
                <a:lnTo>
                  <a:pt x="378403" y="71499"/>
                </a:lnTo>
                <a:lnTo>
                  <a:pt x="342197" y="71499"/>
                </a:lnTo>
                <a:lnTo>
                  <a:pt x="326972" y="69630"/>
                </a:lnTo>
                <a:lnTo>
                  <a:pt x="314926" y="64338"/>
                </a:lnTo>
                <a:lnTo>
                  <a:pt x="307005" y="56095"/>
                </a:lnTo>
                <a:lnTo>
                  <a:pt x="304155" y="45374"/>
                </a:lnTo>
                <a:lnTo>
                  <a:pt x="307005" y="34654"/>
                </a:lnTo>
                <a:lnTo>
                  <a:pt x="314926" y="26411"/>
                </a:lnTo>
                <a:lnTo>
                  <a:pt x="326972" y="21119"/>
                </a:lnTo>
                <a:lnTo>
                  <a:pt x="342197" y="19249"/>
                </a:lnTo>
                <a:lnTo>
                  <a:pt x="378403" y="19249"/>
                </a:lnTo>
                <a:lnTo>
                  <a:pt x="378195" y="19020"/>
                </a:lnTo>
                <a:lnTo>
                  <a:pt x="362337" y="11730"/>
                </a:lnTo>
                <a:lnTo>
                  <a:pt x="342197" y="9166"/>
                </a:lnTo>
                <a:close/>
              </a:path>
              <a:path w="405129" h="138429">
                <a:moveTo>
                  <a:pt x="378403" y="19249"/>
                </a:moveTo>
                <a:lnTo>
                  <a:pt x="342197" y="19249"/>
                </a:lnTo>
                <a:lnTo>
                  <a:pt x="357334" y="21119"/>
                </a:lnTo>
                <a:lnTo>
                  <a:pt x="369334" y="26411"/>
                </a:lnTo>
                <a:lnTo>
                  <a:pt x="377238" y="34654"/>
                </a:lnTo>
                <a:lnTo>
                  <a:pt x="380086" y="45374"/>
                </a:lnTo>
                <a:lnTo>
                  <a:pt x="377238" y="56095"/>
                </a:lnTo>
                <a:lnTo>
                  <a:pt x="369334" y="64338"/>
                </a:lnTo>
                <a:lnTo>
                  <a:pt x="357334" y="69630"/>
                </a:lnTo>
                <a:lnTo>
                  <a:pt x="342197" y="71499"/>
                </a:lnTo>
                <a:lnTo>
                  <a:pt x="378403" y="71499"/>
                </a:lnTo>
                <a:lnTo>
                  <a:pt x="388581" y="60313"/>
                </a:lnTo>
                <a:lnTo>
                  <a:pt x="392308" y="45374"/>
                </a:lnTo>
                <a:lnTo>
                  <a:pt x="388581" y="30436"/>
                </a:lnTo>
                <a:lnTo>
                  <a:pt x="378403" y="19249"/>
                </a:lnTo>
                <a:close/>
              </a:path>
            </a:pathLst>
          </a:custGeom>
          <a:solidFill>
            <a:srgbClr val="6775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6385477" y="7216576"/>
            <a:ext cx="683260" cy="138430"/>
          </a:xfrm>
          <a:custGeom>
            <a:avLst/>
            <a:gdLst/>
            <a:ahLst/>
            <a:cxnLst/>
            <a:rect l="l" t="t" r="r" b="b"/>
            <a:pathLst>
              <a:path w="683259" h="138429">
                <a:moveTo>
                  <a:pt x="84791" y="3361"/>
                </a:moveTo>
                <a:lnTo>
                  <a:pt x="73027" y="3361"/>
                </a:lnTo>
                <a:lnTo>
                  <a:pt x="73027" y="130930"/>
                </a:lnTo>
                <a:lnTo>
                  <a:pt x="84791" y="130930"/>
                </a:lnTo>
                <a:lnTo>
                  <a:pt x="84791" y="60041"/>
                </a:lnTo>
                <a:lnTo>
                  <a:pt x="78221" y="60041"/>
                </a:lnTo>
                <a:lnTo>
                  <a:pt x="78221" y="49499"/>
                </a:lnTo>
                <a:lnTo>
                  <a:pt x="84791" y="49499"/>
                </a:lnTo>
                <a:lnTo>
                  <a:pt x="84791" y="3361"/>
                </a:lnTo>
                <a:close/>
              </a:path>
              <a:path w="683259" h="138429">
                <a:moveTo>
                  <a:pt x="49347" y="15124"/>
                </a:moveTo>
                <a:lnTo>
                  <a:pt x="0" y="15124"/>
                </a:lnTo>
                <a:lnTo>
                  <a:pt x="0" y="25513"/>
                </a:lnTo>
                <a:lnTo>
                  <a:pt x="37124" y="25513"/>
                </a:lnTo>
                <a:lnTo>
                  <a:pt x="37124" y="53013"/>
                </a:lnTo>
                <a:lnTo>
                  <a:pt x="305" y="53013"/>
                </a:lnTo>
                <a:lnTo>
                  <a:pt x="305" y="104194"/>
                </a:lnTo>
                <a:lnTo>
                  <a:pt x="9472" y="104194"/>
                </a:lnTo>
                <a:lnTo>
                  <a:pt x="22279" y="104046"/>
                </a:lnTo>
                <a:lnTo>
                  <a:pt x="34928" y="103468"/>
                </a:lnTo>
                <a:lnTo>
                  <a:pt x="47950" y="102260"/>
                </a:lnTo>
                <a:lnTo>
                  <a:pt x="61874" y="100221"/>
                </a:lnTo>
                <a:lnTo>
                  <a:pt x="61638" y="97930"/>
                </a:lnTo>
                <a:lnTo>
                  <a:pt x="12680" y="97930"/>
                </a:lnTo>
                <a:lnTo>
                  <a:pt x="12680" y="93652"/>
                </a:lnTo>
                <a:lnTo>
                  <a:pt x="9472" y="93652"/>
                </a:lnTo>
                <a:lnTo>
                  <a:pt x="12680" y="93614"/>
                </a:lnTo>
                <a:lnTo>
                  <a:pt x="12680" y="63249"/>
                </a:lnTo>
                <a:lnTo>
                  <a:pt x="49347" y="63249"/>
                </a:lnTo>
                <a:lnTo>
                  <a:pt x="49347" y="15124"/>
                </a:lnTo>
                <a:close/>
              </a:path>
              <a:path w="683259" h="138429">
                <a:moveTo>
                  <a:pt x="60805" y="89833"/>
                </a:moveTo>
                <a:lnTo>
                  <a:pt x="47155" y="91783"/>
                </a:lnTo>
                <a:lnTo>
                  <a:pt x="34336" y="92945"/>
                </a:lnTo>
                <a:lnTo>
                  <a:pt x="21918" y="93506"/>
                </a:lnTo>
                <a:lnTo>
                  <a:pt x="12680" y="93614"/>
                </a:lnTo>
                <a:lnTo>
                  <a:pt x="12680" y="97930"/>
                </a:lnTo>
                <a:lnTo>
                  <a:pt x="61638" y="97930"/>
                </a:lnTo>
                <a:lnTo>
                  <a:pt x="60805" y="89833"/>
                </a:lnTo>
                <a:close/>
              </a:path>
              <a:path w="683259" h="138429">
                <a:moveTo>
                  <a:pt x="12680" y="93614"/>
                </a:moveTo>
                <a:lnTo>
                  <a:pt x="9472" y="93652"/>
                </a:lnTo>
                <a:lnTo>
                  <a:pt x="12680" y="93652"/>
                </a:lnTo>
                <a:close/>
              </a:path>
              <a:path w="683259" h="138429">
                <a:moveTo>
                  <a:pt x="73027" y="49499"/>
                </a:moveTo>
                <a:lnTo>
                  <a:pt x="55916" y="49499"/>
                </a:lnTo>
                <a:lnTo>
                  <a:pt x="55916" y="60041"/>
                </a:lnTo>
                <a:lnTo>
                  <a:pt x="73027" y="60041"/>
                </a:lnTo>
                <a:lnTo>
                  <a:pt x="73027" y="49499"/>
                </a:lnTo>
                <a:close/>
              </a:path>
              <a:path w="683259" h="138429">
                <a:moveTo>
                  <a:pt x="84791" y="49499"/>
                </a:moveTo>
                <a:lnTo>
                  <a:pt x="78221" y="49499"/>
                </a:lnTo>
                <a:lnTo>
                  <a:pt x="78221" y="60041"/>
                </a:lnTo>
                <a:lnTo>
                  <a:pt x="84791" y="60041"/>
                </a:lnTo>
                <a:lnTo>
                  <a:pt x="84791" y="49499"/>
                </a:lnTo>
                <a:close/>
              </a:path>
              <a:path w="683259" h="138429">
                <a:moveTo>
                  <a:pt x="113055" y="0"/>
                </a:moveTo>
                <a:lnTo>
                  <a:pt x="100833" y="0"/>
                </a:lnTo>
                <a:lnTo>
                  <a:pt x="100833" y="138110"/>
                </a:lnTo>
                <a:lnTo>
                  <a:pt x="113055" y="138110"/>
                </a:lnTo>
                <a:lnTo>
                  <a:pt x="113055" y="0"/>
                </a:lnTo>
                <a:close/>
              </a:path>
              <a:path w="683259" h="138429">
                <a:moveTo>
                  <a:pt x="175529" y="15124"/>
                </a:moveTo>
                <a:lnTo>
                  <a:pt x="173084" y="15124"/>
                </a:lnTo>
                <a:lnTo>
                  <a:pt x="173084" y="29180"/>
                </a:lnTo>
                <a:lnTo>
                  <a:pt x="170563" y="43481"/>
                </a:lnTo>
                <a:lnTo>
                  <a:pt x="163459" y="56279"/>
                </a:lnTo>
                <a:lnTo>
                  <a:pt x="152459" y="66756"/>
                </a:lnTo>
                <a:lnTo>
                  <a:pt x="138251" y="74096"/>
                </a:lnTo>
                <a:lnTo>
                  <a:pt x="144820" y="84180"/>
                </a:lnTo>
                <a:lnTo>
                  <a:pt x="160681" y="75608"/>
                </a:lnTo>
                <a:lnTo>
                  <a:pt x="172931" y="63039"/>
                </a:lnTo>
                <a:lnTo>
                  <a:pt x="179839" y="49263"/>
                </a:lnTo>
                <a:lnTo>
                  <a:pt x="178369" y="46496"/>
                </a:lnTo>
                <a:lnTo>
                  <a:pt x="175529" y="29180"/>
                </a:lnTo>
                <a:lnTo>
                  <a:pt x="175529" y="15124"/>
                </a:lnTo>
                <a:close/>
              </a:path>
              <a:path w="683259" h="138429">
                <a:moveTo>
                  <a:pt x="186070" y="15124"/>
                </a:moveTo>
                <a:lnTo>
                  <a:pt x="183626" y="15124"/>
                </a:lnTo>
                <a:lnTo>
                  <a:pt x="183626" y="29180"/>
                </a:lnTo>
                <a:lnTo>
                  <a:pt x="180828" y="47291"/>
                </a:lnTo>
                <a:lnTo>
                  <a:pt x="179839" y="49263"/>
                </a:lnTo>
                <a:lnTo>
                  <a:pt x="186338" y="61492"/>
                </a:lnTo>
                <a:lnTo>
                  <a:pt x="198603" y="73395"/>
                </a:lnTo>
                <a:lnTo>
                  <a:pt x="214334" y="81430"/>
                </a:lnTo>
                <a:lnTo>
                  <a:pt x="220904" y="71499"/>
                </a:lnTo>
                <a:lnTo>
                  <a:pt x="206824" y="64608"/>
                </a:lnTo>
                <a:lnTo>
                  <a:pt x="195810" y="54751"/>
                </a:lnTo>
                <a:lnTo>
                  <a:pt x="188634" y="42689"/>
                </a:lnTo>
                <a:lnTo>
                  <a:pt x="186070" y="29180"/>
                </a:lnTo>
                <a:lnTo>
                  <a:pt x="186070" y="15124"/>
                </a:lnTo>
                <a:close/>
              </a:path>
              <a:path w="683259" h="138429">
                <a:moveTo>
                  <a:pt x="183626" y="15124"/>
                </a:moveTo>
                <a:lnTo>
                  <a:pt x="175529" y="15124"/>
                </a:lnTo>
                <a:lnTo>
                  <a:pt x="175529" y="29180"/>
                </a:lnTo>
                <a:lnTo>
                  <a:pt x="178369" y="46496"/>
                </a:lnTo>
                <a:lnTo>
                  <a:pt x="179839" y="49263"/>
                </a:lnTo>
                <a:lnTo>
                  <a:pt x="180828" y="47291"/>
                </a:lnTo>
                <a:lnTo>
                  <a:pt x="183626" y="29180"/>
                </a:lnTo>
                <a:lnTo>
                  <a:pt x="183626" y="15124"/>
                </a:lnTo>
                <a:close/>
              </a:path>
              <a:path w="683259" h="138429">
                <a:moveTo>
                  <a:pt x="217237" y="11458"/>
                </a:moveTo>
                <a:lnTo>
                  <a:pt x="141612" y="11458"/>
                </a:lnTo>
                <a:lnTo>
                  <a:pt x="141612" y="21694"/>
                </a:lnTo>
                <a:lnTo>
                  <a:pt x="173084" y="21694"/>
                </a:lnTo>
                <a:lnTo>
                  <a:pt x="173084" y="15124"/>
                </a:lnTo>
                <a:lnTo>
                  <a:pt x="217237" y="15124"/>
                </a:lnTo>
                <a:lnTo>
                  <a:pt x="217237" y="11458"/>
                </a:lnTo>
                <a:close/>
              </a:path>
              <a:path w="683259" h="138429">
                <a:moveTo>
                  <a:pt x="217237" y="15124"/>
                </a:moveTo>
                <a:lnTo>
                  <a:pt x="186070" y="15124"/>
                </a:lnTo>
                <a:lnTo>
                  <a:pt x="186070" y="21694"/>
                </a:lnTo>
                <a:lnTo>
                  <a:pt x="217237" y="21694"/>
                </a:lnTo>
                <a:lnTo>
                  <a:pt x="217237" y="15124"/>
                </a:lnTo>
                <a:close/>
              </a:path>
              <a:path w="683259" h="138429">
                <a:moveTo>
                  <a:pt x="249626" y="152"/>
                </a:moveTo>
                <a:lnTo>
                  <a:pt x="236792" y="152"/>
                </a:lnTo>
                <a:lnTo>
                  <a:pt x="236792" y="101138"/>
                </a:lnTo>
                <a:lnTo>
                  <a:pt x="249626" y="101138"/>
                </a:lnTo>
                <a:lnTo>
                  <a:pt x="249626" y="152"/>
                </a:lnTo>
                <a:close/>
              </a:path>
              <a:path w="683259" h="138429">
                <a:moveTo>
                  <a:pt x="173390" y="91666"/>
                </a:moveTo>
                <a:lnTo>
                  <a:pt x="160862" y="91666"/>
                </a:lnTo>
                <a:lnTo>
                  <a:pt x="160862" y="135055"/>
                </a:lnTo>
                <a:lnTo>
                  <a:pt x="253751" y="135055"/>
                </a:lnTo>
                <a:lnTo>
                  <a:pt x="253751" y="129249"/>
                </a:lnTo>
                <a:lnTo>
                  <a:pt x="173390" y="129249"/>
                </a:lnTo>
                <a:lnTo>
                  <a:pt x="173390" y="91666"/>
                </a:lnTo>
                <a:close/>
              </a:path>
              <a:path w="683259" h="138429">
                <a:moveTo>
                  <a:pt x="253751" y="124666"/>
                </a:moveTo>
                <a:lnTo>
                  <a:pt x="173390" y="124666"/>
                </a:lnTo>
                <a:lnTo>
                  <a:pt x="173390" y="129249"/>
                </a:lnTo>
                <a:lnTo>
                  <a:pt x="253751" y="129249"/>
                </a:lnTo>
                <a:lnTo>
                  <a:pt x="253751" y="124666"/>
                </a:lnTo>
                <a:close/>
              </a:path>
              <a:path w="683259" h="138429">
                <a:moveTo>
                  <a:pt x="325391" y="108930"/>
                </a:moveTo>
                <a:lnTo>
                  <a:pt x="276808" y="108930"/>
                </a:lnTo>
                <a:lnTo>
                  <a:pt x="276808" y="119319"/>
                </a:lnTo>
                <a:lnTo>
                  <a:pt x="401627" y="119319"/>
                </a:lnTo>
                <a:lnTo>
                  <a:pt x="401627" y="112749"/>
                </a:lnTo>
                <a:lnTo>
                  <a:pt x="325391" y="112749"/>
                </a:lnTo>
                <a:lnTo>
                  <a:pt x="325391" y="108930"/>
                </a:lnTo>
                <a:close/>
              </a:path>
              <a:path w="683259" h="138429">
                <a:moveTo>
                  <a:pt x="338072" y="73180"/>
                </a:moveTo>
                <a:lnTo>
                  <a:pt x="325391" y="73180"/>
                </a:lnTo>
                <a:lnTo>
                  <a:pt x="325391" y="112749"/>
                </a:lnTo>
                <a:lnTo>
                  <a:pt x="338072" y="112749"/>
                </a:lnTo>
                <a:lnTo>
                  <a:pt x="338072" y="73180"/>
                </a:lnTo>
                <a:close/>
              </a:path>
              <a:path w="683259" h="138429">
                <a:moveTo>
                  <a:pt x="401627" y="108930"/>
                </a:moveTo>
                <a:lnTo>
                  <a:pt x="338072" y="108930"/>
                </a:lnTo>
                <a:lnTo>
                  <a:pt x="338072" y="112749"/>
                </a:lnTo>
                <a:lnTo>
                  <a:pt x="401627" y="112749"/>
                </a:lnTo>
                <a:lnTo>
                  <a:pt x="401627" y="108930"/>
                </a:lnTo>
                <a:close/>
              </a:path>
              <a:path w="683259" h="138429">
                <a:moveTo>
                  <a:pt x="386274" y="46597"/>
                </a:moveTo>
                <a:lnTo>
                  <a:pt x="377030" y="46597"/>
                </a:lnTo>
                <a:lnTo>
                  <a:pt x="377030" y="56222"/>
                </a:lnTo>
                <a:lnTo>
                  <a:pt x="373265" y="56433"/>
                </a:lnTo>
                <a:lnTo>
                  <a:pt x="371766" y="70325"/>
                </a:lnTo>
                <a:lnTo>
                  <a:pt x="368322" y="89069"/>
                </a:lnTo>
                <a:lnTo>
                  <a:pt x="381002" y="90596"/>
                </a:lnTo>
                <a:lnTo>
                  <a:pt x="384270" y="71034"/>
                </a:lnTo>
                <a:lnTo>
                  <a:pt x="385948" y="54293"/>
                </a:lnTo>
                <a:lnTo>
                  <a:pt x="386274" y="46597"/>
                </a:lnTo>
                <a:close/>
              </a:path>
              <a:path w="683259" h="138429">
                <a:moveTo>
                  <a:pt x="373860" y="46722"/>
                </a:moveTo>
                <a:lnTo>
                  <a:pt x="287961" y="50110"/>
                </a:lnTo>
                <a:lnTo>
                  <a:pt x="289947" y="61110"/>
                </a:lnTo>
                <a:lnTo>
                  <a:pt x="373265" y="56433"/>
                </a:lnTo>
                <a:lnTo>
                  <a:pt x="373535" y="53930"/>
                </a:lnTo>
                <a:lnTo>
                  <a:pt x="373860" y="46722"/>
                </a:lnTo>
                <a:close/>
              </a:path>
              <a:path w="683259" h="138429">
                <a:moveTo>
                  <a:pt x="377030" y="46597"/>
                </a:moveTo>
                <a:lnTo>
                  <a:pt x="373860" y="46722"/>
                </a:lnTo>
                <a:lnTo>
                  <a:pt x="373535" y="53930"/>
                </a:lnTo>
                <a:lnTo>
                  <a:pt x="373265" y="56433"/>
                </a:lnTo>
                <a:lnTo>
                  <a:pt x="377030" y="56222"/>
                </a:lnTo>
                <a:lnTo>
                  <a:pt x="377030" y="46597"/>
                </a:lnTo>
                <a:close/>
              </a:path>
              <a:path w="683259" h="138429">
                <a:moveTo>
                  <a:pt x="379474" y="13444"/>
                </a:moveTo>
                <a:lnTo>
                  <a:pt x="374280" y="13444"/>
                </a:lnTo>
                <a:lnTo>
                  <a:pt x="374177" y="39700"/>
                </a:lnTo>
                <a:lnTo>
                  <a:pt x="373860" y="46722"/>
                </a:lnTo>
                <a:lnTo>
                  <a:pt x="377030" y="46597"/>
                </a:lnTo>
                <a:lnTo>
                  <a:pt x="386274" y="46597"/>
                </a:lnTo>
                <a:lnTo>
                  <a:pt x="386567" y="39700"/>
                </a:lnTo>
                <a:lnTo>
                  <a:pt x="386655" y="23833"/>
                </a:lnTo>
                <a:lnTo>
                  <a:pt x="379474" y="23833"/>
                </a:lnTo>
                <a:lnTo>
                  <a:pt x="379474" y="13444"/>
                </a:lnTo>
                <a:close/>
              </a:path>
              <a:path w="683259" h="138429">
                <a:moveTo>
                  <a:pt x="374280" y="13444"/>
                </a:moveTo>
                <a:lnTo>
                  <a:pt x="291780" y="13444"/>
                </a:lnTo>
                <a:lnTo>
                  <a:pt x="291780" y="23833"/>
                </a:lnTo>
                <a:lnTo>
                  <a:pt x="374280" y="23833"/>
                </a:lnTo>
                <a:lnTo>
                  <a:pt x="374280" y="13444"/>
                </a:lnTo>
                <a:close/>
              </a:path>
              <a:path w="683259" h="138429">
                <a:moveTo>
                  <a:pt x="386655" y="13444"/>
                </a:moveTo>
                <a:lnTo>
                  <a:pt x="379474" y="13444"/>
                </a:lnTo>
                <a:lnTo>
                  <a:pt x="379474" y="23833"/>
                </a:lnTo>
                <a:lnTo>
                  <a:pt x="386655" y="23833"/>
                </a:lnTo>
                <a:lnTo>
                  <a:pt x="386655" y="13444"/>
                </a:lnTo>
                <a:close/>
              </a:path>
              <a:path w="683259" h="138429">
                <a:moveTo>
                  <a:pt x="530712" y="89680"/>
                </a:moveTo>
                <a:lnTo>
                  <a:pt x="438434" y="89680"/>
                </a:lnTo>
                <a:lnTo>
                  <a:pt x="438434" y="99916"/>
                </a:lnTo>
                <a:lnTo>
                  <a:pt x="517879" y="99916"/>
                </a:lnTo>
                <a:lnTo>
                  <a:pt x="517879" y="138110"/>
                </a:lnTo>
                <a:lnTo>
                  <a:pt x="530712" y="138110"/>
                </a:lnTo>
                <a:lnTo>
                  <a:pt x="530712" y="89680"/>
                </a:lnTo>
                <a:close/>
              </a:path>
              <a:path w="683259" h="138429">
                <a:moveTo>
                  <a:pt x="530712" y="0"/>
                </a:moveTo>
                <a:lnTo>
                  <a:pt x="517879" y="0"/>
                </a:lnTo>
                <a:lnTo>
                  <a:pt x="517879" y="82041"/>
                </a:lnTo>
                <a:lnTo>
                  <a:pt x="530712" y="82041"/>
                </a:lnTo>
                <a:lnTo>
                  <a:pt x="530712" y="0"/>
                </a:lnTo>
                <a:close/>
              </a:path>
              <a:path w="683259" h="138429">
                <a:moveTo>
                  <a:pt x="489004" y="9472"/>
                </a:moveTo>
                <a:lnTo>
                  <a:pt x="424685" y="9472"/>
                </a:lnTo>
                <a:lnTo>
                  <a:pt x="424685" y="70888"/>
                </a:lnTo>
                <a:lnTo>
                  <a:pt x="489004" y="70888"/>
                </a:lnTo>
                <a:lnTo>
                  <a:pt x="489004" y="60652"/>
                </a:lnTo>
                <a:lnTo>
                  <a:pt x="436907" y="60652"/>
                </a:lnTo>
                <a:lnTo>
                  <a:pt x="436907" y="19555"/>
                </a:lnTo>
                <a:lnTo>
                  <a:pt x="489004" y="19555"/>
                </a:lnTo>
                <a:lnTo>
                  <a:pt x="489004" y="9472"/>
                </a:lnTo>
                <a:close/>
              </a:path>
              <a:path w="683259" h="138429">
                <a:moveTo>
                  <a:pt x="489004" y="19555"/>
                </a:moveTo>
                <a:lnTo>
                  <a:pt x="476782" y="19555"/>
                </a:lnTo>
                <a:lnTo>
                  <a:pt x="476782" y="60652"/>
                </a:lnTo>
                <a:lnTo>
                  <a:pt x="489004" y="60652"/>
                </a:lnTo>
                <a:lnTo>
                  <a:pt x="489004" y="19555"/>
                </a:lnTo>
                <a:close/>
              </a:path>
              <a:path w="683259" h="138429">
                <a:moveTo>
                  <a:pt x="615644" y="9472"/>
                </a:moveTo>
                <a:lnTo>
                  <a:pt x="613353" y="9472"/>
                </a:lnTo>
                <a:lnTo>
                  <a:pt x="613353" y="20013"/>
                </a:lnTo>
                <a:lnTo>
                  <a:pt x="608915" y="36981"/>
                </a:lnTo>
                <a:lnTo>
                  <a:pt x="597330" y="51715"/>
                </a:lnTo>
                <a:lnTo>
                  <a:pt x="581191" y="62896"/>
                </a:lnTo>
                <a:lnTo>
                  <a:pt x="563089" y="69208"/>
                </a:lnTo>
                <a:lnTo>
                  <a:pt x="568742" y="79749"/>
                </a:lnTo>
                <a:lnTo>
                  <a:pt x="589097" y="72005"/>
                </a:lnTo>
                <a:lnTo>
                  <a:pt x="606917" y="58819"/>
                </a:lnTo>
                <a:lnTo>
                  <a:pt x="619552" y="41163"/>
                </a:lnTo>
                <a:lnTo>
                  <a:pt x="620001" y="39183"/>
                </a:lnTo>
                <a:lnTo>
                  <a:pt x="615644" y="20013"/>
                </a:lnTo>
                <a:lnTo>
                  <a:pt x="615644" y="9472"/>
                </a:lnTo>
                <a:close/>
              </a:path>
              <a:path w="683259" h="138429">
                <a:moveTo>
                  <a:pt x="626644" y="9472"/>
                </a:moveTo>
                <a:lnTo>
                  <a:pt x="624353" y="9472"/>
                </a:lnTo>
                <a:lnTo>
                  <a:pt x="624353" y="20013"/>
                </a:lnTo>
                <a:lnTo>
                  <a:pt x="620001" y="39183"/>
                </a:lnTo>
                <a:lnTo>
                  <a:pt x="620466" y="41228"/>
                </a:lnTo>
                <a:lnTo>
                  <a:pt x="633137" y="58876"/>
                </a:lnTo>
                <a:lnTo>
                  <a:pt x="650964" y="72027"/>
                </a:lnTo>
                <a:lnTo>
                  <a:pt x="671255" y="79749"/>
                </a:lnTo>
                <a:lnTo>
                  <a:pt x="676908" y="69208"/>
                </a:lnTo>
                <a:lnTo>
                  <a:pt x="658840" y="62896"/>
                </a:lnTo>
                <a:lnTo>
                  <a:pt x="642724" y="51772"/>
                </a:lnTo>
                <a:lnTo>
                  <a:pt x="631103" y="37046"/>
                </a:lnTo>
                <a:lnTo>
                  <a:pt x="626644" y="20013"/>
                </a:lnTo>
                <a:lnTo>
                  <a:pt x="626644" y="9472"/>
                </a:lnTo>
                <a:close/>
              </a:path>
              <a:path w="683259" h="138429">
                <a:moveTo>
                  <a:pt x="624353" y="9472"/>
                </a:moveTo>
                <a:lnTo>
                  <a:pt x="615644" y="9472"/>
                </a:lnTo>
                <a:lnTo>
                  <a:pt x="615644" y="20013"/>
                </a:lnTo>
                <a:lnTo>
                  <a:pt x="620001" y="39183"/>
                </a:lnTo>
                <a:lnTo>
                  <a:pt x="624353" y="20013"/>
                </a:lnTo>
                <a:lnTo>
                  <a:pt x="624353" y="9472"/>
                </a:lnTo>
                <a:close/>
              </a:path>
              <a:path w="683259" h="138429">
                <a:moveTo>
                  <a:pt x="683172" y="109082"/>
                </a:moveTo>
                <a:lnTo>
                  <a:pt x="558047" y="109082"/>
                </a:lnTo>
                <a:lnTo>
                  <a:pt x="558047" y="119471"/>
                </a:lnTo>
                <a:lnTo>
                  <a:pt x="683172" y="119471"/>
                </a:lnTo>
                <a:lnTo>
                  <a:pt x="683172" y="109082"/>
                </a:lnTo>
                <a:close/>
              </a:path>
            </a:pathLst>
          </a:custGeom>
          <a:solidFill>
            <a:srgbClr val="6775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7486595" y="7216423"/>
            <a:ext cx="406400" cy="138430"/>
          </a:xfrm>
          <a:custGeom>
            <a:avLst/>
            <a:gdLst/>
            <a:ahLst/>
            <a:cxnLst/>
            <a:rect l="l" t="t" r="r" b="b"/>
            <a:pathLst>
              <a:path w="406400" h="138429">
                <a:moveTo>
                  <a:pt x="48583" y="109082"/>
                </a:moveTo>
                <a:lnTo>
                  <a:pt x="0" y="109082"/>
                </a:lnTo>
                <a:lnTo>
                  <a:pt x="0" y="119471"/>
                </a:lnTo>
                <a:lnTo>
                  <a:pt x="124819" y="119471"/>
                </a:lnTo>
                <a:lnTo>
                  <a:pt x="124819" y="112902"/>
                </a:lnTo>
                <a:lnTo>
                  <a:pt x="48583" y="112902"/>
                </a:lnTo>
                <a:lnTo>
                  <a:pt x="48583" y="109082"/>
                </a:lnTo>
                <a:close/>
              </a:path>
              <a:path w="406400" h="138429">
                <a:moveTo>
                  <a:pt x="61263" y="73333"/>
                </a:moveTo>
                <a:lnTo>
                  <a:pt x="48583" y="73333"/>
                </a:lnTo>
                <a:lnTo>
                  <a:pt x="48583" y="112902"/>
                </a:lnTo>
                <a:lnTo>
                  <a:pt x="61263" y="112902"/>
                </a:lnTo>
                <a:lnTo>
                  <a:pt x="61263" y="73333"/>
                </a:lnTo>
                <a:close/>
              </a:path>
              <a:path w="406400" h="138429">
                <a:moveTo>
                  <a:pt x="124819" y="109082"/>
                </a:moveTo>
                <a:lnTo>
                  <a:pt x="61263" y="109082"/>
                </a:lnTo>
                <a:lnTo>
                  <a:pt x="61263" y="112902"/>
                </a:lnTo>
                <a:lnTo>
                  <a:pt x="124819" y="112902"/>
                </a:lnTo>
                <a:lnTo>
                  <a:pt x="124819" y="109082"/>
                </a:lnTo>
                <a:close/>
              </a:path>
              <a:path w="406400" h="138429">
                <a:moveTo>
                  <a:pt x="109466" y="46749"/>
                </a:moveTo>
                <a:lnTo>
                  <a:pt x="100221" y="46749"/>
                </a:lnTo>
                <a:lnTo>
                  <a:pt x="100221" y="56374"/>
                </a:lnTo>
                <a:lnTo>
                  <a:pt x="96457" y="56586"/>
                </a:lnTo>
                <a:lnTo>
                  <a:pt x="94958" y="70478"/>
                </a:lnTo>
                <a:lnTo>
                  <a:pt x="91513" y="89221"/>
                </a:lnTo>
                <a:lnTo>
                  <a:pt x="104194" y="90749"/>
                </a:lnTo>
                <a:lnTo>
                  <a:pt x="107462" y="71187"/>
                </a:lnTo>
                <a:lnTo>
                  <a:pt x="109140" y="54446"/>
                </a:lnTo>
                <a:lnTo>
                  <a:pt x="109466" y="46749"/>
                </a:lnTo>
                <a:close/>
              </a:path>
              <a:path w="406400" h="138429">
                <a:moveTo>
                  <a:pt x="97052" y="46874"/>
                </a:moveTo>
                <a:lnTo>
                  <a:pt x="11152" y="50263"/>
                </a:lnTo>
                <a:lnTo>
                  <a:pt x="13138" y="61263"/>
                </a:lnTo>
                <a:lnTo>
                  <a:pt x="96457" y="56586"/>
                </a:lnTo>
                <a:lnTo>
                  <a:pt x="96727" y="54083"/>
                </a:lnTo>
                <a:lnTo>
                  <a:pt x="97052" y="46874"/>
                </a:lnTo>
                <a:close/>
              </a:path>
              <a:path w="406400" h="138429">
                <a:moveTo>
                  <a:pt x="100221" y="46749"/>
                </a:moveTo>
                <a:lnTo>
                  <a:pt x="97052" y="46874"/>
                </a:lnTo>
                <a:lnTo>
                  <a:pt x="96727" y="54083"/>
                </a:lnTo>
                <a:lnTo>
                  <a:pt x="96457" y="56586"/>
                </a:lnTo>
                <a:lnTo>
                  <a:pt x="100221" y="56374"/>
                </a:lnTo>
                <a:lnTo>
                  <a:pt x="100221" y="46749"/>
                </a:lnTo>
                <a:close/>
              </a:path>
              <a:path w="406400" h="138429">
                <a:moveTo>
                  <a:pt x="102666" y="13597"/>
                </a:moveTo>
                <a:lnTo>
                  <a:pt x="97471" y="13597"/>
                </a:lnTo>
                <a:lnTo>
                  <a:pt x="97369" y="39853"/>
                </a:lnTo>
                <a:lnTo>
                  <a:pt x="97052" y="46874"/>
                </a:lnTo>
                <a:lnTo>
                  <a:pt x="100221" y="46749"/>
                </a:lnTo>
                <a:lnTo>
                  <a:pt x="109466" y="46749"/>
                </a:lnTo>
                <a:lnTo>
                  <a:pt x="109758" y="39853"/>
                </a:lnTo>
                <a:lnTo>
                  <a:pt x="109846" y="23986"/>
                </a:lnTo>
                <a:lnTo>
                  <a:pt x="102666" y="23986"/>
                </a:lnTo>
                <a:lnTo>
                  <a:pt x="102666" y="13597"/>
                </a:lnTo>
                <a:close/>
              </a:path>
              <a:path w="406400" h="138429">
                <a:moveTo>
                  <a:pt x="97471" y="13597"/>
                </a:moveTo>
                <a:lnTo>
                  <a:pt x="14972" y="13597"/>
                </a:lnTo>
                <a:lnTo>
                  <a:pt x="14972" y="23986"/>
                </a:lnTo>
                <a:lnTo>
                  <a:pt x="97471" y="23986"/>
                </a:lnTo>
                <a:lnTo>
                  <a:pt x="97471" y="13597"/>
                </a:lnTo>
                <a:close/>
              </a:path>
              <a:path w="406400" h="138429">
                <a:moveTo>
                  <a:pt x="109846" y="13597"/>
                </a:moveTo>
                <a:lnTo>
                  <a:pt x="102666" y="13597"/>
                </a:lnTo>
                <a:lnTo>
                  <a:pt x="102666" y="23986"/>
                </a:lnTo>
                <a:lnTo>
                  <a:pt x="109846" y="23986"/>
                </a:lnTo>
                <a:lnTo>
                  <a:pt x="109846" y="13597"/>
                </a:lnTo>
                <a:close/>
              </a:path>
              <a:path w="406400" h="138429">
                <a:moveTo>
                  <a:pt x="212042" y="13597"/>
                </a:moveTo>
                <a:lnTo>
                  <a:pt x="148487" y="13597"/>
                </a:lnTo>
                <a:lnTo>
                  <a:pt x="148487" y="103583"/>
                </a:lnTo>
                <a:lnTo>
                  <a:pt x="212042" y="103583"/>
                </a:lnTo>
                <a:lnTo>
                  <a:pt x="212042" y="93346"/>
                </a:lnTo>
                <a:lnTo>
                  <a:pt x="160862" y="93346"/>
                </a:lnTo>
                <a:lnTo>
                  <a:pt x="160862" y="23833"/>
                </a:lnTo>
                <a:lnTo>
                  <a:pt x="212042" y="23833"/>
                </a:lnTo>
                <a:lnTo>
                  <a:pt x="212042" y="13597"/>
                </a:lnTo>
                <a:close/>
              </a:path>
              <a:path w="406400" h="138429">
                <a:moveTo>
                  <a:pt x="212042" y="23833"/>
                </a:moveTo>
                <a:lnTo>
                  <a:pt x="199667" y="23833"/>
                </a:lnTo>
                <a:lnTo>
                  <a:pt x="199667" y="93346"/>
                </a:lnTo>
                <a:lnTo>
                  <a:pt x="212042" y="93346"/>
                </a:lnTo>
                <a:lnTo>
                  <a:pt x="212042" y="23833"/>
                </a:lnTo>
                <a:close/>
              </a:path>
              <a:path w="406400" h="138429">
                <a:moveTo>
                  <a:pt x="253598" y="0"/>
                </a:moveTo>
                <a:lnTo>
                  <a:pt x="240917" y="0"/>
                </a:lnTo>
                <a:lnTo>
                  <a:pt x="240917" y="138416"/>
                </a:lnTo>
                <a:lnTo>
                  <a:pt x="253598" y="138416"/>
                </a:lnTo>
                <a:lnTo>
                  <a:pt x="253598" y="0"/>
                </a:lnTo>
                <a:close/>
              </a:path>
              <a:path w="406400" h="138429">
                <a:moveTo>
                  <a:pt x="329669" y="109082"/>
                </a:moveTo>
                <a:lnTo>
                  <a:pt x="281086" y="109082"/>
                </a:lnTo>
                <a:lnTo>
                  <a:pt x="281086" y="119471"/>
                </a:lnTo>
                <a:lnTo>
                  <a:pt x="405905" y="119471"/>
                </a:lnTo>
                <a:lnTo>
                  <a:pt x="405905" y="112902"/>
                </a:lnTo>
                <a:lnTo>
                  <a:pt x="329669" y="112902"/>
                </a:lnTo>
                <a:lnTo>
                  <a:pt x="329669" y="109082"/>
                </a:lnTo>
                <a:close/>
              </a:path>
              <a:path w="406400" h="138429">
                <a:moveTo>
                  <a:pt x="342350" y="73333"/>
                </a:moveTo>
                <a:lnTo>
                  <a:pt x="329669" y="73333"/>
                </a:lnTo>
                <a:lnTo>
                  <a:pt x="329669" y="112902"/>
                </a:lnTo>
                <a:lnTo>
                  <a:pt x="342350" y="112902"/>
                </a:lnTo>
                <a:lnTo>
                  <a:pt x="342350" y="73333"/>
                </a:lnTo>
                <a:close/>
              </a:path>
              <a:path w="406400" h="138429">
                <a:moveTo>
                  <a:pt x="405905" y="109082"/>
                </a:moveTo>
                <a:lnTo>
                  <a:pt x="342350" y="109082"/>
                </a:lnTo>
                <a:lnTo>
                  <a:pt x="342350" y="112902"/>
                </a:lnTo>
                <a:lnTo>
                  <a:pt x="405905" y="112902"/>
                </a:lnTo>
                <a:lnTo>
                  <a:pt x="405905" y="109082"/>
                </a:lnTo>
                <a:close/>
              </a:path>
              <a:path w="406400" h="138429">
                <a:moveTo>
                  <a:pt x="390552" y="46749"/>
                </a:moveTo>
                <a:lnTo>
                  <a:pt x="381308" y="46749"/>
                </a:lnTo>
                <a:lnTo>
                  <a:pt x="381308" y="56374"/>
                </a:lnTo>
                <a:lnTo>
                  <a:pt x="377543" y="56586"/>
                </a:lnTo>
                <a:lnTo>
                  <a:pt x="376044" y="70478"/>
                </a:lnTo>
                <a:lnTo>
                  <a:pt x="372599" y="89221"/>
                </a:lnTo>
                <a:lnTo>
                  <a:pt x="385280" y="90749"/>
                </a:lnTo>
                <a:lnTo>
                  <a:pt x="388548" y="71187"/>
                </a:lnTo>
                <a:lnTo>
                  <a:pt x="390226" y="54446"/>
                </a:lnTo>
                <a:lnTo>
                  <a:pt x="390552" y="46749"/>
                </a:lnTo>
                <a:close/>
              </a:path>
              <a:path w="406400" h="138429">
                <a:moveTo>
                  <a:pt x="378138" y="46874"/>
                </a:moveTo>
                <a:lnTo>
                  <a:pt x="292239" y="50263"/>
                </a:lnTo>
                <a:lnTo>
                  <a:pt x="294225" y="61263"/>
                </a:lnTo>
                <a:lnTo>
                  <a:pt x="377543" y="56586"/>
                </a:lnTo>
                <a:lnTo>
                  <a:pt x="377813" y="54083"/>
                </a:lnTo>
                <a:lnTo>
                  <a:pt x="378138" y="46874"/>
                </a:lnTo>
                <a:close/>
              </a:path>
              <a:path w="406400" h="138429">
                <a:moveTo>
                  <a:pt x="381308" y="46749"/>
                </a:moveTo>
                <a:lnTo>
                  <a:pt x="378138" y="46874"/>
                </a:lnTo>
                <a:lnTo>
                  <a:pt x="377813" y="54083"/>
                </a:lnTo>
                <a:lnTo>
                  <a:pt x="377543" y="56586"/>
                </a:lnTo>
                <a:lnTo>
                  <a:pt x="381308" y="56374"/>
                </a:lnTo>
                <a:lnTo>
                  <a:pt x="381308" y="46749"/>
                </a:lnTo>
                <a:close/>
              </a:path>
              <a:path w="406400" h="138429">
                <a:moveTo>
                  <a:pt x="383752" y="13597"/>
                </a:moveTo>
                <a:lnTo>
                  <a:pt x="378558" y="13597"/>
                </a:lnTo>
                <a:lnTo>
                  <a:pt x="378455" y="39853"/>
                </a:lnTo>
                <a:lnTo>
                  <a:pt x="378138" y="46874"/>
                </a:lnTo>
                <a:lnTo>
                  <a:pt x="381308" y="46749"/>
                </a:lnTo>
                <a:lnTo>
                  <a:pt x="390552" y="46749"/>
                </a:lnTo>
                <a:lnTo>
                  <a:pt x="390844" y="39853"/>
                </a:lnTo>
                <a:lnTo>
                  <a:pt x="390933" y="23986"/>
                </a:lnTo>
                <a:lnTo>
                  <a:pt x="383752" y="23986"/>
                </a:lnTo>
                <a:lnTo>
                  <a:pt x="383752" y="13597"/>
                </a:lnTo>
                <a:close/>
              </a:path>
              <a:path w="406400" h="138429">
                <a:moveTo>
                  <a:pt x="378558" y="13597"/>
                </a:moveTo>
                <a:lnTo>
                  <a:pt x="296058" y="13597"/>
                </a:lnTo>
                <a:lnTo>
                  <a:pt x="296058" y="23986"/>
                </a:lnTo>
                <a:lnTo>
                  <a:pt x="378558" y="23986"/>
                </a:lnTo>
                <a:lnTo>
                  <a:pt x="378558" y="13597"/>
                </a:lnTo>
                <a:close/>
              </a:path>
              <a:path w="406400" h="138429">
                <a:moveTo>
                  <a:pt x="390933" y="13597"/>
                </a:moveTo>
                <a:lnTo>
                  <a:pt x="383752" y="13597"/>
                </a:lnTo>
                <a:lnTo>
                  <a:pt x="383752" y="23986"/>
                </a:lnTo>
                <a:lnTo>
                  <a:pt x="390933" y="23986"/>
                </a:lnTo>
                <a:lnTo>
                  <a:pt x="390933" y="13597"/>
                </a:lnTo>
                <a:close/>
              </a:path>
            </a:pathLst>
          </a:custGeom>
          <a:solidFill>
            <a:srgbClr val="6775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8229867" y="7219480"/>
            <a:ext cx="125095" cy="76835"/>
          </a:xfrm>
          <a:custGeom>
            <a:avLst/>
            <a:gdLst/>
            <a:ahLst/>
            <a:cxnLst/>
            <a:rect l="l" t="t" r="r" b="b"/>
            <a:pathLst>
              <a:path w="125095" h="76834">
                <a:moveTo>
                  <a:pt x="108623" y="0"/>
                </a:moveTo>
                <a:lnTo>
                  <a:pt x="95948" y="0"/>
                </a:lnTo>
                <a:lnTo>
                  <a:pt x="95948" y="15278"/>
                </a:lnTo>
                <a:lnTo>
                  <a:pt x="108623" y="15278"/>
                </a:lnTo>
                <a:lnTo>
                  <a:pt x="108623" y="0"/>
                </a:lnTo>
                <a:close/>
              </a:path>
              <a:path w="125095" h="76834">
                <a:moveTo>
                  <a:pt x="124828" y="66154"/>
                </a:moveTo>
                <a:lnTo>
                  <a:pt x="68757" y="66154"/>
                </a:lnTo>
                <a:lnTo>
                  <a:pt x="68757" y="50876"/>
                </a:lnTo>
                <a:lnTo>
                  <a:pt x="108623" y="50876"/>
                </a:lnTo>
                <a:lnTo>
                  <a:pt x="108623" y="46443"/>
                </a:lnTo>
                <a:lnTo>
                  <a:pt x="68757" y="46443"/>
                </a:lnTo>
                <a:lnTo>
                  <a:pt x="56222" y="46443"/>
                </a:lnTo>
                <a:lnTo>
                  <a:pt x="56222" y="45847"/>
                </a:lnTo>
                <a:lnTo>
                  <a:pt x="108623" y="45847"/>
                </a:lnTo>
                <a:lnTo>
                  <a:pt x="108623" y="40767"/>
                </a:lnTo>
                <a:lnTo>
                  <a:pt x="29184" y="40767"/>
                </a:lnTo>
                <a:lnTo>
                  <a:pt x="29184" y="25527"/>
                </a:lnTo>
                <a:lnTo>
                  <a:pt x="95948" y="25527"/>
                </a:lnTo>
                <a:lnTo>
                  <a:pt x="95948" y="40640"/>
                </a:lnTo>
                <a:lnTo>
                  <a:pt x="108623" y="40640"/>
                </a:lnTo>
                <a:lnTo>
                  <a:pt x="108623" y="25527"/>
                </a:lnTo>
                <a:lnTo>
                  <a:pt x="108623" y="25057"/>
                </a:lnTo>
                <a:lnTo>
                  <a:pt x="108623" y="15367"/>
                </a:lnTo>
                <a:lnTo>
                  <a:pt x="29184" y="15367"/>
                </a:lnTo>
                <a:lnTo>
                  <a:pt x="29184" y="127"/>
                </a:lnTo>
                <a:lnTo>
                  <a:pt x="16662" y="127"/>
                </a:lnTo>
                <a:lnTo>
                  <a:pt x="16662" y="15367"/>
                </a:lnTo>
                <a:lnTo>
                  <a:pt x="16662" y="25527"/>
                </a:lnTo>
                <a:lnTo>
                  <a:pt x="16662" y="40767"/>
                </a:lnTo>
                <a:lnTo>
                  <a:pt x="16662" y="45847"/>
                </a:lnTo>
                <a:lnTo>
                  <a:pt x="16662" y="50927"/>
                </a:lnTo>
                <a:lnTo>
                  <a:pt x="56222" y="50927"/>
                </a:lnTo>
                <a:lnTo>
                  <a:pt x="56222" y="66167"/>
                </a:lnTo>
                <a:lnTo>
                  <a:pt x="0" y="66167"/>
                </a:lnTo>
                <a:lnTo>
                  <a:pt x="0" y="69977"/>
                </a:lnTo>
                <a:lnTo>
                  <a:pt x="0" y="76327"/>
                </a:lnTo>
                <a:lnTo>
                  <a:pt x="124828" y="76327"/>
                </a:lnTo>
                <a:lnTo>
                  <a:pt x="124828" y="70281"/>
                </a:lnTo>
                <a:lnTo>
                  <a:pt x="124828" y="69977"/>
                </a:lnTo>
                <a:lnTo>
                  <a:pt x="124828" y="66154"/>
                </a:lnTo>
                <a:close/>
              </a:path>
            </a:pathLst>
          </a:custGeom>
          <a:solidFill>
            <a:srgbClr val="6775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8245145" y="7308506"/>
            <a:ext cx="94615" cy="44450"/>
          </a:xfrm>
          <a:custGeom>
            <a:avLst/>
            <a:gdLst/>
            <a:ahLst/>
            <a:cxnLst/>
            <a:rect l="l" t="t" r="r" b="b"/>
            <a:pathLst>
              <a:path w="94615" h="44450">
                <a:moveTo>
                  <a:pt x="94272" y="10287"/>
                </a:moveTo>
                <a:lnTo>
                  <a:pt x="81889" y="10287"/>
                </a:lnTo>
                <a:lnTo>
                  <a:pt x="81889" y="34112"/>
                </a:lnTo>
                <a:lnTo>
                  <a:pt x="94272" y="34112"/>
                </a:lnTo>
                <a:lnTo>
                  <a:pt x="94272" y="10287"/>
                </a:lnTo>
                <a:close/>
              </a:path>
              <a:path w="94615" h="44450">
                <a:moveTo>
                  <a:pt x="94272" y="0"/>
                </a:moveTo>
                <a:lnTo>
                  <a:pt x="0" y="0"/>
                </a:lnTo>
                <a:lnTo>
                  <a:pt x="0" y="10160"/>
                </a:lnTo>
                <a:lnTo>
                  <a:pt x="0" y="34290"/>
                </a:lnTo>
                <a:lnTo>
                  <a:pt x="0" y="44450"/>
                </a:lnTo>
                <a:lnTo>
                  <a:pt x="94272" y="44450"/>
                </a:lnTo>
                <a:lnTo>
                  <a:pt x="94272" y="34290"/>
                </a:lnTo>
                <a:lnTo>
                  <a:pt x="12534" y="34290"/>
                </a:lnTo>
                <a:lnTo>
                  <a:pt x="12534" y="10160"/>
                </a:lnTo>
                <a:lnTo>
                  <a:pt x="94272" y="10160"/>
                </a:lnTo>
                <a:lnTo>
                  <a:pt x="94272" y="0"/>
                </a:lnTo>
                <a:close/>
              </a:path>
            </a:pathLst>
          </a:custGeom>
          <a:solidFill>
            <a:srgbClr val="6775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8370417" y="7222146"/>
            <a:ext cx="125730" cy="129539"/>
          </a:xfrm>
          <a:custGeom>
            <a:avLst/>
            <a:gdLst/>
            <a:ahLst/>
            <a:cxnLst/>
            <a:rect l="l" t="t" r="r" b="b"/>
            <a:pathLst>
              <a:path w="125729" h="129540">
                <a:moveTo>
                  <a:pt x="110147" y="48056"/>
                </a:moveTo>
                <a:lnTo>
                  <a:pt x="29019" y="48056"/>
                </a:lnTo>
                <a:lnTo>
                  <a:pt x="29019" y="33540"/>
                </a:lnTo>
                <a:lnTo>
                  <a:pt x="105867" y="33540"/>
                </a:lnTo>
                <a:lnTo>
                  <a:pt x="105867" y="23774"/>
                </a:lnTo>
                <a:lnTo>
                  <a:pt x="29019" y="23774"/>
                </a:lnTo>
                <a:lnTo>
                  <a:pt x="29019" y="10160"/>
                </a:lnTo>
                <a:lnTo>
                  <a:pt x="109537" y="10160"/>
                </a:lnTo>
                <a:lnTo>
                  <a:pt x="109537" y="0"/>
                </a:lnTo>
                <a:lnTo>
                  <a:pt x="16497" y="0"/>
                </a:lnTo>
                <a:lnTo>
                  <a:pt x="16497" y="10160"/>
                </a:lnTo>
                <a:lnTo>
                  <a:pt x="16497" y="24130"/>
                </a:lnTo>
                <a:lnTo>
                  <a:pt x="16497" y="33020"/>
                </a:lnTo>
                <a:lnTo>
                  <a:pt x="16497" y="53340"/>
                </a:lnTo>
                <a:lnTo>
                  <a:pt x="16497" y="58420"/>
                </a:lnTo>
                <a:lnTo>
                  <a:pt x="110147" y="58420"/>
                </a:lnTo>
                <a:lnTo>
                  <a:pt x="110147" y="53340"/>
                </a:lnTo>
                <a:lnTo>
                  <a:pt x="29019" y="53340"/>
                </a:lnTo>
                <a:lnTo>
                  <a:pt x="29019" y="52793"/>
                </a:lnTo>
                <a:lnTo>
                  <a:pt x="110147" y="52793"/>
                </a:lnTo>
                <a:lnTo>
                  <a:pt x="110147" y="48056"/>
                </a:lnTo>
                <a:close/>
              </a:path>
              <a:path w="125729" h="129540">
                <a:moveTo>
                  <a:pt x="111213" y="119100"/>
                </a:moveTo>
                <a:lnTo>
                  <a:pt x="28409" y="119100"/>
                </a:lnTo>
                <a:lnTo>
                  <a:pt x="28409" y="92710"/>
                </a:lnTo>
                <a:lnTo>
                  <a:pt x="15887" y="92710"/>
                </a:lnTo>
                <a:lnTo>
                  <a:pt x="15887" y="124460"/>
                </a:lnTo>
                <a:lnTo>
                  <a:pt x="15887" y="129540"/>
                </a:lnTo>
                <a:lnTo>
                  <a:pt x="111213" y="129540"/>
                </a:lnTo>
                <a:lnTo>
                  <a:pt x="111213" y="124460"/>
                </a:lnTo>
                <a:lnTo>
                  <a:pt x="28409" y="124460"/>
                </a:lnTo>
                <a:lnTo>
                  <a:pt x="28409" y="123837"/>
                </a:lnTo>
                <a:lnTo>
                  <a:pt x="111213" y="123837"/>
                </a:lnTo>
                <a:lnTo>
                  <a:pt x="111213" y="119100"/>
                </a:lnTo>
                <a:close/>
              </a:path>
              <a:path w="125729" h="129540">
                <a:moveTo>
                  <a:pt x="125272" y="69850"/>
                </a:moveTo>
                <a:lnTo>
                  <a:pt x="0" y="69850"/>
                </a:lnTo>
                <a:lnTo>
                  <a:pt x="0" y="73660"/>
                </a:lnTo>
                <a:lnTo>
                  <a:pt x="0" y="80010"/>
                </a:lnTo>
                <a:lnTo>
                  <a:pt x="57137" y="80010"/>
                </a:lnTo>
                <a:lnTo>
                  <a:pt x="57137" y="105346"/>
                </a:lnTo>
                <a:lnTo>
                  <a:pt x="69811" y="105346"/>
                </a:lnTo>
                <a:lnTo>
                  <a:pt x="69811" y="80302"/>
                </a:lnTo>
                <a:lnTo>
                  <a:pt x="125272" y="80302"/>
                </a:lnTo>
                <a:lnTo>
                  <a:pt x="125272" y="73875"/>
                </a:lnTo>
                <a:lnTo>
                  <a:pt x="69811" y="73875"/>
                </a:lnTo>
                <a:lnTo>
                  <a:pt x="57137" y="73875"/>
                </a:lnTo>
                <a:lnTo>
                  <a:pt x="57137" y="73660"/>
                </a:lnTo>
                <a:lnTo>
                  <a:pt x="125272" y="73660"/>
                </a:lnTo>
                <a:lnTo>
                  <a:pt x="125272" y="69850"/>
                </a:lnTo>
                <a:close/>
              </a:path>
            </a:pathLst>
          </a:custGeom>
          <a:solidFill>
            <a:srgbClr val="677582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6" name="object 8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942837" y="7216423"/>
            <a:ext cx="245806" cy="138569"/>
          </a:xfrm>
          <a:prstGeom prst="rect">
            <a:avLst/>
          </a:prstGeom>
        </p:spPr>
      </p:pic>
      <p:grpSp>
        <p:nvGrpSpPr>
          <p:cNvPr id="87" name="object 87"/>
          <p:cNvGrpSpPr/>
          <p:nvPr/>
        </p:nvGrpSpPr>
        <p:grpSpPr>
          <a:xfrm>
            <a:off x="0" y="0"/>
            <a:ext cx="13002260" cy="800100"/>
            <a:chOff x="0" y="0"/>
            <a:chExt cx="13002260" cy="800100"/>
          </a:xfrm>
        </p:grpSpPr>
        <p:sp>
          <p:nvSpPr>
            <p:cNvPr id="88" name="object 88"/>
            <p:cNvSpPr/>
            <p:nvPr/>
          </p:nvSpPr>
          <p:spPr>
            <a:xfrm>
              <a:off x="0" y="0"/>
              <a:ext cx="13002260" cy="628650"/>
            </a:xfrm>
            <a:custGeom>
              <a:avLst/>
              <a:gdLst/>
              <a:ahLst/>
              <a:cxnLst/>
              <a:rect l="l" t="t" r="r" b="b"/>
              <a:pathLst>
                <a:path w="13002260" h="628650">
                  <a:moveTo>
                    <a:pt x="0" y="628035"/>
                  </a:moveTo>
                  <a:lnTo>
                    <a:pt x="0" y="0"/>
                  </a:lnTo>
                  <a:lnTo>
                    <a:pt x="13001656" y="0"/>
                  </a:lnTo>
                  <a:lnTo>
                    <a:pt x="13001656" y="628035"/>
                  </a:lnTo>
                  <a:lnTo>
                    <a:pt x="0" y="628035"/>
                  </a:lnTo>
                  <a:close/>
                </a:path>
              </a:pathLst>
            </a:custGeom>
            <a:solidFill>
              <a:srgbClr val="70B6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8179041" y="86171"/>
              <a:ext cx="3549650" cy="415925"/>
            </a:xfrm>
            <a:custGeom>
              <a:avLst/>
              <a:gdLst/>
              <a:ahLst/>
              <a:cxnLst/>
              <a:rect l="l" t="t" r="r" b="b"/>
              <a:pathLst>
                <a:path w="3549650" h="415925">
                  <a:moveTo>
                    <a:pt x="3341511" y="0"/>
                  </a:moveTo>
                  <a:lnTo>
                    <a:pt x="207715" y="0"/>
                  </a:lnTo>
                  <a:lnTo>
                    <a:pt x="160088" y="5485"/>
                  </a:lnTo>
                  <a:lnTo>
                    <a:pt x="116367" y="21112"/>
                  </a:lnTo>
                  <a:lnTo>
                    <a:pt x="77800" y="45632"/>
                  </a:lnTo>
                  <a:lnTo>
                    <a:pt x="45632" y="77800"/>
                  </a:lnTo>
                  <a:lnTo>
                    <a:pt x="21112" y="116367"/>
                  </a:lnTo>
                  <a:lnTo>
                    <a:pt x="5485" y="160088"/>
                  </a:lnTo>
                  <a:lnTo>
                    <a:pt x="0" y="207715"/>
                  </a:lnTo>
                  <a:lnTo>
                    <a:pt x="5485" y="255342"/>
                  </a:lnTo>
                  <a:lnTo>
                    <a:pt x="21112" y="299063"/>
                  </a:lnTo>
                  <a:lnTo>
                    <a:pt x="45632" y="337631"/>
                  </a:lnTo>
                  <a:lnTo>
                    <a:pt x="77800" y="369798"/>
                  </a:lnTo>
                  <a:lnTo>
                    <a:pt x="116367" y="394318"/>
                  </a:lnTo>
                  <a:lnTo>
                    <a:pt x="160088" y="409945"/>
                  </a:lnTo>
                  <a:lnTo>
                    <a:pt x="207715" y="415431"/>
                  </a:lnTo>
                  <a:lnTo>
                    <a:pt x="3341511" y="415431"/>
                  </a:lnTo>
                  <a:lnTo>
                    <a:pt x="3389138" y="409945"/>
                  </a:lnTo>
                  <a:lnTo>
                    <a:pt x="3432859" y="394318"/>
                  </a:lnTo>
                  <a:lnTo>
                    <a:pt x="3471426" y="369798"/>
                  </a:lnTo>
                  <a:lnTo>
                    <a:pt x="3503593" y="337631"/>
                  </a:lnTo>
                  <a:lnTo>
                    <a:pt x="3528114" y="299063"/>
                  </a:lnTo>
                  <a:lnTo>
                    <a:pt x="3543740" y="255342"/>
                  </a:lnTo>
                  <a:lnTo>
                    <a:pt x="3549226" y="207715"/>
                  </a:lnTo>
                  <a:lnTo>
                    <a:pt x="3543740" y="160088"/>
                  </a:lnTo>
                  <a:lnTo>
                    <a:pt x="3528114" y="116367"/>
                  </a:lnTo>
                  <a:lnTo>
                    <a:pt x="3503593" y="77800"/>
                  </a:lnTo>
                  <a:lnTo>
                    <a:pt x="3471426" y="45632"/>
                  </a:lnTo>
                  <a:lnTo>
                    <a:pt x="3432859" y="21112"/>
                  </a:lnTo>
                  <a:lnTo>
                    <a:pt x="3389138" y="5485"/>
                  </a:lnTo>
                  <a:lnTo>
                    <a:pt x="3341511" y="0"/>
                  </a:lnTo>
                  <a:close/>
                </a:path>
              </a:pathLst>
            </a:custGeom>
            <a:solidFill>
              <a:srgbClr val="EFF2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0" name="object 9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359663" y="185514"/>
              <a:ext cx="214402" cy="214448"/>
            </a:xfrm>
            <a:prstGeom prst="rect">
              <a:avLst/>
            </a:prstGeom>
          </p:spPr>
        </p:pic>
        <p:pic>
          <p:nvPicPr>
            <p:cNvPr id="91" name="object 9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432695" y="176485"/>
              <a:ext cx="243840" cy="243840"/>
            </a:xfrm>
            <a:prstGeom prst="rect">
              <a:avLst/>
            </a:prstGeom>
          </p:spPr>
        </p:pic>
        <p:sp>
          <p:nvSpPr>
            <p:cNvPr id="92" name="object 92"/>
            <p:cNvSpPr/>
            <p:nvPr/>
          </p:nvSpPr>
          <p:spPr>
            <a:xfrm>
              <a:off x="11990159" y="104241"/>
              <a:ext cx="758825" cy="388620"/>
            </a:xfrm>
            <a:custGeom>
              <a:avLst/>
              <a:gdLst/>
              <a:ahLst/>
              <a:cxnLst/>
              <a:rect l="l" t="t" r="r" b="b"/>
              <a:pathLst>
                <a:path w="758825" h="388620">
                  <a:moveTo>
                    <a:pt x="234810" y="258927"/>
                  </a:moveTo>
                  <a:lnTo>
                    <a:pt x="228752" y="252869"/>
                  </a:lnTo>
                  <a:lnTo>
                    <a:pt x="6070" y="252869"/>
                  </a:lnTo>
                  <a:lnTo>
                    <a:pt x="0" y="258927"/>
                  </a:lnTo>
                  <a:lnTo>
                    <a:pt x="0" y="266407"/>
                  </a:lnTo>
                  <a:lnTo>
                    <a:pt x="0" y="273888"/>
                  </a:lnTo>
                  <a:lnTo>
                    <a:pt x="6070" y="279958"/>
                  </a:lnTo>
                  <a:lnTo>
                    <a:pt x="228752" y="279958"/>
                  </a:lnTo>
                  <a:lnTo>
                    <a:pt x="234810" y="273888"/>
                  </a:lnTo>
                  <a:lnTo>
                    <a:pt x="234810" y="258927"/>
                  </a:lnTo>
                  <a:close/>
                </a:path>
                <a:path w="758825" h="388620">
                  <a:moveTo>
                    <a:pt x="234810" y="186690"/>
                  </a:moveTo>
                  <a:lnTo>
                    <a:pt x="228752" y="180619"/>
                  </a:lnTo>
                  <a:lnTo>
                    <a:pt x="6070" y="180619"/>
                  </a:lnTo>
                  <a:lnTo>
                    <a:pt x="0" y="186690"/>
                  </a:lnTo>
                  <a:lnTo>
                    <a:pt x="0" y="194170"/>
                  </a:lnTo>
                  <a:lnTo>
                    <a:pt x="0" y="201650"/>
                  </a:lnTo>
                  <a:lnTo>
                    <a:pt x="6070" y="207721"/>
                  </a:lnTo>
                  <a:lnTo>
                    <a:pt x="228752" y="207721"/>
                  </a:lnTo>
                  <a:lnTo>
                    <a:pt x="234810" y="201650"/>
                  </a:lnTo>
                  <a:lnTo>
                    <a:pt x="234810" y="186690"/>
                  </a:lnTo>
                  <a:close/>
                </a:path>
                <a:path w="758825" h="388620">
                  <a:moveTo>
                    <a:pt x="234810" y="114427"/>
                  </a:moveTo>
                  <a:lnTo>
                    <a:pt x="228752" y="108369"/>
                  </a:lnTo>
                  <a:lnTo>
                    <a:pt x="6070" y="108369"/>
                  </a:lnTo>
                  <a:lnTo>
                    <a:pt x="0" y="114427"/>
                  </a:lnTo>
                  <a:lnTo>
                    <a:pt x="0" y="121907"/>
                  </a:lnTo>
                  <a:lnTo>
                    <a:pt x="0" y="129400"/>
                  </a:lnTo>
                  <a:lnTo>
                    <a:pt x="6070" y="135458"/>
                  </a:lnTo>
                  <a:lnTo>
                    <a:pt x="228752" y="135458"/>
                  </a:lnTo>
                  <a:lnTo>
                    <a:pt x="234810" y="129400"/>
                  </a:lnTo>
                  <a:lnTo>
                    <a:pt x="234810" y="114427"/>
                  </a:lnTo>
                  <a:close/>
                </a:path>
                <a:path w="758825" h="388620">
                  <a:moveTo>
                    <a:pt x="758621" y="194157"/>
                  </a:moveTo>
                  <a:lnTo>
                    <a:pt x="753491" y="149644"/>
                  </a:lnTo>
                  <a:lnTo>
                    <a:pt x="740562" y="113474"/>
                  </a:lnTo>
                  <a:lnTo>
                    <a:pt x="740562" y="194157"/>
                  </a:lnTo>
                  <a:lnTo>
                    <a:pt x="734263" y="240982"/>
                  </a:lnTo>
                  <a:lnTo>
                    <a:pt x="716521" y="283044"/>
                  </a:lnTo>
                  <a:lnTo>
                    <a:pt x="688975" y="318693"/>
                  </a:lnTo>
                  <a:lnTo>
                    <a:pt x="653338" y="346227"/>
                  </a:lnTo>
                  <a:lnTo>
                    <a:pt x="611263" y="363982"/>
                  </a:lnTo>
                  <a:lnTo>
                    <a:pt x="564451" y="370268"/>
                  </a:lnTo>
                  <a:lnTo>
                    <a:pt x="517639" y="363982"/>
                  </a:lnTo>
                  <a:lnTo>
                    <a:pt x="475564" y="346227"/>
                  </a:lnTo>
                  <a:lnTo>
                    <a:pt x="439928" y="318693"/>
                  </a:lnTo>
                  <a:lnTo>
                    <a:pt x="412394" y="283044"/>
                  </a:lnTo>
                  <a:lnTo>
                    <a:pt x="394639" y="240982"/>
                  </a:lnTo>
                  <a:lnTo>
                    <a:pt x="388340" y="194157"/>
                  </a:lnTo>
                  <a:lnTo>
                    <a:pt x="394639" y="147345"/>
                  </a:lnTo>
                  <a:lnTo>
                    <a:pt x="412394" y="105283"/>
                  </a:lnTo>
                  <a:lnTo>
                    <a:pt x="439928" y="69634"/>
                  </a:lnTo>
                  <a:lnTo>
                    <a:pt x="475564" y="42100"/>
                  </a:lnTo>
                  <a:lnTo>
                    <a:pt x="517639" y="24345"/>
                  </a:lnTo>
                  <a:lnTo>
                    <a:pt x="564451" y="18059"/>
                  </a:lnTo>
                  <a:lnTo>
                    <a:pt x="611263" y="24345"/>
                  </a:lnTo>
                  <a:lnTo>
                    <a:pt x="653338" y="42100"/>
                  </a:lnTo>
                  <a:lnTo>
                    <a:pt x="688975" y="69634"/>
                  </a:lnTo>
                  <a:lnTo>
                    <a:pt x="716521" y="105283"/>
                  </a:lnTo>
                  <a:lnTo>
                    <a:pt x="734263" y="147345"/>
                  </a:lnTo>
                  <a:lnTo>
                    <a:pt x="740562" y="194157"/>
                  </a:lnTo>
                  <a:lnTo>
                    <a:pt x="740562" y="113474"/>
                  </a:lnTo>
                  <a:lnTo>
                    <a:pt x="715962" y="72720"/>
                  </a:lnTo>
                  <a:lnTo>
                    <a:pt x="685888" y="42646"/>
                  </a:lnTo>
                  <a:lnTo>
                    <a:pt x="649846" y="19735"/>
                  </a:lnTo>
                  <a:lnTo>
                    <a:pt x="608977" y="5118"/>
                  </a:lnTo>
                  <a:lnTo>
                    <a:pt x="564451" y="0"/>
                  </a:lnTo>
                  <a:lnTo>
                    <a:pt x="519925" y="5118"/>
                  </a:lnTo>
                  <a:lnTo>
                    <a:pt x="479056" y="19735"/>
                  </a:lnTo>
                  <a:lnTo>
                    <a:pt x="443014" y="42646"/>
                  </a:lnTo>
                  <a:lnTo>
                    <a:pt x="412940" y="72720"/>
                  </a:lnTo>
                  <a:lnTo>
                    <a:pt x="390017" y="108775"/>
                  </a:lnTo>
                  <a:lnTo>
                    <a:pt x="375412" y="149644"/>
                  </a:lnTo>
                  <a:lnTo>
                    <a:pt x="370281" y="194157"/>
                  </a:lnTo>
                  <a:lnTo>
                    <a:pt x="375412" y="238683"/>
                  </a:lnTo>
                  <a:lnTo>
                    <a:pt x="390017" y="279552"/>
                  </a:lnTo>
                  <a:lnTo>
                    <a:pt x="412940" y="315607"/>
                  </a:lnTo>
                  <a:lnTo>
                    <a:pt x="443014" y="345681"/>
                  </a:lnTo>
                  <a:lnTo>
                    <a:pt x="479056" y="368592"/>
                  </a:lnTo>
                  <a:lnTo>
                    <a:pt x="519925" y="383209"/>
                  </a:lnTo>
                  <a:lnTo>
                    <a:pt x="564451" y="388327"/>
                  </a:lnTo>
                  <a:lnTo>
                    <a:pt x="608977" y="383209"/>
                  </a:lnTo>
                  <a:lnTo>
                    <a:pt x="649846" y="368592"/>
                  </a:lnTo>
                  <a:lnTo>
                    <a:pt x="685888" y="345681"/>
                  </a:lnTo>
                  <a:lnTo>
                    <a:pt x="715962" y="315607"/>
                  </a:lnTo>
                  <a:lnTo>
                    <a:pt x="738886" y="279552"/>
                  </a:lnTo>
                  <a:lnTo>
                    <a:pt x="753491" y="238683"/>
                  </a:lnTo>
                  <a:lnTo>
                    <a:pt x="758621" y="194157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3" name="object 9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1041" y="0"/>
              <a:ext cx="1155982" cy="799629"/>
            </a:xfrm>
            <a:prstGeom prst="rect">
              <a:avLst/>
            </a:prstGeom>
          </p:spPr>
        </p:pic>
      </p:grpSp>
      <p:pic>
        <p:nvPicPr>
          <p:cNvPr id="94" name="object 94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2994219" y="1309301"/>
            <a:ext cx="1062188" cy="268903"/>
          </a:xfrm>
          <a:prstGeom prst="rect">
            <a:avLst/>
          </a:prstGeom>
        </p:spPr>
      </p:pic>
      <p:grpSp>
        <p:nvGrpSpPr>
          <p:cNvPr id="95" name="object 95"/>
          <p:cNvGrpSpPr/>
          <p:nvPr/>
        </p:nvGrpSpPr>
        <p:grpSpPr>
          <a:xfrm>
            <a:off x="3031914" y="2115033"/>
            <a:ext cx="942975" cy="289560"/>
            <a:chOff x="3031914" y="2115033"/>
            <a:chExt cx="942975" cy="289560"/>
          </a:xfrm>
        </p:grpSpPr>
        <p:sp>
          <p:nvSpPr>
            <p:cNvPr id="96" name="object 96"/>
            <p:cNvSpPr/>
            <p:nvPr/>
          </p:nvSpPr>
          <p:spPr>
            <a:xfrm>
              <a:off x="3240154" y="2196082"/>
              <a:ext cx="405765" cy="138430"/>
            </a:xfrm>
            <a:custGeom>
              <a:avLst/>
              <a:gdLst/>
              <a:ahLst/>
              <a:cxnLst/>
              <a:rect l="l" t="t" r="r" b="b"/>
              <a:pathLst>
                <a:path w="405764" h="138430">
                  <a:moveTo>
                    <a:pt x="56069" y="67985"/>
                  </a:moveTo>
                  <a:lnTo>
                    <a:pt x="0" y="67985"/>
                  </a:lnTo>
                  <a:lnTo>
                    <a:pt x="0" y="78374"/>
                  </a:lnTo>
                  <a:lnTo>
                    <a:pt x="124819" y="78374"/>
                  </a:lnTo>
                  <a:lnTo>
                    <a:pt x="124819" y="72263"/>
                  </a:lnTo>
                  <a:lnTo>
                    <a:pt x="56069" y="72263"/>
                  </a:lnTo>
                  <a:lnTo>
                    <a:pt x="56069" y="67985"/>
                  </a:lnTo>
                  <a:close/>
                </a:path>
                <a:path w="405764" h="138430">
                  <a:moveTo>
                    <a:pt x="68597" y="45833"/>
                  </a:moveTo>
                  <a:lnTo>
                    <a:pt x="56069" y="45833"/>
                  </a:lnTo>
                  <a:lnTo>
                    <a:pt x="56069" y="72263"/>
                  </a:lnTo>
                  <a:lnTo>
                    <a:pt x="68597" y="72263"/>
                  </a:lnTo>
                  <a:lnTo>
                    <a:pt x="68597" y="45833"/>
                  </a:lnTo>
                  <a:close/>
                </a:path>
                <a:path w="405764" h="138430">
                  <a:moveTo>
                    <a:pt x="124819" y="67985"/>
                  </a:moveTo>
                  <a:lnTo>
                    <a:pt x="68597" y="67985"/>
                  </a:lnTo>
                  <a:lnTo>
                    <a:pt x="68597" y="72263"/>
                  </a:lnTo>
                  <a:lnTo>
                    <a:pt x="124819" y="72263"/>
                  </a:lnTo>
                  <a:lnTo>
                    <a:pt x="124819" y="67985"/>
                  </a:lnTo>
                  <a:close/>
                </a:path>
                <a:path w="405764" h="138430">
                  <a:moveTo>
                    <a:pt x="109235" y="6263"/>
                  </a:moveTo>
                  <a:lnTo>
                    <a:pt x="15736" y="6263"/>
                  </a:lnTo>
                  <a:lnTo>
                    <a:pt x="15736" y="52249"/>
                  </a:lnTo>
                  <a:lnTo>
                    <a:pt x="56069" y="52249"/>
                  </a:lnTo>
                  <a:lnTo>
                    <a:pt x="56069" y="47972"/>
                  </a:lnTo>
                  <a:lnTo>
                    <a:pt x="28263" y="47972"/>
                  </a:lnTo>
                  <a:lnTo>
                    <a:pt x="28263" y="16499"/>
                  </a:lnTo>
                  <a:lnTo>
                    <a:pt x="109235" y="16499"/>
                  </a:lnTo>
                  <a:lnTo>
                    <a:pt x="109235" y="6263"/>
                  </a:lnTo>
                  <a:close/>
                </a:path>
                <a:path w="405764" h="138430">
                  <a:moveTo>
                    <a:pt x="110305" y="45833"/>
                  </a:moveTo>
                  <a:lnTo>
                    <a:pt x="68597" y="45833"/>
                  </a:lnTo>
                  <a:lnTo>
                    <a:pt x="68597" y="52249"/>
                  </a:lnTo>
                  <a:lnTo>
                    <a:pt x="110305" y="52249"/>
                  </a:lnTo>
                  <a:lnTo>
                    <a:pt x="110305" y="45833"/>
                  </a:lnTo>
                  <a:close/>
                </a:path>
                <a:path w="405764" h="138430">
                  <a:moveTo>
                    <a:pt x="110305" y="41860"/>
                  </a:moveTo>
                  <a:lnTo>
                    <a:pt x="28263" y="41860"/>
                  </a:lnTo>
                  <a:lnTo>
                    <a:pt x="28263" y="47972"/>
                  </a:lnTo>
                  <a:lnTo>
                    <a:pt x="56069" y="47972"/>
                  </a:lnTo>
                  <a:lnTo>
                    <a:pt x="56069" y="45833"/>
                  </a:lnTo>
                  <a:lnTo>
                    <a:pt x="110305" y="45833"/>
                  </a:lnTo>
                  <a:lnTo>
                    <a:pt x="110305" y="41860"/>
                  </a:lnTo>
                  <a:close/>
                </a:path>
                <a:path w="405764" h="138430">
                  <a:moveTo>
                    <a:pt x="62180" y="88305"/>
                  </a:moveTo>
                  <a:lnTo>
                    <a:pt x="42340" y="89959"/>
                  </a:lnTo>
                  <a:lnTo>
                    <a:pt x="27442" y="94779"/>
                  </a:lnTo>
                  <a:lnTo>
                    <a:pt x="18073" y="102549"/>
                  </a:lnTo>
                  <a:lnTo>
                    <a:pt x="14819" y="113055"/>
                  </a:lnTo>
                  <a:lnTo>
                    <a:pt x="18073" y="123713"/>
                  </a:lnTo>
                  <a:lnTo>
                    <a:pt x="27442" y="131522"/>
                  </a:lnTo>
                  <a:lnTo>
                    <a:pt x="42340" y="136322"/>
                  </a:lnTo>
                  <a:lnTo>
                    <a:pt x="62180" y="137957"/>
                  </a:lnTo>
                  <a:lnTo>
                    <a:pt x="82019" y="136322"/>
                  </a:lnTo>
                  <a:lnTo>
                    <a:pt x="96918" y="131522"/>
                  </a:lnTo>
                  <a:lnTo>
                    <a:pt x="101111" y="128027"/>
                  </a:lnTo>
                  <a:lnTo>
                    <a:pt x="62180" y="128027"/>
                  </a:lnTo>
                  <a:lnTo>
                    <a:pt x="47697" y="127041"/>
                  </a:lnTo>
                  <a:lnTo>
                    <a:pt x="36838" y="124150"/>
                  </a:lnTo>
                  <a:lnTo>
                    <a:pt x="30018" y="119455"/>
                  </a:lnTo>
                  <a:lnTo>
                    <a:pt x="27652" y="113055"/>
                  </a:lnTo>
                  <a:lnTo>
                    <a:pt x="30018" y="106719"/>
                  </a:lnTo>
                  <a:lnTo>
                    <a:pt x="36838" y="102017"/>
                  </a:lnTo>
                  <a:lnTo>
                    <a:pt x="47697" y="99090"/>
                  </a:lnTo>
                  <a:lnTo>
                    <a:pt x="62180" y="98083"/>
                  </a:lnTo>
                  <a:lnTo>
                    <a:pt x="100901" y="98083"/>
                  </a:lnTo>
                  <a:lnTo>
                    <a:pt x="96918" y="94779"/>
                  </a:lnTo>
                  <a:lnTo>
                    <a:pt x="82019" y="89959"/>
                  </a:lnTo>
                  <a:lnTo>
                    <a:pt x="62180" y="88305"/>
                  </a:lnTo>
                  <a:close/>
                </a:path>
                <a:path w="405764" h="138430">
                  <a:moveTo>
                    <a:pt x="100901" y="98083"/>
                  </a:moveTo>
                  <a:lnTo>
                    <a:pt x="62180" y="98083"/>
                  </a:lnTo>
                  <a:lnTo>
                    <a:pt x="76727" y="99090"/>
                  </a:lnTo>
                  <a:lnTo>
                    <a:pt x="87579" y="102017"/>
                  </a:lnTo>
                  <a:lnTo>
                    <a:pt x="94363" y="106719"/>
                  </a:lnTo>
                  <a:lnTo>
                    <a:pt x="96708" y="113055"/>
                  </a:lnTo>
                  <a:lnTo>
                    <a:pt x="94363" y="119455"/>
                  </a:lnTo>
                  <a:lnTo>
                    <a:pt x="87579" y="124150"/>
                  </a:lnTo>
                  <a:lnTo>
                    <a:pt x="76727" y="127041"/>
                  </a:lnTo>
                  <a:lnTo>
                    <a:pt x="62180" y="128027"/>
                  </a:lnTo>
                  <a:lnTo>
                    <a:pt x="101111" y="128027"/>
                  </a:lnTo>
                  <a:lnTo>
                    <a:pt x="106287" y="123713"/>
                  </a:lnTo>
                  <a:lnTo>
                    <a:pt x="109541" y="113055"/>
                  </a:lnTo>
                  <a:lnTo>
                    <a:pt x="106287" y="102549"/>
                  </a:lnTo>
                  <a:lnTo>
                    <a:pt x="100901" y="98083"/>
                  </a:lnTo>
                  <a:close/>
                </a:path>
                <a:path w="405764" h="138430">
                  <a:moveTo>
                    <a:pt x="247640" y="0"/>
                  </a:moveTo>
                  <a:lnTo>
                    <a:pt x="234959" y="0"/>
                  </a:lnTo>
                  <a:lnTo>
                    <a:pt x="234959" y="81735"/>
                  </a:lnTo>
                  <a:lnTo>
                    <a:pt x="247640" y="81735"/>
                  </a:lnTo>
                  <a:lnTo>
                    <a:pt x="247640" y="60499"/>
                  </a:lnTo>
                  <a:lnTo>
                    <a:pt x="243820" y="60499"/>
                  </a:lnTo>
                  <a:lnTo>
                    <a:pt x="243820" y="49958"/>
                  </a:lnTo>
                  <a:lnTo>
                    <a:pt x="247640" y="49958"/>
                  </a:lnTo>
                  <a:lnTo>
                    <a:pt x="247640" y="31166"/>
                  </a:lnTo>
                  <a:lnTo>
                    <a:pt x="243820" y="31166"/>
                  </a:lnTo>
                  <a:lnTo>
                    <a:pt x="243820" y="20624"/>
                  </a:lnTo>
                  <a:lnTo>
                    <a:pt x="247640" y="20624"/>
                  </a:lnTo>
                  <a:lnTo>
                    <a:pt x="247640" y="0"/>
                  </a:lnTo>
                  <a:close/>
                </a:path>
                <a:path w="405764" h="138430">
                  <a:moveTo>
                    <a:pt x="247640" y="49958"/>
                  </a:moveTo>
                  <a:lnTo>
                    <a:pt x="243820" y="49958"/>
                  </a:lnTo>
                  <a:lnTo>
                    <a:pt x="243820" y="60499"/>
                  </a:lnTo>
                  <a:lnTo>
                    <a:pt x="247640" y="60499"/>
                  </a:lnTo>
                  <a:lnTo>
                    <a:pt x="247640" y="49958"/>
                  </a:lnTo>
                  <a:close/>
                </a:path>
                <a:path w="405764" h="138430">
                  <a:moveTo>
                    <a:pt x="267806" y="49958"/>
                  </a:moveTo>
                  <a:lnTo>
                    <a:pt x="247640" y="49958"/>
                  </a:lnTo>
                  <a:lnTo>
                    <a:pt x="247640" y="60499"/>
                  </a:lnTo>
                  <a:lnTo>
                    <a:pt x="267806" y="60499"/>
                  </a:lnTo>
                  <a:lnTo>
                    <a:pt x="267806" y="49958"/>
                  </a:lnTo>
                  <a:close/>
                </a:path>
                <a:path w="405764" h="138430">
                  <a:moveTo>
                    <a:pt x="247640" y="20624"/>
                  </a:moveTo>
                  <a:lnTo>
                    <a:pt x="243820" y="20624"/>
                  </a:lnTo>
                  <a:lnTo>
                    <a:pt x="243820" y="31166"/>
                  </a:lnTo>
                  <a:lnTo>
                    <a:pt x="247640" y="31166"/>
                  </a:lnTo>
                  <a:lnTo>
                    <a:pt x="247640" y="20624"/>
                  </a:lnTo>
                  <a:close/>
                </a:path>
                <a:path w="405764" h="138430">
                  <a:moveTo>
                    <a:pt x="267806" y="20624"/>
                  </a:moveTo>
                  <a:lnTo>
                    <a:pt x="247640" y="20624"/>
                  </a:lnTo>
                  <a:lnTo>
                    <a:pt x="247640" y="31166"/>
                  </a:lnTo>
                  <a:lnTo>
                    <a:pt x="267806" y="31166"/>
                  </a:lnTo>
                  <a:lnTo>
                    <a:pt x="267806" y="20624"/>
                  </a:lnTo>
                  <a:close/>
                </a:path>
                <a:path w="405764" h="138430">
                  <a:moveTo>
                    <a:pt x="179043" y="8097"/>
                  </a:moveTo>
                  <a:lnTo>
                    <a:pt x="164643" y="10498"/>
                  </a:lnTo>
                  <a:lnTo>
                    <a:pt x="153223" y="17225"/>
                  </a:lnTo>
                  <a:lnTo>
                    <a:pt x="145699" y="27561"/>
                  </a:lnTo>
                  <a:lnTo>
                    <a:pt x="142987" y="40791"/>
                  </a:lnTo>
                  <a:lnTo>
                    <a:pt x="145699" y="53908"/>
                  </a:lnTo>
                  <a:lnTo>
                    <a:pt x="153223" y="64147"/>
                  </a:lnTo>
                  <a:lnTo>
                    <a:pt x="164643" y="70805"/>
                  </a:lnTo>
                  <a:lnTo>
                    <a:pt x="179043" y="73180"/>
                  </a:lnTo>
                  <a:lnTo>
                    <a:pt x="193442" y="70805"/>
                  </a:lnTo>
                  <a:lnTo>
                    <a:pt x="204862" y="64147"/>
                  </a:lnTo>
                  <a:lnTo>
                    <a:pt x="205971" y="62638"/>
                  </a:lnTo>
                  <a:lnTo>
                    <a:pt x="179043" y="62638"/>
                  </a:lnTo>
                  <a:lnTo>
                    <a:pt x="169542" y="61051"/>
                  </a:lnTo>
                  <a:lnTo>
                    <a:pt x="162046" y="56584"/>
                  </a:lnTo>
                  <a:lnTo>
                    <a:pt x="157129" y="49683"/>
                  </a:lnTo>
                  <a:lnTo>
                    <a:pt x="155362" y="40791"/>
                  </a:lnTo>
                  <a:lnTo>
                    <a:pt x="157129" y="31875"/>
                  </a:lnTo>
                  <a:lnTo>
                    <a:pt x="162046" y="24921"/>
                  </a:lnTo>
                  <a:lnTo>
                    <a:pt x="169542" y="20402"/>
                  </a:lnTo>
                  <a:lnTo>
                    <a:pt x="179043" y="18791"/>
                  </a:lnTo>
                  <a:lnTo>
                    <a:pt x="206002" y="18791"/>
                  </a:lnTo>
                  <a:lnTo>
                    <a:pt x="204862" y="17225"/>
                  </a:lnTo>
                  <a:lnTo>
                    <a:pt x="193442" y="10498"/>
                  </a:lnTo>
                  <a:lnTo>
                    <a:pt x="179043" y="8097"/>
                  </a:lnTo>
                  <a:close/>
                </a:path>
                <a:path w="405764" h="138430">
                  <a:moveTo>
                    <a:pt x="206002" y="18791"/>
                  </a:moveTo>
                  <a:lnTo>
                    <a:pt x="179043" y="18791"/>
                  </a:lnTo>
                  <a:lnTo>
                    <a:pt x="188543" y="20402"/>
                  </a:lnTo>
                  <a:lnTo>
                    <a:pt x="196039" y="24921"/>
                  </a:lnTo>
                  <a:lnTo>
                    <a:pt x="200957" y="31875"/>
                  </a:lnTo>
                  <a:lnTo>
                    <a:pt x="202723" y="40791"/>
                  </a:lnTo>
                  <a:lnTo>
                    <a:pt x="200957" y="49683"/>
                  </a:lnTo>
                  <a:lnTo>
                    <a:pt x="196039" y="56584"/>
                  </a:lnTo>
                  <a:lnTo>
                    <a:pt x="188543" y="61051"/>
                  </a:lnTo>
                  <a:lnTo>
                    <a:pt x="179043" y="62638"/>
                  </a:lnTo>
                  <a:lnTo>
                    <a:pt x="205971" y="62638"/>
                  </a:lnTo>
                  <a:lnTo>
                    <a:pt x="212386" y="53908"/>
                  </a:lnTo>
                  <a:lnTo>
                    <a:pt x="215098" y="40791"/>
                  </a:lnTo>
                  <a:lnTo>
                    <a:pt x="212386" y="27561"/>
                  </a:lnTo>
                  <a:lnTo>
                    <a:pt x="206002" y="18791"/>
                  </a:lnTo>
                  <a:close/>
                </a:path>
                <a:path w="405764" h="138430">
                  <a:moveTo>
                    <a:pt x="203640" y="86166"/>
                  </a:moveTo>
                  <a:lnTo>
                    <a:pt x="184691" y="87923"/>
                  </a:lnTo>
                  <a:lnTo>
                    <a:pt x="170411" y="93003"/>
                  </a:lnTo>
                  <a:lnTo>
                    <a:pt x="161402" y="101119"/>
                  </a:lnTo>
                  <a:lnTo>
                    <a:pt x="158265" y="111985"/>
                  </a:lnTo>
                  <a:lnTo>
                    <a:pt x="161402" y="122916"/>
                  </a:lnTo>
                  <a:lnTo>
                    <a:pt x="170411" y="131025"/>
                  </a:lnTo>
                  <a:lnTo>
                    <a:pt x="184691" y="136069"/>
                  </a:lnTo>
                  <a:lnTo>
                    <a:pt x="203640" y="137805"/>
                  </a:lnTo>
                  <a:lnTo>
                    <a:pt x="222589" y="136069"/>
                  </a:lnTo>
                  <a:lnTo>
                    <a:pt x="236869" y="131025"/>
                  </a:lnTo>
                  <a:lnTo>
                    <a:pt x="240539" y="127721"/>
                  </a:lnTo>
                  <a:lnTo>
                    <a:pt x="203640" y="127721"/>
                  </a:lnTo>
                  <a:lnTo>
                    <a:pt x="189847" y="126659"/>
                  </a:lnTo>
                  <a:lnTo>
                    <a:pt x="179463" y="123577"/>
                  </a:lnTo>
                  <a:lnTo>
                    <a:pt x="172917" y="118633"/>
                  </a:lnTo>
                  <a:lnTo>
                    <a:pt x="170640" y="111985"/>
                  </a:lnTo>
                  <a:lnTo>
                    <a:pt x="172917" y="105361"/>
                  </a:lnTo>
                  <a:lnTo>
                    <a:pt x="179463" y="100470"/>
                  </a:lnTo>
                  <a:lnTo>
                    <a:pt x="189847" y="97440"/>
                  </a:lnTo>
                  <a:lnTo>
                    <a:pt x="203640" y="96402"/>
                  </a:lnTo>
                  <a:lnTo>
                    <a:pt x="240642" y="96402"/>
                  </a:lnTo>
                  <a:lnTo>
                    <a:pt x="236869" y="93003"/>
                  </a:lnTo>
                  <a:lnTo>
                    <a:pt x="222589" y="87923"/>
                  </a:lnTo>
                  <a:lnTo>
                    <a:pt x="203640" y="86166"/>
                  </a:lnTo>
                  <a:close/>
                </a:path>
                <a:path w="405764" h="138430">
                  <a:moveTo>
                    <a:pt x="240642" y="96402"/>
                  </a:moveTo>
                  <a:lnTo>
                    <a:pt x="203640" y="96402"/>
                  </a:lnTo>
                  <a:lnTo>
                    <a:pt x="217433" y="97440"/>
                  </a:lnTo>
                  <a:lnTo>
                    <a:pt x="227817" y="100470"/>
                  </a:lnTo>
                  <a:lnTo>
                    <a:pt x="234362" y="105361"/>
                  </a:lnTo>
                  <a:lnTo>
                    <a:pt x="236640" y="111985"/>
                  </a:lnTo>
                  <a:lnTo>
                    <a:pt x="234362" y="118633"/>
                  </a:lnTo>
                  <a:lnTo>
                    <a:pt x="227817" y="123577"/>
                  </a:lnTo>
                  <a:lnTo>
                    <a:pt x="217433" y="126659"/>
                  </a:lnTo>
                  <a:lnTo>
                    <a:pt x="203640" y="127721"/>
                  </a:lnTo>
                  <a:lnTo>
                    <a:pt x="240539" y="127721"/>
                  </a:lnTo>
                  <a:lnTo>
                    <a:pt x="245878" y="122916"/>
                  </a:lnTo>
                  <a:lnTo>
                    <a:pt x="249015" y="111985"/>
                  </a:lnTo>
                  <a:lnTo>
                    <a:pt x="245878" y="101119"/>
                  </a:lnTo>
                  <a:lnTo>
                    <a:pt x="240642" y="96402"/>
                  </a:lnTo>
                  <a:close/>
                </a:path>
                <a:path w="405764" h="138430">
                  <a:moveTo>
                    <a:pt x="337155" y="91073"/>
                  </a:moveTo>
                  <a:lnTo>
                    <a:pt x="323386" y="92148"/>
                  </a:lnTo>
                  <a:lnTo>
                    <a:pt x="308548" y="96708"/>
                  </a:lnTo>
                  <a:lnTo>
                    <a:pt x="299266" y="104132"/>
                  </a:lnTo>
                  <a:lnTo>
                    <a:pt x="296058" y="114277"/>
                  </a:lnTo>
                  <a:lnTo>
                    <a:pt x="299266" y="124334"/>
                  </a:lnTo>
                  <a:lnTo>
                    <a:pt x="308548" y="131713"/>
                  </a:lnTo>
                  <a:lnTo>
                    <a:pt x="323386" y="136255"/>
                  </a:lnTo>
                  <a:lnTo>
                    <a:pt x="343266" y="137805"/>
                  </a:lnTo>
                  <a:lnTo>
                    <a:pt x="363146" y="136255"/>
                  </a:lnTo>
                  <a:lnTo>
                    <a:pt x="377985" y="131713"/>
                  </a:lnTo>
                  <a:lnTo>
                    <a:pt x="382429" y="128180"/>
                  </a:lnTo>
                  <a:lnTo>
                    <a:pt x="343266" y="128180"/>
                  </a:lnTo>
                  <a:lnTo>
                    <a:pt x="328743" y="127253"/>
                  </a:lnTo>
                  <a:lnTo>
                    <a:pt x="317943" y="124551"/>
                  </a:lnTo>
                  <a:lnTo>
                    <a:pt x="311212" y="120187"/>
                  </a:lnTo>
                  <a:lnTo>
                    <a:pt x="308891" y="114277"/>
                  </a:lnTo>
                  <a:lnTo>
                    <a:pt x="311212" y="108366"/>
                  </a:lnTo>
                  <a:lnTo>
                    <a:pt x="317943" y="104003"/>
                  </a:lnTo>
                  <a:lnTo>
                    <a:pt x="328743" y="101300"/>
                  </a:lnTo>
                  <a:lnTo>
                    <a:pt x="343266" y="100374"/>
                  </a:lnTo>
                  <a:lnTo>
                    <a:pt x="382569" y="100374"/>
                  </a:lnTo>
                  <a:lnTo>
                    <a:pt x="377985" y="96708"/>
                  </a:lnTo>
                  <a:lnTo>
                    <a:pt x="371024" y="94569"/>
                  </a:lnTo>
                  <a:lnTo>
                    <a:pt x="337155" y="94569"/>
                  </a:lnTo>
                  <a:lnTo>
                    <a:pt x="337155" y="91073"/>
                  </a:lnTo>
                  <a:close/>
                </a:path>
                <a:path w="405764" h="138430">
                  <a:moveTo>
                    <a:pt x="382569" y="100374"/>
                  </a:moveTo>
                  <a:lnTo>
                    <a:pt x="343266" y="100374"/>
                  </a:lnTo>
                  <a:lnTo>
                    <a:pt x="357790" y="101300"/>
                  </a:lnTo>
                  <a:lnTo>
                    <a:pt x="368589" y="104003"/>
                  </a:lnTo>
                  <a:lnTo>
                    <a:pt x="375321" y="108366"/>
                  </a:lnTo>
                  <a:lnTo>
                    <a:pt x="377641" y="114277"/>
                  </a:lnTo>
                  <a:lnTo>
                    <a:pt x="375321" y="120187"/>
                  </a:lnTo>
                  <a:lnTo>
                    <a:pt x="368589" y="124551"/>
                  </a:lnTo>
                  <a:lnTo>
                    <a:pt x="357790" y="127253"/>
                  </a:lnTo>
                  <a:lnTo>
                    <a:pt x="343266" y="128180"/>
                  </a:lnTo>
                  <a:lnTo>
                    <a:pt x="382429" y="128180"/>
                  </a:lnTo>
                  <a:lnTo>
                    <a:pt x="387266" y="124334"/>
                  </a:lnTo>
                  <a:lnTo>
                    <a:pt x="390474" y="114277"/>
                  </a:lnTo>
                  <a:lnTo>
                    <a:pt x="387266" y="104132"/>
                  </a:lnTo>
                  <a:lnTo>
                    <a:pt x="382569" y="100374"/>
                  </a:lnTo>
                  <a:close/>
                </a:path>
                <a:path w="405764" h="138430">
                  <a:moveTo>
                    <a:pt x="343266" y="90596"/>
                  </a:moveTo>
                  <a:lnTo>
                    <a:pt x="337155" y="91073"/>
                  </a:lnTo>
                  <a:lnTo>
                    <a:pt x="337155" y="94569"/>
                  </a:lnTo>
                  <a:lnTo>
                    <a:pt x="349683" y="94569"/>
                  </a:lnTo>
                  <a:lnTo>
                    <a:pt x="349683" y="91097"/>
                  </a:lnTo>
                  <a:lnTo>
                    <a:pt x="343266" y="90596"/>
                  </a:lnTo>
                  <a:close/>
                </a:path>
                <a:path w="405764" h="138430">
                  <a:moveTo>
                    <a:pt x="349683" y="91097"/>
                  </a:moveTo>
                  <a:lnTo>
                    <a:pt x="349683" y="94569"/>
                  </a:lnTo>
                  <a:lnTo>
                    <a:pt x="371024" y="94569"/>
                  </a:lnTo>
                  <a:lnTo>
                    <a:pt x="363146" y="92148"/>
                  </a:lnTo>
                  <a:lnTo>
                    <a:pt x="349683" y="91097"/>
                  </a:lnTo>
                  <a:close/>
                </a:path>
                <a:path w="405764" h="138430">
                  <a:moveTo>
                    <a:pt x="349683" y="90596"/>
                  </a:moveTo>
                  <a:lnTo>
                    <a:pt x="343266" y="90596"/>
                  </a:lnTo>
                  <a:lnTo>
                    <a:pt x="349683" y="91097"/>
                  </a:lnTo>
                  <a:lnTo>
                    <a:pt x="349683" y="90596"/>
                  </a:lnTo>
                  <a:close/>
                </a:path>
                <a:path w="405764" h="138430">
                  <a:moveTo>
                    <a:pt x="349683" y="71958"/>
                  </a:moveTo>
                  <a:lnTo>
                    <a:pt x="337155" y="71958"/>
                  </a:lnTo>
                  <a:lnTo>
                    <a:pt x="337155" y="91073"/>
                  </a:lnTo>
                  <a:lnTo>
                    <a:pt x="343266" y="90596"/>
                  </a:lnTo>
                  <a:lnTo>
                    <a:pt x="349683" y="90596"/>
                  </a:lnTo>
                  <a:lnTo>
                    <a:pt x="349683" y="71958"/>
                  </a:lnTo>
                  <a:close/>
                </a:path>
                <a:path w="405764" h="138430">
                  <a:moveTo>
                    <a:pt x="405752" y="67222"/>
                  </a:moveTo>
                  <a:lnTo>
                    <a:pt x="280933" y="67222"/>
                  </a:lnTo>
                  <a:lnTo>
                    <a:pt x="280933" y="77610"/>
                  </a:lnTo>
                  <a:lnTo>
                    <a:pt x="337155" y="77610"/>
                  </a:lnTo>
                  <a:lnTo>
                    <a:pt x="337155" y="71958"/>
                  </a:lnTo>
                  <a:lnTo>
                    <a:pt x="405752" y="71958"/>
                  </a:lnTo>
                  <a:lnTo>
                    <a:pt x="405752" y="67222"/>
                  </a:lnTo>
                  <a:close/>
                </a:path>
                <a:path w="405764" h="138430">
                  <a:moveTo>
                    <a:pt x="405752" y="71958"/>
                  </a:moveTo>
                  <a:lnTo>
                    <a:pt x="349683" y="71958"/>
                  </a:lnTo>
                  <a:lnTo>
                    <a:pt x="349683" y="77610"/>
                  </a:lnTo>
                  <a:lnTo>
                    <a:pt x="405752" y="77610"/>
                  </a:lnTo>
                  <a:lnTo>
                    <a:pt x="405752" y="71958"/>
                  </a:lnTo>
                  <a:close/>
                </a:path>
                <a:path w="405764" h="138430">
                  <a:moveTo>
                    <a:pt x="313475" y="44152"/>
                  </a:moveTo>
                  <a:lnTo>
                    <a:pt x="293155" y="44152"/>
                  </a:lnTo>
                  <a:lnTo>
                    <a:pt x="293155" y="54541"/>
                  </a:lnTo>
                  <a:lnTo>
                    <a:pt x="393377" y="54541"/>
                  </a:lnTo>
                  <a:lnTo>
                    <a:pt x="393377" y="51180"/>
                  </a:lnTo>
                  <a:lnTo>
                    <a:pt x="313475" y="51180"/>
                  </a:lnTo>
                  <a:lnTo>
                    <a:pt x="313475" y="44152"/>
                  </a:lnTo>
                  <a:close/>
                </a:path>
                <a:path w="405764" h="138430">
                  <a:moveTo>
                    <a:pt x="326155" y="9624"/>
                  </a:moveTo>
                  <a:lnTo>
                    <a:pt x="313475" y="9624"/>
                  </a:lnTo>
                  <a:lnTo>
                    <a:pt x="313475" y="51180"/>
                  </a:lnTo>
                  <a:lnTo>
                    <a:pt x="326155" y="51180"/>
                  </a:lnTo>
                  <a:lnTo>
                    <a:pt x="326155" y="9624"/>
                  </a:lnTo>
                  <a:close/>
                </a:path>
                <a:path w="405764" h="138430">
                  <a:moveTo>
                    <a:pt x="360530" y="44152"/>
                  </a:moveTo>
                  <a:lnTo>
                    <a:pt x="326155" y="44152"/>
                  </a:lnTo>
                  <a:lnTo>
                    <a:pt x="326155" y="51180"/>
                  </a:lnTo>
                  <a:lnTo>
                    <a:pt x="360530" y="51180"/>
                  </a:lnTo>
                  <a:lnTo>
                    <a:pt x="360530" y="44152"/>
                  </a:lnTo>
                  <a:close/>
                </a:path>
                <a:path w="405764" h="138430">
                  <a:moveTo>
                    <a:pt x="373058" y="9624"/>
                  </a:moveTo>
                  <a:lnTo>
                    <a:pt x="360530" y="9624"/>
                  </a:lnTo>
                  <a:lnTo>
                    <a:pt x="360530" y="51180"/>
                  </a:lnTo>
                  <a:lnTo>
                    <a:pt x="373058" y="51180"/>
                  </a:lnTo>
                  <a:lnTo>
                    <a:pt x="373058" y="9624"/>
                  </a:lnTo>
                  <a:close/>
                </a:path>
                <a:path w="405764" h="138430">
                  <a:moveTo>
                    <a:pt x="393377" y="44152"/>
                  </a:moveTo>
                  <a:lnTo>
                    <a:pt x="373058" y="44152"/>
                  </a:lnTo>
                  <a:lnTo>
                    <a:pt x="373058" y="51180"/>
                  </a:lnTo>
                  <a:lnTo>
                    <a:pt x="393377" y="51180"/>
                  </a:lnTo>
                  <a:lnTo>
                    <a:pt x="393377" y="44152"/>
                  </a:lnTo>
                  <a:close/>
                </a:path>
                <a:path w="405764" h="138430">
                  <a:moveTo>
                    <a:pt x="393988" y="5194"/>
                  </a:moveTo>
                  <a:lnTo>
                    <a:pt x="292544" y="5194"/>
                  </a:lnTo>
                  <a:lnTo>
                    <a:pt x="292544" y="15430"/>
                  </a:lnTo>
                  <a:lnTo>
                    <a:pt x="313475" y="15430"/>
                  </a:lnTo>
                  <a:lnTo>
                    <a:pt x="313475" y="9624"/>
                  </a:lnTo>
                  <a:lnTo>
                    <a:pt x="393988" y="9624"/>
                  </a:lnTo>
                  <a:lnTo>
                    <a:pt x="393988" y="5194"/>
                  </a:lnTo>
                  <a:close/>
                </a:path>
                <a:path w="405764" h="138430">
                  <a:moveTo>
                    <a:pt x="360530" y="9624"/>
                  </a:moveTo>
                  <a:lnTo>
                    <a:pt x="326155" y="9624"/>
                  </a:lnTo>
                  <a:lnTo>
                    <a:pt x="326155" y="15430"/>
                  </a:lnTo>
                  <a:lnTo>
                    <a:pt x="360530" y="15430"/>
                  </a:lnTo>
                  <a:lnTo>
                    <a:pt x="360530" y="9624"/>
                  </a:lnTo>
                  <a:close/>
                </a:path>
                <a:path w="405764" h="138430">
                  <a:moveTo>
                    <a:pt x="393988" y="9624"/>
                  </a:moveTo>
                  <a:lnTo>
                    <a:pt x="373058" y="9624"/>
                  </a:lnTo>
                  <a:lnTo>
                    <a:pt x="373058" y="15430"/>
                  </a:lnTo>
                  <a:lnTo>
                    <a:pt x="393988" y="15430"/>
                  </a:lnTo>
                  <a:lnTo>
                    <a:pt x="393988" y="9624"/>
                  </a:lnTo>
                  <a:close/>
                </a:path>
              </a:pathLst>
            </a:custGeom>
            <a:solidFill>
              <a:srgbClr val="6775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3031914" y="2115033"/>
              <a:ext cx="942975" cy="289560"/>
            </a:xfrm>
            <a:custGeom>
              <a:avLst/>
              <a:gdLst/>
              <a:ahLst/>
              <a:cxnLst/>
              <a:rect l="l" t="t" r="r" b="b"/>
              <a:pathLst>
                <a:path w="942975" h="289560">
                  <a:moveTo>
                    <a:pt x="10428" y="144691"/>
                  </a:moveTo>
                  <a:lnTo>
                    <a:pt x="0" y="144691"/>
                  </a:lnTo>
                  <a:lnTo>
                    <a:pt x="7376" y="190425"/>
                  </a:lnTo>
                  <a:lnTo>
                    <a:pt x="27917" y="230144"/>
                  </a:lnTo>
                  <a:lnTo>
                    <a:pt x="59238" y="261466"/>
                  </a:lnTo>
                  <a:lnTo>
                    <a:pt x="98957" y="282006"/>
                  </a:lnTo>
                  <a:lnTo>
                    <a:pt x="144691" y="289383"/>
                  </a:lnTo>
                  <a:lnTo>
                    <a:pt x="144691" y="278954"/>
                  </a:lnTo>
                  <a:lnTo>
                    <a:pt x="102254" y="272109"/>
                  </a:lnTo>
                  <a:lnTo>
                    <a:pt x="65397" y="253049"/>
                  </a:lnTo>
                  <a:lnTo>
                    <a:pt x="36333" y="223985"/>
                  </a:lnTo>
                  <a:lnTo>
                    <a:pt x="17273" y="187129"/>
                  </a:lnTo>
                  <a:lnTo>
                    <a:pt x="10428" y="144691"/>
                  </a:lnTo>
                  <a:close/>
                </a:path>
                <a:path w="942975" h="289560">
                  <a:moveTo>
                    <a:pt x="797658" y="278954"/>
                  </a:moveTo>
                  <a:lnTo>
                    <a:pt x="144691" y="278954"/>
                  </a:lnTo>
                  <a:lnTo>
                    <a:pt x="144691" y="289383"/>
                  </a:lnTo>
                  <a:lnTo>
                    <a:pt x="797658" y="289383"/>
                  </a:lnTo>
                  <a:lnTo>
                    <a:pt x="797658" y="278954"/>
                  </a:lnTo>
                  <a:close/>
                </a:path>
                <a:path w="942975" h="289560">
                  <a:moveTo>
                    <a:pt x="797657" y="0"/>
                  </a:moveTo>
                  <a:lnTo>
                    <a:pt x="797657" y="10428"/>
                  </a:lnTo>
                  <a:lnTo>
                    <a:pt x="840095" y="17273"/>
                  </a:lnTo>
                  <a:lnTo>
                    <a:pt x="876952" y="36333"/>
                  </a:lnTo>
                  <a:lnTo>
                    <a:pt x="906016" y="65397"/>
                  </a:lnTo>
                  <a:lnTo>
                    <a:pt x="925076" y="102253"/>
                  </a:lnTo>
                  <a:lnTo>
                    <a:pt x="931921" y="144691"/>
                  </a:lnTo>
                  <a:lnTo>
                    <a:pt x="925076" y="187129"/>
                  </a:lnTo>
                  <a:lnTo>
                    <a:pt x="906016" y="223985"/>
                  </a:lnTo>
                  <a:lnTo>
                    <a:pt x="876952" y="253049"/>
                  </a:lnTo>
                  <a:lnTo>
                    <a:pt x="840095" y="272109"/>
                  </a:lnTo>
                  <a:lnTo>
                    <a:pt x="797658" y="278954"/>
                  </a:lnTo>
                  <a:lnTo>
                    <a:pt x="797658" y="289383"/>
                  </a:lnTo>
                  <a:lnTo>
                    <a:pt x="843391" y="282006"/>
                  </a:lnTo>
                  <a:lnTo>
                    <a:pt x="883110" y="261466"/>
                  </a:lnTo>
                  <a:lnTo>
                    <a:pt x="914432" y="230144"/>
                  </a:lnTo>
                  <a:lnTo>
                    <a:pt x="934972" y="190425"/>
                  </a:lnTo>
                  <a:lnTo>
                    <a:pt x="942349" y="144691"/>
                  </a:lnTo>
                  <a:lnTo>
                    <a:pt x="934972" y="98957"/>
                  </a:lnTo>
                  <a:lnTo>
                    <a:pt x="914432" y="59238"/>
                  </a:lnTo>
                  <a:lnTo>
                    <a:pt x="883110" y="27917"/>
                  </a:lnTo>
                  <a:lnTo>
                    <a:pt x="843391" y="7376"/>
                  </a:lnTo>
                  <a:lnTo>
                    <a:pt x="797657" y="0"/>
                  </a:lnTo>
                  <a:close/>
                </a:path>
                <a:path w="942975" h="289560">
                  <a:moveTo>
                    <a:pt x="144691" y="0"/>
                  </a:moveTo>
                  <a:lnTo>
                    <a:pt x="98957" y="7376"/>
                  </a:lnTo>
                  <a:lnTo>
                    <a:pt x="59238" y="27917"/>
                  </a:lnTo>
                  <a:lnTo>
                    <a:pt x="27917" y="59238"/>
                  </a:lnTo>
                  <a:lnTo>
                    <a:pt x="7376" y="98957"/>
                  </a:lnTo>
                  <a:lnTo>
                    <a:pt x="0" y="144691"/>
                  </a:lnTo>
                  <a:lnTo>
                    <a:pt x="10428" y="144691"/>
                  </a:lnTo>
                  <a:lnTo>
                    <a:pt x="17273" y="102253"/>
                  </a:lnTo>
                  <a:lnTo>
                    <a:pt x="36333" y="65397"/>
                  </a:lnTo>
                  <a:lnTo>
                    <a:pt x="65397" y="36333"/>
                  </a:lnTo>
                  <a:lnTo>
                    <a:pt x="102253" y="17273"/>
                  </a:lnTo>
                  <a:lnTo>
                    <a:pt x="144691" y="10428"/>
                  </a:lnTo>
                  <a:lnTo>
                    <a:pt x="144691" y="0"/>
                  </a:lnTo>
                  <a:close/>
                </a:path>
                <a:path w="942975" h="289560">
                  <a:moveTo>
                    <a:pt x="797657" y="0"/>
                  </a:moveTo>
                  <a:lnTo>
                    <a:pt x="144691" y="0"/>
                  </a:lnTo>
                  <a:lnTo>
                    <a:pt x="144691" y="10428"/>
                  </a:lnTo>
                  <a:lnTo>
                    <a:pt x="797657" y="10428"/>
                  </a:lnTo>
                  <a:lnTo>
                    <a:pt x="797657" y="0"/>
                  </a:lnTo>
                  <a:close/>
                </a:path>
              </a:pathLst>
            </a:custGeom>
            <a:solidFill>
              <a:srgbClr val="C5C5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8" name="object 9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763912" y="2201481"/>
              <a:ext cx="124038" cy="124040"/>
            </a:xfrm>
            <a:prstGeom prst="rect">
              <a:avLst/>
            </a:prstGeom>
          </p:spPr>
        </p:pic>
      </p:grpSp>
      <p:grpSp>
        <p:nvGrpSpPr>
          <p:cNvPr id="99" name="object 99"/>
          <p:cNvGrpSpPr/>
          <p:nvPr/>
        </p:nvGrpSpPr>
        <p:grpSpPr>
          <a:xfrm>
            <a:off x="3031914" y="2552811"/>
            <a:ext cx="764540" cy="289560"/>
            <a:chOff x="3031914" y="2552811"/>
            <a:chExt cx="764540" cy="289560"/>
          </a:xfrm>
        </p:grpSpPr>
        <p:sp>
          <p:nvSpPr>
            <p:cNvPr id="100" name="object 100"/>
            <p:cNvSpPr/>
            <p:nvPr/>
          </p:nvSpPr>
          <p:spPr>
            <a:xfrm>
              <a:off x="3225009" y="2633873"/>
              <a:ext cx="259079" cy="137160"/>
            </a:xfrm>
            <a:custGeom>
              <a:avLst/>
              <a:gdLst/>
              <a:ahLst/>
              <a:cxnLst/>
              <a:rect l="l" t="t" r="r" b="b"/>
              <a:pathLst>
                <a:path w="259079" h="137160">
                  <a:moveTo>
                    <a:pt x="35902" y="74322"/>
                  </a:moveTo>
                  <a:lnTo>
                    <a:pt x="19734" y="74746"/>
                  </a:lnTo>
                  <a:lnTo>
                    <a:pt x="0" y="74860"/>
                  </a:lnTo>
                  <a:lnTo>
                    <a:pt x="1680" y="85249"/>
                  </a:lnTo>
                  <a:lnTo>
                    <a:pt x="20930" y="85118"/>
                  </a:lnTo>
                  <a:lnTo>
                    <a:pt x="42357" y="84428"/>
                  </a:lnTo>
                  <a:lnTo>
                    <a:pt x="64758" y="82736"/>
                  </a:lnTo>
                  <a:lnTo>
                    <a:pt x="86930" y="79596"/>
                  </a:lnTo>
                  <a:lnTo>
                    <a:pt x="86795" y="78221"/>
                  </a:lnTo>
                  <a:lnTo>
                    <a:pt x="35902" y="78221"/>
                  </a:lnTo>
                  <a:lnTo>
                    <a:pt x="35902" y="74322"/>
                  </a:lnTo>
                  <a:close/>
                </a:path>
                <a:path w="259079" h="137160">
                  <a:moveTo>
                    <a:pt x="48583" y="73746"/>
                  </a:moveTo>
                  <a:lnTo>
                    <a:pt x="41574" y="74173"/>
                  </a:lnTo>
                  <a:lnTo>
                    <a:pt x="35902" y="74322"/>
                  </a:lnTo>
                  <a:lnTo>
                    <a:pt x="35902" y="78221"/>
                  </a:lnTo>
                  <a:lnTo>
                    <a:pt x="48583" y="78221"/>
                  </a:lnTo>
                  <a:lnTo>
                    <a:pt x="48583" y="73746"/>
                  </a:lnTo>
                  <a:close/>
                </a:path>
                <a:path w="259079" h="137160">
                  <a:moveTo>
                    <a:pt x="86013" y="70277"/>
                  </a:moveTo>
                  <a:lnTo>
                    <a:pt x="64130" y="72798"/>
                  </a:lnTo>
                  <a:lnTo>
                    <a:pt x="48583" y="73746"/>
                  </a:lnTo>
                  <a:lnTo>
                    <a:pt x="48583" y="78221"/>
                  </a:lnTo>
                  <a:lnTo>
                    <a:pt x="86795" y="78221"/>
                  </a:lnTo>
                  <a:lnTo>
                    <a:pt x="86013" y="70277"/>
                  </a:lnTo>
                  <a:close/>
                </a:path>
                <a:path w="259079" h="137160">
                  <a:moveTo>
                    <a:pt x="35902" y="59955"/>
                  </a:moveTo>
                  <a:lnTo>
                    <a:pt x="35902" y="74322"/>
                  </a:lnTo>
                  <a:lnTo>
                    <a:pt x="41574" y="74173"/>
                  </a:lnTo>
                  <a:lnTo>
                    <a:pt x="48583" y="73746"/>
                  </a:lnTo>
                  <a:lnTo>
                    <a:pt x="48583" y="60805"/>
                  </a:lnTo>
                  <a:lnTo>
                    <a:pt x="41860" y="60805"/>
                  </a:lnTo>
                  <a:lnTo>
                    <a:pt x="35902" y="59955"/>
                  </a:lnTo>
                  <a:close/>
                </a:path>
                <a:path w="259079" h="137160">
                  <a:moveTo>
                    <a:pt x="48583" y="57291"/>
                  </a:moveTo>
                  <a:lnTo>
                    <a:pt x="35902" y="57291"/>
                  </a:lnTo>
                  <a:lnTo>
                    <a:pt x="35902" y="59955"/>
                  </a:lnTo>
                  <a:lnTo>
                    <a:pt x="41860" y="60805"/>
                  </a:lnTo>
                  <a:lnTo>
                    <a:pt x="48583" y="59853"/>
                  </a:lnTo>
                  <a:lnTo>
                    <a:pt x="48583" y="57291"/>
                  </a:lnTo>
                  <a:close/>
                </a:path>
                <a:path w="259079" h="137160">
                  <a:moveTo>
                    <a:pt x="48583" y="59853"/>
                  </a:moveTo>
                  <a:lnTo>
                    <a:pt x="41860" y="60805"/>
                  </a:lnTo>
                  <a:lnTo>
                    <a:pt x="48583" y="60805"/>
                  </a:lnTo>
                  <a:lnTo>
                    <a:pt x="48583" y="59853"/>
                  </a:lnTo>
                  <a:close/>
                </a:path>
                <a:path w="259079" h="137160">
                  <a:moveTo>
                    <a:pt x="41860" y="6263"/>
                  </a:moveTo>
                  <a:lnTo>
                    <a:pt x="28182" y="8238"/>
                  </a:lnTo>
                  <a:lnTo>
                    <a:pt x="17454" y="13807"/>
                  </a:lnTo>
                  <a:lnTo>
                    <a:pt x="10450" y="22441"/>
                  </a:lnTo>
                  <a:lnTo>
                    <a:pt x="7944" y="33611"/>
                  </a:lnTo>
                  <a:lnTo>
                    <a:pt x="10450" y="44756"/>
                  </a:lnTo>
                  <a:lnTo>
                    <a:pt x="17454" y="53338"/>
                  </a:lnTo>
                  <a:lnTo>
                    <a:pt x="28182" y="58855"/>
                  </a:lnTo>
                  <a:lnTo>
                    <a:pt x="35902" y="59955"/>
                  </a:lnTo>
                  <a:lnTo>
                    <a:pt x="35902" y="57291"/>
                  </a:lnTo>
                  <a:lnTo>
                    <a:pt x="58681" y="57291"/>
                  </a:lnTo>
                  <a:lnTo>
                    <a:pt x="66400" y="53338"/>
                  </a:lnTo>
                  <a:lnTo>
                    <a:pt x="68166" y="51180"/>
                  </a:lnTo>
                  <a:lnTo>
                    <a:pt x="41860" y="51180"/>
                  </a:lnTo>
                  <a:lnTo>
                    <a:pt x="32944" y="49917"/>
                  </a:lnTo>
                  <a:lnTo>
                    <a:pt x="25991" y="46348"/>
                  </a:lnTo>
                  <a:lnTo>
                    <a:pt x="21472" y="40803"/>
                  </a:lnTo>
                  <a:lnTo>
                    <a:pt x="19861" y="33611"/>
                  </a:lnTo>
                  <a:lnTo>
                    <a:pt x="21472" y="26482"/>
                  </a:lnTo>
                  <a:lnTo>
                    <a:pt x="25991" y="20930"/>
                  </a:lnTo>
                  <a:lnTo>
                    <a:pt x="32944" y="17325"/>
                  </a:lnTo>
                  <a:lnTo>
                    <a:pt x="41860" y="16041"/>
                  </a:lnTo>
                  <a:lnTo>
                    <a:pt x="68217" y="16041"/>
                  </a:lnTo>
                  <a:lnTo>
                    <a:pt x="66400" y="13807"/>
                  </a:lnTo>
                  <a:lnTo>
                    <a:pt x="55627" y="8238"/>
                  </a:lnTo>
                  <a:lnTo>
                    <a:pt x="41860" y="6263"/>
                  </a:lnTo>
                  <a:close/>
                </a:path>
                <a:path w="259079" h="137160">
                  <a:moveTo>
                    <a:pt x="58681" y="57291"/>
                  </a:moveTo>
                  <a:lnTo>
                    <a:pt x="48583" y="57291"/>
                  </a:lnTo>
                  <a:lnTo>
                    <a:pt x="48583" y="59853"/>
                  </a:lnTo>
                  <a:lnTo>
                    <a:pt x="55627" y="58855"/>
                  </a:lnTo>
                  <a:lnTo>
                    <a:pt x="58681" y="57291"/>
                  </a:lnTo>
                  <a:close/>
                </a:path>
                <a:path w="259079" h="137160">
                  <a:moveTo>
                    <a:pt x="68217" y="16041"/>
                  </a:moveTo>
                  <a:lnTo>
                    <a:pt x="41860" y="16041"/>
                  </a:lnTo>
                  <a:lnTo>
                    <a:pt x="50865" y="17325"/>
                  </a:lnTo>
                  <a:lnTo>
                    <a:pt x="57864" y="20930"/>
                  </a:lnTo>
                  <a:lnTo>
                    <a:pt x="62399" y="26482"/>
                  </a:lnTo>
                  <a:lnTo>
                    <a:pt x="64013" y="33611"/>
                  </a:lnTo>
                  <a:lnTo>
                    <a:pt x="62399" y="40803"/>
                  </a:lnTo>
                  <a:lnTo>
                    <a:pt x="57864" y="46348"/>
                  </a:lnTo>
                  <a:lnTo>
                    <a:pt x="50865" y="49917"/>
                  </a:lnTo>
                  <a:lnTo>
                    <a:pt x="41860" y="51180"/>
                  </a:lnTo>
                  <a:lnTo>
                    <a:pt x="68166" y="51180"/>
                  </a:lnTo>
                  <a:lnTo>
                    <a:pt x="73421" y="44756"/>
                  </a:lnTo>
                  <a:lnTo>
                    <a:pt x="75930" y="33611"/>
                  </a:lnTo>
                  <a:lnTo>
                    <a:pt x="73421" y="22441"/>
                  </a:lnTo>
                  <a:lnTo>
                    <a:pt x="68217" y="16041"/>
                  </a:lnTo>
                  <a:close/>
                </a:path>
                <a:path w="259079" h="137160">
                  <a:moveTo>
                    <a:pt x="107249" y="152"/>
                  </a:moveTo>
                  <a:lnTo>
                    <a:pt x="94569" y="152"/>
                  </a:lnTo>
                  <a:lnTo>
                    <a:pt x="94569" y="105721"/>
                  </a:lnTo>
                  <a:lnTo>
                    <a:pt x="107249" y="105721"/>
                  </a:lnTo>
                  <a:lnTo>
                    <a:pt x="107249" y="57291"/>
                  </a:lnTo>
                  <a:lnTo>
                    <a:pt x="101902" y="57291"/>
                  </a:lnTo>
                  <a:lnTo>
                    <a:pt x="101902" y="46749"/>
                  </a:lnTo>
                  <a:lnTo>
                    <a:pt x="107249" y="46749"/>
                  </a:lnTo>
                  <a:lnTo>
                    <a:pt x="107249" y="152"/>
                  </a:lnTo>
                  <a:close/>
                </a:path>
                <a:path w="259079" h="137160">
                  <a:moveTo>
                    <a:pt x="107249" y="46749"/>
                  </a:moveTo>
                  <a:lnTo>
                    <a:pt x="101902" y="46749"/>
                  </a:lnTo>
                  <a:lnTo>
                    <a:pt x="101902" y="57291"/>
                  </a:lnTo>
                  <a:lnTo>
                    <a:pt x="107249" y="57291"/>
                  </a:lnTo>
                  <a:lnTo>
                    <a:pt x="107249" y="46749"/>
                  </a:lnTo>
                  <a:close/>
                </a:path>
                <a:path w="259079" h="137160">
                  <a:moveTo>
                    <a:pt x="127416" y="46749"/>
                  </a:moveTo>
                  <a:lnTo>
                    <a:pt x="107249" y="46749"/>
                  </a:lnTo>
                  <a:lnTo>
                    <a:pt x="107249" y="57291"/>
                  </a:lnTo>
                  <a:lnTo>
                    <a:pt x="127416" y="57291"/>
                  </a:lnTo>
                  <a:lnTo>
                    <a:pt x="127416" y="46749"/>
                  </a:lnTo>
                  <a:close/>
                </a:path>
                <a:path w="259079" h="137160">
                  <a:moveTo>
                    <a:pt x="32541" y="96708"/>
                  </a:moveTo>
                  <a:lnTo>
                    <a:pt x="19861" y="96708"/>
                  </a:lnTo>
                  <a:lnTo>
                    <a:pt x="19861" y="135055"/>
                  </a:lnTo>
                  <a:lnTo>
                    <a:pt x="112138" y="135055"/>
                  </a:lnTo>
                  <a:lnTo>
                    <a:pt x="112138" y="129096"/>
                  </a:lnTo>
                  <a:lnTo>
                    <a:pt x="32541" y="129096"/>
                  </a:lnTo>
                  <a:lnTo>
                    <a:pt x="32541" y="96708"/>
                  </a:lnTo>
                  <a:close/>
                </a:path>
                <a:path w="259079" h="137160">
                  <a:moveTo>
                    <a:pt x="112138" y="124513"/>
                  </a:moveTo>
                  <a:lnTo>
                    <a:pt x="32541" y="124513"/>
                  </a:lnTo>
                  <a:lnTo>
                    <a:pt x="32541" y="129096"/>
                  </a:lnTo>
                  <a:lnTo>
                    <a:pt x="112138" y="129096"/>
                  </a:lnTo>
                  <a:lnTo>
                    <a:pt x="112138" y="124513"/>
                  </a:lnTo>
                  <a:close/>
                </a:path>
                <a:path w="259079" h="137160">
                  <a:moveTo>
                    <a:pt x="203792" y="6722"/>
                  </a:moveTo>
                  <a:lnTo>
                    <a:pt x="197987" y="6722"/>
                  </a:lnTo>
                  <a:lnTo>
                    <a:pt x="197987" y="12986"/>
                  </a:lnTo>
                  <a:lnTo>
                    <a:pt x="194421" y="29734"/>
                  </a:lnTo>
                  <a:lnTo>
                    <a:pt x="183893" y="43961"/>
                  </a:lnTo>
                  <a:lnTo>
                    <a:pt x="166663" y="55267"/>
                  </a:lnTo>
                  <a:lnTo>
                    <a:pt x="142987" y="63249"/>
                  </a:lnTo>
                  <a:lnTo>
                    <a:pt x="147418" y="73638"/>
                  </a:lnTo>
                  <a:lnTo>
                    <a:pt x="174483" y="63956"/>
                  </a:lnTo>
                  <a:lnTo>
                    <a:pt x="194702" y="49576"/>
                  </a:lnTo>
                  <a:lnTo>
                    <a:pt x="207359" y="30498"/>
                  </a:lnTo>
                  <a:lnTo>
                    <a:pt x="207461" y="29944"/>
                  </a:lnTo>
                  <a:lnTo>
                    <a:pt x="206848" y="29944"/>
                  </a:lnTo>
                  <a:lnTo>
                    <a:pt x="206848" y="19861"/>
                  </a:lnTo>
                  <a:lnTo>
                    <a:pt x="209318" y="19861"/>
                  </a:lnTo>
                  <a:lnTo>
                    <a:pt x="209824" y="17111"/>
                  </a:lnTo>
                  <a:lnTo>
                    <a:pt x="203792" y="17111"/>
                  </a:lnTo>
                  <a:lnTo>
                    <a:pt x="203792" y="6722"/>
                  </a:lnTo>
                  <a:close/>
                </a:path>
                <a:path w="259079" h="137160">
                  <a:moveTo>
                    <a:pt x="254362" y="0"/>
                  </a:moveTo>
                  <a:lnTo>
                    <a:pt x="241681" y="0"/>
                  </a:lnTo>
                  <a:lnTo>
                    <a:pt x="241681" y="70430"/>
                  </a:lnTo>
                  <a:lnTo>
                    <a:pt x="254362" y="70430"/>
                  </a:lnTo>
                  <a:lnTo>
                    <a:pt x="254362" y="56222"/>
                  </a:lnTo>
                  <a:lnTo>
                    <a:pt x="243056" y="56222"/>
                  </a:lnTo>
                  <a:lnTo>
                    <a:pt x="243056" y="46291"/>
                  </a:lnTo>
                  <a:lnTo>
                    <a:pt x="254362" y="46291"/>
                  </a:lnTo>
                  <a:lnTo>
                    <a:pt x="254362" y="29944"/>
                  </a:lnTo>
                  <a:lnTo>
                    <a:pt x="243820" y="29944"/>
                  </a:lnTo>
                  <a:lnTo>
                    <a:pt x="243820" y="19861"/>
                  </a:lnTo>
                  <a:lnTo>
                    <a:pt x="254362" y="19861"/>
                  </a:lnTo>
                  <a:lnTo>
                    <a:pt x="254362" y="0"/>
                  </a:lnTo>
                  <a:close/>
                </a:path>
                <a:path w="259079" h="137160">
                  <a:moveTo>
                    <a:pt x="241681" y="46291"/>
                  </a:moveTo>
                  <a:lnTo>
                    <a:pt x="205626" y="46291"/>
                  </a:lnTo>
                  <a:lnTo>
                    <a:pt x="205626" y="56222"/>
                  </a:lnTo>
                  <a:lnTo>
                    <a:pt x="241681" y="56222"/>
                  </a:lnTo>
                  <a:lnTo>
                    <a:pt x="241681" y="46291"/>
                  </a:lnTo>
                  <a:close/>
                </a:path>
                <a:path w="259079" h="137160">
                  <a:moveTo>
                    <a:pt x="254362" y="46291"/>
                  </a:moveTo>
                  <a:lnTo>
                    <a:pt x="243056" y="46291"/>
                  </a:lnTo>
                  <a:lnTo>
                    <a:pt x="243056" y="56222"/>
                  </a:lnTo>
                  <a:lnTo>
                    <a:pt x="254362" y="56222"/>
                  </a:lnTo>
                  <a:lnTo>
                    <a:pt x="254362" y="46291"/>
                  </a:lnTo>
                  <a:close/>
                </a:path>
                <a:path w="259079" h="137160">
                  <a:moveTo>
                    <a:pt x="209318" y="19861"/>
                  </a:moveTo>
                  <a:lnTo>
                    <a:pt x="206848" y="19861"/>
                  </a:lnTo>
                  <a:lnTo>
                    <a:pt x="206848" y="29944"/>
                  </a:lnTo>
                  <a:lnTo>
                    <a:pt x="207461" y="29944"/>
                  </a:lnTo>
                  <a:lnTo>
                    <a:pt x="209318" y="19861"/>
                  </a:lnTo>
                  <a:close/>
                </a:path>
                <a:path w="259079" h="137160">
                  <a:moveTo>
                    <a:pt x="241681" y="19861"/>
                  </a:moveTo>
                  <a:lnTo>
                    <a:pt x="209318" y="19861"/>
                  </a:lnTo>
                  <a:lnTo>
                    <a:pt x="207461" y="29944"/>
                  </a:lnTo>
                  <a:lnTo>
                    <a:pt x="241681" y="29944"/>
                  </a:lnTo>
                  <a:lnTo>
                    <a:pt x="241681" y="19861"/>
                  </a:lnTo>
                  <a:close/>
                </a:path>
                <a:path w="259079" h="137160">
                  <a:moveTo>
                    <a:pt x="254362" y="19861"/>
                  </a:moveTo>
                  <a:lnTo>
                    <a:pt x="243820" y="19861"/>
                  </a:lnTo>
                  <a:lnTo>
                    <a:pt x="243820" y="29944"/>
                  </a:lnTo>
                  <a:lnTo>
                    <a:pt x="254362" y="29944"/>
                  </a:lnTo>
                  <a:lnTo>
                    <a:pt x="254362" y="19861"/>
                  </a:lnTo>
                  <a:close/>
                </a:path>
                <a:path w="259079" h="137160">
                  <a:moveTo>
                    <a:pt x="197987" y="6722"/>
                  </a:moveTo>
                  <a:lnTo>
                    <a:pt x="150168" y="6722"/>
                  </a:lnTo>
                  <a:lnTo>
                    <a:pt x="150168" y="17111"/>
                  </a:lnTo>
                  <a:lnTo>
                    <a:pt x="197109" y="17111"/>
                  </a:lnTo>
                  <a:lnTo>
                    <a:pt x="197987" y="12986"/>
                  </a:lnTo>
                  <a:lnTo>
                    <a:pt x="197987" y="6722"/>
                  </a:lnTo>
                  <a:close/>
                </a:path>
                <a:path w="259079" h="137160">
                  <a:moveTo>
                    <a:pt x="211737" y="6722"/>
                  </a:moveTo>
                  <a:lnTo>
                    <a:pt x="203792" y="6722"/>
                  </a:lnTo>
                  <a:lnTo>
                    <a:pt x="203792" y="17111"/>
                  </a:lnTo>
                  <a:lnTo>
                    <a:pt x="209824" y="17111"/>
                  </a:lnTo>
                  <a:lnTo>
                    <a:pt x="211737" y="6722"/>
                  </a:lnTo>
                  <a:close/>
                </a:path>
                <a:path w="259079" h="137160">
                  <a:moveTo>
                    <a:pt x="254362" y="76846"/>
                  </a:moveTo>
                  <a:lnTo>
                    <a:pt x="165445" y="76846"/>
                  </a:lnTo>
                  <a:lnTo>
                    <a:pt x="165445" y="87083"/>
                  </a:lnTo>
                  <a:lnTo>
                    <a:pt x="241834" y="87083"/>
                  </a:lnTo>
                  <a:lnTo>
                    <a:pt x="241834" y="100985"/>
                  </a:lnTo>
                  <a:lnTo>
                    <a:pt x="165904" y="100985"/>
                  </a:lnTo>
                  <a:lnTo>
                    <a:pt x="165904" y="136735"/>
                  </a:lnTo>
                  <a:lnTo>
                    <a:pt x="258945" y="136735"/>
                  </a:lnTo>
                  <a:lnTo>
                    <a:pt x="258945" y="132763"/>
                  </a:lnTo>
                  <a:lnTo>
                    <a:pt x="178431" y="132763"/>
                  </a:lnTo>
                  <a:lnTo>
                    <a:pt x="178431" y="110763"/>
                  </a:lnTo>
                  <a:lnTo>
                    <a:pt x="254362" y="110763"/>
                  </a:lnTo>
                  <a:lnTo>
                    <a:pt x="254362" y="76846"/>
                  </a:lnTo>
                  <a:close/>
                </a:path>
                <a:path w="259079" h="137160">
                  <a:moveTo>
                    <a:pt x="258945" y="126652"/>
                  </a:moveTo>
                  <a:lnTo>
                    <a:pt x="178431" y="126652"/>
                  </a:lnTo>
                  <a:lnTo>
                    <a:pt x="178431" y="132763"/>
                  </a:lnTo>
                  <a:lnTo>
                    <a:pt x="258945" y="132763"/>
                  </a:lnTo>
                  <a:lnTo>
                    <a:pt x="258945" y="126652"/>
                  </a:lnTo>
                  <a:close/>
                </a:path>
              </a:pathLst>
            </a:custGeom>
            <a:solidFill>
              <a:srgbClr val="6775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3031914" y="2552811"/>
              <a:ext cx="764540" cy="289560"/>
            </a:xfrm>
            <a:custGeom>
              <a:avLst/>
              <a:gdLst/>
              <a:ahLst/>
              <a:cxnLst/>
              <a:rect l="l" t="t" r="r" b="b"/>
              <a:pathLst>
                <a:path w="764539" h="289560">
                  <a:moveTo>
                    <a:pt x="10428" y="144691"/>
                  </a:moveTo>
                  <a:lnTo>
                    <a:pt x="0" y="144691"/>
                  </a:lnTo>
                  <a:lnTo>
                    <a:pt x="7376" y="190425"/>
                  </a:lnTo>
                  <a:lnTo>
                    <a:pt x="27917" y="230144"/>
                  </a:lnTo>
                  <a:lnTo>
                    <a:pt x="59238" y="261466"/>
                  </a:lnTo>
                  <a:lnTo>
                    <a:pt x="98957" y="282006"/>
                  </a:lnTo>
                  <a:lnTo>
                    <a:pt x="144691" y="289383"/>
                  </a:lnTo>
                  <a:lnTo>
                    <a:pt x="144691" y="278954"/>
                  </a:lnTo>
                  <a:lnTo>
                    <a:pt x="102253" y="272109"/>
                  </a:lnTo>
                  <a:lnTo>
                    <a:pt x="65397" y="253049"/>
                  </a:lnTo>
                  <a:lnTo>
                    <a:pt x="36333" y="223985"/>
                  </a:lnTo>
                  <a:lnTo>
                    <a:pt x="17273" y="187129"/>
                  </a:lnTo>
                  <a:lnTo>
                    <a:pt x="10428" y="144691"/>
                  </a:lnTo>
                  <a:close/>
                </a:path>
                <a:path w="764539" h="289560">
                  <a:moveTo>
                    <a:pt x="619576" y="278954"/>
                  </a:moveTo>
                  <a:lnTo>
                    <a:pt x="144691" y="278954"/>
                  </a:lnTo>
                  <a:lnTo>
                    <a:pt x="144691" y="289383"/>
                  </a:lnTo>
                  <a:lnTo>
                    <a:pt x="619576" y="289383"/>
                  </a:lnTo>
                  <a:lnTo>
                    <a:pt x="619576" y="278954"/>
                  </a:lnTo>
                  <a:close/>
                </a:path>
                <a:path w="764539" h="289560">
                  <a:moveTo>
                    <a:pt x="619576" y="0"/>
                  </a:moveTo>
                  <a:lnTo>
                    <a:pt x="619576" y="10428"/>
                  </a:lnTo>
                  <a:lnTo>
                    <a:pt x="662013" y="17273"/>
                  </a:lnTo>
                  <a:lnTo>
                    <a:pt x="698870" y="36333"/>
                  </a:lnTo>
                  <a:lnTo>
                    <a:pt x="727934" y="65397"/>
                  </a:lnTo>
                  <a:lnTo>
                    <a:pt x="746994" y="102253"/>
                  </a:lnTo>
                  <a:lnTo>
                    <a:pt x="753839" y="144691"/>
                  </a:lnTo>
                  <a:lnTo>
                    <a:pt x="746994" y="187129"/>
                  </a:lnTo>
                  <a:lnTo>
                    <a:pt x="727934" y="223985"/>
                  </a:lnTo>
                  <a:lnTo>
                    <a:pt x="698870" y="253049"/>
                  </a:lnTo>
                  <a:lnTo>
                    <a:pt x="662013" y="272109"/>
                  </a:lnTo>
                  <a:lnTo>
                    <a:pt x="619576" y="278954"/>
                  </a:lnTo>
                  <a:lnTo>
                    <a:pt x="619576" y="289383"/>
                  </a:lnTo>
                  <a:lnTo>
                    <a:pt x="665309" y="282006"/>
                  </a:lnTo>
                  <a:lnTo>
                    <a:pt x="705029" y="261466"/>
                  </a:lnTo>
                  <a:lnTo>
                    <a:pt x="736350" y="230144"/>
                  </a:lnTo>
                  <a:lnTo>
                    <a:pt x="756891" y="190425"/>
                  </a:lnTo>
                  <a:lnTo>
                    <a:pt x="764267" y="144691"/>
                  </a:lnTo>
                  <a:lnTo>
                    <a:pt x="756891" y="98957"/>
                  </a:lnTo>
                  <a:lnTo>
                    <a:pt x="736350" y="59238"/>
                  </a:lnTo>
                  <a:lnTo>
                    <a:pt x="705029" y="27917"/>
                  </a:lnTo>
                  <a:lnTo>
                    <a:pt x="665309" y="7376"/>
                  </a:lnTo>
                  <a:lnTo>
                    <a:pt x="619576" y="0"/>
                  </a:lnTo>
                  <a:close/>
                </a:path>
                <a:path w="764539" h="289560">
                  <a:moveTo>
                    <a:pt x="144691" y="0"/>
                  </a:moveTo>
                  <a:lnTo>
                    <a:pt x="98957" y="7376"/>
                  </a:lnTo>
                  <a:lnTo>
                    <a:pt x="59238" y="27917"/>
                  </a:lnTo>
                  <a:lnTo>
                    <a:pt x="27917" y="59238"/>
                  </a:lnTo>
                  <a:lnTo>
                    <a:pt x="7376" y="98957"/>
                  </a:lnTo>
                  <a:lnTo>
                    <a:pt x="0" y="144691"/>
                  </a:lnTo>
                  <a:lnTo>
                    <a:pt x="10428" y="144691"/>
                  </a:lnTo>
                  <a:lnTo>
                    <a:pt x="17273" y="102253"/>
                  </a:lnTo>
                  <a:lnTo>
                    <a:pt x="36333" y="65397"/>
                  </a:lnTo>
                  <a:lnTo>
                    <a:pt x="65397" y="36333"/>
                  </a:lnTo>
                  <a:lnTo>
                    <a:pt x="102253" y="17273"/>
                  </a:lnTo>
                  <a:lnTo>
                    <a:pt x="144691" y="10428"/>
                  </a:lnTo>
                  <a:lnTo>
                    <a:pt x="144691" y="0"/>
                  </a:lnTo>
                  <a:close/>
                </a:path>
                <a:path w="764539" h="289560">
                  <a:moveTo>
                    <a:pt x="619576" y="0"/>
                  </a:moveTo>
                  <a:lnTo>
                    <a:pt x="144691" y="0"/>
                  </a:lnTo>
                  <a:lnTo>
                    <a:pt x="144691" y="10428"/>
                  </a:lnTo>
                  <a:lnTo>
                    <a:pt x="619576" y="10428"/>
                  </a:lnTo>
                  <a:lnTo>
                    <a:pt x="619576" y="0"/>
                  </a:lnTo>
                  <a:close/>
                </a:path>
              </a:pathLst>
            </a:custGeom>
            <a:solidFill>
              <a:srgbClr val="C5C5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2" name="object 10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593249" y="2639259"/>
              <a:ext cx="124038" cy="124040"/>
            </a:xfrm>
            <a:prstGeom prst="rect">
              <a:avLst/>
            </a:prstGeom>
          </p:spPr>
        </p:pic>
      </p:grpSp>
      <p:grpSp>
        <p:nvGrpSpPr>
          <p:cNvPr id="103" name="object 103"/>
          <p:cNvGrpSpPr/>
          <p:nvPr/>
        </p:nvGrpSpPr>
        <p:grpSpPr>
          <a:xfrm>
            <a:off x="3966840" y="2552811"/>
            <a:ext cx="764540" cy="289560"/>
            <a:chOff x="3966840" y="2552811"/>
            <a:chExt cx="764540" cy="289560"/>
          </a:xfrm>
        </p:grpSpPr>
        <p:sp>
          <p:nvSpPr>
            <p:cNvPr id="104" name="object 104"/>
            <p:cNvSpPr/>
            <p:nvPr/>
          </p:nvSpPr>
          <p:spPr>
            <a:xfrm>
              <a:off x="4122993" y="2637081"/>
              <a:ext cx="266065" cy="135255"/>
            </a:xfrm>
            <a:custGeom>
              <a:avLst/>
              <a:gdLst/>
              <a:ahLst/>
              <a:cxnLst/>
              <a:rect l="l" t="t" r="r" b="b"/>
              <a:pathLst>
                <a:path w="266064" h="135255">
                  <a:moveTo>
                    <a:pt x="56222" y="67985"/>
                  </a:moveTo>
                  <a:lnTo>
                    <a:pt x="0" y="67985"/>
                  </a:lnTo>
                  <a:lnTo>
                    <a:pt x="0" y="78374"/>
                  </a:lnTo>
                  <a:lnTo>
                    <a:pt x="124819" y="78374"/>
                  </a:lnTo>
                  <a:lnTo>
                    <a:pt x="124819" y="71194"/>
                  </a:lnTo>
                  <a:lnTo>
                    <a:pt x="56222" y="71194"/>
                  </a:lnTo>
                  <a:lnTo>
                    <a:pt x="56222" y="67985"/>
                  </a:lnTo>
                  <a:close/>
                </a:path>
                <a:path w="266064" h="135255">
                  <a:moveTo>
                    <a:pt x="68749" y="47360"/>
                  </a:moveTo>
                  <a:lnTo>
                    <a:pt x="56222" y="47360"/>
                  </a:lnTo>
                  <a:lnTo>
                    <a:pt x="56222" y="71194"/>
                  </a:lnTo>
                  <a:lnTo>
                    <a:pt x="68749" y="71194"/>
                  </a:lnTo>
                  <a:lnTo>
                    <a:pt x="68749" y="47360"/>
                  </a:lnTo>
                  <a:close/>
                </a:path>
                <a:path w="266064" h="135255">
                  <a:moveTo>
                    <a:pt x="124819" y="67985"/>
                  </a:moveTo>
                  <a:lnTo>
                    <a:pt x="68749" y="67985"/>
                  </a:lnTo>
                  <a:lnTo>
                    <a:pt x="68749" y="71194"/>
                  </a:lnTo>
                  <a:lnTo>
                    <a:pt x="124819" y="71194"/>
                  </a:lnTo>
                  <a:lnTo>
                    <a:pt x="124819" y="67985"/>
                  </a:lnTo>
                  <a:close/>
                </a:path>
                <a:path w="266064" h="135255">
                  <a:moveTo>
                    <a:pt x="29180" y="0"/>
                  </a:moveTo>
                  <a:lnTo>
                    <a:pt x="16652" y="0"/>
                  </a:lnTo>
                  <a:lnTo>
                    <a:pt x="16652" y="51638"/>
                  </a:lnTo>
                  <a:lnTo>
                    <a:pt x="56222" y="51638"/>
                  </a:lnTo>
                  <a:lnTo>
                    <a:pt x="56222" y="47360"/>
                  </a:lnTo>
                  <a:lnTo>
                    <a:pt x="108624" y="47360"/>
                  </a:lnTo>
                  <a:lnTo>
                    <a:pt x="108624" y="41555"/>
                  </a:lnTo>
                  <a:lnTo>
                    <a:pt x="29180" y="41555"/>
                  </a:lnTo>
                  <a:lnTo>
                    <a:pt x="29180" y="25513"/>
                  </a:lnTo>
                  <a:lnTo>
                    <a:pt x="108624" y="25513"/>
                  </a:lnTo>
                  <a:lnTo>
                    <a:pt x="108624" y="15583"/>
                  </a:lnTo>
                  <a:lnTo>
                    <a:pt x="29180" y="15583"/>
                  </a:lnTo>
                  <a:lnTo>
                    <a:pt x="29180" y="0"/>
                  </a:lnTo>
                  <a:close/>
                </a:path>
                <a:path w="266064" h="135255">
                  <a:moveTo>
                    <a:pt x="108624" y="47360"/>
                  </a:moveTo>
                  <a:lnTo>
                    <a:pt x="68749" y="47360"/>
                  </a:lnTo>
                  <a:lnTo>
                    <a:pt x="68749" y="51638"/>
                  </a:lnTo>
                  <a:lnTo>
                    <a:pt x="108624" y="51638"/>
                  </a:lnTo>
                  <a:lnTo>
                    <a:pt x="108624" y="47360"/>
                  </a:lnTo>
                  <a:close/>
                </a:path>
                <a:path w="266064" h="135255">
                  <a:moveTo>
                    <a:pt x="108624" y="25513"/>
                  </a:moveTo>
                  <a:lnTo>
                    <a:pt x="95944" y="25513"/>
                  </a:lnTo>
                  <a:lnTo>
                    <a:pt x="95944" y="41555"/>
                  </a:lnTo>
                  <a:lnTo>
                    <a:pt x="108624" y="41555"/>
                  </a:lnTo>
                  <a:lnTo>
                    <a:pt x="108624" y="25513"/>
                  </a:lnTo>
                  <a:close/>
                </a:path>
                <a:path w="266064" h="135255">
                  <a:moveTo>
                    <a:pt x="108624" y="0"/>
                  </a:moveTo>
                  <a:lnTo>
                    <a:pt x="95944" y="0"/>
                  </a:lnTo>
                  <a:lnTo>
                    <a:pt x="95944" y="15583"/>
                  </a:lnTo>
                  <a:lnTo>
                    <a:pt x="108624" y="15583"/>
                  </a:lnTo>
                  <a:lnTo>
                    <a:pt x="108624" y="0"/>
                  </a:lnTo>
                  <a:close/>
                </a:path>
                <a:path w="266064" h="135255">
                  <a:moveTo>
                    <a:pt x="109388" y="91819"/>
                  </a:moveTo>
                  <a:lnTo>
                    <a:pt x="13902" y="91819"/>
                  </a:lnTo>
                  <a:lnTo>
                    <a:pt x="13902" y="102208"/>
                  </a:lnTo>
                  <a:lnTo>
                    <a:pt x="96708" y="102208"/>
                  </a:lnTo>
                  <a:lnTo>
                    <a:pt x="96708" y="134902"/>
                  </a:lnTo>
                  <a:lnTo>
                    <a:pt x="109388" y="134902"/>
                  </a:lnTo>
                  <a:lnTo>
                    <a:pt x="109388" y="91819"/>
                  </a:lnTo>
                  <a:close/>
                </a:path>
                <a:path w="266064" h="135255">
                  <a:moveTo>
                    <a:pt x="198751" y="1680"/>
                  </a:moveTo>
                  <a:lnTo>
                    <a:pt x="196459" y="1680"/>
                  </a:lnTo>
                  <a:lnTo>
                    <a:pt x="196459" y="9319"/>
                  </a:lnTo>
                  <a:lnTo>
                    <a:pt x="192270" y="23351"/>
                  </a:lnTo>
                  <a:lnTo>
                    <a:pt x="181162" y="35291"/>
                  </a:lnTo>
                  <a:lnTo>
                    <a:pt x="165328" y="44252"/>
                  </a:lnTo>
                  <a:lnTo>
                    <a:pt x="146959" y="49347"/>
                  </a:lnTo>
                  <a:lnTo>
                    <a:pt x="152001" y="59583"/>
                  </a:lnTo>
                  <a:lnTo>
                    <a:pt x="172807" y="53383"/>
                  </a:lnTo>
                  <a:lnTo>
                    <a:pt x="190577" y="42529"/>
                  </a:lnTo>
                  <a:lnTo>
                    <a:pt x="202962" y="27635"/>
                  </a:lnTo>
                  <a:lnTo>
                    <a:pt x="203206" y="26673"/>
                  </a:lnTo>
                  <a:lnTo>
                    <a:pt x="198751" y="9319"/>
                  </a:lnTo>
                  <a:lnTo>
                    <a:pt x="198751" y="1680"/>
                  </a:lnTo>
                  <a:close/>
                </a:path>
                <a:path w="266064" h="135255">
                  <a:moveTo>
                    <a:pt x="209751" y="1680"/>
                  </a:moveTo>
                  <a:lnTo>
                    <a:pt x="207612" y="1680"/>
                  </a:lnTo>
                  <a:lnTo>
                    <a:pt x="207612" y="9319"/>
                  </a:lnTo>
                  <a:lnTo>
                    <a:pt x="203206" y="26673"/>
                  </a:lnTo>
                  <a:lnTo>
                    <a:pt x="203420" y="27507"/>
                  </a:lnTo>
                  <a:lnTo>
                    <a:pt x="215824" y="42414"/>
                  </a:lnTo>
                  <a:lnTo>
                    <a:pt x="233555" y="53340"/>
                  </a:lnTo>
                  <a:lnTo>
                    <a:pt x="254209" y="59583"/>
                  </a:lnTo>
                  <a:lnTo>
                    <a:pt x="259251" y="49347"/>
                  </a:lnTo>
                  <a:lnTo>
                    <a:pt x="241010" y="44188"/>
                  </a:lnTo>
                  <a:lnTo>
                    <a:pt x="225162" y="35119"/>
                  </a:lnTo>
                  <a:lnTo>
                    <a:pt x="213983" y="23157"/>
                  </a:lnTo>
                  <a:lnTo>
                    <a:pt x="209751" y="9319"/>
                  </a:lnTo>
                  <a:lnTo>
                    <a:pt x="209751" y="1680"/>
                  </a:lnTo>
                  <a:close/>
                </a:path>
                <a:path w="266064" h="135255">
                  <a:moveTo>
                    <a:pt x="207612" y="1680"/>
                  </a:moveTo>
                  <a:lnTo>
                    <a:pt x="198751" y="1680"/>
                  </a:lnTo>
                  <a:lnTo>
                    <a:pt x="198751" y="9319"/>
                  </a:lnTo>
                  <a:lnTo>
                    <a:pt x="203206" y="26673"/>
                  </a:lnTo>
                  <a:lnTo>
                    <a:pt x="207612" y="9319"/>
                  </a:lnTo>
                  <a:lnTo>
                    <a:pt x="207612" y="1680"/>
                  </a:lnTo>
                  <a:close/>
                </a:path>
                <a:path w="266064" h="135255">
                  <a:moveTo>
                    <a:pt x="208987" y="82346"/>
                  </a:moveTo>
                  <a:lnTo>
                    <a:pt x="196459" y="82346"/>
                  </a:lnTo>
                  <a:lnTo>
                    <a:pt x="196459" y="134902"/>
                  </a:lnTo>
                  <a:lnTo>
                    <a:pt x="208987" y="134902"/>
                  </a:lnTo>
                  <a:lnTo>
                    <a:pt x="208987" y="82346"/>
                  </a:lnTo>
                  <a:close/>
                </a:path>
                <a:path w="266064" h="135255">
                  <a:moveTo>
                    <a:pt x="265515" y="74555"/>
                  </a:moveTo>
                  <a:lnTo>
                    <a:pt x="140695" y="74555"/>
                  </a:lnTo>
                  <a:lnTo>
                    <a:pt x="140695" y="85096"/>
                  </a:lnTo>
                  <a:lnTo>
                    <a:pt x="196459" y="85096"/>
                  </a:lnTo>
                  <a:lnTo>
                    <a:pt x="196459" y="82346"/>
                  </a:lnTo>
                  <a:lnTo>
                    <a:pt x="265515" y="82346"/>
                  </a:lnTo>
                  <a:lnTo>
                    <a:pt x="265515" y="74555"/>
                  </a:lnTo>
                  <a:close/>
                </a:path>
                <a:path w="266064" h="135255">
                  <a:moveTo>
                    <a:pt x="265515" y="82346"/>
                  </a:moveTo>
                  <a:lnTo>
                    <a:pt x="208987" y="82346"/>
                  </a:lnTo>
                  <a:lnTo>
                    <a:pt x="208987" y="85096"/>
                  </a:lnTo>
                  <a:lnTo>
                    <a:pt x="265515" y="85096"/>
                  </a:lnTo>
                  <a:lnTo>
                    <a:pt x="265515" y="82346"/>
                  </a:lnTo>
                  <a:close/>
                </a:path>
              </a:pathLst>
            </a:custGeom>
            <a:solidFill>
              <a:srgbClr val="6775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3966840" y="2552811"/>
              <a:ext cx="764540" cy="289560"/>
            </a:xfrm>
            <a:custGeom>
              <a:avLst/>
              <a:gdLst/>
              <a:ahLst/>
              <a:cxnLst/>
              <a:rect l="l" t="t" r="r" b="b"/>
              <a:pathLst>
                <a:path w="764539" h="289560">
                  <a:moveTo>
                    <a:pt x="10428" y="144691"/>
                  </a:moveTo>
                  <a:lnTo>
                    <a:pt x="0" y="144691"/>
                  </a:lnTo>
                  <a:lnTo>
                    <a:pt x="7376" y="190425"/>
                  </a:lnTo>
                  <a:lnTo>
                    <a:pt x="27917" y="230144"/>
                  </a:lnTo>
                  <a:lnTo>
                    <a:pt x="59238" y="261466"/>
                  </a:lnTo>
                  <a:lnTo>
                    <a:pt x="98957" y="282006"/>
                  </a:lnTo>
                  <a:lnTo>
                    <a:pt x="144691" y="289383"/>
                  </a:lnTo>
                  <a:lnTo>
                    <a:pt x="144691" y="278954"/>
                  </a:lnTo>
                  <a:lnTo>
                    <a:pt x="102253" y="272109"/>
                  </a:lnTo>
                  <a:lnTo>
                    <a:pt x="65397" y="253049"/>
                  </a:lnTo>
                  <a:lnTo>
                    <a:pt x="36333" y="223985"/>
                  </a:lnTo>
                  <a:lnTo>
                    <a:pt x="17273" y="187129"/>
                  </a:lnTo>
                  <a:lnTo>
                    <a:pt x="10428" y="144691"/>
                  </a:lnTo>
                  <a:close/>
                </a:path>
                <a:path w="764539" h="289560">
                  <a:moveTo>
                    <a:pt x="619576" y="278954"/>
                  </a:moveTo>
                  <a:lnTo>
                    <a:pt x="144691" y="278954"/>
                  </a:lnTo>
                  <a:lnTo>
                    <a:pt x="144691" y="289383"/>
                  </a:lnTo>
                  <a:lnTo>
                    <a:pt x="619576" y="289383"/>
                  </a:lnTo>
                  <a:lnTo>
                    <a:pt x="619576" y="278954"/>
                  </a:lnTo>
                  <a:close/>
                </a:path>
                <a:path w="764539" h="289560">
                  <a:moveTo>
                    <a:pt x="619576" y="0"/>
                  </a:moveTo>
                  <a:lnTo>
                    <a:pt x="619576" y="10428"/>
                  </a:lnTo>
                  <a:lnTo>
                    <a:pt x="662013" y="17273"/>
                  </a:lnTo>
                  <a:lnTo>
                    <a:pt x="698870" y="36333"/>
                  </a:lnTo>
                  <a:lnTo>
                    <a:pt x="727934" y="65397"/>
                  </a:lnTo>
                  <a:lnTo>
                    <a:pt x="746994" y="102253"/>
                  </a:lnTo>
                  <a:lnTo>
                    <a:pt x="753839" y="144691"/>
                  </a:lnTo>
                  <a:lnTo>
                    <a:pt x="746994" y="187129"/>
                  </a:lnTo>
                  <a:lnTo>
                    <a:pt x="727934" y="223985"/>
                  </a:lnTo>
                  <a:lnTo>
                    <a:pt x="698870" y="253049"/>
                  </a:lnTo>
                  <a:lnTo>
                    <a:pt x="662013" y="272109"/>
                  </a:lnTo>
                  <a:lnTo>
                    <a:pt x="619576" y="278954"/>
                  </a:lnTo>
                  <a:lnTo>
                    <a:pt x="619576" y="289383"/>
                  </a:lnTo>
                  <a:lnTo>
                    <a:pt x="665309" y="282006"/>
                  </a:lnTo>
                  <a:lnTo>
                    <a:pt x="705029" y="261466"/>
                  </a:lnTo>
                  <a:lnTo>
                    <a:pt x="736350" y="230144"/>
                  </a:lnTo>
                  <a:lnTo>
                    <a:pt x="756891" y="190425"/>
                  </a:lnTo>
                  <a:lnTo>
                    <a:pt x="764267" y="144691"/>
                  </a:lnTo>
                  <a:lnTo>
                    <a:pt x="756891" y="98957"/>
                  </a:lnTo>
                  <a:lnTo>
                    <a:pt x="736350" y="59238"/>
                  </a:lnTo>
                  <a:lnTo>
                    <a:pt x="705029" y="27917"/>
                  </a:lnTo>
                  <a:lnTo>
                    <a:pt x="665309" y="7376"/>
                  </a:lnTo>
                  <a:lnTo>
                    <a:pt x="619576" y="0"/>
                  </a:lnTo>
                  <a:close/>
                </a:path>
                <a:path w="764539" h="289560">
                  <a:moveTo>
                    <a:pt x="144691" y="0"/>
                  </a:moveTo>
                  <a:lnTo>
                    <a:pt x="98957" y="7376"/>
                  </a:lnTo>
                  <a:lnTo>
                    <a:pt x="59238" y="27917"/>
                  </a:lnTo>
                  <a:lnTo>
                    <a:pt x="27917" y="59238"/>
                  </a:lnTo>
                  <a:lnTo>
                    <a:pt x="7376" y="98957"/>
                  </a:lnTo>
                  <a:lnTo>
                    <a:pt x="0" y="144691"/>
                  </a:lnTo>
                  <a:lnTo>
                    <a:pt x="10428" y="144691"/>
                  </a:lnTo>
                  <a:lnTo>
                    <a:pt x="17273" y="102253"/>
                  </a:lnTo>
                  <a:lnTo>
                    <a:pt x="36333" y="65397"/>
                  </a:lnTo>
                  <a:lnTo>
                    <a:pt x="65397" y="36333"/>
                  </a:lnTo>
                  <a:lnTo>
                    <a:pt x="102253" y="17273"/>
                  </a:lnTo>
                  <a:lnTo>
                    <a:pt x="144691" y="10428"/>
                  </a:lnTo>
                  <a:lnTo>
                    <a:pt x="144691" y="0"/>
                  </a:lnTo>
                  <a:close/>
                </a:path>
                <a:path w="764539" h="289560">
                  <a:moveTo>
                    <a:pt x="619576" y="0"/>
                  </a:moveTo>
                  <a:lnTo>
                    <a:pt x="144691" y="0"/>
                  </a:lnTo>
                  <a:lnTo>
                    <a:pt x="144691" y="10428"/>
                  </a:lnTo>
                  <a:lnTo>
                    <a:pt x="619576" y="10428"/>
                  </a:lnTo>
                  <a:lnTo>
                    <a:pt x="619576" y="0"/>
                  </a:lnTo>
                  <a:close/>
                </a:path>
              </a:pathLst>
            </a:custGeom>
            <a:solidFill>
              <a:srgbClr val="C5C5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6" name="object 10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491080" y="2639259"/>
              <a:ext cx="124038" cy="124040"/>
            </a:xfrm>
            <a:prstGeom prst="rect">
              <a:avLst/>
            </a:prstGeom>
          </p:spPr>
        </p:pic>
      </p:grpSp>
      <p:grpSp>
        <p:nvGrpSpPr>
          <p:cNvPr id="107" name="object 107"/>
          <p:cNvGrpSpPr/>
          <p:nvPr/>
        </p:nvGrpSpPr>
        <p:grpSpPr>
          <a:xfrm>
            <a:off x="4137508" y="2115033"/>
            <a:ext cx="1106170" cy="289560"/>
            <a:chOff x="4137508" y="2115033"/>
            <a:chExt cx="1106170" cy="289560"/>
          </a:xfrm>
        </p:grpSpPr>
        <p:sp>
          <p:nvSpPr>
            <p:cNvPr id="108" name="object 108"/>
            <p:cNvSpPr/>
            <p:nvPr/>
          </p:nvSpPr>
          <p:spPr>
            <a:xfrm>
              <a:off x="4353363" y="2196923"/>
              <a:ext cx="546100" cy="139700"/>
            </a:xfrm>
            <a:custGeom>
              <a:avLst/>
              <a:gdLst/>
              <a:ahLst/>
              <a:cxnLst/>
              <a:rect l="l" t="t" r="r" b="b"/>
              <a:pathLst>
                <a:path w="546100" h="139700">
                  <a:moveTo>
                    <a:pt x="113055" y="1527"/>
                  </a:moveTo>
                  <a:lnTo>
                    <a:pt x="100374" y="1527"/>
                  </a:lnTo>
                  <a:lnTo>
                    <a:pt x="100374" y="83874"/>
                  </a:lnTo>
                  <a:lnTo>
                    <a:pt x="113055" y="83874"/>
                  </a:lnTo>
                  <a:lnTo>
                    <a:pt x="113055" y="47819"/>
                  </a:lnTo>
                  <a:lnTo>
                    <a:pt x="104346" y="47819"/>
                  </a:lnTo>
                  <a:lnTo>
                    <a:pt x="104346" y="37277"/>
                  </a:lnTo>
                  <a:lnTo>
                    <a:pt x="113055" y="37277"/>
                  </a:lnTo>
                  <a:lnTo>
                    <a:pt x="113055" y="1527"/>
                  </a:lnTo>
                  <a:close/>
                </a:path>
                <a:path w="546100" h="139700">
                  <a:moveTo>
                    <a:pt x="37124" y="15430"/>
                  </a:moveTo>
                  <a:lnTo>
                    <a:pt x="34680" y="15430"/>
                  </a:lnTo>
                  <a:lnTo>
                    <a:pt x="34680" y="26583"/>
                  </a:lnTo>
                  <a:lnTo>
                    <a:pt x="32140" y="41070"/>
                  </a:lnTo>
                  <a:lnTo>
                    <a:pt x="25017" y="54140"/>
                  </a:lnTo>
                  <a:lnTo>
                    <a:pt x="14055" y="64889"/>
                  </a:lnTo>
                  <a:lnTo>
                    <a:pt x="0" y="72416"/>
                  </a:lnTo>
                  <a:lnTo>
                    <a:pt x="6569" y="82499"/>
                  </a:lnTo>
                  <a:lnTo>
                    <a:pt x="22252" y="73741"/>
                  </a:lnTo>
                  <a:lnTo>
                    <a:pt x="34413" y="60900"/>
                  </a:lnTo>
                  <a:lnTo>
                    <a:pt x="41426" y="46612"/>
                  </a:lnTo>
                  <a:lnTo>
                    <a:pt x="39791" y="43381"/>
                  </a:lnTo>
                  <a:lnTo>
                    <a:pt x="37124" y="26583"/>
                  </a:lnTo>
                  <a:lnTo>
                    <a:pt x="37124" y="15430"/>
                  </a:lnTo>
                  <a:close/>
                </a:path>
                <a:path w="546100" h="139700">
                  <a:moveTo>
                    <a:pt x="47360" y="15430"/>
                  </a:moveTo>
                  <a:lnTo>
                    <a:pt x="45069" y="15430"/>
                  </a:lnTo>
                  <a:lnTo>
                    <a:pt x="45069" y="26583"/>
                  </a:lnTo>
                  <a:lnTo>
                    <a:pt x="42276" y="44880"/>
                  </a:lnTo>
                  <a:lnTo>
                    <a:pt x="41426" y="46612"/>
                  </a:lnTo>
                  <a:lnTo>
                    <a:pt x="47341" y="58303"/>
                  </a:lnTo>
                  <a:lnTo>
                    <a:pt x="59103" y="70389"/>
                  </a:lnTo>
                  <a:lnTo>
                    <a:pt x="74402" y="78680"/>
                  </a:lnTo>
                  <a:lnTo>
                    <a:pt x="80819" y="68596"/>
                  </a:lnTo>
                  <a:lnTo>
                    <a:pt x="67148" y="61581"/>
                  </a:lnTo>
                  <a:lnTo>
                    <a:pt x="56584" y="51657"/>
                  </a:lnTo>
                  <a:lnTo>
                    <a:pt x="49774" y="39700"/>
                  </a:lnTo>
                  <a:lnTo>
                    <a:pt x="47360" y="26583"/>
                  </a:lnTo>
                  <a:lnTo>
                    <a:pt x="47360" y="15430"/>
                  </a:lnTo>
                  <a:close/>
                </a:path>
                <a:path w="546100" h="139700">
                  <a:moveTo>
                    <a:pt x="100374" y="37277"/>
                  </a:moveTo>
                  <a:lnTo>
                    <a:pt x="73180" y="37277"/>
                  </a:lnTo>
                  <a:lnTo>
                    <a:pt x="73180" y="47819"/>
                  </a:lnTo>
                  <a:lnTo>
                    <a:pt x="100374" y="47819"/>
                  </a:lnTo>
                  <a:lnTo>
                    <a:pt x="100374" y="37277"/>
                  </a:lnTo>
                  <a:close/>
                </a:path>
                <a:path w="546100" h="139700">
                  <a:moveTo>
                    <a:pt x="113055" y="37277"/>
                  </a:moveTo>
                  <a:lnTo>
                    <a:pt x="104346" y="37277"/>
                  </a:lnTo>
                  <a:lnTo>
                    <a:pt x="104346" y="47819"/>
                  </a:lnTo>
                  <a:lnTo>
                    <a:pt x="113055" y="47819"/>
                  </a:lnTo>
                  <a:lnTo>
                    <a:pt x="113055" y="37277"/>
                  </a:lnTo>
                  <a:close/>
                </a:path>
                <a:path w="546100" h="139700">
                  <a:moveTo>
                    <a:pt x="45069" y="15430"/>
                  </a:moveTo>
                  <a:lnTo>
                    <a:pt x="37124" y="15430"/>
                  </a:lnTo>
                  <a:lnTo>
                    <a:pt x="37124" y="26583"/>
                  </a:lnTo>
                  <a:lnTo>
                    <a:pt x="39791" y="43381"/>
                  </a:lnTo>
                  <a:lnTo>
                    <a:pt x="41426" y="46612"/>
                  </a:lnTo>
                  <a:lnTo>
                    <a:pt x="42276" y="44880"/>
                  </a:lnTo>
                  <a:lnTo>
                    <a:pt x="45069" y="26583"/>
                  </a:lnTo>
                  <a:lnTo>
                    <a:pt x="45069" y="15430"/>
                  </a:lnTo>
                  <a:close/>
                </a:path>
                <a:path w="546100" h="139700">
                  <a:moveTo>
                    <a:pt x="77610" y="11611"/>
                  </a:moveTo>
                  <a:lnTo>
                    <a:pt x="3819" y="11611"/>
                  </a:lnTo>
                  <a:lnTo>
                    <a:pt x="3819" y="21999"/>
                  </a:lnTo>
                  <a:lnTo>
                    <a:pt x="34680" y="21999"/>
                  </a:lnTo>
                  <a:lnTo>
                    <a:pt x="34680" y="15430"/>
                  </a:lnTo>
                  <a:lnTo>
                    <a:pt x="77610" y="15430"/>
                  </a:lnTo>
                  <a:lnTo>
                    <a:pt x="77610" y="11611"/>
                  </a:lnTo>
                  <a:close/>
                </a:path>
                <a:path w="546100" h="139700">
                  <a:moveTo>
                    <a:pt x="77610" y="15430"/>
                  </a:moveTo>
                  <a:lnTo>
                    <a:pt x="47360" y="15430"/>
                  </a:lnTo>
                  <a:lnTo>
                    <a:pt x="47360" y="21999"/>
                  </a:lnTo>
                  <a:lnTo>
                    <a:pt x="77610" y="21999"/>
                  </a:lnTo>
                  <a:lnTo>
                    <a:pt x="77610" y="15430"/>
                  </a:lnTo>
                  <a:close/>
                </a:path>
                <a:path w="546100" h="139700">
                  <a:moveTo>
                    <a:pt x="67680" y="87999"/>
                  </a:moveTo>
                  <a:lnTo>
                    <a:pt x="48418" y="89756"/>
                  </a:lnTo>
                  <a:lnTo>
                    <a:pt x="33897" y="94836"/>
                  </a:lnTo>
                  <a:lnTo>
                    <a:pt x="24733" y="102952"/>
                  </a:lnTo>
                  <a:lnTo>
                    <a:pt x="21541" y="113819"/>
                  </a:lnTo>
                  <a:lnTo>
                    <a:pt x="24733" y="124725"/>
                  </a:lnTo>
                  <a:lnTo>
                    <a:pt x="33897" y="132782"/>
                  </a:lnTo>
                  <a:lnTo>
                    <a:pt x="48418" y="137774"/>
                  </a:lnTo>
                  <a:lnTo>
                    <a:pt x="67680" y="139485"/>
                  </a:lnTo>
                  <a:lnTo>
                    <a:pt x="86853" y="137774"/>
                  </a:lnTo>
                  <a:lnTo>
                    <a:pt x="101329" y="132782"/>
                  </a:lnTo>
                  <a:lnTo>
                    <a:pt x="104993" y="129555"/>
                  </a:lnTo>
                  <a:lnTo>
                    <a:pt x="67680" y="129555"/>
                  </a:lnTo>
                  <a:lnTo>
                    <a:pt x="53686" y="128492"/>
                  </a:lnTo>
                  <a:lnTo>
                    <a:pt x="43159" y="125411"/>
                  </a:lnTo>
                  <a:lnTo>
                    <a:pt x="36528" y="120467"/>
                  </a:lnTo>
                  <a:lnTo>
                    <a:pt x="34222" y="113819"/>
                  </a:lnTo>
                  <a:lnTo>
                    <a:pt x="36528" y="107082"/>
                  </a:lnTo>
                  <a:lnTo>
                    <a:pt x="43159" y="102093"/>
                  </a:lnTo>
                  <a:lnTo>
                    <a:pt x="53686" y="98994"/>
                  </a:lnTo>
                  <a:lnTo>
                    <a:pt x="67680" y="97930"/>
                  </a:lnTo>
                  <a:lnTo>
                    <a:pt x="104816" y="97930"/>
                  </a:lnTo>
                  <a:lnTo>
                    <a:pt x="101329" y="94836"/>
                  </a:lnTo>
                  <a:lnTo>
                    <a:pt x="86853" y="89756"/>
                  </a:lnTo>
                  <a:lnTo>
                    <a:pt x="67680" y="87999"/>
                  </a:lnTo>
                  <a:close/>
                </a:path>
                <a:path w="546100" h="139700">
                  <a:moveTo>
                    <a:pt x="104816" y="97930"/>
                  </a:moveTo>
                  <a:lnTo>
                    <a:pt x="67680" y="97930"/>
                  </a:lnTo>
                  <a:lnTo>
                    <a:pt x="81673" y="98994"/>
                  </a:lnTo>
                  <a:lnTo>
                    <a:pt x="92201" y="102093"/>
                  </a:lnTo>
                  <a:lnTo>
                    <a:pt x="98832" y="107082"/>
                  </a:lnTo>
                  <a:lnTo>
                    <a:pt x="101138" y="113819"/>
                  </a:lnTo>
                  <a:lnTo>
                    <a:pt x="98832" y="120467"/>
                  </a:lnTo>
                  <a:lnTo>
                    <a:pt x="92201" y="125411"/>
                  </a:lnTo>
                  <a:lnTo>
                    <a:pt x="81673" y="128492"/>
                  </a:lnTo>
                  <a:lnTo>
                    <a:pt x="67680" y="129555"/>
                  </a:lnTo>
                  <a:lnTo>
                    <a:pt x="104993" y="129555"/>
                  </a:lnTo>
                  <a:lnTo>
                    <a:pt x="110477" y="124725"/>
                  </a:lnTo>
                  <a:lnTo>
                    <a:pt x="113666" y="113819"/>
                  </a:lnTo>
                  <a:lnTo>
                    <a:pt x="110477" y="102952"/>
                  </a:lnTo>
                  <a:lnTo>
                    <a:pt x="104816" y="97930"/>
                  </a:lnTo>
                  <a:close/>
                </a:path>
                <a:path w="546100" h="139700">
                  <a:moveTo>
                    <a:pt x="247181" y="1680"/>
                  </a:moveTo>
                  <a:lnTo>
                    <a:pt x="234501" y="1680"/>
                  </a:lnTo>
                  <a:lnTo>
                    <a:pt x="234501" y="85555"/>
                  </a:lnTo>
                  <a:lnTo>
                    <a:pt x="247181" y="85555"/>
                  </a:lnTo>
                  <a:lnTo>
                    <a:pt x="247181" y="62944"/>
                  </a:lnTo>
                  <a:lnTo>
                    <a:pt x="243362" y="62944"/>
                  </a:lnTo>
                  <a:lnTo>
                    <a:pt x="243362" y="52402"/>
                  </a:lnTo>
                  <a:lnTo>
                    <a:pt x="247181" y="52402"/>
                  </a:lnTo>
                  <a:lnTo>
                    <a:pt x="247181" y="34069"/>
                  </a:lnTo>
                  <a:lnTo>
                    <a:pt x="243362" y="34069"/>
                  </a:lnTo>
                  <a:lnTo>
                    <a:pt x="243362" y="23527"/>
                  </a:lnTo>
                  <a:lnTo>
                    <a:pt x="247181" y="23527"/>
                  </a:lnTo>
                  <a:lnTo>
                    <a:pt x="247181" y="1680"/>
                  </a:lnTo>
                  <a:close/>
                </a:path>
                <a:path w="546100" h="139700">
                  <a:moveTo>
                    <a:pt x="247181" y="52402"/>
                  </a:moveTo>
                  <a:lnTo>
                    <a:pt x="243362" y="52402"/>
                  </a:lnTo>
                  <a:lnTo>
                    <a:pt x="243362" y="62944"/>
                  </a:lnTo>
                  <a:lnTo>
                    <a:pt x="247181" y="62944"/>
                  </a:lnTo>
                  <a:lnTo>
                    <a:pt x="247181" y="52402"/>
                  </a:lnTo>
                  <a:close/>
                </a:path>
                <a:path w="546100" h="139700">
                  <a:moveTo>
                    <a:pt x="267653" y="52402"/>
                  </a:moveTo>
                  <a:lnTo>
                    <a:pt x="247181" y="52402"/>
                  </a:lnTo>
                  <a:lnTo>
                    <a:pt x="247181" y="62944"/>
                  </a:lnTo>
                  <a:lnTo>
                    <a:pt x="267653" y="62944"/>
                  </a:lnTo>
                  <a:lnTo>
                    <a:pt x="267653" y="52402"/>
                  </a:lnTo>
                  <a:close/>
                </a:path>
                <a:path w="546100" h="139700">
                  <a:moveTo>
                    <a:pt x="247181" y="23527"/>
                  </a:moveTo>
                  <a:lnTo>
                    <a:pt x="243362" y="23527"/>
                  </a:lnTo>
                  <a:lnTo>
                    <a:pt x="243362" y="34069"/>
                  </a:lnTo>
                  <a:lnTo>
                    <a:pt x="247181" y="34069"/>
                  </a:lnTo>
                  <a:lnTo>
                    <a:pt x="247181" y="23527"/>
                  </a:lnTo>
                  <a:close/>
                </a:path>
                <a:path w="546100" h="139700">
                  <a:moveTo>
                    <a:pt x="267653" y="23527"/>
                  </a:moveTo>
                  <a:lnTo>
                    <a:pt x="247181" y="23527"/>
                  </a:lnTo>
                  <a:lnTo>
                    <a:pt x="247181" y="34069"/>
                  </a:lnTo>
                  <a:lnTo>
                    <a:pt x="267653" y="34069"/>
                  </a:lnTo>
                  <a:lnTo>
                    <a:pt x="267653" y="23527"/>
                  </a:lnTo>
                  <a:close/>
                </a:path>
                <a:path w="546100" h="139700">
                  <a:moveTo>
                    <a:pt x="207917" y="9624"/>
                  </a:moveTo>
                  <a:lnTo>
                    <a:pt x="145737" y="9624"/>
                  </a:lnTo>
                  <a:lnTo>
                    <a:pt x="145737" y="20013"/>
                  </a:lnTo>
                  <a:lnTo>
                    <a:pt x="195390" y="20013"/>
                  </a:lnTo>
                  <a:lnTo>
                    <a:pt x="195390" y="38194"/>
                  </a:lnTo>
                  <a:lnTo>
                    <a:pt x="146043" y="38194"/>
                  </a:lnTo>
                  <a:lnTo>
                    <a:pt x="146043" y="78221"/>
                  </a:lnTo>
                  <a:lnTo>
                    <a:pt x="156890" y="78221"/>
                  </a:lnTo>
                  <a:lnTo>
                    <a:pt x="174822" y="78042"/>
                  </a:lnTo>
                  <a:lnTo>
                    <a:pt x="191036" y="77362"/>
                  </a:lnTo>
                  <a:lnTo>
                    <a:pt x="206562" y="75966"/>
                  </a:lnTo>
                  <a:lnTo>
                    <a:pt x="222431" y="73638"/>
                  </a:lnTo>
                  <a:lnTo>
                    <a:pt x="222353" y="72874"/>
                  </a:lnTo>
                  <a:lnTo>
                    <a:pt x="158418" y="72874"/>
                  </a:lnTo>
                  <a:lnTo>
                    <a:pt x="158418" y="67680"/>
                  </a:lnTo>
                  <a:lnTo>
                    <a:pt x="156890" y="67680"/>
                  </a:lnTo>
                  <a:lnTo>
                    <a:pt x="158418" y="67665"/>
                  </a:lnTo>
                  <a:lnTo>
                    <a:pt x="158418" y="47972"/>
                  </a:lnTo>
                  <a:lnTo>
                    <a:pt x="207917" y="47972"/>
                  </a:lnTo>
                  <a:lnTo>
                    <a:pt x="207917" y="9624"/>
                  </a:lnTo>
                  <a:close/>
                </a:path>
                <a:path w="546100" h="139700">
                  <a:moveTo>
                    <a:pt x="221362" y="63249"/>
                  </a:moveTo>
                  <a:lnTo>
                    <a:pt x="205724" y="65488"/>
                  </a:lnTo>
                  <a:lnTo>
                    <a:pt x="190444" y="66840"/>
                  </a:lnTo>
                  <a:lnTo>
                    <a:pt x="174505" y="67503"/>
                  </a:lnTo>
                  <a:lnTo>
                    <a:pt x="158418" y="67665"/>
                  </a:lnTo>
                  <a:lnTo>
                    <a:pt x="158418" y="72874"/>
                  </a:lnTo>
                  <a:lnTo>
                    <a:pt x="222353" y="72874"/>
                  </a:lnTo>
                  <a:lnTo>
                    <a:pt x="221362" y="63249"/>
                  </a:lnTo>
                  <a:close/>
                </a:path>
                <a:path w="546100" h="139700">
                  <a:moveTo>
                    <a:pt x="158418" y="67665"/>
                  </a:moveTo>
                  <a:lnTo>
                    <a:pt x="156890" y="67680"/>
                  </a:lnTo>
                  <a:lnTo>
                    <a:pt x="158418" y="67680"/>
                  </a:lnTo>
                  <a:close/>
                </a:path>
                <a:path w="546100" h="139700">
                  <a:moveTo>
                    <a:pt x="247181" y="92735"/>
                  </a:moveTo>
                  <a:lnTo>
                    <a:pt x="157501" y="92735"/>
                  </a:lnTo>
                  <a:lnTo>
                    <a:pt x="157501" y="103124"/>
                  </a:lnTo>
                  <a:lnTo>
                    <a:pt x="234501" y="103124"/>
                  </a:lnTo>
                  <a:lnTo>
                    <a:pt x="234501" y="139638"/>
                  </a:lnTo>
                  <a:lnTo>
                    <a:pt x="247181" y="139638"/>
                  </a:lnTo>
                  <a:lnTo>
                    <a:pt x="247181" y="92735"/>
                  </a:lnTo>
                  <a:close/>
                </a:path>
                <a:path w="546100" h="139700">
                  <a:moveTo>
                    <a:pt x="343572" y="8249"/>
                  </a:moveTo>
                  <a:lnTo>
                    <a:pt x="337766" y="8249"/>
                  </a:lnTo>
                  <a:lnTo>
                    <a:pt x="337766" y="14513"/>
                  </a:lnTo>
                  <a:lnTo>
                    <a:pt x="334200" y="31262"/>
                  </a:lnTo>
                  <a:lnTo>
                    <a:pt x="323672" y="45489"/>
                  </a:lnTo>
                  <a:lnTo>
                    <a:pt x="306442" y="56794"/>
                  </a:lnTo>
                  <a:lnTo>
                    <a:pt x="282766" y="64777"/>
                  </a:lnTo>
                  <a:lnTo>
                    <a:pt x="287197" y="75166"/>
                  </a:lnTo>
                  <a:lnTo>
                    <a:pt x="314262" y="65484"/>
                  </a:lnTo>
                  <a:lnTo>
                    <a:pt x="334481" y="51104"/>
                  </a:lnTo>
                  <a:lnTo>
                    <a:pt x="347138" y="32025"/>
                  </a:lnTo>
                  <a:lnTo>
                    <a:pt x="347240" y="31472"/>
                  </a:lnTo>
                  <a:lnTo>
                    <a:pt x="346627" y="31472"/>
                  </a:lnTo>
                  <a:lnTo>
                    <a:pt x="346627" y="21388"/>
                  </a:lnTo>
                  <a:lnTo>
                    <a:pt x="349097" y="21388"/>
                  </a:lnTo>
                  <a:lnTo>
                    <a:pt x="349603" y="18638"/>
                  </a:lnTo>
                  <a:lnTo>
                    <a:pt x="343572" y="18638"/>
                  </a:lnTo>
                  <a:lnTo>
                    <a:pt x="343572" y="8249"/>
                  </a:lnTo>
                  <a:close/>
                </a:path>
                <a:path w="546100" h="139700">
                  <a:moveTo>
                    <a:pt x="394141" y="1527"/>
                  </a:moveTo>
                  <a:lnTo>
                    <a:pt x="381461" y="1527"/>
                  </a:lnTo>
                  <a:lnTo>
                    <a:pt x="381461" y="71958"/>
                  </a:lnTo>
                  <a:lnTo>
                    <a:pt x="394141" y="71958"/>
                  </a:lnTo>
                  <a:lnTo>
                    <a:pt x="394141" y="57749"/>
                  </a:lnTo>
                  <a:lnTo>
                    <a:pt x="382836" y="57749"/>
                  </a:lnTo>
                  <a:lnTo>
                    <a:pt x="382836" y="47819"/>
                  </a:lnTo>
                  <a:lnTo>
                    <a:pt x="394141" y="47819"/>
                  </a:lnTo>
                  <a:lnTo>
                    <a:pt x="394141" y="31472"/>
                  </a:lnTo>
                  <a:lnTo>
                    <a:pt x="383599" y="31472"/>
                  </a:lnTo>
                  <a:lnTo>
                    <a:pt x="383599" y="21388"/>
                  </a:lnTo>
                  <a:lnTo>
                    <a:pt x="394141" y="21388"/>
                  </a:lnTo>
                  <a:lnTo>
                    <a:pt x="394141" y="1527"/>
                  </a:lnTo>
                  <a:close/>
                </a:path>
                <a:path w="546100" h="139700">
                  <a:moveTo>
                    <a:pt x="381461" y="47819"/>
                  </a:moveTo>
                  <a:lnTo>
                    <a:pt x="345405" y="47819"/>
                  </a:lnTo>
                  <a:lnTo>
                    <a:pt x="345405" y="57749"/>
                  </a:lnTo>
                  <a:lnTo>
                    <a:pt x="381461" y="57749"/>
                  </a:lnTo>
                  <a:lnTo>
                    <a:pt x="381461" y="47819"/>
                  </a:lnTo>
                  <a:close/>
                </a:path>
                <a:path w="546100" h="139700">
                  <a:moveTo>
                    <a:pt x="394141" y="47819"/>
                  </a:moveTo>
                  <a:lnTo>
                    <a:pt x="382836" y="47819"/>
                  </a:lnTo>
                  <a:lnTo>
                    <a:pt x="382836" y="57749"/>
                  </a:lnTo>
                  <a:lnTo>
                    <a:pt x="394141" y="57749"/>
                  </a:lnTo>
                  <a:lnTo>
                    <a:pt x="394141" y="47819"/>
                  </a:lnTo>
                  <a:close/>
                </a:path>
                <a:path w="546100" h="139700">
                  <a:moveTo>
                    <a:pt x="349097" y="21388"/>
                  </a:moveTo>
                  <a:lnTo>
                    <a:pt x="346627" y="21388"/>
                  </a:lnTo>
                  <a:lnTo>
                    <a:pt x="346627" y="31472"/>
                  </a:lnTo>
                  <a:lnTo>
                    <a:pt x="347240" y="31472"/>
                  </a:lnTo>
                  <a:lnTo>
                    <a:pt x="349097" y="21388"/>
                  </a:lnTo>
                  <a:close/>
                </a:path>
                <a:path w="546100" h="139700">
                  <a:moveTo>
                    <a:pt x="381461" y="21388"/>
                  </a:moveTo>
                  <a:lnTo>
                    <a:pt x="349097" y="21388"/>
                  </a:lnTo>
                  <a:lnTo>
                    <a:pt x="347240" y="31472"/>
                  </a:lnTo>
                  <a:lnTo>
                    <a:pt x="381461" y="31472"/>
                  </a:lnTo>
                  <a:lnTo>
                    <a:pt x="381461" y="21388"/>
                  </a:lnTo>
                  <a:close/>
                </a:path>
                <a:path w="546100" h="139700">
                  <a:moveTo>
                    <a:pt x="394141" y="21388"/>
                  </a:moveTo>
                  <a:lnTo>
                    <a:pt x="383599" y="21388"/>
                  </a:lnTo>
                  <a:lnTo>
                    <a:pt x="383599" y="31472"/>
                  </a:lnTo>
                  <a:lnTo>
                    <a:pt x="394141" y="31472"/>
                  </a:lnTo>
                  <a:lnTo>
                    <a:pt x="394141" y="21388"/>
                  </a:lnTo>
                  <a:close/>
                </a:path>
                <a:path w="546100" h="139700">
                  <a:moveTo>
                    <a:pt x="337766" y="8249"/>
                  </a:moveTo>
                  <a:lnTo>
                    <a:pt x="289947" y="8249"/>
                  </a:lnTo>
                  <a:lnTo>
                    <a:pt x="289947" y="18638"/>
                  </a:lnTo>
                  <a:lnTo>
                    <a:pt x="336888" y="18638"/>
                  </a:lnTo>
                  <a:lnTo>
                    <a:pt x="337766" y="14513"/>
                  </a:lnTo>
                  <a:lnTo>
                    <a:pt x="337766" y="8249"/>
                  </a:lnTo>
                  <a:close/>
                </a:path>
                <a:path w="546100" h="139700">
                  <a:moveTo>
                    <a:pt x="351516" y="8249"/>
                  </a:moveTo>
                  <a:lnTo>
                    <a:pt x="343572" y="8249"/>
                  </a:lnTo>
                  <a:lnTo>
                    <a:pt x="343572" y="18638"/>
                  </a:lnTo>
                  <a:lnTo>
                    <a:pt x="349603" y="18638"/>
                  </a:lnTo>
                  <a:lnTo>
                    <a:pt x="351516" y="8249"/>
                  </a:lnTo>
                  <a:close/>
                </a:path>
                <a:path w="546100" h="139700">
                  <a:moveTo>
                    <a:pt x="394141" y="78374"/>
                  </a:moveTo>
                  <a:lnTo>
                    <a:pt x="305225" y="78374"/>
                  </a:lnTo>
                  <a:lnTo>
                    <a:pt x="305225" y="88610"/>
                  </a:lnTo>
                  <a:lnTo>
                    <a:pt x="381613" y="88610"/>
                  </a:lnTo>
                  <a:lnTo>
                    <a:pt x="381613" y="102513"/>
                  </a:lnTo>
                  <a:lnTo>
                    <a:pt x="305683" y="102513"/>
                  </a:lnTo>
                  <a:lnTo>
                    <a:pt x="305683" y="138263"/>
                  </a:lnTo>
                  <a:lnTo>
                    <a:pt x="398724" y="138263"/>
                  </a:lnTo>
                  <a:lnTo>
                    <a:pt x="398724" y="134291"/>
                  </a:lnTo>
                  <a:lnTo>
                    <a:pt x="318211" y="134291"/>
                  </a:lnTo>
                  <a:lnTo>
                    <a:pt x="318211" y="112291"/>
                  </a:lnTo>
                  <a:lnTo>
                    <a:pt x="394141" y="112291"/>
                  </a:lnTo>
                  <a:lnTo>
                    <a:pt x="394141" y="78374"/>
                  </a:lnTo>
                  <a:close/>
                </a:path>
                <a:path w="546100" h="139700">
                  <a:moveTo>
                    <a:pt x="398724" y="128180"/>
                  </a:moveTo>
                  <a:lnTo>
                    <a:pt x="318211" y="128180"/>
                  </a:lnTo>
                  <a:lnTo>
                    <a:pt x="318211" y="134291"/>
                  </a:lnTo>
                  <a:lnTo>
                    <a:pt x="398724" y="134291"/>
                  </a:lnTo>
                  <a:lnTo>
                    <a:pt x="398724" y="128180"/>
                  </a:lnTo>
                  <a:close/>
                </a:path>
                <a:path w="546100" h="139700">
                  <a:moveTo>
                    <a:pt x="477240" y="82958"/>
                  </a:moveTo>
                  <a:lnTo>
                    <a:pt x="421018" y="82958"/>
                  </a:lnTo>
                  <a:lnTo>
                    <a:pt x="421018" y="93194"/>
                  </a:lnTo>
                  <a:lnTo>
                    <a:pt x="545837" y="93194"/>
                  </a:lnTo>
                  <a:lnTo>
                    <a:pt x="545837" y="87541"/>
                  </a:lnTo>
                  <a:lnTo>
                    <a:pt x="477240" y="87541"/>
                  </a:lnTo>
                  <a:lnTo>
                    <a:pt x="477240" y="82958"/>
                  </a:lnTo>
                  <a:close/>
                </a:path>
                <a:path w="546100" h="139700">
                  <a:moveTo>
                    <a:pt x="477240" y="71660"/>
                  </a:moveTo>
                  <a:lnTo>
                    <a:pt x="477240" y="87541"/>
                  </a:lnTo>
                  <a:lnTo>
                    <a:pt x="489768" y="87541"/>
                  </a:lnTo>
                  <a:lnTo>
                    <a:pt x="489768" y="72110"/>
                  </a:lnTo>
                  <a:lnTo>
                    <a:pt x="483504" y="72110"/>
                  </a:lnTo>
                  <a:lnTo>
                    <a:pt x="477240" y="71660"/>
                  </a:lnTo>
                  <a:close/>
                </a:path>
                <a:path w="546100" h="139700">
                  <a:moveTo>
                    <a:pt x="545837" y="82958"/>
                  </a:moveTo>
                  <a:lnTo>
                    <a:pt x="489768" y="82958"/>
                  </a:lnTo>
                  <a:lnTo>
                    <a:pt x="489768" y="87541"/>
                  </a:lnTo>
                  <a:lnTo>
                    <a:pt x="545837" y="87541"/>
                  </a:lnTo>
                  <a:lnTo>
                    <a:pt x="545837" y="82958"/>
                  </a:lnTo>
                  <a:close/>
                </a:path>
                <a:path w="546100" h="139700">
                  <a:moveTo>
                    <a:pt x="489768" y="68291"/>
                  </a:moveTo>
                  <a:lnTo>
                    <a:pt x="477240" y="68291"/>
                  </a:lnTo>
                  <a:lnTo>
                    <a:pt x="477240" y="71660"/>
                  </a:lnTo>
                  <a:lnTo>
                    <a:pt x="483504" y="72110"/>
                  </a:lnTo>
                  <a:lnTo>
                    <a:pt x="489768" y="71660"/>
                  </a:lnTo>
                  <a:lnTo>
                    <a:pt x="489768" y="68291"/>
                  </a:lnTo>
                  <a:close/>
                </a:path>
                <a:path w="546100" h="139700">
                  <a:moveTo>
                    <a:pt x="489768" y="71660"/>
                  </a:moveTo>
                  <a:lnTo>
                    <a:pt x="483504" y="72110"/>
                  </a:lnTo>
                  <a:lnTo>
                    <a:pt x="489768" y="72110"/>
                  </a:lnTo>
                  <a:lnTo>
                    <a:pt x="489768" y="71660"/>
                  </a:lnTo>
                  <a:close/>
                </a:path>
                <a:path w="546100" h="139700">
                  <a:moveTo>
                    <a:pt x="483504" y="30097"/>
                  </a:moveTo>
                  <a:lnTo>
                    <a:pt x="464610" y="31457"/>
                  </a:lnTo>
                  <a:lnTo>
                    <a:pt x="450599" y="35482"/>
                  </a:lnTo>
                  <a:lnTo>
                    <a:pt x="441889" y="42085"/>
                  </a:lnTo>
                  <a:lnTo>
                    <a:pt x="438893" y="51180"/>
                  </a:lnTo>
                  <a:lnTo>
                    <a:pt x="441889" y="60187"/>
                  </a:lnTo>
                  <a:lnTo>
                    <a:pt x="450599" y="66744"/>
                  </a:lnTo>
                  <a:lnTo>
                    <a:pt x="464610" y="70752"/>
                  </a:lnTo>
                  <a:lnTo>
                    <a:pt x="477240" y="71660"/>
                  </a:lnTo>
                  <a:lnTo>
                    <a:pt x="477240" y="68291"/>
                  </a:lnTo>
                  <a:lnTo>
                    <a:pt x="511001" y="68291"/>
                  </a:lnTo>
                  <a:lnTo>
                    <a:pt x="516408" y="66744"/>
                  </a:lnTo>
                  <a:lnTo>
                    <a:pt x="521659" y="62791"/>
                  </a:lnTo>
                  <a:lnTo>
                    <a:pt x="483504" y="62791"/>
                  </a:lnTo>
                  <a:lnTo>
                    <a:pt x="469902" y="62029"/>
                  </a:lnTo>
                  <a:lnTo>
                    <a:pt x="459938" y="59793"/>
                  </a:lnTo>
                  <a:lnTo>
                    <a:pt x="453812" y="56152"/>
                  </a:lnTo>
                  <a:lnTo>
                    <a:pt x="451726" y="51180"/>
                  </a:lnTo>
                  <a:lnTo>
                    <a:pt x="453812" y="46119"/>
                  </a:lnTo>
                  <a:lnTo>
                    <a:pt x="459938" y="42433"/>
                  </a:lnTo>
                  <a:lnTo>
                    <a:pt x="469902" y="40180"/>
                  </a:lnTo>
                  <a:lnTo>
                    <a:pt x="483504" y="39416"/>
                  </a:lnTo>
                  <a:lnTo>
                    <a:pt x="521598" y="39416"/>
                  </a:lnTo>
                  <a:lnTo>
                    <a:pt x="516408" y="35482"/>
                  </a:lnTo>
                  <a:lnTo>
                    <a:pt x="502398" y="31457"/>
                  </a:lnTo>
                  <a:lnTo>
                    <a:pt x="483504" y="30097"/>
                  </a:lnTo>
                  <a:close/>
                </a:path>
                <a:path w="546100" h="139700">
                  <a:moveTo>
                    <a:pt x="511001" y="68291"/>
                  </a:moveTo>
                  <a:lnTo>
                    <a:pt x="489768" y="68291"/>
                  </a:lnTo>
                  <a:lnTo>
                    <a:pt x="489768" y="71660"/>
                  </a:lnTo>
                  <a:lnTo>
                    <a:pt x="502398" y="70752"/>
                  </a:lnTo>
                  <a:lnTo>
                    <a:pt x="511001" y="68291"/>
                  </a:lnTo>
                  <a:close/>
                </a:path>
                <a:path w="546100" h="139700">
                  <a:moveTo>
                    <a:pt x="521598" y="39416"/>
                  </a:moveTo>
                  <a:lnTo>
                    <a:pt x="483504" y="39416"/>
                  </a:lnTo>
                  <a:lnTo>
                    <a:pt x="497041" y="40180"/>
                  </a:lnTo>
                  <a:lnTo>
                    <a:pt x="507012" y="42433"/>
                  </a:lnTo>
                  <a:lnTo>
                    <a:pt x="513174" y="46119"/>
                  </a:lnTo>
                  <a:lnTo>
                    <a:pt x="515281" y="51180"/>
                  </a:lnTo>
                  <a:lnTo>
                    <a:pt x="513174" y="56152"/>
                  </a:lnTo>
                  <a:lnTo>
                    <a:pt x="507012" y="59793"/>
                  </a:lnTo>
                  <a:lnTo>
                    <a:pt x="497041" y="62029"/>
                  </a:lnTo>
                  <a:lnTo>
                    <a:pt x="483504" y="62791"/>
                  </a:lnTo>
                  <a:lnTo>
                    <a:pt x="521659" y="62791"/>
                  </a:lnTo>
                  <a:lnTo>
                    <a:pt x="525119" y="60187"/>
                  </a:lnTo>
                  <a:lnTo>
                    <a:pt x="528115" y="51180"/>
                  </a:lnTo>
                  <a:lnTo>
                    <a:pt x="525119" y="42085"/>
                  </a:lnTo>
                  <a:lnTo>
                    <a:pt x="521598" y="39416"/>
                  </a:lnTo>
                  <a:close/>
                </a:path>
                <a:path w="546100" h="139700">
                  <a:moveTo>
                    <a:pt x="449893" y="102207"/>
                  </a:moveTo>
                  <a:lnTo>
                    <a:pt x="437212" y="102207"/>
                  </a:lnTo>
                  <a:lnTo>
                    <a:pt x="437212" y="136582"/>
                  </a:lnTo>
                  <a:lnTo>
                    <a:pt x="532087" y="136582"/>
                  </a:lnTo>
                  <a:lnTo>
                    <a:pt x="532087" y="131999"/>
                  </a:lnTo>
                  <a:lnTo>
                    <a:pt x="449893" y="131999"/>
                  </a:lnTo>
                  <a:lnTo>
                    <a:pt x="449893" y="102207"/>
                  </a:lnTo>
                  <a:close/>
                </a:path>
                <a:path w="546100" h="139700">
                  <a:moveTo>
                    <a:pt x="532087" y="126499"/>
                  </a:moveTo>
                  <a:lnTo>
                    <a:pt x="449893" y="126499"/>
                  </a:lnTo>
                  <a:lnTo>
                    <a:pt x="449893" y="131999"/>
                  </a:lnTo>
                  <a:lnTo>
                    <a:pt x="532087" y="131999"/>
                  </a:lnTo>
                  <a:lnTo>
                    <a:pt x="532087" y="126499"/>
                  </a:lnTo>
                  <a:close/>
                </a:path>
                <a:path w="546100" h="139700">
                  <a:moveTo>
                    <a:pt x="477240" y="14208"/>
                  </a:moveTo>
                  <a:lnTo>
                    <a:pt x="427587" y="14208"/>
                  </a:lnTo>
                  <a:lnTo>
                    <a:pt x="427587" y="24138"/>
                  </a:lnTo>
                  <a:lnTo>
                    <a:pt x="538656" y="24138"/>
                  </a:lnTo>
                  <a:lnTo>
                    <a:pt x="538656" y="19708"/>
                  </a:lnTo>
                  <a:lnTo>
                    <a:pt x="477240" y="19708"/>
                  </a:lnTo>
                  <a:lnTo>
                    <a:pt x="477240" y="14208"/>
                  </a:lnTo>
                  <a:close/>
                </a:path>
                <a:path w="546100" h="139700">
                  <a:moveTo>
                    <a:pt x="489768" y="0"/>
                  </a:moveTo>
                  <a:lnTo>
                    <a:pt x="477240" y="0"/>
                  </a:lnTo>
                  <a:lnTo>
                    <a:pt x="477240" y="19708"/>
                  </a:lnTo>
                  <a:lnTo>
                    <a:pt x="489768" y="19708"/>
                  </a:lnTo>
                  <a:lnTo>
                    <a:pt x="489768" y="0"/>
                  </a:lnTo>
                  <a:close/>
                </a:path>
                <a:path w="546100" h="139700">
                  <a:moveTo>
                    <a:pt x="538656" y="14208"/>
                  </a:moveTo>
                  <a:lnTo>
                    <a:pt x="489768" y="14208"/>
                  </a:lnTo>
                  <a:lnTo>
                    <a:pt x="489768" y="19708"/>
                  </a:lnTo>
                  <a:lnTo>
                    <a:pt x="538656" y="19708"/>
                  </a:lnTo>
                  <a:lnTo>
                    <a:pt x="538656" y="14208"/>
                  </a:lnTo>
                  <a:close/>
                </a:path>
              </a:pathLst>
            </a:custGeom>
            <a:solidFill>
              <a:srgbClr val="6775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9"/>
            <p:cNvSpPr/>
            <p:nvPr/>
          </p:nvSpPr>
          <p:spPr>
            <a:xfrm>
              <a:off x="4137508" y="2115033"/>
              <a:ext cx="1106170" cy="289560"/>
            </a:xfrm>
            <a:custGeom>
              <a:avLst/>
              <a:gdLst/>
              <a:ahLst/>
              <a:cxnLst/>
              <a:rect l="l" t="t" r="r" b="b"/>
              <a:pathLst>
                <a:path w="1106170" h="289560">
                  <a:moveTo>
                    <a:pt x="10428" y="144691"/>
                  </a:moveTo>
                  <a:lnTo>
                    <a:pt x="0" y="144691"/>
                  </a:lnTo>
                  <a:lnTo>
                    <a:pt x="7376" y="190425"/>
                  </a:lnTo>
                  <a:lnTo>
                    <a:pt x="27917" y="230144"/>
                  </a:lnTo>
                  <a:lnTo>
                    <a:pt x="59238" y="261466"/>
                  </a:lnTo>
                  <a:lnTo>
                    <a:pt x="98957" y="282006"/>
                  </a:lnTo>
                  <a:lnTo>
                    <a:pt x="144691" y="289383"/>
                  </a:lnTo>
                  <a:lnTo>
                    <a:pt x="144691" y="278954"/>
                  </a:lnTo>
                  <a:lnTo>
                    <a:pt x="102253" y="272109"/>
                  </a:lnTo>
                  <a:lnTo>
                    <a:pt x="65397" y="253049"/>
                  </a:lnTo>
                  <a:lnTo>
                    <a:pt x="36333" y="223985"/>
                  </a:lnTo>
                  <a:lnTo>
                    <a:pt x="17273" y="187129"/>
                  </a:lnTo>
                  <a:lnTo>
                    <a:pt x="10428" y="144691"/>
                  </a:lnTo>
                  <a:close/>
                </a:path>
                <a:path w="1106170" h="289560">
                  <a:moveTo>
                    <a:pt x="960899" y="278954"/>
                  </a:moveTo>
                  <a:lnTo>
                    <a:pt x="144691" y="278954"/>
                  </a:lnTo>
                  <a:lnTo>
                    <a:pt x="144691" y="289383"/>
                  </a:lnTo>
                  <a:lnTo>
                    <a:pt x="960899" y="289383"/>
                  </a:lnTo>
                  <a:lnTo>
                    <a:pt x="960899" y="278954"/>
                  </a:lnTo>
                  <a:close/>
                </a:path>
                <a:path w="1106170" h="289560">
                  <a:moveTo>
                    <a:pt x="960899" y="0"/>
                  </a:moveTo>
                  <a:lnTo>
                    <a:pt x="960899" y="10428"/>
                  </a:lnTo>
                  <a:lnTo>
                    <a:pt x="1003337" y="17273"/>
                  </a:lnTo>
                  <a:lnTo>
                    <a:pt x="1040193" y="36333"/>
                  </a:lnTo>
                  <a:lnTo>
                    <a:pt x="1069257" y="65397"/>
                  </a:lnTo>
                  <a:lnTo>
                    <a:pt x="1088317" y="102253"/>
                  </a:lnTo>
                  <a:lnTo>
                    <a:pt x="1095162" y="144691"/>
                  </a:lnTo>
                  <a:lnTo>
                    <a:pt x="1088317" y="187129"/>
                  </a:lnTo>
                  <a:lnTo>
                    <a:pt x="1069257" y="223985"/>
                  </a:lnTo>
                  <a:lnTo>
                    <a:pt x="1040193" y="253049"/>
                  </a:lnTo>
                  <a:lnTo>
                    <a:pt x="1003337" y="272109"/>
                  </a:lnTo>
                  <a:lnTo>
                    <a:pt x="960899" y="278954"/>
                  </a:lnTo>
                  <a:lnTo>
                    <a:pt x="960899" y="289383"/>
                  </a:lnTo>
                  <a:lnTo>
                    <a:pt x="1006633" y="282006"/>
                  </a:lnTo>
                  <a:lnTo>
                    <a:pt x="1046352" y="261466"/>
                  </a:lnTo>
                  <a:lnTo>
                    <a:pt x="1077673" y="230144"/>
                  </a:lnTo>
                  <a:lnTo>
                    <a:pt x="1098214" y="190425"/>
                  </a:lnTo>
                  <a:lnTo>
                    <a:pt x="1105590" y="144691"/>
                  </a:lnTo>
                  <a:lnTo>
                    <a:pt x="1098214" y="98957"/>
                  </a:lnTo>
                  <a:lnTo>
                    <a:pt x="1077673" y="59238"/>
                  </a:lnTo>
                  <a:lnTo>
                    <a:pt x="1046352" y="27917"/>
                  </a:lnTo>
                  <a:lnTo>
                    <a:pt x="1006633" y="7376"/>
                  </a:lnTo>
                  <a:lnTo>
                    <a:pt x="960899" y="0"/>
                  </a:lnTo>
                  <a:close/>
                </a:path>
                <a:path w="1106170" h="289560">
                  <a:moveTo>
                    <a:pt x="144691" y="0"/>
                  </a:moveTo>
                  <a:lnTo>
                    <a:pt x="98957" y="7376"/>
                  </a:lnTo>
                  <a:lnTo>
                    <a:pt x="59238" y="27917"/>
                  </a:lnTo>
                  <a:lnTo>
                    <a:pt x="27917" y="59238"/>
                  </a:lnTo>
                  <a:lnTo>
                    <a:pt x="7376" y="98957"/>
                  </a:lnTo>
                  <a:lnTo>
                    <a:pt x="0" y="144691"/>
                  </a:lnTo>
                  <a:lnTo>
                    <a:pt x="10428" y="144691"/>
                  </a:lnTo>
                  <a:lnTo>
                    <a:pt x="17273" y="102253"/>
                  </a:lnTo>
                  <a:lnTo>
                    <a:pt x="36333" y="65397"/>
                  </a:lnTo>
                  <a:lnTo>
                    <a:pt x="65397" y="36333"/>
                  </a:lnTo>
                  <a:lnTo>
                    <a:pt x="102253" y="17273"/>
                  </a:lnTo>
                  <a:lnTo>
                    <a:pt x="144691" y="10428"/>
                  </a:lnTo>
                  <a:lnTo>
                    <a:pt x="144691" y="0"/>
                  </a:lnTo>
                  <a:close/>
                </a:path>
                <a:path w="1106170" h="289560">
                  <a:moveTo>
                    <a:pt x="960899" y="0"/>
                  </a:moveTo>
                  <a:lnTo>
                    <a:pt x="144691" y="0"/>
                  </a:lnTo>
                  <a:lnTo>
                    <a:pt x="144691" y="10428"/>
                  </a:lnTo>
                  <a:lnTo>
                    <a:pt x="960899" y="10428"/>
                  </a:lnTo>
                  <a:lnTo>
                    <a:pt x="960899" y="0"/>
                  </a:lnTo>
                  <a:close/>
                </a:path>
              </a:pathLst>
            </a:custGeom>
            <a:solidFill>
              <a:srgbClr val="C5C5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0" name="object 11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025323" y="2201481"/>
              <a:ext cx="124038" cy="124040"/>
            </a:xfrm>
            <a:prstGeom prst="rect">
              <a:avLst/>
            </a:prstGeom>
          </p:spPr>
        </p:pic>
      </p:grpSp>
      <p:grpSp>
        <p:nvGrpSpPr>
          <p:cNvPr id="111" name="object 111"/>
          <p:cNvGrpSpPr/>
          <p:nvPr/>
        </p:nvGrpSpPr>
        <p:grpSpPr>
          <a:xfrm>
            <a:off x="5406336" y="2122450"/>
            <a:ext cx="942975" cy="289560"/>
            <a:chOff x="5406336" y="2122450"/>
            <a:chExt cx="942975" cy="289560"/>
          </a:xfrm>
        </p:grpSpPr>
        <p:sp>
          <p:nvSpPr>
            <p:cNvPr id="112" name="object 112"/>
            <p:cNvSpPr/>
            <p:nvPr/>
          </p:nvSpPr>
          <p:spPr>
            <a:xfrm>
              <a:off x="5620388" y="2203359"/>
              <a:ext cx="403225" cy="138430"/>
            </a:xfrm>
            <a:custGeom>
              <a:avLst/>
              <a:gdLst/>
              <a:ahLst/>
              <a:cxnLst/>
              <a:rect l="l" t="t" r="r" b="b"/>
              <a:pathLst>
                <a:path w="403225" h="138430">
                  <a:moveTo>
                    <a:pt x="100374" y="0"/>
                  </a:moveTo>
                  <a:lnTo>
                    <a:pt x="87541" y="0"/>
                  </a:lnTo>
                  <a:lnTo>
                    <a:pt x="87541" y="138416"/>
                  </a:lnTo>
                  <a:lnTo>
                    <a:pt x="100374" y="138416"/>
                  </a:lnTo>
                  <a:lnTo>
                    <a:pt x="100374" y="65235"/>
                  </a:lnTo>
                  <a:lnTo>
                    <a:pt x="97319" y="65235"/>
                  </a:lnTo>
                  <a:lnTo>
                    <a:pt x="97319" y="54541"/>
                  </a:lnTo>
                  <a:lnTo>
                    <a:pt x="100374" y="54541"/>
                  </a:lnTo>
                  <a:lnTo>
                    <a:pt x="100374" y="0"/>
                  </a:lnTo>
                  <a:close/>
                </a:path>
                <a:path w="403225" h="138430">
                  <a:moveTo>
                    <a:pt x="100374" y="54541"/>
                  </a:moveTo>
                  <a:lnTo>
                    <a:pt x="97319" y="54541"/>
                  </a:lnTo>
                  <a:lnTo>
                    <a:pt x="97319" y="65235"/>
                  </a:lnTo>
                  <a:lnTo>
                    <a:pt x="100374" y="65235"/>
                  </a:lnTo>
                  <a:lnTo>
                    <a:pt x="100374" y="54541"/>
                  </a:lnTo>
                  <a:close/>
                </a:path>
                <a:path w="403225" h="138430">
                  <a:moveTo>
                    <a:pt x="122985" y="54541"/>
                  </a:moveTo>
                  <a:lnTo>
                    <a:pt x="100374" y="54541"/>
                  </a:lnTo>
                  <a:lnTo>
                    <a:pt x="100374" y="65235"/>
                  </a:lnTo>
                  <a:lnTo>
                    <a:pt x="122985" y="65235"/>
                  </a:lnTo>
                  <a:lnTo>
                    <a:pt x="122985" y="54541"/>
                  </a:lnTo>
                  <a:close/>
                </a:path>
                <a:path w="403225" h="138430">
                  <a:moveTo>
                    <a:pt x="64166" y="13444"/>
                  </a:moveTo>
                  <a:lnTo>
                    <a:pt x="0" y="13444"/>
                  </a:lnTo>
                  <a:lnTo>
                    <a:pt x="0" y="104041"/>
                  </a:lnTo>
                  <a:lnTo>
                    <a:pt x="10847" y="104041"/>
                  </a:lnTo>
                  <a:lnTo>
                    <a:pt x="29034" y="103859"/>
                  </a:lnTo>
                  <a:lnTo>
                    <a:pt x="45317" y="103162"/>
                  </a:lnTo>
                  <a:lnTo>
                    <a:pt x="60712" y="101721"/>
                  </a:lnTo>
                  <a:lnTo>
                    <a:pt x="76235" y="99305"/>
                  </a:lnTo>
                  <a:lnTo>
                    <a:pt x="76078" y="98083"/>
                  </a:lnTo>
                  <a:lnTo>
                    <a:pt x="12527" y="98083"/>
                  </a:lnTo>
                  <a:lnTo>
                    <a:pt x="12527" y="93346"/>
                  </a:lnTo>
                  <a:lnTo>
                    <a:pt x="10847" y="93346"/>
                  </a:lnTo>
                  <a:lnTo>
                    <a:pt x="12527" y="93327"/>
                  </a:lnTo>
                  <a:lnTo>
                    <a:pt x="12527" y="23833"/>
                  </a:lnTo>
                  <a:lnTo>
                    <a:pt x="64166" y="23833"/>
                  </a:lnTo>
                  <a:lnTo>
                    <a:pt x="64166" y="13444"/>
                  </a:lnTo>
                  <a:close/>
                </a:path>
                <a:path w="403225" h="138430">
                  <a:moveTo>
                    <a:pt x="74860" y="88610"/>
                  </a:moveTo>
                  <a:lnTo>
                    <a:pt x="59745" y="90962"/>
                  </a:lnTo>
                  <a:lnTo>
                    <a:pt x="44687" y="92411"/>
                  </a:lnTo>
                  <a:lnTo>
                    <a:pt x="28712" y="93144"/>
                  </a:lnTo>
                  <a:lnTo>
                    <a:pt x="12527" y="93327"/>
                  </a:lnTo>
                  <a:lnTo>
                    <a:pt x="12527" y="98083"/>
                  </a:lnTo>
                  <a:lnTo>
                    <a:pt x="76078" y="98083"/>
                  </a:lnTo>
                  <a:lnTo>
                    <a:pt x="74860" y="88610"/>
                  </a:lnTo>
                  <a:close/>
                </a:path>
                <a:path w="403225" h="138430">
                  <a:moveTo>
                    <a:pt x="12527" y="93327"/>
                  </a:moveTo>
                  <a:lnTo>
                    <a:pt x="10847" y="93346"/>
                  </a:lnTo>
                  <a:lnTo>
                    <a:pt x="12527" y="93346"/>
                  </a:lnTo>
                  <a:close/>
                </a:path>
                <a:path w="403225" h="138430">
                  <a:moveTo>
                    <a:pt x="248251" y="152"/>
                  </a:moveTo>
                  <a:lnTo>
                    <a:pt x="235570" y="152"/>
                  </a:lnTo>
                  <a:lnTo>
                    <a:pt x="235570" y="82499"/>
                  </a:lnTo>
                  <a:lnTo>
                    <a:pt x="248251" y="82499"/>
                  </a:lnTo>
                  <a:lnTo>
                    <a:pt x="248251" y="46444"/>
                  </a:lnTo>
                  <a:lnTo>
                    <a:pt x="239542" y="46444"/>
                  </a:lnTo>
                  <a:lnTo>
                    <a:pt x="239542" y="35902"/>
                  </a:lnTo>
                  <a:lnTo>
                    <a:pt x="248251" y="35902"/>
                  </a:lnTo>
                  <a:lnTo>
                    <a:pt x="248251" y="152"/>
                  </a:lnTo>
                  <a:close/>
                </a:path>
                <a:path w="403225" h="138430">
                  <a:moveTo>
                    <a:pt x="172320" y="14055"/>
                  </a:moveTo>
                  <a:lnTo>
                    <a:pt x="169876" y="14055"/>
                  </a:lnTo>
                  <a:lnTo>
                    <a:pt x="169876" y="25208"/>
                  </a:lnTo>
                  <a:lnTo>
                    <a:pt x="167336" y="39695"/>
                  </a:lnTo>
                  <a:lnTo>
                    <a:pt x="160213" y="52765"/>
                  </a:lnTo>
                  <a:lnTo>
                    <a:pt x="149251" y="63514"/>
                  </a:lnTo>
                  <a:lnTo>
                    <a:pt x="135195" y="71041"/>
                  </a:lnTo>
                  <a:lnTo>
                    <a:pt x="141765" y="81124"/>
                  </a:lnTo>
                  <a:lnTo>
                    <a:pt x="157448" y="72366"/>
                  </a:lnTo>
                  <a:lnTo>
                    <a:pt x="169609" y="59525"/>
                  </a:lnTo>
                  <a:lnTo>
                    <a:pt x="176622" y="45237"/>
                  </a:lnTo>
                  <a:lnTo>
                    <a:pt x="174987" y="42006"/>
                  </a:lnTo>
                  <a:lnTo>
                    <a:pt x="172320" y="25208"/>
                  </a:lnTo>
                  <a:lnTo>
                    <a:pt x="172320" y="14055"/>
                  </a:lnTo>
                  <a:close/>
                </a:path>
                <a:path w="403225" h="138430">
                  <a:moveTo>
                    <a:pt x="182556" y="14055"/>
                  </a:moveTo>
                  <a:lnTo>
                    <a:pt x="180265" y="14055"/>
                  </a:lnTo>
                  <a:lnTo>
                    <a:pt x="180265" y="25208"/>
                  </a:lnTo>
                  <a:lnTo>
                    <a:pt x="177472" y="43505"/>
                  </a:lnTo>
                  <a:lnTo>
                    <a:pt x="176622" y="45237"/>
                  </a:lnTo>
                  <a:lnTo>
                    <a:pt x="182537" y="56928"/>
                  </a:lnTo>
                  <a:lnTo>
                    <a:pt x="194299" y="69014"/>
                  </a:lnTo>
                  <a:lnTo>
                    <a:pt x="209598" y="77305"/>
                  </a:lnTo>
                  <a:lnTo>
                    <a:pt x="216015" y="67222"/>
                  </a:lnTo>
                  <a:lnTo>
                    <a:pt x="202343" y="60206"/>
                  </a:lnTo>
                  <a:lnTo>
                    <a:pt x="191780" y="50282"/>
                  </a:lnTo>
                  <a:lnTo>
                    <a:pt x="184970" y="38325"/>
                  </a:lnTo>
                  <a:lnTo>
                    <a:pt x="182556" y="25208"/>
                  </a:lnTo>
                  <a:lnTo>
                    <a:pt x="182556" y="14055"/>
                  </a:lnTo>
                  <a:close/>
                </a:path>
                <a:path w="403225" h="138430">
                  <a:moveTo>
                    <a:pt x="235570" y="35902"/>
                  </a:moveTo>
                  <a:lnTo>
                    <a:pt x="208376" y="35902"/>
                  </a:lnTo>
                  <a:lnTo>
                    <a:pt x="208376" y="46444"/>
                  </a:lnTo>
                  <a:lnTo>
                    <a:pt x="235570" y="46444"/>
                  </a:lnTo>
                  <a:lnTo>
                    <a:pt x="235570" y="35902"/>
                  </a:lnTo>
                  <a:close/>
                </a:path>
                <a:path w="403225" h="138430">
                  <a:moveTo>
                    <a:pt x="248251" y="35902"/>
                  </a:moveTo>
                  <a:lnTo>
                    <a:pt x="239542" y="35902"/>
                  </a:lnTo>
                  <a:lnTo>
                    <a:pt x="239542" y="46444"/>
                  </a:lnTo>
                  <a:lnTo>
                    <a:pt x="248251" y="46444"/>
                  </a:lnTo>
                  <a:lnTo>
                    <a:pt x="248251" y="35902"/>
                  </a:lnTo>
                  <a:close/>
                </a:path>
                <a:path w="403225" h="138430">
                  <a:moveTo>
                    <a:pt x="180265" y="14055"/>
                  </a:moveTo>
                  <a:lnTo>
                    <a:pt x="172320" y="14055"/>
                  </a:lnTo>
                  <a:lnTo>
                    <a:pt x="172320" y="25208"/>
                  </a:lnTo>
                  <a:lnTo>
                    <a:pt x="174987" y="42006"/>
                  </a:lnTo>
                  <a:lnTo>
                    <a:pt x="176622" y="45237"/>
                  </a:lnTo>
                  <a:lnTo>
                    <a:pt x="177472" y="43505"/>
                  </a:lnTo>
                  <a:lnTo>
                    <a:pt x="180265" y="25208"/>
                  </a:lnTo>
                  <a:lnTo>
                    <a:pt x="180265" y="14055"/>
                  </a:lnTo>
                  <a:close/>
                </a:path>
                <a:path w="403225" h="138430">
                  <a:moveTo>
                    <a:pt x="212806" y="10236"/>
                  </a:moveTo>
                  <a:lnTo>
                    <a:pt x="139015" y="10236"/>
                  </a:lnTo>
                  <a:lnTo>
                    <a:pt x="139015" y="20624"/>
                  </a:lnTo>
                  <a:lnTo>
                    <a:pt x="169876" y="20624"/>
                  </a:lnTo>
                  <a:lnTo>
                    <a:pt x="169876" y="14055"/>
                  </a:lnTo>
                  <a:lnTo>
                    <a:pt x="212806" y="14055"/>
                  </a:lnTo>
                  <a:lnTo>
                    <a:pt x="212806" y="10236"/>
                  </a:lnTo>
                  <a:close/>
                </a:path>
                <a:path w="403225" h="138430">
                  <a:moveTo>
                    <a:pt x="212806" y="14055"/>
                  </a:moveTo>
                  <a:lnTo>
                    <a:pt x="182556" y="14055"/>
                  </a:lnTo>
                  <a:lnTo>
                    <a:pt x="182556" y="20624"/>
                  </a:lnTo>
                  <a:lnTo>
                    <a:pt x="212806" y="20624"/>
                  </a:lnTo>
                  <a:lnTo>
                    <a:pt x="212806" y="14055"/>
                  </a:lnTo>
                  <a:close/>
                </a:path>
                <a:path w="403225" h="138430">
                  <a:moveTo>
                    <a:pt x="202876" y="86624"/>
                  </a:moveTo>
                  <a:lnTo>
                    <a:pt x="183614" y="88381"/>
                  </a:lnTo>
                  <a:lnTo>
                    <a:pt x="169093" y="93461"/>
                  </a:lnTo>
                  <a:lnTo>
                    <a:pt x="159929" y="101577"/>
                  </a:lnTo>
                  <a:lnTo>
                    <a:pt x="156737" y="112444"/>
                  </a:lnTo>
                  <a:lnTo>
                    <a:pt x="159929" y="123350"/>
                  </a:lnTo>
                  <a:lnTo>
                    <a:pt x="169093" y="131407"/>
                  </a:lnTo>
                  <a:lnTo>
                    <a:pt x="183614" y="136399"/>
                  </a:lnTo>
                  <a:lnTo>
                    <a:pt x="202876" y="138110"/>
                  </a:lnTo>
                  <a:lnTo>
                    <a:pt x="222049" y="136399"/>
                  </a:lnTo>
                  <a:lnTo>
                    <a:pt x="236525" y="131407"/>
                  </a:lnTo>
                  <a:lnTo>
                    <a:pt x="240189" y="128180"/>
                  </a:lnTo>
                  <a:lnTo>
                    <a:pt x="202876" y="128180"/>
                  </a:lnTo>
                  <a:lnTo>
                    <a:pt x="188882" y="127117"/>
                  </a:lnTo>
                  <a:lnTo>
                    <a:pt x="178355" y="124036"/>
                  </a:lnTo>
                  <a:lnTo>
                    <a:pt x="171724" y="119092"/>
                  </a:lnTo>
                  <a:lnTo>
                    <a:pt x="169418" y="112444"/>
                  </a:lnTo>
                  <a:lnTo>
                    <a:pt x="171724" y="105707"/>
                  </a:lnTo>
                  <a:lnTo>
                    <a:pt x="178355" y="100718"/>
                  </a:lnTo>
                  <a:lnTo>
                    <a:pt x="188882" y="97619"/>
                  </a:lnTo>
                  <a:lnTo>
                    <a:pt x="202876" y="96555"/>
                  </a:lnTo>
                  <a:lnTo>
                    <a:pt x="240012" y="96555"/>
                  </a:lnTo>
                  <a:lnTo>
                    <a:pt x="236525" y="93461"/>
                  </a:lnTo>
                  <a:lnTo>
                    <a:pt x="222049" y="88381"/>
                  </a:lnTo>
                  <a:lnTo>
                    <a:pt x="202876" y="86624"/>
                  </a:lnTo>
                  <a:close/>
                </a:path>
                <a:path w="403225" h="138430">
                  <a:moveTo>
                    <a:pt x="240012" y="96555"/>
                  </a:moveTo>
                  <a:lnTo>
                    <a:pt x="202876" y="96555"/>
                  </a:lnTo>
                  <a:lnTo>
                    <a:pt x="216869" y="97619"/>
                  </a:lnTo>
                  <a:lnTo>
                    <a:pt x="227397" y="100718"/>
                  </a:lnTo>
                  <a:lnTo>
                    <a:pt x="234028" y="105707"/>
                  </a:lnTo>
                  <a:lnTo>
                    <a:pt x="236334" y="112444"/>
                  </a:lnTo>
                  <a:lnTo>
                    <a:pt x="234028" y="119092"/>
                  </a:lnTo>
                  <a:lnTo>
                    <a:pt x="227397" y="124036"/>
                  </a:lnTo>
                  <a:lnTo>
                    <a:pt x="216869" y="127117"/>
                  </a:lnTo>
                  <a:lnTo>
                    <a:pt x="202876" y="128180"/>
                  </a:lnTo>
                  <a:lnTo>
                    <a:pt x="240189" y="128180"/>
                  </a:lnTo>
                  <a:lnTo>
                    <a:pt x="245673" y="123350"/>
                  </a:lnTo>
                  <a:lnTo>
                    <a:pt x="248862" y="112444"/>
                  </a:lnTo>
                  <a:lnTo>
                    <a:pt x="245673" y="101577"/>
                  </a:lnTo>
                  <a:lnTo>
                    <a:pt x="240012" y="96555"/>
                  </a:lnTo>
                  <a:close/>
                </a:path>
                <a:path w="403225" h="138430">
                  <a:moveTo>
                    <a:pt x="382377" y="152"/>
                  </a:moveTo>
                  <a:lnTo>
                    <a:pt x="369697" y="152"/>
                  </a:lnTo>
                  <a:lnTo>
                    <a:pt x="369697" y="78221"/>
                  </a:lnTo>
                  <a:lnTo>
                    <a:pt x="382377" y="78221"/>
                  </a:lnTo>
                  <a:lnTo>
                    <a:pt x="382377" y="42319"/>
                  </a:lnTo>
                  <a:lnTo>
                    <a:pt x="379016" y="42319"/>
                  </a:lnTo>
                  <a:lnTo>
                    <a:pt x="379016" y="31777"/>
                  </a:lnTo>
                  <a:lnTo>
                    <a:pt x="382377" y="31777"/>
                  </a:lnTo>
                  <a:lnTo>
                    <a:pt x="382377" y="152"/>
                  </a:lnTo>
                  <a:close/>
                </a:path>
                <a:path w="403225" h="138430">
                  <a:moveTo>
                    <a:pt x="382377" y="31777"/>
                  </a:moveTo>
                  <a:lnTo>
                    <a:pt x="379016" y="31777"/>
                  </a:lnTo>
                  <a:lnTo>
                    <a:pt x="379016" y="42319"/>
                  </a:lnTo>
                  <a:lnTo>
                    <a:pt x="382377" y="42319"/>
                  </a:lnTo>
                  <a:lnTo>
                    <a:pt x="382377" y="31777"/>
                  </a:lnTo>
                  <a:close/>
                </a:path>
                <a:path w="403225" h="138430">
                  <a:moveTo>
                    <a:pt x="402849" y="31777"/>
                  </a:moveTo>
                  <a:lnTo>
                    <a:pt x="382377" y="31777"/>
                  </a:lnTo>
                  <a:lnTo>
                    <a:pt x="382377" y="42319"/>
                  </a:lnTo>
                  <a:lnTo>
                    <a:pt x="402849" y="42319"/>
                  </a:lnTo>
                  <a:lnTo>
                    <a:pt x="402849" y="31777"/>
                  </a:lnTo>
                  <a:close/>
                </a:path>
                <a:path w="403225" h="138430">
                  <a:moveTo>
                    <a:pt x="382377" y="85708"/>
                  </a:moveTo>
                  <a:lnTo>
                    <a:pt x="295294" y="85708"/>
                  </a:lnTo>
                  <a:lnTo>
                    <a:pt x="295294" y="136430"/>
                  </a:lnTo>
                  <a:lnTo>
                    <a:pt x="382377" y="136430"/>
                  </a:lnTo>
                  <a:lnTo>
                    <a:pt x="382377" y="126041"/>
                  </a:lnTo>
                  <a:lnTo>
                    <a:pt x="307822" y="126041"/>
                  </a:lnTo>
                  <a:lnTo>
                    <a:pt x="307822" y="95944"/>
                  </a:lnTo>
                  <a:lnTo>
                    <a:pt x="382377" y="95944"/>
                  </a:lnTo>
                  <a:lnTo>
                    <a:pt x="382377" y="85708"/>
                  </a:lnTo>
                  <a:close/>
                </a:path>
                <a:path w="403225" h="138430">
                  <a:moveTo>
                    <a:pt x="382377" y="95944"/>
                  </a:moveTo>
                  <a:lnTo>
                    <a:pt x="370002" y="95944"/>
                  </a:lnTo>
                  <a:lnTo>
                    <a:pt x="370002" y="126041"/>
                  </a:lnTo>
                  <a:lnTo>
                    <a:pt x="382377" y="126041"/>
                  </a:lnTo>
                  <a:lnTo>
                    <a:pt x="382377" y="95944"/>
                  </a:lnTo>
                  <a:close/>
                </a:path>
                <a:path w="403225" h="138430">
                  <a:moveTo>
                    <a:pt x="294530" y="7027"/>
                  </a:moveTo>
                  <a:lnTo>
                    <a:pt x="281850" y="7027"/>
                  </a:lnTo>
                  <a:lnTo>
                    <a:pt x="281850" y="67833"/>
                  </a:lnTo>
                  <a:lnTo>
                    <a:pt x="292697" y="67833"/>
                  </a:lnTo>
                  <a:lnTo>
                    <a:pt x="308209" y="67541"/>
                  </a:lnTo>
                  <a:lnTo>
                    <a:pt x="323978" y="66534"/>
                  </a:lnTo>
                  <a:lnTo>
                    <a:pt x="340263" y="64610"/>
                  </a:lnTo>
                  <a:lnTo>
                    <a:pt x="353037" y="62333"/>
                  </a:lnTo>
                  <a:lnTo>
                    <a:pt x="294530" y="62333"/>
                  </a:lnTo>
                  <a:lnTo>
                    <a:pt x="294530" y="57138"/>
                  </a:lnTo>
                  <a:lnTo>
                    <a:pt x="292697" y="57138"/>
                  </a:lnTo>
                  <a:lnTo>
                    <a:pt x="294530" y="57103"/>
                  </a:lnTo>
                  <a:lnTo>
                    <a:pt x="294530" y="7027"/>
                  </a:lnTo>
                  <a:close/>
                </a:path>
                <a:path w="403225" h="138430">
                  <a:moveTo>
                    <a:pt x="355794" y="51180"/>
                  </a:moveTo>
                  <a:lnTo>
                    <a:pt x="339189" y="54044"/>
                  </a:lnTo>
                  <a:lnTo>
                    <a:pt x="323214" y="55878"/>
                  </a:lnTo>
                  <a:lnTo>
                    <a:pt x="307755" y="56852"/>
                  </a:lnTo>
                  <a:lnTo>
                    <a:pt x="294530" y="57103"/>
                  </a:lnTo>
                  <a:lnTo>
                    <a:pt x="294530" y="62333"/>
                  </a:lnTo>
                  <a:lnTo>
                    <a:pt x="353037" y="62333"/>
                  </a:lnTo>
                  <a:lnTo>
                    <a:pt x="357322" y="61569"/>
                  </a:lnTo>
                  <a:lnTo>
                    <a:pt x="355794" y="51180"/>
                  </a:lnTo>
                  <a:close/>
                </a:path>
                <a:path w="403225" h="138430">
                  <a:moveTo>
                    <a:pt x="294530" y="57103"/>
                  </a:moveTo>
                  <a:lnTo>
                    <a:pt x="292697" y="57138"/>
                  </a:lnTo>
                  <a:lnTo>
                    <a:pt x="294530" y="57138"/>
                  </a:lnTo>
                  <a:close/>
                </a:path>
              </a:pathLst>
            </a:custGeom>
            <a:solidFill>
              <a:srgbClr val="6775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5406336" y="2122450"/>
              <a:ext cx="942975" cy="289560"/>
            </a:xfrm>
            <a:custGeom>
              <a:avLst/>
              <a:gdLst/>
              <a:ahLst/>
              <a:cxnLst/>
              <a:rect l="l" t="t" r="r" b="b"/>
              <a:pathLst>
                <a:path w="942975" h="289560">
                  <a:moveTo>
                    <a:pt x="10428" y="144691"/>
                  </a:moveTo>
                  <a:lnTo>
                    <a:pt x="0" y="144691"/>
                  </a:lnTo>
                  <a:lnTo>
                    <a:pt x="7376" y="190425"/>
                  </a:lnTo>
                  <a:lnTo>
                    <a:pt x="27917" y="230144"/>
                  </a:lnTo>
                  <a:lnTo>
                    <a:pt x="59238" y="261466"/>
                  </a:lnTo>
                  <a:lnTo>
                    <a:pt x="98957" y="282006"/>
                  </a:lnTo>
                  <a:lnTo>
                    <a:pt x="144691" y="289383"/>
                  </a:lnTo>
                  <a:lnTo>
                    <a:pt x="144691" y="278954"/>
                  </a:lnTo>
                  <a:lnTo>
                    <a:pt x="102254" y="272109"/>
                  </a:lnTo>
                  <a:lnTo>
                    <a:pt x="65397" y="253049"/>
                  </a:lnTo>
                  <a:lnTo>
                    <a:pt x="36333" y="223985"/>
                  </a:lnTo>
                  <a:lnTo>
                    <a:pt x="17273" y="187129"/>
                  </a:lnTo>
                  <a:lnTo>
                    <a:pt x="10428" y="144691"/>
                  </a:lnTo>
                  <a:close/>
                </a:path>
                <a:path w="942975" h="289560">
                  <a:moveTo>
                    <a:pt x="797658" y="278954"/>
                  </a:moveTo>
                  <a:lnTo>
                    <a:pt x="144691" y="278954"/>
                  </a:lnTo>
                  <a:lnTo>
                    <a:pt x="144691" y="289383"/>
                  </a:lnTo>
                  <a:lnTo>
                    <a:pt x="797658" y="289383"/>
                  </a:lnTo>
                  <a:lnTo>
                    <a:pt x="797658" y="278954"/>
                  </a:lnTo>
                  <a:close/>
                </a:path>
                <a:path w="942975" h="289560">
                  <a:moveTo>
                    <a:pt x="797657" y="0"/>
                  </a:moveTo>
                  <a:lnTo>
                    <a:pt x="797657" y="10428"/>
                  </a:lnTo>
                  <a:lnTo>
                    <a:pt x="840095" y="17273"/>
                  </a:lnTo>
                  <a:lnTo>
                    <a:pt x="876952" y="36333"/>
                  </a:lnTo>
                  <a:lnTo>
                    <a:pt x="906016" y="65397"/>
                  </a:lnTo>
                  <a:lnTo>
                    <a:pt x="925076" y="102253"/>
                  </a:lnTo>
                  <a:lnTo>
                    <a:pt x="931921" y="144691"/>
                  </a:lnTo>
                  <a:lnTo>
                    <a:pt x="925076" y="187129"/>
                  </a:lnTo>
                  <a:lnTo>
                    <a:pt x="906016" y="223985"/>
                  </a:lnTo>
                  <a:lnTo>
                    <a:pt x="876952" y="253049"/>
                  </a:lnTo>
                  <a:lnTo>
                    <a:pt x="840095" y="272109"/>
                  </a:lnTo>
                  <a:lnTo>
                    <a:pt x="797658" y="278954"/>
                  </a:lnTo>
                  <a:lnTo>
                    <a:pt x="797658" y="289383"/>
                  </a:lnTo>
                  <a:lnTo>
                    <a:pt x="843391" y="282006"/>
                  </a:lnTo>
                  <a:lnTo>
                    <a:pt x="883110" y="261466"/>
                  </a:lnTo>
                  <a:lnTo>
                    <a:pt x="914432" y="230144"/>
                  </a:lnTo>
                  <a:lnTo>
                    <a:pt x="934972" y="190425"/>
                  </a:lnTo>
                  <a:lnTo>
                    <a:pt x="942349" y="144691"/>
                  </a:lnTo>
                  <a:lnTo>
                    <a:pt x="934972" y="98957"/>
                  </a:lnTo>
                  <a:lnTo>
                    <a:pt x="914432" y="59238"/>
                  </a:lnTo>
                  <a:lnTo>
                    <a:pt x="883110" y="27917"/>
                  </a:lnTo>
                  <a:lnTo>
                    <a:pt x="843391" y="7376"/>
                  </a:lnTo>
                  <a:lnTo>
                    <a:pt x="797657" y="0"/>
                  </a:lnTo>
                  <a:close/>
                </a:path>
                <a:path w="942975" h="289560">
                  <a:moveTo>
                    <a:pt x="144691" y="0"/>
                  </a:moveTo>
                  <a:lnTo>
                    <a:pt x="98957" y="7376"/>
                  </a:lnTo>
                  <a:lnTo>
                    <a:pt x="59238" y="27917"/>
                  </a:lnTo>
                  <a:lnTo>
                    <a:pt x="27917" y="59238"/>
                  </a:lnTo>
                  <a:lnTo>
                    <a:pt x="7376" y="98957"/>
                  </a:lnTo>
                  <a:lnTo>
                    <a:pt x="0" y="144691"/>
                  </a:lnTo>
                  <a:lnTo>
                    <a:pt x="10428" y="144691"/>
                  </a:lnTo>
                  <a:lnTo>
                    <a:pt x="17273" y="102253"/>
                  </a:lnTo>
                  <a:lnTo>
                    <a:pt x="36333" y="65397"/>
                  </a:lnTo>
                  <a:lnTo>
                    <a:pt x="65397" y="36333"/>
                  </a:lnTo>
                  <a:lnTo>
                    <a:pt x="102253" y="17273"/>
                  </a:lnTo>
                  <a:lnTo>
                    <a:pt x="144691" y="10428"/>
                  </a:lnTo>
                  <a:lnTo>
                    <a:pt x="144691" y="0"/>
                  </a:lnTo>
                  <a:close/>
                </a:path>
                <a:path w="942975" h="289560">
                  <a:moveTo>
                    <a:pt x="797657" y="0"/>
                  </a:moveTo>
                  <a:lnTo>
                    <a:pt x="144691" y="0"/>
                  </a:lnTo>
                  <a:lnTo>
                    <a:pt x="144691" y="10428"/>
                  </a:lnTo>
                  <a:lnTo>
                    <a:pt x="797657" y="10428"/>
                  </a:lnTo>
                  <a:lnTo>
                    <a:pt x="797657" y="0"/>
                  </a:lnTo>
                  <a:close/>
                </a:path>
              </a:pathLst>
            </a:custGeom>
            <a:solidFill>
              <a:srgbClr val="C5C5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4" name="object 11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138334" y="2208898"/>
              <a:ext cx="124038" cy="124040"/>
            </a:xfrm>
            <a:prstGeom prst="rect">
              <a:avLst/>
            </a:prstGeom>
          </p:spPr>
        </p:pic>
      </p:grpSp>
      <p:grpSp>
        <p:nvGrpSpPr>
          <p:cNvPr id="115" name="object 115"/>
          <p:cNvGrpSpPr/>
          <p:nvPr/>
        </p:nvGrpSpPr>
        <p:grpSpPr>
          <a:xfrm>
            <a:off x="6511925" y="2129866"/>
            <a:ext cx="772160" cy="289560"/>
            <a:chOff x="6511925" y="2129866"/>
            <a:chExt cx="772160" cy="289560"/>
          </a:xfrm>
        </p:grpSpPr>
        <p:pic>
          <p:nvPicPr>
            <p:cNvPr id="116" name="object 1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704241" y="2213297"/>
              <a:ext cx="251917" cy="138416"/>
            </a:xfrm>
            <a:prstGeom prst="rect">
              <a:avLst/>
            </a:prstGeom>
          </p:spPr>
        </p:pic>
        <p:sp>
          <p:nvSpPr>
            <p:cNvPr id="117" name="object 117"/>
            <p:cNvSpPr/>
            <p:nvPr/>
          </p:nvSpPr>
          <p:spPr>
            <a:xfrm>
              <a:off x="6511925" y="2129866"/>
              <a:ext cx="772160" cy="289560"/>
            </a:xfrm>
            <a:custGeom>
              <a:avLst/>
              <a:gdLst/>
              <a:ahLst/>
              <a:cxnLst/>
              <a:rect l="l" t="t" r="r" b="b"/>
              <a:pathLst>
                <a:path w="772159" h="289560">
                  <a:moveTo>
                    <a:pt x="10428" y="144691"/>
                  </a:moveTo>
                  <a:lnTo>
                    <a:pt x="0" y="144691"/>
                  </a:lnTo>
                  <a:lnTo>
                    <a:pt x="7376" y="190425"/>
                  </a:lnTo>
                  <a:lnTo>
                    <a:pt x="27917" y="230144"/>
                  </a:lnTo>
                  <a:lnTo>
                    <a:pt x="59238" y="261466"/>
                  </a:lnTo>
                  <a:lnTo>
                    <a:pt x="98957" y="282006"/>
                  </a:lnTo>
                  <a:lnTo>
                    <a:pt x="144691" y="289383"/>
                  </a:lnTo>
                  <a:lnTo>
                    <a:pt x="144691" y="278954"/>
                  </a:lnTo>
                  <a:lnTo>
                    <a:pt x="102253" y="272109"/>
                  </a:lnTo>
                  <a:lnTo>
                    <a:pt x="65397" y="253049"/>
                  </a:lnTo>
                  <a:lnTo>
                    <a:pt x="36333" y="223985"/>
                  </a:lnTo>
                  <a:lnTo>
                    <a:pt x="17273" y="187129"/>
                  </a:lnTo>
                  <a:lnTo>
                    <a:pt x="10428" y="144691"/>
                  </a:lnTo>
                  <a:close/>
                </a:path>
                <a:path w="772159" h="289560">
                  <a:moveTo>
                    <a:pt x="626996" y="278954"/>
                  </a:moveTo>
                  <a:lnTo>
                    <a:pt x="144691" y="278954"/>
                  </a:lnTo>
                  <a:lnTo>
                    <a:pt x="144691" y="289383"/>
                  </a:lnTo>
                  <a:lnTo>
                    <a:pt x="626996" y="289383"/>
                  </a:lnTo>
                  <a:lnTo>
                    <a:pt x="626996" y="278954"/>
                  </a:lnTo>
                  <a:close/>
                </a:path>
                <a:path w="772159" h="289560">
                  <a:moveTo>
                    <a:pt x="626996" y="0"/>
                  </a:moveTo>
                  <a:lnTo>
                    <a:pt x="626996" y="10428"/>
                  </a:lnTo>
                  <a:lnTo>
                    <a:pt x="669433" y="17273"/>
                  </a:lnTo>
                  <a:lnTo>
                    <a:pt x="706290" y="36333"/>
                  </a:lnTo>
                  <a:lnTo>
                    <a:pt x="735354" y="65397"/>
                  </a:lnTo>
                  <a:lnTo>
                    <a:pt x="754414" y="102253"/>
                  </a:lnTo>
                  <a:lnTo>
                    <a:pt x="761259" y="144691"/>
                  </a:lnTo>
                  <a:lnTo>
                    <a:pt x="754414" y="187129"/>
                  </a:lnTo>
                  <a:lnTo>
                    <a:pt x="735354" y="223985"/>
                  </a:lnTo>
                  <a:lnTo>
                    <a:pt x="706290" y="253049"/>
                  </a:lnTo>
                  <a:lnTo>
                    <a:pt x="669433" y="272109"/>
                  </a:lnTo>
                  <a:lnTo>
                    <a:pt x="626996" y="278954"/>
                  </a:lnTo>
                  <a:lnTo>
                    <a:pt x="626996" y="289383"/>
                  </a:lnTo>
                  <a:lnTo>
                    <a:pt x="672730" y="282006"/>
                  </a:lnTo>
                  <a:lnTo>
                    <a:pt x="712449" y="261466"/>
                  </a:lnTo>
                  <a:lnTo>
                    <a:pt x="743770" y="230144"/>
                  </a:lnTo>
                  <a:lnTo>
                    <a:pt x="764311" y="190425"/>
                  </a:lnTo>
                  <a:lnTo>
                    <a:pt x="771687" y="144691"/>
                  </a:lnTo>
                  <a:lnTo>
                    <a:pt x="764311" y="98958"/>
                  </a:lnTo>
                  <a:lnTo>
                    <a:pt x="743770" y="59238"/>
                  </a:lnTo>
                  <a:lnTo>
                    <a:pt x="712449" y="27917"/>
                  </a:lnTo>
                  <a:lnTo>
                    <a:pt x="672730" y="7376"/>
                  </a:lnTo>
                  <a:lnTo>
                    <a:pt x="626996" y="0"/>
                  </a:lnTo>
                  <a:close/>
                </a:path>
                <a:path w="772159" h="289560">
                  <a:moveTo>
                    <a:pt x="144691" y="0"/>
                  </a:moveTo>
                  <a:lnTo>
                    <a:pt x="98957" y="7376"/>
                  </a:lnTo>
                  <a:lnTo>
                    <a:pt x="59238" y="27917"/>
                  </a:lnTo>
                  <a:lnTo>
                    <a:pt x="27917" y="59238"/>
                  </a:lnTo>
                  <a:lnTo>
                    <a:pt x="7376" y="98958"/>
                  </a:lnTo>
                  <a:lnTo>
                    <a:pt x="0" y="144691"/>
                  </a:lnTo>
                  <a:lnTo>
                    <a:pt x="10428" y="144691"/>
                  </a:lnTo>
                  <a:lnTo>
                    <a:pt x="17273" y="102253"/>
                  </a:lnTo>
                  <a:lnTo>
                    <a:pt x="36333" y="65397"/>
                  </a:lnTo>
                  <a:lnTo>
                    <a:pt x="65397" y="36333"/>
                  </a:lnTo>
                  <a:lnTo>
                    <a:pt x="102253" y="17273"/>
                  </a:lnTo>
                  <a:lnTo>
                    <a:pt x="144691" y="10428"/>
                  </a:lnTo>
                  <a:lnTo>
                    <a:pt x="144691" y="0"/>
                  </a:lnTo>
                  <a:close/>
                </a:path>
                <a:path w="772159" h="289560">
                  <a:moveTo>
                    <a:pt x="626996" y="0"/>
                  </a:moveTo>
                  <a:lnTo>
                    <a:pt x="144691" y="0"/>
                  </a:lnTo>
                  <a:lnTo>
                    <a:pt x="144691" y="10428"/>
                  </a:lnTo>
                  <a:lnTo>
                    <a:pt x="626996" y="10428"/>
                  </a:lnTo>
                  <a:lnTo>
                    <a:pt x="626996" y="0"/>
                  </a:lnTo>
                  <a:close/>
                </a:path>
              </a:pathLst>
            </a:custGeom>
            <a:solidFill>
              <a:srgbClr val="C5C5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8" name="object 1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073267" y="2216315"/>
              <a:ext cx="124038" cy="124040"/>
            </a:xfrm>
            <a:prstGeom prst="rect">
              <a:avLst/>
            </a:prstGeom>
          </p:spPr>
        </p:pic>
      </p:grpSp>
      <p:grpSp>
        <p:nvGrpSpPr>
          <p:cNvPr id="119" name="object 119"/>
          <p:cNvGrpSpPr/>
          <p:nvPr/>
        </p:nvGrpSpPr>
        <p:grpSpPr>
          <a:xfrm>
            <a:off x="7446857" y="2129866"/>
            <a:ext cx="942975" cy="289560"/>
            <a:chOff x="7446857" y="2129866"/>
            <a:chExt cx="942975" cy="289560"/>
          </a:xfrm>
        </p:grpSpPr>
        <p:sp>
          <p:nvSpPr>
            <p:cNvPr id="120" name="object 120"/>
            <p:cNvSpPr/>
            <p:nvPr/>
          </p:nvSpPr>
          <p:spPr>
            <a:xfrm>
              <a:off x="7654795" y="2210928"/>
              <a:ext cx="406400" cy="138430"/>
            </a:xfrm>
            <a:custGeom>
              <a:avLst/>
              <a:gdLst/>
              <a:ahLst/>
              <a:cxnLst/>
              <a:rect l="l" t="t" r="r" b="b"/>
              <a:pathLst>
                <a:path w="406400" h="138430">
                  <a:moveTo>
                    <a:pt x="113513" y="0"/>
                  </a:moveTo>
                  <a:lnTo>
                    <a:pt x="100833" y="0"/>
                  </a:lnTo>
                  <a:lnTo>
                    <a:pt x="100833" y="138110"/>
                  </a:lnTo>
                  <a:lnTo>
                    <a:pt x="113513" y="138110"/>
                  </a:lnTo>
                  <a:lnTo>
                    <a:pt x="113513" y="0"/>
                  </a:lnTo>
                  <a:close/>
                </a:path>
                <a:path w="406400" h="138430">
                  <a:moveTo>
                    <a:pt x="18944" y="93099"/>
                  </a:moveTo>
                  <a:lnTo>
                    <a:pt x="0" y="93194"/>
                  </a:lnTo>
                  <a:lnTo>
                    <a:pt x="1527" y="104041"/>
                  </a:lnTo>
                  <a:lnTo>
                    <a:pt x="21746" y="103807"/>
                  </a:lnTo>
                  <a:lnTo>
                    <a:pt x="43885" y="103086"/>
                  </a:lnTo>
                  <a:lnTo>
                    <a:pt x="66883" y="101506"/>
                  </a:lnTo>
                  <a:lnTo>
                    <a:pt x="89680" y="98694"/>
                  </a:lnTo>
                  <a:lnTo>
                    <a:pt x="89467" y="96096"/>
                  </a:lnTo>
                  <a:lnTo>
                    <a:pt x="18944" y="96096"/>
                  </a:lnTo>
                  <a:lnTo>
                    <a:pt x="18944" y="93099"/>
                  </a:lnTo>
                  <a:close/>
                </a:path>
                <a:path w="406400" h="138430">
                  <a:moveTo>
                    <a:pt x="31166" y="92861"/>
                  </a:moveTo>
                  <a:lnTo>
                    <a:pt x="20596" y="93091"/>
                  </a:lnTo>
                  <a:lnTo>
                    <a:pt x="18944" y="93099"/>
                  </a:lnTo>
                  <a:lnTo>
                    <a:pt x="18944" y="96096"/>
                  </a:lnTo>
                  <a:lnTo>
                    <a:pt x="31166" y="96096"/>
                  </a:lnTo>
                  <a:lnTo>
                    <a:pt x="31166" y="92861"/>
                  </a:lnTo>
                  <a:close/>
                </a:path>
                <a:path w="406400" h="138430">
                  <a:moveTo>
                    <a:pt x="54235" y="92049"/>
                  </a:moveTo>
                  <a:lnTo>
                    <a:pt x="43083" y="92602"/>
                  </a:lnTo>
                  <a:lnTo>
                    <a:pt x="31166" y="92861"/>
                  </a:lnTo>
                  <a:lnTo>
                    <a:pt x="31166" y="96096"/>
                  </a:lnTo>
                  <a:lnTo>
                    <a:pt x="54235" y="96096"/>
                  </a:lnTo>
                  <a:lnTo>
                    <a:pt x="54235" y="92049"/>
                  </a:lnTo>
                  <a:close/>
                </a:path>
                <a:path w="406400" h="138430">
                  <a:moveTo>
                    <a:pt x="66610" y="91421"/>
                  </a:moveTo>
                  <a:lnTo>
                    <a:pt x="66257" y="91453"/>
                  </a:lnTo>
                  <a:lnTo>
                    <a:pt x="54235" y="92049"/>
                  </a:lnTo>
                  <a:lnTo>
                    <a:pt x="54235" y="96096"/>
                  </a:lnTo>
                  <a:lnTo>
                    <a:pt x="66610" y="96096"/>
                  </a:lnTo>
                  <a:lnTo>
                    <a:pt x="66610" y="91421"/>
                  </a:lnTo>
                  <a:close/>
                </a:path>
                <a:path w="406400" h="138430">
                  <a:moveTo>
                    <a:pt x="88916" y="89374"/>
                  </a:moveTo>
                  <a:lnTo>
                    <a:pt x="66610" y="91421"/>
                  </a:lnTo>
                  <a:lnTo>
                    <a:pt x="66610" y="96096"/>
                  </a:lnTo>
                  <a:lnTo>
                    <a:pt x="89467" y="96096"/>
                  </a:lnTo>
                  <a:lnTo>
                    <a:pt x="88916" y="89374"/>
                  </a:lnTo>
                  <a:close/>
                </a:path>
                <a:path w="406400" h="138430">
                  <a:moveTo>
                    <a:pt x="31166" y="22611"/>
                  </a:moveTo>
                  <a:lnTo>
                    <a:pt x="18944" y="22611"/>
                  </a:lnTo>
                  <a:lnTo>
                    <a:pt x="18944" y="93099"/>
                  </a:lnTo>
                  <a:lnTo>
                    <a:pt x="20596" y="93091"/>
                  </a:lnTo>
                  <a:lnTo>
                    <a:pt x="31166" y="92861"/>
                  </a:lnTo>
                  <a:lnTo>
                    <a:pt x="31166" y="22611"/>
                  </a:lnTo>
                  <a:close/>
                </a:path>
                <a:path w="406400" h="138430">
                  <a:moveTo>
                    <a:pt x="66610" y="22611"/>
                  </a:moveTo>
                  <a:lnTo>
                    <a:pt x="54235" y="22611"/>
                  </a:lnTo>
                  <a:lnTo>
                    <a:pt x="54235" y="92049"/>
                  </a:lnTo>
                  <a:lnTo>
                    <a:pt x="66257" y="91453"/>
                  </a:lnTo>
                  <a:lnTo>
                    <a:pt x="66610" y="91421"/>
                  </a:lnTo>
                  <a:lnTo>
                    <a:pt x="66610" y="22611"/>
                  </a:lnTo>
                  <a:close/>
                </a:path>
                <a:path w="406400" h="138430">
                  <a:moveTo>
                    <a:pt x="81888" y="14819"/>
                  </a:moveTo>
                  <a:lnTo>
                    <a:pt x="3666" y="14819"/>
                  </a:lnTo>
                  <a:lnTo>
                    <a:pt x="3666" y="25208"/>
                  </a:lnTo>
                  <a:lnTo>
                    <a:pt x="18944" y="25208"/>
                  </a:lnTo>
                  <a:lnTo>
                    <a:pt x="18944" y="22611"/>
                  </a:lnTo>
                  <a:lnTo>
                    <a:pt x="81888" y="22611"/>
                  </a:lnTo>
                  <a:lnTo>
                    <a:pt x="81888" y="14819"/>
                  </a:lnTo>
                  <a:close/>
                </a:path>
                <a:path w="406400" h="138430">
                  <a:moveTo>
                    <a:pt x="54235" y="22611"/>
                  </a:moveTo>
                  <a:lnTo>
                    <a:pt x="31166" y="22611"/>
                  </a:lnTo>
                  <a:lnTo>
                    <a:pt x="31166" y="25208"/>
                  </a:lnTo>
                  <a:lnTo>
                    <a:pt x="54235" y="25208"/>
                  </a:lnTo>
                  <a:lnTo>
                    <a:pt x="54235" y="22611"/>
                  </a:lnTo>
                  <a:close/>
                </a:path>
                <a:path w="406400" h="138430">
                  <a:moveTo>
                    <a:pt x="81888" y="22611"/>
                  </a:moveTo>
                  <a:lnTo>
                    <a:pt x="66610" y="22611"/>
                  </a:lnTo>
                  <a:lnTo>
                    <a:pt x="66610" y="25208"/>
                  </a:lnTo>
                  <a:lnTo>
                    <a:pt x="81888" y="25208"/>
                  </a:lnTo>
                  <a:lnTo>
                    <a:pt x="81888" y="22611"/>
                  </a:lnTo>
                  <a:close/>
                </a:path>
                <a:path w="406400" h="138430">
                  <a:moveTo>
                    <a:pt x="258792" y="0"/>
                  </a:moveTo>
                  <a:lnTo>
                    <a:pt x="246570" y="0"/>
                  </a:lnTo>
                  <a:lnTo>
                    <a:pt x="246570" y="138110"/>
                  </a:lnTo>
                  <a:lnTo>
                    <a:pt x="258792" y="138110"/>
                  </a:lnTo>
                  <a:lnTo>
                    <a:pt x="258792" y="0"/>
                  </a:lnTo>
                  <a:close/>
                </a:path>
                <a:path w="406400" h="138430">
                  <a:moveTo>
                    <a:pt x="232056" y="3361"/>
                  </a:moveTo>
                  <a:lnTo>
                    <a:pt x="219987" y="3361"/>
                  </a:lnTo>
                  <a:lnTo>
                    <a:pt x="219987" y="130930"/>
                  </a:lnTo>
                  <a:lnTo>
                    <a:pt x="232056" y="130930"/>
                  </a:lnTo>
                  <a:lnTo>
                    <a:pt x="232056" y="78985"/>
                  </a:lnTo>
                  <a:lnTo>
                    <a:pt x="226556" y="78985"/>
                  </a:lnTo>
                  <a:lnTo>
                    <a:pt x="226556" y="68597"/>
                  </a:lnTo>
                  <a:lnTo>
                    <a:pt x="232056" y="68597"/>
                  </a:lnTo>
                  <a:lnTo>
                    <a:pt x="232056" y="49652"/>
                  </a:lnTo>
                  <a:lnTo>
                    <a:pt x="226556" y="49652"/>
                  </a:lnTo>
                  <a:lnTo>
                    <a:pt x="226556" y="39263"/>
                  </a:lnTo>
                  <a:lnTo>
                    <a:pt x="232056" y="39263"/>
                  </a:lnTo>
                  <a:lnTo>
                    <a:pt x="232056" y="3361"/>
                  </a:lnTo>
                  <a:close/>
                </a:path>
                <a:path w="406400" h="138430">
                  <a:moveTo>
                    <a:pt x="153529" y="93702"/>
                  </a:moveTo>
                  <a:lnTo>
                    <a:pt x="139320" y="93805"/>
                  </a:lnTo>
                  <a:lnTo>
                    <a:pt x="140848" y="104499"/>
                  </a:lnTo>
                  <a:lnTo>
                    <a:pt x="156069" y="104344"/>
                  </a:lnTo>
                  <a:lnTo>
                    <a:pt x="173581" y="103716"/>
                  </a:lnTo>
                  <a:lnTo>
                    <a:pt x="191723" y="102372"/>
                  </a:lnTo>
                  <a:lnTo>
                    <a:pt x="208834" y="100069"/>
                  </a:lnTo>
                  <a:lnTo>
                    <a:pt x="208534" y="96402"/>
                  </a:lnTo>
                  <a:lnTo>
                    <a:pt x="153529" y="96402"/>
                  </a:lnTo>
                  <a:lnTo>
                    <a:pt x="153529" y="93702"/>
                  </a:lnTo>
                  <a:close/>
                </a:path>
                <a:path w="406400" h="138430">
                  <a:moveTo>
                    <a:pt x="165140" y="93440"/>
                  </a:moveTo>
                  <a:lnTo>
                    <a:pt x="154897" y="93693"/>
                  </a:lnTo>
                  <a:lnTo>
                    <a:pt x="153529" y="93702"/>
                  </a:lnTo>
                  <a:lnTo>
                    <a:pt x="153529" y="96402"/>
                  </a:lnTo>
                  <a:lnTo>
                    <a:pt x="165140" y="96402"/>
                  </a:lnTo>
                  <a:lnTo>
                    <a:pt x="165140" y="93440"/>
                  </a:lnTo>
                  <a:close/>
                </a:path>
                <a:path w="406400" h="138430">
                  <a:moveTo>
                    <a:pt x="182251" y="92775"/>
                  </a:moveTo>
                  <a:lnTo>
                    <a:pt x="172836" y="93251"/>
                  </a:lnTo>
                  <a:lnTo>
                    <a:pt x="165140" y="93440"/>
                  </a:lnTo>
                  <a:lnTo>
                    <a:pt x="165140" y="96402"/>
                  </a:lnTo>
                  <a:lnTo>
                    <a:pt x="182251" y="96402"/>
                  </a:lnTo>
                  <a:lnTo>
                    <a:pt x="182251" y="92775"/>
                  </a:lnTo>
                  <a:close/>
                </a:path>
                <a:path w="406400" h="138430">
                  <a:moveTo>
                    <a:pt x="193862" y="92075"/>
                  </a:moveTo>
                  <a:lnTo>
                    <a:pt x="191205" y="92322"/>
                  </a:lnTo>
                  <a:lnTo>
                    <a:pt x="182251" y="92775"/>
                  </a:lnTo>
                  <a:lnTo>
                    <a:pt x="182251" y="96402"/>
                  </a:lnTo>
                  <a:lnTo>
                    <a:pt x="193862" y="96402"/>
                  </a:lnTo>
                  <a:lnTo>
                    <a:pt x="193862" y="92075"/>
                  </a:lnTo>
                  <a:close/>
                </a:path>
                <a:path w="406400" h="138430">
                  <a:moveTo>
                    <a:pt x="208070" y="90749"/>
                  </a:moveTo>
                  <a:lnTo>
                    <a:pt x="193862" y="92075"/>
                  </a:lnTo>
                  <a:lnTo>
                    <a:pt x="193862" y="96402"/>
                  </a:lnTo>
                  <a:lnTo>
                    <a:pt x="208534" y="96402"/>
                  </a:lnTo>
                  <a:lnTo>
                    <a:pt x="208070" y="90749"/>
                  </a:lnTo>
                  <a:close/>
                </a:path>
                <a:path w="406400" h="138430">
                  <a:moveTo>
                    <a:pt x="165140" y="24138"/>
                  </a:moveTo>
                  <a:lnTo>
                    <a:pt x="153529" y="24138"/>
                  </a:lnTo>
                  <a:lnTo>
                    <a:pt x="153529" y="93702"/>
                  </a:lnTo>
                  <a:lnTo>
                    <a:pt x="154897" y="93693"/>
                  </a:lnTo>
                  <a:lnTo>
                    <a:pt x="165140" y="93440"/>
                  </a:lnTo>
                  <a:lnTo>
                    <a:pt x="165140" y="24138"/>
                  </a:lnTo>
                  <a:close/>
                </a:path>
                <a:path w="406400" h="138430">
                  <a:moveTo>
                    <a:pt x="193862" y="24138"/>
                  </a:moveTo>
                  <a:lnTo>
                    <a:pt x="182251" y="24138"/>
                  </a:lnTo>
                  <a:lnTo>
                    <a:pt x="182251" y="92775"/>
                  </a:lnTo>
                  <a:lnTo>
                    <a:pt x="191205" y="92322"/>
                  </a:lnTo>
                  <a:lnTo>
                    <a:pt x="193862" y="92075"/>
                  </a:lnTo>
                  <a:lnTo>
                    <a:pt x="193862" y="24138"/>
                  </a:lnTo>
                  <a:close/>
                </a:path>
                <a:path w="406400" h="138430">
                  <a:moveTo>
                    <a:pt x="219987" y="68597"/>
                  </a:moveTo>
                  <a:lnTo>
                    <a:pt x="201959" y="68597"/>
                  </a:lnTo>
                  <a:lnTo>
                    <a:pt x="201959" y="78985"/>
                  </a:lnTo>
                  <a:lnTo>
                    <a:pt x="219987" y="78985"/>
                  </a:lnTo>
                  <a:lnTo>
                    <a:pt x="219987" y="68597"/>
                  </a:lnTo>
                  <a:close/>
                </a:path>
                <a:path w="406400" h="138430">
                  <a:moveTo>
                    <a:pt x="232056" y="68597"/>
                  </a:moveTo>
                  <a:lnTo>
                    <a:pt x="226556" y="68597"/>
                  </a:lnTo>
                  <a:lnTo>
                    <a:pt x="226556" y="78985"/>
                  </a:lnTo>
                  <a:lnTo>
                    <a:pt x="232056" y="78985"/>
                  </a:lnTo>
                  <a:lnTo>
                    <a:pt x="232056" y="68597"/>
                  </a:lnTo>
                  <a:close/>
                </a:path>
                <a:path w="406400" h="138430">
                  <a:moveTo>
                    <a:pt x="219987" y="39263"/>
                  </a:moveTo>
                  <a:lnTo>
                    <a:pt x="201959" y="39263"/>
                  </a:lnTo>
                  <a:lnTo>
                    <a:pt x="201959" y="49652"/>
                  </a:lnTo>
                  <a:lnTo>
                    <a:pt x="219987" y="49652"/>
                  </a:lnTo>
                  <a:lnTo>
                    <a:pt x="219987" y="39263"/>
                  </a:lnTo>
                  <a:close/>
                </a:path>
                <a:path w="406400" h="138430">
                  <a:moveTo>
                    <a:pt x="232056" y="39263"/>
                  </a:moveTo>
                  <a:lnTo>
                    <a:pt x="226556" y="39263"/>
                  </a:lnTo>
                  <a:lnTo>
                    <a:pt x="226556" y="49652"/>
                  </a:lnTo>
                  <a:lnTo>
                    <a:pt x="232056" y="49652"/>
                  </a:lnTo>
                  <a:lnTo>
                    <a:pt x="232056" y="39263"/>
                  </a:lnTo>
                  <a:close/>
                </a:path>
                <a:path w="406400" h="138430">
                  <a:moveTo>
                    <a:pt x="205167" y="17263"/>
                  </a:moveTo>
                  <a:lnTo>
                    <a:pt x="142070" y="17263"/>
                  </a:lnTo>
                  <a:lnTo>
                    <a:pt x="142070" y="27652"/>
                  </a:lnTo>
                  <a:lnTo>
                    <a:pt x="153529" y="27652"/>
                  </a:lnTo>
                  <a:lnTo>
                    <a:pt x="153529" y="24138"/>
                  </a:lnTo>
                  <a:lnTo>
                    <a:pt x="205167" y="24138"/>
                  </a:lnTo>
                  <a:lnTo>
                    <a:pt x="205167" y="17263"/>
                  </a:lnTo>
                  <a:close/>
                </a:path>
                <a:path w="406400" h="138430">
                  <a:moveTo>
                    <a:pt x="182251" y="24138"/>
                  </a:moveTo>
                  <a:lnTo>
                    <a:pt x="165140" y="24138"/>
                  </a:lnTo>
                  <a:lnTo>
                    <a:pt x="165140" y="27652"/>
                  </a:lnTo>
                  <a:lnTo>
                    <a:pt x="182251" y="27652"/>
                  </a:lnTo>
                  <a:lnTo>
                    <a:pt x="182251" y="24138"/>
                  </a:lnTo>
                  <a:close/>
                </a:path>
                <a:path w="406400" h="138430">
                  <a:moveTo>
                    <a:pt x="205167" y="24138"/>
                  </a:moveTo>
                  <a:lnTo>
                    <a:pt x="193862" y="24138"/>
                  </a:lnTo>
                  <a:lnTo>
                    <a:pt x="193862" y="27652"/>
                  </a:lnTo>
                  <a:lnTo>
                    <a:pt x="205167" y="27652"/>
                  </a:lnTo>
                  <a:lnTo>
                    <a:pt x="205167" y="24138"/>
                  </a:lnTo>
                  <a:close/>
                </a:path>
                <a:path w="406400" h="138430">
                  <a:moveTo>
                    <a:pt x="337308" y="81888"/>
                  </a:moveTo>
                  <a:lnTo>
                    <a:pt x="296364" y="81888"/>
                  </a:lnTo>
                  <a:lnTo>
                    <a:pt x="296364" y="91666"/>
                  </a:lnTo>
                  <a:lnTo>
                    <a:pt x="377641" y="91666"/>
                  </a:lnTo>
                  <a:lnTo>
                    <a:pt x="377641" y="103735"/>
                  </a:lnTo>
                  <a:lnTo>
                    <a:pt x="296669" y="103735"/>
                  </a:lnTo>
                  <a:lnTo>
                    <a:pt x="296669" y="136582"/>
                  </a:lnTo>
                  <a:lnTo>
                    <a:pt x="394294" y="136582"/>
                  </a:lnTo>
                  <a:lnTo>
                    <a:pt x="394294" y="129707"/>
                  </a:lnTo>
                  <a:lnTo>
                    <a:pt x="309197" y="129707"/>
                  </a:lnTo>
                  <a:lnTo>
                    <a:pt x="309197" y="112902"/>
                  </a:lnTo>
                  <a:lnTo>
                    <a:pt x="390169" y="112902"/>
                  </a:lnTo>
                  <a:lnTo>
                    <a:pt x="390169" y="86471"/>
                  </a:lnTo>
                  <a:lnTo>
                    <a:pt x="337308" y="86471"/>
                  </a:lnTo>
                  <a:lnTo>
                    <a:pt x="337308" y="81888"/>
                  </a:lnTo>
                  <a:close/>
                </a:path>
                <a:path w="406400" h="138430">
                  <a:moveTo>
                    <a:pt x="394294" y="126652"/>
                  </a:moveTo>
                  <a:lnTo>
                    <a:pt x="309197" y="126652"/>
                  </a:lnTo>
                  <a:lnTo>
                    <a:pt x="309197" y="129707"/>
                  </a:lnTo>
                  <a:lnTo>
                    <a:pt x="394294" y="129707"/>
                  </a:lnTo>
                  <a:lnTo>
                    <a:pt x="394294" y="126652"/>
                  </a:lnTo>
                  <a:close/>
                </a:path>
                <a:path w="406400" h="138430">
                  <a:moveTo>
                    <a:pt x="349836" y="65235"/>
                  </a:moveTo>
                  <a:lnTo>
                    <a:pt x="337308" y="65235"/>
                  </a:lnTo>
                  <a:lnTo>
                    <a:pt x="337308" y="86471"/>
                  </a:lnTo>
                  <a:lnTo>
                    <a:pt x="349836" y="86471"/>
                  </a:lnTo>
                  <a:lnTo>
                    <a:pt x="349836" y="65235"/>
                  </a:lnTo>
                  <a:close/>
                </a:path>
                <a:path w="406400" h="138430">
                  <a:moveTo>
                    <a:pt x="390169" y="81888"/>
                  </a:moveTo>
                  <a:lnTo>
                    <a:pt x="349836" y="81888"/>
                  </a:lnTo>
                  <a:lnTo>
                    <a:pt x="349836" y="86471"/>
                  </a:lnTo>
                  <a:lnTo>
                    <a:pt x="390169" y="86471"/>
                  </a:lnTo>
                  <a:lnTo>
                    <a:pt x="390169" y="81888"/>
                  </a:lnTo>
                  <a:close/>
                </a:path>
                <a:path w="406400" h="138430">
                  <a:moveTo>
                    <a:pt x="406058" y="58208"/>
                  </a:moveTo>
                  <a:lnTo>
                    <a:pt x="281239" y="58208"/>
                  </a:lnTo>
                  <a:lnTo>
                    <a:pt x="281239" y="68444"/>
                  </a:lnTo>
                  <a:lnTo>
                    <a:pt x="337308" y="68444"/>
                  </a:lnTo>
                  <a:lnTo>
                    <a:pt x="337308" y="65235"/>
                  </a:lnTo>
                  <a:lnTo>
                    <a:pt x="406058" y="65235"/>
                  </a:lnTo>
                  <a:lnTo>
                    <a:pt x="406058" y="58208"/>
                  </a:lnTo>
                  <a:close/>
                </a:path>
                <a:path w="406400" h="138430">
                  <a:moveTo>
                    <a:pt x="406058" y="65235"/>
                  </a:moveTo>
                  <a:lnTo>
                    <a:pt x="349836" y="65235"/>
                  </a:lnTo>
                  <a:lnTo>
                    <a:pt x="349836" y="68444"/>
                  </a:lnTo>
                  <a:lnTo>
                    <a:pt x="406058" y="68444"/>
                  </a:lnTo>
                  <a:lnTo>
                    <a:pt x="406058" y="65235"/>
                  </a:lnTo>
                  <a:close/>
                </a:path>
                <a:path w="406400" h="138430">
                  <a:moveTo>
                    <a:pt x="389863" y="4583"/>
                  </a:moveTo>
                  <a:lnTo>
                    <a:pt x="297433" y="4583"/>
                  </a:lnTo>
                  <a:lnTo>
                    <a:pt x="297433" y="46597"/>
                  </a:lnTo>
                  <a:lnTo>
                    <a:pt x="389863" y="46597"/>
                  </a:lnTo>
                  <a:lnTo>
                    <a:pt x="389863" y="36513"/>
                  </a:lnTo>
                  <a:lnTo>
                    <a:pt x="309961" y="36513"/>
                  </a:lnTo>
                  <a:lnTo>
                    <a:pt x="309961" y="14666"/>
                  </a:lnTo>
                  <a:lnTo>
                    <a:pt x="389863" y="14666"/>
                  </a:lnTo>
                  <a:lnTo>
                    <a:pt x="389863" y="4583"/>
                  </a:lnTo>
                  <a:close/>
                </a:path>
                <a:path w="406400" h="138430">
                  <a:moveTo>
                    <a:pt x="389863" y="14666"/>
                  </a:moveTo>
                  <a:lnTo>
                    <a:pt x="377488" y="14666"/>
                  </a:lnTo>
                  <a:lnTo>
                    <a:pt x="377488" y="36513"/>
                  </a:lnTo>
                  <a:lnTo>
                    <a:pt x="389863" y="36513"/>
                  </a:lnTo>
                  <a:lnTo>
                    <a:pt x="389863" y="14666"/>
                  </a:lnTo>
                  <a:close/>
                </a:path>
              </a:pathLst>
            </a:custGeom>
            <a:solidFill>
              <a:srgbClr val="6775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21"/>
            <p:cNvSpPr/>
            <p:nvPr/>
          </p:nvSpPr>
          <p:spPr>
            <a:xfrm>
              <a:off x="7446857" y="2129866"/>
              <a:ext cx="942975" cy="289560"/>
            </a:xfrm>
            <a:custGeom>
              <a:avLst/>
              <a:gdLst/>
              <a:ahLst/>
              <a:cxnLst/>
              <a:rect l="l" t="t" r="r" b="b"/>
              <a:pathLst>
                <a:path w="942975" h="289560">
                  <a:moveTo>
                    <a:pt x="797658" y="278954"/>
                  </a:moveTo>
                  <a:lnTo>
                    <a:pt x="144691" y="278954"/>
                  </a:lnTo>
                  <a:lnTo>
                    <a:pt x="144691" y="289383"/>
                  </a:lnTo>
                  <a:lnTo>
                    <a:pt x="797658" y="289383"/>
                  </a:lnTo>
                  <a:lnTo>
                    <a:pt x="797658" y="278954"/>
                  </a:lnTo>
                  <a:close/>
                </a:path>
                <a:path w="942975" h="289560">
                  <a:moveTo>
                    <a:pt x="797658" y="0"/>
                  </a:moveTo>
                  <a:lnTo>
                    <a:pt x="797657" y="10428"/>
                  </a:lnTo>
                  <a:lnTo>
                    <a:pt x="840095" y="17273"/>
                  </a:lnTo>
                  <a:lnTo>
                    <a:pt x="876952" y="36333"/>
                  </a:lnTo>
                  <a:lnTo>
                    <a:pt x="906016" y="65397"/>
                  </a:lnTo>
                  <a:lnTo>
                    <a:pt x="925076" y="102253"/>
                  </a:lnTo>
                  <a:lnTo>
                    <a:pt x="931921" y="144691"/>
                  </a:lnTo>
                  <a:lnTo>
                    <a:pt x="925076" y="187129"/>
                  </a:lnTo>
                  <a:lnTo>
                    <a:pt x="906016" y="223985"/>
                  </a:lnTo>
                  <a:lnTo>
                    <a:pt x="876952" y="253049"/>
                  </a:lnTo>
                  <a:lnTo>
                    <a:pt x="840095" y="272109"/>
                  </a:lnTo>
                  <a:lnTo>
                    <a:pt x="797658" y="278954"/>
                  </a:lnTo>
                  <a:lnTo>
                    <a:pt x="797658" y="289383"/>
                  </a:lnTo>
                  <a:lnTo>
                    <a:pt x="843391" y="282006"/>
                  </a:lnTo>
                  <a:lnTo>
                    <a:pt x="883110" y="261466"/>
                  </a:lnTo>
                  <a:lnTo>
                    <a:pt x="914432" y="230144"/>
                  </a:lnTo>
                  <a:lnTo>
                    <a:pt x="934973" y="190425"/>
                  </a:lnTo>
                  <a:lnTo>
                    <a:pt x="942349" y="144691"/>
                  </a:lnTo>
                  <a:lnTo>
                    <a:pt x="934973" y="98958"/>
                  </a:lnTo>
                  <a:lnTo>
                    <a:pt x="914432" y="59238"/>
                  </a:lnTo>
                  <a:lnTo>
                    <a:pt x="883110" y="27917"/>
                  </a:lnTo>
                  <a:lnTo>
                    <a:pt x="843391" y="7376"/>
                  </a:lnTo>
                  <a:lnTo>
                    <a:pt x="797658" y="0"/>
                  </a:lnTo>
                  <a:close/>
                </a:path>
                <a:path w="942975" h="289560">
                  <a:moveTo>
                    <a:pt x="10428" y="144691"/>
                  </a:moveTo>
                  <a:lnTo>
                    <a:pt x="0" y="144691"/>
                  </a:lnTo>
                  <a:lnTo>
                    <a:pt x="7376" y="190425"/>
                  </a:lnTo>
                  <a:lnTo>
                    <a:pt x="27917" y="230144"/>
                  </a:lnTo>
                  <a:lnTo>
                    <a:pt x="59238" y="261466"/>
                  </a:lnTo>
                  <a:lnTo>
                    <a:pt x="98958" y="282006"/>
                  </a:lnTo>
                  <a:lnTo>
                    <a:pt x="144691" y="289383"/>
                  </a:lnTo>
                  <a:lnTo>
                    <a:pt x="144691" y="278954"/>
                  </a:lnTo>
                  <a:lnTo>
                    <a:pt x="102254" y="272109"/>
                  </a:lnTo>
                  <a:lnTo>
                    <a:pt x="65397" y="253049"/>
                  </a:lnTo>
                  <a:lnTo>
                    <a:pt x="36333" y="223985"/>
                  </a:lnTo>
                  <a:lnTo>
                    <a:pt x="17273" y="187129"/>
                  </a:lnTo>
                  <a:lnTo>
                    <a:pt x="10428" y="144691"/>
                  </a:lnTo>
                  <a:close/>
                </a:path>
                <a:path w="942975" h="289560">
                  <a:moveTo>
                    <a:pt x="144691" y="0"/>
                  </a:moveTo>
                  <a:lnTo>
                    <a:pt x="98957" y="7376"/>
                  </a:lnTo>
                  <a:lnTo>
                    <a:pt x="59238" y="27917"/>
                  </a:lnTo>
                  <a:lnTo>
                    <a:pt x="27917" y="59238"/>
                  </a:lnTo>
                  <a:lnTo>
                    <a:pt x="7376" y="98958"/>
                  </a:lnTo>
                  <a:lnTo>
                    <a:pt x="0" y="144691"/>
                  </a:lnTo>
                  <a:lnTo>
                    <a:pt x="10428" y="144691"/>
                  </a:lnTo>
                  <a:lnTo>
                    <a:pt x="17273" y="102253"/>
                  </a:lnTo>
                  <a:lnTo>
                    <a:pt x="36333" y="65397"/>
                  </a:lnTo>
                  <a:lnTo>
                    <a:pt x="65397" y="36333"/>
                  </a:lnTo>
                  <a:lnTo>
                    <a:pt x="102253" y="17273"/>
                  </a:lnTo>
                  <a:lnTo>
                    <a:pt x="144691" y="10428"/>
                  </a:lnTo>
                  <a:lnTo>
                    <a:pt x="144691" y="0"/>
                  </a:lnTo>
                  <a:close/>
                </a:path>
                <a:path w="942975" h="289560">
                  <a:moveTo>
                    <a:pt x="797657" y="0"/>
                  </a:moveTo>
                  <a:lnTo>
                    <a:pt x="144691" y="0"/>
                  </a:lnTo>
                  <a:lnTo>
                    <a:pt x="144691" y="10428"/>
                  </a:lnTo>
                  <a:lnTo>
                    <a:pt x="797657" y="10428"/>
                  </a:lnTo>
                  <a:lnTo>
                    <a:pt x="797657" y="0"/>
                  </a:lnTo>
                  <a:close/>
                </a:path>
              </a:pathLst>
            </a:custGeom>
            <a:solidFill>
              <a:srgbClr val="C5C5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2" name="object 12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178858" y="2216315"/>
              <a:ext cx="124038" cy="124040"/>
            </a:xfrm>
            <a:prstGeom prst="rect">
              <a:avLst/>
            </a:prstGeom>
          </p:spPr>
        </p:pic>
      </p:grpSp>
      <p:grpSp>
        <p:nvGrpSpPr>
          <p:cNvPr id="123" name="object 123"/>
          <p:cNvGrpSpPr/>
          <p:nvPr/>
        </p:nvGrpSpPr>
        <p:grpSpPr>
          <a:xfrm>
            <a:off x="8552448" y="2129866"/>
            <a:ext cx="1209675" cy="289560"/>
            <a:chOff x="8552448" y="2129866"/>
            <a:chExt cx="1209675" cy="289560"/>
          </a:xfrm>
        </p:grpSpPr>
        <p:sp>
          <p:nvSpPr>
            <p:cNvPr id="124" name="object 124"/>
            <p:cNvSpPr/>
            <p:nvPr/>
          </p:nvSpPr>
          <p:spPr>
            <a:xfrm>
              <a:off x="8727455" y="2213297"/>
              <a:ext cx="683260" cy="138430"/>
            </a:xfrm>
            <a:custGeom>
              <a:avLst/>
              <a:gdLst/>
              <a:ahLst/>
              <a:cxnLst/>
              <a:rect l="l" t="t" r="r" b="b"/>
              <a:pathLst>
                <a:path w="683259" h="138430">
                  <a:moveTo>
                    <a:pt x="84791" y="3361"/>
                  </a:moveTo>
                  <a:lnTo>
                    <a:pt x="73027" y="3361"/>
                  </a:lnTo>
                  <a:lnTo>
                    <a:pt x="73027" y="130930"/>
                  </a:lnTo>
                  <a:lnTo>
                    <a:pt x="84791" y="130930"/>
                  </a:lnTo>
                  <a:lnTo>
                    <a:pt x="84791" y="60041"/>
                  </a:lnTo>
                  <a:lnTo>
                    <a:pt x="78221" y="60041"/>
                  </a:lnTo>
                  <a:lnTo>
                    <a:pt x="78221" y="49499"/>
                  </a:lnTo>
                  <a:lnTo>
                    <a:pt x="84791" y="49499"/>
                  </a:lnTo>
                  <a:lnTo>
                    <a:pt x="84791" y="3361"/>
                  </a:lnTo>
                  <a:close/>
                </a:path>
                <a:path w="683259" h="138430">
                  <a:moveTo>
                    <a:pt x="49347" y="15124"/>
                  </a:moveTo>
                  <a:lnTo>
                    <a:pt x="0" y="15124"/>
                  </a:lnTo>
                  <a:lnTo>
                    <a:pt x="0" y="25513"/>
                  </a:lnTo>
                  <a:lnTo>
                    <a:pt x="37124" y="25513"/>
                  </a:lnTo>
                  <a:lnTo>
                    <a:pt x="37124" y="53013"/>
                  </a:lnTo>
                  <a:lnTo>
                    <a:pt x="305" y="53013"/>
                  </a:lnTo>
                  <a:lnTo>
                    <a:pt x="305" y="104194"/>
                  </a:lnTo>
                  <a:lnTo>
                    <a:pt x="9472" y="104194"/>
                  </a:lnTo>
                  <a:lnTo>
                    <a:pt x="22279" y="104046"/>
                  </a:lnTo>
                  <a:lnTo>
                    <a:pt x="34928" y="103468"/>
                  </a:lnTo>
                  <a:lnTo>
                    <a:pt x="47950" y="102260"/>
                  </a:lnTo>
                  <a:lnTo>
                    <a:pt x="61874" y="100221"/>
                  </a:lnTo>
                  <a:lnTo>
                    <a:pt x="61638" y="97930"/>
                  </a:lnTo>
                  <a:lnTo>
                    <a:pt x="12680" y="97930"/>
                  </a:lnTo>
                  <a:lnTo>
                    <a:pt x="12680" y="93652"/>
                  </a:lnTo>
                  <a:lnTo>
                    <a:pt x="9472" y="93652"/>
                  </a:lnTo>
                  <a:lnTo>
                    <a:pt x="12680" y="93614"/>
                  </a:lnTo>
                  <a:lnTo>
                    <a:pt x="12680" y="63249"/>
                  </a:lnTo>
                  <a:lnTo>
                    <a:pt x="49347" y="63249"/>
                  </a:lnTo>
                  <a:lnTo>
                    <a:pt x="49347" y="15124"/>
                  </a:lnTo>
                  <a:close/>
                </a:path>
                <a:path w="683259" h="138430">
                  <a:moveTo>
                    <a:pt x="60805" y="89833"/>
                  </a:moveTo>
                  <a:lnTo>
                    <a:pt x="47155" y="91783"/>
                  </a:lnTo>
                  <a:lnTo>
                    <a:pt x="34336" y="92945"/>
                  </a:lnTo>
                  <a:lnTo>
                    <a:pt x="21918" y="93506"/>
                  </a:lnTo>
                  <a:lnTo>
                    <a:pt x="12680" y="93614"/>
                  </a:lnTo>
                  <a:lnTo>
                    <a:pt x="12680" y="97930"/>
                  </a:lnTo>
                  <a:lnTo>
                    <a:pt x="61638" y="97930"/>
                  </a:lnTo>
                  <a:lnTo>
                    <a:pt x="60805" y="89833"/>
                  </a:lnTo>
                  <a:close/>
                </a:path>
                <a:path w="683259" h="138430">
                  <a:moveTo>
                    <a:pt x="12680" y="93614"/>
                  </a:moveTo>
                  <a:lnTo>
                    <a:pt x="9472" y="93652"/>
                  </a:lnTo>
                  <a:lnTo>
                    <a:pt x="12680" y="93652"/>
                  </a:lnTo>
                  <a:close/>
                </a:path>
                <a:path w="683259" h="138430">
                  <a:moveTo>
                    <a:pt x="73027" y="49499"/>
                  </a:moveTo>
                  <a:lnTo>
                    <a:pt x="55916" y="49499"/>
                  </a:lnTo>
                  <a:lnTo>
                    <a:pt x="55916" y="60041"/>
                  </a:lnTo>
                  <a:lnTo>
                    <a:pt x="73027" y="60041"/>
                  </a:lnTo>
                  <a:lnTo>
                    <a:pt x="73027" y="49499"/>
                  </a:lnTo>
                  <a:close/>
                </a:path>
                <a:path w="683259" h="138430">
                  <a:moveTo>
                    <a:pt x="84791" y="49499"/>
                  </a:moveTo>
                  <a:lnTo>
                    <a:pt x="78221" y="49499"/>
                  </a:lnTo>
                  <a:lnTo>
                    <a:pt x="78221" y="60041"/>
                  </a:lnTo>
                  <a:lnTo>
                    <a:pt x="84791" y="60041"/>
                  </a:lnTo>
                  <a:lnTo>
                    <a:pt x="84791" y="49499"/>
                  </a:lnTo>
                  <a:close/>
                </a:path>
                <a:path w="683259" h="138430">
                  <a:moveTo>
                    <a:pt x="113055" y="0"/>
                  </a:moveTo>
                  <a:lnTo>
                    <a:pt x="100833" y="0"/>
                  </a:lnTo>
                  <a:lnTo>
                    <a:pt x="100833" y="138110"/>
                  </a:lnTo>
                  <a:lnTo>
                    <a:pt x="113055" y="138110"/>
                  </a:lnTo>
                  <a:lnTo>
                    <a:pt x="113055" y="0"/>
                  </a:lnTo>
                  <a:close/>
                </a:path>
                <a:path w="683259" h="138430">
                  <a:moveTo>
                    <a:pt x="175529" y="15124"/>
                  </a:moveTo>
                  <a:lnTo>
                    <a:pt x="173084" y="15124"/>
                  </a:lnTo>
                  <a:lnTo>
                    <a:pt x="173084" y="29180"/>
                  </a:lnTo>
                  <a:lnTo>
                    <a:pt x="170563" y="43481"/>
                  </a:lnTo>
                  <a:lnTo>
                    <a:pt x="163459" y="56279"/>
                  </a:lnTo>
                  <a:lnTo>
                    <a:pt x="152459" y="66756"/>
                  </a:lnTo>
                  <a:lnTo>
                    <a:pt x="138251" y="74096"/>
                  </a:lnTo>
                  <a:lnTo>
                    <a:pt x="144820" y="84180"/>
                  </a:lnTo>
                  <a:lnTo>
                    <a:pt x="160681" y="75608"/>
                  </a:lnTo>
                  <a:lnTo>
                    <a:pt x="172931" y="63039"/>
                  </a:lnTo>
                  <a:lnTo>
                    <a:pt x="179839" y="49263"/>
                  </a:lnTo>
                  <a:lnTo>
                    <a:pt x="178369" y="46496"/>
                  </a:lnTo>
                  <a:lnTo>
                    <a:pt x="175529" y="29180"/>
                  </a:lnTo>
                  <a:lnTo>
                    <a:pt x="175529" y="15124"/>
                  </a:lnTo>
                  <a:close/>
                </a:path>
                <a:path w="683259" h="138430">
                  <a:moveTo>
                    <a:pt x="186070" y="15124"/>
                  </a:moveTo>
                  <a:lnTo>
                    <a:pt x="183626" y="15124"/>
                  </a:lnTo>
                  <a:lnTo>
                    <a:pt x="183626" y="29180"/>
                  </a:lnTo>
                  <a:lnTo>
                    <a:pt x="180828" y="47291"/>
                  </a:lnTo>
                  <a:lnTo>
                    <a:pt x="179839" y="49263"/>
                  </a:lnTo>
                  <a:lnTo>
                    <a:pt x="186338" y="61492"/>
                  </a:lnTo>
                  <a:lnTo>
                    <a:pt x="198603" y="73395"/>
                  </a:lnTo>
                  <a:lnTo>
                    <a:pt x="214334" y="81430"/>
                  </a:lnTo>
                  <a:lnTo>
                    <a:pt x="220904" y="71499"/>
                  </a:lnTo>
                  <a:lnTo>
                    <a:pt x="206824" y="64608"/>
                  </a:lnTo>
                  <a:lnTo>
                    <a:pt x="195810" y="54751"/>
                  </a:lnTo>
                  <a:lnTo>
                    <a:pt x="188634" y="42689"/>
                  </a:lnTo>
                  <a:lnTo>
                    <a:pt x="186070" y="29180"/>
                  </a:lnTo>
                  <a:lnTo>
                    <a:pt x="186070" y="15124"/>
                  </a:lnTo>
                  <a:close/>
                </a:path>
                <a:path w="683259" h="138430">
                  <a:moveTo>
                    <a:pt x="183626" y="15124"/>
                  </a:moveTo>
                  <a:lnTo>
                    <a:pt x="175529" y="15124"/>
                  </a:lnTo>
                  <a:lnTo>
                    <a:pt x="175529" y="29180"/>
                  </a:lnTo>
                  <a:lnTo>
                    <a:pt x="178369" y="46496"/>
                  </a:lnTo>
                  <a:lnTo>
                    <a:pt x="179839" y="49263"/>
                  </a:lnTo>
                  <a:lnTo>
                    <a:pt x="180828" y="47291"/>
                  </a:lnTo>
                  <a:lnTo>
                    <a:pt x="183626" y="29180"/>
                  </a:lnTo>
                  <a:lnTo>
                    <a:pt x="183626" y="15124"/>
                  </a:lnTo>
                  <a:close/>
                </a:path>
                <a:path w="683259" h="138430">
                  <a:moveTo>
                    <a:pt x="217237" y="11458"/>
                  </a:moveTo>
                  <a:lnTo>
                    <a:pt x="141612" y="11458"/>
                  </a:lnTo>
                  <a:lnTo>
                    <a:pt x="141612" y="21694"/>
                  </a:lnTo>
                  <a:lnTo>
                    <a:pt x="173084" y="21694"/>
                  </a:lnTo>
                  <a:lnTo>
                    <a:pt x="173084" y="15124"/>
                  </a:lnTo>
                  <a:lnTo>
                    <a:pt x="217237" y="15124"/>
                  </a:lnTo>
                  <a:lnTo>
                    <a:pt x="217237" y="11458"/>
                  </a:lnTo>
                  <a:close/>
                </a:path>
                <a:path w="683259" h="138430">
                  <a:moveTo>
                    <a:pt x="217237" y="15124"/>
                  </a:moveTo>
                  <a:lnTo>
                    <a:pt x="186070" y="15124"/>
                  </a:lnTo>
                  <a:lnTo>
                    <a:pt x="186070" y="21694"/>
                  </a:lnTo>
                  <a:lnTo>
                    <a:pt x="217237" y="21694"/>
                  </a:lnTo>
                  <a:lnTo>
                    <a:pt x="217237" y="15124"/>
                  </a:lnTo>
                  <a:close/>
                </a:path>
                <a:path w="683259" h="138430">
                  <a:moveTo>
                    <a:pt x="249626" y="152"/>
                  </a:moveTo>
                  <a:lnTo>
                    <a:pt x="236792" y="152"/>
                  </a:lnTo>
                  <a:lnTo>
                    <a:pt x="236792" y="101138"/>
                  </a:lnTo>
                  <a:lnTo>
                    <a:pt x="249626" y="101138"/>
                  </a:lnTo>
                  <a:lnTo>
                    <a:pt x="249626" y="152"/>
                  </a:lnTo>
                  <a:close/>
                </a:path>
                <a:path w="683259" h="138430">
                  <a:moveTo>
                    <a:pt x="173390" y="91666"/>
                  </a:moveTo>
                  <a:lnTo>
                    <a:pt x="160862" y="91666"/>
                  </a:lnTo>
                  <a:lnTo>
                    <a:pt x="160862" y="135055"/>
                  </a:lnTo>
                  <a:lnTo>
                    <a:pt x="253751" y="135055"/>
                  </a:lnTo>
                  <a:lnTo>
                    <a:pt x="253751" y="129249"/>
                  </a:lnTo>
                  <a:lnTo>
                    <a:pt x="173390" y="129249"/>
                  </a:lnTo>
                  <a:lnTo>
                    <a:pt x="173390" y="91666"/>
                  </a:lnTo>
                  <a:close/>
                </a:path>
                <a:path w="683259" h="138430">
                  <a:moveTo>
                    <a:pt x="253751" y="124666"/>
                  </a:moveTo>
                  <a:lnTo>
                    <a:pt x="173390" y="124666"/>
                  </a:lnTo>
                  <a:lnTo>
                    <a:pt x="173390" y="129249"/>
                  </a:lnTo>
                  <a:lnTo>
                    <a:pt x="253751" y="129249"/>
                  </a:lnTo>
                  <a:lnTo>
                    <a:pt x="253751" y="124666"/>
                  </a:lnTo>
                  <a:close/>
                </a:path>
                <a:path w="683259" h="138430">
                  <a:moveTo>
                    <a:pt x="325391" y="108930"/>
                  </a:moveTo>
                  <a:lnTo>
                    <a:pt x="276808" y="108930"/>
                  </a:lnTo>
                  <a:lnTo>
                    <a:pt x="276808" y="119319"/>
                  </a:lnTo>
                  <a:lnTo>
                    <a:pt x="401627" y="119319"/>
                  </a:lnTo>
                  <a:lnTo>
                    <a:pt x="401627" y="112749"/>
                  </a:lnTo>
                  <a:lnTo>
                    <a:pt x="325391" y="112749"/>
                  </a:lnTo>
                  <a:lnTo>
                    <a:pt x="325391" y="108930"/>
                  </a:lnTo>
                  <a:close/>
                </a:path>
                <a:path w="683259" h="138430">
                  <a:moveTo>
                    <a:pt x="338072" y="73180"/>
                  </a:moveTo>
                  <a:lnTo>
                    <a:pt x="325391" y="73180"/>
                  </a:lnTo>
                  <a:lnTo>
                    <a:pt x="325391" y="112749"/>
                  </a:lnTo>
                  <a:lnTo>
                    <a:pt x="338072" y="112749"/>
                  </a:lnTo>
                  <a:lnTo>
                    <a:pt x="338072" y="73180"/>
                  </a:lnTo>
                  <a:close/>
                </a:path>
                <a:path w="683259" h="138430">
                  <a:moveTo>
                    <a:pt x="401627" y="108930"/>
                  </a:moveTo>
                  <a:lnTo>
                    <a:pt x="338072" y="108930"/>
                  </a:lnTo>
                  <a:lnTo>
                    <a:pt x="338072" y="112749"/>
                  </a:lnTo>
                  <a:lnTo>
                    <a:pt x="401627" y="112749"/>
                  </a:lnTo>
                  <a:lnTo>
                    <a:pt x="401627" y="108930"/>
                  </a:lnTo>
                  <a:close/>
                </a:path>
                <a:path w="683259" h="138430">
                  <a:moveTo>
                    <a:pt x="386274" y="46597"/>
                  </a:moveTo>
                  <a:lnTo>
                    <a:pt x="377030" y="46597"/>
                  </a:lnTo>
                  <a:lnTo>
                    <a:pt x="377030" y="56222"/>
                  </a:lnTo>
                  <a:lnTo>
                    <a:pt x="373265" y="56433"/>
                  </a:lnTo>
                  <a:lnTo>
                    <a:pt x="371766" y="70325"/>
                  </a:lnTo>
                  <a:lnTo>
                    <a:pt x="368322" y="89069"/>
                  </a:lnTo>
                  <a:lnTo>
                    <a:pt x="381002" y="90596"/>
                  </a:lnTo>
                  <a:lnTo>
                    <a:pt x="384270" y="71034"/>
                  </a:lnTo>
                  <a:lnTo>
                    <a:pt x="385948" y="54293"/>
                  </a:lnTo>
                  <a:lnTo>
                    <a:pt x="386274" y="46597"/>
                  </a:lnTo>
                  <a:close/>
                </a:path>
                <a:path w="683259" h="138430">
                  <a:moveTo>
                    <a:pt x="373860" y="46722"/>
                  </a:moveTo>
                  <a:lnTo>
                    <a:pt x="287961" y="50110"/>
                  </a:lnTo>
                  <a:lnTo>
                    <a:pt x="289947" y="61110"/>
                  </a:lnTo>
                  <a:lnTo>
                    <a:pt x="373265" y="56433"/>
                  </a:lnTo>
                  <a:lnTo>
                    <a:pt x="373535" y="53930"/>
                  </a:lnTo>
                  <a:lnTo>
                    <a:pt x="373860" y="46722"/>
                  </a:lnTo>
                  <a:close/>
                </a:path>
                <a:path w="683259" h="138430">
                  <a:moveTo>
                    <a:pt x="377030" y="46597"/>
                  </a:moveTo>
                  <a:lnTo>
                    <a:pt x="373860" y="46722"/>
                  </a:lnTo>
                  <a:lnTo>
                    <a:pt x="373535" y="53930"/>
                  </a:lnTo>
                  <a:lnTo>
                    <a:pt x="373265" y="56433"/>
                  </a:lnTo>
                  <a:lnTo>
                    <a:pt x="377030" y="56222"/>
                  </a:lnTo>
                  <a:lnTo>
                    <a:pt x="377030" y="46597"/>
                  </a:lnTo>
                  <a:close/>
                </a:path>
                <a:path w="683259" h="138430">
                  <a:moveTo>
                    <a:pt x="379474" y="13444"/>
                  </a:moveTo>
                  <a:lnTo>
                    <a:pt x="374280" y="13444"/>
                  </a:lnTo>
                  <a:lnTo>
                    <a:pt x="374177" y="39700"/>
                  </a:lnTo>
                  <a:lnTo>
                    <a:pt x="373860" y="46722"/>
                  </a:lnTo>
                  <a:lnTo>
                    <a:pt x="377030" y="46597"/>
                  </a:lnTo>
                  <a:lnTo>
                    <a:pt x="386274" y="46597"/>
                  </a:lnTo>
                  <a:lnTo>
                    <a:pt x="386567" y="39700"/>
                  </a:lnTo>
                  <a:lnTo>
                    <a:pt x="386655" y="23833"/>
                  </a:lnTo>
                  <a:lnTo>
                    <a:pt x="379474" y="23833"/>
                  </a:lnTo>
                  <a:lnTo>
                    <a:pt x="379474" y="13444"/>
                  </a:lnTo>
                  <a:close/>
                </a:path>
                <a:path w="683259" h="138430">
                  <a:moveTo>
                    <a:pt x="374280" y="13444"/>
                  </a:moveTo>
                  <a:lnTo>
                    <a:pt x="291780" y="13444"/>
                  </a:lnTo>
                  <a:lnTo>
                    <a:pt x="291780" y="23833"/>
                  </a:lnTo>
                  <a:lnTo>
                    <a:pt x="374280" y="23833"/>
                  </a:lnTo>
                  <a:lnTo>
                    <a:pt x="374280" y="13444"/>
                  </a:lnTo>
                  <a:close/>
                </a:path>
                <a:path w="683259" h="138430">
                  <a:moveTo>
                    <a:pt x="386655" y="13444"/>
                  </a:moveTo>
                  <a:lnTo>
                    <a:pt x="379474" y="13444"/>
                  </a:lnTo>
                  <a:lnTo>
                    <a:pt x="379474" y="23833"/>
                  </a:lnTo>
                  <a:lnTo>
                    <a:pt x="386655" y="23833"/>
                  </a:lnTo>
                  <a:lnTo>
                    <a:pt x="386655" y="13444"/>
                  </a:lnTo>
                  <a:close/>
                </a:path>
                <a:path w="683259" h="138430">
                  <a:moveTo>
                    <a:pt x="530712" y="89680"/>
                  </a:moveTo>
                  <a:lnTo>
                    <a:pt x="438434" y="89680"/>
                  </a:lnTo>
                  <a:lnTo>
                    <a:pt x="438434" y="99916"/>
                  </a:lnTo>
                  <a:lnTo>
                    <a:pt x="517879" y="99916"/>
                  </a:lnTo>
                  <a:lnTo>
                    <a:pt x="517879" y="138110"/>
                  </a:lnTo>
                  <a:lnTo>
                    <a:pt x="530712" y="138110"/>
                  </a:lnTo>
                  <a:lnTo>
                    <a:pt x="530712" y="89680"/>
                  </a:lnTo>
                  <a:close/>
                </a:path>
                <a:path w="683259" h="138430">
                  <a:moveTo>
                    <a:pt x="530712" y="0"/>
                  </a:moveTo>
                  <a:lnTo>
                    <a:pt x="517879" y="0"/>
                  </a:lnTo>
                  <a:lnTo>
                    <a:pt x="517879" y="82041"/>
                  </a:lnTo>
                  <a:lnTo>
                    <a:pt x="530712" y="82041"/>
                  </a:lnTo>
                  <a:lnTo>
                    <a:pt x="530712" y="0"/>
                  </a:lnTo>
                  <a:close/>
                </a:path>
                <a:path w="683259" h="138430">
                  <a:moveTo>
                    <a:pt x="489004" y="9472"/>
                  </a:moveTo>
                  <a:lnTo>
                    <a:pt x="424685" y="9472"/>
                  </a:lnTo>
                  <a:lnTo>
                    <a:pt x="424685" y="70888"/>
                  </a:lnTo>
                  <a:lnTo>
                    <a:pt x="489004" y="70888"/>
                  </a:lnTo>
                  <a:lnTo>
                    <a:pt x="489004" y="60652"/>
                  </a:lnTo>
                  <a:lnTo>
                    <a:pt x="436907" y="60652"/>
                  </a:lnTo>
                  <a:lnTo>
                    <a:pt x="436907" y="19555"/>
                  </a:lnTo>
                  <a:lnTo>
                    <a:pt x="489004" y="19555"/>
                  </a:lnTo>
                  <a:lnTo>
                    <a:pt x="489004" y="9472"/>
                  </a:lnTo>
                  <a:close/>
                </a:path>
                <a:path w="683259" h="138430">
                  <a:moveTo>
                    <a:pt x="489004" y="19555"/>
                  </a:moveTo>
                  <a:lnTo>
                    <a:pt x="476782" y="19555"/>
                  </a:lnTo>
                  <a:lnTo>
                    <a:pt x="476782" y="60652"/>
                  </a:lnTo>
                  <a:lnTo>
                    <a:pt x="489004" y="60652"/>
                  </a:lnTo>
                  <a:lnTo>
                    <a:pt x="489004" y="19555"/>
                  </a:lnTo>
                  <a:close/>
                </a:path>
                <a:path w="683259" h="138430">
                  <a:moveTo>
                    <a:pt x="615644" y="9472"/>
                  </a:moveTo>
                  <a:lnTo>
                    <a:pt x="613353" y="9472"/>
                  </a:lnTo>
                  <a:lnTo>
                    <a:pt x="613353" y="20013"/>
                  </a:lnTo>
                  <a:lnTo>
                    <a:pt x="608915" y="36981"/>
                  </a:lnTo>
                  <a:lnTo>
                    <a:pt x="597330" y="51715"/>
                  </a:lnTo>
                  <a:lnTo>
                    <a:pt x="581191" y="62896"/>
                  </a:lnTo>
                  <a:lnTo>
                    <a:pt x="563089" y="69208"/>
                  </a:lnTo>
                  <a:lnTo>
                    <a:pt x="568742" y="79749"/>
                  </a:lnTo>
                  <a:lnTo>
                    <a:pt x="589097" y="72005"/>
                  </a:lnTo>
                  <a:lnTo>
                    <a:pt x="606917" y="58819"/>
                  </a:lnTo>
                  <a:lnTo>
                    <a:pt x="619552" y="41163"/>
                  </a:lnTo>
                  <a:lnTo>
                    <a:pt x="620001" y="39183"/>
                  </a:lnTo>
                  <a:lnTo>
                    <a:pt x="615644" y="20013"/>
                  </a:lnTo>
                  <a:lnTo>
                    <a:pt x="615644" y="9472"/>
                  </a:lnTo>
                  <a:close/>
                </a:path>
                <a:path w="683259" h="138430">
                  <a:moveTo>
                    <a:pt x="626644" y="9472"/>
                  </a:moveTo>
                  <a:lnTo>
                    <a:pt x="624353" y="9472"/>
                  </a:lnTo>
                  <a:lnTo>
                    <a:pt x="624353" y="20013"/>
                  </a:lnTo>
                  <a:lnTo>
                    <a:pt x="620001" y="39183"/>
                  </a:lnTo>
                  <a:lnTo>
                    <a:pt x="620466" y="41228"/>
                  </a:lnTo>
                  <a:lnTo>
                    <a:pt x="633137" y="58876"/>
                  </a:lnTo>
                  <a:lnTo>
                    <a:pt x="650964" y="72027"/>
                  </a:lnTo>
                  <a:lnTo>
                    <a:pt x="671255" y="79749"/>
                  </a:lnTo>
                  <a:lnTo>
                    <a:pt x="676908" y="69208"/>
                  </a:lnTo>
                  <a:lnTo>
                    <a:pt x="658840" y="62896"/>
                  </a:lnTo>
                  <a:lnTo>
                    <a:pt x="642724" y="51772"/>
                  </a:lnTo>
                  <a:lnTo>
                    <a:pt x="631103" y="37046"/>
                  </a:lnTo>
                  <a:lnTo>
                    <a:pt x="626644" y="20013"/>
                  </a:lnTo>
                  <a:lnTo>
                    <a:pt x="626644" y="9472"/>
                  </a:lnTo>
                  <a:close/>
                </a:path>
                <a:path w="683259" h="138430">
                  <a:moveTo>
                    <a:pt x="624353" y="9472"/>
                  </a:moveTo>
                  <a:lnTo>
                    <a:pt x="615644" y="9472"/>
                  </a:lnTo>
                  <a:lnTo>
                    <a:pt x="615644" y="20013"/>
                  </a:lnTo>
                  <a:lnTo>
                    <a:pt x="620001" y="39183"/>
                  </a:lnTo>
                  <a:lnTo>
                    <a:pt x="624353" y="20013"/>
                  </a:lnTo>
                  <a:lnTo>
                    <a:pt x="624353" y="9472"/>
                  </a:lnTo>
                  <a:close/>
                </a:path>
                <a:path w="683259" h="138430">
                  <a:moveTo>
                    <a:pt x="683172" y="109082"/>
                  </a:moveTo>
                  <a:lnTo>
                    <a:pt x="558047" y="109082"/>
                  </a:lnTo>
                  <a:lnTo>
                    <a:pt x="558047" y="119471"/>
                  </a:lnTo>
                  <a:lnTo>
                    <a:pt x="683172" y="119471"/>
                  </a:lnTo>
                  <a:lnTo>
                    <a:pt x="683172" y="109082"/>
                  </a:lnTo>
                  <a:close/>
                </a:path>
              </a:pathLst>
            </a:custGeom>
            <a:solidFill>
              <a:srgbClr val="6775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125"/>
            <p:cNvSpPr/>
            <p:nvPr/>
          </p:nvSpPr>
          <p:spPr>
            <a:xfrm>
              <a:off x="8552448" y="2129866"/>
              <a:ext cx="1209675" cy="289560"/>
            </a:xfrm>
            <a:custGeom>
              <a:avLst/>
              <a:gdLst/>
              <a:ahLst/>
              <a:cxnLst/>
              <a:rect l="l" t="t" r="r" b="b"/>
              <a:pathLst>
                <a:path w="1209675" h="289560">
                  <a:moveTo>
                    <a:pt x="10428" y="144691"/>
                  </a:moveTo>
                  <a:lnTo>
                    <a:pt x="0" y="144691"/>
                  </a:lnTo>
                  <a:lnTo>
                    <a:pt x="7376" y="190425"/>
                  </a:lnTo>
                  <a:lnTo>
                    <a:pt x="27917" y="230144"/>
                  </a:lnTo>
                  <a:lnTo>
                    <a:pt x="59238" y="261466"/>
                  </a:lnTo>
                  <a:lnTo>
                    <a:pt x="98957" y="282006"/>
                  </a:lnTo>
                  <a:lnTo>
                    <a:pt x="144691" y="289383"/>
                  </a:lnTo>
                  <a:lnTo>
                    <a:pt x="144691" y="278954"/>
                  </a:lnTo>
                  <a:lnTo>
                    <a:pt x="102253" y="272109"/>
                  </a:lnTo>
                  <a:lnTo>
                    <a:pt x="65397" y="253049"/>
                  </a:lnTo>
                  <a:lnTo>
                    <a:pt x="36333" y="223985"/>
                  </a:lnTo>
                  <a:lnTo>
                    <a:pt x="17273" y="187129"/>
                  </a:lnTo>
                  <a:lnTo>
                    <a:pt x="10428" y="144691"/>
                  </a:lnTo>
                  <a:close/>
                </a:path>
                <a:path w="1209675" h="289560">
                  <a:moveTo>
                    <a:pt x="1064780" y="278954"/>
                  </a:moveTo>
                  <a:lnTo>
                    <a:pt x="144691" y="278954"/>
                  </a:lnTo>
                  <a:lnTo>
                    <a:pt x="144691" y="289383"/>
                  </a:lnTo>
                  <a:lnTo>
                    <a:pt x="1064780" y="289383"/>
                  </a:lnTo>
                  <a:lnTo>
                    <a:pt x="1064780" y="278954"/>
                  </a:lnTo>
                  <a:close/>
                </a:path>
                <a:path w="1209675" h="289560">
                  <a:moveTo>
                    <a:pt x="1064780" y="0"/>
                  </a:moveTo>
                  <a:lnTo>
                    <a:pt x="1064780" y="10428"/>
                  </a:lnTo>
                  <a:lnTo>
                    <a:pt x="1107218" y="17273"/>
                  </a:lnTo>
                  <a:lnTo>
                    <a:pt x="1144074" y="36333"/>
                  </a:lnTo>
                  <a:lnTo>
                    <a:pt x="1173138" y="65397"/>
                  </a:lnTo>
                  <a:lnTo>
                    <a:pt x="1192199" y="102253"/>
                  </a:lnTo>
                  <a:lnTo>
                    <a:pt x="1199043" y="144691"/>
                  </a:lnTo>
                  <a:lnTo>
                    <a:pt x="1192199" y="187129"/>
                  </a:lnTo>
                  <a:lnTo>
                    <a:pt x="1173138" y="223985"/>
                  </a:lnTo>
                  <a:lnTo>
                    <a:pt x="1144074" y="253049"/>
                  </a:lnTo>
                  <a:lnTo>
                    <a:pt x="1107218" y="272109"/>
                  </a:lnTo>
                  <a:lnTo>
                    <a:pt x="1064780" y="278954"/>
                  </a:lnTo>
                  <a:lnTo>
                    <a:pt x="1064780" y="289383"/>
                  </a:lnTo>
                  <a:lnTo>
                    <a:pt x="1110514" y="282006"/>
                  </a:lnTo>
                  <a:lnTo>
                    <a:pt x="1150233" y="261466"/>
                  </a:lnTo>
                  <a:lnTo>
                    <a:pt x="1181554" y="230144"/>
                  </a:lnTo>
                  <a:lnTo>
                    <a:pt x="1202095" y="190425"/>
                  </a:lnTo>
                  <a:lnTo>
                    <a:pt x="1209471" y="144691"/>
                  </a:lnTo>
                  <a:lnTo>
                    <a:pt x="1202095" y="98958"/>
                  </a:lnTo>
                  <a:lnTo>
                    <a:pt x="1181554" y="59238"/>
                  </a:lnTo>
                  <a:lnTo>
                    <a:pt x="1150233" y="27917"/>
                  </a:lnTo>
                  <a:lnTo>
                    <a:pt x="1110514" y="7376"/>
                  </a:lnTo>
                  <a:lnTo>
                    <a:pt x="1064780" y="0"/>
                  </a:lnTo>
                  <a:close/>
                </a:path>
                <a:path w="1209675" h="289560">
                  <a:moveTo>
                    <a:pt x="144691" y="0"/>
                  </a:moveTo>
                  <a:lnTo>
                    <a:pt x="98957" y="7376"/>
                  </a:lnTo>
                  <a:lnTo>
                    <a:pt x="59238" y="27917"/>
                  </a:lnTo>
                  <a:lnTo>
                    <a:pt x="27917" y="59238"/>
                  </a:lnTo>
                  <a:lnTo>
                    <a:pt x="7376" y="98958"/>
                  </a:lnTo>
                  <a:lnTo>
                    <a:pt x="0" y="144691"/>
                  </a:lnTo>
                  <a:lnTo>
                    <a:pt x="10428" y="144691"/>
                  </a:lnTo>
                  <a:lnTo>
                    <a:pt x="17273" y="102253"/>
                  </a:lnTo>
                  <a:lnTo>
                    <a:pt x="36333" y="65397"/>
                  </a:lnTo>
                  <a:lnTo>
                    <a:pt x="65397" y="36333"/>
                  </a:lnTo>
                  <a:lnTo>
                    <a:pt x="102253" y="17273"/>
                  </a:lnTo>
                  <a:lnTo>
                    <a:pt x="144691" y="10428"/>
                  </a:lnTo>
                  <a:lnTo>
                    <a:pt x="144691" y="0"/>
                  </a:lnTo>
                  <a:close/>
                </a:path>
                <a:path w="1209675" h="289560">
                  <a:moveTo>
                    <a:pt x="144691" y="0"/>
                  </a:moveTo>
                  <a:lnTo>
                    <a:pt x="144691" y="10428"/>
                  </a:lnTo>
                  <a:lnTo>
                    <a:pt x="1064780" y="10428"/>
                  </a:lnTo>
                  <a:lnTo>
                    <a:pt x="1064780" y="0"/>
                  </a:lnTo>
                  <a:lnTo>
                    <a:pt x="144691" y="0"/>
                  </a:lnTo>
                  <a:close/>
                </a:path>
              </a:pathLst>
            </a:custGeom>
            <a:solidFill>
              <a:srgbClr val="C5C5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6" name="object 12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536695" y="2216315"/>
              <a:ext cx="124038" cy="124040"/>
            </a:xfrm>
            <a:prstGeom prst="rect">
              <a:avLst/>
            </a:prstGeom>
          </p:spPr>
        </p:pic>
      </p:grpSp>
      <p:grpSp>
        <p:nvGrpSpPr>
          <p:cNvPr id="127" name="object 127"/>
          <p:cNvGrpSpPr/>
          <p:nvPr/>
        </p:nvGrpSpPr>
        <p:grpSpPr>
          <a:xfrm>
            <a:off x="6719689" y="7709768"/>
            <a:ext cx="452755" cy="289560"/>
            <a:chOff x="6719689" y="7709768"/>
            <a:chExt cx="452755" cy="289560"/>
          </a:xfrm>
        </p:grpSpPr>
        <p:sp>
          <p:nvSpPr>
            <p:cNvPr id="128" name="object 128"/>
            <p:cNvSpPr/>
            <p:nvPr/>
          </p:nvSpPr>
          <p:spPr>
            <a:xfrm>
              <a:off x="6719689" y="7709768"/>
              <a:ext cx="452755" cy="289560"/>
            </a:xfrm>
            <a:custGeom>
              <a:avLst/>
              <a:gdLst/>
              <a:ahLst/>
              <a:cxnLst/>
              <a:rect l="l" t="t" r="r" b="b"/>
              <a:pathLst>
                <a:path w="452754" h="289559">
                  <a:moveTo>
                    <a:pt x="307933" y="0"/>
                  </a:moveTo>
                  <a:lnTo>
                    <a:pt x="144691" y="0"/>
                  </a:lnTo>
                  <a:lnTo>
                    <a:pt x="98957" y="7376"/>
                  </a:lnTo>
                  <a:lnTo>
                    <a:pt x="59238" y="27917"/>
                  </a:lnTo>
                  <a:lnTo>
                    <a:pt x="27917" y="59238"/>
                  </a:lnTo>
                  <a:lnTo>
                    <a:pt x="7376" y="98957"/>
                  </a:lnTo>
                  <a:lnTo>
                    <a:pt x="0" y="144691"/>
                  </a:lnTo>
                  <a:lnTo>
                    <a:pt x="7376" y="190425"/>
                  </a:lnTo>
                  <a:lnTo>
                    <a:pt x="27917" y="230144"/>
                  </a:lnTo>
                  <a:lnTo>
                    <a:pt x="59238" y="261465"/>
                  </a:lnTo>
                  <a:lnTo>
                    <a:pt x="98957" y="282006"/>
                  </a:lnTo>
                  <a:lnTo>
                    <a:pt x="144691" y="289382"/>
                  </a:lnTo>
                  <a:lnTo>
                    <a:pt x="307933" y="289382"/>
                  </a:lnTo>
                  <a:lnTo>
                    <a:pt x="353666" y="282006"/>
                  </a:lnTo>
                  <a:lnTo>
                    <a:pt x="393386" y="261465"/>
                  </a:lnTo>
                  <a:lnTo>
                    <a:pt x="424707" y="230144"/>
                  </a:lnTo>
                  <a:lnTo>
                    <a:pt x="445248" y="190425"/>
                  </a:lnTo>
                  <a:lnTo>
                    <a:pt x="452624" y="144691"/>
                  </a:lnTo>
                  <a:lnTo>
                    <a:pt x="445248" y="98957"/>
                  </a:lnTo>
                  <a:lnTo>
                    <a:pt x="424707" y="59238"/>
                  </a:lnTo>
                  <a:lnTo>
                    <a:pt x="393386" y="27917"/>
                  </a:lnTo>
                  <a:lnTo>
                    <a:pt x="353666" y="7376"/>
                  </a:lnTo>
                  <a:lnTo>
                    <a:pt x="307933" y="0"/>
                  </a:lnTo>
                  <a:close/>
                </a:path>
              </a:pathLst>
            </a:custGeom>
            <a:solidFill>
              <a:srgbClr val="D8D8D8">
                <a:alpha val="6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29"/>
            <p:cNvSpPr/>
            <p:nvPr/>
          </p:nvSpPr>
          <p:spPr>
            <a:xfrm>
              <a:off x="6816064" y="7785769"/>
              <a:ext cx="259079" cy="137160"/>
            </a:xfrm>
            <a:custGeom>
              <a:avLst/>
              <a:gdLst/>
              <a:ahLst/>
              <a:cxnLst/>
              <a:rect l="l" t="t" r="r" b="b"/>
              <a:pathLst>
                <a:path w="259079" h="137159">
                  <a:moveTo>
                    <a:pt x="35902" y="74322"/>
                  </a:moveTo>
                  <a:lnTo>
                    <a:pt x="19734" y="74746"/>
                  </a:lnTo>
                  <a:lnTo>
                    <a:pt x="0" y="74860"/>
                  </a:lnTo>
                  <a:lnTo>
                    <a:pt x="1680" y="85249"/>
                  </a:lnTo>
                  <a:lnTo>
                    <a:pt x="20930" y="85118"/>
                  </a:lnTo>
                  <a:lnTo>
                    <a:pt x="42357" y="84428"/>
                  </a:lnTo>
                  <a:lnTo>
                    <a:pt x="64758" y="82736"/>
                  </a:lnTo>
                  <a:lnTo>
                    <a:pt x="86930" y="79596"/>
                  </a:lnTo>
                  <a:lnTo>
                    <a:pt x="86795" y="78221"/>
                  </a:lnTo>
                  <a:lnTo>
                    <a:pt x="35902" y="78221"/>
                  </a:lnTo>
                  <a:lnTo>
                    <a:pt x="35902" y="74322"/>
                  </a:lnTo>
                  <a:close/>
                </a:path>
                <a:path w="259079" h="137159">
                  <a:moveTo>
                    <a:pt x="48583" y="73746"/>
                  </a:moveTo>
                  <a:lnTo>
                    <a:pt x="41574" y="74173"/>
                  </a:lnTo>
                  <a:lnTo>
                    <a:pt x="35902" y="74322"/>
                  </a:lnTo>
                  <a:lnTo>
                    <a:pt x="35902" y="78221"/>
                  </a:lnTo>
                  <a:lnTo>
                    <a:pt x="48583" y="78221"/>
                  </a:lnTo>
                  <a:lnTo>
                    <a:pt x="48583" y="73746"/>
                  </a:lnTo>
                  <a:close/>
                </a:path>
                <a:path w="259079" h="137159">
                  <a:moveTo>
                    <a:pt x="86013" y="70277"/>
                  </a:moveTo>
                  <a:lnTo>
                    <a:pt x="64130" y="72798"/>
                  </a:lnTo>
                  <a:lnTo>
                    <a:pt x="48583" y="73746"/>
                  </a:lnTo>
                  <a:lnTo>
                    <a:pt x="48583" y="78221"/>
                  </a:lnTo>
                  <a:lnTo>
                    <a:pt x="86795" y="78221"/>
                  </a:lnTo>
                  <a:lnTo>
                    <a:pt x="86013" y="70277"/>
                  </a:lnTo>
                  <a:close/>
                </a:path>
                <a:path w="259079" h="137159">
                  <a:moveTo>
                    <a:pt x="35902" y="59955"/>
                  </a:moveTo>
                  <a:lnTo>
                    <a:pt x="35902" y="74322"/>
                  </a:lnTo>
                  <a:lnTo>
                    <a:pt x="41574" y="74173"/>
                  </a:lnTo>
                  <a:lnTo>
                    <a:pt x="48583" y="73746"/>
                  </a:lnTo>
                  <a:lnTo>
                    <a:pt x="48583" y="60805"/>
                  </a:lnTo>
                  <a:lnTo>
                    <a:pt x="41860" y="60805"/>
                  </a:lnTo>
                  <a:lnTo>
                    <a:pt x="35902" y="59955"/>
                  </a:lnTo>
                  <a:close/>
                </a:path>
                <a:path w="259079" h="137159">
                  <a:moveTo>
                    <a:pt x="48583" y="57291"/>
                  </a:moveTo>
                  <a:lnTo>
                    <a:pt x="35902" y="57291"/>
                  </a:lnTo>
                  <a:lnTo>
                    <a:pt x="35902" y="59955"/>
                  </a:lnTo>
                  <a:lnTo>
                    <a:pt x="41860" y="60805"/>
                  </a:lnTo>
                  <a:lnTo>
                    <a:pt x="48583" y="59853"/>
                  </a:lnTo>
                  <a:lnTo>
                    <a:pt x="48583" y="57291"/>
                  </a:lnTo>
                  <a:close/>
                </a:path>
                <a:path w="259079" h="137159">
                  <a:moveTo>
                    <a:pt x="48583" y="59853"/>
                  </a:moveTo>
                  <a:lnTo>
                    <a:pt x="41860" y="60805"/>
                  </a:lnTo>
                  <a:lnTo>
                    <a:pt x="48583" y="60805"/>
                  </a:lnTo>
                  <a:lnTo>
                    <a:pt x="48583" y="59853"/>
                  </a:lnTo>
                  <a:close/>
                </a:path>
                <a:path w="259079" h="137159">
                  <a:moveTo>
                    <a:pt x="41860" y="6263"/>
                  </a:moveTo>
                  <a:lnTo>
                    <a:pt x="28182" y="8238"/>
                  </a:lnTo>
                  <a:lnTo>
                    <a:pt x="17454" y="13807"/>
                  </a:lnTo>
                  <a:lnTo>
                    <a:pt x="10450" y="22441"/>
                  </a:lnTo>
                  <a:lnTo>
                    <a:pt x="7944" y="33611"/>
                  </a:lnTo>
                  <a:lnTo>
                    <a:pt x="10450" y="44756"/>
                  </a:lnTo>
                  <a:lnTo>
                    <a:pt x="17454" y="53338"/>
                  </a:lnTo>
                  <a:lnTo>
                    <a:pt x="28182" y="58855"/>
                  </a:lnTo>
                  <a:lnTo>
                    <a:pt x="35902" y="59955"/>
                  </a:lnTo>
                  <a:lnTo>
                    <a:pt x="35902" y="57291"/>
                  </a:lnTo>
                  <a:lnTo>
                    <a:pt x="58681" y="57291"/>
                  </a:lnTo>
                  <a:lnTo>
                    <a:pt x="66400" y="53338"/>
                  </a:lnTo>
                  <a:lnTo>
                    <a:pt x="68166" y="51180"/>
                  </a:lnTo>
                  <a:lnTo>
                    <a:pt x="41860" y="51180"/>
                  </a:lnTo>
                  <a:lnTo>
                    <a:pt x="32944" y="49917"/>
                  </a:lnTo>
                  <a:lnTo>
                    <a:pt x="25991" y="46348"/>
                  </a:lnTo>
                  <a:lnTo>
                    <a:pt x="21472" y="40803"/>
                  </a:lnTo>
                  <a:lnTo>
                    <a:pt x="19861" y="33611"/>
                  </a:lnTo>
                  <a:lnTo>
                    <a:pt x="21472" y="26482"/>
                  </a:lnTo>
                  <a:lnTo>
                    <a:pt x="25991" y="20930"/>
                  </a:lnTo>
                  <a:lnTo>
                    <a:pt x="32944" y="17325"/>
                  </a:lnTo>
                  <a:lnTo>
                    <a:pt x="41860" y="16041"/>
                  </a:lnTo>
                  <a:lnTo>
                    <a:pt x="68217" y="16041"/>
                  </a:lnTo>
                  <a:lnTo>
                    <a:pt x="66400" y="13807"/>
                  </a:lnTo>
                  <a:lnTo>
                    <a:pt x="55627" y="8238"/>
                  </a:lnTo>
                  <a:lnTo>
                    <a:pt x="41860" y="6263"/>
                  </a:lnTo>
                  <a:close/>
                </a:path>
                <a:path w="259079" h="137159">
                  <a:moveTo>
                    <a:pt x="58681" y="57291"/>
                  </a:moveTo>
                  <a:lnTo>
                    <a:pt x="48583" y="57291"/>
                  </a:lnTo>
                  <a:lnTo>
                    <a:pt x="48583" y="59853"/>
                  </a:lnTo>
                  <a:lnTo>
                    <a:pt x="55627" y="58855"/>
                  </a:lnTo>
                  <a:lnTo>
                    <a:pt x="58681" y="57291"/>
                  </a:lnTo>
                  <a:close/>
                </a:path>
                <a:path w="259079" h="137159">
                  <a:moveTo>
                    <a:pt x="68217" y="16041"/>
                  </a:moveTo>
                  <a:lnTo>
                    <a:pt x="41860" y="16041"/>
                  </a:lnTo>
                  <a:lnTo>
                    <a:pt x="50865" y="17325"/>
                  </a:lnTo>
                  <a:lnTo>
                    <a:pt x="57864" y="20930"/>
                  </a:lnTo>
                  <a:lnTo>
                    <a:pt x="62399" y="26482"/>
                  </a:lnTo>
                  <a:lnTo>
                    <a:pt x="64013" y="33611"/>
                  </a:lnTo>
                  <a:lnTo>
                    <a:pt x="62399" y="40803"/>
                  </a:lnTo>
                  <a:lnTo>
                    <a:pt x="57864" y="46348"/>
                  </a:lnTo>
                  <a:lnTo>
                    <a:pt x="50865" y="49917"/>
                  </a:lnTo>
                  <a:lnTo>
                    <a:pt x="41860" y="51180"/>
                  </a:lnTo>
                  <a:lnTo>
                    <a:pt x="68166" y="51180"/>
                  </a:lnTo>
                  <a:lnTo>
                    <a:pt x="73421" y="44756"/>
                  </a:lnTo>
                  <a:lnTo>
                    <a:pt x="75930" y="33611"/>
                  </a:lnTo>
                  <a:lnTo>
                    <a:pt x="73421" y="22441"/>
                  </a:lnTo>
                  <a:lnTo>
                    <a:pt x="68217" y="16041"/>
                  </a:lnTo>
                  <a:close/>
                </a:path>
                <a:path w="259079" h="137159">
                  <a:moveTo>
                    <a:pt x="107249" y="152"/>
                  </a:moveTo>
                  <a:lnTo>
                    <a:pt x="94569" y="152"/>
                  </a:lnTo>
                  <a:lnTo>
                    <a:pt x="94569" y="105721"/>
                  </a:lnTo>
                  <a:lnTo>
                    <a:pt x="107249" y="105721"/>
                  </a:lnTo>
                  <a:lnTo>
                    <a:pt x="107249" y="57291"/>
                  </a:lnTo>
                  <a:lnTo>
                    <a:pt x="101902" y="57291"/>
                  </a:lnTo>
                  <a:lnTo>
                    <a:pt x="101902" y="46749"/>
                  </a:lnTo>
                  <a:lnTo>
                    <a:pt x="107249" y="46749"/>
                  </a:lnTo>
                  <a:lnTo>
                    <a:pt x="107249" y="152"/>
                  </a:lnTo>
                  <a:close/>
                </a:path>
                <a:path w="259079" h="137159">
                  <a:moveTo>
                    <a:pt x="107249" y="46749"/>
                  </a:moveTo>
                  <a:lnTo>
                    <a:pt x="101902" y="46749"/>
                  </a:lnTo>
                  <a:lnTo>
                    <a:pt x="101902" y="57291"/>
                  </a:lnTo>
                  <a:lnTo>
                    <a:pt x="107249" y="57291"/>
                  </a:lnTo>
                  <a:lnTo>
                    <a:pt x="107249" y="46749"/>
                  </a:lnTo>
                  <a:close/>
                </a:path>
                <a:path w="259079" h="137159">
                  <a:moveTo>
                    <a:pt x="127416" y="46749"/>
                  </a:moveTo>
                  <a:lnTo>
                    <a:pt x="107249" y="46749"/>
                  </a:lnTo>
                  <a:lnTo>
                    <a:pt x="107249" y="57291"/>
                  </a:lnTo>
                  <a:lnTo>
                    <a:pt x="127416" y="57291"/>
                  </a:lnTo>
                  <a:lnTo>
                    <a:pt x="127416" y="46749"/>
                  </a:lnTo>
                  <a:close/>
                </a:path>
                <a:path w="259079" h="137159">
                  <a:moveTo>
                    <a:pt x="32541" y="96708"/>
                  </a:moveTo>
                  <a:lnTo>
                    <a:pt x="19861" y="96708"/>
                  </a:lnTo>
                  <a:lnTo>
                    <a:pt x="19861" y="135055"/>
                  </a:lnTo>
                  <a:lnTo>
                    <a:pt x="112138" y="135055"/>
                  </a:lnTo>
                  <a:lnTo>
                    <a:pt x="112138" y="129096"/>
                  </a:lnTo>
                  <a:lnTo>
                    <a:pt x="32541" y="129096"/>
                  </a:lnTo>
                  <a:lnTo>
                    <a:pt x="32541" y="96708"/>
                  </a:lnTo>
                  <a:close/>
                </a:path>
                <a:path w="259079" h="137159">
                  <a:moveTo>
                    <a:pt x="112138" y="124513"/>
                  </a:moveTo>
                  <a:lnTo>
                    <a:pt x="32541" y="124513"/>
                  </a:lnTo>
                  <a:lnTo>
                    <a:pt x="32541" y="129096"/>
                  </a:lnTo>
                  <a:lnTo>
                    <a:pt x="112138" y="129096"/>
                  </a:lnTo>
                  <a:lnTo>
                    <a:pt x="112138" y="124513"/>
                  </a:lnTo>
                  <a:close/>
                </a:path>
                <a:path w="259079" h="137159">
                  <a:moveTo>
                    <a:pt x="203792" y="6722"/>
                  </a:moveTo>
                  <a:lnTo>
                    <a:pt x="197987" y="6722"/>
                  </a:lnTo>
                  <a:lnTo>
                    <a:pt x="197987" y="12986"/>
                  </a:lnTo>
                  <a:lnTo>
                    <a:pt x="194421" y="29734"/>
                  </a:lnTo>
                  <a:lnTo>
                    <a:pt x="183893" y="43961"/>
                  </a:lnTo>
                  <a:lnTo>
                    <a:pt x="166663" y="55267"/>
                  </a:lnTo>
                  <a:lnTo>
                    <a:pt x="142987" y="63249"/>
                  </a:lnTo>
                  <a:lnTo>
                    <a:pt x="147418" y="73638"/>
                  </a:lnTo>
                  <a:lnTo>
                    <a:pt x="174483" y="63956"/>
                  </a:lnTo>
                  <a:lnTo>
                    <a:pt x="194702" y="49576"/>
                  </a:lnTo>
                  <a:lnTo>
                    <a:pt x="207359" y="30498"/>
                  </a:lnTo>
                  <a:lnTo>
                    <a:pt x="207461" y="29944"/>
                  </a:lnTo>
                  <a:lnTo>
                    <a:pt x="206848" y="29944"/>
                  </a:lnTo>
                  <a:lnTo>
                    <a:pt x="206848" y="19861"/>
                  </a:lnTo>
                  <a:lnTo>
                    <a:pt x="209318" y="19861"/>
                  </a:lnTo>
                  <a:lnTo>
                    <a:pt x="209824" y="17111"/>
                  </a:lnTo>
                  <a:lnTo>
                    <a:pt x="203792" y="17111"/>
                  </a:lnTo>
                  <a:lnTo>
                    <a:pt x="203792" y="6722"/>
                  </a:lnTo>
                  <a:close/>
                </a:path>
                <a:path w="259079" h="137159">
                  <a:moveTo>
                    <a:pt x="254362" y="0"/>
                  </a:moveTo>
                  <a:lnTo>
                    <a:pt x="241681" y="0"/>
                  </a:lnTo>
                  <a:lnTo>
                    <a:pt x="241681" y="70430"/>
                  </a:lnTo>
                  <a:lnTo>
                    <a:pt x="254362" y="70430"/>
                  </a:lnTo>
                  <a:lnTo>
                    <a:pt x="254362" y="56222"/>
                  </a:lnTo>
                  <a:lnTo>
                    <a:pt x="243056" y="56222"/>
                  </a:lnTo>
                  <a:lnTo>
                    <a:pt x="243056" y="46291"/>
                  </a:lnTo>
                  <a:lnTo>
                    <a:pt x="254362" y="46291"/>
                  </a:lnTo>
                  <a:lnTo>
                    <a:pt x="254362" y="29944"/>
                  </a:lnTo>
                  <a:lnTo>
                    <a:pt x="243820" y="29944"/>
                  </a:lnTo>
                  <a:lnTo>
                    <a:pt x="243820" y="19861"/>
                  </a:lnTo>
                  <a:lnTo>
                    <a:pt x="254362" y="19861"/>
                  </a:lnTo>
                  <a:lnTo>
                    <a:pt x="254362" y="0"/>
                  </a:lnTo>
                  <a:close/>
                </a:path>
                <a:path w="259079" h="137159">
                  <a:moveTo>
                    <a:pt x="241681" y="46291"/>
                  </a:moveTo>
                  <a:lnTo>
                    <a:pt x="205626" y="46291"/>
                  </a:lnTo>
                  <a:lnTo>
                    <a:pt x="205626" y="56222"/>
                  </a:lnTo>
                  <a:lnTo>
                    <a:pt x="241681" y="56222"/>
                  </a:lnTo>
                  <a:lnTo>
                    <a:pt x="241681" y="46291"/>
                  </a:lnTo>
                  <a:close/>
                </a:path>
                <a:path w="259079" h="137159">
                  <a:moveTo>
                    <a:pt x="254362" y="46291"/>
                  </a:moveTo>
                  <a:lnTo>
                    <a:pt x="243056" y="46291"/>
                  </a:lnTo>
                  <a:lnTo>
                    <a:pt x="243056" y="56222"/>
                  </a:lnTo>
                  <a:lnTo>
                    <a:pt x="254362" y="56222"/>
                  </a:lnTo>
                  <a:lnTo>
                    <a:pt x="254362" y="46291"/>
                  </a:lnTo>
                  <a:close/>
                </a:path>
                <a:path w="259079" h="137159">
                  <a:moveTo>
                    <a:pt x="209318" y="19861"/>
                  </a:moveTo>
                  <a:lnTo>
                    <a:pt x="206848" y="19861"/>
                  </a:lnTo>
                  <a:lnTo>
                    <a:pt x="206848" y="29944"/>
                  </a:lnTo>
                  <a:lnTo>
                    <a:pt x="207461" y="29944"/>
                  </a:lnTo>
                  <a:lnTo>
                    <a:pt x="209318" y="19861"/>
                  </a:lnTo>
                  <a:close/>
                </a:path>
                <a:path w="259079" h="137159">
                  <a:moveTo>
                    <a:pt x="241681" y="19861"/>
                  </a:moveTo>
                  <a:lnTo>
                    <a:pt x="209318" y="19861"/>
                  </a:lnTo>
                  <a:lnTo>
                    <a:pt x="207461" y="29944"/>
                  </a:lnTo>
                  <a:lnTo>
                    <a:pt x="241681" y="29944"/>
                  </a:lnTo>
                  <a:lnTo>
                    <a:pt x="241681" y="19861"/>
                  </a:lnTo>
                  <a:close/>
                </a:path>
                <a:path w="259079" h="137159">
                  <a:moveTo>
                    <a:pt x="254362" y="19861"/>
                  </a:moveTo>
                  <a:lnTo>
                    <a:pt x="243820" y="19861"/>
                  </a:lnTo>
                  <a:lnTo>
                    <a:pt x="243820" y="29944"/>
                  </a:lnTo>
                  <a:lnTo>
                    <a:pt x="254362" y="29944"/>
                  </a:lnTo>
                  <a:lnTo>
                    <a:pt x="254362" y="19861"/>
                  </a:lnTo>
                  <a:close/>
                </a:path>
                <a:path w="259079" h="137159">
                  <a:moveTo>
                    <a:pt x="197987" y="6722"/>
                  </a:moveTo>
                  <a:lnTo>
                    <a:pt x="150168" y="6722"/>
                  </a:lnTo>
                  <a:lnTo>
                    <a:pt x="150168" y="17111"/>
                  </a:lnTo>
                  <a:lnTo>
                    <a:pt x="197109" y="17111"/>
                  </a:lnTo>
                  <a:lnTo>
                    <a:pt x="197987" y="12986"/>
                  </a:lnTo>
                  <a:lnTo>
                    <a:pt x="197987" y="6722"/>
                  </a:lnTo>
                  <a:close/>
                </a:path>
                <a:path w="259079" h="137159">
                  <a:moveTo>
                    <a:pt x="211737" y="6722"/>
                  </a:moveTo>
                  <a:lnTo>
                    <a:pt x="203792" y="6722"/>
                  </a:lnTo>
                  <a:lnTo>
                    <a:pt x="203792" y="17111"/>
                  </a:lnTo>
                  <a:lnTo>
                    <a:pt x="209824" y="17111"/>
                  </a:lnTo>
                  <a:lnTo>
                    <a:pt x="211737" y="6722"/>
                  </a:lnTo>
                  <a:close/>
                </a:path>
                <a:path w="259079" h="137159">
                  <a:moveTo>
                    <a:pt x="254362" y="76846"/>
                  </a:moveTo>
                  <a:lnTo>
                    <a:pt x="165445" y="76846"/>
                  </a:lnTo>
                  <a:lnTo>
                    <a:pt x="165445" y="87083"/>
                  </a:lnTo>
                  <a:lnTo>
                    <a:pt x="241834" y="87083"/>
                  </a:lnTo>
                  <a:lnTo>
                    <a:pt x="241834" y="100985"/>
                  </a:lnTo>
                  <a:lnTo>
                    <a:pt x="165904" y="100985"/>
                  </a:lnTo>
                  <a:lnTo>
                    <a:pt x="165904" y="136735"/>
                  </a:lnTo>
                  <a:lnTo>
                    <a:pt x="258945" y="136735"/>
                  </a:lnTo>
                  <a:lnTo>
                    <a:pt x="258945" y="132763"/>
                  </a:lnTo>
                  <a:lnTo>
                    <a:pt x="178431" y="132763"/>
                  </a:lnTo>
                  <a:lnTo>
                    <a:pt x="178431" y="110763"/>
                  </a:lnTo>
                  <a:lnTo>
                    <a:pt x="254362" y="110763"/>
                  </a:lnTo>
                  <a:lnTo>
                    <a:pt x="254362" y="76846"/>
                  </a:lnTo>
                  <a:close/>
                </a:path>
                <a:path w="259079" h="137159">
                  <a:moveTo>
                    <a:pt x="258945" y="126652"/>
                  </a:moveTo>
                  <a:lnTo>
                    <a:pt x="178431" y="126652"/>
                  </a:lnTo>
                  <a:lnTo>
                    <a:pt x="178431" y="132763"/>
                  </a:lnTo>
                  <a:lnTo>
                    <a:pt x="258945" y="132763"/>
                  </a:lnTo>
                  <a:lnTo>
                    <a:pt x="258945" y="126652"/>
                  </a:lnTo>
                  <a:close/>
                </a:path>
              </a:pathLst>
            </a:custGeom>
            <a:solidFill>
              <a:srgbClr val="6775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30" name="잉크 129">
                <a:extLst>
                  <a:ext uri="{FF2B5EF4-FFF2-40B4-BE49-F238E27FC236}">
                    <a16:creationId xmlns:a16="http://schemas.microsoft.com/office/drawing/2014/main" id="{EDA8B2B7-DD61-AB83-E3FD-87B9438BE56D}"/>
                  </a:ext>
                </a:extLst>
              </p14:cNvPr>
              <p14:cNvContentPartPr/>
              <p14:nvPr/>
            </p14:nvContentPartPr>
            <p14:xfrm>
              <a:off x="11967580" y="114740"/>
              <a:ext cx="251640" cy="279360"/>
            </p14:xfrm>
          </p:contentPart>
        </mc:Choice>
        <mc:Fallback>
          <p:pic>
            <p:nvPicPr>
              <p:cNvPr id="130" name="잉크 129">
                <a:extLst>
                  <a:ext uri="{FF2B5EF4-FFF2-40B4-BE49-F238E27FC236}">
                    <a16:creationId xmlns:a16="http://schemas.microsoft.com/office/drawing/2014/main" id="{EDA8B2B7-DD61-AB83-E3FD-87B9438BE56D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1931940" y="78740"/>
                <a:ext cx="323280" cy="3510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85905" y="1281782"/>
            <a:ext cx="1068705" cy="327025"/>
          </a:xfrm>
          <a:custGeom>
            <a:avLst/>
            <a:gdLst/>
            <a:ahLst/>
            <a:cxnLst/>
            <a:rect l="l" t="t" r="r" b="b"/>
            <a:pathLst>
              <a:path w="1068704" h="327025">
                <a:moveTo>
                  <a:pt x="14840" y="163241"/>
                </a:moveTo>
                <a:lnTo>
                  <a:pt x="0" y="163241"/>
                </a:lnTo>
                <a:lnTo>
                  <a:pt x="5831" y="206637"/>
                </a:lnTo>
                <a:lnTo>
                  <a:pt x="22287" y="245632"/>
                </a:lnTo>
                <a:lnTo>
                  <a:pt x="47812" y="278670"/>
                </a:lnTo>
                <a:lnTo>
                  <a:pt x="80850" y="304195"/>
                </a:lnTo>
                <a:lnTo>
                  <a:pt x="119845" y="320652"/>
                </a:lnTo>
                <a:lnTo>
                  <a:pt x="163241" y="326483"/>
                </a:lnTo>
                <a:lnTo>
                  <a:pt x="163241" y="311643"/>
                </a:lnTo>
                <a:lnTo>
                  <a:pt x="116335" y="304077"/>
                </a:lnTo>
                <a:lnTo>
                  <a:pt x="75597" y="283010"/>
                </a:lnTo>
                <a:lnTo>
                  <a:pt x="43473" y="250885"/>
                </a:lnTo>
                <a:lnTo>
                  <a:pt x="22405" y="210147"/>
                </a:lnTo>
                <a:lnTo>
                  <a:pt x="14840" y="163241"/>
                </a:lnTo>
                <a:close/>
              </a:path>
              <a:path w="1068704" h="327025">
                <a:moveTo>
                  <a:pt x="905249" y="311643"/>
                </a:moveTo>
                <a:lnTo>
                  <a:pt x="163241" y="311643"/>
                </a:lnTo>
                <a:lnTo>
                  <a:pt x="163241" y="326483"/>
                </a:lnTo>
                <a:lnTo>
                  <a:pt x="905249" y="326483"/>
                </a:lnTo>
                <a:lnTo>
                  <a:pt x="905249" y="311643"/>
                </a:lnTo>
                <a:close/>
              </a:path>
              <a:path w="1068704" h="327025">
                <a:moveTo>
                  <a:pt x="905249" y="0"/>
                </a:moveTo>
                <a:lnTo>
                  <a:pt x="905249" y="14840"/>
                </a:lnTo>
                <a:lnTo>
                  <a:pt x="952155" y="22405"/>
                </a:lnTo>
                <a:lnTo>
                  <a:pt x="992893" y="43473"/>
                </a:lnTo>
                <a:lnTo>
                  <a:pt x="1025017" y="75597"/>
                </a:lnTo>
                <a:lnTo>
                  <a:pt x="1046085" y="116335"/>
                </a:lnTo>
                <a:lnTo>
                  <a:pt x="1053650" y="163241"/>
                </a:lnTo>
                <a:lnTo>
                  <a:pt x="1046085" y="210147"/>
                </a:lnTo>
                <a:lnTo>
                  <a:pt x="1025017" y="250885"/>
                </a:lnTo>
                <a:lnTo>
                  <a:pt x="992893" y="283010"/>
                </a:lnTo>
                <a:lnTo>
                  <a:pt x="952155" y="304077"/>
                </a:lnTo>
                <a:lnTo>
                  <a:pt x="905249" y="311643"/>
                </a:lnTo>
                <a:lnTo>
                  <a:pt x="905249" y="326483"/>
                </a:lnTo>
                <a:lnTo>
                  <a:pt x="948645" y="320652"/>
                </a:lnTo>
                <a:lnTo>
                  <a:pt x="987640" y="304195"/>
                </a:lnTo>
                <a:lnTo>
                  <a:pt x="1020678" y="278670"/>
                </a:lnTo>
                <a:lnTo>
                  <a:pt x="1046203" y="245632"/>
                </a:lnTo>
                <a:lnTo>
                  <a:pt x="1062659" y="206637"/>
                </a:lnTo>
                <a:lnTo>
                  <a:pt x="1068490" y="163241"/>
                </a:lnTo>
                <a:lnTo>
                  <a:pt x="1062659" y="119845"/>
                </a:lnTo>
                <a:lnTo>
                  <a:pt x="1046203" y="80850"/>
                </a:lnTo>
                <a:lnTo>
                  <a:pt x="1020678" y="47812"/>
                </a:lnTo>
                <a:lnTo>
                  <a:pt x="987640" y="22287"/>
                </a:lnTo>
                <a:lnTo>
                  <a:pt x="948645" y="5831"/>
                </a:lnTo>
                <a:lnTo>
                  <a:pt x="905249" y="0"/>
                </a:lnTo>
                <a:close/>
              </a:path>
              <a:path w="1068704" h="327025">
                <a:moveTo>
                  <a:pt x="163241" y="0"/>
                </a:moveTo>
                <a:lnTo>
                  <a:pt x="119845" y="5831"/>
                </a:lnTo>
                <a:lnTo>
                  <a:pt x="80850" y="22287"/>
                </a:lnTo>
                <a:lnTo>
                  <a:pt x="47812" y="47812"/>
                </a:lnTo>
                <a:lnTo>
                  <a:pt x="22287" y="80850"/>
                </a:lnTo>
                <a:lnTo>
                  <a:pt x="5831" y="119845"/>
                </a:lnTo>
                <a:lnTo>
                  <a:pt x="0" y="163241"/>
                </a:lnTo>
                <a:lnTo>
                  <a:pt x="14840" y="163241"/>
                </a:lnTo>
                <a:lnTo>
                  <a:pt x="22405" y="116335"/>
                </a:lnTo>
                <a:lnTo>
                  <a:pt x="43473" y="75597"/>
                </a:lnTo>
                <a:lnTo>
                  <a:pt x="75597" y="43473"/>
                </a:lnTo>
                <a:lnTo>
                  <a:pt x="116335" y="22405"/>
                </a:lnTo>
                <a:lnTo>
                  <a:pt x="163241" y="14840"/>
                </a:lnTo>
                <a:lnTo>
                  <a:pt x="163241" y="0"/>
                </a:lnTo>
                <a:close/>
              </a:path>
              <a:path w="1068704" h="327025">
                <a:moveTo>
                  <a:pt x="905249" y="0"/>
                </a:moveTo>
                <a:lnTo>
                  <a:pt x="163241" y="0"/>
                </a:lnTo>
                <a:lnTo>
                  <a:pt x="163241" y="14840"/>
                </a:lnTo>
                <a:lnTo>
                  <a:pt x="905249" y="14840"/>
                </a:lnTo>
                <a:lnTo>
                  <a:pt x="905249" y="0"/>
                </a:lnTo>
                <a:close/>
              </a:path>
            </a:pathLst>
          </a:custGeom>
          <a:solidFill>
            <a:srgbClr val="70B6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974934" y="2991135"/>
            <a:ext cx="1578610" cy="5158740"/>
          </a:xfrm>
          <a:custGeom>
            <a:avLst/>
            <a:gdLst/>
            <a:ahLst/>
            <a:cxnLst/>
            <a:rect l="l" t="t" r="r" b="b"/>
            <a:pathLst>
              <a:path w="1578610" h="5158740">
                <a:moveTo>
                  <a:pt x="0" y="5158516"/>
                </a:moveTo>
                <a:lnTo>
                  <a:pt x="1578095" y="5158516"/>
                </a:lnTo>
                <a:lnTo>
                  <a:pt x="1578095" y="0"/>
                </a:lnTo>
                <a:lnTo>
                  <a:pt x="0" y="0"/>
                </a:lnTo>
                <a:lnTo>
                  <a:pt x="0" y="5158516"/>
                </a:lnTo>
                <a:close/>
              </a:path>
            </a:pathLst>
          </a:custGeom>
          <a:solidFill>
            <a:srgbClr val="EFF2F4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2976559" y="2977870"/>
            <a:ext cx="7095490" cy="5172075"/>
            <a:chOff x="2976559" y="2977870"/>
            <a:chExt cx="7095490" cy="5172075"/>
          </a:xfrm>
        </p:grpSpPr>
        <p:sp>
          <p:nvSpPr>
            <p:cNvPr id="5" name="object 5"/>
            <p:cNvSpPr/>
            <p:nvPr/>
          </p:nvSpPr>
          <p:spPr>
            <a:xfrm>
              <a:off x="10043886" y="2991135"/>
              <a:ext cx="27305" cy="5158740"/>
            </a:xfrm>
            <a:custGeom>
              <a:avLst/>
              <a:gdLst/>
              <a:ahLst/>
              <a:cxnLst/>
              <a:rect l="l" t="t" r="r" b="b"/>
              <a:pathLst>
                <a:path w="27304" h="5158740">
                  <a:moveTo>
                    <a:pt x="0" y="5158516"/>
                  </a:moveTo>
                  <a:lnTo>
                    <a:pt x="27185" y="5158516"/>
                  </a:lnTo>
                  <a:lnTo>
                    <a:pt x="27185" y="0"/>
                  </a:lnTo>
                  <a:lnTo>
                    <a:pt x="0" y="0"/>
                  </a:lnTo>
                  <a:lnTo>
                    <a:pt x="0" y="5158516"/>
                  </a:lnTo>
                  <a:close/>
                </a:path>
              </a:pathLst>
            </a:custGeom>
            <a:solidFill>
              <a:srgbClr val="EFF2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976549" y="2977870"/>
              <a:ext cx="7095490" cy="600710"/>
            </a:xfrm>
            <a:custGeom>
              <a:avLst/>
              <a:gdLst/>
              <a:ahLst/>
              <a:cxnLst/>
              <a:rect l="l" t="t" r="r" b="b"/>
              <a:pathLst>
                <a:path w="7095490" h="600710">
                  <a:moveTo>
                    <a:pt x="7095134" y="587743"/>
                  </a:moveTo>
                  <a:lnTo>
                    <a:pt x="25" y="573354"/>
                  </a:lnTo>
                  <a:lnTo>
                    <a:pt x="0" y="586079"/>
                  </a:lnTo>
                  <a:lnTo>
                    <a:pt x="7095109" y="600468"/>
                  </a:lnTo>
                  <a:lnTo>
                    <a:pt x="7095134" y="587743"/>
                  </a:lnTo>
                  <a:close/>
                </a:path>
                <a:path w="7095490" h="600710">
                  <a:moveTo>
                    <a:pt x="7095134" y="14389"/>
                  </a:moveTo>
                  <a:lnTo>
                    <a:pt x="25" y="0"/>
                  </a:lnTo>
                  <a:lnTo>
                    <a:pt x="0" y="12738"/>
                  </a:lnTo>
                  <a:lnTo>
                    <a:pt x="7095109" y="27127"/>
                  </a:lnTo>
                  <a:lnTo>
                    <a:pt x="7095134" y="14389"/>
                  </a:lnTo>
                  <a:close/>
                </a:path>
              </a:pathLst>
            </a:custGeom>
            <a:solidFill>
              <a:srgbClr val="C5C5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/>
          <p:nvPr/>
        </p:nvSpPr>
        <p:spPr>
          <a:xfrm>
            <a:off x="2853832" y="1924551"/>
            <a:ext cx="7301865" cy="13335"/>
          </a:xfrm>
          <a:custGeom>
            <a:avLst/>
            <a:gdLst/>
            <a:ahLst/>
            <a:cxnLst/>
            <a:rect l="l" t="t" r="r" b="b"/>
            <a:pathLst>
              <a:path w="7301865" h="13335">
                <a:moveTo>
                  <a:pt x="7301354" y="0"/>
                </a:moveTo>
                <a:lnTo>
                  <a:pt x="0" y="0"/>
                </a:lnTo>
                <a:lnTo>
                  <a:pt x="0" y="12731"/>
                </a:lnTo>
                <a:lnTo>
                  <a:pt x="7301354" y="12731"/>
                </a:lnTo>
                <a:lnTo>
                  <a:pt x="7301354" y="0"/>
                </a:lnTo>
                <a:close/>
              </a:path>
            </a:pathLst>
          </a:custGeom>
          <a:solidFill>
            <a:srgbClr val="C5C5C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976559" y="4124554"/>
            <a:ext cx="7095490" cy="27305"/>
          </a:xfrm>
          <a:custGeom>
            <a:avLst/>
            <a:gdLst/>
            <a:ahLst/>
            <a:cxnLst/>
            <a:rect l="l" t="t" r="r" b="b"/>
            <a:pathLst>
              <a:path w="7095490" h="27304">
                <a:moveTo>
                  <a:pt x="7095132" y="14388"/>
                </a:moveTo>
                <a:lnTo>
                  <a:pt x="25" y="0"/>
                </a:lnTo>
                <a:lnTo>
                  <a:pt x="0" y="12731"/>
                </a:lnTo>
                <a:lnTo>
                  <a:pt x="7095106" y="27120"/>
                </a:lnTo>
                <a:lnTo>
                  <a:pt x="7095132" y="14388"/>
                </a:lnTo>
                <a:close/>
              </a:path>
            </a:pathLst>
          </a:custGeom>
          <a:solidFill>
            <a:srgbClr val="C5C5C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976559" y="4697902"/>
            <a:ext cx="7095490" cy="27305"/>
          </a:xfrm>
          <a:custGeom>
            <a:avLst/>
            <a:gdLst/>
            <a:ahLst/>
            <a:cxnLst/>
            <a:rect l="l" t="t" r="r" b="b"/>
            <a:pathLst>
              <a:path w="7095490" h="27304">
                <a:moveTo>
                  <a:pt x="7095132" y="14388"/>
                </a:moveTo>
                <a:lnTo>
                  <a:pt x="25" y="0"/>
                </a:lnTo>
                <a:lnTo>
                  <a:pt x="0" y="12731"/>
                </a:lnTo>
                <a:lnTo>
                  <a:pt x="7095106" y="27120"/>
                </a:lnTo>
                <a:lnTo>
                  <a:pt x="7095132" y="14388"/>
                </a:lnTo>
                <a:close/>
              </a:path>
            </a:pathLst>
          </a:custGeom>
          <a:solidFill>
            <a:srgbClr val="C5C5C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976559" y="5271237"/>
            <a:ext cx="7095490" cy="27305"/>
          </a:xfrm>
          <a:custGeom>
            <a:avLst/>
            <a:gdLst/>
            <a:ahLst/>
            <a:cxnLst/>
            <a:rect l="l" t="t" r="r" b="b"/>
            <a:pathLst>
              <a:path w="7095490" h="27304">
                <a:moveTo>
                  <a:pt x="7095132" y="14388"/>
                </a:moveTo>
                <a:lnTo>
                  <a:pt x="25" y="0"/>
                </a:lnTo>
                <a:lnTo>
                  <a:pt x="0" y="12731"/>
                </a:lnTo>
                <a:lnTo>
                  <a:pt x="7095106" y="27120"/>
                </a:lnTo>
                <a:lnTo>
                  <a:pt x="7095132" y="14388"/>
                </a:lnTo>
                <a:close/>
              </a:path>
            </a:pathLst>
          </a:custGeom>
          <a:solidFill>
            <a:srgbClr val="C5C5C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976559" y="5844573"/>
            <a:ext cx="7095490" cy="27305"/>
          </a:xfrm>
          <a:custGeom>
            <a:avLst/>
            <a:gdLst/>
            <a:ahLst/>
            <a:cxnLst/>
            <a:rect l="l" t="t" r="r" b="b"/>
            <a:pathLst>
              <a:path w="7095490" h="27304">
                <a:moveTo>
                  <a:pt x="7095132" y="14388"/>
                </a:moveTo>
                <a:lnTo>
                  <a:pt x="25" y="0"/>
                </a:lnTo>
                <a:lnTo>
                  <a:pt x="0" y="12731"/>
                </a:lnTo>
                <a:lnTo>
                  <a:pt x="7095106" y="27120"/>
                </a:lnTo>
                <a:lnTo>
                  <a:pt x="7095132" y="14388"/>
                </a:lnTo>
                <a:close/>
              </a:path>
            </a:pathLst>
          </a:custGeom>
          <a:solidFill>
            <a:srgbClr val="C5C5C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976559" y="6417921"/>
            <a:ext cx="7095490" cy="27305"/>
          </a:xfrm>
          <a:custGeom>
            <a:avLst/>
            <a:gdLst/>
            <a:ahLst/>
            <a:cxnLst/>
            <a:rect l="l" t="t" r="r" b="b"/>
            <a:pathLst>
              <a:path w="7095490" h="27304">
                <a:moveTo>
                  <a:pt x="7095132" y="14388"/>
                </a:moveTo>
                <a:lnTo>
                  <a:pt x="25" y="0"/>
                </a:lnTo>
                <a:lnTo>
                  <a:pt x="0" y="12731"/>
                </a:lnTo>
                <a:lnTo>
                  <a:pt x="7095106" y="27120"/>
                </a:lnTo>
                <a:lnTo>
                  <a:pt x="7095132" y="14388"/>
                </a:lnTo>
                <a:close/>
              </a:path>
            </a:pathLst>
          </a:custGeom>
          <a:solidFill>
            <a:srgbClr val="C5C5C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962228" y="6991269"/>
            <a:ext cx="7095490" cy="27305"/>
          </a:xfrm>
          <a:custGeom>
            <a:avLst/>
            <a:gdLst/>
            <a:ahLst/>
            <a:cxnLst/>
            <a:rect l="l" t="t" r="r" b="b"/>
            <a:pathLst>
              <a:path w="7095490" h="27304">
                <a:moveTo>
                  <a:pt x="7095132" y="14388"/>
                </a:moveTo>
                <a:lnTo>
                  <a:pt x="25" y="0"/>
                </a:lnTo>
                <a:lnTo>
                  <a:pt x="0" y="12731"/>
                </a:lnTo>
                <a:lnTo>
                  <a:pt x="7095106" y="27120"/>
                </a:lnTo>
                <a:lnTo>
                  <a:pt x="7095132" y="14388"/>
                </a:lnTo>
                <a:close/>
              </a:path>
            </a:pathLst>
          </a:custGeom>
          <a:solidFill>
            <a:srgbClr val="C5C5C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976559" y="7564604"/>
            <a:ext cx="7095490" cy="27305"/>
          </a:xfrm>
          <a:custGeom>
            <a:avLst/>
            <a:gdLst/>
            <a:ahLst/>
            <a:cxnLst/>
            <a:rect l="l" t="t" r="r" b="b"/>
            <a:pathLst>
              <a:path w="7095490" h="27304">
                <a:moveTo>
                  <a:pt x="7095132" y="14388"/>
                </a:moveTo>
                <a:lnTo>
                  <a:pt x="25" y="0"/>
                </a:lnTo>
                <a:lnTo>
                  <a:pt x="0" y="12731"/>
                </a:lnTo>
                <a:lnTo>
                  <a:pt x="7095106" y="27120"/>
                </a:lnTo>
                <a:lnTo>
                  <a:pt x="7095132" y="14388"/>
                </a:lnTo>
                <a:close/>
              </a:path>
            </a:pathLst>
          </a:custGeom>
          <a:solidFill>
            <a:srgbClr val="C5C5C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976559" y="8152289"/>
            <a:ext cx="7095490" cy="27305"/>
          </a:xfrm>
          <a:custGeom>
            <a:avLst/>
            <a:gdLst/>
            <a:ahLst/>
            <a:cxnLst/>
            <a:rect l="l" t="t" r="r" b="b"/>
            <a:pathLst>
              <a:path w="7095490" h="27304">
                <a:moveTo>
                  <a:pt x="7095132" y="14388"/>
                </a:moveTo>
                <a:lnTo>
                  <a:pt x="25" y="0"/>
                </a:lnTo>
                <a:lnTo>
                  <a:pt x="0" y="12731"/>
                </a:lnTo>
                <a:lnTo>
                  <a:pt x="7095106" y="27120"/>
                </a:lnTo>
                <a:lnTo>
                  <a:pt x="7095132" y="14388"/>
                </a:lnTo>
                <a:close/>
              </a:path>
            </a:pathLst>
          </a:custGeom>
          <a:solidFill>
            <a:srgbClr val="C5C5C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598796" y="3760613"/>
            <a:ext cx="258445" cy="138430"/>
          </a:xfrm>
          <a:custGeom>
            <a:avLst/>
            <a:gdLst/>
            <a:ahLst/>
            <a:cxnLst/>
            <a:rect l="l" t="t" r="r" b="b"/>
            <a:pathLst>
              <a:path w="258445" h="138429">
                <a:moveTo>
                  <a:pt x="55610" y="109694"/>
                </a:moveTo>
                <a:lnTo>
                  <a:pt x="0" y="109694"/>
                </a:lnTo>
                <a:lnTo>
                  <a:pt x="0" y="120235"/>
                </a:lnTo>
                <a:lnTo>
                  <a:pt x="125124" y="120235"/>
                </a:lnTo>
                <a:lnTo>
                  <a:pt x="125124" y="113207"/>
                </a:lnTo>
                <a:lnTo>
                  <a:pt x="55610" y="113207"/>
                </a:lnTo>
                <a:lnTo>
                  <a:pt x="55610" y="109694"/>
                </a:lnTo>
                <a:close/>
              </a:path>
              <a:path w="258445" h="138429">
                <a:moveTo>
                  <a:pt x="68138" y="76235"/>
                </a:moveTo>
                <a:lnTo>
                  <a:pt x="55610" y="76235"/>
                </a:lnTo>
                <a:lnTo>
                  <a:pt x="55610" y="113207"/>
                </a:lnTo>
                <a:lnTo>
                  <a:pt x="68138" y="113207"/>
                </a:lnTo>
                <a:lnTo>
                  <a:pt x="68138" y="76235"/>
                </a:lnTo>
                <a:close/>
              </a:path>
              <a:path w="258445" h="138429">
                <a:moveTo>
                  <a:pt x="125124" y="109694"/>
                </a:moveTo>
                <a:lnTo>
                  <a:pt x="68138" y="109694"/>
                </a:lnTo>
                <a:lnTo>
                  <a:pt x="68138" y="113207"/>
                </a:lnTo>
                <a:lnTo>
                  <a:pt x="125124" y="113207"/>
                </a:lnTo>
                <a:lnTo>
                  <a:pt x="125124" y="109694"/>
                </a:lnTo>
                <a:close/>
              </a:path>
              <a:path w="258445" h="138429">
                <a:moveTo>
                  <a:pt x="57597" y="9166"/>
                </a:moveTo>
                <a:lnTo>
                  <a:pt x="55305" y="9166"/>
                </a:lnTo>
                <a:lnTo>
                  <a:pt x="55305" y="19861"/>
                </a:lnTo>
                <a:lnTo>
                  <a:pt x="50843" y="36265"/>
                </a:lnTo>
                <a:lnTo>
                  <a:pt x="39206" y="50492"/>
                </a:lnTo>
                <a:lnTo>
                  <a:pt x="23014" y="61282"/>
                </a:lnTo>
                <a:lnTo>
                  <a:pt x="4888" y="67374"/>
                </a:lnTo>
                <a:lnTo>
                  <a:pt x="10236" y="77916"/>
                </a:lnTo>
                <a:lnTo>
                  <a:pt x="30727" y="70542"/>
                </a:lnTo>
                <a:lnTo>
                  <a:pt x="48697" y="57768"/>
                </a:lnTo>
                <a:lnTo>
                  <a:pt x="61454" y="40555"/>
                </a:lnTo>
                <a:lnTo>
                  <a:pt x="61951" y="38436"/>
                </a:lnTo>
                <a:lnTo>
                  <a:pt x="57597" y="19861"/>
                </a:lnTo>
                <a:lnTo>
                  <a:pt x="57597" y="9166"/>
                </a:lnTo>
                <a:close/>
              </a:path>
              <a:path w="258445" h="138429">
                <a:moveTo>
                  <a:pt x="68597" y="9166"/>
                </a:moveTo>
                <a:lnTo>
                  <a:pt x="66305" y="9166"/>
                </a:lnTo>
                <a:lnTo>
                  <a:pt x="66305" y="19861"/>
                </a:lnTo>
                <a:lnTo>
                  <a:pt x="61951" y="38436"/>
                </a:lnTo>
                <a:lnTo>
                  <a:pt x="62447" y="40555"/>
                </a:lnTo>
                <a:lnTo>
                  <a:pt x="75204" y="57768"/>
                </a:lnTo>
                <a:lnTo>
                  <a:pt x="93175" y="70542"/>
                </a:lnTo>
                <a:lnTo>
                  <a:pt x="113666" y="77916"/>
                </a:lnTo>
                <a:lnTo>
                  <a:pt x="119166" y="67374"/>
                </a:lnTo>
                <a:lnTo>
                  <a:pt x="100984" y="61282"/>
                </a:lnTo>
                <a:lnTo>
                  <a:pt x="84772" y="50550"/>
                </a:lnTo>
                <a:lnTo>
                  <a:pt x="73082" y="36329"/>
                </a:lnTo>
                <a:lnTo>
                  <a:pt x="68597" y="19861"/>
                </a:lnTo>
                <a:lnTo>
                  <a:pt x="68597" y="9166"/>
                </a:lnTo>
                <a:close/>
              </a:path>
              <a:path w="258445" h="138429">
                <a:moveTo>
                  <a:pt x="66305" y="9166"/>
                </a:moveTo>
                <a:lnTo>
                  <a:pt x="57597" y="9166"/>
                </a:lnTo>
                <a:lnTo>
                  <a:pt x="57597" y="19861"/>
                </a:lnTo>
                <a:lnTo>
                  <a:pt x="61951" y="38436"/>
                </a:lnTo>
                <a:lnTo>
                  <a:pt x="66305" y="19861"/>
                </a:lnTo>
                <a:lnTo>
                  <a:pt x="66305" y="9166"/>
                </a:lnTo>
                <a:close/>
              </a:path>
              <a:path w="258445" h="138429">
                <a:moveTo>
                  <a:pt x="258181" y="0"/>
                </a:moveTo>
                <a:lnTo>
                  <a:pt x="246112" y="0"/>
                </a:lnTo>
                <a:lnTo>
                  <a:pt x="246112" y="138110"/>
                </a:lnTo>
                <a:lnTo>
                  <a:pt x="258181" y="138110"/>
                </a:lnTo>
                <a:lnTo>
                  <a:pt x="258181" y="66305"/>
                </a:lnTo>
                <a:lnTo>
                  <a:pt x="250848" y="66305"/>
                </a:lnTo>
                <a:lnTo>
                  <a:pt x="250848" y="55610"/>
                </a:lnTo>
                <a:lnTo>
                  <a:pt x="258181" y="55610"/>
                </a:lnTo>
                <a:lnTo>
                  <a:pt x="258181" y="0"/>
                </a:lnTo>
                <a:close/>
              </a:path>
              <a:path w="258445" h="138429">
                <a:moveTo>
                  <a:pt x="227931" y="2902"/>
                </a:moveTo>
                <a:lnTo>
                  <a:pt x="216015" y="2902"/>
                </a:lnTo>
                <a:lnTo>
                  <a:pt x="216015" y="131235"/>
                </a:lnTo>
                <a:lnTo>
                  <a:pt x="227931" y="131235"/>
                </a:lnTo>
                <a:lnTo>
                  <a:pt x="227931" y="66305"/>
                </a:lnTo>
                <a:lnTo>
                  <a:pt x="224265" y="66305"/>
                </a:lnTo>
                <a:lnTo>
                  <a:pt x="224265" y="55610"/>
                </a:lnTo>
                <a:lnTo>
                  <a:pt x="227931" y="55610"/>
                </a:lnTo>
                <a:lnTo>
                  <a:pt x="227931" y="2902"/>
                </a:lnTo>
                <a:close/>
              </a:path>
              <a:path w="258445" h="138429">
                <a:moveTo>
                  <a:pt x="227931" y="55610"/>
                </a:moveTo>
                <a:lnTo>
                  <a:pt x="224265" y="55610"/>
                </a:lnTo>
                <a:lnTo>
                  <a:pt x="224265" y="66305"/>
                </a:lnTo>
                <a:lnTo>
                  <a:pt x="227931" y="66305"/>
                </a:lnTo>
                <a:lnTo>
                  <a:pt x="227931" y="55610"/>
                </a:lnTo>
                <a:close/>
              </a:path>
              <a:path w="258445" h="138429">
                <a:moveTo>
                  <a:pt x="246112" y="55610"/>
                </a:moveTo>
                <a:lnTo>
                  <a:pt x="227931" y="55610"/>
                </a:lnTo>
                <a:lnTo>
                  <a:pt x="227931" y="66305"/>
                </a:lnTo>
                <a:lnTo>
                  <a:pt x="246112" y="66305"/>
                </a:lnTo>
                <a:lnTo>
                  <a:pt x="246112" y="55610"/>
                </a:lnTo>
                <a:close/>
              </a:path>
              <a:path w="258445" h="138429">
                <a:moveTo>
                  <a:pt x="258181" y="55610"/>
                </a:moveTo>
                <a:lnTo>
                  <a:pt x="250848" y="55610"/>
                </a:lnTo>
                <a:lnTo>
                  <a:pt x="250848" y="66305"/>
                </a:lnTo>
                <a:lnTo>
                  <a:pt x="258181" y="66305"/>
                </a:lnTo>
                <a:lnTo>
                  <a:pt x="258181" y="55610"/>
                </a:lnTo>
                <a:close/>
              </a:path>
              <a:path w="258445" h="138429">
                <a:moveTo>
                  <a:pt x="171251" y="21388"/>
                </a:moveTo>
                <a:lnTo>
                  <a:pt x="168959" y="21388"/>
                </a:lnTo>
                <a:lnTo>
                  <a:pt x="168959" y="37277"/>
                </a:lnTo>
                <a:lnTo>
                  <a:pt x="167073" y="57377"/>
                </a:lnTo>
                <a:lnTo>
                  <a:pt x="161435" y="75013"/>
                </a:lnTo>
                <a:lnTo>
                  <a:pt x="152073" y="89441"/>
                </a:lnTo>
                <a:lnTo>
                  <a:pt x="139015" y="99916"/>
                </a:lnTo>
                <a:lnTo>
                  <a:pt x="146807" y="109694"/>
                </a:lnTo>
                <a:lnTo>
                  <a:pt x="160779" y="97691"/>
                </a:lnTo>
                <a:lnTo>
                  <a:pt x="170812" y="81162"/>
                </a:lnTo>
                <a:lnTo>
                  <a:pt x="175418" y="65659"/>
                </a:lnTo>
                <a:lnTo>
                  <a:pt x="173299" y="59022"/>
                </a:lnTo>
                <a:lnTo>
                  <a:pt x="171251" y="37277"/>
                </a:lnTo>
                <a:lnTo>
                  <a:pt x="171251" y="21388"/>
                </a:lnTo>
                <a:close/>
              </a:path>
              <a:path w="258445" h="138429">
                <a:moveTo>
                  <a:pt x="181181" y="21388"/>
                </a:moveTo>
                <a:lnTo>
                  <a:pt x="178890" y="21388"/>
                </a:lnTo>
                <a:lnTo>
                  <a:pt x="178890" y="37277"/>
                </a:lnTo>
                <a:lnTo>
                  <a:pt x="176863" y="60795"/>
                </a:lnTo>
                <a:lnTo>
                  <a:pt x="175418" y="65659"/>
                </a:lnTo>
                <a:lnTo>
                  <a:pt x="179386" y="78088"/>
                </a:lnTo>
                <a:lnTo>
                  <a:pt x="189427" y="93630"/>
                </a:lnTo>
                <a:lnTo>
                  <a:pt x="203334" y="104805"/>
                </a:lnTo>
                <a:lnTo>
                  <a:pt x="210820" y="95027"/>
                </a:lnTo>
                <a:lnTo>
                  <a:pt x="198004" y="85381"/>
                </a:lnTo>
                <a:lnTo>
                  <a:pt x="188725" y="71939"/>
                </a:lnTo>
                <a:lnTo>
                  <a:pt x="183084" y="55603"/>
                </a:lnTo>
                <a:lnTo>
                  <a:pt x="181181" y="37277"/>
                </a:lnTo>
                <a:lnTo>
                  <a:pt x="181181" y="21388"/>
                </a:lnTo>
                <a:close/>
              </a:path>
              <a:path w="258445" h="138429">
                <a:moveTo>
                  <a:pt x="178890" y="21388"/>
                </a:moveTo>
                <a:lnTo>
                  <a:pt x="171251" y="21388"/>
                </a:lnTo>
                <a:lnTo>
                  <a:pt x="171251" y="37277"/>
                </a:lnTo>
                <a:lnTo>
                  <a:pt x="173299" y="59022"/>
                </a:lnTo>
                <a:lnTo>
                  <a:pt x="175418" y="65659"/>
                </a:lnTo>
                <a:lnTo>
                  <a:pt x="176863" y="60795"/>
                </a:lnTo>
                <a:lnTo>
                  <a:pt x="178890" y="37277"/>
                </a:lnTo>
                <a:lnTo>
                  <a:pt x="178890" y="21388"/>
                </a:lnTo>
                <a:close/>
              </a:path>
              <a:path w="258445" h="138429">
                <a:moveTo>
                  <a:pt x="206390" y="16194"/>
                </a:moveTo>
                <a:lnTo>
                  <a:pt x="142223" y="16194"/>
                </a:lnTo>
                <a:lnTo>
                  <a:pt x="142223" y="26736"/>
                </a:lnTo>
                <a:lnTo>
                  <a:pt x="168959" y="26736"/>
                </a:lnTo>
                <a:lnTo>
                  <a:pt x="168959" y="21388"/>
                </a:lnTo>
                <a:lnTo>
                  <a:pt x="206390" y="21388"/>
                </a:lnTo>
                <a:lnTo>
                  <a:pt x="206390" y="16194"/>
                </a:lnTo>
                <a:close/>
              </a:path>
              <a:path w="258445" h="138429">
                <a:moveTo>
                  <a:pt x="206390" y="21388"/>
                </a:moveTo>
                <a:lnTo>
                  <a:pt x="181181" y="21388"/>
                </a:lnTo>
                <a:lnTo>
                  <a:pt x="181181" y="26736"/>
                </a:lnTo>
                <a:lnTo>
                  <a:pt x="206390" y="26736"/>
                </a:lnTo>
                <a:lnTo>
                  <a:pt x="206390" y="21388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413957" y="3201565"/>
            <a:ext cx="593725" cy="138430"/>
          </a:xfrm>
          <a:custGeom>
            <a:avLst/>
            <a:gdLst/>
            <a:ahLst/>
            <a:cxnLst/>
            <a:rect l="l" t="t" r="r" b="b"/>
            <a:pathLst>
              <a:path w="593725" h="138429">
                <a:moveTo>
                  <a:pt x="36819" y="14819"/>
                </a:moveTo>
                <a:lnTo>
                  <a:pt x="34527" y="14819"/>
                </a:lnTo>
                <a:lnTo>
                  <a:pt x="34527" y="25972"/>
                </a:lnTo>
                <a:lnTo>
                  <a:pt x="32054" y="40273"/>
                </a:lnTo>
                <a:lnTo>
                  <a:pt x="25055" y="53071"/>
                </a:lnTo>
                <a:lnTo>
                  <a:pt x="14160" y="63548"/>
                </a:lnTo>
                <a:lnTo>
                  <a:pt x="0" y="70888"/>
                </a:lnTo>
                <a:lnTo>
                  <a:pt x="6416" y="80971"/>
                </a:lnTo>
                <a:lnTo>
                  <a:pt x="22229" y="72399"/>
                </a:lnTo>
                <a:lnTo>
                  <a:pt x="34374" y="59831"/>
                </a:lnTo>
                <a:lnTo>
                  <a:pt x="41220" y="45995"/>
                </a:lnTo>
                <a:lnTo>
                  <a:pt x="39471" y="42620"/>
                </a:lnTo>
                <a:lnTo>
                  <a:pt x="36843" y="25972"/>
                </a:lnTo>
                <a:lnTo>
                  <a:pt x="36819" y="14819"/>
                </a:lnTo>
                <a:close/>
              </a:path>
              <a:path w="593725" h="138429">
                <a:moveTo>
                  <a:pt x="47208" y="14819"/>
                </a:moveTo>
                <a:lnTo>
                  <a:pt x="44916" y="14819"/>
                </a:lnTo>
                <a:lnTo>
                  <a:pt x="44916" y="25972"/>
                </a:lnTo>
                <a:lnTo>
                  <a:pt x="42166" y="44083"/>
                </a:lnTo>
                <a:lnTo>
                  <a:pt x="41220" y="45995"/>
                </a:lnTo>
                <a:lnTo>
                  <a:pt x="47036" y="57215"/>
                </a:lnTo>
                <a:lnTo>
                  <a:pt x="58926" y="68830"/>
                </a:lnTo>
                <a:lnTo>
                  <a:pt x="74555" y="76694"/>
                </a:lnTo>
                <a:lnTo>
                  <a:pt x="80666" y="66763"/>
                </a:lnTo>
                <a:lnTo>
                  <a:pt x="66866" y="60065"/>
                </a:lnTo>
                <a:lnTo>
                  <a:pt x="56317" y="50531"/>
                </a:lnTo>
                <a:lnTo>
                  <a:pt x="49578" y="38877"/>
                </a:lnTo>
                <a:lnTo>
                  <a:pt x="47235" y="25972"/>
                </a:lnTo>
                <a:lnTo>
                  <a:pt x="47208" y="14819"/>
                </a:lnTo>
                <a:close/>
              </a:path>
              <a:path w="593725" h="138429">
                <a:moveTo>
                  <a:pt x="44916" y="14819"/>
                </a:moveTo>
                <a:lnTo>
                  <a:pt x="36819" y="14819"/>
                </a:lnTo>
                <a:lnTo>
                  <a:pt x="36843" y="25972"/>
                </a:lnTo>
                <a:lnTo>
                  <a:pt x="39471" y="42620"/>
                </a:lnTo>
                <a:lnTo>
                  <a:pt x="41220" y="45995"/>
                </a:lnTo>
                <a:lnTo>
                  <a:pt x="42166" y="44083"/>
                </a:lnTo>
                <a:lnTo>
                  <a:pt x="44916" y="25972"/>
                </a:lnTo>
                <a:lnTo>
                  <a:pt x="44916" y="14819"/>
                </a:lnTo>
                <a:close/>
              </a:path>
              <a:path w="593725" h="138429">
                <a:moveTo>
                  <a:pt x="77610" y="10236"/>
                </a:moveTo>
                <a:lnTo>
                  <a:pt x="3819" y="10236"/>
                </a:lnTo>
                <a:lnTo>
                  <a:pt x="3819" y="20624"/>
                </a:lnTo>
                <a:lnTo>
                  <a:pt x="34527" y="20624"/>
                </a:lnTo>
                <a:lnTo>
                  <a:pt x="34527" y="14819"/>
                </a:lnTo>
                <a:lnTo>
                  <a:pt x="77610" y="14819"/>
                </a:lnTo>
                <a:lnTo>
                  <a:pt x="77610" y="10236"/>
                </a:lnTo>
                <a:close/>
              </a:path>
              <a:path w="593725" h="138429">
                <a:moveTo>
                  <a:pt x="77610" y="14819"/>
                </a:moveTo>
                <a:lnTo>
                  <a:pt x="47208" y="14819"/>
                </a:lnTo>
                <a:lnTo>
                  <a:pt x="47208" y="20624"/>
                </a:lnTo>
                <a:lnTo>
                  <a:pt x="77610" y="20624"/>
                </a:lnTo>
                <a:lnTo>
                  <a:pt x="77610" y="14819"/>
                </a:lnTo>
                <a:close/>
              </a:path>
              <a:path w="593725" h="138429">
                <a:moveTo>
                  <a:pt x="107707" y="0"/>
                </a:moveTo>
                <a:lnTo>
                  <a:pt x="95027" y="0"/>
                </a:lnTo>
                <a:lnTo>
                  <a:pt x="95027" y="83263"/>
                </a:lnTo>
                <a:lnTo>
                  <a:pt x="107707" y="83263"/>
                </a:lnTo>
                <a:lnTo>
                  <a:pt x="107707" y="45680"/>
                </a:lnTo>
                <a:lnTo>
                  <a:pt x="104194" y="45680"/>
                </a:lnTo>
                <a:lnTo>
                  <a:pt x="104194" y="34985"/>
                </a:lnTo>
                <a:lnTo>
                  <a:pt x="107707" y="34985"/>
                </a:lnTo>
                <a:lnTo>
                  <a:pt x="107707" y="0"/>
                </a:lnTo>
                <a:close/>
              </a:path>
              <a:path w="593725" h="138429">
                <a:moveTo>
                  <a:pt x="107707" y="34985"/>
                </a:moveTo>
                <a:lnTo>
                  <a:pt x="104194" y="34985"/>
                </a:lnTo>
                <a:lnTo>
                  <a:pt x="104194" y="45680"/>
                </a:lnTo>
                <a:lnTo>
                  <a:pt x="107707" y="45680"/>
                </a:lnTo>
                <a:lnTo>
                  <a:pt x="107707" y="34985"/>
                </a:lnTo>
                <a:close/>
              </a:path>
              <a:path w="593725" h="138429">
                <a:moveTo>
                  <a:pt x="128180" y="34985"/>
                </a:moveTo>
                <a:lnTo>
                  <a:pt x="107707" y="34985"/>
                </a:lnTo>
                <a:lnTo>
                  <a:pt x="107707" y="45680"/>
                </a:lnTo>
                <a:lnTo>
                  <a:pt x="128180" y="45680"/>
                </a:lnTo>
                <a:lnTo>
                  <a:pt x="128180" y="34985"/>
                </a:lnTo>
                <a:close/>
              </a:path>
              <a:path w="593725" h="138429">
                <a:moveTo>
                  <a:pt x="63708" y="86930"/>
                </a:moveTo>
                <a:lnTo>
                  <a:pt x="44758" y="88637"/>
                </a:lnTo>
                <a:lnTo>
                  <a:pt x="30479" y="93595"/>
                </a:lnTo>
                <a:lnTo>
                  <a:pt x="21469" y="101561"/>
                </a:lnTo>
                <a:lnTo>
                  <a:pt x="18333" y="112291"/>
                </a:lnTo>
                <a:lnTo>
                  <a:pt x="21469" y="123109"/>
                </a:lnTo>
                <a:lnTo>
                  <a:pt x="30479" y="131121"/>
                </a:lnTo>
                <a:lnTo>
                  <a:pt x="44758" y="136095"/>
                </a:lnTo>
                <a:lnTo>
                  <a:pt x="63708" y="137805"/>
                </a:lnTo>
                <a:lnTo>
                  <a:pt x="82657" y="136095"/>
                </a:lnTo>
                <a:lnTo>
                  <a:pt x="96937" y="131121"/>
                </a:lnTo>
                <a:lnTo>
                  <a:pt x="100588" y="127874"/>
                </a:lnTo>
                <a:lnTo>
                  <a:pt x="63708" y="127874"/>
                </a:lnTo>
                <a:lnTo>
                  <a:pt x="49915" y="126814"/>
                </a:lnTo>
                <a:lnTo>
                  <a:pt x="39531" y="123749"/>
                </a:lnTo>
                <a:lnTo>
                  <a:pt x="32985" y="118851"/>
                </a:lnTo>
                <a:lnTo>
                  <a:pt x="30708" y="112291"/>
                </a:lnTo>
                <a:lnTo>
                  <a:pt x="32985" y="105867"/>
                </a:lnTo>
                <a:lnTo>
                  <a:pt x="39531" y="101119"/>
                </a:lnTo>
                <a:lnTo>
                  <a:pt x="49915" y="98176"/>
                </a:lnTo>
                <a:lnTo>
                  <a:pt x="63708" y="97166"/>
                </a:lnTo>
                <a:lnTo>
                  <a:pt x="100976" y="97166"/>
                </a:lnTo>
                <a:lnTo>
                  <a:pt x="96937" y="93595"/>
                </a:lnTo>
                <a:lnTo>
                  <a:pt x="82657" y="88637"/>
                </a:lnTo>
                <a:lnTo>
                  <a:pt x="63708" y="86930"/>
                </a:lnTo>
                <a:close/>
              </a:path>
              <a:path w="593725" h="138429">
                <a:moveTo>
                  <a:pt x="100976" y="97166"/>
                </a:moveTo>
                <a:lnTo>
                  <a:pt x="63708" y="97166"/>
                </a:lnTo>
                <a:lnTo>
                  <a:pt x="77501" y="98176"/>
                </a:lnTo>
                <a:lnTo>
                  <a:pt x="87885" y="101119"/>
                </a:lnTo>
                <a:lnTo>
                  <a:pt x="94430" y="105867"/>
                </a:lnTo>
                <a:lnTo>
                  <a:pt x="96708" y="112291"/>
                </a:lnTo>
                <a:lnTo>
                  <a:pt x="94430" y="118851"/>
                </a:lnTo>
                <a:lnTo>
                  <a:pt x="87885" y="123749"/>
                </a:lnTo>
                <a:lnTo>
                  <a:pt x="77501" y="126814"/>
                </a:lnTo>
                <a:lnTo>
                  <a:pt x="63708" y="127874"/>
                </a:lnTo>
                <a:lnTo>
                  <a:pt x="100588" y="127874"/>
                </a:lnTo>
                <a:lnTo>
                  <a:pt x="105946" y="123109"/>
                </a:lnTo>
                <a:lnTo>
                  <a:pt x="109082" y="112291"/>
                </a:lnTo>
                <a:lnTo>
                  <a:pt x="105946" y="101561"/>
                </a:lnTo>
                <a:lnTo>
                  <a:pt x="100976" y="97166"/>
                </a:lnTo>
                <a:close/>
              </a:path>
              <a:path w="593725" h="138429">
                <a:moveTo>
                  <a:pt x="266278" y="110152"/>
                </a:moveTo>
                <a:lnTo>
                  <a:pt x="141154" y="110152"/>
                </a:lnTo>
                <a:lnTo>
                  <a:pt x="141154" y="120846"/>
                </a:lnTo>
                <a:lnTo>
                  <a:pt x="266278" y="120846"/>
                </a:lnTo>
                <a:lnTo>
                  <a:pt x="266278" y="110152"/>
                </a:lnTo>
                <a:close/>
              </a:path>
              <a:path w="593725" h="138429">
                <a:moveTo>
                  <a:pt x="250848" y="10541"/>
                </a:moveTo>
                <a:lnTo>
                  <a:pt x="156279" y="10541"/>
                </a:lnTo>
                <a:lnTo>
                  <a:pt x="156279" y="20930"/>
                </a:lnTo>
                <a:lnTo>
                  <a:pt x="238320" y="20930"/>
                </a:lnTo>
                <a:lnTo>
                  <a:pt x="238320" y="42319"/>
                </a:lnTo>
                <a:lnTo>
                  <a:pt x="156737" y="42319"/>
                </a:lnTo>
                <a:lnTo>
                  <a:pt x="156737" y="85096"/>
                </a:lnTo>
                <a:lnTo>
                  <a:pt x="254056" y="85096"/>
                </a:lnTo>
                <a:lnTo>
                  <a:pt x="254056" y="80055"/>
                </a:lnTo>
                <a:lnTo>
                  <a:pt x="169265" y="80055"/>
                </a:lnTo>
                <a:lnTo>
                  <a:pt x="169265" y="52402"/>
                </a:lnTo>
                <a:lnTo>
                  <a:pt x="250848" y="52402"/>
                </a:lnTo>
                <a:lnTo>
                  <a:pt x="250848" y="10541"/>
                </a:lnTo>
                <a:close/>
              </a:path>
              <a:path w="593725" h="138429">
                <a:moveTo>
                  <a:pt x="254056" y="74708"/>
                </a:moveTo>
                <a:lnTo>
                  <a:pt x="169265" y="74708"/>
                </a:lnTo>
                <a:lnTo>
                  <a:pt x="169265" y="80055"/>
                </a:lnTo>
                <a:lnTo>
                  <a:pt x="254056" y="80055"/>
                </a:lnTo>
                <a:lnTo>
                  <a:pt x="254056" y="74708"/>
                </a:lnTo>
                <a:close/>
              </a:path>
              <a:path w="593725" h="138429">
                <a:moveTo>
                  <a:pt x="329363" y="17111"/>
                </a:moveTo>
                <a:lnTo>
                  <a:pt x="316225" y="17111"/>
                </a:lnTo>
                <a:lnTo>
                  <a:pt x="275586" y="126194"/>
                </a:lnTo>
                <a:lnTo>
                  <a:pt x="288725" y="126194"/>
                </a:lnTo>
                <a:lnTo>
                  <a:pt x="329363" y="17111"/>
                </a:lnTo>
                <a:close/>
              </a:path>
              <a:path w="593725" h="138429">
                <a:moveTo>
                  <a:pt x="355499" y="12986"/>
                </a:moveTo>
                <a:lnTo>
                  <a:pt x="343430" y="12986"/>
                </a:lnTo>
                <a:lnTo>
                  <a:pt x="343430" y="103583"/>
                </a:lnTo>
                <a:lnTo>
                  <a:pt x="396138" y="103583"/>
                </a:lnTo>
                <a:lnTo>
                  <a:pt x="396138" y="93194"/>
                </a:lnTo>
                <a:lnTo>
                  <a:pt x="355499" y="93194"/>
                </a:lnTo>
                <a:lnTo>
                  <a:pt x="355499" y="56985"/>
                </a:lnTo>
                <a:lnTo>
                  <a:pt x="396138" y="56985"/>
                </a:lnTo>
                <a:lnTo>
                  <a:pt x="396138" y="46749"/>
                </a:lnTo>
                <a:lnTo>
                  <a:pt x="355499" y="46749"/>
                </a:lnTo>
                <a:lnTo>
                  <a:pt x="355499" y="12986"/>
                </a:lnTo>
                <a:close/>
              </a:path>
              <a:path w="593725" h="138429">
                <a:moveTo>
                  <a:pt x="396138" y="56985"/>
                </a:moveTo>
                <a:lnTo>
                  <a:pt x="384374" y="56985"/>
                </a:lnTo>
                <a:lnTo>
                  <a:pt x="384374" y="93194"/>
                </a:lnTo>
                <a:lnTo>
                  <a:pt x="396138" y="93194"/>
                </a:lnTo>
                <a:lnTo>
                  <a:pt x="396138" y="56985"/>
                </a:lnTo>
                <a:close/>
              </a:path>
              <a:path w="593725" h="138429">
                <a:moveTo>
                  <a:pt x="396138" y="12986"/>
                </a:moveTo>
                <a:lnTo>
                  <a:pt x="384374" y="12986"/>
                </a:lnTo>
                <a:lnTo>
                  <a:pt x="384374" y="46749"/>
                </a:lnTo>
                <a:lnTo>
                  <a:pt x="396138" y="46749"/>
                </a:lnTo>
                <a:lnTo>
                  <a:pt x="396138" y="12986"/>
                </a:lnTo>
                <a:close/>
              </a:path>
              <a:path w="593725" h="138429">
                <a:moveTo>
                  <a:pt x="455874" y="0"/>
                </a:moveTo>
                <a:lnTo>
                  <a:pt x="443652" y="0"/>
                </a:lnTo>
                <a:lnTo>
                  <a:pt x="443652" y="138110"/>
                </a:lnTo>
                <a:lnTo>
                  <a:pt x="455874" y="138110"/>
                </a:lnTo>
                <a:lnTo>
                  <a:pt x="455874" y="65083"/>
                </a:lnTo>
                <a:lnTo>
                  <a:pt x="448082" y="65083"/>
                </a:lnTo>
                <a:lnTo>
                  <a:pt x="448082" y="54694"/>
                </a:lnTo>
                <a:lnTo>
                  <a:pt x="455874" y="54694"/>
                </a:lnTo>
                <a:lnTo>
                  <a:pt x="455874" y="0"/>
                </a:lnTo>
                <a:close/>
              </a:path>
              <a:path w="593725" h="138429">
                <a:moveTo>
                  <a:pt x="425166" y="2902"/>
                </a:moveTo>
                <a:lnTo>
                  <a:pt x="413096" y="2902"/>
                </a:lnTo>
                <a:lnTo>
                  <a:pt x="413096" y="131235"/>
                </a:lnTo>
                <a:lnTo>
                  <a:pt x="425166" y="131235"/>
                </a:lnTo>
                <a:lnTo>
                  <a:pt x="425166" y="65083"/>
                </a:lnTo>
                <a:lnTo>
                  <a:pt x="421499" y="65083"/>
                </a:lnTo>
                <a:lnTo>
                  <a:pt x="421499" y="54694"/>
                </a:lnTo>
                <a:lnTo>
                  <a:pt x="425166" y="54694"/>
                </a:lnTo>
                <a:lnTo>
                  <a:pt x="425166" y="2902"/>
                </a:lnTo>
                <a:close/>
              </a:path>
              <a:path w="593725" h="138429">
                <a:moveTo>
                  <a:pt x="425166" y="54694"/>
                </a:moveTo>
                <a:lnTo>
                  <a:pt x="421499" y="54694"/>
                </a:lnTo>
                <a:lnTo>
                  <a:pt x="421499" y="65083"/>
                </a:lnTo>
                <a:lnTo>
                  <a:pt x="425166" y="65083"/>
                </a:lnTo>
                <a:lnTo>
                  <a:pt x="425166" y="54694"/>
                </a:lnTo>
                <a:close/>
              </a:path>
              <a:path w="593725" h="138429">
                <a:moveTo>
                  <a:pt x="443652" y="54694"/>
                </a:moveTo>
                <a:lnTo>
                  <a:pt x="425166" y="54694"/>
                </a:lnTo>
                <a:lnTo>
                  <a:pt x="425166" y="65083"/>
                </a:lnTo>
                <a:lnTo>
                  <a:pt x="443652" y="65083"/>
                </a:lnTo>
                <a:lnTo>
                  <a:pt x="443652" y="54694"/>
                </a:lnTo>
                <a:close/>
              </a:path>
              <a:path w="593725" h="138429">
                <a:moveTo>
                  <a:pt x="455874" y="54694"/>
                </a:moveTo>
                <a:lnTo>
                  <a:pt x="448082" y="54694"/>
                </a:lnTo>
                <a:lnTo>
                  <a:pt x="448082" y="65083"/>
                </a:lnTo>
                <a:lnTo>
                  <a:pt x="455874" y="65083"/>
                </a:lnTo>
                <a:lnTo>
                  <a:pt x="455874" y="54694"/>
                </a:lnTo>
                <a:close/>
              </a:path>
              <a:path w="593725" h="138429">
                <a:moveTo>
                  <a:pt x="545389" y="10388"/>
                </a:moveTo>
                <a:lnTo>
                  <a:pt x="536681" y="10388"/>
                </a:lnTo>
                <a:lnTo>
                  <a:pt x="536681" y="15888"/>
                </a:lnTo>
                <a:lnTo>
                  <a:pt x="532907" y="34327"/>
                </a:lnTo>
                <a:lnTo>
                  <a:pt x="521957" y="50187"/>
                </a:lnTo>
                <a:lnTo>
                  <a:pt x="504390" y="63068"/>
                </a:lnTo>
                <a:lnTo>
                  <a:pt x="480765" y="72569"/>
                </a:lnTo>
                <a:lnTo>
                  <a:pt x="485959" y="82805"/>
                </a:lnTo>
                <a:lnTo>
                  <a:pt x="512767" y="71468"/>
                </a:lnTo>
                <a:lnTo>
                  <a:pt x="533014" y="55477"/>
                </a:lnTo>
                <a:lnTo>
                  <a:pt x="545373" y="35749"/>
                </a:lnTo>
                <a:lnTo>
                  <a:pt x="545084" y="35749"/>
                </a:lnTo>
                <a:lnTo>
                  <a:pt x="545084" y="25361"/>
                </a:lnTo>
                <a:lnTo>
                  <a:pt x="547568" y="25361"/>
                </a:lnTo>
                <a:lnTo>
                  <a:pt x="548397" y="20777"/>
                </a:lnTo>
                <a:lnTo>
                  <a:pt x="545389" y="20777"/>
                </a:lnTo>
                <a:lnTo>
                  <a:pt x="545389" y="10388"/>
                </a:lnTo>
                <a:close/>
              </a:path>
              <a:path w="593725" h="138429">
                <a:moveTo>
                  <a:pt x="592598" y="0"/>
                </a:moveTo>
                <a:lnTo>
                  <a:pt x="579917" y="0"/>
                </a:lnTo>
                <a:lnTo>
                  <a:pt x="579917" y="82805"/>
                </a:lnTo>
                <a:lnTo>
                  <a:pt x="592598" y="82805"/>
                </a:lnTo>
                <a:lnTo>
                  <a:pt x="592598" y="64472"/>
                </a:lnTo>
                <a:lnTo>
                  <a:pt x="581139" y="64472"/>
                </a:lnTo>
                <a:lnTo>
                  <a:pt x="581139" y="54083"/>
                </a:lnTo>
                <a:lnTo>
                  <a:pt x="592598" y="54083"/>
                </a:lnTo>
                <a:lnTo>
                  <a:pt x="592598" y="35749"/>
                </a:lnTo>
                <a:lnTo>
                  <a:pt x="582056" y="35749"/>
                </a:lnTo>
                <a:lnTo>
                  <a:pt x="582056" y="25361"/>
                </a:lnTo>
                <a:lnTo>
                  <a:pt x="592598" y="25361"/>
                </a:lnTo>
                <a:lnTo>
                  <a:pt x="592598" y="0"/>
                </a:lnTo>
                <a:close/>
              </a:path>
              <a:path w="593725" h="138429">
                <a:moveTo>
                  <a:pt x="579917" y="54083"/>
                </a:moveTo>
                <a:lnTo>
                  <a:pt x="543862" y="54083"/>
                </a:lnTo>
                <a:lnTo>
                  <a:pt x="543862" y="64472"/>
                </a:lnTo>
                <a:lnTo>
                  <a:pt x="579917" y="64472"/>
                </a:lnTo>
                <a:lnTo>
                  <a:pt x="579917" y="54083"/>
                </a:lnTo>
                <a:close/>
              </a:path>
              <a:path w="593725" h="138429">
                <a:moveTo>
                  <a:pt x="592598" y="54083"/>
                </a:moveTo>
                <a:lnTo>
                  <a:pt x="581139" y="54083"/>
                </a:lnTo>
                <a:lnTo>
                  <a:pt x="581139" y="64472"/>
                </a:lnTo>
                <a:lnTo>
                  <a:pt x="592598" y="64472"/>
                </a:lnTo>
                <a:lnTo>
                  <a:pt x="592598" y="54083"/>
                </a:lnTo>
                <a:close/>
              </a:path>
              <a:path w="593725" h="138429">
                <a:moveTo>
                  <a:pt x="547568" y="25361"/>
                </a:moveTo>
                <a:lnTo>
                  <a:pt x="545084" y="25361"/>
                </a:lnTo>
                <a:lnTo>
                  <a:pt x="545084" y="35749"/>
                </a:lnTo>
                <a:lnTo>
                  <a:pt x="545373" y="35749"/>
                </a:lnTo>
                <a:lnTo>
                  <a:pt x="545814" y="35045"/>
                </a:lnTo>
                <a:lnTo>
                  <a:pt x="547568" y="25361"/>
                </a:lnTo>
                <a:close/>
              </a:path>
              <a:path w="593725" h="138429">
                <a:moveTo>
                  <a:pt x="579917" y="25361"/>
                </a:moveTo>
                <a:lnTo>
                  <a:pt x="547568" y="25361"/>
                </a:lnTo>
                <a:lnTo>
                  <a:pt x="545814" y="35045"/>
                </a:lnTo>
                <a:lnTo>
                  <a:pt x="545373" y="35749"/>
                </a:lnTo>
                <a:lnTo>
                  <a:pt x="579917" y="35749"/>
                </a:lnTo>
                <a:lnTo>
                  <a:pt x="579917" y="25361"/>
                </a:lnTo>
                <a:close/>
              </a:path>
              <a:path w="593725" h="138429">
                <a:moveTo>
                  <a:pt x="592598" y="25361"/>
                </a:moveTo>
                <a:lnTo>
                  <a:pt x="582056" y="25361"/>
                </a:lnTo>
                <a:lnTo>
                  <a:pt x="582056" y="35749"/>
                </a:lnTo>
                <a:lnTo>
                  <a:pt x="592598" y="35749"/>
                </a:lnTo>
                <a:lnTo>
                  <a:pt x="592598" y="25361"/>
                </a:lnTo>
                <a:close/>
              </a:path>
              <a:path w="593725" h="138429">
                <a:moveTo>
                  <a:pt x="536681" y="10388"/>
                </a:moveTo>
                <a:lnTo>
                  <a:pt x="487945" y="10388"/>
                </a:lnTo>
                <a:lnTo>
                  <a:pt x="487945" y="20777"/>
                </a:lnTo>
                <a:lnTo>
                  <a:pt x="535680" y="20777"/>
                </a:lnTo>
                <a:lnTo>
                  <a:pt x="536681" y="15888"/>
                </a:lnTo>
                <a:lnTo>
                  <a:pt x="536681" y="10388"/>
                </a:lnTo>
                <a:close/>
              </a:path>
              <a:path w="593725" h="138429">
                <a:moveTo>
                  <a:pt x="550278" y="10388"/>
                </a:moveTo>
                <a:lnTo>
                  <a:pt x="545389" y="10388"/>
                </a:lnTo>
                <a:lnTo>
                  <a:pt x="545389" y="20777"/>
                </a:lnTo>
                <a:lnTo>
                  <a:pt x="548397" y="20777"/>
                </a:lnTo>
                <a:lnTo>
                  <a:pt x="550278" y="10388"/>
                </a:lnTo>
                <a:close/>
              </a:path>
              <a:path w="593725" h="138429">
                <a:moveTo>
                  <a:pt x="547681" y="84333"/>
                </a:moveTo>
                <a:lnTo>
                  <a:pt x="528749" y="86144"/>
                </a:lnTo>
                <a:lnTo>
                  <a:pt x="514356" y="91379"/>
                </a:lnTo>
                <a:lnTo>
                  <a:pt x="505207" y="99737"/>
                </a:lnTo>
                <a:lnTo>
                  <a:pt x="502001" y="110916"/>
                </a:lnTo>
                <a:lnTo>
                  <a:pt x="505207" y="122095"/>
                </a:lnTo>
                <a:lnTo>
                  <a:pt x="514356" y="130452"/>
                </a:lnTo>
                <a:lnTo>
                  <a:pt x="528749" y="135687"/>
                </a:lnTo>
                <a:lnTo>
                  <a:pt x="547681" y="137499"/>
                </a:lnTo>
                <a:lnTo>
                  <a:pt x="566613" y="135687"/>
                </a:lnTo>
                <a:lnTo>
                  <a:pt x="581006" y="130452"/>
                </a:lnTo>
                <a:lnTo>
                  <a:pt x="584330" y="127416"/>
                </a:lnTo>
                <a:lnTo>
                  <a:pt x="547681" y="127416"/>
                </a:lnTo>
                <a:lnTo>
                  <a:pt x="533993" y="126299"/>
                </a:lnTo>
                <a:lnTo>
                  <a:pt x="523542" y="123062"/>
                </a:lnTo>
                <a:lnTo>
                  <a:pt x="516873" y="117877"/>
                </a:lnTo>
                <a:lnTo>
                  <a:pt x="514528" y="110916"/>
                </a:lnTo>
                <a:lnTo>
                  <a:pt x="516873" y="103931"/>
                </a:lnTo>
                <a:lnTo>
                  <a:pt x="523542" y="98694"/>
                </a:lnTo>
                <a:lnTo>
                  <a:pt x="533993" y="95404"/>
                </a:lnTo>
                <a:lnTo>
                  <a:pt x="547681" y="94263"/>
                </a:lnTo>
                <a:lnTo>
                  <a:pt x="584163" y="94263"/>
                </a:lnTo>
                <a:lnTo>
                  <a:pt x="581006" y="91379"/>
                </a:lnTo>
                <a:lnTo>
                  <a:pt x="566613" y="86144"/>
                </a:lnTo>
                <a:lnTo>
                  <a:pt x="547681" y="84333"/>
                </a:lnTo>
                <a:close/>
              </a:path>
              <a:path w="593725" h="138429">
                <a:moveTo>
                  <a:pt x="584163" y="94263"/>
                </a:moveTo>
                <a:lnTo>
                  <a:pt x="547681" y="94263"/>
                </a:lnTo>
                <a:lnTo>
                  <a:pt x="561457" y="95404"/>
                </a:lnTo>
                <a:lnTo>
                  <a:pt x="571954" y="98694"/>
                </a:lnTo>
                <a:lnTo>
                  <a:pt x="578640" y="103931"/>
                </a:lnTo>
                <a:lnTo>
                  <a:pt x="580986" y="110916"/>
                </a:lnTo>
                <a:lnTo>
                  <a:pt x="578640" y="117877"/>
                </a:lnTo>
                <a:lnTo>
                  <a:pt x="571954" y="123062"/>
                </a:lnTo>
                <a:lnTo>
                  <a:pt x="561457" y="126299"/>
                </a:lnTo>
                <a:lnTo>
                  <a:pt x="547681" y="127416"/>
                </a:lnTo>
                <a:lnTo>
                  <a:pt x="584330" y="127416"/>
                </a:lnTo>
                <a:lnTo>
                  <a:pt x="590156" y="122095"/>
                </a:lnTo>
                <a:lnTo>
                  <a:pt x="593361" y="110916"/>
                </a:lnTo>
                <a:lnTo>
                  <a:pt x="590156" y="99737"/>
                </a:lnTo>
                <a:lnTo>
                  <a:pt x="584163" y="94263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605365" y="4332373"/>
            <a:ext cx="259079" cy="138430"/>
          </a:xfrm>
          <a:custGeom>
            <a:avLst/>
            <a:gdLst/>
            <a:ahLst/>
            <a:cxnLst/>
            <a:rect l="l" t="t" r="r" b="b"/>
            <a:pathLst>
              <a:path w="259079" h="138429">
                <a:moveTo>
                  <a:pt x="100527" y="0"/>
                </a:moveTo>
                <a:lnTo>
                  <a:pt x="87846" y="0"/>
                </a:lnTo>
                <a:lnTo>
                  <a:pt x="87846" y="78069"/>
                </a:lnTo>
                <a:lnTo>
                  <a:pt x="100527" y="78069"/>
                </a:lnTo>
                <a:lnTo>
                  <a:pt x="100527" y="42166"/>
                </a:lnTo>
                <a:lnTo>
                  <a:pt x="97166" y="42166"/>
                </a:lnTo>
                <a:lnTo>
                  <a:pt x="97166" y="31624"/>
                </a:lnTo>
                <a:lnTo>
                  <a:pt x="100527" y="31624"/>
                </a:lnTo>
                <a:lnTo>
                  <a:pt x="100527" y="0"/>
                </a:lnTo>
                <a:close/>
              </a:path>
              <a:path w="259079" h="138429">
                <a:moveTo>
                  <a:pt x="100527" y="31624"/>
                </a:moveTo>
                <a:lnTo>
                  <a:pt x="97166" y="31624"/>
                </a:lnTo>
                <a:lnTo>
                  <a:pt x="97166" y="42166"/>
                </a:lnTo>
                <a:lnTo>
                  <a:pt x="100527" y="42166"/>
                </a:lnTo>
                <a:lnTo>
                  <a:pt x="100527" y="31624"/>
                </a:lnTo>
                <a:close/>
              </a:path>
              <a:path w="259079" h="138429">
                <a:moveTo>
                  <a:pt x="120999" y="31624"/>
                </a:moveTo>
                <a:lnTo>
                  <a:pt x="100527" y="31624"/>
                </a:lnTo>
                <a:lnTo>
                  <a:pt x="100527" y="42166"/>
                </a:lnTo>
                <a:lnTo>
                  <a:pt x="120999" y="42166"/>
                </a:lnTo>
                <a:lnTo>
                  <a:pt x="120999" y="31624"/>
                </a:lnTo>
                <a:close/>
              </a:path>
              <a:path w="259079" h="138429">
                <a:moveTo>
                  <a:pt x="100527" y="85555"/>
                </a:moveTo>
                <a:lnTo>
                  <a:pt x="13444" y="85555"/>
                </a:lnTo>
                <a:lnTo>
                  <a:pt x="13444" y="136277"/>
                </a:lnTo>
                <a:lnTo>
                  <a:pt x="100527" y="136277"/>
                </a:lnTo>
                <a:lnTo>
                  <a:pt x="100527" y="125888"/>
                </a:lnTo>
                <a:lnTo>
                  <a:pt x="25972" y="125888"/>
                </a:lnTo>
                <a:lnTo>
                  <a:pt x="25972" y="95791"/>
                </a:lnTo>
                <a:lnTo>
                  <a:pt x="100527" y="95791"/>
                </a:lnTo>
                <a:lnTo>
                  <a:pt x="100527" y="85555"/>
                </a:lnTo>
                <a:close/>
              </a:path>
              <a:path w="259079" h="138429">
                <a:moveTo>
                  <a:pt x="100527" y="95791"/>
                </a:moveTo>
                <a:lnTo>
                  <a:pt x="88152" y="95791"/>
                </a:lnTo>
                <a:lnTo>
                  <a:pt x="88152" y="125888"/>
                </a:lnTo>
                <a:lnTo>
                  <a:pt x="100527" y="125888"/>
                </a:lnTo>
                <a:lnTo>
                  <a:pt x="100527" y="95791"/>
                </a:lnTo>
                <a:close/>
              </a:path>
              <a:path w="259079" h="138429">
                <a:moveTo>
                  <a:pt x="12680" y="6874"/>
                </a:moveTo>
                <a:lnTo>
                  <a:pt x="0" y="6874"/>
                </a:lnTo>
                <a:lnTo>
                  <a:pt x="0" y="67680"/>
                </a:lnTo>
                <a:lnTo>
                  <a:pt x="10847" y="67680"/>
                </a:lnTo>
                <a:lnTo>
                  <a:pt x="26358" y="67389"/>
                </a:lnTo>
                <a:lnTo>
                  <a:pt x="42128" y="66381"/>
                </a:lnTo>
                <a:lnTo>
                  <a:pt x="58413" y="64457"/>
                </a:lnTo>
                <a:lnTo>
                  <a:pt x="71187" y="62180"/>
                </a:lnTo>
                <a:lnTo>
                  <a:pt x="12680" y="62180"/>
                </a:lnTo>
                <a:lnTo>
                  <a:pt x="12680" y="56985"/>
                </a:lnTo>
                <a:lnTo>
                  <a:pt x="10847" y="56985"/>
                </a:lnTo>
                <a:lnTo>
                  <a:pt x="12680" y="56951"/>
                </a:lnTo>
                <a:lnTo>
                  <a:pt x="12680" y="6874"/>
                </a:lnTo>
                <a:close/>
              </a:path>
              <a:path w="259079" h="138429">
                <a:moveTo>
                  <a:pt x="73944" y="51027"/>
                </a:moveTo>
                <a:lnTo>
                  <a:pt x="57339" y="53892"/>
                </a:lnTo>
                <a:lnTo>
                  <a:pt x="41364" y="55725"/>
                </a:lnTo>
                <a:lnTo>
                  <a:pt x="25905" y="56699"/>
                </a:lnTo>
                <a:lnTo>
                  <a:pt x="12680" y="56951"/>
                </a:lnTo>
                <a:lnTo>
                  <a:pt x="12680" y="62180"/>
                </a:lnTo>
                <a:lnTo>
                  <a:pt x="71187" y="62180"/>
                </a:lnTo>
                <a:lnTo>
                  <a:pt x="75471" y="61416"/>
                </a:lnTo>
                <a:lnTo>
                  <a:pt x="73944" y="51027"/>
                </a:lnTo>
                <a:close/>
              </a:path>
              <a:path w="259079" h="138429">
                <a:moveTo>
                  <a:pt x="12680" y="56951"/>
                </a:moveTo>
                <a:lnTo>
                  <a:pt x="10847" y="56985"/>
                </a:lnTo>
                <a:lnTo>
                  <a:pt x="12680" y="56985"/>
                </a:lnTo>
                <a:close/>
              </a:path>
              <a:path w="259079" h="138429">
                <a:moveTo>
                  <a:pt x="192487" y="13597"/>
                </a:moveTo>
                <a:lnTo>
                  <a:pt x="189279" y="13597"/>
                </a:lnTo>
                <a:lnTo>
                  <a:pt x="189279" y="19402"/>
                </a:lnTo>
                <a:lnTo>
                  <a:pt x="185199" y="32450"/>
                </a:lnTo>
                <a:lnTo>
                  <a:pt x="174402" y="43694"/>
                </a:lnTo>
                <a:lnTo>
                  <a:pt x="159050" y="52187"/>
                </a:lnTo>
                <a:lnTo>
                  <a:pt x="141307" y="56985"/>
                </a:lnTo>
                <a:lnTo>
                  <a:pt x="146195" y="67069"/>
                </a:lnTo>
                <a:lnTo>
                  <a:pt x="166376" y="61103"/>
                </a:lnTo>
                <a:lnTo>
                  <a:pt x="183664" y="50741"/>
                </a:lnTo>
                <a:lnTo>
                  <a:pt x="195738" y="36625"/>
                </a:lnTo>
                <a:lnTo>
                  <a:pt x="196374" y="34216"/>
                </a:lnTo>
                <a:lnTo>
                  <a:pt x="192487" y="19402"/>
                </a:lnTo>
                <a:lnTo>
                  <a:pt x="192487" y="13597"/>
                </a:lnTo>
                <a:close/>
              </a:path>
              <a:path w="259079" h="138429">
                <a:moveTo>
                  <a:pt x="203334" y="13597"/>
                </a:moveTo>
                <a:lnTo>
                  <a:pt x="200279" y="13597"/>
                </a:lnTo>
                <a:lnTo>
                  <a:pt x="200279" y="19402"/>
                </a:lnTo>
                <a:lnTo>
                  <a:pt x="196374" y="34216"/>
                </a:lnTo>
                <a:lnTo>
                  <a:pt x="197006" y="36625"/>
                </a:lnTo>
                <a:lnTo>
                  <a:pt x="209044" y="50741"/>
                </a:lnTo>
                <a:lnTo>
                  <a:pt x="226325" y="61103"/>
                </a:lnTo>
                <a:lnTo>
                  <a:pt x="246570" y="67069"/>
                </a:lnTo>
                <a:lnTo>
                  <a:pt x="251306" y="56985"/>
                </a:lnTo>
                <a:lnTo>
                  <a:pt x="233627" y="52187"/>
                </a:lnTo>
                <a:lnTo>
                  <a:pt x="218268" y="43694"/>
                </a:lnTo>
                <a:lnTo>
                  <a:pt x="207435" y="32450"/>
                </a:lnTo>
                <a:lnTo>
                  <a:pt x="203334" y="19402"/>
                </a:lnTo>
                <a:lnTo>
                  <a:pt x="203334" y="13597"/>
                </a:lnTo>
                <a:close/>
              </a:path>
              <a:path w="259079" h="138429">
                <a:moveTo>
                  <a:pt x="200279" y="13597"/>
                </a:moveTo>
                <a:lnTo>
                  <a:pt x="192487" y="13597"/>
                </a:lnTo>
                <a:lnTo>
                  <a:pt x="192487" y="19402"/>
                </a:lnTo>
                <a:lnTo>
                  <a:pt x="196374" y="34216"/>
                </a:lnTo>
                <a:lnTo>
                  <a:pt x="200279" y="19402"/>
                </a:lnTo>
                <a:lnTo>
                  <a:pt x="200279" y="13597"/>
                </a:lnTo>
                <a:close/>
              </a:path>
              <a:path w="259079" h="138429">
                <a:moveTo>
                  <a:pt x="246723" y="8555"/>
                </a:moveTo>
                <a:lnTo>
                  <a:pt x="145584" y="8555"/>
                </a:lnTo>
                <a:lnTo>
                  <a:pt x="145584" y="18791"/>
                </a:lnTo>
                <a:lnTo>
                  <a:pt x="189279" y="18791"/>
                </a:lnTo>
                <a:lnTo>
                  <a:pt x="189279" y="13597"/>
                </a:lnTo>
                <a:lnTo>
                  <a:pt x="246723" y="13597"/>
                </a:lnTo>
                <a:lnTo>
                  <a:pt x="246723" y="8555"/>
                </a:lnTo>
                <a:close/>
              </a:path>
              <a:path w="259079" h="138429">
                <a:moveTo>
                  <a:pt x="246723" y="13597"/>
                </a:moveTo>
                <a:lnTo>
                  <a:pt x="203334" y="13597"/>
                </a:lnTo>
                <a:lnTo>
                  <a:pt x="203334" y="18791"/>
                </a:lnTo>
                <a:lnTo>
                  <a:pt x="246723" y="18791"/>
                </a:lnTo>
                <a:lnTo>
                  <a:pt x="246723" y="13597"/>
                </a:lnTo>
                <a:close/>
              </a:path>
              <a:path w="259079" h="138429">
                <a:moveTo>
                  <a:pt x="202265" y="85402"/>
                </a:moveTo>
                <a:lnTo>
                  <a:pt x="189737" y="85402"/>
                </a:lnTo>
                <a:lnTo>
                  <a:pt x="189737" y="138110"/>
                </a:lnTo>
                <a:lnTo>
                  <a:pt x="202265" y="138110"/>
                </a:lnTo>
                <a:lnTo>
                  <a:pt x="202265" y="85402"/>
                </a:lnTo>
                <a:close/>
              </a:path>
              <a:path w="259079" h="138429">
                <a:moveTo>
                  <a:pt x="258792" y="78680"/>
                </a:moveTo>
                <a:lnTo>
                  <a:pt x="133973" y="78680"/>
                </a:lnTo>
                <a:lnTo>
                  <a:pt x="133973" y="89069"/>
                </a:lnTo>
                <a:lnTo>
                  <a:pt x="189737" y="89069"/>
                </a:lnTo>
                <a:lnTo>
                  <a:pt x="189737" y="85402"/>
                </a:lnTo>
                <a:lnTo>
                  <a:pt x="258792" y="85402"/>
                </a:lnTo>
                <a:lnTo>
                  <a:pt x="258792" y="78680"/>
                </a:lnTo>
                <a:close/>
              </a:path>
              <a:path w="259079" h="138429">
                <a:moveTo>
                  <a:pt x="258792" y="85402"/>
                </a:moveTo>
                <a:lnTo>
                  <a:pt x="202265" y="85402"/>
                </a:lnTo>
                <a:lnTo>
                  <a:pt x="202265" y="89069"/>
                </a:lnTo>
                <a:lnTo>
                  <a:pt x="258792" y="89069"/>
                </a:lnTo>
                <a:lnTo>
                  <a:pt x="258792" y="85402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601241" y="4903981"/>
            <a:ext cx="263525" cy="138430"/>
          </a:xfrm>
          <a:custGeom>
            <a:avLst/>
            <a:gdLst/>
            <a:ahLst/>
            <a:cxnLst/>
            <a:rect l="l" t="t" r="r" b="b"/>
            <a:pathLst>
              <a:path w="263525" h="138429">
                <a:moveTo>
                  <a:pt x="111221" y="0"/>
                </a:moveTo>
                <a:lnTo>
                  <a:pt x="98694" y="0"/>
                </a:lnTo>
                <a:lnTo>
                  <a:pt x="98694" y="138416"/>
                </a:lnTo>
                <a:lnTo>
                  <a:pt x="111221" y="138416"/>
                </a:lnTo>
                <a:lnTo>
                  <a:pt x="111221" y="85096"/>
                </a:lnTo>
                <a:lnTo>
                  <a:pt x="101444" y="85096"/>
                </a:lnTo>
                <a:lnTo>
                  <a:pt x="101444" y="74555"/>
                </a:lnTo>
                <a:lnTo>
                  <a:pt x="111221" y="74555"/>
                </a:lnTo>
                <a:lnTo>
                  <a:pt x="111221" y="41402"/>
                </a:lnTo>
                <a:lnTo>
                  <a:pt x="101444" y="41402"/>
                </a:lnTo>
                <a:lnTo>
                  <a:pt x="101444" y="30861"/>
                </a:lnTo>
                <a:lnTo>
                  <a:pt x="111221" y="30861"/>
                </a:lnTo>
                <a:lnTo>
                  <a:pt x="111221" y="0"/>
                </a:lnTo>
                <a:close/>
              </a:path>
              <a:path w="263525" h="138429">
                <a:moveTo>
                  <a:pt x="34374" y="10694"/>
                </a:moveTo>
                <a:lnTo>
                  <a:pt x="20496" y="14088"/>
                </a:lnTo>
                <a:lnTo>
                  <a:pt x="9624" y="23756"/>
                </a:lnTo>
                <a:lnTo>
                  <a:pt x="2535" y="38924"/>
                </a:lnTo>
                <a:lnTo>
                  <a:pt x="0" y="58819"/>
                </a:lnTo>
                <a:lnTo>
                  <a:pt x="2535" y="78802"/>
                </a:lnTo>
                <a:lnTo>
                  <a:pt x="9624" y="94015"/>
                </a:lnTo>
                <a:lnTo>
                  <a:pt x="20496" y="103699"/>
                </a:lnTo>
                <a:lnTo>
                  <a:pt x="34374" y="107096"/>
                </a:lnTo>
                <a:lnTo>
                  <a:pt x="48189" y="103699"/>
                </a:lnTo>
                <a:lnTo>
                  <a:pt x="56900" y="95944"/>
                </a:lnTo>
                <a:lnTo>
                  <a:pt x="34374" y="95944"/>
                </a:lnTo>
                <a:lnTo>
                  <a:pt x="25258" y="93301"/>
                </a:lnTo>
                <a:lnTo>
                  <a:pt x="18161" y="85803"/>
                </a:lnTo>
                <a:lnTo>
                  <a:pt x="13556" y="74094"/>
                </a:lnTo>
                <a:lnTo>
                  <a:pt x="11916" y="58819"/>
                </a:lnTo>
                <a:lnTo>
                  <a:pt x="13556" y="43679"/>
                </a:lnTo>
                <a:lnTo>
                  <a:pt x="18161" y="32121"/>
                </a:lnTo>
                <a:lnTo>
                  <a:pt x="25258" y="24745"/>
                </a:lnTo>
                <a:lnTo>
                  <a:pt x="34374" y="22152"/>
                </a:lnTo>
                <a:lnTo>
                  <a:pt x="57262" y="22152"/>
                </a:lnTo>
                <a:lnTo>
                  <a:pt x="48189" y="14088"/>
                </a:lnTo>
                <a:lnTo>
                  <a:pt x="34374" y="10694"/>
                </a:lnTo>
                <a:close/>
              </a:path>
              <a:path w="263525" h="138429">
                <a:moveTo>
                  <a:pt x="57262" y="22152"/>
                </a:moveTo>
                <a:lnTo>
                  <a:pt x="34374" y="22152"/>
                </a:lnTo>
                <a:lnTo>
                  <a:pt x="43491" y="24745"/>
                </a:lnTo>
                <a:lnTo>
                  <a:pt x="50588" y="32121"/>
                </a:lnTo>
                <a:lnTo>
                  <a:pt x="55193" y="43679"/>
                </a:lnTo>
                <a:lnTo>
                  <a:pt x="56833" y="58819"/>
                </a:lnTo>
                <a:lnTo>
                  <a:pt x="55193" y="74094"/>
                </a:lnTo>
                <a:lnTo>
                  <a:pt x="50588" y="85803"/>
                </a:lnTo>
                <a:lnTo>
                  <a:pt x="43491" y="93301"/>
                </a:lnTo>
                <a:lnTo>
                  <a:pt x="34374" y="95944"/>
                </a:lnTo>
                <a:lnTo>
                  <a:pt x="56900" y="95944"/>
                </a:lnTo>
                <a:lnTo>
                  <a:pt x="59067" y="94015"/>
                </a:lnTo>
                <a:lnTo>
                  <a:pt x="63244" y="85096"/>
                </a:lnTo>
                <a:lnTo>
                  <a:pt x="59735" y="85096"/>
                </a:lnTo>
                <a:lnTo>
                  <a:pt x="59735" y="74555"/>
                </a:lnTo>
                <a:lnTo>
                  <a:pt x="66736" y="74555"/>
                </a:lnTo>
                <a:lnTo>
                  <a:pt x="68749" y="58819"/>
                </a:lnTo>
                <a:lnTo>
                  <a:pt x="66511" y="41402"/>
                </a:lnTo>
                <a:lnTo>
                  <a:pt x="59735" y="41402"/>
                </a:lnTo>
                <a:lnTo>
                  <a:pt x="59735" y="30861"/>
                </a:lnTo>
                <a:lnTo>
                  <a:pt x="62404" y="30861"/>
                </a:lnTo>
                <a:lnTo>
                  <a:pt x="59067" y="23756"/>
                </a:lnTo>
                <a:lnTo>
                  <a:pt x="57262" y="22152"/>
                </a:lnTo>
                <a:close/>
              </a:path>
              <a:path w="263525" h="138429">
                <a:moveTo>
                  <a:pt x="66736" y="74555"/>
                </a:moveTo>
                <a:lnTo>
                  <a:pt x="59735" y="74555"/>
                </a:lnTo>
                <a:lnTo>
                  <a:pt x="59735" y="85096"/>
                </a:lnTo>
                <a:lnTo>
                  <a:pt x="63244" y="85096"/>
                </a:lnTo>
                <a:lnTo>
                  <a:pt x="66193" y="78802"/>
                </a:lnTo>
                <a:lnTo>
                  <a:pt x="66736" y="74555"/>
                </a:lnTo>
                <a:close/>
              </a:path>
              <a:path w="263525" h="138429">
                <a:moveTo>
                  <a:pt x="98694" y="74555"/>
                </a:moveTo>
                <a:lnTo>
                  <a:pt x="66736" y="74555"/>
                </a:lnTo>
                <a:lnTo>
                  <a:pt x="66193" y="78802"/>
                </a:lnTo>
                <a:lnTo>
                  <a:pt x="63244" y="85096"/>
                </a:lnTo>
                <a:lnTo>
                  <a:pt x="98694" y="85096"/>
                </a:lnTo>
                <a:lnTo>
                  <a:pt x="98694" y="74555"/>
                </a:lnTo>
                <a:close/>
              </a:path>
              <a:path w="263525" h="138429">
                <a:moveTo>
                  <a:pt x="111221" y="74555"/>
                </a:moveTo>
                <a:lnTo>
                  <a:pt x="101444" y="74555"/>
                </a:lnTo>
                <a:lnTo>
                  <a:pt x="101444" y="85096"/>
                </a:lnTo>
                <a:lnTo>
                  <a:pt x="111221" y="85096"/>
                </a:lnTo>
                <a:lnTo>
                  <a:pt x="111221" y="74555"/>
                </a:lnTo>
                <a:close/>
              </a:path>
              <a:path w="263525" h="138429">
                <a:moveTo>
                  <a:pt x="62404" y="30861"/>
                </a:moveTo>
                <a:lnTo>
                  <a:pt x="59735" y="30861"/>
                </a:lnTo>
                <a:lnTo>
                  <a:pt x="59735" y="41402"/>
                </a:lnTo>
                <a:lnTo>
                  <a:pt x="66511" y="41402"/>
                </a:lnTo>
                <a:lnTo>
                  <a:pt x="66193" y="38924"/>
                </a:lnTo>
                <a:lnTo>
                  <a:pt x="62404" y="30861"/>
                </a:lnTo>
                <a:close/>
              </a:path>
              <a:path w="263525" h="138429">
                <a:moveTo>
                  <a:pt x="98694" y="30861"/>
                </a:moveTo>
                <a:lnTo>
                  <a:pt x="62404" y="30861"/>
                </a:lnTo>
                <a:lnTo>
                  <a:pt x="66193" y="38924"/>
                </a:lnTo>
                <a:lnTo>
                  <a:pt x="66511" y="41402"/>
                </a:lnTo>
                <a:lnTo>
                  <a:pt x="98694" y="41402"/>
                </a:lnTo>
                <a:lnTo>
                  <a:pt x="98694" y="30861"/>
                </a:lnTo>
                <a:close/>
              </a:path>
              <a:path w="263525" h="138429">
                <a:moveTo>
                  <a:pt x="111221" y="30861"/>
                </a:moveTo>
                <a:lnTo>
                  <a:pt x="101444" y="30861"/>
                </a:lnTo>
                <a:lnTo>
                  <a:pt x="101444" y="41402"/>
                </a:lnTo>
                <a:lnTo>
                  <a:pt x="111221" y="41402"/>
                </a:lnTo>
                <a:lnTo>
                  <a:pt x="111221" y="30861"/>
                </a:lnTo>
                <a:close/>
              </a:path>
              <a:path w="263525" h="138429">
                <a:moveTo>
                  <a:pt x="196612" y="13749"/>
                </a:moveTo>
                <a:lnTo>
                  <a:pt x="193404" y="13749"/>
                </a:lnTo>
                <a:lnTo>
                  <a:pt x="193404" y="19555"/>
                </a:lnTo>
                <a:lnTo>
                  <a:pt x="189324" y="32603"/>
                </a:lnTo>
                <a:lnTo>
                  <a:pt x="178527" y="43847"/>
                </a:lnTo>
                <a:lnTo>
                  <a:pt x="163175" y="52340"/>
                </a:lnTo>
                <a:lnTo>
                  <a:pt x="145432" y="57138"/>
                </a:lnTo>
                <a:lnTo>
                  <a:pt x="150320" y="67222"/>
                </a:lnTo>
                <a:lnTo>
                  <a:pt x="170501" y="61256"/>
                </a:lnTo>
                <a:lnTo>
                  <a:pt x="187789" y="50893"/>
                </a:lnTo>
                <a:lnTo>
                  <a:pt x="199863" y="36778"/>
                </a:lnTo>
                <a:lnTo>
                  <a:pt x="200499" y="34368"/>
                </a:lnTo>
                <a:lnTo>
                  <a:pt x="196612" y="19555"/>
                </a:lnTo>
                <a:lnTo>
                  <a:pt x="196612" y="13749"/>
                </a:lnTo>
                <a:close/>
              </a:path>
              <a:path w="263525" h="138429">
                <a:moveTo>
                  <a:pt x="207459" y="13749"/>
                </a:moveTo>
                <a:lnTo>
                  <a:pt x="204404" y="13749"/>
                </a:lnTo>
                <a:lnTo>
                  <a:pt x="204404" y="19555"/>
                </a:lnTo>
                <a:lnTo>
                  <a:pt x="200499" y="34368"/>
                </a:lnTo>
                <a:lnTo>
                  <a:pt x="201131" y="36778"/>
                </a:lnTo>
                <a:lnTo>
                  <a:pt x="213169" y="50893"/>
                </a:lnTo>
                <a:lnTo>
                  <a:pt x="230450" y="61256"/>
                </a:lnTo>
                <a:lnTo>
                  <a:pt x="250695" y="67222"/>
                </a:lnTo>
                <a:lnTo>
                  <a:pt x="255431" y="57138"/>
                </a:lnTo>
                <a:lnTo>
                  <a:pt x="237752" y="52340"/>
                </a:lnTo>
                <a:lnTo>
                  <a:pt x="222393" y="43847"/>
                </a:lnTo>
                <a:lnTo>
                  <a:pt x="211560" y="32603"/>
                </a:lnTo>
                <a:lnTo>
                  <a:pt x="207459" y="19555"/>
                </a:lnTo>
                <a:lnTo>
                  <a:pt x="207459" y="13749"/>
                </a:lnTo>
                <a:close/>
              </a:path>
              <a:path w="263525" h="138429">
                <a:moveTo>
                  <a:pt x="204404" y="13749"/>
                </a:moveTo>
                <a:lnTo>
                  <a:pt x="196612" y="13749"/>
                </a:lnTo>
                <a:lnTo>
                  <a:pt x="196612" y="19555"/>
                </a:lnTo>
                <a:lnTo>
                  <a:pt x="200499" y="34368"/>
                </a:lnTo>
                <a:lnTo>
                  <a:pt x="204404" y="19555"/>
                </a:lnTo>
                <a:lnTo>
                  <a:pt x="204404" y="13749"/>
                </a:lnTo>
                <a:close/>
              </a:path>
              <a:path w="263525" h="138429">
                <a:moveTo>
                  <a:pt x="250848" y="8708"/>
                </a:moveTo>
                <a:lnTo>
                  <a:pt x="149709" y="8708"/>
                </a:lnTo>
                <a:lnTo>
                  <a:pt x="149709" y="18944"/>
                </a:lnTo>
                <a:lnTo>
                  <a:pt x="193404" y="18944"/>
                </a:lnTo>
                <a:lnTo>
                  <a:pt x="193404" y="13749"/>
                </a:lnTo>
                <a:lnTo>
                  <a:pt x="250848" y="13749"/>
                </a:lnTo>
                <a:lnTo>
                  <a:pt x="250848" y="8708"/>
                </a:lnTo>
                <a:close/>
              </a:path>
              <a:path w="263525" h="138429">
                <a:moveTo>
                  <a:pt x="250848" y="13749"/>
                </a:moveTo>
                <a:lnTo>
                  <a:pt x="207459" y="13749"/>
                </a:lnTo>
                <a:lnTo>
                  <a:pt x="207459" y="18944"/>
                </a:lnTo>
                <a:lnTo>
                  <a:pt x="250848" y="18944"/>
                </a:lnTo>
                <a:lnTo>
                  <a:pt x="250848" y="13749"/>
                </a:lnTo>
                <a:close/>
              </a:path>
              <a:path w="263525" h="138429">
                <a:moveTo>
                  <a:pt x="206390" y="85555"/>
                </a:moveTo>
                <a:lnTo>
                  <a:pt x="193862" y="85555"/>
                </a:lnTo>
                <a:lnTo>
                  <a:pt x="193862" y="138263"/>
                </a:lnTo>
                <a:lnTo>
                  <a:pt x="206390" y="138263"/>
                </a:lnTo>
                <a:lnTo>
                  <a:pt x="206390" y="85555"/>
                </a:lnTo>
                <a:close/>
              </a:path>
              <a:path w="263525" h="138429">
                <a:moveTo>
                  <a:pt x="262917" y="78833"/>
                </a:moveTo>
                <a:lnTo>
                  <a:pt x="138098" y="78833"/>
                </a:lnTo>
                <a:lnTo>
                  <a:pt x="138098" y="89221"/>
                </a:lnTo>
                <a:lnTo>
                  <a:pt x="193862" y="89221"/>
                </a:lnTo>
                <a:lnTo>
                  <a:pt x="193862" y="85555"/>
                </a:lnTo>
                <a:lnTo>
                  <a:pt x="262917" y="85555"/>
                </a:lnTo>
                <a:lnTo>
                  <a:pt x="262917" y="78833"/>
                </a:lnTo>
                <a:close/>
              </a:path>
              <a:path w="263525" h="138429">
                <a:moveTo>
                  <a:pt x="262917" y="85555"/>
                </a:moveTo>
                <a:lnTo>
                  <a:pt x="206390" y="85555"/>
                </a:lnTo>
                <a:lnTo>
                  <a:pt x="206390" y="89221"/>
                </a:lnTo>
                <a:lnTo>
                  <a:pt x="262917" y="89221"/>
                </a:lnTo>
                <a:lnTo>
                  <a:pt x="262917" y="85555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597726" y="5482244"/>
            <a:ext cx="259079" cy="138430"/>
          </a:xfrm>
          <a:custGeom>
            <a:avLst/>
            <a:gdLst/>
            <a:ahLst/>
            <a:cxnLst/>
            <a:rect l="l" t="t" r="r" b="b"/>
            <a:pathLst>
              <a:path w="259079" h="138429">
                <a:moveTo>
                  <a:pt x="29180" y="71234"/>
                </a:moveTo>
                <a:lnTo>
                  <a:pt x="19956" y="71497"/>
                </a:lnTo>
                <a:lnTo>
                  <a:pt x="0" y="71652"/>
                </a:lnTo>
                <a:lnTo>
                  <a:pt x="1375" y="82041"/>
                </a:lnTo>
                <a:lnTo>
                  <a:pt x="21023" y="81867"/>
                </a:lnTo>
                <a:lnTo>
                  <a:pt x="42720" y="81105"/>
                </a:lnTo>
                <a:lnTo>
                  <a:pt x="65247" y="79398"/>
                </a:lnTo>
                <a:lnTo>
                  <a:pt x="87388" y="76388"/>
                </a:lnTo>
                <a:lnTo>
                  <a:pt x="87358" y="76083"/>
                </a:lnTo>
                <a:lnTo>
                  <a:pt x="29180" y="76083"/>
                </a:lnTo>
                <a:lnTo>
                  <a:pt x="29180" y="71234"/>
                </a:lnTo>
                <a:close/>
              </a:path>
              <a:path w="259079" h="138429">
                <a:moveTo>
                  <a:pt x="41708" y="70877"/>
                </a:moveTo>
                <a:lnTo>
                  <a:pt x="29180" y="71234"/>
                </a:lnTo>
                <a:lnTo>
                  <a:pt x="29180" y="76083"/>
                </a:lnTo>
                <a:lnTo>
                  <a:pt x="41708" y="76083"/>
                </a:lnTo>
                <a:lnTo>
                  <a:pt x="41708" y="70877"/>
                </a:lnTo>
                <a:close/>
              </a:path>
              <a:path w="259079" h="138429">
                <a:moveTo>
                  <a:pt x="86471" y="67222"/>
                </a:moveTo>
                <a:lnTo>
                  <a:pt x="64624" y="69525"/>
                </a:lnTo>
                <a:lnTo>
                  <a:pt x="41708" y="70877"/>
                </a:lnTo>
                <a:lnTo>
                  <a:pt x="41708" y="76083"/>
                </a:lnTo>
                <a:lnTo>
                  <a:pt x="87358" y="76083"/>
                </a:lnTo>
                <a:lnTo>
                  <a:pt x="86471" y="67222"/>
                </a:lnTo>
                <a:close/>
              </a:path>
              <a:path w="259079" h="138429">
                <a:moveTo>
                  <a:pt x="41708" y="41555"/>
                </a:moveTo>
                <a:lnTo>
                  <a:pt x="29180" y="41555"/>
                </a:lnTo>
                <a:lnTo>
                  <a:pt x="29180" y="71234"/>
                </a:lnTo>
                <a:lnTo>
                  <a:pt x="41708" y="70877"/>
                </a:lnTo>
                <a:lnTo>
                  <a:pt x="41708" y="41555"/>
                </a:lnTo>
                <a:close/>
              </a:path>
              <a:path w="259079" h="138429">
                <a:moveTo>
                  <a:pt x="69513" y="10694"/>
                </a:moveTo>
                <a:lnTo>
                  <a:pt x="64472" y="10694"/>
                </a:lnTo>
                <a:lnTo>
                  <a:pt x="64405" y="25671"/>
                </a:lnTo>
                <a:lnTo>
                  <a:pt x="64032" y="34317"/>
                </a:lnTo>
                <a:lnTo>
                  <a:pt x="62989" y="44990"/>
                </a:lnTo>
                <a:lnTo>
                  <a:pt x="60958" y="57597"/>
                </a:lnTo>
                <a:lnTo>
                  <a:pt x="73333" y="58972"/>
                </a:lnTo>
                <a:lnTo>
                  <a:pt x="75452" y="46172"/>
                </a:lnTo>
                <a:lnTo>
                  <a:pt x="76541" y="35062"/>
                </a:lnTo>
                <a:lnTo>
                  <a:pt x="76942" y="25671"/>
                </a:lnTo>
                <a:lnTo>
                  <a:pt x="76976" y="21083"/>
                </a:lnTo>
                <a:lnTo>
                  <a:pt x="69513" y="21083"/>
                </a:lnTo>
                <a:lnTo>
                  <a:pt x="69513" y="10694"/>
                </a:lnTo>
                <a:close/>
              </a:path>
              <a:path w="259079" h="138429">
                <a:moveTo>
                  <a:pt x="64472" y="10694"/>
                </a:moveTo>
                <a:lnTo>
                  <a:pt x="8402" y="10694"/>
                </a:lnTo>
                <a:lnTo>
                  <a:pt x="8402" y="21083"/>
                </a:lnTo>
                <a:lnTo>
                  <a:pt x="64449" y="21083"/>
                </a:lnTo>
                <a:lnTo>
                  <a:pt x="64472" y="10694"/>
                </a:lnTo>
                <a:close/>
              </a:path>
              <a:path w="259079" h="138429">
                <a:moveTo>
                  <a:pt x="76999" y="10694"/>
                </a:moveTo>
                <a:lnTo>
                  <a:pt x="69513" y="10694"/>
                </a:lnTo>
                <a:lnTo>
                  <a:pt x="69513" y="21083"/>
                </a:lnTo>
                <a:lnTo>
                  <a:pt x="76976" y="21083"/>
                </a:lnTo>
                <a:lnTo>
                  <a:pt x="76999" y="10694"/>
                </a:lnTo>
                <a:close/>
              </a:path>
              <a:path w="259079" h="138429">
                <a:moveTo>
                  <a:pt x="108471" y="0"/>
                </a:moveTo>
                <a:lnTo>
                  <a:pt x="95791" y="0"/>
                </a:lnTo>
                <a:lnTo>
                  <a:pt x="95791" y="104041"/>
                </a:lnTo>
                <a:lnTo>
                  <a:pt x="108471" y="104041"/>
                </a:lnTo>
                <a:lnTo>
                  <a:pt x="108471" y="55458"/>
                </a:lnTo>
                <a:lnTo>
                  <a:pt x="102666" y="55458"/>
                </a:lnTo>
                <a:lnTo>
                  <a:pt x="102666" y="44916"/>
                </a:lnTo>
                <a:lnTo>
                  <a:pt x="108471" y="44916"/>
                </a:lnTo>
                <a:lnTo>
                  <a:pt x="108471" y="0"/>
                </a:lnTo>
                <a:close/>
              </a:path>
              <a:path w="259079" h="138429">
                <a:moveTo>
                  <a:pt x="108471" y="44916"/>
                </a:moveTo>
                <a:lnTo>
                  <a:pt x="102666" y="44916"/>
                </a:lnTo>
                <a:lnTo>
                  <a:pt x="102666" y="55458"/>
                </a:lnTo>
                <a:lnTo>
                  <a:pt x="108471" y="55458"/>
                </a:lnTo>
                <a:lnTo>
                  <a:pt x="108471" y="44916"/>
                </a:lnTo>
                <a:close/>
              </a:path>
              <a:path w="259079" h="138429">
                <a:moveTo>
                  <a:pt x="128180" y="44916"/>
                </a:moveTo>
                <a:lnTo>
                  <a:pt x="108471" y="44916"/>
                </a:lnTo>
                <a:lnTo>
                  <a:pt x="108471" y="55458"/>
                </a:lnTo>
                <a:lnTo>
                  <a:pt x="128180" y="55458"/>
                </a:lnTo>
                <a:lnTo>
                  <a:pt x="128180" y="44916"/>
                </a:lnTo>
                <a:close/>
              </a:path>
              <a:path w="259079" h="138429">
                <a:moveTo>
                  <a:pt x="33763" y="94416"/>
                </a:moveTo>
                <a:lnTo>
                  <a:pt x="21236" y="94416"/>
                </a:lnTo>
                <a:lnTo>
                  <a:pt x="21236" y="135055"/>
                </a:lnTo>
                <a:lnTo>
                  <a:pt x="112902" y="135055"/>
                </a:lnTo>
                <a:lnTo>
                  <a:pt x="112902" y="127874"/>
                </a:lnTo>
                <a:lnTo>
                  <a:pt x="33763" y="127874"/>
                </a:lnTo>
                <a:lnTo>
                  <a:pt x="33763" y="94416"/>
                </a:lnTo>
                <a:close/>
              </a:path>
              <a:path w="259079" h="138429">
                <a:moveTo>
                  <a:pt x="112902" y="124666"/>
                </a:moveTo>
                <a:lnTo>
                  <a:pt x="33763" y="124666"/>
                </a:lnTo>
                <a:lnTo>
                  <a:pt x="33763" y="127874"/>
                </a:lnTo>
                <a:lnTo>
                  <a:pt x="112902" y="127874"/>
                </a:lnTo>
                <a:lnTo>
                  <a:pt x="112902" y="124666"/>
                </a:lnTo>
                <a:close/>
              </a:path>
              <a:path w="259079" h="138429">
                <a:moveTo>
                  <a:pt x="230987" y="3513"/>
                </a:moveTo>
                <a:lnTo>
                  <a:pt x="219070" y="3513"/>
                </a:lnTo>
                <a:lnTo>
                  <a:pt x="219070" y="131082"/>
                </a:lnTo>
                <a:lnTo>
                  <a:pt x="230987" y="131082"/>
                </a:lnTo>
                <a:lnTo>
                  <a:pt x="230987" y="83263"/>
                </a:lnTo>
                <a:lnTo>
                  <a:pt x="225487" y="83263"/>
                </a:lnTo>
                <a:lnTo>
                  <a:pt x="225487" y="73027"/>
                </a:lnTo>
                <a:lnTo>
                  <a:pt x="230987" y="73027"/>
                </a:lnTo>
                <a:lnTo>
                  <a:pt x="230987" y="48583"/>
                </a:lnTo>
                <a:lnTo>
                  <a:pt x="225792" y="48583"/>
                </a:lnTo>
                <a:lnTo>
                  <a:pt x="225792" y="38347"/>
                </a:lnTo>
                <a:lnTo>
                  <a:pt x="230987" y="38347"/>
                </a:lnTo>
                <a:lnTo>
                  <a:pt x="230987" y="3513"/>
                </a:lnTo>
                <a:close/>
              </a:path>
              <a:path w="259079" h="138429">
                <a:moveTo>
                  <a:pt x="193251" y="17416"/>
                </a:moveTo>
                <a:lnTo>
                  <a:pt x="188209" y="17416"/>
                </a:lnTo>
                <a:lnTo>
                  <a:pt x="188209" y="19708"/>
                </a:lnTo>
                <a:lnTo>
                  <a:pt x="185438" y="43123"/>
                </a:lnTo>
                <a:lnTo>
                  <a:pt x="176923" y="64376"/>
                </a:lnTo>
                <a:lnTo>
                  <a:pt x="162364" y="83194"/>
                </a:lnTo>
                <a:lnTo>
                  <a:pt x="141459" y="99305"/>
                </a:lnTo>
                <a:lnTo>
                  <a:pt x="148793" y="108319"/>
                </a:lnTo>
                <a:lnTo>
                  <a:pt x="172523" y="89861"/>
                </a:lnTo>
                <a:lnTo>
                  <a:pt x="188534" y="68138"/>
                </a:lnTo>
                <a:lnTo>
                  <a:pt x="195799" y="48583"/>
                </a:lnTo>
                <a:lnTo>
                  <a:pt x="195084" y="48583"/>
                </a:lnTo>
                <a:lnTo>
                  <a:pt x="195084" y="38347"/>
                </a:lnTo>
                <a:lnTo>
                  <a:pt x="198170" y="38347"/>
                </a:lnTo>
                <a:lnTo>
                  <a:pt x="199309" y="27805"/>
                </a:lnTo>
                <a:lnTo>
                  <a:pt x="193251" y="27805"/>
                </a:lnTo>
                <a:lnTo>
                  <a:pt x="193251" y="17416"/>
                </a:lnTo>
                <a:close/>
              </a:path>
              <a:path w="259079" h="138429">
                <a:moveTo>
                  <a:pt x="219070" y="73027"/>
                </a:moveTo>
                <a:lnTo>
                  <a:pt x="194015" y="73027"/>
                </a:lnTo>
                <a:lnTo>
                  <a:pt x="194015" y="83263"/>
                </a:lnTo>
                <a:lnTo>
                  <a:pt x="219070" y="83263"/>
                </a:lnTo>
                <a:lnTo>
                  <a:pt x="219070" y="73027"/>
                </a:lnTo>
                <a:close/>
              </a:path>
              <a:path w="259079" h="138429">
                <a:moveTo>
                  <a:pt x="230987" y="73027"/>
                </a:moveTo>
                <a:lnTo>
                  <a:pt x="225487" y="73027"/>
                </a:lnTo>
                <a:lnTo>
                  <a:pt x="225487" y="83263"/>
                </a:lnTo>
                <a:lnTo>
                  <a:pt x="230987" y="83263"/>
                </a:lnTo>
                <a:lnTo>
                  <a:pt x="230987" y="73027"/>
                </a:lnTo>
                <a:close/>
              </a:path>
              <a:path w="259079" h="138429">
                <a:moveTo>
                  <a:pt x="198170" y="38347"/>
                </a:moveTo>
                <a:lnTo>
                  <a:pt x="195084" y="38347"/>
                </a:lnTo>
                <a:lnTo>
                  <a:pt x="195084" y="48583"/>
                </a:lnTo>
                <a:lnTo>
                  <a:pt x="195799" y="48583"/>
                </a:lnTo>
                <a:lnTo>
                  <a:pt x="197584" y="43780"/>
                </a:lnTo>
                <a:lnTo>
                  <a:pt x="198170" y="38347"/>
                </a:lnTo>
                <a:close/>
              </a:path>
              <a:path w="259079" h="138429">
                <a:moveTo>
                  <a:pt x="219070" y="38347"/>
                </a:moveTo>
                <a:lnTo>
                  <a:pt x="198170" y="38347"/>
                </a:lnTo>
                <a:lnTo>
                  <a:pt x="197584" y="43780"/>
                </a:lnTo>
                <a:lnTo>
                  <a:pt x="195799" y="48583"/>
                </a:lnTo>
                <a:lnTo>
                  <a:pt x="219070" y="48583"/>
                </a:lnTo>
                <a:lnTo>
                  <a:pt x="219070" y="38347"/>
                </a:lnTo>
                <a:close/>
              </a:path>
              <a:path w="259079" h="138429">
                <a:moveTo>
                  <a:pt x="230987" y="38347"/>
                </a:moveTo>
                <a:lnTo>
                  <a:pt x="225792" y="38347"/>
                </a:lnTo>
                <a:lnTo>
                  <a:pt x="225792" y="48583"/>
                </a:lnTo>
                <a:lnTo>
                  <a:pt x="230987" y="48583"/>
                </a:lnTo>
                <a:lnTo>
                  <a:pt x="230987" y="38347"/>
                </a:lnTo>
                <a:close/>
              </a:path>
              <a:path w="259079" h="138429">
                <a:moveTo>
                  <a:pt x="188209" y="17416"/>
                </a:moveTo>
                <a:lnTo>
                  <a:pt x="147570" y="17416"/>
                </a:lnTo>
                <a:lnTo>
                  <a:pt x="147570" y="27805"/>
                </a:lnTo>
                <a:lnTo>
                  <a:pt x="187251" y="27805"/>
                </a:lnTo>
                <a:lnTo>
                  <a:pt x="188209" y="19708"/>
                </a:lnTo>
                <a:lnTo>
                  <a:pt x="188209" y="17416"/>
                </a:lnTo>
                <a:close/>
              </a:path>
              <a:path w="259079" h="138429">
                <a:moveTo>
                  <a:pt x="200431" y="17416"/>
                </a:moveTo>
                <a:lnTo>
                  <a:pt x="193251" y="17416"/>
                </a:lnTo>
                <a:lnTo>
                  <a:pt x="193251" y="27805"/>
                </a:lnTo>
                <a:lnTo>
                  <a:pt x="199309" y="27805"/>
                </a:lnTo>
                <a:lnTo>
                  <a:pt x="200431" y="17416"/>
                </a:lnTo>
                <a:close/>
              </a:path>
              <a:path w="259079" h="138429">
                <a:moveTo>
                  <a:pt x="258945" y="0"/>
                </a:moveTo>
                <a:lnTo>
                  <a:pt x="246723" y="0"/>
                </a:lnTo>
                <a:lnTo>
                  <a:pt x="246723" y="138110"/>
                </a:lnTo>
                <a:lnTo>
                  <a:pt x="258945" y="138110"/>
                </a:lnTo>
                <a:lnTo>
                  <a:pt x="258945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516059" y="6053992"/>
            <a:ext cx="394970" cy="138430"/>
          </a:xfrm>
          <a:custGeom>
            <a:avLst/>
            <a:gdLst/>
            <a:ahLst/>
            <a:cxnLst/>
            <a:rect l="l" t="t" r="r" b="b"/>
            <a:pathLst>
              <a:path w="394970" h="138429">
                <a:moveTo>
                  <a:pt x="28416" y="97624"/>
                </a:moveTo>
                <a:lnTo>
                  <a:pt x="15888" y="97624"/>
                </a:lnTo>
                <a:lnTo>
                  <a:pt x="15888" y="135055"/>
                </a:lnTo>
                <a:lnTo>
                  <a:pt x="111221" y="135055"/>
                </a:lnTo>
                <a:lnTo>
                  <a:pt x="111221" y="128638"/>
                </a:lnTo>
                <a:lnTo>
                  <a:pt x="28416" y="128638"/>
                </a:lnTo>
                <a:lnTo>
                  <a:pt x="28416" y="97624"/>
                </a:lnTo>
                <a:close/>
              </a:path>
              <a:path w="394970" h="138429">
                <a:moveTo>
                  <a:pt x="111221" y="124666"/>
                </a:moveTo>
                <a:lnTo>
                  <a:pt x="28416" y="124666"/>
                </a:lnTo>
                <a:lnTo>
                  <a:pt x="28416" y="128638"/>
                </a:lnTo>
                <a:lnTo>
                  <a:pt x="111221" y="128638"/>
                </a:lnTo>
                <a:lnTo>
                  <a:pt x="111221" y="124666"/>
                </a:lnTo>
                <a:close/>
              </a:path>
              <a:path w="394970" h="138429">
                <a:moveTo>
                  <a:pt x="69819" y="78069"/>
                </a:moveTo>
                <a:lnTo>
                  <a:pt x="57138" y="78069"/>
                </a:lnTo>
                <a:lnTo>
                  <a:pt x="57138" y="109846"/>
                </a:lnTo>
                <a:lnTo>
                  <a:pt x="69819" y="109846"/>
                </a:lnTo>
                <a:lnTo>
                  <a:pt x="69819" y="78069"/>
                </a:lnTo>
                <a:close/>
              </a:path>
              <a:path w="394970" h="138429">
                <a:moveTo>
                  <a:pt x="125124" y="72874"/>
                </a:moveTo>
                <a:lnTo>
                  <a:pt x="0" y="72874"/>
                </a:lnTo>
                <a:lnTo>
                  <a:pt x="0" y="83263"/>
                </a:lnTo>
                <a:lnTo>
                  <a:pt x="57138" y="83263"/>
                </a:lnTo>
                <a:lnTo>
                  <a:pt x="57138" y="78069"/>
                </a:lnTo>
                <a:lnTo>
                  <a:pt x="125124" y="78069"/>
                </a:lnTo>
                <a:lnTo>
                  <a:pt x="125124" y="72874"/>
                </a:lnTo>
                <a:close/>
              </a:path>
              <a:path w="394970" h="138429">
                <a:moveTo>
                  <a:pt x="125124" y="78069"/>
                </a:moveTo>
                <a:lnTo>
                  <a:pt x="69819" y="78069"/>
                </a:lnTo>
                <a:lnTo>
                  <a:pt x="69819" y="83263"/>
                </a:lnTo>
                <a:lnTo>
                  <a:pt x="125124" y="83263"/>
                </a:lnTo>
                <a:lnTo>
                  <a:pt x="125124" y="78069"/>
                </a:lnTo>
                <a:close/>
              </a:path>
              <a:path w="394970" h="138429">
                <a:moveTo>
                  <a:pt x="29180" y="4277"/>
                </a:moveTo>
                <a:lnTo>
                  <a:pt x="16652" y="4277"/>
                </a:lnTo>
                <a:lnTo>
                  <a:pt x="16652" y="59583"/>
                </a:lnTo>
                <a:lnTo>
                  <a:pt x="108624" y="59583"/>
                </a:lnTo>
                <a:lnTo>
                  <a:pt x="108624" y="49347"/>
                </a:lnTo>
                <a:lnTo>
                  <a:pt x="29180" y="49347"/>
                </a:lnTo>
                <a:lnTo>
                  <a:pt x="29180" y="31777"/>
                </a:lnTo>
                <a:lnTo>
                  <a:pt x="108624" y="31777"/>
                </a:lnTo>
                <a:lnTo>
                  <a:pt x="108624" y="21847"/>
                </a:lnTo>
                <a:lnTo>
                  <a:pt x="29180" y="21847"/>
                </a:lnTo>
                <a:lnTo>
                  <a:pt x="29180" y="4277"/>
                </a:lnTo>
                <a:close/>
              </a:path>
              <a:path w="394970" h="138429">
                <a:moveTo>
                  <a:pt x="108624" y="31777"/>
                </a:moveTo>
                <a:lnTo>
                  <a:pt x="95944" y="31777"/>
                </a:lnTo>
                <a:lnTo>
                  <a:pt x="95944" y="49347"/>
                </a:lnTo>
                <a:lnTo>
                  <a:pt x="108624" y="49347"/>
                </a:lnTo>
                <a:lnTo>
                  <a:pt x="108624" y="31777"/>
                </a:lnTo>
                <a:close/>
              </a:path>
              <a:path w="394970" h="138429">
                <a:moveTo>
                  <a:pt x="108624" y="4277"/>
                </a:moveTo>
                <a:lnTo>
                  <a:pt x="95944" y="4277"/>
                </a:lnTo>
                <a:lnTo>
                  <a:pt x="95944" y="21847"/>
                </a:lnTo>
                <a:lnTo>
                  <a:pt x="108624" y="21847"/>
                </a:lnTo>
                <a:lnTo>
                  <a:pt x="108624" y="4277"/>
                </a:lnTo>
                <a:close/>
              </a:path>
              <a:path w="394970" h="138429">
                <a:moveTo>
                  <a:pt x="185765" y="6416"/>
                </a:moveTo>
                <a:lnTo>
                  <a:pt x="171638" y="8471"/>
                </a:lnTo>
                <a:lnTo>
                  <a:pt x="160518" y="14265"/>
                </a:lnTo>
                <a:lnTo>
                  <a:pt x="153237" y="23238"/>
                </a:lnTo>
                <a:lnTo>
                  <a:pt x="150626" y="34833"/>
                </a:lnTo>
                <a:lnTo>
                  <a:pt x="153237" y="46387"/>
                </a:lnTo>
                <a:lnTo>
                  <a:pt x="160518" y="55419"/>
                </a:lnTo>
                <a:lnTo>
                  <a:pt x="171638" y="61301"/>
                </a:lnTo>
                <a:lnTo>
                  <a:pt x="185765" y="63402"/>
                </a:lnTo>
                <a:lnTo>
                  <a:pt x="199980" y="61301"/>
                </a:lnTo>
                <a:lnTo>
                  <a:pt x="211145" y="55419"/>
                </a:lnTo>
                <a:lnTo>
                  <a:pt x="213336" y="52708"/>
                </a:lnTo>
                <a:lnTo>
                  <a:pt x="185765" y="52708"/>
                </a:lnTo>
                <a:lnTo>
                  <a:pt x="176488" y="51419"/>
                </a:lnTo>
                <a:lnTo>
                  <a:pt x="169188" y="47781"/>
                </a:lnTo>
                <a:lnTo>
                  <a:pt x="164409" y="42137"/>
                </a:lnTo>
                <a:lnTo>
                  <a:pt x="162695" y="34833"/>
                </a:lnTo>
                <a:lnTo>
                  <a:pt x="164409" y="27593"/>
                </a:lnTo>
                <a:lnTo>
                  <a:pt x="169188" y="21942"/>
                </a:lnTo>
                <a:lnTo>
                  <a:pt x="176488" y="18268"/>
                </a:lnTo>
                <a:lnTo>
                  <a:pt x="185765" y="16958"/>
                </a:lnTo>
                <a:lnTo>
                  <a:pt x="213335" y="16958"/>
                </a:lnTo>
                <a:lnTo>
                  <a:pt x="211145" y="14265"/>
                </a:lnTo>
                <a:lnTo>
                  <a:pt x="199980" y="8471"/>
                </a:lnTo>
                <a:lnTo>
                  <a:pt x="185765" y="6416"/>
                </a:lnTo>
                <a:close/>
              </a:path>
              <a:path w="394970" h="138429">
                <a:moveTo>
                  <a:pt x="213335" y="16958"/>
                </a:moveTo>
                <a:lnTo>
                  <a:pt x="185765" y="16958"/>
                </a:lnTo>
                <a:lnTo>
                  <a:pt x="195041" y="18268"/>
                </a:lnTo>
                <a:lnTo>
                  <a:pt x="202341" y="21942"/>
                </a:lnTo>
                <a:lnTo>
                  <a:pt x="207120" y="27593"/>
                </a:lnTo>
                <a:lnTo>
                  <a:pt x="208834" y="34833"/>
                </a:lnTo>
                <a:lnTo>
                  <a:pt x="207120" y="42137"/>
                </a:lnTo>
                <a:lnTo>
                  <a:pt x="202341" y="47781"/>
                </a:lnTo>
                <a:lnTo>
                  <a:pt x="195041" y="51419"/>
                </a:lnTo>
                <a:lnTo>
                  <a:pt x="185765" y="52708"/>
                </a:lnTo>
                <a:lnTo>
                  <a:pt x="213336" y="52708"/>
                </a:lnTo>
                <a:lnTo>
                  <a:pt x="218442" y="46387"/>
                </a:lnTo>
                <a:lnTo>
                  <a:pt x="221056" y="34833"/>
                </a:lnTo>
                <a:lnTo>
                  <a:pt x="218442" y="23238"/>
                </a:lnTo>
                <a:lnTo>
                  <a:pt x="213335" y="16958"/>
                </a:lnTo>
                <a:close/>
              </a:path>
              <a:path w="394970" h="138429">
                <a:moveTo>
                  <a:pt x="192792" y="84013"/>
                </a:moveTo>
                <a:lnTo>
                  <a:pt x="184982" y="84619"/>
                </a:lnTo>
                <a:lnTo>
                  <a:pt x="180112" y="84787"/>
                </a:lnTo>
                <a:lnTo>
                  <a:pt x="180112" y="133832"/>
                </a:lnTo>
                <a:lnTo>
                  <a:pt x="192792" y="133832"/>
                </a:lnTo>
                <a:lnTo>
                  <a:pt x="192792" y="84013"/>
                </a:lnTo>
                <a:close/>
              </a:path>
              <a:path w="394970" h="138429">
                <a:moveTo>
                  <a:pt x="231445" y="69971"/>
                </a:moveTo>
                <a:lnTo>
                  <a:pt x="208001" y="72669"/>
                </a:lnTo>
                <a:lnTo>
                  <a:pt x="184141" y="74135"/>
                </a:lnTo>
                <a:lnTo>
                  <a:pt x="161170" y="74741"/>
                </a:lnTo>
                <a:lnTo>
                  <a:pt x="140390" y="74860"/>
                </a:lnTo>
                <a:lnTo>
                  <a:pt x="142070" y="85555"/>
                </a:lnTo>
                <a:lnTo>
                  <a:pt x="162430" y="85395"/>
                </a:lnTo>
                <a:lnTo>
                  <a:pt x="180112" y="84787"/>
                </a:lnTo>
                <a:lnTo>
                  <a:pt x="180112" y="78680"/>
                </a:lnTo>
                <a:lnTo>
                  <a:pt x="232288" y="78680"/>
                </a:lnTo>
                <a:lnTo>
                  <a:pt x="231445" y="69971"/>
                </a:lnTo>
                <a:close/>
              </a:path>
              <a:path w="394970" h="138429">
                <a:moveTo>
                  <a:pt x="192792" y="78680"/>
                </a:moveTo>
                <a:lnTo>
                  <a:pt x="180112" y="78680"/>
                </a:lnTo>
                <a:lnTo>
                  <a:pt x="180112" y="84787"/>
                </a:lnTo>
                <a:lnTo>
                  <a:pt x="184982" y="84619"/>
                </a:lnTo>
                <a:lnTo>
                  <a:pt x="192792" y="84013"/>
                </a:lnTo>
                <a:lnTo>
                  <a:pt x="192792" y="78680"/>
                </a:lnTo>
                <a:close/>
              </a:path>
              <a:path w="394970" h="138429">
                <a:moveTo>
                  <a:pt x="232288" y="78680"/>
                </a:moveTo>
                <a:lnTo>
                  <a:pt x="192792" y="78680"/>
                </a:lnTo>
                <a:lnTo>
                  <a:pt x="192792" y="84013"/>
                </a:lnTo>
                <a:lnTo>
                  <a:pt x="208650" y="82783"/>
                </a:lnTo>
                <a:lnTo>
                  <a:pt x="232362" y="79444"/>
                </a:lnTo>
                <a:lnTo>
                  <a:pt x="232288" y="78680"/>
                </a:lnTo>
                <a:close/>
              </a:path>
              <a:path w="394970" h="138429">
                <a:moveTo>
                  <a:pt x="253751" y="0"/>
                </a:moveTo>
                <a:lnTo>
                  <a:pt x="241223" y="0"/>
                </a:lnTo>
                <a:lnTo>
                  <a:pt x="241223" y="138263"/>
                </a:lnTo>
                <a:lnTo>
                  <a:pt x="253751" y="138263"/>
                </a:lnTo>
                <a:lnTo>
                  <a:pt x="253751" y="0"/>
                </a:lnTo>
                <a:close/>
              </a:path>
              <a:path w="394970" h="138429">
                <a:moveTo>
                  <a:pt x="394447" y="0"/>
                </a:moveTo>
                <a:lnTo>
                  <a:pt x="381766" y="0"/>
                </a:lnTo>
                <a:lnTo>
                  <a:pt x="381766" y="138110"/>
                </a:lnTo>
                <a:lnTo>
                  <a:pt x="394447" y="138110"/>
                </a:lnTo>
                <a:lnTo>
                  <a:pt x="394447" y="0"/>
                </a:lnTo>
                <a:close/>
              </a:path>
              <a:path w="394970" h="138429">
                <a:moveTo>
                  <a:pt x="346780" y="14819"/>
                </a:moveTo>
                <a:lnTo>
                  <a:pt x="341280" y="14819"/>
                </a:lnTo>
                <a:lnTo>
                  <a:pt x="341280" y="16958"/>
                </a:lnTo>
                <a:lnTo>
                  <a:pt x="337769" y="43040"/>
                </a:lnTo>
                <a:lnTo>
                  <a:pt x="327053" y="66114"/>
                </a:lnTo>
                <a:lnTo>
                  <a:pt x="308860" y="85922"/>
                </a:lnTo>
                <a:lnTo>
                  <a:pt x="282919" y="102208"/>
                </a:lnTo>
                <a:lnTo>
                  <a:pt x="289641" y="112444"/>
                </a:lnTo>
                <a:lnTo>
                  <a:pt x="319132" y="93280"/>
                </a:lnTo>
                <a:lnTo>
                  <a:pt x="339027" y="70162"/>
                </a:lnTo>
                <a:lnTo>
                  <a:pt x="350270" y="43780"/>
                </a:lnTo>
                <a:lnTo>
                  <a:pt x="352539" y="25208"/>
                </a:lnTo>
                <a:lnTo>
                  <a:pt x="346780" y="25208"/>
                </a:lnTo>
                <a:lnTo>
                  <a:pt x="346780" y="14819"/>
                </a:lnTo>
                <a:close/>
              </a:path>
              <a:path w="394970" h="138429">
                <a:moveTo>
                  <a:pt x="341280" y="14819"/>
                </a:moveTo>
                <a:lnTo>
                  <a:pt x="289183" y="14819"/>
                </a:lnTo>
                <a:lnTo>
                  <a:pt x="289183" y="25208"/>
                </a:lnTo>
                <a:lnTo>
                  <a:pt x="340169" y="25208"/>
                </a:lnTo>
                <a:lnTo>
                  <a:pt x="341280" y="16958"/>
                </a:lnTo>
                <a:lnTo>
                  <a:pt x="341280" y="14819"/>
                </a:lnTo>
                <a:close/>
              </a:path>
              <a:path w="394970" h="138429">
                <a:moveTo>
                  <a:pt x="353808" y="14819"/>
                </a:moveTo>
                <a:lnTo>
                  <a:pt x="346780" y="14819"/>
                </a:lnTo>
                <a:lnTo>
                  <a:pt x="346780" y="25208"/>
                </a:lnTo>
                <a:lnTo>
                  <a:pt x="352539" y="25208"/>
                </a:lnTo>
                <a:lnTo>
                  <a:pt x="353808" y="14819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415332" y="6624225"/>
            <a:ext cx="595630" cy="139700"/>
          </a:xfrm>
          <a:custGeom>
            <a:avLst/>
            <a:gdLst/>
            <a:ahLst/>
            <a:cxnLst/>
            <a:rect l="l" t="t" r="r" b="b"/>
            <a:pathLst>
              <a:path w="595629" h="139700">
                <a:moveTo>
                  <a:pt x="105416" y="1374"/>
                </a:moveTo>
                <a:lnTo>
                  <a:pt x="92583" y="1374"/>
                </a:lnTo>
                <a:lnTo>
                  <a:pt x="92583" y="139638"/>
                </a:lnTo>
                <a:lnTo>
                  <a:pt x="105416" y="139638"/>
                </a:lnTo>
                <a:lnTo>
                  <a:pt x="105416" y="67985"/>
                </a:lnTo>
                <a:lnTo>
                  <a:pt x="101902" y="67985"/>
                </a:lnTo>
                <a:lnTo>
                  <a:pt x="101902" y="57444"/>
                </a:lnTo>
                <a:lnTo>
                  <a:pt x="105416" y="57444"/>
                </a:lnTo>
                <a:lnTo>
                  <a:pt x="105416" y="1374"/>
                </a:lnTo>
                <a:close/>
              </a:path>
              <a:path w="595629" h="139700">
                <a:moveTo>
                  <a:pt x="105416" y="57444"/>
                </a:moveTo>
                <a:lnTo>
                  <a:pt x="101902" y="57444"/>
                </a:lnTo>
                <a:lnTo>
                  <a:pt x="101902" y="67985"/>
                </a:lnTo>
                <a:lnTo>
                  <a:pt x="105416" y="67985"/>
                </a:lnTo>
                <a:lnTo>
                  <a:pt x="105416" y="57444"/>
                </a:lnTo>
                <a:close/>
              </a:path>
              <a:path w="595629" h="139700">
                <a:moveTo>
                  <a:pt x="127416" y="57444"/>
                </a:moveTo>
                <a:lnTo>
                  <a:pt x="105416" y="57444"/>
                </a:lnTo>
                <a:lnTo>
                  <a:pt x="105416" y="67985"/>
                </a:lnTo>
                <a:lnTo>
                  <a:pt x="127416" y="67985"/>
                </a:lnTo>
                <a:lnTo>
                  <a:pt x="127416" y="57444"/>
                </a:lnTo>
                <a:close/>
              </a:path>
              <a:path w="595629" h="139700">
                <a:moveTo>
                  <a:pt x="63860" y="16347"/>
                </a:moveTo>
                <a:lnTo>
                  <a:pt x="57291" y="16347"/>
                </a:lnTo>
                <a:lnTo>
                  <a:pt x="57291" y="18333"/>
                </a:lnTo>
                <a:lnTo>
                  <a:pt x="53710" y="44353"/>
                </a:lnTo>
                <a:lnTo>
                  <a:pt x="42968" y="67451"/>
                </a:lnTo>
                <a:lnTo>
                  <a:pt x="25065" y="87340"/>
                </a:lnTo>
                <a:lnTo>
                  <a:pt x="0" y="103735"/>
                </a:lnTo>
                <a:lnTo>
                  <a:pt x="7027" y="113513"/>
                </a:lnTo>
                <a:lnTo>
                  <a:pt x="35635" y="94378"/>
                </a:lnTo>
                <a:lnTo>
                  <a:pt x="55076" y="71232"/>
                </a:lnTo>
                <a:lnTo>
                  <a:pt x="66152" y="44935"/>
                </a:lnTo>
                <a:lnTo>
                  <a:pt x="68389" y="26736"/>
                </a:lnTo>
                <a:lnTo>
                  <a:pt x="63860" y="26736"/>
                </a:lnTo>
                <a:lnTo>
                  <a:pt x="63860" y="16347"/>
                </a:lnTo>
                <a:close/>
              </a:path>
              <a:path w="595629" h="139700">
                <a:moveTo>
                  <a:pt x="57291" y="16347"/>
                </a:moveTo>
                <a:lnTo>
                  <a:pt x="6416" y="16347"/>
                </a:lnTo>
                <a:lnTo>
                  <a:pt x="6416" y="26736"/>
                </a:lnTo>
                <a:lnTo>
                  <a:pt x="56135" y="26736"/>
                </a:lnTo>
                <a:lnTo>
                  <a:pt x="57291" y="18333"/>
                </a:lnTo>
                <a:lnTo>
                  <a:pt x="57291" y="16347"/>
                </a:lnTo>
                <a:close/>
              </a:path>
              <a:path w="595629" h="139700">
                <a:moveTo>
                  <a:pt x="69666" y="16347"/>
                </a:moveTo>
                <a:lnTo>
                  <a:pt x="63860" y="16347"/>
                </a:lnTo>
                <a:lnTo>
                  <a:pt x="63860" y="26736"/>
                </a:lnTo>
                <a:lnTo>
                  <a:pt x="68389" y="26736"/>
                </a:lnTo>
                <a:lnTo>
                  <a:pt x="69666" y="16347"/>
                </a:lnTo>
                <a:close/>
              </a:path>
              <a:path w="595629" h="139700">
                <a:moveTo>
                  <a:pt x="253292" y="1527"/>
                </a:moveTo>
                <a:lnTo>
                  <a:pt x="240612" y="1527"/>
                </a:lnTo>
                <a:lnTo>
                  <a:pt x="240612" y="83874"/>
                </a:lnTo>
                <a:lnTo>
                  <a:pt x="253292" y="83874"/>
                </a:lnTo>
                <a:lnTo>
                  <a:pt x="253292" y="65847"/>
                </a:lnTo>
                <a:lnTo>
                  <a:pt x="242292" y="65847"/>
                </a:lnTo>
                <a:lnTo>
                  <a:pt x="242292" y="55458"/>
                </a:lnTo>
                <a:lnTo>
                  <a:pt x="253292" y="55458"/>
                </a:lnTo>
                <a:lnTo>
                  <a:pt x="253292" y="36513"/>
                </a:lnTo>
                <a:lnTo>
                  <a:pt x="243209" y="36513"/>
                </a:lnTo>
                <a:lnTo>
                  <a:pt x="243209" y="26124"/>
                </a:lnTo>
                <a:lnTo>
                  <a:pt x="253292" y="26124"/>
                </a:lnTo>
                <a:lnTo>
                  <a:pt x="253292" y="1527"/>
                </a:lnTo>
                <a:close/>
              </a:path>
              <a:path w="595629" h="139700">
                <a:moveTo>
                  <a:pt x="206390" y="10847"/>
                </a:moveTo>
                <a:lnTo>
                  <a:pt x="198598" y="10847"/>
                </a:lnTo>
                <a:lnTo>
                  <a:pt x="198598" y="16347"/>
                </a:lnTo>
                <a:lnTo>
                  <a:pt x="194702" y="34513"/>
                </a:lnTo>
                <a:lnTo>
                  <a:pt x="183473" y="50187"/>
                </a:lnTo>
                <a:lnTo>
                  <a:pt x="165598" y="62882"/>
                </a:lnTo>
                <a:lnTo>
                  <a:pt x="141765" y="72110"/>
                </a:lnTo>
                <a:lnTo>
                  <a:pt x="146807" y="82041"/>
                </a:lnTo>
                <a:lnTo>
                  <a:pt x="173927" y="71218"/>
                </a:lnTo>
                <a:lnTo>
                  <a:pt x="194416" y="55496"/>
                </a:lnTo>
                <a:lnTo>
                  <a:pt x="206561" y="36513"/>
                </a:lnTo>
                <a:lnTo>
                  <a:pt x="206237" y="36513"/>
                </a:lnTo>
                <a:lnTo>
                  <a:pt x="206237" y="26124"/>
                </a:lnTo>
                <a:lnTo>
                  <a:pt x="209060" y="26124"/>
                </a:lnTo>
                <a:lnTo>
                  <a:pt x="209994" y="21083"/>
                </a:lnTo>
                <a:lnTo>
                  <a:pt x="206390" y="21083"/>
                </a:lnTo>
                <a:lnTo>
                  <a:pt x="206390" y="10847"/>
                </a:lnTo>
                <a:close/>
              </a:path>
              <a:path w="595629" h="139700">
                <a:moveTo>
                  <a:pt x="240612" y="55458"/>
                </a:moveTo>
                <a:lnTo>
                  <a:pt x="204862" y="55458"/>
                </a:lnTo>
                <a:lnTo>
                  <a:pt x="204862" y="65847"/>
                </a:lnTo>
                <a:lnTo>
                  <a:pt x="240612" y="65847"/>
                </a:lnTo>
                <a:lnTo>
                  <a:pt x="240612" y="55458"/>
                </a:lnTo>
                <a:close/>
              </a:path>
              <a:path w="595629" h="139700">
                <a:moveTo>
                  <a:pt x="253292" y="55458"/>
                </a:moveTo>
                <a:lnTo>
                  <a:pt x="242292" y="55458"/>
                </a:lnTo>
                <a:lnTo>
                  <a:pt x="242292" y="65847"/>
                </a:lnTo>
                <a:lnTo>
                  <a:pt x="253292" y="65847"/>
                </a:lnTo>
                <a:lnTo>
                  <a:pt x="253292" y="55458"/>
                </a:lnTo>
                <a:close/>
              </a:path>
              <a:path w="595629" h="139700">
                <a:moveTo>
                  <a:pt x="209060" y="26124"/>
                </a:moveTo>
                <a:lnTo>
                  <a:pt x="206237" y="26124"/>
                </a:lnTo>
                <a:lnTo>
                  <a:pt x="206237" y="36513"/>
                </a:lnTo>
                <a:lnTo>
                  <a:pt x="206561" y="36513"/>
                </a:lnTo>
                <a:lnTo>
                  <a:pt x="207371" y="35248"/>
                </a:lnTo>
                <a:lnTo>
                  <a:pt x="209060" y="26124"/>
                </a:lnTo>
                <a:close/>
              </a:path>
              <a:path w="595629" h="139700">
                <a:moveTo>
                  <a:pt x="240612" y="26124"/>
                </a:moveTo>
                <a:lnTo>
                  <a:pt x="209060" y="26124"/>
                </a:lnTo>
                <a:lnTo>
                  <a:pt x="207371" y="35248"/>
                </a:lnTo>
                <a:lnTo>
                  <a:pt x="206561" y="36513"/>
                </a:lnTo>
                <a:lnTo>
                  <a:pt x="240612" y="36513"/>
                </a:lnTo>
                <a:lnTo>
                  <a:pt x="240612" y="26124"/>
                </a:lnTo>
                <a:close/>
              </a:path>
              <a:path w="595629" h="139700">
                <a:moveTo>
                  <a:pt x="253292" y="26124"/>
                </a:moveTo>
                <a:lnTo>
                  <a:pt x="243209" y="26124"/>
                </a:lnTo>
                <a:lnTo>
                  <a:pt x="243209" y="36513"/>
                </a:lnTo>
                <a:lnTo>
                  <a:pt x="253292" y="36513"/>
                </a:lnTo>
                <a:lnTo>
                  <a:pt x="253292" y="26124"/>
                </a:lnTo>
                <a:close/>
              </a:path>
              <a:path w="595629" h="139700">
                <a:moveTo>
                  <a:pt x="198598" y="10847"/>
                </a:moveTo>
                <a:lnTo>
                  <a:pt x="148793" y="10847"/>
                </a:lnTo>
                <a:lnTo>
                  <a:pt x="148793" y="21083"/>
                </a:lnTo>
                <a:lnTo>
                  <a:pt x="197582" y="21083"/>
                </a:lnTo>
                <a:lnTo>
                  <a:pt x="198598" y="16347"/>
                </a:lnTo>
                <a:lnTo>
                  <a:pt x="198598" y="10847"/>
                </a:lnTo>
                <a:close/>
              </a:path>
              <a:path w="595629" h="139700">
                <a:moveTo>
                  <a:pt x="211890" y="10847"/>
                </a:moveTo>
                <a:lnTo>
                  <a:pt x="206390" y="10847"/>
                </a:lnTo>
                <a:lnTo>
                  <a:pt x="206390" y="21083"/>
                </a:lnTo>
                <a:lnTo>
                  <a:pt x="209994" y="21083"/>
                </a:lnTo>
                <a:lnTo>
                  <a:pt x="211890" y="10847"/>
                </a:lnTo>
                <a:close/>
              </a:path>
              <a:path w="595629" h="139700">
                <a:moveTo>
                  <a:pt x="253292" y="90138"/>
                </a:moveTo>
                <a:lnTo>
                  <a:pt x="161168" y="90138"/>
                </a:lnTo>
                <a:lnTo>
                  <a:pt x="161168" y="100374"/>
                </a:lnTo>
                <a:lnTo>
                  <a:pt x="240612" y="100374"/>
                </a:lnTo>
                <a:lnTo>
                  <a:pt x="240612" y="139332"/>
                </a:lnTo>
                <a:lnTo>
                  <a:pt x="253292" y="139332"/>
                </a:lnTo>
                <a:lnTo>
                  <a:pt x="253292" y="90138"/>
                </a:lnTo>
                <a:close/>
              </a:path>
              <a:path w="595629" h="139700">
                <a:moveTo>
                  <a:pt x="327988" y="18638"/>
                </a:moveTo>
                <a:lnTo>
                  <a:pt x="314850" y="18638"/>
                </a:lnTo>
                <a:lnTo>
                  <a:pt x="274211" y="127721"/>
                </a:lnTo>
                <a:lnTo>
                  <a:pt x="287350" y="127721"/>
                </a:lnTo>
                <a:lnTo>
                  <a:pt x="327988" y="18638"/>
                </a:lnTo>
                <a:close/>
              </a:path>
              <a:path w="595629" h="139700">
                <a:moveTo>
                  <a:pt x="444263" y="1069"/>
                </a:moveTo>
                <a:lnTo>
                  <a:pt x="431582" y="1069"/>
                </a:lnTo>
                <a:lnTo>
                  <a:pt x="431582" y="77305"/>
                </a:lnTo>
                <a:lnTo>
                  <a:pt x="444263" y="77305"/>
                </a:lnTo>
                <a:lnTo>
                  <a:pt x="444263" y="44916"/>
                </a:lnTo>
                <a:lnTo>
                  <a:pt x="438916" y="44916"/>
                </a:lnTo>
                <a:lnTo>
                  <a:pt x="438916" y="34222"/>
                </a:lnTo>
                <a:lnTo>
                  <a:pt x="444263" y="34222"/>
                </a:lnTo>
                <a:lnTo>
                  <a:pt x="444263" y="1069"/>
                </a:lnTo>
                <a:close/>
              </a:path>
              <a:path w="595629" h="139700">
                <a:moveTo>
                  <a:pt x="444263" y="34222"/>
                </a:moveTo>
                <a:lnTo>
                  <a:pt x="438916" y="34222"/>
                </a:lnTo>
                <a:lnTo>
                  <a:pt x="438916" y="44916"/>
                </a:lnTo>
                <a:lnTo>
                  <a:pt x="444263" y="44916"/>
                </a:lnTo>
                <a:lnTo>
                  <a:pt x="444263" y="34222"/>
                </a:lnTo>
                <a:close/>
              </a:path>
              <a:path w="595629" h="139700">
                <a:moveTo>
                  <a:pt x="464735" y="34222"/>
                </a:moveTo>
                <a:lnTo>
                  <a:pt x="444263" y="34222"/>
                </a:lnTo>
                <a:lnTo>
                  <a:pt x="444263" y="44916"/>
                </a:lnTo>
                <a:lnTo>
                  <a:pt x="464735" y="44916"/>
                </a:lnTo>
                <a:lnTo>
                  <a:pt x="464735" y="34222"/>
                </a:lnTo>
                <a:close/>
              </a:path>
              <a:path w="595629" h="139700">
                <a:moveTo>
                  <a:pt x="444263" y="84333"/>
                </a:moveTo>
                <a:lnTo>
                  <a:pt x="356569" y="84333"/>
                </a:lnTo>
                <a:lnTo>
                  <a:pt x="356569" y="93958"/>
                </a:lnTo>
                <a:lnTo>
                  <a:pt x="431888" y="93958"/>
                </a:lnTo>
                <a:lnTo>
                  <a:pt x="431888" y="106027"/>
                </a:lnTo>
                <a:lnTo>
                  <a:pt x="356874" y="106027"/>
                </a:lnTo>
                <a:lnTo>
                  <a:pt x="356874" y="138110"/>
                </a:lnTo>
                <a:lnTo>
                  <a:pt x="449304" y="138110"/>
                </a:lnTo>
                <a:lnTo>
                  <a:pt x="449304" y="131999"/>
                </a:lnTo>
                <a:lnTo>
                  <a:pt x="369402" y="131999"/>
                </a:lnTo>
                <a:lnTo>
                  <a:pt x="369402" y="115194"/>
                </a:lnTo>
                <a:lnTo>
                  <a:pt x="444263" y="115194"/>
                </a:lnTo>
                <a:lnTo>
                  <a:pt x="444263" y="84333"/>
                </a:lnTo>
                <a:close/>
              </a:path>
              <a:path w="595629" h="139700">
                <a:moveTo>
                  <a:pt x="449304" y="128332"/>
                </a:moveTo>
                <a:lnTo>
                  <a:pt x="369402" y="128332"/>
                </a:lnTo>
                <a:lnTo>
                  <a:pt x="369402" y="131999"/>
                </a:lnTo>
                <a:lnTo>
                  <a:pt x="449304" y="131999"/>
                </a:lnTo>
                <a:lnTo>
                  <a:pt x="449304" y="128332"/>
                </a:lnTo>
                <a:close/>
              </a:path>
              <a:path w="595629" h="139700">
                <a:moveTo>
                  <a:pt x="371846" y="13902"/>
                </a:moveTo>
                <a:lnTo>
                  <a:pt x="337471" y="13902"/>
                </a:lnTo>
                <a:lnTo>
                  <a:pt x="337471" y="23833"/>
                </a:lnTo>
                <a:lnTo>
                  <a:pt x="419054" y="23833"/>
                </a:lnTo>
                <a:lnTo>
                  <a:pt x="419054" y="20777"/>
                </a:lnTo>
                <a:lnTo>
                  <a:pt x="371846" y="20777"/>
                </a:lnTo>
                <a:lnTo>
                  <a:pt x="371846" y="13902"/>
                </a:lnTo>
                <a:close/>
              </a:path>
              <a:path w="595629" h="139700">
                <a:moveTo>
                  <a:pt x="384527" y="0"/>
                </a:moveTo>
                <a:lnTo>
                  <a:pt x="371846" y="0"/>
                </a:lnTo>
                <a:lnTo>
                  <a:pt x="371846" y="20777"/>
                </a:lnTo>
                <a:lnTo>
                  <a:pt x="384527" y="20777"/>
                </a:lnTo>
                <a:lnTo>
                  <a:pt x="384527" y="0"/>
                </a:lnTo>
                <a:close/>
              </a:path>
              <a:path w="595629" h="139700">
                <a:moveTo>
                  <a:pt x="419054" y="13902"/>
                </a:moveTo>
                <a:lnTo>
                  <a:pt x="384527" y="13902"/>
                </a:lnTo>
                <a:lnTo>
                  <a:pt x="384527" y="20777"/>
                </a:lnTo>
                <a:lnTo>
                  <a:pt x="419054" y="20777"/>
                </a:lnTo>
                <a:lnTo>
                  <a:pt x="419054" y="13902"/>
                </a:lnTo>
                <a:close/>
              </a:path>
              <a:path w="595629" h="139700">
                <a:moveTo>
                  <a:pt x="378263" y="29944"/>
                </a:moveTo>
                <a:lnTo>
                  <a:pt x="364575" y="31524"/>
                </a:lnTo>
                <a:lnTo>
                  <a:pt x="354124" y="36055"/>
                </a:lnTo>
                <a:lnTo>
                  <a:pt x="347454" y="43221"/>
                </a:lnTo>
                <a:lnTo>
                  <a:pt x="345110" y="52708"/>
                </a:lnTo>
                <a:lnTo>
                  <a:pt x="347454" y="62082"/>
                </a:lnTo>
                <a:lnTo>
                  <a:pt x="354124" y="69150"/>
                </a:lnTo>
                <a:lnTo>
                  <a:pt x="364575" y="73612"/>
                </a:lnTo>
                <a:lnTo>
                  <a:pt x="378263" y="75166"/>
                </a:lnTo>
                <a:lnTo>
                  <a:pt x="391798" y="73612"/>
                </a:lnTo>
                <a:lnTo>
                  <a:pt x="402211" y="69150"/>
                </a:lnTo>
                <a:lnTo>
                  <a:pt x="405193" y="65999"/>
                </a:lnTo>
                <a:lnTo>
                  <a:pt x="365430" y="65999"/>
                </a:lnTo>
                <a:lnTo>
                  <a:pt x="357180" y="60805"/>
                </a:lnTo>
                <a:lnTo>
                  <a:pt x="357180" y="44458"/>
                </a:lnTo>
                <a:lnTo>
                  <a:pt x="365430" y="39263"/>
                </a:lnTo>
                <a:lnTo>
                  <a:pt x="405205" y="39263"/>
                </a:lnTo>
                <a:lnTo>
                  <a:pt x="402211" y="36055"/>
                </a:lnTo>
                <a:lnTo>
                  <a:pt x="391798" y="31524"/>
                </a:lnTo>
                <a:lnTo>
                  <a:pt x="378263" y="29944"/>
                </a:lnTo>
                <a:close/>
              </a:path>
              <a:path w="595629" h="139700">
                <a:moveTo>
                  <a:pt x="405205" y="39263"/>
                </a:moveTo>
                <a:lnTo>
                  <a:pt x="390943" y="39263"/>
                </a:lnTo>
                <a:lnTo>
                  <a:pt x="399193" y="44458"/>
                </a:lnTo>
                <a:lnTo>
                  <a:pt x="399193" y="60805"/>
                </a:lnTo>
                <a:lnTo>
                  <a:pt x="390943" y="65999"/>
                </a:lnTo>
                <a:lnTo>
                  <a:pt x="405193" y="65999"/>
                </a:lnTo>
                <a:lnTo>
                  <a:pt x="408900" y="62082"/>
                </a:lnTo>
                <a:lnTo>
                  <a:pt x="411263" y="52708"/>
                </a:lnTo>
                <a:lnTo>
                  <a:pt x="408900" y="43221"/>
                </a:lnTo>
                <a:lnTo>
                  <a:pt x="405205" y="39263"/>
                </a:lnTo>
                <a:close/>
              </a:path>
              <a:path w="595629" h="139700">
                <a:moveTo>
                  <a:pt x="590917" y="1680"/>
                </a:moveTo>
                <a:lnTo>
                  <a:pt x="578084" y="1680"/>
                </a:lnTo>
                <a:lnTo>
                  <a:pt x="578084" y="102513"/>
                </a:lnTo>
                <a:lnTo>
                  <a:pt x="590917" y="102513"/>
                </a:lnTo>
                <a:lnTo>
                  <a:pt x="590917" y="1680"/>
                </a:lnTo>
                <a:close/>
              </a:path>
              <a:path w="595629" h="139700">
                <a:moveTo>
                  <a:pt x="514681" y="92124"/>
                </a:moveTo>
                <a:lnTo>
                  <a:pt x="502153" y="92124"/>
                </a:lnTo>
                <a:lnTo>
                  <a:pt x="502153" y="136582"/>
                </a:lnTo>
                <a:lnTo>
                  <a:pt x="595042" y="136582"/>
                </a:lnTo>
                <a:lnTo>
                  <a:pt x="595042" y="129707"/>
                </a:lnTo>
                <a:lnTo>
                  <a:pt x="514681" y="129707"/>
                </a:lnTo>
                <a:lnTo>
                  <a:pt x="514681" y="92124"/>
                </a:lnTo>
                <a:close/>
              </a:path>
              <a:path w="595629" h="139700">
                <a:moveTo>
                  <a:pt x="595042" y="126194"/>
                </a:moveTo>
                <a:lnTo>
                  <a:pt x="514681" y="126194"/>
                </a:lnTo>
                <a:lnTo>
                  <a:pt x="514681" y="129707"/>
                </a:lnTo>
                <a:lnTo>
                  <a:pt x="595042" y="129707"/>
                </a:lnTo>
                <a:lnTo>
                  <a:pt x="595042" y="126194"/>
                </a:lnTo>
                <a:close/>
              </a:path>
              <a:path w="595629" h="139700">
                <a:moveTo>
                  <a:pt x="516820" y="11152"/>
                </a:moveTo>
                <a:lnTo>
                  <a:pt x="502485" y="13661"/>
                </a:lnTo>
                <a:lnTo>
                  <a:pt x="491058" y="20682"/>
                </a:lnTo>
                <a:lnTo>
                  <a:pt x="483498" y="31455"/>
                </a:lnTo>
                <a:lnTo>
                  <a:pt x="480765" y="45222"/>
                </a:lnTo>
                <a:lnTo>
                  <a:pt x="483498" y="58924"/>
                </a:lnTo>
                <a:lnTo>
                  <a:pt x="491058" y="69704"/>
                </a:lnTo>
                <a:lnTo>
                  <a:pt x="502485" y="76761"/>
                </a:lnTo>
                <a:lnTo>
                  <a:pt x="516820" y="79291"/>
                </a:lnTo>
                <a:lnTo>
                  <a:pt x="531131" y="76761"/>
                </a:lnTo>
                <a:lnTo>
                  <a:pt x="542506" y="69704"/>
                </a:lnTo>
                <a:lnTo>
                  <a:pt x="543596" y="68138"/>
                </a:lnTo>
                <a:lnTo>
                  <a:pt x="516820" y="68138"/>
                </a:lnTo>
                <a:lnTo>
                  <a:pt x="507448" y="66448"/>
                </a:lnTo>
                <a:lnTo>
                  <a:pt x="499938" y="61722"/>
                </a:lnTo>
                <a:lnTo>
                  <a:pt x="494949" y="54474"/>
                </a:lnTo>
                <a:lnTo>
                  <a:pt x="493140" y="45222"/>
                </a:lnTo>
                <a:lnTo>
                  <a:pt x="494949" y="35881"/>
                </a:lnTo>
                <a:lnTo>
                  <a:pt x="499938" y="28588"/>
                </a:lnTo>
                <a:lnTo>
                  <a:pt x="507448" y="23845"/>
                </a:lnTo>
                <a:lnTo>
                  <a:pt x="516820" y="22152"/>
                </a:lnTo>
                <a:lnTo>
                  <a:pt x="543530" y="22152"/>
                </a:lnTo>
                <a:lnTo>
                  <a:pt x="542506" y="20682"/>
                </a:lnTo>
                <a:lnTo>
                  <a:pt x="531131" y="13661"/>
                </a:lnTo>
                <a:lnTo>
                  <a:pt x="516820" y="11152"/>
                </a:lnTo>
                <a:close/>
              </a:path>
              <a:path w="595629" h="139700">
                <a:moveTo>
                  <a:pt x="543530" y="22152"/>
                </a:moveTo>
                <a:lnTo>
                  <a:pt x="516820" y="22152"/>
                </a:lnTo>
                <a:lnTo>
                  <a:pt x="526192" y="23845"/>
                </a:lnTo>
                <a:lnTo>
                  <a:pt x="533702" y="28588"/>
                </a:lnTo>
                <a:lnTo>
                  <a:pt x="538691" y="35881"/>
                </a:lnTo>
                <a:lnTo>
                  <a:pt x="540501" y="45222"/>
                </a:lnTo>
                <a:lnTo>
                  <a:pt x="538691" y="54474"/>
                </a:lnTo>
                <a:lnTo>
                  <a:pt x="533702" y="61722"/>
                </a:lnTo>
                <a:lnTo>
                  <a:pt x="526192" y="66448"/>
                </a:lnTo>
                <a:lnTo>
                  <a:pt x="516820" y="68138"/>
                </a:lnTo>
                <a:lnTo>
                  <a:pt x="543596" y="68138"/>
                </a:lnTo>
                <a:lnTo>
                  <a:pt x="550013" y="58924"/>
                </a:lnTo>
                <a:lnTo>
                  <a:pt x="552723" y="45222"/>
                </a:lnTo>
                <a:lnTo>
                  <a:pt x="550013" y="31455"/>
                </a:lnTo>
                <a:lnTo>
                  <a:pt x="543530" y="22152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484297" y="7197514"/>
            <a:ext cx="406400" cy="137795"/>
          </a:xfrm>
          <a:custGeom>
            <a:avLst/>
            <a:gdLst/>
            <a:ahLst/>
            <a:cxnLst/>
            <a:rect l="l" t="t" r="r" b="b"/>
            <a:pathLst>
              <a:path w="406400" h="137795">
                <a:moveTo>
                  <a:pt x="32541" y="40333"/>
                </a:moveTo>
                <a:lnTo>
                  <a:pt x="12222" y="40333"/>
                </a:lnTo>
                <a:lnTo>
                  <a:pt x="12222" y="50110"/>
                </a:lnTo>
                <a:lnTo>
                  <a:pt x="112444" y="50110"/>
                </a:lnTo>
                <a:lnTo>
                  <a:pt x="112444" y="46749"/>
                </a:lnTo>
                <a:lnTo>
                  <a:pt x="32541" y="46749"/>
                </a:lnTo>
                <a:lnTo>
                  <a:pt x="32541" y="40333"/>
                </a:lnTo>
                <a:close/>
              </a:path>
              <a:path w="406400" h="137795">
                <a:moveTo>
                  <a:pt x="45222" y="7944"/>
                </a:moveTo>
                <a:lnTo>
                  <a:pt x="32541" y="7944"/>
                </a:lnTo>
                <a:lnTo>
                  <a:pt x="32541" y="46749"/>
                </a:lnTo>
                <a:lnTo>
                  <a:pt x="45222" y="46749"/>
                </a:lnTo>
                <a:lnTo>
                  <a:pt x="45222" y="7944"/>
                </a:lnTo>
                <a:close/>
              </a:path>
              <a:path w="406400" h="137795">
                <a:moveTo>
                  <a:pt x="79596" y="40333"/>
                </a:moveTo>
                <a:lnTo>
                  <a:pt x="45222" y="40333"/>
                </a:lnTo>
                <a:lnTo>
                  <a:pt x="45222" y="46749"/>
                </a:lnTo>
                <a:lnTo>
                  <a:pt x="79596" y="46749"/>
                </a:lnTo>
                <a:lnTo>
                  <a:pt x="79596" y="40333"/>
                </a:lnTo>
                <a:close/>
              </a:path>
              <a:path w="406400" h="137795">
                <a:moveTo>
                  <a:pt x="92124" y="7944"/>
                </a:moveTo>
                <a:lnTo>
                  <a:pt x="79596" y="7944"/>
                </a:lnTo>
                <a:lnTo>
                  <a:pt x="79596" y="46749"/>
                </a:lnTo>
                <a:lnTo>
                  <a:pt x="92124" y="46749"/>
                </a:lnTo>
                <a:lnTo>
                  <a:pt x="92124" y="7944"/>
                </a:lnTo>
                <a:close/>
              </a:path>
              <a:path w="406400" h="137795">
                <a:moveTo>
                  <a:pt x="112444" y="40333"/>
                </a:moveTo>
                <a:lnTo>
                  <a:pt x="92124" y="40333"/>
                </a:lnTo>
                <a:lnTo>
                  <a:pt x="92124" y="46749"/>
                </a:lnTo>
                <a:lnTo>
                  <a:pt x="112444" y="46749"/>
                </a:lnTo>
                <a:lnTo>
                  <a:pt x="112444" y="40333"/>
                </a:lnTo>
                <a:close/>
              </a:path>
              <a:path w="406400" h="137795">
                <a:moveTo>
                  <a:pt x="113055" y="4124"/>
                </a:moveTo>
                <a:lnTo>
                  <a:pt x="11611" y="4124"/>
                </a:lnTo>
                <a:lnTo>
                  <a:pt x="11611" y="14055"/>
                </a:lnTo>
                <a:lnTo>
                  <a:pt x="32541" y="14055"/>
                </a:lnTo>
                <a:lnTo>
                  <a:pt x="32541" y="7944"/>
                </a:lnTo>
                <a:lnTo>
                  <a:pt x="113055" y="7944"/>
                </a:lnTo>
                <a:lnTo>
                  <a:pt x="113055" y="4124"/>
                </a:lnTo>
                <a:close/>
              </a:path>
              <a:path w="406400" h="137795">
                <a:moveTo>
                  <a:pt x="79596" y="7944"/>
                </a:moveTo>
                <a:lnTo>
                  <a:pt x="45222" y="7944"/>
                </a:lnTo>
                <a:lnTo>
                  <a:pt x="45222" y="14055"/>
                </a:lnTo>
                <a:lnTo>
                  <a:pt x="79596" y="14055"/>
                </a:lnTo>
                <a:lnTo>
                  <a:pt x="79596" y="7944"/>
                </a:lnTo>
                <a:close/>
              </a:path>
              <a:path w="406400" h="137795">
                <a:moveTo>
                  <a:pt x="113055" y="7944"/>
                </a:moveTo>
                <a:lnTo>
                  <a:pt x="92124" y="7944"/>
                </a:lnTo>
                <a:lnTo>
                  <a:pt x="92124" y="14055"/>
                </a:lnTo>
                <a:lnTo>
                  <a:pt x="113055" y="14055"/>
                </a:lnTo>
                <a:lnTo>
                  <a:pt x="113055" y="7944"/>
                </a:lnTo>
                <a:close/>
              </a:path>
              <a:path w="406400" h="137795">
                <a:moveTo>
                  <a:pt x="124819" y="61569"/>
                </a:moveTo>
                <a:lnTo>
                  <a:pt x="0" y="61569"/>
                </a:lnTo>
                <a:lnTo>
                  <a:pt x="0" y="71805"/>
                </a:lnTo>
                <a:lnTo>
                  <a:pt x="124819" y="71805"/>
                </a:lnTo>
                <a:lnTo>
                  <a:pt x="124819" y="61569"/>
                </a:lnTo>
                <a:close/>
              </a:path>
              <a:path w="406400" h="137795">
                <a:moveTo>
                  <a:pt x="108930" y="83874"/>
                </a:moveTo>
                <a:lnTo>
                  <a:pt x="15124" y="83874"/>
                </a:lnTo>
                <a:lnTo>
                  <a:pt x="15124" y="93346"/>
                </a:lnTo>
                <a:lnTo>
                  <a:pt x="96402" y="93346"/>
                </a:lnTo>
                <a:lnTo>
                  <a:pt x="96402" y="105110"/>
                </a:lnTo>
                <a:lnTo>
                  <a:pt x="15430" y="105110"/>
                </a:lnTo>
                <a:lnTo>
                  <a:pt x="15430" y="136582"/>
                </a:lnTo>
                <a:lnTo>
                  <a:pt x="113055" y="136582"/>
                </a:lnTo>
                <a:lnTo>
                  <a:pt x="113055" y="130777"/>
                </a:lnTo>
                <a:lnTo>
                  <a:pt x="27958" y="130777"/>
                </a:lnTo>
                <a:lnTo>
                  <a:pt x="27958" y="114124"/>
                </a:lnTo>
                <a:lnTo>
                  <a:pt x="108930" y="114124"/>
                </a:lnTo>
                <a:lnTo>
                  <a:pt x="108930" y="83874"/>
                </a:lnTo>
                <a:close/>
              </a:path>
              <a:path w="406400" h="137795">
                <a:moveTo>
                  <a:pt x="113055" y="126957"/>
                </a:moveTo>
                <a:lnTo>
                  <a:pt x="27958" y="126957"/>
                </a:lnTo>
                <a:lnTo>
                  <a:pt x="27958" y="130777"/>
                </a:lnTo>
                <a:lnTo>
                  <a:pt x="113055" y="130777"/>
                </a:lnTo>
                <a:lnTo>
                  <a:pt x="113055" y="126957"/>
                </a:lnTo>
                <a:close/>
              </a:path>
              <a:path w="406400" h="137795">
                <a:moveTo>
                  <a:pt x="206542" y="87846"/>
                </a:moveTo>
                <a:lnTo>
                  <a:pt x="204862" y="87846"/>
                </a:lnTo>
                <a:lnTo>
                  <a:pt x="204862" y="91360"/>
                </a:lnTo>
                <a:lnTo>
                  <a:pt x="200949" y="104067"/>
                </a:lnTo>
                <a:lnTo>
                  <a:pt x="190520" y="114869"/>
                </a:lnTo>
                <a:lnTo>
                  <a:pt x="175536" y="123007"/>
                </a:lnTo>
                <a:lnTo>
                  <a:pt x="157959" y="127721"/>
                </a:lnTo>
                <a:lnTo>
                  <a:pt x="163001" y="137652"/>
                </a:lnTo>
                <a:lnTo>
                  <a:pt x="182879" y="131772"/>
                </a:lnTo>
                <a:lnTo>
                  <a:pt x="199648" y="121782"/>
                </a:lnTo>
                <a:lnTo>
                  <a:pt x="211062" y="108356"/>
                </a:lnTo>
                <a:lnTo>
                  <a:pt x="210889" y="108154"/>
                </a:lnTo>
                <a:lnTo>
                  <a:pt x="206542" y="91360"/>
                </a:lnTo>
                <a:lnTo>
                  <a:pt x="206542" y="87846"/>
                </a:lnTo>
                <a:close/>
              </a:path>
              <a:path w="406400" h="137795">
                <a:moveTo>
                  <a:pt x="217390" y="87846"/>
                </a:moveTo>
                <a:lnTo>
                  <a:pt x="215556" y="87846"/>
                </a:lnTo>
                <a:lnTo>
                  <a:pt x="215556" y="91360"/>
                </a:lnTo>
                <a:lnTo>
                  <a:pt x="211233" y="108154"/>
                </a:lnTo>
                <a:lnTo>
                  <a:pt x="211062" y="108356"/>
                </a:lnTo>
                <a:lnTo>
                  <a:pt x="222527" y="121782"/>
                </a:lnTo>
                <a:lnTo>
                  <a:pt x="239349" y="131772"/>
                </a:lnTo>
                <a:lnTo>
                  <a:pt x="259251" y="137652"/>
                </a:lnTo>
                <a:lnTo>
                  <a:pt x="264292" y="127721"/>
                </a:lnTo>
                <a:lnTo>
                  <a:pt x="246716" y="123007"/>
                </a:lnTo>
                <a:lnTo>
                  <a:pt x="231732" y="114869"/>
                </a:lnTo>
                <a:lnTo>
                  <a:pt x="221302" y="104067"/>
                </a:lnTo>
                <a:lnTo>
                  <a:pt x="217390" y="91360"/>
                </a:lnTo>
                <a:lnTo>
                  <a:pt x="217390" y="87846"/>
                </a:lnTo>
                <a:close/>
              </a:path>
              <a:path w="406400" h="137795">
                <a:moveTo>
                  <a:pt x="215556" y="87846"/>
                </a:moveTo>
                <a:lnTo>
                  <a:pt x="206542" y="87846"/>
                </a:lnTo>
                <a:lnTo>
                  <a:pt x="206542" y="91360"/>
                </a:lnTo>
                <a:lnTo>
                  <a:pt x="210889" y="108154"/>
                </a:lnTo>
                <a:lnTo>
                  <a:pt x="211062" y="108356"/>
                </a:lnTo>
                <a:lnTo>
                  <a:pt x="211233" y="108154"/>
                </a:lnTo>
                <a:lnTo>
                  <a:pt x="215556" y="91360"/>
                </a:lnTo>
                <a:lnTo>
                  <a:pt x="215556" y="87846"/>
                </a:lnTo>
                <a:close/>
              </a:path>
              <a:path w="406400" h="137795">
                <a:moveTo>
                  <a:pt x="256959" y="0"/>
                </a:moveTo>
                <a:lnTo>
                  <a:pt x="244890" y="0"/>
                </a:lnTo>
                <a:lnTo>
                  <a:pt x="244890" y="94110"/>
                </a:lnTo>
                <a:lnTo>
                  <a:pt x="256959" y="94110"/>
                </a:lnTo>
                <a:lnTo>
                  <a:pt x="256959" y="46444"/>
                </a:lnTo>
                <a:lnTo>
                  <a:pt x="248709" y="46444"/>
                </a:lnTo>
                <a:lnTo>
                  <a:pt x="248709" y="36055"/>
                </a:lnTo>
                <a:lnTo>
                  <a:pt x="256959" y="36055"/>
                </a:lnTo>
                <a:lnTo>
                  <a:pt x="256959" y="0"/>
                </a:lnTo>
                <a:close/>
              </a:path>
              <a:path w="406400" h="137795">
                <a:moveTo>
                  <a:pt x="226403" y="2597"/>
                </a:moveTo>
                <a:lnTo>
                  <a:pt x="214487" y="2597"/>
                </a:lnTo>
                <a:lnTo>
                  <a:pt x="214487" y="82041"/>
                </a:lnTo>
                <a:lnTo>
                  <a:pt x="226403" y="82041"/>
                </a:lnTo>
                <a:lnTo>
                  <a:pt x="226403" y="46444"/>
                </a:lnTo>
                <a:lnTo>
                  <a:pt x="222737" y="46444"/>
                </a:lnTo>
                <a:lnTo>
                  <a:pt x="222737" y="36055"/>
                </a:lnTo>
                <a:lnTo>
                  <a:pt x="226403" y="36055"/>
                </a:lnTo>
                <a:lnTo>
                  <a:pt x="226403" y="2597"/>
                </a:lnTo>
                <a:close/>
              </a:path>
              <a:path w="406400" h="137795">
                <a:moveTo>
                  <a:pt x="198598" y="10847"/>
                </a:moveTo>
                <a:lnTo>
                  <a:pt x="146654" y="10847"/>
                </a:lnTo>
                <a:lnTo>
                  <a:pt x="146654" y="21083"/>
                </a:lnTo>
                <a:lnTo>
                  <a:pt x="186376" y="21083"/>
                </a:lnTo>
                <a:lnTo>
                  <a:pt x="186376" y="39874"/>
                </a:lnTo>
                <a:lnTo>
                  <a:pt x="146959" y="39874"/>
                </a:lnTo>
                <a:lnTo>
                  <a:pt x="146959" y="80055"/>
                </a:lnTo>
                <a:lnTo>
                  <a:pt x="155820" y="80055"/>
                </a:lnTo>
                <a:lnTo>
                  <a:pt x="169931" y="79904"/>
                </a:lnTo>
                <a:lnTo>
                  <a:pt x="182766" y="79310"/>
                </a:lnTo>
                <a:lnTo>
                  <a:pt x="195115" y="78057"/>
                </a:lnTo>
                <a:lnTo>
                  <a:pt x="204130" y="76541"/>
                </a:lnTo>
                <a:lnTo>
                  <a:pt x="159181" y="76541"/>
                </a:lnTo>
                <a:lnTo>
                  <a:pt x="159181" y="69819"/>
                </a:lnTo>
                <a:lnTo>
                  <a:pt x="155820" y="69819"/>
                </a:lnTo>
                <a:lnTo>
                  <a:pt x="159181" y="69782"/>
                </a:lnTo>
                <a:lnTo>
                  <a:pt x="159181" y="49499"/>
                </a:lnTo>
                <a:lnTo>
                  <a:pt x="198598" y="49499"/>
                </a:lnTo>
                <a:lnTo>
                  <a:pt x="198598" y="10847"/>
                </a:lnTo>
                <a:close/>
              </a:path>
              <a:path w="406400" h="137795">
                <a:moveTo>
                  <a:pt x="206390" y="65694"/>
                </a:moveTo>
                <a:lnTo>
                  <a:pt x="194213" y="67821"/>
                </a:lnTo>
                <a:lnTo>
                  <a:pt x="182194" y="69074"/>
                </a:lnTo>
                <a:lnTo>
                  <a:pt x="169630" y="69668"/>
                </a:lnTo>
                <a:lnTo>
                  <a:pt x="159181" y="69782"/>
                </a:lnTo>
                <a:lnTo>
                  <a:pt x="159181" y="76541"/>
                </a:lnTo>
                <a:lnTo>
                  <a:pt x="204130" y="76541"/>
                </a:lnTo>
                <a:lnTo>
                  <a:pt x="207765" y="75930"/>
                </a:lnTo>
                <a:lnTo>
                  <a:pt x="206390" y="65694"/>
                </a:lnTo>
                <a:close/>
              </a:path>
              <a:path w="406400" h="137795">
                <a:moveTo>
                  <a:pt x="159181" y="69782"/>
                </a:moveTo>
                <a:lnTo>
                  <a:pt x="155820" y="69819"/>
                </a:lnTo>
                <a:lnTo>
                  <a:pt x="159181" y="69819"/>
                </a:lnTo>
                <a:close/>
              </a:path>
              <a:path w="406400" h="137795">
                <a:moveTo>
                  <a:pt x="226403" y="36055"/>
                </a:moveTo>
                <a:lnTo>
                  <a:pt x="222737" y="36055"/>
                </a:lnTo>
                <a:lnTo>
                  <a:pt x="222737" y="46444"/>
                </a:lnTo>
                <a:lnTo>
                  <a:pt x="226403" y="46444"/>
                </a:lnTo>
                <a:lnTo>
                  <a:pt x="226403" y="36055"/>
                </a:lnTo>
                <a:close/>
              </a:path>
              <a:path w="406400" h="137795">
                <a:moveTo>
                  <a:pt x="244890" y="36055"/>
                </a:moveTo>
                <a:lnTo>
                  <a:pt x="226403" y="36055"/>
                </a:lnTo>
                <a:lnTo>
                  <a:pt x="226403" y="46444"/>
                </a:lnTo>
                <a:lnTo>
                  <a:pt x="244890" y="46444"/>
                </a:lnTo>
                <a:lnTo>
                  <a:pt x="244890" y="36055"/>
                </a:lnTo>
                <a:close/>
              </a:path>
              <a:path w="406400" h="137795">
                <a:moveTo>
                  <a:pt x="256959" y="36055"/>
                </a:moveTo>
                <a:lnTo>
                  <a:pt x="248709" y="36055"/>
                </a:lnTo>
                <a:lnTo>
                  <a:pt x="248709" y="46444"/>
                </a:lnTo>
                <a:lnTo>
                  <a:pt x="256959" y="46444"/>
                </a:lnTo>
                <a:lnTo>
                  <a:pt x="256959" y="36055"/>
                </a:lnTo>
                <a:close/>
              </a:path>
              <a:path w="406400" h="137795">
                <a:moveTo>
                  <a:pt x="337155" y="69513"/>
                </a:moveTo>
                <a:lnTo>
                  <a:pt x="281086" y="69513"/>
                </a:lnTo>
                <a:lnTo>
                  <a:pt x="281086" y="79902"/>
                </a:lnTo>
                <a:lnTo>
                  <a:pt x="405905" y="79902"/>
                </a:lnTo>
                <a:lnTo>
                  <a:pt x="405905" y="74860"/>
                </a:lnTo>
                <a:lnTo>
                  <a:pt x="337155" y="74860"/>
                </a:lnTo>
                <a:lnTo>
                  <a:pt x="337155" y="69513"/>
                </a:lnTo>
                <a:close/>
              </a:path>
              <a:path w="406400" h="137795">
                <a:moveTo>
                  <a:pt x="349683" y="51027"/>
                </a:moveTo>
                <a:lnTo>
                  <a:pt x="337155" y="51027"/>
                </a:lnTo>
                <a:lnTo>
                  <a:pt x="337155" y="74860"/>
                </a:lnTo>
                <a:lnTo>
                  <a:pt x="349683" y="74860"/>
                </a:lnTo>
                <a:lnTo>
                  <a:pt x="349683" y="51027"/>
                </a:lnTo>
                <a:close/>
              </a:path>
              <a:path w="406400" h="137795">
                <a:moveTo>
                  <a:pt x="405905" y="69513"/>
                </a:moveTo>
                <a:lnTo>
                  <a:pt x="349683" y="69513"/>
                </a:lnTo>
                <a:lnTo>
                  <a:pt x="349683" y="74860"/>
                </a:lnTo>
                <a:lnTo>
                  <a:pt x="405905" y="74860"/>
                </a:lnTo>
                <a:lnTo>
                  <a:pt x="405905" y="69513"/>
                </a:lnTo>
                <a:close/>
              </a:path>
              <a:path w="406400" h="137795">
                <a:moveTo>
                  <a:pt x="313627" y="43541"/>
                </a:moveTo>
                <a:lnTo>
                  <a:pt x="293308" y="43541"/>
                </a:lnTo>
                <a:lnTo>
                  <a:pt x="293308" y="53930"/>
                </a:lnTo>
                <a:lnTo>
                  <a:pt x="337155" y="53930"/>
                </a:lnTo>
                <a:lnTo>
                  <a:pt x="337155" y="51027"/>
                </a:lnTo>
                <a:lnTo>
                  <a:pt x="393530" y="51027"/>
                </a:lnTo>
                <a:lnTo>
                  <a:pt x="393530" y="50263"/>
                </a:lnTo>
                <a:lnTo>
                  <a:pt x="313627" y="50263"/>
                </a:lnTo>
                <a:lnTo>
                  <a:pt x="313627" y="43541"/>
                </a:lnTo>
                <a:close/>
              </a:path>
              <a:path w="406400" h="137795">
                <a:moveTo>
                  <a:pt x="393530" y="51027"/>
                </a:moveTo>
                <a:lnTo>
                  <a:pt x="349683" y="51027"/>
                </a:lnTo>
                <a:lnTo>
                  <a:pt x="349683" y="53930"/>
                </a:lnTo>
                <a:lnTo>
                  <a:pt x="393530" y="53930"/>
                </a:lnTo>
                <a:lnTo>
                  <a:pt x="393530" y="51027"/>
                </a:lnTo>
                <a:close/>
              </a:path>
              <a:path w="406400" h="137795">
                <a:moveTo>
                  <a:pt x="326308" y="8861"/>
                </a:moveTo>
                <a:lnTo>
                  <a:pt x="313627" y="8861"/>
                </a:lnTo>
                <a:lnTo>
                  <a:pt x="313627" y="50263"/>
                </a:lnTo>
                <a:lnTo>
                  <a:pt x="326308" y="50263"/>
                </a:lnTo>
                <a:lnTo>
                  <a:pt x="326308" y="8861"/>
                </a:lnTo>
                <a:close/>
              </a:path>
              <a:path w="406400" h="137795">
                <a:moveTo>
                  <a:pt x="360683" y="43541"/>
                </a:moveTo>
                <a:lnTo>
                  <a:pt x="326308" y="43541"/>
                </a:lnTo>
                <a:lnTo>
                  <a:pt x="326308" y="50263"/>
                </a:lnTo>
                <a:lnTo>
                  <a:pt x="360683" y="50263"/>
                </a:lnTo>
                <a:lnTo>
                  <a:pt x="360683" y="43541"/>
                </a:lnTo>
                <a:close/>
              </a:path>
              <a:path w="406400" h="137795">
                <a:moveTo>
                  <a:pt x="373211" y="8861"/>
                </a:moveTo>
                <a:lnTo>
                  <a:pt x="360683" y="8861"/>
                </a:lnTo>
                <a:lnTo>
                  <a:pt x="360683" y="50263"/>
                </a:lnTo>
                <a:lnTo>
                  <a:pt x="373211" y="50263"/>
                </a:lnTo>
                <a:lnTo>
                  <a:pt x="373211" y="8861"/>
                </a:lnTo>
                <a:close/>
              </a:path>
              <a:path w="406400" h="137795">
                <a:moveTo>
                  <a:pt x="393530" y="43541"/>
                </a:moveTo>
                <a:lnTo>
                  <a:pt x="373211" y="43541"/>
                </a:lnTo>
                <a:lnTo>
                  <a:pt x="373211" y="50263"/>
                </a:lnTo>
                <a:lnTo>
                  <a:pt x="393530" y="50263"/>
                </a:lnTo>
                <a:lnTo>
                  <a:pt x="393530" y="43541"/>
                </a:lnTo>
                <a:close/>
              </a:path>
              <a:path w="406400" h="137795">
                <a:moveTo>
                  <a:pt x="394141" y="4277"/>
                </a:moveTo>
                <a:lnTo>
                  <a:pt x="292697" y="4277"/>
                </a:lnTo>
                <a:lnTo>
                  <a:pt x="292697" y="14666"/>
                </a:lnTo>
                <a:lnTo>
                  <a:pt x="313627" y="14666"/>
                </a:lnTo>
                <a:lnTo>
                  <a:pt x="313627" y="8861"/>
                </a:lnTo>
                <a:lnTo>
                  <a:pt x="394141" y="8861"/>
                </a:lnTo>
                <a:lnTo>
                  <a:pt x="394141" y="4277"/>
                </a:lnTo>
                <a:close/>
              </a:path>
              <a:path w="406400" h="137795">
                <a:moveTo>
                  <a:pt x="360683" y="8861"/>
                </a:moveTo>
                <a:lnTo>
                  <a:pt x="326308" y="8861"/>
                </a:lnTo>
                <a:lnTo>
                  <a:pt x="326308" y="14666"/>
                </a:lnTo>
                <a:lnTo>
                  <a:pt x="360683" y="14666"/>
                </a:lnTo>
                <a:lnTo>
                  <a:pt x="360683" y="8861"/>
                </a:lnTo>
                <a:close/>
              </a:path>
              <a:path w="406400" h="137795">
                <a:moveTo>
                  <a:pt x="394141" y="8861"/>
                </a:moveTo>
                <a:lnTo>
                  <a:pt x="373211" y="8861"/>
                </a:lnTo>
                <a:lnTo>
                  <a:pt x="373211" y="14666"/>
                </a:lnTo>
                <a:lnTo>
                  <a:pt x="394141" y="14666"/>
                </a:lnTo>
                <a:lnTo>
                  <a:pt x="394141" y="8861"/>
                </a:lnTo>
                <a:close/>
              </a:path>
              <a:path w="406400" h="137795">
                <a:moveTo>
                  <a:pt x="390627" y="92735"/>
                </a:moveTo>
                <a:lnTo>
                  <a:pt x="296364" y="92735"/>
                </a:lnTo>
                <a:lnTo>
                  <a:pt x="296364" y="136277"/>
                </a:lnTo>
                <a:lnTo>
                  <a:pt x="390627" y="136277"/>
                </a:lnTo>
                <a:lnTo>
                  <a:pt x="390627" y="126041"/>
                </a:lnTo>
                <a:lnTo>
                  <a:pt x="308891" y="126041"/>
                </a:lnTo>
                <a:lnTo>
                  <a:pt x="308891" y="102819"/>
                </a:lnTo>
                <a:lnTo>
                  <a:pt x="390627" y="102819"/>
                </a:lnTo>
                <a:lnTo>
                  <a:pt x="390627" y="92735"/>
                </a:lnTo>
                <a:close/>
              </a:path>
              <a:path w="406400" h="137795">
                <a:moveTo>
                  <a:pt x="390627" y="102819"/>
                </a:moveTo>
                <a:lnTo>
                  <a:pt x="378252" y="102819"/>
                </a:lnTo>
                <a:lnTo>
                  <a:pt x="378252" y="126041"/>
                </a:lnTo>
                <a:lnTo>
                  <a:pt x="390627" y="126041"/>
                </a:lnTo>
                <a:lnTo>
                  <a:pt x="390627" y="102819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486436" y="7788324"/>
            <a:ext cx="584835" cy="138430"/>
          </a:xfrm>
          <a:custGeom>
            <a:avLst/>
            <a:gdLst/>
            <a:ahLst/>
            <a:cxnLst/>
            <a:rect l="l" t="t" r="r" b="b"/>
            <a:pathLst>
              <a:path w="584835" h="138429">
                <a:moveTo>
                  <a:pt x="36055" y="91666"/>
                </a:moveTo>
                <a:lnTo>
                  <a:pt x="23374" y="91666"/>
                </a:lnTo>
                <a:lnTo>
                  <a:pt x="23374" y="135055"/>
                </a:lnTo>
                <a:lnTo>
                  <a:pt x="115346" y="135055"/>
                </a:lnTo>
                <a:lnTo>
                  <a:pt x="115346" y="129249"/>
                </a:lnTo>
                <a:lnTo>
                  <a:pt x="36055" y="129249"/>
                </a:lnTo>
                <a:lnTo>
                  <a:pt x="36055" y="91666"/>
                </a:lnTo>
                <a:close/>
              </a:path>
              <a:path w="584835" h="138429">
                <a:moveTo>
                  <a:pt x="115346" y="124666"/>
                </a:moveTo>
                <a:lnTo>
                  <a:pt x="36055" y="124666"/>
                </a:lnTo>
                <a:lnTo>
                  <a:pt x="36055" y="129249"/>
                </a:lnTo>
                <a:lnTo>
                  <a:pt x="115346" y="129249"/>
                </a:lnTo>
                <a:lnTo>
                  <a:pt x="115346" y="124666"/>
                </a:lnTo>
                <a:close/>
              </a:path>
              <a:path w="584835" h="138429">
                <a:moveTo>
                  <a:pt x="111527" y="152"/>
                </a:moveTo>
                <a:lnTo>
                  <a:pt x="98846" y="152"/>
                </a:lnTo>
                <a:lnTo>
                  <a:pt x="98846" y="102208"/>
                </a:lnTo>
                <a:lnTo>
                  <a:pt x="111527" y="102208"/>
                </a:lnTo>
                <a:lnTo>
                  <a:pt x="111527" y="65083"/>
                </a:lnTo>
                <a:lnTo>
                  <a:pt x="103430" y="65083"/>
                </a:lnTo>
                <a:lnTo>
                  <a:pt x="103430" y="54694"/>
                </a:lnTo>
                <a:lnTo>
                  <a:pt x="111527" y="54694"/>
                </a:lnTo>
                <a:lnTo>
                  <a:pt x="111527" y="31930"/>
                </a:lnTo>
                <a:lnTo>
                  <a:pt x="103430" y="31930"/>
                </a:lnTo>
                <a:lnTo>
                  <a:pt x="103430" y="21541"/>
                </a:lnTo>
                <a:lnTo>
                  <a:pt x="111527" y="21541"/>
                </a:lnTo>
                <a:lnTo>
                  <a:pt x="111527" y="152"/>
                </a:lnTo>
                <a:close/>
              </a:path>
              <a:path w="584835" h="138429">
                <a:moveTo>
                  <a:pt x="35597" y="8861"/>
                </a:moveTo>
                <a:lnTo>
                  <a:pt x="21462" y="11398"/>
                </a:lnTo>
                <a:lnTo>
                  <a:pt x="10178" y="18505"/>
                </a:lnTo>
                <a:lnTo>
                  <a:pt x="2704" y="29421"/>
                </a:lnTo>
                <a:lnTo>
                  <a:pt x="0" y="43388"/>
                </a:lnTo>
                <a:lnTo>
                  <a:pt x="2704" y="57355"/>
                </a:lnTo>
                <a:lnTo>
                  <a:pt x="10178" y="68272"/>
                </a:lnTo>
                <a:lnTo>
                  <a:pt x="21462" y="75378"/>
                </a:lnTo>
                <a:lnTo>
                  <a:pt x="35597" y="77916"/>
                </a:lnTo>
                <a:lnTo>
                  <a:pt x="49731" y="75378"/>
                </a:lnTo>
                <a:lnTo>
                  <a:pt x="61015" y="68272"/>
                </a:lnTo>
                <a:lnTo>
                  <a:pt x="61943" y="66916"/>
                </a:lnTo>
                <a:lnTo>
                  <a:pt x="35597" y="66916"/>
                </a:lnTo>
                <a:lnTo>
                  <a:pt x="26272" y="65173"/>
                </a:lnTo>
                <a:lnTo>
                  <a:pt x="18867" y="60308"/>
                </a:lnTo>
                <a:lnTo>
                  <a:pt x="13983" y="52865"/>
                </a:lnTo>
                <a:lnTo>
                  <a:pt x="12222" y="43388"/>
                </a:lnTo>
                <a:lnTo>
                  <a:pt x="13983" y="34000"/>
                </a:lnTo>
                <a:lnTo>
                  <a:pt x="18867" y="26602"/>
                </a:lnTo>
                <a:lnTo>
                  <a:pt x="26272" y="21754"/>
                </a:lnTo>
                <a:lnTo>
                  <a:pt x="35597" y="20013"/>
                </a:lnTo>
                <a:lnTo>
                  <a:pt x="62048" y="20013"/>
                </a:lnTo>
                <a:lnTo>
                  <a:pt x="61015" y="18505"/>
                </a:lnTo>
                <a:lnTo>
                  <a:pt x="49731" y="11398"/>
                </a:lnTo>
                <a:lnTo>
                  <a:pt x="35597" y="8861"/>
                </a:lnTo>
                <a:close/>
              </a:path>
              <a:path w="584835" h="138429">
                <a:moveTo>
                  <a:pt x="62048" y="20013"/>
                </a:moveTo>
                <a:lnTo>
                  <a:pt x="35597" y="20013"/>
                </a:lnTo>
                <a:lnTo>
                  <a:pt x="44945" y="21754"/>
                </a:lnTo>
                <a:lnTo>
                  <a:pt x="52402" y="26602"/>
                </a:lnTo>
                <a:lnTo>
                  <a:pt x="57339" y="34000"/>
                </a:lnTo>
                <a:lnTo>
                  <a:pt x="59124" y="43388"/>
                </a:lnTo>
                <a:lnTo>
                  <a:pt x="57339" y="52865"/>
                </a:lnTo>
                <a:lnTo>
                  <a:pt x="52402" y="60308"/>
                </a:lnTo>
                <a:lnTo>
                  <a:pt x="44945" y="65173"/>
                </a:lnTo>
                <a:lnTo>
                  <a:pt x="35597" y="66916"/>
                </a:lnTo>
                <a:lnTo>
                  <a:pt x="61943" y="66916"/>
                </a:lnTo>
                <a:lnTo>
                  <a:pt x="63198" y="65083"/>
                </a:lnTo>
                <a:lnTo>
                  <a:pt x="61874" y="65083"/>
                </a:lnTo>
                <a:lnTo>
                  <a:pt x="61874" y="54694"/>
                </a:lnTo>
                <a:lnTo>
                  <a:pt x="69004" y="54694"/>
                </a:lnTo>
                <a:lnTo>
                  <a:pt x="71194" y="43388"/>
                </a:lnTo>
                <a:lnTo>
                  <a:pt x="68975" y="31930"/>
                </a:lnTo>
                <a:lnTo>
                  <a:pt x="61874" y="31930"/>
                </a:lnTo>
                <a:lnTo>
                  <a:pt x="61874" y="21541"/>
                </a:lnTo>
                <a:lnTo>
                  <a:pt x="63094" y="21541"/>
                </a:lnTo>
                <a:lnTo>
                  <a:pt x="62048" y="20013"/>
                </a:lnTo>
                <a:close/>
              </a:path>
              <a:path w="584835" h="138429">
                <a:moveTo>
                  <a:pt x="69004" y="54694"/>
                </a:moveTo>
                <a:lnTo>
                  <a:pt x="61874" y="54694"/>
                </a:lnTo>
                <a:lnTo>
                  <a:pt x="61874" y="65083"/>
                </a:lnTo>
                <a:lnTo>
                  <a:pt x="63198" y="65083"/>
                </a:lnTo>
                <a:lnTo>
                  <a:pt x="68489" y="57355"/>
                </a:lnTo>
                <a:lnTo>
                  <a:pt x="69004" y="54694"/>
                </a:lnTo>
                <a:close/>
              </a:path>
              <a:path w="584835" h="138429">
                <a:moveTo>
                  <a:pt x="98846" y="54694"/>
                </a:moveTo>
                <a:lnTo>
                  <a:pt x="69004" y="54694"/>
                </a:lnTo>
                <a:lnTo>
                  <a:pt x="68489" y="57355"/>
                </a:lnTo>
                <a:lnTo>
                  <a:pt x="63198" y="65083"/>
                </a:lnTo>
                <a:lnTo>
                  <a:pt x="98846" y="65083"/>
                </a:lnTo>
                <a:lnTo>
                  <a:pt x="98846" y="54694"/>
                </a:lnTo>
                <a:close/>
              </a:path>
              <a:path w="584835" h="138429">
                <a:moveTo>
                  <a:pt x="111527" y="54694"/>
                </a:moveTo>
                <a:lnTo>
                  <a:pt x="103430" y="54694"/>
                </a:lnTo>
                <a:lnTo>
                  <a:pt x="103430" y="65083"/>
                </a:lnTo>
                <a:lnTo>
                  <a:pt x="111527" y="65083"/>
                </a:lnTo>
                <a:lnTo>
                  <a:pt x="111527" y="54694"/>
                </a:lnTo>
                <a:close/>
              </a:path>
              <a:path w="584835" h="138429">
                <a:moveTo>
                  <a:pt x="63094" y="21541"/>
                </a:moveTo>
                <a:lnTo>
                  <a:pt x="61874" y="21541"/>
                </a:lnTo>
                <a:lnTo>
                  <a:pt x="61874" y="31930"/>
                </a:lnTo>
                <a:lnTo>
                  <a:pt x="68975" y="31930"/>
                </a:lnTo>
                <a:lnTo>
                  <a:pt x="68489" y="29421"/>
                </a:lnTo>
                <a:lnTo>
                  <a:pt x="63094" y="21541"/>
                </a:lnTo>
                <a:close/>
              </a:path>
              <a:path w="584835" h="138429">
                <a:moveTo>
                  <a:pt x="98846" y="21541"/>
                </a:moveTo>
                <a:lnTo>
                  <a:pt x="63094" y="21541"/>
                </a:lnTo>
                <a:lnTo>
                  <a:pt x="68489" y="29421"/>
                </a:lnTo>
                <a:lnTo>
                  <a:pt x="68975" y="31930"/>
                </a:lnTo>
                <a:lnTo>
                  <a:pt x="98846" y="31930"/>
                </a:lnTo>
                <a:lnTo>
                  <a:pt x="98846" y="21541"/>
                </a:lnTo>
                <a:close/>
              </a:path>
              <a:path w="584835" h="138429">
                <a:moveTo>
                  <a:pt x="111527" y="21541"/>
                </a:moveTo>
                <a:lnTo>
                  <a:pt x="103430" y="21541"/>
                </a:lnTo>
                <a:lnTo>
                  <a:pt x="103430" y="31930"/>
                </a:lnTo>
                <a:lnTo>
                  <a:pt x="111527" y="31930"/>
                </a:lnTo>
                <a:lnTo>
                  <a:pt x="111527" y="21541"/>
                </a:lnTo>
                <a:close/>
              </a:path>
              <a:path w="584835" h="138429">
                <a:moveTo>
                  <a:pt x="256195" y="0"/>
                </a:moveTo>
                <a:lnTo>
                  <a:pt x="244126" y="0"/>
                </a:lnTo>
                <a:lnTo>
                  <a:pt x="244126" y="138110"/>
                </a:lnTo>
                <a:lnTo>
                  <a:pt x="256195" y="138110"/>
                </a:lnTo>
                <a:lnTo>
                  <a:pt x="256195" y="66305"/>
                </a:lnTo>
                <a:lnTo>
                  <a:pt x="248862" y="66305"/>
                </a:lnTo>
                <a:lnTo>
                  <a:pt x="248862" y="55610"/>
                </a:lnTo>
                <a:lnTo>
                  <a:pt x="256195" y="55610"/>
                </a:lnTo>
                <a:lnTo>
                  <a:pt x="256195" y="0"/>
                </a:lnTo>
                <a:close/>
              </a:path>
              <a:path w="584835" h="138429">
                <a:moveTo>
                  <a:pt x="225945" y="2902"/>
                </a:moveTo>
                <a:lnTo>
                  <a:pt x="214029" y="2902"/>
                </a:lnTo>
                <a:lnTo>
                  <a:pt x="214029" y="131235"/>
                </a:lnTo>
                <a:lnTo>
                  <a:pt x="225945" y="131235"/>
                </a:lnTo>
                <a:lnTo>
                  <a:pt x="225945" y="66305"/>
                </a:lnTo>
                <a:lnTo>
                  <a:pt x="222279" y="66305"/>
                </a:lnTo>
                <a:lnTo>
                  <a:pt x="222279" y="55610"/>
                </a:lnTo>
                <a:lnTo>
                  <a:pt x="225945" y="55610"/>
                </a:lnTo>
                <a:lnTo>
                  <a:pt x="225945" y="2902"/>
                </a:lnTo>
                <a:close/>
              </a:path>
              <a:path w="584835" h="138429">
                <a:moveTo>
                  <a:pt x="225945" y="55610"/>
                </a:moveTo>
                <a:lnTo>
                  <a:pt x="222279" y="55610"/>
                </a:lnTo>
                <a:lnTo>
                  <a:pt x="222279" y="66305"/>
                </a:lnTo>
                <a:lnTo>
                  <a:pt x="225945" y="66305"/>
                </a:lnTo>
                <a:lnTo>
                  <a:pt x="225945" y="55610"/>
                </a:lnTo>
                <a:close/>
              </a:path>
              <a:path w="584835" h="138429">
                <a:moveTo>
                  <a:pt x="244126" y="55610"/>
                </a:moveTo>
                <a:lnTo>
                  <a:pt x="225945" y="55610"/>
                </a:lnTo>
                <a:lnTo>
                  <a:pt x="225945" y="66305"/>
                </a:lnTo>
                <a:lnTo>
                  <a:pt x="244126" y="66305"/>
                </a:lnTo>
                <a:lnTo>
                  <a:pt x="244126" y="55610"/>
                </a:lnTo>
                <a:close/>
              </a:path>
              <a:path w="584835" h="138429">
                <a:moveTo>
                  <a:pt x="256195" y="55610"/>
                </a:moveTo>
                <a:lnTo>
                  <a:pt x="248862" y="55610"/>
                </a:lnTo>
                <a:lnTo>
                  <a:pt x="248862" y="66305"/>
                </a:lnTo>
                <a:lnTo>
                  <a:pt x="256195" y="66305"/>
                </a:lnTo>
                <a:lnTo>
                  <a:pt x="256195" y="55610"/>
                </a:lnTo>
                <a:close/>
              </a:path>
              <a:path w="584835" h="138429">
                <a:moveTo>
                  <a:pt x="169265" y="21388"/>
                </a:moveTo>
                <a:lnTo>
                  <a:pt x="166973" y="21388"/>
                </a:lnTo>
                <a:lnTo>
                  <a:pt x="166973" y="37277"/>
                </a:lnTo>
                <a:lnTo>
                  <a:pt x="165087" y="57377"/>
                </a:lnTo>
                <a:lnTo>
                  <a:pt x="159449" y="75013"/>
                </a:lnTo>
                <a:lnTo>
                  <a:pt x="150086" y="89441"/>
                </a:lnTo>
                <a:lnTo>
                  <a:pt x="137029" y="99916"/>
                </a:lnTo>
                <a:lnTo>
                  <a:pt x="144820" y="109694"/>
                </a:lnTo>
                <a:lnTo>
                  <a:pt x="158792" y="97691"/>
                </a:lnTo>
                <a:lnTo>
                  <a:pt x="168826" y="81162"/>
                </a:lnTo>
                <a:lnTo>
                  <a:pt x="173432" y="65659"/>
                </a:lnTo>
                <a:lnTo>
                  <a:pt x="171313" y="59022"/>
                </a:lnTo>
                <a:lnTo>
                  <a:pt x="169265" y="37277"/>
                </a:lnTo>
                <a:lnTo>
                  <a:pt x="169265" y="21388"/>
                </a:lnTo>
                <a:close/>
              </a:path>
              <a:path w="584835" h="138429">
                <a:moveTo>
                  <a:pt x="179195" y="21388"/>
                </a:moveTo>
                <a:lnTo>
                  <a:pt x="176904" y="21388"/>
                </a:lnTo>
                <a:lnTo>
                  <a:pt x="176904" y="37277"/>
                </a:lnTo>
                <a:lnTo>
                  <a:pt x="174877" y="60795"/>
                </a:lnTo>
                <a:lnTo>
                  <a:pt x="173432" y="65659"/>
                </a:lnTo>
                <a:lnTo>
                  <a:pt x="177400" y="78088"/>
                </a:lnTo>
                <a:lnTo>
                  <a:pt x="187441" y="93630"/>
                </a:lnTo>
                <a:lnTo>
                  <a:pt x="201348" y="104805"/>
                </a:lnTo>
                <a:lnTo>
                  <a:pt x="208834" y="95027"/>
                </a:lnTo>
                <a:lnTo>
                  <a:pt x="196018" y="85381"/>
                </a:lnTo>
                <a:lnTo>
                  <a:pt x="186739" y="71939"/>
                </a:lnTo>
                <a:lnTo>
                  <a:pt x="181098" y="55603"/>
                </a:lnTo>
                <a:lnTo>
                  <a:pt x="179195" y="37277"/>
                </a:lnTo>
                <a:lnTo>
                  <a:pt x="179195" y="21388"/>
                </a:lnTo>
                <a:close/>
              </a:path>
              <a:path w="584835" h="138429">
                <a:moveTo>
                  <a:pt x="176904" y="21388"/>
                </a:moveTo>
                <a:lnTo>
                  <a:pt x="169265" y="21388"/>
                </a:lnTo>
                <a:lnTo>
                  <a:pt x="169265" y="37277"/>
                </a:lnTo>
                <a:lnTo>
                  <a:pt x="171313" y="59022"/>
                </a:lnTo>
                <a:lnTo>
                  <a:pt x="173432" y="65659"/>
                </a:lnTo>
                <a:lnTo>
                  <a:pt x="174877" y="60795"/>
                </a:lnTo>
                <a:lnTo>
                  <a:pt x="176904" y="37277"/>
                </a:lnTo>
                <a:lnTo>
                  <a:pt x="176904" y="21388"/>
                </a:lnTo>
                <a:close/>
              </a:path>
              <a:path w="584835" h="138429">
                <a:moveTo>
                  <a:pt x="204404" y="16194"/>
                </a:moveTo>
                <a:lnTo>
                  <a:pt x="140237" y="16194"/>
                </a:lnTo>
                <a:lnTo>
                  <a:pt x="140237" y="26736"/>
                </a:lnTo>
                <a:lnTo>
                  <a:pt x="166973" y="26736"/>
                </a:lnTo>
                <a:lnTo>
                  <a:pt x="166973" y="21388"/>
                </a:lnTo>
                <a:lnTo>
                  <a:pt x="204404" y="21388"/>
                </a:lnTo>
                <a:lnTo>
                  <a:pt x="204404" y="16194"/>
                </a:lnTo>
                <a:close/>
              </a:path>
              <a:path w="584835" h="138429">
                <a:moveTo>
                  <a:pt x="204404" y="21388"/>
                </a:moveTo>
                <a:lnTo>
                  <a:pt x="179195" y="21388"/>
                </a:lnTo>
                <a:lnTo>
                  <a:pt x="179195" y="26736"/>
                </a:lnTo>
                <a:lnTo>
                  <a:pt x="204404" y="26736"/>
                </a:lnTo>
                <a:lnTo>
                  <a:pt x="204404" y="21388"/>
                </a:lnTo>
                <a:close/>
              </a:path>
              <a:path w="584835" h="138429">
                <a:moveTo>
                  <a:pt x="432300" y="0"/>
                </a:moveTo>
                <a:lnTo>
                  <a:pt x="419619" y="0"/>
                </a:lnTo>
                <a:lnTo>
                  <a:pt x="419619" y="82346"/>
                </a:lnTo>
                <a:lnTo>
                  <a:pt x="432300" y="82346"/>
                </a:lnTo>
                <a:lnTo>
                  <a:pt x="432300" y="46291"/>
                </a:lnTo>
                <a:lnTo>
                  <a:pt x="423591" y="46291"/>
                </a:lnTo>
                <a:lnTo>
                  <a:pt x="423591" y="35749"/>
                </a:lnTo>
                <a:lnTo>
                  <a:pt x="432300" y="35749"/>
                </a:lnTo>
                <a:lnTo>
                  <a:pt x="432300" y="0"/>
                </a:lnTo>
                <a:close/>
              </a:path>
              <a:path w="584835" h="138429">
                <a:moveTo>
                  <a:pt x="356369" y="13902"/>
                </a:moveTo>
                <a:lnTo>
                  <a:pt x="353925" y="13902"/>
                </a:lnTo>
                <a:lnTo>
                  <a:pt x="353925" y="25055"/>
                </a:lnTo>
                <a:lnTo>
                  <a:pt x="351385" y="39543"/>
                </a:lnTo>
                <a:lnTo>
                  <a:pt x="344262" y="52612"/>
                </a:lnTo>
                <a:lnTo>
                  <a:pt x="333300" y="63361"/>
                </a:lnTo>
                <a:lnTo>
                  <a:pt x="319244" y="70888"/>
                </a:lnTo>
                <a:lnTo>
                  <a:pt x="325814" y="80971"/>
                </a:lnTo>
                <a:lnTo>
                  <a:pt x="341497" y="72213"/>
                </a:lnTo>
                <a:lnTo>
                  <a:pt x="353657" y="59373"/>
                </a:lnTo>
                <a:lnTo>
                  <a:pt x="360671" y="45084"/>
                </a:lnTo>
                <a:lnTo>
                  <a:pt x="359036" y="41853"/>
                </a:lnTo>
                <a:lnTo>
                  <a:pt x="356369" y="25055"/>
                </a:lnTo>
                <a:lnTo>
                  <a:pt x="356369" y="13902"/>
                </a:lnTo>
                <a:close/>
              </a:path>
              <a:path w="584835" h="138429">
                <a:moveTo>
                  <a:pt x="366605" y="13902"/>
                </a:moveTo>
                <a:lnTo>
                  <a:pt x="364314" y="13902"/>
                </a:lnTo>
                <a:lnTo>
                  <a:pt x="364314" y="25055"/>
                </a:lnTo>
                <a:lnTo>
                  <a:pt x="361521" y="43352"/>
                </a:lnTo>
                <a:lnTo>
                  <a:pt x="360671" y="45084"/>
                </a:lnTo>
                <a:lnTo>
                  <a:pt x="366586" y="56775"/>
                </a:lnTo>
                <a:lnTo>
                  <a:pt x="378348" y="68861"/>
                </a:lnTo>
                <a:lnTo>
                  <a:pt x="393647" y="77152"/>
                </a:lnTo>
                <a:lnTo>
                  <a:pt x="400064" y="67069"/>
                </a:lnTo>
                <a:lnTo>
                  <a:pt x="386392" y="60053"/>
                </a:lnTo>
                <a:lnTo>
                  <a:pt x="375829" y="50130"/>
                </a:lnTo>
                <a:lnTo>
                  <a:pt x="369019" y="38172"/>
                </a:lnTo>
                <a:lnTo>
                  <a:pt x="366605" y="25055"/>
                </a:lnTo>
                <a:lnTo>
                  <a:pt x="366605" y="13902"/>
                </a:lnTo>
                <a:close/>
              </a:path>
              <a:path w="584835" h="138429">
                <a:moveTo>
                  <a:pt x="419619" y="35749"/>
                </a:moveTo>
                <a:lnTo>
                  <a:pt x="392425" y="35749"/>
                </a:lnTo>
                <a:lnTo>
                  <a:pt x="392425" y="46291"/>
                </a:lnTo>
                <a:lnTo>
                  <a:pt x="419619" y="46291"/>
                </a:lnTo>
                <a:lnTo>
                  <a:pt x="419619" y="35749"/>
                </a:lnTo>
                <a:close/>
              </a:path>
              <a:path w="584835" h="138429">
                <a:moveTo>
                  <a:pt x="432300" y="35749"/>
                </a:moveTo>
                <a:lnTo>
                  <a:pt x="423591" y="35749"/>
                </a:lnTo>
                <a:lnTo>
                  <a:pt x="423591" y="46291"/>
                </a:lnTo>
                <a:lnTo>
                  <a:pt x="432300" y="46291"/>
                </a:lnTo>
                <a:lnTo>
                  <a:pt x="432300" y="35749"/>
                </a:lnTo>
                <a:close/>
              </a:path>
              <a:path w="584835" h="138429">
                <a:moveTo>
                  <a:pt x="364314" y="13902"/>
                </a:moveTo>
                <a:lnTo>
                  <a:pt x="356369" y="13902"/>
                </a:lnTo>
                <a:lnTo>
                  <a:pt x="356369" y="25055"/>
                </a:lnTo>
                <a:lnTo>
                  <a:pt x="359036" y="41853"/>
                </a:lnTo>
                <a:lnTo>
                  <a:pt x="360671" y="45084"/>
                </a:lnTo>
                <a:lnTo>
                  <a:pt x="361521" y="43352"/>
                </a:lnTo>
                <a:lnTo>
                  <a:pt x="364314" y="25055"/>
                </a:lnTo>
                <a:lnTo>
                  <a:pt x="364314" y="13902"/>
                </a:lnTo>
                <a:close/>
              </a:path>
              <a:path w="584835" h="138429">
                <a:moveTo>
                  <a:pt x="396855" y="10083"/>
                </a:moveTo>
                <a:lnTo>
                  <a:pt x="323064" y="10083"/>
                </a:lnTo>
                <a:lnTo>
                  <a:pt x="323064" y="20472"/>
                </a:lnTo>
                <a:lnTo>
                  <a:pt x="353925" y="20472"/>
                </a:lnTo>
                <a:lnTo>
                  <a:pt x="353925" y="13902"/>
                </a:lnTo>
                <a:lnTo>
                  <a:pt x="396855" y="13902"/>
                </a:lnTo>
                <a:lnTo>
                  <a:pt x="396855" y="10083"/>
                </a:lnTo>
                <a:close/>
              </a:path>
              <a:path w="584835" h="138429">
                <a:moveTo>
                  <a:pt x="396855" y="13902"/>
                </a:moveTo>
                <a:lnTo>
                  <a:pt x="366605" y="13902"/>
                </a:lnTo>
                <a:lnTo>
                  <a:pt x="366605" y="20472"/>
                </a:lnTo>
                <a:lnTo>
                  <a:pt x="396855" y="20472"/>
                </a:lnTo>
                <a:lnTo>
                  <a:pt x="396855" y="13902"/>
                </a:lnTo>
                <a:close/>
              </a:path>
              <a:path w="584835" h="138429">
                <a:moveTo>
                  <a:pt x="386925" y="86471"/>
                </a:moveTo>
                <a:lnTo>
                  <a:pt x="367663" y="88228"/>
                </a:lnTo>
                <a:lnTo>
                  <a:pt x="353142" y="93308"/>
                </a:lnTo>
                <a:lnTo>
                  <a:pt x="343978" y="101425"/>
                </a:lnTo>
                <a:lnTo>
                  <a:pt x="340786" y="112291"/>
                </a:lnTo>
                <a:lnTo>
                  <a:pt x="343978" y="123198"/>
                </a:lnTo>
                <a:lnTo>
                  <a:pt x="353142" y="131254"/>
                </a:lnTo>
                <a:lnTo>
                  <a:pt x="367663" y="136246"/>
                </a:lnTo>
                <a:lnTo>
                  <a:pt x="386925" y="137957"/>
                </a:lnTo>
                <a:lnTo>
                  <a:pt x="406098" y="136246"/>
                </a:lnTo>
                <a:lnTo>
                  <a:pt x="420574" y="131254"/>
                </a:lnTo>
                <a:lnTo>
                  <a:pt x="424238" y="128027"/>
                </a:lnTo>
                <a:lnTo>
                  <a:pt x="386925" y="128027"/>
                </a:lnTo>
                <a:lnTo>
                  <a:pt x="372931" y="126965"/>
                </a:lnTo>
                <a:lnTo>
                  <a:pt x="362404" y="123883"/>
                </a:lnTo>
                <a:lnTo>
                  <a:pt x="355772" y="118939"/>
                </a:lnTo>
                <a:lnTo>
                  <a:pt x="353466" y="112291"/>
                </a:lnTo>
                <a:lnTo>
                  <a:pt x="355772" y="105554"/>
                </a:lnTo>
                <a:lnTo>
                  <a:pt x="362404" y="100565"/>
                </a:lnTo>
                <a:lnTo>
                  <a:pt x="372931" y="97467"/>
                </a:lnTo>
                <a:lnTo>
                  <a:pt x="386925" y="96402"/>
                </a:lnTo>
                <a:lnTo>
                  <a:pt x="424061" y="96402"/>
                </a:lnTo>
                <a:lnTo>
                  <a:pt x="420574" y="93308"/>
                </a:lnTo>
                <a:lnTo>
                  <a:pt x="406098" y="88228"/>
                </a:lnTo>
                <a:lnTo>
                  <a:pt x="386925" y="86471"/>
                </a:lnTo>
                <a:close/>
              </a:path>
              <a:path w="584835" h="138429">
                <a:moveTo>
                  <a:pt x="424061" y="96402"/>
                </a:moveTo>
                <a:lnTo>
                  <a:pt x="386925" y="96402"/>
                </a:lnTo>
                <a:lnTo>
                  <a:pt x="400918" y="97467"/>
                </a:lnTo>
                <a:lnTo>
                  <a:pt x="411445" y="100565"/>
                </a:lnTo>
                <a:lnTo>
                  <a:pt x="418077" y="105554"/>
                </a:lnTo>
                <a:lnTo>
                  <a:pt x="420383" y="112291"/>
                </a:lnTo>
                <a:lnTo>
                  <a:pt x="418077" y="118939"/>
                </a:lnTo>
                <a:lnTo>
                  <a:pt x="411445" y="123883"/>
                </a:lnTo>
                <a:lnTo>
                  <a:pt x="400918" y="126965"/>
                </a:lnTo>
                <a:lnTo>
                  <a:pt x="386925" y="128027"/>
                </a:lnTo>
                <a:lnTo>
                  <a:pt x="424238" y="128027"/>
                </a:lnTo>
                <a:lnTo>
                  <a:pt x="429721" y="123198"/>
                </a:lnTo>
                <a:lnTo>
                  <a:pt x="432911" y="112291"/>
                </a:lnTo>
                <a:lnTo>
                  <a:pt x="429721" y="101425"/>
                </a:lnTo>
                <a:lnTo>
                  <a:pt x="424061" y="96402"/>
                </a:lnTo>
                <a:close/>
              </a:path>
              <a:path w="584835" h="138429">
                <a:moveTo>
                  <a:pt x="515246" y="109999"/>
                </a:moveTo>
                <a:lnTo>
                  <a:pt x="459329" y="109999"/>
                </a:lnTo>
                <a:lnTo>
                  <a:pt x="459329" y="120541"/>
                </a:lnTo>
                <a:lnTo>
                  <a:pt x="584454" y="120541"/>
                </a:lnTo>
                <a:lnTo>
                  <a:pt x="584454" y="113055"/>
                </a:lnTo>
                <a:lnTo>
                  <a:pt x="515246" y="113055"/>
                </a:lnTo>
                <a:lnTo>
                  <a:pt x="515246" y="109999"/>
                </a:lnTo>
                <a:close/>
              </a:path>
              <a:path w="584835" h="138429">
                <a:moveTo>
                  <a:pt x="527926" y="76999"/>
                </a:moveTo>
                <a:lnTo>
                  <a:pt x="515246" y="76999"/>
                </a:lnTo>
                <a:lnTo>
                  <a:pt x="515246" y="113055"/>
                </a:lnTo>
                <a:lnTo>
                  <a:pt x="527926" y="113055"/>
                </a:lnTo>
                <a:lnTo>
                  <a:pt x="527926" y="76999"/>
                </a:lnTo>
                <a:close/>
              </a:path>
              <a:path w="584835" h="138429">
                <a:moveTo>
                  <a:pt x="584454" y="109999"/>
                </a:moveTo>
                <a:lnTo>
                  <a:pt x="527926" y="109999"/>
                </a:lnTo>
                <a:lnTo>
                  <a:pt x="527926" y="113055"/>
                </a:lnTo>
                <a:lnTo>
                  <a:pt x="584454" y="113055"/>
                </a:lnTo>
                <a:lnTo>
                  <a:pt x="584454" y="109999"/>
                </a:lnTo>
                <a:close/>
              </a:path>
              <a:path w="584835" h="138429">
                <a:moveTo>
                  <a:pt x="486524" y="9777"/>
                </a:moveTo>
                <a:lnTo>
                  <a:pt x="473996" y="9777"/>
                </a:lnTo>
                <a:lnTo>
                  <a:pt x="473996" y="80360"/>
                </a:lnTo>
                <a:lnTo>
                  <a:pt x="515246" y="80360"/>
                </a:lnTo>
                <a:lnTo>
                  <a:pt x="515246" y="76999"/>
                </a:lnTo>
                <a:lnTo>
                  <a:pt x="569482" y="76999"/>
                </a:lnTo>
                <a:lnTo>
                  <a:pt x="569482" y="69971"/>
                </a:lnTo>
                <a:lnTo>
                  <a:pt x="486524" y="69971"/>
                </a:lnTo>
                <a:lnTo>
                  <a:pt x="486524" y="44610"/>
                </a:lnTo>
                <a:lnTo>
                  <a:pt x="569482" y="44610"/>
                </a:lnTo>
                <a:lnTo>
                  <a:pt x="569482" y="34374"/>
                </a:lnTo>
                <a:lnTo>
                  <a:pt x="486524" y="34374"/>
                </a:lnTo>
                <a:lnTo>
                  <a:pt x="486524" y="9777"/>
                </a:lnTo>
                <a:close/>
              </a:path>
              <a:path w="584835" h="138429">
                <a:moveTo>
                  <a:pt x="569482" y="76999"/>
                </a:moveTo>
                <a:lnTo>
                  <a:pt x="527926" y="76999"/>
                </a:lnTo>
                <a:lnTo>
                  <a:pt x="527926" y="80360"/>
                </a:lnTo>
                <a:lnTo>
                  <a:pt x="569482" y="80360"/>
                </a:lnTo>
                <a:lnTo>
                  <a:pt x="569482" y="76999"/>
                </a:lnTo>
                <a:close/>
              </a:path>
              <a:path w="584835" h="138429">
                <a:moveTo>
                  <a:pt x="569482" y="44610"/>
                </a:moveTo>
                <a:lnTo>
                  <a:pt x="556954" y="44610"/>
                </a:lnTo>
                <a:lnTo>
                  <a:pt x="556954" y="69971"/>
                </a:lnTo>
                <a:lnTo>
                  <a:pt x="569482" y="69971"/>
                </a:lnTo>
                <a:lnTo>
                  <a:pt x="569482" y="44610"/>
                </a:lnTo>
                <a:close/>
              </a:path>
              <a:path w="584835" h="138429">
                <a:moveTo>
                  <a:pt x="569482" y="9777"/>
                </a:moveTo>
                <a:lnTo>
                  <a:pt x="556954" y="9777"/>
                </a:lnTo>
                <a:lnTo>
                  <a:pt x="556954" y="34374"/>
                </a:lnTo>
                <a:lnTo>
                  <a:pt x="569482" y="34374"/>
                </a:lnTo>
                <a:lnTo>
                  <a:pt x="569482" y="9777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795122" y="7788324"/>
            <a:ext cx="443865" cy="138430"/>
          </a:xfrm>
          <a:custGeom>
            <a:avLst/>
            <a:gdLst/>
            <a:ahLst/>
            <a:cxnLst/>
            <a:rect l="l" t="t" r="r" b="b"/>
            <a:pathLst>
              <a:path w="443864" h="138429">
                <a:moveTo>
                  <a:pt x="36055" y="91666"/>
                </a:moveTo>
                <a:lnTo>
                  <a:pt x="23374" y="91666"/>
                </a:lnTo>
                <a:lnTo>
                  <a:pt x="23374" y="135055"/>
                </a:lnTo>
                <a:lnTo>
                  <a:pt x="115346" y="135055"/>
                </a:lnTo>
                <a:lnTo>
                  <a:pt x="115346" y="129249"/>
                </a:lnTo>
                <a:lnTo>
                  <a:pt x="36055" y="129249"/>
                </a:lnTo>
                <a:lnTo>
                  <a:pt x="36055" y="91666"/>
                </a:lnTo>
                <a:close/>
              </a:path>
              <a:path w="443864" h="138429">
                <a:moveTo>
                  <a:pt x="115346" y="124666"/>
                </a:moveTo>
                <a:lnTo>
                  <a:pt x="36055" y="124666"/>
                </a:lnTo>
                <a:lnTo>
                  <a:pt x="36055" y="129249"/>
                </a:lnTo>
                <a:lnTo>
                  <a:pt x="115346" y="129249"/>
                </a:lnTo>
                <a:lnTo>
                  <a:pt x="115346" y="124666"/>
                </a:lnTo>
                <a:close/>
              </a:path>
              <a:path w="443864" h="138429">
                <a:moveTo>
                  <a:pt x="111527" y="152"/>
                </a:moveTo>
                <a:lnTo>
                  <a:pt x="98846" y="152"/>
                </a:lnTo>
                <a:lnTo>
                  <a:pt x="98846" y="102208"/>
                </a:lnTo>
                <a:lnTo>
                  <a:pt x="111527" y="102208"/>
                </a:lnTo>
                <a:lnTo>
                  <a:pt x="111527" y="65083"/>
                </a:lnTo>
                <a:lnTo>
                  <a:pt x="103430" y="65083"/>
                </a:lnTo>
                <a:lnTo>
                  <a:pt x="103430" y="54694"/>
                </a:lnTo>
                <a:lnTo>
                  <a:pt x="111527" y="54694"/>
                </a:lnTo>
                <a:lnTo>
                  <a:pt x="111527" y="31930"/>
                </a:lnTo>
                <a:lnTo>
                  <a:pt x="103430" y="31930"/>
                </a:lnTo>
                <a:lnTo>
                  <a:pt x="103430" y="21541"/>
                </a:lnTo>
                <a:lnTo>
                  <a:pt x="111527" y="21541"/>
                </a:lnTo>
                <a:lnTo>
                  <a:pt x="111527" y="152"/>
                </a:lnTo>
                <a:close/>
              </a:path>
              <a:path w="443864" h="138429">
                <a:moveTo>
                  <a:pt x="35597" y="8861"/>
                </a:moveTo>
                <a:lnTo>
                  <a:pt x="21462" y="11398"/>
                </a:lnTo>
                <a:lnTo>
                  <a:pt x="10178" y="18505"/>
                </a:lnTo>
                <a:lnTo>
                  <a:pt x="2704" y="29421"/>
                </a:lnTo>
                <a:lnTo>
                  <a:pt x="0" y="43388"/>
                </a:lnTo>
                <a:lnTo>
                  <a:pt x="2704" y="57355"/>
                </a:lnTo>
                <a:lnTo>
                  <a:pt x="10178" y="68272"/>
                </a:lnTo>
                <a:lnTo>
                  <a:pt x="21462" y="75378"/>
                </a:lnTo>
                <a:lnTo>
                  <a:pt x="35597" y="77916"/>
                </a:lnTo>
                <a:lnTo>
                  <a:pt x="49731" y="75378"/>
                </a:lnTo>
                <a:lnTo>
                  <a:pt x="61015" y="68272"/>
                </a:lnTo>
                <a:lnTo>
                  <a:pt x="61943" y="66916"/>
                </a:lnTo>
                <a:lnTo>
                  <a:pt x="35597" y="66916"/>
                </a:lnTo>
                <a:lnTo>
                  <a:pt x="26272" y="65173"/>
                </a:lnTo>
                <a:lnTo>
                  <a:pt x="18867" y="60308"/>
                </a:lnTo>
                <a:lnTo>
                  <a:pt x="13983" y="52865"/>
                </a:lnTo>
                <a:lnTo>
                  <a:pt x="12222" y="43388"/>
                </a:lnTo>
                <a:lnTo>
                  <a:pt x="13983" y="34000"/>
                </a:lnTo>
                <a:lnTo>
                  <a:pt x="18867" y="26602"/>
                </a:lnTo>
                <a:lnTo>
                  <a:pt x="26272" y="21754"/>
                </a:lnTo>
                <a:lnTo>
                  <a:pt x="35597" y="20013"/>
                </a:lnTo>
                <a:lnTo>
                  <a:pt x="62048" y="20013"/>
                </a:lnTo>
                <a:lnTo>
                  <a:pt x="61015" y="18505"/>
                </a:lnTo>
                <a:lnTo>
                  <a:pt x="49731" y="11398"/>
                </a:lnTo>
                <a:lnTo>
                  <a:pt x="35597" y="8861"/>
                </a:lnTo>
                <a:close/>
              </a:path>
              <a:path w="443864" h="138429">
                <a:moveTo>
                  <a:pt x="62048" y="20013"/>
                </a:moveTo>
                <a:lnTo>
                  <a:pt x="35597" y="20013"/>
                </a:lnTo>
                <a:lnTo>
                  <a:pt x="44945" y="21754"/>
                </a:lnTo>
                <a:lnTo>
                  <a:pt x="52402" y="26602"/>
                </a:lnTo>
                <a:lnTo>
                  <a:pt x="57339" y="34000"/>
                </a:lnTo>
                <a:lnTo>
                  <a:pt x="59124" y="43388"/>
                </a:lnTo>
                <a:lnTo>
                  <a:pt x="57339" y="52865"/>
                </a:lnTo>
                <a:lnTo>
                  <a:pt x="52402" y="60308"/>
                </a:lnTo>
                <a:lnTo>
                  <a:pt x="44945" y="65173"/>
                </a:lnTo>
                <a:lnTo>
                  <a:pt x="35597" y="66916"/>
                </a:lnTo>
                <a:lnTo>
                  <a:pt x="61943" y="66916"/>
                </a:lnTo>
                <a:lnTo>
                  <a:pt x="63198" y="65083"/>
                </a:lnTo>
                <a:lnTo>
                  <a:pt x="61874" y="65083"/>
                </a:lnTo>
                <a:lnTo>
                  <a:pt x="61874" y="54694"/>
                </a:lnTo>
                <a:lnTo>
                  <a:pt x="69004" y="54694"/>
                </a:lnTo>
                <a:lnTo>
                  <a:pt x="71194" y="43388"/>
                </a:lnTo>
                <a:lnTo>
                  <a:pt x="68975" y="31930"/>
                </a:lnTo>
                <a:lnTo>
                  <a:pt x="61874" y="31930"/>
                </a:lnTo>
                <a:lnTo>
                  <a:pt x="61874" y="21541"/>
                </a:lnTo>
                <a:lnTo>
                  <a:pt x="63094" y="21541"/>
                </a:lnTo>
                <a:lnTo>
                  <a:pt x="62048" y="20013"/>
                </a:lnTo>
                <a:close/>
              </a:path>
              <a:path w="443864" h="138429">
                <a:moveTo>
                  <a:pt x="69004" y="54694"/>
                </a:moveTo>
                <a:lnTo>
                  <a:pt x="61874" y="54694"/>
                </a:lnTo>
                <a:lnTo>
                  <a:pt x="61874" y="65083"/>
                </a:lnTo>
                <a:lnTo>
                  <a:pt x="63198" y="65083"/>
                </a:lnTo>
                <a:lnTo>
                  <a:pt x="68489" y="57355"/>
                </a:lnTo>
                <a:lnTo>
                  <a:pt x="69004" y="54694"/>
                </a:lnTo>
                <a:close/>
              </a:path>
              <a:path w="443864" h="138429">
                <a:moveTo>
                  <a:pt x="98846" y="54694"/>
                </a:moveTo>
                <a:lnTo>
                  <a:pt x="69004" y="54694"/>
                </a:lnTo>
                <a:lnTo>
                  <a:pt x="68489" y="57355"/>
                </a:lnTo>
                <a:lnTo>
                  <a:pt x="63198" y="65083"/>
                </a:lnTo>
                <a:lnTo>
                  <a:pt x="98846" y="65083"/>
                </a:lnTo>
                <a:lnTo>
                  <a:pt x="98846" y="54694"/>
                </a:lnTo>
                <a:close/>
              </a:path>
              <a:path w="443864" h="138429">
                <a:moveTo>
                  <a:pt x="111527" y="54694"/>
                </a:moveTo>
                <a:lnTo>
                  <a:pt x="103430" y="54694"/>
                </a:lnTo>
                <a:lnTo>
                  <a:pt x="103430" y="65083"/>
                </a:lnTo>
                <a:lnTo>
                  <a:pt x="111527" y="65083"/>
                </a:lnTo>
                <a:lnTo>
                  <a:pt x="111527" y="54694"/>
                </a:lnTo>
                <a:close/>
              </a:path>
              <a:path w="443864" h="138429">
                <a:moveTo>
                  <a:pt x="63094" y="21541"/>
                </a:moveTo>
                <a:lnTo>
                  <a:pt x="61874" y="21541"/>
                </a:lnTo>
                <a:lnTo>
                  <a:pt x="61874" y="31930"/>
                </a:lnTo>
                <a:lnTo>
                  <a:pt x="68975" y="31930"/>
                </a:lnTo>
                <a:lnTo>
                  <a:pt x="68489" y="29421"/>
                </a:lnTo>
                <a:lnTo>
                  <a:pt x="63094" y="21541"/>
                </a:lnTo>
                <a:close/>
              </a:path>
              <a:path w="443864" h="138429">
                <a:moveTo>
                  <a:pt x="98846" y="21541"/>
                </a:moveTo>
                <a:lnTo>
                  <a:pt x="63094" y="21541"/>
                </a:lnTo>
                <a:lnTo>
                  <a:pt x="68489" y="29421"/>
                </a:lnTo>
                <a:lnTo>
                  <a:pt x="68975" y="31930"/>
                </a:lnTo>
                <a:lnTo>
                  <a:pt x="98846" y="31930"/>
                </a:lnTo>
                <a:lnTo>
                  <a:pt x="98846" y="21541"/>
                </a:lnTo>
                <a:close/>
              </a:path>
              <a:path w="443864" h="138429">
                <a:moveTo>
                  <a:pt x="111527" y="21541"/>
                </a:moveTo>
                <a:lnTo>
                  <a:pt x="103430" y="21541"/>
                </a:lnTo>
                <a:lnTo>
                  <a:pt x="103430" y="31930"/>
                </a:lnTo>
                <a:lnTo>
                  <a:pt x="111527" y="31930"/>
                </a:lnTo>
                <a:lnTo>
                  <a:pt x="111527" y="21541"/>
                </a:lnTo>
                <a:close/>
              </a:path>
              <a:path w="443864" h="138429">
                <a:moveTo>
                  <a:pt x="256195" y="0"/>
                </a:moveTo>
                <a:lnTo>
                  <a:pt x="244126" y="0"/>
                </a:lnTo>
                <a:lnTo>
                  <a:pt x="244126" y="138110"/>
                </a:lnTo>
                <a:lnTo>
                  <a:pt x="256195" y="138110"/>
                </a:lnTo>
                <a:lnTo>
                  <a:pt x="256195" y="66305"/>
                </a:lnTo>
                <a:lnTo>
                  <a:pt x="248862" y="66305"/>
                </a:lnTo>
                <a:lnTo>
                  <a:pt x="248862" y="55610"/>
                </a:lnTo>
                <a:lnTo>
                  <a:pt x="256195" y="55610"/>
                </a:lnTo>
                <a:lnTo>
                  <a:pt x="256195" y="0"/>
                </a:lnTo>
                <a:close/>
              </a:path>
              <a:path w="443864" h="138429">
                <a:moveTo>
                  <a:pt x="225945" y="2902"/>
                </a:moveTo>
                <a:lnTo>
                  <a:pt x="214029" y="2902"/>
                </a:lnTo>
                <a:lnTo>
                  <a:pt x="214029" y="131235"/>
                </a:lnTo>
                <a:lnTo>
                  <a:pt x="225945" y="131235"/>
                </a:lnTo>
                <a:lnTo>
                  <a:pt x="225945" y="66305"/>
                </a:lnTo>
                <a:lnTo>
                  <a:pt x="222279" y="66305"/>
                </a:lnTo>
                <a:lnTo>
                  <a:pt x="222279" y="55610"/>
                </a:lnTo>
                <a:lnTo>
                  <a:pt x="225945" y="55610"/>
                </a:lnTo>
                <a:lnTo>
                  <a:pt x="225945" y="2902"/>
                </a:lnTo>
                <a:close/>
              </a:path>
              <a:path w="443864" h="138429">
                <a:moveTo>
                  <a:pt x="225945" y="55610"/>
                </a:moveTo>
                <a:lnTo>
                  <a:pt x="222279" y="55610"/>
                </a:lnTo>
                <a:lnTo>
                  <a:pt x="222279" y="66305"/>
                </a:lnTo>
                <a:lnTo>
                  <a:pt x="225945" y="66305"/>
                </a:lnTo>
                <a:lnTo>
                  <a:pt x="225945" y="55610"/>
                </a:lnTo>
                <a:close/>
              </a:path>
              <a:path w="443864" h="138429">
                <a:moveTo>
                  <a:pt x="244126" y="55610"/>
                </a:moveTo>
                <a:lnTo>
                  <a:pt x="225945" y="55610"/>
                </a:lnTo>
                <a:lnTo>
                  <a:pt x="225945" y="66305"/>
                </a:lnTo>
                <a:lnTo>
                  <a:pt x="244126" y="66305"/>
                </a:lnTo>
                <a:lnTo>
                  <a:pt x="244126" y="55610"/>
                </a:lnTo>
                <a:close/>
              </a:path>
              <a:path w="443864" h="138429">
                <a:moveTo>
                  <a:pt x="256195" y="55610"/>
                </a:moveTo>
                <a:lnTo>
                  <a:pt x="248862" y="55610"/>
                </a:lnTo>
                <a:lnTo>
                  <a:pt x="248862" y="66305"/>
                </a:lnTo>
                <a:lnTo>
                  <a:pt x="256195" y="66305"/>
                </a:lnTo>
                <a:lnTo>
                  <a:pt x="256195" y="55610"/>
                </a:lnTo>
                <a:close/>
              </a:path>
              <a:path w="443864" h="138429">
                <a:moveTo>
                  <a:pt x="169265" y="21388"/>
                </a:moveTo>
                <a:lnTo>
                  <a:pt x="166973" y="21388"/>
                </a:lnTo>
                <a:lnTo>
                  <a:pt x="166973" y="37277"/>
                </a:lnTo>
                <a:lnTo>
                  <a:pt x="165087" y="57377"/>
                </a:lnTo>
                <a:lnTo>
                  <a:pt x="159449" y="75013"/>
                </a:lnTo>
                <a:lnTo>
                  <a:pt x="150086" y="89441"/>
                </a:lnTo>
                <a:lnTo>
                  <a:pt x="137029" y="99916"/>
                </a:lnTo>
                <a:lnTo>
                  <a:pt x="144820" y="109694"/>
                </a:lnTo>
                <a:lnTo>
                  <a:pt x="158792" y="97691"/>
                </a:lnTo>
                <a:lnTo>
                  <a:pt x="168826" y="81162"/>
                </a:lnTo>
                <a:lnTo>
                  <a:pt x="173432" y="65659"/>
                </a:lnTo>
                <a:lnTo>
                  <a:pt x="171313" y="59022"/>
                </a:lnTo>
                <a:lnTo>
                  <a:pt x="169265" y="37277"/>
                </a:lnTo>
                <a:lnTo>
                  <a:pt x="169265" y="21388"/>
                </a:lnTo>
                <a:close/>
              </a:path>
              <a:path w="443864" h="138429">
                <a:moveTo>
                  <a:pt x="179195" y="21388"/>
                </a:moveTo>
                <a:lnTo>
                  <a:pt x="176904" y="21388"/>
                </a:lnTo>
                <a:lnTo>
                  <a:pt x="176904" y="37277"/>
                </a:lnTo>
                <a:lnTo>
                  <a:pt x="174877" y="60795"/>
                </a:lnTo>
                <a:lnTo>
                  <a:pt x="173432" y="65659"/>
                </a:lnTo>
                <a:lnTo>
                  <a:pt x="177400" y="78088"/>
                </a:lnTo>
                <a:lnTo>
                  <a:pt x="187441" y="93630"/>
                </a:lnTo>
                <a:lnTo>
                  <a:pt x="201348" y="104805"/>
                </a:lnTo>
                <a:lnTo>
                  <a:pt x="208834" y="95027"/>
                </a:lnTo>
                <a:lnTo>
                  <a:pt x="196018" y="85381"/>
                </a:lnTo>
                <a:lnTo>
                  <a:pt x="186739" y="71939"/>
                </a:lnTo>
                <a:lnTo>
                  <a:pt x="181098" y="55603"/>
                </a:lnTo>
                <a:lnTo>
                  <a:pt x="179195" y="37277"/>
                </a:lnTo>
                <a:lnTo>
                  <a:pt x="179195" y="21388"/>
                </a:lnTo>
                <a:close/>
              </a:path>
              <a:path w="443864" h="138429">
                <a:moveTo>
                  <a:pt x="176904" y="21388"/>
                </a:moveTo>
                <a:lnTo>
                  <a:pt x="169265" y="21388"/>
                </a:lnTo>
                <a:lnTo>
                  <a:pt x="169265" y="37277"/>
                </a:lnTo>
                <a:lnTo>
                  <a:pt x="171313" y="59022"/>
                </a:lnTo>
                <a:lnTo>
                  <a:pt x="173432" y="65659"/>
                </a:lnTo>
                <a:lnTo>
                  <a:pt x="174877" y="60795"/>
                </a:lnTo>
                <a:lnTo>
                  <a:pt x="176904" y="37277"/>
                </a:lnTo>
                <a:lnTo>
                  <a:pt x="176904" y="21388"/>
                </a:lnTo>
                <a:close/>
              </a:path>
              <a:path w="443864" h="138429">
                <a:moveTo>
                  <a:pt x="204404" y="16194"/>
                </a:moveTo>
                <a:lnTo>
                  <a:pt x="140237" y="16194"/>
                </a:lnTo>
                <a:lnTo>
                  <a:pt x="140237" y="26736"/>
                </a:lnTo>
                <a:lnTo>
                  <a:pt x="166973" y="26736"/>
                </a:lnTo>
                <a:lnTo>
                  <a:pt x="166973" y="21388"/>
                </a:lnTo>
                <a:lnTo>
                  <a:pt x="204404" y="21388"/>
                </a:lnTo>
                <a:lnTo>
                  <a:pt x="204404" y="16194"/>
                </a:lnTo>
                <a:close/>
              </a:path>
              <a:path w="443864" h="138429">
                <a:moveTo>
                  <a:pt x="204404" y="21388"/>
                </a:moveTo>
                <a:lnTo>
                  <a:pt x="179195" y="21388"/>
                </a:lnTo>
                <a:lnTo>
                  <a:pt x="179195" y="26736"/>
                </a:lnTo>
                <a:lnTo>
                  <a:pt x="204404" y="26736"/>
                </a:lnTo>
                <a:lnTo>
                  <a:pt x="204404" y="21388"/>
                </a:lnTo>
                <a:close/>
              </a:path>
              <a:path w="443864" h="138429">
                <a:moveTo>
                  <a:pt x="374702" y="89879"/>
                </a:moveTo>
                <a:lnTo>
                  <a:pt x="361062" y="90978"/>
                </a:lnTo>
                <a:lnTo>
                  <a:pt x="346171" y="95676"/>
                </a:lnTo>
                <a:lnTo>
                  <a:pt x="336838" y="103296"/>
                </a:lnTo>
                <a:lnTo>
                  <a:pt x="333605" y="113666"/>
                </a:lnTo>
                <a:lnTo>
                  <a:pt x="336838" y="123947"/>
                </a:lnTo>
                <a:lnTo>
                  <a:pt x="346171" y="131522"/>
                </a:lnTo>
                <a:lnTo>
                  <a:pt x="361062" y="136203"/>
                </a:lnTo>
                <a:lnTo>
                  <a:pt x="380966" y="137805"/>
                </a:lnTo>
                <a:lnTo>
                  <a:pt x="400870" y="136203"/>
                </a:lnTo>
                <a:lnTo>
                  <a:pt x="415761" y="131522"/>
                </a:lnTo>
                <a:lnTo>
                  <a:pt x="420068" y="128027"/>
                </a:lnTo>
                <a:lnTo>
                  <a:pt x="380966" y="128027"/>
                </a:lnTo>
                <a:lnTo>
                  <a:pt x="366484" y="127072"/>
                </a:lnTo>
                <a:lnTo>
                  <a:pt x="355624" y="124284"/>
                </a:lnTo>
                <a:lnTo>
                  <a:pt x="348804" y="119777"/>
                </a:lnTo>
                <a:lnTo>
                  <a:pt x="346439" y="113666"/>
                </a:lnTo>
                <a:lnTo>
                  <a:pt x="348804" y="107466"/>
                </a:lnTo>
                <a:lnTo>
                  <a:pt x="355624" y="102914"/>
                </a:lnTo>
                <a:lnTo>
                  <a:pt x="366484" y="100109"/>
                </a:lnTo>
                <a:lnTo>
                  <a:pt x="380966" y="99152"/>
                </a:lnTo>
                <a:lnTo>
                  <a:pt x="420019" y="99152"/>
                </a:lnTo>
                <a:lnTo>
                  <a:pt x="415761" y="95676"/>
                </a:lnTo>
                <a:lnTo>
                  <a:pt x="407892" y="93194"/>
                </a:lnTo>
                <a:lnTo>
                  <a:pt x="374702" y="93194"/>
                </a:lnTo>
                <a:lnTo>
                  <a:pt x="374702" y="89879"/>
                </a:lnTo>
                <a:close/>
              </a:path>
              <a:path w="443864" h="138429">
                <a:moveTo>
                  <a:pt x="420019" y="99152"/>
                </a:moveTo>
                <a:lnTo>
                  <a:pt x="380966" y="99152"/>
                </a:lnTo>
                <a:lnTo>
                  <a:pt x="395514" y="100109"/>
                </a:lnTo>
                <a:lnTo>
                  <a:pt x="406366" y="102914"/>
                </a:lnTo>
                <a:lnTo>
                  <a:pt x="413150" y="107466"/>
                </a:lnTo>
                <a:lnTo>
                  <a:pt x="415494" y="113666"/>
                </a:lnTo>
                <a:lnTo>
                  <a:pt x="413150" y="119777"/>
                </a:lnTo>
                <a:lnTo>
                  <a:pt x="406366" y="124284"/>
                </a:lnTo>
                <a:lnTo>
                  <a:pt x="395514" y="127072"/>
                </a:lnTo>
                <a:lnTo>
                  <a:pt x="380966" y="128027"/>
                </a:lnTo>
                <a:lnTo>
                  <a:pt x="420068" y="128027"/>
                </a:lnTo>
                <a:lnTo>
                  <a:pt x="425095" y="123947"/>
                </a:lnTo>
                <a:lnTo>
                  <a:pt x="428327" y="113666"/>
                </a:lnTo>
                <a:lnTo>
                  <a:pt x="425095" y="103296"/>
                </a:lnTo>
                <a:lnTo>
                  <a:pt x="420019" y="99152"/>
                </a:lnTo>
                <a:close/>
              </a:path>
              <a:path w="443864" h="138429">
                <a:moveTo>
                  <a:pt x="380966" y="89374"/>
                </a:moveTo>
                <a:lnTo>
                  <a:pt x="374702" y="89879"/>
                </a:lnTo>
                <a:lnTo>
                  <a:pt x="374702" y="93194"/>
                </a:lnTo>
                <a:lnTo>
                  <a:pt x="387383" y="93194"/>
                </a:lnTo>
                <a:lnTo>
                  <a:pt x="387383" y="89891"/>
                </a:lnTo>
                <a:lnTo>
                  <a:pt x="380966" y="89374"/>
                </a:lnTo>
                <a:close/>
              </a:path>
              <a:path w="443864" h="138429">
                <a:moveTo>
                  <a:pt x="387383" y="89891"/>
                </a:moveTo>
                <a:lnTo>
                  <a:pt x="387383" y="93194"/>
                </a:lnTo>
                <a:lnTo>
                  <a:pt x="407892" y="93194"/>
                </a:lnTo>
                <a:lnTo>
                  <a:pt x="400870" y="90978"/>
                </a:lnTo>
                <a:lnTo>
                  <a:pt x="387383" y="89891"/>
                </a:lnTo>
                <a:close/>
              </a:path>
              <a:path w="443864" h="138429">
                <a:moveTo>
                  <a:pt x="387383" y="89374"/>
                </a:moveTo>
                <a:lnTo>
                  <a:pt x="380966" y="89374"/>
                </a:lnTo>
                <a:lnTo>
                  <a:pt x="387383" y="89891"/>
                </a:lnTo>
                <a:lnTo>
                  <a:pt x="387383" y="89374"/>
                </a:lnTo>
                <a:close/>
              </a:path>
              <a:path w="443864" h="138429">
                <a:moveTo>
                  <a:pt x="387383" y="69055"/>
                </a:moveTo>
                <a:lnTo>
                  <a:pt x="374702" y="69055"/>
                </a:lnTo>
                <a:lnTo>
                  <a:pt x="374702" y="89879"/>
                </a:lnTo>
                <a:lnTo>
                  <a:pt x="380966" y="89374"/>
                </a:lnTo>
                <a:lnTo>
                  <a:pt x="387383" y="89374"/>
                </a:lnTo>
                <a:lnTo>
                  <a:pt x="387383" y="69055"/>
                </a:lnTo>
                <a:close/>
              </a:path>
              <a:path w="443864" h="138429">
                <a:moveTo>
                  <a:pt x="443452" y="64624"/>
                </a:moveTo>
                <a:lnTo>
                  <a:pt x="318633" y="64624"/>
                </a:lnTo>
                <a:lnTo>
                  <a:pt x="318633" y="74860"/>
                </a:lnTo>
                <a:lnTo>
                  <a:pt x="374702" y="74860"/>
                </a:lnTo>
                <a:lnTo>
                  <a:pt x="374702" y="69055"/>
                </a:lnTo>
                <a:lnTo>
                  <a:pt x="443452" y="69055"/>
                </a:lnTo>
                <a:lnTo>
                  <a:pt x="443452" y="64624"/>
                </a:lnTo>
                <a:close/>
              </a:path>
              <a:path w="443864" h="138429">
                <a:moveTo>
                  <a:pt x="443452" y="69055"/>
                </a:moveTo>
                <a:lnTo>
                  <a:pt x="387383" y="69055"/>
                </a:lnTo>
                <a:lnTo>
                  <a:pt x="387383" y="74860"/>
                </a:lnTo>
                <a:lnTo>
                  <a:pt x="443452" y="74860"/>
                </a:lnTo>
                <a:lnTo>
                  <a:pt x="443452" y="69055"/>
                </a:lnTo>
                <a:close/>
              </a:path>
              <a:path w="443864" h="138429">
                <a:moveTo>
                  <a:pt x="378216" y="11305"/>
                </a:moveTo>
                <a:lnTo>
                  <a:pt x="372869" y="11305"/>
                </a:lnTo>
                <a:lnTo>
                  <a:pt x="372869" y="15430"/>
                </a:lnTo>
                <a:lnTo>
                  <a:pt x="368973" y="26502"/>
                </a:lnTo>
                <a:lnTo>
                  <a:pt x="358546" y="35711"/>
                </a:lnTo>
                <a:lnTo>
                  <a:pt x="343479" y="42457"/>
                </a:lnTo>
                <a:lnTo>
                  <a:pt x="325661" y="46138"/>
                </a:lnTo>
                <a:lnTo>
                  <a:pt x="330244" y="56222"/>
                </a:lnTo>
                <a:lnTo>
                  <a:pt x="350724" y="51502"/>
                </a:lnTo>
                <a:lnTo>
                  <a:pt x="367923" y="42873"/>
                </a:lnTo>
                <a:lnTo>
                  <a:pt x="379766" y="30720"/>
                </a:lnTo>
                <a:lnTo>
                  <a:pt x="381187" y="25789"/>
                </a:lnTo>
                <a:lnTo>
                  <a:pt x="378216" y="15430"/>
                </a:lnTo>
                <a:lnTo>
                  <a:pt x="378216" y="11305"/>
                </a:lnTo>
                <a:close/>
              </a:path>
              <a:path w="443864" h="138429">
                <a:moveTo>
                  <a:pt x="389369" y="11305"/>
                </a:moveTo>
                <a:lnTo>
                  <a:pt x="384175" y="11305"/>
                </a:lnTo>
                <a:lnTo>
                  <a:pt x="384175" y="15430"/>
                </a:lnTo>
                <a:lnTo>
                  <a:pt x="381187" y="25789"/>
                </a:lnTo>
                <a:lnTo>
                  <a:pt x="382602" y="30720"/>
                </a:lnTo>
                <a:lnTo>
                  <a:pt x="394392" y="42873"/>
                </a:lnTo>
                <a:lnTo>
                  <a:pt x="411539" y="51502"/>
                </a:lnTo>
                <a:lnTo>
                  <a:pt x="431994" y="56222"/>
                </a:lnTo>
                <a:lnTo>
                  <a:pt x="436577" y="46138"/>
                </a:lnTo>
                <a:lnTo>
                  <a:pt x="418760" y="42457"/>
                </a:lnTo>
                <a:lnTo>
                  <a:pt x="403692" y="35711"/>
                </a:lnTo>
                <a:lnTo>
                  <a:pt x="393265" y="26502"/>
                </a:lnTo>
                <a:lnTo>
                  <a:pt x="389369" y="15430"/>
                </a:lnTo>
                <a:lnTo>
                  <a:pt x="389369" y="11305"/>
                </a:lnTo>
                <a:close/>
              </a:path>
              <a:path w="443864" h="138429">
                <a:moveTo>
                  <a:pt x="384175" y="11305"/>
                </a:moveTo>
                <a:lnTo>
                  <a:pt x="378216" y="11305"/>
                </a:lnTo>
                <a:lnTo>
                  <a:pt x="378216" y="15430"/>
                </a:lnTo>
                <a:lnTo>
                  <a:pt x="381187" y="25789"/>
                </a:lnTo>
                <a:lnTo>
                  <a:pt x="384175" y="15430"/>
                </a:lnTo>
                <a:lnTo>
                  <a:pt x="384175" y="11305"/>
                </a:lnTo>
                <a:close/>
              </a:path>
              <a:path w="443864" h="138429">
                <a:moveTo>
                  <a:pt x="432300" y="6263"/>
                </a:moveTo>
                <a:lnTo>
                  <a:pt x="330092" y="6263"/>
                </a:lnTo>
                <a:lnTo>
                  <a:pt x="330092" y="16499"/>
                </a:lnTo>
                <a:lnTo>
                  <a:pt x="372493" y="16499"/>
                </a:lnTo>
                <a:lnTo>
                  <a:pt x="372869" y="15430"/>
                </a:lnTo>
                <a:lnTo>
                  <a:pt x="372869" y="11305"/>
                </a:lnTo>
                <a:lnTo>
                  <a:pt x="432300" y="11305"/>
                </a:lnTo>
                <a:lnTo>
                  <a:pt x="432300" y="6263"/>
                </a:lnTo>
                <a:close/>
              </a:path>
              <a:path w="443864" h="138429">
                <a:moveTo>
                  <a:pt x="432300" y="11305"/>
                </a:moveTo>
                <a:lnTo>
                  <a:pt x="389369" y="11305"/>
                </a:lnTo>
                <a:lnTo>
                  <a:pt x="389369" y="15430"/>
                </a:lnTo>
                <a:lnTo>
                  <a:pt x="389745" y="16499"/>
                </a:lnTo>
                <a:lnTo>
                  <a:pt x="432300" y="16499"/>
                </a:lnTo>
                <a:lnTo>
                  <a:pt x="432300" y="11305"/>
                </a:lnTo>
                <a:close/>
              </a:path>
            </a:pathLst>
          </a:custGeom>
          <a:solidFill>
            <a:srgbClr val="6775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675574" y="7787560"/>
            <a:ext cx="579755" cy="139700"/>
          </a:xfrm>
          <a:custGeom>
            <a:avLst/>
            <a:gdLst/>
            <a:ahLst/>
            <a:cxnLst/>
            <a:rect l="l" t="t" r="r" b="b"/>
            <a:pathLst>
              <a:path w="579754" h="139700">
                <a:moveTo>
                  <a:pt x="36819" y="15583"/>
                </a:moveTo>
                <a:lnTo>
                  <a:pt x="34527" y="15583"/>
                </a:lnTo>
                <a:lnTo>
                  <a:pt x="34527" y="26736"/>
                </a:lnTo>
                <a:lnTo>
                  <a:pt x="32054" y="41037"/>
                </a:lnTo>
                <a:lnTo>
                  <a:pt x="25055" y="53834"/>
                </a:lnTo>
                <a:lnTo>
                  <a:pt x="14160" y="64312"/>
                </a:lnTo>
                <a:lnTo>
                  <a:pt x="0" y="71652"/>
                </a:lnTo>
                <a:lnTo>
                  <a:pt x="6416" y="81735"/>
                </a:lnTo>
                <a:lnTo>
                  <a:pt x="22229" y="73163"/>
                </a:lnTo>
                <a:lnTo>
                  <a:pt x="34374" y="60595"/>
                </a:lnTo>
                <a:lnTo>
                  <a:pt x="41220" y="46758"/>
                </a:lnTo>
                <a:lnTo>
                  <a:pt x="39471" y="43383"/>
                </a:lnTo>
                <a:lnTo>
                  <a:pt x="36843" y="26736"/>
                </a:lnTo>
                <a:lnTo>
                  <a:pt x="36819" y="15583"/>
                </a:lnTo>
                <a:close/>
              </a:path>
              <a:path w="579754" h="139700">
                <a:moveTo>
                  <a:pt x="47208" y="15583"/>
                </a:moveTo>
                <a:lnTo>
                  <a:pt x="44916" y="15583"/>
                </a:lnTo>
                <a:lnTo>
                  <a:pt x="44916" y="26736"/>
                </a:lnTo>
                <a:lnTo>
                  <a:pt x="42166" y="44847"/>
                </a:lnTo>
                <a:lnTo>
                  <a:pt x="41220" y="46758"/>
                </a:lnTo>
                <a:lnTo>
                  <a:pt x="47036" y="57978"/>
                </a:lnTo>
                <a:lnTo>
                  <a:pt x="58926" y="69594"/>
                </a:lnTo>
                <a:lnTo>
                  <a:pt x="74555" y="77458"/>
                </a:lnTo>
                <a:lnTo>
                  <a:pt x="80666" y="67527"/>
                </a:lnTo>
                <a:lnTo>
                  <a:pt x="66866" y="60829"/>
                </a:lnTo>
                <a:lnTo>
                  <a:pt x="56317" y="51294"/>
                </a:lnTo>
                <a:lnTo>
                  <a:pt x="49578" y="39640"/>
                </a:lnTo>
                <a:lnTo>
                  <a:pt x="47235" y="26736"/>
                </a:lnTo>
                <a:lnTo>
                  <a:pt x="47208" y="15583"/>
                </a:lnTo>
                <a:close/>
              </a:path>
              <a:path w="579754" h="139700">
                <a:moveTo>
                  <a:pt x="44916" y="15583"/>
                </a:moveTo>
                <a:lnTo>
                  <a:pt x="36819" y="15583"/>
                </a:lnTo>
                <a:lnTo>
                  <a:pt x="36843" y="26736"/>
                </a:lnTo>
                <a:lnTo>
                  <a:pt x="39471" y="43383"/>
                </a:lnTo>
                <a:lnTo>
                  <a:pt x="41220" y="46758"/>
                </a:lnTo>
                <a:lnTo>
                  <a:pt x="42166" y="44847"/>
                </a:lnTo>
                <a:lnTo>
                  <a:pt x="44916" y="26736"/>
                </a:lnTo>
                <a:lnTo>
                  <a:pt x="44916" y="15583"/>
                </a:lnTo>
                <a:close/>
              </a:path>
              <a:path w="579754" h="139700">
                <a:moveTo>
                  <a:pt x="77610" y="10999"/>
                </a:moveTo>
                <a:lnTo>
                  <a:pt x="3819" y="10999"/>
                </a:lnTo>
                <a:lnTo>
                  <a:pt x="3819" y="21388"/>
                </a:lnTo>
                <a:lnTo>
                  <a:pt x="34527" y="21388"/>
                </a:lnTo>
                <a:lnTo>
                  <a:pt x="34527" y="15583"/>
                </a:lnTo>
                <a:lnTo>
                  <a:pt x="77610" y="15583"/>
                </a:lnTo>
                <a:lnTo>
                  <a:pt x="77610" y="10999"/>
                </a:lnTo>
                <a:close/>
              </a:path>
              <a:path w="579754" h="139700">
                <a:moveTo>
                  <a:pt x="77610" y="15583"/>
                </a:moveTo>
                <a:lnTo>
                  <a:pt x="47208" y="15583"/>
                </a:lnTo>
                <a:lnTo>
                  <a:pt x="47208" y="21388"/>
                </a:lnTo>
                <a:lnTo>
                  <a:pt x="77610" y="21388"/>
                </a:lnTo>
                <a:lnTo>
                  <a:pt x="77610" y="15583"/>
                </a:lnTo>
                <a:close/>
              </a:path>
              <a:path w="579754" h="139700">
                <a:moveTo>
                  <a:pt x="107707" y="763"/>
                </a:moveTo>
                <a:lnTo>
                  <a:pt x="95027" y="763"/>
                </a:lnTo>
                <a:lnTo>
                  <a:pt x="95027" y="84027"/>
                </a:lnTo>
                <a:lnTo>
                  <a:pt x="107707" y="84027"/>
                </a:lnTo>
                <a:lnTo>
                  <a:pt x="107707" y="46444"/>
                </a:lnTo>
                <a:lnTo>
                  <a:pt x="104194" y="46444"/>
                </a:lnTo>
                <a:lnTo>
                  <a:pt x="104194" y="35749"/>
                </a:lnTo>
                <a:lnTo>
                  <a:pt x="107707" y="35749"/>
                </a:lnTo>
                <a:lnTo>
                  <a:pt x="107707" y="763"/>
                </a:lnTo>
                <a:close/>
              </a:path>
              <a:path w="579754" h="139700">
                <a:moveTo>
                  <a:pt x="107707" y="35749"/>
                </a:moveTo>
                <a:lnTo>
                  <a:pt x="104194" y="35749"/>
                </a:lnTo>
                <a:lnTo>
                  <a:pt x="104194" y="46444"/>
                </a:lnTo>
                <a:lnTo>
                  <a:pt x="107707" y="46444"/>
                </a:lnTo>
                <a:lnTo>
                  <a:pt x="107707" y="35749"/>
                </a:lnTo>
                <a:close/>
              </a:path>
              <a:path w="579754" h="139700">
                <a:moveTo>
                  <a:pt x="128180" y="35749"/>
                </a:moveTo>
                <a:lnTo>
                  <a:pt x="107707" y="35749"/>
                </a:lnTo>
                <a:lnTo>
                  <a:pt x="107707" y="46444"/>
                </a:lnTo>
                <a:lnTo>
                  <a:pt x="128180" y="46444"/>
                </a:lnTo>
                <a:lnTo>
                  <a:pt x="128180" y="35749"/>
                </a:lnTo>
                <a:close/>
              </a:path>
              <a:path w="579754" h="139700">
                <a:moveTo>
                  <a:pt x="63708" y="87694"/>
                </a:moveTo>
                <a:lnTo>
                  <a:pt x="44758" y="89400"/>
                </a:lnTo>
                <a:lnTo>
                  <a:pt x="30479" y="94359"/>
                </a:lnTo>
                <a:lnTo>
                  <a:pt x="21469" y="102324"/>
                </a:lnTo>
                <a:lnTo>
                  <a:pt x="18333" y="113055"/>
                </a:lnTo>
                <a:lnTo>
                  <a:pt x="21469" y="123873"/>
                </a:lnTo>
                <a:lnTo>
                  <a:pt x="30479" y="131885"/>
                </a:lnTo>
                <a:lnTo>
                  <a:pt x="44758" y="136859"/>
                </a:lnTo>
                <a:lnTo>
                  <a:pt x="63708" y="138569"/>
                </a:lnTo>
                <a:lnTo>
                  <a:pt x="82657" y="136859"/>
                </a:lnTo>
                <a:lnTo>
                  <a:pt x="96937" y="131885"/>
                </a:lnTo>
                <a:lnTo>
                  <a:pt x="100588" y="128638"/>
                </a:lnTo>
                <a:lnTo>
                  <a:pt x="63708" y="128638"/>
                </a:lnTo>
                <a:lnTo>
                  <a:pt x="49915" y="127578"/>
                </a:lnTo>
                <a:lnTo>
                  <a:pt x="39531" y="124513"/>
                </a:lnTo>
                <a:lnTo>
                  <a:pt x="32985" y="119615"/>
                </a:lnTo>
                <a:lnTo>
                  <a:pt x="30708" y="113055"/>
                </a:lnTo>
                <a:lnTo>
                  <a:pt x="32985" y="106631"/>
                </a:lnTo>
                <a:lnTo>
                  <a:pt x="39531" y="101883"/>
                </a:lnTo>
                <a:lnTo>
                  <a:pt x="49915" y="98940"/>
                </a:lnTo>
                <a:lnTo>
                  <a:pt x="63708" y="97930"/>
                </a:lnTo>
                <a:lnTo>
                  <a:pt x="100976" y="97930"/>
                </a:lnTo>
                <a:lnTo>
                  <a:pt x="96937" y="94359"/>
                </a:lnTo>
                <a:lnTo>
                  <a:pt x="82657" y="89400"/>
                </a:lnTo>
                <a:lnTo>
                  <a:pt x="63708" y="87694"/>
                </a:lnTo>
                <a:close/>
              </a:path>
              <a:path w="579754" h="139700">
                <a:moveTo>
                  <a:pt x="100976" y="97930"/>
                </a:moveTo>
                <a:lnTo>
                  <a:pt x="63708" y="97930"/>
                </a:lnTo>
                <a:lnTo>
                  <a:pt x="77501" y="98940"/>
                </a:lnTo>
                <a:lnTo>
                  <a:pt x="87885" y="101883"/>
                </a:lnTo>
                <a:lnTo>
                  <a:pt x="94430" y="106631"/>
                </a:lnTo>
                <a:lnTo>
                  <a:pt x="96708" y="113055"/>
                </a:lnTo>
                <a:lnTo>
                  <a:pt x="94430" y="119615"/>
                </a:lnTo>
                <a:lnTo>
                  <a:pt x="87885" y="124513"/>
                </a:lnTo>
                <a:lnTo>
                  <a:pt x="77501" y="127578"/>
                </a:lnTo>
                <a:lnTo>
                  <a:pt x="63708" y="128638"/>
                </a:lnTo>
                <a:lnTo>
                  <a:pt x="100588" y="128638"/>
                </a:lnTo>
                <a:lnTo>
                  <a:pt x="105946" y="123873"/>
                </a:lnTo>
                <a:lnTo>
                  <a:pt x="109082" y="113055"/>
                </a:lnTo>
                <a:lnTo>
                  <a:pt x="105946" y="102324"/>
                </a:lnTo>
                <a:lnTo>
                  <a:pt x="100976" y="97930"/>
                </a:lnTo>
                <a:close/>
              </a:path>
              <a:path w="579754" h="139700">
                <a:moveTo>
                  <a:pt x="254362" y="763"/>
                </a:moveTo>
                <a:lnTo>
                  <a:pt x="241681" y="763"/>
                </a:lnTo>
                <a:lnTo>
                  <a:pt x="241681" y="138874"/>
                </a:lnTo>
                <a:lnTo>
                  <a:pt x="254362" y="138874"/>
                </a:lnTo>
                <a:lnTo>
                  <a:pt x="254362" y="763"/>
                </a:lnTo>
                <a:close/>
              </a:path>
              <a:path w="579754" h="139700">
                <a:moveTo>
                  <a:pt x="206695" y="15583"/>
                </a:moveTo>
                <a:lnTo>
                  <a:pt x="201195" y="15583"/>
                </a:lnTo>
                <a:lnTo>
                  <a:pt x="201195" y="17722"/>
                </a:lnTo>
                <a:lnTo>
                  <a:pt x="197684" y="43804"/>
                </a:lnTo>
                <a:lnTo>
                  <a:pt x="186968" y="66878"/>
                </a:lnTo>
                <a:lnTo>
                  <a:pt x="168775" y="86686"/>
                </a:lnTo>
                <a:lnTo>
                  <a:pt x="142834" y="102971"/>
                </a:lnTo>
                <a:lnTo>
                  <a:pt x="149557" y="113207"/>
                </a:lnTo>
                <a:lnTo>
                  <a:pt x="179047" y="94043"/>
                </a:lnTo>
                <a:lnTo>
                  <a:pt x="198942" y="70926"/>
                </a:lnTo>
                <a:lnTo>
                  <a:pt x="210185" y="44544"/>
                </a:lnTo>
                <a:lnTo>
                  <a:pt x="212454" y="25972"/>
                </a:lnTo>
                <a:lnTo>
                  <a:pt x="206695" y="25972"/>
                </a:lnTo>
                <a:lnTo>
                  <a:pt x="206695" y="15583"/>
                </a:lnTo>
                <a:close/>
              </a:path>
              <a:path w="579754" h="139700">
                <a:moveTo>
                  <a:pt x="201195" y="15583"/>
                </a:moveTo>
                <a:lnTo>
                  <a:pt x="149098" y="15583"/>
                </a:lnTo>
                <a:lnTo>
                  <a:pt x="149098" y="25972"/>
                </a:lnTo>
                <a:lnTo>
                  <a:pt x="200085" y="25972"/>
                </a:lnTo>
                <a:lnTo>
                  <a:pt x="201195" y="17722"/>
                </a:lnTo>
                <a:lnTo>
                  <a:pt x="201195" y="15583"/>
                </a:lnTo>
                <a:close/>
              </a:path>
              <a:path w="579754" h="139700">
                <a:moveTo>
                  <a:pt x="213723" y="15583"/>
                </a:moveTo>
                <a:lnTo>
                  <a:pt x="206695" y="15583"/>
                </a:lnTo>
                <a:lnTo>
                  <a:pt x="206695" y="25972"/>
                </a:lnTo>
                <a:lnTo>
                  <a:pt x="212454" y="25972"/>
                </a:lnTo>
                <a:lnTo>
                  <a:pt x="213723" y="15583"/>
                </a:lnTo>
                <a:close/>
              </a:path>
              <a:path w="579754" h="139700">
                <a:moveTo>
                  <a:pt x="366453" y="95638"/>
                </a:moveTo>
                <a:lnTo>
                  <a:pt x="353619" y="95638"/>
                </a:lnTo>
                <a:lnTo>
                  <a:pt x="353619" y="139180"/>
                </a:lnTo>
                <a:lnTo>
                  <a:pt x="366453" y="139180"/>
                </a:lnTo>
                <a:lnTo>
                  <a:pt x="366453" y="95638"/>
                </a:lnTo>
                <a:close/>
              </a:path>
              <a:path w="579754" h="139700">
                <a:moveTo>
                  <a:pt x="413813" y="95638"/>
                </a:moveTo>
                <a:lnTo>
                  <a:pt x="401133" y="95638"/>
                </a:lnTo>
                <a:lnTo>
                  <a:pt x="401133" y="139180"/>
                </a:lnTo>
                <a:lnTo>
                  <a:pt x="413813" y="139180"/>
                </a:lnTo>
                <a:lnTo>
                  <a:pt x="413813" y="95638"/>
                </a:lnTo>
                <a:close/>
              </a:path>
              <a:path w="579754" h="139700">
                <a:moveTo>
                  <a:pt x="446508" y="89069"/>
                </a:moveTo>
                <a:lnTo>
                  <a:pt x="321383" y="89069"/>
                </a:lnTo>
                <a:lnTo>
                  <a:pt x="321383" y="99458"/>
                </a:lnTo>
                <a:lnTo>
                  <a:pt x="353619" y="99458"/>
                </a:lnTo>
                <a:lnTo>
                  <a:pt x="353619" y="95638"/>
                </a:lnTo>
                <a:lnTo>
                  <a:pt x="446508" y="95638"/>
                </a:lnTo>
                <a:lnTo>
                  <a:pt x="446508" y="89069"/>
                </a:lnTo>
                <a:close/>
              </a:path>
              <a:path w="579754" h="139700">
                <a:moveTo>
                  <a:pt x="401133" y="95638"/>
                </a:moveTo>
                <a:lnTo>
                  <a:pt x="366453" y="95638"/>
                </a:lnTo>
                <a:lnTo>
                  <a:pt x="366453" y="99458"/>
                </a:lnTo>
                <a:lnTo>
                  <a:pt x="401133" y="99458"/>
                </a:lnTo>
                <a:lnTo>
                  <a:pt x="401133" y="95638"/>
                </a:lnTo>
                <a:close/>
              </a:path>
              <a:path w="579754" h="139700">
                <a:moveTo>
                  <a:pt x="446508" y="95638"/>
                </a:moveTo>
                <a:lnTo>
                  <a:pt x="413813" y="95638"/>
                </a:lnTo>
                <a:lnTo>
                  <a:pt x="413813" y="99458"/>
                </a:lnTo>
                <a:lnTo>
                  <a:pt x="446508" y="99458"/>
                </a:lnTo>
                <a:lnTo>
                  <a:pt x="446508" y="95638"/>
                </a:lnTo>
                <a:close/>
              </a:path>
              <a:path w="579754" h="139700">
                <a:moveTo>
                  <a:pt x="377300" y="16041"/>
                </a:moveTo>
                <a:lnTo>
                  <a:pt x="327800" y="16041"/>
                </a:lnTo>
                <a:lnTo>
                  <a:pt x="327800" y="26277"/>
                </a:lnTo>
                <a:lnTo>
                  <a:pt x="438869" y="26277"/>
                </a:lnTo>
                <a:lnTo>
                  <a:pt x="438869" y="23374"/>
                </a:lnTo>
                <a:lnTo>
                  <a:pt x="377300" y="23374"/>
                </a:lnTo>
                <a:lnTo>
                  <a:pt x="377300" y="16041"/>
                </a:lnTo>
                <a:close/>
              </a:path>
              <a:path w="579754" h="139700">
                <a:moveTo>
                  <a:pt x="389980" y="0"/>
                </a:moveTo>
                <a:lnTo>
                  <a:pt x="377300" y="0"/>
                </a:lnTo>
                <a:lnTo>
                  <a:pt x="377300" y="23374"/>
                </a:lnTo>
                <a:lnTo>
                  <a:pt x="389980" y="23374"/>
                </a:lnTo>
                <a:lnTo>
                  <a:pt x="389980" y="0"/>
                </a:lnTo>
                <a:close/>
              </a:path>
              <a:path w="579754" h="139700">
                <a:moveTo>
                  <a:pt x="438869" y="16041"/>
                </a:moveTo>
                <a:lnTo>
                  <a:pt x="389980" y="16041"/>
                </a:lnTo>
                <a:lnTo>
                  <a:pt x="389980" y="23374"/>
                </a:lnTo>
                <a:lnTo>
                  <a:pt x="438869" y="23374"/>
                </a:lnTo>
                <a:lnTo>
                  <a:pt x="438869" y="16041"/>
                </a:lnTo>
                <a:close/>
              </a:path>
              <a:path w="579754" h="139700">
                <a:moveTo>
                  <a:pt x="383716" y="34069"/>
                </a:moveTo>
                <a:lnTo>
                  <a:pt x="364774" y="35585"/>
                </a:lnTo>
                <a:lnTo>
                  <a:pt x="350659" y="40008"/>
                </a:lnTo>
                <a:lnTo>
                  <a:pt x="341843" y="47153"/>
                </a:lnTo>
                <a:lnTo>
                  <a:pt x="338800" y="56833"/>
                </a:lnTo>
                <a:lnTo>
                  <a:pt x="341843" y="66601"/>
                </a:lnTo>
                <a:lnTo>
                  <a:pt x="350659" y="73791"/>
                </a:lnTo>
                <a:lnTo>
                  <a:pt x="364774" y="78231"/>
                </a:lnTo>
                <a:lnTo>
                  <a:pt x="383716" y="79749"/>
                </a:lnTo>
                <a:lnTo>
                  <a:pt x="402570" y="78231"/>
                </a:lnTo>
                <a:lnTo>
                  <a:pt x="416640" y="73791"/>
                </a:lnTo>
                <a:lnTo>
                  <a:pt x="421127" y="70124"/>
                </a:lnTo>
                <a:lnTo>
                  <a:pt x="383716" y="70124"/>
                </a:lnTo>
                <a:lnTo>
                  <a:pt x="370243" y="69251"/>
                </a:lnTo>
                <a:lnTo>
                  <a:pt x="360265" y="66687"/>
                </a:lnTo>
                <a:lnTo>
                  <a:pt x="354068" y="62519"/>
                </a:lnTo>
                <a:lnTo>
                  <a:pt x="351939" y="56833"/>
                </a:lnTo>
                <a:lnTo>
                  <a:pt x="354068" y="51235"/>
                </a:lnTo>
                <a:lnTo>
                  <a:pt x="360265" y="47112"/>
                </a:lnTo>
                <a:lnTo>
                  <a:pt x="370243" y="44565"/>
                </a:lnTo>
                <a:lnTo>
                  <a:pt x="383716" y="43694"/>
                </a:lnTo>
                <a:lnTo>
                  <a:pt x="421179" y="43694"/>
                </a:lnTo>
                <a:lnTo>
                  <a:pt x="416640" y="40008"/>
                </a:lnTo>
                <a:lnTo>
                  <a:pt x="402570" y="35585"/>
                </a:lnTo>
                <a:lnTo>
                  <a:pt x="383716" y="34069"/>
                </a:lnTo>
                <a:close/>
              </a:path>
              <a:path w="579754" h="139700">
                <a:moveTo>
                  <a:pt x="421179" y="43694"/>
                </a:moveTo>
                <a:lnTo>
                  <a:pt x="383716" y="43694"/>
                </a:lnTo>
                <a:lnTo>
                  <a:pt x="397189" y="44565"/>
                </a:lnTo>
                <a:lnTo>
                  <a:pt x="407168" y="47112"/>
                </a:lnTo>
                <a:lnTo>
                  <a:pt x="413365" y="51235"/>
                </a:lnTo>
                <a:lnTo>
                  <a:pt x="415494" y="56833"/>
                </a:lnTo>
                <a:lnTo>
                  <a:pt x="413365" y="62519"/>
                </a:lnTo>
                <a:lnTo>
                  <a:pt x="407168" y="66687"/>
                </a:lnTo>
                <a:lnTo>
                  <a:pt x="397189" y="69251"/>
                </a:lnTo>
                <a:lnTo>
                  <a:pt x="383716" y="70124"/>
                </a:lnTo>
                <a:lnTo>
                  <a:pt x="421127" y="70124"/>
                </a:lnTo>
                <a:lnTo>
                  <a:pt x="425439" y="66601"/>
                </a:lnTo>
                <a:lnTo>
                  <a:pt x="428480" y="56833"/>
                </a:lnTo>
                <a:lnTo>
                  <a:pt x="425439" y="47153"/>
                </a:lnTo>
                <a:lnTo>
                  <a:pt x="421179" y="43694"/>
                </a:lnTo>
                <a:close/>
              </a:path>
              <a:path w="579754" h="139700">
                <a:moveTo>
                  <a:pt x="579565" y="763"/>
                </a:moveTo>
                <a:lnTo>
                  <a:pt x="567495" y="763"/>
                </a:lnTo>
                <a:lnTo>
                  <a:pt x="567495" y="138874"/>
                </a:lnTo>
                <a:lnTo>
                  <a:pt x="579565" y="138874"/>
                </a:lnTo>
                <a:lnTo>
                  <a:pt x="579565" y="67069"/>
                </a:lnTo>
                <a:lnTo>
                  <a:pt x="572232" y="67069"/>
                </a:lnTo>
                <a:lnTo>
                  <a:pt x="572232" y="56374"/>
                </a:lnTo>
                <a:lnTo>
                  <a:pt x="579565" y="56374"/>
                </a:lnTo>
                <a:lnTo>
                  <a:pt x="579565" y="763"/>
                </a:lnTo>
                <a:close/>
              </a:path>
              <a:path w="579754" h="139700">
                <a:moveTo>
                  <a:pt x="549315" y="3666"/>
                </a:moveTo>
                <a:lnTo>
                  <a:pt x="537398" y="3666"/>
                </a:lnTo>
                <a:lnTo>
                  <a:pt x="537398" y="131999"/>
                </a:lnTo>
                <a:lnTo>
                  <a:pt x="549315" y="131999"/>
                </a:lnTo>
                <a:lnTo>
                  <a:pt x="549315" y="67069"/>
                </a:lnTo>
                <a:lnTo>
                  <a:pt x="545648" y="67069"/>
                </a:lnTo>
                <a:lnTo>
                  <a:pt x="545648" y="56374"/>
                </a:lnTo>
                <a:lnTo>
                  <a:pt x="549315" y="56374"/>
                </a:lnTo>
                <a:lnTo>
                  <a:pt x="549315" y="3666"/>
                </a:lnTo>
                <a:close/>
              </a:path>
              <a:path w="579754" h="139700">
                <a:moveTo>
                  <a:pt x="549315" y="56374"/>
                </a:moveTo>
                <a:lnTo>
                  <a:pt x="545648" y="56374"/>
                </a:lnTo>
                <a:lnTo>
                  <a:pt x="545648" y="67069"/>
                </a:lnTo>
                <a:lnTo>
                  <a:pt x="549315" y="67069"/>
                </a:lnTo>
                <a:lnTo>
                  <a:pt x="549315" y="56374"/>
                </a:lnTo>
                <a:close/>
              </a:path>
              <a:path w="579754" h="139700">
                <a:moveTo>
                  <a:pt x="567495" y="56374"/>
                </a:moveTo>
                <a:lnTo>
                  <a:pt x="549315" y="56374"/>
                </a:lnTo>
                <a:lnTo>
                  <a:pt x="549315" y="67069"/>
                </a:lnTo>
                <a:lnTo>
                  <a:pt x="567495" y="67069"/>
                </a:lnTo>
                <a:lnTo>
                  <a:pt x="567495" y="56374"/>
                </a:lnTo>
                <a:close/>
              </a:path>
              <a:path w="579754" h="139700">
                <a:moveTo>
                  <a:pt x="579565" y="56374"/>
                </a:moveTo>
                <a:lnTo>
                  <a:pt x="572232" y="56374"/>
                </a:lnTo>
                <a:lnTo>
                  <a:pt x="572232" y="67069"/>
                </a:lnTo>
                <a:lnTo>
                  <a:pt x="579565" y="67069"/>
                </a:lnTo>
                <a:lnTo>
                  <a:pt x="579565" y="56374"/>
                </a:lnTo>
                <a:close/>
              </a:path>
              <a:path w="579754" h="139700">
                <a:moveTo>
                  <a:pt x="492635" y="22152"/>
                </a:moveTo>
                <a:lnTo>
                  <a:pt x="490343" y="22152"/>
                </a:lnTo>
                <a:lnTo>
                  <a:pt x="490343" y="38041"/>
                </a:lnTo>
                <a:lnTo>
                  <a:pt x="488457" y="58141"/>
                </a:lnTo>
                <a:lnTo>
                  <a:pt x="482819" y="75777"/>
                </a:lnTo>
                <a:lnTo>
                  <a:pt x="473456" y="90205"/>
                </a:lnTo>
                <a:lnTo>
                  <a:pt x="460399" y="100680"/>
                </a:lnTo>
                <a:lnTo>
                  <a:pt x="468190" y="110457"/>
                </a:lnTo>
                <a:lnTo>
                  <a:pt x="482162" y="98455"/>
                </a:lnTo>
                <a:lnTo>
                  <a:pt x="492195" y="81926"/>
                </a:lnTo>
                <a:lnTo>
                  <a:pt x="496802" y="66423"/>
                </a:lnTo>
                <a:lnTo>
                  <a:pt x="494683" y="59786"/>
                </a:lnTo>
                <a:lnTo>
                  <a:pt x="492635" y="38041"/>
                </a:lnTo>
                <a:lnTo>
                  <a:pt x="492635" y="22152"/>
                </a:lnTo>
                <a:close/>
              </a:path>
              <a:path w="579754" h="139700">
                <a:moveTo>
                  <a:pt x="502565" y="22152"/>
                </a:moveTo>
                <a:lnTo>
                  <a:pt x="500273" y="22152"/>
                </a:lnTo>
                <a:lnTo>
                  <a:pt x="500273" y="38041"/>
                </a:lnTo>
                <a:lnTo>
                  <a:pt x="498247" y="61559"/>
                </a:lnTo>
                <a:lnTo>
                  <a:pt x="496802" y="66423"/>
                </a:lnTo>
                <a:lnTo>
                  <a:pt x="500770" y="78852"/>
                </a:lnTo>
                <a:lnTo>
                  <a:pt x="510810" y="94394"/>
                </a:lnTo>
                <a:lnTo>
                  <a:pt x="524718" y="105569"/>
                </a:lnTo>
                <a:lnTo>
                  <a:pt x="532204" y="95791"/>
                </a:lnTo>
                <a:lnTo>
                  <a:pt x="519387" y="86144"/>
                </a:lnTo>
                <a:lnTo>
                  <a:pt x="510109" y="72702"/>
                </a:lnTo>
                <a:lnTo>
                  <a:pt x="504468" y="56367"/>
                </a:lnTo>
                <a:lnTo>
                  <a:pt x="502565" y="38041"/>
                </a:lnTo>
                <a:lnTo>
                  <a:pt x="502565" y="22152"/>
                </a:lnTo>
                <a:close/>
              </a:path>
              <a:path w="579754" h="139700">
                <a:moveTo>
                  <a:pt x="500273" y="22152"/>
                </a:moveTo>
                <a:lnTo>
                  <a:pt x="492635" y="22152"/>
                </a:lnTo>
                <a:lnTo>
                  <a:pt x="492635" y="38041"/>
                </a:lnTo>
                <a:lnTo>
                  <a:pt x="494683" y="59786"/>
                </a:lnTo>
                <a:lnTo>
                  <a:pt x="496802" y="66423"/>
                </a:lnTo>
                <a:lnTo>
                  <a:pt x="498247" y="61559"/>
                </a:lnTo>
                <a:lnTo>
                  <a:pt x="500273" y="38041"/>
                </a:lnTo>
                <a:lnTo>
                  <a:pt x="500273" y="22152"/>
                </a:lnTo>
                <a:close/>
              </a:path>
              <a:path w="579754" h="139700">
                <a:moveTo>
                  <a:pt x="527773" y="16958"/>
                </a:moveTo>
                <a:lnTo>
                  <a:pt x="463607" y="16958"/>
                </a:lnTo>
                <a:lnTo>
                  <a:pt x="463607" y="27499"/>
                </a:lnTo>
                <a:lnTo>
                  <a:pt x="490343" y="27499"/>
                </a:lnTo>
                <a:lnTo>
                  <a:pt x="490343" y="22152"/>
                </a:lnTo>
                <a:lnTo>
                  <a:pt x="527773" y="22152"/>
                </a:lnTo>
                <a:lnTo>
                  <a:pt x="527773" y="16958"/>
                </a:lnTo>
                <a:close/>
              </a:path>
              <a:path w="579754" h="139700">
                <a:moveTo>
                  <a:pt x="527773" y="22152"/>
                </a:moveTo>
                <a:lnTo>
                  <a:pt x="502565" y="22152"/>
                </a:lnTo>
                <a:lnTo>
                  <a:pt x="502565" y="27499"/>
                </a:lnTo>
                <a:lnTo>
                  <a:pt x="527773" y="27499"/>
                </a:lnTo>
                <a:lnTo>
                  <a:pt x="527773" y="22152"/>
                </a:lnTo>
                <a:close/>
              </a:path>
            </a:pathLst>
          </a:custGeom>
          <a:solidFill>
            <a:srgbClr val="6775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656909" y="3138995"/>
            <a:ext cx="705485" cy="289560"/>
          </a:xfrm>
          <a:custGeom>
            <a:avLst/>
            <a:gdLst/>
            <a:ahLst/>
            <a:cxnLst/>
            <a:rect l="l" t="t" r="r" b="b"/>
            <a:pathLst>
              <a:path w="705485" h="289560">
                <a:moveTo>
                  <a:pt x="560215" y="0"/>
                </a:moveTo>
                <a:lnTo>
                  <a:pt x="144691" y="0"/>
                </a:lnTo>
                <a:lnTo>
                  <a:pt x="98957" y="7376"/>
                </a:lnTo>
                <a:lnTo>
                  <a:pt x="59238" y="27917"/>
                </a:lnTo>
                <a:lnTo>
                  <a:pt x="27917" y="59238"/>
                </a:lnTo>
                <a:lnTo>
                  <a:pt x="7376" y="98957"/>
                </a:lnTo>
                <a:lnTo>
                  <a:pt x="0" y="144691"/>
                </a:lnTo>
                <a:lnTo>
                  <a:pt x="7376" y="190425"/>
                </a:lnTo>
                <a:lnTo>
                  <a:pt x="27917" y="230144"/>
                </a:lnTo>
                <a:lnTo>
                  <a:pt x="59238" y="261465"/>
                </a:lnTo>
                <a:lnTo>
                  <a:pt x="98957" y="282006"/>
                </a:lnTo>
                <a:lnTo>
                  <a:pt x="144691" y="289382"/>
                </a:lnTo>
                <a:lnTo>
                  <a:pt x="560215" y="289382"/>
                </a:lnTo>
                <a:lnTo>
                  <a:pt x="605949" y="282006"/>
                </a:lnTo>
                <a:lnTo>
                  <a:pt x="645668" y="261465"/>
                </a:lnTo>
                <a:lnTo>
                  <a:pt x="676990" y="230144"/>
                </a:lnTo>
                <a:lnTo>
                  <a:pt x="697530" y="190425"/>
                </a:lnTo>
                <a:lnTo>
                  <a:pt x="704907" y="144691"/>
                </a:lnTo>
                <a:lnTo>
                  <a:pt x="697530" y="98957"/>
                </a:lnTo>
                <a:lnTo>
                  <a:pt x="676990" y="59238"/>
                </a:lnTo>
                <a:lnTo>
                  <a:pt x="645668" y="27917"/>
                </a:lnTo>
                <a:lnTo>
                  <a:pt x="605949" y="7376"/>
                </a:lnTo>
                <a:lnTo>
                  <a:pt x="560215" y="0"/>
                </a:lnTo>
                <a:close/>
              </a:path>
            </a:pathLst>
          </a:custGeom>
          <a:solidFill>
            <a:srgbClr val="D8D8D8">
              <a:alpha val="6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7402338" y="3702930"/>
            <a:ext cx="756920" cy="289560"/>
          </a:xfrm>
          <a:custGeom>
            <a:avLst/>
            <a:gdLst/>
            <a:ahLst/>
            <a:cxnLst/>
            <a:rect l="l" t="t" r="r" b="b"/>
            <a:pathLst>
              <a:path w="756920" h="289560">
                <a:moveTo>
                  <a:pt x="612156" y="0"/>
                </a:moveTo>
                <a:lnTo>
                  <a:pt x="144691" y="0"/>
                </a:lnTo>
                <a:lnTo>
                  <a:pt x="98957" y="7376"/>
                </a:lnTo>
                <a:lnTo>
                  <a:pt x="59238" y="27917"/>
                </a:lnTo>
                <a:lnTo>
                  <a:pt x="27917" y="59238"/>
                </a:lnTo>
                <a:lnTo>
                  <a:pt x="7376" y="98957"/>
                </a:lnTo>
                <a:lnTo>
                  <a:pt x="0" y="144691"/>
                </a:lnTo>
                <a:lnTo>
                  <a:pt x="7376" y="190425"/>
                </a:lnTo>
                <a:lnTo>
                  <a:pt x="27917" y="230144"/>
                </a:lnTo>
                <a:lnTo>
                  <a:pt x="59238" y="261465"/>
                </a:lnTo>
                <a:lnTo>
                  <a:pt x="98957" y="282006"/>
                </a:lnTo>
                <a:lnTo>
                  <a:pt x="144691" y="289382"/>
                </a:lnTo>
                <a:lnTo>
                  <a:pt x="612156" y="289382"/>
                </a:lnTo>
                <a:lnTo>
                  <a:pt x="657889" y="282006"/>
                </a:lnTo>
                <a:lnTo>
                  <a:pt x="697609" y="261465"/>
                </a:lnTo>
                <a:lnTo>
                  <a:pt x="728930" y="230144"/>
                </a:lnTo>
                <a:lnTo>
                  <a:pt x="749471" y="190425"/>
                </a:lnTo>
                <a:lnTo>
                  <a:pt x="756847" y="144691"/>
                </a:lnTo>
                <a:lnTo>
                  <a:pt x="749471" y="98957"/>
                </a:lnTo>
                <a:lnTo>
                  <a:pt x="728930" y="59238"/>
                </a:lnTo>
                <a:lnTo>
                  <a:pt x="697609" y="27917"/>
                </a:lnTo>
                <a:lnTo>
                  <a:pt x="657889" y="7376"/>
                </a:lnTo>
                <a:lnTo>
                  <a:pt x="612156" y="0"/>
                </a:lnTo>
                <a:close/>
              </a:path>
            </a:pathLst>
          </a:custGeom>
          <a:solidFill>
            <a:srgbClr val="D8D8D8">
              <a:alpha val="6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9027334" y="3702930"/>
            <a:ext cx="467995" cy="289560"/>
          </a:xfrm>
          <a:custGeom>
            <a:avLst/>
            <a:gdLst/>
            <a:ahLst/>
            <a:cxnLst/>
            <a:rect l="l" t="t" r="r" b="b"/>
            <a:pathLst>
              <a:path w="467995" h="289560">
                <a:moveTo>
                  <a:pt x="322773" y="0"/>
                </a:moveTo>
                <a:lnTo>
                  <a:pt x="144691" y="0"/>
                </a:lnTo>
                <a:lnTo>
                  <a:pt x="98957" y="7376"/>
                </a:lnTo>
                <a:lnTo>
                  <a:pt x="59238" y="27917"/>
                </a:lnTo>
                <a:lnTo>
                  <a:pt x="27917" y="59238"/>
                </a:lnTo>
                <a:lnTo>
                  <a:pt x="7376" y="98957"/>
                </a:lnTo>
                <a:lnTo>
                  <a:pt x="0" y="144691"/>
                </a:lnTo>
                <a:lnTo>
                  <a:pt x="7376" y="190425"/>
                </a:lnTo>
                <a:lnTo>
                  <a:pt x="27917" y="230144"/>
                </a:lnTo>
                <a:lnTo>
                  <a:pt x="59238" y="261465"/>
                </a:lnTo>
                <a:lnTo>
                  <a:pt x="98957" y="282006"/>
                </a:lnTo>
                <a:lnTo>
                  <a:pt x="144691" y="289382"/>
                </a:lnTo>
                <a:lnTo>
                  <a:pt x="322773" y="289382"/>
                </a:lnTo>
                <a:lnTo>
                  <a:pt x="368506" y="282006"/>
                </a:lnTo>
                <a:lnTo>
                  <a:pt x="408226" y="261465"/>
                </a:lnTo>
                <a:lnTo>
                  <a:pt x="439547" y="230144"/>
                </a:lnTo>
                <a:lnTo>
                  <a:pt x="460088" y="190425"/>
                </a:lnTo>
                <a:lnTo>
                  <a:pt x="467464" y="144691"/>
                </a:lnTo>
                <a:lnTo>
                  <a:pt x="460088" y="98957"/>
                </a:lnTo>
                <a:lnTo>
                  <a:pt x="439547" y="59238"/>
                </a:lnTo>
                <a:lnTo>
                  <a:pt x="408226" y="27917"/>
                </a:lnTo>
                <a:lnTo>
                  <a:pt x="368506" y="7376"/>
                </a:lnTo>
                <a:lnTo>
                  <a:pt x="322773" y="0"/>
                </a:lnTo>
                <a:close/>
              </a:path>
            </a:pathLst>
          </a:custGeom>
          <a:solidFill>
            <a:srgbClr val="D8D8D8">
              <a:alpha val="6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6044465" y="4266852"/>
            <a:ext cx="638175" cy="289560"/>
          </a:xfrm>
          <a:custGeom>
            <a:avLst/>
            <a:gdLst/>
            <a:ahLst/>
            <a:cxnLst/>
            <a:rect l="l" t="t" r="r" b="b"/>
            <a:pathLst>
              <a:path w="638175" h="289560">
                <a:moveTo>
                  <a:pt x="493435" y="0"/>
                </a:moveTo>
                <a:lnTo>
                  <a:pt x="144691" y="0"/>
                </a:lnTo>
                <a:lnTo>
                  <a:pt x="98957" y="7376"/>
                </a:lnTo>
                <a:lnTo>
                  <a:pt x="59238" y="27917"/>
                </a:lnTo>
                <a:lnTo>
                  <a:pt x="27917" y="59238"/>
                </a:lnTo>
                <a:lnTo>
                  <a:pt x="7376" y="98957"/>
                </a:lnTo>
                <a:lnTo>
                  <a:pt x="0" y="144691"/>
                </a:lnTo>
                <a:lnTo>
                  <a:pt x="7376" y="190425"/>
                </a:lnTo>
                <a:lnTo>
                  <a:pt x="27917" y="230144"/>
                </a:lnTo>
                <a:lnTo>
                  <a:pt x="59238" y="261465"/>
                </a:lnTo>
                <a:lnTo>
                  <a:pt x="98957" y="282006"/>
                </a:lnTo>
                <a:lnTo>
                  <a:pt x="144691" y="289382"/>
                </a:lnTo>
                <a:lnTo>
                  <a:pt x="493434" y="289382"/>
                </a:lnTo>
                <a:lnTo>
                  <a:pt x="539168" y="282006"/>
                </a:lnTo>
                <a:lnTo>
                  <a:pt x="578887" y="261465"/>
                </a:lnTo>
                <a:lnTo>
                  <a:pt x="610209" y="230144"/>
                </a:lnTo>
                <a:lnTo>
                  <a:pt x="630749" y="190425"/>
                </a:lnTo>
                <a:lnTo>
                  <a:pt x="638126" y="144691"/>
                </a:lnTo>
                <a:lnTo>
                  <a:pt x="630749" y="98957"/>
                </a:lnTo>
                <a:lnTo>
                  <a:pt x="610209" y="59238"/>
                </a:lnTo>
                <a:lnTo>
                  <a:pt x="578887" y="27917"/>
                </a:lnTo>
                <a:lnTo>
                  <a:pt x="539168" y="7376"/>
                </a:lnTo>
                <a:lnTo>
                  <a:pt x="493435" y="0"/>
                </a:lnTo>
                <a:close/>
              </a:path>
            </a:pathLst>
          </a:custGeom>
          <a:solidFill>
            <a:srgbClr val="D8D8D8">
              <a:alpha val="6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6734528" y="4845620"/>
            <a:ext cx="549275" cy="289560"/>
          </a:xfrm>
          <a:custGeom>
            <a:avLst/>
            <a:gdLst/>
            <a:ahLst/>
            <a:cxnLst/>
            <a:rect l="l" t="t" r="r" b="b"/>
            <a:pathLst>
              <a:path w="549275" h="289560">
                <a:moveTo>
                  <a:pt x="404394" y="0"/>
                </a:moveTo>
                <a:lnTo>
                  <a:pt x="144691" y="0"/>
                </a:lnTo>
                <a:lnTo>
                  <a:pt x="98957" y="7376"/>
                </a:lnTo>
                <a:lnTo>
                  <a:pt x="59238" y="27917"/>
                </a:lnTo>
                <a:lnTo>
                  <a:pt x="27917" y="59238"/>
                </a:lnTo>
                <a:lnTo>
                  <a:pt x="7376" y="98957"/>
                </a:lnTo>
                <a:lnTo>
                  <a:pt x="0" y="144691"/>
                </a:lnTo>
                <a:lnTo>
                  <a:pt x="7376" y="190425"/>
                </a:lnTo>
                <a:lnTo>
                  <a:pt x="27917" y="230144"/>
                </a:lnTo>
                <a:lnTo>
                  <a:pt x="59238" y="261465"/>
                </a:lnTo>
                <a:lnTo>
                  <a:pt x="98957" y="282006"/>
                </a:lnTo>
                <a:lnTo>
                  <a:pt x="144691" y="289382"/>
                </a:lnTo>
                <a:lnTo>
                  <a:pt x="404394" y="289382"/>
                </a:lnTo>
                <a:lnTo>
                  <a:pt x="450127" y="282006"/>
                </a:lnTo>
                <a:lnTo>
                  <a:pt x="489846" y="261465"/>
                </a:lnTo>
                <a:lnTo>
                  <a:pt x="521168" y="230144"/>
                </a:lnTo>
                <a:lnTo>
                  <a:pt x="541709" y="190425"/>
                </a:lnTo>
                <a:lnTo>
                  <a:pt x="549085" y="144691"/>
                </a:lnTo>
                <a:lnTo>
                  <a:pt x="541709" y="98957"/>
                </a:lnTo>
                <a:lnTo>
                  <a:pt x="521168" y="59238"/>
                </a:lnTo>
                <a:lnTo>
                  <a:pt x="489847" y="27917"/>
                </a:lnTo>
                <a:lnTo>
                  <a:pt x="450127" y="7376"/>
                </a:lnTo>
                <a:lnTo>
                  <a:pt x="404394" y="0"/>
                </a:lnTo>
                <a:close/>
              </a:path>
            </a:pathLst>
          </a:custGeom>
          <a:solidFill>
            <a:srgbClr val="D8D8D8">
              <a:alpha val="6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6326426" y="5973477"/>
            <a:ext cx="638175" cy="289560"/>
          </a:xfrm>
          <a:custGeom>
            <a:avLst/>
            <a:gdLst/>
            <a:ahLst/>
            <a:cxnLst/>
            <a:rect l="l" t="t" r="r" b="b"/>
            <a:pathLst>
              <a:path w="638175" h="289560">
                <a:moveTo>
                  <a:pt x="493435" y="0"/>
                </a:moveTo>
                <a:lnTo>
                  <a:pt x="144691" y="0"/>
                </a:lnTo>
                <a:lnTo>
                  <a:pt x="98957" y="7376"/>
                </a:lnTo>
                <a:lnTo>
                  <a:pt x="59238" y="27917"/>
                </a:lnTo>
                <a:lnTo>
                  <a:pt x="27917" y="59238"/>
                </a:lnTo>
                <a:lnTo>
                  <a:pt x="7376" y="98957"/>
                </a:lnTo>
                <a:lnTo>
                  <a:pt x="0" y="144691"/>
                </a:lnTo>
                <a:lnTo>
                  <a:pt x="7376" y="190425"/>
                </a:lnTo>
                <a:lnTo>
                  <a:pt x="27917" y="230144"/>
                </a:lnTo>
                <a:lnTo>
                  <a:pt x="59238" y="261465"/>
                </a:lnTo>
                <a:lnTo>
                  <a:pt x="98957" y="282006"/>
                </a:lnTo>
                <a:lnTo>
                  <a:pt x="144691" y="289382"/>
                </a:lnTo>
                <a:lnTo>
                  <a:pt x="493434" y="289382"/>
                </a:lnTo>
                <a:lnTo>
                  <a:pt x="539168" y="282006"/>
                </a:lnTo>
                <a:lnTo>
                  <a:pt x="578887" y="261465"/>
                </a:lnTo>
                <a:lnTo>
                  <a:pt x="610209" y="230144"/>
                </a:lnTo>
                <a:lnTo>
                  <a:pt x="630749" y="190425"/>
                </a:lnTo>
                <a:lnTo>
                  <a:pt x="638126" y="144691"/>
                </a:lnTo>
                <a:lnTo>
                  <a:pt x="630749" y="98957"/>
                </a:lnTo>
                <a:lnTo>
                  <a:pt x="610209" y="59238"/>
                </a:lnTo>
                <a:lnTo>
                  <a:pt x="578887" y="27917"/>
                </a:lnTo>
                <a:lnTo>
                  <a:pt x="539168" y="7376"/>
                </a:lnTo>
                <a:lnTo>
                  <a:pt x="493435" y="0"/>
                </a:lnTo>
                <a:close/>
              </a:path>
            </a:pathLst>
          </a:custGeom>
          <a:solidFill>
            <a:srgbClr val="D8D8D8">
              <a:alpha val="6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6259642" y="7138416"/>
            <a:ext cx="942975" cy="289560"/>
          </a:xfrm>
          <a:custGeom>
            <a:avLst/>
            <a:gdLst/>
            <a:ahLst/>
            <a:cxnLst/>
            <a:rect l="l" t="t" r="r" b="b"/>
            <a:pathLst>
              <a:path w="942975" h="289559">
                <a:moveTo>
                  <a:pt x="797657" y="0"/>
                </a:moveTo>
                <a:lnTo>
                  <a:pt x="144691" y="0"/>
                </a:lnTo>
                <a:lnTo>
                  <a:pt x="98957" y="7376"/>
                </a:lnTo>
                <a:lnTo>
                  <a:pt x="59238" y="27917"/>
                </a:lnTo>
                <a:lnTo>
                  <a:pt x="27917" y="59238"/>
                </a:lnTo>
                <a:lnTo>
                  <a:pt x="7376" y="98957"/>
                </a:lnTo>
                <a:lnTo>
                  <a:pt x="0" y="144691"/>
                </a:lnTo>
                <a:lnTo>
                  <a:pt x="7376" y="190425"/>
                </a:lnTo>
                <a:lnTo>
                  <a:pt x="27917" y="230144"/>
                </a:lnTo>
                <a:lnTo>
                  <a:pt x="59238" y="261465"/>
                </a:lnTo>
                <a:lnTo>
                  <a:pt x="98957" y="282006"/>
                </a:lnTo>
                <a:lnTo>
                  <a:pt x="144691" y="289382"/>
                </a:lnTo>
                <a:lnTo>
                  <a:pt x="797658" y="289382"/>
                </a:lnTo>
                <a:lnTo>
                  <a:pt x="843391" y="282006"/>
                </a:lnTo>
                <a:lnTo>
                  <a:pt x="883110" y="261465"/>
                </a:lnTo>
                <a:lnTo>
                  <a:pt x="914432" y="230144"/>
                </a:lnTo>
                <a:lnTo>
                  <a:pt x="934973" y="190425"/>
                </a:lnTo>
                <a:lnTo>
                  <a:pt x="942349" y="144691"/>
                </a:lnTo>
                <a:lnTo>
                  <a:pt x="934973" y="98957"/>
                </a:lnTo>
                <a:lnTo>
                  <a:pt x="914432" y="59238"/>
                </a:lnTo>
                <a:lnTo>
                  <a:pt x="883110" y="27917"/>
                </a:lnTo>
                <a:lnTo>
                  <a:pt x="843391" y="7376"/>
                </a:lnTo>
                <a:lnTo>
                  <a:pt x="797657" y="0"/>
                </a:lnTo>
                <a:close/>
              </a:path>
            </a:pathLst>
          </a:custGeom>
          <a:solidFill>
            <a:srgbClr val="D8D8D8">
              <a:alpha val="6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4813212" y="3208982"/>
            <a:ext cx="405765" cy="138430"/>
          </a:xfrm>
          <a:custGeom>
            <a:avLst/>
            <a:gdLst/>
            <a:ahLst/>
            <a:cxnLst/>
            <a:rect l="l" t="t" r="r" b="b"/>
            <a:pathLst>
              <a:path w="405764" h="138429">
                <a:moveTo>
                  <a:pt x="56069" y="67985"/>
                </a:moveTo>
                <a:lnTo>
                  <a:pt x="0" y="67985"/>
                </a:lnTo>
                <a:lnTo>
                  <a:pt x="0" y="78374"/>
                </a:lnTo>
                <a:lnTo>
                  <a:pt x="124819" y="78374"/>
                </a:lnTo>
                <a:lnTo>
                  <a:pt x="124819" y="72263"/>
                </a:lnTo>
                <a:lnTo>
                  <a:pt x="56069" y="72263"/>
                </a:lnTo>
                <a:lnTo>
                  <a:pt x="56069" y="67985"/>
                </a:lnTo>
                <a:close/>
              </a:path>
              <a:path w="405764" h="138429">
                <a:moveTo>
                  <a:pt x="68597" y="45833"/>
                </a:moveTo>
                <a:lnTo>
                  <a:pt x="56069" y="45833"/>
                </a:lnTo>
                <a:lnTo>
                  <a:pt x="56069" y="72263"/>
                </a:lnTo>
                <a:lnTo>
                  <a:pt x="68597" y="72263"/>
                </a:lnTo>
                <a:lnTo>
                  <a:pt x="68597" y="45833"/>
                </a:lnTo>
                <a:close/>
              </a:path>
              <a:path w="405764" h="138429">
                <a:moveTo>
                  <a:pt x="124819" y="67985"/>
                </a:moveTo>
                <a:lnTo>
                  <a:pt x="68597" y="67985"/>
                </a:lnTo>
                <a:lnTo>
                  <a:pt x="68597" y="72263"/>
                </a:lnTo>
                <a:lnTo>
                  <a:pt x="124819" y="72263"/>
                </a:lnTo>
                <a:lnTo>
                  <a:pt x="124819" y="67985"/>
                </a:lnTo>
                <a:close/>
              </a:path>
              <a:path w="405764" h="138429">
                <a:moveTo>
                  <a:pt x="109235" y="6263"/>
                </a:moveTo>
                <a:lnTo>
                  <a:pt x="15736" y="6263"/>
                </a:lnTo>
                <a:lnTo>
                  <a:pt x="15736" y="52249"/>
                </a:lnTo>
                <a:lnTo>
                  <a:pt x="56069" y="52249"/>
                </a:lnTo>
                <a:lnTo>
                  <a:pt x="56069" y="47972"/>
                </a:lnTo>
                <a:lnTo>
                  <a:pt x="28263" y="47972"/>
                </a:lnTo>
                <a:lnTo>
                  <a:pt x="28263" y="16499"/>
                </a:lnTo>
                <a:lnTo>
                  <a:pt x="109235" y="16499"/>
                </a:lnTo>
                <a:lnTo>
                  <a:pt x="109235" y="6263"/>
                </a:lnTo>
                <a:close/>
              </a:path>
              <a:path w="405764" h="138429">
                <a:moveTo>
                  <a:pt x="110305" y="45833"/>
                </a:moveTo>
                <a:lnTo>
                  <a:pt x="68597" y="45833"/>
                </a:lnTo>
                <a:lnTo>
                  <a:pt x="68597" y="52249"/>
                </a:lnTo>
                <a:lnTo>
                  <a:pt x="110305" y="52249"/>
                </a:lnTo>
                <a:lnTo>
                  <a:pt x="110305" y="45833"/>
                </a:lnTo>
                <a:close/>
              </a:path>
              <a:path w="405764" h="138429">
                <a:moveTo>
                  <a:pt x="110305" y="41860"/>
                </a:moveTo>
                <a:lnTo>
                  <a:pt x="28263" y="41860"/>
                </a:lnTo>
                <a:lnTo>
                  <a:pt x="28263" y="47972"/>
                </a:lnTo>
                <a:lnTo>
                  <a:pt x="56069" y="47972"/>
                </a:lnTo>
                <a:lnTo>
                  <a:pt x="56069" y="45833"/>
                </a:lnTo>
                <a:lnTo>
                  <a:pt x="110305" y="45833"/>
                </a:lnTo>
                <a:lnTo>
                  <a:pt x="110305" y="41860"/>
                </a:lnTo>
                <a:close/>
              </a:path>
              <a:path w="405764" h="138429">
                <a:moveTo>
                  <a:pt x="62180" y="88305"/>
                </a:moveTo>
                <a:lnTo>
                  <a:pt x="42340" y="89959"/>
                </a:lnTo>
                <a:lnTo>
                  <a:pt x="27442" y="94779"/>
                </a:lnTo>
                <a:lnTo>
                  <a:pt x="18073" y="102549"/>
                </a:lnTo>
                <a:lnTo>
                  <a:pt x="14819" y="113055"/>
                </a:lnTo>
                <a:lnTo>
                  <a:pt x="18073" y="123713"/>
                </a:lnTo>
                <a:lnTo>
                  <a:pt x="27442" y="131522"/>
                </a:lnTo>
                <a:lnTo>
                  <a:pt x="42340" y="136322"/>
                </a:lnTo>
                <a:lnTo>
                  <a:pt x="62180" y="137957"/>
                </a:lnTo>
                <a:lnTo>
                  <a:pt x="82019" y="136322"/>
                </a:lnTo>
                <a:lnTo>
                  <a:pt x="96918" y="131522"/>
                </a:lnTo>
                <a:lnTo>
                  <a:pt x="101111" y="128027"/>
                </a:lnTo>
                <a:lnTo>
                  <a:pt x="62180" y="128027"/>
                </a:lnTo>
                <a:lnTo>
                  <a:pt x="47697" y="127041"/>
                </a:lnTo>
                <a:lnTo>
                  <a:pt x="36838" y="124150"/>
                </a:lnTo>
                <a:lnTo>
                  <a:pt x="30018" y="119455"/>
                </a:lnTo>
                <a:lnTo>
                  <a:pt x="27652" y="113055"/>
                </a:lnTo>
                <a:lnTo>
                  <a:pt x="30018" y="106719"/>
                </a:lnTo>
                <a:lnTo>
                  <a:pt x="36838" y="102017"/>
                </a:lnTo>
                <a:lnTo>
                  <a:pt x="47697" y="99090"/>
                </a:lnTo>
                <a:lnTo>
                  <a:pt x="62180" y="98083"/>
                </a:lnTo>
                <a:lnTo>
                  <a:pt x="100901" y="98083"/>
                </a:lnTo>
                <a:lnTo>
                  <a:pt x="96918" y="94779"/>
                </a:lnTo>
                <a:lnTo>
                  <a:pt x="82019" y="89959"/>
                </a:lnTo>
                <a:lnTo>
                  <a:pt x="62180" y="88305"/>
                </a:lnTo>
                <a:close/>
              </a:path>
              <a:path w="405764" h="138429">
                <a:moveTo>
                  <a:pt x="100901" y="98083"/>
                </a:moveTo>
                <a:lnTo>
                  <a:pt x="62180" y="98083"/>
                </a:lnTo>
                <a:lnTo>
                  <a:pt x="76727" y="99090"/>
                </a:lnTo>
                <a:lnTo>
                  <a:pt x="87579" y="102017"/>
                </a:lnTo>
                <a:lnTo>
                  <a:pt x="94363" y="106719"/>
                </a:lnTo>
                <a:lnTo>
                  <a:pt x="96708" y="113055"/>
                </a:lnTo>
                <a:lnTo>
                  <a:pt x="94363" y="119455"/>
                </a:lnTo>
                <a:lnTo>
                  <a:pt x="87579" y="124150"/>
                </a:lnTo>
                <a:lnTo>
                  <a:pt x="76727" y="127041"/>
                </a:lnTo>
                <a:lnTo>
                  <a:pt x="62180" y="128027"/>
                </a:lnTo>
                <a:lnTo>
                  <a:pt x="101111" y="128027"/>
                </a:lnTo>
                <a:lnTo>
                  <a:pt x="106287" y="123713"/>
                </a:lnTo>
                <a:lnTo>
                  <a:pt x="109541" y="113055"/>
                </a:lnTo>
                <a:lnTo>
                  <a:pt x="106287" y="102549"/>
                </a:lnTo>
                <a:lnTo>
                  <a:pt x="100901" y="98083"/>
                </a:lnTo>
                <a:close/>
              </a:path>
              <a:path w="405764" h="138429">
                <a:moveTo>
                  <a:pt x="247640" y="0"/>
                </a:moveTo>
                <a:lnTo>
                  <a:pt x="234959" y="0"/>
                </a:lnTo>
                <a:lnTo>
                  <a:pt x="234959" y="81735"/>
                </a:lnTo>
                <a:lnTo>
                  <a:pt x="247640" y="81735"/>
                </a:lnTo>
                <a:lnTo>
                  <a:pt x="247640" y="60499"/>
                </a:lnTo>
                <a:lnTo>
                  <a:pt x="243820" y="60499"/>
                </a:lnTo>
                <a:lnTo>
                  <a:pt x="243820" y="49958"/>
                </a:lnTo>
                <a:lnTo>
                  <a:pt x="247640" y="49958"/>
                </a:lnTo>
                <a:lnTo>
                  <a:pt x="247640" y="31166"/>
                </a:lnTo>
                <a:lnTo>
                  <a:pt x="243820" y="31166"/>
                </a:lnTo>
                <a:lnTo>
                  <a:pt x="243820" y="20624"/>
                </a:lnTo>
                <a:lnTo>
                  <a:pt x="247640" y="20624"/>
                </a:lnTo>
                <a:lnTo>
                  <a:pt x="247640" y="0"/>
                </a:lnTo>
                <a:close/>
              </a:path>
              <a:path w="405764" h="138429">
                <a:moveTo>
                  <a:pt x="247640" y="49958"/>
                </a:moveTo>
                <a:lnTo>
                  <a:pt x="243820" y="49958"/>
                </a:lnTo>
                <a:lnTo>
                  <a:pt x="243820" y="60499"/>
                </a:lnTo>
                <a:lnTo>
                  <a:pt x="247640" y="60499"/>
                </a:lnTo>
                <a:lnTo>
                  <a:pt x="247640" y="49958"/>
                </a:lnTo>
                <a:close/>
              </a:path>
              <a:path w="405764" h="138429">
                <a:moveTo>
                  <a:pt x="267806" y="49958"/>
                </a:moveTo>
                <a:lnTo>
                  <a:pt x="247640" y="49958"/>
                </a:lnTo>
                <a:lnTo>
                  <a:pt x="247640" y="60499"/>
                </a:lnTo>
                <a:lnTo>
                  <a:pt x="267806" y="60499"/>
                </a:lnTo>
                <a:lnTo>
                  <a:pt x="267806" y="49958"/>
                </a:lnTo>
                <a:close/>
              </a:path>
              <a:path w="405764" h="138429">
                <a:moveTo>
                  <a:pt x="247640" y="20624"/>
                </a:moveTo>
                <a:lnTo>
                  <a:pt x="243820" y="20624"/>
                </a:lnTo>
                <a:lnTo>
                  <a:pt x="243820" y="31166"/>
                </a:lnTo>
                <a:lnTo>
                  <a:pt x="247640" y="31166"/>
                </a:lnTo>
                <a:lnTo>
                  <a:pt x="247640" y="20624"/>
                </a:lnTo>
                <a:close/>
              </a:path>
              <a:path w="405764" h="138429">
                <a:moveTo>
                  <a:pt x="267806" y="20624"/>
                </a:moveTo>
                <a:lnTo>
                  <a:pt x="247640" y="20624"/>
                </a:lnTo>
                <a:lnTo>
                  <a:pt x="247640" y="31166"/>
                </a:lnTo>
                <a:lnTo>
                  <a:pt x="267806" y="31166"/>
                </a:lnTo>
                <a:lnTo>
                  <a:pt x="267806" y="20624"/>
                </a:lnTo>
                <a:close/>
              </a:path>
              <a:path w="405764" h="138429">
                <a:moveTo>
                  <a:pt x="179043" y="8097"/>
                </a:moveTo>
                <a:lnTo>
                  <a:pt x="164643" y="10498"/>
                </a:lnTo>
                <a:lnTo>
                  <a:pt x="153223" y="17225"/>
                </a:lnTo>
                <a:lnTo>
                  <a:pt x="145699" y="27561"/>
                </a:lnTo>
                <a:lnTo>
                  <a:pt x="142987" y="40791"/>
                </a:lnTo>
                <a:lnTo>
                  <a:pt x="145699" y="53908"/>
                </a:lnTo>
                <a:lnTo>
                  <a:pt x="153223" y="64147"/>
                </a:lnTo>
                <a:lnTo>
                  <a:pt x="164643" y="70805"/>
                </a:lnTo>
                <a:lnTo>
                  <a:pt x="179043" y="73180"/>
                </a:lnTo>
                <a:lnTo>
                  <a:pt x="193442" y="70805"/>
                </a:lnTo>
                <a:lnTo>
                  <a:pt x="204862" y="64147"/>
                </a:lnTo>
                <a:lnTo>
                  <a:pt x="205971" y="62638"/>
                </a:lnTo>
                <a:lnTo>
                  <a:pt x="179043" y="62638"/>
                </a:lnTo>
                <a:lnTo>
                  <a:pt x="169542" y="61051"/>
                </a:lnTo>
                <a:lnTo>
                  <a:pt x="162046" y="56584"/>
                </a:lnTo>
                <a:lnTo>
                  <a:pt x="157129" y="49683"/>
                </a:lnTo>
                <a:lnTo>
                  <a:pt x="155362" y="40791"/>
                </a:lnTo>
                <a:lnTo>
                  <a:pt x="157129" y="31875"/>
                </a:lnTo>
                <a:lnTo>
                  <a:pt x="162046" y="24921"/>
                </a:lnTo>
                <a:lnTo>
                  <a:pt x="169542" y="20402"/>
                </a:lnTo>
                <a:lnTo>
                  <a:pt x="179043" y="18791"/>
                </a:lnTo>
                <a:lnTo>
                  <a:pt x="206002" y="18791"/>
                </a:lnTo>
                <a:lnTo>
                  <a:pt x="204862" y="17225"/>
                </a:lnTo>
                <a:lnTo>
                  <a:pt x="193442" y="10498"/>
                </a:lnTo>
                <a:lnTo>
                  <a:pt x="179043" y="8097"/>
                </a:lnTo>
                <a:close/>
              </a:path>
              <a:path w="405764" h="138429">
                <a:moveTo>
                  <a:pt x="206002" y="18791"/>
                </a:moveTo>
                <a:lnTo>
                  <a:pt x="179043" y="18791"/>
                </a:lnTo>
                <a:lnTo>
                  <a:pt x="188543" y="20402"/>
                </a:lnTo>
                <a:lnTo>
                  <a:pt x="196039" y="24921"/>
                </a:lnTo>
                <a:lnTo>
                  <a:pt x="200957" y="31875"/>
                </a:lnTo>
                <a:lnTo>
                  <a:pt x="202723" y="40791"/>
                </a:lnTo>
                <a:lnTo>
                  <a:pt x="200957" y="49683"/>
                </a:lnTo>
                <a:lnTo>
                  <a:pt x="196039" y="56584"/>
                </a:lnTo>
                <a:lnTo>
                  <a:pt x="188543" y="61051"/>
                </a:lnTo>
                <a:lnTo>
                  <a:pt x="179043" y="62638"/>
                </a:lnTo>
                <a:lnTo>
                  <a:pt x="205971" y="62638"/>
                </a:lnTo>
                <a:lnTo>
                  <a:pt x="212386" y="53908"/>
                </a:lnTo>
                <a:lnTo>
                  <a:pt x="215098" y="40791"/>
                </a:lnTo>
                <a:lnTo>
                  <a:pt x="212386" y="27561"/>
                </a:lnTo>
                <a:lnTo>
                  <a:pt x="206002" y="18791"/>
                </a:lnTo>
                <a:close/>
              </a:path>
              <a:path w="405764" h="138429">
                <a:moveTo>
                  <a:pt x="203640" y="86166"/>
                </a:moveTo>
                <a:lnTo>
                  <a:pt x="184691" y="87923"/>
                </a:lnTo>
                <a:lnTo>
                  <a:pt x="170411" y="93003"/>
                </a:lnTo>
                <a:lnTo>
                  <a:pt x="161402" y="101119"/>
                </a:lnTo>
                <a:lnTo>
                  <a:pt x="158265" y="111985"/>
                </a:lnTo>
                <a:lnTo>
                  <a:pt x="161402" y="122916"/>
                </a:lnTo>
                <a:lnTo>
                  <a:pt x="170411" y="131025"/>
                </a:lnTo>
                <a:lnTo>
                  <a:pt x="184691" y="136069"/>
                </a:lnTo>
                <a:lnTo>
                  <a:pt x="203640" y="137805"/>
                </a:lnTo>
                <a:lnTo>
                  <a:pt x="222589" y="136069"/>
                </a:lnTo>
                <a:lnTo>
                  <a:pt x="236869" y="131025"/>
                </a:lnTo>
                <a:lnTo>
                  <a:pt x="240539" y="127721"/>
                </a:lnTo>
                <a:lnTo>
                  <a:pt x="203640" y="127721"/>
                </a:lnTo>
                <a:lnTo>
                  <a:pt x="189847" y="126659"/>
                </a:lnTo>
                <a:lnTo>
                  <a:pt x="179463" y="123577"/>
                </a:lnTo>
                <a:lnTo>
                  <a:pt x="172917" y="118633"/>
                </a:lnTo>
                <a:lnTo>
                  <a:pt x="170640" y="111985"/>
                </a:lnTo>
                <a:lnTo>
                  <a:pt x="172917" y="105361"/>
                </a:lnTo>
                <a:lnTo>
                  <a:pt x="179463" y="100470"/>
                </a:lnTo>
                <a:lnTo>
                  <a:pt x="189847" y="97440"/>
                </a:lnTo>
                <a:lnTo>
                  <a:pt x="203640" y="96402"/>
                </a:lnTo>
                <a:lnTo>
                  <a:pt x="240642" y="96402"/>
                </a:lnTo>
                <a:lnTo>
                  <a:pt x="236869" y="93003"/>
                </a:lnTo>
                <a:lnTo>
                  <a:pt x="222589" y="87923"/>
                </a:lnTo>
                <a:lnTo>
                  <a:pt x="203640" y="86166"/>
                </a:lnTo>
                <a:close/>
              </a:path>
              <a:path w="405764" h="138429">
                <a:moveTo>
                  <a:pt x="240642" y="96402"/>
                </a:moveTo>
                <a:lnTo>
                  <a:pt x="203640" y="96402"/>
                </a:lnTo>
                <a:lnTo>
                  <a:pt x="217433" y="97440"/>
                </a:lnTo>
                <a:lnTo>
                  <a:pt x="227817" y="100470"/>
                </a:lnTo>
                <a:lnTo>
                  <a:pt x="234362" y="105361"/>
                </a:lnTo>
                <a:lnTo>
                  <a:pt x="236640" y="111985"/>
                </a:lnTo>
                <a:lnTo>
                  <a:pt x="234362" y="118633"/>
                </a:lnTo>
                <a:lnTo>
                  <a:pt x="227817" y="123577"/>
                </a:lnTo>
                <a:lnTo>
                  <a:pt x="217433" y="126659"/>
                </a:lnTo>
                <a:lnTo>
                  <a:pt x="203640" y="127721"/>
                </a:lnTo>
                <a:lnTo>
                  <a:pt x="240539" y="127721"/>
                </a:lnTo>
                <a:lnTo>
                  <a:pt x="245878" y="122916"/>
                </a:lnTo>
                <a:lnTo>
                  <a:pt x="249015" y="111985"/>
                </a:lnTo>
                <a:lnTo>
                  <a:pt x="245878" y="101119"/>
                </a:lnTo>
                <a:lnTo>
                  <a:pt x="240642" y="96402"/>
                </a:lnTo>
                <a:close/>
              </a:path>
              <a:path w="405764" h="138429">
                <a:moveTo>
                  <a:pt x="337155" y="91073"/>
                </a:moveTo>
                <a:lnTo>
                  <a:pt x="323386" y="92148"/>
                </a:lnTo>
                <a:lnTo>
                  <a:pt x="308548" y="96708"/>
                </a:lnTo>
                <a:lnTo>
                  <a:pt x="299266" y="104132"/>
                </a:lnTo>
                <a:lnTo>
                  <a:pt x="296058" y="114277"/>
                </a:lnTo>
                <a:lnTo>
                  <a:pt x="299266" y="124334"/>
                </a:lnTo>
                <a:lnTo>
                  <a:pt x="308548" y="131713"/>
                </a:lnTo>
                <a:lnTo>
                  <a:pt x="323386" y="136255"/>
                </a:lnTo>
                <a:lnTo>
                  <a:pt x="343266" y="137805"/>
                </a:lnTo>
                <a:lnTo>
                  <a:pt x="363146" y="136255"/>
                </a:lnTo>
                <a:lnTo>
                  <a:pt x="377985" y="131713"/>
                </a:lnTo>
                <a:lnTo>
                  <a:pt x="382429" y="128180"/>
                </a:lnTo>
                <a:lnTo>
                  <a:pt x="343266" y="128180"/>
                </a:lnTo>
                <a:lnTo>
                  <a:pt x="328743" y="127253"/>
                </a:lnTo>
                <a:lnTo>
                  <a:pt x="317943" y="124551"/>
                </a:lnTo>
                <a:lnTo>
                  <a:pt x="311212" y="120187"/>
                </a:lnTo>
                <a:lnTo>
                  <a:pt x="308891" y="114277"/>
                </a:lnTo>
                <a:lnTo>
                  <a:pt x="311212" y="108366"/>
                </a:lnTo>
                <a:lnTo>
                  <a:pt x="317943" y="104003"/>
                </a:lnTo>
                <a:lnTo>
                  <a:pt x="328743" y="101300"/>
                </a:lnTo>
                <a:lnTo>
                  <a:pt x="343266" y="100374"/>
                </a:lnTo>
                <a:lnTo>
                  <a:pt x="382569" y="100374"/>
                </a:lnTo>
                <a:lnTo>
                  <a:pt x="377985" y="96708"/>
                </a:lnTo>
                <a:lnTo>
                  <a:pt x="371024" y="94569"/>
                </a:lnTo>
                <a:lnTo>
                  <a:pt x="337155" y="94569"/>
                </a:lnTo>
                <a:lnTo>
                  <a:pt x="337155" y="91073"/>
                </a:lnTo>
                <a:close/>
              </a:path>
              <a:path w="405764" h="138429">
                <a:moveTo>
                  <a:pt x="382569" y="100374"/>
                </a:moveTo>
                <a:lnTo>
                  <a:pt x="343266" y="100374"/>
                </a:lnTo>
                <a:lnTo>
                  <a:pt x="357790" y="101300"/>
                </a:lnTo>
                <a:lnTo>
                  <a:pt x="368589" y="104003"/>
                </a:lnTo>
                <a:lnTo>
                  <a:pt x="375321" y="108366"/>
                </a:lnTo>
                <a:lnTo>
                  <a:pt x="377641" y="114277"/>
                </a:lnTo>
                <a:lnTo>
                  <a:pt x="375321" y="120187"/>
                </a:lnTo>
                <a:lnTo>
                  <a:pt x="368589" y="124551"/>
                </a:lnTo>
                <a:lnTo>
                  <a:pt x="357790" y="127253"/>
                </a:lnTo>
                <a:lnTo>
                  <a:pt x="343266" y="128180"/>
                </a:lnTo>
                <a:lnTo>
                  <a:pt x="382429" y="128180"/>
                </a:lnTo>
                <a:lnTo>
                  <a:pt x="387266" y="124334"/>
                </a:lnTo>
                <a:lnTo>
                  <a:pt x="390474" y="114277"/>
                </a:lnTo>
                <a:lnTo>
                  <a:pt x="387266" y="104132"/>
                </a:lnTo>
                <a:lnTo>
                  <a:pt x="382569" y="100374"/>
                </a:lnTo>
                <a:close/>
              </a:path>
              <a:path w="405764" h="138429">
                <a:moveTo>
                  <a:pt x="343266" y="90596"/>
                </a:moveTo>
                <a:lnTo>
                  <a:pt x="337155" y="91073"/>
                </a:lnTo>
                <a:lnTo>
                  <a:pt x="337155" y="94569"/>
                </a:lnTo>
                <a:lnTo>
                  <a:pt x="349683" y="94569"/>
                </a:lnTo>
                <a:lnTo>
                  <a:pt x="349683" y="91097"/>
                </a:lnTo>
                <a:lnTo>
                  <a:pt x="343266" y="90596"/>
                </a:lnTo>
                <a:close/>
              </a:path>
              <a:path w="405764" h="138429">
                <a:moveTo>
                  <a:pt x="349683" y="91097"/>
                </a:moveTo>
                <a:lnTo>
                  <a:pt x="349683" y="94569"/>
                </a:lnTo>
                <a:lnTo>
                  <a:pt x="371024" y="94569"/>
                </a:lnTo>
                <a:lnTo>
                  <a:pt x="363146" y="92148"/>
                </a:lnTo>
                <a:lnTo>
                  <a:pt x="349683" y="91097"/>
                </a:lnTo>
                <a:close/>
              </a:path>
              <a:path w="405764" h="138429">
                <a:moveTo>
                  <a:pt x="349683" y="90596"/>
                </a:moveTo>
                <a:lnTo>
                  <a:pt x="343266" y="90596"/>
                </a:lnTo>
                <a:lnTo>
                  <a:pt x="349683" y="91097"/>
                </a:lnTo>
                <a:lnTo>
                  <a:pt x="349683" y="90596"/>
                </a:lnTo>
                <a:close/>
              </a:path>
              <a:path w="405764" h="138429">
                <a:moveTo>
                  <a:pt x="349683" y="71958"/>
                </a:moveTo>
                <a:lnTo>
                  <a:pt x="337155" y="71958"/>
                </a:lnTo>
                <a:lnTo>
                  <a:pt x="337155" y="91073"/>
                </a:lnTo>
                <a:lnTo>
                  <a:pt x="343266" y="90596"/>
                </a:lnTo>
                <a:lnTo>
                  <a:pt x="349683" y="90596"/>
                </a:lnTo>
                <a:lnTo>
                  <a:pt x="349683" y="71958"/>
                </a:lnTo>
                <a:close/>
              </a:path>
              <a:path w="405764" h="138429">
                <a:moveTo>
                  <a:pt x="405752" y="67222"/>
                </a:moveTo>
                <a:lnTo>
                  <a:pt x="280933" y="67222"/>
                </a:lnTo>
                <a:lnTo>
                  <a:pt x="280933" y="77610"/>
                </a:lnTo>
                <a:lnTo>
                  <a:pt x="337155" y="77610"/>
                </a:lnTo>
                <a:lnTo>
                  <a:pt x="337155" y="71958"/>
                </a:lnTo>
                <a:lnTo>
                  <a:pt x="405752" y="71958"/>
                </a:lnTo>
                <a:lnTo>
                  <a:pt x="405752" y="67222"/>
                </a:lnTo>
                <a:close/>
              </a:path>
              <a:path w="405764" h="138429">
                <a:moveTo>
                  <a:pt x="405752" y="71958"/>
                </a:moveTo>
                <a:lnTo>
                  <a:pt x="349683" y="71958"/>
                </a:lnTo>
                <a:lnTo>
                  <a:pt x="349683" y="77610"/>
                </a:lnTo>
                <a:lnTo>
                  <a:pt x="405752" y="77610"/>
                </a:lnTo>
                <a:lnTo>
                  <a:pt x="405752" y="71958"/>
                </a:lnTo>
                <a:close/>
              </a:path>
              <a:path w="405764" h="138429">
                <a:moveTo>
                  <a:pt x="313475" y="44152"/>
                </a:moveTo>
                <a:lnTo>
                  <a:pt x="293155" y="44152"/>
                </a:lnTo>
                <a:lnTo>
                  <a:pt x="293155" y="54541"/>
                </a:lnTo>
                <a:lnTo>
                  <a:pt x="393377" y="54541"/>
                </a:lnTo>
                <a:lnTo>
                  <a:pt x="393377" y="51180"/>
                </a:lnTo>
                <a:lnTo>
                  <a:pt x="313475" y="51180"/>
                </a:lnTo>
                <a:lnTo>
                  <a:pt x="313475" y="44152"/>
                </a:lnTo>
                <a:close/>
              </a:path>
              <a:path w="405764" h="138429">
                <a:moveTo>
                  <a:pt x="326155" y="9624"/>
                </a:moveTo>
                <a:lnTo>
                  <a:pt x="313475" y="9624"/>
                </a:lnTo>
                <a:lnTo>
                  <a:pt x="313475" y="51180"/>
                </a:lnTo>
                <a:lnTo>
                  <a:pt x="326155" y="51180"/>
                </a:lnTo>
                <a:lnTo>
                  <a:pt x="326155" y="9624"/>
                </a:lnTo>
                <a:close/>
              </a:path>
              <a:path w="405764" h="138429">
                <a:moveTo>
                  <a:pt x="360530" y="44152"/>
                </a:moveTo>
                <a:lnTo>
                  <a:pt x="326155" y="44152"/>
                </a:lnTo>
                <a:lnTo>
                  <a:pt x="326155" y="51180"/>
                </a:lnTo>
                <a:lnTo>
                  <a:pt x="360530" y="51180"/>
                </a:lnTo>
                <a:lnTo>
                  <a:pt x="360530" y="44152"/>
                </a:lnTo>
                <a:close/>
              </a:path>
              <a:path w="405764" h="138429">
                <a:moveTo>
                  <a:pt x="373058" y="9624"/>
                </a:moveTo>
                <a:lnTo>
                  <a:pt x="360530" y="9624"/>
                </a:lnTo>
                <a:lnTo>
                  <a:pt x="360530" y="51180"/>
                </a:lnTo>
                <a:lnTo>
                  <a:pt x="373058" y="51180"/>
                </a:lnTo>
                <a:lnTo>
                  <a:pt x="373058" y="9624"/>
                </a:lnTo>
                <a:close/>
              </a:path>
              <a:path w="405764" h="138429">
                <a:moveTo>
                  <a:pt x="393377" y="44152"/>
                </a:moveTo>
                <a:lnTo>
                  <a:pt x="373058" y="44152"/>
                </a:lnTo>
                <a:lnTo>
                  <a:pt x="373058" y="51180"/>
                </a:lnTo>
                <a:lnTo>
                  <a:pt x="393377" y="51180"/>
                </a:lnTo>
                <a:lnTo>
                  <a:pt x="393377" y="44152"/>
                </a:lnTo>
                <a:close/>
              </a:path>
              <a:path w="405764" h="138429">
                <a:moveTo>
                  <a:pt x="393988" y="5194"/>
                </a:moveTo>
                <a:lnTo>
                  <a:pt x="292544" y="5194"/>
                </a:lnTo>
                <a:lnTo>
                  <a:pt x="292544" y="15430"/>
                </a:lnTo>
                <a:lnTo>
                  <a:pt x="313475" y="15430"/>
                </a:lnTo>
                <a:lnTo>
                  <a:pt x="313475" y="9624"/>
                </a:lnTo>
                <a:lnTo>
                  <a:pt x="393988" y="9624"/>
                </a:lnTo>
                <a:lnTo>
                  <a:pt x="393988" y="5194"/>
                </a:lnTo>
                <a:close/>
              </a:path>
              <a:path w="405764" h="138429">
                <a:moveTo>
                  <a:pt x="360530" y="9624"/>
                </a:moveTo>
                <a:lnTo>
                  <a:pt x="326155" y="9624"/>
                </a:lnTo>
                <a:lnTo>
                  <a:pt x="326155" y="15430"/>
                </a:lnTo>
                <a:lnTo>
                  <a:pt x="360530" y="15430"/>
                </a:lnTo>
                <a:lnTo>
                  <a:pt x="360530" y="9624"/>
                </a:lnTo>
                <a:close/>
              </a:path>
              <a:path w="405764" h="138429">
                <a:moveTo>
                  <a:pt x="393988" y="9624"/>
                </a:moveTo>
                <a:lnTo>
                  <a:pt x="373058" y="9624"/>
                </a:lnTo>
                <a:lnTo>
                  <a:pt x="373058" y="15430"/>
                </a:lnTo>
                <a:lnTo>
                  <a:pt x="393988" y="15430"/>
                </a:lnTo>
                <a:lnTo>
                  <a:pt x="393988" y="9624"/>
                </a:lnTo>
                <a:close/>
              </a:path>
            </a:pathLst>
          </a:custGeom>
          <a:solidFill>
            <a:srgbClr val="6775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7296314" y="3208829"/>
            <a:ext cx="405765" cy="138430"/>
          </a:xfrm>
          <a:custGeom>
            <a:avLst/>
            <a:gdLst/>
            <a:ahLst/>
            <a:cxnLst/>
            <a:rect l="l" t="t" r="r" b="b"/>
            <a:pathLst>
              <a:path w="405765" h="138429">
                <a:moveTo>
                  <a:pt x="37277" y="96555"/>
                </a:moveTo>
                <a:lnTo>
                  <a:pt x="24597" y="96555"/>
                </a:lnTo>
                <a:lnTo>
                  <a:pt x="24597" y="135207"/>
                </a:lnTo>
                <a:lnTo>
                  <a:pt x="116721" y="135207"/>
                </a:lnTo>
                <a:lnTo>
                  <a:pt x="116721" y="129860"/>
                </a:lnTo>
                <a:lnTo>
                  <a:pt x="37277" y="129860"/>
                </a:lnTo>
                <a:lnTo>
                  <a:pt x="37277" y="96555"/>
                </a:lnTo>
                <a:close/>
              </a:path>
              <a:path w="405765" h="138429">
                <a:moveTo>
                  <a:pt x="116721" y="124819"/>
                </a:moveTo>
                <a:lnTo>
                  <a:pt x="37277" y="124819"/>
                </a:lnTo>
                <a:lnTo>
                  <a:pt x="37277" y="129860"/>
                </a:lnTo>
                <a:lnTo>
                  <a:pt x="116721" y="129860"/>
                </a:lnTo>
                <a:lnTo>
                  <a:pt x="116721" y="124819"/>
                </a:lnTo>
                <a:close/>
              </a:path>
              <a:path w="405765" h="138429">
                <a:moveTo>
                  <a:pt x="113360" y="305"/>
                </a:moveTo>
                <a:lnTo>
                  <a:pt x="100680" y="305"/>
                </a:lnTo>
                <a:lnTo>
                  <a:pt x="100680" y="105569"/>
                </a:lnTo>
                <a:lnTo>
                  <a:pt x="113360" y="105569"/>
                </a:lnTo>
                <a:lnTo>
                  <a:pt x="113360" y="76235"/>
                </a:lnTo>
                <a:lnTo>
                  <a:pt x="106027" y="76235"/>
                </a:lnTo>
                <a:lnTo>
                  <a:pt x="106027" y="65999"/>
                </a:lnTo>
                <a:lnTo>
                  <a:pt x="113360" y="65999"/>
                </a:lnTo>
                <a:lnTo>
                  <a:pt x="113360" y="47208"/>
                </a:lnTo>
                <a:lnTo>
                  <a:pt x="106027" y="47208"/>
                </a:lnTo>
                <a:lnTo>
                  <a:pt x="106027" y="36819"/>
                </a:lnTo>
                <a:lnTo>
                  <a:pt x="113360" y="36819"/>
                </a:lnTo>
                <a:lnTo>
                  <a:pt x="113360" y="305"/>
                </a:lnTo>
                <a:close/>
              </a:path>
              <a:path w="405765" h="138429">
                <a:moveTo>
                  <a:pt x="39110" y="34833"/>
                </a:moveTo>
                <a:lnTo>
                  <a:pt x="26418" y="36728"/>
                </a:lnTo>
                <a:lnTo>
                  <a:pt x="16519" y="42090"/>
                </a:lnTo>
                <a:lnTo>
                  <a:pt x="10085" y="50430"/>
                </a:lnTo>
                <a:lnTo>
                  <a:pt x="7791" y="61263"/>
                </a:lnTo>
                <a:lnTo>
                  <a:pt x="10085" y="72032"/>
                </a:lnTo>
                <a:lnTo>
                  <a:pt x="16519" y="80379"/>
                </a:lnTo>
                <a:lnTo>
                  <a:pt x="26418" y="85777"/>
                </a:lnTo>
                <a:lnTo>
                  <a:pt x="39110" y="87694"/>
                </a:lnTo>
                <a:lnTo>
                  <a:pt x="51715" y="85777"/>
                </a:lnTo>
                <a:lnTo>
                  <a:pt x="61569" y="80379"/>
                </a:lnTo>
                <a:lnTo>
                  <a:pt x="63697" y="77610"/>
                </a:lnTo>
                <a:lnTo>
                  <a:pt x="27652" y="77610"/>
                </a:lnTo>
                <a:lnTo>
                  <a:pt x="19861" y="71041"/>
                </a:lnTo>
                <a:lnTo>
                  <a:pt x="19861" y="51485"/>
                </a:lnTo>
                <a:lnTo>
                  <a:pt x="27652" y="44763"/>
                </a:lnTo>
                <a:lnTo>
                  <a:pt x="63626" y="44763"/>
                </a:lnTo>
                <a:lnTo>
                  <a:pt x="61569" y="42090"/>
                </a:lnTo>
                <a:lnTo>
                  <a:pt x="51715" y="36728"/>
                </a:lnTo>
                <a:lnTo>
                  <a:pt x="39110" y="34833"/>
                </a:lnTo>
                <a:close/>
              </a:path>
              <a:path w="405765" h="138429">
                <a:moveTo>
                  <a:pt x="63626" y="44763"/>
                </a:moveTo>
                <a:lnTo>
                  <a:pt x="50569" y="44763"/>
                </a:lnTo>
                <a:lnTo>
                  <a:pt x="58360" y="51485"/>
                </a:lnTo>
                <a:lnTo>
                  <a:pt x="58360" y="71041"/>
                </a:lnTo>
                <a:lnTo>
                  <a:pt x="50569" y="77610"/>
                </a:lnTo>
                <a:lnTo>
                  <a:pt x="63697" y="77610"/>
                </a:lnTo>
                <a:lnTo>
                  <a:pt x="67985" y="72032"/>
                </a:lnTo>
                <a:lnTo>
                  <a:pt x="70277" y="61263"/>
                </a:lnTo>
                <a:lnTo>
                  <a:pt x="67985" y="50430"/>
                </a:lnTo>
                <a:lnTo>
                  <a:pt x="63626" y="44763"/>
                </a:lnTo>
                <a:close/>
              </a:path>
              <a:path w="405765" h="138429">
                <a:moveTo>
                  <a:pt x="100680" y="65999"/>
                </a:moveTo>
                <a:lnTo>
                  <a:pt x="77305" y="65999"/>
                </a:lnTo>
                <a:lnTo>
                  <a:pt x="77305" y="76235"/>
                </a:lnTo>
                <a:lnTo>
                  <a:pt x="100680" y="76235"/>
                </a:lnTo>
                <a:lnTo>
                  <a:pt x="100680" y="65999"/>
                </a:lnTo>
                <a:close/>
              </a:path>
              <a:path w="405765" h="138429">
                <a:moveTo>
                  <a:pt x="113360" y="65999"/>
                </a:moveTo>
                <a:lnTo>
                  <a:pt x="106027" y="65999"/>
                </a:lnTo>
                <a:lnTo>
                  <a:pt x="106027" y="76235"/>
                </a:lnTo>
                <a:lnTo>
                  <a:pt x="113360" y="76235"/>
                </a:lnTo>
                <a:lnTo>
                  <a:pt x="113360" y="65999"/>
                </a:lnTo>
                <a:close/>
              </a:path>
              <a:path w="405765" h="138429">
                <a:moveTo>
                  <a:pt x="100680" y="36819"/>
                </a:moveTo>
                <a:lnTo>
                  <a:pt x="77305" y="36819"/>
                </a:lnTo>
                <a:lnTo>
                  <a:pt x="77305" y="47208"/>
                </a:lnTo>
                <a:lnTo>
                  <a:pt x="100680" y="47208"/>
                </a:lnTo>
                <a:lnTo>
                  <a:pt x="100680" y="36819"/>
                </a:lnTo>
                <a:close/>
              </a:path>
              <a:path w="405765" h="138429">
                <a:moveTo>
                  <a:pt x="113360" y="36819"/>
                </a:moveTo>
                <a:lnTo>
                  <a:pt x="106027" y="36819"/>
                </a:lnTo>
                <a:lnTo>
                  <a:pt x="106027" y="47208"/>
                </a:lnTo>
                <a:lnTo>
                  <a:pt x="113360" y="47208"/>
                </a:lnTo>
                <a:lnTo>
                  <a:pt x="113360" y="36819"/>
                </a:lnTo>
                <a:close/>
              </a:path>
              <a:path w="405765" h="138429">
                <a:moveTo>
                  <a:pt x="32847" y="16958"/>
                </a:moveTo>
                <a:lnTo>
                  <a:pt x="0" y="16958"/>
                </a:lnTo>
                <a:lnTo>
                  <a:pt x="0" y="27194"/>
                </a:lnTo>
                <a:lnTo>
                  <a:pt x="77305" y="27194"/>
                </a:lnTo>
                <a:lnTo>
                  <a:pt x="77305" y="23527"/>
                </a:lnTo>
                <a:lnTo>
                  <a:pt x="32847" y="23527"/>
                </a:lnTo>
                <a:lnTo>
                  <a:pt x="32847" y="16958"/>
                </a:lnTo>
                <a:close/>
              </a:path>
              <a:path w="405765" h="138429">
                <a:moveTo>
                  <a:pt x="45527" y="0"/>
                </a:moveTo>
                <a:lnTo>
                  <a:pt x="32847" y="0"/>
                </a:lnTo>
                <a:lnTo>
                  <a:pt x="32847" y="23527"/>
                </a:lnTo>
                <a:lnTo>
                  <a:pt x="45527" y="23527"/>
                </a:lnTo>
                <a:lnTo>
                  <a:pt x="45527" y="0"/>
                </a:lnTo>
                <a:close/>
              </a:path>
              <a:path w="405765" h="138429">
                <a:moveTo>
                  <a:pt x="77305" y="16958"/>
                </a:moveTo>
                <a:lnTo>
                  <a:pt x="45527" y="16958"/>
                </a:lnTo>
                <a:lnTo>
                  <a:pt x="45527" y="23527"/>
                </a:lnTo>
                <a:lnTo>
                  <a:pt x="77305" y="23527"/>
                </a:lnTo>
                <a:lnTo>
                  <a:pt x="77305" y="16958"/>
                </a:lnTo>
                <a:close/>
              </a:path>
              <a:path w="405765" h="138429">
                <a:moveTo>
                  <a:pt x="257570" y="152"/>
                </a:moveTo>
                <a:lnTo>
                  <a:pt x="245348" y="152"/>
                </a:lnTo>
                <a:lnTo>
                  <a:pt x="245348" y="138263"/>
                </a:lnTo>
                <a:lnTo>
                  <a:pt x="257570" y="138263"/>
                </a:lnTo>
                <a:lnTo>
                  <a:pt x="257570" y="65999"/>
                </a:lnTo>
                <a:lnTo>
                  <a:pt x="248556" y="65999"/>
                </a:lnTo>
                <a:lnTo>
                  <a:pt x="248556" y="55458"/>
                </a:lnTo>
                <a:lnTo>
                  <a:pt x="257570" y="55458"/>
                </a:lnTo>
                <a:lnTo>
                  <a:pt x="257570" y="152"/>
                </a:lnTo>
                <a:close/>
              </a:path>
              <a:path w="405765" h="138429">
                <a:moveTo>
                  <a:pt x="225945" y="3208"/>
                </a:moveTo>
                <a:lnTo>
                  <a:pt x="214029" y="3208"/>
                </a:lnTo>
                <a:lnTo>
                  <a:pt x="214029" y="131235"/>
                </a:lnTo>
                <a:lnTo>
                  <a:pt x="225945" y="131235"/>
                </a:lnTo>
                <a:lnTo>
                  <a:pt x="225945" y="65999"/>
                </a:lnTo>
                <a:lnTo>
                  <a:pt x="221973" y="65999"/>
                </a:lnTo>
                <a:lnTo>
                  <a:pt x="221973" y="55458"/>
                </a:lnTo>
                <a:lnTo>
                  <a:pt x="225945" y="55458"/>
                </a:lnTo>
                <a:lnTo>
                  <a:pt x="225945" y="3208"/>
                </a:lnTo>
                <a:close/>
              </a:path>
              <a:path w="405765" h="138429">
                <a:moveTo>
                  <a:pt x="225945" y="55458"/>
                </a:moveTo>
                <a:lnTo>
                  <a:pt x="221973" y="55458"/>
                </a:lnTo>
                <a:lnTo>
                  <a:pt x="221973" y="65999"/>
                </a:lnTo>
                <a:lnTo>
                  <a:pt x="225945" y="65999"/>
                </a:lnTo>
                <a:lnTo>
                  <a:pt x="225945" y="55458"/>
                </a:lnTo>
                <a:close/>
              </a:path>
              <a:path w="405765" h="138429">
                <a:moveTo>
                  <a:pt x="245348" y="55458"/>
                </a:moveTo>
                <a:lnTo>
                  <a:pt x="225945" y="55458"/>
                </a:lnTo>
                <a:lnTo>
                  <a:pt x="225945" y="65999"/>
                </a:lnTo>
                <a:lnTo>
                  <a:pt x="245348" y="65999"/>
                </a:lnTo>
                <a:lnTo>
                  <a:pt x="245348" y="55458"/>
                </a:lnTo>
                <a:close/>
              </a:path>
              <a:path w="405765" h="138429">
                <a:moveTo>
                  <a:pt x="257570" y="55458"/>
                </a:moveTo>
                <a:lnTo>
                  <a:pt x="248556" y="55458"/>
                </a:lnTo>
                <a:lnTo>
                  <a:pt x="248556" y="65999"/>
                </a:lnTo>
                <a:lnTo>
                  <a:pt x="257570" y="65999"/>
                </a:lnTo>
                <a:lnTo>
                  <a:pt x="257570" y="55458"/>
                </a:lnTo>
                <a:close/>
              </a:path>
              <a:path w="405765" h="138429">
                <a:moveTo>
                  <a:pt x="196612" y="16958"/>
                </a:moveTo>
                <a:lnTo>
                  <a:pt x="145279" y="16958"/>
                </a:lnTo>
                <a:lnTo>
                  <a:pt x="145279" y="104194"/>
                </a:lnTo>
                <a:lnTo>
                  <a:pt x="154293" y="104194"/>
                </a:lnTo>
                <a:lnTo>
                  <a:pt x="168735" y="104043"/>
                </a:lnTo>
                <a:lnTo>
                  <a:pt x="181487" y="103449"/>
                </a:lnTo>
                <a:lnTo>
                  <a:pt x="193437" y="102196"/>
                </a:lnTo>
                <a:lnTo>
                  <a:pt x="205473" y="100069"/>
                </a:lnTo>
                <a:lnTo>
                  <a:pt x="205278" y="98388"/>
                </a:lnTo>
                <a:lnTo>
                  <a:pt x="157806" y="98388"/>
                </a:lnTo>
                <a:lnTo>
                  <a:pt x="157806" y="93652"/>
                </a:lnTo>
                <a:lnTo>
                  <a:pt x="154293" y="93652"/>
                </a:lnTo>
                <a:lnTo>
                  <a:pt x="157806" y="93609"/>
                </a:lnTo>
                <a:lnTo>
                  <a:pt x="157806" y="27347"/>
                </a:lnTo>
                <a:lnTo>
                  <a:pt x="196612" y="27347"/>
                </a:lnTo>
                <a:lnTo>
                  <a:pt x="196612" y="16958"/>
                </a:lnTo>
                <a:close/>
              </a:path>
              <a:path w="405765" h="138429">
                <a:moveTo>
                  <a:pt x="204251" y="89527"/>
                </a:moveTo>
                <a:lnTo>
                  <a:pt x="192513" y="91589"/>
                </a:lnTo>
                <a:lnTo>
                  <a:pt x="180819" y="92850"/>
                </a:lnTo>
                <a:lnTo>
                  <a:pt x="168351" y="93480"/>
                </a:lnTo>
                <a:lnTo>
                  <a:pt x="157806" y="93609"/>
                </a:lnTo>
                <a:lnTo>
                  <a:pt x="157806" y="98388"/>
                </a:lnTo>
                <a:lnTo>
                  <a:pt x="205278" y="98388"/>
                </a:lnTo>
                <a:lnTo>
                  <a:pt x="204251" y="89527"/>
                </a:lnTo>
                <a:close/>
              </a:path>
              <a:path w="405765" h="138429">
                <a:moveTo>
                  <a:pt x="157806" y="93609"/>
                </a:moveTo>
                <a:lnTo>
                  <a:pt x="154293" y="93652"/>
                </a:lnTo>
                <a:lnTo>
                  <a:pt x="157806" y="93652"/>
                </a:lnTo>
                <a:close/>
              </a:path>
              <a:path w="405765" h="138429">
                <a:moveTo>
                  <a:pt x="336850" y="82041"/>
                </a:moveTo>
                <a:lnTo>
                  <a:pt x="295905" y="82041"/>
                </a:lnTo>
                <a:lnTo>
                  <a:pt x="295905" y="91819"/>
                </a:lnTo>
                <a:lnTo>
                  <a:pt x="377183" y="91819"/>
                </a:lnTo>
                <a:lnTo>
                  <a:pt x="377183" y="103888"/>
                </a:lnTo>
                <a:lnTo>
                  <a:pt x="296211" y="103888"/>
                </a:lnTo>
                <a:lnTo>
                  <a:pt x="296211" y="136735"/>
                </a:lnTo>
                <a:lnTo>
                  <a:pt x="393835" y="136735"/>
                </a:lnTo>
                <a:lnTo>
                  <a:pt x="393835" y="129860"/>
                </a:lnTo>
                <a:lnTo>
                  <a:pt x="308739" y="129860"/>
                </a:lnTo>
                <a:lnTo>
                  <a:pt x="308739" y="113055"/>
                </a:lnTo>
                <a:lnTo>
                  <a:pt x="389710" y="113055"/>
                </a:lnTo>
                <a:lnTo>
                  <a:pt x="389710" y="86624"/>
                </a:lnTo>
                <a:lnTo>
                  <a:pt x="336850" y="86624"/>
                </a:lnTo>
                <a:lnTo>
                  <a:pt x="336850" y="82041"/>
                </a:lnTo>
                <a:close/>
              </a:path>
              <a:path w="405765" h="138429">
                <a:moveTo>
                  <a:pt x="393835" y="126805"/>
                </a:moveTo>
                <a:lnTo>
                  <a:pt x="308739" y="126805"/>
                </a:lnTo>
                <a:lnTo>
                  <a:pt x="308739" y="129860"/>
                </a:lnTo>
                <a:lnTo>
                  <a:pt x="393835" y="129860"/>
                </a:lnTo>
                <a:lnTo>
                  <a:pt x="393835" y="126805"/>
                </a:lnTo>
                <a:close/>
              </a:path>
              <a:path w="405765" h="138429">
                <a:moveTo>
                  <a:pt x="349377" y="65388"/>
                </a:moveTo>
                <a:lnTo>
                  <a:pt x="336850" y="65388"/>
                </a:lnTo>
                <a:lnTo>
                  <a:pt x="336850" y="86624"/>
                </a:lnTo>
                <a:lnTo>
                  <a:pt x="349377" y="86624"/>
                </a:lnTo>
                <a:lnTo>
                  <a:pt x="349377" y="65388"/>
                </a:lnTo>
                <a:close/>
              </a:path>
              <a:path w="405765" h="138429">
                <a:moveTo>
                  <a:pt x="389710" y="82041"/>
                </a:moveTo>
                <a:lnTo>
                  <a:pt x="349377" y="82041"/>
                </a:lnTo>
                <a:lnTo>
                  <a:pt x="349377" y="86624"/>
                </a:lnTo>
                <a:lnTo>
                  <a:pt x="389710" y="86624"/>
                </a:lnTo>
                <a:lnTo>
                  <a:pt x="389710" y="82041"/>
                </a:lnTo>
                <a:close/>
              </a:path>
              <a:path w="405765" h="138429">
                <a:moveTo>
                  <a:pt x="405599" y="58360"/>
                </a:moveTo>
                <a:lnTo>
                  <a:pt x="280780" y="58360"/>
                </a:lnTo>
                <a:lnTo>
                  <a:pt x="280780" y="68597"/>
                </a:lnTo>
                <a:lnTo>
                  <a:pt x="336850" y="68597"/>
                </a:lnTo>
                <a:lnTo>
                  <a:pt x="336850" y="65388"/>
                </a:lnTo>
                <a:lnTo>
                  <a:pt x="405599" y="65388"/>
                </a:lnTo>
                <a:lnTo>
                  <a:pt x="405599" y="58360"/>
                </a:lnTo>
                <a:close/>
              </a:path>
              <a:path w="405765" h="138429">
                <a:moveTo>
                  <a:pt x="405599" y="65388"/>
                </a:moveTo>
                <a:lnTo>
                  <a:pt x="349377" y="65388"/>
                </a:lnTo>
                <a:lnTo>
                  <a:pt x="349377" y="68597"/>
                </a:lnTo>
                <a:lnTo>
                  <a:pt x="405599" y="68597"/>
                </a:lnTo>
                <a:lnTo>
                  <a:pt x="405599" y="65388"/>
                </a:lnTo>
                <a:close/>
              </a:path>
              <a:path w="405765" h="138429">
                <a:moveTo>
                  <a:pt x="389405" y="4736"/>
                </a:moveTo>
                <a:lnTo>
                  <a:pt x="296975" y="4736"/>
                </a:lnTo>
                <a:lnTo>
                  <a:pt x="296975" y="46749"/>
                </a:lnTo>
                <a:lnTo>
                  <a:pt x="389405" y="46749"/>
                </a:lnTo>
                <a:lnTo>
                  <a:pt x="389405" y="36666"/>
                </a:lnTo>
                <a:lnTo>
                  <a:pt x="309502" y="36666"/>
                </a:lnTo>
                <a:lnTo>
                  <a:pt x="309502" y="14819"/>
                </a:lnTo>
                <a:lnTo>
                  <a:pt x="389405" y="14819"/>
                </a:lnTo>
                <a:lnTo>
                  <a:pt x="389405" y="4736"/>
                </a:lnTo>
                <a:close/>
              </a:path>
              <a:path w="405765" h="138429">
                <a:moveTo>
                  <a:pt x="389405" y="14819"/>
                </a:moveTo>
                <a:lnTo>
                  <a:pt x="377030" y="14819"/>
                </a:lnTo>
                <a:lnTo>
                  <a:pt x="377030" y="36666"/>
                </a:lnTo>
                <a:lnTo>
                  <a:pt x="389405" y="36666"/>
                </a:lnTo>
                <a:lnTo>
                  <a:pt x="389405" y="14819"/>
                </a:lnTo>
                <a:close/>
              </a:path>
            </a:pathLst>
          </a:custGeom>
          <a:solidFill>
            <a:srgbClr val="6775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8115986" y="3208982"/>
            <a:ext cx="546100" cy="138430"/>
          </a:xfrm>
          <a:custGeom>
            <a:avLst/>
            <a:gdLst/>
            <a:ahLst/>
            <a:cxnLst/>
            <a:rect l="l" t="t" r="r" b="b"/>
            <a:pathLst>
              <a:path w="546100" h="138429">
                <a:moveTo>
                  <a:pt x="17416" y="70414"/>
                </a:moveTo>
                <a:lnTo>
                  <a:pt x="0" y="70583"/>
                </a:lnTo>
                <a:lnTo>
                  <a:pt x="1527" y="81277"/>
                </a:lnTo>
                <a:lnTo>
                  <a:pt x="20620" y="81091"/>
                </a:lnTo>
                <a:lnTo>
                  <a:pt x="41746" y="80360"/>
                </a:lnTo>
                <a:lnTo>
                  <a:pt x="63617" y="78828"/>
                </a:lnTo>
                <a:lnTo>
                  <a:pt x="84944" y="76235"/>
                </a:lnTo>
                <a:lnTo>
                  <a:pt x="84604" y="72721"/>
                </a:lnTo>
                <a:lnTo>
                  <a:pt x="17416" y="72721"/>
                </a:lnTo>
                <a:lnTo>
                  <a:pt x="17416" y="70414"/>
                </a:lnTo>
                <a:close/>
              </a:path>
              <a:path w="546100" h="138429">
                <a:moveTo>
                  <a:pt x="29638" y="70149"/>
                </a:moveTo>
                <a:lnTo>
                  <a:pt x="19510" y="70394"/>
                </a:lnTo>
                <a:lnTo>
                  <a:pt x="17416" y="70414"/>
                </a:lnTo>
                <a:lnTo>
                  <a:pt x="17416" y="72721"/>
                </a:lnTo>
                <a:lnTo>
                  <a:pt x="29638" y="72721"/>
                </a:lnTo>
                <a:lnTo>
                  <a:pt x="29638" y="70149"/>
                </a:lnTo>
                <a:close/>
              </a:path>
              <a:path w="546100" h="138429">
                <a:moveTo>
                  <a:pt x="51638" y="69330"/>
                </a:moveTo>
                <a:lnTo>
                  <a:pt x="40925" y="69876"/>
                </a:lnTo>
                <a:lnTo>
                  <a:pt x="29638" y="70149"/>
                </a:lnTo>
                <a:lnTo>
                  <a:pt x="29638" y="72721"/>
                </a:lnTo>
                <a:lnTo>
                  <a:pt x="51638" y="72721"/>
                </a:lnTo>
                <a:lnTo>
                  <a:pt x="51638" y="69330"/>
                </a:lnTo>
                <a:close/>
              </a:path>
              <a:path w="546100" h="138429">
                <a:moveTo>
                  <a:pt x="63860" y="68664"/>
                </a:moveTo>
                <a:lnTo>
                  <a:pt x="62884" y="68756"/>
                </a:lnTo>
                <a:lnTo>
                  <a:pt x="51638" y="69330"/>
                </a:lnTo>
                <a:lnTo>
                  <a:pt x="51638" y="72721"/>
                </a:lnTo>
                <a:lnTo>
                  <a:pt x="63860" y="72721"/>
                </a:lnTo>
                <a:lnTo>
                  <a:pt x="63860" y="68664"/>
                </a:lnTo>
                <a:close/>
              </a:path>
              <a:path w="546100" h="138429">
                <a:moveTo>
                  <a:pt x="84027" y="66763"/>
                </a:moveTo>
                <a:lnTo>
                  <a:pt x="63860" y="68664"/>
                </a:lnTo>
                <a:lnTo>
                  <a:pt x="63860" y="72721"/>
                </a:lnTo>
                <a:lnTo>
                  <a:pt x="84604" y="72721"/>
                </a:lnTo>
                <a:lnTo>
                  <a:pt x="84027" y="66763"/>
                </a:lnTo>
                <a:close/>
              </a:path>
              <a:path w="546100" h="138429">
                <a:moveTo>
                  <a:pt x="29638" y="20624"/>
                </a:moveTo>
                <a:lnTo>
                  <a:pt x="17416" y="20624"/>
                </a:lnTo>
                <a:lnTo>
                  <a:pt x="17416" y="70414"/>
                </a:lnTo>
                <a:lnTo>
                  <a:pt x="19510" y="70394"/>
                </a:lnTo>
                <a:lnTo>
                  <a:pt x="29638" y="70149"/>
                </a:lnTo>
                <a:lnTo>
                  <a:pt x="29638" y="20624"/>
                </a:lnTo>
                <a:close/>
              </a:path>
              <a:path w="546100" h="138429">
                <a:moveTo>
                  <a:pt x="63860" y="20624"/>
                </a:moveTo>
                <a:lnTo>
                  <a:pt x="51638" y="20624"/>
                </a:lnTo>
                <a:lnTo>
                  <a:pt x="51638" y="69330"/>
                </a:lnTo>
                <a:lnTo>
                  <a:pt x="62884" y="68756"/>
                </a:lnTo>
                <a:lnTo>
                  <a:pt x="63860" y="68664"/>
                </a:lnTo>
                <a:lnTo>
                  <a:pt x="63860" y="20624"/>
                </a:lnTo>
                <a:close/>
              </a:path>
              <a:path w="546100" h="138429">
                <a:moveTo>
                  <a:pt x="77610" y="12833"/>
                </a:moveTo>
                <a:lnTo>
                  <a:pt x="3819" y="12833"/>
                </a:lnTo>
                <a:lnTo>
                  <a:pt x="3819" y="23222"/>
                </a:lnTo>
                <a:lnTo>
                  <a:pt x="17416" y="23222"/>
                </a:lnTo>
                <a:lnTo>
                  <a:pt x="17416" y="20624"/>
                </a:lnTo>
                <a:lnTo>
                  <a:pt x="77610" y="20624"/>
                </a:lnTo>
                <a:lnTo>
                  <a:pt x="77610" y="12833"/>
                </a:lnTo>
                <a:close/>
              </a:path>
              <a:path w="546100" h="138429">
                <a:moveTo>
                  <a:pt x="51638" y="20624"/>
                </a:moveTo>
                <a:lnTo>
                  <a:pt x="29638" y="20624"/>
                </a:lnTo>
                <a:lnTo>
                  <a:pt x="29638" y="23222"/>
                </a:lnTo>
                <a:lnTo>
                  <a:pt x="51638" y="23222"/>
                </a:lnTo>
                <a:lnTo>
                  <a:pt x="51638" y="20624"/>
                </a:lnTo>
                <a:close/>
              </a:path>
              <a:path w="546100" h="138429">
                <a:moveTo>
                  <a:pt x="77610" y="20624"/>
                </a:moveTo>
                <a:lnTo>
                  <a:pt x="63860" y="20624"/>
                </a:lnTo>
                <a:lnTo>
                  <a:pt x="63860" y="23222"/>
                </a:lnTo>
                <a:lnTo>
                  <a:pt x="77610" y="23222"/>
                </a:lnTo>
                <a:lnTo>
                  <a:pt x="77610" y="20624"/>
                </a:lnTo>
                <a:close/>
              </a:path>
              <a:path w="546100" h="138429">
                <a:moveTo>
                  <a:pt x="106791" y="152"/>
                </a:moveTo>
                <a:lnTo>
                  <a:pt x="94110" y="152"/>
                </a:lnTo>
                <a:lnTo>
                  <a:pt x="94110" y="101902"/>
                </a:lnTo>
                <a:lnTo>
                  <a:pt x="106791" y="101902"/>
                </a:lnTo>
                <a:lnTo>
                  <a:pt x="106791" y="52708"/>
                </a:lnTo>
                <a:lnTo>
                  <a:pt x="102819" y="52708"/>
                </a:lnTo>
                <a:lnTo>
                  <a:pt x="102819" y="42013"/>
                </a:lnTo>
                <a:lnTo>
                  <a:pt x="106791" y="42013"/>
                </a:lnTo>
                <a:lnTo>
                  <a:pt x="106791" y="152"/>
                </a:lnTo>
                <a:close/>
              </a:path>
              <a:path w="546100" h="138429">
                <a:moveTo>
                  <a:pt x="106791" y="42013"/>
                </a:moveTo>
                <a:lnTo>
                  <a:pt x="102819" y="42013"/>
                </a:lnTo>
                <a:lnTo>
                  <a:pt x="102819" y="52708"/>
                </a:lnTo>
                <a:lnTo>
                  <a:pt x="106791" y="52708"/>
                </a:lnTo>
                <a:lnTo>
                  <a:pt x="106791" y="42013"/>
                </a:lnTo>
                <a:close/>
              </a:path>
              <a:path w="546100" h="138429">
                <a:moveTo>
                  <a:pt x="127263" y="42013"/>
                </a:moveTo>
                <a:lnTo>
                  <a:pt x="106791" y="42013"/>
                </a:lnTo>
                <a:lnTo>
                  <a:pt x="106791" y="52708"/>
                </a:lnTo>
                <a:lnTo>
                  <a:pt x="127263" y="52708"/>
                </a:lnTo>
                <a:lnTo>
                  <a:pt x="127263" y="42013"/>
                </a:lnTo>
                <a:close/>
              </a:path>
              <a:path w="546100" h="138429">
                <a:moveTo>
                  <a:pt x="33458" y="92124"/>
                </a:moveTo>
                <a:lnTo>
                  <a:pt x="20777" y="92124"/>
                </a:lnTo>
                <a:lnTo>
                  <a:pt x="20777" y="135055"/>
                </a:lnTo>
                <a:lnTo>
                  <a:pt x="113055" y="135055"/>
                </a:lnTo>
                <a:lnTo>
                  <a:pt x="113055" y="127416"/>
                </a:lnTo>
                <a:lnTo>
                  <a:pt x="33458" y="127416"/>
                </a:lnTo>
                <a:lnTo>
                  <a:pt x="33458" y="92124"/>
                </a:lnTo>
                <a:close/>
              </a:path>
              <a:path w="546100" h="138429">
                <a:moveTo>
                  <a:pt x="113055" y="124666"/>
                </a:moveTo>
                <a:lnTo>
                  <a:pt x="33458" y="124666"/>
                </a:lnTo>
                <a:lnTo>
                  <a:pt x="33458" y="127416"/>
                </a:lnTo>
                <a:lnTo>
                  <a:pt x="113055" y="127416"/>
                </a:lnTo>
                <a:lnTo>
                  <a:pt x="113055" y="124666"/>
                </a:lnTo>
                <a:close/>
              </a:path>
              <a:path w="546100" h="138429">
                <a:moveTo>
                  <a:pt x="210362" y="12527"/>
                </a:moveTo>
                <a:lnTo>
                  <a:pt x="146043" y="12527"/>
                </a:lnTo>
                <a:lnTo>
                  <a:pt x="146043" y="104957"/>
                </a:lnTo>
                <a:lnTo>
                  <a:pt x="156890" y="104957"/>
                </a:lnTo>
                <a:lnTo>
                  <a:pt x="174968" y="104781"/>
                </a:lnTo>
                <a:lnTo>
                  <a:pt x="191169" y="104117"/>
                </a:lnTo>
                <a:lnTo>
                  <a:pt x="206540" y="102766"/>
                </a:lnTo>
                <a:lnTo>
                  <a:pt x="222126" y="100527"/>
                </a:lnTo>
                <a:lnTo>
                  <a:pt x="221802" y="98083"/>
                </a:lnTo>
                <a:lnTo>
                  <a:pt x="158723" y="98083"/>
                </a:lnTo>
                <a:lnTo>
                  <a:pt x="158723" y="94416"/>
                </a:lnTo>
                <a:lnTo>
                  <a:pt x="156890" y="94416"/>
                </a:lnTo>
                <a:lnTo>
                  <a:pt x="158723" y="94400"/>
                </a:lnTo>
                <a:lnTo>
                  <a:pt x="158723" y="61416"/>
                </a:lnTo>
                <a:lnTo>
                  <a:pt x="155515" y="61416"/>
                </a:lnTo>
                <a:lnTo>
                  <a:pt x="155515" y="51180"/>
                </a:lnTo>
                <a:lnTo>
                  <a:pt x="158723" y="51180"/>
                </a:lnTo>
                <a:lnTo>
                  <a:pt x="158723" y="23069"/>
                </a:lnTo>
                <a:lnTo>
                  <a:pt x="210362" y="23069"/>
                </a:lnTo>
                <a:lnTo>
                  <a:pt x="210362" y="12527"/>
                </a:lnTo>
                <a:close/>
              </a:path>
              <a:path w="546100" h="138429">
                <a:moveTo>
                  <a:pt x="220751" y="90138"/>
                </a:moveTo>
                <a:lnTo>
                  <a:pt x="205595" y="92353"/>
                </a:lnTo>
                <a:lnTo>
                  <a:pt x="190596" y="93652"/>
                </a:lnTo>
                <a:lnTo>
                  <a:pt x="174710" y="94263"/>
                </a:lnTo>
                <a:lnTo>
                  <a:pt x="158723" y="94400"/>
                </a:lnTo>
                <a:lnTo>
                  <a:pt x="158723" y="98083"/>
                </a:lnTo>
                <a:lnTo>
                  <a:pt x="221802" y="98083"/>
                </a:lnTo>
                <a:lnTo>
                  <a:pt x="220751" y="90138"/>
                </a:lnTo>
                <a:close/>
              </a:path>
              <a:path w="546100" h="138429">
                <a:moveTo>
                  <a:pt x="158723" y="94400"/>
                </a:moveTo>
                <a:lnTo>
                  <a:pt x="156890" y="94416"/>
                </a:lnTo>
                <a:lnTo>
                  <a:pt x="158723" y="94416"/>
                </a:lnTo>
                <a:close/>
              </a:path>
              <a:path w="546100" h="138429">
                <a:moveTo>
                  <a:pt x="158723" y="51180"/>
                </a:moveTo>
                <a:lnTo>
                  <a:pt x="155515" y="51180"/>
                </a:lnTo>
                <a:lnTo>
                  <a:pt x="155515" y="61416"/>
                </a:lnTo>
                <a:lnTo>
                  <a:pt x="158723" y="61416"/>
                </a:lnTo>
                <a:lnTo>
                  <a:pt x="158723" y="51180"/>
                </a:lnTo>
                <a:close/>
              </a:path>
              <a:path w="546100" h="138429">
                <a:moveTo>
                  <a:pt x="207306" y="51180"/>
                </a:moveTo>
                <a:lnTo>
                  <a:pt x="158723" y="51180"/>
                </a:lnTo>
                <a:lnTo>
                  <a:pt x="158723" y="61416"/>
                </a:lnTo>
                <a:lnTo>
                  <a:pt x="207306" y="61416"/>
                </a:lnTo>
                <a:lnTo>
                  <a:pt x="207306" y="51180"/>
                </a:lnTo>
                <a:close/>
              </a:path>
              <a:path w="546100" h="138429">
                <a:moveTo>
                  <a:pt x="246417" y="0"/>
                </a:moveTo>
                <a:lnTo>
                  <a:pt x="233584" y="0"/>
                </a:lnTo>
                <a:lnTo>
                  <a:pt x="233584" y="138110"/>
                </a:lnTo>
                <a:lnTo>
                  <a:pt x="246417" y="138110"/>
                </a:lnTo>
                <a:lnTo>
                  <a:pt x="246417" y="66152"/>
                </a:lnTo>
                <a:lnTo>
                  <a:pt x="243362" y="66152"/>
                </a:lnTo>
                <a:lnTo>
                  <a:pt x="243362" y="55458"/>
                </a:lnTo>
                <a:lnTo>
                  <a:pt x="246417" y="55458"/>
                </a:lnTo>
                <a:lnTo>
                  <a:pt x="246417" y="0"/>
                </a:lnTo>
                <a:close/>
              </a:path>
              <a:path w="546100" h="138429">
                <a:moveTo>
                  <a:pt x="246417" y="55458"/>
                </a:moveTo>
                <a:lnTo>
                  <a:pt x="243362" y="55458"/>
                </a:lnTo>
                <a:lnTo>
                  <a:pt x="243362" y="66152"/>
                </a:lnTo>
                <a:lnTo>
                  <a:pt x="246417" y="66152"/>
                </a:lnTo>
                <a:lnTo>
                  <a:pt x="246417" y="55458"/>
                </a:lnTo>
                <a:close/>
              </a:path>
              <a:path w="546100" h="138429">
                <a:moveTo>
                  <a:pt x="269028" y="55458"/>
                </a:moveTo>
                <a:lnTo>
                  <a:pt x="246417" y="55458"/>
                </a:lnTo>
                <a:lnTo>
                  <a:pt x="246417" y="66152"/>
                </a:lnTo>
                <a:lnTo>
                  <a:pt x="269028" y="66152"/>
                </a:lnTo>
                <a:lnTo>
                  <a:pt x="269028" y="55458"/>
                </a:lnTo>
                <a:close/>
              </a:path>
              <a:path w="546100" h="138429">
                <a:moveTo>
                  <a:pt x="319738" y="19708"/>
                </a:moveTo>
                <a:lnTo>
                  <a:pt x="317294" y="19708"/>
                </a:lnTo>
                <a:lnTo>
                  <a:pt x="317294" y="42166"/>
                </a:lnTo>
                <a:lnTo>
                  <a:pt x="314379" y="60151"/>
                </a:lnTo>
                <a:lnTo>
                  <a:pt x="306466" y="77190"/>
                </a:lnTo>
                <a:lnTo>
                  <a:pt x="294800" y="91537"/>
                </a:lnTo>
                <a:lnTo>
                  <a:pt x="280628" y="101444"/>
                </a:lnTo>
                <a:lnTo>
                  <a:pt x="287961" y="111527"/>
                </a:lnTo>
                <a:lnTo>
                  <a:pt x="303425" y="100217"/>
                </a:lnTo>
                <a:lnTo>
                  <a:pt x="315995" y="83721"/>
                </a:lnTo>
                <a:lnTo>
                  <a:pt x="323817" y="65263"/>
                </a:lnTo>
                <a:lnTo>
                  <a:pt x="322856" y="63135"/>
                </a:lnTo>
                <a:lnTo>
                  <a:pt x="319738" y="42166"/>
                </a:lnTo>
                <a:lnTo>
                  <a:pt x="319738" y="19708"/>
                </a:lnTo>
                <a:close/>
              </a:path>
              <a:path w="546100" h="138429">
                <a:moveTo>
                  <a:pt x="329975" y="19708"/>
                </a:moveTo>
                <a:lnTo>
                  <a:pt x="327530" y="19708"/>
                </a:lnTo>
                <a:lnTo>
                  <a:pt x="327530" y="42166"/>
                </a:lnTo>
                <a:lnTo>
                  <a:pt x="324441" y="63789"/>
                </a:lnTo>
                <a:lnTo>
                  <a:pt x="323817" y="65263"/>
                </a:lnTo>
                <a:lnTo>
                  <a:pt x="331388" y="82041"/>
                </a:lnTo>
                <a:lnTo>
                  <a:pt x="344102" y="97510"/>
                </a:lnTo>
                <a:lnTo>
                  <a:pt x="359766" y="108166"/>
                </a:lnTo>
                <a:lnTo>
                  <a:pt x="366947" y="98083"/>
                </a:lnTo>
                <a:lnTo>
                  <a:pt x="352598" y="88959"/>
                </a:lnTo>
                <a:lnTo>
                  <a:pt x="340841" y="75624"/>
                </a:lnTo>
                <a:lnTo>
                  <a:pt x="332894" y="59540"/>
                </a:lnTo>
                <a:lnTo>
                  <a:pt x="329975" y="42166"/>
                </a:lnTo>
                <a:lnTo>
                  <a:pt x="329975" y="19708"/>
                </a:lnTo>
                <a:close/>
              </a:path>
              <a:path w="546100" h="138429">
                <a:moveTo>
                  <a:pt x="327530" y="19708"/>
                </a:moveTo>
                <a:lnTo>
                  <a:pt x="319738" y="19708"/>
                </a:lnTo>
                <a:lnTo>
                  <a:pt x="319738" y="42166"/>
                </a:lnTo>
                <a:lnTo>
                  <a:pt x="322856" y="63135"/>
                </a:lnTo>
                <a:lnTo>
                  <a:pt x="323817" y="65263"/>
                </a:lnTo>
                <a:lnTo>
                  <a:pt x="324441" y="63789"/>
                </a:lnTo>
                <a:lnTo>
                  <a:pt x="327530" y="42166"/>
                </a:lnTo>
                <a:lnTo>
                  <a:pt x="327530" y="19708"/>
                </a:lnTo>
                <a:close/>
              </a:path>
              <a:path w="546100" h="138429">
                <a:moveTo>
                  <a:pt x="362363" y="14055"/>
                </a:moveTo>
                <a:lnTo>
                  <a:pt x="285211" y="14055"/>
                </a:lnTo>
                <a:lnTo>
                  <a:pt x="285211" y="24749"/>
                </a:lnTo>
                <a:lnTo>
                  <a:pt x="317294" y="24749"/>
                </a:lnTo>
                <a:lnTo>
                  <a:pt x="317294" y="19708"/>
                </a:lnTo>
                <a:lnTo>
                  <a:pt x="362363" y="19708"/>
                </a:lnTo>
                <a:lnTo>
                  <a:pt x="362363" y="14055"/>
                </a:lnTo>
                <a:close/>
              </a:path>
              <a:path w="546100" h="138429">
                <a:moveTo>
                  <a:pt x="362363" y="19708"/>
                </a:moveTo>
                <a:lnTo>
                  <a:pt x="329975" y="19708"/>
                </a:lnTo>
                <a:lnTo>
                  <a:pt x="329975" y="24749"/>
                </a:lnTo>
                <a:lnTo>
                  <a:pt x="362363" y="24749"/>
                </a:lnTo>
                <a:lnTo>
                  <a:pt x="362363" y="19708"/>
                </a:lnTo>
                <a:close/>
              </a:path>
              <a:path w="546100" h="138429">
                <a:moveTo>
                  <a:pt x="393683" y="0"/>
                </a:moveTo>
                <a:lnTo>
                  <a:pt x="381002" y="0"/>
                </a:lnTo>
                <a:lnTo>
                  <a:pt x="381002" y="138110"/>
                </a:lnTo>
                <a:lnTo>
                  <a:pt x="393683" y="138110"/>
                </a:lnTo>
                <a:lnTo>
                  <a:pt x="393683" y="0"/>
                </a:lnTo>
                <a:close/>
              </a:path>
              <a:path w="546100" h="138429">
                <a:moveTo>
                  <a:pt x="477240" y="81888"/>
                </a:moveTo>
                <a:lnTo>
                  <a:pt x="436296" y="81888"/>
                </a:lnTo>
                <a:lnTo>
                  <a:pt x="436296" y="91666"/>
                </a:lnTo>
                <a:lnTo>
                  <a:pt x="517573" y="91666"/>
                </a:lnTo>
                <a:lnTo>
                  <a:pt x="517573" y="103735"/>
                </a:lnTo>
                <a:lnTo>
                  <a:pt x="436601" y="103735"/>
                </a:lnTo>
                <a:lnTo>
                  <a:pt x="436601" y="136582"/>
                </a:lnTo>
                <a:lnTo>
                  <a:pt x="534226" y="136582"/>
                </a:lnTo>
                <a:lnTo>
                  <a:pt x="534226" y="129707"/>
                </a:lnTo>
                <a:lnTo>
                  <a:pt x="449129" y="129707"/>
                </a:lnTo>
                <a:lnTo>
                  <a:pt x="449129" y="112902"/>
                </a:lnTo>
                <a:lnTo>
                  <a:pt x="530101" y="112902"/>
                </a:lnTo>
                <a:lnTo>
                  <a:pt x="530101" y="86471"/>
                </a:lnTo>
                <a:lnTo>
                  <a:pt x="477240" y="86471"/>
                </a:lnTo>
                <a:lnTo>
                  <a:pt x="477240" y="81888"/>
                </a:lnTo>
                <a:close/>
              </a:path>
              <a:path w="546100" h="138429">
                <a:moveTo>
                  <a:pt x="534226" y="126652"/>
                </a:moveTo>
                <a:lnTo>
                  <a:pt x="449129" y="126652"/>
                </a:lnTo>
                <a:lnTo>
                  <a:pt x="449129" y="129707"/>
                </a:lnTo>
                <a:lnTo>
                  <a:pt x="534226" y="129707"/>
                </a:lnTo>
                <a:lnTo>
                  <a:pt x="534226" y="126652"/>
                </a:lnTo>
                <a:close/>
              </a:path>
              <a:path w="546100" h="138429">
                <a:moveTo>
                  <a:pt x="489768" y="65235"/>
                </a:moveTo>
                <a:lnTo>
                  <a:pt x="477240" y="65235"/>
                </a:lnTo>
                <a:lnTo>
                  <a:pt x="477240" y="86471"/>
                </a:lnTo>
                <a:lnTo>
                  <a:pt x="489768" y="86471"/>
                </a:lnTo>
                <a:lnTo>
                  <a:pt x="489768" y="65235"/>
                </a:lnTo>
                <a:close/>
              </a:path>
              <a:path w="546100" h="138429">
                <a:moveTo>
                  <a:pt x="530101" y="81888"/>
                </a:moveTo>
                <a:lnTo>
                  <a:pt x="489768" y="81888"/>
                </a:lnTo>
                <a:lnTo>
                  <a:pt x="489768" y="86471"/>
                </a:lnTo>
                <a:lnTo>
                  <a:pt x="530101" y="86471"/>
                </a:lnTo>
                <a:lnTo>
                  <a:pt x="530101" y="81888"/>
                </a:lnTo>
                <a:close/>
              </a:path>
              <a:path w="546100" h="138429">
                <a:moveTo>
                  <a:pt x="545990" y="58208"/>
                </a:moveTo>
                <a:lnTo>
                  <a:pt x="421171" y="58208"/>
                </a:lnTo>
                <a:lnTo>
                  <a:pt x="421171" y="68444"/>
                </a:lnTo>
                <a:lnTo>
                  <a:pt x="477240" y="68444"/>
                </a:lnTo>
                <a:lnTo>
                  <a:pt x="477240" y="65235"/>
                </a:lnTo>
                <a:lnTo>
                  <a:pt x="545990" y="65235"/>
                </a:lnTo>
                <a:lnTo>
                  <a:pt x="545990" y="58208"/>
                </a:lnTo>
                <a:close/>
              </a:path>
              <a:path w="546100" h="138429">
                <a:moveTo>
                  <a:pt x="545990" y="65235"/>
                </a:moveTo>
                <a:lnTo>
                  <a:pt x="489768" y="65235"/>
                </a:lnTo>
                <a:lnTo>
                  <a:pt x="489768" y="68444"/>
                </a:lnTo>
                <a:lnTo>
                  <a:pt x="545990" y="68444"/>
                </a:lnTo>
                <a:lnTo>
                  <a:pt x="545990" y="65235"/>
                </a:lnTo>
                <a:close/>
              </a:path>
              <a:path w="546100" h="138429">
                <a:moveTo>
                  <a:pt x="529795" y="4583"/>
                </a:moveTo>
                <a:lnTo>
                  <a:pt x="437365" y="4583"/>
                </a:lnTo>
                <a:lnTo>
                  <a:pt x="437365" y="46597"/>
                </a:lnTo>
                <a:lnTo>
                  <a:pt x="529795" y="46597"/>
                </a:lnTo>
                <a:lnTo>
                  <a:pt x="529795" y="36513"/>
                </a:lnTo>
                <a:lnTo>
                  <a:pt x="449893" y="36513"/>
                </a:lnTo>
                <a:lnTo>
                  <a:pt x="449893" y="14666"/>
                </a:lnTo>
                <a:lnTo>
                  <a:pt x="529795" y="14666"/>
                </a:lnTo>
                <a:lnTo>
                  <a:pt x="529795" y="4583"/>
                </a:lnTo>
                <a:close/>
              </a:path>
              <a:path w="546100" h="138429">
                <a:moveTo>
                  <a:pt x="529795" y="14666"/>
                </a:moveTo>
                <a:lnTo>
                  <a:pt x="517420" y="14666"/>
                </a:lnTo>
                <a:lnTo>
                  <a:pt x="517420" y="36513"/>
                </a:lnTo>
                <a:lnTo>
                  <a:pt x="529795" y="36513"/>
                </a:lnTo>
                <a:lnTo>
                  <a:pt x="529795" y="14666"/>
                </a:lnTo>
                <a:close/>
              </a:path>
            </a:pathLst>
          </a:custGeom>
          <a:solidFill>
            <a:srgbClr val="6775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8973617" y="3208218"/>
            <a:ext cx="405765" cy="139065"/>
          </a:xfrm>
          <a:custGeom>
            <a:avLst/>
            <a:gdLst/>
            <a:ahLst/>
            <a:cxnLst/>
            <a:rect l="l" t="t" r="r" b="b"/>
            <a:pathLst>
              <a:path w="405765" h="139064">
                <a:moveTo>
                  <a:pt x="34374" y="15277"/>
                </a:moveTo>
                <a:lnTo>
                  <a:pt x="0" y="15277"/>
                </a:lnTo>
                <a:lnTo>
                  <a:pt x="0" y="25666"/>
                </a:lnTo>
                <a:lnTo>
                  <a:pt x="81583" y="25666"/>
                </a:lnTo>
                <a:lnTo>
                  <a:pt x="81583" y="21083"/>
                </a:lnTo>
                <a:lnTo>
                  <a:pt x="34374" y="21083"/>
                </a:lnTo>
                <a:lnTo>
                  <a:pt x="34374" y="15277"/>
                </a:lnTo>
                <a:close/>
              </a:path>
              <a:path w="405765" h="139064">
                <a:moveTo>
                  <a:pt x="47055" y="0"/>
                </a:moveTo>
                <a:lnTo>
                  <a:pt x="34374" y="0"/>
                </a:lnTo>
                <a:lnTo>
                  <a:pt x="34374" y="21083"/>
                </a:lnTo>
                <a:lnTo>
                  <a:pt x="47055" y="21083"/>
                </a:lnTo>
                <a:lnTo>
                  <a:pt x="47055" y="0"/>
                </a:lnTo>
                <a:close/>
              </a:path>
              <a:path w="405765" h="139064">
                <a:moveTo>
                  <a:pt x="81583" y="15277"/>
                </a:moveTo>
                <a:lnTo>
                  <a:pt x="47055" y="15277"/>
                </a:lnTo>
                <a:lnTo>
                  <a:pt x="47055" y="21083"/>
                </a:lnTo>
                <a:lnTo>
                  <a:pt x="81583" y="21083"/>
                </a:lnTo>
                <a:lnTo>
                  <a:pt x="81583" y="15277"/>
                </a:lnTo>
                <a:close/>
              </a:path>
              <a:path w="405765" h="139064">
                <a:moveTo>
                  <a:pt x="40791" y="32694"/>
                </a:moveTo>
                <a:lnTo>
                  <a:pt x="27232" y="34460"/>
                </a:lnTo>
                <a:lnTo>
                  <a:pt x="16767" y="39492"/>
                </a:lnTo>
                <a:lnTo>
                  <a:pt x="10026" y="47389"/>
                </a:lnTo>
                <a:lnTo>
                  <a:pt x="7638" y="57749"/>
                </a:lnTo>
                <a:lnTo>
                  <a:pt x="10026" y="67997"/>
                </a:lnTo>
                <a:lnTo>
                  <a:pt x="16767" y="75796"/>
                </a:lnTo>
                <a:lnTo>
                  <a:pt x="27232" y="80759"/>
                </a:lnTo>
                <a:lnTo>
                  <a:pt x="40791" y="82499"/>
                </a:lnTo>
                <a:lnTo>
                  <a:pt x="54197" y="80759"/>
                </a:lnTo>
                <a:lnTo>
                  <a:pt x="64624" y="75796"/>
                </a:lnTo>
                <a:lnTo>
                  <a:pt x="67290" y="72721"/>
                </a:lnTo>
                <a:lnTo>
                  <a:pt x="40791" y="72721"/>
                </a:lnTo>
                <a:lnTo>
                  <a:pt x="32147" y="71650"/>
                </a:lnTo>
                <a:lnTo>
                  <a:pt x="25494" y="68616"/>
                </a:lnTo>
                <a:lnTo>
                  <a:pt x="21219" y="63891"/>
                </a:lnTo>
                <a:lnTo>
                  <a:pt x="19708" y="57749"/>
                </a:lnTo>
                <a:lnTo>
                  <a:pt x="21219" y="51454"/>
                </a:lnTo>
                <a:lnTo>
                  <a:pt x="25494" y="46692"/>
                </a:lnTo>
                <a:lnTo>
                  <a:pt x="32147" y="43677"/>
                </a:lnTo>
                <a:lnTo>
                  <a:pt x="40791" y="42624"/>
                </a:lnTo>
                <a:lnTo>
                  <a:pt x="67306" y="42624"/>
                </a:lnTo>
                <a:lnTo>
                  <a:pt x="64624" y="39492"/>
                </a:lnTo>
                <a:lnTo>
                  <a:pt x="54197" y="34460"/>
                </a:lnTo>
                <a:lnTo>
                  <a:pt x="40791" y="32694"/>
                </a:lnTo>
                <a:close/>
              </a:path>
              <a:path w="405765" h="139064">
                <a:moveTo>
                  <a:pt x="67306" y="42624"/>
                </a:moveTo>
                <a:lnTo>
                  <a:pt x="40791" y="42624"/>
                </a:lnTo>
                <a:lnTo>
                  <a:pt x="49282" y="43677"/>
                </a:lnTo>
                <a:lnTo>
                  <a:pt x="55897" y="46692"/>
                </a:lnTo>
                <a:lnTo>
                  <a:pt x="60191" y="51454"/>
                </a:lnTo>
                <a:lnTo>
                  <a:pt x="61722" y="57749"/>
                </a:lnTo>
                <a:lnTo>
                  <a:pt x="60191" y="63891"/>
                </a:lnTo>
                <a:lnTo>
                  <a:pt x="55897" y="68616"/>
                </a:lnTo>
                <a:lnTo>
                  <a:pt x="49282" y="71650"/>
                </a:lnTo>
                <a:lnTo>
                  <a:pt x="40791" y="72721"/>
                </a:lnTo>
                <a:lnTo>
                  <a:pt x="67290" y="72721"/>
                </a:lnTo>
                <a:lnTo>
                  <a:pt x="71385" y="67997"/>
                </a:lnTo>
                <a:lnTo>
                  <a:pt x="73791" y="57749"/>
                </a:lnTo>
                <a:lnTo>
                  <a:pt x="71385" y="47389"/>
                </a:lnTo>
                <a:lnTo>
                  <a:pt x="67306" y="42624"/>
                </a:lnTo>
                <a:close/>
              </a:path>
              <a:path w="405765" h="139064">
                <a:moveTo>
                  <a:pt x="106791" y="763"/>
                </a:moveTo>
                <a:lnTo>
                  <a:pt x="94110" y="763"/>
                </a:lnTo>
                <a:lnTo>
                  <a:pt x="94110" y="87083"/>
                </a:lnTo>
                <a:lnTo>
                  <a:pt x="106791" y="87083"/>
                </a:lnTo>
                <a:lnTo>
                  <a:pt x="106791" y="49347"/>
                </a:lnTo>
                <a:lnTo>
                  <a:pt x="103277" y="49347"/>
                </a:lnTo>
                <a:lnTo>
                  <a:pt x="103277" y="38805"/>
                </a:lnTo>
                <a:lnTo>
                  <a:pt x="106791" y="38805"/>
                </a:lnTo>
                <a:lnTo>
                  <a:pt x="106791" y="763"/>
                </a:lnTo>
                <a:close/>
              </a:path>
              <a:path w="405765" h="139064">
                <a:moveTo>
                  <a:pt x="106791" y="38805"/>
                </a:moveTo>
                <a:lnTo>
                  <a:pt x="103277" y="38805"/>
                </a:lnTo>
                <a:lnTo>
                  <a:pt x="103277" y="49347"/>
                </a:lnTo>
                <a:lnTo>
                  <a:pt x="106791" y="49347"/>
                </a:lnTo>
                <a:lnTo>
                  <a:pt x="106791" y="38805"/>
                </a:lnTo>
                <a:close/>
              </a:path>
              <a:path w="405765" h="139064">
                <a:moveTo>
                  <a:pt x="127263" y="38805"/>
                </a:moveTo>
                <a:lnTo>
                  <a:pt x="106791" y="38805"/>
                </a:lnTo>
                <a:lnTo>
                  <a:pt x="106791" y="49347"/>
                </a:lnTo>
                <a:lnTo>
                  <a:pt x="127263" y="49347"/>
                </a:lnTo>
                <a:lnTo>
                  <a:pt x="127263" y="38805"/>
                </a:lnTo>
                <a:close/>
              </a:path>
              <a:path w="405765" h="139064">
                <a:moveTo>
                  <a:pt x="106791" y="94569"/>
                </a:moveTo>
                <a:lnTo>
                  <a:pt x="17111" y="94569"/>
                </a:lnTo>
                <a:lnTo>
                  <a:pt x="17111" y="104958"/>
                </a:lnTo>
                <a:lnTo>
                  <a:pt x="94110" y="104958"/>
                </a:lnTo>
                <a:lnTo>
                  <a:pt x="94110" y="138874"/>
                </a:lnTo>
                <a:lnTo>
                  <a:pt x="106791" y="138874"/>
                </a:lnTo>
                <a:lnTo>
                  <a:pt x="106791" y="94569"/>
                </a:lnTo>
                <a:close/>
              </a:path>
              <a:path w="405765" h="139064">
                <a:moveTo>
                  <a:pt x="171709" y="95638"/>
                </a:moveTo>
                <a:lnTo>
                  <a:pt x="159029" y="95638"/>
                </a:lnTo>
                <a:lnTo>
                  <a:pt x="159029" y="135819"/>
                </a:lnTo>
                <a:lnTo>
                  <a:pt x="256653" y="135819"/>
                </a:lnTo>
                <a:lnTo>
                  <a:pt x="256653" y="128332"/>
                </a:lnTo>
                <a:lnTo>
                  <a:pt x="171709" y="128332"/>
                </a:lnTo>
                <a:lnTo>
                  <a:pt x="171709" y="95638"/>
                </a:lnTo>
                <a:close/>
              </a:path>
              <a:path w="405765" h="139064">
                <a:moveTo>
                  <a:pt x="256653" y="125430"/>
                </a:moveTo>
                <a:lnTo>
                  <a:pt x="171709" y="125430"/>
                </a:lnTo>
                <a:lnTo>
                  <a:pt x="171709" y="128332"/>
                </a:lnTo>
                <a:lnTo>
                  <a:pt x="256653" y="128332"/>
                </a:lnTo>
                <a:lnTo>
                  <a:pt x="256653" y="125430"/>
                </a:lnTo>
                <a:close/>
              </a:path>
              <a:path w="405765" h="139064">
                <a:moveTo>
                  <a:pt x="253292" y="763"/>
                </a:moveTo>
                <a:lnTo>
                  <a:pt x="240612" y="763"/>
                </a:lnTo>
                <a:lnTo>
                  <a:pt x="240612" y="105874"/>
                </a:lnTo>
                <a:lnTo>
                  <a:pt x="253292" y="105874"/>
                </a:lnTo>
                <a:lnTo>
                  <a:pt x="253292" y="91666"/>
                </a:lnTo>
                <a:lnTo>
                  <a:pt x="243820" y="91666"/>
                </a:lnTo>
                <a:lnTo>
                  <a:pt x="243820" y="82346"/>
                </a:lnTo>
                <a:lnTo>
                  <a:pt x="253292" y="82346"/>
                </a:lnTo>
                <a:lnTo>
                  <a:pt x="253292" y="763"/>
                </a:lnTo>
                <a:close/>
              </a:path>
              <a:path w="405765" h="139064">
                <a:moveTo>
                  <a:pt x="192029" y="73616"/>
                </a:moveTo>
                <a:lnTo>
                  <a:pt x="183530" y="74192"/>
                </a:lnTo>
                <a:lnTo>
                  <a:pt x="179348" y="74319"/>
                </a:lnTo>
                <a:lnTo>
                  <a:pt x="179348" y="100985"/>
                </a:lnTo>
                <a:lnTo>
                  <a:pt x="192029" y="100985"/>
                </a:lnTo>
                <a:lnTo>
                  <a:pt x="192029" y="73616"/>
                </a:lnTo>
                <a:close/>
              </a:path>
              <a:path w="405765" h="139064">
                <a:moveTo>
                  <a:pt x="240612" y="82346"/>
                </a:moveTo>
                <a:lnTo>
                  <a:pt x="212501" y="82346"/>
                </a:lnTo>
                <a:lnTo>
                  <a:pt x="212501" y="91666"/>
                </a:lnTo>
                <a:lnTo>
                  <a:pt x="240612" y="91666"/>
                </a:lnTo>
                <a:lnTo>
                  <a:pt x="240612" y="82346"/>
                </a:lnTo>
                <a:close/>
              </a:path>
              <a:path w="405765" h="139064">
                <a:moveTo>
                  <a:pt x="253292" y="82346"/>
                </a:moveTo>
                <a:lnTo>
                  <a:pt x="243820" y="82346"/>
                </a:lnTo>
                <a:lnTo>
                  <a:pt x="243820" y="91666"/>
                </a:lnTo>
                <a:lnTo>
                  <a:pt x="253292" y="91666"/>
                </a:lnTo>
                <a:lnTo>
                  <a:pt x="253292" y="82346"/>
                </a:lnTo>
                <a:close/>
              </a:path>
              <a:path w="405765" h="139064">
                <a:moveTo>
                  <a:pt x="228542" y="60499"/>
                </a:moveTo>
                <a:lnTo>
                  <a:pt x="205838" y="62755"/>
                </a:lnTo>
                <a:lnTo>
                  <a:pt x="182576" y="63994"/>
                </a:lnTo>
                <a:lnTo>
                  <a:pt x="160029" y="64517"/>
                </a:lnTo>
                <a:lnTo>
                  <a:pt x="139473" y="64624"/>
                </a:lnTo>
                <a:lnTo>
                  <a:pt x="141154" y="75013"/>
                </a:lnTo>
                <a:lnTo>
                  <a:pt x="161332" y="74868"/>
                </a:lnTo>
                <a:lnTo>
                  <a:pt x="179348" y="74319"/>
                </a:lnTo>
                <a:lnTo>
                  <a:pt x="179348" y="70277"/>
                </a:lnTo>
                <a:lnTo>
                  <a:pt x="225733" y="70277"/>
                </a:lnTo>
                <a:lnTo>
                  <a:pt x="229459" y="69819"/>
                </a:lnTo>
                <a:lnTo>
                  <a:pt x="228542" y="60499"/>
                </a:lnTo>
                <a:close/>
              </a:path>
              <a:path w="405765" h="139064">
                <a:moveTo>
                  <a:pt x="192029" y="70277"/>
                </a:moveTo>
                <a:lnTo>
                  <a:pt x="179348" y="70277"/>
                </a:lnTo>
                <a:lnTo>
                  <a:pt x="179348" y="74319"/>
                </a:lnTo>
                <a:lnTo>
                  <a:pt x="183530" y="74192"/>
                </a:lnTo>
                <a:lnTo>
                  <a:pt x="192029" y="73616"/>
                </a:lnTo>
                <a:lnTo>
                  <a:pt x="192029" y="70277"/>
                </a:lnTo>
                <a:close/>
              </a:path>
              <a:path w="405765" h="139064">
                <a:moveTo>
                  <a:pt x="225733" y="70277"/>
                </a:moveTo>
                <a:lnTo>
                  <a:pt x="192029" y="70277"/>
                </a:lnTo>
                <a:lnTo>
                  <a:pt x="192029" y="73616"/>
                </a:lnTo>
                <a:lnTo>
                  <a:pt x="206616" y="72628"/>
                </a:lnTo>
                <a:lnTo>
                  <a:pt x="225733" y="70277"/>
                </a:lnTo>
                <a:close/>
              </a:path>
              <a:path w="405765" h="139064">
                <a:moveTo>
                  <a:pt x="184390" y="6416"/>
                </a:moveTo>
                <a:lnTo>
                  <a:pt x="170494" y="8123"/>
                </a:lnTo>
                <a:lnTo>
                  <a:pt x="159735" y="12966"/>
                </a:lnTo>
                <a:lnTo>
                  <a:pt x="152786" y="20531"/>
                </a:lnTo>
                <a:lnTo>
                  <a:pt x="150320" y="30402"/>
                </a:lnTo>
                <a:lnTo>
                  <a:pt x="152786" y="40361"/>
                </a:lnTo>
                <a:lnTo>
                  <a:pt x="159735" y="47972"/>
                </a:lnTo>
                <a:lnTo>
                  <a:pt x="170494" y="52832"/>
                </a:lnTo>
                <a:lnTo>
                  <a:pt x="184390" y="54541"/>
                </a:lnTo>
                <a:lnTo>
                  <a:pt x="198197" y="52832"/>
                </a:lnTo>
                <a:lnTo>
                  <a:pt x="208911" y="47972"/>
                </a:lnTo>
                <a:lnTo>
                  <a:pt x="211694" y="44916"/>
                </a:lnTo>
                <a:lnTo>
                  <a:pt x="184390" y="44916"/>
                </a:lnTo>
                <a:lnTo>
                  <a:pt x="175474" y="43894"/>
                </a:lnTo>
                <a:lnTo>
                  <a:pt x="168520" y="40982"/>
                </a:lnTo>
                <a:lnTo>
                  <a:pt x="164001" y="36408"/>
                </a:lnTo>
                <a:lnTo>
                  <a:pt x="162390" y="30402"/>
                </a:lnTo>
                <a:lnTo>
                  <a:pt x="164001" y="24396"/>
                </a:lnTo>
                <a:lnTo>
                  <a:pt x="168520" y="19822"/>
                </a:lnTo>
                <a:lnTo>
                  <a:pt x="175474" y="16910"/>
                </a:lnTo>
                <a:lnTo>
                  <a:pt x="184390" y="15888"/>
                </a:lnTo>
                <a:lnTo>
                  <a:pt x="211588" y="15888"/>
                </a:lnTo>
                <a:lnTo>
                  <a:pt x="208911" y="12966"/>
                </a:lnTo>
                <a:lnTo>
                  <a:pt x="198197" y="8123"/>
                </a:lnTo>
                <a:lnTo>
                  <a:pt x="184390" y="6416"/>
                </a:lnTo>
                <a:close/>
              </a:path>
              <a:path w="405765" h="139064">
                <a:moveTo>
                  <a:pt x="211588" y="15888"/>
                </a:moveTo>
                <a:lnTo>
                  <a:pt x="184390" y="15888"/>
                </a:lnTo>
                <a:lnTo>
                  <a:pt x="193217" y="16910"/>
                </a:lnTo>
                <a:lnTo>
                  <a:pt x="200126" y="19822"/>
                </a:lnTo>
                <a:lnTo>
                  <a:pt x="204628" y="24396"/>
                </a:lnTo>
                <a:lnTo>
                  <a:pt x="206237" y="30402"/>
                </a:lnTo>
                <a:lnTo>
                  <a:pt x="204628" y="36408"/>
                </a:lnTo>
                <a:lnTo>
                  <a:pt x="200126" y="40982"/>
                </a:lnTo>
                <a:lnTo>
                  <a:pt x="193217" y="43894"/>
                </a:lnTo>
                <a:lnTo>
                  <a:pt x="184390" y="44916"/>
                </a:lnTo>
                <a:lnTo>
                  <a:pt x="211694" y="44916"/>
                </a:lnTo>
                <a:lnTo>
                  <a:pt x="215843" y="40361"/>
                </a:lnTo>
                <a:lnTo>
                  <a:pt x="218306" y="30402"/>
                </a:lnTo>
                <a:lnTo>
                  <a:pt x="215843" y="20531"/>
                </a:lnTo>
                <a:lnTo>
                  <a:pt x="211588" y="15888"/>
                </a:lnTo>
                <a:close/>
              </a:path>
              <a:path w="405765" h="139064">
                <a:moveTo>
                  <a:pt x="336697" y="82652"/>
                </a:moveTo>
                <a:lnTo>
                  <a:pt x="295752" y="82652"/>
                </a:lnTo>
                <a:lnTo>
                  <a:pt x="295752" y="92430"/>
                </a:lnTo>
                <a:lnTo>
                  <a:pt x="377030" y="92430"/>
                </a:lnTo>
                <a:lnTo>
                  <a:pt x="377030" y="104499"/>
                </a:lnTo>
                <a:lnTo>
                  <a:pt x="296058" y="104499"/>
                </a:lnTo>
                <a:lnTo>
                  <a:pt x="296058" y="137346"/>
                </a:lnTo>
                <a:lnTo>
                  <a:pt x="393683" y="137346"/>
                </a:lnTo>
                <a:lnTo>
                  <a:pt x="393683" y="130471"/>
                </a:lnTo>
                <a:lnTo>
                  <a:pt x="308586" y="130471"/>
                </a:lnTo>
                <a:lnTo>
                  <a:pt x="308586" y="113666"/>
                </a:lnTo>
                <a:lnTo>
                  <a:pt x="389558" y="113666"/>
                </a:lnTo>
                <a:lnTo>
                  <a:pt x="389558" y="87235"/>
                </a:lnTo>
                <a:lnTo>
                  <a:pt x="336697" y="87235"/>
                </a:lnTo>
                <a:lnTo>
                  <a:pt x="336697" y="82652"/>
                </a:lnTo>
                <a:close/>
              </a:path>
              <a:path w="405765" h="139064">
                <a:moveTo>
                  <a:pt x="393683" y="127416"/>
                </a:moveTo>
                <a:lnTo>
                  <a:pt x="308586" y="127416"/>
                </a:lnTo>
                <a:lnTo>
                  <a:pt x="308586" y="130471"/>
                </a:lnTo>
                <a:lnTo>
                  <a:pt x="393683" y="130471"/>
                </a:lnTo>
                <a:lnTo>
                  <a:pt x="393683" y="127416"/>
                </a:lnTo>
                <a:close/>
              </a:path>
              <a:path w="405765" h="139064">
                <a:moveTo>
                  <a:pt x="349225" y="65999"/>
                </a:moveTo>
                <a:lnTo>
                  <a:pt x="336697" y="65999"/>
                </a:lnTo>
                <a:lnTo>
                  <a:pt x="336697" y="87235"/>
                </a:lnTo>
                <a:lnTo>
                  <a:pt x="349225" y="87235"/>
                </a:lnTo>
                <a:lnTo>
                  <a:pt x="349225" y="65999"/>
                </a:lnTo>
                <a:close/>
              </a:path>
              <a:path w="405765" h="139064">
                <a:moveTo>
                  <a:pt x="389558" y="82652"/>
                </a:moveTo>
                <a:lnTo>
                  <a:pt x="349225" y="82652"/>
                </a:lnTo>
                <a:lnTo>
                  <a:pt x="349225" y="87235"/>
                </a:lnTo>
                <a:lnTo>
                  <a:pt x="389558" y="87235"/>
                </a:lnTo>
                <a:lnTo>
                  <a:pt x="389558" y="82652"/>
                </a:lnTo>
                <a:close/>
              </a:path>
              <a:path w="405765" h="139064">
                <a:moveTo>
                  <a:pt x="405447" y="58972"/>
                </a:moveTo>
                <a:lnTo>
                  <a:pt x="280628" y="58972"/>
                </a:lnTo>
                <a:lnTo>
                  <a:pt x="280628" y="69208"/>
                </a:lnTo>
                <a:lnTo>
                  <a:pt x="336697" y="69208"/>
                </a:lnTo>
                <a:lnTo>
                  <a:pt x="336697" y="65999"/>
                </a:lnTo>
                <a:lnTo>
                  <a:pt x="405447" y="65999"/>
                </a:lnTo>
                <a:lnTo>
                  <a:pt x="405447" y="58972"/>
                </a:lnTo>
                <a:close/>
              </a:path>
              <a:path w="405765" h="139064">
                <a:moveTo>
                  <a:pt x="405447" y="65999"/>
                </a:moveTo>
                <a:lnTo>
                  <a:pt x="349225" y="65999"/>
                </a:lnTo>
                <a:lnTo>
                  <a:pt x="349225" y="69208"/>
                </a:lnTo>
                <a:lnTo>
                  <a:pt x="405447" y="69208"/>
                </a:lnTo>
                <a:lnTo>
                  <a:pt x="405447" y="65999"/>
                </a:lnTo>
                <a:close/>
              </a:path>
              <a:path w="405765" h="139064">
                <a:moveTo>
                  <a:pt x="389252" y="5347"/>
                </a:moveTo>
                <a:lnTo>
                  <a:pt x="296822" y="5347"/>
                </a:lnTo>
                <a:lnTo>
                  <a:pt x="296822" y="47360"/>
                </a:lnTo>
                <a:lnTo>
                  <a:pt x="389252" y="47360"/>
                </a:lnTo>
                <a:lnTo>
                  <a:pt x="389252" y="37277"/>
                </a:lnTo>
                <a:lnTo>
                  <a:pt x="309350" y="37277"/>
                </a:lnTo>
                <a:lnTo>
                  <a:pt x="309350" y="15430"/>
                </a:lnTo>
                <a:lnTo>
                  <a:pt x="389252" y="15430"/>
                </a:lnTo>
                <a:lnTo>
                  <a:pt x="389252" y="5347"/>
                </a:lnTo>
                <a:close/>
              </a:path>
              <a:path w="405765" h="139064">
                <a:moveTo>
                  <a:pt x="389252" y="15430"/>
                </a:moveTo>
                <a:lnTo>
                  <a:pt x="376877" y="15430"/>
                </a:lnTo>
                <a:lnTo>
                  <a:pt x="376877" y="37277"/>
                </a:lnTo>
                <a:lnTo>
                  <a:pt x="389252" y="37277"/>
                </a:lnTo>
                <a:lnTo>
                  <a:pt x="389252" y="15430"/>
                </a:lnTo>
                <a:close/>
              </a:path>
            </a:pathLst>
          </a:custGeom>
          <a:solidFill>
            <a:srgbClr val="6775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9131983" y="3789234"/>
            <a:ext cx="266065" cy="135255"/>
          </a:xfrm>
          <a:custGeom>
            <a:avLst/>
            <a:gdLst/>
            <a:ahLst/>
            <a:cxnLst/>
            <a:rect l="l" t="t" r="r" b="b"/>
            <a:pathLst>
              <a:path w="266065" h="135254">
                <a:moveTo>
                  <a:pt x="56222" y="67985"/>
                </a:moveTo>
                <a:lnTo>
                  <a:pt x="0" y="67985"/>
                </a:lnTo>
                <a:lnTo>
                  <a:pt x="0" y="78374"/>
                </a:lnTo>
                <a:lnTo>
                  <a:pt x="124819" y="78374"/>
                </a:lnTo>
                <a:lnTo>
                  <a:pt x="124819" y="71194"/>
                </a:lnTo>
                <a:lnTo>
                  <a:pt x="56222" y="71194"/>
                </a:lnTo>
                <a:lnTo>
                  <a:pt x="56222" y="67985"/>
                </a:lnTo>
                <a:close/>
              </a:path>
              <a:path w="266065" h="135254">
                <a:moveTo>
                  <a:pt x="68749" y="47360"/>
                </a:moveTo>
                <a:lnTo>
                  <a:pt x="56222" y="47360"/>
                </a:lnTo>
                <a:lnTo>
                  <a:pt x="56222" y="71194"/>
                </a:lnTo>
                <a:lnTo>
                  <a:pt x="68749" y="71194"/>
                </a:lnTo>
                <a:lnTo>
                  <a:pt x="68749" y="47360"/>
                </a:lnTo>
                <a:close/>
              </a:path>
              <a:path w="266065" h="135254">
                <a:moveTo>
                  <a:pt x="124819" y="67985"/>
                </a:moveTo>
                <a:lnTo>
                  <a:pt x="68749" y="67985"/>
                </a:lnTo>
                <a:lnTo>
                  <a:pt x="68749" y="71194"/>
                </a:lnTo>
                <a:lnTo>
                  <a:pt x="124819" y="71194"/>
                </a:lnTo>
                <a:lnTo>
                  <a:pt x="124819" y="67985"/>
                </a:lnTo>
                <a:close/>
              </a:path>
              <a:path w="266065" h="135254">
                <a:moveTo>
                  <a:pt x="29180" y="0"/>
                </a:moveTo>
                <a:lnTo>
                  <a:pt x="16652" y="0"/>
                </a:lnTo>
                <a:lnTo>
                  <a:pt x="16652" y="51638"/>
                </a:lnTo>
                <a:lnTo>
                  <a:pt x="56222" y="51638"/>
                </a:lnTo>
                <a:lnTo>
                  <a:pt x="56222" y="47360"/>
                </a:lnTo>
                <a:lnTo>
                  <a:pt x="108624" y="47360"/>
                </a:lnTo>
                <a:lnTo>
                  <a:pt x="108624" y="41555"/>
                </a:lnTo>
                <a:lnTo>
                  <a:pt x="29180" y="41555"/>
                </a:lnTo>
                <a:lnTo>
                  <a:pt x="29180" y="25513"/>
                </a:lnTo>
                <a:lnTo>
                  <a:pt x="108624" y="25513"/>
                </a:lnTo>
                <a:lnTo>
                  <a:pt x="108624" y="15583"/>
                </a:lnTo>
                <a:lnTo>
                  <a:pt x="29180" y="15583"/>
                </a:lnTo>
                <a:lnTo>
                  <a:pt x="29180" y="0"/>
                </a:lnTo>
                <a:close/>
              </a:path>
              <a:path w="266065" h="135254">
                <a:moveTo>
                  <a:pt x="108624" y="47360"/>
                </a:moveTo>
                <a:lnTo>
                  <a:pt x="68749" y="47360"/>
                </a:lnTo>
                <a:lnTo>
                  <a:pt x="68749" y="51638"/>
                </a:lnTo>
                <a:lnTo>
                  <a:pt x="108624" y="51638"/>
                </a:lnTo>
                <a:lnTo>
                  <a:pt x="108624" y="47360"/>
                </a:lnTo>
                <a:close/>
              </a:path>
              <a:path w="266065" h="135254">
                <a:moveTo>
                  <a:pt x="108624" y="25513"/>
                </a:moveTo>
                <a:lnTo>
                  <a:pt x="95944" y="25513"/>
                </a:lnTo>
                <a:lnTo>
                  <a:pt x="95944" y="41555"/>
                </a:lnTo>
                <a:lnTo>
                  <a:pt x="108624" y="41555"/>
                </a:lnTo>
                <a:lnTo>
                  <a:pt x="108624" y="25513"/>
                </a:lnTo>
                <a:close/>
              </a:path>
              <a:path w="266065" h="135254">
                <a:moveTo>
                  <a:pt x="108624" y="0"/>
                </a:moveTo>
                <a:lnTo>
                  <a:pt x="95944" y="0"/>
                </a:lnTo>
                <a:lnTo>
                  <a:pt x="95944" y="15583"/>
                </a:lnTo>
                <a:lnTo>
                  <a:pt x="108624" y="15583"/>
                </a:lnTo>
                <a:lnTo>
                  <a:pt x="108624" y="0"/>
                </a:lnTo>
                <a:close/>
              </a:path>
              <a:path w="266065" h="135254">
                <a:moveTo>
                  <a:pt x="109388" y="91819"/>
                </a:moveTo>
                <a:lnTo>
                  <a:pt x="13902" y="91819"/>
                </a:lnTo>
                <a:lnTo>
                  <a:pt x="13902" y="102208"/>
                </a:lnTo>
                <a:lnTo>
                  <a:pt x="96708" y="102208"/>
                </a:lnTo>
                <a:lnTo>
                  <a:pt x="96708" y="134902"/>
                </a:lnTo>
                <a:lnTo>
                  <a:pt x="109388" y="134902"/>
                </a:lnTo>
                <a:lnTo>
                  <a:pt x="109388" y="91819"/>
                </a:lnTo>
                <a:close/>
              </a:path>
              <a:path w="266065" h="135254">
                <a:moveTo>
                  <a:pt x="198751" y="1680"/>
                </a:moveTo>
                <a:lnTo>
                  <a:pt x="196459" y="1680"/>
                </a:lnTo>
                <a:lnTo>
                  <a:pt x="196459" y="9319"/>
                </a:lnTo>
                <a:lnTo>
                  <a:pt x="192270" y="23351"/>
                </a:lnTo>
                <a:lnTo>
                  <a:pt x="181162" y="35291"/>
                </a:lnTo>
                <a:lnTo>
                  <a:pt x="165328" y="44252"/>
                </a:lnTo>
                <a:lnTo>
                  <a:pt x="146959" y="49347"/>
                </a:lnTo>
                <a:lnTo>
                  <a:pt x="152001" y="59583"/>
                </a:lnTo>
                <a:lnTo>
                  <a:pt x="172807" y="53383"/>
                </a:lnTo>
                <a:lnTo>
                  <a:pt x="190577" y="42529"/>
                </a:lnTo>
                <a:lnTo>
                  <a:pt x="202962" y="27635"/>
                </a:lnTo>
                <a:lnTo>
                  <a:pt x="203206" y="26673"/>
                </a:lnTo>
                <a:lnTo>
                  <a:pt x="198751" y="9319"/>
                </a:lnTo>
                <a:lnTo>
                  <a:pt x="198751" y="1680"/>
                </a:lnTo>
                <a:close/>
              </a:path>
              <a:path w="266065" h="135254">
                <a:moveTo>
                  <a:pt x="209751" y="1680"/>
                </a:moveTo>
                <a:lnTo>
                  <a:pt x="207612" y="1680"/>
                </a:lnTo>
                <a:lnTo>
                  <a:pt x="207612" y="9319"/>
                </a:lnTo>
                <a:lnTo>
                  <a:pt x="203206" y="26673"/>
                </a:lnTo>
                <a:lnTo>
                  <a:pt x="203420" y="27507"/>
                </a:lnTo>
                <a:lnTo>
                  <a:pt x="215824" y="42414"/>
                </a:lnTo>
                <a:lnTo>
                  <a:pt x="233555" y="53340"/>
                </a:lnTo>
                <a:lnTo>
                  <a:pt x="254209" y="59583"/>
                </a:lnTo>
                <a:lnTo>
                  <a:pt x="259251" y="49347"/>
                </a:lnTo>
                <a:lnTo>
                  <a:pt x="241010" y="44188"/>
                </a:lnTo>
                <a:lnTo>
                  <a:pt x="225162" y="35119"/>
                </a:lnTo>
                <a:lnTo>
                  <a:pt x="213983" y="23157"/>
                </a:lnTo>
                <a:lnTo>
                  <a:pt x="209751" y="9319"/>
                </a:lnTo>
                <a:lnTo>
                  <a:pt x="209751" y="1680"/>
                </a:lnTo>
                <a:close/>
              </a:path>
              <a:path w="266065" h="135254">
                <a:moveTo>
                  <a:pt x="207612" y="1680"/>
                </a:moveTo>
                <a:lnTo>
                  <a:pt x="198751" y="1680"/>
                </a:lnTo>
                <a:lnTo>
                  <a:pt x="198751" y="9319"/>
                </a:lnTo>
                <a:lnTo>
                  <a:pt x="203206" y="26673"/>
                </a:lnTo>
                <a:lnTo>
                  <a:pt x="207612" y="9319"/>
                </a:lnTo>
                <a:lnTo>
                  <a:pt x="207612" y="1680"/>
                </a:lnTo>
                <a:close/>
              </a:path>
              <a:path w="266065" h="135254">
                <a:moveTo>
                  <a:pt x="208987" y="82346"/>
                </a:moveTo>
                <a:lnTo>
                  <a:pt x="196459" y="82346"/>
                </a:lnTo>
                <a:lnTo>
                  <a:pt x="196459" y="134902"/>
                </a:lnTo>
                <a:lnTo>
                  <a:pt x="208987" y="134902"/>
                </a:lnTo>
                <a:lnTo>
                  <a:pt x="208987" y="82346"/>
                </a:lnTo>
                <a:close/>
              </a:path>
              <a:path w="266065" h="135254">
                <a:moveTo>
                  <a:pt x="265515" y="74555"/>
                </a:moveTo>
                <a:lnTo>
                  <a:pt x="140695" y="74555"/>
                </a:lnTo>
                <a:lnTo>
                  <a:pt x="140695" y="85096"/>
                </a:lnTo>
                <a:lnTo>
                  <a:pt x="196459" y="85096"/>
                </a:lnTo>
                <a:lnTo>
                  <a:pt x="196459" y="82346"/>
                </a:lnTo>
                <a:lnTo>
                  <a:pt x="265515" y="82346"/>
                </a:lnTo>
                <a:lnTo>
                  <a:pt x="265515" y="74555"/>
                </a:lnTo>
                <a:close/>
              </a:path>
              <a:path w="266065" h="135254">
                <a:moveTo>
                  <a:pt x="265515" y="82346"/>
                </a:moveTo>
                <a:lnTo>
                  <a:pt x="208987" y="82346"/>
                </a:lnTo>
                <a:lnTo>
                  <a:pt x="208987" y="85096"/>
                </a:lnTo>
                <a:lnTo>
                  <a:pt x="265515" y="85096"/>
                </a:lnTo>
                <a:lnTo>
                  <a:pt x="265515" y="82346"/>
                </a:lnTo>
                <a:close/>
              </a:path>
            </a:pathLst>
          </a:custGeom>
          <a:solidFill>
            <a:srgbClr val="6775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7029340" y="3786025"/>
            <a:ext cx="254635" cy="138430"/>
          </a:xfrm>
          <a:custGeom>
            <a:avLst/>
            <a:gdLst/>
            <a:ahLst/>
            <a:cxnLst/>
            <a:rect l="l" t="t" r="r" b="b"/>
            <a:pathLst>
              <a:path w="254634" h="138429">
                <a:moveTo>
                  <a:pt x="56069" y="67985"/>
                </a:moveTo>
                <a:lnTo>
                  <a:pt x="0" y="67985"/>
                </a:lnTo>
                <a:lnTo>
                  <a:pt x="0" y="78374"/>
                </a:lnTo>
                <a:lnTo>
                  <a:pt x="124819" y="78374"/>
                </a:lnTo>
                <a:lnTo>
                  <a:pt x="124819" y="72263"/>
                </a:lnTo>
                <a:lnTo>
                  <a:pt x="56069" y="72263"/>
                </a:lnTo>
                <a:lnTo>
                  <a:pt x="56069" y="67985"/>
                </a:lnTo>
                <a:close/>
              </a:path>
              <a:path w="254634" h="138429">
                <a:moveTo>
                  <a:pt x="68597" y="45833"/>
                </a:moveTo>
                <a:lnTo>
                  <a:pt x="56069" y="45833"/>
                </a:lnTo>
                <a:lnTo>
                  <a:pt x="56069" y="72263"/>
                </a:lnTo>
                <a:lnTo>
                  <a:pt x="68597" y="72263"/>
                </a:lnTo>
                <a:lnTo>
                  <a:pt x="68597" y="45833"/>
                </a:lnTo>
                <a:close/>
              </a:path>
              <a:path w="254634" h="138429">
                <a:moveTo>
                  <a:pt x="124819" y="67985"/>
                </a:moveTo>
                <a:lnTo>
                  <a:pt x="68597" y="67985"/>
                </a:lnTo>
                <a:lnTo>
                  <a:pt x="68597" y="72263"/>
                </a:lnTo>
                <a:lnTo>
                  <a:pt x="124819" y="72263"/>
                </a:lnTo>
                <a:lnTo>
                  <a:pt x="124819" y="67985"/>
                </a:lnTo>
                <a:close/>
              </a:path>
              <a:path w="254634" h="138429">
                <a:moveTo>
                  <a:pt x="109235" y="6263"/>
                </a:moveTo>
                <a:lnTo>
                  <a:pt x="15736" y="6263"/>
                </a:lnTo>
                <a:lnTo>
                  <a:pt x="15736" y="52249"/>
                </a:lnTo>
                <a:lnTo>
                  <a:pt x="56069" y="52249"/>
                </a:lnTo>
                <a:lnTo>
                  <a:pt x="56069" y="47972"/>
                </a:lnTo>
                <a:lnTo>
                  <a:pt x="28263" y="47972"/>
                </a:lnTo>
                <a:lnTo>
                  <a:pt x="28263" y="16499"/>
                </a:lnTo>
                <a:lnTo>
                  <a:pt x="109235" y="16499"/>
                </a:lnTo>
                <a:lnTo>
                  <a:pt x="109235" y="6263"/>
                </a:lnTo>
                <a:close/>
              </a:path>
              <a:path w="254634" h="138429">
                <a:moveTo>
                  <a:pt x="110305" y="45833"/>
                </a:moveTo>
                <a:lnTo>
                  <a:pt x="68597" y="45833"/>
                </a:lnTo>
                <a:lnTo>
                  <a:pt x="68597" y="52249"/>
                </a:lnTo>
                <a:lnTo>
                  <a:pt x="110305" y="52249"/>
                </a:lnTo>
                <a:lnTo>
                  <a:pt x="110305" y="45833"/>
                </a:lnTo>
                <a:close/>
              </a:path>
              <a:path w="254634" h="138429">
                <a:moveTo>
                  <a:pt x="110305" y="41860"/>
                </a:moveTo>
                <a:lnTo>
                  <a:pt x="28263" y="41860"/>
                </a:lnTo>
                <a:lnTo>
                  <a:pt x="28263" y="47972"/>
                </a:lnTo>
                <a:lnTo>
                  <a:pt x="56069" y="47972"/>
                </a:lnTo>
                <a:lnTo>
                  <a:pt x="56069" y="45833"/>
                </a:lnTo>
                <a:lnTo>
                  <a:pt x="110305" y="45833"/>
                </a:lnTo>
                <a:lnTo>
                  <a:pt x="110305" y="41860"/>
                </a:lnTo>
                <a:close/>
              </a:path>
              <a:path w="254634" h="138429">
                <a:moveTo>
                  <a:pt x="62180" y="88305"/>
                </a:moveTo>
                <a:lnTo>
                  <a:pt x="42340" y="89959"/>
                </a:lnTo>
                <a:lnTo>
                  <a:pt x="27442" y="94779"/>
                </a:lnTo>
                <a:lnTo>
                  <a:pt x="18073" y="102549"/>
                </a:lnTo>
                <a:lnTo>
                  <a:pt x="14819" y="113055"/>
                </a:lnTo>
                <a:lnTo>
                  <a:pt x="18073" y="123713"/>
                </a:lnTo>
                <a:lnTo>
                  <a:pt x="27442" y="131522"/>
                </a:lnTo>
                <a:lnTo>
                  <a:pt x="42340" y="136322"/>
                </a:lnTo>
                <a:lnTo>
                  <a:pt x="62180" y="137957"/>
                </a:lnTo>
                <a:lnTo>
                  <a:pt x="82019" y="136322"/>
                </a:lnTo>
                <a:lnTo>
                  <a:pt x="96918" y="131522"/>
                </a:lnTo>
                <a:lnTo>
                  <a:pt x="101111" y="128027"/>
                </a:lnTo>
                <a:lnTo>
                  <a:pt x="62180" y="128027"/>
                </a:lnTo>
                <a:lnTo>
                  <a:pt x="47697" y="127041"/>
                </a:lnTo>
                <a:lnTo>
                  <a:pt x="36838" y="124150"/>
                </a:lnTo>
                <a:lnTo>
                  <a:pt x="30018" y="119455"/>
                </a:lnTo>
                <a:lnTo>
                  <a:pt x="27652" y="113055"/>
                </a:lnTo>
                <a:lnTo>
                  <a:pt x="30018" y="106719"/>
                </a:lnTo>
                <a:lnTo>
                  <a:pt x="36838" y="102017"/>
                </a:lnTo>
                <a:lnTo>
                  <a:pt x="47697" y="99090"/>
                </a:lnTo>
                <a:lnTo>
                  <a:pt x="62180" y="98083"/>
                </a:lnTo>
                <a:lnTo>
                  <a:pt x="100901" y="98083"/>
                </a:lnTo>
                <a:lnTo>
                  <a:pt x="96918" y="94779"/>
                </a:lnTo>
                <a:lnTo>
                  <a:pt x="82019" y="89959"/>
                </a:lnTo>
                <a:lnTo>
                  <a:pt x="62180" y="88305"/>
                </a:lnTo>
                <a:close/>
              </a:path>
              <a:path w="254634" h="138429">
                <a:moveTo>
                  <a:pt x="100901" y="98083"/>
                </a:moveTo>
                <a:lnTo>
                  <a:pt x="62180" y="98083"/>
                </a:lnTo>
                <a:lnTo>
                  <a:pt x="76727" y="99090"/>
                </a:lnTo>
                <a:lnTo>
                  <a:pt x="87579" y="102017"/>
                </a:lnTo>
                <a:lnTo>
                  <a:pt x="94363" y="106719"/>
                </a:lnTo>
                <a:lnTo>
                  <a:pt x="96708" y="113055"/>
                </a:lnTo>
                <a:lnTo>
                  <a:pt x="94363" y="119455"/>
                </a:lnTo>
                <a:lnTo>
                  <a:pt x="87579" y="124150"/>
                </a:lnTo>
                <a:lnTo>
                  <a:pt x="76727" y="127041"/>
                </a:lnTo>
                <a:lnTo>
                  <a:pt x="62180" y="128027"/>
                </a:lnTo>
                <a:lnTo>
                  <a:pt x="101111" y="128027"/>
                </a:lnTo>
                <a:lnTo>
                  <a:pt x="106287" y="123713"/>
                </a:lnTo>
                <a:lnTo>
                  <a:pt x="109541" y="113055"/>
                </a:lnTo>
                <a:lnTo>
                  <a:pt x="106287" y="102549"/>
                </a:lnTo>
                <a:lnTo>
                  <a:pt x="100901" y="98083"/>
                </a:lnTo>
                <a:close/>
              </a:path>
              <a:path w="254634" h="138429">
                <a:moveTo>
                  <a:pt x="254056" y="0"/>
                </a:moveTo>
                <a:lnTo>
                  <a:pt x="241376" y="0"/>
                </a:lnTo>
                <a:lnTo>
                  <a:pt x="241376" y="138110"/>
                </a:lnTo>
                <a:lnTo>
                  <a:pt x="254056" y="138110"/>
                </a:lnTo>
                <a:lnTo>
                  <a:pt x="254056" y="65847"/>
                </a:lnTo>
                <a:lnTo>
                  <a:pt x="247028" y="65847"/>
                </a:lnTo>
                <a:lnTo>
                  <a:pt x="247028" y="55305"/>
                </a:lnTo>
                <a:lnTo>
                  <a:pt x="254056" y="55305"/>
                </a:lnTo>
                <a:lnTo>
                  <a:pt x="254056" y="0"/>
                </a:lnTo>
                <a:close/>
              </a:path>
              <a:path w="254634" h="138429">
                <a:moveTo>
                  <a:pt x="203792" y="14819"/>
                </a:moveTo>
                <a:lnTo>
                  <a:pt x="197070" y="14819"/>
                </a:lnTo>
                <a:lnTo>
                  <a:pt x="197070" y="16958"/>
                </a:lnTo>
                <a:lnTo>
                  <a:pt x="193864" y="42694"/>
                </a:lnTo>
                <a:lnTo>
                  <a:pt x="183798" y="65636"/>
                </a:lnTo>
                <a:lnTo>
                  <a:pt x="166197" y="85514"/>
                </a:lnTo>
                <a:lnTo>
                  <a:pt x="140390" y="102055"/>
                </a:lnTo>
                <a:lnTo>
                  <a:pt x="147418" y="111985"/>
                </a:lnTo>
                <a:lnTo>
                  <a:pt x="176469" y="92678"/>
                </a:lnTo>
                <a:lnTo>
                  <a:pt x="195695" y="69590"/>
                </a:lnTo>
                <a:lnTo>
                  <a:pt x="206328" y="43407"/>
                </a:lnTo>
                <a:lnTo>
                  <a:pt x="208410" y="25208"/>
                </a:lnTo>
                <a:lnTo>
                  <a:pt x="203792" y="25208"/>
                </a:lnTo>
                <a:lnTo>
                  <a:pt x="203792" y="14819"/>
                </a:lnTo>
                <a:close/>
              </a:path>
              <a:path w="254634" h="138429">
                <a:moveTo>
                  <a:pt x="241376" y="55305"/>
                </a:moveTo>
                <a:lnTo>
                  <a:pt x="209140" y="55305"/>
                </a:lnTo>
                <a:lnTo>
                  <a:pt x="209140" y="65847"/>
                </a:lnTo>
                <a:lnTo>
                  <a:pt x="241376" y="65847"/>
                </a:lnTo>
                <a:lnTo>
                  <a:pt x="241376" y="55305"/>
                </a:lnTo>
                <a:close/>
              </a:path>
              <a:path w="254634" h="138429">
                <a:moveTo>
                  <a:pt x="254056" y="55305"/>
                </a:moveTo>
                <a:lnTo>
                  <a:pt x="247028" y="55305"/>
                </a:lnTo>
                <a:lnTo>
                  <a:pt x="247028" y="65847"/>
                </a:lnTo>
                <a:lnTo>
                  <a:pt x="254056" y="65847"/>
                </a:lnTo>
                <a:lnTo>
                  <a:pt x="254056" y="55305"/>
                </a:lnTo>
                <a:close/>
              </a:path>
              <a:path w="254634" h="138429">
                <a:moveTo>
                  <a:pt x="197070" y="14819"/>
                </a:moveTo>
                <a:lnTo>
                  <a:pt x="146348" y="14819"/>
                </a:lnTo>
                <a:lnTo>
                  <a:pt x="146348" y="25208"/>
                </a:lnTo>
                <a:lnTo>
                  <a:pt x="196043" y="25208"/>
                </a:lnTo>
                <a:lnTo>
                  <a:pt x="197070" y="16958"/>
                </a:lnTo>
                <a:lnTo>
                  <a:pt x="197070" y="14819"/>
                </a:lnTo>
                <a:close/>
              </a:path>
              <a:path w="254634" h="138429">
                <a:moveTo>
                  <a:pt x="209598" y="14819"/>
                </a:moveTo>
                <a:lnTo>
                  <a:pt x="203792" y="14819"/>
                </a:lnTo>
                <a:lnTo>
                  <a:pt x="203792" y="25208"/>
                </a:lnTo>
                <a:lnTo>
                  <a:pt x="208410" y="25208"/>
                </a:lnTo>
                <a:lnTo>
                  <a:pt x="209598" y="14819"/>
                </a:lnTo>
                <a:close/>
              </a:path>
            </a:pathLst>
          </a:custGeom>
          <a:solidFill>
            <a:srgbClr val="6775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7112077" y="5494944"/>
            <a:ext cx="539115" cy="138430"/>
          </a:xfrm>
          <a:custGeom>
            <a:avLst/>
            <a:gdLst/>
            <a:ahLst/>
            <a:cxnLst/>
            <a:rect l="l" t="t" r="r" b="b"/>
            <a:pathLst>
              <a:path w="539115" h="138429">
                <a:moveTo>
                  <a:pt x="106944" y="0"/>
                </a:moveTo>
                <a:lnTo>
                  <a:pt x="94263" y="0"/>
                </a:lnTo>
                <a:lnTo>
                  <a:pt x="94263" y="74708"/>
                </a:lnTo>
                <a:lnTo>
                  <a:pt x="106944" y="74708"/>
                </a:lnTo>
                <a:lnTo>
                  <a:pt x="106944" y="43235"/>
                </a:lnTo>
                <a:lnTo>
                  <a:pt x="103430" y="43235"/>
                </a:lnTo>
                <a:lnTo>
                  <a:pt x="103430" y="32541"/>
                </a:lnTo>
                <a:lnTo>
                  <a:pt x="106944" y="32541"/>
                </a:lnTo>
                <a:lnTo>
                  <a:pt x="106944" y="0"/>
                </a:lnTo>
                <a:close/>
              </a:path>
              <a:path w="539115" h="138429">
                <a:moveTo>
                  <a:pt x="106944" y="32541"/>
                </a:moveTo>
                <a:lnTo>
                  <a:pt x="103430" y="32541"/>
                </a:lnTo>
                <a:lnTo>
                  <a:pt x="103430" y="43235"/>
                </a:lnTo>
                <a:lnTo>
                  <a:pt x="106944" y="43235"/>
                </a:lnTo>
                <a:lnTo>
                  <a:pt x="106944" y="32541"/>
                </a:lnTo>
                <a:close/>
              </a:path>
              <a:path w="539115" h="138429">
                <a:moveTo>
                  <a:pt x="127416" y="32541"/>
                </a:moveTo>
                <a:lnTo>
                  <a:pt x="106944" y="32541"/>
                </a:lnTo>
                <a:lnTo>
                  <a:pt x="106944" y="43235"/>
                </a:lnTo>
                <a:lnTo>
                  <a:pt x="127416" y="43235"/>
                </a:lnTo>
                <a:lnTo>
                  <a:pt x="127416" y="32541"/>
                </a:lnTo>
                <a:close/>
              </a:path>
              <a:path w="539115" h="138429">
                <a:moveTo>
                  <a:pt x="63555" y="8249"/>
                </a:moveTo>
                <a:lnTo>
                  <a:pt x="55916" y="8249"/>
                </a:lnTo>
                <a:lnTo>
                  <a:pt x="55916" y="14513"/>
                </a:lnTo>
                <a:lnTo>
                  <a:pt x="52206" y="31538"/>
                </a:lnTo>
                <a:lnTo>
                  <a:pt x="41364" y="46100"/>
                </a:lnTo>
                <a:lnTo>
                  <a:pt x="23818" y="57740"/>
                </a:lnTo>
                <a:lnTo>
                  <a:pt x="0" y="65999"/>
                </a:lnTo>
                <a:lnTo>
                  <a:pt x="4888" y="76388"/>
                </a:lnTo>
                <a:lnTo>
                  <a:pt x="32025" y="66450"/>
                </a:lnTo>
                <a:lnTo>
                  <a:pt x="52402" y="51657"/>
                </a:lnTo>
                <a:lnTo>
                  <a:pt x="65216" y="32195"/>
                </a:lnTo>
                <a:lnTo>
                  <a:pt x="67735" y="18638"/>
                </a:lnTo>
                <a:lnTo>
                  <a:pt x="63555" y="18638"/>
                </a:lnTo>
                <a:lnTo>
                  <a:pt x="63555" y="8249"/>
                </a:lnTo>
                <a:close/>
              </a:path>
              <a:path w="539115" h="138429">
                <a:moveTo>
                  <a:pt x="55916" y="8249"/>
                </a:moveTo>
                <a:lnTo>
                  <a:pt x="6111" y="8249"/>
                </a:lnTo>
                <a:lnTo>
                  <a:pt x="6111" y="18638"/>
                </a:lnTo>
                <a:lnTo>
                  <a:pt x="55017" y="18638"/>
                </a:lnTo>
                <a:lnTo>
                  <a:pt x="55916" y="14513"/>
                </a:lnTo>
                <a:lnTo>
                  <a:pt x="55916" y="8249"/>
                </a:lnTo>
                <a:close/>
              </a:path>
              <a:path w="539115" h="138429">
                <a:moveTo>
                  <a:pt x="69666" y="8249"/>
                </a:moveTo>
                <a:lnTo>
                  <a:pt x="63555" y="8249"/>
                </a:lnTo>
                <a:lnTo>
                  <a:pt x="63555" y="18638"/>
                </a:lnTo>
                <a:lnTo>
                  <a:pt x="67735" y="18638"/>
                </a:lnTo>
                <a:lnTo>
                  <a:pt x="69666" y="8249"/>
                </a:lnTo>
                <a:close/>
              </a:path>
              <a:path w="539115" h="138429">
                <a:moveTo>
                  <a:pt x="32236" y="80971"/>
                </a:moveTo>
                <a:lnTo>
                  <a:pt x="19708" y="80971"/>
                </a:lnTo>
                <a:lnTo>
                  <a:pt x="19708" y="136277"/>
                </a:lnTo>
                <a:lnTo>
                  <a:pt x="106944" y="136277"/>
                </a:lnTo>
                <a:lnTo>
                  <a:pt x="106944" y="126041"/>
                </a:lnTo>
                <a:lnTo>
                  <a:pt x="32236" y="126041"/>
                </a:lnTo>
                <a:lnTo>
                  <a:pt x="32236" y="108319"/>
                </a:lnTo>
                <a:lnTo>
                  <a:pt x="106944" y="108319"/>
                </a:lnTo>
                <a:lnTo>
                  <a:pt x="106944" y="98235"/>
                </a:lnTo>
                <a:lnTo>
                  <a:pt x="32236" y="98235"/>
                </a:lnTo>
                <a:lnTo>
                  <a:pt x="32236" y="80971"/>
                </a:lnTo>
                <a:close/>
              </a:path>
              <a:path w="539115" h="138429">
                <a:moveTo>
                  <a:pt x="106944" y="108319"/>
                </a:moveTo>
                <a:lnTo>
                  <a:pt x="94416" y="108319"/>
                </a:lnTo>
                <a:lnTo>
                  <a:pt x="94416" y="126041"/>
                </a:lnTo>
                <a:lnTo>
                  <a:pt x="106944" y="126041"/>
                </a:lnTo>
                <a:lnTo>
                  <a:pt x="106944" y="108319"/>
                </a:lnTo>
                <a:close/>
              </a:path>
              <a:path w="539115" h="138429">
                <a:moveTo>
                  <a:pt x="106944" y="80971"/>
                </a:moveTo>
                <a:lnTo>
                  <a:pt x="94416" y="80971"/>
                </a:lnTo>
                <a:lnTo>
                  <a:pt x="94416" y="98235"/>
                </a:lnTo>
                <a:lnTo>
                  <a:pt x="106944" y="98235"/>
                </a:lnTo>
                <a:lnTo>
                  <a:pt x="106944" y="80971"/>
                </a:lnTo>
                <a:close/>
              </a:path>
              <a:path w="539115" h="138429">
                <a:moveTo>
                  <a:pt x="202723" y="2291"/>
                </a:moveTo>
                <a:lnTo>
                  <a:pt x="182241" y="3869"/>
                </a:lnTo>
                <a:lnTo>
                  <a:pt x="166973" y="8498"/>
                </a:lnTo>
                <a:lnTo>
                  <a:pt x="157434" y="16020"/>
                </a:lnTo>
                <a:lnTo>
                  <a:pt x="154140" y="26277"/>
                </a:lnTo>
                <a:lnTo>
                  <a:pt x="157434" y="36535"/>
                </a:lnTo>
                <a:lnTo>
                  <a:pt x="166973" y="44057"/>
                </a:lnTo>
                <a:lnTo>
                  <a:pt x="182241" y="48685"/>
                </a:lnTo>
                <a:lnTo>
                  <a:pt x="202723" y="50263"/>
                </a:lnTo>
                <a:lnTo>
                  <a:pt x="223140" y="48685"/>
                </a:lnTo>
                <a:lnTo>
                  <a:pt x="238416" y="44057"/>
                </a:lnTo>
                <a:lnTo>
                  <a:pt x="242767" y="40638"/>
                </a:lnTo>
                <a:lnTo>
                  <a:pt x="202723" y="40638"/>
                </a:lnTo>
                <a:lnTo>
                  <a:pt x="187622" y="39683"/>
                </a:lnTo>
                <a:lnTo>
                  <a:pt x="176445" y="36895"/>
                </a:lnTo>
                <a:lnTo>
                  <a:pt x="169508" y="32388"/>
                </a:lnTo>
                <a:lnTo>
                  <a:pt x="167126" y="26277"/>
                </a:lnTo>
                <a:lnTo>
                  <a:pt x="169508" y="20166"/>
                </a:lnTo>
                <a:lnTo>
                  <a:pt x="176445" y="15659"/>
                </a:lnTo>
                <a:lnTo>
                  <a:pt x="187622" y="12871"/>
                </a:lnTo>
                <a:lnTo>
                  <a:pt x="202723" y="11916"/>
                </a:lnTo>
                <a:lnTo>
                  <a:pt x="242767" y="11916"/>
                </a:lnTo>
                <a:lnTo>
                  <a:pt x="238416" y="8498"/>
                </a:lnTo>
                <a:lnTo>
                  <a:pt x="223140" y="3869"/>
                </a:lnTo>
                <a:lnTo>
                  <a:pt x="202723" y="2291"/>
                </a:lnTo>
                <a:close/>
              </a:path>
              <a:path w="539115" h="138429">
                <a:moveTo>
                  <a:pt x="242767" y="11916"/>
                </a:moveTo>
                <a:lnTo>
                  <a:pt x="202723" y="11916"/>
                </a:lnTo>
                <a:lnTo>
                  <a:pt x="217736" y="12871"/>
                </a:lnTo>
                <a:lnTo>
                  <a:pt x="228867" y="15659"/>
                </a:lnTo>
                <a:lnTo>
                  <a:pt x="235787" y="20166"/>
                </a:lnTo>
                <a:lnTo>
                  <a:pt x="238167" y="26277"/>
                </a:lnTo>
                <a:lnTo>
                  <a:pt x="235787" y="32388"/>
                </a:lnTo>
                <a:lnTo>
                  <a:pt x="228867" y="36895"/>
                </a:lnTo>
                <a:lnTo>
                  <a:pt x="217736" y="39683"/>
                </a:lnTo>
                <a:lnTo>
                  <a:pt x="202723" y="40638"/>
                </a:lnTo>
                <a:lnTo>
                  <a:pt x="242767" y="40638"/>
                </a:lnTo>
                <a:lnTo>
                  <a:pt x="247990" y="36535"/>
                </a:lnTo>
                <a:lnTo>
                  <a:pt x="251306" y="26277"/>
                </a:lnTo>
                <a:lnTo>
                  <a:pt x="247990" y="16020"/>
                </a:lnTo>
                <a:lnTo>
                  <a:pt x="242767" y="11916"/>
                </a:lnTo>
                <a:close/>
              </a:path>
              <a:path w="539115" h="138429">
                <a:moveTo>
                  <a:pt x="265056" y="59430"/>
                </a:moveTo>
                <a:lnTo>
                  <a:pt x="140237" y="59430"/>
                </a:lnTo>
                <a:lnTo>
                  <a:pt x="140237" y="69666"/>
                </a:lnTo>
                <a:lnTo>
                  <a:pt x="265056" y="69666"/>
                </a:lnTo>
                <a:lnTo>
                  <a:pt x="265056" y="59430"/>
                </a:lnTo>
                <a:close/>
              </a:path>
              <a:path w="539115" h="138429">
                <a:moveTo>
                  <a:pt x="249167" y="81430"/>
                </a:moveTo>
                <a:lnTo>
                  <a:pt x="155362" y="81430"/>
                </a:lnTo>
                <a:lnTo>
                  <a:pt x="155362" y="91208"/>
                </a:lnTo>
                <a:lnTo>
                  <a:pt x="236640" y="91208"/>
                </a:lnTo>
                <a:lnTo>
                  <a:pt x="236640" y="103430"/>
                </a:lnTo>
                <a:lnTo>
                  <a:pt x="155668" y="103430"/>
                </a:lnTo>
                <a:lnTo>
                  <a:pt x="155668" y="136582"/>
                </a:lnTo>
                <a:lnTo>
                  <a:pt x="253292" y="136582"/>
                </a:lnTo>
                <a:lnTo>
                  <a:pt x="253292" y="129402"/>
                </a:lnTo>
                <a:lnTo>
                  <a:pt x="168195" y="129402"/>
                </a:lnTo>
                <a:lnTo>
                  <a:pt x="168195" y="112596"/>
                </a:lnTo>
                <a:lnTo>
                  <a:pt x="249167" y="112596"/>
                </a:lnTo>
                <a:lnTo>
                  <a:pt x="249167" y="81430"/>
                </a:lnTo>
                <a:close/>
              </a:path>
              <a:path w="539115" h="138429">
                <a:moveTo>
                  <a:pt x="253292" y="126652"/>
                </a:moveTo>
                <a:lnTo>
                  <a:pt x="168195" y="126652"/>
                </a:lnTo>
                <a:lnTo>
                  <a:pt x="168195" y="129402"/>
                </a:lnTo>
                <a:lnTo>
                  <a:pt x="253292" y="129402"/>
                </a:lnTo>
                <a:lnTo>
                  <a:pt x="253292" y="126652"/>
                </a:lnTo>
                <a:close/>
              </a:path>
              <a:path w="539115" h="138429">
                <a:moveTo>
                  <a:pt x="309044" y="71234"/>
                </a:moveTo>
                <a:lnTo>
                  <a:pt x="299820" y="71497"/>
                </a:lnTo>
                <a:lnTo>
                  <a:pt x="279864" y="71652"/>
                </a:lnTo>
                <a:lnTo>
                  <a:pt x="281239" y="82041"/>
                </a:lnTo>
                <a:lnTo>
                  <a:pt x="300887" y="81867"/>
                </a:lnTo>
                <a:lnTo>
                  <a:pt x="322584" y="81105"/>
                </a:lnTo>
                <a:lnTo>
                  <a:pt x="345111" y="79398"/>
                </a:lnTo>
                <a:lnTo>
                  <a:pt x="367252" y="76388"/>
                </a:lnTo>
                <a:lnTo>
                  <a:pt x="367222" y="76083"/>
                </a:lnTo>
                <a:lnTo>
                  <a:pt x="309044" y="76083"/>
                </a:lnTo>
                <a:lnTo>
                  <a:pt x="309044" y="71234"/>
                </a:lnTo>
                <a:close/>
              </a:path>
              <a:path w="539115" h="138429">
                <a:moveTo>
                  <a:pt x="321572" y="70877"/>
                </a:moveTo>
                <a:lnTo>
                  <a:pt x="309044" y="71234"/>
                </a:lnTo>
                <a:lnTo>
                  <a:pt x="309044" y="76083"/>
                </a:lnTo>
                <a:lnTo>
                  <a:pt x="321572" y="76083"/>
                </a:lnTo>
                <a:lnTo>
                  <a:pt x="321572" y="70877"/>
                </a:lnTo>
                <a:close/>
              </a:path>
              <a:path w="539115" h="138429">
                <a:moveTo>
                  <a:pt x="366336" y="67222"/>
                </a:moveTo>
                <a:lnTo>
                  <a:pt x="344488" y="69525"/>
                </a:lnTo>
                <a:lnTo>
                  <a:pt x="321572" y="70877"/>
                </a:lnTo>
                <a:lnTo>
                  <a:pt x="321572" y="76083"/>
                </a:lnTo>
                <a:lnTo>
                  <a:pt x="367222" y="76083"/>
                </a:lnTo>
                <a:lnTo>
                  <a:pt x="366336" y="67222"/>
                </a:lnTo>
                <a:close/>
              </a:path>
              <a:path w="539115" h="138429">
                <a:moveTo>
                  <a:pt x="321572" y="41555"/>
                </a:moveTo>
                <a:lnTo>
                  <a:pt x="309044" y="41555"/>
                </a:lnTo>
                <a:lnTo>
                  <a:pt x="309044" y="71234"/>
                </a:lnTo>
                <a:lnTo>
                  <a:pt x="321572" y="70877"/>
                </a:lnTo>
                <a:lnTo>
                  <a:pt x="321572" y="41555"/>
                </a:lnTo>
                <a:close/>
              </a:path>
              <a:path w="539115" h="138429">
                <a:moveTo>
                  <a:pt x="349377" y="10694"/>
                </a:moveTo>
                <a:lnTo>
                  <a:pt x="344336" y="10694"/>
                </a:lnTo>
                <a:lnTo>
                  <a:pt x="344269" y="25671"/>
                </a:lnTo>
                <a:lnTo>
                  <a:pt x="343896" y="34317"/>
                </a:lnTo>
                <a:lnTo>
                  <a:pt x="342853" y="44990"/>
                </a:lnTo>
                <a:lnTo>
                  <a:pt x="340822" y="57597"/>
                </a:lnTo>
                <a:lnTo>
                  <a:pt x="353197" y="58972"/>
                </a:lnTo>
                <a:lnTo>
                  <a:pt x="355317" y="46172"/>
                </a:lnTo>
                <a:lnTo>
                  <a:pt x="356405" y="35062"/>
                </a:lnTo>
                <a:lnTo>
                  <a:pt x="356806" y="25671"/>
                </a:lnTo>
                <a:lnTo>
                  <a:pt x="356840" y="21083"/>
                </a:lnTo>
                <a:lnTo>
                  <a:pt x="349377" y="21083"/>
                </a:lnTo>
                <a:lnTo>
                  <a:pt x="349377" y="10694"/>
                </a:lnTo>
                <a:close/>
              </a:path>
              <a:path w="539115" h="138429">
                <a:moveTo>
                  <a:pt x="344336" y="10694"/>
                </a:moveTo>
                <a:lnTo>
                  <a:pt x="288266" y="10694"/>
                </a:lnTo>
                <a:lnTo>
                  <a:pt x="288266" y="21083"/>
                </a:lnTo>
                <a:lnTo>
                  <a:pt x="344313" y="21083"/>
                </a:lnTo>
                <a:lnTo>
                  <a:pt x="344336" y="10694"/>
                </a:lnTo>
                <a:close/>
              </a:path>
              <a:path w="539115" h="138429">
                <a:moveTo>
                  <a:pt x="356863" y="10694"/>
                </a:moveTo>
                <a:lnTo>
                  <a:pt x="349377" y="10694"/>
                </a:lnTo>
                <a:lnTo>
                  <a:pt x="349377" y="21083"/>
                </a:lnTo>
                <a:lnTo>
                  <a:pt x="356840" y="21083"/>
                </a:lnTo>
                <a:lnTo>
                  <a:pt x="356863" y="10694"/>
                </a:lnTo>
                <a:close/>
              </a:path>
              <a:path w="539115" h="138429">
                <a:moveTo>
                  <a:pt x="388336" y="0"/>
                </a:moveTo>
                <a:lnTo>
                  <a:pt x="375655" y="0"/>
                </a:lnTo>
                <a:lnTo>
                  <a:pt x="375655" y="104041"/>
                </a:lnTo>
                <a:lnTo>
                  <a:pt x="388336" y="104041"/>
                </a:lnTo>
                <a:lnTo>
                  <a:pt x="388336" y="55458"/>
                </a:lnTo>
                <a:lnTo>
                  <a:pt x="382530" y="55458"/>
                </a:lnTo>
                <a:lnTo>
                  <a:pt x="382530" y="44916"/>
                </a:lnTo>
                <a:lnTo>
                  <a:pt x="388336" y="44916"/>
                </a:lnTo>
                <a:lnTo>
                  <a:pt x="388336" y="0"/>
                </a:lnTo>
                <a:close/>
              </a:path>
              <a:path w="539115" h="138429">
                <a:moveTo>
                  <a:pt x="388336" y="44916"/>
                </a:moveTo>
                <a:lnTo>
                  <a:pt x="382530" y="44916"/>
                </a:lnTo>
                <a:lnTo>
                  <a:pt x="382530" y="55458"/>
                </a:lnTo>
                <a:lnTo>
                  <a:pt x="388336" y="55458"/>
                </a:lnTo>
                <a:lnTo>
                  <a:pt x="388336" y="44916"/>
                </a:lnTo>
                <a:close/>
              </a:path>
              <a:path w="539115" h="138429">
                <a:moveTo>
                  <a:pt x="408044" y="44916"/>
                </a:moveTo>
                <a:lnTo>
                  <a:pt x="388336" y="44916"/>
                </a:lnTo>
                <a:lnTo>
                  <a:pt x="388336" y="55458"/>
                </a:lnTo>
                <a:lnTo>
                  <a:pt x="408044" y="55458"/>
                </a:lnTo>
                <a:lnTo>
                  <a:pt x="408044" y="44916"/>
                </a:lnTo>
                <a:close/>
              </a:path>
              <a:path w="539115" h="138429">
                <a:moveTo>
                  <a:pt x="313627" y="94416"/>
                </a:moveTo>
                <a:lnTo>
                  <a:pt x="301100" y="94416"/>
                </a:lnTo>
                <a:lnTo>
                  <a:pt x="301100" y="135055"/>
                </a:lnTo>
                <a:lnTo>
                  <a:pt x="392766" y="135055"/>
                </a:lnTo>
                <a:lnTo>
                  <a:pt x="392766" y="127874"/>
                </a:lnTo>
                <a:lnTo>
                  <a:pt x="313627" y="127874"/>
                </a:lnTo>
                <a:lnTo>
                  <a:pt x="313627" y="94416"/>
                </a:lnTo>
                <a:close/>
              </a:path>
              <a:path w="539115" h="138429">
                <a:moveTo>
                  <a:pt x="392766" y="124666"/>
                </a:moveTo>
                <a:lnTo>
                  <a:pt x="313627" y="124666"/>
                </a:lnTo>
                <a:lnTo>
                  <a:pt x="313627" y="127874"/>
                </a:lnTo>
                <a:lnTo>
                  <a:pt x="392766" y="127874"/>
                </a:lnTo>
                <a:lnTo>
                  <a:pt x="392766" y="124666"/>
                </a:lnTo>
                <a:close/>
              </a:path>
              <a:path w="539115" h="138429">
                <a:moveTo>
                  <a:pt x="510851" y="3513"/>
                </a:moveTo>
                <a:lnTo>
                  <a:pt x="498934" y="3513"/>
                </a:lnTo>
                <a:lnTo>
                  <a:pt x="498934" y="131082"/>
                </a:lnTo>
                <a:lnTo>
                  <a:pt x="510851" y="131082"/>
                </a:lnTo>
                <a:lnTo>
                  <a:pt x="510851" y="83263"/>
                </a:lnTo>
                <a:lnTo>
                  <a:pt x="505351" y="83263"/>
                </a:lnTo>
                <a:lnTo>
                  <a:pt x="505351" y="73027"/>
                </a:lnTo>
                <a:lnTo>
                  <a:pt x="510851" y="73027"/>
                </a:lnTo>
                <a:lnTo>
                  <a:pt x="510851" y="48583"/>
                </a:lnTo>
                <a:lnTo>
                  <a:pt x="505657" y="48583"/>
                </a:lnTo>
                <a:lnTo>
                  <a:pt x="505657" y="38347"/>
                </a:lnTo>
                <a:lnTo>
                  <a:pt x="510851" y="38347"/>
                </a:lnTo>
                <a:lnTo>
                  <a:pt x="510851" y="3513"/>
                </a:lnTo>
                <a:close/>
              </a:path>
              <a:path w="539115" h="138429">
                <a:moveTo>
                  <a:pt x="473115" y="17416"/>
                </a:moveTo>
                <a:lnTo>
                  <a:pt x="468073" y="17416"/>
                </a:lnTo>
                <a:lnTo>
                  <a:pt x="468073" y="19708"/>
                </a:lnTo>
                <a:lnTo>
                  <a:pt x="465302" y="43123"/>
                </a:lnTo>
                <a:lnTo>
                  <a:pt x="456787" y="64376"/>
                </a:lnTo>
                <a:lnTo>
                  <a:pt x="442228" y="83194"/>
                </a:lnTo>
                <a:lnTo>
                  <a:pt x="421323" y="99305"/>
                </a:lnTo>
                <a:lnTo>
                  <a:pt x="428657" y="108319"/>
                </a:lnTo>
                <a:lnTo>
                  <a:pt x="452387" y="89861"/>
                </a:lnTo>
                <a:lnTo>
                  <a:pt x="468398" y="68138"/>
                </a:lnTo>
                <a:lnTo>
                  <a:pt x="475663" y="48583"/>
                </a:lnTo>
                <a:lnTo>
                  <a:pt x="474948" y="48583"/>
                </a:lnTo>
                <a:lnTo>
                  <a:pt x="474948" y="38347"/>
                </a:lnTo>
                <a:lnTo>
                  <a:pt x="478035" y="38347"/>
                </a:lnTo>
                <a:lnTo>
                  <a:pt x="479173" y="27805"/>
                </a:lnTo>
                <a:lnTo>
                  <a:pt x="473115" y="27805"/>
                </a:lnTo>
                <a:lnTo>
                  <a:pt x="473115" y="17416"/>
                </a:lnTo>
                <a:close/>
              </a:path>
              <a:path w="539115" h="138429">
                <a:moveTo>
                  <a:pt x="498934" y="73027"/>
                </a:moveTo>
                <a:lnTo>
                  <a:pt x="473879" y="73027"/>
                </a:lnTo>
                <a:lnTo>
                  <a:pt x="473879" y="83263"/>
                </a:lnTo>
                <a:lnTo>
                  <a:pt x="498934" y="83263"/>
                </a:lnTo>
                <a:lnTo>
                  <a:pt x="498934" y="73027"/>
                </a:lnTo>
                <a:close/>
              </a:path>
              <a:path w="539115" h="138429">
                <a:moveTo>
                  <a:pt x="510851" y="73027"/>
                </a:moveTo>
                <a:lnTo>
                  <a:pt x="505351" y="73027"/>
                </a:lnTo>
                <a:lnTo>
                  <a:pt x="505351" y="83263"/>
                </a:lnTo>
                <a:lnTo>
                  <a:pt x="510851" y="83263"/>
                </a:lnTo>
                <a:lnTo>
                  <a:pt x="510851" y="73027"/>
                </a:lnTo>
                <a:close/>
              </a:path>
              <a:path w="539115" h="138429">
                <a:moveTo>
                  <a:pt x="478035" y="38347"/>
                </a:moveTo>
                <a:lnTo>
                  <a:pt x="474948" y="38347"/>
                </a:lnTo>
                <a:lnTo>
                  <a:pt x="474948" y="48583"/>
                </a:lnTo>
                <a:lnTo>
                  <a:pt x="475663" y="48583"/>
                </a:lnTo>
                <a:lnTo>
                  <a:pt x="477448" y="43780"/>
                </a:lnTo>
                <a:lnTo>
                  <a:pt x="478035" y="38347"/>
                </a:lnTo>
                <a:close/>
              </a:path>
              <a:path w="539115" h="138429">
                <a:moveTo>
                  <a:pt x="498934" y="38347"/>
                </a:moveTo>
                <a:lnTo>
                  <a:pt x="478035" y="38347"/>
                </a:lnTo>
                <a:lnTo>
                  <a:pt x="477448" y="43780"/>
                </a:lnTo>
                <a:lnTo>
                  <a:pt x="475663" y="48583"/>
                </a:lnTo>
                <a:lnTo>
                  <a:pt x="498934" y="48583"/>
                </a:lnTo>
                <a:lnTo>
                  <a:pt x="498934" y="38347"/>
                </a:lnTo>
                <a:close/>
              </a:path>
              <a:path w="539115" h="138429">
                <a:moveTo>
                  <a:pt x="510851" y="38347"/>
                </a:moveTo>
                <a:lnTo>
                  <a:pt x="505657" y="38347"/>
                </a:lnTo>
                <a:lnTo>
                  <a:pt x="505657" y="48583"/>
                </a:lnTo>
                <a:lnTo>
                  <a:pt x="510851" y="48583"/>
                </a:lnTo>
                <a:lnTo>
                  <a:pt x="510851" y="38347"/>
                </a:lnTo>
                <a:close/>
              </a:path>
              <a:path w="539115" h="138429">
                <a:moveTo>
                  <a:pt x="468073" y="17416"/>
                </a:moveTo>
                <a:lnTo>
                  <a:pt x="427435" y="17416"/>
                </a:lnTo>
                <a:lnTo>
                  <a:pt x="427435" y="27805"/>
                </a:lnTo>
                <a:lnTo>
                  <a:pt x="467115" y="27805"/>
                </a:lnTo>
                <a:lnTo>
                  <a:pt x="468073" y="19708"/>
                </a:lnTo>
                <a:lnTo>
                  <a:pt x="468073" y="17416"/>
                </a:lnTo>
                <a:close/>
              </a:path>
              <a:path w="539115" h="138429">
                <a:moveTo>
                  <a:pt x="480295" y="17416"/>
                </a:moveTo>
                <a:lnTo>
                  <a:pt x="473115" y="17416"/>
                </a:lnTo>
                <a:lnTo>
                  <a:pt x="473115" y="27805"/>
                </a:lnTo>
                <a:lnTo>
                  <a:pt x="479173" y="27805"/>
                </a:lnTo>
                <a:lnTo>
                  <a:pt x="480295" y="17416"/>
                </a:lnTo>
                <a:close/>
              </a:path>
              <a:path w="539115" h="138429">
                <a:moveTo>
                  <a:pt x="538809" y="0"/>
                </a:moveTo>
                <a:lnTo>
                  <a:pt x="526587" y="0"/>
                </a:lnTo>
                <a:lnTo>
                  <a:pt x="526587" y="138110"/>
                </a:lnTo>
                <a:lnTo>
                  <a:pt x="538809" y="138110"/>
                </a:lnTo>
                <a:lnTo>
                  <a:pt x="538809" y="0"/>
                </a:lnTo>
                <a:close/>
              </a:path>
            </a:pathLst>
          </a:custGeom>
          <a:solidFill>
            <a:srgbClr val="6775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7181808" y="6053840"/>
            <a:ext cx="815975" cy="139065"/>
          </a:xfrm>
          <a:custGeom>
            <a:avLst/>
            <a:gdLst/>
            <a:ahLst/>
            <a:cxnLst/>
            <a:rect l="l" t="t" r="r" b="b"/>
            <a:pathLst>
              <a:path w="815975" h="139064">
                <a:moveTo>
                  <a:pt x="55916" y="110763"/>
                </a:moveTo>
                <a:lnTo>
                  <a:pt x="0" y="110763"/>
                </a:lnTo>
                <a:lnTo>
                  <a:pt x="0" y="121305"/>
                </a:lnTo>
                <a:lnTo>
                  <a:pt x="125124" y="121305"/>
                </a:lnTo>
                <a:lnTo>
                  <a:pt x="125124" y="115194"/>
                </a:lnTo>
                <a:lnTo>
                  <a:pt x="55916" y="115194"/>
                </a:lnTo>
                <a:lnTo>
                  <a:pt x="55916" y="110763"/>
                </a:lnTo>
                <a:close/>
              </a:path>
              <a:path w="815975" h="139064">
                <a:moveTo>
                  <a:pt x="68597" y="81124"/>
                </a:moveTo>
                <a:lnTo>
                  <a:pt x="55916" y="81124"/>
                </a:lnTo>
                <a:lnTo>
                  <a:pt x="55916" y="115194"/>
                </a:lnTo>
                <a:lnTo>
                  <a:pt x="68597" y="115194"/>
                </a:lnTo>
                <a:lnTo>
                  <a:pt x="68597" y="81124"/>
                </a:lnTo>
                <a:close/>
              </a:path>
              <a:path w="815975" h="139064">
                <a:moveTo>
                  <a:pt x="125124" y="110763"/>
                </a:moveTo>
                <a:lnTo>
                  <a:pt x="68597" y="110763"/>
                </a:lnTo>
                <a:lnTo>
                  <a:pt x="68597" y="115194"/>
                </a:lnTo>
                <a:lnTo>
                  <a:pt x="125124" y="115194"/>
                </a:lnTo>
                <a:lnTo>
                  <a:pt x="125124" y="110763"/>
                </a:lnTo>
                <a:close/>
              </a:path>
              <a:path w="815975" h="139064">
                <a:moveTo>
                  <a:pt x="109694" y="10388"/>
                </a:moveTo>
                <a:lnTo>
                  <a:pt x="15124" y="10388"/>
                </a:lnTo>
                <a:lnTo>
                  <a:pt x="15124" y="20624"/>
                </a:lnTo>
                <a:lnTo>
                  <a:pt x="97166" y="20624"/>
                </a:lnTo>
                <a:lnTo>
                  <a:pt x="97166" y="42013"/>
                </a:lnTo>
                <a:lnTo>
                  <a:pt x="15583" y="42013"/>
                </a:lnTo>
                <a:lnTo>
                  <a:pt x="15583" y="84944"/>
                </a:lnTo>
                <a:lnTo>
                  <a:pt x="55916" y="84944"/>
                </a:lnTo>
                <a:lnTo>
                  <a:pt x="55916" y="81124"/>
                </a:lnTo>
                <a:lnTo>
                  <a:pt x="112902" y="81124"/>
                </a:lnTo>
                <a:lnTo>
                  <a:pt x="112902" y="79902"/>
                </a:lnTo>
                <a:lnTo>
                  <a:pt x="28111" y="79902"/>
                </a:lnTo>
                <a:lnTo>
                  <a:pt x="28111" y="52249"/>
                </a:lnTo>
                <a:lnTo>
                  <a:pt x="109694" y="52249"/>
                </a:lnTo>
                <a:lnTo>
                  <a:pt x="109694" y="10388"/>
                </a:lnTo>
                <a:close/>
              </a:path>
              <a:path w="815975" h="139064">
                <a:moveTo>
                  <a:pt x="112902" y="81124"/>
                </a:moveTo>
                <a:lnTo>
                  <a:pt x="68597" y="81124"/>
                </a:lnTo>
                <a:lnTo>
                  <a:pt x="68597" y="84944"/>
                </a:lnTo>
                <a:lnTo>
                  <a:pt x="112902" y="84944"/>
                </a:lnTo>
                <a:lnTo>
                  <a:pt x="112902" y="81124"/>
                </a:lnTo>
                <a:close/>
              </a:path>
              <a:path w="815975" h="139064">
                <a:moveTo>
                  <a:pt x="112902" y="74555"/>
                </a:moveTo>
                <a:lnTo>
                  <a:pt x="28111" y="74555"/>
                </a:lnTo>
                <a:lnTo>
                  <a:pt x="28111" y="79902"/>
                </a:lnTo>
                <a:lnTo>
                  <a:pt x="112902" y="79902"/>
                </a:lnTo>
                <a:lnTo>
                  <a:pt x="112902" y="74555"/>
                </a:lnTo>
                <a:close/>
              </a:path>
              <a:path w="815975" h="139064">
                <a:moveTo>
                  <a:pt x="199973" y="14055"/>
                </a:moveTo>
                <a:lnTo>
                  <a:pt x="146654" y="14055"/>
                </a:lnTo>
                <a:lnTo>
                  <a:pt x="146654" y="76694"/>
                </a:lnTo>
                <a:lnTo>
                  <a:pt x="199973" y="76694"/>
                </a:lnTo>
                <a:lnTo>
                  <a:pt x="199973" y="66610"/>
                </a:lnTo>
                <a:lnTo>
                  <a:pt x="158418" y="66610"/>
                </a:lnTo>
                <a:lnTo>
                  <a:pt x="158418" y="23833"/>
                </a:lnTo>
                <a:lnTo>
                  <a:pt x="199973" y="23833"/>
                </a:lnTo>
                <a:lnTo>
                  <a:pt x="199973" y="14055"/>
                </a:lnTo>
                <a:close/>
              </a:path>
              <a:path w="815975" h="139064">
                <a:moveTo>
                  <a:pt x="199973" y="23833"/>
                </a:moveTo>
                <a:lnTo>
                  <a:pt x="188056" y="23833"/>
                </a:lnTo>
                <a:lnTo>
                  <a:pt x="188056" y="66610"/>
                </a:lnTo>
                <a:lnTo>
                  <a:pt x="199973" y="66610"/>
                </a:lnTo>
                <a:lnTo>
                  <a:pt x="199973" y="23833"/>
                </a:lnTo>
                <a:close/>
              </a:path>
              <a:path w="815975" h="139064">
                <a:moveTo>
                  <a:pt x="256806" y="305"/>
                </a:moveTo>
                <a:lnTo>
                  <a:pt x="244737" y="305"/>
                </a:lnTo>
                <a:lnTo>
                  <a:pt x="244737" y="103124"/>
                </a:lnTo>
                <a:lnTo>
                  <a:pt x="256806" y="103124"/>
                </a:lnTo>
                <a:lnTo>
                  <a:pt x="256806" y="51333"/>
                </a:lnTo>
                <a:lnTo>
                  <a:pt x="248556" y="51333"/>
                </a:lnTo>
                <a:lnTo>
                  <a:pt x="248556" y="40791"/>
                </a:lnTo>
                <a:lnTo>
                  <a:pt x="256806" y="40791"/>
                </a:lnTo>
                <a:lnTo>
                  <a:pt x="256806" y="305"/>
                </a:lnTo>
                <a:close/>
              </a:path>
              <a:path w="815975" h="139064">
                <a:moveTo>
                  <a:pt x="227167" y="2749"/>
                </a:moveTo>
                <a:lnTo>
                  <a:pt x="215098" y="2749"/>
                </a:lnTo>
                <a:lnTo>
                  <a:pt x="215098" y="98235"/>
                </a:lnTo>
                <a:lnTo>
                  <a:pt x="227167" y="98235"/>
                </a:lnTo>
                <a:lnTo>
                  <a:pt x="227167" y="51333"/>
                </a:lnTo>
                <a:lnTo>
                  <a:pt x="222584" y="51333"/>
                </a:lnTo>
                <a:lnTo>
                  <a:pt x="222584" y="40791"/>
                </a:lnTo>
                <a:lnTo>
                  <a:pt x="227167" y="40791"/>
                </a:lnTo>
                <a:lnTo>
                  <a:pt x="227167" y="2749"/>
                </a:lnTo>
                <a:close/>
              </a:path>
              <a:path w="815975" h="139064">
                <a:moveTo>
                  <a:pt x="227167" y="40791"/>
                </a:moveTo>
                <a:lnTo>
                  <a:pt x="222584" y="40791"/>
                </a:lnTo>
                <a:lnTo>
                  <a:pt x="222584" y="51333"/>
                </a:lnTo>
                <a:lnTo>
                  <a:pt x="227167" y="51333"/>
                </a:lnTo>
                <a:lnTo>
                  <a:pt x="227167" y="40791"/>
                </a:lnTo>
                <a:close/>
              </a:path>
              <a:path w="815975" h="139064">
                <a:moveTo>
                  <a:pt x="244737" y="40791"/>
                </a:moveTo>
                <a:lnTo>
                  <a:pt x="227167" y="40791"/>
                </a:lnTo>
                <a:lnTo>
                  <a:pt x="227167" y="51333"/>
                </a:lnTo>
                <a:lnTo>
                  <a:pt x="244737" y="51333"/>
                </a:lnTo>
                <a:lnTo>
                  <a:pt x="244737" y="40791"/>
                </a:lnTo>
                <a:close/>
              </a:path>
              <a:path w="815975" h="139064">
                <a:moveTo>
                  <a:pt x="256806" y="40791"/>
                </a:moveTo>
                <a:lnTo>
                  <a:pt x="248556" y="40791"/>
                </a:lnTo>
                <a:lnTo>
                  <a:pt x="248556" y="51333"/>
                </a:lnTo>
                <a:lnTo>
                  <a:pt x="256806" y="51333"/>
                </a:lnTo>
                <a:lnTo>
                  <a:pt x="256806" y="40791"/>
                </a:lnTo>
                <a:close/>
              </a:path>
              <a:path w="815975" h="139064">
                <a:moveTo>
                  <a:pt x="179501" y="90596"/>
                </a:moveTo>
                <a:lnTo>
                  <a:pt x="166820" y="90596"/>
                </a:lnTo>
                <a:lnTo>
                  <a:pt x="166820" y="135207"/>
                </a:lnTo>
                <a:lnTo>
                  <a:pt x="261084" y="135207"/>
                </a:lnTo>
                <a:lnTo>
                  <a:pt x="261084" y="130013"/>
                </a:lnTo>
                <a:lnTo>
                  <a:pt x="179501" y="130013"/>
                </a:lnTo>
                <a:lnTo>
                  <a:pt x="179501" y="90596"/>
                </a:lnTo>
                <a:close/>
              </a:path>
              <a:path w="815975" h="139064">
                <a:moveTo>
                  <a:pt x="261084" y="124819"/>
                </a:moveTo>
                <a:lnTo>
                  <a:pt x="179501" y="124819"/>
                </a:lnTo>
                <a:lnTo>
                  <a:pt x="179501" y="130013"/>
                </a:lnTo>
                <a:lnTo>
                  <a:pt x="261084" y="130013"/>
                </a:lnTo>
                <a:lnTo>
                  <a:pt x="261084" y="124819"/>
                </a:lnTo>
                <a:close/>
              </a:path>
              <a:path w="815975" h="139064">
                <a:moveTo>
                  <a:pt x="394294" y="91055"/>
                </a:moveTo>
                <a:lnTo>
                  <a:pt x="302016" y="91055"/>
                </a:lnTo>
                <a:lnTo>
                  <a:pt x="302016" y="101444"/>
                </a:lnTo>
                <a:lnTo>
                  <a:pt x="381461" y="101444"/>
                </a:lnTo>
                <a:lnTo>
                  <a:pt x="381461" y="138263"/>
                </a:lnTo>
                <a:lnTo>
                  <a:pt x="394294" y="138263"/>
                </a:lnTo>
                <a:lnTo>
                  <a:pt x="394294" y="91055"/>
                </a:lnTo>
                <a:close/>
              </a:path>
              <a:path w="815975" h="139064">
                <a:moveTo>
                  <a:pt x="394294" y="152"/>
                </a:moveTo>
                <a:lnTo>
                  <a:pt x="381461" y="152"/>
                </a:lnTo>
                <a:lnTo>
                  <a:pt x="381461" y="84180"/>
                </a:lnTo>
                <a:lnTo>
                  <a:pt x="394294" y="84180"/>
                </a:lnTo>
                <a:lnTo>
                  <a:pt x="394294" y="152"/>
                </a:lnTo>
                <a:close/>
              </a:path>
              <a:path w="815975" h="139064">
                <a:moveTo>
                  <a:pt x="354724" y="9472"/>
                </a:moveTo>
                <a:lnTo>
                  <a:pt x="289030" y="9472"/>
                </a:lnTo>
                <a:lnTo>
                  <a:pt x="289030" y="76541"/>
                </a:lnTo>
                <a:lnTo>
                  <a:pt x="300183" y="76541"/>
                </a:lnTo>
                <a:lnTo>
                  <a:pt x="320521" y="76391"/>
                </a:lnTo>
                <a:lnTo>
                  <a:pt x="337422" y="75796"/>
                </a:lnTo>
                <a:lnTo>
                  <a:pt x="352433" y="74543"/>
                </a:lnTo>
                <a:lnTo>
                  <a:pt x="367099" y="72416"/>
                </a:lnTo>
                <a:lnTo>
                  <a:pt x="366787" y="70124"/>
                </a:lnTo>
                <a:lnTo>
                  <a:pt x="301558" y="70124"/>
                </a:lnTo>
                <a:lnTo>
                  <a:pt x="301558" y="66152"/>
                </a:lnTo>
                <a:lnTo>
                  <a:pt x="300183" y="66152"/>
                </a:lnTo>
                <a:lnTo>
                  <a:pt x="301558" y="66142"/>
                </a:lnTo>
                <a:lnTo>
                  <a:pt x="301558" y="47666"/>
                </a:lnTo>
                <a:lnTo>
                  <a:pt x="297433" y="47666"/>
                </a:lnTo>
                <a:lnTo>
                  <a:pt x="297433" y="37430"/>
                </a:lnTo>
                <a:lnTo>
                  <a:pt x="301558" y="37430"/>
                </a:lnTo>
                <a:lnTo>
                  <a:pt x="301558" y="19861"/>
                </a:lnTo>
                <a:lnTo>
                  <a:pt x="354724" y="19861"/>
                </a:lnTo>
                <a:lnTo>
                  <a:pt x="354724" y="9472"/>
                </a:lnTo>
                <a:close/>
              </a:path>
              <a:path w="815975" h="139064">
                <a:moveTo>
                  <a:pt x="365724" y="62333"/>
                </a:moveTo>
                <a:lnTo>
                  <a:pt x="351488" y="64283"/>
                </a:lnTo>
                <a:lnTo>
                  <a:pt x="336850" y="65445"/>
                </a:lnTo>
                <a:lnTo>
                  <a:pt x="320264" y="66006"/>
                </a:lnTo>
                <a:lnTo>
                  <a:pt x="301558" y="66142"/>
                </a:lnTo>
                <a:lnTo>
                  <a:pt x="301558" y="70124"/>
                </a:lnTo>
                <a:lnTo>
                  <a:pt x="366787" y="70124"/>
                </a:lnTo>
                <a:lnTo>
                  <a:pt x="365724" y="62333"/>
                </a:lnTo>
                <a:close/>
              </a:path>
              <a:path w="815975" h="139064">
                <a:moveTo>
                  <a:pt x="301558" y="66142"/>
                </a:moveTo>
                <a:lnTo>
                  <a:pt x="300183" y="66152"/>
                </a:lnTo>
                <a:lnTo>
                  <a:pt x="301558" y="66152"/>
                </a:lnTo>
                <a:close/>
              </a:path>
              <a:path w="815975" h="139064">
                <a:moveTo>
                  <a:pt x="301558" y="37430"/>
                </a:moveTo>
                <a:lnTo>
                  <a:pt x="297433" y="37430"/>
                </a:lnTo>
                <a:lnTo>
                  <a:pt x="297433" y="47666"/>
                </a:lnTo>
                <a:lnTo>
                  <a:pt x="301558" y="47666"/>
                </a:lnTo>
                <a:lnTo>
                  <a:pt x="301558" y="37430"/>
                </a:lnTo>
                <a:close/>
              </a:path>
              <a:path w="815975" h="139064">
                <a:moveTo>
                  <a:pt x="350905" y="37430"/>
                </a:moveTo>
                <a:lnTo>
                  <a:pt x="301558" y="37430"/>
                </a:lnTo>
                <a:lnTo>
                  <a:pt x="301558" y="47666"/>
                </a:lnTo>
                <a:lnTo>
                  <a:pt x="350905" y="47666"/>
                </a:lnTo>
                <a:lnTo>
                  <a:pt x="350905" y="37430"/>
                </a:lnTo>
                <a:close/>
              </a:path>
              <a:path w="815975" h="139064">
                <a:moveTo>
                  <a:pt x="470059" y="109082"/>
                </a:moveTo>
                <a:lnTo>
                  <a:pt x="421476" y="109082"/>
                </a:lnTo>
                <a:lnTo>
                  <a:pt x="421476" y="119471"/>
                </a:lnTo>
                <a:lnTo>
                  <a:pt x="546295" y="119471"/>
                </a:lnTo>
                <a:lnTo>
                  <a:pt x="546295" y="112902"/>
                </a:lnTo>
                <a:lnTo>
                  <a:pt x="470059" y="112902"/>
                </a:lnTo>
                <a:lnTo>
                  <a:pt x="470059" y="109082"/>
                </a:lnTo>
                <a:close/>
              </a:path>
              <a:path w="815975" h="139064">
                <a:moveTo>
                  <a:pt x="482740" y="73333"/>
                </a:moveTo>
                <a:lnTo>
                  <a:pt x="470059" y="73333"/>
                </a:lnTo>
                <a:lnTo>
                  <a:pt x="470059" y="112902"/>
                </a:lnTo>
                <a:lnTo>
                  <a:pt x="482740" y="112902"/>
                </a:lnTo>
                <a:lnTo>
                  <a:pt x="482740" y="73333"/>
                </a:lnTo>
                <a:close/>
              </a:path>
              <a:path w="815975" h="139064">
                <a:moveTo>
                  <a:pt x="546295" y="109082"/>
                </a:moveTo>
                <a:lnTo>
                  <a:pt x="482740" y="109082"/>
                </a:lnTo>
                <a:lnTo>
                  <a:pt x="482740" y="112902"/>
                </a:lnTo>
                <a:lnTo>
                  <a:pt x="546295" y="112902"/>
                </a:lnTo>
                <a:lnTo>
                  <a:pt x="546295" y="109082"/>
                </a:lnTo>
                <a:close/>
              </a:path>
              <a:path w="815975" h="139064">
                <a:moveTo>
                  <a:pt x="530943" y="46749"/>
                </a:moveTo>
                <a:lnTo>
                  <a:pt x="521698" y="46749"/>
                </a:lnTo>
                <a:lnTo>
                  <a:pt x="521698" y="56374"/>
                </a:lnTo>
                <a:lnTo>
                  <a:pt x="517933" y="56586"/>
                </a:lnTo>
                <a:lnTo>
                  <a:pt x="516434" y="70478"/>
                </a:lnTo>
                <a:lnTo>
                  <a:pt x="512990" y="89221"/>
                </a:lnTo>
                <a:lnTo>
                  <a:pt x="525670" y="90749"/>
                </a:lnTo>
                <a:lnTo>
                  <a:pt x="528938" y="71187"/>
                </a:lnTo>
                <a:lnTo>
                  <a:pt x="530616" y="54446"/>
                </a:lnTo>
                <a:lnTo>
                  <a:pt x="530943" y="46749"/>
                </a:lnTo>
                <a:close/>
              </a:path>
              <a:path w="815975" h="139064">
                <a:moveTo>
                  <a:pt x="518528" y="46874"/>
                </a:moveTo>
                <a:lnTo>
                  <a:pt x="432629" y="50263"/>
                </a:lnTo>
                <a:lnTo>
                  <a:pt x="434615" y="61263"/>
                </a:lnTo>
                <a:lnTo>
                  <a:pt x="517933" y="56586"/>
                </a:lnTo>
                <a:lnTo>
                  <a:pt x="518203" y="54083"/>
                </a:lnTo>
                <a:lnTo>
                  <a:pt x="518528" y="46874"/>
                </a:lnTo>
                <a:close/>
              </a:path>
              <a:path w="815975" h="139064">
                <a:moveTo>
                  <a:pt x="521698" y="46749"/>
                </a:moveTo>
                <a:lnTo>
                  <a:pt x="518528" y="46874"/>
                </a:lnTo>
                <a:lnTo>
                  <a:pt x="518203" y="54083"/>
                </a:lnTo>
                <a:lnTo>
                  <a:pt x="517933" y="56586"/>
                </a:lnTo>
                <a:lnTo>
                  <a:pt x="521698" y="56374"/>
                </a:lnTo>
                <a:lnTo>
                  <a:pt x="521698" y="46749"/>
                </a:lnTo>
                <a:close/>
              </a:path>
              <a:path w="815975" h="139064">
                <a:moveTo>
                  <a:pt x="524143" y="13597"/>
                </a:moveTo>
                <a:lnTo>
                  <a:pt x="518948" y="13597"/>
                </a:lnTo>
                <a:lnTo>
                  <a:pt x="518845" y="39853"/>
                </a:lnTo>
                <a:lnTo>
                  <a:pt x="518528" y="46874"/>
                </a:lnTo>
                <a:lnTo>
                  <a:pt x="521698" y="46749"/>
                </a:lnTo>
                <a:lnTo>
                  <a:pt x="530943" y="46749"/>
                </a:lnTo>
                <a:lnTo>
                  <a:pt x="531235" y="39853"/>
                </a:lnTo>
                <a:lnTo>
                  <a:pt x="531323" y="23986"/>
                </a:lnTo>
                <a:lnTo>
                  <a:pt x="524143" y="23986"/>
                </a:lnTo>
                <a:lnTo>
                  <a:pt x="524143" y="13597"/>
                </a:lnTo>
                <a:close/>
              </a:path>
              <a:path w="815975" h="139064">
                <a:moveTo>
                  <a:pt x="518948" y="13597"/>
                </a:moveTo>
                <a:lnTo>
                  <a:pt x="436448" y="13597"/>
                </a:lnTo>
                <a:lnTo>
                  <a:pt x="436448" y="23986"/>
                </a:lnTo>
                <a:lnTo>
                  <a:pt x="518948" y="23986"/>
                </a:lnTo>
                <a:lnTo>
                  <a:pt x="518948" y="13597"/>
                </a:lnTo>
                <a:close/>
              </a:path>
              <a:path w="815975" h="139064">
                <a:moveTo>
                  <a:pt x="531323" y="13597"/>
                </a:moveTo>
                <a:lnTo>
                  <a:pt x="524143" y="13597"/>
                </a:lnTo>
                <a:lnTo>
                  <a:pt x="524143" y="23986"/>
                </a:lnTo>
                <a:lnTo>
                  <a:pt x="531323" y="23986"/>
                </a:lnTo>
                <a:lnTo>
                  <a:pt x="531323" y="13597"/>
                </a:lnTo>
                <a:close/>
              </a:path>
              <a:path w="815975" h="139064">
                <a:moveTo>
                  <a:pt x="633519" y="13597"/>
                </a:moveTo>
                <a:lnTo>
                  <a:pt x="569964" y="13597"/>
                </a:lnTo>
                <a:lnTo>
                  <a:pt x="569964" y="103583"/>
                </a:lnTo>
                <a:lnTo>
                  <a:pt x="633519" y="103583"/>
                </a:lnTo>
                <a:lnTo>
                  <a:pt x="633519" y="93346"/>
                </a:lnTo>
                <a:lnTo>
                  <a:pt x="582339" y="93346"/>
                </a:lnTo>
                <a:lnTo>
                  <a:pt x="582339" y="23833"/>
                </a:lnTo>
                <a:lnTo>
                  <a:pt x="633519" y="23833"/>
                </a:lnTo>
                <a:lnTo>
                  <a:pt x="633519" y="13597"/>
                </a:lnTo>
                <a:close/>
              </a:path>
              <a:path w="815975" h="139064">
                <a:moveTo>
                  <a:pt x="633519" y="23833"/>
                </a:moveTo>
                <a:lnTo>
                  <a:pt x="621144" y="23833"/>
                </a:lnTo>
                <a:lnTo>
                  <a:pt x="621144" y="93346"/>
                </a:lnTo>
                <a:lnTo>
                  <a:pt x="633519" y="93346"/>
                </a:lnTo>
                <a:lnTo>
                  <a:pt x="633519" y="23833"/>
                </a:lnTo>
                <a:close/>
              </a:path>
              <a:path w="815975" h="139064">
                <a:moveTo>
                  <a:pt x="675075" y="0"/>
                </a:moveTo>
                <a:lnTo>
                  <a:pt x="662394" y="0"/>
                </a:lnTo>
                <a:lnTo>
                  <a:pt x="662394" y="138416"/>
                </a:lnTo>
                <a:lnTo>
                  <a:pt x="675075" y="138416"/>
                </a:lnTo>
                <a:lnTo>
                  <a:pt x="675075" y="0"/>
                </a:lnTo>
                <a:close/>
              </a:path>
              <a:path w="815975" h="139064">
                <a:moveTo>
                  <a:pt x="815618" y="152"/>
                </a:moveTo>
                <a:lnTo>
                  <a:pt x="802937" y="152"/>
                </a:lnTo>
                <a:lnTo>
                  <a:pt x="802937" y="138569"/>
                </a:lnTo>
                <a:lnTo>
                  <a:pt x="815618" y="138569"/>
                </a:lnTo>
                <a:lnTo>
                  <a:pt x="815618" y="152"/>
                </a:lnTo>
                <a:close/>
              </a:path>
              <a:path w="815975" h="139064">
                <a:moveTo>
                  <a:pt x="776812" y="13291"/>
                </a:moveTo>
                <a:lnTo>
                  <a:pt x="711576" y="13291"/>
                </a:lnTo>
                <a:lnTo>
                  <a:pt x="711576" y="104194"/>
                </a:lnTo>
                <a:lnTo>
                  <a:pt x="722729" y="104194"/>
                </a:lnTo>
                <a:lnTo>
                  <a:pt x="741950" y="104012"/>
                </a:lnTo>
                <a:lnTo>
                  <a:pt x="758708" y="103315"/>
                </a:lnTo>
                <a:lnTo>
                  <a:pt x="774206" y="101873"/>
                </a:lnTo>
                <a:lnTo>
                  <a:pt x="789646" y="99458"/>
                </a:lnTo>
                <a:lnTo>
                  <a:pt x="789390" y="97471"/>
                </a:lnTo>
                <a:lnTo>
                  <a:pt x="724104" y="97471"/>
                </a:lnTo>
                <a:lnTo>
                  <a:pt x="724104" y="93499"/>
                </a:lnTo>
                <a:lnTo>
                  <a:pt x="722729" y="93499"/>
                </a:lnTo>
                <a:lnTo>
                  <a:pt x="724104" y="93484"/>
                </a:lnTo>
                <a:lnTo>
                  <a:pt x="724104" y="23833"/>
                </a:lnTo>
                <a:lnTo>
                  <a:pt x="776812" y="23833"/>
                </a:lnTo>
                <a:lnTo>
                  <a:pt x="776812" y="13291"/>
                </a:lnTo>
                <a:close/>
              </a:path>
              <a:path w="815975" h="139064">
                <a:moveTo>
                  <a:pt x="788271" y="88763"/>
                </a:moveTo>
                <a:lnTo>
                  <a:pt x="773239" y="91114"/>
                </a:lnTo>
                <a:lnTo>
                  <a:pt x="758078" y="92563"/>
                </a:lnTo>
                <a:lnTo>
                  <a:pt x="741628" y="93296"/>
                </a:lnTo>
                <a:lnTo>
                  <a:pt x="724104" y="93484"/>
                </a:lnTo>
                <a:lnTo>
                  <a:pt x="724104" y="97471"/>
                </a:lnTo>
                <a:lnTo>
                  <a:pt x="789390" y="97471"/>
                </a:lnTo>
                <a:lnTo>
                  <a:pt x="788271" y="88763"/>
                </a:lnTo>
                <a:close/>
              </a:path>
              <a:path w="815975" h="139064">
                <a:moveTo>
                  <a:pt x="724104" y="93484"/>
                </a:moveTo>
                <a:lnTo>
                  <a:pt x="722729" y="93499"/>
                </a:lnTo>
                <a:lnTo>
                  <a:pt x="724104" y="93499"/>
                </a:lnTo>
                <a:close/>
              </a:path>
            </a:pathLst>
          </a:custGeom>
          <a:solidFill>
            <a:srgbClr val="6775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8343771" y="3786025"/>
            <a:ext cx="539750" cy="138430"/>
          </a:xfrm>
          <a:custGeom>
            <a:avLst/>
            <a:gdLst/>
            <a:ahLst/>
            <a:cxnLst/>
            <a:rect l="l" t="t" r="r" b="b"/>
            <a:pathLst>
              <a:path w="539750" h="138429">
                <a:moveTo>
                  <a:pt x="36819" y="7027"/>
                </a:moveTo>
                <a:lnTo>
                  <a:pt x="34527" y="7027"/>
                </a:lnTo>
                <a:lnTo>
                  <a:pt x="34527" y="20624"/>
                </a:lnTo>
                <a:lnTo>
                  <a:pt x="32076" y="35821"/>
                </a:lnTo>
                <a:lnTo>
                  <a:pt x="25112" y="49270"/>
                </a:lnTo>
                <a:lnTo>
                  <a:pt x="14224" y="60199"/>
                </a:lnTo>
                <a:lnTo>
                  <a:pt x="0" y="67833"/>
                </a:lnTo>
                <a:lnTo>
                  <a:pt x="6722" y="77916"/>
                </a:lnTo>
                <a:lnTo>
                  <a:pt x="22486" y="68986"/>
                </a:lnTo>
                <a:lnTo>
                  <a:pt x="34527" y="55973"/>
                </a:lnTo>
                <a:lnTo>
                  <a:pt x="41304" y="41547"/>
                </a:lnTo>
                <a:lnTo>
                  <a:pt x="39507" y="37917"/>
                </a:lnTo>
                <a:lnTo>
                  <a:pt x="36842" y="20624"/>
                </a:lnTo>
                <a:lnTo>
                  <a:pt x="36819" y="7027"/>
                </a:lnTo>
                <a:close/>
              </a:path>
              <a:path w="539750" h="138429">
                <a:moveTo>
                  <a:pt x="47055" y="7027"/>
                </a:moveTo>
                <a:lnTo>
                  <a:pt x="44916" y="7027"/>
                </a:lnTo>
                <a:lnTo>
                  <a:pt x="44916" y="20624"/>
                </a:lnTo>
                <a:lnTo>
                  <a:pt x="42214" y="39609"/>
                </a:lnTo>
                <a:lnTo>
                  <a:pt x="41304" y="41547"/>
                </a:lnTo>
                <a:lnTo>
                  <a:pt x="47093" y="53242"/>
                </a:lnTo>
                <a:lnTo>
                  <a:pt x="58862" y="65589"/>
                </a:lnTo>
                <a:lnTo>
                  <a:pt x="74096" y="74096"/>
                </a:lnTo>
                <a:lnTo>
                  <a:pt x="80666" y="64013"/>
                </a:lnTo>
                <a:lnTo>
                  <a:pt x="67035" y="56888"/>
                </a:lnTo>
                <a:lnTo>
                  <a:pt x="56413" y="46654"/>
                </a:lnTo>
                <a:lnTo>
                  <a:pt x="49514" y="34214"/>
                </a:lnTo>
                <a:lnTo>
                  <a:pt x="47082" y="20624"/>
                </a:lnTo>
                <a:lnTo>
                  <a:pt x="47055" y="7027"/>
                </a:lnTo>
                <a:close/>
              </a:path>
              <a:path w="539750" h="138429">
                <a:moveTo>
                  <a:pt x="44916" y="7027"/>
                </a:moveTo>
                <a:lnTo>
                  <a:pt x="36819" y="7027"/>
                </a:lnTo>
                <a:lnTo>
                  <a:pt x="36842" y="20624"/>
                </a:lnTo>
                <a:lnTo>
                  <a:pt x="39507" y="37917"/>
                </a:lnTo>
                <a:lnTo>
                  <a:pt x="41304" y="41547"/>
                </a:lnTo>
                <a:lnTo>
                  <a:pt x="42214" y="39609"/>
                </a:lnTo>
                <a:lnTo>
                  <a:pt x="44916" y="20624"/>
                </a:lnTo>
                <a:lnTo>
                  <a:pt x="44916" y="7027"/>
                </a:lnTo>
                <a:close/>
              </a:path>
              <a:path w="539750" h="138429">
                <a:moveTo>
                  <a:pt x="107707" y="0"/>
                </a:moveTo>
                <a:lnTo>
                  <a:pt x="95027" y="0"/>
                </a:lnTo>
                <a:lnTo>
                  <a:pt x="95027" y="80819"/>
                </a:lnTo>
                <a:lnTo>
                  <a:pt x="107707" y="80819"/>
                </a:lnTo>
                <a:lnTo>
                  <a:pt x="107707" y="44916"/>
                </a:lnTo>
                <a:lnTo>
                  <a:pt x="104194" y="44916"/>
                </a:lnTo>
                <a:lnTo>
                  <a:pt x="104194" y="34222"/>
                </a:lnTo>
                <a:lnTo>
                  <a:pt x="107707" y="34222"/>
                </a:lnTo>
                <a:lnTo>
                  <a:pt x="107707" y="0"/>
                </a:lnTo>
                <a:close/>
              </a:path>
              <a:path w="539750" h="138429">
                <a:moveTo>
                  <a:pt x="107707" y="34222"/>
                </a:moveTo>
                <a:lnTo>
                  <a:pt x="104194" y="34222"/>
                </a:lnTo>
                <a:lnTo>
                  <a:pt x="104194" y="44916"/>
                </a:lnTo>
                <a:lnTo>
                  <a:pt x="107707" y="44916"/>
                </a:lnTo>
                <a:lnTo>
                  <a:pt x="107707" y="34222"/>
                </a:lnTo>
                <a:close/>
              </a:path>
              <a:path w="539750" h="138429">
                <a:moveTo>
                  <a:pt x="128180" y="34222"/>
                </a:moveTo>
                <a:lnTo>
                  <a:pt x="107707" y="34222"/>
                </a:lnTo>
                <a:lnTo>
                  <a:pt x="107707" y="44916"/>
                </a:lnTo>
                <a:lnTo>
                  <a:pt x="128180" y="44916"/>
                </a:lnTo>
                <a:lnTo>
                  <a:pt x="128180" y="34222"/>
                </a:lnTo>
                <a:close/>
              </a:path>
              <a:path w="539750" h="138429">
                <a:moveTo>
                  <a:pt x="107707" y="87235"/>
                </a:moveTo>
                <a:lnTo>
                  <a:pt x="20930" y="87235"/>
                </a:lnTo>
                <a:lnTo>
                  <a:pt x="20930" y="136277"/>
                </a:lnTo>
                <a:lnTo>
                  <a:pt x="107707" y="136277"/>
                </a:lnTo>
                <a:lnTo>
                  <a:pt x="107707" y="126041"/>
                </a:lnTo>
                <a:lnTo>
                  <a:pt x="33305" y="126041"/>
                </a:lnTo>
                <a:lnTo>
                  <a:pt x="33305" y="97319"/>
                </a:lnTo>
                <a:lnTo>
                  <a:pt x="107707" y="97319"/>
                </a:lnTo>
                <a:lnTo>
                  <a:pt x="107707" y="87235"/>
                </a:lnTo>
                <a:close/>
              </a:path>
              <a:path w="539750" h="138429">
                <a:moveTo>
                  <a:pt x="107707" y="97319"/>
                </a:moveTo>
                <a:lnTo>
                  <a:pt x="95333" y="97319"/>
                </a:lnTo>
                <a:lnTo>
                  <a:pt x="95333" y="126041"/>
                </a:lnTo>
                <a:lnTo>
                  <a:pt x="107707" y="126041"/>
                </a:lnTo>
                <a:lnTo>
                  <a:pt x="107707" y="97319"/>
                </a:lnTo>
                <a:close/>
              </a:path>
              <a:path w="539750" h="138429">
                <a:moveTo>
                  <a:pt x="248251" y="0"/>
                </a:moveTo>
                <a:lnTo>
                  <a:pt x="235570" y="0"/>
                </a:lnTo>
                <a:lnTo>
                  <a:pt x="235570" y="80971"/>
                </a:lnTo>
                <a:lnTo>
                  <a:pt x="248251" y="80971"/>
                </a:lnTo>
                <a:lnTo>
                  <a:pt x="248251" y="45527"/>
                </a:lnTo>
                <a:lnTo>
                  <a:pt x="244737" y="45527"/>
                </a:lnTo>
                <a:lnTo>
                  <a:pt x="244737" y="34833"/>
                </a:lnTo>
                <a:lnTo>
                  <a:pt x="248251" y="34833"/>
                </a:lnTo>
                <a:lnTo>
                  <a:pt x="248251" y="0"/>
                </a:lnTo>
                <a:close/>
              </a:path>
              <a:path w="539750" h="138429">
                <a:moveTo>
                  <a:pt x="248251" y="34833"/>
                </a:moveTo>
                <a:lnTo>
                  <a:pt x="244737" y="34833"/>
                </a:lnTo>
                <a:lnTo>
                  <a:pt x="244737" y="45527"/>
                </a:lnTo>
                <a:lnTo>
                  <a:pt x="248251" y="45527"/>
                </a:lnTo>
                <a:lnTo>
                  <a:pt x="248251" y="34833"/>
                </a:lnTo>
                <a:close/>
              </a:path>
              <a:path w="539750" h="138429">
                <a:moveTo>
                  <a:pt x="268723" y="34833"/>
                </a:moveTo>
                <a:lnTo>
                  <a:pt x="248251" y="34833"/>
                </a:lnTo>
                <a:lnTo>
                  <a:pt x="248251" y="45527"/>
                </a:lnTo>
                <a:lnTo>
                  <a:pt x="268723" y="45527"/>
                </a:lnTo>
                <a:lnTo>
                  <a:pt x="268723" y="34833"/>
                </a:lnTo>
                <a:close/>
              </a:path>
              <a:path w="539750" h="138429">
                <a:moveTo>
                  <a:pt x="204404" y="8861"/>
                </a:moveTo>
                <a:lnTo>
                  <a:pt x="197376" y="8861"/>
                </a:lnTo>
                <a:lnTo>
                  <a:pt x="197376" y="14361"/>
                </a:lnTo>
                <a:lnTo>
                  <a:pt x="193571" y="32391"/>
                </a:lnTo>
                <a:lnTo>
                  <a:pt x="182518" y="47914"/>
                </a:lnTo>
                <a:lnTo>
                  <a:pt x="164763" y="60487"/>
                </a:lnTo>
                <a:lnTo>
                  <a:pt x="140848" y="69666"/>
                </a:lnTo>
                <a:lnTo>
                  <a:pt x="146043" y="79596"/>
                </a:lnTo>
                <a:lnTo>
                  <a:pt x="173156" y="68802"/>
                </a:lnTo>
                <a:lnTo>
                  <a:pt x="193480" y="53166"/>
                </a:lnTo>
                <a:lnTo>
                  <a:pt x="206242" y="33061"/>
                </a:lnTo>
                <a:lnTo>
                  <a:pt x="208796" y="19097"/>
                </a:lnTo>
                <a:lnTo>
                  <a:pt x="204404" y="19097"/>
                </a:lnTo>
                <a:lnTo>
                  <a:pt x="204404" y="8861"/>
                </a:lnTo>
                <a:close/>
              </a:path>
              <a:path w="539750" h="138429">
                <a:moveTo>
                  <a:pt x="197376" y="8861"/>
                </a:moveTo>
                <a:lnTo>
                  <a:pt x="146959" y="8861"/>
                </a:lnTo>
                <a:lnTo>
                  <a:pt x="146959" y="19097"/>
                </a:lnTo>
                <a:lnTo>
                  <a:pt x="196376" y="19097"/>
                </a:lnTo>
                <a:lnTo>
                  <a:pt x="197376" y="14361"/>
                </a:lnTo>
                <a:lnTo>
                  <a:pt x="197376" y="8861"/>
                </a:lnTo>
                <a:close/>
              </a:path>
              <a:path w="539750" h="138429">
                <a:moveTo>
                  <a:pt x="210667" y="8861"/>
                </a:moveTo>
                <a:lnTo>
                  <a:pt x="204404" y="8861"/>
                </a:lnTo>
                <a:lnTo>
                  <a:pt x="204404" y="19097"/>
                </a:lnTo>
                <a:lnTo>
                  <a:pt x="208796" y="19097"/>
                </a:lnTo>
                <a:lnTo>
                  <a:pt x="210667" y="8861"/>
                </a:lnTo>
                <a:close/>
              </a:path>
              <a:path w="539750" h="138429">
                <a:moveTo>
                  <a:pt x="248251" y="87388"/>
                </a:moveTo>
                <a:lnTo>
                  <a:pt x="158570" y="87388"/>
                </a:lnTo>
                <a:lnTo>
                  <a:pt x="158570" y="97624"/>
                </a:lnTo>
                <a:lnTo>
                  <a:pt x="235570" y="97624"/>
                </a:lnTo>
                <a:lnTo>
                  <a:pt x="235570" y="138110"/>
                </a:lnTo>
                <a:lnTo>
                  <a:pt x="248251" y="138110"/>
                </a:lnTo>
                <a:lnTo>
                  <a:pt x="248251" y="87388"/>
                </a:lnTo>
                <a:close/>
              </a:path>
              <a:path w="539750" h="138429">
                <a:moveTo>
                  <a:pt x="309808" y="71234"/>
                </a:moveTo>
                <a:lnTo>
                  <a:pt x="300584" y="71497"/>
                </a:lnTo>
                <a:lnTo>
                  <a:pt x="280627" y="71652"/>
                </a:lnTo>
                <a:lnTo>
                  <a:pt x="282002" y="82041"/>
                </a:lnTo>
                <a:lnTo>
                  <a:pt x="301651" y="81867"/>
                </a:lnTo>
                <a:lnTo>
                  <a:pt x="323348" y="81105"/>
                </a:lnTo>
                <a:lnTo>
                  <a:pt x="345875" y="79398"/>
                </a:lnTo>
                <a:lnTo>
                  <a:pt x="368016" y="76388"/>
                </a:lnTo>
                <a:lnTo>
                  <a:pt x="367986" y="76083"/>
                </a:lnTo>
                <a:lnTo>
                  <a:pt x="309808" y="76083"/>
                </a:lnTo>
                <a:lnTo>
                  <a:pt x="309808" y="71234"/>
                </a:lnTo>
                <a:close/>
              </a:path>
              <a:path w="539750" h="138429">
                <a:moveTo>
                  <a:pt x="322336" y="70877"/>
                </a:moveTo>
                <a:lnTo>
                  <a:pt x="309808" y="71234"/>
                </a:lnTo>
                <a:lnTo>
                  <a:pt x="309808" y="76083"/>
                </a:lnTo>
                <a:lnTo>
                  <a:pt x="322336" y="76083"/>
                </a:lnTo>
                <a:lnTo>
                  <a:pt x="322336" y="70877"/>
                </a:lnTo>
                <a:close/>
              </a:path>
              <a:path w="539750" h="138429">
                <a:moveTo>
                  <a:pt x="367099" y="67222"/>
                </a:moveTo>
                <a:lnTo>
                  <a:pt x="345252" y="69525"/>
                </a:lnTo>
                <a:lnTo>
                  <a:pt x="322336" y="70877"/>
                </a:lnTo>
                <a:lnTo>
                  <a:pt x="322336" y="76083"/>
                </a:lnTo>
                <a:lnTo>
                  <a:pt x="367986" y="76083"/>
                </a:lnTo>
                <a:lnTo>
                  <a:pt x="367099" y="67222"/>
                </a:lnTo>
                <a:close/>
              </a:path>
              <a:path w="539750" h="138429">
                <a:moveTo>
                  <a:pt x="322336" y="41555"/>
                </a:moveTo>
                <a:lnTo>
                  <a:pt x="309808" y="41555"/>
                </a:lnTo>
                <a:lnTo>
                  <a:pt x="309808" y="71234"/>
                </a:lnTo>
                <a:lnTo>
                  <a:pt x="322336" y="70877"/>
                </a:lnTo>
                <a:lnTo>
                  <a:pt x="322336" y="41555"/>
                </a:lnTo>
                <a:close/>
              </a:path>
              <a:path w="539750" h="138429">
                <a:moveTo>
                  <a:pt x="350141" y="10694"/>
                </a:moveTo>
                <a:lnTo>
                  <a:pt x="345100" y="10694"/>
                </a:lnTo>
                <a:lnTo>
                  <a:pt x="345033" y="25671"/>
                </a:lnTo>
                <a:lnTo>
                  <a:pt x="344660" y="34317"/>
                </a:lnTo>
                <a:lnTo>
                  <a:pt x="343617" y="44990"/>
                </a:lnTo>
                <a:lnTo>
                  <a:pt x="341586" y="57597"/>
                </a:lnTo>
                <a:lnTo>
                  <a:pt x="353961" y="58972"/>
                </a:lnTo>
                <a:lnTo>
                  <a:pt x="356080" y="46172"/>
                </a:lnTo>
                <a:lnTo>
                  <a:pt x="357169" y="35062"/>
                </a:lnTo>
                <a:lnTo>
                  <a:pt x="357570" y="25671"/>
                </a:lnTo>
                <a:lnTo>
                  <a:pt x="357604" y="21083"/>
                </a:lnTo>
                <a:lnTo>
                  <a:pt x="350141" y="21083"/>
                </a:lnTo>
                <a:lnTo>
                  <a:pt x="350141" y="10694"/>
                </a:lnTo>
                <a:close/>
              </a:path>
              <a:path w="539750" h="138429">
                <a:moveTo>
                  <a:pt x="345100" y="10694"/>
                </a:moveTo>
                <a:lnTo>
                  <a:pt x="289030" y="10694"/>
                </a:lnTo>
                <a:lnTo>
                  <a:pt x="289030" y="21083"/>
                </a:lnTo>
                <a:lnTo>
                  <a:pt x="345077" y="21083"/>
                </a:lnTo>
                <a:lnTo>
                  <a:pt x="345100" y="10694"/>
                </a:lnTo>
                <a:close/>
              </a:path>
              <a:path w="539750" h="138429">
                <a:moveTo>
                  <a:pt x="357627" y="10694"/>
                </a:moveTo>
                <a:lnTo>
                  <a:pt x="350141" y="10694"/>
                </a:lnTo>
                <a:lnTo>
                  <a:pt x="350141" y="21083"/>
                </a:lnTo>
                <a:lnTo>
                  <a:pt x="357604" y="21083"/>
                </a:lnTo>
                <a:lnTo>
                  <a:pt x="357627" y="10694"/>
                </a:lnTo>
                <a:close/>
              </a:path>
              <a:path w="539750" h="138429">
                <a:moveTo>
                  <a:pt x="389099" y="0"/>
                </a:moveTo>
                <a:lnTo>
                  <a:pt x="376419" y="0"/>
                </a:lnTo>
                <a:lnTo>
                  <a:pt x="376419" y="104041"/>
                </a:lnTo>
                <a:lnTo>
                  <a:pt x="389099" y="104041"/>
                </a:lnTo>
                <a:lnTo>
                  <a:pt x="389099" y="55458"/>
                </a:lnTo>
                <a:lnTo>
                  <a:pt x="383294" y="55458"/>
                </a:lnTo>
                <a:lnTo>
                  <a:pt x="383294" y="44916"/>
                </a:lnTo>
                <a:lnTo>
                  <a:pt x="389099" y="44916"/>
                </a:lnTo>
                <a:lnTo>
                  <a:pt x="389099" y="0"/>
                </a:lnTo>
                <a:close/>
              </a:path>
              <a:path w="539750" h="138429">
                <a:moveTo>
                  <a:pt x="389099" y="44916"/>
                </a:moveTo>
                <a:lnTo>
                  <a:pt x="383294" y="44916"/>
                </a:lnTo>
                <a:lnTo>
                  <a:pt x="383294" y="55458"/>
                </a:lnTo>
                <a:lnTo>
                  <a:pt x="389099" y="55458"/>
                </a:lnTo>
                <a:lnTo>
                  <a:pt x="389099" y="44916"/>
                </a:lnTo>
                <a:close/>
              </a:path>
              <a:path w="539750" h="138429">
                <a:moveTo>
                  <a:pt x="408808" y="44916"/>
                </a:moveTo>
                <a:lnTo>
                  <a:pt x="389099" y="44916"/>
                </a:lnTo>
                <a:lnTo>
                  <a:pt x="389099" y="55458"/>
                </a:lnTo>
                <a:lnTo>
                  <a:pt x="408808" y="55458"/>
                </a:lnTo>
                <a:lnTo>
                  <a:pt x="408808" y="44916"/>
                </a:lnTo>
                <a:close/>
              </a:path>
              <a:path w="539750" h="138429">
                <a:moveTo>
                  <a:pt x="314391" y="94416"/>
                </a:moveTo>
                <a:lnTo>
                  <a:pt x="301864" y="94416"/>
                </a:lnTo>
                <a:lnTo>
                  <a:pt x="301864" y="135055"/>
                </a:lnTo>
                <a:lnTo>
                  <a:pt x="393530" y="135055"/>
                </a:lnTo>
                <a:lnTo>
                  <a:pt x="393530" y="127874"/>
                </a:lnTo>
                <a:lnTo>
                  <a:pt x="314391" y="127874"/>
                </a:lnTo>
                <a:lnTo>
                  <a:pt x="314391" y="94416"/>
                </a:lnTo>
                <a:close/>
              </a:path>
              <a:path w="539750" h="138429">
                <a:moveTo>
                  <a:pt x="393530" y="124666"/>
                </a:moveTo>
                <a:lnTo>
                  <a:pt x="314391" y="124666"/>
                </a:lnTo>
                <a:lnTo>
                  <a:pt x="314391" y="127874"/>
                </a:lnTo>
                <a:lnTo>
                  <a:pt x="393530" y="127874"/>
                </a:lnTo>
                <a:lnTo>
                  <a:pt x="393530" y="124666"/>
                </a:lnTo>
                <a:close/>
              </a:path>
              <a:path w="539750" h="138429">
                <a:moveTo>
                  <a:pt x="511615" y="3513"/>
                </a:moveTo>
                <a:lnTo>
                  <a:pt x="499698" y="3513"/>
                </a:lnTo>
                <a:lnTo>
                  <a:pt x="499698" y="131082"/>
                </a:lnTo>
                <a:lnTo>
                  <a:pt x="511615" y="131082"/>
                </a:lnTo>
                <a:lnTo>
                  <a:pt x="511615" y="83263"/>
                </a:lnTo>
                <a:lnTo>
                  <a:pt x="506115" y="83263"/>
                </a:lnTo>
                <a:lnTo>
                  <a:pt x="506115" y="73027"/>
                </a:lnTo>
                <a:lnTo>
                  <a:pt x="511615" y="73027"/>
                </a:lnTo>
                <a:lnTo>
                  <a:pt x="511615" y="48583"/>
                </a:lnTo>
                <a:lnTo>
                  <a:pt x="506420" y="48583"/>
                </a:lnTo>
                <a:lnTo>
                  <a:pt x="506420" y="38347"/>
                </a:lnTo>
                <a:lnTo>
                  <a:pt x="511615" y="38347"/>
                </a:lnTo>
                <a:lnTo>
                  <a:pt x="511615" y="3513"/>
                </a:lnTo>
                <a:close/>
              </a:path>
              <a:path w="539750" h="138429">
                <a:moveTo>
                  <a:pt x="473879" y="17416"/>
                </a:moveTo>
                <a:lnTo>
                  <a:pt x="468837" y="17416"/>
                </a:lnTo>
                <a:lnTo>
                  <a:pt x="468837" y="19708"/>
                </a:lnTo>
                <a:lnTo>
                  <a:pt x="466066" y="43123"/>
                </a:lnTo>
                <a:lnTo>
                  <a:pt x="457551" y="64376"/>
                </a:lnTo>
                <a:lnTo>
                  <a:pt x="442992" y="83194"/>
                </a:lnTo>
                <a:lnTo>
                  <a:pt x="422087" y="99305"/>
                </a:lnTo>
                <a:lnTo>
                  <a:pt x="429421" y="108319"/>
                </a:lnTo>
                <a:lnTo>
                  <a:pt x="453151" y="89861"/>
                </a:lnTo>
                <a:lnTo>
                  <a:pt x="469162" y="68138"/>
                </a:lnTo>
                <a:lnTo>
                  <a:pt x="476427" y="48583"/>
                </a:lnTo>
                <a:lnTo>
                  <a:pt x="475712" y="48583"/>
                </a:lnTo>
                <a:lnTo>
                  <a:pt x="475712" y="38347"/>
                </a:lnTo>
                <a:lnTo>
                  <a:pt x="478798" y="38347"/>
                </a:lnTo>
                <a:lnTo>
                  <a:pt x="479937" y="27805"/>
                </a:lnTo>
                <a:lnTo>
                  <a:pt x="473879" y="27805"/>
                </a:lnTo>
                <a:lnTo>
                  <a:pt x="473879" y="17416"/>
                </a:lnTo>
                <a:close/>
              </a:path>
              <a:path w="539750" h="138429">
                <a:moveTo>
                  <a:pt x="499698" y="73027"/>
                </a:moveTo>
                <a:lnTo>
                  <a:pt x="474643" y="73027"/>
                </a:lnTo>
                <a:lnTo>
                  <a:pt x="474643" y="83263"/>
                </a:lnTo>
                <a:lnTo>
                  <a:pt x="499698" y="83263"/>
                </a:lnTo>
                <a:lnTo>
                  <a:pt x="499698" y="73027"/>
                </a:lnTo>
                <a:close/>
              </a:path>
              <a:path w="539750" h="138429">
                <a:moveTo>
                  <a:pt x="511615" y="73027"/>
                </a:moveTo>
                <a:lnTo>
                  <a:pt x="506115" y="73027"/>
                </a:lnTo>
                <a:lnTo>
                  <a:pt x="506115" y="83263"/>
                </a:lnTo>
                <a:lnTo>
                  <a:pt x="511615" y="83263"/>
                </a:lnTo>
                <a:lnTo>
                  <a:pt x="511615" y="73027"/>
                </a:lnTo>
                <a:close/>
              </a:path>
              <a:path w="539750" h="138429">
                <a:moveTo>
                  <a:pt x="478798" y="38347"/>
                </a:moveTo>
                <a:lnTo>
                  <a:pt x="475712" y="38347"/>
                </a:lnTo>
                <a:lnTo>
                  <a:pt x="475712" y="48583"/>
                </a:lnTo>
                <a:lnTo>
                  <a:pt x="476427" y="48583"/>
                </a:lnTo>
                <a:lnTo>
                  <a:pt x="478211" y="43780"/>
                </a:lnTo>
                <a:lnTo>
                  <a:pt x="478798" y="38347"/>
                </a:lnTo>
                <a:close/>
              </a:path>
              <a:path w="539750" h="138429">
                <a:moveTo>
                  <a:pt x="499698" y="38347"/>
                </a:moveTo>
                <a:lnTo>
                  <a:pt x="478798" y="38347"/>
                </a:lnTo>
                <a:lnTo>
                  <a:pt x="478211" y="43780"/>
                </a:lnTo>
                <a:lnTo>
                  <a:pt x="476427" y="48583"/>
                </a:lnTo>
                <a:lnTo>
                  <a:pt x="499698" y="48583"/>
                </a:lnTo>
                <a:lnTo>
                  <a:pt x="499698" y="38347"/>
                </a:lnTo>
                <a:close/>
              </a:path>
              <a:path w="539750" h="138429">
                <a:moveTo>
                  <a:pt x="511615" y="38347"/>
                </a:moveTo>
                <a:lnTo>
                  <a:pt x="506420" y="38347"/>
                </a:lnTo>
                <a:lnTo>
                  <a:pt x="506420" y="48583"/>
                </a:lnTo>
                <a:lnTo>
                  <a:pt x="511615" y="48583"/>
                </a:lnTo>
                <a:lnTo>
                  <a:pt x="511615" y="38347"/>
                </a:lnTo>
                <a:close/>
              </a:path>
              <a:path w="539750" h="138429">
                <a:moveTo>
                  <a:pt x="468837" y="17416"/>
                </a:moveTo>
                <a:lnTo>
                  <a:pt x="428198" y="17416"/>
                </a:lnTo>
                <a:lnTo>
                  <a:pt x="428198" y="27805"/>
                </a:lnTo>
                <a:lnTo>
                  <a:pt x="467879" y="27805"/>
                </a:lnTo>
                <a:lnTo>
                  <a:pt x="468837" y="19708"/>
                </a:lnTo>
                <a:lnTo>
                  <a:pt x="468837" y="17416"/>
                </a:lnTo>
                <a:close/>
              </a:path>
              <a:path w="539750" h="138429">
                <a:moveTo>
                  <a:pt x="481059" y="17416"/>
                </a:moveTo>
                <a:lnTo>
                  <a:pt x="473879" y="17416"/>
                </a:lnTo>
                <a:lnTo>
                  <a:pt x="473879" y="27805"/>
                </a:lnTo>
                <a:lnTo>
                  <a:pt x="479937" y="27805"/>
                </a:lnTo>
                <a:lnTo>
                  <a:pt x="481059" y="17416"/>
                </a:lnTo>
                <a:close/>
              </a:path>
              <a:path w="539750" h="138429">
                <a:moveTo>
                  <a:pt x="539573" y="0"/>
                </a:moveTo>
                <a:lnTo>
                  <a:pt x="527351" y="0"/>
                </a:lnTo>
                <a:lnTo>
                  <a:pt x="527351" y="138110"/>
                </a:lnTo>
                <a:lnTo>
                  <a:pt x="539573" y="138110"/>
                </a:lnTo>
                <a:lnTo>
                  <a:pt x="539573" y="0"/>
                </a:lnTo>
                <a:close/>
              </a:path>
            </a:pathLst>
          </a:custGeom>
          <a:solidFill>
            <a:srgbClr val="6775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7512615" y="3784498"/>
            <a:ext cx="546100" cy="139700"/>
          </a:xfrm>
          <a:custGeom>
            <a:avLst/>
            <a:gdLst/>
            <a:ahLst/>
            <a:cxnLst/>
            <a:rect l="l" t="t" r="r" b="b"/>
            <a:pathLst>
              <a:path w="546100" h="139700">
                <a:moveTo>
                  <a:pt x="113055" y="1527"/>
                </a:moveTo>
                <a:lnTo>
                  <a:pt x="100374" y="1527"/>
                </a:lnTo>
                <a:lnTo>
                  <a:pt x="100374" y="83874"/>
                </a:lnTo>
                <a:lnTo>
                  <a:pt x="113055" y="83874"/>
                </a:lnTo>
                <a:lnTo>
                  <a:pt x="113055" y="47819"/>
                </a:lnTo>
                <a:lnTo>
                  <a:pt x="104346" y="47819"/>
                </a:lnTo>
                <a:lnTo>
                  <a:pt x="104346" y="37277"/>
                </a:lnTo>
                <a:lnTo>
                  <a:pt x="113055" y="37277"/>
                </a:lnTo>
                <a:lnTo>
                  <a:pt x="113055" y="1527"/>
                </a:lnTo>
                <a:close/>
              </a:path>
              <a:path w="546100" h="139700">
                <a:moveTo>
                  <a:pt x="37124" y="15430"/>
                </a:moveTo>
                <a:lnTo>
                  <a:pt x="34680" y="15430"/>
                </a:lnTo>
                <a:lnTo>
                  <a:pt x="34680" y="26583"/>
                </a:lnTo>
                <a:lnTo>
                  <a:pt x="32140" y="41070"/>
                </a:lnTo>
                <a:lnTo>
                  <a:pt x="25017" y="54140"/>
                </a:lnTo>
                <a:lnTo>
                  <a:pt x="14055" y="64889"/>
                </a:lnTo>
                <a:lnTo>
                  <a:pt x="0" y="72416"/>
                </a:lnTo>
                <a:lnTo>
                  <a:pt x="6569" y="82499"/>
                </a:lnTo>
                <a:lnTo>
                  <a:pt x="22252" y="73741"/>
                </a:lnTo>
                <a:lnTo>
                  <a:pt x="34413" y="60900"/>
                </a:lnTo>
                <a:lnTo>
                  <a:pt x="41426" y="46612"/>
                </a:lnTo>
                <a:lnTo>
                  <a:pt x="39791" y="43381"/>
                </a:lnTo>
                <a:lnTo>
                  <a:pt x="37124" y="26583"/>
                </a:lnTo>
                <a:lnTo>
                  <a:pt x="37124" y="15430"/>
                </a:lnTo>
                <a:close/>
              </a:path>
              <a:path w="546100" h="139700">
                <a:moveTo>
                  <a:pt x="47360" y="15430"/>
                </a:moveTo>
                <a:lnTo>
                  <a:pt x="45069" y="15430"/>
                </a:lnTo>
                <a:lnTo>
                  <a:pt x="45069" y="26583"/>
                </a:lnTo>
                <a:lnTo>
                  <a:pt x="42276" y="44880"/>
                </a:lnTo>
                <a:lnTo>
                  <a:pt x="41426" y="46612"/>
                </a:lnTo>
                <a:lnTo>
                  <a:pt x="47341" y="58303"/>
                </a:lnTo>
                <a:lnTo>
                  <a:pt x="59103" y="70389"/>
                </a:lnTo>
                <a:lnTo>
                  <a:pt x="74402" y="78680"/>
                </a:lnTo>
                <a:lnTo>
                  <a:pt x="80819" y="68596"/>
                </a:lnTo>
                <a:lnTo>
                  <a:pt x="67148" y="61581"/>
                </a:lnTo>
                <a:lnTo>
                  <a:pt x="56584" y="51657"/>
                </a:lnTo>
                <a:lnTo>
                  <a:pt x="49774" y="39700"/>
                </a:lnTo>
                <a:lnTo>
                  <a:pt x="47360" y="26583"/>
                </a:lnTo>
                <a:lnTo>
                  <a:pt x="47360" y="15430"/>
                </a:lnTo>
                <a:close/>
              </a:path>
              <a:path w="546100" h="139700">
                <a:moveTo>
                  <a:pt x="100374" y="37277"/>
                </a:moveTo>
                <a:lnTo>
                  <a:pt x="73180" y="37277"/>
                </a:lnTo>
                <a:lnTo>
                  <a:pt x="73180" y="47819"/>
                </a:lnTo>
                <a:lnTo>
                  <a:pt x="100374" y="47819"/>
                </a:lnTo>
                <a:lnTo>
                  <a:pt x="100374" y="37277"/>
                </a:lnTo>
                <a:close/>
              </a:path>
              <a:path w="546100" h="139700">
                <a:moveTo>
                  <a:pt x="113055" y="37277"/>
                </a:moveTo>
                <a:lnTo>
                  <a:pt x="104346" y="37277"/>
                </a:lnTo>
                <a:lnTo>
                  <a:pt x="104346" y="47819"/>
                </a:lnTo>
                <a:lnTo>
                  <a:pt x="113055" y="47819"/>
                </a:lnTo>
                <a:lnTo>
                  <a:pt x="113055" y="37277"/>
                </a:lnTo>
                <a:close/>
              </a:path>
              <a:path w="546100" h="139700">
                <a:moveTo>
                  <a:pt x="45069" y="15430"/>
                </a:moveTo>
                <a:lnTo>
                  <a:pt x="37124" y="15430"/>
                </a:lnTo>
                <a:lnTo>
                  <a:pt x="37124" y="26583"/>
                </a:lnTo>
                <a:lnTo>
                  <a:pt x="39791" y="43381"/>
                </a:lnTo>
                <a:lnTo>
                  <a:pt x="41426" y="46612"/>
                </a:lnTo>
                <a:lnTo>
                  <a:pt x="42276" y="44880"/>
                </a:lnTo>
                <a:lnTo>
                  <a:pt x="45069" y="26583"/>
                </a:lnTo>
                <a:lnTo>
                  <a:pt x="45069" y="15430"/>
                </a:lnTo>
                <a:close/>
              </a:path>
              <a:path w="546100" h="139700">
                <a:moveTo>
                  <a:pt x="77610" y="11611"/>
                </a:moveTo>
                <a:lnTo>
                  <a:pt x="3819" y="11611"/>
                </a:lnTo>
                <a:lnTo>
                  <a:pt x="3819" y="21999"/>
                </a:lnTo>
                <a:lnTo>
                  <a:pt x="34680" y="21999"/>
                </a:lnTo>
                <a:lnTo>
                  <a:pt x="34680" y="15430"/>
                </a:lnTo>
                <a:lnTo>
                  <a:pt x="77610" y="15430"/>
                </a:lnTo>
                <a:lnTo>
                  <a:pt x="77610" y="11611"/>
                </a:lnTo>
                <a:close/>
              </a:path>
              <a:path w="546100" h="139700">
                <a:moveTo>
                  <a:pt x="77610" y="15430"/>
                </a:moveTo>
                <a:lnTo>
                  <a:pt x="47360" y="15430"/>
                </a:lnTo>
                <a:lnTo>
                  <a:pt x="47360" y="21999"/>
                </a:lnTo>
                <a:lnTo>
                  <a:pt x="77610" y="21999"/>
                </a:lnTo>
                <a:lnTo>
                  <a:pt x="77610" y="15430"/>
                </a:lnTo>
                <a:close/>
              </a:path>
              <a:path w="546100" h="139700">
                <a:moveTo>
                  <a:pt x="67680" y="87999"/>
                </a:moveTo>
                <a:lnTo>
                  <a:pt x="48418" y="89756"/>
                </a:lnTo>
                <a:lnTo>
                  <a:pt x="33897" y="94836"/>
                </a:lnTo>
                <a:lnTo>
                  <a:pt x="24733" y="102952"/>
                </a:lnTo>
                <a:lnTo>
                  <a:pt x="21541" y="113819"/>
                </a:lnTo>
                <a:lnTo>
                  <a:pt x="24733" y="124725"/>
                </a:lnTo>
                <a:lnTo>
                  <a:pt x="33897" y="132782"/>
                </a:lnTo>
                <a:lnTo>
                  <a:pt x="48418" y="137774"/>
                </a:lnTo>
                <a:lnTo>
                  <a:pt x="67680" y="139485"/>
                </a:lnTo>
                <a:lnTo>
                  <a:pt x="86853" y="137774"/>
                </a:lnTo>
                <a:lnTo>
                  <a:pt x="101329" y="132782"/>
                </a:lnTo>
                <a:lnTo>
                  <a:pt x="104993" y="129555"/>
                </a:lnTo>
                <a:lnTo>
                  <a:pt x="67680" y="129555"/>
                </a:lnTo>
                <a:lnTo>
                  <a:pt x="53686" y="128492"/>
                </a:lnTo>
                <a:lnTo>
                  <a:pt x="43159" y="125411"/>
                </a:lnTo>
                <a:lnTo>
                  <a:pt x="36528" y="120467"/>
                </a:lnTo>
                <a:lnTo>
                  <a:pt x="34222" y="113819"/>
                </a:lnTo>
                <a:lnTo>
                  <a:pt x="36528" y="107082"/>
                </a:lnTo>
                <a:lnTo>
                  <a:pt x="43159" y="102093"/>
                </a:lnTo>
                <a:lnTo>
                  <a:pt x="53686" y="98994"/>
                </a:lnTo>
                <a:lnTo>
                  <a:pt x="67680" y="97930"/>
                </a:lnTo>
                <a:lnTo>
                  <a:pt x="104816" y="97930"/>
                </a:lnTo>
                <a:lnTo>
                  <a:pt x="101329" y="94836"/>
                </a:lnTo>
                <a:lnTo>
                  <a:pt x="86853" y="89756"/>
                </a:lnTo>
                <a:lnTo>
                  <a:pt x="67680" y="87999"/>
                </a:lnTo>
                <a:close/>
              </a:path>
              <a:path w="546100" h="139700">
                <a:moveTo>
                  <a:pt x="104816" y="97930"/>
                </a:moveTo>
                <a:lnTo>
                  <a:pt x="67680" y="97930"/>
                </a:lnTo>
                <a:lnTo>
                  <a:pt x="81673" y="98994"/>
                </a:lnTo>
                <a:lnTo>
                  <a:pt x="92201" y="102093"/>
                </a:lnTo>
                <a:lnTo>
                  <a:pt x="98832" y="107082"/>
                </a:lnTo>
                <a:lnTo>
                  <a:pt x="101138" y="113819"/>
                </a:lnTo>
                <a:lnTo>
                  <a:pt x="98832" y="120467"/>
                </a:lnTo>
                <a:lnTo>
                  <a:pt x="92201" y="125411"/>
                </a:lnTo>
                <a:lnTo>
                  <a:pt x="81673" y="128492"/>
                </a:lnTo>
                <a:lnTo>
                  <a:pt x="67680" y="129555"/>
                </a:lnTo>
                <a:lnTo>
                  <a:pt x="104993" y="129555"/>
                </a:lnTo>
                <a:lnTo>
                  <a:pt x="110477" y="124725"/>
                </a:lnTo>
                <a:lnTo>
                  <a:pt x="113666" y="113819"/>
                </a:lnTo>
                <a:lnTo>
                  <a:pt x="110477" y="102952"/>
                </a:lnTo>
                <a:lnTo>
                  <a:pt x="104816" y="97930"/>
                </a:lnTo>
                <a:close/>
              </a:path>
              <a:path w="546100" h="139700">
                <a:moveTo>
                  <a:pt x="247181" y="1680"/>
                </a:moveTo>
                <a:lnTo>
                  <a:pt x="234501" y="1680"/>
                </a:lnTo>
                <a:lnTo>
                  <a:pt x="234501" y="85555"/>
                </a:lnTo>
                <a:lnTo>
                  <a:pt x="247181" y="85555"/>
                </a:lnTo>
                <a:lnTo>
                  <a:pt x="247181" y="62944"/>
                </a:lnTo>
                <a:lnTo>
                  <a:pt x="243362" y="62944"/>
                </a:lnTo>
                <a:lnTo>
                  <a:pt x="243362" y="52402"/>
                </a:lnTo>
                <a:lnTo>
                  <a:pt x="247181" y="52402"/>
                </a:lnTo>
                <a:lnTo>
                  <a:pt x="247181" y="34069"/>
                </a:lnTo>
                <a:lnTo>
                  <a:pt x="243362" y="34069"/>
                </a:lnTo>
                <a:lnTo>
                  <a:pt x="243362" y="23527"/>
                </a:lnTo>
                <a:lnTo>
                  <a:pt x="247181" y="23527"/>
                </a:lnTo>
                <a:lnTo>
                  <a:pt x="247181" y="1680"/>
                </a:lnTo>
                <a:close/>
              </a:path>
              <a:path w="546100" h="139700">
                <a:moveTo>
                  <a:pt x="247181" y="52402"/>
                </a:moveTo>
                <a:lnTo>
                  <a:pt x="243362" y="52402"/>
                </a:lnTo>
                <a:lnTo>
                  <a:pt x="243362" y="62944"/>
                </a:lnTo>
                <a:lnTo>
                  <a:pt x="247181" y="62944"/>
                </a:lnTo>
                <a:lnTo>
                  <a:pt x="247181" y="52402"/>
                </a:lnTo>
                <a:close/>
              </a:path>
              <a:path w="546100" h="139700">
                <a:moveTo>
                  <a:pt x="267653" y="52402"/>
                </a:moveTo>
                <a:lnTo>
                  <a:pt x="247181" y="52402"/>
                </a:lnTo>
                <a:lnTo>
                  <a:pt x="247181" y="62944"/>
                </a:lnTo>
                <a:lnTo>
                  <a:pt x="267653" y="62944"/>
                </a:lnTo>
                <a:lnTo>
                  <a:pt x="267653" y="52402"/>
                </a:lnTo>
                <a:close/>
              </a:path>
              <a:path w="546100" h="139700">
                <a:moveTo>
                  <a:pt x="247181" y="23527"/>
                </a:moveTo>
                <a:lnTo>
                  <a:pt x="243362" y="23527"/>
                </a:lnTo>
                <a:lnTo>
                  <a:pt x="243362" y="34069"/>
                </a:lnTo>
                <a:lnTo>
                  <a:pt x="247181" y="34069"/>
                </a:lnTo>
                <a:lnTo>
                  <a:pt x="247181" y="23527"/>
                </a:lnTo>
                <a:close/>
              </a:path>
              <a:path w="546100" h="139700">
                <a:moveTo>
                  <a:pt x="267653" y="23527"/>
                </a:moveTo>
                <a:lnTo>
                  <a:pt x="247181" y="23527"/>
                </a:lnTo>
                <a:lnTo>
                  <a:pt x="247181" y="34069"/>
                </a:lnTo>
                <a:lnTo>
                  <a:pt x="267653" y="34069"/>
                </a:lnTo>
                <a:lnTo>
                  <a:pt x="267653" y="23527"/>
                </a:lnTo>
                <a:close/>
              </a:path>
              <a:path w="546100" h="139700">
                <a:moveTo>
                  <a:pt x="207917" y="9624"/>
                </a:moveTo>
                <a:lnTo>
                  <a:pt x="145737" y="9624"/>
                </a:lnTo>
                <a:lnTo>
                  <a:pt x="145737" y="20013"/>
                </a:lnTo>
                <a:lnTo>
                  <a:pt x="195390" y="20013"/>
                </a:lnTo>
                <a:lnTo>
                  <a:pt x="195390" y="38194"/>
                </a:lnTo>
                <a:lnTo>
                  <a:pt x="146043" y="38194"/>
                </a:lnTo>
                <a:lnTo>
                  <a:pt x="146043" y="78221"/>
                </a:lnTo>
                <a:lnTo>
                  <a:pt x="156890" y="78221"/>
                </a:lnTo>
                <a:lnTo>
                  <a:pt x="174822" y="78042"/>
                </a:lnTo>
                <a:lnTo>
                  <a:pt x="191036" y="77362"/>
                </a:lnTo>
                <a:lnTo>
                  <a:pt x="206562" y="75966"/>
                </a:lnTo>
                <a:lnTo>
                  <a:pt x="222431" y="73638"/>
                </a:lnTo>
                <a:lnTo>
                  <a:pt x="222353" y="72874"/>
                </a:lnTo>
                <a:lnTo>
                  <a:pt x="158418" y="72874"/>
                </a:lnTo>
                <a:lnTo>
                  <a:pt x="158418" y="67680"/>
                </a:lnTo>
                <a:lnTo>
                  <a:pt x="156890" y="67680"/>
                </a:lnTo>
                <a:lnTo>
                  <a:pt x="158418" y="67665"/>
                </a:lnTo>
                <a:lnTo>
                  <a:pt x="158418" y="47972"/>
                </a:lnTo>
                <a:lnTo>
                  <a:pt x="207917" y="47972"/>
                </a:lnTo>
                <a:lnTo>
                  <a:pt x="207917" y="9624"/>
                </a:lnTo>
                <a:close/>
              </a:path>
              <a:path w="546100" h="139700">
                <a:moveTo>
                  <a:pt x="221362" y="63249"/>
                </a:moveTo>
                <a:lnTo>
                  <a:pt x="205724" y="65488"/>
                </a:lnTo>
                <a:lnTo>
                  <a:pt x="190444" y="66840"/>
                </a:lnTo>
                <a:lnTo>
                  <a:pt x="174505" y="67503"/>
                </a:lnTo>
                <a:lnTo>
                  <a:pt x="158418" y="67665"/>
                </a:lnTo>
                <a:lnTo>
                  <a:pt x="158418" y="72874"/>
                </a:lnTo>
                <a:lnTo>
                  <a:pt x="222353" y="72874"/>
                </a:lnTo>
                <a:lnTo>
                  <a:pt x="221362" y="63249"/>
                </a:lnTo>
                <a:close/>
              </a:path>
              <a:path w="546100" h="139700">
                <a:moveTo>
                  <a:pt x="158418" y="67665"/>
                </a:moveTo>
                <a:lnTo>
                  <a:pt x="156890" y="67680"/>
                </a:lnTo>
                <a:lnTo>
                  <a:pt x="158418" y="67680"/>
                </a:lnTo>
                <a:close/>
              </a:path>
              <a:path w="546100" h="139700">
                <a:moveTo>
                  <a:pt x="247181" y="92735"/>
                </a:moveTo>
                <a:lnTo>
                  <a:pt x="157501" y="92735"/>
                </a:lnTo>
                <a:lnTo>
                  <a:pt x="157501" y="103124"/>
                </a:lnTo>
                <a:lnTo>
                  <a:pt x="234501" y="103124"/>
                </a:lnTo>
                <a:lnTo>
                  <a:pt x="234501" y="139638"/>
                </a:lnTo>
                <a:lnTo>
                  <a:pt x="247181" y="139638"/>
                </a:lnTo>
                <a:lnTo>
                  <a:pt x="247181" y="92735"/>
                </a:lnTo>
                <a:close/>
              </a:path>
              <a:path w="546100" h="139700">
                <a:moveTo>
                  <a:pt x="343572" y="8249"/>
                </a:moveTo>
                <a:lnTo>
                  <a:pt x="337766" y="8249"/>
                </a:lnTo>
                <a:lnTo>
                  <a:pt x="337766" y="14513"/>
                </a:lnTo>
                <a:lnTo>
                  <a:pt x="334200" y="31262"/>
                </a:lnTo>
                <a:lnTo>
                  <a:pt x="323672" y="45489"/>
                </a:lnTo>
                <a:lnTo>
                  <a:pt x="306442" y="56794"/>
                </a:lnTo>
                <a:lnTo>
                  <a:pt x="282766" y="64777"/>
                </a:lnTo>
                <a:lnTo>
                  <a:pt x="287197" y="75166"/>
                </a:lnTo>
                <a:lnTo>
                  <a:pt x="314262" y="65484"/>
                </a:lnTo>
                <a:lnTo>
                  <a:pt x="334481" y="51104"/>
                </a:lnTo>
                <a:lnTo>
                  <a:pt x="347138" y="32025"/>
                </a:lnTo>
                <a:lnTo>
                  <a:pt x="347240" y="31472"/>
                </a:lnTo>
                <a:lnTo>
                  <a:pt x="346627" y="31472"/>
                </a:lnTo>
                <a:lnTo>
                  <a:pt x="346627" y="21388"/>
                </a:lnTo>
                <a:lnTo>
                  <a:pt x="349097" y="21388"/>
                </a:lnTo>
                <a:lnTo>
                  <a:pt x="349603" y="18638"/>
                </a:lnTo>
                <a:lnTo>
                  <a:pt x="343572" y="18638"/>
                </a:lnTo>
                <a:lnTo>
                  <a:pt x="343572" y="8249"/>
                </a:lnTo>
                <a:close/>
              </a:path>
              <a:path w="546100" h="139700">
                <a:moveTo>
                  <a:pt x="394141" y="1527"/>
                </a:moveTo>
                <a:lnTo>
                  <a:pt x="381461" y="1527"/>
                </a:lnTo>
                <a:lnTo>
                  <a:pt x="381461" y="71958"/>
                </a:lnTo>
                <a:lnTo>
                  <a:pt x="394141" y="71958"/>
                </a:lnTo>
                <a:lnTo>
                  <a:pt x="394141" y="57749"/>
                </a:lnTo>
                <a:lnTo>
                  <a:pt x="382836" y="57749"/>
                </a:lnTo>
                <a:lnTo>
                  <a:pt x="382836" y="47819"/>
                </a:lnTo>
                <a:lnTo>
                  <a:pt x="394141" y="47819"/>
                </a:lnTo>
                <a:lnTo>
                  <a:pt x="394141" y="31472"/>
                </a:lnTo>
                <a:lnTo>
                  <a:pt x="383599" y="31472"/>
                </a:lnTo>
                <a:lnTo>
                  <a:pt x="383599" y="21388"/>
                </a:lnTo>
                <a:lnTo>
                  <a:pt x="394141" y="21388"/>
                </a:lnTo>
                <a:lnTo>
                  <a:pt x="394141" y="1527"/>
                </a:lnTo>
                <a:close/>
              </a:path>
              <a:path w="546100" h="139700">
                <a:moveTo>
                  <a:pt x="381461" y="47819"/>
                </a:moveTo>
                <a:lnTo>
                  <a:pt x="345405" y="47819"/>
                </a:lnTo>
                <a:lnTo>
                  <a:pt x="345405" y="57749"/>
                </a:lnTo>
                <a:lnTo>
                  <a:pt x="381461" y="57749"/>
                </a:lnTo>
                <a:lnTo>
                  <a:pt x="381461" y="47819"/>
                </a:lnTo>
                <a:close/>
              </a:path>
              <a:path w="546100" h="139700">
                <a:moveTo>
                  <a:pt x="394141" y="47819"/>
                </a:moveTo>
                <a:lnTo>
                  <a:pt x="382836" y="47819"/>
                </a:lnTo>
                <a:lnTo>
                  <a:pt x="382836" y="57749"/>
                </a:lnTo>
                <a:lnTo>
                  <a:pt x="394141" y="57749"/>
                </a:lnTo>
                <a:lnTo>
                  <a:pt x="394141" y="47819"/>
                </a:lnTo>
                <a:close/>
              </a:path>
              <a:path w="546100" h="139700">
                <a:moveTo>
                  <a:pt x="349097" y="21388"/>
                </a:moveTo>
                <a:lnTo>
                  <a:pt x="346627" y="21388"/>
                </a:lnTo>
                <a:lnTo>
                  <a:pt x="346627" y="31472"/>
                </a:lnTo>
                <a:lnTo>
                  <a:pt x="347240" y="31472"/>
                </a:lnTo>
                <a:lnTo>
                  <a:pt x="349097" y="21388"/>
                </a:lnTo>
                <a:close/>
              </a:path>
              <a:path w="546100" h="139700">
                <a:moveTo>
                  <a:pt x="381461" y="21388"/>
                </a:moveTo>
                <a:lnTo>
                  <a:pt x="349097" y="21388"/>
                </a:lnTo>
                <a:lnTo>
                  <a:pt x="347240" y="31472"/>
                </a:lnTo>
                <a:lnTo>
                  <a:pt x="381461" y="31472"/>
                </a:lnTo>
                <a:lnTo>
                  <a:pt x="381461" y="21388"/>
                </a:lnTo>
                <a:close/>
              </a:path>
              <a:path w="546100" h="139700">
                <a:moveTo>
                  <a:pt x="394141" y="21388"/>
                </a:moveTo>
                <a:lnTo>
                  <a:pt x="383599" y="21388"/>
                </a:lnTo>
                <a:lnTo>
                  <a:pt x="383599" y="31472"/>
                </a:lnTo>
                <a:lnTo>
                  <a:pt x="394141" y="31472"/>
                </a:lnTo>
                <a:lnTo>
                  <a:pt x="394141" y="21388"/>
                </a:lnTo>
                <a:close/>
              </a:path>
              <a:path w="546100" h="139700">
                <a:moveTo>
                  <a:pt x="337766" y="8249"/>
                </a:moveTo>
                <a:lnTo>
                  <a:pt x="289947" y="8249"/>
                </a:lnTo>
                <a:lnTo>
                  <a:pt x="289947" y="18638"/>
                </a:lnTo>
                <a:lnTo>
                  <a:pt x="336888" y="18638"/>
                </a:lnTo>
                <a:lnTo>
                  <a:pt x="337766" y="14513"/>
                </a:lnTo>
                <a:lnTo>
                  <a:pt x="337766" y="8249"/>
                </a:lnTo>
                <a:close/>
              </a:path>
              <a:path w="546100" h="139700">
                <a:moveTo>
                  <a:pt x="351516" y="8249"/>
                </a:moveTo>
                <a:lnTo>
                  <a:pt x="343572" y="8249"/>
                </a:lnTo>
                <a:lnTo>
                  <a:pt x="343572" y="18638"/>
                </a:lnTo>
                <a:lnTo>
                  <a:pt x="349603" y="18638"/>
                </a:lnTo>
                <a:lnTo>
                  <a:pt x="351516" y="8249"/>
                </a:lnTo>
                <a:close/>
              </a:path>
              <a:path w="546100" h="139700">
                <a:moveTo>
                  <a:pt x="394141" y="78374"/>
                </a:moveTo>
                <a:lnTo>
                  <a:pt x="305225" y="78374"/>
                </a:lnTo>
                <a:lnTo>
                  <a:pt x="305225" y="88610"/>
                </a:lnTo>
                <a:lnTo>
                  <a:pt x="381613" y="88610"/>
                </a:lnTo>
                <a:lnTo>
                  <a:pt x="381613" y="102513"/>
                </a:lnTo>
                <a:lnTo>
                  <a:pt x="305683" y="102513"/>
                </a:lnTo>
                <a:lnTo>
                  <a:pt x="305683" y="138263"/>
                </a:lnTo>
                <a:lnTo>
                  <a:pt x="398724" y="138263"/>
                </a:lnTo>
                <a:lnTo>
                  <a:pt x="398724" y="134291"/>
                </a:lnTo>
                <a:lnTo>
                  <a:pt x="318211" y="134291"/>
                </a:lnTo>
                <a:lnTo>
                  <a:pt x="318211" y="112291"/>
                </a:lnTo>
                <a:lnTo>
                  <a:pt x="394141" y="112291"/>
                </a:lnTo>
                <a:lnTo>
                  <a:pt x="394141" y="78374"/>
                </a:lnTo>
                <a:close/>
              </a:path>
              <a:path w="546100" h="139700">
                <a:moveTo>
                  <a:pt x="398724" y="128180"/>
                </a:moveTo>
                <a:lnTo>
                  <a:pt x="318211" y="128180"/>
                </a:lnTo>
                <a:lnTo>
                  <a:pt x="318211" y="134291"/>
                </a:lnTo>
                <a:lnTo>
                  <a:pt x="398724" y="134291"/>
                </a:lnTo>
                <a:lnTo>
                  <a:pt x="398724" y="128180"/>
                </a:lnTo>
                <a:close/>
              </a:path>
              <a:path w="546100" h="139700">
                <a:moveTo>
                  <a:pt x="477240" y="82958"/>
                </a:moveTo>
                <a:lnTo>
                  <a:pt x="421018" y="82958"/>
                </a:lnTo>
                <a:lnTo>
                  <a:pt x="421018" y="93194"/>
                </a:lnTo>
                <a:lnTo>
                  <a:pt x="545837" y="93194"/>
                </a:lnTo>
                <a:lnTo>
                  <a:pt x="545837" y="87541"/>
                </a:lnTo>
                <a:lnTo>
                  <a:pt x="477240" y="87541"/>
                </a:lnTo>
                <a:lnTo>
                  <a:pt x="477240" y="82958"/>
                </a:lnTo>
                <a:close/>
              </a:path>
              <a:path w="546100" h="139700">
                <a:moveTo>
                  <a:pt x="477240" y="71660"/>
                </a:moveTo>
                <a:lnTo>
                  <a:pt x="477240" y="87541"/>
                </a:lnTo>
                <a:lnTo>
                  <a:pt x="489768" y="87541"/>
                </a:lnTo>
                <a:lnTo>
                  <a:pt x="489768" y="72110"/>
                </a:lnTo>
                <a:lnTo>
                  <a:pt x="483504" y="72110"/>
                </a:lnTo>
                <a:lnTo>
                  <a:pt x="477240" y="71660"/>
                </a:lnTo>
                <a:close/>
              </a:path>
              <a:path w="546100" h="139700">
                <a:moveTo>
                  <a:pt x="545837" y="82958"/>
                </a:moveTo>
                <a:lnTo>
                  <a:pt x="489768" y="82958"/>
                </a:lnTo>
                <a:lnTo>
                  <a:pt x="489768" y="87541"/>
                </a:lnTo>
                <a:lnTo>
                  <a:pt x="545837" y="87541"/>
                </a:lnTo>
                <a:lnTo>
                  <a:pt x="545837" y="82958"/>
                </a:lnTo>
                <a:close/>
              </a:path>
              <a:path w="546100" h="139700">
                <a:moveTo>
                  <a:pt x="489768" y="68291"/>
                </a:moveTo>
                <a:lnTo>
                  <a:pt x="477240" y="68291"/>
                </a:lnTo>
                <a:lnTo>
                  <a:pt x="477240" y="71660"/>
                </a:lnTo>
                <a:lnTo>
                  <a:pt x="483504" y="72110"/>
                </a:lnTo>
                <a:lnTo>
                  <a:pt x="489768" y="71660"/>
                </a:lnTo>
                <a:lnTo>
                  <a:pt x="489768" y="68291"/>
                </a:lnTo>
                <a:close/>
              </a:path>
              <a:path w="546100" h="139700">
                <a:moveTo>
                  <a:pt x="489768" y="71660"/>
                </a:moveTo>
                <a:lnTo>
                  <a:pt x="483504" y="72110"/>
                </a:lnTo>
                <a:lnTo>
                  <a:pt x="489768" y="72110"/>
                </a:lnTo>
                <a:lnTo>
                  <a:pt x="489768" y="71660"/>
                </a:lnTo>
                <a:close/>
              </a:path>
              <a:path w="546100" h="139700">
                <a:moveTo>
                  <a:pt x="483504" y="30097"/>
                </a:moveTo>
                <a:lnTo>
                  <a:pt x="464610" y="31457"/>
                </a:lnTo>
                <a:lnTo>
                  <a:pt x="450599" y="35482"/>
                </a:lnTo>
                <a:lnTo>
                  <a:pt x="441889" y="42085"/>
                </a:lnTo>
                <a:lnTo>
                  <a:pt x="438893" y="51180"/>
                </a:lnTo>
                <a:lnTo>
                  <a:pt x="441889" y="60187"/>
                </a:lnTo>
                <a:lnTo>
                  <a:pt x="450599" y="66744"/>
                </a:lnTo>
                <a:lnTo>
                  <a:pt x="464610" y="70752"/>
                </a:lnTo>
                <a:lnTo>
                  <a:pt x="477240" y="71660"/>
                </a:lnTo>
                <a:lnTo>
                  <a:pt x="477240" y="68291"/>
                </a:lnTo>
                <a:lnTo>
                  <a:pt x="511001" y="68291"/>
                </a:lnTo>
                <a:lnTo>
                  <a:pt x="516408" y="66744"/>
                </a:lnTo>
                <a:lnTo>
                  <a:pt x="521659" y="62791"/>
                </a:lnTo>
                <a:lnTo>
                  <a:pt x="483504" y="62791"/>
                </a:lnTo>
                <a:lnTo>
                  <a:pt x="469902" y="62029"/>
                </a:lnTo>
                <a:lnTo>
                  <a:pt x="459938" y="59793"/>
                </a:lnTo>
                <a:lnTo>
                  <a:pt x="453812" y="56152"/>
                </a:lnTo>
                <a:lnTo>
                  <a:pt x="451726" y="51180"/>
                </a:lnTo>
                <a:lnTo>
                  <a:pt x="453812" y="46119"/>
                </a:lnTo>
                <a:lnTo>
                  <a:pt x="459938" y="42433"/>
                </a:lnTo>
                <a:lnTo>
                  <a:pt x="469902" y="40180"/>
                </a:lnTo>
                <a:lnTo>
                  <a:pt x="483504" y="39416"/>
                </a:lnTo>
                <a:lnTo>
                  <a:pt x="521598" y="39416"/>
                </a:lnTo>
                <a:lnTo>
                  <a:pt x="516408" y="35482"/>
                </a:lnTo>
                <a:lnTo>
                  <a:pt x="502398" y="31457"/>
                </a:lnTo>
                <a:lnTo>
                  <a:pt x="483504" y="30097"/>
                </a:lnTo>
                <a:close/>
              </a:path>
              <a:path w="546100" h="139700">
                <a:moveTo>
                  <a:pt x="511001" y="68291"/>
                </a:moveTo>
                <a:lnTo>
                  <a:pt x="489768" y="68291"/>
                </a:lnTo>
                <a:lnTo>
                  <a:pt x="489768" y="71660"/>
                </a:lnTo>
                <a:lnTo>
                  <a:pt x="502398" y="70752"/>
                </a:lnTo>
                <a:lnTo>
                  <a:pt x="511001" y="68291"/>
                </a:lnTo>
                <a:close/>
              </a:path>
              <a:path w="546100" h="139700">
                <a:moveTo>
                  <a:pt x="521598" y="39416"/>
                </a:moveTo>
                <a:lnTo>
                  <a:pt x="483504" y="39416"/>
                </a:lnTo>
                <a:lnTo>
                  <a:pt x="497041" y="40180"/>
                </a:lnTo>
                <a:lnTo>
                  <a:pt x="507012" y="42433"/>
                </a:lnTo>
                <a:lnTo>
                  <a:pt x="513174" y="46119"/>
                </a:lnTo>
                <a:lnTo>
                  <a:pt x="515281" y="51180"/>
                </a:lnTo>
                <a:lnTo>
                  <a:pt x="513174" y="56152"/>
                </a:lnTo>
                <a:lnTo>
                  <a:pt x="507012" y="59793"/>
                </a:lnTo>
                <a:lnTo>
                  <a:pt x="497041" y="62029"/>
                </a:lnTo>
                <a:lnTo>
                  <a:pt x="483504" y="62791"/>
                </a:lnTo>
                <a:lnTo>
                  <a:pt x="521659" y="62791"/>
                </a:lnTo>
                <a:lnTo>
                  <a:pt x="525119" y="60187"/>
                </a:lnTo>
                <a:lnTo>
                  <a:pt x="528115" y="51180"/>
                </a:lnTo>
                <a:lnTo>
                  <a:pt x="525119" y="42085"/>
                </a:lnTo>
                <a:lnTo>
                  <a:pt x="521598" y="39416"/>
                </a:lnTo>
                <a:close/>
              </a:path>
              <a:path w="546100" h="139700">
                <a:moveTo>
                  <a:pt x="449893" y="102207"/>
                </a:moveTo>
                <a:lnTo>
                  <a:pt x="437212" y="102207"/>
                </a:lnTo>
                <a:lnTo>
                  <a:pt x="437212" y="136582"/>
                </a:lnTo>
                <a:lnTo>
                  <a:pt x="532087" y="136582"/>
                </a:lnTo>
                <a:lnTo>
                  <a:pt x="532087" y="131999"/>
                </a:lnTo>
                <a:lnTo>
                  <a:pt x="449893" y="131999"/>
                </a:lnTo>
                <a:lnTo>
                  <a:pt x="449893" y="102207"/>
                </a:lnTo>
                <a:close/>
              </a:path>
              <a:path w="546100" h="139700">
                <a:moveTo>
                  <a:pt x="532087" y="126499"/>
                </a:moveTo>
                <a:lnTo>
                  <a:pt x="449893" y="126499"/>
                </a:lnTo>
                <a:lnTo>
                  <a:pt x="449893" y="131999"/>
                </a:lnTo>
                <a:lnTo>
                  <a:pt x="532087" y="131999"/>
                </a:lnTo>
                <a:lnTo>
                  <a:pt x="532087" y="126499"/>
                </a:lnTo>
                <a:close/>
              </a:path>
              <a:path w="546100" h="139700">
                <a:moveTo>
                  <a:pt x="477240" y="14208"/>
                </a:moveTo>
                <a:lnTo>
                  <a:pt x="427587" y="14208"/>
                </a:lnTo>
                <a:lnTo>
                  <a:pt x="427587" y="24138"/>
                </a:lnTo>
                <a:lnTo>
                  <a:pt x="538656" y="24138"/>
                </a:lnTo>
                <a:lnTo>
                  <a:pt x="538656" y="19708"/>
                </a:lnTo>
                <a:lnTo>
                  <a:pt x="477240" y="19708"/>
                </a:lnTo>
                <a:lnTo>
                  <a:pt x="477240" y="14208"/>
                </a:lnTo>
                <a:close/>
              </a:path>
              <a:path w="546100" h="139700">
                <a:moveTo>
                  <a:pt x="489768" y="0"/>
                </a:moveTo>
                <a:lnTo>
                  <a:pt x="477240" y="0"/>
                </a:lnTo>
                <a:lnTo>
                  <a:pt x="477240" y="19708"/>
                </a:lnTo>
                <a:lnTo>
                  <a:pt x="489768" y="19708"/>
                </a:lnTo>
                <a:lnTo>
                  <a:pt x="489768" y="0"/>
                </a:lnTo>
                <a:close/>
              </a:path>
              <a:path w="546100" h="139700">
                <a:moveTo>
                  <a:pt x="538656" y="14208"/>
                </a:moveTo>
                <a:lnTo>
                  <a:pt x="489768" y="14208"/>
                </a:lnTo>
                <a:lnTo>
                  <a:pt x="489768" y="19708"/>
                </a:lnTo>
                <a:lnTo>
                  <a:pt x="538656" y="19708"/>
                </a:lnTo>
                <a:lnTo>
                  <a:pt x="538656" y="14208"/>
                </a:lnTo>
                <a:close/>
              </a:path>
            </a:pathLst>
          </a:custGeom>
          <a:solidFill>
            <a:srgbClr val="6775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8000710" y="5494944"/>
            <a:ext cx="539750" cy="138430"/>
          </a:xfrm>
          <a:custGeom>
            <a:avLst/>
            <a:gdLst/>
            <a:ahLst/>
            <a:cxnLst/>
            <a:rect l="l" t="t" r="r" b="b"/>
            <a:pathLst>
              <a:path w="539750" h="138429">
                <a:moveTo>
                  <a:pt x="36819" y="7027"/>
                </a:moveTo>
                <a:lnTo>
                  <a:pt x="34527" y="7027"/>
                </a:lnTo>
                <a:lnTo>
                  <a:pt x="34527" y="20624"/>
                </a:lnTo>
                <a:lnTo>
                  <a:pt x="32076" y="35821"/>
                </a:lnTo>
                <a:lnTo>
                  <a:pt x="25112" y="49270"/>
                </a:lnTo>
                <a:lnTo>
                  <a:pt x="14224" y="60199"/>
                </a:lnTo>
                <a:lnTo>
                  <a:pt x="0" y="67833"/>
                </a:lnTo>
                <a:lnTo>
                  <a:pt x="6722" y="77916"/>
                </a:lnTo>
                <a:lnTo>
                  <a:pt x="22486" y="68986"/>
                </a:lnTo>
                <a:lnTo>
                  <a:pt x="34527" y="55973"/>
                </a:lnTo>
                <a:lnTo>
                  <a:pt x="41304" y="41547"/>
                </a:lnTo>
                <a:lnTo>
                  <a:pt x="39507" y="37917"/>
                </a:lnTo>
                <a:lnTo>
                  <a:pt x="36842" y="20624"/>
                </a:lnTo>
                <a:lnTo>
                  <a:pt x="36819" y="7027"/>
                </a:lnTo>
                <a:close/>
              </a:path>
              <a:path w="539750" h="138429">
                <a:moveTo>
                  <a:pt x="47055" y="7027"/>
                </a:moveTo>
                <a:lnTo>
                  <a:pt x="44916" y="7027"/>
                </a:lnTo>
                <a:lnTo>
                  <a:pt x="44916" y="20624"/>
                </a:lnTo>
                <a:lnTo>
                  <a:pt x="42214" y="39609"/>
                </a:lnTo>
                <a:lnTo>
                  <a:pt x="41304" y="41547"/>
                </a:lnTo>
                <a:lnTo>
                  <a:pt x="47093" y="53242"/>
                </a:lnTo>
                <a:lnTo>
                  <a:pt x="58862" y="65589"/>
                </a:lnTo>
                <a:lnTo>
                  <a:pt x="74096" y="74096"/>
                </a:lnTo>
                <a:lnTo>
                  <a:pt x="80666" y="64013"/>
                </a:lnTo>
                <a:lnTo>
                  <a:pt x="67035" y="56888"/>
                </a:lnTo>
                <a:lnTo>
                  <a:pt x="56413" y="46654"/>
                </a:lnTo>
                <a:lnTo>
                  <a:pt x="49514" y="34214"/>
                </a:lnTo>
                <a:lnTo>
                  <a:pt x="47082" y="20624"/>
                </a:lnTo>
                <a:lnTo>
                  <a:pt x="47055" y="7027"/>
                </a:lnTo>
                <a:close/>
              </a:path>
              <a:path w="539750" h="138429">
                <a:moveTo>
                  <a:pt x="44916" y="7027"/>
                </a:moveTo>
                <a:lnTo>
                  <a:pt x="36819" y="7027"/>
                </a:lnTo>
                <a:lnTo>
                  <a:pt x="36842" y="20624"/>
                </a:lnTo>
                <a:lnTo>
                  <a:pt x="39507" y="37917"/>
                </a:lnTo>
                <a:lnTo>
                  <a:pt x="41304" y="41547"/>
                </a:lnTo>
                <a:lnTo>
                  <a:pt x="42214" y="39609"/>
                </a:lnTo>
                <a:lnTo>
                  <a:pt x="44916" y="20624"/>
                </a:lnTo>
                <a:lnTo>
                  <a:pt x="44916" y="7027"/>
                </a:lnTo>
                <a:close/>
              </a:path>
              <a:path w="539750" h="138429">
                <a:moveTo>
                  <a:pt x="107707" y="0"/>
                </a:moveTo>
                <a:lnTo>
                  <a:pt x="95027" y="0"/>
                </a:lnTo>
                <a:lnTo>
                  <a:pt x="95027" y="80819"/>
                </a:lnTo>
                <a:lnTo>
                  <a:pt x="107707" y="80819"/>
                </a:lnTo>
                <a:lnTo>
                  <a:pt x="107707" y="44916"/>
                </a:lnTo>
                <a:lnTo>
                  <a:pt x="104194" y="44916"/>
                </a:lnTo>
                <a:lnTo>
                  <a:pt x="104194" y="34222"/>
                </a:lnTo>
                <a:lnTo>
                  <a:pt x="107707" y="34222"/>
                </a:lnTo>
                <a:lnTo>
                  <a:pt x="107707" y="0"/>
                </a:lnTo>
                <a:close/>
              </a:path>
              <a:path w="539750" h="138429">
                <a:moveTo>
                  <a:pt x="107707" y="34222"/>
                </a:moveTo>
                <a:lnTo>
                  <a:pt x="104194" y="34222"/>
                </a:lnTo>
                <a:lnTo>
                  <a:pt x="104194" y="44916"/>
                </a:lnTo>
                <a:lnTo>
                  <a:pt x="107707" y="44916"/>
                </a:lnTo>
                <a:lnTo>
                  <a:pt x="107707" y="34222"/>
                </a:lnTo>
                <a:close/>
              </a:path>
              <a:path w="539750" h="138429">
                <a:moveTo>
                  <a:pt x="128180" y="34222"/>
                </a:moveTo>
                <a:lnTo>
                  <a:pt x="107707" y="34222"/>
                </a:lnTo>
                <a:lnTo>
                  <a:pt x="107707" y="44916"/>
                </a:lnTo>
                <a:lnTo>
                  <a:pt x="128180" y="44916"/>
                </a:lnTo>
                <a:lnTo>
                  <a:pt x="128180" y="34222"/>
                </a:lnTo>
                <a:close/>
              </a:path>
              <a:path w="539750" h="138429">
                <a:moveTo>
                  <a:pt x="107707" y="87235"/>
                </a:moveTo>
                <a:lnTo>
                  <a:pt x="20930" y="87235"/>
                </a:lnTo>
                <a:lnTo>
                  <a:pt x="20930" y="136277"/>
                </a:lnTo>
                <a:lnTo>
                  <a:pt x="107707" y="136277"/>
                </a:lnTo>
                <a:lnTo>
                  <a:pt x="107707" y="126041"/>
                </a:lnTo>
                <a:lnTo>
                  <a:pt x="33305" y="126041"/>
                </a:lnTo>
                <a:lnTo>
                  <a:pt x="33305" y="97319"/>
                </a:lnTo>
                <a:lnTo>
                  <a:pt x="107707" y="97319"/>
                </a:lnTo>
                <a:lnTo>
                  <a:pt x="107707" y="87235"/>
                </a:lnTo>
                <a:close/>
              </a:path>
              <a:path w="539750" h="138429">
                <a:moveTo>
                  <a:pt x="107707" y="97319"/>
                </a:moveTo>
                <a:lnTo>
                  <a:pt x="95333" y="97319"/>
                </a:lnTo>
                <a:lnTo>
                  <a:pt x="95333" y="126041"/>
                </a:lnTo>
                <a:lnTo>
                  <a:pt x="107707" y="126041"/>
                </a:lnTo>
                <a:lnTo>
                  <a:pt x="107707" y="97319"/>
                </a:lnTo>
                <a:close/>
              </a:path>
              <a:path w="539750" h="138429">
                <a:moveTo>
                  <a:pt x="248251" y="0"/>
                </a:moveTo>
                <a:lnTo>
                  <a:pt x="235570" y="0"/>
                </a:lnTo>
                <a:lnTo>
                  <a:pt x="235570" y="80971"/>
                </a:lnTo>
                <a:lnTo>
                  <a:pt x="248251" y="80971"/>
                </a:lnTo>
                <a:lnTo>
                  <a:pt x="248251" y="45527"/>
                </a:lnTo>
                <a:lnTo>
                  <a:pt x="244737" y="45527"/>
                </a:lnTo>
                <a:lnTo>
                  <a:pt x="244737" y="34833"/>
                </a:lnTo>
                <a:lnTo>
                  <a:pt x="248251" y="34833"/>
                </a:lnTo>
                <a:lnTo>
                  <a:pt x="248251" y="0"/>
                </a:lnTo>
                <a:close/>
              </a:path>
              <a:path w="539750" h="138429">
                <a:moveTo>
                  <a:pt x="248251" y="34833"/>
                </a:moveTo>
                <a:lnTo>
                  <a:pt x="244737" y="34833"/>
                </a:lnTo>
                <a:lnTo>
                  <a:pt x="244737" y="45527"/>
                </a:lnTo>
                <a:lnTo>
                  <a:pt x="248251" y="45527"/>
                </a:lnTo>
                <a:lnTo>
                  <a:pt x="248251" y="34833"/>
                </a:lnTo>
                <a:close/>
              </a:path>
              <a:path w="539750" h="138429">
                <a:moveTo>
                  <a:pt x="268723" y="34833"/>
                </a:moveTo>
                <a:lnTo>
                  <a:pt x="248251" y="34833"/>
                </a:lnTo>
                <a:lnTo>
                  <a:pt x="248251" y="45527"/>
                </a:lnTo>
                <a:lnTo>
                  <a:pt x="268723" y="45527"/>
                </a:lnTo>
                <a:lnTo>
                  <a:pt x="268723" y="34833"/>
                </a:lnTo>
                <a:close/>
              </a:path>
              <a:path w="539750" h="138429">
                <a:moveTo>
                  <a:pt x="204404" y="8861"/>
                </a:moveTo>
                <a:lnTo>
                  <a:pt x="197376" y="8861"/>
                </a:lnTo>
                <a:lnTo>
                  <a:pt x="197376" y="14361"/>
                </a:lnTo>
                <a:lnTo>
                  <a:pt x="193571" y="32391"/>
                </a:lnTo>
                <a:lnTo>
                  <a:pt x="182518" y="47914"/>
                </a:lnTo>
                <a:lnTo>
                  <a:pt x="164763" y="60487"/>
                </a:lnTo>
                <a:lnTo>
                  <a:pt x="140848" y="69666"/>
                </a:lnTo>
                <a:lnTo>
                  <a:pt x="146043" y="79596"/>
                </a:lnTo>
                <a:lnTo>
                  <a:pt x="173156" y="68802"/>
                </a:lnTo>
                <a:lnTo>
                  <a:pt x="193480" y="53166"/>
                </a:lnTo>
                <a:lnTo>
                  <a:pt x="206242" y="33061"/>
                </a:lnTo>
                <a:lnTo>
                  <a:pt x="208796" y="19097"/>
                </a:lnTo>
                <a:lnTo>
                  <a:pt x="204404" y="19097"/>
                </a:lnTo>
                <a:lnTo>
                  <a:pt x="204404" y="8861"/>
                </a:lnTo>
                <a:close/>
              </a:path>
              <a:path w="539750" h="138429">
                <a:moveTo>
                  <a:pt x="197376" y="8861"/>
                </a:moveTo>
                <a:lnTo>
                  <a:pt x="146959" y="8861"/>
                </a:lnTo>
                <a:lnTo>
                  <a:pt x="146959" y="19097"/>
                </a:lnTo>
                <a:lnTo>
                  <a:pt x="196376" y="19097"/>
                </a:lnTo>
                <a:lnTo>
                  <a:pt x="197376" y="14361"/>
                </a:lnTo>
                <a:lnTo>
                  <a:pt x="197376" y="8861"/>
                </a:lnTo>
                <a:close/>
              </a:path>
              <a:path w="539750" h="138429">
                <a:moveTo>
                  <a:pt x="210667" y="8861"/>
                </a:moveTo>
                <a:lnTo>
                  <a:pt x="204404" y="8861"/>
                </a:lnTo>
                <a:lnTo>
                  <a:pt x="204404" y="19097"/>
                </a:lnTo>
                <a:lnTo>
                  <a:pt x="208796" y="19097"/>
                </a:lnTo>
                <a:lnTo>
                  <a:pt x="210667" y="8861"/>
                </a:lnTo>
                <a:close/>
              </a:path>
              <a:path w="539750" h="138429">
                <a:moveTo>
                  <a:pt x="248251" y="87388"/>
                </a:moveTo>
                <a:lnTo>
                  <a:pt x="158570" y="87388"/>
                </a:lnTo>
                <a:lnTo>
                  <a:pt x="158570" y="97624"/>
                </a:lnTo>
                <a:lnTo>
                  <a:pt x="235570" y="97624"/>
                </a:lnTo>
                <a:lnTo>
                  <a:pt x="235570" y="138110"/>
                </a:lnTo>
                <a:lnTo>
                  <a:pt x="248251" y="138110"/>
                </a:lnTo>
                <a:lnTo>
                  <a:pt x="248251" y="87388"/>
                </a:lnTo>
                <a:close/>
              </a:path>
              <a:path w="539750" h="138429">
                <a:moveTo>
                  <a:pt x="309808" y="71234"/>
                </a:moveTo>
                <a:lnTo>
                  <a:pt x="300584" y="71497"/>
                </a:lnTo>
                <a:lnTo>
                  <a:pt x="280627" y="71652"/>
                </a:lnTo>
                <a:lnTo>
                  <a:pt x="282002" y="82041"/>
                </a:lnTo>
                <a:lnTo>
                  <a:pt x="301651" y="81867"/>
                </a:lnTo>
                <a:lnTo>
                  <a:pt x="323348" y="81105"/>
                </a:lnTo>
                <a:lnTo>
                  <a:pt x="345875" y="79398"/>
                </a:lnTo>
                <a:lnTo>
                  <a:pt x="368016" y="76388"/>
                </a:lnTo>
                <a:lnTo>
                  <a:pt x="367986" y="76083"/>
                </a:lnTo>
                <a:lnTo>
                  <a:pt x="309808" y="76083"/>
                </a:lnTo>
                <a:lnTo>
                  <a:pt x="309808" y="71234"/>
                </a:lnTo>
                <a:close/>
              </a:path>
              <a:path w="539750" h="138429">
                <a:moveTo>
                  <a:pt x="322336" y="70877"/>
                </a:moveTo>
                <a:lnTo>
                  <a:pt x="309808" y="71234"/>
                </a:lnTo>
                <a:lnTo>
                  <a:pt x="309808" y="76083"/>
                </a:lnTo>
                <a:lnTo>
                  <a:pt x="322336" y="76083"/>
                </a:lnTo>
                <a:lnTo>
                  <a:pt x="322336" y="70877"/>
                </a:lnTo>
                <a:close/>
              </a:path>
              <a:path w="539750" h="138429">
                <a:moveTo>
                  <a:pt x="367099" y="67222"/>
                </a:moveTo>
                <a:lnTo>
                  <a:pt x="345252" y="69525"/>
                </a:lnTo>
                <a:lnTo>
                  <a:pt x="322336" y="70877"/>
                </a:lnTo>
                <a:lnTo>
                  <a:pt x="322336" y="76083"/>
                </a:lnTo>
                <a:lnTo>
                  <a:pt x="367986" y="76083"/>
                </a:lnTo>
                <a:lnTo>
                  <a:pt x="367099" y="67222"/>
                </a:lnTo>
                <a:close/>
              </a:path>
              <a:path w="539750" h="138429">
                <a:moveTo>
                  <a:pt x="322336" y="41555"/>
                </a:moveTo>
                <a:lnTo>
                  <a:pt x="309808" y="41555"/>
                </a:lnTo>
                <a:lnTo>
                  <a:pt x="309808" y="71234"/>
                </a:lnTo>
                <a:lnTo>
                  <a:pt x="322336" y="70877"/>
                </a:lnTo>
                <a:lnTo>
                  <a:pt x="322336" y="41555"/>
                </a:lnTo>
                <a:close/>
              </a:path>
              <a:path w="539750" h="138429">
                <a:moveTo>
                  <a:pt x="350141" y="10694"/>
                </a:moveTo>
                <a:lnTo>
                  <a:pt x="345100" y="10694"/>
                </a:lnTo>
                <a:lnTo>
                  <a:pt x="345033" y="25671"/>
                </a:lnTo>
                <a:lnTo>
                  <a:pt x="344660" y="34317"/>
                </a:lnTo>
                <a:lnTo>
                  <a:pt x="343617" y="44990"/>
                </a:lnTo>
                <a:lnTo>
                  <a:pt x="341586" y="57597"/>
                </a:lnTo>
                <a:lnTo>
                  <a:pt x="353961" y="58972"/>
                </a:lnTo>
                <a:lnTo>
                  <a:pt x="356080" y="46172"/>
                </a:lnTo>
                <a:lnTo>
                  <a:pt x="357169" y="35062"/>
                </a:lnTo>
                <a:lnTo>
                  <a:pt x="357570" y="25671"/>
                </a:lnTo>
                <a:lnTo>
                  <a:pt x="357604" y="21083"/>
                </a:lnTo>
                <a:lnTo>
                  <a:pt x="350141" y="21083"/>
                </a:lnTo>
                <a:lnTo>
                  <a:pt x="350141" y="10694"/>
                </a:lnTo>
                <a:close/>
              </a:path>
              <a:path w="539750" h="138429">
                <a:moveTo>
                  <a:pt x="345100" y="10694"/>
                </a:moveTo>
                <a:lnTo>
                  <a:pt x="289030" y="10694"/>
                </a:lnTo>
                <a:lnTo>
                  <a:pt x="289030" y="21083"/>
                </a:lnTo>
                <a:lnTo>
                  <a:pt x="345077" y="21083"/>
                </a:lnTo>
                <a:lnTo>
                  <a:pt x="345100" y="10694"/>
                </a:lnTo>
                <a:close/>
              </a:path>
              <a:path w="539750" h="138429">
                <a:moveTo>
                  <a:pt x="357627" y="10694"/>
                </a:moveTo>
                <a:lnTo>
                  <a:pt x="350141" y="10694"/>
                </a:lnTo>
                <a:lnTo>
                  <a:pt x="350141" y="21083"/>
                </a:lnTo>
                <a:lnTo>
                  <a:pt x="357604" y="21083"/>
                </a:lnTo>
                <a:lnTo>
                  <a:pt x="357627" y="10694"/>
                </a:lnTo>
                <a:close/>
              </a:path>
              <a:path w="539750" h="138429">
                <a:moveTo>
                  <a:pt x="389099" y="0"/>
                </a:moveTo>
                <a:lnTo>
                  <a:pt x="376419" y="0"/>
                </a:lnTo>
                <a:lnTo>
                  <a:pt x="376419" y="104041"/>
                </a:lnTo>
                <a:lnTo>
                  <a:pt x="389099" y="104041"/>
                </a:lnTo>
                <a:lnTo>
                  <a:pt x="389099" y="55458"/>
                </a:lnTo>
                <a:lnTo>
                  <a:pt x="383294" y="55458"/>
                </a:lnTo>
                <a:lnTo>
                  <a:pt x="383294" y="44916"/>
                </a:lnTo>
                <a:lnTo>
                  <a:pt x="389099" y="44916"/>
                </a:lnTo>
                <a:lnTo>
                  <a:pt x="389099" y="0"/>
                </a:lnTo>
                <a:close/>
              </a:path>
              <a:path w="539750" h="138429">
                <a:moveTo>
                  <a:pt x="389099" y="44916"/>
                </a:moveTo>
                <a:lnTo>
                  <a:pt x="383294" y="44916"/>
                </a:lnTo>
                <a:lnTo>
                  <a:pt x="383294" y="55458"/>
                </a:lnTo>
                <a:lnTo>
                  <a:pt x="389099" y="55458"/>
                </a:lnTo>
                <a:lnTo>
                  <a:pt x="389099" y="44916"/>
                </a:lnTo>
                <a:close/>
              </a:path>
              <a:path w="539750" h="138429">
                <a:moveTo>
                  <a:pt x="408808" y="44916"/>
                </a:moveTo>
                <a:lnTo>
                  <a:pt x="389099" y="44916"/>
                </a:lnTo>
                <a:lnTo>
                  <a:pt x="389099" y="55458"/>
                </a:lnTo>
                <a:lnTo>
                  <a:pt x="408808" y="55458"/>
                </a:lnTo>
                <a:lnTo>
                  <a:pt x="408808" y="44916"/>
                </a:lnTo>
                <a:close/>
              </a:path>
              <a:path w="539750" h="138429">
                <a:moveTo>
                  <a:pt x="314391" y="94416"/>
                </a:moveTo>
                <a:lnTo>
                  <a:pt x="301864" y="94416"/>
                </a:lnTo>
                <a:lnTo>
                  <a:pt x="301864" y="135055"/>
                </a:lnTo>
                <a:lnTo>
                  <a:pt x="393530" y="135055"/>
                </a:lnTo>
                <a:lnTo>
                  <a:pt x="393530" y="127874"/>
                </a:lnTo>
                <a:lnTo>
                  <a:pt x="314391" y="127874"/>
                </a:lnTo>
                <a:lnTo>
                  <a:pt x="314391" y="94416"/>
                </a:lnTo>
                <a:close/>
              </a:path>
              <a:path w="539750" h="138429">
                <a:moveTo>
                  <a:pt x="393530" y="124666"/>
                </a:moveTo>
                <a:lnTo>
                  <a:pt x="314391" y="124666"/>
                </a:lnTo>
                <a:lnTo>
                  <a:pt x="314391" y="127874"/>
                </a:lnTo>
                <a:lnTo>
                  <a:pt x="393530" y="127874"/>
                </a:lnTo>
                <a:lnTo>
                  <a:pt x="393530" y="124666"/>
                </a:lnTo>
                <a:close/>
              </a:path>
              <a:path w="539750" h="138429">
                <a:moveTo>
                  <a:pt x="511615" y="3513"/>
                </a:moveTo>
                <a:lnTo>
                  <a:pt x="499698" y="3513"/>
                </a:lnTo>
                <a:lnTo>
                  <a:pt x="499698" y="131082"/>
                </a:lnTo>
                <a:lnTo>
                  <a:pt x="511615" y="131082"/>
                </a:lnTo>
                <a:lnTo>
                  <a:pt x="511615" y="83263"/>
                </a:lnTo>
                <a:lnTo>
                  <a:pt x="506115" y="83263"/>
                </a:lnTo>
                <a:lnTo>
                  <a:pt x="506115" y="73027"/>
                </a:lnTo>
                <a:lnTo>
                  <a:pt x="511615" y="73027"/>
                </a:lnTo>
                <a:lnTo>
                  <a:pt x="511615" y="48583"/>
                </a:lnTo>
                <a:lnTo>
                  <a:pt x="506420" y="48583"/>
                </a:lnTo>
                <a:lnTo>
                  <a:pt x="506420" y="38347"/>
                </a:lnTo>
                <a:lnTo>
                  <a:pt x="511615" y="38347"/>
                </a:lnTo>
                <a:lnTo>
                  <a:pt x="511615" y="3513"/>
                </a:lnTo>
                <a:close/>
              </a:path>
              <a:path w="539750" h="138429">
                <a:moveTo>
                  <a:pt x="473879" y="17416"/>
                </a:moveTo>
                <a:lnTo>
                  <a:pt x="468837" y="17416"/>
                </a:lnTo>
                <a:lnTo>
                  <a:pt x="468837" y="19708"/>
                </a:lnTo>
                <a:lnTo>
                  <a:pt x="466066" y="43123"/>
                </a:lnTo>
                <a:lnTo>
                  <a:pt x="457551" y="64376"/>
                </a:lnTo>
                <a:lnTo>
                  <a:pt x="442992" y="83194"/>
                </a:lnTo>
                <a:lnTo>
                  <a:pt x="422087" y="99305"/>
                </a:lnTo>
                <a:lnTo>
                  <a:pt x="429421" y="108319"/>
                </a:lnTo>
                <a:lnTo>
                  <a:pt x="453151" y="89861"/>
                </a:lnTo>
                <a:lnTo>
                  <a:pt x="469162" y="68138"/>
                </a:lnTo>
                <a:lnTo>
                  <a:pt x="476427" y="48583"/>
                </a:lnTo>
                <a:lnTo>
                  <a:pt x="475712" y="48583"/>
                </a:lnTo>
                <a:lnTo>
                  <a:pt x="475712" y="38347"/>
                </a:lnTo>
                <a:lnTo>
                  <a:pt x="478798" y="38347"/>
                </a:lnTo>
                <a:lnTo>
                  <a:pt x="479937" y="27805"/>
                </a:lnTo>
                <a:lnTo>
                  <a:pt x="473879" y="27805"/>
                </a:lnTo>
                <a:lnTo>
                  <a:pt x="473879" y="17416"/>
                </a:lnTo>
                <a:close/>
              </a:path>
              <a:path w="539750" h="138429">
                <a:moveTo>
                  <a:pt x="499698" y="73027"/>
                </a:moveTo>
                <a:lnTo>
                  <a:pt x="474643" y="73027"/>
                </a:lnTo>
                <a:lnTo>
                  <a:pt x="474643" y="83263"/>
                </a:lnTo>
                <a:lnTo>
                  <a:pt x="499698" y="83263"/>
                </a:lnTo>
                <a:lnTo>
                  <a:pt x="499698" y="73027"/>
                </a:lnTo>
                <a:close/>
              </a:path>
              <a:path w="539750" h="138429">
                <a:moveTo>
                  <a:pt x="511615" y="73027"/>
                </a:moveTo>
                <a:lnTo>
                  <a:pt x="506115" y="73027"/>
                </a:lnTo>
                <a:lnTo>
                  <a:pt x="506115" y="83263"/>
                </a:lnTo>
                <a:lnTo>
                  <a:pt x="511615" y="83263"/>
                </a:lnTo>
                <a:lnTo>
                  <a:pt x="511615" y="73027"/>
                </a:lnTo>
                <a:close/>
              </a:path>
              <a:path w="539750" h="138429">
                <a:moveTo>
                  <a:pt x="478798" y="38347"/>
                </a:moveTo>
                <a:lnTo>
                  <a:pt x="475712" y="38347"/>
                </a:lnTo>
                <a:lnTo>
                  <a:pt x="475712" y="48583"/>
                </a:lnTo>
                <a:lnTo>
                  <a:pt x="476427" y="48583"/>
                </a:lnTo>
                <a:lnTo>
                  <a:pt x="478211" y="43780"/>
                </a:lnTo>
                <a:lnTo>
                  <a:pt x="478798" y="38347"/>
                </a:lnTo>
                <a:close/>
              </a:path>
              <a:path w="539750" h="138429">
                <a:moveTo>
                  <a:pt x="499698" y="38347"/>
                </a:moveTo>
                <a:lnTo>
                  <a:pt x="478798" y="38347"/>
                </a:lnTo>
                <a:lnTo>
                  <a:pt x="478211" y="43780"/>
                </a:lnTo>
                <a:lnTo>
                  <a:pt x="476427" y="48583"/>
                </a:lnTo>
                <a:lnTo>
                  <a:pt x="499698" y="48583"/>
                </a:lnTo>
                <a:lnTo>
                  <a:pt x="499698" y="38347"/>
                </a:lnTo>
                <a:close/>
              </a:path>
              <a:path w="539750" h="138429">
                <a:moveTo>
                  <a:pt x="511615" y="38347"/>
                </a:moveTo>
                <a:lnTo>
                  <a:pt x="506420" y="38347"/>
                </a:lnTo>
                <a:lnTo>
                  <a:pt x="506420" y="48583"/>
                </a:lnTo>
                <a:lnTo>
                  <a:pt x="511615" y="48583"/>
                </a:lnTo>
                <a:lnTo>
                  <a:pt x="511615" y="38347"/>
                </a:lnTo>
                <a:close/>
              </a:path>
              <a:path w="539750" h="138429">
                <a:moveTo>
                  <a:pt x="468837" y="17416"/>
                </a:moveTo>
                <a:lnTo>
                  <a:pt x="428198" y="17416"/>
                </a:lnTo>
                <a:lnTo>
                  <a:pt x="428198" y="27805"/>
                </a:lnTo>
                <a:lnTo>
                  <a:pt x="467879" y="27805"/>
                </a:lnTo>
                <a:lnTo>
                  <a:pt x="468837" y="19708"/>
                </a:lnTo>
                <a:lnTo>
                  <a:pt x="468837" y="17416"/>
                </a:lnTo>
                <a:close/>
              </a:path>
              <a:path w="539750" h="138429">
                <a:moveTo>
                  <a:pt x="481059" y="17416"/>
                </a:moveTo>
                <a:lnTo>
                  <a:pt x="473879" y="17416"/>
                </a:lnTo>
                <a:lnTo>
                  <a:pt x="473879" y="27805"/>
                </a:lnTo>
                <a:lnTo>
                  <a:pt x="479937" y="27805"/>
                </a:lnTo>
                <a:lnTo>
                  <a:pt x="481059" y="17416"/>
                </a:lnTo>
                <a:close/>
              </a:path>
              <a:path w="539750" h="138429">
                <a:moveTo>
                  <a:pt x="539573" y="0"/>
                </a:moveTo>
                <a:lnTo>
                  <a:pt x="527351" y="0"/>
                </a:lnTo>
                <a:lnTo>
                  <a:pt x="527351" y="138110"/>
                </a:lnTo>
                <a:lnTo>
                  <a:pt x="539573" y="138110"/>
                </a:lnTo>
                <a:lnTo>
                  <a:pt x="539573" y="0"/>
                </a:lnTo>
                <a:close/>
              </a:path>
            </a:pathLst>
          </a:custGeom>
          <a:solidFill>
            <a:srgbClr val="6775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8878482" y="5493417"/>
            <a:ext cx="405765" cy="139700"/>
          </a:xfrm>
          <a:custGeom>
            <a:avLst/>
            <a:gdLst/>
            <a:ahLst/>
            <a:cxnLst/>
            <a:rect l="l" t="t" r="r" b="b"/>
            <a:pathLst>
              <a:path w="405765" h="139700">
                <a:moveTo>
                  <a:pt x="113055" y="1527"/>
                </a:moveTo>
                <a:lnTo>
                  <a:pt x="100374" y="1527"/>
                </a:lnTo>
                <a:lnTo>
                  <a:pt x="100374" y="83874"/>
                </a:lnTo>
                <a:lnTo>
                  <a:pt x="113055" y="83874"/>
                </a:lnTo>
                <a:lnTo>
                  <a:pt x="113055" y="47819"/>
                </a:lnTo>
                <a:lnTo>
                  <a:pt x="104346" y="47819"/>
                </a:lnTo>
                <a:lnTo>
                  <a:pt x="104346" y="37277"/>
                </a:lnTo>
                <a:lnTo>
                  <a:pt x="113055" y="37277"/>
                </a:lnTo>
                <a:lnTo>
                  <a:pt x="113055" y="1527"/>
                </a:lnTo>
                <a:close/>
              </a:path>
              <a:path w="405765" h="139700">
                <a:moveTo>
                  <a:pt x="37124" y="15430"/>
                </a:moveTo>
                <a:lnTo>
                  <a:pt x="34680" y="15430"/>
                </a:lnTo>
                <a:lnTo>
                  <a:pt x="34680" y="26583"/>
                </a:lnTo>
                <a:lnTo>
                  <a:pt x="32140" y="41070"/>
                </a:lnTo>
                <a:lnTo>
                  <a:pt x="25017" y="54140"/>
                </a:lnTo>
                <a:lnTo>
                  <a:pt x="14055" y="64889"/>
                </a:lnTo>
                <a:lnTo>
                  <a:pt x="0" y="72416"/>
                </a:lnTo>
                <a:lnTo>
                  <a:pt x="6569" y="82499"/>
                </a:lnTo>
                <a:lnTo>
                  <a:pt x="22252" y="73741"/>
                </a:lnTo>
                <a:lnTo>
                  <a:pt x="34413" y="60900"/>
                </a:lnTo>
                <a:lnTo>
                  <a:pt x="41426" y="46612"/>
                </a:lnTo>
                <a:lnTo>
                  <a:pt x="39791" y="43381"/>
                </a:lnTo>
                <a:lnTo>
                  <a:pt x="37124" y="26583"/>
                </a:lnTo>
                <a:lnTo>
                  <a:pt x="37124" y="15430"/>
                </a:lnTo>
                <a:close/>
              </a:path>
              <a:path w="405765" h="139700">
                <a:moveTo>
                  <a:pt x="47360" y="15430"/>
                </a:moveTo>
                <a:lnTo>
                  <a:pt x="45069" y="15430"/>
                </a:lnTo>
                <a:lnTo>
                  <a:pt x="45069" y="26583"/>
                </a:lnTo>
                <a:lnTo>
                  <a:pt x="42276" y="44880"/>
                </a:lnTo>
                <a:lnTo>
                  <a:pt x="41426" y="46612"/>
                </a:lnTo>
                <a:lnTo>
                  <a:pt x="47341" y="58303"/>
                </a:lnTo>
                <a:lnTo>
                  <a:pt x="59103" y="70389"/>
                </a:lnTo>
                <a:lnTo>
                  <a:pt x="74402" y="78680"/>
                </a:lnTo>
                <a:lnTo>
                  <a:pt x="80819" y="68596"/>
                </a:lnTo>
                <a:lnTo>
                  <a:pt x="67148" y="61581"/>
                </a:lnTo>
                <a:lnTo>
                  <a:pt x="56584" y="51657"/>
                </a:lnTo>
                <a:lnTo>
                  <a:pt x="49774" y="39700"/>
                </a:lnTo>
                <a:lnTo>
                  <a:pt x="47360" y="26583"/>
                </a:lnTo>
                <a:lnTo>
                  <a:pt x="47360" y="15430"/>
                </a:lnTo>
                <a:close/>
              </a:path>
              <a:path w="405765" h="139700">
                <a:moveTo>
                  <a:pt x="100374" y="37277"/>
                </a:moveTo>
                <a:lnTo>
                  <a:pt x="73180" y="37277"/>
                </a:lnTo>
                <a:lnTo>
                  <a:pt x="73180" y="47819"/>
                </a:lnTo>
                <a:lnTo>
                  <a:pt x="100374" y="47819"/>
                </a:lnTo>
                <a:lnTo>
                  <a:pt x="100374" y="37277"/>
                </a:lnTo>
                <a:close/>
              </a:path>
              <a:path w="405765" h="139700">
                <a:moveTo>
                  <a:pt x="113055" y="37277"/>
                </a:moveTo>
                <a:lnTo>
                  <a:pt x="104346" y="37277"/>
                </a:lnTo>
                <a:lnTo>
                  <a:pt x="104346" y="47819"/>
                </a:lnTo>
                <a:lnTo>
                  <a:pt x="113055" y="47819"/>
                </a:lnTo>
                <a:lnTo>
                  <a:pt x="113055" y="37277"/>
                </a:lnTo>
                <a:close/>
              </a:path>
              <a:path w="405765" h="139700">
                <a:moveTo>
                  <a:pt x="45069" y="15430"/>
                </a:moveTo>
                <a:lnTo>
                  <a:pt x="37124" y="15430"/>
                </a:lnTo>
                <a:lnTo>
                  <a:pt x="37124" y="26583"/>
                </a:lnTo>
                <a:lnTo>
                  <a:pt x="39791" y="43381"/>
                </a:lnTo>
                <a:lnTo>
                  <a:pt x="41426" y="46612"/>
                </a:lnTo>
                <a:lnTo>
                  <a:pt x="42276" y="44880"/>
                </a:lnTo>
                <a:lnTo>
                  <a:pt x="45069" y="26583"/>
                </a:lnTo>
                <a:lnTo>
                  <a:pt x="45069" y="15430"/>
                </a:lnTo>
                <a:close/>
              </a:path>
              <a:path w="405765" h="139700">
                <a:moveTo>
                  <a:pt x="77610" y="11611"/>
                </a:moveTo>
                <a:lnTo>
                  <a:pt x="3819" y="11611"/>
                </a:lnTo>
                <a:lnTo>
                  <a:pt x="3819" y="21999"/>
                </a:lnTo>
                <a:lnTo>
                  <a:pt x="34680" y="21999"/>
                </a:lnTo>
                <a:lnTo>
                  <a:pt x="34680" y="15430"/>
                </a:lnTo>
                <a:lnTo>
                  <a:pt x="77610" y="15430"/>
                </a:lnTo>
                <a:lnTo>
                  <a:pt x="77610" y="11611"/>
                </a:lnTo>
                <a:close/>
              </a:path>
              <a:path w="405765" h="139700">
                <a:moveTo>
                  <a:pt x="77610" y="15430"/>
                </a:moveTo>
                <a:lnTo>
                  <a:pt x="47360" y="15430"/>
                </a:lnTo>
                <a:lnTo>
                  <a:pt x="47360" y="21999"/>
                </a:lnTo>
                <a:lnTo>
                  <a:pt x="77610" y="21999"/>
                </a:lnTo>
                <a:lnTo>
                  <a:pt x="77610" y="15430"/>
                </a:lnTo>
                <a:close/>
              </a:path>
              <a:path w="405765" h="139700">
                <a:moveTo>
                  <a:pt x="67680" y="87999"/>
                </a:moveTo>
                <a:lnTo>
                  <a:pt x="48418" y="89756"/>
                </a:lnTo>
                <a:lnTo>
                  <a:pt x="33897" y="94836"/>
                </a:lnTo>
                <a:lnTo>
                  <a:pt x="24733" y="102952"/>
                </a:lnTo>
                <a:lnTo>
                  <a:pt x="21541" y="113819"/>
                </a:lnTo>
                <a:lnTo>
                  <a:pt x="24733" y="124725"/>
                </a:lnTo>
                <a:lnTo>
                  <a:pt x="33897" y="132782"/>
                </a:lnTo>
                <a:lnTo>
                  <a:pt x="48418" y="137774"/>
                </a:lnTo>
                <a:lnTo>
                  <a:pt x="67680" y="139485"/>
                </a:lnTo>
                <a:lnTo>
                  <a:pt x="86853" y="137774"/>
                </a:lnTo>
                <a:lnTo>
                  <a:pt x="101329" y="132782"/>
                </a:lnTo>
                <a:lnTo>
                  <a:pt x="104993" y="129555"/>
                </a:lnTo>
                <a:lnTo>
                  <a:pt x="67680" y="129555"/>
                </a:lnTo>
                <a:lnTo>
                  <a:pt x="53686" y="128492"/>
                </a:lnTo>
                <a:lnTo>
                  <a:pt x="43159" y="125411"/>
                </a:lnTo>
                <a:lnTo>
                  <a:pt x="36528" y="120467"/>
                </a:lnTo>
                <a:lnTo>
                  <a:pt x="34222" y="113819"/>
                </a:lnTo>
                <a:lnTo>
                  <a:pt x="36528" y="107082"/>
                </a:lnTo>
                <a:lnTo>
                  <a:pt x="43159" y="102093"/>
                </a:lnTo>
                <a:lnTo>
                  <a:pt x="53686" y="98994"/>
                </a:lnTo>
                <a:lnTo>
                  <a:pt x="67680" y="97930"/>
                </a:lnTo>
                <a:lnTo>
                  <a:pt x="104816" y="97930"/>
                </a:lnTo>
                <a:lnTo>
                  <a:pt x="101329" y="94836"/>
                </a:lnTo>
                <a:lnTo>
                  <a:pt x="86853" y="89756"/>
                </a:lnTo>
                <a:lnTo>
                  <a:pt x="67680" y="87999"/>
                </a:lnTo>
                <a:close/>
              </a:path>
              <a:path w="405765" h="139700">
                <a:moveTo>
                  <a:pt x="104816" y="97930"/>
                </a:moveTo>
                <a:lnTo>
                  <a:pt x="67680" y="97930"/>
                </a:lnTo>
                <a:lnTo>
                  <a:pt x="81673" y="98994"/>
                </a:lnTo>
                <a:lnTo>
                  <a:pt x="92201" y="102093"/>
                </a:lnTo>
                <a:lnTo>
                  <a:pt x="98832" y="107082"/>
                </a:lnTo>
                <a:lnTo>
                  <a:pt x="101138" y="113819"/>
                </a:lnTo>
                <a:lnTo>
                  <a:pt x="98832" y="120467"/>
                </a:lnTo>
                <a:lnTo>
                  <a:pt x="92201" y="125411"/>
                </a:lnTo>
                <a:lnTo>
                  <a:pt x="81673" y="128492"/>
                </a:lnTo>
                <a:lnTo>
                  <a:pt x="67680" y="129555"/>
                </a:lnTo>
                <a:lnTo>
                  <a:pt x="104993" y="129555"/>
                </a:lnTo>
                <a:lnTo>
                  <a:pt x="110477" y="124725"/>
                </a:lnTo>
                <a:lnTo>
                  <a:pt x="113666" y="113819"/>
                </a:lnTo>
                <a:lnTo>
                  <a:pt x="110477" y="102952"/>
                </a:lnTo>
                <a:lnTo>
                  <a:pt x="104816" y="97930"/>
                </a:lnTo>
                <a:close/>
              </a:path>
              <a:path w="405765" h="139700">
                <a:moveTo>
                  <a:pt x="247181" y="1680"/>
                </a:moveTo>
                <a:lnTo>
                  <a:pt x="234501" y="1680"/>
                </a:lnTo>
                <a:lnTo>
                  <a:pt x="234501" y="85555"/>
                </a:lnTo>
                <a:lnTo>
                  <a:pt x="247181" y="85555"/>
                </a:lnTo>
                <a:lnTo>
                  <a:pt x="247181" y="62944"/>
                </a:lnTo>
                <a:lnTo>
                  <a:pt x="243362" y="62944"/>
                </a:lnTo>
                <a:lnTo>
                  <a:pt x="243362" y="52402"/>
                </a:lnTo>
                <a:lnTo>
                  <a:pt x="247181" y="52402"/>
                </a:lnTo>
                <a:lnTo>
                  <a:pt x="247181" y="34069"/>
                </a:lnTo>
                <a:lnTo>
                  <a:pt x="243362" y="34069"/>
                </a:lnTo>
                <a:lnTo>
                  <a:pt x="243362" y="23527"/>
                </a:lnTo>
                <a:lnTo>
                  <a:pt x="247181" y="23527"/>
                </a:lnTo>
                <a:lnTo>
                  <a:pt x="247181" y="1680"/>
                </a:lnTo>
                <a:close/>
              </a:path>
              <a:path w="405765" h="139700">
                <a:moveTo>
                  <a:pt x="247181" y="52402"/>
                </a:moveTo>
                <a:lnTo>
                  <a:pt x="243362" y="52402"/>
                </a:lnTo>
                <a:lnTo>
                  <a:pt x="243362" y="62944"/>
                </a:lnTo>
                <a:lnTo>
                  <a:pt x="247181" y="62944"/>
                </a:lnTo>
                <a:lnTo>
                  <a:pt x="247181" y="52402"/>
                </a:lnTo>
                <a:close/>
              </a:path>
              <a:path w="405765" h="139700">
                <a:moveTo>
                  <a:pt x="267653" y="52402"/>
                </a:moveTo>
                <a:lnTo>
                  <a:pt x="247181" y="52402"/>
                </a:lnTo>
                <a:lnTo>
                  <a:pt x="247181" y="62944"/>
                </a:lnTo>
                <a:lnTo>
                  <a:pt x="267653" y="62944"/>
                </a:lnTo>
                <a:lnTo>
                  <a:pt x="267653" y="52402"/>
                </a:lnTo>
                <a:close/>
              </a:path>
              <a:path w="405765" h="139700">
                <a:moveTo>
                  <a:pt x="247181" y="23527"/>
                </a:moveTo>
                <a:lnTo>
                  <a:pt x="243362" y="23527"/>
                </a:lnTo>
                <a:lnTo>
                  <a:pt x="243362" y="34069"/>
                </a:lnTo>
                <a:lnTo>
                  <a:pt x="247181" y="34069"/>
                </a:lnTo>
                <a:lnTo>
                  <a:pt x="247181" y="23527"/>
                </a:lnTo>
                <a:close/>
              </a:path>
              <a:path w="405765" h="139700">
                <a:moveTo>
                  <a:pt x="267653" y="23527"/>
                </a:moveTo>
                <a:lnTo>
                  <a:pt x="247181" y="23527"/>
                </a:lnTo>
                <a:lnTo>
                  <a:pt x="247181" y="34069"/>
                </a:lnTo>
                <a:lnTo>
                  <a:pt x="267653" y="34069"/>
                </a:lnTo>
                <a:lnTo>
                  <a:pt x="267653" y="23527"/>
                </a:lnTo>
                <a:close/>
              </a:path>
              <a:path w="405765" h="139700">
                <a:moveTo>
                  <a:pt x="207917" y="9624"/>
                </a:moveTo>
                <a:lnTo>
                  <a:pt x="145737" y="9624"/>
                </a:lnTo>
                <a:lnTo>
                  <a:pt x="145737" y="20013"/>
                </a:lnTo>
                <a:lnTo>
                  <a:pt x="195390" y="20013"/>
                </a:lnTo>
                <a:lnTo>
                  <a:pt x="195390" y="38194"/>
                </a:lnTo>
                <a:lnTo>
                  <a:pt x="146043" y="38194"/>
                </a:lnTo>
                <a:lnTo>
                  <a:pt x="146043" y="78221"/>
                </a:lnTo>
                <a:lnTo>
                  <a:pt x="156890" y="78221"/>
                </a:lnTo>
                <a:lnTo>
                  <a:pt x="174822" y="78042"/>
                </a:lnTo>
                <a:lnTo>
                  <a:pt x="191036" y="77362"/>
                </a:lnTo>
                <a:lnTo>
                  <a:pt x="206562" y="75966"/>
                </a:lnTo>
                <a:lnTo>
                  <a:pt x="222431" y="73638"/>
                </a:lnTo>
                <a:lnTo>
                  <a:pt x="222353" y="72874"/>
                </a:lnTo>
                <a:lnTo>
                  <a:pt x="158418" y="72874"/>
                </a:lnTo>
                <a:lnTo>
                  <a:pt x="158418" y="67680"/>
                </a:lnTo>
                <a:lnTo>
                  <a:pt x="156890" y="67680"/>
                </a:lnTo>
                <a:lnTo>
                  <a:pt x="158418" y="67665"/>
                </a:lnTo>
                <a:lnTo>
                  <a:pt x="158418" y="47972"/>
                </a:lnTo>
                <a:lnTo>
                  <a:pt x="207917" y="47972"/>
                </a:lnTo>
                <a:lnTo>
                  <a:pt x="207917" y="9624"/>
                </a:lnTo>
                <a:close/>
              </a:path>
              <a:path w="405765" h="139700">
                <a:moveTo>
                  <a:pt x="221362" y="63249"/>
                </a:moveTo>
                <a:lnTo>
                  <a:pt x="205724" y="65488"/>
                </a:lnTo>
                <a:lnTo>
                  <a:pt x="190444" y="66840"/>
                </a:lnTo>
                <a:lnTo>
                  <a:pt x="174505" y="67503"/>
                </a:lnTo>
                <a:lnTo>
                  <a:pt x="158418" y="67665"/>
                </a:lnTo>
                <a:lnTo>
                  <a:pt x="158418" y="72874"/>
                </a:lnTo>
                <a:lnTo>
                  <a:pt x="222353" y="72874"/>
                </a:lnTo>
                <a:lnTo>
                  <a:pt x="221362" y="63249"/>
                </a:lnTo>
                <a:close/>
              </a:path>
              <a:path w="405765" h="139700">
                <a:moveTo>
                  <a:pt x="158418" y="67665"/>
                </a:moveTo>
                <a:lnTo>
                  <a:pt x="156890" y="67680"/>
                </a:lnTo>
                <a:lnTo>
                  <a:pt x="158418" y="67680"/>
                </a:lnTo>
                <a:close/>
              </a:path>
              <a:path w="405765" h="139700">
                <a:moveTo>
                  <a:pt x="247181" y="92735"/>
                </a:moveTo>
                <a:lnTo>
                  <a:pt x="157501" y="92735"/>
                </a:lnTo>
                <a:lnTo>
                  <a:pt x="157501" y="103124"/>
                </a:lnTo>
                <a:lnTo>
                  <a:pt x="234501" y="103124"/>
                </a:lnTo>
                <a:lnTo>
                  <a:pt x="234501" y="139638"/>
                </a:lnTo>
                <a:lnTo>
                  <a:pt x="247181" y="139638"/>
                </a:lnTo>
                <a:lnTo>
                  <a:pt x="247181" y="92735"/>
                </a:lnTo>
                <a:close/>
              </a:path>
              <a:path w="405765" h="139700">
                <a:moveTo>
                  <a:pt x="336697" y="82958"/>
                </a:moveTo>
                <a:lnTo>
                  <a:pt x="280475" y="82958"/>
                </a:lnTo>
                <a:lnTo>
                  <a:pt x="280475" y="93194"/>
                </a:lnTo>
                <a:lnTo>
                  <a:pt x="405294" y="93194"/>
                </a:lnTo>
                <a:lnTo>
                  <a:pt x="405294" y="87541"/>
                </a:lnTo>
                <a:lnTo>
                  <a:pt x="336697" y="87541"/>
                </a:lnTo>
                <a:lnTo>
                  <a:pt x="336697" y="82958"/>
                </a:lnTo>
                <a:close/>
              </a:path>
              <a:path w="405765" h="139700">
                <a:moveTo>
                  <a:pt x="336697" y="71660"/>
                </a:moveTo>
                <a:lnTo>
                  <a:pt x="336697" y="87541"/>
                </a:lnTo>
                <a:lnTo>
                  <a:pt x="349225" y="87541"/>
                </a:lnTo>
                <a:lnTo>
                  <a:pt x="349225" y="72110"/>
                </a:lnTo>
                <a:lnTo>
                  <a:pt x="342961" y="72110"/>
                </a:lnTo>
                <a:lnTo>
                  <a:pt x="336697" y="71660"/>
                </a:lnTo>
                <a:close/>
              </a:path>
              <a:path w="405765" h="139700">
                <a:moveTo>
                  <a:pt x="405294" y="82958"/>
                </a:moveTo>
                <a:lnTo>
                  <a:pt x="349225" y="82958"/>
                </a:lnTo>
                <a:lnTo>
                  <a:pt x="349225" y="87541"/>
                </a:lnTo>
                <a:lnTo>
                  <a:pt x="405294" y="87541"/>
                </a:lnTo>
                <a:lnTo>
                  <a:pt x="405294" y="82958"/>
                </a:lnTo>
                <a:close/>
              </a:path>
              <a:path w="405765" h="139700">
                <a:moveTo>
                  <a:pt x="349225" y="68291"/>
                </a:moveTo>
                <a:lnTo>
                  <a:pt x="336697" y="68291"/>
                </a:lnTo>
                <a:lnTo>
                  <a:pt x="336697" y="71660"/>
                </a:lnTo>
                <a:lnTo>
                  <a:pt x="342961" y="72110"/>
                </a:lnTo>
                <a:lnTo>
                  <a:pt x="349225" y="71660"/>
                </a:lnTo>
                <a:lnTo>
                  <a:pt x="349225" y="68291"/>
                </a:lnTo>
                <a:close/>
              </a:path>
              <a:path w="405765" h="139700">
                <a:moveTo>
                  <a:pt x="349225" y="71660"/>
                </a:moveTo>
                <a:lnTo>
                  <a:pt x="342961" y="72110"/>
                </a:lnTo>
                <a:lnTo>
                  <a:pt x="349225" y="72110"/>
                </a:lnTo>
                <a:lnTo>
                  <a:pt x="349225" y="71660"/>
                </a:lnTo>
                <a:close/>
              </a:path>
              <a:path w="405765" h="139700">
                <a:moveTo>
                  <a:pt x="342961" y="30097"/>
                </a:moveTo>
                <a:lnTo>
                  <a:pt x="324066" y="31457"/>
                </a:lnTo>
                <a:lnTo>
                  <a:pt x="310056" y="35482"/>
                </a:lnTo>
                <a:lnTo>
                  <a:pt x="301346" y="42085"/>
                </a:lnTo>
                <a:lnTo>
                  <a:pt x="298350" y="51180"/>
                </a:lnTo>
                <a:lnTo>
                  <a:pt x="301346" y="60187"/>
                </a:lnTo>
                <a:lnTo>
                  <a:pt x="310056" y="66744"/>
                </a:lnTo>
                <a:lnTo>
                  <a:pt x="324066" y="70752"/>
                </a:lnTo>
                <a:lnTo>
                  <a:pt x="336697" y="71660"/>
                </a:lnTo>
                <a:lnTo>
                  <a:pt x="336697" y="68291"/>
                </a:lnTo>
                <a:lnTo>
                  <a:pt x="370458" y="68291"/>
                </a:lnTo>
                <a:lnTo>
                  <a:pt x="375865" y="66744"/>
                </a:lnTo>
                <a:lnTo>
                  <a:pt x="381116" y="62791"/>
                </a:lnTo>
                <a:lnTo>
                  <a:pt x="342961" y="62791"/>
                </a:lnTo>
                <a:lnTo>
                  <a:pt x="329359" y="62029"/>
                </a:lnTo>
                <a:lnTo>
                  <a:pt x="319395" y="59793"/>
                </a:lnTo>
                <a:lnTo>
                  <a:pt x="313269" y="56152"/>
                </a:lnTo>
                <a:lnTo>
                  <a:pt x="311183" y="51180"/>
                </a:lnTo>
                <a:lnTo>
                  <a:pt x="313269" y="46119"/>
                </a:lnTo>
                <a:lnTo>
                  <a:pt x="319395" y="42433"/>
                </a:lnTo>
                <a:lnTo>
                  <a:pt x="329359" y="40180"/>
                </a:lnTo>
                <a:lnTo>
                  <a:pt x="342961" y="39416"/>
                </a:lnTo>
                <a:lnTo>
                  <a:pt x="381055" y="39416"/>
                </a:lnTo>
                <a:lnTo>
                  <a:pt x="375865" y="35482"/>
                </a:lnTo>
                <a:lnTo>
                  <a:pt x="361855" y="31457"/>
                </a:lnTo>
                <a:lnTo>
                  <a:pt x="342961" y="30097"/>
                </a:lnTo>
                <a:close/>
              </a:path>
              <a:path w="405765" h="139700">
                <a:moveTo>
                  <a:pt x="370458" y="68291"/>
                </a:moveTo>
                <a:lnTo>
                  <a:pt x="349225" y="68291"/>
                </a:lnTo>
                <a:lnTo>
                  <a:pt x="349225" y="71660"/>
                </a:lnTo>
                <a:lnTo>
                  <a:pt x="361855" y="70752"/>
                </a:lnTo>
                <a:lnTo>
                  <a:pt x="370458" y="68291"/>
                </a:lnTo>
                <a:close/>
              </a:path>
              <a:path w="405765" h="139700">
                <a:moveTo>
                  <a:pt x="381055" y="39416"/>
                </a:moveTo>
                <a:lnTo>
                  <a:pt x="342961" y="39416"/>
                </a:lnTo>
                <a:lnTo>
                  <a:pt x="356498" y="40180"/>
                </a:lnTo>
                <a:lnTo>
                  <a:pt x="366469" y="42433"/>
                </a:lnTo>
                <a:lnTo>
                  <a:pt x="372630" y="46119"/>
                </a:lnTo>
                <a:lnTo>
                  <a:pt x="374738" y="51180"/>
                </a:lnTo>
                <a:lnTo>
                  <a:pt x="372630" y="56152"/>
                </a:lnTo>
                <a:lnTo>
                  <a:pt x="366469" y="59793"/>
                </a:lnTo>
                <a:lnTo>
                  <a:pt x="356498" y="62029"/>
                </a:lnTo>
                <a:lnTo>
                  <a:pt x="342961" y="62791"/>
                </a:lnTo>
                <a:lnTo>
                  <a:pt x="381116" y="62791"/>
                </a:lnTo>
                <a:lnTo>
                  <a:pt x="384576" y="60187"/>
                </a:lnTo>
                <a:lnTo>
                  <a:pt x="387572" y="51180"/>
                </a:lnTo>
                <a:lnTo>
                  <a:pt x="384576" y="42085"/>
                </a:lnTo>
                <a:lnTo>
                  <a:pt x="381055" y="39416"/>
                </a:lnTo>
                <a:close/>
              </a:path>
              <a:path w="405765" h="139700">
                <a:moveTo>
                  <a:pt x="309350" y="102207"/>
                </a:moveTo>
                <a:lnTo>
                  <a:pt x="296669" y="102207"/>
                </a:lnTo>
                <a:lnTo>
                  <a:pt x="296669" y="136582"/>
                </a:lnTo>
                <a:lnTo>
                  <a:pt x="391544" y="136582"/>
                </a:lnTo>
                <a:lnTo>
                  <a:pt x="391544" y="131999"/>
                </a:lnTo>
                <a:lnTo>
                  <a:pt x="309350" y="131999"/>
                </a:lnTo>
                <a:lnTo>
                  <a:pt x="309350" y="102207"/>
                </a:lnTo>
                <a:close/>
              </a:path>
              <a:path w="405765" h="139700">
                <a:moveTo>
                  <a:pt x="391544" y="126499"/>
                </a:moveTo>
                <a:lnTo>
                  <a:pt x="309350" y="126499"/>
                </a:lnTo>
                <a:lnTo>
                  <a:pt x="309350" y="131999"/>
                </a:lnTo>
                <a:lnTo>
                  <a:pt x="391544" y="131999"/>
                </a:lnTo>
                <a:lnTo>
                  <a:pt x="391544" y="126499"/>
                </a:lnTo>
                <a:close/>
              </a:path>
              <a:path w="405765" h="139700">
                <a:moveTo>
                  <a:pt x="336697" y="14208"/>
                </a:moveTo>
                <a:lnTo>
                  <a:pt x="287044" y="14208"/>
                </a:lnTo>
                <a:lnTo>
                  <a:pt x="287044" y="24138"/>
                </a:lnTo>
                <a:lnTo>
                  <a:pt x="398113" y="24138"/>
                </a:lnTo>
                <a:lnTo>
                  <a:pt x="398113" y="19708"/>
                </a:lnTo>
                <a:lnTo>
                  <a:pt x="336697" y="19708"/>
                </a:lnTo>
                <a:lnTo>
                  <a:pt x="336697" y="14208"/>
                </a:lnTo>
                <a:close/>
              </a:path>
              <a:path w="405765" h="139700">
                <a:moveTo>
                  <a:pt x="349225" y="0"/>
                </a:moveTo>
                <a:lnTo>
                  <a:pt x="336697" y="0"/>
                </a:lnTo>
                <a:lnTo>
                  <a:pt x="336697" y="19708"/>
                </a:lnTo>
                <a:lnTo>
                  <a:pt x="349225" y="19708"/>
                </a:lnTo>
                <a:lnTo>
                  <a:pt x="349225" y="0"/>
                </a:lnTo>
                <a:close/>
              </a:path>
              <a:path w="405765" h="139700">
                <a:moveTo>
                  <a:pt x="398113" y="14208"/>
                </a:moveTo>
                <a:lnTo>
                  <a:pt x="349225" y="14208"/>
                </a:lnTo>
                <a:lnTo>
                  <a:pt x="349225" y="19708"/>
                </a:lnTo>
                <a:lnTo>
                  <a:pt x="398113" y="19708"/>
                </a:lnTo>
                <a:lnTo>
                  <a:pt x="398113" y="14208"/>
                </a:lnTo>
                <a:close/>
              </a:path>
            </a:pathLst>
          </a:custGeom>
          <a:solidFill>
            <a:srgbClr val="6775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8299758" y="6053992"/>
            <a:ext cx="406400" cy="138430"/>
          </a:xfrm>
          <a:custGeom>
            <a:avLst/>
            <a:gdLst/>
            <a:ahLst/>
            <a:cxnLst/>
            <a:rect l="l" t="t" r="r" b="b"/>
            <a:pathLst>
              <a:path w="406400" h="138429">
                <a:moveTo>
                  <a:pt x="113666" y="0"/>
                </a:moveTo>
                <a:lnTo>
                  <a:pt x="100985" y="0"/>
                </a:lnTo>
                <a:lnTo>
                  <a:pt x="100985" y="81735"/>
                </a:lnTo>
                <a:lnTo>
                  <a:pt x="113666" y="81735"/>
                </a:lnTo>
                <a:lnTo>
                  <a:pt x="113666" y="39722"/>
                </a:lnTo>
                <a:lnTo>
                  <a:pt x="103735" y="39722"/>
                </a:lnTo>
                <a:lnTo>
                  <a:pt x="103735" y="29180"/>
                </a:lnTo>
                <a:lnTo>
                  <a:pt x="113666" y="29180"/>
                </a:lnTo>
                <a:lnTo>
                  <a:pt x="113666" y="0"/>
                </a:lnTo>
                <a:close/>
              </a:path>
              <a:path w="406400" h="138429">
                <a:moveTo>
                  <a:pt x="37124" y="7791"/>
                </a:moveTo>
                <a:lnTo>
                  <a:pt x="34833" y="7791"/>
                </a:lnTo>
                <a:lnTo>
                  <a:pt x="34833" y="21999"/>
                </a:lnTo>
                <a:lnTo>
                  <a:pt x="32355" y="37194"/>
                </a:lnTo>
                <a:lnTo>
                  <a:pt x="25322" y="50626"/>
                </a:lnTo>
                <a:lnTo>
                  <a:pt x="14337" y="61509"/>
                </a:lnTo>
                <a:lnTo>
                  <a:pt x="0" y="69055"/>
                </a:lnTo>
                <a:lnTo>
                  <a:pt x="6569" y="79444"/>
                </a:lnTo>
                <a:lnTo>
                  <a:pt x="22622" y="70490"/>
                </a:lnTo>
                <a:lnTo>
                  <a:pt x="34852" y="57425"/>
                </a:lnTo>
                <a:lnTo>
                  <a:pt x="41644" y="43110"/>
                </a:lnTo>
                <a:lnTo>
                  <a:pt x="39788" y="39332"/>
                </a:lnTo>
                <a:lnTo>
                  <a:pt x="37193" y="21999"/>
                </a:lnTo>
                <a:lnTo>
                  <a:pt x="37124" y="7791"/>
                </a:lnTo>
                <a:close/>
              </a:path>
              <a:path w="406400" h="138429">
                <a:moveTo>
                  <a:pt x="47513" y="7791"/>
                </a:moveTo>
                <a:lnTo>
                  <a:pt x="45374" y="7791"/>
                </a:lnTo>
                <a:lnTo>
                  <a:pt x="45374" y="21999"/>
                </a:lnTo>
                <a:lnTo>
                  <a:pt x="42641" y="41008"/>
                </a:lnTo>
                <a:lnTo>
                  <a:pt x="41644" y="43110"/>
                </a:lnTo>
                <a:lnTo>
                  <a:pt x="47322" y="54675"/>
                </a:lnTo>
                <a:lnTo>
                  <a:pt x="59038" y="66894"/>
                </a:lnTo>
                <a:lnTo>
                  <a:pt x="74249" y="75319"/>
                </a:lnTo>
                <a:lnTo>
                  <a:pt x="81124" y="65388"/>
                </a:lnTo>
                <a:lnTo>
                  <a:pt x="67365" y="58322"/>
                </a:lnTo>
                <a:lnTo>
                  <a:pt x="56756" y="48163"/>
                </a:lnTo>
                <a:lnTo>
                  <a:pt x="49929" y="35654"/>
                </a:lnTo>
                <a:lnTo>
                  <a:pt x="47592" y="21999"/>
                </a:lnTo>
                <a:lnTo>
                  <a:pt x="47513" y="7791"/>
                </a:lnTo>
                <a:close/>
              </a:path>
              <a:path w="406400" h="138429">
                <a:moveTo>
                  <a:pt x="45374" y="7791"/>
                </a:moveTo>
                <a:lnTo>
                  <a:pt x="37124" y="7791"/>
                </a:lnTo>
                <a:lnTo>
                  <a:pt x="37193" y="21999"/>
                </a:lnTo>
                <a:lnTo>
                  <a:pt x="39788" y="39332"/>
                </a:lnTo>
                <a:lnTo>
                  <a:pt x="41644" y="43110"/>
                </a:lnTo>
                <a:lnTo>
                  <a:pt x="42641" y="41008"/>
                </a:lnTo>
                <a:lnTo>
                  <a:pt x="45374" y="21999"/>
                </a:lnTo>
                <a:lnTo>
                  <a:pt x="45374" y="7791"/>
                </a:lnTo>
                <a:close/>
              </a:path>
              <a:path w="406400" h="138429">
                <a:moveTo>
                  <a:pt x="100985" y="29180"/>
                </a:moveTo>
                <a:lnTo>
                  <a:pt x="71041" y="29180"/>
                </a:lnTo>
                <a:lnTo>
                  <a:pt x="71041" y="39722"/>
                </a:lnTo>
                <a:lnTo>
                  <a:pt x="100985" y="39722"/>
                </a:lnTo>
                <a:lnTo>
                  <a:pt x="100985" y="29180"/>
                </a:lnTo>
                <a:close/>
              </a:path>
              <a:path w="406400" h="138429">
                <a:moveTo>
                  <a:pt x="113666" y="29180"/>
                </a:moveTo>
                <a:lnTo>
                  <a:pt x="103735" y="29180"/>
                </a:lnTo>
                <a:lnTo>
                  <a:pt x="103735" y="39722"/>
                </a:lnTo>
                <a:lnTo>
                  <a:pt x="113666" y="39722"/>
                </a:lnTo>
                <a:lnTo>
                  <a:pt x="113666" y="29180"/>
                </a:lnTo>
                <a:close/>
              </a:path>
              <a:path w="406400" h="138429">
                <a:moveTo>
                  <a:pt x="68291" y="85708"/>
                </a:moveTo>
                <a:lnTo>
                  <a:pt x="49029" y="87469"/>
                </a:lnTo>
                <a:lnTo>
                  <a:pt x="34508" y="92583"/>
                </a:lnTo>
                <a:lnTo>
                  <a:pt x="25344" y="100790"/>
                </a:lnTo>
                <a:lnTo>
                  <a:pt x="22152" y="111832"/>
                </a:lnTo>
                <a:lnTo>
                  <a:pt x="25344" y="122852"/>
                </a:lnTo>
                <a:lnTo>
                  <a:pt x="34508" y="131006"/>
                </a:lnTo>
                <a:lnTo>
                  <a:pt x="49029" y="136067"/>
                </a:lnTo>
                <a:lnTo>
                  <a:pt x="68291" y="137805"/>
                </a:lnTo>
                <a:lnTo>
                  <a:pt x="87464" y="136067"/>
                </a:lnTo>
                <a:lnTo>
                  <a:pt x="101940" y="131006"/>
                </a:lnTo>
                <a:lnTo>
                  <a:pt x="105453" y="127874"/>
                </a:lnTo>
                <a:lnTo>
                  <a:pt x="68291" y="127874"/>
                </a:lnTo>
                <a:lnTo>
                  <a:pt x="54297" y="126786"/>
                </a:lnTo>
                <a:lnTo>
                  <a:pt x="43770" y="123635"/>
                </a:lnTo>
                <a:lnTo>
                  <a:pt x="37139" y="118593"/>
                </a:lnTo>
                <a:lnTo>
                  <a:pt x="34833" y="111832"/>
                </a:lnTo>
                <a:lnTo>
                  <a:pt x="37139" y="105072"/>
                </a:lnTo>
                <a:lnTo>
                  <a:pt x="43770" y="100030"/>
                </a:lnTo>
                <a:lnTo>
                  <a:pt x="54297" y="96879"/>
                </a:lnTo>
                <a:lnTo>
                  <a:pt x="68291" y="95791"/>
                </a:lnTo>
                <a:lnTo>
                  <a:pt x="105516" y="95791"/>
                </a:lnTo>
                <a:lnTo>
                  <a:pt x="101940" y="92583"/>
                </a:lnTo>
                <a:lnTo>
                  <a:pt x="87464" y="87469"/>
                </a:lnTo>
                <a:lnTo>
                  <a:pt x="68291" y="85708"/>
                </a:lnTo>
                <a:close/>
              </a:path>
              <a:path w="406400" h="138429">
                <a:moveTo>
                  <a:pt x="105516" y="95791"/>
                </a:moveTo>
                <a:lnTo>
                  <a:pt x="68291" y="95791"/>
                </a:lnTo>
                <a:lnTo>
                  <a:pt x="82284" y="96879"/>
                </a:lnTo>
                <a:lnTo>
                  <a:pt x="92812" y="100030"/>
                </a:lnTo>
                <a:lnTo>
                  <a:pt x="99443" y="105072"/>
                </a:lnTo>
                <a:lnTo>
                  <a:pt x="101749" y="111832"/>
                </a:lnTo>
                <a:lnTo>
                  <a:pt x="99443" y="118593"/>
                </a:lnTo>
                <a:lnTo>
                  <a:pt x="92812" y="123635"/>
                </a:lnTo>
                <a:lnTo>
                  <a:pt x="82284" y="126786"/>
                </a:lnTo>
                <a:lnTo>
                  <a:pt x="68291" y="127874"/>
                </a:lnTo>
                <a:lnTo>
                  <a:pt x="105453" y="127874"/>
                </a:lnTo>
                <a:lnTo>
                  <a:pt x="111088" y="122852"/>
                </a:lnTo>
                <a:lnTo>
                  <a:pt x="114277" y="111832"/>
                </a:lnTo>
                <a:lnTo>
                  <a:pt x="111088" y="100790"/>
                </a:lnTo>
                <a:lnTo>
                  <a:pt x="105516" y="95791"/>
                </a:lnTo>
                <a:close/>
              </a:path>
              <a:path w="406400" h="138429">
                <a:moveTo>
                  <a:pt x="176904" y="14819"/>
                </a:moveTo>
                <a:lnTo>
                  <a:pt x="174612" y="14819"/>
                </a:lnTo>
                <a:lnTo>
                  <a:pt x="174612" y="25972"/>
                </a:lnTo>
                <a:lnTo>
                  <a:pt x="172139" y="40273"/>
                </a:lnTo>
                <a:lnTo>
                  <a:pt x="165140" y="53071"/>
                </a:lnTo>
                <a:lnTo>
                  <a:pt x="154245" y="63548"/>
                </a:lnTo>
                <a:lnTo>
                  <a:pt x="140084" y="70888"/>
                </a:lnTo>
                <a:lnTo>
                  <a:pt x="146501" y="80971"/>
                </a:lnTo>
                <a:lnTo>
                  <a:pt x="162313" y="72399"/>
                </a:lnTo>
                <a:lnTo>
                  <a:pt x="174459" y="59831"/>
                </a:lnTo>
                <a:lnTo>
                  <a:pt x="181305" y="45995"/>
                </a:lnTo>
                <a:lnTo>
                  <a:pt x="179556" y="42620"/>
                </a:lnTo>
                <a:lnTo>
                  <a:pt x="176928" y="25972"/>
                </a:lnTo>
                <a:lnTo>
                  <a:pt x="176904" y="14819"/>
                </a:lnTo>
                <a:close/>
              </a:path>
              <a:path w="406400" h="138429">
                <a:moveTo>
                  <a:pt x="187293" y="14819"/>
                </a:moveTo>
                <a:lnTo>
                  <a:pt x="185001" y="14819"/>
                </a:lnTo>
                <a:lnTo>
                  <a:pt x="185001" y="25972"/>
                </a:lnTo>
                <a:lnTo>
                  <a:pt x="182251" y="44083"/>
                </a:lnTo>
                <a:lnTo>
                  <a:pt x="181305" y="45995"/>
                </a:lnTo>
                <a:lnTo>
                  <a:pt x="187121" y="57215"/>
                </a:lnTo>
                <a:lnTo>
                  <a:pt x="199011" y="68830"/>
                </a:lnTo>
                <a:lnTo>
                  <a:pt x="214640" y="76694"/>
                </a:lnTo>
                <a:lnTo>
                  <a:pt x="220751" y="66763"/>
                </a:lnTo>
                <a:lnTo>
                  <a:pt x="206951" y="60065"/>
                </a:lnTo>
                <a:lnTo>
                  <a:pt x="196402" y="50531"/>
                </a:lnTo>
                <a:lnTo>
                  <a:pt x="189663" y="38877"/>
                </a:lnTo>
                <a:lnTo>
                  <a:pt x="187320" y="25972"/>
                </a:lnTo>
                <a:lnTo>
                  <a:pt x="187293" y="14819"/>
                </a:lnTo>
                <a:close/>
              </a:path>
              <a:path w="406400" h="138429">
                <a:moveTo>
                  <a:pt x="185001" y="14819"/>
                </a:moveTo>
                <a:lnTo>
                  <a:pt x="176904" y="14819"/>
                </a:lnTo>
                <a:lnTo>
                  <a:pt x="176928" y="25972"/>
                </a:lnTo>
                <a:lnTo>
                  <a:pt x="179556" y="42620"/>
                </a:lnTo>
                <a:lnTo>
                  <a:pt x="181305" y="45995"/>
                </a:lnTo>
                <a:lnTo>
                  <a:pt x="182251" y="44083"/>
                </a:lnTo>
                <a:lnTo>
                  <a:pt x="185001" y="25972"/>
                </a:lnTo>
                <a:lnTo>
                  <a:pt x="185001" y="14819"/>
                </a:lnTo>
                <a:close/>
              </a:path>
              <a:path w="406400" h="138429">
                <a:moveTo>
                  <a:pt x="217695" y="10236"/>
                </a:moveTo>
                <a:lnTo>
                  <a:pt x="143904" y="10236"/>
                </a:lnTo>
                <a:lnTo>
                  <a:pt x="143904" y="20624"/>
                </a:lnTo>
                <a:lnTo>
                  <a:pt x="174612" y="20624"/>
                </a:lnTo>
                <a:lnTo>
                  <a:pt x="174612" y="14819"/>
                </a:lnTo>
                <a:lnTo>
                  <a:pt x="217695" y="14819"/>
                </a:lnTo>
                <a:lnTo>
                  <a:pt x="217695" y="10236"/>
                </a:lnTo>
                <a:close/>
              </a:path>
              <a:path w="406400" h="138429">
                <a:moveTo>
                  <a:pt x="217695" y="14819"/>
                </a:moveTo>
                <a:lnTo>
                  <a:pt x="187293" y="14819"/>
                </a:lnTo>
                <a:lnTo>
                  <a:pt x="187293" y="20624"/>
                </a:lnTo>
                <a:lnTo>
                  <a:pt x="217695" y="20624"/>
                </a:lnTo>
                <a:lnTo>
                  <a:pt x="217695" y="14819"/>
                </a:lnTo>
                <a:close/>
              </a:path>
              <a:path w="406400" h="138429">
                <a:moveTo>
                  <a:pt x="247792" y="0"/>
                </a:moveTo>
                <a:lnTo>
                  <a:pt x="235112" y="0"/>
                </a:lnTo>
                <a:lnTo>
                  <a:pt x="235112" y="83263"/>
                </a:lnTo>
                <a:lnTo>
                  <a:pt x="247792" y="83263"/>
                </a:lnTo>
                <a:lnTo>
                  <a:pt x="247792" y="45680"/>
                </a:lnTo>
                <a:lnTo>
                  <a:pt x="244278" y="45680"/>
                </a:lnTo>
                <a:lnTo>
                  <a:pt x="244278" y="34986"/>
                </a:lnTo>
                <a:lnTo>
                  <a:pt x="247792" y="34986"/>
                </a:lnTo>
                <a:lnTo>
                  <a:pt x="247792" y="0"/>
                </a:lnTo>
                <a:close/>
              </a:path>
              <a:path w="406400" h="138429">
                <a:moveTo>
                  <a:pt x="247792" y="34986"/>
                </a:moveTo>
                <a:lnTo>
                  <a:pt x="244278" y="34986"/>
                </a:lnTo>
                <a:lnTo>
                  <a:pt x="244278" y="45680"/>
                </a:lnTo>
                <a:lnTo>
                  <a:pt x="247792" y="45680"/>
                </a:lnTo>
                <a:lnTo>
                  <a:pt x="247792" y="34986"/>
                </a:lnTo>
                <a:close/>
              </a:path>
              <a:path w="406400" h="138429">
                <a:moveTo>
                  <a:pt x="268264" y="34986"/>
                </a:moveTo>
                <a:lnTo>
                  <a:pt x="247792" y="34986"/>
                </a:lnTo>
                <a:lnTo>
                  <a:pt x="247792" y="45680"/>
                </a:lnTo>
                <a:lnTo>
                  <a:pt x="268264" y="45680"/>
                </a:lnTo>
                <a:lnTo>
                  <a:pt x="268264" y="34986"/>
                </a:lnTo>
                <a:close/>
              </a:path>
              <a:path w="406400" h="138429">
                <a:moveTo>
                  <a:pt x="203792" y="86930"/>
                </a:moveTo>
                <a:lnTo>
                  <a:pt x="184843" y="88637"/>
                </a:lnTo>
                <a:lnTo>
                  <a:pt x="170563" y="93595"/>
                </a:lnTo>
                <a:lnTo>
                  <a:pt x="161554" y="101561"/>
                </a:lnTo>
                <a:lnTo>
                  <a:pt x="158418" y="112291"/>
                </a:lnTo>
                <a:lnTo>
                  <a:pt x="161554" y="123109"/>
                </a:lnTo>
                <a:lnTo>
                  <a:pt x="170563" y="131121"/>
                </a:lnTo>
                <a:lnTo>
                  <a:pt x="184843" y="136095"/>
                </a:lnTo>
                <a:lnTo>
                  <a:pt x="203792" y="137805"/>
                </a:lnTo>
                <a:lnTo>
                  <a:pt x="222742" y="136095"/>
                </a:lnTo>
                <a:lnTo>
                  <a:pt x="237022" y="131121"/>
                </a:lnTo>
                <a:lnTo>
                  <a:pt x="240672" y="127874"/>
                </a:lnTo>
                <a:lnTo>
                  <a:pt x="203792" y="127874"/>
                </a:lnTo>
                <a:lnTo>
                  <a:pt x="190000" y="126814"/>
                </a:lnTo>
                <a:lnTo>
                  <a:pt x="179615" y="123749"/>
                </a:lnTo>
                <a:lnTo>
                  <a:pt x="173070" y="118851"/>
                </a:lnTo>
                <a:lnTo>
                  <a:pt x="170793" y="112291"/>
                </a:lnTo>
                <a:lnTo>
                  <a:pt x="173070" y="105867"/>
                </a:lnTo>
                <a:lnTo>
                  <a:pt x="179615" y="101119"/>
                </a:lnTo>
                <a:lnTo>
                  <a:pt x="190000" y="98176"/>
                </a:lnTo>
                <a:lnTo>
                  <a:pt x="203792" y="97166"/>
                </a:lnTo>
                <a:lnTo>
                  <a:pt x="241060" y="97166"/>
                </a:lnTo>
                <a:lnTo>
                  <a:pt x="237022" y="93595"/>
                </a:lnTo>
                <a:lnTo>
                  <a:pt x="222742" y="88637"/>
                </a:lnTo>
                <a:lnTo>
                  <a:pt x="203792" y="86930"/>
                </a:lnTo>
                <a:close/>
              </a:path>
              <a:path w="406400" h="138429">
                <a:moveTo>
                  <a:pt x="241060" y="97166"/>
                </a:moveTo>
                <a:lnTo>
                  <a:pt x="203792" y="97166"/>
                </a:lnTo>
                <a:lnTo>
                  <a:pt x="217585" y="98176"/>
                </a:lnTo>
                <a:lnTo>
                  <a:pt x="227969" y="101119"/>
                </a:lnTo>
                <a:lnTo>
                  <a:pt x="234515" y="105867"/>
                </a:lnTo>
                <a:lnTo>
                  <a:pt x="236792" y="112291"/>
                </a:lnTo>
                <a:lnTo>
                  <a:pt x="234515" y="118851"/>
                </a:lnTo>
                <a:lnTo>
                  <a:pt x="227969" y="123749"/>
                </a:lnTo>
                <a:lnTo>
                  <a:pt x="217585" y="126814"/>
                </a:lnTo>
                <a:lnTo>
                  <a:pt x="203792" y="127874"/>
                </a:lnTo>
                <a:lnTo>
                  <a:pt x="240672" y="127874"/>
                </a:lnTo>
                <a:lnTo>
                  <a:pt x="246031" y="123109"/>
                </a:lnTo>
                <a:lnTo>
                  <a:pt x="249167" y="112291"/>
                </a:lnTo>
                <a:lnTo>
                  <a:pt x="246031" y="101561"/>
                </a:lnTo>
                <a:lnTo>
                  <a:pt x="241060" y="97166"/>
                </a:lnTo>
                <a:close/>
              </a:path>
              <a:path w="406400" h="138429">
                <a:moveTo>
                  <a:pt x="337155" y="81888"/>
                </a:moveTo>
                <a:lnTo>
                  <a:pt x="296211" y="81888"/>
                </a:lnTo>
                <a:lnTo>
                  <a:pt x="296211" y="91666"/>
                </a:lnTo>
                <a:lnTo>
                  <a:pt x="377488" y="91666"/>
                </a:lnTo>
                <a:lnTo>
                  <a:pt x="377488" y="103735"/>
                </a:lnTo>
                <a:lnTo>
                  <a:pt x="296516" y="103735"/>
                </a:lnTo>
                <a:lnTo>
                  <a:pt x="296516" y="136582"/>
                </a:lnTo>
                <a:lnTo>
                  <a:pt x="394141" y="136582"/>
                </a:lnTo>
                <a:lnTo>
                  <a:pt x="394141" y="129707"/>
                </a:lnTo>
                <a:lnTo>
                  <a:pt x="309044" y="129707"/>
                </a:lnTo>
                <a:lnTo>
                  <a:pt x="309044" y="112902"/>
                </a:lnTo>
                <a:lnTo>
                  <a:pt x="390016" y="112902"/>
                </a:lnTo>
                <a:lnTo>
                  <a:pt x="390016" y="86471"/>
                </a:lnTo>
                <a:lnTo>
                  <a:pt x="337155" y="86471"/>
                </a:lnTo>
                <a:lnTo>
                  <a:pt x="337155" y="81888"/>
                </a:lnTo>
                <a:close/>
              </a:path>
              <a:path w="406400" h="138429">
                <a:moveTo>
                  <a:pt x="394141" y="126652"/>
                </a:moveTo>
                <a:lnTo>
                  <a:pt x="309044" y="126652"/>
                </a:lnTo>
                <a:lnTo>
                  <a:pt x="309044" y="129707"/>
                </a:lnTo>
                <a:lnTo>
                  <a:pt x="394141" y="129707"/>
                </a:lnTo>
                <a:lnTo>
                  <a:pt x="394141" y="126652"/>
                </a:lnTo>
                <a:close/>
              </a:path>
              <a:path w="406400" h="138429">
                <a:moveTo>
                  <a:pt x="349683" y="65235"/>
                </a:moveTo>
                <a:lnTo>
                  <a:pt x="337155" y="65235"/>
                </a:lnTo>
                <a:lnTo>
                  <a:pt x="337155" y="86471"/>
                </a:lnTo>
                <a:lnTo>
                  <a:pt x="349683" y="86471"/>
                </a:lnTo>
                <a:lnTo>
                  <a:pt x="349683" y="65235"/>
                </a:lnTo>
                <a:close/>
              </a:path>
              <a:path w="406400" h="138429">
                <a:moveTo>
                  <a:pt x="390016" y="81888"/>
                </a:moveTo>
                <a:lnTo>
                  <a:pt x="349683" y="81888"/>
                </a:lnTo>
                <a:lnTo>
                  <a:pt x="349683" y="86471"/>
                </a:lnTo>
                <a:lnTo>
                  <a:pt x="390016" y="86471"/>
                </a:lnTo>
                <a:lnTo>
                  <a:pt x="390016" y="81888"/>
                </a:lnTo>
                <a:close/>
              </a:path>
              <a:path w="406400" h="138429">
                <a:moveTo>
                  <a:pt x="405905" y="58208"/>
                </a:moveTo>
                <a:lnTo>
                  <a:pt x="281086" y="58208"/>
                </a:lnTo>
                <a:lnTo>
                  <a:pt x="281086" y="68444"/>
                </a:lnTo>
                <a:lnTo>
                  <a:pt x="337155" y="68444"/>
                </a:lnTo>
                <a:lnTo>
                  <a:pt x="337155" y="65235"/>
                </a:lnTo>
                <a:lnTo>
                  <a:pt x="405905" y="65235"/>
                </a:lnTo>
                <a:lnTo>
                  <a:pt x="405905" y="58208"/>
                </a:lnTo>
                <a:close/>
              </a:path>
              <a:path w="406400" h="138429">
                <a:moveTo>
                  <a:pt x="405905" y="65235"/>
                </a:moveTo>
                <a:lnTo>
                  <a:pt x="349683" y="65235"/>
                </a:lnTo>
                <a:lnTo>
                  <a:pt x="349683" y="68444"/>
                </a:lnTo>
                <a:lnTo>
                  <a:pt x="405905" y="68444"/>
                </a:lnTo>
                <a:lnTo>
                  <a:pt x="405905" y="65235"/>
                </a:lnTo>
                <a:close/>
              </a:path>
              <a:path w="406400" h="138429">
                <a:moveTo>
                  <a:pt x="389710" y="4583"/>
                </a:moveTo>
                <a:lnTo>
                  <a:pt x="297280" y="4583"/>
                </a:lnTo>
                <a:lnTo>
                  <a:pt x="297280" y="46597"/>
                </a:lnTo>
                <a:lnTo>
                  <a:pt x="389710" y="46597"/>
                </a:lnTo>
                <a:lnTo>
                  <a:pt x="389710" y="36513"/>
                </a:lnTo>
                <a:lnTo>
                  <a:pt x="309808" y="36513"/>
                </a:lnTo>
                <a:lnTo>
                  <a:pt x="309808" y="14666"/>
                </a:lnTo>
                <a:lnTo>
                  <a:pt x="389710" y="14666"/>
                </a:lnTo>
                <a:lnTo>
                  <a:pt x="389710" y="4583"/>
                </a:lnTo>
                <a:close/>
              </a:path>
              <a:path w="406400" h="138429">
                <a:moveTo>
                  <a:pt x="389710" y="14666"/>
                </a:moveTo>
                <a:lnTo>
                  <a:pt x="377336" y="14666"/>
                </a:lnTo>
                <a:lnTo>
                  <a:pt x="377336" y="36513"/>
                </a:lnTo>
                <a:lnTo>
                  <a:pt x="389710" y="36513"/>
                </a:lnTo>
                <a:lnTo>
                  <a:pt x="389710" y="14666"/>
                </a:lnTo>
                <a:close/>
              </a:path>
            </a:pathLst>
          </a:custGeom>
          <a:solidFill>
            <a:srgbClr val="6775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8947753" y="6053992"/>
            <a:ext cx="406400" cy="138430"/>
          </a:xfrm>
          <a:custGeom>
            <a:avLst/>
            <a:gdLst/>
            <a:ahLst/>
            <a:cxnLst/>
            <a:rect l="l" t="t" r="r" b="b"/>
            <a:pathLst>
              <a:path w="406400" h="138429">
                <a:moveTo>
                  <a:pt x="32999" y="94110"/>
                </a:moveTo>
                <a:lnTo>
                  <a:pt x="13902" y="94110"/>
                </a:lnTo>
                <a:lnTo>
                  <a:pt x="13902" y="104346"/>
                </a:lnTo>
                <a:lnTo>
                  <a:pt x="96708" y="104346"/>
                </a:lnTo>
                <a:lnTo>
                  <a:pt x="96708" y="138110"/>
                </a:lnTo>
                <a:lnTo>
                  <a:pt x="109388" y="138110"/>
                </a:lnTo>
                <a:lnTo>
                  <a:pt x="109388" y="98694"/>
                </a:lnTo>
                <a:lnTo>
                  <a:pt x="32999" y="98694"/>
                </a:lnTo>
                <a:lnTo>
                  <a:pt x="32999" y="94110"/>
                </a:lnTo>
                <a:close/>
              </a:path>
              <a:path w="406400" h="138429">
                <a:moveTo>
                  <a:pt x="45680" y="71499"/>
                </a:moveTo>
                <a:lnTo>
                  <a:pt x="32999" y="71499"/>
                </a:lnTo>
                <a:lnTo>
                  <a:pt x="32999" y="98694"/>
                </a:lnTo>
                <a:lnTo>
                  <a:pt x="45680" y="98694"/>
                </a:lnTo>
                <a:lnTo>
                  <a:pt x="45680" y="71499"/>
                </a:lnTo>
                <a:close/>
              </a:path>
              <a:path w="406400" h="138429">
                <a:moveTo>
                  <a:pt x="79444" y="94110"/>
                </a:moveTo>
                <a:lnTo>
                  <a:pt x="45680" y="94110"/>
                </a:lnTo>
                <a:lnTo>
                  <a:pt x="45680" y="98694"/>
                </a:lnTo>
                <a:lnTo>
                  <a:pt x="79444" y="98694"/>
                </a:lnTo>
                <a:lnTo>
                  <a:pt x="79444" y="94110"/>
                </a:lnTo>
                <a:close/>
              </a:path>
              <a:path w="406400" h="138429">
                <a:moveTo>
                  <a:pt x="91971" y="71346"/>
                </a:moveTo>
                <a:lnTo>
                  <a:pt x="79444" y="71346"/>
                </a:lnTo>
                <a:lnTo>
                  <a:pt x="79444" y="98694"/>
                </a:lnTo>
                <a:lnTo>
                  <a:pt x="91971" y="98694"/>
                </a:lnTo>
                <a:lnTo>
                  <a:pt x="91971" y="71346"/>
                </a:lnTo>
                <a:close/>
              </a:path>
              <a:path w="406400" h="138429">
                <a:moveTo>
                  <a:pt x="109388" y="94110"/>
                </a:moveTo>
                <a:lnTo>
                  <a:pt x="91971" y="94110"/>
                </a:lnTo>
                <a:lnTo>
                  <a:pt x="91971" y="98694"/>
                </a:lnTo>
                <a:lnTo>
                  <a:pt x="109388" y="98694"/>
                </a:lnTo>
                <a:lnTo>
                  <a:pt x="109388" y="94110"/>
                </a:lnTo>
                <a:close/>
              </a:path>
              <a:path w="406400" h="138429">
                <a:moveTo>
                  <a:pt x="124819" y="66458"/>
                </a:moveTo>
                <a:lnTo>
                  <a:pt x="0" y="66458"/>
                </a:lnTo>
                <a:lnTo>
                  <a:pt x="0" y="76846"/>
                </a:lnTo>
                <a:lnTo>
                  <a:pt x="32999" y="76846"/>
                </a:lnTo>
                <a:lnTo>
                  <a:pt x="32999" y="71499"/>
                </a:lnTo>
                <a:lnTo>
                  <a:pt x="79444" y="71499"/>
                </a:lnTo>
                <a:lnTo>
                  <a:pt x="79444" y="71346"/>
                </a:lnTo>
                <a:lnTo>
                  <a:pt x="124819" y="71346"/>
                </a:lnTo>
                <a:lnTo>
                  <a:pt x="124819" y="66458"/>
                </a:lnTo>
                <a:close/>
              </a:path>
              <a:path w="406400" h="138429">
                <a:moveTo>
                  <a:pt x="79444" y="71499"/>
                </a:moveTo>
                <a:lnTo>
                  <a:pt x="45680" y="71499"/>
                </a:lnTo>
                <a:lnTo>
                  <a:pt x="45680" y="76846"/>
                </a:lnTo>
                <a:lnTo>
                  <a:pt x="79444" y="76846"/>
                </a:lnTo>
                <a:lnTo>
                  <a:pt x="79444" y="71499"/>
                </a:lnTo>
                <a:close/>
              </a:path>
              <a:path w="406400" h="138429">
                <a:moveTo>
                  <a:pt x="124819" y="71346"/>
                </a:moveTo>
                <a:lnTo>
                  <a:pt x="91971" y="71346"/>
                </a:lnTo>
                <a:lnTo>
                  <a:pt x="91971" y="76846"/>
                </a:lnTo>
                <a:lnTo>
                  <a:pt x="124819" y="76846"/>
                </a:lnTo>
                <a:lnTo>
                  <a:pt x="124819" y="71346"/>
                </a:lnTo>
                <a:close/>
              </a:path>
              <a:path w="406400" h="138429">
                <a:moveTo>
                  <a:pt x="62485" y="3208"/>
                </a:moveTo>
                <a:lnTo>
                  <a:pt x="42262" y="5017"/>
                </a:lnTo>
                <a:lnTo>
                  <a:pt x="26965" y="10236"/>
                </a:lnTo>
                <a:lnTo>
                  <a:pt x="17282" y="18548"/>
                </a:lnTo>
                <a:lnTo>
                  <a:pt x="13902" y="29638"/>
                </a:lnTo>
                <a:lnTo>
                  <a:pt x="17282" y="40729"/>
                </a:lnTo>
                <a:lnTo>
                  <a:pt x="26965" y="49041"/>
                </a:lnTo>
                <a:lnTo>
                  <a:pt x="42262" y="54259"/>
                </a:lnTo>
                <a:lnTo>
                  <a:pt x="62485" y="56069"/>
                </a:lnTo>
                <a:lnTo>
                  <a:pt x="82645" y="54259"/>
                </a:lnTo>
                <a:lnTo>
                  <a:pt x="97949" y="49041"/>
                </a:lnTo>
                <a:lnTo>
                  <a:pt x="101521" y="45985"/>
                </a:lnTo>
                <a:lnTo>
                  <a:pt x="62485" y="45985"/>
                </a:lnTo>
                <a:lnTo>
                  <a:pt x="47642" y="44871"/>
                </a:lnTo>
                <a:lnTo>
                  <a:pt x="36437" y="41650"/>
                </a:lnTo>
                <a:lnTo>
                  <a:pt x="29357" y="36511"/>
                </a:lnTo>
                <a:lnTo>
                  <a:pt x="26888" y="29638"/>
                </a:lnTo>
                <a:lnTo>
                  <a:pt x="29357" y="22701"/>
                </a:lnTo>
                <a:lnTo>
                  <a:pt x="36437" y="17569"/>
                </a:lnTo>
                <a:lnTo>
                  <a:pt x="47642" y="14384"/>
                </a:lnTo>
                <a:lnTo>
                  <a:pt x="62485" y="13291"/>
                </a:lnTo>
                <a:lnTo>
                  <a:pt x="101521" y="13291"/>
                </a:lnTo>
                <a:lnTo>
                  <a:pt x="97949" y="10236"/>
                </a:lnTo>
                <a:lnTo>
                  <a:pt x="82645" y="5017"/>
                </a:lnTo>
                <a:lnTo>
                  <a:pt x="62485" y="3208"/>
                </a:lnTo>
                <a:close/>
              </a:path>
              <a:path w="406400" h="138429">
                <a:moveTo>
                  <a:pt x="101521" y="13291"/>
                </a:moveTo>
                <a:lnTo>
                  <a:pt x="62485" y="13291"/>
                </a:lnTo>
                <a:lnTo>
                  <a:pt x="77264" y="14384"/>
                </a:lnTo>
                <a:lnTo>
                  <a:pt x="88477" y="17569"/>
                </a:lnTo>
                <a:lnTo>
                  <a:pt x="95593" y="22701"/>
                </a:lnTo>
                <a:lnTo>
                  <a:pt x="98083" y="29638"/>
                </a:lnTo>
                <a:lnTo>
                  <a:pt x="95593" y="36511"/>
                </a:lnTo>
                <a:lnTo>
                  <a:pt x="88477" y="41650"/>
                </a:lnTo>
                <a:lnTo>
                  <a:pt x="77264" y="44871"/>
                </a:lnTo>
                <a:lnTo>
                  <a:pt x="62485" y="45985"/>
                </a:lnTo>
                <a:lnTo>
                  <a:pt x="101521" y="45985"/>
                </a:lnTo>
                <a:lnTo>
                  <a:pt x="107667" y="40729"/>
                </a:lnTo>
                <a:lnTo>
                  <a:pt x="111069" y="29638"/>
                </a:lnTo>
                <a:lnTo>
                  <a:pt x="107667" y="18548"/>
                </a:lnTo>
                <a:lnTo>
                  <a:pt x="101521" y="13291"/>
                </a:lnTo>
                <a:close/>
              </a:path>
              <a:path w="406400" h="138429">
                <a:moveTo>
                  <a:pt x="177362" y="10541"/>
                </a:moveTo>
                <a:lnTo>
                  <a:pt x="163371" y="13936"/>
                </a:lnTo>
                <a:lnTo>
                  <a:pt x="152402" y="23604"/>
                </a:lnTo>
                <a:lnTo>
                  <a:pt x="145243" y="38772"/>
                </a:lnTo>
                <a:lnTo>
                  <a:pt x="142682" y="58666"/>
                </a:lnTo>
                <a:lnTo>
                  <a:pt x="145243" y="78649"/>
                </a:lnTo>
                <a:lnTo>
                  <a:pt x="152402" y="93862"/>
                </a:lnTo>
                <a:lnTo>
                  <a:pt x="163371" y="103547"/>
                </a:lnTo>
                <a:lnTo>
                  <a:pt x="177362" y="106944"/>
                </a:lnTo>
                <a:lnTo>
                  <a:pt x="191353" y="103547"/>
                </a:lnTo>
                <a:lnTo>
                  <a:pt x="200137" y="95791"/>
                </a:lnTo>
                <a:lnTo>
                  <a:pt x="177362" y="95791"/>
                </a:lnTo>
                <a:lnTo>
                  <a:pt x="168157" y="93148"/>
                </a:lnTo>
                <a:lnTo>
                  <a:pt x="161015" y="85650"/>
                </a:lnTo>
                <a:lnTo>
                  <a:pt x="156393" y="73941"/>
                </a:lnTo>
                <a:lnTo>
                  <a:pt x="154751" y="58666"/>
                </a:lnTo>
                <a:lnTo>
                  <a:pt x="156393" y="43527"/>
                </a:lnTo>
                <a:lnTo>
                  <a:pt x="161015" y="31968"/>
                </a:lnTo>
                <a:lnTo>
                  <a:pt x="168157" y="24592"/>
                </a:lnTo>
                <a:lnTo>
                  <a:pt x="177362" y="21999"/>
                </a:lnTo>
                <a:lnTo>
                  <a:pt x="200502" y="21999"/>
                </a:lnTo>
                <a:lnTo>
                  <a:pt x="191353" y="13936"/>
                </a:lnTo>
                <a:lnTo>
                  <a:pt x="177362" y="10541"/>
                </a:lnTo>
                <a:close/>
              </a:path>
              <a:path w="406400" h="138429">
                <a:moveTo>
                  <a:pt x="200502" y="21999"/>
                </a:moveTo>
                <a:lnTo>
                  <a:pt x="177362" y="21999"/>
                </a:lnTo>
                <a:lnTo>
                  <a:pt x="186502" y="24592"/>
                </a:lnTo>
                <a:lnTo>
                  <a:pt x="193652" y="31968"/>
                </a:lnTo>
                <a:lnTo>
                  <a:pt x="198309" y="43527"/>
                </a:lnTo>
                <a:lnTo>
                  <a:pt x="199973" y="58666"/>
                </a:lnTo>
                <a:lnTo>
                  <a:pt x="198309" y="73941"/>
                </a:lnTo>
                <a:lnTo>
                  <a:pt x="193652" y="85650"/>
                </a:lnTo>
                <a:lnTo>
                  <a:pt x="186502" y="93148"/>
                </a:lnTo>
                <a:lnTo>
                  <a:pt x="177362" y="95791"/>
                </a:lnTo>
                <a:lnTo>
                  <a:pt x="200137" y="95791"/>
                </a:lnTo>
                <a:lnTo>
                  <a:pt x="202322" y="93862"/>
                </a:lnTo>
                <a:lnTo>
                  <a:pt x="209481" y="78649"/>
                </a:lnTo>
                <a:lnTo>
                  <a:pt x="212042" y="58666"/>
                </a:lnTo>
                <a:lnTo>
                  <a:pt x="209481" y="38772"/>
                </a:lnTo>
                <a:lnTo>
                  <a:pt x="202322" y="23604"/>
                </a:lnTo>
                <a:lnTo>
                  <a:pt x="200502" y="21999"/>
                </a:lnTo>
                <a:close/>
              </a:path>
              <a:path w="406400" h="138429">
                <a:moveTo>
                  <a:pt x="246876" y="0"/>
                </a:moveTo>
                <a:lnTo>
                  <a:pt x="234042" y="0"/>
                </a:lnTo>
                <a:lnTo>
                  <a:pt x="234042" y="138110"/>
                </a:lnTo>
                <a:lnTo>
                  <a:pt x="246876" y="138110"/>
                </a:lnTo>
                <a:lnTo>
                  <a:pt x="246876" y="65847"/>
                </a:lnTo>
                <a:lnTo>
                  <a:pt x="243820" y="65847"/>
                </a:lnTo>
                <a:lnTo>
                  <a:pt x="243820" y="55152"/>
                </a:lnTo>
                <a:lnTo>
                  <a:pt x="246876" y="55152"/>
                </a:lnTo>
                <a:lnTo>
                  <a:pt x="246876" y="0"/>
                </a:lnTo>
                <a:close/>
              </a:path>
              <a:path w="406400" h="138429">
                <a:moveTo>
                  <a:pt x="246876" y="55152"/>
                </a:moveTo>
                <a:lnTo>
                  <a:pt x="243820" y="55152"/>
                </a:lnTo>
                <a:lnTo>
                  <a:pt x="243820" y="65847"/>
                </a:lnTo>
                <a:lnTo>
                  <a:pt x="246876" y="65847"/>
                </a:lnTo>
                <a:lnTo>
                  <a:pt x="246876" y="55152"/>
                </a:lnTo>
                <a:close/>
              </a:path>
              <a:path w="406400" h="138429">
                <a:moveTo>
                  <a:pt x="269487" y="55152"/>
                </a:moveTo>
                <a:lnTo>
                  <a:pt x="246876" y="55152"/>
                </a:lnTo>
                <a:lnTo>
                  <a:pt x="246876" y="65847"/>
                </a:lnTo>
                <a:lnTo>
                  <a:pt x="269487" y="65847"/>
                </a:lnTo>
                <a:lnTo>
                  <a:pt x="269487" y="55152"/>
                </a:lnTo>
                <a:close/>
              </a:path>
              <a:path w="406400" h="138429">
                <a:moveTo>
                  <a:pt x="337155" y="81888"/>
                </a:moveTo>
                <a:lnTo>
                  <a:pt x="296211" y="81888"/>
                </a:lnTo>
                <a:lnTo>
                  <a:pt x="296211" y="91666"/>
                </a:lnTo>
                <a:lnTo>
                  <a:pt x="377488" y="91666"/>
                </a:lnTo>
                <a:lnTo>
                  <a:pt x="377488" y="103735"/>
                </a:lnTo>
                <a:lnTo>
                  <a:pt x="296516" y="103735"/>
                </a:lnTo>
                <a:lnTo>
                  <a:pt x="296516" y="136582"/>
                </a:lnTo>
                <a:lnTo>
                  <a:pt x="394141" y="136582"/>
                </a:lnTo>
                <a:lnTo>
                  <a:pt x="394141" y="129707"/>
                </a:lnTo>
                <a:lnTo>
                  <a:pt x="309044" y="129707"/>
                </a:lnTo>
                <a:lnTo>
                  <a:pt x="309044" y="112902"/>
                </a:lnTo>
                <a:lnTo>
                  <a:pt x="390016" y="112902"/>
                </a:lnTo>
                <a:lnTo>
                  <a:pt x="390016" y="86471"/>
                </a:lnTo>
                <a:lnTo>
                  <a:pt x="337155" y="86471"/>
                </a:lnTo>
                <a:lnTo>
                  <a:pt x="337155" y="81888"/>
                </a:lnTo>
                <a:close/>
              </a:path>
              <a:path w="406400" h="138429">
                <a:moveTo>
                  <a:pt x="394141" y="126652"/>
                </a:moveTo>
                <a:lnTo>
                  <a:pt x="309044" y="126652"/>
                </a:lnTo>
                <a:lnTo>
                  <a:pt x="309044" y="129707"/>
                </a:lnTo>
                <a:lnTo>
                  <a:pt x="394141" y="129707"/>
                </a:lnTo>
                <a:lnTo>
                  <a:pt x="394141" y="126652"/>
                </a:lnTo>
                <a:close/>
              </a:path>
              <a:path w="406400" h="138429">
                <a:moveTo>
                  <a:pt x="349683" y="65235"/>
                </a:moveTo>
                <a:lnTo>
                  <a:pt x="337155" y="65235"/>
                </a:lnTo>
                <a:lnTo>
                  <a:pt x="337155" y="86471"/>
                </a:lnTo>
                <a:lnTo>
                  <a:pt x="349683" y="86471"/>
                </a:lnTo>
                <a:lnTo>
                  <a:pt x="349683" y="65235"/>
                </a:lnTo>
                <a:close/>
              </a:path>
              <a:path w="406400" h="138429">
                <a:moveTo>
                  <a:pt x="390016" y="81888"/>
                </a:moveTo>
                <a:lnTo>
                  <a:pt x="349683" y="81888"/>
                </a:lnTo>
                <a:lnTo>
                  <a:pt x="349683" y="86471"/>
                </a:lnTo>
                <a:lnTo>
                  <a:pt x="390016" y="86471"/>
                </a:lnTo>
                <a:lnTo>
                  <a:pt x="390016" y="81888"/>
                </a:lnTo>
                <a:close/>
              </a:path>
              <a:path w="406400" h="138429">
                <a:moveTo>
                  <a:pt x="405905" y="58208"/>
                </a:moveTo>
                <a:lnTo>
                  <a:pt x="281086" y="58208"/>
                </a:lnTo>
                <a:lnTo>
                  <a:pt x="281086" y="68444"/>
                </a:lnTo>
                <a:lnTo>
                  <a:pt x="337155" y="68444"/>
                </a:lnTo>
                <a:lnTo>
                  <a:pt x="337155" y="65235"/>
                </a:lnTo>
                <a:lnTo>
                  <a:pt x="405905" y="65235"/>
                </a:lnTo>
                <a:lnTo>
                  <a:pt x="405905" y="58208"/>
                </a:lnTo>
                <a:close/>
              </a:path>
              <a:path w="406400" h="138429">
                <a:moveTo>
                  <a:pt x="405905" y="65235"/>
                </a:moveTo>
                <a:lnTo>
                  <a:pt x="349683" y="65235"/>
                </a:lnTo>
                <a:lnTo>
                  <a:pt x="349683" y="68444"/>
                </a:lnTo>
                <a:lnTo>
                  <a:pt x="405905" y="68444"/>
                </a:lnTo>
                <a:lnTo>
                  <a:pt x="405905" y="65235"/>
                </a:lnTo>
                <a:close/>
              </a:path>
              <a:path w="406400" h="138429">
                <a:moveTo>
                  <a:pt x="389710" y="4583"/>
                </a:moveTo>
                <a:lnTo>
                  <a:pt x="297280" y="4583"/>
                </a:lnTo>
                <a:lnTo>
                  <a:pt x="297280" y="46597"/>
                </a:lnTo>
                <a:lnTo>
                  <a:pt x="389710" y="46597"/>
                </a:lnTo>
                <a:lnTo>
                  <a:pt x="389710" y="36513"/>
                </a:lnTo>
                <a:lnTo>
                  <a:pt x="309808" y="36513"/>
                </a:lnTo>
                <a:lnTo>
                  <a:pt x="309808" y="14666"/>
                </a:lnTo>
                <a:lnTo>
                  <a:pt x="389710" y="14666"/>
                </a:lnTo>
                <a:lnTo>
                  <a:pt x="389710" y="4583"/>
                </a:lnTo>
                <a:close/>
              </a:path>
              <a:path w="406400" h="138429">
                <a:moveTo>
                  <a:pt x="389710" y="14666"/>
                </a:moveTo>
                <a:lnTo>
                  <a:pt x="377336" y="14666"/>
                </a:lnTo>
                <a:lnTo>
                  <a:pt x="377336" y="36513"/>
                </a:lnTo>
                <a:lnTo>
                  <a:pt x="389710" y="36513"/>
                </a:lnTo>
                <a:lnTo>
                  <a:pt x="389710" y="14666"/>
                </a:lnTo>
                <a:close/>
              </a:path>
            </a:pathLst>
          </a:custGeom>
          <a:solidFill>
            <a:srgbClr val="6775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5663170" y="3208829"/>
            <a:ext cx="406400" cy="138430"/>
          </a:xfrm>
          <a:custGeom>
            <a:avLst/>
            <a:gdLst/>
            <a:ahLst/>
            <a:cxnLst/>
            <a:rect l="l" t="t" r="r" b="b"/>
            <a:pathLst>
              <a:path w="406400" h="138429">
                <a:moveTo>
                  <a:pt x="113971" y="0"/>
                </a:moveTo>
                <a:lnTo>
                  <a:pt x="101444" y="0"/>
                </a:lnTo>
                <a:lnTo>
                  <a:pt x="101444" y="138416"/>
                </a:lnTo>
                <a:lnTo>
                  <a:pt x="113971" y="138416"/>
                </a:lnTo>
                <a:lnTo>
                  <a:pt x="113971" y="57291"/>
                </a:lnTo>
                <a:lnTo>
                  <a:pt x="107708" y="57291"/>
                </a:lnTo>
                <a:lnTo>
                  <a:pt x="107708" y="46902"/>
                </a:lnTo>
                <a:lnTo>
                  <a:pt x="113971" y="46902"/>
                </a:lnTo>
                <a:lnTo>
                  <a:pt x="113971" y="0"/>
                </a:lnTo>
                <a:close/>
              </a:path>
              <a:path w="406400" h="138429">
                <a:moveTo>
                  <a:pt x="38347" y="12069"/>
                </a:moveTo>
                <a:lnTo>
                  <a:pt x="35902" y="12069"/>
                </a:lnTo>
                <a:lnTo>
                  <a:pt x="35902" y="36666"/>
                </a:lnTo>
                <a:lnTo>
                  <a:pt x="33150" y="55816"/>
                </a:lnTo>
                <a:lnTo>
                  <a:pt x="25571" y="73676"/>
                </a:lnTo>
                <a:lnTo>
                  <a:pt x="14182" y="88615"/>
                </a:lnTo>
                <a:lnTo>
                  <a:pt x="0" y="98999"/>
                </a:lnTo>
                <a:lnTo>
                  <a:pt x="8097" y="109082"/>
                </a:lnTo>
                <a:lnTo>
                  <a:pt x="23281" y="97166"/>
                </a:lnTo>
                <a:lnTo>
                  <a:pt x="35387" y="80093"/>
                </a:lnTo>
                <a:lnTo>
                  <a:pt x="42439" y="61880"/>
                </a:lnTo>
                <a:lnTo>
                  <a:pt x="41202" y="58771"/>
                </a:lnTo>
                <a:lnTo>
                  <a:pt x="38347" y="36666"/>
                </a:lnTo>
                <a:lnTo>
                  <a:pt x="38347" y="12069"/>
                </a:lnTo>
                <a:close/>
              </a:path>
              <a:path w="406400" h="138429">
                <a:moveTo>
                  <a:pt x="48583" y="12069"/>
                </a:moveTo>
                <a:lnTo>
                  <a:pt x="46291" y="12069"/>
                </a:lnTo>
                <a:lnTo>
                  <a:pt x="46291" y="36666"/>
                </a:lnTo>
                <a:lnTo>
                  <a:pt x="43395" y="59411"/>
                </a:lnTo>
                <a:lnTo>
                  <a:pt x="42439" y="61880"/>
                </a:lnTo>
                <a:lnTo>
                  <a:pt x="49156" y="78756"/>
                </a:lnTo>
                <a:lnTo>
                  <a:pt x="61292" y="95189"/>
                </a:lnTo>
                <a:lnTo>
                  <a:pt x="76694" y="106638"/>
                </a:lnTo>
                <a:lnTo>
                  <a:pt x="84180" y="96402"/>
                </a:lnTo>
                <a:lnTo>
                  <a:pt x="70174" y="86617"/>
                </a:lnTo>
                <a:lnTo>
                  <a:pt x="58876" y="72435"/>
                </a:lnTo>
                <a:lnTo>
                  <a:pt x="51330" y="55302"/>
                </a:lnTo>
                <a:lnTo>
                  <a:pt x="48583" y="36666"/>
                </a:lnTo>
                <a:lnTo>
                  <a:pt x="48583" y="12069"/>
                </a:lnTo>
                <a:close/>
              </a:path>
              <a:path w="406400" h="138429">
                <a:moveTo>
                  <a:pt x="46291" y="12069"/>
                </a:moveTo>
                <a:lnTo>
                  <a:pt x="38347" y="12069"/>
                </a:lnTo>
                <a:lnTo>
                  <a:pt x="38347" y="36666"/>
                </a:lnTo>
                <a:lnTo>
                  <a:pt x="41202" y="58771"/>
                </a:lnTo>
                <a:lnTo>
                  <a:pt x="42439" y="61880"/>
                </a:lnTo>
                <a:lnTo>
                  <a:pt x="43395" y="59411"/>
                </a:lnTo>
                <a:lnTo>
                  <a:pt x="46291" y="36666"/>
                </a:lnTo>
                <a:lnTo>
                  <a:pt x="46291" y="12069"/>
                </a:lnTo>
                <a:close/>
              </a:path>
              <a:path w="406400" h="138429">
                <a:moveTo>
                  <a:pt x="101444" y="46902"/>
                </a:moveTo>
                <a:lnTo>
                  <a:pt x="69208" y="46902"/>
                </a:lnTo>
                <a:lnTo>
                  <a:pt x="69208" y="57291"/>
                </a:lnTo>
                <a:lnTo>
                  <a:pt x="101444" y="57291"/>
                </a:lnTo>
                <a:lnTo>
                  <a:pt x="101444" y="46902"/>
                </a:lnTo>
                <a:close/>
              </a:path>
              <a:path w="406400" h="138429">
                <a:moveTo>
                  <a:pt x="113971" y="46902"/>
                </a:moveTo>
                <a:lnTo>
                  <a:pt x="107708" y="46902"/>
                </a:lnTo>
                <a:lnTo>
                  <a:pt x="107708" y="57291"/>
                </a:lnTo>
                <a:lnTo>
                  <a:pt x="113971" y="57291"/>
                </a:lnTo>
                <a:lnTo>
                  <a:pt x="113971" y="46902"/>
                </a:lnTo>
                <a:close/>
              </a:path>
              <a:path w="406400" h="138429">
                <a:moveTo>
                  <a:pt x="247945" y="152"/>
                </a:moveTo>
                <a:lnTo>
                  <a:pt x="235265" y="152"/>
                </a:lnTo>
                <a:lnTo>
                  <a:pt x="235265" y="81888"/>
                </a:lnTo>
                <a:lnTo>
                  <a:pt x="247945" y="81888"/>
                </a:lnTo>
                <a:lnTo>
                  <a:pt x="247945" y="60652"/>
                </a:lnTo>
                <a:lnTo>
                  <a:pt x="244126" y="60652"/>
                </a:lnTo>
                <a:lnTo>
                  <a:pt x="244126" y="50110"/>
                </a:lnTo>
                <a:lnTo>
                  <a:pt x="247945" y="50110"/>
                </a:lnTo>
                <a:lnTo>
                  <a:pt x="247945" y="31319"/>
                </a:lnTo>
                <a:lnTo>
                  <a:pt x="244126" y="31319"/>
                </a:lnTo>
                <a:lnTo>
                  <a:pt x="244126" y="20777"/>
                </a:lnTo>
                <a:lnTo>
                  <a:pt x="247945" y="20777"/>
                </a:lnTo>
                <a:lnTo>
                  <a:pt x="247945" y="152"/>
                </a:lnTo>
                <a:close/>
              </a:path>
              <a:path w="406400" h="138429">
                <a:moveTo>
                  <a:pt x="247945" y="50110"/>
                </a:moveTo>
                <a:lnTo>
                  <a:pt x="244126" y="50110"/>
                </a:lnTo>
                <a:lnTo>
                  <a:pt x="244126" y="60652"/>
                </a:lnTo>
                <a:lnTo>
                  <a:pt x="247945" y="60652"/>
                </a:lnTo>
                <a:lnTo>
                  <a:pt x="247945" y="50110"/>
                </a:lnTo>
                <a:close/>
              </a:path>
              <a:path w="406400" h="138429">
                <a:moveTo>
                  <a:pt x="268112" y="50110"/>
                </a:moveTo>
                <a:lnTo>
                  <a:pt x="247945" y="50110"/>
                </a:lnTo>
                <a:lnTo>
                  <a:pt x="247945" y="60652"/>
                </a:lnTo>
                <a:lnTo>
                  <a:pt x="268112" y="60652"/>
                </a:lnTo>
                <a:lnTo>
                  <a:pt x="268112" y="50110"/>
                </a:lnTo>
                <a:close/>
              </a:path>
              <a:path w="406400" h="138429">
                <a:moveTo>
                  <a:pt x="247945" y="20777"/>
                </a:moveTo>
                <a:lnTo>
                  <a:pt x="244126" y="20777"/>
                </a:lnTo>
                <a:lnTo>
                  <a:pt x="244126" y="31319"/>
                </a:lnTo>
                <a:lnTo>
                  <a:pt x="247945" y="31319"/>
                </a:lnTo>
                <a:lnTo>
                  <a:pt x="247945" y="20777"/>
                </a:lnTo>
                <a:close/>
              </a:path>
              <a:path w="406400" h="138429">
                <a:moveTo>
                  <a:pt x="268112" y="20777"/>
                </a:moveTo>
                <a:lnTo>
                  <a:pt x="247945" y="20777"/>
                </a:lnTo>
                <a:lnTo>
                  <a:pt x="247945" y="31319"/>
                </a:lnTo>
                <a:lnTo>
                  <a:pt x="268112" y="31319"/>
                </a:lnTo>
                <a:lnTo>
                  <a:pt x="268112" y="20777"/>
                </a:lnTo>
                <a:close/>
              </a:path>
              <a:path w="406400" h="138429">
                <a:moveTo>
                  <a:pt x="179348" y="8249"/>
                </a:moveTo>
                <a:lnTo>
                  <a:pt x="164949" y="10651"/>
                </a:lnTo>
                <a:lnTo>
                  <a:pt x="153529" y="17378"/>
                </a:lnTo>
                <a:lnTo>
                  <a:pt x="146004" y="27714"/>
                </a:lnTo>
                <a:lnTo>
                  <a:pt x="143293" y="40944"/>
                </a:lnTo>
                <a:lnTo>
                  <a:pt x="146004" y="54061"/>
                </a:lnTo>
                <a:lnTo>
                  <a:pt x="153529" y="64300"/>
                </a:lnTo>
                <a:lnTo>
                  <a:pt x="164949" y="70957"/>
                </a:lnTo>
                <a:lnTo>
                  <a:pt x="179348" y="73333"/>
                </a:lnTo>
                <a:lnTo>
                  <a:pt x="193747" y="70957"/>
                </a:lnTo>
                <a:lnTo>
                  <a:pt x="205167" y="64300"/>
                </a:lnTo>
                <a:lnTo>
                  <a:pt x="206276" y="62791"/>
                </a:lnTo>
                <a:lnTo>
                  <a:pt x="179348" y="62791"/>
                </a:lnTo>
                <a:lnTo>
                  <a:pt x="169847" y="61204"/>
                </a:lnTo>
                <a:lnTo>
                  <a:pt x="162352" y="56737"/>
                </a:lnTo>
                <a:lnTo>
                  <a:pt x="157434" y="49836"/>
                </a:lnTo>
                <a:lnTo>
                  <a:pt x="155668" y="40944"/>
                </a:lnTo>
                <a:lnTo>
                  <a:pt x="157434" y="32028"/>
                </a:lnTo>
                <a:lnTo>
                  <a:pt x="162352" y="25074"/>
                </a:lnTo>
                <a:lnTo>
                  <a:pt x="169847" y="20555"/>
                </a:lnTo>
                <a:lnTo>
                  <a:pt x="179348" y="18944"/>
                </a:lnTo>
                <a:lnTo>
                  <a:pt x="206307" y="18944"/>
                </a:lnTo>
                <a:lnTo>
                  <a:pt x="205167" y="17378"/>
                </a:lnTo>
                <a:lnTo>
                  <a:pt x="193747" y="10651"/>
                </a:lnTo>
                <a:lnTo>
                  <a:pt x="179348" y="8249"/>
                </a:lnTo>
                <a:close/>
              </a:path>
              <a:path w="406400" h="138429">
                <a:moveTo>
                  <a:pt x="206307" y="18944"/>
                </a:moveTo>
                <a:lnTo>
                  <a:pt x="179348" y="18944"/>
                </a:lnTo>
                <a:lnTo>
                  <a:pt x="188849" y="20555"/>
                </a:lnTo>
                <a:lnTo>
                  <a:pt x="196345" y="25074"/>
                </a:lnTo>
                <a:lnTo>
                  <a:pt x="201262" y="32028"/>
                </a:lnTo>
                <a:lnTo>
                  <a:pt x="203029" y="40944"/>
                </a:lnTo>
                <a:lnTo>
                  <a:pt x="201262" y="49836"/>
                </a:lnTo>
                <a:lnTo>
                  <a:pt x="196345" y="56737"/>
                </a:lnTo>
                <a:lnTo>
                  <a:pt x="188849" y="61204"/>
                </a:lnTo>
                <a:lnTo>
                  <a:pt x="179348" y="62791"/>
                </a:lnTo>
                <a:lnTo>
                  <a:pt x="206276" y="62791"/>
                </a:lnTo>
                <a:lnTo>
                  <a:pt x="212692" y="54061"/>
                </a:lnTo>
                <a:lnTo>
                  <a:pt x="215404" y="40944"/>
                </a:lnTo>
                <a:lnTo>
                  <a:pt x="212692" y="27714"/>
                </a:lnTo>
                <a:lnTo>
                  <a:pt x="206307" y="18944"/>
                </a:lnTo>
                <a:close/>
              </a:path>
              <a:path w="406400" h="138429">
                <a:moveTo>
                  <a:pt x="203945" y="86319"/>
                </a:moveTo>
                <a:lnTo>
                  <a:pt x="184996" y="88076"/>
                </a:lnTo>
                <a:lnTo>
                  <a:pt x="170716" y="93155"/>
                </a:lnTo>
                <a:lnTo>
                  <a:pt x="161707" y="101272"/>
                </a:lnTo>
                <a:lnTo>
                  <a:pt x="158570" y="112138"/>
                </a:lnTo>
                <a:lnTo>
                  <a:pt x="161707" y="123069"/>
                </a:lnTo>
                <a:lnTo>
                  <a:pt x="170716" y="131178"/>
                </a:lnTo>
                <a:lnTo>
                  <a:pt x="184996" y="136222"/>
                </a:lnTo>
                <a:lnTo>
                  <a:pt x="203945" y="137957"/>
                </a:lnTo>
                <a:lnTo>
                  <a:pt x="222894" y="136222"/>
                </a:lnTo>
                <a:lnTo>
                  <a:pt x="237174" y="131178"/>
                </a:lnTo>
                <a:lnTo>
                  <a:pt x="240845" y="127874"/>
                </a:lnTo>
                <a:lnTo>
                  <a:pt x="203945" y="127874"/>
                </a:lnTo>
                <a:lnTo>
                  <a:pt x="190152" y="126812"/>
                </a:lnTo>
                <a:lnTo>
                  <a:pt x="179768" y="123730"/>
                </a:lnTo>
                <a:lnTo>
                  <a:pt x="173223" y="118786"/>
                </a:lnTo>
                <a:lnTo>
                  <a:pt x="170945" y="112138"/>
                </a:lnTo>
                <a:lnTo>
                  <a:pt x="173223" y="105514"/>
                </a:lnTo>
                <a:lnTo>
                  <a:pt x="179768" y="100622"/>
                </a:lnTo>
                <a:lnTo>
                  <a:pt x="190152" y="97593"/>
                </a:lnTo>
                <a:lnTo>
                  <a:pt x="203945" y="96555"/>
                </a:lnTo>
                <a:lnTo>
                  <a:pt x="240948" y="96555"/>
                </a:lnTo>
                <a:lnTo>
                  <a:pt x="237174" y="93155"/>
                </a:lnTo>
                <a:lnTo>
                  <a:pt x="222894" y="88076"/>
                </a:lnTo>
                <a:lnTo>
                  <a:pt x="203945" y="86319"/>
                </a:lnTo>
                <a:close/>
              </a:path>
              <a:path w="406400" h="138429">
                <a:moveTo>
                  <a:pt x="240948" y="96555"/>
                </a:moveTo>
                <a:lnTo>
                  <a:pt x="203945" y="96555"/>
                </a:lnTo>
                <a:lnTo>
                  <a:pt x="217738" y="97593"/>
                </a:lnTo>
                <a:lnTo>
                  <a:pt x="228122" y="100622"/>
                </a:lnTo>
                <a:lnTo>
                  <a:pt x="234668" y="105514"/>
                </a:lnTo>
                <a:lnTo>
                  <a:pt x="236945" y="112138"/>
                </a:lnTo>
                <a:lnTo>
                  <a:pt x="234668" y="118786"/>
                </a:lnTo>
                <a:lnTo>
                  <a:pt x="228122" y="123730"/>
                </a:lnTo>
                <a:lnTo>
                  <a:pt x="217738" y="126812"/>
                </a:lnTo>
                <a:lnTo>
                  <a:pt x="203945" y="127874"/>
                </a:lnTo>
                <a:lnTo>
                  <a:pt x="240845" y="127874"/>
                </a:lnTo>
                <a:lnTo>
                  <a:pt x="246183" y="123069"/>
                </a:lnTo>
                <a:lnTo>
                  <a:pt x="249320" y="112138"/>
                </a:lnTo>
                <a:lnTo>
                  <a:pt x="246183" y="101272"/>
                </a:lnTo>
                <a:lnTo>
                  <a:pt x="240948" y="96555"/>
                </a:lnTo>
                <a:close/>
              </a:path>
              <a:path w="406400" h="138429">
                <a:moveTo>
                  <a:pt x="337461" y="91226"/>
                </a:moveTo>
                <a:lnTo>
                  <a:pt x="323692" y="92301"/>
                </a:lnTo>
                <a:lnTo>
                  <a:pt x="308853" y="96860"/>
                </a:lnTo>
                <a:lnTo>
                  <a:pt x="299572" y="104284"/>
                </a:lnTo>
                <a:lnTo>
                  <a:pt x="296364" y="114430"/>
                </a:lnTo>
                <a:lnTo>
                  <a:pt x="299572" y="124487"/>
                </a:lnTo>
                <a:lnTo>
                  <a:pt x="308853" y="131865"/>
                </a:lnTo>
                <a:lnTo>
                  <a:pt x="323692" y="136408"/>
                </a:lnTo>
                <a:lnTo>
                  <a:pt x="343572" y="137957"/>
                </a:lnTo>
                <a:lnTo>
                  <a:pt x="363452" y="136408"/>
                </a:lnTo>
                <a:lnTo>
                  <a:pt x="378290" y="131865"/>
                </a:lnTo>
                <a:lnTo>
                  <a:pt x="382734" y="128332"/>
                </a:lnTo>
                <a:lnTo>
                  <a:pt x="343572" y="128332"/>
                </a:lnTo>
                <a:lnTo>
                  <a:pt x="329048" y="127406"/>
                </a:lnTo>
                <a:lnTo>
                  <a:pt x="318249" y="124704"/>
                </a:lnTo>
                <a:lnTo>
                  <a:pt x="311517" y="120340"/>
                </a:lnTo>
                <a:lnTo>
                  <a:pt x="309197" y="114430"/>
                </a:lnTo>
                <a:lnTo>
                  <a:pt x="311517" y="108519"/>
                </a:lnTo>
                <a:lnTo>
                  <a:pt x="318249" y="104155"/>
                </a:lnTo>
                <a:lnTo>
                  <a:pt x="329048" y="101453"/>
                </a:lnTo>
                <a:lnTo>
                  <a:pt x="343572" y="100527"/>
                </a:lnTo>
                <a:lnTo>
                  <a:pt x="382874" y="100527"/>
                </a:lnTo>
                <a:lnTo>
                  <a:pt x="378290" y="96860"/>
                </a:lnTo>
                <a:lnTo>
                  <a:pt x="371330" y="94721"/>
                </a:lnTo>
                <a:lnTo>
                  <a:pt x="337461" y="94721"/>
                </a:lnTo>
                <a:lnTo>
                  <a:pt x="337461" y="91226"/>
                </a:lnTo>
                <a:close/>
              </a:path>
              <a:path w="406400" h="138429">
                <a:moveTo>
                  <a:pt x="382874" y="100527"/>
                </a:moveTo>
                <a:lnTo>
                  <a:pt x="343572" y="100527"/>
                </a:lnTo>
                <a:lnTo>
                  <a:pt x="358095" y="101453"/>
                </a:lnTo>
                <a:lnTo>
                  <a:pt x="368895" y="104155"/>
                </a:lnTo>
                <a:lnTo>
                  <a:pt x="375626" y="108519"/>
                </a:lnTo>
                <a:lnTo>
                  <a:pt x="377947" y="114430"/>
                </a:lnTo>
                <a:lnTo>
                  <a:pt x="375626" y="120340"/>
                </a:lnTo>
                <a:lnTo>
                  <a:pt x="368895" y="124704"/>
                </a:lnTo>
                <a:lnTo>
                  <a:pt x="358095" y="127406"/>
                </a:lnTo>
                <a:lnTo>
                  <a:pt x="343572" y="128332"/>
                </a:lnTo>
                <a:lnTo>
                  <a:pt x="382734" y="128332"/>
                </a:lnTo>
                <a:lnTo>
                  <a:pt x="387572" y="124487"/>
                </a:lnTo>
                <a:lnTo>
                  <a:pt x="390780" y="114430"/>
                </a:lnTo>
                <a:lnTo>
                  <a:pt x="387572" y="104284"/>
                </a:lnTo>
                <a:lnTo>
                  <a:pt x="382874" y="100527"/>
                </a:lnTo>
                <a:close/>
              </a:path>
              <a:path w="406400" h="138429">
                <a:moveTo>
                  <a:pt x="343572" y="90749"/>
                </a:moveTo>
                <a:lnTo>
                  <a:pt x="337461" y="91226"/>
                </a:lnTo>
                <a:lnTo>
                  <a:pt x="337461" y="94721"/>
                </a:lnTo>
                <a:lnTo>
                  <a:pt x="349988" y="94721"/>
                </a:lnTo>
                <a:lnTo>
                  <a:pt x="349988" y="91250"/>
                </a:lnTo>
                <a:lnTo>
                  <a:pt x="343572" y="90749"/>
                </a:lnTo>
                <a:close/>
              </a:path>
              <a:path w="406400" h="138429">
                <a:moveTo>
                  <a:pt x="349988" y="91250"/>
                </a:moveTo>
                <a:lnTo>
                  <a:pt x="349988" y="94721"/>
                </a:lnTo>
                <a:lnTo>
                  <a:pt x="371330" y="94721"/>
                </a:lnTo>
                <a:lnTo>
                  <a:pt x="363452" y="92301"/>
                </a:lnTo>
                <a:lnTo>
                  <a:pt x="349988" y="91250"/>
                </a:lnTo>
                <a:close/>
              </a:path>
              <a:path w="406400" h="138429">
                <a:moveTo>
                  <a:pt x="349988" y="90749"/>
                </a:moveTo>
                <a:lnTo>
                  <a:pt x="343572" y="90749"/>
                </a:lnTo>
                <a:lnTo>
                  <a:pt x="349988" y="91250"/>
                </a:lnTo>
                <a:lnTo>
                  <a:pt x="349988" y="90749"/>
                </a:lnTo>
                <a:close/>
              </a:path>
              <a:path w="406400" h="138429">
                <a:moveTo>
                  <a:pt x="349988" y="72110"/>
                </a:moveTo>
                <a:lnTo>
                  <a:pt x="337461" y="72110"/>
                </a:lnTo>
                <a:lnTo>
                  <a:pt x="337461" y="91226"/>
                </a:lnTo>
                <a:lnTo>
                  <a:pt x="343572" y="90749"/>
                </a:lnTo>
                <a:lnTo>
                  <a:pt x="349988" y="90749"/>
                </a:lnTo>
                <a:lnTo>
                  <a:pt x="349988" y="72110"/>
                </a:lnTo>
                <a:close/>
              </a:path>
              <a:path w="406400" h="138429">
                <a:moveTo>
                  <a:pt x="406058" y="67374"/>
                </a:moveTo>
                <a:lnTo>
                  <a:pt x="281239" y="67374"/>
                </a:lnTo>
                <a:lnTo>
                  <a:pt x="281239" y="77763"/>
                </a:lnTo>
                <a:lnTo>
                  <a:pt x="337461" y="77763"/>
                </a:lnTo>
                <a:lnTo>
                  <a:pt x="337461" y="72110"/>
                </a:lnTo>
                <a:lnTo>
                  <a:pt x="406058" y="72110"/>
                </a:lnTo>
                <a:lnTo>
                  <a:pt x="406058" y="67374"/>
                </a:lnTo>
                <a:close/>
              </a:path>
              <a:path w="406400" h="138429">
                <a:moveTo>
                  <a:pt x="406058" y="72110"/>
                </a:moveTo>
                <a:lnTo>
                  <a:pt x="349988" y="72110"/>
                </a:lnTo>
                <a:lnTo>
                  <a:pt x="349988" y="77763"/>
                </a:lnTo>
                <a:lnTo>
                  <a:pt x="406058" y="77763"/>
                </a:lnTo>
                <a:lnTo>
                  <a:pt x="406058" y="72110"/>
                </a:lnTo>
                <a:close/>
              </a:path>
              <a:path w="406400" h="138429">
                <a:moveTo>
                  <a:pt x="313780" y="44305"/>
                </a:moveTo>
                <a:lnTo>
                  <a:pt x="293461" y="44305"/>
                </a:lnTo>
                <a:lnTo>
                  <a:pt x="293461" y="54694"/>
                </a:lnTo>
                <a:lnTo>
                  <a:pt x="393683" y="54694"/>
                </a:lnTo>
                <a:lnTo>
                  <a:pt x="393683" y="51333"/>
                </a:lnTo>
                <a:lnTo>
                  <a:pt x="313780" y="51333"/>
                </a:lnTo>
                <a:lnTo>
                  <a:pt x="313780" y="44305"/>
                </a:lnTo>
                <a:close/>
              </a:path>
              <a:path w="406400" h="138429">
                <a:moveTo>
                  <a:pt x="326461" y="9777"/>
                </a:moveTo>
                <a:lnTo>
                  <a:pt x="313780" y="9777"/>
                </a:lnTo>
                <a:lnTo>
                  <a:pt x="313780" y="51333"/>
                </a:lnTo>
                <a:lnTo>
                  <a:pt x="326461" y="51333"/>
                </a:lnTo>
                <a:lnTo>
                  <a:pt x="326461" y="9777"/>
                </a:lnTo>
                <a:close/>
              </a:path>
              <a:path w="406400" h="138429">
                <a:moveTo>
                  <a:pt x="360836" y="44305"/>
                </a:moveTo>
                <a:lnTo>
                  <a:pt x="326461" y="44305"/>
                </a:lnTo>
                <a:lnTo>
                  <a:pt x="326461" y="51333"/>
                </a:lnTo>
                <a:lnTo>
                  <a:pt x="360836" y="51333"/>
                </a:lnTo>
                <a:lnTo>
                  <a:pt x="360836" y="44305"/>
                </a:lnTo>
                <a:close/>
              </a:path>
              <a:path w="406400" h="138429">
                <a:moveTo>
                  <a:pt x="373363" y="9777"/>
                </a:moveTo>
                <a:lnTo>
                  <a:pt x="360836" y="9777"/>
                </a:lnTo>
                <a:lnTo>
                  <a:pt x="360836" y="51333"/>
                </a:lnTo>
                <a:lnTo>
                  <a:pt x="373363" y="51333"/>
                </a:lnTo>
                <a:lnTo>
                  <a:pt x="373363" y="9777"/>
                </a:lnTo>
                <a:close/>
              </a:path>
              <a:path w="406400" h="138429">
                <a:moveTo>
                  <a:pt x="393683" y="44305"/>
                </a:moveTo>
                <a:lnTo>
                  <a:pt x="373363" y="44305"/>
                </a:lnTo>
                <a:lnTo>
                  <a:pt x="373363" y="51333"/>
                </a:lnTo>
                <a:lnTo>
                  <a:pt x="393683" y="51333"/>
                </a:lnTo>
                <a:lnTo>
                  <a:pt x="393683" y="44305"/>
                </a:lnTo>
                <a:close/>
              </a:path>
              <a:path w="406400" h="138429">
                <a:moveTo>
                  <a:pt x="394294" y="5347"/>
                </a:moveTo>
                <a:lnTo>
                  <a:pt x="292850" y="5347"/>
                </a:lnTo>
                <a:lnTo>
                  <a:pt x="292850" y="15583"/>
                </a:lnTo>
                <a:lnTo>
                  <a:pt x="313780" y="15583"/>
                </a:lnTo>
                <a:lnTo>
                  <a:pt x="313780" y="9777"/>
                </a:lnTo>
                <a:lnTo>
                  <a:pt x="394294" y="9777"/>
                </a:lnTo>
                <a:lnTo>
                  <a:pt x="394294" y="5347"/>
                </a:lnTo>
                <a:close/>
              </a:path>
              <a:path w="406400" h="138429">
                <a:moveTo>
                  <a:pt x="360836" y="9777"/>
                </a:moveTo>
                <a:lnTo>
                  <a:pt x="326461" y="9777"/>
                </a:lnTo>
                <a:lnTo>
                  <a:pt x="326461" y="15583"/>
                </a:lnTo>
                <a:lnTo>
                  <a:pt x="360836" y="15583"/>
                </a:lnTo>
                <a:lnTo>
                  <a:pt x="360836" y="9777"/>
                </a:lnTo>
                <a:close/>
              </a:path>
              <a:path w="406400" h="138429">
                <a:moveTo>
                  <a:pt x="394294" y="9777"/>
                </a:moveTo>
                <a:lnTo>
                  <a:pt x="373363" y="9777"/>
                </a:lnTo>
                <a:lnTo>
                  <a:pt x="373363" y="15583"/>
                </a:lnTo>
                <a:lnTo>
                  <a:pt x="394294" y="15583"/>
                </a:lnTo>
                <a:lnTo>
                  <a:pt x="394294" y="9777"/>
                </a:lnTo>
                <a:close/>
              </a:path>
            </a:pathLst>
          </a:custGeom>
          <a:solidFill>
            <a:srgbClr val="6775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5420693" y="3785873"/>
            <a:ext cx="548005" cy="138430"/>
          </a:xfrm>
          <a:custGeom>
            <a:avLst/>
            <a:gdLst/>
            <a:ahLst/>
            <a:cxnLst/>
            <a:rect l="l" t="t" r="r" b="b"/>
            <a:pathLst>
              <a:path w="548004" h="138429">
                <a:moveTo>
                  <a:pt x="37430" y="32999"/>
                </a:moveTo>
                <a:lnTo>
                  <a:pt x="34985" y="32999"/>
                </a:lnTo>
                <a:lnTo>
                  <a:pt x="34985" y="44763"/>
                </a:lnTo>
                <a:lnTo>
                  <a:pt x="32376" y="62371"/>
                </a:lnTo>
                <a:lnTo>
                  <a:pt x="25112" y="78603"/>
                </a:lnTo>
                <a:lnTo>
                  <a:pt x="14038" y="92201"/>
                </a:lnTo>
                <a:lnTo>
                  <a:pt x="0" y="101902"/>
                </a:lnTo>
                <a:lnTo>
                  <a:pt x="7180" y="111680"/>
                </a:lnTo>
                <a:lnTo>
                  <a:pt x="22293" y="100751"/>
                </a:lnTo>
                <a:lnTo>
                  <a:pt x="34241" y="85096"/>
                </a:lnTo>
                <a:lnTo>
                  <a:pt x="41321" y="67878"/>
                </a:lnTo>
                <a:lnTo>
                  <a:pt x="40106" y="64911"/>
                </a:lnTo>
                <a:lnTo>
                  <a:pt x="37430" y="44763"/>
                </a:lnTo>
                <a:lnTo>
                  <a:pt x="37430" y="32999"/>
                </a:lnTo>
                <a:close/>
              </a:path>
              <a:path w="548004" h="138429">
                <a:moveTo>
                  <a:pt x="47360" y="32999"/>
                </a:moveTo>
                <a:lnTo>
                  <a:pt x="44916" y="32999"/>
                </a:lnTo>
                <a:lnTo>
                  <a:pt x="44916" y="44763"/>
                </a:lnTo>
                <a:lnTo>
                  <a:pt x="42092" y="66004"/>
                </a:lnTo>
                <a:lnTo>
                  <a:pt x="41321" y="67878"/>
                </a:lnTo>
                <a:lnTo>
                  <a:pt x="47609" y="83225"/>
                </a:lnTo>
                <a:lnTo>
                  <a:pt x="59151" y="98388"/>
                </a:lnTo>
                <a:lnTo>
                  <a:pt x="73944" y="109082"/>
                </a:lnTo>
                <a:lnTo>
                  <a:pt x="80971" y="99305"/>
                </a:lnTo>
                <a:lnTo>
                  <a:pt x="67405" y="89794"/>
                </a:lnTo>
                <a:lnTo>
                  <a:pt x="56775" y="76732"/>
                </a:lnTo>
                <a:lnTo>
                  <a:pt x="49841" y="61320"/>
                </a:lnTo>
                <a:lnTo>
                  <a:pt x="47360" y="44763"/>
                </a:lnTo>
                <a:lnTo>
                  <a:pt x="47360" y="32999"/>
                </a:lnTo>
                <a:close/>
              </a:path>
              <a:path w="548004" h="138429">
                <a:moveTo>
                  <a:pt x="44916" y="32999"/>
                </a:moveTo>
                <a:lnTo>
                  <a:pt x="37430" y="32999"/>
                </a:lnTo>
                <a:lnTo>
                  <a:pt x="37430" y="44763"/>
                </a:lnTo>
                <a:lnTo>
                  <a:pt x="40106" y="64911"/>
                </a:lnTo>
                <a:lnTo>
                  <a:pt x="41321" y="67878"/>
                </a:lnTo>
                <a:lnTo>
                  <a:pt x="42092" y="66004"/>
                </a:lnTo>
                <a:lnTo>
                  <a:pt x="44916" y="44763"/>
                </a:lnTo>
                <a:lnTo>
                  <a:pt x="44916" y="32999"/>
                </a:lnTo>
                <a:close/>
              </a:path>
              <a:path w="548004" h="138429">
                <a:moveTo>
                  <a:pt x="34833" y="24138"/>
                </a:moveTo>
                <a:lnTo>
                  <a:pt x="3819" y="24138"/>
                </a:lnTo>
                <a:lnTo>
                  <a:pt x="3819" y="34374"/>
                </a:lnTo>
                <a:lnTo>
                  <a:pt x="34985" y="34374"/>
                </a:lnTo>
                <a:lnTo>
                  <a:pt x="34985" y="32999"/>
                </a:lnTo>
                <a:lnTo>
                  <a:pt x="77916" y="32999"/>
                </a:lnTo>
                <a:lnTo>
                  <a:pt x="77916" y="29791"/>
                </a:lnTo>
                <a:lnTo>
                  <a:pt x="34833" y="29791"/>
                </a:lnTo>
                <a:lnTo>
                  <a:pt x="34833" y="24138"/>
                </a:lnTo>
                <a:close/>
              </a:path>
              <a:path w="548004" h="138429">
                <a:moveTo>
                  <a:pt x="77916" y="32999"/>
                </a:moveTo>
                <a:lnTo>
                  <a:pt x="47360" y="32999"/>
                </a:lnTo>
                <a:lnTo>
                  <a:pt x="47360" y="34374"/>
                </a:lnTo>
                <a:lnTo>
                  <a:pt x="77916" y="34374"/>
                </a:lnTo>
                <a:lnTo>
                  <a:pt x="77916" y="32999"/>
                </a:lnTo>
                <a:close/>
              </a:path>
              <a:path w="548004" h="138429">
                <a:moveTo>
                  <a:pt x="47360" y="2597"/>
                </a:moveTo>
                <a:lnTo>
                  <a:pt x="34833" y="2597"/>
                </a:lnTo>
                <a:lnTo>
                  <a:pt x="34833" y="29791"/>
                </a:lnTo>
                <a:lnTo>
                  <a:pt x="47360" y="29791"/>
                </a:lnTo>
                <a:lnTo>
                  <a:pt x="47360" y="2597"/>
                </a:lnTo>
                <a:close/>
              </a:path>
              <a:path w="548004" h="138429">
                <a:moveTo>
                  <a:pt x="77916" y="24138"/>
                </a:moveTo>
                <a:lnTo>
                  <a:pt x="47360" y="24138"/>
                </a:lnTo>
                <a:lnTo>
                  <a:pt x="47360" y="29791"/>
                </a:lnTo>
                <a:lnTo>
                  <a:pt x="77916" y="29791"/>
                </a:lnTo>
                <a:lnTo>
                  <a:pt x="77916" y="24138"/>
                </a:lnTo>
                <a:close/>
              </a:path>
              <a:path w="548004" h="138429">
                <a:moveTo>
                  <a:pt x="107555" y="152"/>
                </a:moveTo>
                <a:lnTo>
                  <a:pt x="94721" y="152"/>
                </a:lnTo>
                <a:lnTo>
                  <a:pt x="94721" y="138263"/>
                </a:lnTo>
                <a:lnTo>
                  <a:pt x="107555" y="138263"/>
                </a:lnTo>
                <a:lnTo>
                  <a:pt x="107555" y="67374"/>
                </a:lnTo>
                <a:lnTo>
                  <a:pt x="104499" y="67374"/>
                </a:lnTo>
                <a:lnTo>
                  <a:pt x="104499" y="56833"/>
                </a:lnTo>
                <a:lnTo>
                  <a:pt x="107555" y="56833"/>
                </a:lnTo>
                <a:lnTo>
                  <a:pt x="107555" y="152"/>
                </a:lnTo>
                <a:close/>
              </a:path>
              <a:path w="548004" h="138429">
                <a:moveTo>
                  <a:pt x="107555" y="56833"/>
                </a:moveTo>
                <a:lnTo>
                  <a:pt x="104499" y="56833"/>
                </a:lnTo>
                <a:lnTo>
                  <a:pt x="104499" y="67374"/>
                </a:lnTo>
                <a:lnTo>
                  <a:pt x="107555" y="67374"/>
                </a:lnTo>
                <a:lnTo>
                  <a:pt x="107555" y="56833"/>
                </a:lnTo>
                <a:close/>
              </a:path>
              <a:path w="548004" h="138429">
                <a:moveTo>
                  <a:pt x="130166" y="56833"/>
                </a:moveTo>
                <a:lnTo>
                  <a:pt x="107555" y="56833"/>
                </a:lnTo>
                <a:lnTo>
                  <a:pt x="107555" y="67374"/>
                </a:lnTo>
                <a:lnTo>
                  <a:pt x="130166" y="67374"/>
                </a:lnTo>
                <a:lnTo>
                  <a:pt x="130166" y="56833"/>
                </a:lnTo>
                <a:close/>
              </a:path>
              <a:path w="548004" h="138429">
                <a:moveTo>
                  <a:pt x="173390" y="95027"/>
                </a:moveTo>
                <a:lnTo>
                  <a:pt x="160709" y="95027"/>
                </a:lnTo>
                <a:lnTo>
                  <a:pt x="160709" y="135207"/>
                </a:lnTo>
                <a:lnTo>
                  <a:pt x="258334" y="135207"/>
                </a:lnTo>
                <a:lnTo>
                  <a:pt x="258334" y="127721"/>
                </a:lnTo>
                <a:lnTo>
                  <a:pt x="173390" y="127721"/>
                </a:lnTo>
                <a:lnTo>
                  <a:pt x="173390" y="95027"/>
                </a:lnTo>
                <a:close/>
              </a:path>
              <a:path w="548004" h="138429">
                <a:moveTo>
                  <a:pt x="258334" y="124819"/>
                </a:moveTo>
                <a:lnTo>
                  <a:pt x="173390" y="124819"/>
                </a:lnTo>
                <a:lnTo>
                  <a:pt x="173390" y="127721"/>
                </a:lnTo>
                <a:lnTo>
                  <a:pt x="258334" y="127721"/>
                </a:lnTo>
                <a:lnTo>
                  <a:pt x="258334" y="124819"/>
                </a:lnTo>
                <a:close/>
              </a:path>
              <a:path w="548004" h="138429">
                <a:moveTo>
                  <a:pt x="254973" y="152"/>
                </a:moveTo>
                <a:lnTo>
                  <a:pt x="242292" y="152"/>
                </a:lnTo>
                <a:lnTo>
                  <a:pt x="242292" y="105263"/>
                </a:lnTo>
                <a:lnTo>
                  <a:pt x="254973" y="105263"/>
                </a:lnTo>
                <a:lnTo>
                  <a:pt x="254973" y="91055"/>
                </a:lnTo>
                <a:lnTo>
                  <a:pt x="245501" y="91055"/>
                </a:lnTo>
                <a:lnTo>
                  <a:pt x="245501" y="81735"/>
                </a:lnTo>
                <a:lnTo>
                  <a:pt x="254973" y="81735"/>
                </a:lnTo>
                <a:lnTo>
                  <a:pt x="254973" y="152"/>
                </a:lnTo>
                <a:close/>
              </a:path>
              <a:path w="548004" h="138429">
                <a:moveTo>
                  <a:pt x="193709" y="73005"/>
                </a:moveTo>
                <a:lnTo>
                  <a:pt x="185211" y="73581"/>
                </a:lnTo>
                <a:lnTo>
                  <a:pt x="181029" y="73708"/>
                </a:lnTo>
                <a:lnTo>
                  <a:pt x="181029" y="100374"/>
                </a:lnTo>
                <a:lnTo>
                  <a:pt x="193709" y="100374"/>
                </a:lnTo>
                <a:lnTo>
                  <a:pt x="193709" y="73005"/>
                </a:lnTo>
                <a:close/>
              </a:path>
              <a:path w="548004" h="138429">
                <a:moveTo>
                  <a:pt x="242292" y="81735"/>
                </a:moveTo>
                <a:lnTo>
                  <a:pt x="214181" y="81735"/>
                </a:lnTo>
                <a:lnTo>
                  <a:pt x="214181" y="91055"/>
                </a:lnTo>
                <a:lnTo>
                  <a:pt x="242292" y="91055"/>
                </a:lnTo>
                <a:lnTo>
                  <a:pt x="242292" y="81735"/>
                </a:lnTo>
                <a:close/>
              </a:path>
              <a:path w="548004" h="138429">
                <a:moveTo>
                  <a:pt x="254973" y="81735"/>
                </a:moveTo>
                <a:lnTo>
                  <a:pt x="245501" y="81735"/>
                </a:lnTo>
                <a:lnTo>
                  <a:pt x="245501" y="91055"/>
                </a:lnTo>
                <a:lnTo>
                  <a:pt x="254973" y="91055"/>
                </a:lnTo>
                <a:lnTo>
                  <a:pt x="254973" y="81735"/>
                </a:lnTo>
                <a:close/>
              </a:path>
              <a:path w="548004" h="138429">
                <a:moveTo>
                  <a:pt x="230223" y="59888"/>
                </a:moveTo>
                <a:lnTo>
                  <a:pt x="207519" y="62144"/>
                </a:lnTo>
                <a:lnTo>
                  <a:pt x="184256" y="63383"/>
                </a:lnTo>
                <a:lnTo>
                  <a:pt x="161709" y="63906"/>
                </a:lnTo>
                <a:lnTo>
                  <a:pt x="141154" y="64013"/>
                </a:lnTo>
                <a:lnTo>
                  <a:pt x="142834" y="74402"/>
                </a:lnTo>
                <a:lnTo>
                  <a:pt x="163013" y="74256"/>
                </a:lnTo>
                <a:lnTo>
                  <a:pt x="181029" y="73708"/>
                </a:lnTo>
                <a:lnTo>
                  <a:pt x="181029" y="69666"/>
                </a:lnTo>
                <a:lnTo>
                  <a:pt x="227413" y="69666"/>
                </a:lnTo>
                <a:lnTo>
                  <a:pt x="231140" y="69208"/>
                </a:lnTo>
                <a:lnTo>
                  <a:pt x="230223" y="59888"/>
                </a:lnTo>
                <a:close/>
              </a:path>
              <a:path w="548004" h="138429">
                <a:moveTo>
                  <a:pt x="193709" y="69666"/>
                </a:moveTo>
                <a:lnTo>
                  <a:pt x="181029" y="69666"/>
                </a:lnTo>
                <a:lnTo>
                  <a:pt x="181029" y="73708"/>
                </a:lnTo>
                <a:lnTo>
                  <a:pt x="185211" y="73581"/>
                </a:lnTo>
                <a:lnTo>
                  <a:pt x="193709" y="73005"/>
                </a:lnTo>
                <a:lnTo>
                  <a:pt x="193709" y="69666"/>
                </a:lnTo>
                <a:close/>
              </a:path>
              <a:path w="548004" h="138429">
                <a:moveTo>
                  <a:pt x="227413" y="69666"/>
                </a:moveTo>
                <a:lnTo>
                  <a:pt x="193709" y="69666"/>
                </a:lnTo>
                <a:lnTo>
                  <a:pt x="193709" y="73005"/>
                </a:lnTo>
                <a:lnTo>
                  <a:pt x="208297" y="72017"/>
                </a:lnTo>
                <a:lnTo>
                  <a:pt x="227413" y="69666"/>
                </a:lnTo>
                <a:close/>
              </a:path>
              <a:path w="548004" h="138429">
                <a:moveTo>
                  <a:pt x="186070" y="5805"/>
                </a:moveTo>
                <a:lnTo>
                  <a:pt x="172175" y="7512"/>
                </a:lnTo>
                <a:lnTo>
                  <a:pt x="161416" y="12355"/>
                </a:lnTo>
                <a:lnTo>
                  <a:pt x="154467" y="19920"/>
                </a:lnTo>
                <a:lnTo>
                  <a:pt x="152001" y="29791"/>
                </a:lnTo>
                <a:lnTo>
                  <a:pt x="154467" y="39750"/>
                </a:lnTo>
                <a:lnTo>
                  <a:pt x="161416" y="47360"/>
                </a:lnTo>
                <a:lnTo>
                  <a:pt x="172175" y="52221"/>
                </a:lnTo>
                <a:lnTo>
                  <a:pt x="186070" y="53930"/>
                </a:lnTo>
                <a:lnTo>
                  <a:pt x="199878" y="52221"/>
                </a:lnTo>
                <a:lnTo>
                  <a:pt x="210591" y="47360"/>
                </a:lnTo>
                <a:lnTo>
                  <a:pt x="213374" y="44305"/>
                </a:lnTo>
                <a:lnTo>
                  <a:pt x="186070" y="44305"/>
                </a:lnTo>
                <a:lnTo>
                  <a:pt x="177154" y="43283"/>
                </a:lnTo>
                <a:lnTo>
                  <a:pt x="170201" y="40371"/>
                </a:lnTo>
                <a:lnTo>
                  <a:pt x="165682" y="35797"/>
                </a:lnTo>
                <a:lnTo>
                  <a:pt x="164070" y="29791"/>
                </a:lnTo>
                <a:lnTo>
                  <a:pt x="165682" y="23785"/>
                </a:lnTo>
                <a:lnTo>
                  <a:pt x="170201" y="19211"/>
                </a:lnTo>
                <a:lnTo>
                  <a:pt x="177154" y="16299"/>
                </a:lnTo>
                <a:lnTo>
                  <a:pt x="186070" y="15277"/>
                </a:lnTo>
                <a:lnTo>
                  <a:pt x="213269" y="15277"/>
                </a:lnTo>
                <a:lnTo>
                  <a:pt x="210591" y="12355"/>
                </a:lnTo>
                <a:lnTo>
                  <a:pt x="199878" y="7512"/>
                </a:lnTo>
                <a:lnTo>
                  <a:pt x="186070" y="5805"/>
                </a:lnTo>
                <a:close/>
              </a:path>
              <a:path w="548004" h="138429">
                <a:moveTo>
                  <a:pt x="213269" y="15277"/>
                </a:moveTo>
                <a:lnTo>
                  <a:pt x="186070" y="15277"/>
                </a:lnTo>
                <a:lnTo>
                  <a:pt x="194898" y="16299"/>
                </a:lnTo>
                <a:lnTo>
                  <a:pt x="201806" y="19211"/>
                </a:lnTo>
                <a:lnTo>
                  <a:pt x="206309" y="23785"/>
                </a:lnTo>
                <a:lnTo>
                  <a:pt x="207917" y="29791"/>
                </a:lnTo>
                <a:lnTo>
                  <a:pt x="206309" y="35797"/>
                </a:lnTo>
                <a:lnTo>
                  <a:pt x="201806" y="40371"/>
                </a:lnTo>
                <a:lnTo>
                  <a:pt x="194898" y="43283"/>
                </a:lnTo>
                <a:lnTo>
                  <a:pt x="186070" y="44305"/>
                </a:lnTo>
                <a:lnTo>
                  <a:pt x="213374" y="44305"/>
                </a:lnTo>
                <a:lnTo>
                  <a:pt x="217523" y="39750"/>
                </a:lnTo>
                <a:lnTo>
                  <a:pt x="219987" y="29791"/>
                </a:lnTo>
                <a:lnTo>
                  <a:pt x="217523" y="19920"/>
                </a:lnTo>
                <a:lnTo>
                  <a:pt x="213269" y="15277"/>
                </a:lnTo>
                <a:close/>
              </a:path>
              <a:path w="548004" h="138429">
                <a:moveTo>
                  <a:pt x="395363" y="0"/>
                </a:moveTo>
                <a:lnTo>
                  <a:pt x="382683" y="0"/>
                </a:lnTo>
                <a:lnTo>
                  <a:pt x="382683" y="138416"/>
                </a:lnTo>
                <a:lnTo>
                  <a:pt x="395363" y="138416"/>
                </a:lnTo>
                <a:lnTo>
                  <a:pt x="395363" y="0"/>
                </a:lnTo>
                <a:close/>
              </a:path>
              <a:path w="548004" h="138429">
                <a:moveTo>
                  <a:pt x="322488" y="10694"/>
                </a:moveTo>
                <a:lnTo>
                  <a:pt x="308450" y="14088"/>
                </a:lnTo>
                <a:lnTo>
                  <a:pt x="297376" y="23756"/>
                </a:lnTo>
                <a:lnTo>
                  <a:pt x="290112" y="38924"/>
                </a:lnTo>
                <a:lnTo>
                  <a:pt x="287502" y="58819"/>
                </a:lnTo>
                <a:lnTo>
                  <a:pt x="290112" y="78802"/>
                </a:lnTo>
                <a:lnTo>
                  <a:pt x="297376" y="94015"/>
                </a:lnTo>
                <a:lnTo>
                  <a:pt x="308450" y="103699"/>
                </a:lnTo>
                <a:lnTo>
                  <a:pt x="322488" y="107096"/>
                </a:lnTo>
                <a:lnTo>
                  <a:pt x="336616" y="103699"/>
                </a:lnTo>
                <a:lnTo>
                  <a:pt x="345520" y="95944"/>
                </a:lnTo>
                <a:lnTo>
                  <a:pt x="322488" y="95944"/>
                </a:lnTo>
                <a:lnTo>
                  <a:pt x="313236" y="93301"/>
                </a:lnTo>
                <a:lnTo>
                  <a:pt x="305989" y="85803"/>
                </a:lnTo>
                <a:lnTo>
                  <a:pt x="301262" y="74094"/>
                </a:lnTo>
                <a:lnTo>
                  <a:pt x="299572" y="58819"/>
                </a:lnTo>
                <a:lnTo>
                  <a:pt x="301262" y="43679"/>
                </a:lnTo>
                <a:lnTo>
                  <a:pt x="305989" y="32121"/>
                </a:lnTo>
                <a:lnTo>
                  <a:pt x="313236" y="24745"/>
                </a:lnTo>
                <a:lnTo>
                  <a:pt x="322488" y="22152"/>
                </a:lnTo>
                <a:lnTo>
                  <a:pt x="345890" y="22152"/>
                </a:lnTo>
                <a:lnTo>
                  <a:pt x="336616" y="14088"/>
                </a:lnTo>
                <a:lnTo>
                  <a:pt x="322488" y="10694"/>
                </a:lnTo>
                <a:close/>
              </a:path>
              <a:path w="548004" h="138429">
                <a:moveTo>
                  <a:pt x="345890" y="22152"/>
                </a:moveTo>
                <a:lnTo>
                  <a:pt x="322488" y="22152"/>
                </a:lnTo>
                <a:lnTo>
                  <a:pt x="331806" y="24745"/>
                </a:lnTo>
                <a:lnTo>
                  <a:pt x="339046" y="32121"/>
                </a:lnTo>
                <a:lnTo>
                  <a:pt x="343736" y="43679"/>
                </a:lnTo>
                <a:lnTo>
                  <a:pt x="345405" y="58819"/>
                </a:lnTo>
                <a:lnTo>
                  <a:pt x="343736" y="74094"/>
                </a:lnTo>
                <a:lnTo>
                  <a:pt x="339046" y="85803"/>
                </a:lnTo>
                <a:lnTo>
                  <a:pt x="331806" y="93301"/>
                </a:lnTo>
                <a:lnTo>
                  <a:pt x="322488" y="95944"/>
                </a:lnTo>
                <a:lnTo>
                  <a:pt x="345520" y="95944"/>
                </a:lnTo>
                <a:lnTo>
                  <a:pt x="347735" y="94015"/>
                </a:lnTo>
                <a:lnTo>
                  <a:pt x="355016" y="78802"/>
                </a:lnTo>
                <a:lnTo>
                  <a:pt x="357627" y="58819"/>
                </a:lnTo>
                <a:lnTo>
                  <a:pt x="355016" y="38924"/>
                </a:lnTo>
                <a:lnTo>
                  <a:pt x="347735" y="23756"/>
                </a:lnTo>
                <a:lnTo>
                  <a:pt x="345890" y="22152"/>
                </a:lnTo>
                <a:close/>
              </a:path>
              <a:path w="548004" h="138429">
                <a:moveTo>
                  <a:pt x="479073" y="68138"/>
                </a:moveTo>
                <a:lnTo>
                  <a:pt x="423004" y="68138"/>
                </a:lnTo>
                <a:lnTo>
                  <a:pt x="423004" y="78527"/>
                </a:lnTo>
                <a:lnTo>
                  <a:pt x="547823" y="78527"/>
                </a:lnTo>
                <a:lnTo>
                  <a:pt x="547823" y="72416"/>
                </a:lnTo>
                <a:lnTo>
                  <a:pt x="479073" y="72416"/>
                </a:lnTo>
                <a:lnTo>
                  <a:pt x="479073" y="68138"/>
                </a:lnTo>
                <a:close/>
              </a:path>
              <a:path w="548004" h="138429">
                <a:moveTo>
                  <a:pt x="491601" y="45985"/>
                </a:moveTo>
                <a:lnTo>
                  <a:pt x="479073" y="45985"/>
                </a:lnTo>
                <a:lnTo>
                  <a:pt x="479073" y="72416"/>
                </a:lnTo>
                <a:lnTo>
                  <a:pt x="491601" y="72416"/>
                </a:lnTo>
                <a:lnTo>
                  <a:pt x="491601" y="45985"/>
                </a:lnTo>
                <a:close/>
              </a:path>
              <a:path w="548004" h="138429">
                <a:moveTo>
                  <a:pt x="547823" y="68138"/>
                </a:moveTo>
                <a:lnTo>
                  <a:pt x="491601" y="68138"/>
                </a:lnTo>
                <a:lnTo>
                  <a:pt x="491601" y="72416"/>
                </a:lnTo>
                <a:lnTo>
                  <a:pt x="547823" y="72416"/>
                </a:lnTo>
                <a:lnTo>
                  <a:pt x="547823" y="68138"/>
                </a:lnTo>
                <a:close/>
              </a:path>
              <a:path w="548004" h="138429">
                <a:moveTo>
                  <a:pt x="532240" y="6416"/>
                </a:moveTo>
                <a:lnTo>
                  <a:pt x="438740" y="6416"/>
                </a:lnTo>
                <a:lnTo>
                  <a:pt x="438740" y="52402"/>
                </a:lnTo>
                <a:lnTo>
                  <a:pt x="479073" y="52402"/>
                </a:lnTo>
                <a:lnTo>
                  <a:pt x="479073" y="48124"/>
                </a:lnTo>
                <a:lnTo>
                  <a:pt x="451268" y="48124"/>
                </a:lnTo>
                <a:lnTo>
                  <a:pt x="451268" y="16652"/>
                </a:lnTo>
                <a:lnTo>
                  <a:pt x="532240" y="16652"/>
                </a:lnTo>
                <a:lnTo>
                  <a:pt x="532240" y="6416"/>
                </a:lnTo>
                <a:close/>
              </a:path>
              <a:path w="548004" h="138429">
                <a:moveTo>
                  <a:pt x="533309" y="45985"/>
                </a:moveTo>
                <a:lnTo>
                  <a:pt x="491601" y="45985"/>
                </a:lnTo>
                <a:lnTo>
                  <a:pt x="491601" y="52402"/>
                </a:lnTo>
                <a:lnTo>
                  <a:pt x="533309" y="52402"/>
                </a:lnTo>
                <a:lnTo>
                  <a:pt x="533309" y="45985"/>
                </a:lnTo>
                <a:close/>
              </a:path>
              <a:path w="548004" h="138429">
                <a:moveTo>
                  <a:pt x="533309" y="42013"/>
                </a:moveTo>
                <a:lnTo>
                  <a:pt x="451268" y="42013"/>
                </a:lnTo>
                <a:lnTo>
                  <a:pt x="451268" y="48124"/>
                </a:lnTo>
                <a:lnTo>
                  <a:pt x="479073" y="48124"/>
                </a:lnTo>
                <a:lnTo>
                  <a:pt x="479073" y="45985"/>
                </a:lnTo>
                <a:lnTo>
                  <a:pt x="533309" y="45985"/>
                </a:lnTo>
                <a:lnTo>
                  <a:pt x="533309" y="42013"/>
                </a:lnTo>
                <a:close/>
              </a:path>
              <a:path w="548004" h="138429">
                <a:moveTo>
                  <a:pt x="485184" y="88458"/>
                </a:moveTo>
                <a:lnTo>
                  <a:pt x="465345" y="90112"/>
                </a:lnTo>
                <a:lnTo>
                  <a:pt x="450447" y="94931"/>
                </a:lnTo>
                <a:lnTo>
                  <a:pt x="441077" y="102702"/>
                </a:lnTo>
                <a:lnTo>
                  <a:pt x="437823" y="113207"/>
                </a:lnTo>
                <a:lnTo>
                  <a:pt x="441077" y="123866"/>
                </a:lnTo>
                <a:lnTo>
                  <a:pt x="450447" y="131674"/>
                </a:lnTo>
                <a:lnTo>
                  <a:pt x="465345" y="136475"/>
                </a:lnTo>
                <a:lnTo>
                  <a:pt x="485184" y="138110"/>
                </a:lnTo>
                <a:lnTo>
                  <a:pt x="505024" y="136475"/>
                </a:lnTo>
                <a:lnTo>
                  <a:pt x="519922" y="131674"/>
                </a:lnTo>
                <a:lnTo>
                  <a:pt x="524116" y="128180"/>
                </a:lnTo>
                <a:lnTo>
                  <a:pt x="485184" y="128180"/>
                </a:lnTo>
                <a:lnTo>
                  <a:pt x="470702" y="127194"/>
                </a:lnTo>
                <a:lnTo>
                  <a:pt x="459842" y="124303"/>
                </a:lnTo>
                <a:lnTo>
                  <a:pt x="453022" y="119607"/>
                </a:lnTo>
                <a:lnTo>
                  <a:pt x="450657" y="113207"/>
                </a:lnTo>
                <a:lnTo>
                  <a:pt x="453022" y="106872"/>
                </a:lnTo>
                <a:lnTo>
                  <a:pt x="459842" y="102169"/>
                </a:lnTo>
                <a:lnTo>
                  <a:pt x="470702" y="99243"/>
                </a:lnTo>
                <a:lnTo>
                  <a:pt x="485184" y="98235"/>
                </a:lnTo>
                <a:lnTo>
                  <a:pt x="523906" y="98235"/>
                </a:lnTo>
                <a:lnTo>
                  <a:pt x="519922" y="94931"/>
                </a:lnTo>
                <a:lnTo>
                  <a:pt x="505024" y="90112"/>
                </a:lnTo>
                <a:lnTo>
                  <a:pt x="485184" y="88458"/>
                </a:lnTo>
                <a:close/>
              </a:path>
              <a:path w="548004" h="138429">
                <a:moveTo>
                  <a:pt x="523906" y="98235"/>
                </a:moveTo>
                <a:lnTo>
                  <a:pt x="485184" y="98235"/>
                </a:lnTo>
                <a:lnTo>
                  <a:pt x="499732" y="99243"/>
                </a:lnTo>
                <a:lnTo>
                  <a:pt x="510584" y="102169"/>
                </a:lnTo>
                <a:lnTo>
                  <a:pt x="517368" y="106872"/>
                </a:lnTo>
                <a:lnTo>
                  <a:pt x="519712" y="113207"/>
                </a:lnTo>
                <a:lnTo>
                  <a:pt x="517368" y="119607"/>
                </a:lnTo>
                <a:lnTo>
                  <a:pt x="510584" y="124303"/>
                </a:lnTo>
                <a:lnTo>
                  <a:pt x="499732" y="127194"/>
                </a:lnTo>
                <a:lnTo>
                  <a:pt x="485184" y="128180"/>
                </a:lnTo>
                <a:lnTo>
                  <a:pt x="524116" y="128180"/>
                </a:lnTo>
                <a:lnTo>
                  <a:pt x="529292" y="123866"/>
                </a:lnTo>
                <a:lnTo>
                  <a:pt x="532545" y="113207"/>
                </a:lnTo>
                <a:lnTo>
                  <a:pt x="529292" y="102702"/>
                </a:lnTo>
                <a:lnTo>
                  <a:pt x="523906" y="98235"/>
                </a:lnTo>
                <a:close/>
              </a:path>
            </a:pathLst>
          </a:custGeom>
          <a:solidFill>
            <a:srgbClr val="6775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5471428" y="5494944"/>
            <a:ext cx="534670" cy="138430"/>
          </a:xfrm>
          <a:custGeom>
            <a:avLst/>
            <a:gdLst/>
            <a:ahLst/>
            <a:cxnLst/>
            <a:rect l="l" t="t" r="r" b="b"/>
            <a:pathLst>
              <a:path w="534670" h="138429">
                <a:moveTo>
                  <a:pt x="12069" y="12986"/>
                </a:moveTo>
                <a:lnTo>
                  <a:pt x="0" y="12986"/>
                </a:lnTo>
                <a:lnTo>
                  <a:pt x="0" y="103583"/>
                </a:lnTo>
                <a:lnTo>
                  <a:pt x="52708" y="103583"/>
                </a:lnTo>
                <a:lnTo>
                  <a:pt x="52708" y="93194"/>
                </a:lnTo>
                <a:lnTo>
                  <a:pt x="12069" y="93194"/>
                </a:lnTo>
                <a:lnTo>
                  <a:pt x="12069" y="56985"/>
                </a:lnTo>
                <a:lnTo>
                  <a:pt x="52708" y="56985"/>
                </a:lnTo>
                <a:lnTo>
                  <a:pt x="52708" y="46749"/>
                </a:lnTo>
                <a:lnTo>
                  <a:pt x="12069" y="46749"/>
                </a:lnTo>
                <a:lnTo>
                  <a:pt x="12069" y="12986"/>
                </a:lnTo>
                <a:close/>
              </a:path>
              <a:path w="534670" h="138429">
                <a:moveTo>
                  <a:pt x="52708" y="56985"/>
                </a:moveTo>
                <a:lnTo>
                  <a:pt x="40944" y="56985"/>
                </a:lnTo>
                <a:lnTo>
                  <a:pt x="40944" y="93194"/>
                </a:lnTo>
                <a:lnTo>
                  <a:pt x="52708" y="93194"/>
                </a:lnTo>
                <a:lnTo>
                  <a:pt x="52708" y="56985"/>
                </a:lnTo>
                <a:close/>
              </a:path>
              <a:path w="534670" h="138429">
                <a:moveTo>
                  <a:pt x="52708" y="12986"/>
                </a:moveTo>
                <a:lnTo>
                  <a:pt x="40944" y="12986"/>
                </a:lnTo>
                <a:lnTo>
                  <a:pt x="40944" y="46749"/>
                </a:lnTo>
                <a:lnTo>
                  <a:pt x="52708" y="46749"/>
                </a:lnTo>
                <a:lnTo>
                  <a:pt x="52708" y="12986"/>
                </a:lnTo>
                <a:close/>
              </a:path>
              <a:path w="534670" h="138429">
                <a:moveTo>
                  <a:pt x="112444" y="0"/>
                </a:moveTo>
                <a:lnTo>
                  <a:pt x="100221" y="0"/>
                </a:lnTo>
                <a:lnTo>
                  <a:pt x="100221" y="138110"/>
                </a:lnTo>
                <a:lnTo>
                  <a:pt x="112444" y="138110"/>
                </a:lnTo>
                <a:lnTo>
                  <a:pt x="112444" y="65083"/>
                </a:lnTo>
                <a:lnTo>
                  <a:pt x="104652" y="65083"/>
                </a:lnTo>
                <a:lnTo>
                  <a:pt x="104652" y="54694"/>
                </a:lnTo>
                <a:lnTo>
                  <a:pt x="112444" y="54694"/>
                </a:lnTo>
                <a:lnTo>
                  <a:pt x="112444" y="0"/>
                </a:lnTo>
                <a:close/>
              </a:path>
              <a:path w="534670" h="138429">
                <a:moveTo>
                  <a:pt x="81735" y="2902"/>
                </a:moveTo>
                <a:lnTo>
                  <a:pt x="69666" y="2902"/>
                </a:lnTo>
                <a:lnTo>
                  <a:pt x="69666" y="131235"/>
                </a:lnTo>
                <a:lnTo>
                  <a:pt x="81735" y="131235"/>
                </a:lnTo>
                <a:lnTo>
                  <a:pt x="81735" y="65083"/>
                </a:lnTo>
                <a:lnTo>
                  <a:pt x="78069" y="65083"/>
                </a:lnTo>
                <a:lnTo>
                  <a:pt x="78069" y="54694"/>
                </a:lnTo>
                <a:lnTo>
                  <a:pt x="81735" y="54694"/>
                </a:lnTo>
                <a:lnTo>
                  <a:pt x="81735" y="2902"/>
                </a:lnTo>
                <a:close/>
              </a:path>
              <a:path w="534670" h="138429">
                <a:moveTo>
                  <a:pt x="81735" y="54694"/>
                </a:moveTo>
                <a:lnTo>
                  <a:pt x="78069" y="54694"/>
                </a:lnTo>
                <a:lnTo>
                  <a:pt x="78069" y="65083"/>
                </a:lnTo>
                <a:lnTo>
                  <a:pt x="81735" y="65083"/>
                </a:lnTo>
                <a:lnTo>
                  <a:pt x="81735" y="54694"/>
                </a:lnTo>
                <a:close/>
              </a:path>
              <a:path w="534670" h="138429">
                <a:moveTo>
                  <a:pt x="100221" y="54694"/>
                </a:moveTo>
                <a:lnTo>
                  <a:pt x="81735" y="54694"/>
                </a:lnTo>
                <a:lnTo>
                  <a:pt x="81735" y="65083"/>
                </a:lnTo>
                <a:lnTo>
                  <a:pt x="100221" y="65083"/>
                </a:lnTo>
                <a:lnTo>
                  <a:pt x="100221" y="54694"/>
                </a:lnTo>
                <a:close/>
              </a:path>
              <a:path w="534670" h="138429">
                <a:moveTo>
                  <a:pt x="112444" y="54694"/>
                </a:moveTo>
                <a:lnTo>
                  <a:pt x="104652" y="54694"/>
                </a:lnTo>
                <a:lnTo>
                  <a:pt x="104652" y="65083"/>
                </a:lnTo>
                <a:lnTo>
                  <a:pt x="112444" y="65083"/>
                </a:lnTo>
                <a:lnTo>
                  <a:pt x="112444" y="54694"/>
                </a:lnTo>
                <a:close/>
              </a:path>
              <a:path w="534670" h="138429">
                <a:moveTo>
                  <a:pt x="245042" y="3513"/>
                </a:moveTo>
                <a:lnTo>
                  <a:pt x="152001" y="3513"/>
                </a:lnTo>
                <a:lnTo>
                  <a:pt x="152001" y="53472"/>
                </a:lnTo>
                <a:lnTo>
                  <a:pt x="245653" y="53472"/>
                </a:lnTo>
                <a:lnTo>
                  <a:pt x="245653" y="48583"/>
                </a:lnTo>
                <a:lnTo>
                  <a:pt x="164529" y="48583"/>
                </a:lnTo>
                <a:lnTo>
                  <a:pt x="164529" y="32541"/>
                </a:lnTo>
                <a:lnTo>
                  <a:pt x="160862" y="32541"/>
                </a:lnTo>
                <a:lnTo>
                  <a:pt x="160862" y="23680"/>
                </a:lnTo>
                <a:lnTo>
                  <a:pt x="164529" y="23680"/>
                </a:lnTo>
                <a:lnTo>
                  <a:pt x="164529" y="12680"/>
                </a:lnTo>
                <a:lnTo>
                  <a:pt x="245042" y="12680"/>
                </a:lnTo>
                <a:lnTo>
                  <a:pt x="245042" y="3513"/>
                </a:lnTo>
                <a:close/>
              </a:path>
              <a:path w="534670" h="138429">
                <a:moveTo>
                  <a:pt x="245653" y="44305"/>
                </a:moveTo>
                <a:lnTo>
                  <a:pt x="164529" y="44305"/>
                </a:lnTo>
                <a:lnTo>
                  <a:pt x="164529" y="48583"/>
                </a:lnTo>
                <a:lnTo>
                  <a:pt x="245653" y="48583"/>
                </a:lnTo>
                <a:lnTo>
                  <a:pt x="245653" y="44305"/>
                </a:lnTo>
                <a:close/>
              </a:path>
              <a:path w="534670" h="138429">
                <a:moveTo>
                  <a:pt x="164529" y="23680"/>
                </a:moveTo>
                <a:lnTo>
                  <a:pt x="160862" y="23680"/>
                </a:lnTo>
                <a:lnTo>
                  <a:pt x="160862" y="32541"/>
                </a:lnTo>
                <a:lnTo>
                  <a:pt x="164529" y="32541"/>
                </a:lnTo>
                <a:lnTo>
                  <a:pt x="164529" y="23680"/>
                </a:lnTo>
                <a:close/>
              </a:path>
              <a:path w="534670" h="138429">
                <a:moveTo>
                  <a:pt x="241376" y="23680"/>
                </a:moveTo>
                <a:lnTo>
                  <a:pt x="164529" y="23680"/>
                </a:lnTo>
                <a:lnTo>
                  <a:pt x="164529" y="32541"/>
                </a:lnTo>
                <a:lnTo>
                  <a:pt x="241376" y="32541"/>
                </a:lnTo>
                <a:lnTo>
                  <a:pt x="241376" y="23680"/>
                </a:lnTo>
                <a:close/>
              </a:path>
              <a:path w="534670" h="138429">
                <a:moveTo>
                  <a:pt x="260320" y="63708"/>
                </a:moveTo>
                <a:lnTo>
                  <a:pt x="135654" y="63708"/>
                </a:lnTo>
                <a:lnTo>
                  <a:pt x="135654" y="73485"/>
                </a:lnTo>
                <a:lnTo>
                  <a:pt x="260320" y="73485"/>
                </a:lnTo>
                <a:lnTo>
                  <a:pt x="260320" y="63708"/>
                </a:lnTo>
                <a:close/>
              </a:path>
              <a:path w="534670" h="138429">
                <a:moveTo>
                  <a:pt x="244431" y="84027"/>
                </a:moveTo>
                <a:lnTo>
                  <a:pt x="150626" y="84027"/>
                </a:lnTo>
                <a:lnTo>
                  <a:pt x="150626" y="93346"/>
                </a:lnTo>
                <a:lnTo>
                  <a:pt x="231903" y="93346"/>
                </a:lnTo>
                <a:lnTo>
                  <a:pt x="231903" y="105263"/>
                </a:lnTo>
                <a:lnTo>
                  <a:pt x="150932" y="105263"/>
                </a:lnTo>
                <a:lnTo>
                  <a:pt x="150932" y="136582"/>
                </a:lnTo>
                <a:lnTo>
                  <a:pt x="248556" y="136582"/>
                </a:lnTo>
                <a:lnTo>
                  <a:pt x="248556" y="131388"/>
                </a:lnTo>
                <a:lnTo>
                  <a:pt x="163459" y="131388"/>
                </a:lnTo>
                <a:lnTo>
                  <a:pt x="163459" y="114277"/>
                </a:lnTo>
                <a:lnTo>
                  <a:pt x="244431" y="114277"/>
                </a:lnTo>
                <a:lnTo>
                  <a:pt x="244431" y="84027"/>
                </a:lnTo>
                <a:close/>
              </a:path>
              <a:path w="534670" h="138429">
                <a:moveTo>
                  <a:pt x="248556" y="127263"/>
                </a:moveTo>
                <a:lnTo>
                  <a:pt x="163459" y="127263"/>
                </a:lnTo>
                <a:lnTo>
                  <a:pt x="163459" y="131388"/>
                </a:lnTo>
                <a:lnTo>
                  <a:pt x="248556" y="131388"/>
                </a:lnTo>
                <a:lnTo>
                  <a:pt x="248556" y="127263"/>
                </a:lnTo>
                <a:close/>
              </a:path>
              <a:path w="534670" h="138429">
                <a:moveTo>
                  <a:pt x="314239" y="91666"/>
                </a:moveTo>
                <a:lnTo>
                  <a:pt x="301558" y="91666"/>
                </a:lnTo>
                <a:lnTo>
                  <a:pt x="301558" y="135055"/>
                </a:lnTo>
                <a:lnTo>
                  <a:pt x="393530" y="135055"/>
                </a:lnTo>
                <a:lnTo>
                  <a:pt x="393530" y="129249"/>
                </a:lnTo>
                <a:lnTo>
                  <a:pt x="314239" y="129249"/>
                </a:lnTo>
                <a:lnTo>
                  <a:pt x="314239" y="91666"/>
                </a:lnTo>
                <a:close/>
              </a:path>
              <a:path w="534670" h="138429">
                <a:moveTo>
                  <a:pt x="393530" y="124666"/>
                </a:moveTo>
                <a:lnTo>
                  <a:pt x="314239" y="124666"/>
                </a:lnTo>
                <a:lnTo>
                  <a:pt x="314239" y="129249"/>
                </a:lnTo>
                <a:lnTo>
                  <a:pt x="393530" y="129249"/>
                </a:lnTo>
                <a:lnTo>
                  <a:pt x="393530" y="124666"/>
                </a:lnTo>
                <a:close/>
              </a:path>
              <a:path w="534670" h="138429">
                <a:moveTo>
                  <a:pt x="389710" y="152"/>
                </a:moveTo>
                <a:lnTo>
                  <a:pt x="377030" y="152"/>
                </a:lnTo>
                <a:lnTo>
                  <a:pt x="377030" y="102208"/>
                </a:lnTo>
                <a:lnTo>
                  <a:pt x="389710" y="102208"/>
                </a:lnTo>
                <a:lnTo>
                  <a:pt x="389710" y="65083"/>
                </a:lnTo>
                <a:lnTo>
                  <a:pt x="381613" y="65083"/>
                </a:lnTo>
                <a:lnTo>
                  <a:pt x="381613" y="54694"/>
                </a:lnTo>
                <a:lnTo>
                  <a:pt x="389710" y="54694"/>
                </a:lnTo>
                <a:lnTo>
                  <a:pt x="389710" y="31930"/>
                </a:lnTo>
                <a:lnTo>
                  <a:pt x="381613" y="31930"/>
                </a:lnTo>
                <a:lnTo>
                  <a:pt x="381613" y="21541"/>
                </a:lnTo>
                <a:lnTo>
                  <a:pt x="389710" y="21541"/>
                </a:lnTo>
                <a:lnTo>
                  <a:pt x="389710" y="152"/>
                </a:lnTo>
                <a:close/>
              </a:path>
              <a:path w="534670" h="138429">
                <a:moveTo>
                  <a:pt x="313780" y="8861"/>
                </a:moveTo>
                <a:lnTo>
                  <a:pt x="299646" y="11398"/>
                </a:lnTo>
                <a:lnTo>
                  <a:pt x="288362" y="18505"/>
                </a:lnTo>
                <a:lnTo>
                  <a:pt x="280888" y="29421"/>
                </a:lnTo>
                <a:lnTo>
                  <a:pt x="278183" y="43388"/>
                </a:lnTo>
                <a:lnTo>
                  <a:pt x="280888" y="57355"/>
                </a:lnTo>
                <a:lnTo>
                  <a:pt x="288362" y="68272"/>
                </a:lnTo>
                <a:lnTo>
                  <a:pt x="299646" y="75378"/>
                </a:lnTo>
                <a:lnTo>
                  <a:pt x="313780" y="77916"/>
                </a:lnTo>
                <a:lnTo>
                  <a:pt x="327914" y="75378"/>
                </a:lnTo>
                <a:lnTo>
                  <a:pt x="339199" y="68272"/>
                </a:lnTo>
                <a:lnTo>
                  <a:pt x="340127" y="66916"/>
                </a:lnTo>
                <a:lnTo>
                  <a:pt x="313780" y="66916"/>
                </a:lnTo>
                <a:lnTo>
                  <a:pt x="304456" y="65173"/>
                </a:lnTo>
                <a:lnTo>
                  <a:pt x="297051" y="60308"/>
                </a:lnTo>
                <a:lnTo>
                  <a:pt x="292167" y="52865"/>
                </a:lnTo>
                <a:lnTo>
                  <a:pt x="290405" y="43388"/>
                </a:lnTo>
                <a:lnTo>
                  <a:pt x="292167" y="34000"/>
                </a:lnTo>
                <a:lnTo>
                  <a:pt x="297051" y="26602"/>
                </a:lnTo>
                <a:lnTo>
                  <a:pt x="304456" y="21754"/>
                </a:lnTo>
                <a:lnTo>
                  <a:pt x="313780" y="20013"/>
                </a:lnTo>
                <a:lnTo>
                  <a:pt x="340231" y="20013"/>
                </a:lnTo>
                <a:lnTo>
                  <a:pt x="339199" y="18505"/>
                </a:lnTo>
                <a:lnTo>
                  <a:pt x="327914" y="11398"/>
                </a:lnTo>
                <a:lnTo>
                  <a:pt x="313780" y="8861"/>
                </a:lnTo>
                <a:close/>
              </a:path>
              <a:path w="534670" h="138429">
                <a:moveTo>
                  <a:pt x="340231" y="20013"/>
                </a:moveTo>
                <a:lnTo>
                  <a:pt x="313780" y="20013"/>
                </a:lnTo>
                <a:lnTo>
                  <a:pt x="323128" y="21754"/>
                </a:lnTo>
                <a:lnTo>
                  <a:pt x="330586" y="26602"/>
                </a:lnTo>
                <a:lnTo>
                  <a:pt x="335522" y="34000"/>
                </a:lnTo>
                <a:lnTo>
                  <a:pt x="337308" y="43388"/>
                </a:lnTo>
                <a:lnTo>
                  <a:pt x="335522" y="52865"/>
                </a:lnTo>
                <a:lnTo>
                  <a:pt x="330586" y="60308"/>
                </a:lnTo>
                <a:lnTo>
                  <a:pt x="323128" y="65173"/>
                </a:lnTo>
                <a:lnTo>
                  <a:pt x="313780" y="66916"/>
                </a:lnTo>
                <a:lnTo>
                  <a:pt x="340127" y="66916"/>
                </a:lnTo>
                <a:lnTo>
                  <a:pt x="341382" y="65083"/>
                </a:lnTo>
                <a:lnTo>
                  <a:pt x="340058" y="65083"/>
                </a:lnTo>
                <a:lnTo>
                  <a:pt x="340058" y="54694"/>
                </a:lnTo>
                <a:lnTo>
                  <a:pt x="347188" y="54694"/>
                </a:lnTo>
                <a:lnTo>
                  <a:pt x="349377" y="43388"/>
                </a:lnTo>
                <a:lnTo>
                  <a:pt x="347158" y="31930"/>
                </a:lnTo>
                <a:lnTo>
                  <a:pt x="340058" y="31930"/>
                </a:lnTo>
                <a:lnTo>
                  <a:pt x="340058" y="21541"/>
                </a:lnTo>
                <a:lnTo>
                  <a:pt x="341277" y="21541"/>
                </a:lnTo>
                <a:lnTo>
                  <a:pt x="340231" y="20013"/>
                </a:lnTo>
                <a:close/>
              </a:path>
              <a:path w="534670" h="138429">
                <a:moveTo>
                  <a:pt x="347188" y="54694"/>
                </a:moveTo>
                <a:lnTo>
                  <a:pt x="340058" y="54694"/>
                </a:lnTo>
                <a:lnTo>
                  <a:pt x="340058" y="65083"/>
                </a:lnTo>
                <a:lnTo>
                  <a:pt x="341382" y="65083"/>
                </a:lnTo>
                <a:lnTo>
                  <a:pt x="346673" y="57355"/>
                </a:lnTo>
                <a:lnTo>
                  <a:pt x="347188" y="54694"/>
                </a:lnTo>
                <a:close/>
              </a:path>
              <a:path w="534670" h="138429">
                <a:moveTo>
                  <a:pt x="377030" y="54694"/>
                </a:moveTo>
                <a:lnTo>
                  <a:pt x="347188" y="54694"/>
                </a:lnTo>
                <a:lnTo>
                  <a:pt x="346673" y="57355"/>
                </a:lnTo>
                <a:lnTo>
                  <a:pt x="341382" y="65083"/>
                </a:lnTo>
                <a:lnTo>
                  <a:pt x="377030" y="65083"/>
                </a:lnTo>
                <a:lnTo>
                  <a:pt x="377030" y="54694"/>
                </a:lnTo>
                <a:close/>
              </a:path>
              <a:path w="534670" h="138429">
                <a:moveTo>
                  <a:pt x="389710" y="54694"/>
                </a:moveTo>
                <a:lnTo>
                  <a:pt x="381613" y="54694"/>
                </a:lnTo>
                <a:lnTo>
                  <a:pt x="381613" y="65083"/>
                </a:lnTo>
                <a:lnTo>
                  <a:pt x="389710" y="65083"/>
                </a:lnTo>
                <a:lnTo>
                  <a:pt x="389710" y="54694"/>
                </a:lnTo>
                <a:close/>
              </a:path>
              <a:path w="534670" h="138429">
                <a:moveTo>
                  <a:pt x="341277" y="21541"/>
                </a:moveTo>
                <a:lnTo>
                  <a:pt x="340058" y="21541"/>
                </a:lnTo>
                <a:lnTo>
                  <a:pt x="340058" y="31930"/>
                </a:lnTo>
                <a:lnTo>
                  <a:pt x="347158" y="31930"/>
                </a:lnTo>
                <a:lnTo>
                  <a:pt x="346673" y="29421"/>
                </a:lnTo>
                <a:lnTo>
                  <a:pt x="341277" y="21541"/>
                </a:lnTo>
                <a:close/>
              </a:path>
              <a:path w="534670" h="138429">
                <a:moveTo>
                  <a:pt x="377030" y="21541"/>
                </a:moveTo>
                <a:lnTo>
                  <a:pt x="341277" y="21541"/>
                </a:lnTo>
                <a:lnTo>
                  <a:pt x="346673" y="29421"/>
                </a:lnTo>
                <a:lnTo>
                  <a:pt x="347158" y="31930"/>
                </a:lnTo>
                <a:lnTo>
                  <a:pt x="377030" y="31930"/>
                </a:lnTo>
                <a:lnTo>
                  <a:pt x="377030" y="21541"/>
                </a:lnTo>
                <a:close/>
              </a:path>
              <a:path w="534670" h="138429">
                <a:moveTo>
                  <a:pt x="389710" y="21541"/>
                </a:moveTo>
                <a:lnTo>
                  <a:pt x="381613" y="21541"/>
                </a:lnTo>
                <a:lnTo>
                  <a:pt x="381613" y="31930"/>
                </a:lnTo>
                <a:lnTo>
                  <a:pt x="389710" y="31930"/>
                </a:lnTo>
                <a:lnTo>
                  <a:pt x="389710" y="21541"/>
                </a:lnTo>
                <a:close/>
              </a:path>
              <a:path w="534670" h="138429">
                <a:moveTo>
                  <a:pt x="447754" y="11458"/>
                </a:moveTo>
                <a:lnTo>
                  <a:pt x="435630" y="14809"/>
                </a:lnTo>
                <a:lnTo>
                  <a:pt x="426384" y="24406"/>
                </a:lnTo>
                <a:lnTo>
                  <a:pt x="420490" y="39559"/>
                </a:lnTo>
                <a:lnTo>
                  <a:pt x="418421" y="59583"/>
                </a:lnTo>
                <a:lnTo>
                  <a:pt x="420490" y="79606"/>
                </a:lnTo>
                <a:lnTo>
                  <a:pt x="426384" y="94760"/>
                </a:lnTo>
                <a:lnTo>
                  <a:pt x="435630" y="104356"/>
                </a:lnTo>
                <a:lnTo>
                  <a:pt x="447754" y="107707"/>
                </a:lnTo>
                <a:lnTo>
                  <a:pt x="459902" y="104356"/>
                </a:lnTo>
                <a:lnTo>
                  <a:pt x="468053" y="95944"/>
                </a:lnTo>
                <a:lnTo>
                  <a:pt x="447754" y="95944"/>
                </a:lnTo>
                <a:lnTo>
                  <a:pt x="440409" y="93399"/>
                </a:lnTo>
                <a:lnTo>
                  <a:pt x="434825" y="86128"/>
                </a:lnTo>
                <a:lnTo>
                  <a:pt x="431275" y="74674"/>
                </a:lnTo>
                <a:lnTo>
                  <a:pt x="430032" y="59583"/>
                </a:lnTo>
                <a:lnTo>
                  <a:pt x="431275" y="44491"/>
                </a:lnTo>
                <a:lnTo>
                  <a:pt x="434825" y="33038"/>
                </a:lnTo>
                <a:lnTo>
                  <a:pt x="440409" y="25766"/>
                </a:lnTo>
                <a:lnTo>
                  <a:pt x="447754" y="23222"/>
                </a:lnTo>
                <a:lnTo>
                  <a:pt x="468053" y="23222"/>
                </a:lnTo>
                <a:lnTo>
                  <a:pt x="459902" y="14809"/>
                </a:lnTo>
                <a:lnTo>
                  <a:pt x="447754" y="11458"/>
                </a:lnTo>
                <a:close/>
              </a:path>
              <a:path w="534670" h="138429">
                <a:moveTo>
                  <a:pt x="468053" y="23222"/>
                </a:moveTo>
                <a:lnTo>
                  <a:pt x="447754" y="23222"/>
                </a:lnTo>
                <a:lnTo>
                  <a:pt x="455099" y="25766"/>
                </a:lnTo>
                <a:lnTo>
                  <a:pt x="460683" y="33038"/>
                </a:lnTo>
                <a:lnTo>
                  <a:pt x="464232" y="44491"/>
                </a:lnTo>
                <a:lnTo>
                  <a:pt x="465476" y="59583"/>
                </a:lnTo>
                <a:lnTo>
                  <a:pt x="464232" y="74674"/>
                </a:lnTo>
                <a:lnTo>
                  <a:pt x="460683" y="86128"/>
                </a:lnTo>
                <a:lnTo>
                  <a:pt x="455099" y="93399"/>
                </a:lnTo>
                <a:lnTo>
                  <a:pt x="447754" y="95944"/>
                </a:lnTo>
                <a:lnTo>
                  <a:pt x="468053" y="95944"/>
                </a:lnTo>
                <a:lnTo>
                  <a:pt x="469200" y="94760"/>
                </a:lnTo>
                <a:lnTo>
                  <a:pt x="475146" y="79606"/>
                </a:lnTo>
                <a:lnTo>
                  <a:pt x="477240" y="59583"/>
                </a:lnTo>
                <a:lnTo>
                  <a:pt x="475146" y="39559"/>
                </a:lnTo>
                <a:lnTo>
                  <a:pt x="469200" y="24406"/>
                </a:lnTo>
                <a:lnTo>
                  <a:pt x="468053" y="23222"/>
                </a:lnTo>
                <a:close/>
              </a:path>
              <a:path w="534670" h="138429">
                <a:moveTo>
                  <a:pt x="534073" y="0"/>
                </a:moveTo>
                <a:lnTo>
                  <a:pt x="521851" y="0"/>
                </a:lnTo>
                <a:lnTo>
                  <a:pt x="521851" y="138110"/>
                </a:lnTo>
                <a:lnTo>
                  <a:pt x="534073" y="138110"/>
                </a:lnTo>
                <a:lnTo>
                  <a:pt x="534073" y="65083"/>
                </a:lnTo>
                <a:lnTo>
                  <a:pt x="526434" y="65083"/>
                </a:lnTo>
                <a:lnTo>
                  <a:pt x="526434" y="54694"/>
                </a:lnTo>
                <a:lnTo>
                  <a:pt x="534073" y="54694"/>
                </a:lnTo>
                <a:lnTo>
                  <a:pt x="534073" y="0"/>
                </a:lnTo>
                <a:close/>
              </a:path>
              <a:path w="534670" h="138429">
                <a:moveTo>
                  <a:pt x="503365" y="2902"/>
                </a:moveTo>
                <a:lnTo>
                  <a:pt x="491295" y="2902"/>
                </a:lnTo>
                <a:lnTo>
                  <a:pt x="491295" y="131235"/>
                </a:lnTo>
                <a:lnTo>
                  <a:pt x="503365" y="131235"/>
                </a:lnTo>
                <a:lnTo>
                  <a:pt x="503365" y="65083"/>
                </a:lnTo>
                <a:lnTo>
                  <a:pt x="500004" y="65083"/>
                </a:lnTo>
                <a:lnTo>
                  <a:pt x="500004" y="54694"/>
                </a:lnTo>
                <a:lnTo>
                  <a:pt x="503365" y="54694"/>
                </a:lnTo>
                <a:lnTo>
                  <a:pt x="503365" y="2902"/>
                </a:lnTo>
                <a:close/>
              </a:path>
              <a:path w="534670" h="138429">
                <a:moveTo>
                  <a:pt x="503365" y="54694"/>
                </a:moveTo>
                <a:lnTo>
                  <a:pt x="500004" y="54694"/>
                </a:lnTo>
                <a:lnTo>
                  <a:pt x="500004" y="65083"/>
                </a:lnTo>
                <a:lnTo>
                  <a:pt x="503365" y="65083"/>
                </a:lnTo>
                <a:lnTo>
                  <a:pt x="503365" y="54694"/>
                </a:lnTo>
                <a:close/>
              </a:path>
              <a:path w="534670" h="138429">
                <a:moveTo>
                  <a:pt x="521851" y="54694"/>
                </a:moveTo>
                <a:lnTo>
                  <a:pt x="503365" y="54694"/>
                </a:lnTo>
                <a:lnTo>
                  <a:pt x="503365" y="65083"/>
                </a:lnTo>
                <a:lnTo>
                  <a:pt x="521851" y="65083"/>
                </a:lnTo>
                <a:lnTo>
                  <a:pt x="521851" y="54694"/>
                </a:lnTo>
                <a:close/>
              </a:path>
              <a:path w="534670" h="138429">
                <a:moveTo>
                  <a:pt x="534073" y="54694"/>
                </a:moveTo>
                <a:lnTo>
                  <a:pt x="526434" y="54694"/>
                </a:lnTo>
                <a:lnTo>
                  <a:pt x="526434" y="65083"/>
                </a:lnTo>
                <a:lnTo>
                  <a:pt x="534073" y="65083"/>
                </a:lnTo>
                <a:lnTo>
                  <a:pt x="534073" y="54694"/>
                </a:lnTo>
                <a:close/>
              </a:path>
            </a:pathLst>
          </a:custGeom>
          <a:solidFill>
            <a:srgbClr val="6775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4851994" y="5494944"/>
            <a:ext cx="263525" cy="138430"/>
          </a:xfrm>
          <a:custGeom>
            <a:avLst/>
            <a:gdLst/>
            <a:ahLst/>
            <a:cxnLst/>
            <a:rect l="l" t="t" r="r" b="b"/>
            <a:pathLst>
              <a:path w="263525" h="138429">
                <a:moveTo>
                  <a:pt x="29333" y="11458"/>
                </a:moveTo>
                <a:lnTo>
                  <a:pt x="17208" y="14809"/>
                </a:lnTo>
                <a:lnTo>
                  <a:pt x="7963" y="24406"/>
                </a:lnTo>
                <a:lnTo>
                  <a:pt x="2069" y="39559"/>
                </a:lnTo>
                <a:lnTo>
                  <a:pt x="0" y="59583"/>
                </a:lnTo>
                <a:lnTo>
                  <a:pt x="2069" y="79606"/>
                </a:lnTo>
                <a:lnTo>
                  <a:pt x="7963" y="94760"/>
                </a:lnTo>
                <a:lnTo>
                  <a:pt x="17208" y="104356"/>
                </a:lnTo>
                <a:lnTo>
                  <a:pt x="29333" y="107707"/>
                </a:lnTo>
                <a:lnTo>
                  <a:pt x="41481" y="104356"/>
                </a:lnTo>
                <a:lnTo>
                  <a:pt x="49632" y="95944"/>
                </a:lnTo>
                <a:lnTo>
                  <a:pt x="29333" y="95944"/>
                </a:lnTo>
                <a:lnTo>
                  <a:pt x="21987" y="93399"/>
                </a:lnTo>
                <a:lnTo>
                  <a:pt x="16404" y="86128"/>
                </a:lnTo>
                <a:lnTo>
                  <a:pt x="12854" y="74674"/>
                </a:lnTo>
                <a:lnTo>
                  <a:pt x="11611" y="59583"/>
                </a:lnTo>
                <a:lnTo>
                  <a:pt x="12854" y="44491"/>
                </a:lnTo>
                <a:lnTo>
                  <a:pt x="16404" y="33038"/>
                </a:lnTo>
                <a:lnTo>
                  <a:pt x="21987" y="25766"/>
                </a:lnTo>
                <a:lnTo>
                  <a:pt x="29333" y="23222"/>
                </a:lnTo>
                <a:lnTo>
                  <a:pt x="49632" y="23222"/>
                </a:lnTo>
                <a:lnTo>
                  <a:pt x="41481" y="14809"/>
                </a:lnTo>
                <a:lnTo>
                  <a:pt x="29333" y="11458"/>
                </a:lnTo>
                <a:close/>
              </a:path>
              <a:path w="263525" h="138429">
                <a:moveTo>
                  <a:pt x="49632" y="23222"/>
                </a:moveTo>
                <a:lnTo>
                  <a:pt x="29333" y="23222"/>
                </a:lnTo>
                <a:lnTo>
                  <a:pt x="36678" y="25766"/>
                </a:lnTo>
                <a:lnTo>
                  <a:pt x="42262" y="33038"/>
                </a:lnTo>
                <a:lnTo>
                  <a:pt x="45811" y="44491"/>
                </a:lnTo>
                <a:lnTo>
                  <a:pt x="47055" y="59583"/>
                </a:lnTo>
                <a:lnTo>
                  <a:pt x="45811" y="74674"/>
                </a:lnTo>
                <a:lnTo>
                  <a:pt x="42262" y="86128"/>
                </a:lnTo>
                <a:lnTo>
                  <a:pt x="36678" y="93399"/>
                </a:lnTo>
                <a:lnTo>
                  <a:pt x="29333" y="95944"/>
                </a:lnTo>
                <a:lnTo>
                  <a:pt x="49632" y="95944"/>
                </a:lnTo>
                <a:lnTo>
                  <a:pt x="50779" y="94760"/>
                </a:lnTo>
                <a:lnTo>
                  <a:pt x="56725" y="79606"/>
                </a:lnTo>
                <a:lnTo>
                  <a:pt x="58819" y="59583"/>
                </a:lnTo>
                <a:lnTo>
                  <a:pt x="56725" y="39559"/>
                </a:lnTo>
                <a:lnTo>
                  <a:pt x="50779" y="24406"/>
                </a:lnTo>
                <a:lnTo>
                  <a:pt x="49632" y="23222"/>
                </a:lnTo>
                <a:close/>
              </a:path>
              <a:path w="263525" h="138429">
                <a:moveTo>
                  <a:pt x="115652" y="0"/>
                </a:moveTo>
                <a:lnTo>
                  <a:pt x="103430" y="0"/>
                </a:lnTo>
                <a:lnTo>
                  <a:pt x="103430" y="138110"/>
                </a:lnTo>
                <a:lnTo>
                  <a:pt x="115652" y="138110"/>
                </a:lnTo>
                <a:lnTo>
                  <a:pt x="115652" y="65083"/>
                </a:lnTo>
                <a:lnTo>
                  <a:pt x="108013" y="65083"/>
                </a:lnTo>
                <a:lnTo>
                  <a:pt x="108013" y="54694"/>
                </a:lnTo>
                <a:lnTo>
                  <a:pt x="115652" y="54694"/>
                </a:lnTo>
                <a:lnTo>
                  <a:pt x="115652" y="0"/>
                </a:lnTo>
                <a:close/>
              </a:path>
              <a:path w="263525" h="138429">
                <a:moveTo>
                  <a:pt x="84944" y="2902"/>
                </a:moveTo>
                <a:lnTo>
                  <a:pt x="72874" y="2902"/>
                </a:lnTo>
                <a:lnTo>
                  <a:pt x="72874" y="131235"/>
                </a:lnTo>
                <a:lnTo>
                  <a:pt x="84944" y="131235"/>
                </a:lnTo>
                <a:lnTo>
                  <a:pt x="84944" y="65083"/>
                </a:lnTo>
                <a:lnTo>
                  <a:pt x="81583" y="65083"/>
                </a:lnTo>
                <a:lnTo>
                  <a:pt x="81583" y="54694"/>
                </a:lnTo>
                <a:lnTo>
                  <a:pt x="84944" y="54694"/>
                </a:lnTo>
                <a:lnTo>
                  <a:pt x="84944" y="2902"/>
                </a:lnTo>
                <a:close/>
              </a:path>
              <a:path w="263525" h="138429">
                <a:moveTo>
                  <a:pt x="84944" y="54694"/>
                </a:moveTo>
                <a:lnTo>
                  <a:pt x="81583" y="54694"/>
                </a:lnTo>
                <a:lnTo>
                  <a:pt x="81583" y="65083"/>
                </a:lnTo>
                <a:lnTo>
                  <a:pt x="84944" y="65083"/>
                </a:lnTo>
                <a:lnTo>
                  <a:pt x="84944" y="54694"/>
                </a:lnTo>
                <a:close/>
              </a:path>
              <a:path w="263525" h="138429">
                <a:moveTo>
                  <a:pt x="103430" y="54694"/>
                </a:moveTo>
                <a:lnTo>
                  <a:pt x="84944" y="54694"/>
                </a:lnTo>
                <a:lnTo>
                  <a:pt x="84944" y="65083"/>
                </a:lnTo>
                <a:lnTo>
                  <a:pt x="103430" y="65083"/>
                </a:lnTo>
                <a:lnTo>
                  <a:pt x="103430" y="54694"/>
                </a:lnTo>
                <a:close/>
              </a:path>
              <a:path w="263525" h="138429">
                <a:moveTo>
                  <a:pt x="115652" y="54694"/>
                </a:moveTo>
                <a:lnTo>
                  <a:pt x="108013" y="54694"/>
                </a:lnTo>
                <a:lnTo>
                  <a:pt x="108013" y="65083"/>
                </a:lnTo>
                <a:lnTo>
                  <a:pt x="115652" y="65083"/>
                </a:lnTo>
                <a:lnTo>
                  <a:pt x="115652" y="54694"/>
                </a:lnTo>
                <a:close/>
              </a:path>
              <a:path w="263525" h="138429">
                <a:moveTo>
                  <a:pt x="263528" y="65694"/>
                </a:moveTo>
                <a:lnTo>
                  <a:pt x="138709" y="65694"/>
                </a:lnTo>
                <a:lnTo>
                  <a:pt x="138709" y="75930"/>
                </a:lnTo>
                <a:lnTo>
                  <a:pt x="263528" y="75930"/>
                </a:lnTo>
                <a:lnTo>
                  <a:pt x="263528" y="65694"/>
                </a:lnTo>
                <a:close/>
              </a:path>
              <a:path w="263525" h="138429">
                <a:moveTo>
                  <a:pt x="201042" y="87846"/>
                </a:moveTo>
                <a:lnTo>
                  <a:pt x="181203" y="89527"/>
                </a:lnTo>
                <a:lnTo>
                  <a:pt x="166305" y="94416"/>
                </a:lnTo>
                <a:lnTo>
                  <a:pt x="156935" y="102284"/>
                </a:lnTo>
                <a:lnTo>
                  <a:pt x="153682" y="112902"/>
                </a:lnTo>
                <a:lnTo>
                  <a:pt x="156935" y="123496"/>
                </a:lnTo>
                <a:lnTo>
                  <a:pt x="166305" y="131312"/>
                </a:lnTo>
                <a:lnTo>
                  <a:pt x="181203" y="136148"/>
                </a:lnTo>
                <a:lnTo>
                  <a:pt x="201042" y="137805"/>
                </a:lnTo>
                <a:lnTo>
                  <a:pt x="220882" y="136148"/>
                </a:lnTo>
                <a:lnTo>
                  <a:pt x="235780" y="131312"/>
                </a:lnTo>
                <a:lnTo>
                  <a:pt x="239901" y="127874"/>
                </a:lnTo>
                <a:lnTo>
                  <a:pt x="201042" y="127874"/>
                </a:lnTo>
                <a:lnTo>
                  <a:pt x="186560" y="126867"/>
                </a:lnTo>
                <a:lnTo>
                  <a:pt x="175701" y="123940"/>
                </a:lnTo>
                <a:lnTo>
                  <a:pt x="168880" y="119237"/>
                </a:lnTo>
                <a:lnTo>
                  <a:pt x="166515" y="112902"/>
                </a:lnTo>
                <a:lnTo>
                  <a:pt x="168880" y="106502"/>
                </a:lnTo>
                <a:lnTo>
                  <a:pt x="175701" y="101806"/>
                </a:lnTo>
                <a:lnTo>
                  <a:pt x="186560" y="98916"/>
                </a:lnTo>
                <a:lnTo>
                  <a:pt x="201042" y="97930"/>
                </a:lnTo>
                <a:lnTo>
                  <a:pt x="239965" y="97930"/>
                </a:lnTo>
                <a:lnTo>
                  <a:pt x="235780" y="94416"/>
                </a:lnTo>
                <a:lnTo>
                  <a:pt x="220882" y="89527"/>
                </a:lnTo>
                <a:lnTo>
                  <a:pt x="201042" y="87846"/>
                </a:lnTo>
                <a:close/>
              </a:path>
              <a:path w="263525" h="138429">
                <a:moveTo>
                  <a:pt x="239965" y="97930"/>
                </a:moveTo>
                <a:lnTo>
                  <a:pt x="201042" y="97930"/>
                </a:lnTo>
                <a:lnTo>
                  <a:pt x="215590" y="98916"/>
                </a:lnTo>
                <a:lnTo>
                  <a:pt x="226442" y="101806"/>
                </a:lnTo>
                <a:lnTo>
                  <a:pt x="233226" y="106502"/>
                </a:lnTo>
                <a:lnTo>
                  <a:pt x="235570" y="112902"/>
                </a:lnTo>
                <a:lnTo>
                  <a:pt x="233226" y="119237"/>
                </a:lnTo>
                <a:lnTo>
                  <a:pt x="226442" y="123940"/>
                </a:lnTo>
                <a:lnTo>
                  <a:pt x="215590" y="126867"/>
                </a:lnTo>
                <a:lnTo>
                  <a:pt x="201042" y="127874"/>
                </a:lnTo>
                <a:lnTo>
                  <a:pt x="239901" y="127874"/>
                </a:lnTo>
                <a:lnTo>
                  <a:pt x="245150" y="123496"/>
                </a:lnTo>
                <a:lnTo>
                  <a:pt x="248403" y="112902"/>
                </a:lnTo>
                <a:lnTo>
                  <a:pt x="245150" y="102284"/>
                </a:lnTo>
                <a:lnTo>
                  <a:pt x="239965" y="97930"/>
                </a:lnTo>
                <a:close/>
              </a:path>
              <a:path w="263525" h="138429">
                <a:moveTo>
                  <a:pt x="198292" y="12527"/>
                </a:moveTo>
                <a:lnTo>
                  <a:pt x="192945" y="12527"/>
                </a:lnTo>
                <a:lnTo>
                  <a:pt x="192945" y="16652"/>
                </a:lnTo>
                <a:lnTo>
                  <a:pt x="189049" y="27638"/>
                </a:lnTo>
                <a:lnTo>
                  <a:pt x="178622" y="36819"/>
                </a:lnTo>
                <a:lnTo>
                  <a:pt x="163555" y="43594"/>
                </a:lnTo>
                <a:lnTo>
                  <a:pt x="145737" y="47360"/>
                </a:lnTo>
                <a:lnTo>
                  <a:pt x="150320" y="57291"/>
                </a:lnTo>
                <a:lnTo>
                  <a:pt x="170800" y="52638"/>
                </a:lnTo>
                <a:lnTo>
                  <a:pt x="187999" y="44018"/>
                </a:lnTo>
                <a:lnTo>
                  <a:pt x="199842" y="31875"/>
                </a:lnTo>
                <a:lnTo>
                  <a:pt x="201264" y="26966"/>
                </a:lnTo>
                <a:lnTo>
                  <a:pt x="198292" y="16652"/>
                </a:lnTo>
                <a:lnTo>
                  <a:pt x="198292" y="12527"/>
                </a:lnTo>
                <a:close/>
              </a:path>
              <a:path w="263525" h="138429">
                <a:moveTo>
                  <a:pt x="209445" y="12527"/>
                </a:moveTo>
                <a:lnTo>
                  <a:pt x="204251" y="12527"/>
                </a:lnTo>
                <a:lnTo>
                  <a:pt x="204251" y="16652"/>
                </a:lnTo>
                <a:lnTo>
                  <a:pt x="201264" y="26966"/>
                </a:lnTo>
                <a:lnTo>
                  <a:pt x="202678" y="31875"/>
                </a:lnTo>
                <a:lnTo>
                  <a:pt x="214468" y="44018"/>
                </a:lnTo>
                <a:lnTo>
                  <a:pt x="231615" y="52638"/>
                </a:lnTo>
                <a:lnTo>
                  <a:pt x="252070" y="57291"/>
                </a:lnTo>
                <a:lnTo>
                  <a:pt x="256653" y="47360"/>
                </a:lnTo>
                <a:lnTo>
                  <a:pt x="238836" y="43594"/>
                </a:lnTo>
                <a:lnTo>
                  <a:pt x="223768" y="36819"/>
                </a:lnTo>
                <a:lnTo>
                  <a:pt x="213341" y="27638"/>
                </a:lnTo>
                <a:lnTo>
                  <a:pt x="209445" y="16652"/>
                </a:lnTo>
                <a:lnTo>
                  <a:pt x="209445" y="12527"/>
                </a:lnTo>
                <a:close/>
              </a:path>
              <a:path w="263525" h="138429">
                <a:moveTo>
                  <a:pt x="204251" y="12527"/>
                </a:moveTo>
                <a:lnTo>
                  <a:pt x="198292" y="12527"/>
                </a:lnTo>
                <a:lnTo>
                  <a:pt x="198292" y="16652"/>
                </a:lnTo>
                <a:lnTo>
                  <a:pt x="201264" y="26966"/>
                </a:lnTo>
                <a:lnTo>
                  <a:pt x="204251" y="16652"/>
                </a:lnTo>
                <a:lnTo>
                  <a:pt x="204251" y="12527"/>
                </a:lnTo>
                <a:close/>
              </a:path>
              <a:path w="263525" h="138429">
                <a:moveTo>
                  <a:pt x="252376" y="7027"/>
                </a:moveTo>
                <a:lnTo>
                  <a:pt x="150168" y="7027"/>
                </a:lnTo>
                <a:lnTo>
                  <a:pt x="150168" y="17263"/>
                </a:lnTo>
                <a:lnTo>
                  <a:pt x="192729" y="17263"/>
                </a:lnTo>
                <a:lnTo>
                  <a:pt x="192945" y="16652"/>
                </a:lnTo>
                <a:lnTo>
                  <a:pt x="192945" y="12527"/>
                </a:lnTo>
                <a:lnTo>
                  <a:pt x="252376" y="12527"/>
                </a:lnTo>
                <a:lnTo>
                  <a:pt x="252376" y="7027"/>
                </a:lnTo>
                <a:close/>
              </a:path>
              <a:path w="263525" h="138429">
                <a:moveTo>
                  <a:pt x="252376" y="12527"/>
                </a:moveTo>
                <a:lnTo>
                  <a:pt x="209445" y="12527"/>
                </a:lnTo>
                <a:lnTo>
                  <a:pt x="209445" y="16652"/>
                </a:lnTo>
                <a:lnTo>
                  <a:pt x="209662" y="17263"/>
                </a:lnTo>
                <a:lnTo>
                  <a:pt x="252376" y="17263"/>
                </a:lnTo>
                <a:lnTo>
                  <a:pt x="252376" y="12527"/>
                </a:lnTo>
                <a:close/>
              </a:path>
            </a:pathLst>
          </a:custGeom>
          <a:solidFill>
            <a:srgbClr val="6775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5709931" y="6052312"/>
            <a:ext cx="403860" cy="139700"/>
          </a:xfrm>
          <a:custGeom>
            <a:avLst/>
            <a:gdLst/>
            <a:ahLst/>
            <a:cxnLst/>
            <a:rect l="l" t="t" r="r" b="b"/>
            <a:pathLst>
              <a:path w="403860" h="139700">
                <a:moveTo>
                  <a:pt x="111069" y="1222"/>
                </a:moveTo>
                <a:lnTo>
                  <a:pt x="98388" y="1222"/>
                </a:lnTo>
                <a:lnTo>
                  <a:pt x="98388" y="77458"/>
                </a:lnTo>
                <a:lnTo>
                  <a:pt x="111069" y="77458"/>
                </a:lnTo>
                <a:lnTo>
                  <a:pt x="111069" y="1222"/>
                </a:lnTo>
                <a:close/>
              </a:path>
              <a:path w="403860" h="139700">
                <a:moveTo>
                  <a:pt x="111069" y="84485"/>
                </a:moveTo>
                <a:lnTo>
                  <a:pt x="21694" y="84485"/>
                </a:lnTo>
                <a:lnTo>
                  <a:pt x="21694" y="93958"/>
                </a:lnTo>
                <a:lnTo>
                  <a:pt x="98541" y="93958"/>
                </a:lnTo>
                <a:lnTo>
                  <a:pt x="98541" y="106027"/>
                </a:lnTo>
                <a:lnTo>
                  <a:pt x="21999" y="106027"/>
                </a:lnTo>
                <a:lnTo>
                  <a:pt x="21999" y="138263"/>
                </a:lnTo>
                <a:lnTo>
                  <a:pt x="115805" y="138263"/>
                </a:lnTo>
                <a:lnTo>
                  <a:pt x="115805" y="131082"/>
                </a:lnTo>
                <a:lnTo>
                  <a:pt x="34374" y="131082"/>
                </a:lnTo>
                <a:lnTo>
                  <a:pt x="34374" y="115346"/>
                </a:lnTo>
                <a:lnTo>
                  <a:pt x="111069" y="115346"/>
                </a:lnTo>
                <a:lnTo>
                  <a:pt x="111069" y="84485"/>
                </a:lnTo>
                <a:close/>
              </a:path>
              <a:path w="403860" h="139700">
                <a:moveTo>
                  <a:pt x="115805" y="128485"/>
                </a:moveTo>
                <a:lnTo>
                  <a:pt x="34374" y="128485"/>
                </a:lnTo>
                <a:lnTo>
                  <a:pt x="34374" y="131082"/>
                </a:lnTo>
                <a:lnTo>
                  <a:pt x="115805" y="131082"/>
                </a:lnTo>
                <a:lnTo>
                  <a:pt x="115805" y="128485"/>
                </a:lnTo>
                <a:close/>
              </a:path>
              <a:path w="403860" h="139700">
                <a:moveTo>
                  <a:pt x="35597" y="14055"/>
                </a:moveTo>
                <a:lnTo>
                  <a:pt x="0" y="14055"/>
                </a:lnTo>
                <a:lnTo>
                  <a:pt x="0" y="23833"/>
                </a:lnTo>
                <a:lnTo>
                  <a:pt x="83874" y="23833"/>
                </a:lnTo>
                <a:lnTo>
                  <a:pt x="83874" y="19097"/>
                </a:lnTo>
                <a:lnTo>
                  <a:pt x="35597" y="19097"/>
                </a:lnTo>
                <a:lnTo>
                  <a:pt x="35597" y="14055"/>
                </a:lnTo>
                <a:close/>
              </a:path>
              <a:path w="403860" h="139700">
                <a:moveTo>
                  <a:pt x="48277" y="0"/>
                </a:moveTo>
                <a:lnTo>
                  <a:pt x="35597" y="0"/>
                </a:lnTo>
                <a:lnTo>
                  <a:pt x="35597" y="19097"/>
                </a:lnTo>
                <a:lnTo>
                  <a:pt x="48277" y="19097"/>
                </a:lnTo>
                <a:lnTo>
                  <a:pt x="48277" y="0"/>
                </a:lnTo>
                <a:close/>
              </a:path>
              <a:path w="403860" h="139700">
                <a:moveTo>
                  <a:pt x="83874" y="14055"/>
                </a:moveTo>
                <a:lnTo>
                  <a:pt x="48277" y="14055"/>
                </a:lnTo>
                <a:lnTo>
                  <a:pt x="48277" y="19097"/>
                </a:lnTo>
                <a:lnTo>
                  <a:pt x="83874" y="19097"/>
                </a:lnTo>
                <a:lnTo>
                  <a:pt x="83874" y="14055"/>
                </a:lnTo>
                <a:close/>
              </a:path>
              <a:path w="403860" h="139700">
                <a:moveTo>
                  <a:pt x="41860" y="30249"/>
                </a:moveTo>
                <a:lnTo>
                  <a:pt x="27972" y="31830"/>
                </a:lnTo>
                <a:lnTo>
                  <a:pt x="17378" y="36360"/>
                </a:lnTo>
                <a:lnTo>
                  <a:pt x="10622" y="43527"/>
                </a:lnTo>
                <a:lnTo>
                  <a:pt x="8249" y="53013"/>
                </a:lnTo>
                <a:lnTo>
                  <a:pt x="10622" y="62388"/>
                </a:lnTo>
                <a:lnTo>
                  <a:pt x="17378" y="69456"/>
                </a:lnTo>
                <a:lnTo>
                  <a:pt x="27972" y="73917"/>
                </a:lnTo>
                <a:lnTo>
                  <a:pt x="41860" y="75471"/>
                </a:lnTo>
                <a:lnTo>
                  <a:pt x="55773" y="73917"/>
                </a:lnTo>
                <a:lnTo>
                  <a:pt x="66419" y="69456"/>
                </a:lnTo>
                <a:lnTo>
                  <a:pt x="69454" y="66305"/>
                </a:lnTo>
                <a:lnTo>
                  <a:pt x="28874" y="66305"/>
                </a:lnTo>
                <a:lnTo>
                  <a:pt x="20319" y="61110"/>
                </a:lnTo>
                <a:lnTo>
                  <a:pt x="20319" y="44763"/>
                </a:lnTo>
                <a:lnTo>
                  <a:pt x="28874" y="39569"/>
                </a:lnTo>
                <a:lnTo>
                  <a:pt x="69467" y="39569"/>
                </a:lnTo>
                <a:lnTo>
                  <a:pt x="66419" y="36360"/>
                </a:lnTo>
                <a:lnTo>
                  <a:pt x="55773" y="31830"/>
                </a:lnTo>
                <a:lnTo>
                  <a:pt x="41860" y="30249"/>
                </a:lnTo>
                <a:close/>
              </a:path>
              <a:path w="403860" h="139700">
                <a:moveTo>
                  <a:pt x="69467" y="39569"/>
                </a:moveTo>
                <a:lnTo>
                  <a:pt x="54847" y="39569"/>
                </a:lnTo>
                <a:lnTo>
                  <a:pt x="63402" y="44763"/>
                </a:lnTo>
                <a:lnTo>
                  <a:pt x="63402" y="61110"/>
                </a:lnTo>
                <a:lnTo>
                  <a:pt x="54847" y="66305"/>
                </a:lnTo>
                <a:lnTo>
                  <a:pt x="69454" y="66305"/>
                </a:lnTo>
                <a:lnTo>
                  <a:pt x="73228" y="62388"/>
                </a:lnTo>
                <a:lnTo>
                  <a:pt x="75624" y="53013"/>
                </a:lnTo>
                <a:lnTo>
                  <a:pt x="73228" y="43527"/>
                </a:lnTo>
                <a:lnTo>
                  <a:pt x="69467" y="39569"/>
                </a:lnTo>
                <a:close/>
              </a:path>
              <a:path w="403860" h="139700">
                <a:moveTo>
                  <a:pt x="251765" y="1833"/>
                </a:moveTo>
                <a:lnTo>
                  <a:pt x="238931" y="1833"/>
                </a:lnTo>
                <a:lnTo>
                  <a:pt x="238931" y="86624"/>
                </a:lnTo>
                <a:lnTo>
                  <a:pt x="251765" y="86624"/>
                </a:lnTo>
                <a:lnTo>
                  <a:pt x="251765" y="1833"/>
                </a:lnTo>
                <a:close/>
              </a:path>
              <a:path w="403860" h="139700">
                <a:moveTo>
                  <a:pt x="207917" y="10388"/>
                </a:moveTo>
                <a:lnTo>
                  <a:pt x="145279" y="10388"/>
                </a:lnTo>
                <a:lnTo>
                  <a:pt x="145279" y="20777"/>
                </a:lnTo>
                <a:lnTo>
                  <a:pt x="195542" y="20777"/>
                </a:lnTo>
                <a:lnTo>
                  <a:pt x="195542" y="38652"/>
                </a:lnTo>
                <a:lnTo>
                  <a:pt x="145584" y="38652"/>
                </a:lnTo>
                <a:lnTo>
                  <a:pt x="145584" y="78221"/>
                </a:lnTo>
                <a:lnTo>
                  <a:pt x="156737" y="78221"/>
                </a:lnTo>
                <a:lnTo>
                  <a:pt x="174844" y="78066"/>
                </a:lnTo>
                <a:lnTo>
                  <a:pt x="191360" y="77438"/>
                </a:lnTo>
                <a:lnTo>
                  <a:pt x="207333" y="76095"/>
                </a:lnTo>
                <a:lnTo>
                  <a:pt x="223806" y="73791"/>
                </a:lnTo>
                <a:lnTo>
                  <a:pt x="223786" y="73638"/>
                </a:lnTo>
                <a:lnTo>
                  <a:pt x="157959" y="73638"/>
                </a:lnTo>
                <a:lnTo>
                  <a:pt x="157959" y="67833"/>
                </a:lnTo>
                <a:lnTo>
                  <a:pt x="156737" y="67833"/>
                </a:lnTo>
                <a:lnTo>
                  <a:pt x="157959" y="67820"/>
                </a:lnTo>
                <a:lnTo>
                  <a:pt x="157959" y="48583"/>
                </a:lnTo>
                <a:lnTo>
                  <a:pt x="207917" y="48583"/>
                </a:lnTo>
                <a:lnTo>
                  <a:pt x="207917" y="10388"/>
                </a:lnTo>
                <a:close/>
              </a:path>
              <a:path w="403860" h="139700">
                <a:moveTo>
                  <a:pt x="222431" y="63402"/>
                </a:moveTo>
                <a:lnTo>
                  <a:pt x="206344" y="65641"/>
                </a:lnTo>
                <a:lnTo>
                  <a:pt x="190673" y="66992"/>
                </a:lnTo>
                <a:lnTo>
                  <a:pt x="174457" y="67656"/>
                </a:lnTo>
                <a:lnTo>
                  <a:pt x="157959" y="67820"/>
                </a:lnTo>
                <a:lnTo>
                  <a:pt x="157959" y="73638"/>
                </a:lnTo>
                <a:lnTo>
                  <a:pt x="223786" y="73638"/>
                </a:lnTo>
                <a:lnTo>
                  <a:pt x="222431" y="63402"/>
                </a:lnTo>
                <a:close/>
              </a:path>
              <a:path w="403860" h="139700">
                <a:moveTo>
                  <a:pt x="157959" y="67820"/>
                </a:moveTo>
                <a:lnTo>
                  <a:pt x="156737" y="67833"/>
                </a:lnTo>
                <a:lnTo>
                  <a:pt x="157959" y="67833"/>
                </a:lnTo>
                <a:close/>
              </a:path>
              <a:path w="403860" h="139700">
                <a:moveTo>
                  <a:pt x="206237" y="89680"/>
                </a:moveTo>
                <a:lnTo>
                  <a:pt x="186822" y="91336"/>
                </a:lnTo>
                <a:lnTo>
                  <a:pt x="172263" y="96173"/>
                </a:lnTo>
                <a:lnTo>
                  <a:pt x="163118" y="103988"/>
                </a:lnTo>
                <a:lnTo>
                  <a:pt x="159945" y="114582"/>
                </a:lnTo>
                <a:lnTo>
                  <a:pt x="163118" y="125200"/>
                </a:lnTo>
                <a:lnTo>
                  <a:pt x="172263" y="133069"/>
                </a:lnTo>
                <a:lnTo>
                  <a:pt x="186822" y="137957"/>
                </a:lnTo>
                <a:lnTo>
                  <a:pt x="206237" y="139638"/>
                </a:lnTo>
                <a:lnTo>
                  <a:pt x="225611" y="137957"/>
                </a:lnTo>
                <a:lnTo>
                  <a:pt x="240230" y="133069"/>
                </a:lnTo>
                <a:lnTo>
                  <a:pt x="244354" y="129555"/>
                </a:lnTo>
                <a:lnTo>
                  <a:pt x="206237" y="129555"/>
                </a:lnTo>
                <a:lnTo>
                  <a:pt x="192067" y="128547"/>
                </a:lnTo>
                <a:lnTo>
                  <a:pt x="181449" y="125621"/>
                </a:lnTo>
                <a:lnTo>
                  <a:pt x="174784" y="120918"/>
                </a:lnTo>
                <a:lnTo>
                  <a:pt x="172473" y="114582"/>
                </a:lnTo>
                <a:lnTo>
                  <a:pt x="174784" y="108271"/>
                </a:lnTo>
                <a:lnTo>
                  <a:pt x="181449" y="103621"/>
                </a:lnTo>
                <a:lnTo>
                  <a:pt x="192067" y="100747"/>
                </a:lnTo>
                <a:lnTo>
                  <a:pt x="206237" y="99763"/>
                </a:lnTo>
                <a:lnTo>
                  <a:pt x="244471" y="99763"/>
                </a:lnTo>
                <a:lnTo>
                  <a:pt x="240230" y="96173"/>
                </a:lnTo>
                <a:lnTo>
                  <a:pt x="225611" y="91336"/>
                </a:lnTo>
                <a:lnTo>
                  <a:pt x="206237" y="89680"/>
                </a:lnTo>
                <a:close/>
              </a:path>
              <a:path w="403860" h="139700">
                <a:moveTo>
                  <a:pt x="244471" y="99763"/>
                </a:moveTo>
                <a:lnTo>
                  <a:pt x="206237" y="99763"/>
                </a:lnTo>
                <a:lnTo>
                  <a:pt x="220407" y="100747"/>
                </a:lnTo>
                <a:lnTo>
                  <a:pt x="231025" y="103621"/>
                </a:lnTo>
                <a:lnTo>
                  <a:pt x="237690" y="108271"/>
                </a:lnTo>
                <a:lnTo>
                  <a:pt x="240001" y="114582"/>
                </a:lnTo>
                <a:lnTo>
                  <a:pt x="237690" y="120918"/>
                </a:lnTo>
                <a:lnTo>
                  <a:pt x="231025" y="125621"/>
                </a:lnTo>
                <a:lnTo>
                  <a:pt x="220407" y="128547"/>
                </a:lnTo>
                <a:lnTo>
                  <a:pt x="206237" y="129555"/>
                </a:lnTo>
                <a:lnTo>
                  <a:pt x="244354" y="129555"/>
                </a:lnTo>
                <a:lnTo>
                  <a:pt x="249463" y="125200"/>
                </a:lnTo>
                <a:lnTo>
                  <a:pt x="252681" y="114582"/>
                </a:lnTo>
                <a:lnTo>
                  <a:pt x="249463" y="103988"/>
                </a:lnTo>
                <a:lnTo>
                  <a:pt x="244471" y="99763"/>
                </a:lnTo>
                <a:close/>
              </a:path>
              <a:path w="403860" h="139700">
                <a:moveTo>
                  <a:pt x="335016" y="83569"/>
                </a:moveTo>
                <a:lnTo>
                  <a:pt x="294072" y="83569"/>
                </a:lnTo>
                <a:lnTo>
                  <a:pt x="294072" y="93346"/>
                </a:lnTo>
                <a:lnTo>
                  <a:pt x="375349" y="93346"/>
                </a:lnTo>
                <a:lnTo>
                  <a:pt x="375349" y="105416"/>
                </a:lnTo>
                <a:lnTo>
                  <a:pt x="294377" y="105416"/>
                </a:lnTo>
                <a:lnTo>
                  <a:pt x="294377" y="138263"/>
                </a:lnTo>
                <a:lnTo>
                  <a:pt x="392002" y="138263"/>
                </a:lnTo>
                <a:lnTo>
                  <a:pt x="392002" y="131388"/>
                </a:lnTo>
                <a:lnTo>
                  <a:pt x="306905" y="131388"/>
                </a:lnTo>
                <a:lnTo>
                  <a:pt x="306905" y="114582"/>
                </a:lnTo>
                <a:lnTo>
                  <a:pt x="387877" y="114582"/>
                </a:lnTo>
                <a:lnTo>
                  <a:pt x="387877" y="88152"/>
                </a:lnTo>
                <a:lnTo>
                  <a:pt x="335016" y="88152"/>
                </a:lnTo>
                <a:lnTo>
                  <a:pt x="335016" y="83569"/>
                </a:lnTo>
                <a:close/>
              </a:path>
              <a:path w="403860" h="139700">
                <a:moveTo>
                  <a:pt x="392002" y="128332"/>
                </a:moveTo>
                <a:lnTo>
                  <a:pt x="306905" y="128332"/>
                </a:lnTo>
                <a:lnTo>
                  <a:pt x="306905" y="131388"/>
                </a:lnTo>
                <a:lnTo>
                  <a:pt x="392002" y="131388"/>
                </a:lnTo>
                <a:lnTo>
                  <a:pt x="392002" y="128332"/>
                </a:lnTo>
                <a:close/>
              </a:path>
              <a:path w="403860" h="139700">
                <a:moveTo>
                  <a:pt x="347544" y="66916"/>
                </a:moveTo>
                <a:lnTo>
                  <a:pt x="335016" y="66916"/>
                </a:lnTo>
                <a:lnTo>
                  <a:pt x="335016" y="88152"/>
                </a:lnTo>
                <a:lnTo>
                  <a:pt x="347544" y="88152"/>
                </a:lnTo>
                <a:lnTo>
                  <a:pt x="347544" y="66916"/>
                </a:lnTo>
                <a:close/>
              </a:path>
              <a:path w="403860" h="139700">
                <a:moveTo>
                  <a:pt x="387877" y="83569"/>
                </a:moveTo>
                <a:lnTo>
                  <a:pt x="347544" y="83569"/>
                </a:lnTo>
                <a:lnTo>
                  <a:pt x="347544" y="88152"/>
                </a:lnTo>
                <a:lnTo>
                  <a:pt x="387877" y="88152"/>
                </a:lnTo>
                <a:lnTo>
                  <a:pt x="387877" y="83569"/>
                </a:lnTo>
                <a:close/>
              </a:path>
              <a:path w="403860" h="139700">
                <a:moveTo>
                  <a:pt x="403766" y="59888"/>
                </a:moveTo>
                <a:lnTo>
                  <a:pt x="278947" y="59888"/>
                </a:lnTo>
                <a:lnTo>
                  <a:pt x="278947" y="70124"/>
                </a:lnTo>
                <a:lnTo>
                  <a:pt x="335016" y="70124"/>
                </a:lnTo>
                <a:lnTo>
                  <a:pt x="335016" y="66916"/>
                </a:lnTo>
                <a:lnTo>
                  <a:pt x="403766" y="66916"/>
                </a:lnTo>
                <a:lnTo>
                  <a:pt x="403766" y="59888"/>
                </a:lnTo>
                <a:close/>
              </a:path>
              <a:path w="403860" h="139700">
                <a:moveTo>
                  <a:pt x="403766" y="66916"/>
                </a:moveTo>
                <a:lnTo>
                  <a:pt x="347544" y="66916"/>
                </a:lnTo>
                <a:lnTo>
                  <a:pt x="347544" y="70124"/>
                </a:lnTo>
                <a:lnTo>
                  <a:pt x="403766" y="70124"/>
                </a:lnTo>
                <a:lnTo>
                  <a:pt x="403766" y="66916"/>
                </a:lnTo>
                <a:close/>
              </a:path>
              <a:path w="403860" h="139700">
                <a:moveTo>
                  <a:pt x="387572" y="6263"/>
                </a:moveTo>
                <a:lnTo>
                  <a:pt x="295141" y="6263"/>
                </a:lnTo>
                <a:lnTo>
                  <a:pt x="295141" y="48277"/>
                </a:lnTo>
                <a:lnTo>
                  <a:pt x="387572" y="48277"/>
                </a:lnTo>
                <a:lnTo>
                  <a:pt x="387572" y="38194"/>
                </a:lnTo>
                <a:lnTo>
                  <a:pt x="307669" y="38194"/>
                </a:lnTo>
                <a:lnTo>
                  <a:pt x="307669" y="16347"/>
                </a:lnTo>
                <a:lnTo>
                  <a:pt x="387572" y="16347"/>
                </a:lnTo>
                <a:lnTo>
                  <a:pt x="387572" y="6263"/>
                </a:lnTo>
                <a:close/>
              </a:path>
              <a:path w="403860" h="139700">
                <a:moveTo>
                  <a:pt x="387572" y="16347"/>
                </a:moveTo>
                <a:lnTo>
                  <a:pt x="375197" y="16347"/>
                </a:lnTo>
                <a:lnTo>
                  <a:pt x="375197" y="38194"/>
                </a:lnTo>
                <a:lnTo>
                  <a:pt x="387572" y="38194"/>
                </a:lnTo>
                <a:lnTo>
                  <a:pt x="387572" y="16347"/>
                </a:lnTo>
                <a:close/>
              </a:path>
            </a:pathLst>
          </a:custGeom>
          <a:solidFill>
            <a:srgbClr val="6775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5707945" y="6625753"/>
            <a:ext cx="553720" cy="135255"/>
          </a:xfrm>
          <a:custGeom>
            <a:avLst/>
            <a:gdLst/>
            <a:ahLst/>
            <a:cxnLst/>
            <a:rect l="l" t="t" r="r" b="b"/>
            <a:pathLst>
              <a:path w="553720" h="135254">
                <a:moveTo>
                  <a:pt x="21286" y="62333"/>
                </a:moveTo>
                <a:lnTo>
                  <a:pt x="14666" y="62333"/>
                </a:lnTo>
                <a:lnTo>
                  <a:pt x="11305" y="63046"/>
                </a:lnTo>
                <a:lnTo>
                  <a:pt x="8249" y="64472"/>
                </a:lnTo>
                <a:lnTo>
                  <a:pt x="5194" y="65796"/>
                </a:lnTo>
                <a:lnTo>
                  <a:pt x="2444" y="67782"/>
                </a:lnTo>
                <a:lnTo>
                  <a:pt x="0" y="70430"/>
                </a:lnTo>
                <a:lnTo>
                  <a:pt x="0" y="82346"/>
                </a:lnTo>
                <a:lnTo>
                  <a:pt x="2444" y="79800"/>
                </a:lnTo>
                <a:lnTo>
                  <a:pt x="5245" y="77661"/>
                </a:lnTo>
                <a:lnTo>
                  <a:pt x="11560" y="74198"/>
                </a:lnTo>
                <a:lnTo>
                  <a:pt x="14564" y="73333"/>
                </a:lnTo>
                <a:lnTo>
                  <a:pt x="71958" y="73333"/>
                </a:lnTo>
                <a:lnTo>
                  <a:pt x="71958" y="71346"/>
                </a:lnTo>
                <a:lnTo>
                  <a:pt x="52249" y="71346"/>
                </a:lnTo>
                <a:lnTo>
                  <a:pt x="49958" y="71092"/>
                </a:lnTo>
                <a:lnTo>
                  <a:pt x="47513" y="70583"/>
                </a:lnTo>
                <a:lnTo>
                  <a:pt x="45171" y="69972"/>
                </a:lnTo>
                <a:lnTo>
                  <a:pt x="42166" y="68851"/>
                </a:lnTo>
                <a:lnTo>
                  <a:pt x="33814" y="65184"/>
                </a:lnTo>
                <a:lnTo>
                  <a:pt x="29995" y="63860"/>
                </a:lnTo>
                <a:lnTo>
                  <a:pt x="24189" y="62638"/>
                </a:lnTo>
                <a:lnTo>
                  <a:pt x="21286" y="62333"/>
                </a:lnTo>
                <a:close/>
              </a:path>
              <a:path w="553720" h="135254">
                <a:moveTo>
                  <a:pt x="71958" y="73333"/>
                </a:moveTo>
                <a:lnTo>
                  <a:pt x="19657" y="73333"/>
                </a:lnTo>
                <a:lnTo>
                  <a:pt x="21949" y="73638"/>
                </a:lnTo>
                <a:lnTo>
                  <a:pt x="24291" y="74249"/>
                </a:lnTo>
                <a:lnTo>
                  <a:pt x="26736" y="74759"/>
                </a:lnTo>
                <a:lnTo>
                  <a:pt x="29791" y="75828"/>
                </a:lnTo>
                <a:lnTo>
                  <a:pt x="33458" y="77458"/>
                </a:lnTo>
                <a:lnTo>
                  <a:pt x="38041" y="79393"/>
                </a:lnTo>
                <a:lnTo>
                  <a:pt x="41810" y="80717"/>
                </a:lnTo>
                <a:lnTo>
                  <a:pt x="44763" y="81430"/>
                </a:lnTo>
                <a:lnTo>
                  <a:pt x="47819" y="82041"/>
                </a:lnTo>
                <a:lnTo>
                  <a:pt x="50772" y="82346"/>
                </a:lnTo>
                <a:lnTo>
                  <a:pt x="57291" y="82346"/>
                </a:lnTo>
                <a:lnTo>
                  <a:pt x="60652" y="81633"/>
                </a:lnTo>
                <a:lnTo>
                  <a:pt x="66763" y="78782"/>
                </a:lnTo>
                <a:lnTo>
                  <a:pt x="69513" y="76745"/>
                </a:lnTo>
                <a:lnTo>
                  <a:pt x="71864" y="74198"/>
                </a:lnTo>
                <a:lnTo>
                  <a:pt x="71958" y="73333"/>
                </a:lnTo>
                <a:close/>
              </a:path>
              <a:path w="553720" h="135254">
                <a:moveTo>
                  <a:pt x="71958" y="62333"/>
                </a:moveTo>
                <a:lnTo>
                  <a:pt x="69513" y="64879"/>
                </a:lnTo>
                <a:lnTo>
                  <a:pt x="66712" y="67018"/>
                </a:lnTo>
                <a:lnTo>
                  <a:pt x="60397" y="70481"/>
                </a:lnTo>
                <a:lnTo>
                  <a:pt x="57342" y="71346"/>
                </a:lnTo>
                <a:lnTo>
                  <a:pt x="71958" y="71346"/>
                </a:lnTo>
                <a:lnTo>
                  <a:pt x="71958" y="62333"/>
                </a:lnTo>
                <a:close/>
              </a:path>
              <a:path w="553720" h="135254">
                <a:moveTo>
                  <a:pt x="89415" y="109082"/>
                </a:moveTo>
                <a:lnTo>
                  <a:pt x="89415" y="121763"/>
                </a:lnTo>
                <a:lnTo>
                  <a:pt x="92776" y="123698"/>
                </a:lnTo>
                <a:lnTo>
                  <a:pt x="96901" y="125175"/>
                </a:lnTo>
                <a:lnTo>
                  <a:pt x="106780" y="127212"/>
                </a:lnTo>
                <a:lnTo>
                  <a:pt x="112077" y="127721"/>
                </a:lnTo>
                <a:lnTo>
                  <a:pt x="126234" y="127721"/>
                </a:lnTo>
                <a:lnTo>
                  <a:pt x="133517" y="126295"/>
                </a:lnTo>
                <a:lnTo>
                  <a:pt x="145637" y="120490"/>
                </a:lnTo>
                <a:lnTo>
                  <a:pt x="150322" y="116314"/>
                </a:lnTo>
                <a:lnTo>
                  <a:pt x="113044" y="116263"/>
                </a:lnTo>
                <a:lnTo>
                  <a:pt x="108003" y="115652"/>
                </a:lnTo>
                <a:lnTo>
                  <a:pt x="102706" y="114430"/>
                </a:lnTo>
                <a:lnTo>
                  <a:pt x="97512" y="113106"/>
                </a:lnTo>
                <a:lnTo>
                  <a:pt x="93081" y="111323"/>
                </a:lnTo>
                <a:lnTo>
                  <a:pt x="89415" y="109082"/>
                </a:lnTo>
                <a:close/>
              </a:path>
              <a:path w="553720" h="135254">
                <a:moveTo>
                  <a:pt x="151719" y="70583"/>
                </a:moveTo>
                <a:lnTo>
                  <a:pt x="126845" y="70583"/>
                </a:lnTo>
                <a:lnTo>
                  <a:pt x="133771" y="72518"/>
                </a:lnTo>
                <a:lnTo>
                  <a:pt x="138151" y="76388"/>
                </a:lnTo>
                <a:lnTo>
                  <a:pt x="142530" y="80157"/>
                </a:lnTo>
                <a:lnTo>
                  <a:pt x="144720" y="85606"/>
                </a:lnTo>
                <a:lnTo>
                  <a:pt x="144720" y="98032"/>
                </a:lnTo>
                <a:lnTo>
                  <a:pt x="123230" y="116263"/>
                </a:lnTo>
                <a:lnTo>
                  <a:pt x="150353" y="116263"/>
                </a:lnTo>
                <a:lnTo>
                  <a:pt x="153581" y="110916"/>
                </a:lnTo>
                <a:lnTo>
                  <a:pt x="156841" y="105416"/>
                </a:lnTo>
                <a:lnTo>
                  <a:pt x="158470" y="98897"/>
                </a:lnTo>
                <a:lnTo>
                  <a:pt x="158470" y="84536"/>
                </a:lnTo>
                <a:lnTo>
                  <a:pt x="156942" y="78782"/>
                </a:lnTo>
                <a:lnTo>
                  <a:pt x="153887" y="74096"/>
                </a:lnTo>
                <a:lnTo>
                  <a:pt x="151719" y="70583"/>
                </a:lnTo>
                <a:close/>
              </a:path>
              <a:path w="553720" h="135254">
                <a:moveTo>
                  <a:pt x="150831" y="17111"/>
                </a:moveTo>
                <a:lnTo>
                  <a:pt x="96137" y="17111"/>
                </a:lnTo>
                <a:lnTo>
                  <a:pt x="92012" y="68597"/>
                </a:lnTo>
                <a:lnTo>
                  <a:pt x="98734" y="72874"/>
                </a:lnTo>
                <a:lnTo>
                  <a:pt x="100975" y="72365"/>
                </a:lnTo>
                <a:lnTo>
                  <a:pt x="103929" y="71856"/>
                </a:lnTo>
                <a:lnTo>
                  <a:pt x="111262" y="70837"/>
                </a:lnTo>
                <a:lnTo>
                  <a:pt x="114521" y="70583"/>
                </a:lnTo>
                <a:lnTo>
                  <a:pt x="151719" y="70583"/>
                </a:lnTo>
                <a:lnTo>
                  <a:pt x="150933" y="69309"/>
                </a:lnTo>
                <a:lnTo>
                  <a:pt x="146706" y="65643"/>
                </a:lnTo>
                <a:lnTo>
                  <a:pt x="136586" y="60958"/>
                </a:lnTo>
                <a:lnTo>
                  <a:pt x="104998" y="60958"/>
                </a:lnTo>
                <a:lnTo>
                  <a:pt x="107595" y="29333"/>
                </a:lnTo>
                <a:lnTo>
                  <a:pt x="150831" y="29333"/>
                </a:lnTo>
                <a:lnTo>
                  <a:pt x="150831" y="17111"/>
                </a:lnTo>
                <a:close/>
              </a:path>
              <a:path w="553720" h="135254">
                <a:moveTo>
                  <a:pt x="129239" y="59277"/>
                </a:moveTo>
                <a:lnTo>
                  <a:pt x="118239" y="59277"/>
                </a:lnTo>
                <a:lnTo>
                  <a:pt x="114980" y="59481"/>
                </a:lnTo>
                <a:lnTo>
                  <a:pt x="109072" y="60296"/>
                </a:lnTo>
                <a:lnTo>
                  <a:pt x="106730" y="60652"/>
                </a:lnTo>
                <a:lnTo>
                  <a:pt x="104998" y="60958"/>
                </a:lnTo>
                <a:lnTo>
                  <a:pt x="136586" y="60958"/>
                </a:lnTo>
                <a:lnTo>
                  <a:pt x="135706" y="60550"/>
                </a:lnTo>
                <a:lnTo>
                  <a:pt x="129239" y="59277"/>
                </a:lnTo>
                <a:close/>
              </a:path>
              <a:path w="553720" h="135254">
                <a:moveTo>
                  <a:pt x="218909" y="15430"/>
                </a:moveTo>
                <a:lnTo>
                  <a:pt x="202103" y="15430"/>
                </a:lnTo>
                <a:lnTo>
                  <a:pt x="195126" y="17671"/>
                </a:lnTo>
                <a:lnTo>
                  <a:pt x="189830" y="22152"/>
                </a:lnTo>
                <a:lnTo>
                  <a:pt x="184534" y="26532"/>
                </a:lnTo>
                <a:lnTo>
                  <a:pt x="174705" y="71499"/>
                </a:lnTo>
                <a:lnTo>
                  <a:pt x="174944" y="79978"/>
                </a:lnTo>
                <a:lnTo>
                  <a:pt x="190441" y="120999"/>
                </a:lnTo>
                <a:lnTo>
                  <a:pt x="202612" y="127721"/>
                </a:lnTo>
                <a:lnTo>
                  <a:pt x="217279" y="127721"/>
                </a:lnTo>
                <a:lnTo>
                  <a:pt x="222830" y="126448"/>
                </a:lnTo>
                <a:lnTo>
                  <a:pt x="227413" y="123902"/>
                </a:lnTo>
                <a:lnTo>
                  <a:pt x="232098" y="121356"/>
                </a:lnTo>
                <a:lnTo>
                  <a:pt x="235867" y="117689"/>
                </a:lnTo>
                <a:lnTo>
                  <a:pt x="236716" y="116263"/>
                </a:lnTo>
                <a:lnTo>
                  <a:pt x="205261" y="116263"/>
                </a:lnTo>
                <a:lnTo>
                  <a:pt x="200830" y="114633"/>
                </a:lnTo>
                <a:lnTo>
                  <a:pt x="188150" y="81481"/>
                </a:lnTo>
                <a:lnTo>
                  <a:pt x="188150" y="61518"/>
                </a:lnTo>
                <a:lnTo>
                  <a:pt x="205261" y="26888"/>
                </a:lnTo>
                <a:lnTo>
                  <a:pt x="236703" y="26888"/>
                </a:lnTo>
                <a:lnTo>
                  <a:pt x="236478" y="26532"/>
                </a:lnTo>
                <a:lnTo>
                  <a:pt x="231080" y="22152"/>
                </a:lnTo>
                <a:lnTo>
                  <a:pt x="225682" y="17671"/>
                </a:lnTo>
                <a:lnTo>
                  <a:pt x="218909" y="15430"/>
                </a:lnTo>
                <a:close/>
              </a:path>
              <a:path w="553720" h="135254">
                <a:moveTo>
                  <a:pt x="236703" y="26888"/>
                </a:moveTo>
                <a:lnTo>
                  <a:pt x="216261" y="26888"/>
                </a:lnTo>
                <a:lnTo>
                  <a:pt x="220640" y="28569"/>
                </a:lnTo>
                <a:lnTo>
                  <a:pt x="223899" y="31930"/>
                </a:lnTo>
                <a:lnTo>
                  <a:pt x="227261" y="35189"/>
                </a:lnTo>
                <a:lnTo>
                  <a:pt x="229705" y="40129"/>
                </a:lnTo>
                <a:lnTo>
                  <a:pt x="232760" y="53268"/>
                </a:lnTo>
                <a:lnTo>
                  <a:pt x="233524" y="61518"/>
                </a:lnTo>
                <a:lnTo>
                  <a:pt x="233524" y="81481"/>
                </a:lnTo>
                <a:lnTo>
                  <a:pt x="232760" y="89833"/>
                </a:lnTo>
                <a:lnTo>
                  <a:pt x="229705" y="103175"/>
                </a:lnTo>
                <a:lnTo>
                  <a:pt x="227261" y="108115"/>
                </a:lnTo>
                <a:lnTo>
                  <a:pt x="223899" y="111374"/>
                </a:lnTo>
                <a:lnTo>
                  <a:pt x="220640" y="114633"/>
                </a:lnTo>
                <a:lnTo>
                  <a:pt x="216261" y="116263"/>
                </a:lnTo>
                <a:lnTo>
                  <a:pt x="236716" y="116263"/>
                </a:lnTo>
                <a:lnTo>
                  <a:pt x="238719" y="112902"/>
                </a:lnTo>
                <a:lnTo>
                  <a:pt x="241672" y="108013"/>
                </a:lnTo>
                <a:lnTo>
                  <a:pt x="243811" y="102106"/>
                </a:lnTo>
                <a:lnTo>
                  <a:pt x="246460" y="88254"/>
                </a:lnTo>
                <a:lnTo>
                  <a:pt x="247028" y="81481"/>
                </a:lnTo>
                <a:lnTo>
                  <a:pt x="247122" y="71499"/>
                </a:lnTo>
                <a:lnTo>
                  <a:pt x="246873" y="62963"/>
                </a:lnTo>
                <a:lnTo>
                  <a:pt x="246128" y="55076"/>
                </a:lnTo>
                <a:lnTo>
                  <a:pt x="244887" y="47838"/>
                </a:lnTo>
                <a:lnTo>
                  <a:pt x="243149" y="41249"/>
                </a:lnTo>
                <a:lnTo>
                  <a:pt x="240501" y="32898"/>
                </a:lnTo>
                <a:lnTo>
                  <a:pt x="236703" y="26888"/>
                </a:lnTo>
                <a:close/>
              </a:path>
              <a:path w="553720" h="135254">
                <a:moveTo>
                  <a:pt x="306338" y="15430"/>
                </a:moveTo>
                <a:lnTo>
                  <a:pt x="289532" y="15430"/>
                </a:lnTo>
                <a:lnTo>
                  <a:pt x="282556" y="17671"/>
                </a:lnTo>
                <a:lnTo>
                  <a:pt x="277259" y="22152"/>
                </a:lnTo>
                <a:lnTo>
                  <a:pt x="271963" y="26532"/>
                </a:lnTo>
                <a:lnTo>
                  <a:pt x="262134" y="71499"/>
                </a:lnTo>
                <a:lnTo>
                  <a:pt x="262373" y="79978"/>
                </a:lnTo>
                <a:lnTo>
                  <a:pt x="277870" y="120999"/>
                </a:lnTo>
                <a:lnTo>
                  <a:pt x="290042" y="127721"/>
                </a:lnTo>
                <a:lnTo>
                  <a:pt x="304708" y="127721"/>
                </a:lnTo>
                <a:lnTo>
                  <a:pt x="310259" y="126448"/>
                </a:lnTo>
                <a:lnTo>
                  <a:pt x="314842" y="123902"/>
                </a:lnTo>
                <a:lnTo>
                  <a:pt x="319528" y="121356"/>
                </a:lnTo>
                <a:lnTo>
                  <a:pt x="323296" y="117689"/>
                </a:lnTo>
                <a:lnTo>
                  <a:pt x="324146" y="116263"/>
                </a:lnTo>
                <a:lnTo>
                  <a:pt x="292690" y="116263"/>
                </a:lnTo>
                <a:lnTo>
                  <a:pt x="288259" y="114633"/>
                </a:lnTo>
                <a:lnTo>
                  <a:pt x="275579" y="81481"/>
                </a:lnTo>
                <a:lnTo>
                  <a:pt x="275579" y="61518"/>
                </a:lnTo>
                <a:lnTo>
                  <a:pt x="292690" y="26888"/>
                </a:lnTo>
                <a:lnTo>
                  <a:pt x="324133" y="26888"/>
                </a:lnTo>
                <a:lnTo>
                  <a:pt x="323907" y="26532"/>
                </a:lnTo>
                <a:lnTo>
                  <a:pt x="318509" y="22152"/>
                </a:lnTo>
                <a:lnTo>
                  <a:pt x="313111" y="17671"/>
                </a:lnTo>
                <a:lnTo>
                  <a:pt x="306338" y="15430"/>
                </a:lnTo>
                <a:close/>
              </a:path>
              <a:path w="553720" h="135254">
                <a:moveTo>
                  <a:pt x="324133" y="26888"/>
                </a:moveTo>
                <a:lnTo>
                  <a:pt x="303690" y="26888"/>
                </a:lnTo>
                <a:lnTo>
                  <a:pt x="308069" y="28569"/>
                </a:lnTo>
                <a:lnTo>
                  <a:pt x="311329" y="31930"/>
                </a:lnTo>
                <a:lnTo>
                  <a:pt x="314690" y="35189"/>
                </a:lnTo>
                <a:lnTo>
                  <a:pt x="317134" y="40129"/>
                </a:lnTo>
                <a:lnTo>
                  <a:pt x="320190" y="53268"/>
                </a:lnTo>
                <a:lnTo>
                  <a:pt x="320954" y="61518"/>
                </a:lnTo>
                <a:lnTo>
                  <a:pt x="320954" y="81481"/>
                </a:lnTo>
                <a:lnTo>
                  <a:pt x="320190" y="89833"/>
                </a:lnTo>
                <a:lnTo>
                  <a:pt x="317134" y="103175"/>
                </a:lnTo>
                <a:lnTo>
                  <a:pt x="314690" y="108115"/>
                </a:lnTo>
                <a:lnTo>
                  <a:pt x="311329" y="111374"/>
                </a:lnTo>
                <a:lnTo>
                  <a:pt x="308069" y="114633"/>
                </a:lnTo>
                <a:lnTo>
                  <a:pt x="303690" y="116263"/>
                </a:lnTo>
                <a:lnTo>
                  <a:pt x="324146" y="116263"/>
                </a:lnTo>
                <a:lnTo>
                  <a:pt x="326148" y="112902"/>
                </a:lnTo>
                <a:lnTo>
                  <a:pt x="329102" y="108013"/>
                </a:lnTo>
                <a:lnTo>
                  <a:pt x="331241" y="102106"/>
                </a:lnTo>
                <a:lnTo>
                  <a:pt x="333889" y="88254"/>
                </a:lnTo>
                <a:lnTo>
                  <a:pt x="334457" y="81481"/>
                </a:lnTo>
                <a:lnTo>
                  <a:pt x="334551" y="71499"/>
                </a:lnTo>
                <a:lnTo>
                  <a:pt x="334302" y="62963"/>
                </a:lnTo>
                <a:lnTo>
                  <a:pt x="333558" y="55076"/>
                </a:lnTo>
                <a:lnTo>
                  <a:pt x="332316" y="47838"/>
                </a:lnTo>
                <a:lnTo>
                  <a:pt x="330579" y="41249"/>
                </a:lnTo>
                <a:lnTo>
                  <a:pt x="327930" y="32898"/>
                </a:lnTo>
                <a:lnTo>
                  <a:pt x="324133" y="26888"/>
                </a:lnTo>
                <a:close/>
              </a:path>
              <a:path w="553720" h="135254">
                <a:moveTo>
                  <a:pt x="393767" y="15430"/>
                </a:moveTo>
                <a:lnTo>
                  <a:pt x="376962" y="15430"/>
                </a:lnTo>
                <a:lnTo>
                  <a:pt x="369985" y="17671"/>
                </a:lnTo>
                <a:lnTo>
                  <a:pt x="364688" y="22152"/>
                </a:lnTo>
                <a:lnTo>
                  <a:pt x="359392" y="26532"/>
                </a:lnTo>
                <a:lnTo>
                  <a:pt x="349563" y="71499"/>
                </a:lnTo>
                <a:lnTo>
                  <a:pt x="349802" y="79978"/>
                </a:lnTo>
                <a:lnTo>
                  <a:pt x="365300" y="120999"/>
                </a:lnTo>
                <a:lnTo>
                  <a:pt x="377471" y="127721"/>
                </a:lnTo>
                <a:lnTo>
                  <a:pt x="392137" y="127721"/>
                </a:lnTo>
                <a:lnTo>
                  <a:pt x="397688" y="126448"/>
                </a:lnTo>
                <a:lnTo>
                  <a:pt x="402272" y="123902"/>
                </a:lnTo>
                <a:lnTo>
                  <a:pt x="406957" y="121356"/>
                </a:lnTo>
                <a:lnTo>
                  <a:pt x="410725" y="117689"/>
                </a:lnTo>
                <a:lnTo>
                  <a:pt x="411575" y="116263"/>
                </a:lnTo>
                <a:lnTo>
                  <a:pt x="380119" y="116263"/>
                </a:lnTo>
                <a:lnTo>
                  <a:pt x="375688" y="114633"/>
                </a:lnTo>
                <a:lnTo>
                  <a:pt x="363008" y="81481"/>
                </a:lnTo>
                <a:lnTo>
                  <a:pt x="363008" y="61518"/>
                </a:lnTo>
                <a:lnTo>
                  <a:pt x="380119" y="26888"/>
                </a:lnTo>
                <a:lnTo>
                  <a:pt x="411562" y="26888"/>
                </a:lnTo>
                <a:lnTo>
                  <a:pt x="411336" y="26532"/>
                </a:lnTo>
                <a:lnTo>
                  <a:pt x="405938" y="22152"/>
                </a:lnTo>
                <a:lnTo>
                  <a:pt x="400540" y="17671"/>
                </a:lnTo>
                <a:lnTo>
                  <a:pt x="393767" y="15430"/>
                </a:lnTo>
                <a:close/>
              </a:path>
              <a:path w="553720" h="135254">
                <a:moveTo>
                  <a:pt x="411562" y="26888"/>
                </a:moveTo>
                <a:lnTo>
                  <a:pt x="391119" y="26888"/>
                </a:lnTo>
                <a:lnTo>
                  <a:pt x="395499" y="28569"/>
                </a:lnTo>
                <a:lnTo>
                  <a:pt x="398758" y="31930"/>
                </a:lnTo>
                <a:lnTo>
                  <a:pt x="402119" y="35189"/>
                </a:lnTo>
                <a:lnTo>
                  <a:pt x="404563" y="40129"/>
                </a:lnTo>
                <a:lnTo>
                  <a:pt x="407619" y="53268"/>
                </a:lnTo>
                <a:lnTo>
                  <a:pt x="408383" y="61518"/>
                </a:lnTo>
                <a:lnTo>
                  <a:pt x="408383" y="81481"/>
                </a:lnTo>
                <a:lnTo>
                  <a:pt x="407619" y="89833"/>
                </a:lnTo>
                <a:lnTo>
                  <a:pt x="404563" y="103175"/>
                </a:lnTo>
                <a:lnTo>
                  <a:pt x="402119" y="108115"/>
                </a:lnTo>
                <a:lnTo>
                  <a:pt x="398758" y="111374"/>
                </a:lnTo>
                <a:lnTo>
                  <a:pt x="395499" y="114633"/>
                </a:lnTo>
                <a:lnTo>
                  <a:pt x="391119" y="116263"/>
                </a:lnTo>
                <a:lnTo>
                  <a:pt x="411575" y="116263"/>
                </a:lnTo>
                <a:lnTo>
                  <a:pt x="413577" y="112902"/>
                </a:lnTo>
                <a:lnTo>
                  <a:pt x="416531" y="108013"/>
                </a:lnTo>
                <a:lnTo>
                  <a:pt x="418670" y="102106"/>
                </a:lnTo>
                <a:lnTo>
                  <a:pt x="421318" y="88254"/>
                </a:lnTo>
                <a:lnTo>
                  <a:pt x="421886" y="81481"/>
                </a:lnTo>
                <a:lnTo>
                  <a:pt x="421980" y="71499"/>
                </a:lnTo>
                <a:lnTo>
                  <a:pt x="421732" y="62963"/>
                </a:lnTo>
                <a:lnTo>
                  <a:pt x="420987" y="55076"/>
                </a:lnTo>
                <a:lnTo>
                  <a:pt x="419746" y="47838"/>
                </a:lnTo>
                <a:lnTo>
                  <a:pt x="418008" y="41249"/>
                </a:lnTo>
                <a:lnTo>
                  <a:pt x="415360" y="32898"/>
                </a:lnTo>
                <a:lnTo>
                  <a:pt x="411562" y="26888"/>
                </a:lnTo>
                <a:close/>
              </a:path>
              <a:path w="553720" h="135254">
                <a:moveTo>
                  <a:pt x="468618" y="94874"/>
                </a:moveTo>
                <a:lnTo>
                  <a:pt x="455937" y="94874"/>
                </a:lnTo>
                <a:lnTo>
                  <a:pt x="455937" y="135055"/>
                </a:lnTo>
                <a:lnTo>
                  <a:pt x="553562" y="135055"/>
                </a:lnTo>
                <a:lnTo>
                  <a:pt x="553562" y="127569"/>
                </a:lnTo>
                <a:lnTo>
                  <a:pt x="468618" y="127569"/>
                </a:lnTo>
                <a:lnTo>
                  <a:pt x="468618" y="94874"/>
                </a:lnTo>
                <a:close/>
              </a:path>
              <a:path w="553720" h="135254">
                <a:moveTo>
                  <a:pt x="553562" y="124666"/>
                </a:moveTo>
                <a:lnTo>
                  <a:pt x="468618" y="124666"/>
                </a:lnTo>
                <a:lnTo>
                  <a:pt x="468618" y="127569"/>
                </a:lnTo>
                <a:lnTo>
                  <a:pt x="553562" y="127569"/>
                </a:lnTo>
                <a:lnTo>
                  <a:pt x="553562" y="124666"/>
                </a:lnTo>
                <a:close/>
              </a:path>
              <a:path w="553720" h="135254">
                <a:moveTo>
                  <a:pt x="550201" y="0"/>
                </a:moveTo>
                <a:lnTo>
                  <a:pt x="537520" y="0"/>
                </a:lnTo>
                <a:lnTo>
                  <a:pt x="537520" y="105110"/>
                </a:lnTo>
                <a:lnTo>
                  <a:pt x="550201" y="105110"/>
                </a:lnTo>
                <a:lnTo>
                  <a:pt x="550201" y="90902"/>
                </a:lnTo>
                <a:lnTo>
                  <a:pt x="540728" y="90902"/>
                </a:lnTo>
                <a:lnTo>
                  <a:pt x="540728" y="81583"/>
                </a:lnTo>
                <a:lnTo>
                  <a:pt x="550201" y="81583"/>
                </a:lnTo>
                <a:lnTo>
                  <a:pt x="550201" y="0"/>
                </a:lnTo>
                <a:close/>
              </a:path>
              <a:path w="553720" h="135254">
                <a:moveTo>
                  <a:pt x="488937" y="72853"/>
                </a:moveTo>
                <a:lnTo>
                  <a:pt x="480439" y="73428"/>
                </a:lnTo>
                <a:lnTo>
                  <a:pt x="476256" y="73555"/>
                </a:lnTo>
                <a:lnTo>
                  <a:pt x="476256" y="100221"/>
                </a:lnTo>
                <a:lnTo>
                  <a:pt x="488937" y="100221"/>
                </a:lnTo>
                <a:lnTo>
                  <a:pt x="488937" y="72853"/>
                </a:lnTo>
                <a:close/>
              </a:path>
              <a:path w="553720" h="135254">
                <a:moveTo>
                  <a:pt x="537520" y="81583"/>
                </a:moveTo>
                <a:lnTo>
                  <a:pt x="509409" y="81583"/>
                </a:lnTo>
                <a:lnTo>
                  <a:pt x="509409" y="90902"/>
                </a:lnTo>
                <a:lnTo>
                  <a:pt x="537520" y="90902"/>
                </a:lnTo>
                <a:lnTo>
                  <a:pt x="537520" y="81583"/>
                </a:lnTo>
                <a:close/>
              </a:path>
              <a:path w="553720" h="135254">
                <a:moveTo>
                  <a:pt x="550201" y="81583"/>
                </a:moveTo>
                <a:lnTo>
                  <a:pt x="540728" y="81583"/>
                </a:lnTo>
                <a:lnTo>
                  <a:pt x="540728" y="90902"/>
                </a:lnTo>
                <a:lnTo>
                  <a:pt x="550201" y="90902"/>
                </a:lnTo>
                <a:lnTo>
                  <a:pt x="550201" y="81583"/>
                </a:lnTo>
                <a:close/>
              </a:path>
              <a:path w="553720" h="135254">
                <a:moveTo>
                  <a:pt x="525451" y="59735"/>
                </a:moveTo>
                <a:lnTo>
                  <a:pt x="502747" y="61991"/>
                </a:lnTo>
                <a:lnTo>
                  <a:pt x="479484" y="63230"/>
                </a:lnTo>
                <a:lnTo>
                  <a:pt x="456937" y="63753"/>
                </a:lnTo>
                <a:lnTo>
                  <a:pt x="436382" y="63860"/>
                </a:lnTo>
                <a:lnTo>
                  <a:pt x="438062" y="74249"/>
                </a:lnTo>
                <a:lnTo>
                  <a:pt x="458241" y="74104"/>
                </a:lnTo>
                <a:lnTo>
                  <a:pt x="476256" y="73555"/>
                </a:lnTo>
                <a:lnTo>
                  <a:pt x="476256" y="69513"/>
                </a:lnTo>
                <a:lnTo>
                  <a:pt x="522641" y="69513"/>
                </a:lnTo>
                <a:lnTo>
                  <a:pt x="526367" y="69055"/>
                </a:lnTo>
                <a:lnTo>
                  <a:pt x="525451" y="59735"/>
                </a:lnTo>
                <a:close/>
              </a:path>
              <a:path w="553720" h="135254">
                <a:moveTo>
                  <a:pt x="488937" y="69513"/>
                </a:moveTo>
                <a:lnTo>
                  <a:pt x="476256" y="69513"/>
                </a:lnTo>
                <a:lnTo>
                  <a:pt x="476256" y="73555"/>
                </a:lnTo>
                <a:lnTo>
                  <a:pt x="480439" y="73428"/>
                </a:lnTo>
                <a:lnTo>
                  <a:pt x="488937" y="72853"/>
                </a:lnTo>
                <a:lnTo>
                  <a:pt x="488937" y="69513"/>
                </a:lnTo>
                <a:close/>
              </a:path>
              <a:path w="553720" h="135254">
                <a:moveTo>
                  <a:pt x="522641" y="69513"/>
                </a:moveTo>
                <a:lnTo>
                  <a:pt x="488937" y="69513"/>
                </a:lnTo>
                <a:lnTo>
                  <a:pt x="488937" y="72853"/>
                </a:lnTo>
                <a:lnTo>
                  <a:pt x="503525" y="71865"/>
                </a:lnTo>
                <a:lnTo>
                  <a:pt x="522641" y="69513"/>
                </a:lnTo>
                <a:close/>
              </a:path>
              <a:path w="553720" h="135254">
                <a:moveTo>
                  <a:pt x="481298" y="5652"/>
                </a:moveTo>
                <a:lnTo>
                  <a:pt x="467403" y="7359"/>
                </a:lnTo>
                <a:lnTo>
                  <a:pt x="456644" y="12203"/>
                </a:lnTo>
                <a:lnTo>
                  <a:pt x="449695" y="19767"/>
                </a:lnTo>
                <a:lnTo>
                  <a:pt x="447229" y="29638"/>
                </a:lnTo>
                <a:lnTo>
                  <a:pt x="449695" y="39597"/>
                </a:lnTo>
                <a:lnTo>
                  <a:pt x="456644" y="47208"/>
                </a:lnTo>
                <a:lnTo>
                  <a:pt x="467403" y="52068"/>
                </a:lnTo>
                <a:lnTo>
                  <a:pt x="481298" y="53777"/>
                </a:lnTo>
                <a:lnTo>
                  <a:pt x="495105" y="52068"/>
                </a:lnTo>
                <a:lnTo>
                  <a:pt x="505819" y="47208"/>
                </a:lnTo>
                <a:lnTo>
                  <a:pt x="508602" y="44152"/>
                </a:lnTo>
                <a:lnTo>
                  <a:pt x="481298" y="44152"/>
                </a:lnTo>
                <a:lnTo>
                  <a:pt x="472382" y="43130"/>
                </a:lnTo>
                <a:lnTo>
                  <a:pt x="465428" y="40218"/>
                </a:lnTo>
                <a:lnTo>
                  <a:pt x="460909" y="35644"/>
                </a:lnTo>
                <a:lnTo>
                  <a:pt x="459298" y="29638"/>
                </a:lnTo>
                <a:lnTo>
                  <a:pt x="460909" y="23632"/>
                </a:lnTo>
                <a:lnTo>
                  <a:pt x="465428" y="19058"/>
                </a:lnTo>
                <a:lnTo>
                  <a:pt x="472382" y="16146"/>
                </a:lnTo>
                <a:lnTo>
                  <a:pt x="481298" y="15124"/>
                </a:lnTo>
                <a:lnTo>
                  <a:pt x="508496" y="15124"/>
                </a:lnTo>
                <a:lnTo>
                  <a:pt x="505819" y="12203"/>
                </a:lnTo>
                <a:lnTo>
                  <a:pt x="495105" y="7359"/>
                </a:lnTo>
                <a:lnTo>
                  <a:pt x="481298" y="5652"/>
                </a:lnTo>
                <a:close/>
              </a:path>
              <a:path w="553720" h="135254">
                <a:moveTo>
                  <a:pt x="508496" y="15124"/>
                </a:moveTo>
                <a:lnTo>
                  <a:pt x="481298" y="15124"/>
                </a:lnTo>
                <a:lnTo>
                  <a:pt x="490126" y="16146"/>
                </a:lnTo>
                <a:lnTo>
                  <a:pt x="497034" y="19058"/>
                </a:lnTo>
                <a:lnTo>
                  <a:pt x="501536" y="23632"/>
                </a:lnTo>
                <a:lnTo>
                  <a:pt x="503145" y="29638"/>
                </a:lnTo>
                <a:lnTo>
                  <a:pt x="501536" y="35644"/>
                </a:lnTo>
                <a:lnTo>
                  <a:pt x="497034" y="40218"/>
                </a:lnTo>
                <a:lnTo>
                  <a:pt x="490126" y="43130"/>
                </a:lnTo>
                <a:lnTo>
                  <a:pt x="481298" y="44152"/>
                </a:lnTo>
                <a:lnTo>
                  <a:pt x="508602" y="44152"/>
                </a:lnTo>
                <a:lnTo>
                  <a:pt x="512751" y="39597"/>
                </a:lnTo>
                <a:lnTo>
                  <a:pt x="515215" y="29638"/>
                </a:lnTo>
                <a:lnTo>
                  <a:pt x="512751" y="19767"/>
                </a:lnTo>
                <a:lnTo>
                  <a:pt x="508496" y="15124"/>
                </a:lnTo>
                <a:close/>
              </a:path>
            </a:pathLst>
          </a:custGeom>
          <a:solidFill>
            <a:srgbClr val="6775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6711701" y="6625753"/>
            <a:ext cx="641350" cy="135255"/>
          </a:xfrm>
          <a:custGeom>
            <a:avLst/>
            <a:gdLst/>
            <a:ahLst/>
            <a:cxnLst/>
            <a:rect l="l" t="t" r="r" b="b"/>
            <a:pathLst>
              <a:path w="641350" h="135254">
                <a:moveTo>
                  <a:pt x="21286" y="62333"/>
                </a:moveTo>
                <a:lnTo>
                  <a:pt x="14666" y="62333"/>
                </a:lnTo>
                <a:lnTo>
                  <a:pt x="11305" y="63046"/>
                </a:lnTo>
                <a:lnTo>
                  <a:pt x="8249" y="64472"/>
                </a:lnTo>
                <a:lnTo>
                  <a:pt x="5194" y="65796"/>
                </a:lnTo>
                <a:lnTo>
                  <a:pt x="2444" y="67782"/>
                </a:lnTo>
                <a:lnTo>
                  <a:pt x="0" y="70430"/>
                </a:lnTo>
                <a:lnTo>
                  <a:pt x="0" y="82346"/>
                </a:lnTo>
                <a:lnTo>
                  <a:pt x="2444" y="79800"/>
                </a:lnTo>
                <a:lnTo>
                  <a:pt x="5245" y="77661"/>
                </a:lnTo>
                <a:lnTo>
                  <a:pt x="11560" y="74198"/>
                </a:lnTo>
                <a:lnTo>
                  <a:pt x="14564" y="73333"/>
                </a:lnTo>
                <a:lnTo>
                  <a:pt x="71958" y="73333"/>
                </a:lnTo>
                <a:lnTo>
                  <a:pt x="71958" y="71346"/>
                </a:lnTo>
                <a:lnTo>
                  <a:pt x="52249" y="71346"/>
                </a:lnTo>
                <a:lnTo>
                  <a:pt x="49958" y="71092"/>
                </a:lnTo>
                <a:lnTo>
                  <a:pt x="47513" y="70583"/>
                </a:lnTo>
                <a:lnTo>
                  <a:pt x="45171" y="69972"/>
                </a:lnTo>
                <a:lnTo>
                  <a:pt x="42166" y="68851"/>
                </a:lnTo>
                <a:lnTo>
                  <a:pt x="33814" y="65184"/>
                </a:lnTo>
                <a:lnTo>
                  <a:pt x="29995" y="63860"/>
                </a:lnTo>
                <a:lnTo>
                  <a:pt x="24189" y="62638"/>
                </a:lnTo>
                <a:lnTo>
                  <a:pt x="21286" y="62333"/>
                </a:lnTo>
                <a:close/>
              </a:path>
              <a:path w="641350" h="135254">
                <a:moveTo>
                  <a:pt x="71958" y="73333"/>
                </a:moveTo>
                <a:lnTo>
                  <a:pt x="19657" y="73333"/>
                </a:lnTo>
                <a:lnTo>
                  <a:pt x="21949" y="73638"/>
                </a:lnTo>
                <a:lnTo>
                  <a:pt x="24291" y="74249"/>
                </a:lnTo>
                <a:lnTo>
                  <a:pt x="26736" y="74759"/>
                </a:lnTo>
                <a:lnTo>
                  <a:pt x="29791" y="75828"/>
                </a:lnTo>
                <a:lnTo>
                  <a:pt x="33458" y="77458"/>
                </a:lnTo>
                <a:lnTo>
                  <a:pt x="38041" y="79393"/>
                </a:lnTo>
                <a:lnTo>
                  <a:pt x="41810" y="80717"/>
                </a:lnTo>
                <a:lnTo>
                  <a:pt x="44763" y="81430"/>
                </a:lnTo>
                <a:lnTo>
                  <a:pt x="47819" y="82041"/>
                </a:lnTo>
                <a:lnTo>
                  <a:pt x="50772" y="82346"/>
                </a:lnTo>
                <a:lnTo>
                  <a:pt x="57291" y="82346"/>
                </a:lnTo>
                <a:lnTo>
                  <a:pt x="60652" y="81633"/>
                </a:lnTo>
                <a:lnTo>
                  <a:pt x="66763" y="78782"/>
                </a:lnTo>
                <a:lnTo>
                  <a:pt x="69513" y="76745"/>
                </a:lnTo>
                <a:lnTo>
                  <a:pt x="71864" y="74198"/>
                </a:lnTo>
                <a:lnTo>
                  <a:pt x="71958" y="73333"/>
                </a:lnTo>
                <a:close/>
              </a:path>
              <a:path w="641350" h="135254">
                <a:moveTo>
                  <a:pt x="71958" y="62333"/>
                </a:moveTo>
                <a:lnTo>
                  <a:pt x="69513" y="64879"/>
                </a:lnTo>
                <a:lnTo>
                  <a:pt x="66712" y="67018"/>
                </a:lnTo>
                <a:lnTo>
                  <a:pt x="60397" y="70481"/>
                </a:lnTo>
                <a:lnTo>
                  <a:pt x="57342" y="71346"/>
                </a:lnTo>
                <a:lnTo>
                  <a:pt x="71958" y="71346"/>
                </a:lnTo>
                <a:lnTo>
                  <a:pt x="71958" y="62333"/>
                </a:lnTo>
                <a:close/>
              </a:path>
              <a:path w="641350" h="135254">
                <a:moveTo>
                  <a:pt x="134026" y="31166"/>
                </a:moveTo>
                <a:lnTo>
                  <a:pt x="121498" y="31166"/>
                </a:lnTo>
                <a:lnTo>
                  <a:pt x="120887" y="42472"/>
                </a:lnTo>
                <a:lnTo>
                  <a:pt x="120887" y="126194"/>
                </a:lnTo>
                <a:lnTo>
                  <a:pt x="134026" y="126194"/>
                </a:lnTo>
                <a:lnTo>
                  <a:pt x="134026" y="31166"/>
                </a:lnTo>
                <a:close/>
              </a:path>
              <a:path w="641350" h="135254">
                <a:moveTo>
                  <a:pt x="134026" y="17111"/>
                </a:moveTo>
                <a:lnTo>
                  <a:pt x="122873" y="17111"/>
                </a:lnTo>
                <a:lnTo>
                  <a:pt x="93387" y="40027"/>
                </a:lnTo>
                <a:lnTo>
                  <a:pt x="100415" y="49041"/>
                </a:lnTo>
                <a:lnTo>
                  <a:pt x="112026" y="39569"/>
                </a:lnTo>
                <a:lnTo>
                  <a:pt x="118392" y="34171"/>
                </a:lnTo>
                <a:lnTo>
                  <a:pt x="119868" y="32796"/>
                </a:lnTo>
                <a:lnTo>
                  <a:pt x="121498" y="31166"/>
                </a:lnTo>
                <a:lnTo>
                  <a:pt x="134026" y="31166"/>
                </a:lnTo>
                <a:lnTo>
                  <a:pt x="134026" y="17111"/>
                </a:lnTo>
                <a:close/>
              </a:path>
              <a:path w="641350" h="135254">
                <a:moveTo>
                  <a:pt x="218909" y="15430"/>
                </a:moveTo>
                <a:lnTo>
                  <a:pt x="202103" y="15430"/>
                </a:lnTo>
                <a:lnTo>
                  <a:pt x="195126" y="17671"/>
                </a:lnTo>
                <a:lnTo>
                  <a:pt x="189830" y="22152"/>
                </a:lnTo>
                <a:lnTo>
                  <a:pt x="184534" y="26532"/>
                </a:lnTo>
                <a:lnTo>
                  <a:pt x="174705" y="71499"/>
                </a:lnTo>
                <a:lnTo>
                  <a:pt x="174944" y="79978"/>
                </a:lnTo>
                <a:lnTo>
                  <a:pt x="190441" y="120999"/>
                </a:lnTo>
                <a:lnTo>
                  <a:pt x="202612" y="127721"/>
                </a:lnTo>
                <a:lnTo>
                  <a:pt x="217279" y="127721"/>
                </a:lnTo>
                <a:lnTo>
                  <a:pt x="222830" y="126448"/>
                </a:lnTo>
                <a:lnTo>
                  <a:pt x="227413" y="123902"/>
                </a:lnTo>
                <a:lnTo>
                  <a:pt x="232098" y="121356"/>
                </a:lnTo>
                <a:lnTo>
                  <a:pt x="235867" y="117689"/>
                </a:lnTo>
                <a:lnTo>
                  <a:pt x="236716" y="116263"/>
                </a:lnTo>
                <a:lnTo>
                  <a:pt x="205261" y="116263"/>
                </a:lnTo>
                <a:lnTo>
                  <a:pt x="200830" y="114633"/>
                </a:lnTo>
                <a:lnTo>
                  <a:pt x="188150" y="81481"/>
                </a:lnTo>
                <a:lnTo>
                  <a:pt x="188150" y="61518"/>
                </a:lnTo>
                <a:lnTo>
                  <a:pt x="205261" y="26888"/>
                </a:lnTo>
                <a:lnTo>
                  <a:pt x="236703" y="26888"/>
                </a:lnTo>
                <a:lnTo>
                  <a:pt x="236478" y="26532"/>
                </a:lnTo>
                <a:lnTo>
                  <a:pt x="231080" y="22152"/>
                </a:lnTo>
                <a:lnTo>
                  <a:pt x="225682" y="17671"/>
                </a:lnTo>
                <a:lnTo>
                  <a:pt x="218909" y="15430"/>
                </a:lnTo>
                <a:close/>
              </a:path>
              <a:path w="641350" h="135254">
                <a:moveTo>
                  <a:pt x="236703" y="26888"/>
                </a:moveTo>
                <a:lnTo>
                  <a:pt x="216261" y="26888"/>
                </a:lnTo>
                <a:lnTo>
                  <a:pt x="220640" y="28569"/>
                </a:lnTo>
                <a:lnTo>
                  <a:pt x="223899" y="31930"/>
                </a:lnTo>
                <a:lnTo>
                  <a:pt x="227261" y="35189"/>
                </a:lnTo>
                <a:lnTo>
                  <a:pt x="229705" y="40129"/>
                </a:lnTo>
                <a:lnTo>
                  <a:pt x="232760" y="53268"/>
                </a:lnTo>
                <a:lnTo>
                  <a:pt x="233524" y="61518"/>
                </a:lnTo>
                <a:lnTo>
                  <a:pt x="233524" y="81481"/>
                </a:lnTo>
                <a:lnTo>
                  <a:pt x="232760" y="89833"/>
                </a:lnTo>
                <a:lnTo>
                  <a:pt x="229705" y="103175"/>
                </a:lnTo>
                <a:lnTo>
                  <a:pt x="227261" y="108115"/>
                </a:lnTo>
                <a:lnTo>
                  <a:pt x="223899" y="111374"/>
                </a:lnTo>
                <a:lnTo>
                  <a:pt x="220640" y="114633"/>
                </a:lnTo>
                <a:lnTo>
                  <a:pt x="216261" y="116263"/>
                </a:lnTo>
                <a:lnTo>
                  <a:pt x="236716" y="116263"/>
                </a:lnTo>
                <a:lnTo>
                  <a:pt x="238719" y="112902"/>
                </a:lnTo>
                <a:lnTo>
                  <a:pt x="241672" y="108013"/>
                </a:lnTo>
                <a:lnTo>
                  <a:pt x="243811" y="102106"/>
                </a:lnTo>
                <a:lnTo>
                  <a:pt x="246460" y="88254"/>
                </a:lnTo>
                <a:lnTo>
                  <a:pt x="247028" y="81481"/>
                </a:lnTo>
                <a:lnTo>
                  <a:pt x="247122" y="71499"/>
                </a:lnTo>
                <a:lnTo>
                  <a:pt x="246873" y="62963"/>
                </a:lnTo>
                <a:lnTo>
                  <a:pt x="246128" y="55076"/>
                </a:lnTo>
                <a:lnTo>
                  <a:pt x="244887" y="47838"/>
                </a:lnTo>
                <a:lnTo>
                  <a:pt x="243149" y="41249"/>
                </a:lnTo>
                <a:lnTo>
                  <a:pt x="240501" y="32898"/>
                </a:lnTo>
                <a:lnTo>
                  <a:pt x="236703" y="26888"/>
                </a:lnTo>
                <a:close/>
              </a:path>
              <a:path w="641350" h="135254">
                <a:moveTo>
                  <a:pt x="306338" y="15430"/>
                </a:moveTo>
                <a:lnTo>
                  <a:pt x="289532" y="15430"/>
                </a:lnTo>
                <a:lnTo>
                  <a:pt x="282556" y="17671"/>
                </a:lnTo>
                <a:lnTo>
                  <a:pt x="277259" y="22152"/>
                </a:lnTo>
                <a:lnTo>
                  <a:pt x="271963" y="26532"/>
                </a:lnTo>
                <a:lnTo>
                  <a:pt x="262134" y="71499"/>
                </a:lnTo>
                <a:lnTo>
                  <a:pt x="262373" y="79978"/>
                </a:lnTo>
                <a:lnTo>
                  <a:pt x="277870" y="120999"/>
                </a:lnTo>
                <a:lnTo>
                  <a:pt x="290042" y="127721"/>
                </a:lnTo>
                <a:lnTo>
                  <a:pt x="304708" y="127721"/>
                </a:lnTo>
                <a:lnTo>
                  <a:pt x="310259" y="126448"/>
                </a:lnTo>
                <a:lnTo>
                  <a:pt x="314842" y="123902"/>
                </a:lnTo>
                <a:lnTo>
                  <a:pt x="319528" y="121356"/>
                </a:lnTo>
                <a:lnTo>
                  <a:pt x="323296" y="117689"/>
                </a:lnTo>
                <a:lnTo>
                  <a:pt x="324146" y="116263"/>
                </a:lnTo>
                <a:lnTo>
                  <a:pt x="292690" y="116263"/>
                </a:lnTo>
                <a:lnTo>
                  <a:pt x="288259" y="114633"/>
                </a:lnTo>
                <a:lnTo>
                  <a:pt x="275579" y="81481"/>
                </a:lnTo>
                <a:lnTo>
                  <a:pt x="275579" y="61518"/>
                </a:lnTo>
                <a:lnTo>
                  <a:pt x="292690" y="26888"/>
                </a:lnTo>
                <a:lnTo>
                  <a:pt x="324133" y="26888"/>
                </a:lnTo>
                <a:lnTo>
                  <a:pt x="323907" y="26532"/>
                </a:lnTo>
                <a:lnTo>
                  <a:pt x="318509" y="22152"/>
                </a:lnTo>
                <a:lnTo>
                  <a:pt x="313111" y="17671"/>
                </a:lnTo>
                <a:lnTo>
                  <a:pt x="306338" y="15430"/>
                </a:lnTo>
                <a:close/>
              </a:path>
              <a:path w="641350" h="135254">
                <a:moveTo>
                  <a:pt x="324133" y="26888"/>
                </a:moveTo>
                <a:lnTo>
                  <a:pt x="303690" y="26888"/>
                </a:lnTo>
                <a:lnTo>
                  <a:pt x="308069" y="28569"/>
                </a:lnTo>
                <a:lnTo>
                  <a:pt x="311329" y="31930"/>
                </a:lnTo>
                <a:lnTo>
                  <a:pt x="314690" y="35189"/>
                </a:lnTo>
                <a:lnTo>
                  <a:pt x="317134" y="40129"/>
                </a:lnTo>
                <a:lnTo>
                  <a:pt x="320190" y="53268"/>
                </a:lnTo>
                <a:lnTo>
                  <a:pt x="320954" y="61518"/>
                </a:lnTo>
                <a:lnTo>
                  <a:pt x="320954" y="81481"/>
                </a:lnTo>
                <a:lnTo>
                  <a:pt x="320190" y="89833"/>
                </a:lnTo>
                <a:lnTo>
                  <a:pt x="317134" y="103175"/>
                </a:lnTo>
                <a:lnTo>
                  <a:pt x="314690" y="108115"/>
                </a:lnTo>
                <a:lnTo>
                  <a:pt x="311329" y="111374"/>
                </a:lnTo>
                <a:lnTo>
                  <a:pt x="308069" y="114633"/>
                </a:lnTo>
                <a:lnTo>
                  <a:pt x="303690" y="116263"/>
                </a:lnTo>
                <a:lnTo>
                  <a:pt x="324146" y="116263"/>
                </a:lnTo>
                <a:lnTo>
                  <a:pt x="326148" y="112902"/>
                </a:lnTo>
                <a:lnTo>
                  <a:pt x="329102" y="108013"/>
                </a:lnTo>
                <a:lnTo>
                  <a:pt x="331241" y="102106"/>
                </a:lnTo>
                <a:lnTo>
                  <a:pt x="333889" y="88254"/>
                </a:lnTo>
                <a:lnTo>
                  <a:pt x="334457" y="81481"/>
                </a:lnTo>
                <a:lnTo>
                  <a:pt x="334551" y="71499"/>
                </a:lnTo>
                <a:lnTo>
                  <a:pt x="334302" y="62963"/>
                </a:lnTo>
                <a:lnTo>
                  <a:pt x="333558" y="55076"/>
                </a:lnTo>
                <a:lnTo>
                  <a:pt x="332316" y="47838"/>
                </a:lnTo>
                <a:lnTo>
                  <a:pt x="330579" y="41249"/>
                </a:lnTo>
                <a:lnTo>
                  <a:pt x="327930" y="32898"/>
                </a:lnTo>
                <a:lnTo>
                  <a:pt x="324133" y="26888"/>
                </a:lnTo>
                <a:close/>
              </a:path>
              <a:path w="641350" h="135254">
                <a:moveTo>
                  <a:pt x="393767" y="15430"/>
                </a:moveTo>
                <a:lnTo>
                  <a:pt x="376962" y="15430"/>
                </a:lnTo>
                <a:lnTo>
                  <a:pt x="369985" y="17671"/>
                </a:lnTo>
                <a:lnTo>
                  <a:pt x="364688" y="22152"/>
                </a:lnTo>
                <a:lnTo>
                  <a:pt x="359392" y="26532"/>
                </a:lnTo>
                <a:lnTo>
                  <a:pt x="349563" y="71499"/>
                </a:lnTo>
                <a:lnTo>
                  <a:pt x="349802" y="79978"/>
                </a:lnTo>
                <a:lnTo>
                  <a:pt x="365300" y="120999"/>
                </a:lnTo>
                <a:lnTo>
                  <a:pt x="377471" y="127721"/>
                </a:lnTo>
                <a:lnTo>
                  <a:pt x="392137" y="127721"/>
                </a:lnTo>
                <a:lnTo>
                  <a:pt x="397688" y="126448"/>
                </a:lnTo>
                <a:lnTo>
                  <a:pt x="402272" y="123902"/>
                </a:lnTo>
                <a:lnTo>
                  <a:pt x="406957" y="121356"/>
                </a:lnTo>
                <a:lnTo>
                  <a:pt x="410725" y="117689"/>
                </a:lnTo>
                <a:lnTo>
                  <a:pt x="411575" y="116263"/>
                </a:lnTo>
                <a:lnTo>
                  <a:pt x="380119" y="116263"/>
                </a:lnTo>
                <a:lnTo>
                  <a:pt x="375688" y="114633"/>
                </a:lnTo>
                <a:lnTo>
                  <a:pt x="363008" y="81481"/>
                </a:lnTo>
                <a:lnTo>
                  <a:pt x="363008" y="61518"/>
                </a:lnTo>
                <a:lnTo>
                  <a:pt x="380119" y="26888"/>
                </a:lnTo>
                <a:lnTo>
                  <a:pt x="411562" y="26888"/>
                </a:lnTo>
                <a:lnTo>
                  <a:pt x="411336" y="26532"/>
                </a:lnTo>
                <a:lnTo>
                  <a:pt x="405938" y="22152"/>
                </a:lnTo>
                <a:lnTo>
                  <a:pt x="400540" y="17671"/>
                </a:lnTo>
                <a:lnTo>
                  <a:pt x="393767" y="15430"/>
                </a:lnTo>
                <a:close/>
              </a:path>
              <a:path w="641350" h="135254">
                <a:moveTo>
                  <a:pt x="411562" y="26888"/>
                </a:moveTo>
                <a:lnTo>
                  <a:pt x="391119" y="26888"/>
                </a:lnTo>
                <a:lnTo>
                  <a:pt x="395499" y="28569"/>
                </a:lnTo>
                <a:lnTo>
                  <a:pt x="398758" y="31930"/>
                </a:lnTo>
                <a:lnTo>
                  <a:pt x="402119" y="35189"/>
                </a:lnTo>
                <a:lnTo>
                  <a:pt x="404563" y="40129"/>
                </a:lnTo>
                <a:lnTo>
                  <a:pt x="407619" y="53268"/>
                </a:lnTo>
                <a:lnTo>
                  <a:pt x="408383" y="61518"/>
                </a:lnTo>
                <a:lnTo>
                  <a:pt x="408383" y="81481"/>
                </a:lnTo>
                <a:lnTo>
                  <a:pt x="407619" y="89833"/>
                </a:lnTo>
                <a:lnTo>
                  <a:pt x="404563" y="103175"/>
                </a:lnTo>
                <a:lnTo>
                  <a:pt x="402119" y="108115"/>
                </a:lnTo>
                <a:lnTo>
                  <a:pt x="398758" y="111374"/>
                </a:lnTo>
                <a:lnTo>
                  <a:pt x="395499" y="114633"/>
                </a:lnTo>
                <a:lnTo>
                  <a:pt x="391119" y="116263"/>
                </a:lnTo>
                <a:lnTo>
                  <a:pt x="411575" y="116263"/>
                </a:lnTo>
                <a:lnTo>
                  <a:pt x="413577" y="112902"/>
                </a:lnTo>
                <a:lnTo>
                  <a:pt x="416531" y="108013"/>
                </a:lnTo>
                <a:lnTo>
                  <a:pt x="418670" y="102106"/>
                </a:lnTo>
                <a:lnTo>
                  <a:pt x="421318" y="88254"/>
                </a:lnTo>
                <a:lnTo>
                  <a:pt x="421886" y="81481"/>
                </a:lnTo>
                <a:lnTo>
                  <a:pt x="421980" y="71499"/>
                </a:lnTo>
                <a:lnTo>
                  <a:pt x="421732" y="62963"/>
                </a:lnTo>
                <a:lnTo>
                  <a:pt x="420987" y="55076"/>
                </a:lnTo>
                <a:lnTo>
                  <a:pt x="419746" y="47838"/>
                </a:lnTo>
                <a:lnTo>
                  <a:pt x="418008" y="41249"/>
                </a:lnTo>
                <a:lnTo>
                  <a:pt x="415360" y="32898"/>
                </a:lnTo>
                <a:lnTo>
                  <a:pt x="411562" y="26888"/>
                </a:lnTo>
                <a:close/>
              </a:path>
              <a:path w="641350" h="135254">
                <a:moveTo>
                  <a:pt x="481196" y="15430"/>
                </a:moveTo>
                <a:lnTo>
                  <a:pt x="464391" y="15430"/>
                </a:lnTo>
                <a:lnTo>
                  <a:pt x="457414" y="17671"/>
                </a:lnTo>
                <a:lnTo>
                  <a:pt x="452118" y="22152"/>
                </a:lnTo>
                <a:lnTo>
                  <a:pt x="446821" y="26532"/>
                </a:lnTo>
                <a:lnTo>
                  <a:pt x="436993" y="71499"/>
                </a:lnTo>
                <a:lnTo>
                  <a:pt x="437231" y="79978"/>
                </a:lnTo>
                <a:lnTo>
                  <a:pt x="452729" y="120999"/>
                </a:lnTo>
                <a:lnTo>
                  <a:pt x="464900" y="127721"/>
                </a:lnTo>
                <a:lnTo>
                  <a:pt x="479567" y="127721"/>
                </a:lnTo>
                <a:lnTo>
                  <a:pt x="485118" y="126448"/>
                </a:lnTo>
                <a:lnTo>
                  <a:pt x="489701" y="123902"/>
                </a:lnTo>
                <a:lnTo>
                  <a:pt x="494386" y="121356"/>
                </a:lnTo>
                <a:lnTo>
                  <a:pt x="498155" y="117689"/>
                </a:lnTo>
                <a:lnTo>
                  <a:pt x="499004" y="116263"/>
                </a:lnTo>
                <a:lnTo>
                  <a:pt x="467548" y="116263"/>
                </a:lnTo>
                <a:lnTo>
                  <a:pt x="463118" y="114633"/>
                </a:lnTo>
                <a:lnTo>
                  <a:pt x="450437" y="81481"/>
                </a:lnTo>
                <a:lnTo>
                  <a:pt x="450437" y="61518"/>
                </a:lnTo>
                <a:lnTo>
                  <a:pt x="467548" y="26888"/>
                </a:lnTo>
                <a:lnTo>
                  <a:pt x="498991" y="26888"/>
                </a:lnTo>
                <a:lnTo>
                  <a:pt x="498766" y="26532"/>
                </a:lnTo>
                <a:lnTo>
                  <a:pt x="493368" y="22152"/>
                </a:lnTo>
                <a:lnTo>
                  <a:pt x="487969" y="17671"/>
                </a:lnTo>
                <a:lnTo>
                  <a:pt x="481196" y="15430"/>
                </a:lnTo>
                <a:close/>
              </a:path>
              <a:path w="641350" h="135254">
                <a:moveTo>
                  <a:pt x="498991" y="26888"/>
                </a:moveTo>
                <a:lnTo>
                  <a:pt x="478548" y="26888"/>
                </a:lnTo>
                <a:lnTo>
                  <a:pt x="482928" y="28569"/>
                </a:lnTo>
                <a:lnTo>
                  <a:pt x="486187" y="31930"/>
                </a:lnTo>
                <a:lnTo>
                  <a:pt x="489548" y="35189"/>
                </a:lnTo>
                <a:lnTo>
                  <a:pt x="491992" y="40129"/>
                </a:lnTo>
                <a:lnTo>
                  <a:pt x="495048" y="53268"/>
                </a:lnTo>
                <a:lnTo>
                  <a:pt x="495812" y="61518"/>
                </a:lnTo>
                <a:lnTo>
                  <a:pt x="495812" y="81481"/>
                </a:lnTo>
                <a:lnTo>
                  <a:pt x="495048" y="89833"/>
                </a:lnTo>
                <a:lnTo>
                  <a:pt x="491992" y="103175"/>
                </a:lnTo>
                <a:lnTo>
                  <a:pt x="489548" y="108115"/>
                </a:lnTo>
                <a:lnTo>
                  <a:pt x="486187" y="111374"/>
                </a:lnTo>
                <a:lnTo>
                  <a:pt x="482928" y="114633"/>
                </a:lnTo>
                <a:lnTo>
                  <a:pt x="478548" y="116263"/>
                </a:lnTo>
                <a:lnTo>
                  <a:pt x="499004" y="116263"/>
                </a:lnTo>
                <a:lnTo>
                  <a:pt x="501006" y="112902"/>
                </a:lnTo>
                <a:lnTo>
                  <a:pt x="503960" y="108013"/>
                </a:lnTo>
                <a:lnTo>
                  <a:pt x="506099" y="102106"/>
                </a:lnTo>
                <a:lnTo>
                  <a:pt x="508747" y="88254"/>
                </a:lnTo>
                <a:lnTo>
                  <a:pt x="509315" y="81481"/>
                </a:lnTo>
                <a:lnTo>
                  <a:pt x="509409" y="71499"/>
                </a:lnTo>
                <a:lnTo>
                  <a:pt x="509161" y="62963"/>
                </a:lnTo>
                <a:lnTo>
                  <a:pt x="508416" y="55076"/>
                </a:lnTo>
                <a:lnTo>
                  <a:pt x="507175" y="47838"/>
                </a:lnTo>
                <a:lnTo>
                  <a:pt x="505437" y="41249"/>
                </a:lnTo>
                <a:lnTo>
                  <a:pt x="502789" y="32898"/>
                </a:lnTo>
                <a:lnTo>
                  <a:pt x="498991" y="26888"/>
                </a:lnTo>
                <a:close/>
              </a:path>
              <a:path w="641350" h="135254">
                <a:moveTo>
                  <a:pt x="556047" y="94874"/>
                </a:moveTo>
                <a:lnTo>
                  <a:pt x="543366" y="94874"/>
                </a:lnTo>
                <a:lnTo>
                  <a:pt x="543366" y="135055"/>
                </a:lnTo>
                <a:lnTo>
                  <a:pt x="640991" y="135055"/>
                </a:lnTo>
                <a:lnTo>
                  <a:pt x="640991" y="127569"/>
                </a:lnTo>
                <a:lnTo>
                  <a:pt x="556047" y="127569"/>
                </a:lnTo>
                <a:lnTo>
                  <a:pt x="556047" y="94874"/>
                </a:lnTo>
                <a:close/>
              </a:path>
              <a:path w="641350" h="135254">
                <a:moveTo>
                  <a:pt x="640991" y="124666"/>
                </a:moveTo>
                <a:lnTo>
                  <a:pt x="556047" y="124666"/>
                </a:lnTo>
                <a:lnTo>
                  <a:pt x="556047" y="127569"/>
                </a:lnTo>
                <a:lnTo>
                  <a:pt x="640991" y="127569"/>
                </a:lnTo>
                <a:lnTo>
                  <a:pt x="640991" y="124666"/>
                </a:lnTo>
                <a:close/>
              </a:path>
              <a:path w="641350" h="135254">
                <a:moveTo>
                  <a:pt x="637630" y="0"/>
                </a:moveTo>
                <a:lnTo>
                  <a:pt x="624949" y="0"/>
                </a:lnTo>
                <a:lnTo>
                  <a:pt x="624949" y="105110"/>
                </a:lnTo>
                <a:lnTo>
                  <a:pt x="637630" y="105110"/>
                </a:lnTo>
                <a:lnTo>
                  <a:pt x="637630" y="90902"/>
                </a:lnTo>
                <a:lnTo>
                  <a:pt x="628158" y="90902"/>
                </a:lnTo>
                <a:lnTo>
                  <a:pt x="628158" y="81583"/>
                </a:lnTo>
                <a:lnTo>
                  <a:pt x="637630" y="81583"/>
                </a:lnTo>
                <a:lnTo>
                  <a:pt x="637630" y="0"/>
                </a:lnTo>
                <a:close/>
              </a:path>
              <a:path w="641350" h="135254">
                <a:moveTo>
                  <a:pt x="576366" y="72853"/>
                </a:moveTo>
                <a:lnTo>
                  <a:pt x="567868" y="73428"/>
                </a:lnTo>
                <a:lnTo>
                  <a:pt x="563686" y="73555"/>
                </a:lnTo>
                <a:lnTo>
                  <a:pt x="563686" y="100221"/>
                </a:lnTo>
                <a:lnTo>
                  <a:pt x="576366" y="100221"/>
                </a:lnTo>
                <a:lnTo>
                  <a:pt x="576366" y="72853"/>
                </a:lnTo>
                <a:close/>
              </a:path>
              <a:path w="641350" h="135254">
                <a:moveTo>
                  <a:pt x="624949" y="81583"/>
                </a:moveTo>
                <a:lnTo>
                  <a:pt x="596838" y="81583"/>
                </a:lnTo>
                <a:lnTo>
                  <a:pt x="596838" y="90902"/>
                </a:lnTo>
                <a:lnTo>
                  <a:pt x="624949" y="90902"/>
                </a:lnTo>
                <a:lnTo>
                  <a:pt x="624949" y="81583"/>
                </a:lnTo>
                <a:close/>
              </a:path>
              <a:path w="641350" h="135254">
                <a:moveTo>
                  <a:pt x="637630" y="81583"/>
                </a:moveTo>
                <a:lnTo>
                  <a:pt x="628158" y="81583"/>
                </a:lnTo>
                <a:lnTo>
                  <a:pt x="628158" y="90902"/>
                </a:lnTo>
                <a:lnTo>
                  <a:pt x="637630" y="90902"/>
                </a:lnTo>
                <a:lnTo>
                  <a:pt x="637630" y="81583"/>
                </a:lnTo>
                <a:close/>
              </a:path>
              <a:path w="641350" h="135254">
                <a:moveTo>
                  <a:pt x="612880" y="59735"/>
                </a:moveTo>
                <a:lnTo>
                  <a:pt x="590176" y="61991"/>
                </a:lnTo>
                <a:lnTo>
                  <a:pt x="566913" y="63230"/>
                </a:lnTo>
                <a:lnTo>
                  <a:pt x="544366" y="63753"/>
                </a:lnTo>
                <a:lnTo>
                  <a:pt x="523811" y="63860"/>
                </a:lnTo>
                <a:lnTo>
                  <a:pt x="525491" y="74249"/>
                </a:lnTo>
                <a:lnTo>
                  <a:pt x="545670" y="74104"/>
                </a:lnTo>
                <a:lnTo>
                  <a:pt x="563686" y="73555"/>
                </a:lnTo>
                <a:lnTo>
                  <a:pt x="563686" y="69513"/>
                </a:lnTo>
                <a:lnTo>
                  <a:pt x="610070" y="69513"/>
                </a:lnTo>
                <a:lnTo>
                  <a:pt x="613797" y="69055"/>
                </a:lnTo>
                <a:lnTo>
                  <a:pt x="612880" y="59735"/>
                </a:lnTo>
                <a:close/>
              </a:path>
              <a:path w="641350" h="135254">
                <a:moveTo>
                  <a:pt x="576366" y="69513"/>
                </a:moveTo>
                <a:lnTo>
                  <a:pt x="563686" y="69513"/>
                </a:lnTo>
                <a:lnTo>
                  <a:pt x="563686" y="73555"/>
                </a:lnTo>
                <a:lnTo>
                  <a:pt x="567868" y="73428"/>
                </a:lnTo>
                <a:lnTo>
                  <a:pt x="576366" y="72853"/>
                </a:lnTo>
                <a:lnTo>
                  <a:pt x="576366" y="69513"/>
                </a:lnTo>
                <a:close/>
              </a:path>
              <a:path w="641350" h="135254">
                <a:moveTo>
                  <a:pt x="610070" y="69513"/>
                </a:moveTo>
                <a:lnTo>
                  <a:pt x="576366" y="69513"/>
                </a:lnTo>
                <a:lnTo>
                  <a:pt x="576366" y="72853"/>
                </a:lnTo>
                <a:lnTo>
                  <a:pt x="590954" y="71865"/>
                </a:lnTo>
                <a:lnTo>
                  <a:pt x="610070" y="69513"/>
                </a:lnTo>
                <a:close/>
              </a:path>
              <a:path w="641350" h="135254">
                <a:moveTo>
                  <a:pt x="568727" y="5652"/>
                </a:moveTo>
                <a:lnTo>
                  <a:pt x="554832" y="7359"/>
                </a:lnTo>
                <a:lnTo>
                  <a:pt x="544073" y="12203"/>
                </a:lnTo>
                <a:lnTo>
                  <a:pt x="537124" y="19767"/>
                </a:lnTo>
                <a:lnTo>
                  <a:pt x="534658" y="29638"/>
                </a:lnTo>
                <a:lnTo>
                  <a:pt x="537124" y="39597"/>
                </a:lnTo>
                <a:lnTo>
                  <a:pt x="544073" y="47208"/>
                </a:lnTo>
                <a:lnTo>
                  <a:pt x="554832" y="52068"/>
                </a:lnTo>
                <a:lnTo>
                  <a:pt x="568727" y="53777"/>
                </a:lnTo>
                <a:lnTo>
                  <a:pt x="582535" y="52068"/>
                </a:lnTo>
                <a:lnTo>
                  <a:pt x="593248" y="47208"/>
                </a:lnTo>
                <a:lnTo>
                  <a:pt x="596031" y="44152"/>
                </a:lnTo>
                <a:lnTo>
                  <a:pt x="568727" y="44152"/>
                </a:lnTo>
                <a:lnTo>
                  <a:pt x="559811" y="43130"/>
                </a:lnTo>
                <a:lnTo>
                  <a:pt x="552858" y="40218"/>
                </a:lnTo>
                <a:lnTo>
                  <a:pt x="548339" y="35644"/>
                </a:lnTo>
                <a:lnTo>
                  <a:pt x="546727" y="29638"/>
                </a:lnTo>
                <a:lnTo>
                  <a:pt x="548339" y="23632"/>
                </a:lnTo>
                <a:lnTo>
                  <a:pt x="552858" y="19058"/>
                </a:lnTo>
                <a:lnTo>
                  <a:pt x="559811" y="16146"/>
                </a:lnTo>
                <a:lnTo>
                  <a:pt x="568727" y="15124"/>
                </a:lnTo>
                <a:lnTo>
                  <a:pt x="595926" y="15124"/>
                </a:lnTo>
                <a:lnTo>
                  <a:pt x="593248" y="12203"/>
                </a:lnTo>
                <a:lnTo>
                  <a:pt x="582535" y="7359"/>
                </a:lnTo>
                <a:lnTo>
                  <a:pt x="568727" y="5652"/>
                </a:lnTo>
                <a:close/>
              </a:path>
              <a:path w="641350" h="135254">
                <a:moveTo>
                  <a:pt x="595926" y="15124"/>
                </a:moveTo>
                <a:lnTo>
                  <a:pt x="568727" y="15124"/>
                </a:lnTo>
                <a:lnTo>
                  <a:pt x="577555" y="16146"/>
                </a:lnTo>
                <a:lnTo>
                  <a:pt x="584463" y="19058"/>
                </a:lnTo>
                <a:lnTo>
                  <a:pt x="588966" y="23632"/>
                </a:lnTo>
                <a:lnTo>
                  <a:pt x="590574" y="29638"/>
                </a:lnTo>
                <a:lnTo>
                  <a:pt x="588966" y="35644"/>
                </a:lnTo>
                <a:lnTo>
                  <a:pt x="584463" y="40218"/>
                </a:lnTo>
                <a:lnTo>
                  <a:pt x="577555" y="43130"/>
                </a:lnTo>
                <a:lnTo>
                  <a:pt x="568727" y="44152"/>
                </a:lnTo>
                <a:lnTo>
                  <a:pt x="596031" y="44152"/>
                </a:lnTo>
                <a:lnTo>
                  <a:pt x="600180" y="39597"/>
                </a:lnTo>
                <a:lnTo>
                  <a:pt x="602644" y="29638"/>
                </a:lnTo>
                <a:lnTo>
                  <a:pt x="600180" y="19767"/>
                </a:lnTo>
                <a:lnTo>
                  <a:pt x="595926" y="15124"/>
                </a:lnTo>
                <a:close/>
              </a:path>
            </a:pathLst>
          </a:custGeom>
          <a:solidFill>
            <a:srgbClr val="6775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7798034" y="6625753"/>
            <a:ext cx="641350" cy="135255"/>
          </a:xfrm>
          <a:custGeom>
            <a:avLst/>
            <a:gdLst/>
            <a:ahLst/>
            <a:cxnLst/>
            <a:rect l="l" t="t" r="r" b="b"/>
            <a:pathLst>
              <a:path w="641350" h="135254">
                <a:moveTo>
                  <a:pt x="21286" y="62333"/>
                </a:moveTo>
                <a:lnTo>
                  <a:pt x="14666" y="62333"/>
                </a:lnTo>
                <a:lnTo>
                  <a:pt x="11305" y="63046"/>
                </a:lnTo>
                <a:lnTo>
                  <a:pt x="8249" y="64472"/>
                </a:lnTo>
                <a:lnTo>
                  <a:pt x="5194" y="65796"/>
                </a:lnTo>
                <a:lnTo>
                  <a:pt x="2444" y="67782"/>
                </a:lnTo>
                <a:lnTo>
                  <a:pt x="0" y="70430"/>
                </a:lnTo>
                <a:lnTo>
                  <a:pt x="0" y="82346"/>
                </a:lnTo>
                <a:lnTo>
                  <a:pt x="2444" y="79800"/>
                </a:lnTo>
                <a:lnTo>
                  <a:pt x="5245" y="77661"/>
                </a:lnTo>
                <a:lnTo>
                  <a:pt x="11560" y="74198"/>
                </a:lnTo>
                <a:lnTo>
                  <a:pt x="14564" y="73333"/>
                </a:lnTo>
                <a:lnTo>
                  <a:pt x="71958" y="73333"/>
                </a:lnTo>
                <a:lnTo>
                  <a:pt x="71958" y="71346"/>
                </a:lnTo>
                <a:lnTo>
                  <a:pt x="52249" y="71346"/>
                </a:lnTo>
                <a:lnTo>
                  <a:pt x="49958" y="71092"/>
                </a:lnTo>
                <a:lnTo>
                  <a:pt x="47513" y="70583"/>
                </a:lnTo>
                <a:lnTo>
                  <a:pt x="45171" y="69972"/>
                </a:lnTo>
                <a:lnTo>
                  <a:pt x="42166" y="68851"/>
                </a:lnTo>
                <a:lnTo>
                  <a:pt x="33814" y="65184"/>
                </a:lnTo>
                <a:lnTo>
                  <a:pt x="29995" y="63860"/>
                </a:lnTo>
                <a:lnTo>
                  <a:pt x="24189" y="62638"/>
                </a:lnTo>
                <a:lnTo>
                  <a:pt x="21286" y="62333"/>
                </a:lnTo>
                <a:close/>
              </a:path>
              <a:path w="641350" h="135254">
                <a:moveTo>
                  <a:pt x="71958" y="73333"/>
                </a:moveTo>
                <a:lnTo>
                  <a:pt x="19657" y="73333"/>
                </a:lnTo>
                <a:lnTo>
                  <a:pt x="21949" y="73638"/>
                </a:lnTo>
                <a:lnTo>
                  <a:pt x="24291" y="74249"/>
                </a:lnTo>
                <a:lnTo>
                  <a:pt x="26736" y="74759"/>
                </a:lnTo>
                <a:lnTo>
                  <a:pt x="29791" y="75828"/>
                </a:lnTo>
                <a:lnTo>
                  <a:pt x="33458" y="77458"/>
                </a:lnTo>
                <a:lnTo>
                  <a:pt x="38041" y="79393"/>
                </a:lnTo>
                <a:lnTo>
                  <a:pt x="41810" y="80717"/>
                </a:lnTo>
                <a:lnTo>
                  <a:pt x="44763" y="81430"/>
                </a:lnTo>
                <a:lnTo>
                  <a:pt x="47819" y="82041"/>
                </a:lnTo>
                <a:lnTo>
                  <a:pt x="50772" y="82346"/>
                </a:lnTo>
                <a:lnTo>
                  <a:pt x="57291" y="82346"/>
                </a:lnTo>
                <a:lnTo>
                  <a:pt x="60652" y="81633"/>
                </a:lnTo>
                <a:lnTo>
                  <a:pt x="66763" y="78782"/>
                </a:lnTo>
                <a:lnTo>
                  <a:pt x="69513" y="76745"/>
                </a:lnTo>
                <a:lnTo>
                  <a:pt x="71864" y="74198"/>
                </a:lnTo>
                <a:lnTo>
                  <a:pt x="71958" y="73333"/>
                </a:lnTo>
                <a:close/>
              </a:path>
              <a:path w="641350" h="135254">
                <a:moveTo>
                  <a:pt x="71958" y="62333"/>
                </a:moveTo>
                <a:lnTo>
                  <a:pt x="69513" y="64879"/>
                </a:lnTo>
                <a:lnTo>
                  <a:pt x="66712" y="67018"/>
                </a:lnTo>
                <a:lnTo>
                  <a:pt x="60397" y="70481"/>
                </a:lnTo>
                <a:lnTo>
                  <a:pt x="57342" y="71346"/>
                </a:lnTo>
                <a:lnTo>
                  <a:pt x="71958" y="71346"/>
                </a:lnTo>
                <a:lnTo>
                  <a:pt x="71958" y="62333"/>
                </a:lnTo>
                <a:close/>
              </a:path>
              <a:path w="641350" h="135254">
                <a:moveTo>
                  <a:pt x="134026" y="31166"/>
                </a:moveTo>
                <a:lnTo>
                  <a:pt x="121498" y="31166"/>
                </a:lnTo>
                <a:lnTo>
                  <a:pt x="120887" y="42472"/>
                </a:lnTo>
                <a:lnTo>
                  <a:pt x="120887" y="126194"/>
                </a:lnTo>
                <a:lnTo>
                  <a:pt x="134026" y="126194"/>
                </a:lnTo>
                <a:lnTo>
                  <a:pt x="134026" y="31166"/>
                </a:lnTo>
                <a:close/>
              </a:path>
              <a:path w="641350" h="135254">
                <a:moveTo>
                  <a:pt x="134026" y="17111"/>
                </a:moveTo>
                <a:lnTo>
                  <a:pt x="122873" y="17111"/>
                </a:lnTo>
                <a:lnTo>
                  <a:pt x="93387" y="40027"/>
                </a:lnTo>
                <a:lnTo>
                  <a:pt x="100415" y="49041"/>
                </a:lnTo>
                <a:lnTo>
                  <a:pt x="112026" y="39569"/>
                </a:lnTo>
                <a:lnTo>
                  <a:pt x="118392" y="34171"/>
                </a:lnTo>
                <a:lnTo>
                  <a:pt x="119868" y="32796"/>
                </a:lnTo>
                <a:lnTo>
                  <a:pt x="121498" y="31166"/>
                </a:lnTo>
                <a:lnTo>
                  <a:pt x="134026" y="31166"/>
                </a:lnTo>
                <a:lnTo>
                  <a:pt x="134026" y="17111"/>
                </a:lnTo>
                <a:close/>
              </a:path>
              <a:path w="641350" h="135254">
                <a:moveTo>
                  <a:pt x="176844" y="109082"/>
                </a:moveTo>
                <a:lnTo>
                  <a:pt x="176844" y="121763"/>
                </a:lnTo>
                <a:lnTo>
                  <a:pt x="180205" y="123698"/>
                </a:lnTo>
                <a:lnTo>
                  <a:pt x="184330" y="125175"/>
                </a:lnTo>
                <a:lnTo>
                  <a:pt x="194210" y="127212"/>
                </a:lnTo>
                <a:lnTo>
                  <a:pt x="199506" y="127721"/>
                </a:lnTo>
                <a:lnTo>
                  <a:pt x="213663" y="127721"/>
                </a:lnTo>
                <a:lnTo>
                  <a:pt x="220946" y="126295"/>
                </a:lnTo>
                <a:lnTo>
                  <a:pt x="233066" y="120490"/>
                </a:lnTo>
                <a:lnTo>
                  <a:pt x="237751" y="116314"/>
                </a:lnTo>
                <a:lnTo>
                  <a:pt x="200474" y="116263"/>
                </a:lnTo>
                <a:lnTo>
                  <a:pt x="195432" y="115652"/>
                </a:lnTo>
                <a:lnTo>
                  <a:pt x="190136" y="114430"/>
                </a:lnTo>
                <a:lnTo>
                  <a:pt x="184941" y="113106"/>
                </a:lnTo>
                <a:lnTo>
                  <a:pt x="180511" y="111323"/>
                </a:lnTo>
                <a:lnTo>
                  <a:pt x="176844" y="109082"/>
                </a:lnTo>
                <a:close/>
              </a:path>
              <a:path w="641350" h="135254">
                <a:moveTo>
                  <a:pt x="239148" y="70583"/>
                </a:moveTo>
                <a:lnTo>
                  <a:pt x="214274" y="70583"/>
                </a:lnTo>
                <a:lnTo>
                  <a:pt x="221200" y="72518"/>
                </a:lnTo>
                <a:lnTo>
                  <a:pt x="225580" y="76388"/>
                </a:lnTo>
                <a:lnTo>
                  <a:pt x="229960" y="80157"/>
                </a:lnTo>
                <a:lnTo>
                  <a:pt x="232149" y="85606"/>
                </a:lnTo>
                <a:lnTo>
                  <a:pt x="232149" y="98032"/>
                </a:lnTo>
                <a:lnTo>
                  <a:pt x="210659" y="116263"/>
                </a:lnTo>
                <a:lnTo>
                  <a:pt x="237782" y="116263"/>
                </a:lnTo>
                <a:lnTo>
                  <a:pt x="241010" y="110916"/>
                </a:lnTo>
                <a:lnTo>
                  <a:pt x="244270" y="105416"/>
                </a:lnTo>
                <a:lnTo>
                  <a:pt x="245899" y="98897"/>
                </a:lnTo>
                <a:lnTo>
                  <a:pt x="245899" y="84536"/>
                </a:lnTo>
                <a:lnTo>
                  <a:pt x="244372" y="78782"/>
                </a:lnTo>
                <a:lnTo>
                  <a:pt x="241316" y="74096"/>
                </a:lnTo>
                <a:lnTo>
                  <a:pt x="239148" y="70583"/>
                </a:lnTo>
                <a:close/>
              </a:path>
              <a:path w="641350" h="135254">
                <a:moveTo>
                  <a:pt x="238260" y="17111"/>
                </a:moveTo>
                <a:lnTo>
                  <a:pt x="183566" y="17111"/>
                </a:lnTo>
                <a:lnTo>
                  <a:pt x="179441" y="68597"/>
                </a:lnTo>
                <a:lnTo>
                  <a:pt x="186163" y="72874"/>
                </a:lnTo>
                <a:lnTo>
                  <a:pt x="188404" y="72365"/>
                </a:lnTo>
                <a:lnTo>
                  <a:pt x="191358" y="71856"/>
                </a:lnTo>
                <a:lnTo>
                  <a:pt x="198691" y="70837"/>
                </a:lnTo>
                <a:lnTo>
                  <a:pt x="201950" y="70583"/>
                </a:lnTo>
                <a:lnTo>
                  <a:pt x="239148" y="70583"/>
                </a:lnTo>
                <a:lnTo>
                  <a:pt x="238362" y="69309"/>
                </a:lnTo>
                <a:lnTo>
                  <a:pt x="234135" y="65643"/>
                </a:lnTo>
                <a:lnTo>
                  <a:pt x="224016" y="60958"/>
                </a:lnTo>
                <a:lnTo>
                  <a:pt x="192427" y="60958"/>
                </a:lnTo>
                <a:lnTo>
                  <a:pt x="195024" y="29333"/>
                </a:lnTo>
                <a:lnTo>
                  <a:pt x="238260" y="29333"/>
                </a:lnTo>
                <a:lnTo>
                  <a:pt x="238260" y="17111"/>
                </a:lnTo>
                <a:close/>
              </a:path>
              <a:path w="641350" h="135254">
                <a:moveTo>
                  <a:pt x="216668" y="59277"/>
                </a:moveTo>
                <a:lnTo>
                  <a:pt x="205668" y="59277"/>
                </a:lnTo>
                <a:lnTo>
                  <a:pt x="202409" y="59481"/>
                </a:lnTo>
                <a:lnTo>
                  <a:pt x="196501" y="60296"/>
                </a:lnTo>
                <a:lnTo>
                  <a:pt x="194159" y="60652"/>
                </a:lnTo>
                <a:lnTo>
                  <a:pt x="192427" y="60958"/>
                </a:lnTo>
                <a:lnTo>
                  <a:pt x="224016" y="60958"/>
                </a:lnTo>
                <a:lnTo>
                  <a:pt x="223136" y="60550"/>
                </a:lnTo>
                <a:lnTo>
                  <a:pt x="216668" y="59277"/>
                </a:lnTo>
                <a:close/>
              </a:path>
              <a:path w="641350" h="135254">
                <a:moveTo>
                  <a:pt x="306338" y="15430"/>
                </a:moveTo>
                <a:lnTo>
                  <a:pt x="289532" y="15430"/>
                </a:lnTo>
                <a:lnTo>
                  <a:pt x="282556" y="17671"/>
                </a:lnTo>
                <a:lnTo>
                  <a:pt x="277259" y="22152"/>
                </a:lnTo>
                <a:lnTo>
                  <a:pt x="271963" y="26532"/>
                </a:lnTo>
                <a:lnTo>
                  <a:pt x="262134" y="71499"/>
                </a:lnTo>
                <a:lnTo>
                  <a:pt x="262373" y="79978"/>
                </a:lnTo>
                <a:lnTo>
                  <a:pt x="277870" y="120999"/>
                </a:lnTo>
                <a:lnTo>
                  <a:pt x="290042" y="127721"/>
                </a:lnTo>
                <a:lnTo>
                  <a:pt x="304708" y="127721"/>
                </a:lnTo>
                <a:lnTo>
                  <a:pt x="310259" y="126448"/>
                </a:lnTo>
                <a:lnTo>
                  <a:pt x="314842" y="123902"/>
                </a:lnTo>
                <a:lnTo>
                  <a:pt x="319528" y="121356"/>
                </a:lnTo>
                <a:lnTo>
                  <a:pt x="323296" y="117689"/>
                </a:lnTo>
                <a:lnTo>
                  <a:pt x="324146" y="116263"/>
                </a:lnTo>
                <a:lnTo>
                  <a:pt x="292690" y="116263"/>
                </a:lnTo>
                <a:lnTo>
                  <a:pt x="288259" y="114633"/>
                </a:lnTo>
                <a:lnTo>
                  <a:pt x="275579" y="81481"/>
                </a:lnTo>
                <a:lnTo>
                  <a:pt x="275579" y="61518"/>
                </a:lnTo>
                <a:lnTo>
                  <a:pt x="292690" y="26888"/>
                </a:lnTo>
                <a:lnTo>
                  <a:pt x="324133" y="26888"/>
                </a:lnTo>
                <a:lnTo>
                  <a:pt x="323907" y="26532"/>
                </a:lnTo>
                <a:lnTo>
                  <a:pt x="318509" y="22152"/>
                </a:lnTo>
                <a:lnTo>
                  <a:pt x="313111" y="17671"/>
                </a:lnTo>
                <a:lnTo>
                  <a:pt x="306338" y="15430"/>
                </a:lnTo>
                <a:close/>
              </a:path>
              <a:path w="641350" h="135254">
                <a:moveTo>
                  <a:pt x="324133" y="26888"/>
                </a:moveTo>
                <a:lnTo>
                  <a:pt x="303690" y="26888"/>
                </a:lnTo>
                <a:lnTo>
                  <a:pt x="308069" y="28569"/>
                </a:lnTo>
                <a:lnTo>
                  <a:pt x="311329" y="31930"/>
                </a:lnTo>
                <a:lnTo>
                  <a:pt x="314690" y="35189"/>
                </a:lnTo>
                <a:lnTo>
                  <a:pt x="317134" y="40129"/>
                </a:lnTo>
                <a:lnTo>
                  <a:pt x="320190" y="53268"/>
                </a:lnTo>
                <a:lnTo>
                  <a:pt x="320954" y="61518"/>
                </a:lnTo>
                <a:lnTo>
                  <a:pt x="320954" y="81481"/>
                </a:lnTo>
                <a:lnTo>
                  <a:pt x="320190" y="89833"/>
                </a:lnTo>
                <a:lnTo>
                  <a:pt x="317134" y="103175"/>
                </a:lnTo>
                <a:lnTo>
                  <a:pt x="314690" y="108115"/>
                </a:lnTo>
                <a:lnTo>
                  <a:pt x="311329" y="111374"/>
                </a:lnTo>
                <a:lnTo>
                  <a:pt x="308069" y="114633"/>
                </a:lnTo>
                <a:lnTo>
                  <a:pt x="303690" y="116263"/>
                </a:lnTo>
                <a:lnTo>
                  <a:pt x="324146" y="116263"/>
                </a:lnTo>
                <a:lnTo>
                  <a:pt x="326148" y="112902"/>
                </a:lnTo>
                <a:lnTo>
                  <a:pt x="329102" y="108013"/>
                </a:lnTo>
                <a:lnTo>
                  <a:pt x="331241" y="102106"/>
                </a:lnTo>
                <a:lnTo>
                  <a:pt x="333889" y="88254"/>
                </a:lnTo>
                <a:lnTo>
                  <a:pt x="334457" y="81481"/>
                </a:lnTo>
                <a:lnTo>
                  <a:pt x="334551" y="71499"/>
                </a:lnTo>
                <a:lnTo>
                  <a:pt x="334302" y="62963"/>
                </a:lnTo>
                <a:lnTo>
                  <a:pt x="333558" y="55076"/>
                </a:lnTo>
                <a:lnTo>
                  <a:pt x="332316" y="47838"/>
                </a:lnTo>
                <a:lnTo>
                  <a:pt x="330579" y="41249"/>
                </a:lnTo>
                <a:lnTo>
                  <a:pt x="327930" y="32898"/>
                </a:lnTo>
                <a:lnTo>
                  <a:pt x="324133" y="26888"/>
                </a:lnTo>
                <a:close/>
              </a:path>
              <a:path w="641350" h="135254">
                <a:moveTo>
                  <a:pt x="393767" y="15430"/>
                </a:moveTo>
                <a:lnTo>
                  <a:pt x="376962" y="15430"/>
                </a:lnTo>
                <a:lnTo>
                  <a:pt x="369985" y="17671"/>
                </a:lnTo>
                <a:lnTo>
                  <a:pt x="364688" y="22152"/>
                </a:lnTo>
                <a:lnTo>
                  <a:pt x="359392" y="26532"/>
                </a:lnTo>
                <a:lnTo>
                  <a:pt x="349563" y="71499"/>
                </a:lnTo>
                <a:lnTo>
                  <a:pt x="349802" y="79978"/>
                </a:lnTo>
                <a:lnTo>
                  <a:pt x="365300" y="120999"/>
                </a:lnTo>
                <a:lnTo>
                  <a:pt x="377471" y="127721"/>
                </a:lnTo>
                <a:lnTo>
                  <a:pt x="392137" y="127721"/>
                </a:lnTo>
                <a:lnTo>
                  <a:pt x="397688" y="126448"/>
                </a:lnTo>
                <a:lnTo>
                  <a:pt x="402272" y="123902"/>
                </a:lnTo>
                <a:lnTo>
                  <a:pt x="406957" y="121356"/>
                </a:lnTo>
                <a:lnTo>
                  <a:pt x="410725" y="117689"/>
                </a:lnTo>
                <a:lnTo>
                  <a:pt x="411575" y="116263"/>
                </a:lnTo>
                <a:lnTo>
                  <a:pt x="380119" y="116263"/>
                </a:lnTo>
                <a:lnTo>
                  <a:pt x="375688" y="114633"/>
                </a:lnTo>
                <a:lnTo>
                  <a:pt x="363008" y="81481"/>
                </a:lnTo>
                <a:lnTo>
                  <a:pt x="363008" y="61518"/>
                </a:lnTo>
                <a:lnTo>
                  <a:pt x="380119" y="26888"/>
                </a:lnTo>
                <a:lnTo>
                  <a:pt x="411562" y="26888"/>
                </a:lnTo>
                <a:lnTo>
                  <a:pt x="411336" y="26532"/>
                </a:lnTo>
                <a:lnTo>
                  <a:pt x="405938" y="22152"/>
                </a:lnTo>
                <a:lnTo>
                  <a:pt x="400540" y="17671"/>
                </a:lnTo>
                <a:lnTo>
                  <a:pt x="393767" y="15430"/>
                </a:lnTo>
                <a:close/>
              </a:path>
              <a:path w="641350" h="135254">
                <a:moveTo>
                  <a:pt x="411562" y="26888"/>
                </a:moveTo>
                <a:lnTo>
                  <a:pt x="391119" y="26888"/>
                </a:lnTo>
                <a:lnTo>
                  <a:pt x="395499" y="28569"/>
                </a:lnTo>
                <a:lnTo>
                  <a:pt x="398758" y="31930"/>
                </a:lnTo>
                <a:lnTo>
                  <a:pt x="402119" y="35189"/>
                </a:lnTo>
                <a:lnTo>
                  <a:pt x="404563" y="40129"/>
                </a:lnTo>
                <a:lnTo>
                  <a:pt x="407619" y="53268"/>
                </a:lnTo>
                <a:lnTo>
                  <a:pt x="408383" y="61518"/>
                </a:lnTo>
                <a:lnTo>
                  <a:pt x="408383" y="81481"/>
                </a:lnTo>
                <a:lnTo>
                  <a:pt x="407619" y="89833"/>
                </a:lnTo>
                <a:lnTo>
                  <a:pt x="404563" y="103175"/>
                </a:lnTo>
                <a:lnTo>
                  <a:pt x="402119" y="108115"/>
                </a:lnTo>
                <a:lnTo>
                  <a:pt x="398758" y="111374"/>
                </a:lnTo>
                <a:lnTo>
                  <a:pt x="395499" y="114633"/>
                </a:lnTo>
                <a:lnTo>
                  <a:pt x="391119" y="116263"/>
                </a:lnTo>
                <a:lnTo>
                  <a:pt x="411575" y="116263"/>
                </a:lnTo>
                <a:lnTo>
                  <a:pt x="413577" y="112902"/>
                </a:lnTo>
                <a:lnTo>
                  <a:pt x="416531" y="108013"/>
                </a:lnTo>
                <a:lnTo>
                  <a:pt x="418670" y="102106"/>
                </a:lnTo>
                <a:lnTo>
                  <a:pt x="421318" y="88254"/>
                </a:lnTo>
                <a:lnTo>
                  <a:pt x="421886" y="81481"/>
                </a:lnTo>
                <a:lnTo>
                  <a:pt x="421980" y="71499"/>
                </a:lnTo>
                <a:lnTo>
                  <a:pt x="421732" y="62963"/>
                </a:lnTo>
                <a:lnTo>
                  <a:pt x="420987" y="55076"/>
                </a:lnTo>
                <a:lnTo>
                  <a:pt x="419746" y="47838"/>
                </a:lnTo>
                <a:lnTo>
                  <a:pt x="418008" y="41249"/>
                </a:lnTo>
                <a:lnTo>
                  <a:pt x="415360" y="32898"/>
                </a:lnTo>
                <a:lnTo>
                  <a:pt x="411562" y="26888"/>
                </a:lnTo>
                <a:close/>
              </a:path>
              <a:path w="641350" h="135254">
                <a:moveTo>
                  <a:pt x="481196" y="15430"/>
                </a:moveTo>
                <a:lnTo>
                  <a:pt x="464391" y="15430"/>
                </a:lnTo>
                <a:lnTo>
                  <a:pt x="457414" y="17671"/>
                </a:lnTo>
                <a:lnTo>
                  <a:pt x="452118" y="22152"/>
                </a:lnTo>
                <a:lnTo>
                  <a:pt x="446821" y="26532"/>
                </a:lnTo>
                <a:lnTo>
                  <a:pt x="436993" y="71499"/>
                </a:lnTo>
                <a:lnTo>
                  <a:pt x="437231" y="79978"/>
                </a:lnTo>
                <a:lnTo>
                  <a:pt x="452729" y="120999"/>
                </a:lnTo>
                <a:lnTo>
                  <a:pt x="464900" y="127721"/>
                </a:lnTo>
                <a:lnTo>
                  <a:pt x="479567" y="127721"/>
                </a:lnTo>
                <a:lnTo>
                  <a:pt x="485118" y="126448"/>
                </a:lnTo>
                <a:lnTo>
                  <a:pt x="489701" y="123902"/>
                </a:lnTo>
                <a:lnTo>
                  <a:pt x="494386" y="121356"/>
                </a:lnTo>
                <a:lnTo>
                  <a:pt x="498155" y="117689"/>
                </a:lnTo>
                <a:lnTo>
                  <a:pt x="499004" y="116263"/>
                </a:lnTo>
                <a:lnTo>
                  <a:pt x="467548" y="116263"/>
                </a:lnTo>
                <a:lnTo>
                  <a:pt x="463118" y="114633"/>
                </a:lnTo>
                <a:lnTo>
                  <a:pt x="450437" y="81481"/>
                </a:lnTo>
                <a:lnTo>
                  <a:pt x="450437" y="61518"/>
                </a:lnTo>
                <a:lnTo>
                  <a:pt x="467548" y="26888"/>
                </a:lnTo>
                <a:lnTo>
                  <a:pt x="498991" y="26888"/>
                </a:lnTo>
                <a:lnTo>
                  <a:pt x="498766" y="26532"/>
                </a:lnTo>
                <a:lnTo>
                  <a:pt x="493368" y="22152"/>
                </a:lnTo>
                <a:lnTo>
                  <a:pt x="487969" y="17671"/>
                </a:lnTo>
                <a:lnTo>
                  <a:pt x="481196" y="15430"/>
                </a:lnTo>
                <a:close/>
              </a:path>
              <a:path w="641350" h="135254">
                <a:moveTo>
                  <a:pt x="498991" y="26888"/>
                </a:moveTo>
                <a:lnTo>
                  <a:pt x="478548" y="26888"/>
                </a:lnTo>
                <a:lnTo>
                  <a:pt x="482928" y="28569"/>
                </a:lnTo>
                <a:lnTo>
                  <a:pt x="486187" y="31930"/>
                </a:lnTo>
                <a:lnTo>
                  <a:pt x="489548" y="35189"/>
                </a:lnTo>
                <a:lnTo>
                  <a:pt x="491992" y="40129"/>
                </a:lnTo>
                <a:lnTo>
                  <a:pt x="495048" y="53268"/>
                </a:lnTo>
                <a:lnTo>
                  <a:pt x="495812" y="61518"/>
                </a:lnTo>
                <a:lnTo>
                  <a:pt x="495812" y="81481"/>
                </a:lnTo>
                <a:lnTo>
                  <a:pt x="495048" y="89833"/>
                </a:lnTo>
                <a:lnTo>
                  <a:pt x="491992" y="103175"/>
                </a:lnTo>
                <a:lnTo>
                  <a:pt x="489548" y="108115"/>
                </a:lnTo>
                <a:lnTo>
                  <a:pt x="486187" y="111374"/>
                </a:lnTo>
                <a:lnTo>
                  <a:pt x="482928" y="114633"/>
                </a:lnTo>
                <a:lnTo>
                  <a:pt x="478548" y="116263"/>
                </a:lnTo>
                <a:lnTo>
                  <a:pt x="499004" y="116263"/>
                </a:lnTo>
                <a:lnTo>
                  <a:pt x="501006" y="112902"/>
                </a:lnTo>
                <a:lnTo>
                  <a:pt x="503960" y="108013"/>
                </a:lnTo>
                <a:lnTo>
                  <a:pt x="506099" y="102106"/>
                </a:lnTo>
                <a:lnTo>
                  <a:pt x="508747" y="88254"/>
                </a:lnTo>
                <a:lnTo>
                  <a:pt x="509315" y="81481"/>
                </a:lnTo>
                <a:lnTo>
                  <a:pt x="509409" y="71499"/>
                </a:lnTo>
                <a:lnTo>
                  <a:pt x="509161" y="62963"/>
                </a:lnTo>
                <a:lnTo>
                  <a:pt x="508416" y="55076"/>
                </a:lnTo>
                <a:lnTo>
                  <a:pt x="507175" y="47838"/>
                </a:lnTo>
                <a:lnTo>
                  <a:pt x="505437" y="41249"/>
                </a:lnTo>
                <a:lnTo>
                  <a:pt x="502789" y="32898"/>
                </a:lnTo>
                <a:lnTo>
                  <a:pt x="498991" y="26888"/>
                </a:lnTo>
                <a:close/>
              </a:path>
              <a:path w="641350" h="135254">
                <a:moveTo>
                  <a:pt x="556047" y="94874"/>
                </a:moveTo>
                <a:lnTo>
                  <a:pt x="543366" y="94874"/>
                </a:lnTo>
                <a:lnTo>
                  <a:pt x="543366" y="135055"/>
                </a:lnTo>
                <a:lnTo>
                  <a:pt x="640991" y="135055"/>
                </a:lnTo>
                <a:lnTo>
                  <a:pt x="640991" y="127569"/>
                </a:lnTo>
                <a:lnTo>
                  <a:pt x="556047" y="127569"/>
                </a:lnTo>
                <a:lnTo>
                  <a:pt x="556047" y="94874"/>
                </a:lnTo>
                <a:close/>
              </a:path>
              <a:path w="641350" h="135254">
                <a:moveTo>
                  <a:pt x="640991" y="124666"/>
                </a:moveTo>
                <a:lnTo>
                  <a:pt x="556047" y="124666"/>
                </a:lnTo>
                <a:lnTo>
                  <a:pt x="556047" y="127569"/>
                </a:lnTo>
                <a:lnTo>
                  <a:pt x="640991" y="127569"/>
                </a:lnTo>
                <a:lnTo>
                  <a:pt x="640991" y="124666"/>
                </a:lnTo>
                <a:close/>
              </a:path>
              <a:path w="641350" h="135254">
                <a:moveTo>
                  <a:pt x="637630" y="0"/>
                </a:moveTo>
                <a:lnTo>
                  <a:pt x="624949" y="0"/>
                </a:lnTo>
                <a:lnTo>
                  <a:pt x="624949" y="105110"/>
                </a:lnTo>
                <a:lnTo>
                  <a:pt x="637630" y="105110"/>
                </a:lnTo>
                <a:lnTo>
                  <a:pt x="637630" y="90902"/>
                </a:lnTo>
                <a:lnTo>
                  <a:pt x="628158" y="90902"/>
                </a:lnTo>
                <a:lnTo>
                  <a:pt x="628158" y="81583"/>
                </a:lnTo>
                <a:lnTo>
                  <a:pt x="637630" y="81583"/>
                </a:lnTo>
                <a:lnTo>
                  <a:pt x="637630" y="0"/>
                </a:lnTo>
                <a:close/>
              </a:path>
              <a:path w="641350" h="135254">
                <a:moveTo>
                  <a:pt x="576366" y="72853"/>
                </a:moveTo>
                <a:lnTo>
                  <a:pt x="567868" y="73428"/>
                </a:lnTo>
                <a:lnTo>
                  <a:pt x="563686" y="73555"/>
                </a:lnTo>
                <a:lnTo>
                  <a:pt x="563686" y="100221"/>
                </a:lnTo>
                <a:lnTo>
                  <a:pt x="576366" y="100221"/>
                </a:lnTo>
                <a:lnTo>
                  <a:pt x="576366" y="72853"/>
                </a:lnTo>
                <a:close/>
              </a:path>
              <a:path w="641350" h="135254">
                <a:moveTo>
                  <a:pt x="624949" y="81583"/>
                </a:moveTo>
                <a:lnTo>
                  <a:pt x="596838" y="81583"/>
                </a:lnTo>
                <a:lnTo>
                  <a:pt x="596838" y="90902"/>
                </a:lnTo>
                <a:lnTo>
                  <a:pt x="624949" y="90902"/>
                </a:lnTo>
                <a:lnTo>
                  <a:pt x="624949" y="81583"/>
                </a:lnTo>
                <a:close/>
              </a:path>
              <a:path w="641350" h="135254">
                <a:moveTo>
                  <a:pt x="637630" y="81583"/>
                </a:moveTo>
                <a:lnTo>
                  <a:pt x="628158" y="81583"/>
                </a:lnTo>
                <a:lnTo>
                  <a:pt x="628158" y="90902"/>
                </a:lnTo>
                <a:lnTo>
                  <a:pt x="637630" y="90902"/>
                </a:lnTo>
                <a:lnTo>
                  <a:pt x="637630" y="81583"/>
                </a:lnTo>
                <a:close/>
              </a:path>
              <a:path w="641350" h="135254">
                <a:moveTo>
                  <a:pt x="612880" y="59735"/>
                </a:moveTo>
                <a:lnTo>
                  <a:pt x="590176" y="61991"/>
                </a:lnTo>
                <a:lnTo>
                  <a:pt x="566913" y="63230"/>
                </a:lnTo>
                <a:lnTo>
                  <a:pt x="544366" y="63753"/>
                </a:lnTo>
                <a:lnTo>
                  <a:pt x="523811" y="63860"/>
                </a:lnTo>
                <a:lnTo>
                  <a:pt x="525491" y="74249"/>
                </a:lnTo>
                <a:lnTo>
                  <a:pt x="545670" y="74104"/>
                </a:lnTo>
                <a:lnTo>
                  <a:pt x="563686" y="73555"/>
                </a:lnTo>
                <a:lnTo>
                  <a:pt x="563686" y="69513"/>
                </a:lnTo>
                <a:lnTo>
                  <a:pt x="610070" y="69513"/>
                </a:lnTo>
                <a:lnTo>
                  <a:pt x="613797" y="69055"/>
                </a:lnTo>
                <a:lnTo>
                  <a:pt x="612880" y="59735"/>
                </a:lnTo>
                <a:close/>
              </a:path>
              <a:path w="641350" h="135254">
                <a:moveTo>
                  <a:pt x="576366" y="69513"/>
                </a:moveTo>
                <a:lnTo>
                  <a:pt x="563686" y="69513"/>
                </a:lnTo>
                <a:lnTo>
                  <a:pt x="563686" y="73555"/>
                </a:lnTo>
                <a:lnTo>
                  <a:pt x="567868" y="73428"/>
                </a:lnTo>
                <a:lnTo>
                  <a:pt x="576366" y="72853"/>
                </a:lnTo>
                <a:lnTo>
                  <a:pt x="576366" y="69513"/>
                </a:lnTo>
                <a:close/>
              </a:path>
              <a:path w="641350" h="135254">
                <a:moveTo>
                  <a:pt x="610070" y="69513"/>
                </a:moveTo>
                <a:lnTo>
                  <a:pt x="576366" y="69513"/>
                </a:lnTo>
                <a:lnTo>
                  <a:pt x="576366" y="72853"/>
                </a:lnTo>
                <a:lnTo>
                  <a:pt x="590954" y="71865"/>
                </a:lnTo>
                <a:lnTo>
                  <a:pt x="610070" y="69513"/>
                </a:lnTo>
                <a:close/>
              </a:path>
              <a:path w="641350" h="135254">
                <a:moveTo>
                  <a:pt x="568727" y="5652"/>
                </a:moveTo>
                <a:lnTo>
                  <a:pt x="554832" y="7359"/>
                </a:lnTo>
                <a:lnTo>
                  <a:pt x="544073" y="12203"/>
                </a:lnTo>
                <a:lnTo>
                  <a:pt x="537124" y="19767"/>
                </a:lnTo>
                <a:lnTo>
                  <a:pt x="534658" y="29638"/>
                </a:lnTo>
                <a:lnTo>
                  <a:pt x="537124" y="39597"/>
                </a:lnTo>
                <a:lnTo>
                  <a:pt x="544073" y="47208"/>
                </a:lnTo>
                <a:lnTo>
                  <a:pt x="554832" y="52068"/>
                </a:lnTo>
                <a:lnTo>
                  <a:pt x="568727" y="53777"/>
                </a:lnTo>
                <a:lnTo>
                  <a:pt x="582535" y="52068"/>
                </a:lnTo>
                <a:lnTo>
                  <a:pt x="593248" y="47208"/>
                </a:lnTo>
                <a:lnTo>
                  <a:pt x="596031" y="44152"/>
                </a:lnTo>
                <a:lnTo>
                  <a:pt x="568727" y="44152"/>
                </a:lnTo>
                <a:lnTo>
                  <a:pt x="559811" y="43130"/>
                </a:lnTo>
                <a:lnTo>
                  <a:pt x="552858" y="40218"/>
                </a:lnTo>
                <a:lnTo>
                  <a:pt x="548339" y="35644"/>
                </a:lnTo>
                <a:lnTo>
                  <a:pt x="546727" y="29638"/>
                </a:lnTo>
                <a:lnTo>
                  <a:pt x="548339" y="23632"/>
                </a:lnTo>
                <a:lnTo>
                  <a:pt x="552858" y="19058"/>
                </a:lnTo>
                <a:lnTo>
                  <a:pt x="559811" y="16146"/>
                </a:lnTo>
                <a:lnTo>
                  <a:pt x="568727" y="15124"/>
                </a:lnTo>
                <a:lnTo>
                  <a:pt x="595926" y="15124"/>
                </a:lnTo>
                <a:lnTo>
                  <a:pt x="593248" y="12203"/>
                </a:lnTo>
                <a:lnTo>
                  <a:pt x="582535" y="7359"/>
                </a:lnTo>
                <a:lnTo>
                  <a:pt x="568727" y="5652"/>
                </a:lnTo>
                <a:close/>
              </a:path>
              <a:path w="641350" h="135254">
                <a:moveTo>
                  <a:pt x="595926" y="15124"/>
                </a:moveTo>
                <a:lnTo>
                  <a:pt x="568727" y="15124"/>
                </a:lnTo>
                <a:lnTo>
                  <a:pt x="577555" y="16146"/>
                </a:lnTo>
                <a:lnTo>
                  <a:pt x="584463" y="19058"/>
                </a:lnTo>
                <a:lnTo>
                  <a:pt x="588966" y="23632"/>
                </a:lnTo>
                <a:lnTo>
                  <a:pt x="590574" y="29638"/>
                </a:lnTo>
                <a:lnTo>
                  <a:pt x="588966" y="35644"/>
                </a:lnTo>
                <a:lnTo>
                  <a:pt x="584463" y="40218"/>
                </a:lnTo>
                <a:lnTo>
                  <a:pt x="577555" y="43130"/>
                </a:lnTo>
                <a:lnTo>
                  <a:pt x="568727" y="44152"/>
                </a:lnTo>
                <a:lnTo>
                  <a:pt x="596031" y="44152"/>
                </a:lnTo>
                <a:lnTo>
                  <a:pt x="600180" y="39597"/>
                </a:lnTo>
                <a:lnTo>
                  <a:pt x="602644" y="29638"/>
                </a:lnTo>
                <a:lnTo>
                  <a:pt x="600180" y="19767"/>
                </a:lnTo>
                <a:lnTo>
                  <a:pt x="595926" y="15124"/>
                </a:lnTo>
                <a:close/>
              </a:path>
            </a:pathLst>
          </a:custGeom>
          <a:solidFill>
            <a:srgbClr val="6775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6483301" y="3208218"/>
            <a:ext cx="405765" cy="139065"/>
          </a:xfrm>
          <a:custGeom>
            <a:avLst/>
            <a:gdLst/>
            <a:ahLst/>
            <a:cxnLst/>
            <a:rect l="l" t="t" r="r" b="b"/>
            <a:pathLst>
              <a:path w="405765" h="139064">
                <a:moveTo>
                  <a:pt x="34374" y="15277"/>
                </a:moveTo>
                <a:lnTo>
                  <a:pt x="0" y="15277"/>
                </a:lnTo>
                <a:lnTo>
                  <a:pt x="0" y="25666"/>
                </a:lnTo>
                <a:lnTo>
                  <a:pt x="81583" y="25666"/>
                </a:lnTo>
                <a:lnTo>
                  <a:pt x="81583" y="21083"/>
                </a:lnTo>
                <a:lnTo>
                  <a:pt x="34374" y="21083"/>
                </a:lnTo>
                <a:lnTo>
                  <a:pt x="34374" y="15277"/>
                </a:lnTo>
                <a:close/>
              </a:path>
              <a:path w="405765" h="139064">
                <a:moveTo>
                  <a:pt x="47055" y="0"/>
                </a:moveTo>
                <a:lnTo>
                  <a:pt x="34374" y="0"/>
                </a:lnTo>
                <a:lnTo>
                  <a:pt x="34374" y="21083"/>
                </a:lnTo>
                <a:lnTo>
                  <a:pt x="47055" y="21083"/>
                </a:lnTo>
                <a:lnTo>
                  <a:pt x="47055" y="0"/>
                </a:lnTo>
                <a:close/>
              </a:path>
              <a:path w="405765" h="139064">
                <a:moveTo>
                  <a:pt x="81583" y="15277"/>
                </a:moveTo>
                <a:lnTo>
                  <a:pt x="47055" y="15277"/>
                </a:lnTo>
                <a:lnTo>
                  <a:pt x="47055" y="21083"/>
                </a:lnTo>
                <a:lnTo>
                  <a:pt x="81583" y="21083"/>
                </a:lnTo>
                <a:lnTo>
                  <a:pt x="81583" y="15277"/>
                </a:lnTo>
                <a:close/>
              </a:path>
              <a:path w="405765" h="139064">
                <a:moveTo>
                  <a:pt x="40791" y="32694"/>
                </a:moveTo>
                <a:lnTo>
                  <a:pt x="27232" y="34460"/>
                </a:lnTo>
                <a:lnTo>
                  <a:pt x="16767" y="39492"/>
                </a:lnTo>
                <a:lnTo>
                  <a:pt x="10026" y="47389"/>
                </a:lnTo>
                <a:lnTo>
                  <a:pt x="7638" y="57749"/>
                </a:lnTo>
                <a:lnTo>
                  <a:pt x="10026" y="67997"/>
                </a:lnTo>
                <a:lnTo>
                  <a:pt x="16767" y="75796"/>
                </a:lnTo>
                <a:lnTo>
                  <a:pt x="27232" y="80759"/>
                </a:lnTo>
                <a:lnTo>
                  <a:pt x="40791" y="82499"/>
                </a:lnTo>
                <a:lnTo>
                  <a:pt x="54197" y="80759"/>
                </a:lnTo>
                <a:lnTo>
                  <a:pt x="64624" y="75796"/>
                </a:lnTo>
                <a:lnTo>
                  <a:pt x="67290" y="72721"/>
                </a:lnTo>
                <a:lnTo>
                  <a:pt x="40791" y="72721"/>
                </a:lnTo>
                <a:lnTo>
                  <a:pt x="32147" y="71650"/>
                </a:lnTo>
                <a:lnTo>
                  <a:pt x="25494" y="68616"/>
                </a:lnTo>
                <a:lnTo>
                  <a:pt x="21219" y="63891"/>
                </a:lnTo>
                <a:lnTo>
                  <a:pt x="19708" y="57749"/>
                </a:lnTo>
                <a:lnTo>
                  <a:pt x="21219" y="51454"/>
                </a:lnTo>
                <a:lnTo>
                  <a:pt x="25494" y="46692"/>
                </a:lnTo>
                <a:lnTo>
                  <a:pt x="32147" y="43677"/>
                </a:lnTo>
                <a:lnTo>
                  <a:pt x="40791" y="42624"/>
                </a:lnTo>
                <a:lnTo>
                  <a:pt x="67306" y="42624"/>
                </a:lnTo>
                <a:lnTo>
                  <a:pt x="64624" y="39492"/>
                </a:lnTo>
                <a:lnTo>
                  <a:pt x="54197" y="34460"/>
                </a:lnTo>
                <a:lnTo>
                  <a:pt x="40791" y="32694"/>
                </a:lnTo>
                <a:close/>
              </a:path>
              <a:path w="405765" h="139064">
                <a:moveTo>
                  <a:pt x="67306" y="42624"/>
                </a:moveTo>
                <a:lnTo>
                  <a:pt x="40791" y="42624"/>
                </a:lnTo>
                <a:lnTo>
                  <a:pt x="49282" y="43677"/>
                </a:lnTo>
                <a:lnTo>
                  <a:pt x="55897" y="46692"/>
                </a:lnTo>
                <a:lnTo>
                  <a:pt x="60191" y="51454"/>
                </a:lnTo>
                <a:lnTo>
                  <a:pt x="61722" y="57749"/>
                </a:lnTo>
                <a:lnTo>
                  <a:pt x="60191" y="63891"/>
                </a:lnTo>
                <a:lnTo>
                  <a:pt x="55897" y="68616"/>
                </a:lnTo>
                <a:lnTo>
                  <a:pt x="49282" y="71650"/>
                </a:lnTo>
                <a:lnTo>
                  <a:pt x="40791" y="72721"/>
                </a:lnTo>
                <a:lnTo>
                  <a:pt x="67290" y="72721"/>
                </a:lnTo>
                <a:lnTo>
                  <a:pt x="71385" y="67997"/>
                </a:lnTo>
                <a:lnTo>
                  <a:pt x="73791" y="57749"/>
                </a:lnTo>
                <a:lnTo>
                  <a:pt x="71385" y="47389"/>
                </a:lnTo>
                <a:lnTo>
                  <a:pt x="67306" y="42624"/>
                </a:lnTo>
                <a:close/>
              </a:path>
              <a:path w="405765" h="139064">
                <a:moveTo>
                  <a:pt x="106791" y="763"/>
                </a:moveTo>
                <a:lnTo>
                  <a:pt x="94110" y="763"/>
                </a:lnTo>
                <a:lnTo>
                  <a:pt x="94110" y="87083"/>
                </a:lnTo>
                <a:lnTo>
                  <a:pt x="106791" y="87083"/>
                </a:lnTo>
                <a:lnTo>
                  <a:pt x="106791" y="49347"/>
                </a:lnTo>
                <a:lnTo>
                  <a:pt x="103277" y="49347"/>
                </a:lnTo>
                <a:lnTo>
                  <a:pt x="103277" y="38805"/>
                </a:lnTo>
                <a:lnTo>
                  <a:pt x="106791" y="38805"/>
                </a:lnTo>
                <a:lnTo>
                  <a:pt x="106791" y="763"/>
                </a:lnTo>
                <a:close/>
              </a:path>
              <a:path w="405765" h="139064">
                <a:moveTo>
                  <a:pt x="106791" y="38805"/>
                </a:moveTo>
                <a:lnTo>
                  <a:pt x="103277" y="38805"/>
                </a:lnTo>
                <a:lnTo>
                  <a:pt x="103277" y="49347"/>
                </a:lnTo>
                <a:lnTo>
                  <a:pt x="106791" y="49347"/>
                </a:lnTo>
                <a:lnTo>
                  <a:pt x="106791" y="38805"/>
                </a:lnTo>
                <a:close/>
              </a:path>
              <a:path w="405765" h="139064">
                <a:moveTo>
                  <a:pt x="127263" y="38805"/>
                </a:moveTo>
                <a:lnTo>
                  <a:pt x="106791" y="38805"/>
                </a:lnTo>
                <a:lnTo>
                  <a:pt x="106791" y="49347"/>
                </a:lnTo>
                <a:lnTo>
                  <a:pt x="127263" y="49347"/>
                </a:lnTo>
                <a:lnTo>
                  <a:pt x="127263" y="38805"/>
                </a:lnTo>
                <a:close/>
              </a:path>
              <a:path w="405765" h="139064">
                <a:moveTo>
                  <a:pt x="106791" y="94569"/>
                </a:moveTo>
                <a:lnTo>
                  <a:pt x="17111" y="94569"/>
                </a:lnTo>
                <a:lnTo>
                  <a:pt x="17111" y="104958"/>
                </a:lnTo>
                <a:lnTo>
                  <a:pt x="94110" y="104958"/>
                </a:lnTo>
                <a:lnTo>
                  <a:pt x="94110" y="138874"/>
                </a:lnTo>
                <a:lnTo>
                  <a:pt x="106791" y="138874"/>
                </a:lnTo>
                <a:lnTo>
                  <a:pt x="106791" y="94569"/>
                </a:lnTo>
                <a:close/>
              </a:path>
              <a:path w="405765" h="139064">
                <a:moveTo>
                  <a:pt x="171709" y="95638"/>
                </a:moveTo>
                <a:lnTo>
                  <a:pt x="159029" y="95638"/>
                </a:lnTo>
                <a:lnTo>
                  <a:pt x="159029" y="135819"/>
                </a:lnTo>
                <a:lnTo>
                  <a:pt x="256653" y="135819"/>
                </a:lnTo>
                <a:lnTo>
                  <a:pt x="256653" y="128332"/>
                </a:lnTo>
                <a:lnTo>
                  <a:pt x="171709" y="128332"/>
                </a:lnTo>
                <a:lnTo>
                  <a:pt x="171709" y="95638"/>
                </a:lnTo>
                <a:close/>
              </a:path>
              <a:path w="405765" h="139064">
                <a:moveTo>
                  <a:pt x="256653" y="125430"/>
                </a:moveTo>
                <a:lnTo>
                  <a:pt x="171709" y="125430"/>
                </a:lnTo>
                <a:lnTo>
                  <a:pt x="171709" y="128332"/>
                </a:lnTo>
                <a:lnTo>
                  <a:pt x="256653" y="128332"/>
                </a:lnTo>
                <a:lnTo>
                  <a:pt x="256653" y="125430"/>
                </a:lnTo>
                <a:close/>
              </a:path>
              <a:path w="405765" h="139064">
                <a:moveTo>
                  <a:pt x="253292" y="763"/>
                </a:moveTo>
                <a:lnTo>
                  <a:pt x="240612" y="763"/>
                </a:lnTo>
                <a:lnTo>
                  <a:pt x="240612" y="105874"/>
                </a:lnTo>
                <a:lnTo>
                  <a:pt x="253292" y="105874"/>
                </a:lnTo>
                <a:lnTo>
                  <a:pt x="253292" y="91666"/>
                </a:lnTo>
                <a:lnTo>
                  <a:pt x="243820" y="91666"/>
                </a:lnTo>
                <a:lnTo>
                  <a:pt x="243820" y="82346"/>
                </a:lnTo>
                <a:lnTo>
                  <a:pt x="253292" y="82346"/>
                </a:lnTo>
                <a:lnTo>
                  <a:pt x="253292" y="763"/>
                </a:lnTo>
                <a:close/>
              </a:path>
              <a:path w="405765" h="139064">
                <a:moveTo>
                  <a:pt x="192029" y="73616"/>
                </a:moveTo>
                <a:lnTo>
                  <a:pt x="183530" y="74192"/>
                </a:lnTo>
                <a:lnTo>
                  <a:pt x="179348" y="74319"/>
                </a:lnTo>
                <a:lnTo>
                  <a:pt x="179348" y="100985"/>
                </a:lnTo>
                <a:lnTo>
                  <a:pt x="192029" y="100985"/>
                </a:lnTo>
                <a:lnTo>
                  <a:pt x="192029" y="73616"/>
                </a:lnTo>
                <a:close/>
              </a:path>
              <a:path w="405765" h="139064">
                <a:moveTo>
                  <a:pt x="240612" y="82346"/>
                </a:moveTo>
                <a:lnTo>
                  <a:pt x="212501" y="82346"/>
                </a:lnTo>
                <a:lnTo>
                  <a:pt x="212501" y="91666"/>
                </a:lnTo>
                <a:lnTo>
                  <a:pt x="240612" y="91666"/>
                </a:lnTo>
                <a:lnTo>
                  <a:pt x="240612" y="82346"/>
                </a:lnTo>
                <a:close/>
              </a:path>
              <a:path w="405765" h="139064">
                <a:moveTo>
                  <a:pt x="253292" y="82346"/>
                </a:moveTo>
                <a:lnTo>
                  <a:pt x="243820" y="82346"/>
                </a:lnTo>
                <a:lnTo>
                  <a:pt x="243820" y="91666"/>
                </a:lnTo>
                <a:lnTo>
                  <a:pt x="253292" y="91666"/>
                </a:lnTo>
                <a:lnTo>
                  <a:pt x="253292" y="82346"/>
                </a:lnTo>
                <a:close/>
              </a:path>
              <a:path w="405765" h="139064">
                <a:moveTo>
                  <a:pt x="228542" y="60499"/>
                </a:moveTo>
                <a:lnTo>
                  <a:pt x="205838" y="62755"/>
                </a:lnTo>
                <a:lnTo>
                  <a:pt x="182576" y="63994"/>
                </a:lnTo>
                <a:lnTo>
                  <a:pt x="160029" y="64517"/>
                </a:lnTo>
                <a:lnTo>
                  <a:pt x="139473" y="64624"/>
                </a:lnTo>
                <a:lnTo>
                  <a:pt x="141154" y="75013"/>
                </a:lnTo>
                <a:lnTo>
                  <a:pt x="161332" y="74868"/>
                </a:lnTo>
                <a:lnTo>
                  <a:pt x="179348" y="74319"/>
                </a:lnTo>
                <a:lnTo>
                  <a:pt x="179348" y="70277"/>
                </a:lnTo>
                <a:lnTo>
                  <a:pt x="225733" y="70277"/>
                </a:lnTo>
                <a:lnTo>
                  <a:pt x="229459" y="69819"/>
                </a:lnTo>
                <a:lnTo>
                  <a:pt x="228542" y="60499"/>
                </a:lnTo>
                <a:close/>
              </a:path>
              <a:path w="405765" h="139064">
                <a:moveTo>
                  <a:pt x="192029" y="70277"/>
                </a:moveTo>
                <a:lnTo>
                  <a:pt x="179348" y="70277"/>
                </a:lnTo>
                <a:lnTo>
                  <a:pt x="179348" y="74319"/>
                </a:lnTo>
                <a:lnTo>
                  <a:pt x="183530" y="74192"/>
                </a:lnTo>
                <a:lnTo>
                  <a:pt x="192029" y="73616"/>
                </a:lnTo>
                <a:lnTo>
                  <a:pt x="192029" y="70277"/>
                </a:lnTo>
                <a:close/>
              </a:path>
              <a:path w="405765" h="139064">
                <a:moveTo>
                  <a:pt x="225733" y="70277"/>
                </a:moveTo>
                <a:lnTo>
                  <a:pt x="192029" y="70277"/>
                </a:lnTo>
                <a:lnTo>
                  <a:pt x="192029" y="73616"/>
                </a:lnTo>
                <a:lnTo>
                  <a:pt x="206616" y="72628"/>
                </a:lnTo>
                <a:lnTo>
                  <a:pt x="225733" y="70277"/>
                </a:lnTo>
                <a:close/>
              </a:path>
              <a:path w="405765" h="139064">
                <a:moveTo>
                  <a:pt x="184390" y="6416"/>
                </a:moveTo>
                <a:lnTo>
                  <a:pt x="170494" y="8123"/>
                </a:lnTo>
                <a:lnTo>
                  <a:pt x="159735" y="12966"/>
                </a:lnTo>
                <a:lnTo>
                  <a:pt x="152786" y="20531"/>
                </a:lnTo>
                <a:lnTo>
                  <a:pt x="150320" y="30402"/>
                </a:lnTo>
                <a:lnTo>
                  <a:pt x="152786" y="40361"/>
                </a:lnTo>
                <a:lnTo>
                  <a:pt x="159735" y="47972"/>
                </a:lnTo>
                <a:lnTo>
                  <a:pt x="170494" y="52832"/>
                </a:lnTo>
                <a:lnTo>
                  <a:pt x="184390" y="54541"/>
                </a:lnTo>
                <a:lnTo>
                  <a:pt x="198197" y="52832"/>
                </a:lnTo>
                <a:lnTo>
                  <a:pt x="208911" y="47972"/>
                </a:lnTo>
                <a:lnTo>
                  <a:pt x="211694" y="44916"/>
                </a:lnTo>
                <a:lnTo>
                  <a:pt x="184390" y="44916"/>
                </a:lnTo>
                <a:lnTo>
                  <a:pt x="175474" y="43894"/>
                </a:lnTo>
                <a:lnTo>
                  <a:pt x="168520" y="40982"/>
                </a:lnTo>
                <a:lnTo>
                  <a:pt x="164001" y="36408"/>
                </a:lnTo>
                <a:lnTo>
                  <a:pt x="162390" y="30402"/>
                </a:lnTo>
                <a:lnTo>
                  <a:pt x="164001" y="24396"/>
                </a:lnTo>
                <a:lnTo>
                  <a:pt x="168520" y="19822"/>
                </a:lnTo>
                <a:lnTo>
                  <a:pt x="175474" y="16910"/>
                </a:lnTo>
                <a:lnTo>
                  <a:pt x="184390" y="15888"/>
                </a:lnTo>
                <a:lnTo>
                  <a:pt x="211588" y="15888"/>
                </a:lnTo>
                <a:lnTo>
                  <a:pt x="208911" y="12966"/>
                </a:lnTo>
                <a:lnTo>
                  <a:pt x="198197" y="8123"/>
                </a:lnTo>
                <a:lnTo>
                  <a:pt x="184390" y="6416"/>
                </a:lnTo>
                <a:close/>
              </a:path>
              <a:path w="405765" h="139064">
                <a:moveTo>
                  <a:pt x="211588" y="15888"/>
                </a:moveTo>
                <a:lnTo>
                  <a:pt x="184390" y="15888"/>
                </a:lnTo>
                <a:lnTo>
                  <a:pt x="193217" y="16910"/>
                </a:lnTo>
                <a:lnTo>
                  <a:pt x="200126" y="19822"/>
                </a:lnTo>
                <a:lnTo>
                  <a:pt x="204628" y="24396"/>
                </a:lnTo>
                <a:lnTo>
                  <a:pt x="206237" y="30402"/>
                </a:lnTo>
                <a:lnTo>
                  <a:pt x="204628" y="36408"/>
                </a:lnTo>
                <a:lnTo>
                  <a:pt x="200126" y="40982"/>
                </a:lnTo>
                <a:lnTo>
                  <a:pt x="193217" y="43894"/>
                </a:lnTo>
                <a:lnTo>
                  <a:pt x="184390" y="44916"/>
                </a:lnTo>
                <a:lnTo>
                  <a:pt x="211694" y="44916"/>
                </a:lnTo>
                <a:lnTo>
                  <a:pt x="215843" y="40361"/>
                </a:lnTo>
                <a:lnTo>
                  <a:pt x="218306" y="30402"/>
                </a:lnTo>
                <a:lnTo>
                  <a:pt x="215843" y="20531"/>
                </a:lnTo>
                <a:lnTo>
                  <a:pt x="211588" y="15888"/>
                </a:lnTo>
                <a:close/>
              </a:path>
              <a:path w="405765" h="139064">
                <a:moveTo>
                  <a:pt x="336697" y="82652"/>
                </a:moveTo>
                <a:lnTo>
                  <a:pt x="295752" y="82652"/>
                </a:lnTo>
                <a:lnTo>
                  <a:pt x="295752" y="92430"/>
                </a:lnTo>
                <a:lnTo>
                  <a:pt x="377030" y="92430"/>
                </a:lnTo>
                <a:lnTo>
                  <a:pt x="377030" y="104499"/>
                </a:lnTo>
                <a:lnTo>
                  <a:pt x="296058" y="104499"/>
                </a:lnTo>
                <a:lnTo>
                  <a:pt x="296058" y="137346"/>
                </a:lnTo>
                <a:lnTo>
                  <a:pt x="393683" y="137346"/>
                </a:lnTo>
                <a:lnTo>
                  <a:pt x="393683" y="130471"/>
                </a:lnTo>
                <a:lnTo>
                  <a:pt x="308586" y="130471"/>
                </a:lnTo>
                <a:lnTo>
                  <a:pt x="308586" y="113666"/>
                </a:lnTo>
                <a:lnTo>
                  <a:pt x="389558" y="113666"/>
                </a:lnTo>
                <a:lnTo>
                  <a:pt x="389558" y="87235"/>
                </a:lnTo>
                <a:lnTo>
                  <a:pt x="336697" y="87235"/>
                </a:lnTo>
                <a:lnTo>
                  <a:pt x="336697" y="82652"/>
                </a:lnTo>
                <a:close/>
              </a:path>
              <a:path w="405765" h="139064">
                <a:moveTo>
                  <a:pt x="393683" y="127416"/>
                </a:moveTo>
                <a:lnTo>
                  <a:pt x="308586" y="127416"/>
                </a:lnTo>
                <a:lnTo>
                  <a:pt x="308586" y="130471"/>
                </a:lnTo>
                <a:lnTo>
                  <a:pt x="393683" y="130471"/>
                </a:lnTo>
                <a:lnTo>
                  <a:pt x="393683" y="127416"/>
                </a:lnTo>
                <a:close/>
              </a:path>
              <a:path w="405765" h="139064">
                <a:moveTo>
                  <a:pt x="349225" y="65999"/>
                </a:moveTo>
                <a:lnTo>
                  <a:pt x="336697" y="65999"/>
                </a:lnTo>
                <a:lnTo>
                  <a:pt x="336697" y="87235"/>
                </a:lnTo>
                <a:lnTo>
                  <a:pt x="349225" y="87235"/>
                </a:lnTo>
                <a:lnTo>
                  <a:pt x="349225" y="65999"/>
                </a:lnTo>
                <a:close/>
              </a:path>
              <a:path w="405765" h="139064">
                <a:moveTo>
                  <a:pt x="389558" y="82652"/>
                </a:moveTo>
                <a:lnTo>
                  <a:pt x="349225" y="82652"/>
                </a:lnTo>
                <a:lnTo>
                  <a:pt x="349225" y="87235"/>
                </a:lnTo>
                <a:lnTo>
                  <a:pt x="389558" y="87235"/>
                </a:lnTo>
                <a:lnTo>
                  <a:pt x="389558" y="82652"/>
                </a:lnTo>
                <a:close/>
              </a:path>
              <a:path w="405765" h="139064">
                <a:moveTo>
                  <a:pt x="405447" y="58972"/>
                </a:moveTo>
                <a:lnTo>
                  <a:pt x="280628" y="58972"/>
                </a:lnTo>
                <a:lnTo>
                  <a:pt x="280628" y="69208"/>
                </a:lnTo>
                <a:lnTo>
                  <a:pt x="336697" y="69208"/>
                </a:lnTo>
                <a:lnTo>
                  <a:pt x="336697" y="65999"/>
                </a:lnTo>
                <a:lnTo>
                  <a:pt x="405447" y="65999"/>
                </a:lnTo>
                <a:lnTo>
                  <a:pt x="405447" y="58972"/>
                </a:lnTo>
                <a:close/>
              </a:path>
              <a:path w="405765" h="139064">
                <a:moveTo>
                  <a:pt x="405447" y="65999"/>
                </a:moveTo>
                <a:lnTo>
                  <a:pt x="349225" y="65999"/>
                </a:lnTo>
                <a:lnTo>
                  <a:pt x="349225" y="69208"/>
                </a:lnTo>
                <a:lnTo>
                  <a:pt x="405447" y="69208"/>
                </a:lnTo>
                <a:lnTo>
                  <a:pt x="405447" y="65999"/>
                </a:lnTo>
                <a:close/>
              </a:path>
              <a:path w="405765" h="139064">
                <a:moveTo>
                  <a:pt x="389252" y="5347"/>
                </a:moveTo>
                <a:lnTo>
                  <a:pt x="296822" y="5347"/>
                </a:lnTo>
                <a:lnTo>
                  <a:pt x="296822" y="47360"/>
                </a:lnTo>
                <a:lnTo>
                  <a:pt x="389252" y="47360"/>
                </a:lnTo>
                <a:lnTo>
                  <a:pt x="389252" y="37277"/>
                </a:lnTo>
                <a:lnTo>
                  <a:pt x="309350" y="37277"/>
                </a:lnTo>
                <a:lnTo>
                  <a:pt x="309350" y="15430"/>
                </a:lnTo>
                <a:lnTo>
                  <a:pt x="389252" y="15430"/>
                </a:lnTo>
                <a:lnTo>
                  <a:pt x="389252" y="5347"/>
                </a:lnTo>
                <a:close/>
              </a:path>
              <a:path w="405765" h="139064">
                <a:moveTo>
                  <a:pt x="389252" y="15430"/>
                </a:moveTo>
                <a:lnTo>
                  <a:pt x="376877" y="15430"/>
                </a:lnTo>
                <a:lnTo>
                  <a:pt x="376877" y="37277"/>
                </a:lnTo>
                <a:lnTo>
                  <a:pt x="389252" y="37277"/>
                </a:lnTo>
                <a:lnTo>
                  <a:pt x="389252" y="15430"/>
                </a:lnTo>
                <a:close/>
              </a:path>
            </a:pathLst>
          </a:custGeom>
          <a:solidFill>
            <a:srgbClr val="6775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6313454" y="3786025"/>
            <a:ext cx="395605" cy="138430"/>
          </a:xfrm>
          <a:custGeom>
            <a:avLst/>
            <a:gdLst/>
            <a:ahLst/>
            <a:cxnLst/>
            <a:rect l="l" t="t" r="r" b="b"/>
            <a:pathLst>
              <a:path w="395604" h="138429">
                <a:moveTo>
                  <a:pt x="111527" y="0"/>
                </a:moveTo>
                <a:lnTo>
                  <a:pt x="98846" y="0"/>
                </a:lnTo>
                <a:lnTo>
                  <a:pt x="98846" y="81430"/>
                </a:lnTo>
                <a:lnTo>
                  <a:pt x="111527" y="81430"/>
                </a:lnTo>
                <a:lnTo>
                  <a:pt x="111527" y="61722"/>
                </a:lnTo>
                <a:lnTo>
                  <a:pt x="102971" y="61722"/>
                </a:lnTo>
                <a:lnTo>
                  <a:pt x="102971" y="51180"/>
                </a:lnTo>
                <a:lnTo>
                  <a:pt x="111527" y="51180"/>
                </a:lnTo>
                <a:lnTo>
                  <a:pt x="111527" y="30708"/>
                </a:lnTo>
                <a:lnTo>
                  <a:pt x="102971" y="30708"/>
                </a:lnTo>
                <a:lnTo>
                  <a:pt x="102971" y="20319"/>
                </a:lnTo>
                <a:lnTo>
                  <a:pt x="111527" y="20319"/>
                </a:lnTo>
                <a:lnTo>
                  <a:pt x="111527" y="0"/>
                </a:lnTo>
                <a:close/>
              </a:path>
              <a:path w="395604" h="138429">
                <a:moveTo>
                  <a:pt x="35597" y="7638"/>
                </a:moveTo>
                <a:lnTo>
                  <a:pt x="21398" y="10092"/>
                </a:lnTo>
                <a:lnTo>
                  <a:pt x="10121" y="16958"/>
                </a:lnTo>
                <a:lnTo>
                  <a:pt x="2683" y="27490"/>
                </a:lnTo>
                <a:lnTo>
                  <a:pt x="0" y="40944"/>
                </a:lnTo>
                <a:lnTo>
                  <a:pt x="2683" y="54374"/>
                </a:lnTo>
                <a:lnTo>
                  <a:pt x="10121" y="64853"/>
                </a:lnTo>
                <a:lnTo>
                  <a:pt x="21398" y="71666"/>
                </a:lnTo>
                <a:lnTo>
                  <a:pt x="35597" y="74096"/>
                </a:lnTo>
                <a:lnTo>
                  <a:pt x="49731" y="71666"/>
                </a:lnTo>
                <a:lnTo>
                  <a:pt x="61015" y="64853"/>
                </a:lnTo>
                <a:lnTo>
                  <a:pt x="62159" y="63249"/>
                </a:lnTo>
                <a:lnTo>
                  <a:pt x="35597" y="63249"/>
                </a:lnTo>
                <a:lnTo>
                  <a:pt x="26272" y="61612"/>
                </a:lnTo>
                <a:lnTo>
                  <a:pt x="18867" y="57024"/>
                </a:lnTo>
                <a:lnTo>
                  <a:pt x="13983" y="49972"/>
                </a:lnTo>
                <a:lnTo>
                  <a:pt x="12222" y="40944"/>
                </a:lnTo>
                <a:lnTo>
                  <a:pt x="13983" y="31892"/>
                </a:lnTo>
                <a:lnTo>
                  <a:pt x="18867" y="24788"/>
                </a:lnTo>
                <a:lnTo>
                  <a:pt x="26272" y="20147"/>
                </a:lnTo>
                <a:lnTo>
                  <a:pt x="35597" y="18486"/>
                </a:lnTo>
                <a:lnTo>
                  <a:pt x="62099" y="18486"/>
                </a:lnTo>
                <a:lnTo>
                  <a:pt x="61015" y="16958"/>
                </a:lnTo>
                <a:lnTo>
                  <a:pt x="49731" y="10092"/>
                </a:lnTo>
                <a:lnTo>
                  <a:pt x="35597" y="7638"/>
                </a:lnTo>
                <a:close/>
              </a:path>
              <a:path w="395604" h="138429">
                <a:moveTo>
                  <a:pt x="62099" y="18486"/>
                </a:moveTo>
                <a:lnTo>
                  <a:pt x="35597" y="18486"/>
                </a:lnTo>
                <a:lnTo>
                  <a:pt x="44945" y="20147"/>
                </a:lnTo>
                <a:lnTo>
                  <a:pt x="52402" y="24788"/>
                </a:lnTo>
                <a:lnTo>
                  <a:pt x="57339" y="31892"/>
                </a:lnTo>
                <a:lnTo>
                  <a:pt x="59124" y="40944"/>
                </a:lnTo>
                <a:lnTo>
                  <a:pt x="57339" y="49972"/>
                </a:lnTo>
                <a:lnTo>
                  <a:pt x="52402" y="57024"/>
                </a:lnTo>
                <a:lnTo>
                  <a:pt x="44945" y="61612"/>
                </a:lnTo>
                <a:lnTo>
                  <a:pt x="35597" y="63249"/>
                </a:lnTo>
                <a:lnTo>
                  <a:pt x="62159" y="63249"/>
                </a:lnTo>
                <a:lnTo>
                  <a:pt x="63249" y="61722"/>
                </a:lnTo>
                <a:lnTo>
                  <a:pt x="60805" y="61722"/>
                </a:lnTo>
                <a:lnTo>
                  <a:pt x="60805" y="51180"/>
                </a:lnTo>
                <a:lnTo>
                  <a:pt x="69132" y="51180"/>
                </a:lnTo>
                <a:lnTo>
                  <a:pt x="71194" y="40944"/>
                </a:lnTo>
                <a:lnTo>
                  <a:pt x="69136" y="30708"/>
                </a:lnTo>
                <a:lnTo>
                  <a:pt x="60805" y="30708"/>
                </a:lnTo>
                <a:lnTo>
                  <a:pt x="60805" y="20319"/>
                </a:lnTo>
                <a:lnTo>
                  <a:pt x="63400" y="20319"/>
                </a:lnTo>
                <a:lnTo>
                  <a:pt x="62099" y="18486"/>
                </a:lnTo>
                <a:close/>
              </a:path>
              <a:path w="395604" h="138429">
                <a:moveTo>
                  <a:pt x="69132" y="51180"/>
                </a:moveTo>
                <a:lnTo>
                  <a:pt x="60805" y="51180"/>
                </a:lnTo>
                <a:lnTo>
                  <a:pt x="60805" y="61722"/>
                </a:lnTo>
                <a:lnTo>
                  <a:pt x="63249" y="61722"/>
                </a:lnTo>
                <a:lnTo>
                  <a:pt x="68489" y="54374"/>
                </a:lnTo>
                <a:lnTo>
                  <a:pt x="69132" y="51180"/>
                </a:lnTo>
                <a:close/>
              </a:path>
              <a:path w="395604" h="138429">
                <a:moveTo>
                  <a:pt x="98846" y="51180"/>
                </a:moveTo>
                <a:lnTo>
                  <a:pt x="69132" y="51180"/>
                </a:lnTo>
                <a:lnTo>
                  <a:pt x="68489" y="54374"/>
                </a:lnTo>
                <a:lnTo>
                  <a:pt x="63249" y="61722"/>
                </a:lnTo>
                <a:lnTo>
                  <a:pt x="98846" y="61722"/>
                </a:lnTo>
                <a:lnTo>
                  <a:pt x="98846" y="51180"/>
                </a:lnTo>
                <a:close/>
              </a:path>
              <a:path w="395604" h="138429">
                <a:moveTo>
                  <a:pt x="111527" y="51180"/>
                </a:moveTo>
                <a:lnTo>
                  <a:pt x="102971" y="51180"/>
                </a:lnTo>
                <a:lnTo>
                  <a:pt x="102971" y="61722"/>
                </a:lnTo>
                <a:lnTo>
                  <a:pt x="111527" y="61722"/>
                </a:lnTo>
                <a:lnTo>
                  <a:pt x="111527" y="51180"/>
                </a:lnTo>
                <a:close/>
              </a:path>
              <a:path w="395604" h="138429">
                <a:moveTo>
                  <a:pt x="63400" y="20319"/>
                </a:moveTo>
                <a:lnTo>
                  <a:pt x="60805" y="20319"/>
                </a:lnTo>
                <a:lnTo>
                  <a:pt x="60805" y="30708"/>
                </a:lnTo>
                <a:lnTo>
                  <a:pt x="69136" y="30708"/>
                </a:lnTo>
                <a:lnTo>
                  <a:pt x="68489" y="27490"/>
                </a:lnTo>
                <a:lnTo>
                  <a:pt x="63400" y="20319"/>
                </a:lnTo>
                <a:close/>
              </a:path>
              <a:path w="395604" h="138429">
                <a:moveTo>
                  <a:pt x="98846" y="20319"/>
                </a:moveTo>
                <a:lnTo>
                  <a:pt x="63400" y="20319"/>
                </a:lnTo>
                <a:lnTo>
                  <a:pt x="68489" y="27490"/>
                </a:lnTo>
                <a:lnTo>
                  <a:pt x="69136" y="30708"/>
                </a:lnTo>
                <a:lnTo>
                  <a:pt x="98846" y="30708"/>
                </a:lnTo>
                <a:lnTo>
                  <a:pt x="98846" y="20319"/>
                </a:lnTo>
                <a:close/>
              </a:path>
              <a:path w="395604" h="138429">
                <a:moveTo>
                  <a:pt x="111527" y="20319"/>
                </a:moveTo>
                <a:lnTo>
                  <a:pt x="102971" y="20319"/>
                </a:lnTo>
                <a:lnTo>
                  <a:pt x="102971" y="30708"/>
                </a:lnTo>
                <a:lnTo>
                  <a:pt x="111527" y="30708"/>
                </a:lnTo>
                <a:lnTo>
                  <a:pt x="111527" y="20319"/>
                </a:lnTo>
                <a:close/>
              </a:path>
              <a:path w="395604" h="138429">
                <a:moveTo>
                  <a:pt x="111527" y="89069"/>
                </a:moveTo>
                <a:lnTo>
                  <a:pt x="19402" y="89069"/>
                </a:lnTo>
                <a:lnTo>
                  <a:pt x="19402" y="99305"/>
                </a:lnTo>
                <a:lnTo>
                  <a:pt x="98846" y="99305"/>
                </a:lnTo>
                <a:lnTo>
                  <a:pt x="98846" y="138110"/>
                </a:lnTo>
                <a:lnTo>
                  <a:pt x="111527" y="138110"/>
                </a:lnTo>
                <a:lnTo>
                  <a:pt x="111527" y="89069"/>
                </a:lnTo>
                <a:close/>
              </a:path>
              <a:path w="395604" h="138429">
                <a:moveTo>
                  <a:pt x="244737" y="0"/>
                </a:moveTo>
                <a:lnTo>
                  <a:pt x="232056" y="0"/>
                </a:lnTo>
                <a:lnTo>
                  <a:pt x="232056" y="138110"/>
                </a:lnTo>
                <a:lnTo>
                  <a:pt x="244737" y="138110"/>
                </a:lnTo>
                <a:lnTo>
                  <a:pt x="244737" y="67374"/>
                </a:lnTo>
                <a:lnTo>
                  <a:pt x="241681" y="67374"/>
                </a:lnTo>
                <a:lnTo>
                  <a:pt x="241681" y="56680"/>
                </a:lnTo>
                <a:lnTo>
                  <a:pt x="244737" y="56680"/>
                </a:lnTo>
                <a:lnTo>
                  <a:pt x="244737" y="0"/>
                </a:lnTo>
                <a:close/>
              </a:path>
              <a:path w="395604" h="138429">
                <a:moveTo>
                  <a:pt x="244737" y="56680"/>
                </a:moveTo>
                <a:lnTo>
                  <a:pt x="241681" y="56680"/>
                </a:lnTo>
                <a:lnTo>
                  <a:pt x="241681" y="67374"/>
                </a:lnTo>
                <a:lnTo>
                  <a:pt x="244737" y="67374"/>
                </a:lnTo>
                <a:lnTo>
                  <a:pt x="244737" y="56680"/>
                </a:lnTo>
                <a:close/>
              </a:path>
              <a:path w="395604" h="138429">
                <a:moveTo>
                  <a:pt x="267348" y="56680"/>
                </a:moveTo>
                <a:lnTo>
                  <a:pt x="244737" y="56680"/>
                </a:lnTo>
                <a:lnTo>
                  <a:pt x="244737" y="67374"/>
                </a:lnTo>
                <a:lnTo>
                  <a:pt x="267348" y="67374"/>
                </a:lnTo>
                <a:lnTo>
                  <a:pt x="267348" y="56680"/>
                </a:lnTo>
                <a:close/>
              </a:path>
              <a:path w="395604" h="138429">
                <a:moveTo>
                  <a:pt x="172473" y="21999"/>
                </a:moveTo>
                <a:lnTo>
                  <a:pt x="137793" y="21999"/>
                </a:lnTo>
                <a:lnTo>
                  <a:pt x="137793" y="32388"/>
                </a:lnTo>
                <a:lnTo>
                  <a:pt x="219223" y="32388"/>
                </a:lnTo>
                <a:lnTo>
                  <a:pt x="219223" y="26736"/>
                </a:lnTo>
                <a:lnTo>
                  <a:pt x="172473" y="26736"/>
                </a:lnTo>
                <a:lnTo>
                  <a:pt x="172473" y="21999"/>
                </a:lnTo>
                <a:close/>
              </a:path>
              <a:path w="395604" h="138429">
                <a:moveTo>
                  <a:pt x="185154" y="1680"/>
                </a:moveTo>
                <a:lnTo>
                  <a:pt x="172473" y="1680"/>
                </a:lnTo>
                <a:lnTo>
                  <a:pt x="172473" y="26736"/>
                </a:lnTo>
                <a:lnTo>
                  <a:pt x="185154" y="26736"/>
                </a:lnTo>
                <a:lnTo>
                  <a:pt x="185154" y="1680"/>
                </a:lnTo>
                <a:close/>
              </a:path>
              <a:path w="395604" h="138429">
                <a:moveTo>
                  <a:pt x="219223" y="21999"/>
                </a:moveTo>
                <a:lnTo>
                  <a:pt x="185154" y="21999"/>
                </a:lnTo>
                <a:lnTo>
                  <a:pt x="185154" y="26736"/>
                </a:lnTo>
                <a:lnTo>
                  <a:pt x="219223" y="26736"/>
                </a:lnTo>
                <a:lnTo>
                  <a:pt x="219223" y="21999"/>
                </a:lnTo>
                <a:close/>
              </a:path>
              <a:path w="395604" h="138429">
                <a:moveTo>
                  <a:pt x="179043" y="43847"/>
                </a:moveTo>
                <a:lnTo>
                  <a:pt x="165605" y="46191"/>
                </a:lnTo>
                <a:lnTo>
                  <a:pt x="154961" y="52746"/>
                </a:lnTo>
                <a:lnTo>
                  <a:pt x="147955" y="62796"/>
                </a:lnTo>
                <a:lnTo>
                  <a:pt x="145432" y="75624"/>
                </a:lnTo>
                <a:lnTo>
                  <a:pt x="147955" y="88453"/>
                </a:lnTo>
                <a:lnTo>
                  <a:pt x="154961" y="98503"/>
                </a:lnTo>
                <a:lnTo>
                  <a:pt x="165605" y="105058"/>
                </a:lnTo>
                <a:lnTo>
                  <a:pt x="179043" y="107402"/>
                </a:lnTo>
                <a:lnTo>
                  <a:pt x="192544" y="105058"/>
                </a:lnTo>
                <a:lnTo>
                  <a:pt x="203181" y="98503"/>
                </a:lnTo>
                <a:lnTo>
                  <a:pt x="204320" y="96860"/>
                </a:lnTo>
                <a:lnTo>
                  <a:pt x="179043" y="96860"/>
                </a:lnTo>
                <a:lnTo>
                  <a:pt x="170392" y="95282"/>
                </a:lnTo>
                <a:lnTo>
                  <a:pt x="163574" y="90883"/>
                </a:lnTo>
                <a:lnTo>
                  <a:pt x="159105" y="84163"/>
                </a:lnTo>
                <a:lnTo>
                  <a:pt x="157501" y="75624"/>
                </a:lnTo>
                <a:lnTo>
                  <a:pt x="159105" y="67021"/>
                </a:lnTo>
                <a:lnTo>
                  <a:pt x="163574" y="60308"/>
                </a:lnTo>
                <a:lnTo>
                  <a:pt x="170392" y="55945"/>
                </a:lnTo>
                <a:lnTo>
                  <a:pt x="179043" y="54388"/>
                </a:lnTo>
                <a:lnTo>
                  <a:pt x="204320" y="54388"/>
                </a:lnTo>
                <a:lnTo>
                  <a:pt x="203181" y="52746"/>
                </a:lnTo>
                <a:lnTo>
                  <a:pt x="192544" y="46191"/>
                </a:lnTo>
                <a:lnTo>
                  <a:pt x="179043" y="43847"/>
                </a:lnTo>
                <a:close/>
              </a:path>
              <a:path w="395604" h="138429">
                <a:moveTo>
                  <a:pt x="204320" y="54388"/>
                </a:moveTo>
                <a:lnTo>
                  <a:pt x="179043" y="54388"/>
                </a:lnTo>
                <a:lnTo>
                  <a:pt x="187694" y="55945"/>
                </a:lnTo>
                <a:lnTo>
                  <a:pt x="194511" y="60308"/>
                </a:lnTo>
                <a:lnTo>
                  <a:pt x="198980" y="67021"/>
                </a:lnTo>
                <a:lnTo>
                  <a:pt x="200584" y="75624"/>
                </a:lnTo>
                <a:lnTo>
                  <a:pt x="198980" y="84163"/>
                </a:lnTo>
                <a:lnTo>
                  <a:pt x="194511" y="90883"/>
                </a:lnTo>
                <a:lnTo>
                  <a:pt x="187694" y="95282"/>
                </a:lnTo>
                <a:lnTo>
                  <a:pt x="179043" y="96860"/>
                </a:lnTo>
                <a:lnTo>
                  <a:pt x="204320" y="96860"/>
                </a:lnTo>
                <a:lnTo>
                  <a:pt x="210152" y="88453"/>
                </a:lnTo>
                <a:lnTo>
                  <a:pt x="212654" y="75624"/>
                </a:lnTo>
                <a:lnTo>
                  <a:pt x="210152" y="62796"/>
                </a:lnTo>
                <a:lnTo>
                  <a:pt x="204320" y="54388"/>
                </a:lnTo>
                <a:close/>
              </a:path>
              <a:path w="395604" h="138429">
                <a:moveTo>
                  <a:pt x="368169" y="2597"/>
                </a:moveTo>
                <a:lnTo>
                  <a:pt x="356252" y="2597"/>
                </a:lnTo>
                <a:lnTo>
                  <a:pt x="356252" y="82194"/>
                </a:lnTo>
                <a:lnTo>
                  <a:pt x="368169" y="82194"/>
                </a:lnTo>
                <a:lnTo>
                  <a:pt x="368169" y="42930"/>
                </a:lnTo>
                <a:lnTo>
                  <a:pt x="364655" y="42930"/>
                </a:lnTo>
                <a:lnTo>
                  <a:pt x="364655" y="32541"/>
                </a:lnTo>
                <a:lnTo>
                  <a:pt x="368169" y="32541"/>
                </a:lnTo>
                <a:lnTo>
                  <a:pt x="368169" y="2597"/>
                </a:lnTo>
                <a:close/>
              </a:path>
              <a:path w="395604" h="138429">
                <a:moveTo>
                  <a:pt x="333947" y="9472"/>
                </a:moveTo>
                <a:lnTo>
                  <a:pt x="285058" y="9472"/>
                </a:lnTo>
                <a:lnTo>
                  <a:pt x="285058" y="19555"/>
                </a:lnTo>
                <a:lnTo>
                  <a:pt x="321725" y="19555"/>
                </a:lnTo>
                <a:lnTo>
                  <a:pt x="321725" y="37430"/>
                </a:lnTo>
                <a:lnTo>
                  <a:pt x="285364" y="37430"/>
                </a:lnTo>
                <a:lnTo>
                  <a:pt x="285364" y="76083"/>
                </a:lnTo>
                <a:lnTo>
                  <a:pt x="294225" y="76083"/>
                </a:lnTo>
                <a:lnTo>
                  <a:pt x="308051" y="75937"/>
                </a:lnTo>
                <a:lnTo>
                  <a:pt x="320732" y="75376"/>
                </a:lnTo>
                <a:lnTo>
                  <a:pt x="333068" y="74213"/>
                </a:lnTo>
                <a:lnTo>
                  <a:pt x="345863" y="72263"/>
                </a:lnTo>
                <a:lnTo>
                  <a:pt x="297586" y="72263"/>
                </a:lnTo>
                <a:lnTo>
                  <a:pt x="297586" y="65694"/>
                </a:lnTo>
                <a:lnTo>
                  <a:pt x="294225" y="65694"/>
                </a:lnTo>
                <a:lnTo>
                  <a:pt x="297586" y="65663"/>
                </a:lnTo>
                <a:lnTo>
                  <a:pt x="297586" y="47055"/>
                </a:lnTo>
                <a:lnTo>
                  <a:pt x="333947" y="47055"/>
                </a:lnTo>
                <a:lnTo>
                  <a:pt x="333947" y="9472"/>
                </a:lnTo>
                <a:close/>
              </a:path>
              <a:path w="395604" h="138429">
                <a:moveTo>
                  <a:pt x="344488" y="62027"/>
                </a:moveTo>
                <a:lnTo>
                  <a:pt x="332102" y="63954"/>
                </a:lnTo>
                <a:lnTo>
                  <a:pt x="320101" y="65064"/>
                </a:lnTo>
                <a:lnTo>
                  <a:pt x="307729" y="65572"/>
                </a:lnTo>
                <a:lnTo>
                  <a:pt x="297586" y="65663"/>
                </a:lnTo>
                <a:lnTo>
                  <a:pt x="297586" y="72263"/>
                </a:lnTo>
                <a:lnTo>
                  <a:pt x="345863" y="72263"/>
                </a:lnTo>
                <a:lnTo>
                  <a:pt x="344488" y="62027"/>
                </a:lnTo>
                <a:close/>
              </a:path>
              <a:path w="395604" h="138429">
                <a:moveTo>
                  <a:pt x="297586" y="65663"/>
                </a:moveTo>
                <a:lnTo>
                  <a:pt x="294225" y="65694"/>
                </a:lnTo>
                <a:lnTo>
                  <a:pt x="297586" y="65694"/>
                </a:lnTo>
                <a:close/>
              </a:path>
              <a:path w="395604" h="138429">
                <a:moveTo>
                  <a:pt x="356252" y="32541"/>
                </a:moveTo>
                <a:lnTo>
                  <a:pt x="339294" y="32541"/>
                </a:lnTo>
                <a:lnTo>
                  <a:pt x="339294" y="42930"/>
                </a:lnTo>
                <a:lnTo>
                  <a:pt x="356252" y="42930"/>
                </a:lnTo>
                <a:lnTo>
                  <a:pt x="356252" y="32541"/>
                </a:lnTo>
                <a:close/>
              </a:path>
              <a:path w="395604" h="138429">
                <a:moveTo>
                  <a:pt x="368169" y="32541"/>
                </a:moveTo>
                <a:lnTo>
                  <a:pt x="364655" y="32541"/>
                </a:lnTo>
                <a:lnTo>
                  <a:pt x="364655" y="42930"/>
                </a:lnTo>
                <a:lnTo>
                  <a:pt x="368169" y="42930"/>
                </a:lnTo>
                <a:lnTo>
                  <a:pt x="368169" y="32541"/>
                </a:lnTo>
                <a:close/>
              </a:path>
              <a:path w="395604" h="138429">
                <a:moveTo>
                  <a:pt x="395363" y="0"/>
                </a:moveTo>
                <a:lnTo>
                  <a:pt x="383294" y="0"/>
                </a:lnTo>
                <a:lnTo>
                  <a:pt x="383294" y="83416"/>
                </a:lnTo>
                <a:lnTo>
                  <a:pt x="395363" y="83416"/>
                </a:lnTo>
                <a:lnTo>
                  <a:pt x="395363" y="0"/>
                </a:lnTo>
                <a:close/>
              </a:path>
              <a:path w="395604" h="138429">
                <a:moveTo>
                  <a:pt x="395363" y="89833"/>
                </a:moveTo>
                <a:lnTo>
                  <a:pt x="304766" y="89833"/>
                </a:lnTo>
                <a:lnTo>
                  <a:pt x="304766" y="136277"/>
                </a:lnTo>
                <a:lnTo>
                  <a:pt x="395363" y="136277"/>
                </a:lnTo>
                <a:lnTo>
                  <a:pt x="395363" y="126041"/>
                </a:lnTo>
                <a:lnTo>
                  <a:pt x="317141" y="126041"/>
                </a:lnTo>
                <a:lnTo>
                  <a:pt x="317141" y="100069"/>
                </a:lnTo>
                <a:lnTo>
                  <a:pt x="395363" y="100069"/>
                </a:lnTo>
                <a:lnTo>
                  <a:pt x="395363" y="89833"/>
                </a:lnTo>
                <a:close/>
              </a:path>
              <a:path w="395604" h="138429">
                <a:moveTo>
                  <a:pt x="395363" y="100069"/>
                </a:moveTo>
                <a:lnTo>
                  <a:pt x="383141" y="100069"/>
                </a:lnTo>
                <a:lnTo>
                  <a:pt x="383141" y="126041"/>
                </a:lnTo>
                <a:lnTo>
                  <a:pt x="395363" y="126041"/>
                </a:lnTo>
                <a:lnTo>
                  <a:pt x="395363" y="100069"/>
                </a:lnTo>
                <a:close/>
              </a:path>
            </a:pathLst>
          </a:custGeom>
          <a:solidFill>
            <a:srgbClr val="6775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6277719" y="5494944"/>
            <a:ext cx="541020" cy="138430"/>
          </a:xfrm>
          <a:custGeom>
            <a:avLst/>
            <a:gdLst/>
            <a:ahLst/>
            <a:cxnLst/>
            <a:rect l="l" t="t" r="r" b="b"/>
            <a:pathLst>
              <a:path w="541020" h="138429">
                <a:moveTo>
                  <a:pt x="38041" y="11916"/>
                </a:moveTo>
                <a:lnTo>
                  <a:pt x="35749" y="11916"/>
                </a:lnTo>
                <a:lnTo>
                  <a:pt x="35749" y="36666"/>
                </a:lnTo>
                <a:lnTo>
                  <a:pt x="32978" y="55551"/>
                </a:lnTo>
                <a:lnTo>
                  <a:pt x="25380" y="73275"/>
                </a:lnTo>
                <a:lnTo>
                  <a:pt x="14029" y="88164"/>
                </a:lnTo>
                <a:lnTo>
                  <a:pt x="0" y="98541"/>
                </a:lnTo>
                <a:lnTo>
                  <a:pt x="7791" y="108624"/>
                </a:lnTo>
                <a:lnTo>
                  <a:pt x="23000" y="96779"/>
                </a:lnTo>
                <a:lnTo>
                  <a:pt x="35157" y="79749"/>
                </a:lnTo>
                <a:lnTo>
                  <a:pt x="42211" y="61741"/>
                </a:lnTo>
                <a:lnTo>
                  <a:pt x="40882" y="58396"/>
                </a:lnTo>
                <a:lnTo>
                  <a:pt x="38041" y="36666"/>
                </a:lnTo>
                <a:lnTo>
                  <a:pt x="38041" y="11916"/>
                </a:lnTo>
                <a:close/>
              </a:path>
              <a:path w="541020" h="138429">
                <a:moveTo>
                  <a:pt x="48277" y="11916"/>
                </a:moveTo>
                <a:lnTo>
                  <a:pt x="46138" y="11916"/>
                </a:lnTo>
                <a:lnTo>
                  <a:pt x="46138" y="36666"/>
                </a:lnTo>
                <a:lnTo>
                  <a:pt x="43219" y="59167"/>
                </a:lnTo>
                <a:lnTo>
                  <a:pt x="42211" y="61741"/>
                </a:lnTo>
                <a:lnTo>
                  <a:pt x="48735" y="78164"/>
                </a:lnTo>
                <a:lnTo>
                  <a:pt x="60600" y="94523"/>
                </a:lnTo>
                <a:lnTo>
                  <a:pt x="75471" y="106027"/>
                </a:lnTo>
                <a:lnTo>
                  <a:pt x="83263" y="95944"/>
                </a:lnTo>
                <a:lnTo>
                  <a:pt x="69547" y="85973"/>
                </a:lnTo>
                <a:lnTo>
                  <a:pt x="58437" y="71748"/>
                </a:lnTo>
                <a:lnTo>
                  <a:pt x="50994" y="54801"/>
                </a:lnTo>
                <a:lnTo>
                  <a:pt x="48277" y="36666"/>
                </a:lnTo>
                <a:lnTo>
                  <a:pt x="48277" y="11916"/>
                </a:lnTo>
                <a:close/>
              </a:path>
              <a:path w="541020" h="138429">
                <a:moveTo>
                  <a:pt x="46138" y="11916"/>
                </a:moveTo>
                <a:lnTo>
                  <a:pt x="38041" y="11916"/>
                </a:lnTo>
                <a:lnTo>
                  <a:pt x="38041" y="36666"/>
                </a:lnTo>
                <a:lnTo>
                  <a:pt x="40882" y="58396"/>
                </a:lnTo>
                <a:lnTo>
                  <a:pt x="42211" y="61741"/>
                </a:lnTo>
                <a:lnTo>
                  <a:pt x="43219" y="59167"/>
                </a:lnTo>
                <a:lnTo>
                  <a:pt x="46138" y="36666"/>
                </a:lnTo>
                <a:lnTo>
                  <a:pt x="46138" y="11916"/>
                </a:lnTo>
                <a:close/>
              </a:path>
              <a:path w="541020" h="138429">
                <a:moveTo>
                  <a:pt x="108166" y="0"/>
                </a:moveTo>
                <a:lnTo>
                  <a:pt x="95333" y="0"/>
                </a:lnTo>
                <a:lnTo>
                  <a:pt x="95333" y="138110"/>
                </a:lnTo>
                <a:lnTo>
                  <a:pt x="108166" y="138110"/>
                </a:lnTo>
                <a:lnTo>
                  <a:pt x="108166" y="66610"/>
                </a:lnTo>
                <a:lnTo>
                  <a:pt x="105110" y="66610"/>
                </a:lnTo>
                <a:lnTo>
                  <a:pt x="105110" y="55916"/>
                </a:lnTo>
                <a:lnTo>
                  <a:pt x="108166" y="55916"/>
                </a:lnTo>
                <a:lnTo>
                  <a:pt x="108166" y="0"/>
                </a:lnTo>
                <a:close/>
              </a:path>
              <a:path w="541020" h="138429">
                <a:moveTo>
                  <a:pt x="108166" y="55916"/>
                </a:moveTo>
                <a:lnTo>
                  <a:pt x="105110" y="55916"/>
                </a:lnTo>
                <a:lnTo>
                  <a:pt x="105110" y="66610"/>
                </a:lnTo>
                <a:lnTo>
                  <a:pt x="108166" y="66610"/>
                </a:lnTo>
                <a:lnTo>
                  <a:pt x="108166" y="55916"/>
                </a:lnTo>
                <a:close/>
              </a:path>
              <a:path w="541020" h="138429">
                <a:moveTo>
                  <a:pt x="130777" y="55916"/>
                </a:moveTo>
                <a:lnTo>
                  <a:pt x="108166" y="55916"/>
                </a:lnTo>
                <a:lnTo>
                  <a:pt x="108166" y="66610"/>
                </a:lnTo>
                <a:lnTo>
                  <a:pt x="130777" y="66610"/>
                </a:lnTo>
                <a:lnTo>
                  <a:pt x="130777" y="55916"/>
                </a:lnTo>
                <a:close/>
              </a:path>
              <a:path w="541020" h="138429">
                <a:moveTo>
                  <a:pt x="259556" y="0"/>
                </a:moveTo>
                <a:lnTo>
                  <a:pt x="247334" y="0"/>
                </a:lnTo>
                <a:lnTo>
                  <a:pt x="247334" y="138110"/>
                </a:lnTo>
                <a:lnTo>
                  <a:pt x="259556" y="138110"/>
                </a:lnTo>
                <a:lnTo>
                  <a:pt x="259556" y="66610"/>
                </a:lnTo>
                <a:lnTo>
                  <a:pt x="250695" y="66610"/>
                </a:lnTo>
                <a:lnTo>
                  <a:pt x="250695" y="56222"/>
                </a:lnTo>
                <a:lnTo>
                  <a:pt x="259556" y="56222"/>
                </a:lnTo>
                <a:lnTo>
                  <a:pt x="259556" y="0"/>
                </a:lnTo>
                <a:close/>
              </a:path>
              <a:path w="541020" h="138429">
                <a:moveTo>
                  <a:pt x="227931" y="3055"/>
                </a:moveTo>
                <a:lnTo>
                  <a:pt x="216015" y="3055"/>
                </a:lnTo>
                <a:lnTo>
                  <a:pt x="216015" y="131082"/>
                </a:lnTo>
                <a:lnTo>
                  <a:pt x="227931" y="131082"/>
                </a:lnTo>
                <a:lnTo>
                  <a:pt x="227931" y="66610"/>
                </a:lnTo>
                <a:lnTo>
                  <a:pt x="224112" y="66610"/>
                </a:lnTo>
                <a:lnTo>
                  <a:pt x="224112" y="56222"/>
                </a:lnTo>
                <a:lnTo>
                  <a:pt x="227931" y="56222"/>
                </a:lnTo>
                <a:lnTo>
                  <a:pt x="227931" y="3055"/>
                </a:lnTo>
                <a:close/>
              </a:path>
              <a:path w="541020" h="138429">
                <a:moveTo>
                  <a:pt x="227931" y="56222"/>
                </a:moveTo>
                <a:lnTo>
                  <a:pt x="224112" y="56222"/>
                </a:lnTo>
                <a:lnTo>
                  <a:pt x="224112" y="66610"/>
                </a:lnTo>
                <a:lnTo>
                  <a:pt x="227931" y="66610"/>
                </a:lnTo>
                <a:lnTo>
                  <a:pt x="227931" y="56222"/>
                </a:lnTo>
                <a:close/>
              </a:path>
              <a:path w="541020" h="138429">
                <a:moveTo>
                  <a:pt x="247334" y="56222"/>
                </a:moveTo>
                <a:lnTo>
                  <a:pt x="227931" y="56222"/>
                </a:lnTo>
                <a:lnTo>
                  <a:pt x="227931" y="66610"/>
                </a:lnTo>
                <a:lnTo>
                  <a:pt x="247334" y="66610"/>
                </a:lnTo>
                <a:lnTo>
                  <a:pt x="247334" y="56222"/>
                </a:lnTo>
                <a:close/>
              </a:path>
              <a:path w="541020" h="138429">
                <a:moveTo>
                  <a:pt x="259556" y="56222"/>
                </a:moveTo>
                <a:lnTo>
                  <a:pt x="250695" y="56222"/>
                </a:lnTo>
                <a:lnTo>
                  <a:pt x="250695" y="66610"/>
                </a:lnTo>
                <a:lnTo>
                  <a:pt x="259556" y="66610"/>
                </a:lnTo>
                <a:lnTo>
                  <a:pt x="259556" y="56222"/>
                </a:lnTo>
                <a:close/>
              </a:path>
              <a:path w="541020" h="138429">
                <a:moveTo>
                  <a:pt x="161779" y="16652"/>
                </a:moveTo>
                <a:lnTo>
                  <a:pt x="149098" y="16652"/>
                </a:lnTo>
                <a:lnTo>
                  <a:pt x="149098" y="102360"/>
                </a:lnTo>
                <a:lnTo>
                  <a:pt x="157959" y="102360"/>
                </a:lnTo>
                <a:lnTo>
                  <a:pt x="169303" y="102184"/>
                </a:lnTo>
                <a:lnTo>
                  <a:pt x="181220" y="101520"/>
                </a:lnTo>
                <a:lnTo>
                  <a:pt x="193881" y="100169"/>
                </a:lnTo>
                <a:lnTo>
                  <a:pt x="207459" y="97930"/>
                </a:lnTo>
                <a:lnTo>
                  <a:pt x="207268" y="96402"/>
                </a:lnTo>
                <a:lnTo>
                  <a:pt x="161779" y="96402"/>
                </a:lnTo>
                <a:lnTo>
                  <a:pt x="161779" y="91360"/>
                </a:lnTo>
                <a:lnTo>
                  <a:pt x="157959" y="91360"/>
                </a:lnTo>
                <a:lnTo>
                  <a:pt x="161779" y="91291"/>
                </a:lnTo>
                <a:lnTo>
                  <a:pt x="161779" y="16652"/>
                </a:lnTo>
                <a:close/>
              </a:path>
              <a:path w="541020" h="138429">
                <a:moveTo>
                  <a:pt x="206084" y="86930"/>
                </a:moveTo>
                <a:lnTo>
                  <a:pt x="192957" y="89104"/>
                </a:lnTo>
                <a:lnTo>
                  <a:pt x="180589" y="90463"/>
                </a:lnTo>
                <a:lnTo>
                  <a:pt x="168938" y="91162"/>
                </a:lnTo>
                <a:lnTo>
                  <a:pt x="161779" y="91291"/>
                </a:lnTo>
                <a:lnTo>
                  <a:pt x="161779" y="96402"/>
                </a:lnTo>
                <a:lnTo>
                  <a:pt x="207268" y="96402"/>
                </a:lnTo>
                <a:lnTo>
                  <a:pt x="206084" y="86930"/>
                </a:lnTo>
                <a:close/>
              </a:path>
              <a:path w="541020" h="138429">
                <a:moveTo>
                  <a:pt x="161779" y="91291"/>
                </a:moveTo>
                <a:lnTo>
                  <a:pt x="157959" y="91360"/>
                </a:lnTo>
                <a:lnTo>
                  <a:pt x="161779" y="91360"/>
                </a:lnTo>
                <a:close/>
              </a:path>
              <a:path w="541020" h="138429">
                <a:moveTo>
                  <a:pt x="321114" y="91666"/>
                </a:moveTo>
                <a:lnTo>
                  <a:pt x="308433" y="91666"/>
                </a:lnTo>
                <a:lnTo>
                  <a:pt x="308433" y="135055"/>
                </a:lnTo>
                <a:lnTo>
                  <a:pt x="400405" y="135055"/>
                </a:lnTo>
                <a:lnTo>
                  <a:pt x="400405" y="129249"/>
                </a:lnTo>
                <a:lnTo>
                  <a:pt x="321114" y="129249"/>
                </a:lnTo>
                <a:lnTo>
                  <a:pt x="321114" y="91666"/>
                </a:lnTo>
                <a:close/>
              </a:path>
              <a:path w="541020" h="138429">
                <a:moveTo>
                  <a:pt x="400405" y="124666"/>
                </a:moveTo>
                <a:lnTo>
                  <a:pt x="321114" y="124666"/>
                </a:lnTo>
                <a:lnTo>
                  <a:pt x="321114" y="129249"/>
                </a:lnTo>
                <a:lnTo>
                  <a:pt x="400405" y="129249"/>
                </a:lnTo>
                <a:lnTo>
                  <a:pt x="400405" y="124666"/>
                </a:lnTo>
                <a:close/>
              </a:path>
              <a:path w="541020" h="138429">
                <a:moveTo>
                  <a:pt x="396585" y="152"/>
                </a:moveTo>
                <a:lnTo>
                  <a:pt x="383905" y="152"/>
                </a:lnTo>
                <a:lnTo>
                  <a:pt x="383905" y="102208"/>
                </a:lnTo>
                <a:lnTo>
                  <a:pt x="396585" y="102208"/>
                </a:lnTo>
                <a:lnTo>
                  <a:pt x="396585" y="65083"/>
                </a:lnTo>
                <a:lnTo>
                  <a:pt x="388488" y="65083"/>
                </a:lnTo>
                <a:lnTo>
                  <a:pt x="388488" y="54694"/>
                </a:lnTo>
                <a:lnTo>
                  <a:pt x="396585" y="54694"/>
                </a:lnTo>
                <a:lnTo>
                  <a:pt x="396585" y="31930"/>
                </a:lnTo>
                <a:lnTo>
                  <a:pt x="388488" y="31930"/>
                </a:lnTo>
                <a:lnTo>
                  <a:pt x="388488" y="21541"/>
                </a:lnTo>
                <a:lnTo>
                  <a:pt x="396585" y="21541"/>
                </a:lnTo>
                <a:lnTo>
                  <a:pt x="396585" y="152"/>
                </a:lnTo>
                <a:close/>
              </a:path>
              <a:path w="541020" h="138429">
                <a:moveTo>
                  <a:pt x="320655" y="8861"/>
                </a:moveTo>
                <a:lnTo>
                  <a:pt x="306521" y="11398"/>
                </a:lnTo>
                <a:lnTo>
                  <a:pt x="295237" y="18505"/>
                </a:lnTo>
                <a:lnTo>
                  <a:pt x="287763" y="29421"/>
                </a:lnTo>
                <a:lnTo>
                  <a:pt x="285058" y="43388"/>
                </a:lnTo>
                <a:lnTo>
                  <a:pt x="287763" y="57355"/>
                </a:lnTo>
                <a:lnTo>
                  <a:pt x="295237" y="68272"/>
                </a:lnTo>
                <a:lnTo>
                  <a:pt x="306521" y="75378"/>
                </a:lnTo>
                <a:lnTo>
                  <a:pt x="320655" y="77916"/>
                </a:lnTo>
                <a:lnTo>
                  <a:pt x="334789" y="75378"/>
                </a:lnTo>
                <a:lnTo>
                  <a:pt x="346073" y="68272"/>
                </a:lnTo>
                <a:lnTo>
                  <a:pt x="347002" y="66916"/>
                </a:lnTo>
                <a:lnTo>
                  <a:pt x="320655" y="66916"/>
                </a:lnTo>
                <a:lnTo>
                  <a:pt x="311331" y="65173"/>
                </a:lnTo>
                <a:lnTo>
                  <a:pt x="303926" y="60308"/>
                </a:lnTo>
                <a:lnTo>
                  <a:pt x="299042" y="52865"/>
                </a:lnTo>
                <a:lnTo>
                  <a:pt x="297280" y="43388"/>
                </a:lnTo>
                <a:lnTo>
                  <a:pt x="299042" y="34000"/>
                </a:lnTo>
                <a:lnTo>
                  <a:pt x="303926" y="26602"/>
                </a:lnTo>
                <a:lnTo>
                  <a:pt x="311331" y="21754"/>
                </a:lnTo>
                <a:lnTo>
                  <a:pt x="320655" y="20013"/>
                </a:lnTo>
                <a:lnTo>
                  <a:pt x="347106" y="20013"/>
                </a:lnTo>
                <a:lnTo>
                  <a:pt x="346073" y="18505"/>
                </a:lnTo>
                <a:lnTo>
                  <a:pt x="334789" y="11398"/>
                </a:lnTo>
                <a:lnTo>
                  <a:pt x="320655" y="8861"/>
                </a:lnTo>
                <a:close/>
              </a:path>
              <a:path w="541020" h="138429">
                <a:moveTo>
                  <a:pt x="347106" y="20013"/>
                </a:moveTo>
                <a:lnTo>
                  <a:pt x="320655" y="20013"/>
                </a:lnTo>
                <a:lnTo>
                  <a:pt x="330003" y="21754"/>
                </a:lnTo>
                <a:lnTo>
                  <a:pt x="337461" y="26602"/>
                </a:lnTo>
                <a:lnTo>
                  <a:pt x="342397" y="34000"/>
                </a:lnTo>
                <a:lnTo>
                  <a:pt x="344183" y="43388"/>
                </a:lnTo>
                <a:lnTo>
                  <a:pt x="342397" y="52865"/>
                </a:lnTo>
                <a:lnTo>
                  <a:pt x="337461" y="60308"/>
                </a:lnTo>
                <a:lnTo>
                  <a:pt x="330003" y="65173"/>
                </a:lnTo>
                <a:lnTo>
                  <a:pt x="320655" y="66916"/>
                </a:lnTo>
                <a:lnTo>
                  <a:pt x="347002" y="66916"/>
                </a:lnTo>
                <a:lnTo>
                  <a:pt x="348257" y="65083"/>
                </a:lnTo>
                <a:lnTo>
                  <a:pt x="346933" y="65083"/>
                </a:lnTo>
                <a:lnTo>
                  <a:pt x="346933" y="54694"/>
                </a:lnTo>
                <a:lnTo>
                  <a:pt x="354063" y="54694"/>
                </a:lnTo>
                <a:lnTo>
                  <a:pt x="356252" y="43388"/>
                </a:lnTo>
                <a:lnTo>
                  <a:pt x="354033" y="31930"/>
                </a:lnTo>
                <a:lnTo>
                  <a:pt x="346933" y="31930"/>
                </a:lnTo>
                <a:lnTo>
                  <a:pt x="346933" y="21541"/>
                </a:lnTo>
                <a:lnTo>
                  <a:pt x="348152" y="21541"/>
                </a:lnTo>
                <a:lnTo>
                  <a:pt x="347106" y="20013"/>
                </a:lnTo>
                <a:close/>
              </a:path>
              <a:path w="541020" h="138429">
                <a:moveTo>
                  <a:pt x="354063" y="54694"/>
                </a:moveTo>
                <a:lnTo>
                  <a:pt x="346933" y="54694"/>
                </a:lnTo>
                <a:lnTo>
                  <a:pt x="346933" y="65083"/>
                </a:lnTo>
                <a:lnTo>
                  <a:pt x="348257" y="65083"/>
                </a:lnTo>
                <a:lnTo>
                  <a:pt x="353548" y="57355"/>
                </a:lnTo>
                <a:lnTo>
                  <a:pt x="354063" y="54694"/>
                </a:lnTo>
                <a:close/>
              </a:path>
              <a:path w="541020" h="138429">
                <a:moveTo>
                  <a:pt x="383905" y="54694"/>
                </a:moveTo>
                <a:lnTo>
                  <a:pt x="354063" y="54694"/>
                </a:lnTo>
                <a:lnTo>
                  <a:pt x="353548" y="57355"/>
                </a:lnTo>
                <a:lnTo>
                  <a:pt x="348257" y="65083"/>
                </a:lnTo>
                <a:lnTo>
                  <a:pt x="383905" y="65083"/>
                </a:lnTo>
                <a:lnTo>
                  <a:pt x="383905" y="54694"/>
                </a:lnTo>
                <a:close/>
              </a:path>
              <a:path w="541020" h="138429">
                <a:moveTo>
                  <a:pt x="396585" y="54694"/>
                </a:moveTo>
                <a:lnTo>
                  <a:pt x="388488" y="54694"/>
                </a:lnTo>
                <a:lnTo>
                  <a:pt x="388488" y="65083"/>
                </a:lnTo>
                <a:lnTo>
                  <a:pt x="396585" y="65083"/>
                </a:lnTo>
                <a:lnTo>
                  <a:pt x="396585" y="54694"/>
                </a:lnTo>
                <a:close/>
              </a:path>
              <a:path w="541020" h="138429">
                <a:moveTo>
                  <a:pt x="348152" y="21541"/>
                </a:moveTo>
                <a:lnTo>
                  <a:pt x="346933" y="21541"/>
                </a:lnTo>
                <a:lnTo>
                  <a:pt x="346933" y="31930"/>
                </a:lnTo>
                <a:lnTo>
                  <a:pt x="354033" y="31930"/>
                </a:lnTo>
                <a:lnTo>
                  <a:pt x="353548" y="29421"/>
                </a:lnTo>
                <a:lnTo>
                  <a:pt x="348152" y="21541"/>
                </a:lnTo>
                <a:close/>
              </a:path>
              <a:path w="541020" h="138429">
                <a:moveTo>
                  <a:pt x="383905" y="21541"/>
                </a:moveTo>
                <a:lnTo>
                  <a:pt x="348152" y="21541"/>
                </a:lnTo>
                <a:lnTo>
                  <a:pt x="353548" y="29421"/>
                </a:lnTo>
                <a:lnTo>
                  <a:pt x="354033" y="31930"/>
                </a:lnTo>
                <a:lnTo>
                  <a:pt x="383905" y="31930"/>
                </a:lnTo>
                <a:lnTo>
                  <a:pt x="383905" y="21541"/>
                </a:lnTo>
                <a:close/>
              </a:path>
              <a:path w="541020" h="138429">
                <a:moveTo>
                  <a:pt x="396585" y="21541"/>
                </a:moveTo>
                <a:lnTo>
                  <a:pt x="388488" y="21541"/>
                </a:lnTo>
                <a:lnTo>
                  <a:pt x="388488" y="31930"/>
                </a:lnTo>
                <a:lnTo>
                  <a:pt x="396585" y="31930"/>
                </a:lnTo>
                <a:lnTo>
                  <a:pt x="396585" y="21541"/>
                </a:lnTo>
                <a:close/>
              </a:path>
              <a:path w="541020" h="138429">
                <a:moveTo>
                  <a:pt x="454629" y="11458"/>
                </a:moveTo>
                <a:lnTo>
                  <a:pt x="442505" y="14809"/>
                </a:lnTo>
                <a:lnTo>
                  <a:pt x="433259" y="24406"/>
                </a:lnTo>
                <a:lnTo>
                  <a:pt x="427365" y="39559"/>
                </a:lnTo>
                <a:lnTo>
                  <a:pt x="425296" y="59583"/>
                </a:lnTo>
                <a:lnTo>
                  <a:pt x="427365" y="79606"/>
                </a:lnTo>
                <a:lnTo>
                  <a:pt x="433259" y="94760"/>
                </a:lnTo>
                <a:lnTo>
                  <a:pt x="442505" y="104356"/>
                </a:lnTo>
                <a:lnTo>
                  <a:pt x="454629" y="107707"/>
                </a:lnTo>
                <a:lnTo>
                  <a:pt x="466777" y="104356"/>
                </a:lnTo>
                <a:lnTo>
                  <a:pt x="474928" y="95944"/>
                </a:lnTo>
                <a:lnTo>
                  <a:pt x="454629" y="95944"/>
                </a:lnTo>
                <a:lnTo>
                  <a:pt x="447284" y="93399"/>
                </a:lnTo>
                <a:lnTo>
                  <a:pt x="441700" y="86128"/>
                </a:lnTo>
                <a:lnTo>
                  <a:pt x="438150" y="74674"/>
                </a:lnTo>
                <a:lnTo>
                  <a:pt x="436907" y="59583"/>
                </a:lnTo>
                <a:lnTo>
                  <a:pt x="438150" y="44491"/>
                </a:lnTo>
                <a:lnTo>
                  <a:pt x="441700" y="33038"/>
                </a:lnTo>
                <a:lnTo>
                  <a:pt x="447284" y="25766"/>
                </a:lnTo>
                <a:lnTo>
                  <a:pt x="454629" y="23222"/>
                </a:lnTo>
                <a:lnTo>
                  <a:pt x="474928" y="23222"/>
                </a:lnTo>
                <a:lnTo>
                  <a:pt x="466777" y="14809"/>
                </a:lnTo>
                <a:lnTo>
                  <a:pt x="454629" y="11458"/>
                </a:lnTo>
                <a:close/>
              </a:path>
              <a:path w="541020" h="138429">
                <a:moveTo>
                  <a:pt x="474928" y="23222"/>
                </a:moveTo>
                <a:lnTo>
                  <a:pt x="454629" y="23222"/>
                </a:lnTo>
                <a:lnTo>
                  <a:pt x="461974" y="25766"/>
                </a:lnTo>
                <a:lnTo>
                  <a:pt x="467558" y="33038"/>
                </a:lnTo>
                <a:lnTo>
                  <a:pt x="471107" y="44491"/>
                </a:lnTo>
                <a:lnTo>
                  <a:pt x="472351" y="59583"/>
                </a:lnTo>
                <a:lnTo>
                  <a:pt x="471107" y="74674"/>
                </a:lnTo>
                <a:lnTo>
                  <a:pt x="467558" y="86128"/>
                </a:lnTo>
                <a:lnTo>
                  <a:pt x="461974" y="93399"/>
                </a:lnTo>
                <a:lnTo>
                  <a:pt x="454629" y="95944"/>
                </a:lnTo>
                <a:lnTo>
                  <a:pt x="474928" y="95944"/>
                </a:lnTo>
                <a:lnTo>
                  <a:pt x="476075" y="94760"/>
                </a:lnTo>
                <a:lnTo>
                  <a:pt x="482021" y="79606"/>
                </a:lnTo>
                <a:lnTo>
                  <a:pt x="484115" y="59583"/>
                </a:lnTo>
                <a:lnTo>
                  <a:pt x="482021" y="39559"/>
                </a:lnTo>
                <a:lnTo>
                  <a:pt x="476075" y="24406"/>
                </a:lnTo>
                <a:lnTo>
                  <a:pt x="474928" y="23222"/>
                </a:lnTo>
                <a:close/>
              </a:path>
              <a:path w="541020" h="138429">
                <a:moveTo>
                  <a:pt x="540948" y="0"/>
                </a:moveTo>
                <a:lnTo>
                  <a:pt x="528726" y="0"/>
                </a:lnTo>
                <a:lnTo>
                  <a:pt x="528726" y="138110"/>
                </a:lnTo>
                <a:lnTo>
                  <a:pt x="540948" y="138110"/>
                </a:lnTo>
                <a:lnTo>
                  <a:pt x="540948" y="65083"/>
                </a:lnTo>
                <a:lnTo>
                  <a:pt x="533309" y="65083"/>
                </a:lnTo>
                <a:lnTo>
                  <a:pt x="533309" y="54694"/>
                </a:lnTo>
                <a:lnTo>
                  <a:pt x="540948" y="54694"/>
                </a:lnTo>
                <a:lnTo>
                  <a:pt x="540948" y="0"/>
                </a:lnTo>
                <a:close/>
              </a:path>
              <a:path w="541020" h="138429">
                <a:moveTo>
                  <a:pt x="510240" y="2902"/>
                </a:moveTo>
                <a:lnTo>
                  <a:pt x="498170" y="2902"/>
                </a:lnTo>
                <a:lnTo>
                  <a:pt x="498170" y="131235"/>
                </a:lnTo>
                <a:lnTo>
                  <a:pt x="510240" y="131235"/>
                </a:lnTo>
                <a:lnTo>
                  <a:pt x="510240" y="65083"/>
                </a:lnTo>
                <a:lnTo>
                  <a:pt x="506879" y="65083"/>
                </a:lnTo>
                <a:lnTo>
                  <a:pt x="506879" y="54694"/>
                </a:lnTo>
                <a:lnTo>
                  <a:pt x="510240" y="54694"/>
                </a:lnTo>
                <a:lnTo>
                  <a:pt x="510240" y="2902"/>
                </a:lnTo>
                <a:close/>
              </a:path>
              <a:path w="541020" h="138429">
                <a:moveTo>
                  <a:pt x="510240" y="54694"/>
                </a:moveTo>
                <a:lnTo>
                  <a:pt x="506879" y="54694"/>
                </a:lnTo>
                <a:lnTo>
                  <a:pt x="506879" y="65083"/>
                </a:lnTo>
                <a:lnTo>
                  <a:pt x="510240" y="65083"/>
                </a:lnTo>
                <a:lnTo>
                  <a:pt x="510240" y="54694"/>
                </a:lnTo>
                <a:close/>
              </a:path>
              <a:path w="541020" h="138429">
                <a:moveTo>
                  <a:pt x="528726" y="54694"/>
                </a:moveTo>
                <a:lnTo>
                  <a:pt x="510240" y="54694"/>
                </a:lnTo>
                <a:lnTo>
                  <a:pt x="510240" y="65083"/>
                </a:lnTo>
                <a:lnTo>
                  <a:pt x="528726" y="65083"/>
                </a:lnTo>
                <a:lnTo>
                  <a:pt x="528726" y="54694"/>
                </a:lnTo>
                <a:close/>
              </a:path>
              <a:path w="541020" h="138429">
                <a:moveTo>
                  <a:pt x="540948" y="54694"/>
                </a:moveTo>
                <a:lnTo>
                  <a:pt x="533309" y="54694"/>
                </a:lnTo>
                <a:lnTo>
                  <a:pt x="533309" y="65083"/>
                </a:lnTo>
                <a:lnTo>
                  <a:pt x="540948" y="65083"/>
                </a:lnTo>
                <a:lnTo>
                  <a:pt x="540948" y="54694"/>
                </a:lnTo>
                <a:close/>
              </a:path>
            </a:pathLst>
          </a:custGeom>
          <a:solidFill>
            <a:srgbClr val="6775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6438221" y="6053992"/>
            <a:ext cx="406400" cy="138430"/>
          </a:xfrm>
          <a:custGeom>
            <a:avLst/>
            <a:gdLst/>
            <a:ahLst/>
            <a:cxnLst/>
            <a:rect l="l" t="t" r="r" b="b"/>
            <a:pathLst>
              <a:path w="406400" h="138429">
                <a:moveTo>
                  <a:pt x="113513" y="0"/>
                </a:moveTo>
                <a:lnTo>
                  <a:pt x="100833" y="0"/>
                </a:lnTo>
                <a:lnTo>
                  <a:pt x="100833" y="138110"/>
                </a:lnTo>
                <a:lnTo>
                  <a:pt x="113513" y="138110"/>
                </a:lnTo>
                <a:lnTo>
                  <a:pt x="113513" y="0"/>
                </a:lnTo>
                <a:close/>
              </a:path>
              <a:path w="406400" h="138429">
                <a:moveTo>
                  <a:pt x="18944" y="93099"/>
                </a:moveTo>
                <a:lnTo>
                  <a:pt x="0" y="93194"/>
                </a:lnTo>
                <a:lnTo>
                  <a:pt x="1527" y="104041"/>
                </a:lnTo>
                <a:lnTo>
                  <a:pt x="21746" y="103807"/>
                </a:lnTo>
                <a:lnTo>
                  <a:pt x="43885" y="103086"/>
                </a:lnTo>
                <a:lnTo>
                  <a:pt x="66883" y="101506"/>
                </a:lnTo>
                <a:lnTo>
                  <a:pt x="89680" y="98694"/>
                </a:lnTo>
                <a:lnTo>
                  <a:pt x="89467" y="96096"/>
                </a:lnTo>
                <a:lnTo>
                  <a:pt x="18944" y="96096"/>
                </a:lnTo>
                <a:lnTo>
                  <a:pt x="18944" y="93099"/>
                </a:lnTo>
                <a:close/>
              </a:path>
              <a:path w="406400" h="138429">
                <a:moveTo>
                  <a:pt x="31166" y="92861"/>
                </a:moveTo>
                <a:lnTo>
                  <a:pt x="20596" y="93091"/>
                </a:lnTo>
                <a:lnTo>
                  <a:pt x="18944" y="93099"/>
                </a:lnTo>
                <a:lnTo>
                  <a:pt x="18944" y="96096"/>
                </a:lnTo>
                <a:lnTo>
                  <a:pt x="31166" y="96096"/>
                </a:lnTo>
                <a:lnTo>
                  <a:pt x="31166" y="92861"/>
                </a:lnTo>
                <a:close/>
              </a:path>
              <a:path w="406400" h="138429">
                <a:moveTo>
                  <a:pt x="54235" y="92049"/>
                </a:moveTo>
                <a:lnTo>
                  <a:pt x="43083" y="92602"/>
                </a:lnTo>
                <a:lnTo>
                  <a:pt x="31166" y="92861"/>
                </a:lnTo>
                <a:lnTo>
                  <a:pt x="31166" y="96096"/>
                </a:lnTo>
                <a:lnTo>
                  <a:pt x="54235" y="96096"/>
                </a:lnTo>
                <a:lnTo>
                  <a:pt x="54235" y="92049"/>
                </a:lnTo>
                <a:close/>
              </a:path>
              <a:path w="406400" h="138429">
                <a:moveTo>
                  <a:pt x="66610" y="91421"/>
                </a:moveTo>
                <a:lnTo>
                  <a:pt x="66257" y="91453"/>
                </a:lnTo>
                <a:lnTo>
                  <a:pt x="54235" y="92049"/>
                </a:lnTo>
                <a:lnTo>
                  <a:pt x="54235" y="96096"/>
                </a:lnTo>
                <a:lnTo>
                  <a:pt x="66610" y="96096"/>
                </a:lnTo>
                <a:lnTo>
                  <a:pt x="66610" y="91421"/>
                </a:lnTo>
                <a:close/>
              </a:path>
              <a:path w="406400" h="138429">
                <a:moveTo>
                  <a:pt x="88916" y="89374"/>
                </a:moveTo>
                <a:lnTo>
                  <a:pt x="66610" y="91421"/>
                </a:lnTo>
                <a:lnTo>
                  <a:pt x="66610" y="96096"/>
                </a:lnTo>
                <a:lnTo>
                  <a:pt x="89467" y="96096"/>
                </a:lnTo>
                <a:lnTo>
                  <a:pt x="88916" y="89374"/>
                </a:lnTo>
                <a:close/>
              </a:path>
              <a:path w="406400" h="138429">
                <a:moveTo>
                  <a:pt x="31166" y="22611"/>
                </a:moveTo>
                <a:lnTo>
                  <a:pt x="18944" y="22611"/>
                </a:lnTo>
                <a:lnTo>
                  <a:pt x="18944" y="93099"/>
                </a:lnTo>
                <a:lnTo>
                  <a:pt x="20596" y="93091"/>
                </a:lnTo>
                <a:lnTo>
                  <a:pt x="31166" y="92861"/>
                </a:lnTo>
                <a:lnTo>
                  <a:pt x="31166" y="22611"/>
                </a:lnTo>
                <a:close/>
              </a:path>
              <a:path w="406400" h="138429">
                <a:moveTo>
                  <a:pt x="66610" y="22611"/>
                </a:moveTo>
                <a:lnTo>
                  <a:pt x="54235" y="22611"/>
                </a:lnTo>
                <a:lnTo>
                  <a:pt x="54235" y="92049"/>
                </a:lnTo>
                <a:lnTo>
                  <a:pt x="66257" y="91453"/>
                </a:lnTo>
                <a:lnTo>
                  <a:pt x="66610" y="91421"/>
                </a:lnTo>
                <a:lnTo>
                  <a:pt x="66610" y="22611"/>
                </a:lnTo>
                <a:close/>
              </a:path>
              <a:path w="406400" h="138429">
                <a:moveTo>
                  <a:pt x="81888" y="14819"/>
                </a:moveTo>
                <a:lnTo>
                  <a:pt x="3666" y="14819"/>
                </a:lnTo>
                <a:lnTo>
                  <a:pt x="3666" y="25208"/>
                </a:lnTo>
                <a:lnTo>
                  <a:pt x="18944" y="25208"/>
                </a:lnTo>
                <a:lnTo>
                  <a:pt x="18944" y="22611"/>
                </a:lnTo>
                <a:lnTo>
                  <a:pt x="81888" y="22611"/>
                </a:lnTo>
                <a:lnTo>
                  <a:pt x="81888" y="14819"/>
                </a:lnTo>
                <a:close/>
              </a:path>
              <a:path w="406400" h="138429">
                <a:moveTo>
                  <a:pt x="54235" y="22611"/>
                </a:moveTo>
                <a:lnTo>
                  <a:pt x="31166" y="22611"/>
                </a:lnTo>
                <a:lnTo>
                  <a:pt x="31166" y="25208"/>
                </a:lnTo>
                <a:lnTo>
                  <a:pt x="54235" y="25208"/>
                </a:lnTo>
                <a:lnTo>
                  <a:pt x="54235" y="22611"/>
                </a:lnTo>
                <a:close/>
              </a:path>
              <a:path w="406400" h="138429">
                <a:moveTo>
                  <a:pt x="81888" y="22611"/>
                </a:moveTo>
                <a:lnTo>
                  <a:pt x="66610" y="22611"/>
                </a:lnTo>
                <a:lnTo>
                  <a:pt x="66610" y="25208"/>
                </a:lnTo>
                <a:lnTo>
                  <a:pt x="81888" y="25208"/>
                </a:lnTo>
                <a:lnTo>
                  <a:pt x="81888" y="22611"/>
                </a:lnTo>
                <a:close/>
              </a:path>
              <a:path w="406400" h="138429">
                <a:moveTo>
                  <a:pt x="258792" y="0"/>
                </a:moveTo>
                <a:lnTo>
                  <a:pt x="246570" y="0"/>
                </a:lnTo>
                <a:lnTo>
                  <a:pt x="246570" y="138110"/>
                </a:lnTo>
                <a:lnTo>
                  <a:pt x="258792" y="138110"/>
                </a:lnTo>
                <a:lnTo>
                  <a:pt x="258792" y="0"/>
                </a:lnTo>
                <a:close/>
              </a:path>
              <a:path w="406400" h="138429">
                <a:moveTo>
                  <a:pt x="232056" y="3361"/>
                </a:moveTo>
                <a:lnTo>
                  <a:pt x="219987" y="3361"/>
                </a:lnTo>
                <a:lnTo>
                  <a:pt x="219987" y="130930"/>
                </a:lnTo>
                <a:lnTo>
                  <a:pt x="232056" y="130930"/>
                </a:lnTo>
                <a:lnTo>
                  <a:pt x="232056" y="78985"/>
                </a:lnTo>
                <a:lnTo>
                  <a:pt x="226556" y="78985"/>
                </a:lnTo>
                <a:lnTo>
                  <a:pt x="226556" y="68597"/>
                </a:lnTo>
                <a:lnTo>
                  <a:pt x="232056" y="68597"/>
                </a:lnTo>
                <a:lnTo>
                  <a:pt x="232056" y="49652"/>
                </a:lnTo>
                <a:lnTo>
                  <a:pt x="226556" y="49652"/>
                </a:lnTo>
                <a:lnTo>
                  <a:pt x="226556" y="39263"/>
                </a:lnTo>
                <a:lnTo>
                  <a:pt x="232056" y="39263"/>
                </a:lnTo>
                <a:lnTo>
                  <a:pt x="232056" y="3361"/>
                </a:lnTo>
                <a:close/>
              </a:path>
              <a:path w="406400" h="138429">
                <a:moveTo>
                  <a:pt x="153529" y="93702"/>
                </a:moveTo>
                <a:lnTo>
                  <a:pt x="139320" y="93805"/>
                </a:lnTo>
                <a:lnTo>
                  <a:pt x="140848" y="104499"/>
                </a:lnTo>
                <a:lnTo>
                  <a:pt x="156069" y="104344"/>
                </a:lnTo>
                <a:lnTo>
                  <a:pt x="173581" y="103716"/>
                </a:lnTo>
                <a:lnTo>
                  <a:pt x="191723" y="102372"/>
                </a:lnTo>
                <a:lnTo>
                  <a:pt x="208834" y="100069"/>
                </a:lnTo>
                <a:lnTo>
                  <a:pt x="208534" y="96402"/>
                </a:lnTo>
                <a:lnTo>
                  <a:pt x="153529" y="96402"/>
                </a:lnTo>
                <a:lnTo>
                  <a:pt x="153529" y="93702"/>
                </a:lnTo>
                <a:close/>
              </a:path>
              <a:path w="406400" h="138429">
                <a:moveTo>
                  <a:pt x="165140" y="93440"/>
                </a:moveTo>
                <a:lnTo>
                  <a:pt x="154897" y="93693"/>
                </a:lnTo>
                <a:lnTo>
                  <a:pt x="153529" y="93702"/>
                </a:lnTo>
                <a:lnTo>
                  <a:pt x="153529" y="96402"/>
                </a:lnTo>
                <a:lnTo>
                  <a:pt x="165140" y="96402"/>
                </a:lnTo>
                <a:lnTo>
                  <a:pt x="165140" y="93440"/>
                </a:lnTo>
                <a:close/>
              </a:path>
              <a:path w="406400" h="138429">
                <a:moveTo>
                  <a:pt x="182251" y="92775"/>
                </a:moveTo>
                <a:lnTo>
                  <a:pt x="172836" y="93251"/>
                </a:lnTo>
                <a:lnTo>
                  <a:pt x="165140" y="93440"/>
                </a:lnTo>
                <a:lnTo>
                  <a:pt x="165140" y="96402"/>
                </a:lnTo>
                <a:lnTo>
                  <a:pt x="182251" y="96402"/>
                </a:lnTo>
                <a:lnTo>
                  <a:pt x="182251" y="92775"/>
                </a:lnTo>
                <a:close/>
              </a:path>
              <a:path w="406400" h="138429">
                <a:moveTo>
                  <a:pt x="193862" y="92075"/>
                </a:moveTo>
                <a:lnTo>
                  <a:pt x="191205" y="92322"/>
                </a:lnTo>
                <a:lnTo>
                  <a:pt x="182251" y="92775"/>
                </a:lnTo>
                <a:lnTo>
                  <a:pt x="182251" y="96402"/>
                </a:lnTo>
                <a:lnTo>
                  <a:pt x="193862" y="96402"/>
                </a:lnTo>
                <a:lnTo>
                  <a:pt x="193862" y="92075"/>
                </a:lnTo>
                <a:close/>
              </a:path>
              <a:path w="406400" h="138429">
                <a:moveTo>
                  <a:pt x="208070" y="90749"/>
                </a:moveTo>
                <a:lnTo>
                  <a:pt x="193862" y="92075"/>
                </a:lnTo>
                <a:lnTo>
                  <a:pt x="193862" y="96402"/>
                </a:lnTo>
                <a:lnTo>
                  <a:pt x="208534" y="96402"/>
                </a:lnTo>
                <a:lnTo>
                  <a:pt x="208070" y="90749"/>
                </a:lnTo>
                <a:close/>
              </a:path>
              <a:path w="406400" h="138429">
                <a:moveTo>
                  <a:pt x="165140" y="24138"/>
                </a:moveTo>
                <a:lnTo>
                  <a:pt x="153529" y="24138"/>
                </a:lnTo>
                <a:lnTo>
                  <a:pt x="153529" y="93702"/>
                </a:lnTo>
                <a:lnTo>
                  <a:pt x="154897" y="93693"/>
                </a:lnTo>
                <a:lnTo>
                  <a:pt x="165140" y="93440"/>
                </a:lnTo>
                <a:lnTo>
                  <a:pt x="165140" y="24138"/>
                </a:lnTo>
                <a:close/>
              </a:path>
              <a:path w="406400" h="138429">
                <a:moveTo>
                  <a:pt x="193862" y="24138"/>
                </a:moveTo>
                <a:lnTo>
                  <a:pt x="182251" y="24138"/>
                </a:lnTo>
                <a:lnTo>
                  <a:pt x="182251" y="92775"/>
                </a:lnTo>
                <a:lnTo>
                  <a:pt x="191205" y="92322"/>
                </a:lnTo>
                <a:lnTo>
                  <a:pt x="193862" y="92075"/>
                </a:lnTo>
                <a:lnTo>
                  <a:pt x="193862" y="24138"/>
                </a:lnTo>
                <a:close/>
              </a:path>
              <a:path w="406400" h="138429">
                <a:moveTo>
                  <a:pt x="219987" y="68597"/>
                </a:moveTo>
                <a:lnTo>
                  <a:pt x="201959" y="68597"/>
                </a:lnTo>
                <a:lnTo>
                  <a:pt x="201959" y="78985"/>
                </a:lnTo>
                <a:lnTo>
                  <a:pt x="219987" y="78985"/>
                </a:lnTo>
                <a:lnTo>
                  <a:pt x="219987" y="68597"/>
                </a:lnTo>
                <a:close/>
              </a:path>
              <a:path w="406400" h="138429">
                <a:moveTo>
                  <a:pt x="232056" y="68597"/>
                </a:moveTo>
                <a:lnTo>
                  <a:pt x="226556" y="68597"/>
                </a:lnTo>
                <a:lnTo>
                  <a:pt x="226556" y="78985"/>
                </a:lnTo>
                <a:lnTo>
                  <a:pt x="232056" y="78985"/>
                </a:lnTo>
                <a:lnTo>
                  <a:pt x="232056" y="68597"/>
                </a:lnTo>
                <a:close/>
              </a:path>
              <a:path w="406400" h="138429">
                <a:moveTo>
                  <a:pt x="219987" y="39263"/>
                </a:moveTo>
                <a:lnTo>
                  <a:pt x="201959" y="39263"/>
                </a:lnTo>
                <a:lnTo>
                  <a:pt x="201959" y="49652"/>
                </a:lnTo>
                <a:lnTo>
                  <a:pt x="219987" y="49652"/>
                </a:lnTo>
                <a:lnTo>
                  <a:pt x="219987" y="39263"/>
                </a:lnTo>
                <a:close/>
              </a:path>
              <a:path w="406400" h="138429">
                <a:moveTo>
                  <a:pt x="232056" y="39263"/>
                </a:moveTo>
                <a:lnTo>
                  <a:pt x="226556" y="39263"/>
                </a:lnTo>
                <a:lnTo>
                  <a:pt x="226556" y="49652"/>
                </a:lnTo>
                <a:lnTo>
                  <a:pt x="232056" y="49652"/>
                </a:lnTo>
                <a:lnTo>
                  <a:pt x="232056" y="39263"/>
                </a:lnTo>
                <a:close/>
              </a:path>
              <a:path w="406400" h="138429">
                <a:moveTo>
                  <a:pt x="205167" y="17263"/>
                </a:moveTo>
                <a:lnTo>
                  <a:pt x="142070" y="17263"/>
                </a:lnTo>
                <a:lnTo>
                  <a:pt x="142070" y="27652"/>
                </a:lnTo>
                <a:lnTo>
                  <a:pt x="153529" y="27652"/>
                </a:lnTo>
                <a:lnTo>
                  <a:pt x="153529" y="24138"/>
                </a:lnTo>
                <a:lnTo>
                  <a:pt x="205167" y="24138"/>
                </a:lnTo>
                <a:lnTo>
                  <a:pt x="205167" y="17263"/>
                </a:lnTo>
                <a:close/>
              </a:path>
              <a:path w="406400" h="138429">
                <a:moveTo>
                  <a:pt x="182251" y="24138"/>
                </a:moveTo>
                <a:lnTo>
                  <a:pt x="165140" y="24138"/>
                </a:lnTo>
                <a:lnTo>
                  <a:pt x="165140" y="27652"/>
                </a:lnTo>
                <a:lnTo>
                  <a:pt x="182251" y="27652"/>
                </a:lnTo>
                <a:lnTo>
                  <a:pt x="182251" y="24138"/>
                </a:lnTo>
                <a:close/>
              </a:path>
              <a:path w="406400" h="138429">
                <a:moveTo>
                  <a:pt x="205167" y="24138"/>
                </a:moveTo>
                <a:lnTo>
                  <a:pt x="193862" y="24138"/>
                </a:lnTo>
                <a:lnTo>
                  <a:pt x="193862" y="27652"/>
                </a:lnTo>
                <a:lnTo>
                  <a:pt x="205167" y="27652"/>
                </a:lnTo>
                <a:lnTo>
                  <a:pt x="205167" y="24138"/>
                </a:lnTo>
                <a:close/>
              </a:path>
              <a:path w="406400" h="138429">
                <a:moveTo>
                  <a:pt x="337308" y="81888"/>
                </a:moveTo>
                <a:lnTo>
                  <a:pt x="296364" y="81888"/>
                </a:lnTo>
                <a:lnTo>
                  <a:pt x="296364" y="91666"/>
                </a:lnTo>
                <a:lnTo>
                  <a:pt x="377641" y="91666"/>
                </a:lnTo>
                <a:lnTo>
                  <a:pt x="377641" y="103735"/>
                </a:lnTo>
                <a:lnTo>
                  <a:pt x="296669" y="103735"/>
                </a:lnTo>
                <a:lnTo>
                  <a:pt x="296669" y="136582"/>
                </a:lnTo>
                <a:lnTo>
                  <a:pt x="394294" y="136582"/>
                </a:lnTo>
                <a:lnTo>
                  <a:pt x="394294" y="129707"/>
                </a:lnTo>
                <a:lnTo>
                  <a:pt x="309197" y="129707"/>
                </a:lnTo>
                <a:lnTo>
                  <a:pt x="309197" y="112902"/>
                </a:lnTo>
                <a:lnTo>
                  <a:pt x="390169" y="112902"/>
                </a:lnTo>
                <a:lnTo>
                  <a:pt x="390169" y="86471"/>
                </a:lnTo>
                <a:lnTo>
                  <a:pt x="337308" y="86471"/>
                </a:lnTo>
                <a:lnTo>
                  <a:pt x="337308" y="81888"/>
                </a:lnTo>
                <a:close/>
              </a:path>
              <a:path w="406400" h="138429">
                <a:moveTo>
                  <a:pt x="394294" y="126652"/>
                </a:moveTo>
                <a:lnTo>
                  <a:pt x="309197" y="126652"/>
                </a:lnTo>
                <a:lnTo>
                  <a:pt x="309197" y="129707"/>
                </a:lnTo>
                <a:lnTo>
                  <a:pt x="394294" y="129707"/>
                </a:lnTo>
                <a:lnTo>
                  <a:pt x="394294" y="126652"/>
                </a:lnTo>
                <a:close/>
              </a:path>
              <a:path w="406400" h="138429">
                <a:moveTo>
                  <a:pt x="349836" y="65235"/>
                </a:moveTo>
                <a:lnTo>
                  <a:pt x="337308" y="65235"/>
                </a:lnTo>
                <a:lnTo>
                  <a:pt x="337308" y="86471"/>
                </a:lnTo>
                <a:lnTo>
                  <a:pt x="349836" y="86471"/>
                </a:lnTo>
                <a:lnTo>
                  <a:pt x="349836" y="65235"/>
                </a:lnTo>
                <a:close/>
              </a:path>
              <a:path w="406400" h="138429">
                <a:moveTo>
                  <a:pt x="390169" y="81888"/>
                </a:moveTo>
                <a:lnTo>
                  <a:pt x="349836" y="81888"/>
                </a:lnTo>
                <a:lnTo>
                  <a:pt x="349836" y="86471"/>
                </a:lnTo>
                <a:lnTo>
                  <a:pt x="390169" y="86471"/>
                </a:lnTo>
                <a:lnTo>
                  <a:pt x="390169" y="81888"/>
                </a:lnTo>
                <a:close/>
              </a:path>
              <a:path w="406400" h="138429">
                <a:moveTo>
                  <a:pt x="406058" y="58208"/>
                </a:moveTo>
                <a:lnTo>
                  <a:pt x="281239" y="58208"/>
                </a:lnTo>
                <a:lnTo>
                  <a:pt x="281239" y="68444"/>
                </a:lnTo>
                <a:lnTo>
                  <a:pt x="337308" y="68444"/>
                </a:lnTo>
                <a:lnTo>
                  <a:pt x="337308" y="65235"/>
                </a:lnTo>
                <a:lnTo>
                  <a:pt x="406058" y="65235"/>
                </a:lnTo>
                <a:lnTo>
                  <a:pt x="406058" y="58208"/>
                </a:lnTo>
                <a:close/>
              </a:path>
              <a:path w="406400" h="138429">
                <a:moveTo>
                  <a:pt x="406058" y="65235"/>
                </a:moveTo>
                <a:lnTo>
                  <a:pt x="349836" y="65235"/>
                </a:lnTo>
                <a:lnTo>
                  <a:pt x="349836" y="68444"/>
                </a:lnTo>
                <a:lnTo>
                  <a:pt x="406058" y="68444"/>
                </a:lnTo>
                <a:lnTo>
                  <a:pt x="406058" y="65235"/>
                </a:lnTo>
                <a:close/>
              </a:path>
              <a:path w="406400" h="138429">
                <a:moveTo>
                  <a:pt x="389863" y="4583"/>
                </a:moveTo>
                <a:lnTo>
                  <a:pt x="297433" y="4583"/>
                </a:lnTo>
                <a:lnTo>
                  <a:pt x="297433" y="46597"/>
                </a:lnTo>
                <a:lnTo>
                  <a:pt x="389863" y="46597"/>
                </a:lnTo>
                <a:lnTo>
                  <a:pt x="389863" y="36513"/>
                </a:lnTo>
                <a:lnTo>
                  <a:pt x="309961" y="36513"/>
                </a:lnTo>
                <a:lnTo>
                  <a:pt x="309961" y="14666"/>
                </a:lnTo>
                <a:lnTo>
                  <a:pt x="389863" y="14666"/>
                </a:lnTo>
                <a:lnTo>
                  <a:pt x="389863" y="4583"/>
                </a:lnTo>
                <a:close/>
              </a:path>
              <a:path w="406400" h="138429">
                <a:moveTo>
                  <a:pt x="389863" y="14666"/>
                </a:moveTo>
                <a:lnTo>
                  <a:pt x="377488" y="14666"/>
                </a:lnTo>
                <a:lnTo>
                  <a:pt x="377488" y="36513"/>
                </a:lnTo>
                <a:lnTo>
                  <a:pt x="389863" y="36513"/>
                </a:lnTo>
                <a:lnTo>
                  <a:pt x="389863" y="14666"/>
                </a:lnTo>
                <a:close/>
              </a:path>
            </a:pathLst>
          </a:custGeom>
          <a:solidFill>
            <a:srgbClr val="677582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0" name="object 6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90334" y="1403286"/>
            <a:ext cx="172855" cy="102525"/>
          </a:xfrm>
          <a:prstGeom prst="rect">
            <a:avLst/>
          </a:prstGeom>
        </p:spPr>
      </p:pic>
      <p:sp>
        <p:nvSpPr>
          <p:cNvPr id="61" name="object 61"/>
          <p:cNvSpPr/>
          <p:nvPr/>
        </p:nvSpPr>
        <p:spPr>
          <a:xfrm>
            <a:off x="4531492" y="1368263"/>
            <a:ext cx="443865" cy="147955"/>
          </a:xfrm>
          <a:custGeom>
            <a:avLst/>
            <a:gdLst/>
            <a:ahLst/>
            <a:cxnLst/>
            <a:rect l="l" t="t" r="r" b="b"/>
            <a:pathLst>
              <a:path w="443864" h="147955">
                <a:moveTo>
                  <a:pt x="61068" y="120634"/>
                </a:moveTo>
                <a:lnTo>
                  <a:pt x="0" y="120634"/>
                </a:lnTo>
                <a:lnTo>
                  <a:pt x="0" y="132147"/>
                </a:lnTo>
                <a:lnTo>
                  <a:pt x="136652" y="132147"/>
                </a:lnTo>
                <a:lnTo>
                  <a:pt x="136652" y="125473"/>
                </a:lnTo>
                <a:lnTo>
                  <a:pt x="61068" y="125473"/>
                </a:lnTo>
                <a:lnTo>
                  <a:pt x="61068" y="120634"/>
                </a:lnTo>
                <a:close/>
              </a:path>
              <a:path w="443864" h="147955">
                <a:moveTo>
                  <a:pt x="74916" y="88265"/>
                </a:moveTo>
                <a:lnTo>
                  <a:pt x="61068" y="88265"/>
                </a:lnTo>
                <a:lnTo>
                  <a:pt x="61068" y="125473"/>
                </a:lnTo>
                <a:lnTo>
                  <a:pt x="74916" y="125473"/>
                </a:lnTo>
                <a:lnTo>
                  <a:pt x="74916" y="88265"/>
                </a:lnTo>
                <a:close/>
              </a:path>
              <a:path w="443864" h="147955">
                <a:moveTo>
                  <a:pt x="136652" y="120634"/>
                </a:moveTo>
                <a:lnTo>
                  <a:pt x="74916" y="120634"/>
                </a:lnTo>
                <a:lnTo>
                  <a:pt x="74916" y="125473"/>
                </a:lnTo>
                <a:lnTo>
                  <a:pt x="136652" y="125473"/>
                </a:lnTo>
                <a:lnTo>
                  <a:pt x="136652" y="120634"/>
                </a:lnTo>
                <a:close/>
              </a:path>
              <a:path w="443864" h="147955">
                <a:moveTo>
                  <a:pt x="119800" y="11012"/>
                </a:moveTo>
                <a:lnTo>
                  <a:pt x="16518" y="11012"/>
                </a:lnTo>
                <a:lnTo>
                  <a:pt x="16518" y="22191"/>
                </a:lnTo>
                <a:lnTo>
                  <a:pt x="106118" y="22191"/>
                </a:lnTo>
                <a:lnTo>
                  <a:pt x="106118" y="45550"/>
                </a:lnTo>
                <a:lnTo>
                  <a:pt x="17019" y="45550"/>
                </a:lnTo>
                <a:lnTo>
                  <a:pt x="17019" y="92436"/>
                </a:lnTo>
                <a:lnTo>
                  <a:pt x="61068" y="92436"/>
                </a:lnTo>
                <a:lnTo>
                  <a:pt x="61068" y="88265"/>
                </a:lnTo>
                <a:lnTo>
                  <a:pt x="123304" y="88265"/>
                </a:lnTo>
                <a:lnTo>
                  <a:pt x="123304" y="86930"/>
                </a:lnTo>
                <a:lnTo>
                  <a:pt x="30700" y="86930"/>
                </a:lnTo>
                <a:lnTo>
                  <a:pt x="30700" y="56730"/>
                </a:lnTo>
                <a:lnTo>
                  <a:pt x="119800" y="56730"/>
                </a:lnTo>
                <a:lnTo>
                  <a:pt x="119800" y="11012"/>
                </a:lnTo>
                <a:close/>
              </a:path>
              <a:path w="443864" h="147955">
                <a:moveTo>
                  <a:pt x="123304" y="88265"/>
                </a:moveTo>
                <a:lnTo>
                  <a:pt x="74916" y="88265"/>
                </a:lnTo>
                <a:lnTo>
                  <a:pt x="74916" y="92436"/>
                </a:lnTo>
                <a:lnTo>
                  <a:pt x="123304" y="92436"/>
                </a:lnTo>
                <a:lnTo>
                  <a:pt x="123304" y="88265"/>
                </a:lnTo>
                <a:close/>
              </a:path>
              <a:path w="443864" h="147955">
                <a:moveTo>
                  <a:pt x="123304" y="81090"/>
                </a:moveTo>
                <a:lnTo>
                  <a:pt x="30700" y="81090"/>
                </a:lnTo>
                <a:lnTo>
                  <a:pt x="30700" y="86930"/>
                </a:lnTo>
                <a:lnTo>
                  <a:pt x="123304" y="86930"/>
                </a:lnTo>
                <a:lnTo>
                  <a:pt x="123304" y="81090"/>
                </a:lnTo>
                <a:close/>
              </a:path>
              <a:path w="443864" h="147955">
                <a:moveTo>
                  <a:pt x="218397" y="15016"/>
                </a:moveTo>
                <a:lnTo>
                  <a:pt x="160165" y="15016"/>
                </a:lnTo>
                <a:lnTo>
                  <a:pt x="160165" y="83426"/>
                </a:lnTo>
                <a:lnTo>
                  <a:pt x="218397" y="83426"/>
                </a:lnTo>
                <a:lnTo>
                  <a:pt x="218397" y="72414"/>
                </a:lnTo>
                <a:lnTo>
                  <a:pt x="173013" y="72414"/>
                </a:lnTo>
                <a:lnTo>
                  <a:pt x="173013" y="25695"/>
                </a:lnTo>
                <a:lnTo>
                  <a:pt x="218397" y="25695"/>
                </a:lnTo>
                <a:lnTo>
                  <a:pt x="218397" y="15016"/>
                </a:lnTo>
                <a:close/>
              </a:path>
              <a:path w="443864" h="147955">
                <a:moveTo>
                  <a:pt x="218397" y="25695"/>
                </a:moveTo>
                <a:lnTo>
                  <a:pt x="205382" y="25695"/>
                </a:lnTo>
                <a:lnTo>
                  <a:pt x="205382" y="72414"/>
                </a:lnTo>
                <a:lnTo>
                  <a:pt x="218397" y="72414"/>
                </a:lnTo>
                <a:lnTo>
                  <a:pt x="218397" y="25695"/>
                </a:lnTo>
                <a:close/>
              </a:path>
              <a:path w="443864" h="147955">
                <a:moveTo>
                  <a:pt x="280466" y="0"/>
                </a:moveTo>
                <a:lnTo>
                  <a:pt x="267285" y="0"/>
                </a:lnTo>
                <a:lnTo>
                  <a:pt x="267285" y="112292"/>
                </a:lnTo>
                <a:lnTo>
                  <a:pt x="280466" y="112292"/>
                </a:lnTo>
                <a:lnTo>
                  <a:pt x="280466" y="55728"/>
                </a:lnTo>
                <a:lnTo>
                  <a:pt x="271456" y="55728"/>
                </a:lnTo>
                <a:lnTo>
                  <a:pt x="271456" y="44216"/>
                </a:lnTo>
                <a:lnTo>
                  <a:pt x="280466" y="44216"/>
                </a:lnTo>
                <a:lnTo>
                  <a:pt x="280466" y="0"/>
                </a:lnTo>
                <a:close/>
              </a:path>
              <a:path w="443864" h="147955">
                <a:moveTo>
                  <a:pt x="248097" y="2669"/>
                </a:moveTo>
                <a:lnTo>
                  <a:pt x="234915" y="2669"/>
                </a:lnTo>
                <a:lnTo>
                  <a:pt x="234915" y="106952"/>
                </a:lnTo>
                <a:lnTo>
                  <a:pt x="248097" y="106952"/>
                </a:lnTo>
                <a:lnTo>
                  <a:pt x="248097" y="55728"/>
                </a:lnTo>
                <a:lnTo>
                  <a:pt x="243091" y="55728"/>
                </a:lnTo>
                <a:lnTo>
                  <a:pt x="243091" y="44216"/>
                </a:lnTo>
                <a:lnTo>
                  <a:pt x="248097" y="44216"/>
                </a:lnTo>
                <a:lnTo>
                  <a:pt x="248097" y="2669"/>
                </a:lnTo>
                <a:close/>
              </a:path>
              <a:path w="443864" h="147955">
                <a:moveTo>
                  <a:pt x="248097" y="44216"/>
                </a:moveTo>
                <a:lnTo>
                  <a:pt x="243091" y="44216"/>
                </a:lnTo>
                <a:lnTo>
                  <a:pt x="243091" y="55728"/>
                </a:lnTo>
                <a:lnTo>
                  <a:pt x="248097" y="55728"/>
                </a:lnTo>
                <a:lnTo>
                  <a:pt x="248097" y="44216"/>
                </a:lnTo>
                <a:close/>
              </a:path>
              <a:path w="443864" h="147955">
                <a:moveTo>
                  <a:pt x="267285" y="44216"/>
                </a:moveTo>
                <a:lnTo>
                  <a:pt x="248097" y="44216"/>
                </a:lnTo>
                <a:lnTo>
                  <a:pt x="248097" y="55728"/>
                </a:lnTo>
                <a:lnTo>
                  <a:pt x="267285" y="55728"/>
                </a:lnTo>
                <a:lnTo>
                  <a:pt x="267285" y="44216"/>
                </a:lnTo>
                <a:close/>
              </a:path>
              <a:path w="443864" h="147955">
                <a:moveTo>
                  <a:pt x="280466" y="44216"/>
                </a:moveTo>
                <a:lnTo>
                  <a:pt x="271456" y="44216"/>
                </a:lnTo>
                <a:lnTo>
                  <a:pt x="271456" y="55728"/>
                </a:lnTo>
                <a:lnTo>
                  <a:pt x="280466" y="55728"/>
                </a:lnTo>
                <a:lnTo>
                  <a:pt x="280466" y="44216"/>
                </a:lnTo>
                <a:close/>
              </a:path>
              <a:path w="443864" h="147955">
                <a:moveTo>
                  <a:pt x="196039" y="98610"/>
                </a:moveTo>
                <a:lnTo>
                  <a:pt x="182190" y="98610"/>
                </a:lnTo>
                <a:lnTo>
                  <a:pt x="182190" y="147331"/>
                </a:lnTo>
                <a:lnTo>
                  <a:pt x="285138" y="147331"/>
                </a:lnTo>
                <a:lnTo>
                  <a:pt x="285138" y="141658"/>
                </a:lnTo>
                <a:lnTo>
                  <a:pt x="196039" y="141658"/>
                </a:lnTo>
                <a:lnTo>
                  <a:pt x="196039" y="98610"/>
                </a:lnTo>
                <a:close/>
              </a:path>
              <a:path w="443864" h="147955">
                <a:moveTo>
                  <a:pt x="285138" y="135985"/>
                </a:moveTo>
                <a:lnTo>
                  <a:pt x="196039" y="135985"/>
                </a:lnTo>
                <a:lnTo>
                  <a:pt x="196039" y="141658"/>
                </a:lnTo>
                <a:lnTo>
                  <a:pt x="285138" y="141658"/>
                </a:lnTo>
                <a:lnTo>
                  <a:pt x="285138" y="135985"/>
                </a:lnTo>
                <a:close/>
              </a:path>
              <a:path w="443864" h="147955">
                <a:moveTo>
                  <a:pt x="369886" y="10178"/>
                </a:moveTo>
                <a:lnTo>
                  <a:pt x="367384" y="10178"/>
                </a:lnTo>
                <a:lnTo>
                  <a:pt x="367384" y="21690"/>
                </a:lnTo>
                <a:lnTo>
                  <a:pt x="362537" y="40222"/>
                </a:lnTo>
                <a:lnTo>
                  <a:pt x="349885" y="56312"/>
                </a:lnTo>
                <a:lnTo>
                  <a:pt x="332258" y="68524"/>
                </a:lnTo>
                <a:lnTo>
                  <a:pt x="312489" y="75417"/>
                </a:lnTo>
                <a:lnTo>
                  <a:pt x="318663" y="86930"/>
                </a:lnTo>
                <a:lnTo>
                  <a:pt x="340893" y="78473"/>
                </a:lnTo>
                <a:lnTo>
                  <a:pt x="360355" y="64071"/>
                </a:lnTo>
                <a:lnTo>
                  <a:pt x="374154" y="44789"/>
                </a:lnTo>
                <a:lnTo>
                  <a:pt x="374645" y="42626"/>
                </a:lnTo>
                <a:lnTo>
                  <a:pt x="369886" y="21690"/>
                </a:lnTo>
                <a:lnTo>
                  <a:pt x="369886" y="10178"/>
                </a:lnTo>
                <a:close/>
              </a:path>
              <a:path w="443864" h="147955">
                <a:moveTo>
                  <a:pt x="381900" y="10178"/>
                </a:moveTo>
                <a:lnTo>
                  <a:pt x="379397" y="10178"/>
                </a:lnTo>
                <a:lnTo>
                  <a:pt x="379397" y="21690"/>
                </a:lnTo>
                <a:lnTo>
                  <a:pt x="374645" y="42626"/>
                </a:lnTo>
                <a:lnTo>
                  <a:pt x="375153" y="44859"/>
                </a:lnTo>
                <a:lnTo>
                  <a:pt x="388991" y="64134"/>
                </a:lnTo>
                <a:lnTo>
                  <a:pt x="408461" y="78496"/>
                </a:lnTo>
                <a:lnTo>
                  <a:pt x="430621" y="86930"/>
                </a:lnTo>
                <a:lnTo>
                  <a:pt x="436794" y="75417"/>
                </a:lnTo>
                <a:lnTo>
                  <a:pt x="417061" y="68524"/>
                </a:lnTo>
                <a:lnTo>
                  <a:pt x="399461" y="56375"/>
                </a:lnTo>
                <a:lnTo>
                  <a:pt x="386770" y="40292"/>
                </a:lnTo>
                <a:lnTo>
                  <a:pt x="381900" y="21690"/>
                </a:lnTo>
                <a:lnTo>
                  <a:pt x="381900" y="10178"/>
                </a:lnTo>
                <a:close/>
              </a:path>
              <a:path w="443864" h="147955">
                <a:moveTo>
                  <a:pt x="379397" y="10178"/>
                </a:moveTo>
                <a:lnTo>
                  <a:pt x="369886" y="10178"/>
                </a:lnTo>
                <a:lnTo>
                  <a:pt x="369886" y="21690"/>
                </a:lnTo>
                <a:lnTo>
                  <a:pt x="374645" y="42626"/>
                </a:lnTo>
                <a:lnTo>
                  <a:pt x="379397" y="21690"/>
                </a:lnTo>
                <a:lnTo>
                  <a:pt x="379397" y="10178"/>
                </a:lnTo>
                <a:close/>
              </a:path>
              <a:path w="443864" h="147955">
                <a:moveTo>
                  <a:pt x="443635" y="118966"/>
                </a:moveTo>
                <a:lnTo>
                  <a:pt x="306983" y="118966"/>
                </a:lnTo>
                <a:lnTo>
                  <a:pt x="306983" y="130312"/>
                </a:lnTo>
                <a:lnTo>
                  <a:pt x="443635" y="130312"/>
                </a:lnTo>
                <a:lnTo>
                  <a:pt x="443635" y="118966"/>
                </a:lnTo>
                <a:close/>
              </a:path>
            </a:pathLst>
          </a:custGeom>
          <a:solidFill>
            <a:srgbClr val="677582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2" name="object 6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865920" y="3786025"/>
            <a:ext cx="253903" cy="138110"/>
          </a:xfrm>
          <a:prstGeom prst="rect">
            <a:avLst/>
          </a:prstGeom>
        </p:spPr>
      </p:pic>
      <p:sp>
        <p:nvSpPr>
          <p:cNvPr id="63" name="object 63"/>
          <p:cNvSpPr/>
          <p:nvPr/>
        </p:nvSpPr>
        <p:spPr>
          <a:xfrm>
            <a:off x="4850160" y="4345073"/>
            <a:ext cx="408940" cy="138430"/>
          </a:xfrm>
          <a:custGeom>
            <a:avLst/>
            <a:gdLst/>
            <a:ahLst/>
            <a:cxnLst/>
            <a:rect l="l" t="t" r="r" b="b"/>
            <a:pathLst>
              <a:path w="408939" h="138429">
                <a:moveTo>
                  <a:pt x="89527" y="3513"/>
                </a:moveTo>
                <a:lnTo>
                  <a:pt x="77610" y="3513"/>
                </a:lnTo>
                <a:lnTo>
                  <a:pt x="77610" y="131082"/>
                </a:lnTo>
                <a:lnTo>
                  <a:pt x="89527" y="131082"/>
                </a:lnTo>
                <a:lnTo>
                  <a:pt x="89527" y="83263"/>
                </a:lnTo>
                <a:lnTo>
                  <a:pt x="84027" y="83263"/>
                </a:lnTo>
                <a:lnTo>
                  <a:pt x="84027" y="73027"/>
                </a:lnTo>
                <a:lnTo>
                  <a:pt x="89527" y="73027"/>
                </a:lnTo>
                <a:lnTo>
                  <a:pt x="89527" y="48583"/>
                </a:lnTo>
                <a:lnTo>
                  <a:pt x="84333" y="48583"/>
                </a:lnTo>
                <a:lnTo>
                  <a:pt x="84333" y="38347"/>
                </a:lnTo>
                <a:lnTo>
                  <a:pt x="89527" y="38347"/>
                </a:lnTo>
                <a:lnTo>
                  <a:pt x="89527" y="3513"/>
                </a:lnTo>
                <a:close/>
              </a:path>
              <a:path w="408939" h="138429">
                <a:moveTo>
                  <a:pt x="51791" y="17416"/>
                </a:moveTo>
                <a:lnTo>
                  <a:pt x="46749" y="17416"/>
                </a:lnTo>
                <a:lnTo>
                  <a:pt x="46749" y="19708"/>
                </a:lnTo>
                <a:lnTo>
                  <a:pt x="43978" y="43123"/>
                </a:lnTo>
                <a:lnTo>
                  <a:pt x="35463" y="64376"/>
                </a:lnTo>
                <a:lnTo>
                  <a:pt x="20904" y="83194"/>
                </a:lnTo>
                <a:lnTo>
                  <a:pt x="0" y="99305"/>
                </a:lnTo>
                <a:lnTo>
                  <a:pt x="7333" y="108319"/>
                </a:lnTo>
                <a:lnTo>
                  <a:pt x="31063" y="89861"/>
                </a:lnTo>
                <a:lnTo>
                  <a:pt x="47074" y="68138"/>
                </a:lnTo>
                <a:lnTo>
                  <a:pt x="54339" y="48583"/>
                </a:lnTo>
                <a:lnTo>
                  <a:pt x="53624" y="48583"/>
                </a:lnTo>
                <a:lnTo>
                  <a:pt x="53624" y="38347"/>
                </a:lnTo>
                <a:lnTo>
                  <a:pt x="56711" y="38347"/>
                </a:lnTo>
                <a:lnTo>
                  <a:pt x="57849" y="27805"/>
                </a:lnTo>
                <a:lnTo>
                  <a:pt x="51791" y="27805"/>
                </a:lnTo>
                <a:lnTo>
                  <a:pt x="51791" y="17416"/>
                </a:lnTo>
                <a:close/>
              </a:path>
              <a:path w="408939" h="138429">
                <a:moveTo>
                  <a:pt x="77610" y="73027"/>
                </a:moveTo>
                <a:lnTo>
                  <a:pt x="52555" y="73027"/>
                </a:lnTo>
                <a:lnTo>
                  <a:pt x="52555" y="83263"/>
                </a:lnTo>
                <a:lnTo>
                  <a:pt x="77610" y="83263"/>
                </a:lnTo>
                <a:lnTo>
                  <a:pt x="77610" y="73027"/>
                </a:lnTo>
                <a:close/>
              </a:path>
              <a:path w="408939" h="138429">
                <a:moveTo>
                  <a:pt x="89527" y="73027"/>
                </a:moveTo>
                <a:lnTo>
                  <a:pt x="84027" y="73027"/>
                </a:lnTo>
                <a:lnTo>
                  <a:pt x="84027" y="83263"/>
                </a:lnTo>
                <a:lnTo>
                  <a:pt x="89527" y="83263"/>
                </a:lnTo>
                <a:lnTo>
                  <a:pt x="89527" y="73027"/>
                </a:lnTo>
                <a:close/>
              </a:path>
              <a:path w="408939" h="138429">
                <a:moveTo>
                  <a:pt x="56711" y="38347"/>
                </a:moveTo>
                <a:lnTo>
                  <a:pt x="53624" y="38347"/>
                </a:lnTo>
                <a:lnTo>
                  <a:pt x="53624" y="48583"/>
                </a:lnTo>
                <a:lnTo>
                  <a:pt x="54339" y="48583"/>
                </a:lnTo>
                <a:lnTo>
                  <a:pt x="56124" y="43780"/>
                </a:lnTo>
                <a:lnTo>
                  <a:pt x="56711" y="38347"/>
                </a:lnTo>
                <a:close/>
              </a:path>
              <a:path w="408939" h="138429">
                <a:moveTo>
                  <a:pt x="77610" y="38347"/>
                </a:moveTo>
                <a:lnTo>
                  <a:pt x="56711" y="38347"/>
                </a:lnTo>
                <a:lnTo>
                  <a:pt x="56124" y="43780"/>
                </a:lnTo>
                <a:lnTo>
                  <a:pt x="54339" y="48583"/>
                </a:lnTo>
                <a:lnTo>
                  <a:pt x="77610" y="48583"/>
                </a:lnTo>
                <a:lnTo>
                  <a:pt x="77610" y="38347"/>
                </a:lnTo>
                <a:close/>
              </a:path>
              <a:path w="408939" h="138429">
                <a:moveTo>
                  <a:pt x="89527" y="38347"/>
                </a:moveTo>
                <a:lnTo>
                  <a:pt x="84333" y="38347"/>
                </a:lnTo>
                <a:lnTo>
                  <a:pt x="84333" y="48583"/>
                </a:lnTo>
                <a:lnTo>
                  <a:pt x="89527" y="48583"/>
                </a:lnTo>
                <a:lnTo>
                  <a:pt x="89527" y="38347"/>
                </a:lnTo>
                <a:close/>
              </a:path>
              <a:path w="408939" h="138429">
                <a:moveTo>
                  <a:pt x="46749" y="17416"/>
                </a:moveTo>
                <a:lnTo>
                  <a:pt x="6111" y="17416"/>
                </a:lnTo>
                <a:lnTo>
                  <a:pt x="6111" y="27805"/>
                </a:lnTo>
                <a:lnTo>
                  <a:pt x="45791" y="27805"/>
                </a:lnTo>
                <a:lnTo>
                  <a:pt x="46749" y="19708"/>
                </a:lnTo>
                <a:lnTo>
                  <a:pt x="46749" y="17416"/>
                </a:lnTo>
                <a:close/>
              </a:path>
              <a:path w="408939" h="138429">
                <a:moveTo>
                  <a:pt x="58972" y="17416"/>
                </a:moveTo>
                <a:lnTo>
                  <a:pt x="51791" y="17416"/>
                </a:lnTo>
                <a:lnTo>
                  <a:pt x="51791" y="27805"/>
                </a:lnTo>
                <a:lnTo>
                  <a:pt x="57849" y="27805"/>
                </a:lnTo>
                <a:lnTo>
                  <a:pt x="58972" y="17416"/>
                </a:lnTo>
                <a:close/>
              </a:path>
              <a:path w="408939" h="138429">
                <a:moveTo>
                  <a:pt x="117485" y="0"/>
                </a:moveTo>
                <a:lnTo>
                  <a:pt x="105263" y="0"/>
                </a:lnTo>
                <a:lnTo>
                  <a:pt x="105263" y="138110"/>
                </a:lnTo>
                <a:lnTo>
                  <a:pt x="117485" y="138110"/>
                </a:lnTo>
                <a:lnTo>
                  <a:pt x="117485" y="0"/>
                </a:lnTo>
                <a:close/>
              </a:path>
              <a:path w="408939" h="138429">
                <a:moveTo>
                  <a:pt x="247792" y="152"/>
                </a:moveTo>
                <a:lnTo>
                  <a:pt x="235112" y="152"/>
                </a:lnTo>
                <a:lnTo>
                  <a:pt x="235112" y="84027"/>
                </a:lnTo>
                <a:lnTo>
                  <a:pt x="247792" y="84027"/>
                </a:lnTo>
                <a:lnTo>
                  <a:pt x="247792" y="61416"/>
                </a:lnTo>
                <a:lnTo>
                  <a:pt x="243973" y="61416"/>
                </a:lnTo>
                <a:lnTo>
                  <a:pt x="243973" y="50874"/>
                </a:lnTo>
                <a:lnTo>
                  <a:pt x="247792" y="50874"/>
                </a:lnTo>
                <a:lnTo>
                  <a:pt x="247792" y="32541"/>
                </a:lnTo>
                <a:lnTo>
                  <a:pt x="243973" y="32541"/>
                </a:lnTo>
                <a:lnTo>
                  <a:pt x="243973" y="21999"/>
                </a:lnTo>
                <a:lnTo>
                  <a:pt x="247792" y="21999"/>
                </a:lnTo>
                <a:lnTo>
                  <a:pt x="247792" y="152"/>
                </a:lnTo>
                <a:close/>
              </a:path>
              <a:path w="408939" h="138429">
                <a:moveTo>
                  <a:pt x="247792" y="50874"/>
                </a:moveTo>
                <a:lnTo>
                  <a:pt x="243973" y="50874"/>
                </a:lnTo>
                <a:lnTo>
                  <a:pt x="243973" y="61416"/>
                </a:lnTo>
                <a:lnTo>
                  <a:pt x="247792" y="61416"/>
                </a:lnTo>
                <a:lnTo>
                  <a:pt x="247792" y="50874"/>
                </a:lnTo>
                <a:close/>
              </a:path>
              <a:path w="408939" h="138429">
                <a:moveTo>
                  <a:pt x="268264" y="50874"/>
                </a:moveTo>
                <a:lnTo>
                  <a:pt x="247792" y="50874"/>
                </a:lnTo>
                <a:lnTo>
                  <a:pt x="247792" y="61416"/>
                </a:lnTo>
                <a:lnTo>
                  <a:pt x="268264" y="61416"/>
                </a:lnTo>
                <a:lnTo>
                  <a:pt x="268264" y="50874"/>
                </a:lnTo>
                <a:close/>
              </a:path>
              <a:path w="408939" h="138429">
                <a:moveTo>
                  <a:pt x="247792" y="21999"/>
                </a:moveTo>
                <a:lnTo>
                  <a:pt x="243973" y="21999"/>
                </a:lnTo>
                <a:lnTo>
                  <a:pt x="243973" y="32541"/>
                </a:lnTo>
                <a:lnTo>
                  <a:pt x="247792" y="32541"/>
                </a:lnTo>
                <a:lnTo>
                  <a:pt x="247792" y="21999"/>
                </a:lnTo>
                <a:close/>
              </a:path>
              <a:path w="408939" h="138429">
                <a:moveTo>
                  <a:pt x="268264" y="21999"/>
                </a:moveTo>
                <a:lnTo>
                  <a:pt x="247792" y="21999"/>
                </a:lnTo>
                <a:lnTo>
                  <a:pt x="247792" y="32541"/>
                </a:lnTo>
                <a:lnTo>
                  <a:pt x="268264" y="32541"/>
                </a:lnTo>
                <a:lnTo>
                  <a:pt x="268264" y="21999"/>
                </a:lnTo>
                <a:close/>
              </a:path>
              <a:path w="408939" h="138429">
                <a:moveTo>
                  <a:pt x="208529" y="8097"/>
                </a:moveTo>
                <a:lnTo>
                  <a:pt x="146348" y="8097"/>
                </a:lnTo>
                <a:lnTo>
                  <a:pt x="146348" y="18486"/>
                </a:lnTo>
                <a:lnTo>
                  <a:pt x="196001" y="18486"/>
                </a:lnTo>
                <a:lnTo>
                  <a:pt x="196001" y="36666"/>
                </a:lnTo>
                <a:lnTo>
                  <a:pt x="146654" y="36666"/>
                </a:lnTo>
                <a:lnTo>
                  <a:pt x="146654" y="76694"/>
                </a:lnTo>
                <a:lnTo>
                  <a:pt x="157501" y="76694"/>
                </a:lnTo>
                <a:lnTo>
                  <a:pt x="175433" y="76515"/>
                </a:lnTo>
                <a:lnTo>
                  <a:pt x="191647" y="75834"/>
                </a:lnTo>
                <a:lnTo>
                  <a:pt x="207173" y="74438"/>
                </a:lnTo>
                <a:lnTo>
                  <a:pt x="223042" y="72110"/>
                </a:lnTo>
                <a:lnTo>
                  <a:pt x="222964" y="71346"/>
                </a:lnTo>
                <a:lnTo>
                  <a:pt x="159029" y="71346"/>
                </a:lnTo>
                <a:lnTo>
                  <a:pt x="159029" y="66152"/>
                </a:lnTo>
                <a:lnTo>
                  <a:pt x="157501" y="66152"/>
                </a:lnTo>
                <a:lnTo>
                  <a:pt x="159029" y="66137"/>
                </a:lnTo>
                <a:lnTo>
                  <a:pt x="159029" y="46444"/>
                </a:lnTo>
                <a:lnTo>
                  <a:pt x="208529" y="46444"/>
                </a:lnTo>
                <a:lnTo>
                  <a:pt x="208529" y="8097"/>
                </a:lnTo>
                <a:close/>
              </a:path>
              <a:path w="408939" h="138429">
                <a:moveTo>
                  <a:pt x="221973" y="61722"/>
                </a:moveTo>
                <a:lnTo>
                  <a:pt x="206335" y="63961"/>
                </a:lnTo>
                <a:lnTo>
                  <a:pt x="191055" y="65312"/>
                </a:lnTo>
                <a:lnTo>
                  <a:pt x="175116" y="65975"/>
                </a:lnTo>
                <a:lnTo>
                  <a:pt x="159029" y="66137"/>
                </a:lnTo>
                <a:lnTo>
                  <a:pt x="159029" y="71346"/>
                </a:lnTo>
                <a:lnTo>
                  <a:pt x="222964" y="71346"/>
                </a:lnTo>
                <a:lnTo>
                  <a:pt x="221973" y="61722"/>
                </a:lnTo>
                <a:close/>
              </a:path>
              <a:path w="408939" h="138429">
                <a:moveTo>
                  <a:pt x="159029" y="66137"/>
                </a:moveTo>
                <a:lnTo>
                  <a:pt x="157501" y="66152"/>
                </a:lnTo>
                <a:lnTo>
                  <a:pt x="159029" y="66152"/>
                </a:lnTo>
                <a:close/>
              </a:path>
              <a:path w="408939" h="138429">
                <a:moveTo>
                  <a:pt x="247792" y="91208"/>
                </a:moveTo>
                <a:lnTo>
                  <a:pt x="158112" y="91208"/>
                </a:lnTo>
                <a:lnTo>
                  <a:pt x="158112" y="101596"/>
                </a:lnTo>
                <a:lnTo>
                  <a:pt x="235112" y="101596"/>
                </a:lnTo>
                <a:lnTo>
                  <a:pt x="235112" y="138110"/>
                </a:lnTo>
                <a:lnTo>
                  <a:pt x="247792" y="138110"/>
                </a:lnTo>
                <a:lnTo>
                  <a:pt x="247792" y="91208"/>
                </a:lnTo>
                <a:close/>
              </a:path>
              <a:path w="408939" h="138429">
                <a:moveTo>
                  <a:pt x="388335" y="0"/>
                </a:moveTo>
                <a:lnTo>
                  <a:pt x="375655" y="0"/>
                </a:lnTo>
                <a:lnTo>
                  <a:pt x="375655" y="78069"/>
                </a:lnTo>
                <a:lnTo>
                  <a:pt x="388335" y="78069"/>
                </a:lnTo>
                <a:lnTo>
                  <a:pt x="388335" y="42166"/>
                </a:lnTo>
                <a:lnTo>
                  <a:pt x="384974" y="42166"/>
                </a:lnTo>
                <a:lnTo>
                  <a:pt x="384974" y="31624"/>
                </a:lnTo>
                <a:lnTo>
                  <a:pt x="388335" y="31624"/>
                </a:lnTo>
                <a:lnTo>
                  <a:pt x="388335" y="0"/>
                </a:lnTo>
                <a:close/>
              </a:path>
              <a:path w="408939" h="138429">
                <a:moveTo>
                  <a:pt x="388335" y="31624"/>
                </a:moveTo>
                <a:lnTo>
                  <a:pt x="384974" y="31624"/>
                </a:lnTo>
                <a:lnTo>
                  <a:pt x="384974" y="42166"/>
                </a:lnTo>
                <a:lnTo>
                  <a:pt x="388335" y="42166"/>
                </a:lnTo>
                <a:lnTo>
                  <a:pt x="388335" y="31624"/>
                </a:lnTo>
                <a:close/>
              </a:path>
              <a:path w="408939" h="138429">
                <a:moveTo>
                  <a:pt x="408808" y="31624"/>
                </a:moveTo>
                <a:lnTo>
                  <a:pt x="388335" y="31624"/>
                </a:lnTo>
                <a:lnTo>
                  <a:pt x="388335" y="42166"/>
                </a:lnTo>
                <a:lnTo>
                  <a:pt x="408808" y="42166"/>
                </a:lnTo>
                <a:lnTo>
                  <a:pt x="408808" y="31624"/>
                </a:lnTo>
                <a:close/>
              </a:path>
              <a:path w="408939" h="138429">
                <a:moveTo>
                  <a:pt x="388335" y="85555"/>
                </a:moveTo>
                <a:lnTo>
                  <a:pt x="301252" y="85555"/>
                </a:lnTo>
                <a:lnTo>
                  <a:pt x="301252" y="136277"/>
                </a:lnTo>
                <a:lnTo>
                  <a:pt x="388335" y="136277"/>
                </a:lnTo>
                <a:lnTo>
                  <a:pt x="388335" y="125888"/>
                </a:lnTo>
                <a:lnTo>
                  <a:pt x="313780" y="125888"/>
                </a:lnTo>
                <a:lnTo>
                  <a:pt x="313780" y="95791"/>
                </a:lnTo>
                <a:lnTo>
                  <a:pt x="388335" y="95791"/>
                </a:lnTo>
                <a:lnTo>
                  <a:pt x="388335" y="85555"/>
                </a:lnTo>
                <a:close/>
              </a:path>
              <a:path w="408939" h="138429">
                <a:moveTo>
                  <a:pt x="388335" y="95791"/>
                </a:moveTo>
                <a:lnTo>
                  <a:pt x="375961" y="95791"/>
                </a:lnTo>
                <a:lnTo>
                  <a:pt x="375961" y="125888"/>
                </a:lnTo>
                <a:lnTo>
                  <a:pt x="388335" y="125888"/>
                </a:lnTo>
                <a:lnTo>
                  <a:pt x="388335" y="95791"/>
                </a:lnTo>
                <a:close/>
              </a:path>
              <a:path w="408939" h="138429">
                <a:moveTo>
                  <a:pt x="300489" y="6874"/>
                </a:moveTo>
                <a:lnTo>
                  <a:pt x="287808" y="6874"/>
                </a:lnTo>
                <a:lnTo>
                  <a:pt x="287808" y="67680"/>
                </a:lnTo>
                <a:lnTo>
                  <a:pt x="298655" y="67680"/>
                </a:lnTo>
                <a:lnTo>
                  <a:pt x="314167" y="67389"/>
                </a:lnTo>
                <a:lnTo>
                  <a:pt x="329936" y="66381"/>
                </a:lnTo>
                <a:lnTo>
                  <a:pt x="346221" y="64457"/>
                </a:lnTo>
                <a:lnTo>
                  <a:pt x="358995" y="62180"/>
                </a:lnTo>
                <a:lnTo>
                  <a:pt x="300489" y="62180"/>
                </a:lnTo>
                <a:lnTo>
                  <a:pt x="300489" y="56985"/>
                </a:lnTo>
                <a:lnTo>
                  <a:pt x="298655" y="56985"/>
                </a:lnTo>
                <a:lnTo>
                  <a:pt x="300489" y="56951"/>
                </a:lnTo>
                <a:lnTo>
                  <a:pt x="300489" y="6874"/>
                </a:lnTo>
                <a:close/>
              </a:path>
              <a:path w="408939" h="138429">
                <a:moveTo>
                  <a:pt x="361752" y="51027"/>
                </a:moveTo>
                <a:lnTo>
                  <a:pt x="345147" y="53892"/>
                </a:lnTo>
                <a:lnTo>
                  <a:pt x="329172" y="55725"/>
                </a:lnTo>
                <a:lnTo>
                  <a:pt x="313713" y="56699"/>
                </a:lnTo>
                <a:lnTo>
                  <a:pt x="300489" y="56951"/>
                </a:lnTo>
                <a:lnTo>
                  <a:pt x="300489" y="62180"/>
                </a:lnTo>
                <a:lnTo>
                  <a:pt x="358995" y="62180"/>
                </a:lnTo>
                <a:lnTo>
                  <a:pt x="363280" y="61416"/>
                </a:lnTo>
                <a:lnTo>
                  <a:pt x="361752" y="51027"/>
                </a:lnTo>
                <a:close/>
              </a:path>
              <a:path w="408939" h="138429">
                <a:moveTo>
                  <a:pt x="300489" y="56951"/>
                </a:moveTo>
                <a:lnTo>
                  <a:pt x="298655" y="56985"/>
                </a:lnTo>
                <a:lnTo>
                  <a:pt x="300489" y="56985"/>
                </a:lnTo>
                <a:close/>
              </a:path>
            </a:pathLst>
          </a:custGeom>
          <a:solidFill>
            <a:srgbClr val="6775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4850160" y="4923184"/>
            <a:ext cx="395605" cy="138430"/>
          </a:xfrm>
          <a:custGeom>
            <a:avLst/>
            <a:gdLst/>
            <a:ahLst/>
            <a:cxnLst/>
            <a:rect l="l" t="t" r="r" b="b"/>
            <a:pathLst>
              <a:path w="395604" h="138429">
                <a:moveTo>
                  <a:pt x="89527" y="3513"/>
                </a:moveTo>
                <a:lnTo>
                  <a:pt x="77610" y="3513"/>
                </a:lnTo>
                <a:lnTo>
                  <a:pt x="77610" y="131082"/>
                </a:lnTo>
                <a:lnTo>
                  <a:pt x="89527" y="131082"/>
                </a:lnTo>
                <a:lnTo>
                  <a:pt x="89527" y="83263"/>
                </a:lnTo>
                <a:lnTo>
                  <a:pt x="84027" y="83263"/>
                </a:lnTo>
                <a:lnTo>
                  <a:pt x="84027" y="73027"/>
                </a:lnTo>
                <a:lnTo>
                  <a:pt x="89527" y="73027"/>
                </a:lnTo>
                <a:lnTo>
                  <a:pt x="89527" y="48583"/>
                </a:lnTo>
                <a:lnTo>
                  <a:pt x="84333" y="48583"/>
                </a:lnTo>
                <a:lnTo>
                  <a:pt x="84333" y="38347"/>
                </a:lnTo>
                <a:lnTo>
                  <a:pt x="89527" y="38347"/>
                </a:lnTo>
                <a:lnTo>
                  <a:pt x="89527" y="3513"/>
                </a:lnTo>
                <a:close/>
              </a:path>
              <a:path w="395604" h="138429">
                <a:moveTo>
                  <a:pt x="51791" y="17416"/>
                </a:moveTo>
                <a:lnTo>
                  <a:pt x="46749" y="17416"/>
                </a:lnTo>
                <a:lnTo>
                  <a:pt x="46749" y="19708"/>
                </a:lnTo>
                <a:lnTo>
                  <a:pt x="43978" y="43123"/>
                </a:lnTo>
                <a:lnTo>
                  <a:pt x="35463" y="64376"/>
                </a:lnTo>
                <a:lnTo>
                  <a:pt x="20904" y="83194"/>
                </a:lnTo>
                <a:lnTo>
                  <a:pt x="0" y="99305"/>
                </a:lnTo>
                <a:lnTo>
                  <a:pt x="7333" y="108319"/>
                </a:lnTo>
                <a:lnTo>
                  <a:pt x="31063" y="89861"/>
                </a:lnTo>
                <a:lnTo>
                  <a:pt x="47074" y="68138"/>
                </a:lnTo>
                <a:lnTo>
                  <a:pt x="54339" y="48583"/>
                </a:lnTo>
                <a:lnTo>
                  <a:pt x="53624" y="48583"/>
                </a:lnTo>
                <a:lnTo>
                  <a:pt x="53624" y="38347"/>
                </a:lnTo>
                <a:lnTo>
                  <a:pt x="56711" y="38347"/>
                </a:lnTo>
                <a:lnTo>
                  <a:pt x="57849" y="27805"/>
                </a:lnTo>
                <a:lnTo>
                  <a:pt x="51791" y="27805"/>
                </a:lnTo>
                <a:lnTo>
                  <a:pt x="51791" y="17416"/>
                </a:lnTo>
                <a:close/>
              </a:path>
              <a:path w="395604" h="138429">
                <a:moveTo>
                  <a:pt x="77610" y="73027"/>
                </a:moveTo>
                <a:lnTo>
                  <a:pt x="52555" y="73027"/>
                </a:lnTo>
                <a:lnTo>
                  <a:pt x="52555" y="83263"/>
                </a:lnTo>
                <a:lnTo>
                  <a:pt x="77610" y="83263"/>
                </a:lnTo>
                <a:lnTo>
                  <a:pt x="77610" y="73027"/>
                </a:lnTo>
                <a:close/>
              </a:path>
              <a:path w="395604" h="138429">
                <a:moveTo>
                  <a:pt x="89527" y="73027"/>
                </a:moveTo>
                <a:lnTo>
                  <a:pt x="84027" y="73027"/>
                </a:lnTo>
                <a:lnTo>
                  <a:pt x="84027" y="83263"/>
                </a:lnTo>
                <a:lnTo>
                  <a:pt x="89527" y="83263"/>
                </a:lnTo>
                <a:lnTo>
                  <a:pt x="89527" y="73027"/>
                </a:lnTo>
                <a:close/>
              </a:path>
              <a:path w="395604" h="138429">
                <a:moveTo>
                  <a:pt x="56711" y="38347"/>
                </a:moveTo>
                <a:lnTo>
                  <a:pt x="53624" y="38347"/>
                </a:lnTo>
                <a:lnTo>
                  <a:pt x="53624" y="48583"/>
                </a:lnTo>
                <a:lnTo>
                  <a:pt x="54339" y="48583"/>
                </a:lnTo>
                <a:lnTo>
                  <a:pt x="56124" y="43780"/>
                </a:lnTo>
                <a:lnTo>
                  <a:pt x="56711" y="38347"/>
                </a:lnTo>
                <a:close/>
              </a:path>
              <a:path w="395604" h="138429">
                <a:moveTo>
                  <a:pt x="77610" y="38347"/>
                </a:moveTo>
                <a:lnTo>
                  <a:pt x="56711" y="38347"/>
                </a:lnTo>
                <a:lnTo>
                  <a:pt x="56124" y="43780"/>
                </a:lnTo>
                <a:lnTo>
                  <a:pt x="54339" y="48583"/>
                </a:lnTo>
                <a:lnTo>
                  <a:pt x="77610" y="48583"/>
                </a:lnTo>
                <a:lnTo>
                  <a:pt x="77610" y="38347"/>
                </a:lnTo>
                <a:close/>
              </a:path>
              <a:path w="395604" h="138429">
                <a:moveTo>
                  <a:pt x="89527" y="38347"/>
                </a:moveTo>
                <a:lnTo>
                  <a:pt x="84333" y="38347"/>
                </a:lnTo>
                <a:lnTo>
                  <a:pt x="84333" y="48583"/>
                </a:lnTo>
                <a:lnTo>
                  <a:pt x="89527" y="48583"/>
                </a:lnTo>
                <a:lnTo>
                  <a:pt x="89527" y="38347"/>
                </a:lnTo>
                <a:close/>
              </a:path>
              <a:path w="395604" h="138429">
                <a:moveTo>
                  <a:pt x="46749" y="17416"/>
                </a:moveTo>
                <a:lnTo>
                  <a:pt x="6111" y="17416"/>
                </a:lnTo>
                <a:lnTo>
                  <a:pt x="6111" y="27805"/>
                </a:lnTo>
                <a:lnTo>
                  <a:pt x="45791" y="27805"/>
                </a:lnTo>
                <a:lnTo>
                  <a:pt x="46749" y="19708"/>
                </a:lnTo>
                <a:lnTo>
                  <a:pt x="46749" y="17416"/>
                </a:lnTo>
                <a:close/>
              </a:path>
              <a:path w="395604" h="138429">
                <a:moveTo>
                  <a:pt x="58972" y="17416"/>
                </a:moveTo>
                <a:lnTo>
                  <a:pt x="51791" y="17416"/>
                </a:lnTo>
                <a:lnTo>
                  <a:pt x="51791" y="27805"/>
                </a:lnTo>
                <a:lnTo>
                  <a:pt x="57849" y="27805"/>
                </a:lnTo>
                <a:lnTo>
                  <a:pt x="58972" y="17416"/>
                </a:lnTo>
                <a:close/>
              </a:path>
              <a:path w="395604" h="138429">
                <a:moveTo>
                  <a:pt x="117485" y="0"/>
                </a:moveTo>
                <a:lnTo>
                  <a:pt x="105263" y="0"/>
                </a:lnTo>
                <a:lnTo>
                  <a:pt x="105263" y="138110"/>
                </a:lnTo>
                <a:lnTo>
                  <a:pt x="117485" y="138110"/>
                </a:lnTo>
                <a:lnTo>
                  <a:pt x="117485" y="0"/>
                </a:lnTo>
                <a:close/>
              </a:path>
              <a:path w="395604" h="138429">
                <a:moveTo>
                  <a:pt x="247792" y="152"/>
                </a:moveTo>
                <a:lnTo>
                  <a:pt x="235112" y="152"/>
                </a:lnTo>
                <a:lnTo>
                  <a:pt x="235112" y="84027"/>
                </a:lnTo>
                <a:lnTo>
                  <a:pt x="247792" y="84027"/>
                </a:lnTo>
                <a:lnTo>
                  <a:pt x="247792" y="61416"/>
                </a:lnTo>
                <a:lnTo>
                  <a:pt x="243973" y="61416"/>
                </a:lnTo>
                <a:lnTo>
                  <a:pt x="243973" y="50874"/>
                </a:lnTo>
                <a:lnTo>
                  <a:pt x="247792" y="50874"/>
                </a:lnTo>
                <a:lnTo>
                  <a:pt x="247792" y="32541"/>
                </a:lnTo>
                <a:lnTo>
                  <a:pt x="243973" y="32541"/>
                </a:lnTo>
                <a:lnTo>
                  <a:pt x="243973" y="21999"/>
                </a:lnTo>
                <a:lnTo>
                  <a:pt x="247792" y="21999"/>
                </a:lnTo>
                <a:lnTo>
                  <a:pt x="247792" y="152"/>
                </a:lnTo>
                <a:close/>
              </a:path>
              <a:path w="395604" h="138429">
                <a:moveTo>
                  <a:pt x="247792" y="50874"/>
                </a:moveTo>
                <a:lnTo>
                  <a:pt x="243973" y="50874"/>
                </a:lnTo>
                <a:lnTo>
                  <a:pt x="243973" y="61416"/>
                </a:lnTo>
                <a:lnTo>
                  <a:pt x="247792" y="61416"/>
                </a:lnTo>
                <a:lnTo>
                  <a:pt x="247792" y="50874"/>
                </a:lnTo>
                <a:close/>
              </a:path>
              <a:path w="395604" h="138429">
                <a:moveTo>
                  <a:pt x="268264" y="50874"/>
                </a:moveTo>
                <a:lnTo>
                  <a:pt x="247792" y="50874"/>
                </a:lnTo>
                <a:lnTo>
                  <a:pt x="247792" y="61416"/>
                </a:lnTo>
                <a:lnTo>
                  <a:pt x="268264" y="61416"/>
                </a:lnTo>
                <a:lnTo>
                  <a:pt x="268264" y="50874"/>
                </a:lnTo>
                <a:close/>
              </a:path>
              <a:path w="395604" h="138429">
                <a:moveTo>
                  <a:pt x="247792" y="21999"/>
                </a:moveTo>
                <a:lnTo>
                  <a:pt x="243973" y="21999"/>
                </a:lnTo>
                <a:lnTo>
                  <a:pt x="243973" y="32541"/>
                </a:lnTo>
                <a:lnTo>
                  <a:pt x="247792" y="32541"/>
                </a:lnTo>
                <a:lnTo>
                  <a:pt x="247792" y="21999"/>
                </a:lnTo>
                <a:close/>
              </a:path>
              <a:path w="395604" h="138429">
                <a:moveTo>
                  <a:pt x="268264" y="21999"/>
                </a:moveTo>
                <a:lnTo>
                  <a:pt x="247792" y="21999"/>
                </a:lnTo>
                <a:lnTo>
                  <a:pt x="247792" y="32541"/>
                </a:lnTo>
                <a:lnTo>
                  <a:pt x="268264" y="32541"/>
                </a:lnTo>
                <a:lnTo>
                  <a:pt x="268264" y="21999"/>
                </a:lnTo>
                <a:close/>
              </a:path>
              <a:path w="395604" h="138429">
                <a:moveTo>
                  <a:pt x="208529" y="8097"/>
                </a:moveTo>
                <a:lnTo>
                  <a:pt x="146348" y="8097"/>
                </a:lnTo>
                <a:lnTo>
                  <a:pt x="146348" y="18486"/>
                </a:lnTo>
                <a:lnTo>
                  <a:pt x="196001" y="18486"/>
                </a:lnTo>
                <a:lnTo>
                  <a:pt x="196001" y="36666"/>
                </a:lnTo>
                <a:lnTo>
                  <a:pt x="146654" y="36666"/>
                </a:lnTo>
                <a:lnTo>
                  <a:pt x="146654" y="76694"/>
                </a:lnTo>
                <a:lnTo>
                  <a:pt x="157501" y="76694"/>
                </a:lnTo>
                <a:lnTo>
                  <a:pt x="175433" y="76515"/>
                </a:lnTo>
                <a:lnTo>
                  <a:pt x="191647" y="75834"/>
                </a:lnTo>
                <a:lnTo>
                  <a:pt x="207173" y="74438"/>
                </a:lnTo>
                <a:lnTo>
                  <a:pt x="223042" y="72110"/>
                </a:lnTo>
                <a:lnTo>
                  <a:pt x="222964" y="71346"/>
                </a:lnTo>
                <a:lnTo>
                  <a:pt x="159029" y="71346"/>
                </a:lnTo>
                <a:lnTo>
                  <a:pt x="159029" y="66152"/>
                </a:lnTo>
                <a:lnTo>
                  <a:pt x="157501" y="66152"/>
                </a:lnTo>
                <a:lnTo>
                  <a:pt x="159029" y="66137"/>
                </a:lnTo>
                <a:lnTo>
                  <a:pt x="159029" y="46444"/>
                </a:lnTo>
                <a:lnTo>
                  <a:pt x="208529" y="46444"/>
                </a:lnTo>
                <a:lnTo>
                  <a:pt x="208529" y="8097"/>
                </a:lnTo>
                <a:close/>
              </a:path>
              <a:path w="395604" h="138429">
                <a:moveTo>
                  <a:pt x="221973" y="61722"/>
                </a:moveTo>
                <a:lnTo>
                  <a:pt x="206335" y="63961"/>
                </a:lnTo>
                <a:lnTo>
                  <a:pt x="191055" y="65312"/>
                </a:lnTo>
                <a:lnTo>
                  <a:pt x="175116" y="65975"/>
                </a:lnTo>
                <a:lnTo>
                  <a:pt x="159029" y="66137"/>
                </a:lnTo>
                <a:lnTo>
                  <a:pt x="159029" y="71346"/>
                </a:lnTo>
                <a:lnTo>
                  <a:pt x="222964" y="71346"/>
                </a:lnTo>
                <a:lnTo>
                  <a:pt x="221973" y="61722"/>
                </a:lnTo>
                <a:close/>
              </a:path>
              <a:path w="395604" h="138429">
                <a:moveTo>
                  <a:pt x="159029" y="66137"/>
                </a:moveTo>
                <a:lnTo>
                  <a:pt x="157501" y="66152"/>
                </a:lnTo>
                <a:lnTo>
                  <a:pt x="159029" y="66152"/>
                </a:lnTo>
                <a:close/>
              </a:path>
              <a:path w="395604" h="138429">
                <a:moveTo>
                  <a:pt x="247792" y="91208"/>
                </a:moveTo>
                <a:lnTo>
                  <a:pt x="158112" y="91208"/>
                </a:lnTo>
                <a:lnTo>
                  <a:pt x="158112" y="101596"/>
                </a:lnTo>
                <a:lnTo>
                  <a:pt x="235112" y="101596"/>
                </a:lnTo>
                <a:lnTo>
                  <a:pt x="235112" y="138110"/>
                </a:lnTo>
                <a:lnTo>
                  <a:pt x="247792" y="138110"/>
                </a:lnTo>
                <a:lnTo>
                  <a:pt x="247792" y="91208"/>
                </a:lnTo>
                <a:close/>
              </a:path>
              <a:path w="395604" h="138429">
                <a:moveTo>
                  <a:pt x="395058" y="0"/>
                </a:moveTo>
                <a:lnTo>
                  <a:pt x="382377" y="0"/>
                </a:lnTo>
                <a:lnTo>
                  <a:pt x="382377" y="138416"/>
                </a:lnTo>
                <a:lnTo>
                  <a:pt x="395058" y="138416"/>
                </a:lnTo>
                <a:lnTo>
                  <a:pt x="395058" y="73944"/>
                </a:lnTo>
                <a:lnTo>
                  <a:pt x="387572" y="73944"/>
                </a:lnTo>
                <a:lnTo>
                  <a:pt x="387572" y="63555"/>
                </a:lnTo>
                <a:lnTo>
                  <a:pt x="395058" y="63555"/>
                </a:lnTo>
                <a:lnTo>
                  <a:pt x="395058" y="42624"/>
                </a:lnTo>
                <a:lnTo>
                  <a:pt x="387572" y="42624"/>
                </a:lnTo>
                <a:lnTo>
                  <a:pt x="387572" y="32083"/>
                </a:lnTo>
                <a:lnTo>
                  <a:pt x="395058" y="32083"/>
                </a:lnTo>
                <a:lnTo>
                  <a:pt x="395058" y="0"/>
                </a:lnTo>
                <a:close/>
              </a:path>
              <a:path w="395604" h="138429">
                <a:moveTo>
                  <a:pt x="301252" y="15124"/>
                </a:moveTo>
                <a:lnTo>
                  <a:pt x="288725" y="15124"/>
                </a:lnTo>
                <a:lnTo>
                  <a:pt x="288725" y="106333"/>
                </a:lnTo>
                <a:lnTo>
                  <a:pt x="299114" y="106333"/>
                </a:lnTo>
                <a:lnTo>
                  <a:pt x="315952" y="106079"/>
                </a:lnTo>
                <a:lnTo>
                  <a:pt x="331273" y="105225"/>
                </a:lnTo>
                <a:lnTo>
                  <a:pt x="345906" y="103625"/>
                </a:lnTo>
                <a:lnTo>
                  <a:pt x="360683" y="101138"/>
                </a:lnTo>
                <a:lnTo>
                  <a:pt x="360638" y="100833"/>
                </a:lnTo>
                <a:lnTo>
                  <a:pt x="301252" y="100833"/>
                </a:lnTo>
                <a:lnTo>
                  <a:pt x="301252" y="95638"/>
                </a:lnTo>
                <a:lnTo>
                  <a:pt x="299114" y="95638"/>
                </a:lnTo>
                <a:lnTo>
                  <a:pt x="301252" y="95609"/>
                </a:lnTo>
                <a:lnTo>
                  <a:pt x="301252" y="15124"/>
                </a:lnTo>
                <a:close/>
              </a:path>
              <a:path w="395604" h="138429">
                <a:moveTo>
                  <a:pt x="359155" y="90749"/>
                </a:moveTo>
                <a:lnTo>
                  <a:pt x="344811" y="93124"/>
                </a:lnTo>
                <a:lnTo>
                  <a:pt x="330567" y="94626"/>
                </a:lnTo>
                <a:lnTo>
                  <a:pt x="315606" y="95411"/>
                </a:lnTo>
                <a:lnTo>
                  <a:pt x="301252" y="95609"/>
                </a:lnTo>
                <a:lnTo>
                  <a:pt x="301252" y="100833"/>
                </a:lnTo>
                <a:lnTo>
                  <a:pt x="360638" y="100833"/>
                </a:lnTo>
                <a:lnTo>
                  <a:pt x="359155" y="90749"/>
                </a:lnTo>
                <a:close/>
              </a:path>
              <a:path w="395604" h="138429">
                <a:moveTo>
                  <a:pt x="301252" y="95609"/>
                </a:moveTo>
                <a:lnTo>
                  <a:pt x="299114" y="95638"/>
                </a:lnTo>
                <a:lnTo>
                  <a:pt x="301252" y="95638"/>
                </a:lnTo>
                <a:close/>
              </a:path>
              <a:path w="395604" h="138429">
                <a:moveTo>
                  <a:pt x="382377" y="63555"/>
                </a:moveTo>
                <a:lnTo>
                  <a:pt x="340975" y="63555"/>
                </a:lnTo>
                <a:lnTo>
                  <a:pt x="340975" y="73944"/>
                </a:lnTo>
                <a:lnTo>
                  <a:pt x="382377" y="73944"/>
                </a:lnTo>
                <a:lnTo>
                  <a:pt x="382377" y="63555"/>
                </a:lnTo>
                <a:close/>
              </a:path>
              <a:path w="395604" h="138429">
                <a:moveTo>
                  <a:pt x="395058" y="63555"/>
                </a:moveTo>
                <a:lnTo>
                  <a:pt x="387572" y="63555"/>
                </a:lnTo>
                <a:lnTo>
                  <a:pt x="387572" y="73944"/>
                </a:lnTo>
                <a:lnTo>
                  <a:pt x="395058" y="73944"/>
                </a:lnTo>
                <a:lnTo>
                  <a:pt x="395058" y="63555"/>
                </a:lnTo>
                <a:close/>
              </a:path>
              <a:path w="395604" h="138429">
                <a:moveTo>
                  <a:pt x="382377" y="32083"/>
                </a:moveTo>
                <a:lnTo>
                  <a:pt x="340975" y="32083"/>
                </a:lnTo>
                <a:lnTo>
                  <a:pt x="340975" y="42624"/>
                </a:lnTo>
                <a:lnTo>
                  <a:pt x="382377" y="42624"/>
                </a:lnTo>
                <a:lnTo>
                  <a:pt x="382377" y="32083"/>
                </a:lnTo>
                <a:close/>
              </a:path>
              <a:path w="395604" h="138429">
                <a:moveTo>
                  <a:pt x="395058" y="32083"/>
                </a:moveTo>
                <a:lnTo>
                  <a:pt x="387572" y="32083"/>
                </a:lnTo>
                <a:lnTo>
                  <a:pt x="387572" y="42624"/>
                </a:lnTo>
                <a:lnTo>
                  <a:pt x="395058" y="42624"/>
                </a:lnTo>
                <a:lnTo>
                  <a:pt x="395058" y="32083"/>
                </a:lnTo>
                <a:close/>
              </a:path>
            </a:pathLst>
          </a:custGeom>
          <a:solidFill>
            <a:srgbClr val="6775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5506332" y="4922573"/>
            <a:ext cx="393700" cy="139065"/>
          </a:xfrm>
          <a:custGeom>
            <a:avLst/>
            <a:gdLst/>
            <a:ahLst/>
            <a:cxnLst/>
            <a:rect l="l" t="t" r="r" b="b"/>
            <a:pathLst>
              <a:path w="393700" h="139064">
                <a:moveTo>
                  <a:pt x="37430" y="12527"/>
                </a:moveTo>
                <a:lnTo>
                  <a:pt x="34986" y="12527"/>
                </a:lnTo>
                <a:lnTo>
                  <a:pt x="34986" y="23069"/>
                </a:lnTo>
                <a:lnTo>
                  <a:pt x="32441" y="36711"/>
                </a:lnTo>
                <a:lnTo>
                  <a:pt x="25284" y="48907"/>
                </a:lnTo>
                <a:lnTo>
                  <a:pt x="14232" y="58840"/>
                </a:lnTo>
                <a:lnTo>
                  <a:pt x="0" y="65694"/>
                </a:lnTo>
                <a:lnTo>
                  <a:pt x="6416" y="75777"/>
                </a:lnTo>
                <a:lnTo>
                  <a:pt x="22324" y="67606"/>
                </a:lnTo>
                <a:lnTo>
                  <a:pt x="34680" y="55553"/>
                </a:lnTo>
                <a:lnTo>
                  <a:pt x="41724" y="42244"/>
                </a:lnTo>
                <a:lnTo>
                  <a:pt x="40318" y="39731"/>
                </a:lnTo>
                <a:lnTo>
                  <a:pt x="37430" y="23069"/>
                </a:lnTo>
                <a:lnTo>
                  <a:pt x="37430" y="12527"/>
                </a:lnTo>
                <a:close/>
              </a:path>
              <a:path w="393700" h="139064">
                <a:moveTo>
                  <a:pt x="47972" y="12527"/>
                </a:moveTo>
                <a:lnTo>
                  <a:pt x="45527" y="12527"/>
                </a:lnTo>
                <a:lnTo>
                  <a:pt x="45527" y="23069"/>
                </a:lnTo>
                <a:lnTo>
                  <a:pt x="42682" y="40435"/>
                </a:lnTo>
                <a:lnTo>
                  <a:pt x="41724" y="42244"/>
                </a:lnTo>
                <a:lnTo>
                  <a:pt x="48392" y="54159"/>
                </a:lnTo>
                <a:lnTo>
                  <a:pt x="60762" y="65608"/>
                </a:lnTo>
                <a:lnTo>
                  <a:pt x="76541" y="73333"/>
                </a:lnTo>
                <a:lnTo>
                  <a:pt x="82805" y="63402"/>
                </a:lnTo>
                <a:lnTo>
                  <a:pt x="68790" y="56907"/>
                </a:lnTo>
                <a:lnTo>
                  <a:pt x="57768" y="47532"/>
                </a:lnTo>
                <a:lnTo>
                  <a:pt x="50557" y="36010"/>
                </a:lnTo>
                <a:lnTo>
                  <a:pt x="47972" y="23069"/>
                </a:lnTo>
                <a:lnTo>
                  <a:pt x="47972" y="12527"/>
                </a:lnTo>
                <a:close/>
              </a:path>
              <a:path w="393700" h="139064">
                <a:moveTo>
                  <a:pt x="45527" y="12527"/>
                </a:moveTo>
                <a:lnTo>
                  <a:pt x="37430" y="12527"/>
                </a:lnTo>
                <a:lnTo>
                  <a:pt x="37430" y="23069"/>
                </a:lnTo>
                <a:lnTo>
                  <a:pt x="40318" y="39731"/>
                </a:lnTo>
                <a:lnTo>
                  <a:pt x="41724" y="42244"/>
                </a:lnTo>
                <a:lnTo>
                  <a:pt x="42682" y="40435"/>
                </a:lnTo>
                <a:lnTo>
                  <a:pt x="45527" y="23069"/>
                </a:lnTo>
                <a:lnTo>
                  <a:pt x="45527" y="12527"/>
                </a:lnTo>
                <a:close/>
              </a:path>
              <a:path w="393700" h="139064">
                <a:moveTo>
                  <a:pt x="79138" y="9624"/>
                </a:moveTo>
                <a:lnTo>
                  <a:pt x="3513" y="9624"/>
                </a:lnTo>
                <a:lnTo>
                  <a:pt x="3513" y="19861"/>
                </a:lnTo>
                <a:lnTo>
                  <a:pt x="34986" y="19861"/>
                </a:lnTo>
                <a:lnTo>
                  <a:pt x="34986" y="12527"/>
                </a:lnTo>
                <a:lnTo>
                  <a:pt x="79138" y="12527"/>
                </a:lnTo>
                <a:lnTo>
                  <a:pt x="79138" y="9624"/>
                </a:lnTo>
                <a:close/>
              </a:path>
              <a:path w="393700" h="139064">
                <a:moveTo>
                  <a:pt x="79138" y="12527"/>
                </a:moveTo>
                <a:lnTo>
                  <a:pt x="47972" y="12527"/>
                </a:lnTo>
                <a:lnTo>
                  <a:pt x="47972" y="19861"/>
                </a:lnTo>
                <a:lnTo>
                  <a:pt x="79138" y="19861"/>
                </a:lnTo>
                <a:lnTo>
                  <a:pt x="79138" y="12527"/>
                </a:lnTo>
                <a:close/>
              </a:path>
              <a:path w="393700" h="139064">
                <a:moveTo>
                  <a:pt x="111527" y="611"/>
                </a:moveTo>
                <a:lnTo>
                  <a:pt x="98694" y="611"/>
                </a:lnTo>
                <a:lnTo>
                  <a:pt x="98694" y="75319"/>
                </a:lnTo>
                <a:lnTo>
                  <a:pt x="111527" y="75319"/>
                </a:lnTo>
                <a:lnTo>
                  <a:pt x="111527" y="611"/>
                </a:lnTo>
                <a:close/>
              </a:path>
              <a:path w="393700" h="139064">
                <a:moveTo>
                  <a:pt x="34986" y="82194"/>
                </a:moveTo>
                <a:lnTo>
                  <a:pt x="22458" y="82194"/>
                </a:lnTo>
                <a:lnTo>
                  <a:pt x="22458" y="136888"/>
                </a:lnTo>
                <a:lnTo>
                  <a:pt x="111527" y="136888"/>
                </a:lnTo>
                <a:lnTo>
                  <a:pt x="111527" y="126499"/>
                </a:lnTo>
                <a:lnTo>
                  <a:pt x="34986" y="126499"/>
                </a:lnTo>
                <a:lnTo>
                  <a:pt x="34986" y="108777"/>
                </a:lnTo>
                <a:lnTo>
                  <a:pt x="111527" y="108777"/>
                </a:lnTo>
                <a:lnTo>
                  <a:pt x="111527" y="98541"/>
                </a:lnTo>
                <a:lnTo>
                  <a:pt x="34986" y="98541"/>
                </a:lnTo>
                <a:lnTo>
                  <a:pt x="34986" y="82194"/>
                </a:lnTo>
                <a:close/>
              </a:path>
              <a:path w="393700" h="139064">
                <a:moveTo>
                  <a:pt x="111527" y="108777"/>
                </a:moveTo>
                <a:lnTo>
                  <a:pt x="98999" y="108777"/>
                </a:lnTo>
                <a:lnTo>
                  <a:pt x="98999" y="126499"/>
                </a:lnTo>
                <a:lnTo>
                  <a:pt x="111527" y="126499"/>
                </a:lnTo>
                <a:lnTo>
                  <a:pt x="111527" y="108777"/>
                </a:lnTo>
                <a:close/>
              </a:path>
              <a:path w="393700" h="139064">
                <a:moveTo>
                  <a:pt x="111527" y="82194"/>
                </a:moveTo>
                <a:lnTo>
                  <a:pt x="98999" y="82194"/>
                </a:lnTo>
                <a:lnTo>
                  <a:pt x="98999" y="98541"/>
                </a:lnTo>
                <a:lnTo>
                  <a:pt x="111527" y="98541"/>
                </a:lnTo>
                <a:lnTo>
                  <a:pt x="111527" y="82194"/>
                </a:lnTo>
                <a:close/>
              </a:path>
              <a:path w="393700" h="139064">
                <a:moveTo>
                  <a:pt x="175529" y="24749"/>
                </a:moveTo>
                <a:lnTo>
                  <a:pt x="173237" y="24749"/>
                </a:lnTo>
                <a:lnTo>
                  <a:pt x="173237" y="30555"/>
                </a:lnTo>
                <a:lnTo>
                  <a:pt x="170769" y="44009"/>
                </a:lnTo>
                <a:lnTo>
                  <a:pt x="163803" y="55916"/>
                </a:lnTo>
                <a:lnTo>
                  <a:pt x="152999" y="65531"/>
                </a:lnTo>
                <a:lnTo>
                  <a:pt x="139015" y="72110"/>
                </a:lnTo>
                <a:lnTo>
                  <a:pt x="145126" y="82041"/>
                </a:lnTo>
                <a:lnTo>
                  <a:pt x="160874" y="74104"/>
                </a:lnTo>
                <a:lnTo>
                  <a:pt x="173027" y="62428"/>
                </a:lnTo>
                <a:lnTo>
                  <a:pt x="179823" y="49629"/>
                </a:lnTo>
                <a:lnTo>
                  <a:pt x="178226" y="46702"/>
                </a:lnTo>
                <a:lnTo>
                  <a:pt x="175529" y="30555"/>
                </a:lnTo>
                <a:lnTo>
                  <a:pt x="175529" y="24749"/>
                </a:lnTo>
                <a:close/>
              </a:path>
              <a:path w="393700" h="139064">
                <a:moveTo>
                  <a:pt x="185918" y="24749"/>
                </a:moveTo>
                <a:lnTo>
                  <a:pt x="183626" y="24749"/>
                </a:lnTo>
                <a:lnTo>
                  <a:pt x="183626" y="30555"/>
                </a:lnTo>
                <a:lnTo>
                  <a:pt x="180854" y="47687"/>
                </a:lnTo>
                <a:lnTo>
                  <a:pt x="179823" y="49629"/>
                </a:lnTo>
                <a:lnTo>
                  <a:pt x="185879" y="60728"/>
                </a:lnTo>
                <a:lnTo>
                  <a:pt x="197829" y="71891"/>
                </a:lnTo>
                <a:lnTo>
                  <a:pt x="213417" y="79444"/>
                </a:lnTo>
                <a:lnTo>
                  <a:pt x="219529" y="69513"/>
                </a:lnTo>
                <a:lnTo>
                  <a:pt x="205769" y="63254"/>
                </a:lnTo>
                <a:lnTo>
                  <a:pt x="195161" y="54159"/>
                </a:lnTo>
                <a:lnTo>
                  <a:pt x="188333" y="43002"/>
                </a:lnTo>
                <a:lnTo>
                  <a:pt x="185918" y="30555"/>
                </a:lnTo>
                <a:lnTo>
                  <a:pt x="185918" y="24749"/>
                </a:lnTo>
                <a:close/>
              </a:path>
              <a:path w="393700" h="139064">
                <a:moveTo>
                  <a:pt x="183626" y="24749"/>
                </a:moveTo>
                <a:lnTo>
                  <a:pt x="175529" y="24749"/>
                </a:lnTo>
                <a:lnTo>
                  <a:pt x="175529" y="30555"/>
                </a:lnTo>
                <a:lnTo>
                  <a:pt x="178226" y="46702"/>
                </a:lnTo>
                <a:lnTo>
                  <a:pt x="179823" y="49629"/>
                </a:lnTo>
                <a:lnTo>
                  <a:pt x="180854" y="47687"/>
                </a:lnTo>
                <a:lnTo>
                  <a:pt x="183626" y="30555"/>
                </a:lnTo>
                <a:lnTo>
                  <a:pt x="183626" y="24749"/>
                </a:lnTo>
                <a:close/>
              </a:path>
              <a:path w="393700" h="139064">
                <a:moveTo>
                  <a:pt x="173237" y="17569"/>
                </a:moveTo>
                <a:lnTo>
                  <a:pt x="142682" y="17569"/>
                </a:lnTo>
                <a:lnTo>
                  <a:pt x="142682" y="27805"/>
                </a:lnTo>
                <a:lnTo>
                  <a:pt x="173237" y="27805"/>
                </a:lnTo>
                <a:lnTo>
                  <a:pt x="173237" y="24749"/>
                </a:lnTo>
                <a:lnTo>
                  <a:pt x="216320" y="24749"/>
                </a:lnTo>
                <a:lnTo>
                  <a:pt x="216320" y="22611"/>
                </a:lnTo>
                <a:lnTo>
                  <a:pt x="173237" y="22611"/>
                </a:lnTo>
                <a:lnTo>
                  <a:pt x="173237" y="17569"/>
                </a:lnTo>
                <a:close/>
              </a:path>
              <a:path w="393700" h="139064">
                <a:moveTo>
                  <a:pt x="216320" y="24749"/>
                </a:moveTo>
                <a:lnTo>
                  <a:pt x="185918" y="24749"/>
                </a:lnTo>
                <a:lnTo>
                  <a:pt x="185918" y="27805"/>
                </a:lnTo>
                <a:lnTo>
                  <a:pt x="216320" y="27805"/>
                </a:lnTo>
                <a:lnTo>
                  <a:pt x="216320" y="24749"/>
                </a:lnTo>
                <a:close/>
              </a:path>
              <a:path w="393700" h="139064">
                <a:moveTo>
                  <a:pt x="185918" y="0"/>
                </a:moveTo>
                <a:lnTo>
                  <a:pt x="173237" y="0"/>
                </a:lnTo>
                <a:lnTo>
                  <a:pt x="173237" y="22611"/>
                </a:lnTo>
                <a:lnTo>
                  <a:pt x="185918" y="22611"/>
                </a:lnTo>
                <a:lnTo>
                  <a:pt x="185918" y="0"/>
                </a:lnTo>
                <a:close/>
              </a:path>
              <a:path w="393700" h="139064">
                <a:moveTo>
                  <a:pt x="216320" y="17569"/>
                </a:moveTo>
                <a:lnTo>
                  <a:pt x="185918" y="17569"/>
                </a:lnTo>
                <a:lnTo>
                  <a:pt x="185918" y="22611"/>
                </a:lnTo>
                <a:lnTo>
                  <a:pt x="216320" y="22611"/>
                </a:lnTo>
                <a:lnTo>
                  <a:pt x="216320" y="17569"/>
                </a:lnTo>
                <a:close/>
              </a:path>
              <a:path w="393700" h="139064">
                <a:moveTo>
                  <a:pt x="245959" y="611"/>
                </a:moveTo>
                <a:lnTo>
                  <a:pt x="233278" y="611"/>
                </a:lnTo>
                <a:lnTo>
                  <a:pt x="233278" y="84791"/>
                </a:lnTo>
                <a:lnTo>
                  <a:pt x="245959" y="84791"/>
                </a:lnTo>
                <a:lnTo>
                  <a:pt x="245959" y="47972"/>
                </a:lnTo>
                <a:lnTo>
                  <a:pt x="242445" y="47972"/>
                </a:lnTo>
                <a:lnTo>
                  <a:pt x="242445" y="37430"/>
                </a:lnTo>
                <a:lnTo>
                  <a:pt x="245959" y="37430"/>
                </a:lnTo>
                <a:lnTo>
                  <a:pt x="245959" y="611"/>
                </a:lnTo>
                <a:close/>
              </a:path>
              <a:path w="393700" h="139064">
                <a:moveTo>
                  <a:pt x="245959" y="37430"/>
                </a:moveTo>
                <a:lnTo>
                  <a:pt x="242445" y="37430"/>
                </a:lnTo>
                <a:lnTo>
                  <a:pt x="242445" y="47972"/>
                </a:lnTo>
                <a:lnTo>
                  <a:pt x="245959" y="47972"/>
                </a:lnTo>
                <a:lnTo>
                  <a:pt x="245959" y="37430"/>
                </a:lnTo>
                <a:close/>
              </a:path>
              <a:path w="393700" h="139064">
                <a:moveTo>
                  <a:pt x="266431" y="37430"/>
                </a:moveTo>
                <a:lnTo>
                  <a:pt x="245959" y="37430"/>
                </a:lnTo>
                <a:lnTo>
                  <a:pt x="245959" y="47972"/>
                </a:lnTo>
                <a:lnTo>
                  <a:pt x="266431" y="47972"/>
                </a:lnTo>
                <a:lnTo>
                  <a:pt x="266431" y="37430"/>
                </a:lnTo>
                <a:close/>
              </a:path>
              <a:path w="393700" h="139064">
                <a:moveTo>
                  <a:pt x="245959" y="92124"/>
                </a:moveTo>
                <a:lnTo>
                  <a:pt x="156279" y="92124"/>
                </a:lnTo>
                <a:lnTo>
                  <a:pt x="156279" y="102513"/>
                </a:lnTo>
                <a:lnTo>
                  <a:pt x="233278" y="102513"/>
                </a:lnTo>
                <a:lnTo>
                  <a:pt x="233278" y="138874"/>
                </a:lnTo>
                <a:lnTo>
                  <a:pt x="245959" y="138874"/>
                </a:lnTo>
                <a:lnTo>
                  <a:pt x="245959" y="92124"/>
                </a:lnTo>
                <a:close/>
              </a:path>
              <a:path w="393700" h="139064">
                <a:moveTo>
                  <a:pt x="393224" y="611"/>
                </a:moveTo>
                <a:lnTo>
                  <a:pt x="380544" y="611"/>
                </a:lnTo>
                <a:lnTo>
                  <a:pt x="380544" y="139027"/>
                </a:lnTo>
                <a:lnTo>
                  <a:pt x="393224" y="139027"/>
                </a:lnTo>
                <a:lnTo>
                  <a:pt x="393224" y="74555"/>
                </a:lnTo>
                <a:lnTo>
                  <a:pt x="385738" y="74555"/>
                </a:lnTo>
                <a:lnTo>
                  <a:pt x="385738" y="64166"/>
                </a:lnTo>
                <a:lnTo>
                  <a:pt x="393224" y="64166"/>
                </a:lnTo>
                <a:lnTo>
                  <a:pt x="393224" y="43235"/>
                </a:lnTo>
                <a:lnTo>
                  <a:pt x="385738" y="43235"/>
                </a:lnTo>
                <a:lnTo>
                  <a:pt x="385738" y="32694"/>
                </a:lnTo>
                <a:lnTo>
                  <a:pt x="393224" y="32694"/>
                </a:lnTo>
                <a:lnTo>
                  <a:pt x="393224" y="611"/>
                </a:lnTo>
                <a:close/>
              </a:path>
              <a:path w="393700" h="139064">
                <a:moveTo>
                  <a:pt x="299419" y="15736"/>
                </a:moveTo>
                <a:lnTo>
                  <a:pt x="286891" y="15736"/>
                </a:lnTo>
                <a:lnTo>
                  <a:pt x="286891" y="106944"/>
                </a:lnTo>
                <a:lnTo>
                  <a:pt x="297280" y="106944"/>
                </a:lnTo>
                <a:lnTo>
                  <a:pt x="314119" y="106691"/>
                </a:lnTo>
                <a:lnTo>
                  <a:pt x="329440" y="105836"/>
                </a:lnTo>
                <a:lnTo>
                  <a:pt x="344073" y="104237"/>
                </a:lnTo>
                <a:lnTo>
                  <a:pt x="358849" y="101749"/>
                </a:lnTo>
                <a:lnTo>
                  <a:pt x="358805" y="101444"/>
                </a:lnTo>
                <a:lnTo>
                  <a:pt x="299419" y="101444"/>
                </a:lnTo>
                <a:lnTo>
                  <a:pt x="299419" y="96249"/>
                </a:lnTo>
                <a:lnTo>
                  <a:pt x="297280" y="96249"/>
                </a:lnTo>
                <a:lnTo>
                  <a:pt x="299419" y="96220"/>
                </a:lnTo>
                <a:lnTo>
                  <a:pt x="299419" y="15736"/>
                </a:lnTo>
                <a:close/>
              </a:path>
              <a:path w="393700" h="139064">
                <a:moveTo>
                  <a:pt x="357322" y="91360"/>
                </a:moveTo>
                <a:lnTo>
                  <a:pt x="342977" y="93736"/>
                </a:lnTo>
                <a:lnTo>
                  <a:pt x="328733" y="95237"/>
                </a:lnTo>
                <a:lnTo>
                  <a:pt x="313773" y="96022"/>
                </a:lnTo>
                <a:lnTo>
                  <a:pt x="299419" y="96220"/>
                </a:lnTo>
                <a:lnTo>
                  <a:pt x="299419" y="101444"/>
                </a:lnTo>
                <a:lnTo>
                  <a:pt x="358805" y="101444"/>
                </a:lnTo>
                <a:lnTo>
                  <a:pt x="357322" y="91360"/>
                </a:lnTo>
                <a:close/>
              </a:path>
              <a:path w="393700" h="139064">
                <a:moveTo>
                  <a:pt x="299419" y="96220"/>
                </a:moveTo>
                <a:lnTo>
                  <a:pt x="297280" y="96249"/>
                </a:lnTo>
                <a:lnTo>
                  <a:pt x="299419" y="96249"/>
                </a:lnTo>
                <a:close/>
              </a:path>
              <a:path w="393700" h="139064">
                <a:moveTo>
                  <a:pt x="380544" y="64166"/>
                </a:moveTo>
                <a:lnTo>
                  <a:pt x="339141" y="64166"/>
                </a:lnTo>
                <a:lnTo>
                  <a:pt x="339141" y="74555"/>
                </a:lnTo>
                <a:lnTo>
                  <a:pt x="380544" y="74555"/>
                </a:lnTo>
                <a:lnTo>
                  <a:pt x="380544" y="64166"/>
                </a:lnTo>
                <a:close/>
              </a:path>
              <a:path w="393700" h="139064">
                <a:moveTo>
                  <a:pt x="393224" y="64166"/>
                </a:moveTo>
                <a:lnTo>
                  <a:pt x="385738" y="64166"/>
                </a:lnTo>
                <a:lnTo>
                  <a:pt x="385738" y="74555"/>
                </a:lnTo>
                <a:lnTo>
                  <a:pt x="393224" y="74555"/>
                </a:lnTo>
                <a:lnTo>
                  <a:pt x="393224" y="64166"/>
                </a:lnTo>
                <a:close/>
              </a:path>
              <a:path w="393700" h="139064">
                <a:moveTo>
                  <a:pt x="380544" y="32694"/>
                </a:moveTo>
                <a:lnTo>
                  <a:pt x="339141" y="32694"/>
                </a:lnTo>
                <a:lnTo>
                  <a:pt x="339141" y="43235"/>
                </a:lnTo>
                <a:lnTo>
                  <a:pt x="380544" y="43235"/>
                </a:lnTo>
                <a:lnTo>
                  <a:pt x="380544" y="32694"/>
                </a:lnTo>
                <a:close/>
              </a:path>
              <a:path w="393700" h="139064">
                <a:moveTo>
                  <a:pt x="393224" y="32694"/>
                </a:moveTo>
                <a:lnTo>
                  <a:pt x="385738" y="32694"/>
                </a:lnTo>
                <a:lnTo>
                  <a:pt x="385738" y="43235"/>
                </a:lnTo>
                <a:lnTo>
                  <a:pt x="393224" y="43235"/>
                </a:lnTo>
                <a:lnTo>
                  <a:pt x="393224" y="32694"/>
                </a:lnTo>
                <a:close/>
              </a:path>
            </a:pathLst>
          </a:custGeom>
          <a:solidFill>
            <a:srgbClr val="6775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6165200" y="4921045"/>
            <a:ext cx="395605" cy="140970"/>
          </a:xfrm>
          <a:custGeom>
            <a:avLst/>
            <a:gdLst/>
            <a:ahLst/>
            <a:cxnLst/>
            <a:rect l="l" t="t" r="r" b="b"/>
            <a:pathLst>
              <a:path w="395604" h="140970">
                <a:moveTo>
                  <a:pt x="45069" y="87541"/>
                </a:moveTo>
                <a:lnTo>
                  <a:pt x="32083" y="87541"/>
                </a:lnTo>
                <a:lnTo>
                  <a:pt x="32083" y="140249"/>
                </a:lnTo>
                <a:lnTo>
                  <a:pt x="45069" y="140249"/>
                </a:lnTo>
                <a:lnTo>
                  <a:pt x="45069" y="87541"/>
                </a:lnTo>
                <a:close/>
              </a:path>
              <a:path w="395604" h="140970">
                <a:moveTo>
                  <a:pt x="92583" y="87541"/>
                </a:moveTo>
                <a:lnTo>
                  <a:pt x="79596" y="87541"/>
                </a:lnTo>
                <a:lnTo>
                  <a:pt x="79596" y="140249"/>
                </a:lnTo>
                <a:lnTo>
                  <a:pt x="92583" y="140249"/>
                </a:lnTo>
                <a:lnTo>
                  <a:pt x="92583" y="87541"/>
                </a:lnTo>
                <a:close/>
              </a:path>
              <a:path w="395604" h="140970">
                <a:moveTo>
                  <a:pt x="125277" y="80666"/>
                </a:moveTo>
                <a:lnTo>
                  <a:pt x="0" y="80666"/>
                </a:lnTo>
                <a:lnTo>
                  <a:pt x="0" y="91208"/>
                </a:lnTo>
                <a:lnTo>
                  <a:pt x="32083" y="91208"/>
                </a:lnTo>
                <a:lnTo>
                  <a:pt x="32083" y="87541"/>
                </a:lnTo>
                <a:lnTo>
                  <a:pt x="125277" y="87541"/>
                </a:lnTo>
                <a:lnTo>
                  <a:pt x="125277" y="80666"/>
                </a:lnTo>
                <a:close/>
              </a:path>
              <a:path w="395604" h="140970">
                <a:moveTo>
                  <a:pt x="79596" y="87541"/>
                </a:moveTo>
                <a:lnTo>
                  <a:pt x="45069" y="87541"/>
                </a:lnTo>
                <a:lnTo>
                  <a:pt x="45069" y="91208"/>
                </a:lnTo>
                <a:lnTo>
                  <a:pt x="79596" y="91208"/>
                </a:lnTo>
                <a:lnTo>
                  <a:pt x="79596" y="87541"/>
                </a:lnTo>
                <a:close/>
              </a:path>
              <a:path w="395604" h="140970">
                <a:moveTo>
                  <a:pt x="125277" y="87541"/>
                </a:moveTo>
                <a:lnTo>
                  <a:pt x="92583" y="87541"/>
                </a:lnTo>
                <a:lnTo>
                  <a:pt x="92583" y="91208"/>
                </a:lnTo>
                <a:lnTo>
                  <a:pt x="125277" y="91208"/>
                </a:lnTo>
                <a:lnTo>
                  <a:pt x="125277" y="87541"/>
                </a:lnTo>
                <a:close/>
              </a:path>
              <a:path w="395604" h="140970">
                <a:moveTo>
                  <a:pt x="62333" y="7638"/>
                </a:moveTo>
                <a:lnTo>
                  <a:pt x="42672" y="9741"/>
                </a:lnTo>
                <a:lnTo>
                  <a:pt x="27423" y="15755"/>
                </a:lnTo>
                <a:lnTo>
                  <a:pt x="17559" y="25234"/>
                </a:lnTo>
                <a:lnTo>
                  <a:pt x="14055" y="37735"/>
                </a:lnTo>
                <a:lnTo>
                  <a:pt x="17559" y="50173"/>
                </a:lnTo>
                <a:lnTo>
                  <a:pt x="27423" y="59659"/>
                </a:lnTo>
                <a:lnTo>
                  <a:pt x="42672" y="65708"/>
                </a:lnTo>
                <a:lnTo>
                  <a:pt x="62333" y="67833"/>
                </a:lnTo>
                <a:lnTo>
                  <a:pt x="82058" y="65708"/>
                </a:lnTo>
                <a:lnTo>
                  <a:pt x="97300" y="59659"/>
                </a:lnTo>
                <a:lnTo>
                  <a:pt x="99436" y="57597"/>
                </a:lnTo>
                <a:lnTo>
                  <a:pt x="62333" y="57597"/>
                </a:lnTo>
                <a:lnTo>
                  <a:pt x="47900" y="56191"/>
                </a:lnTo>
                <a:lnTo>
                  <a:pt x="36704" y="52192"/>
                </a:lnTo>
                <a:lnTo>
                  <a:pt x="29462" y="45931"/>
                </a:lnTo>
                <a:lnTo>
                  <a:pt x="26888" y="37735"/>
                </a:lnTo>
                <a:lnTo>
                  <a:pt x="29462" y="29540"/>
                </a:lnTo>
                <a:lnTo>
                  <a:pt x="36704" y="23279"/>
                </a:lnTo>
                <a:lnTo>
                  <a:pt x="47900" y="19280"/>
                </a:lnTo>
                <a:lnTo>
                  <a:pt x="62333" y="17874"/>
                </a:lnTo>
                <a:lnTo>
                  <a:pt x="99497" y="17874"/>
                </a:lnTo>
                <a:lnTo>
                  <a:pt x="97300" y="15755"/>
                </a:lnTo>
                <a:lnTo>
                  <a:pt x="82058" y="9741"/>
                </a:lnTo>
                <a:lnTo>
                  <a:pt x="62333" y="7638"/>
                </a:lnTo>
                <a:close/>
              </a:path>
              <a:path w="395604" h="140970">
                <a:moveTo>
                  <a:pt x="99497" y="17874"/>
                </a:moveTo>
                <a:lnTo>
                  <a:pt x="62333" y="17874"/>
                </a:lnTo>
                <a:lnTo>
                  <a:pt x="76741" y="19280"/>
                </a:lnTo>
                <a:lnTo>
                  <a:pt x="87885" y="23279"/>
                </a:lnTo>
                <a:lnTo>
                  <a:pt x="95075" y="29540"/>
                </a:lnTo>
                <a:lnTo>
                  <a:pt x="97624" y="37735"/>
                </a:lnTo>
                <a:lnTo>
                  <a:pt x="95075" y="45931"/>
                </a:lnTo>
                <a:lnTo>
                  <a:pt x="87885" y="52192"/>
                </a:lnTo>
                <a:lnTo>
                  <a:pt x="76741" y="56191"/>
                </a:lnTo>
                <a:lnTo>
                  <a:pt x="62333" y="57597"/>
                </a:lnTo>
                <a:lnTo>
                  <a:pt x="99436" y="57597"/>
                </a:lnTo>
                <a:lnTo>
                  <a:pt x="107127" y="50173"/>
                </a:lnTo>
                <a:lnTo>
                  <a:pt x="110610" y="37735"/>
                </a:lnTo>
                <a:lnTo>
                  <a:pt x="107127" y="25234"/>
                </a:lnTo>
                <a:lnTo>
                  <a:pt x="99497" y="17874"/>
                </a:lnTo>
                <a:close/>
              </a:path>
              <a:path w="395604" h="140970">
                <a:moveTo>
                  <a:pt x="196765" y="13902"/>
                </a:moveTo>
                <a:lnTo>
                  <a:pt x="147112" y="13902"/>
                </a:lnTo>
                <a:lnTo>
                  <a:pt x="147112" y="23833"/>
                </a:lnTo>
                <a:lnTo>
                  <a:pt x="258181" y="23833"/>
                </a:lnTo>
                <a:lnTo>
                  <a:pt x="258181" y="19861"/>
                </a:lnTo>
                <a:lnTo>
                  <a:pt x="196765" y="19861"/>
                </a:lnTo>
                <a:lnTo>
                  <a:pt x="196765" y="13902"/>
                </a:lnTo>
                <a:close/>
              </a:path>
              <a:path w="395604" h="140970">
                <a:moveTo>
                  <a:pt x="209292" y="0"/>
                </a:moveTo>
                <a:lnTo>
                  <a:pt x="196765" y="0"/>
                </a:lnTo>
                <a:lnTo>
                  <a:pt x="196765" y="19861"/>
                </a:lnTo>
                <a:lnTo>
                  <a:pt x="209292" y="19861"/>
                </a:lnTo>
                <a:lnTo>
                  <a:pt x="209292" y="0"/>
                </a:lnTo>
                <a:close/>
              </a:path>
              <a:path w="395604" h="140970">
                <a:moveTo>
                  <a:pt x="258181" y="13902"/>
                </a:moveTo>
                <a:lnTo>
                  <a:pt x="209292" y="13902"/>
                </a:lnTo>
                <a:lnTo>
                  <a:pt x="209292" y="19861"/>
                </a:lnTo>
                <a:lnTo>
                  <a:pt x="258181" y="19861"/>
                </a:lnTo>
                <a:lnTo>
                  <a:pt x="258181" y="13902"/>
                </a:lnTo>
                <a:close/>
              </a:path>
              <a:path w="395604" h="140970">
                <a:moveTo>
                  <a:pt x="196765" y="80513"/>
                </a:moveTo>
                <a:lnTo>
                  <a:pt x="140543" y="80513"/>
                </a:lnTo>
                <a:lnTo>
                  <a:pt x="140543" y="90749"/>
                </a:lnTo>
                <a:lnTo>
                  <a:pt x="265362" y="90749"/>
                </a:lnTo>
                <a:lnTo>
                  <a:pt x="265362" y="85249"/>
                </a:lnTo>
                <a:lnTo>
                  <a:pt x="196765" y="85249"/>
                </a:lnTo>
                <a:lnTo>
                  <a:pt x="196765" y="80513"/>
                </a:lnTo>
                <a:close/>
              </a:path>
              <a:path w="395604" h="140970">
                <a:moveTo>
                  <a:pt x="196765" y="69090"/>
                </a:moveTo>
                <a:lnTo>
                  <a:pt x="196765" y="85249"/>
                </a:lnTo>
                <a:lnTo>
                  <a:pt x="209292" y="85249"/>
                </a:lnTo>
                <a:lnTo>
                  <a:pt x="209292" y="69513"/>
                </a:lnTo>
                <a:lnTo>
                  <a:pt x="203029" y="69513"/>
                </a:lnTo>
                <a:lnTo>
                  <a:pt x="196765" y="69090"/>
                </a:lnTo>
                <a:close/>
              </a:path>
              <a:path w="395604" h="140970">
                <a:moveTo>
                  <a:pt x="265362" y="80513"/>
                </a:moveTo>
                <a:lnTo>
                  <a:pt x="209292" y="80513"/>
                </a:lnTo>
                <a:lnTo>
                  <a:pt x="209292" y="85249"/>
                </a:lnTo>
                <a:lnTo>
                  <a:pt x="265362" y="85249"/>
                </a:lnTo>
                <a:lnTo>
                  <a:pt x="265362" y="80513"/>
                </a:lnTo>
                <a:close/>
              </a:path>
              <a:path w="395604" h="140970">
                <a:moveTo>
                  <a:pt x="209292" y="65999"/>
                </a:moveTo>
                <a:lnTo>
                  <a:pt x="196765" y="65999"/>
                </a:lnTo>
                <a:lnTo>
                  <a:pt x="196765" y="69090"/>
                </a:lnTo>
                <a:lnTo>
                  <a:pt x="203029" y="69513"/>
                </a:lnTo>
                <a:lnTo>
                  <a:pt x="209292" y="69090"/>
                </a:lnTo>
                <a:lnTo>
                  <a:pt x="209292" y="65999"/>
                </a:lnTo>
                <a:close/>
              </a:path>
              <a:path w="395604" h="140970">
                <a:moveTo>
                  <a:pt x="209292" y="69090"/>
                </a:moveTo>
                <a:lnTo>
                  <a:pt x="203029" y="69513"/>
                </a:lnTo>
                <a:lnTo>
                  <a:pt x="209292" y="69513"/>
                </a:lnTo>
                <a:lnTo>
                  <a:pt x="209292" y="69090"/>
                </a:lnTo>
                <a:close/>
              </a:path>
              <a:path w="395604" h="140970">
                <a:moveTo>
                  <a:pt x="203029" y="29486"/>
                </a:moveTo>
                <a:lnTo>
                  <a:pt x="184070" y="30765"/>
                </a:lnTo>
                <a:lnTo>
                  <a:pt x="170067" y="34565"/>
                </a:lnTo>
                <a:lnTo>
                  <a:pt x="161392" y="40829"/>
                </a:lnTo>
                <a:lnTo>
                  <a:pt x="158418" y="49499"/>
                </a:lnTo>
                <a:lnTo>
                  <a:pt x="161392" y="58169"/>
                </a:lnTo>
                <a:lnTo>
                  <a:pt x="170067" y="64433"/>
                </a:lnTo>
                <a:lnTo>
                  <a:pt x="184070" y="68234"/>
                </a:lnTo>
                <a:lnTo>
                  <a:pt x="196765" y="69090"/>
                </a:lnTo>
                <a:lnTo>
                  <a:pt x="196765" y="65999"/>
                </a:lnTo>
                <a:lnTo>
                  <a:pt x="230220" y="65999"/>
                </a:lnTo>
                <a:lnTo>
                  <a:pt x="235990" y="64433"/>
                </a:lnTo>
                <a:lnTo>
                  <a:pt x="241650" y="60347"/>
                </a:lnTo>
                <a:lnTo>
                  <a:pt x="203029" y="60347"/>
                </a:lnTo>
                <a:lnTo>
                  <a:pt x="189515" y="59640"/>
                </a:lnTo>
                <a:lnTo>
                  <a:pt x="179596" y="57558"/>
                </a:lnTo>
                <a:lnTo>
                  <a:pt x="173488" y="54159"/>
                </a:lnTo>
                <a:lnTo>
                  <a:pt x="171404" y="49499"/>
                </a:lnTo>
                <a:lnTo>
                  <a:pt x="173488" y="44727"/>
                </a:lnTo>
                <a:lnTo>
                  <a:pt x="179596" y="41230"/>
                </a:lnTo>
                <a:lnTo>
                  <a:pt x="189515" y="39079"/>
                </a:lnTo>
                <a:lnTo>
                  <a:pt x="203029" y="38347"/>
                </a:lnTo>
                <a:lnTo>
                  <a:pt x="241227" y="38347"/>
                </a:lnTo>
                <a:lnTo>
                  <a:pt x="235990" y="34565"/>
                </a:lnTo>
                <a:lnTo>
                  <a:pt x="221987" y="30765"/>
                </a:lnTo>
                <a:lnTo>
                  <a:pt x="203029" y="29486"/>
                </a:lnTo>
                <a:close/>
              </a:path>
              <a:path w="395604" h="140970">
                <a:moveTo>
                  <a:pt x="230220" y="65999"/>
                </a:moveTo>
                <a:lnTo>
                  <a:pt x="209292" y="65999"/>
                </a:lnTo>
                <a:lnTo>
                  <a:pt x="209292" y="69090"/>
                </a:lnTo>
                <a:lnTo>
                  <a:pt x="221987" y="68234"/>
                </a:lnTo>
                <a:lnTo>
                  <a:pt x="230220" y="65999"/>
                </a:lnTo>
                <a:close/>
              </a:path>
              <a:path w="395604" h="140970">
                <a:moveTo>
                  <a:pt x="241227" y="38347"/>
                </a:moveTo>
                <a:lnTo>
                  <a:pt x="203029" y="38347"/>
                </a:lnTo>
                <a:lnTo>
                  <a:pt x="216542" y="39079"/>
                </a:lnTo>
                <a:lnTo>
                  <a:pt x="226461" y="41230"/>
                </a:lnTo>
                <a:lnTo>
                  <a:pt x="232569" y="44727"/>
                </a:lnTo>
                <a:lnTo>
                  <a:pt x="234653" y="49499"/>
                </a:lnTo>
                <a:lnTo>
                  <a:pt x="232569" y="54159"/>
                </a:lnTo>
                <a:lnTo>
                  <a:pt x="226461" y="57558"/>
                </a:lnTo>
                <a:lnTo>
                  <a:pt x="216542" y="59640"/>
                </a:lnTo>
                <a:lnTo>
                  <a:pt x="203029" y="60347"/>
                </a:lnTo>
                <a:lnTo>
                  <a:pt x="241650" y="60347"/>
                </a:lnTo>
                <a:lnTo>
                  <a:pt x="244665" y="58169"/>
                </a:lnTo>
                <a:lnTo>
                  <a:pt x="247640" y="49499"/>
                </a:lnTo>
                <a:lnTo>
                  <a:pt x="244665" y="40829"/>
                </a:lnTo>
                <a:lnTo>
                  <a:pt x="241227" y="38347"/>
                </a:lnTo>
                <a:close/>
              </a:path>
              <a:path w="395604" h="140970">
                <a:moveTo>
                  <a:pt x="248862" y="101749"/>
                </a:moveTo>
                <a:lnTo>
                  <a:pt x="154140" y="101749"/>
                </a:lnTo>
                <a:lnTo>
                  <a:pt x="154140" y="111680"/>
                </a:lnTo>
                <a:lnTo>
                  <a:pt x="236334" y="111680"/>
                </a:lnTo>
                <a:lnTo>
                  <a:pt x="236334" y="140249"/>
                </a:lnTo>
                <a:lnTo>
                  <a:pt x="248862" y="140249"/>
                </a:lnTo>
                <a:lnTo>
                  <a:pt x="248862" y="101749"/>
                </a:lnTo>
                <a:close/>
              </a:path>
              <a:path w="395604" h="140970">
                <a:moveTo>
                  <a:pt x="395058" y="2138"/>
                </a:moveTo>
                <a:lnTo>
                  <a:pt x="382377" y="2138"/>
                </a:lnTo>
                <a:lnTo>
                  <a:pt x="382377" y="140555"/>
                </a:lnTo>
                <a:lnTo>
                  <a:pt x="395058" y="140555"/>
                </a:lnTo>
                <a:lnTo>
                  <a:pt x="395058" y="76083"/>
                </a:lnTo>
                <a:lnTo>
                  <a:pt x="387572" y="76083"/>
                </a:lnTo>
                <a:lnTo>
                  <a:pt x="387572" y="65694"/>
                </a:lnTo>
                <a:lnTo>
                  <a:pt x="395058" y="65694"/>
                </a:lnTo>
                <a:lnTo>
                  <a:pt x="395058" y="44763"/>
                </a:lnTo>
                <a:lnTo>
                  <a:pt x="387572" y="44763"/>
                </a:lnTo>
                <a:lnTo>
                  <a:pt x="387572" y="34222"/>
                </a:lnTo>
                <a:lnTo>
                  <a:pt x="395058" y="34222"/>
                </a:lnTo>
                <a:lnTo>
                  <a:pt x="395058" y="2138"/>
                </a:lnTo>
                <a:close/>
              </a:path>
              <a:path w="395604" h="140970">
                <a:moveTo>
                  <a:pt x="301252" y="17263"/>
                </a:moveTo>
                <a:lnTo>
                  <a:pt x="288725" y="17263"/>
                </a:lnTo>
                <a:lnTo>
                  <a:pt x="288725" y="108471"/>
                </a:lnTo>
                <a:lnTo>
                  <a:pt x="299114" y="108471"/>
                </a:lnTo>
                <a:lnTo>
                  <a:pt x="315952" y="108218"/>
                </a:lnTo>
                <a:lnTo>
                  <a:pt x="331273" y="107364"/>
                </a:lnTo>
                <a:lnTo>
                  <a:pt x="345906" y="105764"/>
                </a:lnTo>
                <a:lnTo>
                  <a:pt x="360683" y="103277"/>
                </a:lnTo>
                <a:lnTo>
                  <a:pt x="360638" y="102971"/>
                </a:lnTo>
                <a:lnTo>
                  <a:pt x="301252" y="102971"/>
                </a:lnTo>
                <a:lnTo>
                  <a:pt x="301252" y="97777"/>
                </a:lnTo>
                <a:lnTo>
                  <a:pt x="299114" y="97777"/>
                </a:lnTo>
                <a:lnTo>
                  <a:pt x="301252" y="97748"/>
                </a:lnTo>
                <a:lnTo>
                  <a:pt x="301252" y="17263"/>
                </a:lnTo>
                <a:close/>
              </a:path>
              <a:path w="395604" h="140970">
                <a:moveTo>
                  <a:pt x="359155" y="92888"/>
                </a:moveTo>
                <a:lnTo>
                  <a:pt x="344811" y="95263"/>
                </a:lnTo>
                <a:lnTo>
                  <a:pt x="330567" y="96765"/>
                </a:lnTo>
                <a:lnTo>
                  <a:pt x="315606" y="97550"/>
                </a:lnTo>
                <a:lnTo>
                  <a:pt x="301252" y="97748"/>
                </a:lnTo>
                <a:lnTo>
                  <a:pt x="301252" y="102971"/>
                </a:lnTo>
                <a:lnTo>
                  <a:pt x="360638" y="102971"/>
                </a:lnTo>
                <a:lnTo>
                  <a:pt x="359155" y="92888"/>
                </a:lnTo>
                <a:close/>
              </a:path>
              <a:path w="395604" h="140970">
                <a:moveTo>
                  <a:pt x="301252" y="97748"/>
                </a:moveTo>
                <a:lnTo>
                  <a:pt x="299114" y="97777"/>
                </a:lnTo>
                <a:lnTo>
                  <a:pt x="301252" y="97777"/>
                </a:lnTo>
                <a:close/>
              </a:path>
              <a:path w="395604" h="140970">
                <a:moveTo>
                  <a:pt x="382377" y="65694"/>
                </a:moveTo>
                <a:lnTo>
                  <a:pt x="340975" y="65694"/>
                </a:lnTo>
                <a:lnTo>
                  <a:pt x="340975" y="76083"/>
                </a:lnTo>
                <a:lnTo>
                  <a:pt x="382377" y="76083"/>
                </a:lnTo>
                <a:lnTo>
                  <a:pt x="382377" y="65694"/>
                </a:lnTo>
                <a:close/>
              </a:path>
              <a:path w="395604" h="140970">
                <a:moveTo>
                  <a:pt x="395058" y="65694"/>
                </a:moveTo>
                <a:lnTo>
                  <a:pt x="387572" y="65694"/>
                </a:lnTo>
                <a:lnTo>
                  <a:pt x="387572" y="76083"/>
                </a:lnTo>
                <a:lnTo>
                  <a:pt x="395058" y="76083"/>
                </a:lnTo>
                <a:lnTo>
                  <a:pt x="395058" y="65694"/>
                </a:lnTo>
                <a:close/>
              </a:path>
              <a:path w="395604" h="140970">
                <a:moveTo>
                  <a:pt x="382377" y="34222"/>
                </a:moveTo>
                <a:lnTo>
                  <a:pt x="340975" y="34222"/>
                </a:lnTo>
                <a:lnTo>
                  <a:pt x="340975" y="44763"/>
                </a:lnTo>
                <a:lnTo>
                  <a:pt x="382377" y="44763"/>
                </a:lnTo>
                <a:lnTo>
                  <a:pt x="382377" y="34222"/>
                </a:lnTo>
                <a:close/>
              </a:path>
              <a:path w="395604" h="140970">
                <a:moveTo>
                  <a:pt x="395058" y="34222"/>
                </a:moveTo>
                <a:lnTo>
                  <a:pt x="387572" y="34222"/>
                </a:lnTo>
                <a:lnTo>
                  <a:pt x="387572" y="44763"/>
                </a:lnTo>
                <a:lnTo>
                  <a:pt x="395058" y="44763"/>
                </a:lnTo>
                <a:lnTo>
                  <a:pt x="395058" y="34222"/>
                </a:lnTo>
                <a:close/>
              </a:path>
            </a:pathLst>
          </a:custGeom>
          <a:solidFill>
            <a:srgbClr val="677582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7" name="object 6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872960" y="4923184"/>
            <a:ext cx="251917" cy="138416"/>
          </a:xfrm>
          <a:prstGeom prst="rect">
            <a:avLst/>
          </a:prstGeom>
        </p:spPr>
      </p:pic>
      <p:sp>
        <p:nvSpPr>
          <p:cNvPr id="68" name="object 68"/>
          <p:cNvSpPr/>
          <p:nvPr/>
        </p:nvSpPr>
        <p:spPr>
          <a:xfrm>
            <a:off x="7410358" y="4923184"/>
            <a:ext cx="395605" cy="138430"/>
          </a:xfrm>
          <a:custGeom>
            <a:avLst/>
            <a:gdLst/>
            <a:ahLst/>
            <a:cxnLst/>
            <a:rect l="l" t="t" r="r" b="b"/>
            <a:pathLst>
              <a:path w="395604" h="138429">
                <a:moveTo>
                  <a:pt x="68444" y="86471"/>
                </a:moveTo>
                <a:lnTo>
                  <a:pt x="55916" y="86471"/>
                </a:lnTo>
                <a:lnTo>
                  <a:pt x="55916" y="138110"/>
                </a:lnTo>
                <a:lnTo>
                  <a:pt x="68444" y="138110"/>
                </a:lnTo>
                <a:lnTo>
                  <a:pt x="68444" y="86471"/>
                </a:lnTo>
                <a:close/>
              </a:path>
              <a:path w="395604" h="138429">
                <a:moveTo>
                  <a:pt x="125277" y="80208"/>
                </a:moveTo>
                <a:lnTo>
                  <a:pt x="0" y="80208"/>
                </a:lnTo>
                <a:lnTo>
                  <a:pt x="0" y="90596"/>
                </a:lnTo>
                <a:lnTo>
                  <a:pt x="55916" y="90596"/>
                </a:lnTo>
                <a:lnTo>
                  <a:pt x="55916" y="86471"/>
                </a:lnTo>
                <a:lnTo>
                  <a:pt x="125277" y="86471"/>
                </a:lnTo>
                <a:lnTo>
                  <a:pt x="125277" y="80208"/>
                </a:lnTo>
                <a:close/>
              </a:path>
              <a:path w="395604" h="138429">
                <a:moveTo>
                  <a:pt x="125277" y="86471"/>
                </a:moveTo>
                <a:lnTo>
                  <a:pt x="68444" y="86471"/>
                </a:lnTo>
                <a:lnTo>
                  <a:pt x="68444" y="90596"/>
                </a:lnTo>
                <a:lnTo>
                  <a:pt x="125277" y="90596"/>
                </a:lnTo>
                <a:lnTo>
                  <a:pt x="125277" y="86471"/>
                </a:lnTo>
                <a:close/>
              </a:path>
              <a:path w="395604" h="138429">
                <a:moveTo>
                  <a:pt x="109082" y="7638"/>
                </a:moveTo>
                <a:lnTo>
                  <a:pt x="15888" y="7638"/>
                </a:lnTo>
                <a:lnTo>
                  <a:pt x="15888" y="61569"/>
                </a:lnTo>
                <a:lnTo>
                  <a:pt x="109082" y="61569"/>
                </a:lnTo>
                <a:lnTo>
                  <a:pt x="109082" y="51333"/>
                </a:lnTo>
                <a:lnTo>
                  <a:pt x="28416" y="51333"/>
                </a:lnTo>
                <a:lnTo>
                  <a:pt x="28416" y="17874"/>
                </a:lnTo>
                <a:lnTo>
                  <a:pt x="109082" y="17874"/>
                </a:lnTo>
                <a:lnTo>
                  <a:pt x="109082" y="7638"/>
                </a:lnTo>
                <a:close/>
              </a:path>
              <a:path w="395604" h="138429">
                <a:moveTo>
                  <a:pt x="109082" y="17874"/>
                </a:moveTo>
                <a:lnTo>
                  <a:pt x="96708" y="17874"/>
                </a:lnTo>
                <a:lnTo>
                  <a:pt x="96708" y="51333"/>
                </a:lnTo>
                <a:lnTo>
                  <a:pt x="109082" y="51333"/>
                </a:lnTo>
                <a:lnTo>
                  <a:pt x="109082" y="17874"/>
                </a:lnTo>
                <a:close/>
              </a:path>
              <a:path w="395604" h="138429">
                <a:moveTo>
                  <a:pt x="253903" y="152"/>
                </a:moveTo>
                <a:lnTo>
                  <a:pt x="241070" y="152"/>
                </a:lnTo>
                <a:lnTo>
                  <a:pt x="241070" y="78527"/>
                </a:lnTo>
                <a:lnTo>
                  <a:pt x="253903" y="78527"/>
                </a:lnTo>
                <a:lnTo>
                  <a:pt x="253903" y="152"/>
                </a:lnTo>
                <a:close/>
              </a:path>
              <a:path w="395604" h="138429">
                <a:moveTo>
                  <a:pt x="253903" y="86471"/>
                </a:moveTo>
                <a:lnTo>
                  <a:pt x="164681" y="86471"/>
                </a:lnTo>
                <a:lnTo>
                  <a:pt x="164681" y="136277"/>
                </a:lnTo>
                <a:lnTo>
                  <a:pt x="253903" y="136277"/>
                </a:lnTo>
                <a:lnTo>
                  <a:pt x="253903" y="126041"/>
                </a:lnTo>
                <a:lnTo>
                  <a:pt x="177056" y="126041"/>
                </a:lnTo>
                <a:lnTo>
                  <a:pt x="177056" y="96555"/>
                </a:lnTo>
                <a:lnTo>
                  <a:pt x="253903" y="96555"/>
                </a:lnTo>
                <a:lnTo>
                  <a:pt x="253903" y="86471"/>
                </a:lnTo>
                <a:close/>
              </a:path>
              <a:path w="395604" h="138429">
                <a:moveTo>
                  <a:pt x="253903" y="96555"/>
                </a:moveTo>
                <a:lnTo>
                  <a:pt x="241376" y="96555"/>
                </a:lnTo>
                <a:lnTo>
                  <a:pt x="241376" y="126041"/>
                </a:lnTo>
                <a:lnTo>
                  <a:pt x="253903" y="126041"/>
                </a:lnTo>
                <a:lnTo>
                  <a:pt x="253903" y="96555"/>
                </a:lnTo>
                <a:close/>
              </a:path>
              <a:path w="395604" h="138429">
                <a:moveTo>
                  <a:pt x="178890" y="5347"/>
                </a:moveTo>
                <a:lnTo>
                  <a:pt x="176598" y="5347"/>
                </a:lnTo>
                <a:lnTo>
                  <a:pt x="176598" y="18791"/>
                </a:lnTo>
                <a:lnTo>
                  <a:pt x="174053" y="33479"/>
                </a:lnTo>
                <a:lnTo>
                  <a:pt x="166897" y="46692"/>
                </a:lnTo>
                <a:lnTo>
                  <a:pt x="155844" y="57527"/>
                </a:lnTo>
                <a:lnTo>
                  <a:pt x="141612" y="65083"/>
                </a:lnTo>
                <a:lnTo>
                  <a:pt x="147876" y="75166"/>
                </a:lnTo>
                <a:lnTo>
                  <a:pt x="163872" y="66293"/>
                </a:lnTo>
                <a:lnTo>
                  <a:pt x="176273" y="53338"/>
                </a:lnTo>
                <a:lnTo>
                  <a:pt x="183187" y="39427"/>
                </a:lnTo>
                <a:lnTo>
                  <a:pt x="181733" y="36623"/>
                </a:lnTo>
                <a:lnTo>
                  <a:pt x="178890" y="18791"/>
                </a:lnTo>
                <a:lnTo>
                  <a:pt x="178890" y="5347"/>
                </a:lnTo>
                <a:close/>
              </a:path>
              <a:path w="395604" h="138429">
                <a:moveTo>
                  <a:pt x="189279" y="5347"/>
                </a:moveTo>
                <a:lnTo>
                  <a:pt x="187140" y="5347"/>
                </a:lnTo>
                <a:lnTo>
                  <a:pt x="187140" y="18791"/>
                </a:lnTo>
                <a:lnTo>
                  <a:pt x="184292" y="37203"/>
                </a:lnTo>
                <a:lnTo>
                  <a:pt x="183187" y="39427"/>
                </a:lnTo>
                <a:lnTo>
                  <a:pt x="189718" y="52020"/>
                </a:lnTo>
                <a:lnTo>
                  <a:pt x="202028" y="64209"/>
                </a:lnTo>
                <a:lnTo>
                  <a:pt x="217848" y="72416"/>
                </a:lnTo>
                <a:lnTo>
                  <a:pt x="224112" y="62485"/>
                </a:lnTo>
                <a:lnTo>
                  <a:pt x="210032" y="55508"/>
                </a:lnTo>
                <a:lnTo>
                  <a:pt x="199018" y="45393"/>
                </a:lnTo>
                <a:lnTo>
                  <a:pt x="191842" y="32902"/>
                </a:lnTo>
                <a:lnTo>
                  <a:pt x="189279" y="18791"/>
                </a:lnTo>
                <a:lnTo>
                  <a:pt x="189279" y="5347"/>
                </a:lnTo>
                <a:close/>
              </a:path>
              <a:path w="395604" h="138429">
                <a:moveTo>
                  <a:pt x="187140" y="5347"/>
                </a:moveTo>
                <a:lnTo>
                  <a:pt x="178890" y="5347"/>
                </a:lnTo>
                <a:lnTo>
                  <a:pt x="178890" y="18791"/>
                </a:lnTo>
                <a:lnTo>
                  <a:pt x="181733" y="36623"/>
                </a:lnTo>
                <a:lnTo>
                  <a:pt x="183187" y="39427"/>
                </a:lnTo>
                <a:lnTo>
                  <a:pt x="184292" y="37203"/>
                </a:lnTo>
                <a:lnTo>
                  <a:pt x="187140" y="18791"/>
                </a:lnTo>
                <a:lnTo>
                  <a:pt x="187140" y="5347"/>
                </a:lnTo>
                <a:close/>
              </a:path>
              <a:path w="395604" h="138429">
                <a:moveTo>
                  <a:pt x="395058" y="0"/>
                </a:moveTo>
                <a:lnTo>
                  <a:pt x="382377" y="0"/>
                </a:lnTo>
                <a:lnTo>
                  <a:pt x="382377" y="138416"/>
                </a:lnTo>
                <a:lnTo>
                  <a:pt x="395058" y="138416"/>
                </a:lnTo>
                <a:lnTo>
                  <a:pt x="395058" y="73944"/>
                </a:lnTo>
                <a:lnTo>
                  <a:pt x="387572" y="73944"/>
                </a:lnTo>
                <a:lnTo>
                  <a:pt x="387572" y="63555"/>
                </a:lnTo>
                <a:lnTo>
                  <a:pt x="395058" y="63555"/>
                </a:lnTo>
                <a:lnTo>
                  <a:pt x="395058" y="42624"/>
                </a:lnTo>
                <a:lnTo>
                  <a:pt x="387572" y="42624"/>
                </a:lnTo>
                <a:lnTo>
                  <a:pt x="387572" y="32083"/>
                </a:lnTo>
                <a:lnTo>
                  <a:pt x="395058" y="32083"/>
                </a:lnTo>
                <a:lnTo>
                  <a:pt x="395058" y="0"/>
                </a:lnTo>
                <a:close/>
              </a:path>
              <a:path w="395604" h="138429">
                <a:moveTo>
                  <a:pt x="301252" y="15124"/>
                </a:moveTo>
                <a:lnTo>
                  <a:pt x="288725" y="15124"/>
                </a:lnTo>
                <a:lnTo>
                  <a:pt x="288725" y="106333"/>
                </a:lnTo>
                <a:lnTo>
                  <a:pt x="299114" y="106333"/>
                </a:lnTo>
                <a:lnTo>
                  <a:pt x="315952" y="106079"/>
                </a:lnTo>
                <a:lnTo>
                  <a:pt x="331273" y="105225"/>
                </a:lnTo>
                <a:lnTo>
                  <a:pt x="345906" y="103625"/>
                </a:lnTo>
                <a:lnTo>
                  <a:pt x="360683" y="101138"/>
                </a:lnTo>
                <a:lnTo>
                  <a:pt x="360638" y="100833"/>
                </a:lnTo>
                <a:lnTo>
                  <a:pt x="301252" y="100833"/>
                </a:lnTo>
                <a:lnTo>
                  <a:pt x="301252" y="95638"/>
                </a:lnTo>
                <a:lnTo>
                  <a:pt x="299114" y="95638"/>
                </a:lnTo>
                <a:lnTo>
                  <a:pt x="301252" y="95609"/>
                </a:lnTo>
                <a:lnTo>
                  <a:pt x="301252" y="15124"/>
                </a:lnTo>
                <a:close/>
              </a:path>
              <a:path w="395604" h="138429">
                <a:moveTo>
                  <a:pt x="359155" y="90749"/>
                </a:moveTo>
                <a:lnTo>
                  <a:pt x="344811" y="93124"/>
                </a:lnTo>
                <a:lnTo>
                  <a:pt x="330567" y="94626"/>
                </a:lnTo>
                <a:lnTo>
                  <a:pt x="315606" y="95411"/>
                </a:lnTo>
                <a:lnTo>
                  <a:pt x="301252" y="95609"/>
                </a:lnTo>
                <a:lnTo>
                  <a:pt x="301252" y="100833"/>
                </a:lnTo>
                <a:lnTo>
                  <a:pt x="360638" y="100833"/>
                </a:lnTo>
                <a:lnTo>
                  <a:pt x="359155" y="90749"/>
                </a:lnTo>
                <a:close/>
              </a:path>
              <a:path w="395604" h="138429">
                <a:moveTo>
                  <a:pt x="301252" y="95609"/>
                </a:moveTo>
                <a:lnTo>
                  <a:pt x="299114" y="95638"/>
                </a:lnTo>
                <a:lnTo>
                  <a:pt x="301252" y="95638"/>
                </a:lnTo>
                <a:close/>
              </a:path>
              <a:path w="395604" h="138429">
                <a:moveTo>
                  <a:pt x="382377" y="63555"/>
                </a:moveTo>
                <a:lnTo>
                  <a:pt x="340975" y="63555"/>
                </a:lnTo>
                <a:lnTo>
                  <a:pt x="340975" y="73944"/>
                </a:lnTo>
                <a:lnTo>
                  <a:pt x="382377" y="73944"/>
                </a:lnTo>
                <a:lnTo>
                  <a:pt x="382377" y="63555"/>
                </a:lnTo>
                <a:close/>
              </a:path>
              <a:path w="395604" h="138429">
                <a:moveTo>
                  <a:pt x="395058" y="63555"/>
                </a:moveTo>
                <a:lnTo>
                  <a:pt x="387572" y="63555"/>
                </a:lnTo>
                <a:lnTo>
                  <a:pt x="387572" y="73944"/>
                </a:lnTo>
                <a:lnTo>
                  <a:pt x="395058" y="73944"/>
                </a:lnTo>
                <a:lnTo>
                  <a:pt x="395058" y="63555"/>
                </a:lnTo>
                <a:close/>
              </a:path>
              <a:path w="395604" h="138429">
                <a:moveTo>
                  <a:pt x="382377" y="32083"/>
                </a:moveTo>
                <a:lnTo>
                  <a:pt x="340975" y="32083"/>
                </a:lnTo>
                <a:lnTo>
                  <a:pt x="340975" y="42624"/>
                </a:lnTo>
                <a:lnTo>
                  <a:pt x="382377" y="42624"/>
                </a:lnTo>
                <a:lnTo>
                  <a:pt x="382377" y="32083"/>
                </a:lnTo>
                <a:close/>
              </a:path>
              <a:path w="395604" h="138429">
                <a:moveTo>
                  <a:pt x="395058" y="32083"/>
                </a:moveTo>
                <a:lnTo>
                  <a:pt x="387572" y="32083"/>
                </a:lnTo>
                <a:lnTo>
                  <a:pt x="387572" y="42624"/>
                </a:lnTo>
                <a:lnTo>
                  <a:pt x="395058" y="42624"/>
                </a:lnTo>
                <a:lnTo>
                  <a:pt x="395058" y="32083"/>
                </a:lnTo>
                <a:close/>
              </a:path>
            </a:pathLst>
          </a:custGeom>
          <a:solidFill>
            <a:srgbClr val="6775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8116291" y="4923031"/>
            <a:ext cx="548640" cy="138430"/>
          </a:xfrm>
          <a:custGeom>
            <a:avLst/>
            <a:gdLst/>
            <a:ahLst/>
            <a:cxnLst/>
            <a:rect l="l" t="t" r="r" b="b"/>
            <a:pathLst>
              <a:path w="548640" h="138429">
                <a:moveTo>
                  <a:pt x="37583" y="97403"/>
                </a:moveTo>
                <a:lnTo>
                  <a:pt x="20486" y="97832"/>
                </a:lnTo>
                <a:lnTo>
                  <a:pt x="0" y="97930"/>
                </a:lnTo>
                <a:lnTo>
                  <a:pt x="1833" y="108471"/>
                </a:lnTo>
                <a:lnTo>
                  <a:pt x="21813" y="108354"/>
                </a:lnTo>
                <a:lnTo>
                  <a:pt x="44114" y="107650"/>
                </a:lnTo>
                <a:lnTo>
                  <a:pt x="67618" y="105829"/>
                </a:lnTo>
                <a:lnTo>
                  <a:pt x="91208" y="102360"/>
                </a:lnTo>
                <a:lnTo>
                  <a:pt x="91015" y="100680"/>
                </a:lnTo>
                <a:lnTo>
                  <a:pt x="37583" y="100680"/>
                </a:lnTo>
                <a:lnTo>
                  <a:pt x="37583" y="97403"/>
                </a:lnTo>
                <a:close/>
              </a:path>
              <a:path w="548640" h="138429">
                <a:moveTo>
                  <a:pt x="50416" y="96819"/>
                </a:moveTo>
                <a:lnTo>
                  <a:pt x="43235" y="97261"/>
                </a:lnTo>
                <a:lnTo>
                  <a:pt x="37583" y="97403"/>
                </a:lnTo>
                <a:lnTo>
                  <a:pt x="37583" y="100680"/>
                </a:lnTo>
                <a:lnTo>
                  <a:pt x="50416" y="100680"/>
                </a:lnTo>
                <a:lnTo>
                  <a:pt x="50416" y="96819"/>
                </a:lnTo>
                <a:close/>
              </a:path>
              <a:path w="548640" h="138429">
                <a:moveTo>
                  <a:pt x="90138" y="93041"/>
                </a:moveTo>
                <a:lnTo>
                  <a:pt x="66902" y="95803"/>
                </a:lnTo>
                <a:lnTo>
                  <a:pt x="50416" y="96819"/>
                </a:lnTo>
                <a:lnTo>
                  <a:pt x="50416" y="100680"/>
                </a:lnTo>
                <a:lnTo>
                  <a:pt x="91015" y="100680"/>
                </a:lnTo>
                <a:lnTo>
                  <a:pt x="90138" y="93041"/>
                </a:lnTo>
                <a:close/>
              </a:path>
              <a:path w="548640" h="138429">
                <a:moveTo>
                  <a:pt x="37583" y="73047"/>
                </a:moveTo>
                <a:lnTo>
                  <a:pt x="37583" y="97403"/>
                </a:lnTo>
                <a:lnTo>
                  <a:pt x="43235" y="97261"/>
                </a:lnTo>
                <a:lnTo>
                  <a:pt x="50416" y="96819"/>
                </a:lnTo>
                <a:lnTo>
                  <a:pt x="50416" y="74096"/>
                </a:lnTo>
                <a:lnTo>
                  <a:pt x="44152" y="74096"/>
                </a:lnTo>
                <a:lnTo>
                  <a:pt x="37583" y="73047"/>
                </a:lnTo>
                <a:close/>
              </a:path>
              <a:path w="548640" h="138429">
                <a:moveTo>
                  <a:pt x="50416" y="69208"/>
                </a:moveTo>
                <a:lnTo>
                  <a:pt x="37583" y="69208"/>
                </a:lnTo>
                <a:lnTo>
                  <a:pt x="37583" y="73047"/>
                </a:lnTo>
                <a:lnTo>
                  <a:pt x="44152" y="74096"/>
                </a:lnTo>
                <a:lnTo>
                  <a:pt x="50416" y="73095"/>
                </a:lnTo>
                <a:lnTo>
                  <a:pt x="50416" y="69208"/>
                </a:lnTo>
                <a:close/>
              </a:path>
              <a:path w="548640" h="138429">
                <a:moveTo>
                  <a:pt x="50416" y="73095"/>
                </a:moveTo>
                <a:lnTo>
                  <a:pt x="44152" y="74096"/>
                </a:lnTo>
                <a:lnTo>
                  <a:pt x="50416" y="74096"/>
                </a:lnTo>
                <a:lnTo>
                  <a:pt x="50416" y="73095"/>
                </a:lnTo>
                <a:close/>
              </a:path>
              <a:path w="548640" h="138429">
                <a:moveTo>
                  <a:pt x="63419" y="69208"/>
                </a:moveTo>
                <a:lnTo>
                  <a:pt x="50416" y="69208"/>
                </a:lnTo>
                <a:lnTo>
                  <a:pt x="50416" y="73095"/>
                </a:lnTo>
                <a:lnTo>
                  <a:pt x="59017" y="71719"/>
                </a:lnTo>
                <a:lnTo>
                  <a:pt x="63419" y="69208"/>
                </a:lnTo>
                <a:close/>
              </a:path>
              <a:path w="548640" h="138429">
                <a:moveTo>
                  <a:pt x="44152" y="9013"/>
                </a:moveTo>
                <a:lnTo>
                  <a:pt x="29264" y="11391"/>
                </a:lnTo>
                <a:lnTo>
                  <a:pt x="17512" y="18065"/>
                </a:lnTo>
                <a:lnTo>
                  <a:pt x="9799" y="28349"/>
                </a:lnTo>
                <a:lnTo>
                  <a:pt x="7027" y="41555"/>
                </a:lnTo>
                <a:lnTo>
                  <a:pt x="9799" y="54761"/>
                </a:lnTo>
                <a:lnTo>
                  <a:pt x="17512" y="65044"/>
                </a:lnTo>
                <a:lnTo>
                  <a:pt x="29264" y="71719"/>
                </a:lnTo>
                <a:lnTo>
                  <a:pt x="37583" y="73047"/>
                </a:lnTo>
                <a:lnTo>
                  <a:pt x="37583" y="69208"/>
                </a:lnTo>
                <a:lnTo>
                  <a:pt x="63419" y="69208"/>
                </a:lnTo>
                <a:lnTo>
                  <a:pt x="70716" y="65044"/>
                </a:lnTo>
                <a:lnTo>
                  <a:pt x="72053" y="63249"/>
                </a:lnTo>
                <a:lnTo>
                  <a:pt x="44152" y="63249"/>
                </a:lnTo>
                <a:lnTo>
                  <a:pt x="34226" y="61664"/>
                </a:lnTo>
                <a:lnTo>
                  <a:pt x="26392" y="57215"/>
                </a:lnTo>
                <a:lnTo>
                  <a:pt x="21250" y="50359"/>
                </a:lnTo>
                <a:lnTo>
                  <a:pt x="19402" y="41555"/>
                </a:lnTo>
                <a:lnTo>
                  <a:pt x="21250" y="32775"/>
                </a:lnTo>
                <a:lnTo>
                  <a:pt x="26392" y="25972"/>
                </a:lnTo>
                <a:lnTo>
                  <a:pt x="34226" y="21575"/>
                </a:lnTo>
                <a:lnTo>
                  <a:pt x="44152" y="20013"/>
                </a:lnTo>
                <a:lnTo>
                  <a:pt x="72167" y="20013"/>
                </a:lnTo>
                <a:lnTo>
                  <a:pt x="70716" y="18065"/>
                </a:lnTo>
                <a:lnTo>
                  <a:pt x="59017" y="11391"/>
                </a:lnTo>
                <a:lnTo>
                  <a:pt x="44152" y="9013"/>
                </a:lnTo>
                <a:close/>
              </a:path>
              <a:path w="548640" h="138429">
                <a:moveTo>
                  <a:pt x="72167" y="20013"/>
                </a:moveTo>
                <a:lnTo>
                  <a:pt x="44152" y="20013"/>
                </a:lnTo>
                <a:lnTo>
                  <a:pt x="53990" y="21575"/>
                </a:lnTo>
                <a:lnTo>
                  <a:pt x="61779" y="25972"/>
                </a:lnTo>
                <a:lnTo>
                  <a:pt x="66904" y="32775"/>
                </a:lnTo>
                <a:lnTo>
                  <a:pt x="68749" y="41555"/>
                </a:lnTo>
                <a:lnTo>
                  <a:pt x="66904" y="50359"/>
                </a:lnTo>
                <a:lnTo>
                  <a:pt x="61779" y="57215"/>
                </a:lnTo>
                <a:lnTo>
                  <a:pt x="53990" y="61664"/>
                </a:lnTo>
                <a:lnTo>
                  <a:pt x="44152" y="63249"/>
                </a:lnTo>
                <a:lnTo>
                  <a:pt x="72053" y="63249"/>
                </a:lnTo>
                <a:lnTo>
                  <a:pt x="78377" y="54761"/>
                </a:lnTo>
                <a:lnTo>
                  <a:pt x="81124" y="41555"/>
                </a:lnTo>
                <a:lnTo>
                  <a:pt x="78377" y="28349"/>
                </a:lnTo>
                <a:lnTo>
                  <a:pt x="72167" y="20013"/>
                </a:lnTo>
                <a:close/>
              </a:path>
              <a:path w="548640" h="138429">
                <a:moveTo>
                  <a:pt x="111832" y="0"/>
                </a:moveTo>
                <a:lnTo>
                  <a:pt x="99152" y="0"/>
                </a:lnTo>
                <a:lnTo>
                  <a:pt x="99152" y="138416"/>
                </a:lnTo>
                <a:lnTo>
                  <a:pt x="111832" y="138416"/>
                </a:lnTo>
                <a:lnTo>
                  <a:pt x="111832" y="0"/>
                </a:lnTo>
                <a:close/>
              </a:path>
              <a:path w="548640" h="138429">
                <a:moveTo>
                  <a:pt x="184848" y="85555"/>
                </a:moveTo>
                <a:lnTo>
                  <a:pt x="171862" y="85555"/>
                </a:lnTo>
                <a:lnTo>
                  <a:pt x="171862" y="138263"/>
                </a:lnTo>
                <a:lnTo>
                  <a:pt x="184848" y="138263"/>
                </a:lnTo>
                <a:lnTo>
                  <a:pt x="184848" y="85555"/>
                </a:lnTo>
                <a:close/>
              </a:path>
              <a:path w="548640" h="138429">
                <a:moveTo>
                  <a:pt x="232362" y="85555"/>
                </a:moveTo>
                <a:lnTo>
                  <a:pt x="219376" y="85555"/>
                </a:lnTo>
                <a:lnTo>
                  <a:pt x="219376" y="138263"/>
                </a:lnTo>
                <a:lnTo>
                  <a:pt x="232362" y="138263"/>
                </a:lnTo>
                <a:lnTo>
                  <a:pt x="232362" y="85555"/>
                </a:lnTo>
                <a:close/>
              </a:path>
              <a:path w="548640" h="138429">
                <a:moveTo>
                  <a:pt x="265056" y="78680"/>
                </a:moveTo>
                <a:lnTo>
                  <a:pt x="139779" y="78680"/>
                </a:lnTo>
                <a:lnTo>
                  <a:pt x="139779" y="89221"/>
                </a:lnTo>
                <a:lnTo>
                  <a:pt x="171862" y="89221"/>
                </a:lnTo>
                <a:lnTo>
                  <a:pt x="171862" y="85555"/>
                </a:lnTo>
                <a:lnTo>
                  <a:pt x="265056" y="85555"/>
                </a:lnTo>
                <a:lnTo>
                  <a:pt x="265056" y="78680"/>
                </a:lnTo>
                <a:close/>
              </a:path>
              <a:path w="548640" h="138429">
                <a:moveTo>
                  <a:pt x="219376" y="85555"/>
                </a:moveTo>
                <a:lnTo>
                  <a:pt x="184848" y="85555"/>
                </a:lnTo>
                <a:lnTo>
                  <a:pt x="184848" y="89221"/>
                </a:lnTo>
                <a:lnTo>
                  <a:pt x="219376" y="89221"/>
                </a:lnTo>
                <a:lnTo>
                  <a:pt x="219376" y="85555"/>
                </a:lnTo>
                <a:close/>
              </a:path>
              <a:path w="548640" h="138429">
                <a:moveTo>
                  <a:pt x="265056" y="85555"/>
                </a:moveTo>
                <a:lnTo>
                  <a:pt x="232362" y="85555"/>
                </a:lnTo>
                <a:lnTo>
                  <a:pt x="232362" y="89221"/>
                </a:lnTo>
                <a:lnTo>
                  <a:pt x="265056" y="89221"/>
                </a:lnTo>
                <a:lnTo>
                  <a:pt x="265056" y="85555"/>
                </a:lnTo>
                <a:close/>
              </a:path>
              <a:path w="548640" h="138429">
                <a:moveTo>
                  <a:pt x="202112" y="5652"/>
                </a:moveTo>
                <a:lnTo>
                  <a:pt x="182451" y="7755"/>
                </a:lnTo>
                <a:lnTo>
                  <a:pt x="167202" y="13769"/>
                </a:lnTo>
                <a:lnTo>
                  <a:pt x="157339" y="23248"/>
                </a:lnTo>
                <a:lnTo>
                  <a:pt x="153834" y="35749"/>
                </a:lnTo>
                <a:lnTo>
                  <a:pt x="157339" y="48186"/>
                </a:lnTo>
                <a:lnTo>
                  <a:pt x="167202" y="57673"/>
                </a:lnTo>
                <a:lnTo>
                  <a:pt x="182451" y="63722"/>
                </a:lnTo>
                <a:lnTo>
                  <a:pt x="202112" y="65847"/>
                </a:lnTo>
                <a:lnTo>
                  <a:pt x="221837" y="63722"/>
                </a:lnTo>
                <a:lnTo>
                  <a:pt x="237079" y="57673"/>
                </a:lnTo>
                <a:lnTo>
                  <a:pt x="239216" y="55610"/>
                </a:lnTo>
                <a:lnTo>
                  <a:pt x="202112" y="55610"/>
                </a:lnTo>
                <a:lnTo>
                  <a:pt x="187679" y="54204"/>
                </a:lnTo>
                <a:lnTo>
                  <a:pt x="176484" y="50206"/>
                </a:lnTo>
                <a:lnTo>
                  <a:pt x="169241" y="43944"/>
                </a:lnTo>
                <a:lnTo>
                  <a:pt x="166668" y="35749"/>
                </a:lnTo>
                <a:lnTo>
                  <a:pt x="169241" y="27554"/>
                </a:lnTo>
                <a:lnTo>
                  <a:pt x="176484" y="21293"/>
                </a:lnTo>
                <a:lnTo>
                  <a:pt x="187679" y="17294"/>
                </a:lnTo>
                <a:lnTo>
                  <a:pt x="202112" y="15888"/>
                </a:lnTo>
                <a:lnTo>
                  <a:pt x="239277" y="15888"/>
                </a:lnTo>
                <a:lnTo>
                  <a:pt x="237079" y="13769"/>
                </a:lnTo>
                <a:lnTo>
                  <a:pt x="221837" y="7755"/>
                </a:lnTo>
                <a:lnTo>
                  <a:pt x="202112" y="5652"/>
                </a:lnTo>
                <a:close/>
              </a:path>
              <a:path w="548640" h="138429">
                <a:moveTo>
                  <a:pt x="239277" y="15888"/>
                </a:moveTo>
                <a:lnTo>
                  <a:pt x="202112" y="15888"/>
                </a:lnTo>
                <a:lnTo>
                  <a:pt x="216521" y="17294"/>
                </a:lnTo>
                <a:lnTo>
                  <a:pt x="227664" y="21293"/>
                </a:lnTo>
                <a:lnTo>
                  <a:pt x="234854" y="27554"/>
                </a:lnTo>
                <a:lnTo>
                  <a:pt x="237403" y="35749"/>
                </a:lnTo>
                <a:lnTo>
                  <a:pt x="234854" y="43944"/>
                </a:lnTo>
                <a:lnTo>
                  <a:pt x="227664" y="50206"/>
                </a:lnTo>
                <a:lnTo>
                  <a:pt x="216521" y="54204"/>
                </a:lnTo>
                <a:lnTo>
                  <a:pt x="202112" y="55610"/>
                </a:lnTo>
                <a:lnTo>
                  <a:pt x="239216" y="55610"/>
                </a:lnTo>
                <a:lnTo>
                  <a:pt x="246907" y="48186"/>
                </a:lnTo>
                <a:lnTo>
                  <a:pt x="250390" y="35749"/>
                </a:lnTo>
                <a:lnTo>
                  <a:pt x="246907" y="23248"/>
                </a:lnTo>
                <a:lnTo>
                  <a:pt x="239277" y="15888"/>
                </a:lnTo>
                <a:close/>
              </a:path>
              <a:path w="548640" h="138429">
                <a:moveTo>
                  <a:pt x="397502" y="152"/>
                </a:moveTo>
                <a:lnTo>
                  <a:pt x="385280" y="152"/>
                </a:lnTo>
                <a:lnTo>
                  <a:pt x="385280" y="138263"/>
                </a:lnTo>
                <a:lnTo>
                  <a:pt x="397502" y="138263"/>
                </a:lnTo>
                <a:lnTo>
                  <a:pt x="397502" y="66763"/>
                </a:lnTo>
                <a:lnTo>
                  <a:pt x="388641" y="66763"/>
                </a:lnTo>
                <a:lnTo>
                  <a:pt x="388641" y="56374"/>
                </a:lnTo>
                <a:lnTo>
                  <a:pt x="397502" y="56374"/>
                </a:lnTo>
                <a:lnTo>
                  <a:pt x="397502" y="152"/>
                </a:lnTo>
                <a:close/>
              </a:path>
              <a:path w="548640" h="138429">
                <a:moveTo>
                  <a:pt x="365877" y="3208"/>
                </a:moveTo>
                <a:lnTo>
                  <a:pt x="353961" y="3208"/>
                </a:lnTo>
                <a:lnTo>
                  <a:pt x="353961" y="131235"/>
                </a:lnTo>
                <a:lnTo>
                  <a:pt x="365877" y="131235"/>
                </a:lnTo>
                <a:lnTo>
                  <a:pt x="365877" y="66763"/>
                </a:lnTo>
                <a:lnTo>
                  <a:pt x="362058" y="66763"/>
                </a:lnTo>
                <a:lnTo>
                  <a:pt x="362058" y="56374"/>
                </a:lnTo>
                <a:lnTo>
                  <a:pt x="365877" y="56374"/>
                </a:lnTo>
                <a:lnTo>
                  <a:pt x="365877" y="3208"/>
                </a:lnTo>
                <a:close/>
              </a:path>
              <a:path w="548640" h="138429">
                <a:moveTo>
                  <a:pt x="365877" y="56374"/>
                </a:moveTo>
                <a:lnTo>
                  <a:pt x="362058" y="56374"/>
                </a:lnTo>
                <a:lnTo>
                  <a:pt x="362058" y="66763"/>
                </a:lnTo>
                <a:lnTo>
                  <a:pt x="365877" y="66763"/>
                </a:lnTo>
                <a:lnTo>
                  <a:pt x="365877" y="56374"/>
                </a:lnTo>
                <a:close/>
              </a:path>
              <a:path w="548640" h="138429">
                <a:moveTo>
                  <a:pt x="385280" y="56374"/>
                </a:moveTo>
                <a:lnTo>
                  <a:pt x="365877" y="56374"/>
                </a:lnTo>
                <a:lnTo>
                  <a:pt x="365877" y="66763"/>
                </a:lnTo>
                <a:lnTo>
                  <a:pt x="385280" y="66763"/>
                </a:lnTo>
                <a:lnTo>
                  <a:pt x="385280" y="56374"/>
                </a:lnTo>
                <a:close/>
              </a:path>
              <a:path w="548640" h="138429">
                <a:moveTo>
                  <a:pt x="397502" y="56374"/>
                </a:moveTo>
                <a:lnTo>
                  <a:pt x="388641" y="56374"/>
                </a:lnTo>
                <a:lnTo>
                  <a:pt x="388641" y="66763"/>
                </a:lnTo>
                <a:lnTo>
                  <a:pt x="397502" y="66763"/>
                </a:lnTo>
                <a:lnTo>
                  <a:pt x="397502" y="56374"/>
                </a:lnTo>
                <a:close/>
              </a:path>
              <a:path w="548640" h="138429">
                <a:moveTo>
                  <a:pt x="299725" y="16805"/>
                </a:moveTo>
                <a:lnTo>
                  <a:pt x="287044" y="16805"/>
                </a:lnTo>
                <a:lnTo>
                  <a:pt x="287044" y="102513"/>
                </a:lnTo>
                <a:lnTo>
                  <a:pt x="295905" y="102513"/>
                </a:lnTo>
                <a:lnTo>
                  <a:pt x="307249" y="102336"/>
                </a:lnTo>
                <a:lnTo>
                  <a:pt x="319166" y="101673"/>
                </a:lnTo>
                <a:lnTo>
                  <a:pt x="331827" y="100322"/>
                </a:lnTo>
                <a:lnTo>
                  <a:pt x="345405" y="98083"/>
                </a:lnTo>
                <a:lnTo>
                  <a:pt x="345214" y="96555"/>
                </a:lnTo>
                <a:lnTo>
                  <a:pt x="299725" y="96555"/>
                </a:lnTo>
                <a:lnTo>
                  <a:pt x="299725" y="91513"/>
                </a:lnTo>
                <a:lnTo>
                  <a:pt x="295905" y="91513"/>
                </a:lnTo>
                <a:lnTo>
                  <a:pt x="299725" y="91444"/>
                </a:lnTo>
                <a:lnTo>
                  <a:pt x="299725" y="16805"/>
                </a:lnTo>
                <a:close/>
              </a:path>
              <a:path w="548640" h="138429">
                <a:moveTo>
                  <a:pt x="344030" y="87083"/>
                </a:moveTo>
                <a:lnTo>
                  <a:pt x="330903" y="89257"/>
                </a:lnTo>
                <a:lnTo>
                  <a:pt x="318535" y="90616"/>
                </a:lnTo>
                <a:lnTo>
                  <a:pt x="306884" y="91315"/>
                </a:lnTo>
                <a:lnTo>
                  <a:pt x="299725" y="91444"/>
                </a:lnTo>
                <a:lnTo>
                  <a:pt x="299725" y="96555"/>
                </a:lnTo>
                <a:lnTo>
                  <a:pt x="345214" y="96555"/>
                </a:lnTo>
                <a:lnTo>
                  <a:pt x="344030" y="87083"/>
                </a:lnTo>
                <a:close/>
              </a:path>
              <a:path w="548640" h="138429">
                <a:moveTo>
                  <a:pt x="299725" y="91444"/>
                </a:moveTo>
                <a:lnTo>
                  <a:pt x="295905" y="91513"/>
                </a:lnTo>
                <a:lnTo>
                  <a:pt x="299725" y="91513"/>
                </a:lnTo>
                <a:close/>
              </a:path>
              <a:path w="548640" h="138429">
                <a:moveTo>
                  <a:pt x="528115" y="152"/>
                </a:moveTo>
                <a:lnTo>
                  <a:pt x="515434" y="152"/>
                </a:lnTo>
                <a:lnTo>
                  <a:pt x="515434" y="82805"/>
                </a:lnTo>
                <a:lnTo>
                  <a:pt x="528115" y="82805"/>
                </a:lnTo>
                <a:lnTo>
                  <a:pt x="528115" y="46444"/>
                </a:lnTo>
                <a:lnTo>
                  <a:pt x="524601" y="46444"/>
                </a:lnTo>
                <a:lnTo>
                  <a:pt x="524601" y="35749"/>
                </a:lnTo>
                <a:lnTo>
                  <a:pt x="528115" y="35749"/>
                </a:lnTo>
                <a:lnTo>
                  <a:pt x="528115" y="152"/>
                </a:lnTo>
                <a:close/>
              </a:path>
              <a:path w="548640" h="138429">
                <a:moveTo>
                  <a:pt x="528115" y="35749"/>
                </a:moveTo>
                <a:lnTo>
                  <a:pt x="524601" y="35749"/>
                </a:lnTo>
                <a:lnTo>
                  <a:pt x="524601" y="46444"/>
                </a:lnTo>
                <a:lnTo>
                  <a:pt x="528115" y="46444"/>
                </a:lnTo>
                <a:lnTo>
                  <a:pt x="528115" y="35749"/>
                </a:lnTo>
                <a:close/>
              </a:path>
              <a:path w="548640" h="138429">
                <a:moveTo>
                  <a:pt x="548587" y="35749"/>
                </a:moveTo>
                <a:lnTo>
                  <a:pt x="528115" y="35749"/>
                </a:lnTo>
                <a:lnTo>
                  <a:pt x="528115" y="46444"/>
                </a:lnTo>
                <a:lnTo>
                  <a:pt x="548587" y="46444"/>
                </a:lnTo>
                <a:lnTo>
                  <a:pt x="548587" y="35749"/>
                </a:lnTo>
                <a:close/>
              </a:path>
              <a:path w="548640" h="138429">
                <a:moveTo>
                  <a:pt x="484420" y="10236"/>
                </a:moveTo>
                <a:lnTo>
                  <a:pt x="477240" y="10236"/>
                </a:lnTo>
                <a:lnTo>
                  <a:pt x="477240" y="16041"/>
                </a:lnTo>
                <a:lnTo>
                  <a:pt x="473397" y="34377"/>
                </a:lnTo>
                <a:lnTo>
                  <a:pt x="462306" y="50321"/>
                </a:lnTo>
                <a:lnTo>
                  <a:pt x="444627" y="63371"/>
                </a:lnTo>
                <a:lnTo>
                  <a:pt x="421018" y="73027"/>
                </a:lnTo>
                <a:lnTo>
                  <a:pt x="426365" y="83263"/>
                </a:lnTo>
                <a:lnTo>
                  <a:pt x="453261" y="71874"/>
                </a:lnTo>
                <a:lnTo>
                  <a:pt x="473554" y="55630"/>
                </a:lnTo>
                <a:lnTo>
                  <a:pt x="486371" y="34945"/>
                </a:lnTo>
                <a:lnTo>
                  <a:pt x="488932" y="20777"/>
                </a:lnTo>
                <a:lnTo>
                  <a:pt x="484420" y="20777"/>
                </a:lnTo>
                <a:lnTo>
                  <a:pt x="484420" y="10236"/>
                </a:lnTo>
                <a:close/>
              </a:path>
              <a:path w="548640" h="138429">
                <a:moveTo>
                  <a:pt x="477240" y="10236"/>
                </a:moveTo>
                <a:lnTo>
                  <a:pt x="427129" y="10236"/>
                </a:lnTo>
                <a:lnTo>
                  <a:pt x="427129" y="20777"/>
                </a:lnTo>
                <a:lnTo>
                  <a:pt x="476247" y="20777"/>
                </a:lnTo>
                <a:lnTo>
                  <a:pt x="477240" y="16041"/>
                </a:lnTo>
                <a:lnTo>
                  <a:pt x="477240" y="10236"/>
                </a:lnTo>
                <a:close/>
              </a:path>
              <a:path w="548640" h="138429">
                <a:moveTo>
                  <a:pt x="490837" y="10236"/>
                </a:moveTo>
                <a:lnTo>
                  <a:pt x="484420" y="10236"/>
                </a:lnTo>
                <a:lnTo>
                  <a:pt x="484420" y="20777"/>
                </a:lnTo>
                <a:lnTo>
                  <a:pt x="488932" y="20777"/>
                </a:lnTo>
                <a:lnTo>
                  <a:pt x="490837" y="10236"/>
                </a:lnTo>
                <a:close/>
              </a:path>
              <a:path w="548640" h="138429">
                <a:moveTo>
                  <a:pt x="484879" y="84485"/>
                </a:moveTo>
                <a:lnTo>
                  <a:pt x="466235" y="86321"/>
                </a:lnTo>
                <a:lnTo>
                  <a:pt x="452032" y="91609"/>
                </a:lnTo>
                <a:lnTo>
                  <a:pt x="442984" y="100018"/>
                </a:lnTo>
                <a:lnTo>
                  <a:pt x="439809" y="111221"/>
                </a:lnTo>
                <a:lnTo>
                  <a:pt x="442984" y="122424"/>
                </a:lnTo>
                <a:lnTo>
                  <a:pt x="452032" y="130834"/>
                </a:lnTo>
                <a:lnTo>
                  <a:pt x="466235" y="136122"/>
                </a:lnTo>
                <a:lnTo>
                  <a:pt x="484879" y="137957"/>
                </a:lnTo>
                <a:lnTo>
                  <a:pt x="503410" y="136122"/>
                </a:lnTo>
                <a:lnTo>
                  <a:pt x="517516" y="130834"/>
                </a:lnTo>
                <a:lnTo>
                  <a:pt x="520676" y="127874"/>
                </a:lnTo>
                <a:lnTo>
                  <a:pt x="484879" y="127874"/>
                </a:lnTo>
                <a:lnTo>
                  <a:pt x="471415" y="126733"/>
                </a:lnTo>
                <a:lnTo>
                  <a:pt x="461160" y="123444"/>
                </a:lnTo>
                <a:lnTo>
                  <a:pt x="454629" y="118206"/>
                </a:lnTo>
                <a:lnTo>
                  <a:pt x="452337" y="111221"/>
                </a:lnTo>
                <a:lnTo>
                  <a:pt x="454629" y="104237"/>
                </a:lnTo>
                <a:lnTo>
                  <a:pt x="461160" y="98999"/>
                </a:lnTo>
                <a:lnTo>
                  <a:pt x="471415" y="95710"/>
                </a:lnTo>
                <a:lnTo>
                  <a:pt x="484879" y="94569"/>
                </a:lnTo>
                <a:lnTo>
                  <a:pt x="520676" y="94569"/>
                </a:lnTo>
                <a:lnTo>
                  <a:pt x="517516" y="91609"/>
                </a:lnTo>
                <a:lnTo>
                  <a:pt x="503410" y="86321"/>
                </a:lnTo>
                <a:lnTo>
                  <a:pt x="484879" y="84485"/>
                </a:lnTo>
                <a:close/>
              </a:path>
              <a:path w="548640" h="138429">
                <a:moveTo>
                  <a:pt x="520676" y="94569"/>
                </a:moveTo>
                <a:lnTo>
                  <a:pt x="484879" y="94569"/>
                </a:lnTo>
                <a:lnTo>
                  <a:pt x="498342" y="95710"/>
                </a:lnTo>
                <a:lnTo>
                  <a:pt x="508597" y="98999"/>
                </a:lnTo>
                <a:lnTo>
                  <a:pt x="515129" y="104237"/>
                </a:lnTo>
                <a:lnTo>
                  <a:pt x="517420" y="111221"/>
                </a:lnTo>
                <a:lnTo>
                  <a:pt x="515129" y="118206"/>
                </a:lnTo>
                <a:lnTo>
                  <a:pt x="508597" y="123444"/>
                </a:lnTo>
                <a:lnTo>
                  <a:pt x="498342" y="126733"/>
                </a:lnTo>
                <a:lnTo>
                  <a:pt x="484879" y="127874"/>
                </a:lnTo>
                <a:lnTo>
                  <a:pt x="520676" y="127874"/>
                </a:lnTo>
                <a:lnTo>
                  <a:pt x="526494" y="122424"/>
                </a:lnTo>
                <a:lnTo>
                  <a:pt x="529643" y="111221"/>
                </a:lnTo>
                <a:lnTo>
                  <a:pt x="526494" y="100018"/>
                </a:lnTo>
                <a:lnTo>
                  <a:pt x="520676" y="94569"/>
                </a:lnTo>
                <a:close/>
              </a:path>
            </a:pathLst>
          </a:custGeom>
          <a:solidFill>
            <a:srgbClr val="6775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8971784" y="4923184"/>
            <a:ext cx="396875" cy="138430"/>
          </a:xfrm>
          <a:custGeom>
            <a:avLst/>
            <a:gdLst/>
            <a:ahLst/>
            <a:cxnLst/>
            <a:rect l="l" t="t" r="r" b="b"/>
            <a:pathLst>
              <a:path w="396875" h="138429">
                <a:moveTo>
                  <a:pt x="119166" y="0"/>
                </a:moveTo>
                <a:lnTo>
                  <a:pt x="107096" y="0"/>
                </a:lnTo>
                <a:lnTo>
                  <a:pt x="107096" y="138110"/>
                </a:lnTo>
                <a:lnTo>
                  <a:pt x="119166" y="138110"/>
                </a:lnTo>
                <a:lnTo>
                  <a:pt x="119166" y="66305"/>
                </a:lnTo>
                <a:lnTo>
                  <a:pt x="111832" y="66305"/>
                </a:lnTo>
                <a:lnTo>
                  <a:pt x="111832" y="55610"/>
                </a:lnTo>
                <a:lnTo>
                  <a:pt x="119166" y="55610"/>
                </a:lnTo>
                <a:lnTo>
                  <a:pt x="119166" y="0"/>
                </a:lnTo>
                <a:close/>
              </a:path>
              <a:path w="396875" h="138429">
                <a:moveTo>
                  <a:pt x="88916" y="2902"/>
                </a:moveTo>
                <a:lnTo>
                  <a:pt x="76999" y="2902"/>
                </a:lnTo>
                <a:lnTo>
                  <a:pt x="76999" y="131235"/>
                </a:lnTo>
                <a:lnTo>
                  <a:pt x="88916" y="131235"/>
                </a:lnTo>
                <a:lnTo>
                  <a:pt x="88916" y="66305"/>
                </a:lnTo>
                <a:lnTo>
                  <a:pt x="85249" y="66305"/>
                </a:lnTo>
                <a:lnTo>
                  <a:pt x="85249" y="55610"/>
                </a:lnTo>
                <a:lnTo>
                  <a:pt x="88916" y="55610"/>
                </a:lnTo>
                <a:lnTo>
                  <a:pt x="88916" y="2902"/>
                </a:lnTo>
                <a:close/>
              </a:path>
              <a:path w="396875" h="138429">
                <a:moveTo>
                  <a:pt x="88916" y="55610"/>
                </a:moveTo>
                <a:lnTo>
                  <a:pt x="85249" y="55610"/>
                </a:lnTo>
                <a:lnTo>
                  <a:pt x="85249" y="66305"/>
                </a:lnTo>
                <a:lnTo>
                  <a:pt x="88916" y="66305"/>
                </a:lnTo>
                <a:lnTo>
                  <a:pt x="88916" y="55610"/>
                </a:lnTo>
                <a:close/>
              </a:path>
              <a:path w="396875" h="138429">
                <a:moveTo>
                  <a:pt x="107096" y="55610"/>
                </a:moveTo>
                <a:lnTo>
                  <a:pt x="88916" y="55610"/>
                </a:lnTo>
                <a:lnTo>
                  <a:pt x="88916" y="66305"/>
                </a:lnTo>
                <a:lnTo>
                  <a:pt x="107096" y="66305"/>
                </a:lnTo>
                <a:lnTo>
                  <a:pt x="107096" y="55610"/>
                </a:lnTo>
                <a:close/>
              </a:path>
              <a:path w="396875" h="138429">
                <a:moveTo>
                  <a:pt x="119166" y="55610"/>
                </a:moveTo>
                <a:lnTo>
                  <a:pt x="111832" y="55610"/>
                </a:lnTo>
                <a:lnTo>
                  <a:pt x="111832" y="66305"/>
                </a:lnTo>
                <a:lnTo>
                  <a:pt x="119166" y="66305"/>
                </a:lnTo>
                <a:lnTo>
                  <a:pt x="119166" y="55610"/>
                </a:lnTo>
                <a:close/>
              </a:path>
              <a:path w="396875" h="138429">
                <a:moveTo>
                  <a:pt x="32236" y="21388"/>
                </a:moveTo>
                <a:lnTo>
                  <a:pt x="29944" y="21388"/>
                </a:lnTo>
                <a:lnTo>
                  <a:pt x="29944" y="37277"/>
                </a:lnTo>
                <a:lnTo>
                  <a:pt x="28058" y="57377"/>
                </a:lnTo>
                <a:lnTo>
                  <a:pt x="22420" y="75013"/>
                </a:lnTo>
                <a:lnTo>
                  <a:pt x="13057" y="89441"/>
                </a:lnTo>
                <a:lnTo>
                  <a:pt x="0" y="99916"/>
                </a:lnTo>
                <a:lnTo>
                  <a:pt x="7791" y="109694"/>
                </a:lnTo>
                <a:lnTo>
                  <a:pt x="21763" y="97691"/>
                </a:lnTo>
                <a:lnTo>
                  <a:pt x="31796" y="81162"/>
                </a:lnTo>
                <a:lnTo>
                  <a:pt x="36403" y="65659"/>
                </a:lnTo>
                <a:lnTo>
                  <a:pt x="34284" y="59022"/>
                </a:lnTo>
                <a:lnTo>
                  <a:pt x="32236" y="37277"/>
                </a:lnTo>
                <a:lnTo>
                  <a:pt x="32236" y="21388"/>
                </a:lnTo>
                <a:close/>
              </a:path>
              <a:path w="396875" h="138429">
                <a:moveTo>
                  <a:pt x="42166" y="21388"/>
                </a:moveTo>
                <a:lnTo>
                  <a:pt x="39874" y="21388"/>
                </a:lnTo>
                <a:lnTo>
                  <a:pt x="39874" y="37277"/>
                </a:lnTo>
                <a:lnTo>
                  <a:pt x="37848" y="60795"/>
                </a:lnTo>
                <a:lnTo>
                  <a:pt x="36403" y="65659"/>
                </a:lnTo>
                <a:lnTo>
                  <a:pt x="40371" y="78088"/>
                </a:lnTo>
                <a:lnTo>
                  <a:pt x="50411" y="93630"/>
                </a:lnTo>
                <a:lnTo>
                  <a:pt x="64319" y="104805"/>
                </a:lnTo>
                <a:lnTo>
                  <a:pt x="71805" y="95027"/>
                </a:lnTo>
                <a:lnTo>
                  <a:pt x="58988" y="85381"/>
                </a:lnTo>
                <a:lnTo>
                  <a:pt x="49709" y="71939"/>
                </a:lnTo>
                <a:lnTo>
                  <a:pt x="44069" y="55603"/>
                </a:lnTo>
                <a:lnTo>
                  <a:pt x="42166" y="37277"/>
                </a:lnTo>
                <a:lnTo>
                  <a:pt x="42166" y="21388"/>
                </a:lnTo>
                <a:close/>
              </a:path>
              <a:path w="396875" h="138429">
                <a:moveTo>
                  <a:pt x="39874" y="21388"/>
                </a:moveTo>
                <a:lnTo>
                  <a:pt x="32236" y="21388"/>
                </a:lnTo>
                <a:lnTo>
                  <a:pt x="32236" y="37277"/>
                </a:lnTo>
                <a:lnTo>
                  <a:pt x="34284" y="59022"/>
                </a:lnTo>
                <a:lnTo>
                  <a:pt x="36403" y="65659"/>
                </a:lnTo>
                <a:lnTo>
                  <a:pt x="37848" y="60795"/>
                </a:lnTo>
                <a:lnTo>
                  <a:pt x="39874" y="37277"/>
                </a:lnTo>
                <a:lnTo>
                  <a:pt x="39874" y="21388"/>
                </a:lnTo>
                <a:close/>
              </a:path>
              <a:path w="396875" h="138429">
                <a:moveTo>
                  <a:pt x="67374" y="16194"/>
                </a:moveTo>
                <a:lnTo>
                  <a:pt x="3208" y="16194"/>
                </a:lnTo>
                <a:lnTo>
                  <a:pt x="3208" y="26736"/>
                </a:lnTo>
                <a:lnTo>
                  <a:pt x="29944" y="26736"/>
                </a:lnTo>
                <a:lnTo>
                  <a:pt x="29944" y="21388"/>
                </a:lnTo>
                <a:lnTo>
                  <a:pt x="67374" y="21388"/>
                </a:lnTo>
                <a:lnTo>
                  <a:pt x="67374" y="16194"/>
                </a:lnTo>
                <a:close/>
              </a:path>
              <a:path w="396875" h="138429">
                <a:moveTo>
                  <a:pt x="67374" y="21388"/>
                </a:moveTo>
                <a:lnTo>
                  <a:pt x="42166" y="21388"/>
                </a:lnTo>
                <a:lnTo>
                  <a:pt x="42166" y="26736"/>
                </a:lnTo>
                <a:lnTo>
                  <a:pt x="67374" y="26736"/>
                </a:lnTo>
                <a:lnTo>
                  <a:pt x="67374" y="21388"/>
                </a:lnTo>
                <a:close/>
              </a:path>
              <a:path w="396875" h="138429">
                <a:moveTo>
                  <a:pt x="255584" y="0"/>
                </a:moveTo>
                <a:lnTo>
                  <a:pt x="242903" y="0"/>
                </a:lnTo>
                <a:lnTo>
                  <a:pt x="242903" y="71805"/>
                </a:lnTo>
                <a:lnTo>
                  <a:pt x="255584" y="71805"/>
                </a:lnTo>
                <a:lnTo>
                  <a:pt x="255584" y="40944"/>
                </a:lnTo>
                <a:lnTo>
                  <a:pt x="247028" y="40944"/>
                </a:lnTo>
                <a:lnTo>
                  <a:pt x="247028" y="30708"/>
                </a:lnTo>
                <a:lnTo>
                  <a:pt x="255584" y="30708"/>
                </a:lnTo>
                <a:lnTo>
                  <a:pt x="255584" y="0"/>
                </a:lnTo>
                <a:close/>
              </a:path>
              <a:path w="396875" h="138429">
                <a:moveTo>
                  <a:pt x="161320" y="6263"/>
                </a:moveTo>
                <a:lnTo>
                  <a:pt x="148793" y="6263"/>
                </a:lnTo>
                <a:lnTo>
                  <a:pt x="148793" y="66305"/>
                </a:lnTo>
                <a:lnTo>
                  <a:pt x="211126" y="66305"/>
                </a:lnTo>
                <a:lnTo>
                  <a:pt x="211126" y="56069"/>
                </a:lnTo>
                <a:lnTo>
                  <a:pt x="161320" y="56069"/>
                </a:lnTo>
                <a:lnTo>
                  <a:pt x="161320" y="35902"/>
                </a:lnTo>
                <a:lnTo>
                  <a:pt x="207459" y="35902"/>
                </a:lnTo>
                <a:lnTo>
                  <a:pt x="207459" y="30708"/>
                </a:lnTo>
                <a:lnTo>
                  <a:pt x="211126" y="30708"/>
                </a:lnTo>
                <a:lnTo>
                  <a:pt x="211126" y="25972"/>
                </a:lnTo>
                <a:lnTo>
                  <a:pt x="161320" y="25972"/>
                </a:lnTo>
                <a:lnTo>
                  <a:pt x="161320" y="6263"/>
                </a:lnTo>
                <a:close/>
              </a:path>
              <a:path w="396875" h="138429">
                <a:moveTo>
                  <a:pt x="207459" y="35902"/>
                </a:moveTo>
                <a:lnTo>
                  <a:pt x="198751" y="35902"/>
                </a:lnTo>
                <a:lnTo>
                  <a:pt x="198751" y="56069"/>
                </a:lnTo>
                <a:lnTo>
                  <a:pt x="211126" y="56069"/>
                </a:lnTo>
                <a:lnTo>
                  <a:pt x="211126" y="40944"/>
                </a:lnTo>
                <a:lnTo>
                  <a:pt x="207459" y="40944"/>
                </a:lnTo>
                <a:lnTo>
                  <a:pt x="207459" y="35902"/>
                </a:lnTo>
                <a:close/>
              </a:path>
              <a:path w="396875" h="138429">
                <a:moveTo>
                  <a:pt x="211126" y="30708"/>
                </a:moveTo>
                <a:lnTo>
                  <a:pt x="207459" y="30708"/>
                </a:lnTo>
                <a:lnTo>
                  <a:pt x="207459" y="40944"/>
                </a:lnTo>
                <a:lnTo>
                  <a:pt x="211126" y="40944"/>
                </a:lnTo>
                <a:lnTo>
                  <a:pt x="211126" y="30708"/>
                </a:lnTo>
                <a:close/>
              </a:path>
              <a:path w="396875" h="138429">
                <a:moveTo>
                  <a:pt x="242903" y="30708"/>
                </a:moveTo>
                <a:lnTo>
                  <a:pt x="211126" y="30708"/>
                </a:lnTo>
                <a:lnTo>
                  <a:pt x="211126" y="40944"/>
                </a:lnTo>
                <a:lnTo>
                  <a:pt x="242903" y="40944"/>
                </a:lnTo>
                <a:lnTo>
                  <a:pt x="242903" y="30708"/>
                </a:lnTo>
                <a:close/>
              </a:path>
              <a:path w="396875" h="138429">
                <a:moveTo>
                  <a:pt x="255584" y="30708"/>
                </a:moveTo>
                <a:lnTo>
                  <a:pt x="247028" y="30708"/>
                </a:lnTo>
                <a:lnTo>
                  <a:pt x="247028" y="40944"/>
                </a:lnTo>
                <a:lnTo>
                  <a:pt x="255584" y="40944"/>
                </a:lnTo>
                <a:lnTo>
                  <a:pt x="255584" y="30708"/>
                </a:lnTo>
                <a:close/>
              </a:path>
              <a:path w="396875" h="138429">
                <a:moveTo>
                  <a:pt x="211126" y="6263"/>
                </a:moveTo>
                <a:lnTo>
                  <a:pt x="198751" y="6263"/>
                </a:lnTo>
                <a:lnTo>
                  <a:pt x="198751" y="25972"/>
                </a:lnTo>
                <a:lnTo>
                  <a:pt x="211126" y="25972"/>
                </a:lnTo>
                <a:lnTo>
                  <a:pt x="211126" y="6263"/>
                </a:lnTo>
                <a:close/>
              </a:path>
              <a:path w="396875" h="138429">
                <a:moveTo>
                  <a:pt x="255584" y="78527"/>
                </a:moveTo>
                <a:lnTo>
                  <a:pt x="166668" y="78527"/>
                </a:lnTo>
                <a:lnTo>
                  <a:pt x="166668" y="88610"/>
                </a:lnTo>
                <a:lnTo>
                  <a:pt x="243056" y="88610"/>
                </a:lnTo>
                <a:lnTo>
                  <a:pt x="243056" y="101902"/>
                </a:lnTo>
                <a:lnTo>
                  <a:pt x="166973" y="101902"/>
                </a:lnTo>
                <a:lnTo>
                  <a:pt x="166973" y="136277"/>
                </a:lnTo>
                <a:lnTo>
                  <a:pt x="260626" y="136277"/>
                </a:lnTo>
                <a:lnTo>
                  <a:pt x="260626" y="132305"/>
                </a:lnTo>
                <a:lnTo>
                  <a:pt x="179348" y="132305"/>
                </a:lnTo>
                <a:lnTo>
                  <a:pt x="179348" y="111374"/>
                </a:lnTo>
                <a:lnTo>
                  <a:pt x="255584" y="111374"/>
                </a:lnTo>
                <a:lnTo>
                  <a:pt x="255584" y="78527"/>
                </a:lnTo>
                <a:close/>
              </a:path>
              <a:path w="396875" h="138429">
                <a:moveTo>
                  <a:pt x="260626" y="126194"/>
                </a:moveTo>
                <a:lnTo>
                  <a:pt x="179348" y="126194"/>
                </a:lnTo>
                <a:lnTo>
                  <a:pt x="179348" y="132305"/>
                </a:lnTo>
                <a:lnTo>
                  <a:pt x="260626" y="132305"/>
                </a:lnTo>
                <a:lnTo>
                  <a:pt x="260626" y="126194"/>
                </a:lnTo>
                <a:close/>
              </a:path>
              <a:path w="396875" h="138429">
                <a:moveTo>
                  <a:pt x="396433" y="0"/>
                </a:moveTo>
                <a:lnTo>
                  <a:pt x="383752" y="0"/>
                </a:lnTo>
                <a:lnTo>
                  <a:pt x="383752" y="138416"/>
                </a:lnTo>
                <a:lnTo>
                  <a:pt x="396433" y="138416"/>
                </a:lnTo>
                <a:lnTo>
                  <a:pt x="396433" y="73944"/>
                </a:lnTo>
                <a:lnTo>
                  <a:pt x="388947" y="73944"/>
                </a:lnTo>
                <a:lnTo>
                  <a:pt x="388947" y="63555"/>
                </a:lnTo>
                <a:lnTo>
                  <a:pt x="396433" y="63555"/>
                </a:lnTo>
                <a:lnTo>
                  <a:pt x="396433" y="42624"/>
                </a:lnTo>
                <a:lnTo>
                  <a:pt x="388947" y="42624"/>
                </a:lnTo>
                <a:lnTo>
                  <a:pt x="388947" y="32083"/>
                </a:lnTo>
                <a:lnTo>
                  <a:pt x="396433" y="32083"/>
                </a:lnTo>
                <a:lnTo>
                  <a:pt x="396433" y="0"/>
                </a:lnTo>
                <a:close/>
              </a:path>
              <a:path w="396875" h="138429">
                <a:moveTo>
                  <a:pt x="302627" y="15124"/>
                </a:moveTo>
                <a:lnTo>
                  <a:pt x="290100" y="15124"/>
                </a:lnTo>
                <a:lnTo>
                  <a:pt x="290100" y="106333"/>
                </a:lnTo>
                <a:lnTo>
                  <a:pt x="300489" y="106333"/>
                </a:lnTo>
                <a:lnTo>
                  <a:pt x="317327" y="106079"/>
                </a:lnTo>
                <a:lnTo>
                  <a:pt x="332648" y="105225"/>
                </a:lnTo>
                <a:lnTo>
                  <a:pt x="347281" y="103625"/>
                </a:lnTo>
                <a:lnTo>
                  <a:pt x="362058" y="101138"/>
                </a:lnTo>
                <a:lnTo>
                  <a:pt x="362013" y="100833"/>
                </a:lnTo>
                <a:lnTo>
                  <a:pt x="302627" y="100833"/>
                </a:lnTo>
                <a:lnTo>
                  <a:pt x="302627" y="95638"/>
                </a:lnTo>
                <a:lnTo>
                  <a:pt x="300489" y="95638"/>
                </a:lnTo>
                <a:lnTo>
                  <a:pt x="302627" y="95609"/>
                </a:lnTo>
                <a:lnTo>
                  <a:pt x="302627" y="15124"/>
                </a:lnTo>
                <a:close/>
              </a:path>
              <a:path w="396875" h="138429">
                <a:moveTo>
                  <a:pt x="360530" y="90749"/>
                </a:moveTo>
                <a:lnTo>
                  <a:pt x="346186" y="93124"/>
                </a:lnTo>
                <a:lnTo>
                  <a:pt x="331942" y="94626"/>
                </a:lnTo>
                <a:lnTo>
                  <a:pt x="316981" y="95411"/>
                </a:lnTo>
                <a:lnTo>
                  <a:pt x="302627" y="95609"/>
                </a:lnTo>
                <a:lnTo>
                  <a:pt x="302627" y="100833"/>
                </a:lnTo>
                <a:lnTo>
                  <a:pt x="362013" y="100833"/>
                </a:lnTo>
                <a:lnTo>
                  <a:pt x="360530" y="90749"/>
                </a:lnTo>
                <a:close/>
              </a:path>
              <a:path w="396875" h="138429">
                <a:moveTo>
                  <a:pt x="302627" y="95609"/>
                </a:moveTo>
                <a:lnTo>
                  <a:pt x="300489" y="95638"/>
                </a:lnTo>
                <a:lnTo>
                  <a:pt x="302627" y="95638"/>
                </a:lnTo>
                <a:close/>
              </a:path>
              <a:path w="396875" h="138429">
                <a:moveTo>
                  <a:pt x="383752" y="63555"/>
                </a:moveTo>
                <a:lnTo>
                  <a:pt x="342350" y="63555"/>
                </a:lnTo>
                <a:lnTo>
                  <a:pt x="342350" y="73944"/>
                </a:lnTo>
                <a:lnTo>
                  <a:pt x="383752" y="73944"/>
                </a:lnTo>
                <a:lnTo>
                  <a:pt x="383752" y="63555"/>
                </a:lnTo>
                <a:close/>
              </a:path>
              <a:path w="396875" h="138429">
                <a:moveTo>
                  <a:pt x="396433" y="63555"/>
                </a:moveTo>
                <a:lnTo>
                  <a:pt x="388947" y="63555"/>
                </a:lnTo>
                <a:lnTo>
                  <a:pt x="388947" y="73944"/>
                </a:lnTo>
                <a:lnTo>
                  <a:pt x="396433" y="73944"/>
                </a:lnTo>
                <a:lnTo>
                  <a:pt x="396433" y="63555"/>
                </a:lnTo>
                <a:close/>
              </a:path>
              <a:path w="396875" h="138429">
                <a:moveTo>
                  <a:pt x="383752" y="32083"/>
                </a:moveTo>
                <a:lnTo>
                  <a:pt x="342350" y="32083"/>
                </a:lnTo>
                <a:lnTo>
                  <a:pt x="342350" y="42624"/>
                </a:lnTo>
                <a:lnTo>
                  <a:pt x="383752" y="42624"/>
                </a:lnTo>
                <a:lnTo>
                  <a:pt x="383752" y="32083"/>
                </a:lnTo>
                <a:close/>
              </a:path>
              <a:path w="396875" h="138429">
                <a:moveTo>
                  <a:pt x="396433" y="32083"/>
                </a:moveTo>
                <a:lnTo>
                  <a:pt x="388947" y="32083"/>
                </a:lnTo>
                <a:lnTo>
                  <a:pt x="388947" y="42624"/>
                </a:lnTo>
                <a:lnTo>
                  <a:pt x="396433" y="42624"/>
                </a:lnTo>
                <a:lnTo>
                  <a:pt x="396433" y="32083"/>
                </a:lnTo>
                <a:close/>
              </a:path>
            </a:pathLst>
          </a:custGeom>
          <a:solidFill>
            <a:srgbClr val="6775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5506332" y="4344463"/>
            <a:ext cx="407034" cy="139065"/>
          </a:xfrm>
          <a:custGeom>
            <a:avLst/>
            <a:gdLst/>
            <a:ahLst/>
            <a:cxnLst/>
            <a:rect l="l" t="t" r="r" b="b"/>
            <a:pathLst>
              <a:path w="407035" h="139064">
                <a:moveTo>
                  <a:pt x="37430" y="12527"/>
                </a:moveTo>
                <a:lnTo>
                  <a:pt x="34986" y="12527"/>
                </a:lnTo>
                <a:lnTo>
                  <a:pt x="34986" y="23069"/>
                </a:lnTo>
                <a:lnTo>
                  <a:pt x="32441" y="36711"/>
                </a:lnTo>
                <a:lnTo>
                  <a:pt x="25284" y="48907"/>
                </a:lnTo>
                <a:lnTo>
                  <a:pt x="14232" y="58840"/>
                </a:lnTo>
                <a:lnTo>
                  <a:pt x="0" y="65694"/>
                </a:lnTo>
                <a:lnTo>
                  <a:pt x="6416" y="75777"/>
                </a:lnTo>
                <a:lnTo>
                  <a:pt x="22324" y="67606"/>
                </a:lnTo>
                <a:lnTo>
                  <a:pt x="34680" y="55553"/>
                </a:lnTo>
                <a:lnTo>
                  <a:pt x="41724" y="42244"/>
                </a:lnTo>
                <a:lnTo>
                  <a:pt x="40318" y="39731"/>
                </a:lnTo>
                <a:lnTo>
                  <a:pt x="37430" y="23069"/>
                </a:lnTo>
                <a:lnTo>
                  <a:pt x="37430" y="12527"/>
                </a:lnTo>
                <a:close/>
              </a:path>
              <a:path w="407035" h="139064">
                <a:moveTo>
                  <a:pt x="47972" y="12527"/>
                </a:moveTo>
                <a:lnTo>
                  <a:pt x="45527" y="12527"/>
                </a:lnTo>
                <a:lnTo>
                  <a:pt x="45527" y="23069"/>
                </a:lnTo>
                <a:lnTo>
                  <a:pt x="42682" y="40435"/>
                </a:lnTo>
                <a:lnTo>
                  <a:pt x="41724" y="42244"/>
                </a:lnTo>
                <a:lnTo>
                  <a:pt x="48392" y="54159"/>
                </a:lnTo>
                <a:lnTo>
                  <a:pt x="60762" y="65608"/>
                </a:lnTo>
                <a:lnTo>
                  <a:pt x="76541" y="73333"/>
                </a:lnTo>
                <a:lnTo>
                  <a:pt x="82805" y="63402"/>
                </a:lnTo>
                <a:lnTo>
                  <a:pt x="68790" y="56907"/>
                </a:lnTo>
                <a:lnTo>
                  <a:pt x="57768" y="47532"/>
                </a:lnTo>
                <a:lnTo>
                  <a:pt x="50557" y="36010"/>
                </a:lnTo>
                <a:lnTo>
                  <a:pt x="47972" y="23069"/>
                </a:lnTo>
                <a:lnTo>
                  <a:pt x="47972" y="12527"/>
                </a:lnTo>
                <a:close/>
              </a:path>
              <a:path w="407035" h="139064">
                <a:moveTo>
                  <a:pt x="45527" y="12527"/>
                </a:moveTo>
                <a:lnTo>
                  <a:pt x="37430" y="12527"/>
                </a:lnTo>
                <a:lnTo>
                  <a:pt x="37430" y="23069"/>
                </a:lnTo>
                <a:lnTo>
                  <a:pt x="40318" y="39731"/>
                </a:lnTo>
                <a:lnTo>
                  <a:pt x="41724" y="42244"/>
                </a:lnTo>
                <a:lnTo>
                  <a:pt x="42682" y="40435"/>
                </a:lnTo>
                <a:lnTo>
                  <a:pt x="45527" y="23069"/>
                </a:lnTo>
                <a:lnTo>
                  <a:pt x="45527" y="12527"/>
                </a:lnTo>
                <a:close/>
              </a:path>
              <a:path w="407035" h="139064">
                <a:moveTo>
                  <a:pt x="79138" y="9624"/>
                </a:moveTo>
                <a:lnTo>
                  <a:pt x="3513" y="9624"/>
                </a:lnTo>
                <a:lnTo>
                  <a:pt x="3513" y="19861"/>
                </a:lnTo>
                <a:lnTo>
                  <a:pt x="34986" y="19861"/>
                </a:lnTo>
                <a:lnTo>
                  <a:pt x="34986" y="12527"/>
                </a:lnTo>
                <a:lnTo>
                  <a:pt x="79138" y="12527"/>
                </a:lnTo>
                <a:lnTo>
                  <a:pt x="79138" y="9624"/>
                </a:lnTo>
                <a:close/>
              </a:path>
              <a:path w="407035" h="139064">
                <a:moveTo>
                  <a:pt x="79138" y="12527"/>
                </a:moveTo>
                <a:lnTo>
                  <a:pt x="47972" y="12527"/>
                </a:lnTo>
                <a:lnTo>
                  <a:pt x="47972" y="19861"/>
                </a:lnTo>
                <a:lnTo>
                  <a:pt x="79138" y="19861"/>
                </a:lnTo>
                <a:lnTo>
                  <a:pt x="79138" y="12527"/>
                </a:lnTo>
                <a:close/>
              </a:path>
              <a:path w="407035" h="139064">
                <a:moveTo>
                  <a:pt x="111527" y="611"/>
                </a:moveTo>
                <a:lnTo>
                  <a:pt x="98694" y="611"/>
                </a:lnTo>
                <a:lnTo>
                  <a:pt x="98694" y="75319"/>
                </a:lnTo>
                <a:lnTo>
                  <a:pt x="111527" y="75319"/>
                </a:lnTo>
                <a:lnTo>
                  <a:pt x="111527" y="611"/>
                </a:lnTo>
                <a:close/>
              </a:path>
              <a:path w="407035" h="139064">
                <a:moveTo>
                  <a:pt x="34986" y="82194"/>
                </a:moveTo>
                <a:lnTo>
                  <a:pt x="22458" y="82194"/>
                </a:lnTo>
                <a:lnTo>
                  <a:pt x="22458" y="136888"/>
                </a:lnTo>
                <a:lnTo>
                  <a:pt x="111527" y="136888"/>
                </a:lnTo>
                <a:lnTo>
                  <a:pt x="111527" y="126499"/>
                </a:lnTo>
                <a:lnTo>
                  <a:pt x="34986" y="126499"/>
                </a:lnTo>
                <a:lnTo>
                  <a:pt x="34986" y="108777"/>
                </a:lnTo>
                <a:lnTo>
                  <a:pt x="111527" y="108777"/>
                </a:lnTo>
                <a:lnTo>
                  <a:pt x="111527" y="98541"/>
                </a:lnTo>
                <a:lnTo>
                  <a:pt x="34986" y="98541"/>
                </a:lnTo>
                <a:lnTo>
                  <a:pt x="34986" y="82194"/>
                </a:lnTo>
                <a:close/>
              </a:path>
              <a:path w="407035" h="139064">
                <a:moveTo>
                  <a:pt x="111527" y="108777"/>
                </a:moveTo>
                <a:lnTo>
                  <a:pt x="98999" y="108777"/>
                </a:lnTo>
                <a:lnTo>
                  <a:pt x="98999" y="126499"/>
                </a:lnTo>
                <a:lnTo>
                  <a:pt x="111527" y="126499"/>
                </a:lnTo>
                <a:lnTo>
                  <a:pt x="111527" y="108777"/>
                </a:lnTo>
                <a:close/>
              </a:path>
              <a:path w="407035" h="139064">
                <a:moveTo>
                  <a:pt x="111527" y="82194"/>
                </a:moveTo>
                <a:lnTo>
                  <a:pt x="98999" y="82194"/>
                </a:lnTo>
                <a:lnTo>
                  <a:pt x="98999" y="98541"/>
                </a:lnTo>
                <a:lnTo>
                  <a:pt x="111527" y="98541"/>
                </a:lnTo>
                <a:lnTo>
                  <a:pt x="111527" y="82194"/>
                </a:lnTo>
                <a:close/>
              </a:path>
              <a:path w="407035" h="139064">
                <a:moveTo>
                  <a:pt x="175529" y="24749"/>
                </a:moveTo>
                <a:lnTo>
                  <a:pt x="173237" y="24749"/>
                </a:lnTo>
                <a:lnTo>
                  <a:pt x="173237" y="30555"/>
                </a:lnTo>
                <a:lnTo>
                  <a:pt x="170769" y="44009"/>
                </a:lnTo>
                <a:lnTo>
                  <a:pt x="163803" y="55916"/>
                </a:lnTo>
                <a:lnTo>
                  <a:pt x="152999" y="65531"/>
                </a:lnTo>
                <a:lnTo>
                  <a:pt x="139015" y="72110"/>
                </a:lnTo>
                <a:lnTo>
                  <a:pt x="145126" y="82041"/>
                </a:lnTo>
                <a:lnTo>
                  <a:pt x="160874" y="74104"/>
                </a:lnTo>
                <a:lnTo>
                  <a:pt x="173027" y="62428"/>
                </a:lnTo>
                <a:lnTo>
                  <a:pt x="179823" y="49629"/>
                </a:lnTo>
                <a:lnTo>
                  <a:pt x="178226" y="46702"/>
                </a:lnTo>
                <a:lnTo>
                  <a:pt x="175529" y="30555"/>
                </a:lnTo>
                <a:lnTo>
                  <a:pt x="175529" y="24749"/>
                </a:lnTo>
                <a:close/>
              </a:path>
              <a:path w="407035" h="139064">
                <a:moveTo>
                  <a:pt x="185918" y="24749"/>
                </a:moveTo>
                <a:lnTo>
                  <a:pt x="183626" y="24749"/>
                </a:lnTo>
                <a:lnTo>
                  <a:pt x="183626" y="30555"/>
                </a:lnTo>
                <a:lnTo>
                  <a:pt x="180854" y="47688"/>
                </a:lnTo>
                <a:lnTo>
                  <a:pt x="179823" y="49629"/>
                </a:lnTo>
                <a:lnTo>
                  <a:pt x="185879" y="60728"/>
                </a:lnTo>
                <a:lnTo>
                  <a:pt x="197829" y="71891"/>
                </a:lnTo>
                <a:lnTo>
                  <a:pt x="213417" y="79444"/>
                </a:lnTo>
                <a:lnTo>
                  <a:pt x="219529" y="69513"/>
                </a:lnTo>
                <a:lnTo>
                  <a:pt x="205769" y="63254"/>
                </a:lnTo>
                <a:lnTo>
                  <a:pt x="195161" y="54159"/>
                </a:lnTo>
                <a:lnTo>
                  <a:pt x="188333" y="43002"/>
                </a:lnTo>
                <a:lnTo>
                  <a:pt x="185918" y="30555"/>
                </a:lnTo>
                <a:lnTo>
                  <a:pt x="185918" y="24749"/>
                </a:lnTo>
                <a:close/>
              </a:path>
              <a:path w="407035" h="139064">
                <a:moveTo>
                  <a:pt x="183626" y="24749"/>
                </a:moveTo>
                <a:lnTo>
                  <a:pt x="175529" y="24749"/>
                </a:lnTo>
                <a:lnTo>
                  <a:pt x="175529" y="30555"/>
                </a:lnTo>
                <a:lnTo>
                  <a:pt x="178226" y="46702"/>
                </a:lnTo>
                <a:lnTo>
                  <a:pt x="179823" y="49629"/>
                </a:lnTo>
                <a:lnTo>
                  <a:pt x="180854" y="47688"/>
                </a:lnTo>
                <a:lnTo>
                  <a:pt x="183626" y="30555"/>
                </a:lnTo>
                <a:lnTo>
                  <a:pt x="183626" y="24749"/>
                </a:lnTo>
                <a:close/>
              </a:path>
              <a:path w="407035" h="139064">
                <a:moveTo>
                  <a:pt x="173237" y="17569"/>
                </a:moveTo>
                <a:lnTo>
                  <a:pt x="142682" y="17569"/>
                </a:lnTo>
                <a:lnTo>
                  <a:pt x="142682" y="27805"/>
                </a:lnTo>
                <a:lnTo>
                  <a:pt x="173237" y="27805"/>
                </a:lnTo>
                <a:lnTo>
                  <a:pt x="173237" y="24749"/>
                </a:lnTo>
                <a:lnTo>
                  <a:pt x="216320" y="24749"/>
                </a:lnTo>
                <a:lnTo>
                  <a:pt x="216320" y="22611"/>
                </a:lnTo>
                <a:lnTo>
                  <a:pt x="173237" y="22611"/>
                </a:lnTo>
                <a:lnTo>
                  <a:pt x="173237" y="17569"/>
                </a:lnTo>
                <a:close/>
              </a:path>
              <a:path w="407035" h="139064">
                <a:moveTo>
                  <a:pt x="216320" y="24749"/>
                </a:moveTo>
                <a:lnTo>
                  <a:pt x="185918" y="24749"/>
                </a:lnTo>
                <a:lnTo>
                  <a:pt x="185918" y="27805"/>
                </a:lnTo>
                <a:lnTo>
                  <a:pt x="216320" y="27805"/>
                </a:lnTo>
                <a:lnTo>
                  <a:pt x="216320" y="24749"/>
                </a:lnTo>
                <a:close/>
              </a:path>
              <a:path w="407035" h="139064">
                <a:moveTo>
                  <a:pt x="185918" y="0"/>
                </a:moveTo>
                <a:lnTo>
                  <a:pt x="173237" y="0"/>
                </a:lnTo>
                <a:lnTo>
                  <a:pt x="173237" y="22611"/>
                </a:lnTo>
                <a:lnTo>
                  <a:pt x="185918" y="22611"/>
                </a:lnTo>
                <a:lnTo>
                  <a:pt x="185918" y="0"/>
                </a:lnTo>
                <a:close/>
              </a:path>
              <a:path w="407035" h="139064">
                <a:moveTo>
                  <a:pt x="216320" y="17569"/>
                </a:moveTo>
                <a:lnTo>
                  <a:pt x="185918" y="17569"/>
                </a:lnTo>
                <a:lnTo>
                  <a:pt x="185918" y="22611"/>
                </a:lnTo>
                <a:lnTo>
                  <a:pt x="216320" y="22611"/>
                </a:lnTo>
                <a:lnTo>
                  <a:pt x="216320" y="17569"/>
                </a:lnTo>
                <a:close/>
              </a:path>
              <a:path w="407035" h="139064">
                <a:moveTo>
                  <a:pt x="245959" y="611"/>
                </a:moveTo>
                <a:lnTo>
                  <a:pt x="233278" y="611"/>
                </a:lnTo>
                <a:lnTo>
                  <a:pt x="233278" y="84791"/>
                </a:lnTo>
                <a:lnTo>
                  <a:pt x="245959" y="84791"/>
                </a:lnTo>
                <a:lnTo>
                  <a:pt x="245959" y="47972"/>
                </a:lnTo>
                <a:lnTo>
                  <a:pt x="242445" y="47972"/>
                </a:lnTo>
                <a:lnTo>
                  <a:pt x="242445" y="37430"/>
                </a:lnTo>
                <a:lnTo>
                  <a:pt x="245959" y="37430"/>
                </a:lnTo>
                <a:lnTo>
                  <a:pt x="245959" y="611"/>
                </a:lnTo>
                <a:close/>
              </a:path>
              <a:path w="407035" h="139064">
                <a:moveTo>
                  <a:pt x="245959" y="37430"/>
                </a:moveTo>
                <a:lnTo>
                  <a:pt x="242445" y="37430"/>
                </a:lnTo>
                <a:lnTo>
                  <a:pt x="242445" y="47972"/>
                </a:lnTo>
                <a:lnTo>
                  <a:pt x="245959" y="47972"/>
                </a:lnTo>
                <a:lnTo>
                  <a:pt x="245959" y="37430"/>
                </a:lnTo>
                <a:close/>
              </a:path>
              <a:path w="407035" h="139064">
                <a:moveTo>
                  <a:pt x="266431" y="37430"/>
                </a:moveTo>
                <a:lnTo>
                  <a:pt x="245959" y="37430"/>
                </a:lnTo>
                <a:lnTo>
                  <a:pt x="245959" y="47972"/>
                </a:lnTo>
                <a:lnTo>
                  <a:pt x="266431" y="47972"/>
                </a:lnTo>
                <a:lnTo>
                  <a:pt x="266431" y="37430"/>
                </a:lnTo>
                <a:close/>
              </a:path>
              <a:path w="407035" h="139064">
                <a:moveTo>
                  <a:pt x="245959" y="92124"/>
                </a:moveTo>
                <a:lnTo>
                  <a:pt x="156279" y="92124"/>
                </a:lnTo>
                <a:lnTo>
                  <a:pt x="156279" y="102513"/>
                </a:lnTo>
                <a:lnTo>
                  <a:pt x="233278" y="102513"/>
                </a:lnTo>
                <a:lnTo>
                  <a:pt x="233278" y="138874"/>
                </a:lnTo>
                <a:lnTo>
                  <a:pt x="245959" y="138874"/>
                </a:lnTo>
                <a:lnTo>
                  <a:pt x="245959" y="92124"/>
                </a:lnTo>
                <a:close/>
              </a:path>
              <a:path w="407035" h="139064">
                <a:moveTo>
                  <a:pt x="386502" y="611"/>
                </a:moveTo>
                <a:lnTo>
                  <a:pt x="373822" y="611"/>
                </a:lnTo>
                <a:lnTo>
                  <a:pt x="373822" y="78680"/>
                </a:lnTo>
                <a:lnTo>
                  <a:pt x="386502" y="78680"/>
                </a:lnTo>
                <a:lnTo>
                  <a:pt x="386502" y="42777"/>
                </a:lnTo>
                <a:lnTo>
                  <a:pt x="383141" y="42777"/>
                </a:lnTo>
                <a:lnTo>
                  <a:pt x="383141" y="32236"/>
                </a:lnTo>
                <a:lnTo>
                  <a:pt x="386502" y="32236"/>
                </a:lnTo>
                <a:lnTo>
                  <a:pt x="386502" y="611"/>
                </a:lnTo>
                <a:close/>
              </a:path>
              <a:path w="407035" h="139064">
                <a:moveTo>
                  <a:pt x="386502" y="32236"/>
                </a:moveTo>
                <a:lnTo>
                  <a:pt x="383141" y="32236"/>
                </a:lnTo>
                <a:lnTo>
                  <a:pt x="383141" y="42777"/>
                </a:lnTo>
                <a:lnTo>
                  <a:pt x="386502" y="42777"/>
                </a:lnTo>
                <a:lnTo>
                  <a:pt x="386502" y="32236"/>
                </a:lnTo>
                <a:close/>
              </a:path>
              <a:path w="407035" h="139064">
                <a:moveTo>
                  <a:pt x="406974" y="32236"/>
                </a:moveTo>
                <a:lnTo>
                  <a:pt x="386502" y="32236"/>
                </a:lnTo>
                <a:lnTo>
                  <a:pt x="386502" y="42777"/>
                </a:lnTo>
                <a:lnTo>
                  <a:pt x="406974" y="42777"/>
                </a:lnTo>
                <a:lnTo>
                  <a:pt x="406974" y="32236"/>
                </a:lnTo>
                <a:close/>
              </a:path>
              <a:path w="407035" h="139064">
                <a:moveTo>
                  <a:pt x="386502" y="86166"/>
                </a:moveTo>
                <a:lnTo>
                  <a:pt x="299419" y="86166"/>
                </a:lnTo>
                <a:lnTo>
                  <a:pt x="299419" y="136888"/>
                </a:lnTo>
                <a:lnTo>
                  <a:pt x="386502" y="136888"/>
                </a:lnTo>
                <a:lnTo>
                  <a:pt x="386502" y="126499"/>
                </a:lnTo>
                <a:lnTo>
                  <a:pt x="311947" y="126499"/>
                </a:lnTo>
                <a:lnTo>
                  <a:pt x="311947" y="96402"/>
                </a:lnTo>
                <a:lnTo>
                  <a:pt x="386502" y="96402"/>
                </a:lnTo>
                <a:lnTo>
                  <a:pt x="386502" y="86166"/>
                </a:lnTo>
                <a:close/>
              </a:path>
              <a:path w="407035" h="139064">
                <a:moveTo>
                  <a:pt x="386502" y="96402"/>
                </a:moveTo>
                <a:lnTo>
                  <a:pt x="374127" y="96402"/>
                </a:lnTo>
                <a:lnTo>
                  <a:pt x="374127" y="126499"/>
                </a:lnTo>
                <a:lnTo>
                  <a:pt x="386502" y="126499"/>
                </a:lnTo>
                <a:lnTo>
                  <a:pt x="386502" y="96402"/>
                </a:lnTo>
                <a:close/>
              </a:path>
              <a:path w="407035" h="139064">
                <a:moveTo>
                  <a:pt x="298655" y="7486"/>
                </a:moveTo>
                <a:lnTo>
                  <a:pt x="285975" y="7486"/>
                </a:lnTo>
                <a:lnTo>
                  <a:pt x="285975" y="68291"/>
                </a:lnTo>
                <a:lnTo>
                  <a:pt x="296822" y="68291"/>
                </a:lnTo>
                <a:lnTo>
                  <a:pt x="312334" y="68000"/>
                </a:lnTo>
                <a:lnTo>
                  <a:pt x="328103" y="66992"/>
                </a:lnTo>
                <a:lnTo>
                  <a:pt x="344388" y="65068"/>
                </a:lnTo>
                <a:lnTo>
                  <a:pt x="357162" y="62791"/>
                </a:lnTo>
                <a:lnTo>
                  <a:pt x="298655" y="62791"/>
                </a:lnTo>
                <a:lnTo>
                  <a:pt x="298655" y="57597"/>
                </a:lnTo>
                <a:lnTo>
                  <a:pt x="296822" y="57597"/>
                </a:lnTo>
                <a:lnTo>
                  <a:pt x="298655" y="57562"/>
                </a:lnTo>
                <a:lnTo>
                  <a:pt x="298655" y="7486"/>
                </a:lnTo>
                <a:close/>
              </a:path>
              <a:path w="407035" h="139064">
                <a:moveTo>
                  <a:pt x="359919" y="51638"/>
                </a:moveTo>
                <a:lnTo>
                  <a:pt x="343314" y="54503"/>
                </a:lnTo>
                <a:lnTo>
                  <a:pt x="327339" y="56336"/>
                </a:lnTo>
                <a:lnTo>
                  <a:pt x="311880" y="57310"/>
                </a:lnTo>
                <a:lnTo>
                  <a:pt x="298655" y="57562"/>
                </a:lnTo>
                <a:lnTo>
                  <a:pt x="298655" y="62791"/>
                </a:lnTo>
                <a:lnTo>
                  <a:pt x="357162" y="62791"/>
                </a:lnTo>
                <a:lnTo>
                  <a:pt x="361447" y="62027"/>
                </a:lnTo>
                <a:lnTo>
                  <a:pt x="359919" y="51638"/>
                </a:lnTo>
                <a:close/>
              </a:path>
              <a:path w="407035" h="139064">
                <a:moveTo>
                  <a:pt x="298655" y="57562"/>
                </a:moveTo>
                <a:lnTo>
                  <a:pt x="296822" y="57597"/>
                </a:lnTo>
                <a:lnTo>
                  <a:pt x="298655" y="57597"/>
                </a:lnTo>
                <a:close/>
              </a:path>
            </a:pathLst>
          </a:custGeom>
          <a:solidFill>
            <a:srgbClr val="6775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6171158" y="4344921"/>
            <a:ext cx="403225" cy="138430"/>
          </a:xfrm>
          <a:custGeom>
            <a:avLst/>
            <a:gdLst/>
            <a:ahLst/>
            <a:cxnLst/>
            <a:rect l="l" t="t" r="r" b="b"/>
            <a:pathLst>
              <a:path w="403225" h="138429">
                <a:moveTo>
                  <a:pt x="100374" y="0"/>
                </a:moveTo>
                <a:lnTo>
                  <a:pt x="87541" y="0"/>
                </a:lnTo>
                <a:lnTo>
                  <a:pt x="87541" y="138416"/>
                </a:lnTo>
                <a:lnTo>
                  <a:pt x="100374" y="138416"/>
                </a:lnTo>
                <a:lnTo>
                  <a:pt x="100374" y="65235"/>
                </a:lnTo>
                <a:lnTo>
                  <a:pt x="97319" y="65235"/>
                </a:lnTo>
                <a:lnTo>
                  <a:pt x="97319" y="54541"/>
                </a:lnTo>
                <a:lnTo>
                  <a:pt x="100374" y="54541"/>
                </a:lnTo>
                <a:lnTo>
                  <a:pt x="100374" y="0"/>
                </a:lnTo>
                <a:close/>
              </a:path>
              <a:path w="403225" h="138429">
                <a:moveTo>
                  <a:pt x="100374" y="54541"/>
                </a:moveTo>
                <a:lnTo>
                  <a:pt x="97319" y="54541"/>
                </a:lnTo>
                <a:lnTo>
                  <a:pt x="97319" y="65235"/>
                </a:lnTo>
                <a:lnTo>
                  <a:pt x="100374" y="65235"/>
                </a:lnTo>
                <a:lnTo>
                  <a:pt x="100374" y="54541"/>
                </a:lnTo>
                <a:close/>
              </a:path>
              <a:path w="403225" h="138429">
                <a:moveTo>
                  <a:pt x="122985" y="54541"/>
                </a:moveTo>
                <a:lnTo>
                  <a:pt x="100374" y="54541"/>
                </a:lnTo>
                <a:lnTo>
                  <a:pt x="100374" y="65235"/>
                </a:lnTo>
                <a:lnTo>
                  <a:pt x="122985" y="65235"/>
                </a:lnTo>
                <a:lnTo>
                  <a:pt x="122985" y="54541"/>
                </a:lnTo>
                <a:close/>
              </a:path>
              <a:path w="403225" h="138429">
                <a:moveTo>
                  <a:pt x="64166" y="13444"/>
                </a:moveTo>
                <a:lnTo>
                  <a:pt x="0" y="13444"/>
                </a:lnTo>
                <a:lnTo>
                  <a:pt x="0" y="104041"/>
                </a:lnTo>
                <a:lnTo>
                  <a:pt x="10847" y="104041"/>
                </a:lnTo>
                <a:lnTo>
                  <a:pt x="29034" y="103859"/>
                </a:lnTo>
                <a:lnTo>
                  <a:pt x="45317" y="103162"/>
                </a:lnTo>
                <a:lnTo>
                  <a:pt x="60712" y="101721"/>
                </a:lnTo>
                <a:lnTo>
                  <a:pt x="76235" y="99305"/>
                </a:lnTo>
                <a:lnTo>
                  <a:pt x="76078" y="98083"/>
                </a:lnTo>
                <a:lnTo>
                  <a:pt x="12527" y="98083"/>
                </a:lnTo>
                <a:lnTo>
                  <a:pt x="12527" y="93346"/>
                </a:lnTo>
                <a:lnTo>
                  <a:pt x="10847" y="93346"/>
                </a:lnTo>
                <a:lnTo>
                  <a:pt x="12527" y="93327"/>
                </a:lnTo>
                <a:lnTo>
                  <a:pt x="12527" y="23833"/>
                </a:lnTo>
                <a:lnTo>
                  <a:pt x="64166" y="23833"/>
                </a:lnTo>
                <a:lnTo>
                  <a:pt x="64166" y="13444"/>
                </a:lnTo>
                <a:close/>
              </a:path>
              <a:path w="403225" h="138429">
                <a:moveTo>
                  <a:pt x="74860" y="88610"/>
                </a:moveTo>
                <a:lnTo>
                  <a:pt x="59745" y="90962"/>
                </a:lnTo>
                <a:lnTo>
                  <a:pt x="44687" y="92411"/>
                </a:lnTo>
                <a:lnTo>
                  <a:pt x="28712" y="93144"/>
                </a:lnTo>
                <a:lnTo>
                  <a:pt x="12527" y="93327"/>
                </a:lnTo>
                <a:lnTo>
                  <a:pt x="12527" y="98083"/>
                </a:lnTo>
                <a:lnTo>
                  <a:pt x="76078" y="98083"/>
                </a:lnTo>
                <a:lnTo>
                  <a:pt x="74860" y="88610"/>
                </a:lnTo>
                <a:close/>
              </a:path>
              <a:path w="403225" h="138429">
                <a:moveTo>
                  <a:pt x="12527" y="93327"/>
                </a:moveTo>
                <a:lnTo>
                  <a:pt x="10847" y="93346"/>
                </a:lnTo>
                <a:lnTo>
                  <a:pt x="12527" y="93346"/>
                </a:lnTo>
                <a:close/>
              </a:path>
              <a:path w="403225" h="138429">
                <a:moveTo>
                  <a:pt x="248251" y="152"/>
                </a:moveTo>
                <a:lnTo>
                  <a:pt x="235570" y="152"/>
                </a:lnTo>
                <a:lnTo>
                  <a:pt x="235570" y="82499"/>
                </a:lnTo>
                <a:lnTo>
                  <a:pt x="248251" y="82499"/>
                </a:lnTo>
                <a:lnTo>
                  <a:pt x="248251" y="46444"/>
                </a:lnTo>
                <a:lnTo>
                  <a:pt x="239542" y="46444"/>
                </a:lnTo>
                <a:lnTo>
                  <a:pt x="239542" y="35902"/>
                </a:lnTo>
                <a:lnTo>
                  <a:pt x="248251" y="35902"/>
                </a:lnTo>
                <a:lnTo>
                  <a:pt x="248251" y="152"/>
                </a:lnTo>
                <a:close/>
              </a:path>
              <a:path w="403225" h="138429">
                <a:moveTo>
                  <a:pt x="172320" y="14055"/>
                </a:moveTo>
                <a:lnTo>
                  <a:pt x="169876" y="14055"/>
                </a:lnTo>
                <a:lnTo>
                  <a:pt x="169876" y="25208"/>
                </a:lnTo>
                <a:lnTo>
                  <a:pt x="167336" y="39695"/>
                </a:lnTo>
                <a:lnTo>
                  <a:pt x="160213" y="52765"/>
                </a:lnTo>
                <a:lnTo>
                  <a:pt x="149251" y="63514"/>
                </a:lnTo>
                <a:lnTo>
                  <a:pt x="135195" y="71041"/>
                </a:lnTo>
                <a:lnTo>
                  <a:pt x="141765" y="81124"/>
                </a:lnTo>
                <a:lnTo>
                  <a:pt x="157448" y="72366"/>
                </a:lnTo>
                <a:lnTo>
                  <a:pt x="169609" y="59525"/>
                </a:lnTo>
                <a:lnTo>
                  <a:pt x="176622" y="45237"/>
                </a:lnTo>
                <a:lnTo>
                  <a:pt x="174987" y="42006"/>
                </a:lnTo>
                <a:lnTo>
                  <a:pt x="172320" y="25208"/>
                </a:lnTo>
                <a:lnTo>
                  <a:pt x="172320" y="14055"/>
                </a:lnTo>
                <a:close/>
              </a:path>
              <a:path w="403225" h="138429">
                <a:moveTo>
                  <a:pt x="182556" y="14055"/>
                </a:moveTo>
                <a:lnTo>
                  <a:pt x="180265" y="14055"/>
                </a:lnTo>
                <a:lnTo>
                  <a:pt x="180265" y="25208"/>
                </a:lnTo>
                <a:lnTo>
                  <a:pt x="177472" y="43505"/>
                </a:lnTo>
                <a:lnTo>
                  <a:pt x="176622" y="45237"/>
                </a:lnTo>
                <a:lnTo>
                  <a:pt x="182537" y="56928"/>
                </a:lnTo>
                <a:lnTo>
                  <a:pt x="194299" y="69014"/>
                </a:lnTo>
                <a:lnTo>
                  <a:pt x="209598" y="77305"/>
                </a:lnTo>
                <a:lnTo>
                  <a:pt x="216015" y="67222"/>
                </a:lnTo>
                <a:lnTo>
                  <a:pt x="202343" y="60206"/>
                </a:lnTo>
                <a:lnTo>
                  <a:pt x="191780" y="50282"/>
                </a:lnTo>
                <a:lnTo>
                  <a:pt x="184970" y="38325"/>
                </a:lnTo>
                <a:lnTo>
                  <a:pt x="182556" y="25208"/>
                </a:lnTo>
                <a:lnTo>
                  <a:pt x="182556" y="14055"/>
                </a:lnTo>
                <a:close/>
              </a:path>
              <a:path w="403225" h="138429">
                <a:moveTo>
                  <a:pt x="235570" y="35902"/>
                </a:moveTo>
                <a:lnTo>
                  <a:pt x="208376" y="35902"/>
                </a:lnTo>
                <a:lnTo>
                  <a:pt x="208376" y="46444"/>
                </a:lnTo>
                <a:lnTo>
                  <a:pt x="235570" y="46444"/>
                </a:lnTo>
                <a:lnTo>
                  <a:pt x="235570" y="35902"/>
                </a:lnTo>
                <a:close/>
              </a:path>
              <a:path w="403225" h="138429">
                <a:moveTo>
                  <a:pt x="248251" y="35902"/>
                </a:moveTo>
                <a:lnTo>
                  <a:pt x="239542" y="35902"/>
                </a:lnTo>
                <a:lnTo>
                  <a:pt x="239542" y="46444"/>
                </a:lnTo>
                <a:lnTo>
                  <a:pt x="248251" y="46444"/>
                </a:lnTo>
                <a:lnTo>
                  <a:pt x="248251" y="35902"/>
                </a:lnTo>
                <a:close/>
              </a:path>
              <a:path w="403225" h="138429">
                <a:moveTo>
                  <a:pt x="180265" y="14055"/>
                </a:moveTo>
                <a:lnTo>
                  <a:pt x="172320" y="14055"/>
                </a:lnTo>
                <a:lnTo>
                  <a:pt x="172320" y="25208"/>
                </a:lnTo>
                <a:lnTo>
                  <a:pt x="174987" y="42006"/>
                </a:lnTo>
                <a:lnTo>
                  <a:pt x="176622" y="45237"/>
                </a:lnTo>
                <a:lnTo>
                  <a:pt x="177472" y="43505"/>
                </a:lnTo>
                <a:lnTo>
                  <a:pt x="180265" y="25208"/>
                </a:lnTo>
                <a:lnTo>
                  <a:pt x="180265" y="14055"/>
                </a:lnTo>
                <a:close/>
              </a:path>
              <a:path w="403225" h="138429">
                <a:moveTo>
                  <a:pt x="212806" y="10236"/>
                </a:moveTo>
                <a:lnTo>
                  <a:pt x="139015" y="10236"/>
                </a:lnTo>
                <a:lnTo>
                  <a:pt x="139015" y="20624"/>
                </a:lnTo>
                <a:lnTo>
                  <a:pt x="169876" y="20624"/>
                </a:lnTo>
                <a:lnTo>
                  <a:pt x="169876" y="14055"/>
                </a:lnTo>
                <a:lnTo>
                  <a:pt x="212806" y="14055"/>
                </a:lnTo>
                <a:lnTo>
                  <a:pt x="212806" y="10236"/>
                </a:lnTo>
                <a:close/>
              </a:path>
              <a:path w="403225" h="138429">
                <a:moveTo>
                  <a:pt x="212806" y="14055"/>
                </a:moveTo>
                <a:lnTo>
                  <a:pt x="182556" y="14055"/>
                </a:lnTo>
                <a:lnTo>
                  <a:pt x="182556" y="20624"/>
                </a:lnTo>
                <a:lnTo>
                  <a:pt x="212806" y="20624"/>
                </a:lnTo>
                <a:lnTo>
                  <a:pt x="212806" y="14055"/>
                </a:lnTo>
                <a:close/>
              </a:path>
              <a:path w="403225" h="138429">
                <a:moveTo>
                  <a:pt x="202876" y="86624"/>
                </a:moveTo>
                <a:lnTo>
                  <a:pt x="183614" y="88381"/>
                </a:lnTo>
                <a:lnTo>
                  <a:pt x="169093" y="93461"/>
                </a:lnTo>
                <a:lnTo>
                  <a:pt x="159929" y="101577"/>
                </a:lnTo>
                <a:lnTo>
                  <a:pt x="156737" y="112444"/>
                </a:lnTo>
                <a:lnTo>
                  <a:pt x="159929" y="123350"/>
                </a:lnTo>
                <a:lnTo>
                  <a:pt x="169093" y="131407"/>
                </a:lnTo>
                <a:lnTo>
                  <a:pt x="183614" y="136399"/>
                </a:lnTo>
                <a:lnTo>
                  <a:pt x="202876" y="138110"/>
                </a:lnTo>
                <a:lnTo>
                  <a:pt x="222049" y="136399"/>
                </a:lnTo>
                <a:lnTo>
                  <a:pt x="236525" y="131407"/>
                </a:lnTo>
                <a:lnTo>
                  <a:pt x="240189" y="128180"/>
                </a:lnTo>
                <a:lnTo>
                  <a:pt x="202876" y="128180"/>
                </a:lnTo>
                <a:lnTo>
                  <a:pt x="188882" y="127117"/>
                </a:lnTo>
                <a:lnTo>
                  <a:pt x="178355" y="124036"/>
                </a:lnTo>
                <a:lnTo>
                  <a:pt x="171724" y="119092"/>
                </a:lnTo>
                <a:lnTo>
                  <a:pt x="169418" y="112444"/>
                </a:lnTo>
                <a:lnTo>
                  <a:pt x="171724" y="105707"/>
                </a:lnTo>
                <a:lnTo>
                  <a:pt x="178355" y="100718"/>
                </a:lnTo>
                <a:lnTo>
                  <a:pt x="188882" y="97619"/>
                </a:lnTo>
                <a:lnTo>
                  <a:pt x="202876" y="96555"/>
                </a:lnTo>
                <a:lnTo>
                  <a:pt x="240012" y="96555"/>
                </a:lnTo>
                <a:lnTo>
                  <a:pt x="236525" y="93461"/>
                </a:lnTo>
                <a:lnTo>
                  <a:pt x="222049" y="88381"/>
                </a:lnTo>
                <a:lnTo>
                  <a:pt x="202876" y="86624"/>
                </a:lnTo>
                <a:close/>
              </a:path>
              <a:path w="403225" h="138429">
                <a:moveTo>
                  <a:pt x="240012" y="96555"/>
                </a:moveTo>
                <a:lnTo>
                  <a:pt x="202876" y="96555"/>
                </a:lnTo>
                <a:lnTo>
                  <a:pt x="216869" y="97619"/>
                </a:lnTo>
                <a:lnTo>
                  <a:pt x="227397" y="100718"/>
                </a:lnTo>
                <a:lnTo>
                  <a:pt x="234028" y="105707"/>
                </a:lnTo>
                <a:lnTo>
                  <a:pt x="236334" y="112444"/>
                </a:lnTo>
                <a:lnTo>
                  <a:pt x="234028" y="119092"/>
                </a:lnTo>
                <a:lnTo>
                  <a:pt x="227397" y="124036"/>
                </a:lnTo>
                <a:lnTo>
                  <a:pt x="216869" y="127117"/>
                </a:lnTo>
                <a:lnTo>
                  <a:pt x="202876" y="128180"/>
                </a:lnTo>
                <a:lnTo>
                  <a:pt x="240189" y="128180"/>
                </a:lnTo>
                <a:lnTo>
                  <a:pt x="245673" y="123350"/>
                </a:lnTo>
                <a:lnTo>
                  <a:pt x="248862" y="112444"/>
                </a:lnTo>
                <a:lnTo>
                  <a:pt x="245673" y="101577"/>
                </a:lnTo>
                <a:lnTo>
                  <a:pt x="240012" y="96555"/>
                </a:lnTo>
                <a:close/>
              </a:path>
              <a:path w="403225" h="138429">
                <a:moveTo>
                  <a:pt x="382377" y="152"/>
                </a:moveTo>
                <a:lnTo>
                  <a:pt x="369697" y="152"/>
                </a:lnTo>
                <a:lnTo>
                  <a:pt x="369697" y="78221"/>
                </a:lnTo>
                <a:lnTo>
                  <a:pt x="382377" y="78221"/>
                </a:lnTo>
                <a:lnTo>
                  <a:pt x="382377" y="42319"/>
                </a:lnTo>
                <a:lnTo>
                  <a:pt x="379016" y="42319"/>
                </a:lnTo>
                <a:lnTo>
                  <a:pt x="379016" y="31777"/>
                </a:lnTo>
                <a:lnTo>
                  <a:pt x="382377" y="31777"/>
                </a:lnTo>
                <a:lnTo>
                  <a:pt x="382377" y="152"/>
                </a:lnTo>
                <a:close/>
              </a:path>
              <a:path w="403225" h="138429">
                <a:moveTo>
                  <a:pt x="382377" y="31777"/>
                </a:moveTo>
                <a:lnTo>
                  <a:pt x="379016" y="31777"/>
                </a:lnTo>
                <a:lnTo>
                  <a:pt x="379016" y="42319"/>
                </a:lnTo>
                <a:lnTo>
                  <a:pt x="382377" y="42319"/>
                </a:lnTo>
                <a:lnTo>
                  <a:pt x="382377" y="31777"/>
                </a:lnTo>
                <a:close/>
              </a:path>
              <a:path w="403225" h="138429">
                <a:moveTo>
                  <a:pt x="402849" y="31777"/>
                </a:moveTo>
                <a:lnTo>
                  <a:pt x="382377" y="31777"/>
                </a:lnTo>
                <a:lnTo>
                  <a:pt x="382377" y="42319"/>
                </a:lnTo>
                <a:lnTo>
                  <a:pt x="402849" y="42319"/>
                </a:lnTo>
                <a:lnTo>
                  <a:pt x="402849" y="31777"/>
                </a:lnTo>
                <a:close/>
              </a:path>
              <a:path w="403225" h="138429">
                <a:moveTo>
                  <a:pt x="382377" y="85708"/>
                </a:moveTo>
                <a:lnTo>
                  <a:pt x="295294" y="85708"/>
                </a:lnTo>
                <a:lnTo>
                  <a:pt x="295294" y="136430"/>
                </a:lnTo>
                <a:lnTo>
                  <a:pt x="382377" y="136430"/>
                </a:lnTo>
                <a:lnTo>
                  <a:pt x="382377" y="126041"/>
                </a:lnTo>
                <a:lnTo>
                  <a:pt x="307822" y="126041"/>
                </a:lnTo>
                <a:lnTo>
                  <a:pt x="307822" y="95944"/>
                </a:lnTo>
                <a:lnTo>
                  <a:pt x="382377" y="95944"/>
                </a:lnTo>
                <a:lnTo>
                  <a:pt x="382377" y="85708"/>
                </a:lnTo>
                <a:close/>
              </a:path>
              <a:path w="403225" h="138429">
                <a:moveTo>
                  <a:pt x="382377" y="95944"/>
                </a:moveTo>
                <a:lnTo>
                  <a:pt x="370002" y="95944"/>
                </a:lnTo>
                <a:lnTo>
                  <a:pt x="370002" y="126041"/>
                </a:lnTo>
                <a:lnTo>
                  <a:pt x="382377" y="126041"/>
                </a:lnTo>
                <a:lnTo>
                  <a:pt x="382377" y="95944"/>
                </a:lnTo>
                <a:close/>
              </a:path>
              <a:path w="403225" h="138429">
                <a:moveTo>
                  <a:pt x="294530" y="7027"/>
                </a:moveTo>
                <a:lnTo>
                  <a:pt x="281850" y="7027"/>
                </a:lnTo>
                <a:lnTo>
                  <a:pt x="281850" y="67833"/>
                </a:lnTo>
                <a:lnTo>
                  <a:pt x="292697" y="67833"/>
                </a:lnTo>
                <a:lnTo>
                  <a:pt x="308209" y="67541"/>
                </a:lnTo>
                <a:lnTo>
                  <a:pt x="323978" y="66534"/>
                </a:lnTo>
                <a:lnTo>
                  <a:pt x="340263" y="64610"/>
                </a:lnTo>
                <a:lnTo>
                  <a:pt x="353037" y="62333"/>
                </a:lnTo>
                <a:lnTo>
                  <a:pt x="294530" y="62333"/>
                </a:lnTo>
                <a:lnTo>
                  <a:pt x="294530" y="57138"/>
                </a:lnTo>
                <a:lnTo>
                  <a:pt x="292697" y="57138"/>
                </a:lnTo>
                <a:lnTo>
                  <a:pt x="294530" y="57103"/>
                </a:lnTo>
                <a:lnTo>
                  <a:pt x="294530" y="7027"/>
                </a:lnTo>
                <a:close/>
              </a:path>
              <a:path w="403225" h="138429">
                <a:moveTo>
                  <a:pt x="355794" y="51180"/>
                </a:moveTo>
                <a:lnTo>
                  <a:pt x="339189" y="54044"/>
                </a:lnTo>
                <a:lnTo>
                  <a:pt x="323214" y="55878"/>
                </a:lnTo>
                <a:lnTo>
                  <a:pt x="307755" y="56852"/>
                </a:lnTo>
                <a:lnTo>
                  <a:pt x="294530" y="57103"/>
                </a:lnTo>
                <a:lnTo>
                  <a:pt x="294530" y="62333"/>
                </a:lnTo>
                <a:lnTo>
                  <a:pt x="353037" y="62333"/>
                </a:lnTo>
                <a:lnTo>
                  <a:pt x="357322" y="61569"/>
                </a:lnTo>
                <a:lnTo>
                  <a:pt x="355794" y="51180"/>
                </a:lnTo>
                <a:close/>
              </a:path>
              <a:path w="403225" h="138429">
                <a:moveTo>
                  <a:pt x="294530" y="57103"/>
                </a:moveTo>
                <a:lnTo>
                  <a:pt x="292697" y="57138"/>
                </a:lnTo>
                <a:lnTo>
                  <a:pt x="294530" y="57138"/>
                </a:lnTo>
                <a:close/>
              </a:path>
            </a:pathLst>
          </a:custGeom>
          <a:solidFill>
            <a:srgbClr val="6775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6872502" y="4345073"/>
            <a:ext cx="407034" cy="138430"/>
          </a:xfrm>
          <a:custGeom>
            <a:avLst/>
            <a:gdLst/>
            <a:ahLst/>
            <a:cxnLst/>
            <a:rect l="l" t="t" r="r" b="b"/>
            <a:pathLst>
              <a:path w="407034" h="138429">
                <a:moveTo>
                  <a:pt x="36055" y="91666"/>
                </a:moveTo>
                <a:lnTo>
                  <a:pt x="23374" y="91666"/>
                </a:lnTo>
                <a:lnTo>
                  <a:pt x="23374" y="135055"/>
                </a:lnTo>
                <a:lnTo>
                  <a:pt x="115346" y="135055"/>
                </a:lnTo>
                <a:lnTo>
                  <a:pt x="115346" y="129249"/>
                </a:lnTo>
                <a:lnTo>
                  <a:pt x="36055" y="129249"/>
                </a:lnTo>
                <a:lnTo>
                  <a:pt x="36055" y="91666"/>
                </a:lnTo>
                <a:close/>
              </a:path>
              <a:path w="407034" h="138429">
                <a:moveTo>
                  <a:pt x="115346" y="124666"/>
                </a:moveTo>
                <a:lnTo>
                  <a:pt x="36055" y="124666"/>
                </a:lnTo>
                <a:lnTo>
                  <a:pt x="36055" y="129249"/>
                </a:lnTo>
                <a:lnTo>
                  <a:pt x="115346" y="129249"/>
                </a:lnTo>
                <a:lnTo>
                  <a:pt x="115346" y="124666"/>
                </a:lnTo>
                <a:close/>
              </a:path>
              <a:path w="407034" h="138429">
                <a:moveTo>
                  <a:pt x="111527" y="152"/>
                </a:moveTo>
                <a:lnTo>
                  <a:pt x="98846" y="152"/>
                </a:lnTo>
                <a:lnTo>
                  <a:pt x="98846" y="102208"/>
                </a:lnTo>
                <a:lnTo>
                  <a:pt x="111527" y="102208"/>
                </a:lnTo>
                <a:lnTo>
                  <a:pt x="111527" y="65083"/>
                </a:lnTo>
                <a:lnTo>
                  <a:pt x="103430" y="65083"/>
                </a:lnTo>
                <a:lnTo>
                  <a:pt x="103430" y="54694"/>
                </a:lnTo>
                <a:lnTo>
                  <a:pt x="111527" y="54694"/>
                </a:lnTo>
                <a:lnTo>
                  <a:pt x="111527" y="31930"/>
                </a:lnTo>
                <a:lnTo>
                  <a:pt x="103430" y="31930"/>
                </a:lnTo>
                <a:lnTo>
                  <a:pt x="103430" y="21541"/>
                </a:lnTo>
                <a:lnTo>
                  <a:pt x="111527" y="21541"/>
                </a:lnTo>
                <a:lnTo>
                  <a:pt x="111527" y="152"/>
                </a:lnTo>
                <a:close/>
              </a:path>
              <a:path w="407034" h="138429">
                <a:moveTo>
                  <a:pt x="35597" y="8861"/>
                </a:moveTo>
                <a:lnTo>
                  <a:pt x="21462" y="11398"/>
                </a:lnTo>
                <a:lnTo>
                  <a:pt x="10178" y="18505"/>
                </a:lnTo>
                <a:lnTo>
                  <a:pt x="2704" y="29421"/>
                </a:lnTo>
                <a:lnTo>
                  <a:pt x="0" y="43388"/>
                </a:lnTo>
                <a:lnTo>
                  <a:pt x="2704" y="57355"/>
                </a:lnTo>
                <a:lnTo>
                  <a:pt x="10178" y="68272"/>
                </a:lnTo>
                <a:lnTo>
                  <a:pt x="21462" y="75378"/>
                </a:lnTo>
                <a:lnTo>
                  <a:pt x="35597" y="77916"/>
                </a:lnTo>
                <a:lnTo>
                  <a:pt x="49731" y="75378"/>
                </a:lnTo>
                <a:lnTo>
                  <a:pt x="61015" y="68272"/>
                </a:lnTo>
                <a:lnTo>
                  <a:pt x="61943" y="66916"/>
                </a:lnTo>
                <a:lnTo>
                  <a:pt x="35597" y="66916"/>
                </a:lnTo>
                <a:lnTo>
                  <a:pt x="26272" y="65173"/>
                </a:lnTo>
                <a:lnTo>
                  <a:pt x="18867" y="60308"/>
                </a:lnTo>
                <a:lnTo>
                  <a:pt x="13983" y="52865"/>
                </a:lnTo>
                <a:lnTo>
                  <a:pt x="12222" y="43388"/>
                </a:lnTo>
                <a:lnTo>
                  <a:pt x="13983" y="34000"/>
                </a:lnTo>
                <a:lnTo>
                  <a:pt x="18867" y="26602"/>
                </a:lnTo>
                <a:lnTo>
                  <a:pt x="26272" y="21754"/>
                </a:lnTo>
                <a:lnTo>
                  <a:pt x="35597" y="20013"/>
                </a:lnTo>
                <a:lnTo>
                  <a:pt x="62048" y="20013"/>
                </a:lnTo>
                <a:lnTo>
                  <a:pt x="61015" y="18505"/>
                </a:lnTo>
                <a:lnTo>
                  <a:pt x="49731" y="11398"/>
                </a:lnTo>
                <a:lnTo>
                  <a:pt x="35597" y="8861"/>
                </a:lnTo>
                <a:close/>
              </a:path>
              <a:path w="407034" h="138429">
                <a:moveTo>
                  <a:pt x="62048" y="20013"/>
                </a:moveTo>
                <a:lnTo>
                  <a:pt x="35597" y="20013"/>
                </a:lnTo>
                <a:lnTo>
                  <a:pt x="44945" y="21754"/>
                </a:lnTo>
                <a:lnTo>
                  <a:pt x="52402" y="26602"/>
                </a:lnTo>
                <a:lnTo>
                  <a:pt x="57339" y="34000"/>
                </a:lnTo>
                <a:lnTo>
                  <a:pt x="59124" y="43388"/>
                </a:lnTo>
                <a:lnTo>
                  <a:pt x="57339" y="52865"/>
                </a:lnTo>
                <a:lnTo>
                  <a:pt x="52402" y="60308"/>
                </a:lnTo>
                <a:lnTo>
                  <a:pt x="44945" y="65173"/>
                </a:lnTo>
                <a:lnTo>
                  <a:pt x="35597" y="66916"/>
                </a:lnTo>
                <a:lnTo>
                  <a:pt x="61943" y="66916"/>
                </a:lnTo>
                <a:lnTo>
                  <a:pt x="63198" y="65083"/>
                </a:lnTo>
                <a:lnTo>
                  <a:pt x="61874" y="65083"/>
                </a:lnTo>
                <a:lnTo>
                  <a:pt x="61874" y="54694"/>
                </a:lnTo>
                <a:lnTo>
                  <a:pt x="69004" y="54694"/>
                </a:lnTo>
                <a:lnTo>
                  <a:pt x="71194" y="43388"/>
                </a:lnTo>
                <a:lnTo>
                  <a:pt x="68975" y="31930"/>
                </a:lnTo>
                <a:lnTo>
                  <a:pt x="61874" y="31930"/>
                </a:lnTo>
                <a:lnTo>
                  <a:pt x="61874" y="21541"/>
                </a:lnTo>
                <a:lnTo>
                  <a:pt x="63094" y="21541"/>
                </a:lnTo>
                <a:lnTo>
                  <a:pt x="62048" y="20013"/>
                </a:lnTo>
                <a:close/>
              </a:path>
              <a:path w="407034" h="138429">
                <a:moveTo>
                  <a:pt x="69004" y="54694"/>
                </a:moveTo>
                <a:lnTo>
                  <a:pt x="61874" y="54694"/>
                </a:lnTo>
                <a:lnTo>
                  <a:pt x="61874" y="65083"/>
                </a:lnTo>
                <a:lnTo>
                  <a:pt x="63198" y="65083"/>
                </a:lnTo>
                <a:lnTo>
                  <a:pt x="68489" y="57355"/>
                </a:lnTo>
                <a:lnTo>
                  <a:pt x="69004" y="54694"/>
                </a:lnTo>
                <a:close/>
              </a:path>
              <a:path w="407034" h="138429">
                <a:moveTo>
                  <a:pt x="98846" y="54694"/>
                </a:moveTo>
                <a:lnTo>
                  <a:pt x="69004" y="54694"/>
                </a:lnTo>
                <a:lnTo>
                  <a:pt x="68489" y="57355"/>
                </a:lnTo>
                <a:lnTo>
                  <a:pt x="63198" y="65083"/>
                </a:lnTo>
                <a:lnTo>
                  <a:pt x="98846" y="65083"/>
                </a:lnTo>
                <a:lnTo>
                  <a:pt x="98846" y="54694"/>
                </a:lnTo>
                <a:close/>
              </a:path>
              <a:path w="407034" h="138429">
                <a:moveTo>
                  <a:pt x="111527" y="54694"/>
                </a:moveTo>
                <a:lnTo>
                  <a:pt x="103430" y="54694"/>
                </a:lnTo>
                <a:lnTo>
                  <a:pt x="103430" y="65083"/>
                </a:lnTo>
                <a:lnTo>
                  <a:pt x="111527" y="65083"/>
                </a:lnTo>
                <a:lnTo>
                  <a:pt x="111527" y="54694"/>
                </a:lnTo>
                <a:close/>
              </a:path>
              <a:path w="407034" h="138429">
                <a:moveTo>
                  <a:pt x="63094" y="21541"/>
                </a:moveTo>
                <a:lnTo>
                  <a:pt x="61874" y="21541"/>
                </a:lnTo>
                <a:lnTo>
                  <a:pt x="61874" y="31930"/>
                </a:lnTo>
                <a:lnTo>
                  <a:pt x="68975" y="31930"/>
                </a:lnTo>
                <a:lnTo>
                  <a:pt x="68489" y="29421"/>
                </a:lnTo>
                <a:lnTo>
                  <a:pt x="63094" y="21541"/>
                </a:lnTo>
                <a:close/>
              </a:path>
              <a:path w="407034" h="138429">
                <a:moveTo>
                  <a:pt x="98846" y="21541"/>
                </a:moveTo>
                <a:lnTo>
                  <a:pt x="63094" y="21541"/>
                </a:lnTo>
                <a:lnTo>
                  <a:pt x="68489" y="29421"/>
                </a:lnTo>
                <a:lnTo>
                  <a:pt x="68975" y="31930"/>
                </a:lnTo>
                <a:lnTo>
                  <a:pt x="98846" y="31930"/>
                </a:lnTo>
                <a:lnTo>
                  <a:pt x="98846" y="21541"/>
                </a:lnTo>
                <a:close/>
              </a:path>
              <a:path w="407034" h="138429">
                <a:moveTo>
                  <a:pt x="111527" y="21541"/>
                </a:moveTo>
                <a:lnTo>
                  <a:pt x="103430" y="21541"/>
                </a:lnTo>
                <a:lnTo>
                  <a:pt x="103430" y="31930"/>
                </a:lnTo>
                <a:lnTo>
                  <a:pt x="111527" y="31930"/>
                </a:lnTo>
                <a:lnTo>
                  <a:pt x="111527" y="21541"/>
                </a:lnTo>
                <a:close/>
              </a:path>
              <a:path w="407034" h="138429">
                <a:moveTo>
                  <a:pt x="244737" y="0"/>
                </a:moveTo>
                <a:lnTo>
                  <a:pt x="232056" y="0"/>
                </a:lnTo>
                <a:lnTo>
                  <a:pt x="232056" y="138110"/>
                </a:lnTo>
                <a:lnTo>
                  <a:pt x="244737" y="138110"/>
                </a:lnTo>
                <a:lnTo>
                  <a:pt x="244737" y="67374"/>
                </a:lnTo>
                <a:lnTo>
                  <a:pt x="241681" y="67374"/>
                </a:lnTo>
                <a:lnTo>
                  <a:pt x="241681" y="56680"/>
                </a:lnTo>
                <a:lnTo>
                  <a:pt x="244737" y="56680"/>
                </a:lnTo>
                <a:lnTo>
                  <a:pt x="244737" y="0"/>
                </a:lnTo>
                <a:close/>
              </a:path>
              <a:path w="407034" h="138429">
                <a:moveTo>
                  <a:pt x="244737" y="56680"/>
                </a:moveTo>
                <a:lnTo>
                  <a:pt x="241681" y="56680"/>
                </a:lnTo>
                <a:lnTo>
                  <a:pt x="241681" y="67374"/>
                </a:lnTo>
                <a:lnTo>
                  <a:pt x="244737" y="67374"/>
                </a:lnTo>
                <a:lnTo>
                  <a:pt x="244737" y="56680"/>
                </a:lnTo>
                <a:close/>
              </a:path>
              <a:path w="407034" h="138429">
                <a:moveTo>
                  <a:pt x="267348" y="56680"/>
                </a:moveTo>
                <a:lnTo>
                  <a:pt x="244737" y="56680"/>
                </a:lnTo>
                <a:lnTo>
                  <a:pt x="244737" y="67374"/>
                </a:lnTo>
                <a:lnTo>
                  <a:pt x="267348" y="67374"/>
                </a:lnTo>
                <a:lnTo>
                  <a:pt x="267348" y="56680"/>
                </a:lnTo>
                <a:close/>
              </a:path>
              <a:path w="407034" h="138429">
                <a:moveTo>
                  <a:pt x="172473" y="21999"/>
                </a:moveTo>
                <a:lnTo>
                  <a:pt x="137793" y="21999"/>
                </a:lnTo>
                <a:lnTo>
                  <a:pt x="137793" y="32388"/>
                </a:lnTo>
                <a:lnTo>
                  <a:pt x="219223" y="32388"/>
                </a:lnTo>
                <a:lnTo>
                  <a:pt x="219223" y="26736"/>
                </a:lnTo>
                <a:lnTo>
                  <a:pt x="172473" y="26736"/>
                </a:lnTo>
                <a:lnTo>
                  <a:pt x="172473" y="21999"/>
                </a:lnTo>
                <a:close/>
              </a:path>
              <a:path w="407034" h="138429">
                <a:moveTo>
                  <a:pt x="185154" y="1680"/>
                </a:moveTo>
                <a:lnTo>
                  <a:pt x="172473" y="1680"/>
                </a:lnTo>
                <a:lnTo>
                  <a:pt x="172473" y="26736"/>
                </a:lnTo>
                <a:lnTo>
                  <a:pt x="185154" y="26736"/>
                </a:lnTo>
                <a:lnTo>
                  <a:pt x="185154" y="1680"/>
                </a:lnTo>
                <a:close/>
              </a:path>
              <a:path w="407034" h="138429">
                <a:moveTo>
                  <a:pt x="219223" y="21999"/>
                </a:moveTo>
                <a:lnTo>
                  <a:pt x="185154" y="21999"/>
                </a:lnTo>
                <a:lnTo>
                  <a:pt x="185154" y="26736"/>
                </a:lnTo>
                <a:lnTo>
                  <a:pt x="219223" y="26736"/>
                </a:lnTo>
                <a:lnTo>
                  <a:pt x="219223" y="21999"/>
                </a:lnTo>
                <a:close/>
              </a:path>
              <a:path w="407034" h="138429">
                <a:moveTo>
                  <a:pt x="179043" y="43847"/>
                </a:moveTo>
                <a:lnTo>
                  <a:pt x="165605" y="46191"/>
                </a:lnTo>
                <a:lnTo>
                  <a:pt x="154961" y="52746"/>
                </a:lnTo>
                <a:lnTo>
                  <a:pt x="147955" y="62796"/>
                </a:lnTo>
                <a:lnTo>
                  <a:pt x="145432" y="75624"/>
                </a:lnTo>
                <a:lnTo>
                  <a:pt x="147955" y="88453"/>
                </a:lnTo>
                <a:lnTo>
                  <a:pt x="154961" y="98503"/>
                </a:lnTo>
                <a:lnTo>
                  <a:pt x="165605" y="105058"/>
                </a:lnTo>
                <a:lnTo>
                  <a:pt x="179043" y="107402"/>
                </a:lnTo>
                <a:lnTo>
                  <a:pt x="192544" y="105058"/>
                </a:lnTo>
                <a:lnTo>
                  <a:pt x="203181" y="98503"/>
                </a:lnTo>
                <a:lnTo>
                  <a:pt x="204320" y="96860"/>
                </a:lnTo>
                <a:lnTo>
                  <a:pt x="179043" y="96860"/>
                </a:lnTo>
                <a:lnTo>
                  <a:pt x="170392" y="95282"/>
                </a:lnTo>
                <a:lnTo>
                  <a:pt x="163574" y="90883"/>
                </a:lnTo>
                <a:lnTo>
                  <a:pt x="159105" y="84163"/>
                </a:lnTo>
                <a:lnTo>
                  <a:pt x="157501" y="75624"/>
                </a:lnTo>
                <a:lnTo>
                  <a:pt x="159105" y="67021"/>
                </a:lnTo>
                <a:lnTo>
                  <a:pt x="163574" y="60308"/>
                </a:lnTo>
                <a:lnTo>
                  <a:pt x="170392" y="55945"/>
                </a:lnTo>
                <a:lnTo>
                  <a:pt x="179043" y="54388"/>
                </a:lnTo>
                <a:lnTo>
                  <a:pt x="204320" y="54388"/>
                </a:lnTo>
                <a:lnTo>
                  <a:pt x="203181" y="52746"/>
                </a:lnTo>
                <a:lnTo>
                  <a:pt x="192544" y="46191"/>
                </a:lnTo>
                <a:lnTo>
                  <a:pt x="179043" y="43847"/>
                </a:lnTo>
                <a:close/>
              </a:path>
              <a:path w="407034" h="138429">
                <a:moveTo>
                  <a:pt x="204320" y="54388"/>
                </a:moveTo>
                <a:lnTo>
                  <a:pt x="179043" y="54388"/>
                </a:lnTo>
                <a:lnTo>
                  <a:pt x="187694" y="55945"/>
                </a:lnTo>
                <a:lnTo>
                  <a:pt x="194511" y="60308"/>
                </a:lnTo>
                <a:lnTo>
                  <a:pt x="198980" y="67021"/>
                </a:lnTo>
                <a:lnTo>
                  <a:pt x="200584" y="75624"/>
                </a:lnTo>
                <a:lnTo>
                  <a:pt x="198980" y="84163"/>
                </a:lnTo>
                <a:lnTo>
                  <a:pt x="194511" y="90883"/>
                </a:lnTo>
                <a:lnTo>
                  <a:pt x="187694" y="95282"/>
                </a:lnTo>
                <a:lnTo>
                  <a:pt x="179043" y="96860"/>
                </a:lnTo>
                <a:lnTo>
                  <a:pt x="204320" y="96860"/>
                </a:lnTo>
                <a:lnTo>
                  <a:pt x="210152" y="88453"/>
                </a:lnTo>
                <a:lnTo>
                  <a:pt x="212654" y="75624"/>
                </a:lnTo>
                <a:lnTo>
                  <a:pt x="210152" y="62796"/>
                </a:lnTo>
                <a:lnTo>
                  <a:pt x="204320" y="54388"/>
                </a:lnTo>
                <a:close/>
              </a:path>
              <a:path w="407034" h="138429">
                <a:moveTo>
                  <a:pt x="386197" y="0"/>
                </a:moveTo>
                <a:lnTo>
                  <a:pt x="373516" y="0"/>
                </a:lnTo>
                <a:lnTo>
                  <a:pt x="373516" y="78069"/>
                </a:lnTo>
                <a:lnTo>
                  <a:pt x="386197" y="78069"/>
                </a:lnTo>
                <a:lnTo>
                  <a:pt x="386197" y="42166"/>
                </a:lnTo>
                <a:lnTo>
                  <a:pt x="382836" y="42166"/>
                </a:lnTo>
                <a:lnTo>
                  <a:pt x="382836" y="31624"/>
                </a:lnTo>
                <a:lnTo>
                  <a:pt x="386197" y="31624"/>
                </a:lnTo>
                <a:lnTo>
                  <a:pt x="386197" y="0"/>
                </a:lnTo>
                <a:close/>
              </a:path>
              <a:path w="407034" h="138429">
                <a:moveTo>
                  <a:pt x="386197" y="31624"/>
                </a:moveTo>
                <a:lnTo>
                  <a:pt x="382836" y="31624"/>
                </a:lnTo>
                <a:lnTo>
                  <a:pt x="382836" y="42166"/>
                </a:lnTo>
                <a:lnTo>
                  <a:pt x="386197" y="42166"/>
                </a:lnTo>
                <a:lnTo>
                  <a:pt x="386197" y="31624"/>
                </a:lnTo>
                <a:close/>
              </a:path>
              <a:path w="407034" h="138429">
                <a:moveTo>
                  <a:pt x="406669" y="31624"/>
                </a:moveTo>
                <a:lnTo>
                  <a:pt x="386197" y="31624"/>
                </a:lnTo>
                <a:lnTo>
                  <a:pt x="386197" y="42166"/>
                </a:lnTo>
                <a:lnTo>
                  <a:pt x="406669" y="42166"/>
                </a:lnTo>
                <a:lnTo>
                  <a:pt x="406669" y="31624"/>
                </a:lnTo>
                <a:close/>
              </a:path>
              <a:path w="407034" h="138429">
                <a:moveTo>
                  <a:pt x="386197" y="85555"/>
                </a:moveTo>
                <a:lnTo>
                  <a:pt x="299114" y="85555"/>
                </a:lnTo>
                <a:lnTo>
                  <a:pt x="299114" y="136277"/>
                </a:lnTo>
                <a:lnTo>
                  <a:pt x="386197" y="136277"/>
                </a:lnTo>
                <a:lnTo>
                  <a:pt x="386197" y="125888"/>
                </a:lnTo>
                <a:lnTo>
                  <a:pt x="311641" y="125888"/>
                </a:lnTo>
                <a:lnTo>
                  <a:pt x="311641" y="95791"/>
                </a:lnTo>
                <a:lnTo>
                  <a:pt x="386197" y="95791"/>
                </a:lnTo>
                <a:lnTo>
                  <a:pt x="386197" y="85555"/>
                </a:lnTo>
                <a:close/>
              </a:path>
              <a:path w="407034" h="138429">
                <a:moveTo>
                  <a:pt x="386197" y="95791"/>
                </a:moveTo>
                <a:lnTo>
                  <a:pt x="373822" y="95791"/>
                </a:lnTo>
                <a:lnTo>
                  <a:pt x="373822" y="125888"/>
                </a:lnTo>
                <a:lnTo>
                  <a:pt x="386197" y="125888"/>
                </a:lnTo>
                <a:lnTo>
                  <a:pt x="386197" y="95791"/>
                </a:lnTo>
                <a:close/>
              </a:path>
              <a:path w="407034" h="138429">
                <a:moveTo>
                  <a:pt x="298350" y="6874"/>
                </a:moveTo>
                <a:lnTo>
                  <a:pt x="285669" y="6874"/>
                </a:lnTo>
                <a:lnTo>
                  <a:pt x="285669" y="67680"/>
                </a:lnTo>
                <a:lnTo>
                  <a:pt x="296516" y="67680"/>
                </a:lnTo>
                <a:lnTo>
                  <a:pt x="312028" y="67389"/>
                </a:lnTo>
                <a:lnTo>
                  <a:pt x="327797" y="66381"/>
                </a:lnTo>
                <a:lnTo>
                  <a:pt x="344083" y="64457"/>
                </a:lnTo>
                <a:lnTo>
                  <a:pt x="356856" y="62180"/>
                </a:lnTo>
                <a:lnTo>
                  <a:pt x="298350" y="62180"/>
                </a:lnTo>
                <a:lnTo>
                  <a:pt x="298350" y="56985"/>
                </a:lnTo>
                <a:lnTo>
                  <a:pt x="296516" y="56985"/>
                </a:lnTo>
                <a:lnTo>
                  <a:pt x="298350" y="56951"/>
                </a:lnTo>
                <a:lnTo>
                  <a:pt x="298350" y="6874"/>
                </a:lnTo>
                <a:close/>
              </a:path>
              <a:path w="407034" h="138429">
                <a:moveTo>
                  <a:pt x="359613" y="51027"/>
                </a:moveTo>
                <a:lnTo>
                  <a:pt x="343008" y="53892"/>
                </a:lnTo>
                <a:lnTo>
                  <a:pt x="327034" y="55725"/>
                </a:lnTo>
                <a:lnTo>
                  <a:pt x="311574" y="56699"/>
                </a:lnTo>
                <a:lnTo>
                  <a:pt x="298350" y="56951"/>
                </a:lnTo>
                <a:lnTo>
                  <a:pt x="298350" y="62180"/>
                </a:lnTo>
                <a:lnTo>
                  <a:pt x="356856" y="62180"/>
                </a:lnTo>
                <a:lnTo>
                  <a:pt x="361141" y="61416"/>
                </a:lnTo>
                <a:lnTo>
                  <a:pt x="359613" y="51027"/>
                </a:lnTo>
                <a:close/>
              </a:path>
              <a:path w="407034" h="138429">
                <a:moveTo>
                  <a:pt x="298350" y="56951"/>
                </a:moveTo>
                <a:lnTo>
                  <a:pt x="296516" y="56985"/>
                </a:lnTo>
                <a:lnTo>
                  <a:pt x="298350" y="56985"/>
                </a:lnTo>
                <a:close/>
              </a:path>
            </a:pathLst>
          </a:custGeom>
          <a:solidFill>
            <a:srgbClr val="6775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7568571" y="4344004"/>
            <a:ext cx="409575" cy="139700"/>
          </a:xfrm>
          <a:custGeom>
            <a:avLst/>
            <a:gdLst/>
            <a:ahLst/>
            <a:cxnLst/>
            <a:rect l="l" t="t" r="r" b="b"/>
            <a:pathLst>
              <a:path w="409575" h="139700">
                <a:moveTo>
                  <a:pt x="109082" y="1069"/>
                </a:moveTo>
                <a:lnTo>
                  <a:pt x="96555" y="1069"/>
                </a:lnTo>
                <a:lnTo>
                  <a:pt x="96555" y="139180"/>
                </a:lnTo>
                <a:lnTo>
                  <a:pt x="109082" y="139180"/>
                </a:lnTo>
                <a:lnTo>
                  <a:pt x="109082" y="68597"/>
                </a:lnTo>
                <a:lnTo>
                  <a:pt x="105110" y="68597"/>
                </a:lnTo>
                <a:lnTo>
                  <a:pt x="105110" y="57902"/>
                </a:lnTo>
                <a:lnTo>
                  <a:pt x="109082" y="57902"/>
                </a:lnTo>
                <a:lnTo>
                  <a:pt x="109082" y="1069"/>
                </a:lnTo>
                <a:close/>
              </a:path>
              <a:path w="409575" h="139700">
                <a:moveTo>
                  <a:pt x="109082" y="57902"/>
                </a:moveTo>
                <a:lnTo>
                  <a:pt x="105110" y="57902"/>
                </a:lnTo>
                <a:lnTo>
                  <a:pt x="105110" y="68597"/>
                </a:lnTo>
                <a:lnTo>
                  <a:pt x="109082" y="68597"/>
                </a:lnTo>
                <a:lnTo>
                  <a:pt x="109082" y="57902"/>
                </a:lnTo>
                <a:close/>
              </a:path>
              <a:path w="409575" h="139700">
                <a:moveTo>
                  <a:pt x="129707" y="57902"/>
                </a:moveTo>
                <a:lnTo>
                  <a:pt x="109082" y="57902"/>
                </a:lnTo>
                <a:lnTo>
                  <a:pt x="109082" y="68597"/>
                </a:lnTo>
                <a:lnTo>
                  <a:pt x="129707" y="68597"/>
                </a:lnTo>
                <a:lnTo>
                  <a:pt x="129707" y="57902"/>
                </a:lnTo>
                <a:close/>
              </a:path>
              <a:path w="409575" h="139700">
                <a:moveTo>
                  <a:pt x="73180" y="15888"/>
                </a:moveTo>
                <a:lnTo>
                  <a:pt x="67985" y="15888"/>
                </a:lnTo>
                <a:lnTo>
                  <a:pt x="67978" y="17263"/>
                </a:lnTo>
                <a:lnTo>
                  <a:pt x="66863" y="40228"/>
                </a:lnTo>
                <a:lnTo>
                  <a:pt x="66758" y="41622"/>
                </a:lnTo>
                <a:lnTo>
                  <a:pt x="62466" y="65541"/>
                </a:lnTo>
                <a:lnTo>
                  <a:pt x="53741" y="88825"/>
                </a:lnTo>
                <a:lnTo>
                  <a:pt x="39416" y="110305"/>
                </a:lnTo>
                <a:lnTo>
                  <a:pt x="49652" y="117332"/>
                </a:lnTo>
                <a:lnTo>
                  <a:pt x="65054" y="93490"/>
                </a:lnTo>
                <a:lnTo>
                  <a:pt x="74211" y="67871"/>
                </a:lnTo>
                <a:lnTo>
                  <a:pt x="78613" y="41622"/>
                </a:lnTo>
                <a:lnTo>
                  <a:pt x="79284" y="26430"/>
                </a:lnTo>
                <a:lnTo>
                  <a:pt x="73180" y="26430"/>
                </a:lnTo>
                <a:lnTo>
                  <a:pt x="73180" y="15888"/>
                </a:lnTo>
                <a:close/>
              </a:path>
              <a:path w="409575" h="139700">
                <a:moveTo>
                  <a:pt x="35138" y="15888"/>
                </a:moveTo>
                <a:lnTo>
                  <a:pt x="30402" y="15888"/>
                </a:lnTo>
                <a:lnTo>
                  <a:pt x="30402" y="17263"/>
                </a:lnTo>
                <a:lnTo>
                  <a:pt x="28853" y="40228"/>
                </a:lnTo>
                <a:lnTo>
                  <a:pt x="23737" y="61989"/>
                </a:lnTo>
                <a:lnTo>
                  <a:pt x="14353" y="82318"/>
                </a:lnTo>
                <a:lnTo>
                  <a:pt x="0" y="100985"/>
                </a:lnTo>
                <a:lnTo>
                  <a:pt x="10236" y="108166"/>
                </a:lnTo>
                <a:lnTo>
                  <a:pt x="25642" y="87152"/>
                </a:lnTo>
                <a:lnTo>
                  <a:pt x="35406" y="64491"/>
                </a:lnTo>
                <a:lnTo>
                  <a:pt x="40528" y="40598"/>
                </a:lnTo>
                <a:lnTo>
                  <a:pt x="41380" y="26430"/>
                </a:lnTo>
                <a:lnTo>
                  <a:pt x="35138" y="26430"/>
                </a:lnTo>
                <a:lnTo>
                  <a:pt x="35138" y="15888"/>
                </a:lnTo>
                <a:close/>
              </a:path>
              <a:path w="409575" h="139700">
                <a:moveTo>
                  <a:pt x="30402" y="15888"/>
                </a:moveTo>
                <a:lnTo>
                  <a:pt x="4430" y="15888"/>
                </a:lnTo>
                <a:lnTo>
                  <a:pt x="4430" y="26430"/>
                </a:lnTo>
                <a:lnTo>
                  <a:pt x="29784" y="26430"/>
                </a:lnTo>
                <a:lnTo>
                  <a:pt x="30402" y="17263"/>
                </a:lnTo>
                <a:lnTo>
                  <a:pt x="30402" y="15888"/>
                </a:lnTo>
                <a:close/>
              </a:path>
              <a:path w="409575" h="139700">
                <a:moveTo>
                  <a:pt x="42013" y="15888"/>
                </a:moveTo>
                <a:lnTo>
                  <a:pt x="35138" y="15888"/>
                </a:lnTo>
                <a:lnTo>
                  <a:pt x="35138" y="26430"/>
                </a:lnTo>
                <a:lnTo>
                  <a:pt x="41380" y="26430"/>
                </a:lnTo>
                <a:lnTo>
                  <a:pt x="42013" y="15888"/>
                </a:lnTo>
                <a:close/>
              </a:path>
              <a:path w="409575" h="139700">
                <a:moveTo>
                  <a:pt x="67985" y="15888"/>
                </a:moveTo>
                <a:lnTo>
                  <a:pt x="46444" y="15888"/>
                </a:lnTo>
                <a:lnTo>
                  <a:pt x="46444" y="26430"/>
                </a:lnTo>
                <a:lnTo>
                  <a:pt x="67533" y="26430"/>
                </a:lnTo>
                <a:lnTo>
                  <a:pt x="67978" y="17263"/>
                </a:lnTo>
                <a:lnTo>
                  <a:pt x="67985" y="15888"/>
                </a:lnTo>
                <a:close/>
              </a:path>
              <a:path w="409575" h="139700">
                <a:moveTo>
                  <a:pt x="79749" y="15888"/>
                </a:moveTo>
                <a:lnTo>
                  <a:pt x="73180" y="15888"/>
                </a:lnTo>
                <a:lnTo>
                  <a:pt x="73180" y="26430"/>
                </a:lnTo>
                <a:lnTo>
                  <a:pt x="79284" y="26430"/>
                </a:lnTo>
                <a:lnTo>
                  <a:pt x="79749" y="15888"/>
                </a:lnTo>
                <a:close/>
              </a:path>
              <a:path w="409575" h="139700">
                <a:moveTo>
                  <a:pt x="254515" y="1069"/>
                </a:moveTo>
                <a:lnTo>
                  <a:pt x="241681" y="1069"/>
                </a:lnTo>
                <a:lnTo>
                  <a:pt x="241681" y="74096"/>
                </a:lnTo>
                <a:lnTo>
                  <a:pt x="254515" y="74096"/>
                </a:lnTo>
                <a:lnTo>
                  <a:pt x="254515" y="1069"/>
                </a:lnTo>
                <a:close/>
              </a:path>
              <a:path w="409575" h="139700">
                <a:moveTo>
                  <a:pt x="254515" y="80819"/>
                </a:moveTo>
                <a:lnTo>
                  <a:pt x="165140" y="80819"/>
                </a:lnTo>
                <a:lnTo>
                  <a:pt x="165140" y="90596"/>
                </a:lnTo>
                <a:lnTo>
                  <a:pt x="241987" y="90596"/>
                </a:lnTo>
                <a:lnTo>
                  <a:pt x="241987" y="103735"/>
                </a:lnTo>
                <a:lnTo>
                  <a:pt x="165445" y="103735"/>
                </a:lnTo>
                <a:lnTo>
                  <a:pt x="165445" y="137652"/>
                </a:lnTo>
                <a:lnTo>
                  <a:pt x="259098" y="137652"/>
                </a:lnTo>
                <a:lnTo>
                  <a:pt x="259098" y="132152"/>
                </a:lnTo>
                <a:lnTo>
                  <a:pt x="177820" y="132152"/>
                </a:lnTo>
                <a:lnTo>
                  <a:pt x="177820" y="113055"/>
                </a:lnTo>
                <a:lnTo>
                  <a:pt x="254515" y="113055"/>
                </a:lnTo>
                <a:lnTo>
                  <a:pt x="254515" y="80819"/>
                </a:lnTo>
                <a:close/>
              </a:path>
              <a:path w="409575" h="139700">
                <a:moveTo>
                  <a:pt x="259098" y="127721"/>
                </a:moveTo>
                <a:lnTo>
                  <a:pt x="177820" y="127721"/>
                </a:lnTo>
                <a:lnTo>
                  <a:pt x="177820" y="132152"/>
                </a:lnTo>
                <a:lnTo>
                  <a:pt x="259098" y="132152"/>
                </a:lnTo>
                <a:lnTo>
                  <a:pt x="259098" y="127721"/>
                </a:lnTo>
                <a:close/>
              </a:path>
              <a:path w="409575" h="139700">
                <a:moveTo>
                  <a:pt x="180876" y="21847"/>
                </a:moveTo>
                <a:lnTo>
                  <a:pt x="178737" y="21847"/>
                </a:lnTo>
                <a:lnTo>
                  <a:pt x="178737" y="24291"/>
                </a:lnTo>
                <a:lnTo>
                  <a:pt x="176149" y="36953"/>
                </a:lnTo>
                <a:lnTo>
                  <a:pt x="168921" y="48124"/>
                </a:lnTo>
                <a:lnTo>
                  <a:pt x="157854" y="57119"/>
                </a:lnTo>
                <a:lnTo>
                  <a:pt x="143751" y="63249"/>
                </a:lnTo>
                <a:lnTo>
                  <a:pt x="149404" y="73027"/>
                </a:lnTo>
                <a:lnTo>
                  <a:pt x="165512" y="65691"/>
                </a:lnTo>
                <a:lnTo>
                  <a:pt x="178011" y="54675"/>
                </a:lnTo>
                <a:lnTo>
                  <a:pt x="185191" y="42225"/>
                </a:lnTo>
                <a:lnTo>
                  <a:pt x="183822" y="39994"/>
                </a:lnTo>
                <a:lnTo>
                  <a:pt x="180876" y="24291"/>
                </a:lnTo>
                <a:lnTo>
                  <a:pt x="180876" y="21847"/>
                </a:lnTo>
                <a:close/>
              </a:path>
              <a:path w="409575" h="139700">
                <a:moveTo>
                  <a:pt x="191265" y="21847"/>
                </a:moveTo>
                <a:lnTo>
                  <a:pt x="188973" y="21847"/>
                </a:lnTo>
                <a:lnTo>
                  <a:pt x="188973" y="24291"/>
                </a:lnTo>
                <a:lnTo>
                  <a:pt x="186099" y="40650"/>
                </a:lnTo>
                <a:lnTo>
                  <a:pt x="185191" y="42225"/>
                </a:lnTo>
                <a:lnTo>
                  <a:pt x="192067" y="53433"/>
                </a:lnTo>
                <a:lnTo>
                  <a:pt x="204723" y="63951"/>
                </a:lnTo>
                <a:lnTo>
                  <a:pt x="220904" y="70888"/>
                </a:lnTo>
                <a:lnTo>
                  <a:pt x="226556" y="61110"/>
                </a:lnTo>
                <a:lnTo>
                  <a:pt x="212405" y="55379"/>
                </a:lnTo>
                <a:lnTo>
                  <a:pt x="201233" y="46883"/>
                </a:lnTo>
                <a:lnTo>
                  <a:pt x="193900" y="36296"/>
                </a:lnTo>
                <a:lnTo>
                  <a:pt x="191265" y="24291"/>
                </a:lnTo>
                <a:lnTo>
                  <a:pt x="191265" y="21847"/>
                </a:lnTo>
                <a:close/>
              </a:path>
              <a:path w="409575" h="139700">
                <a:moveTo>
                  <a:pt x="188973" y="21847"/>
                </a:moveTo>
                <a:lnTo>
                  <a:pt x="180876" y="21847"/>
                </a:lnTo>
                <a:lnTo>
                  <a:pt x="180876" y="24291"/>
                </a:lnTo>
                <a:lnTo>
                  <a:pt x="183822" y="39994"/>
                </a:lnTo>
                <a:lnTo>
                  <a:pt x="185191" y="42225"/>
                </a:lnTo>
                <a:lnTo>
                  <a:pt x="186099" y="40650"/>
                </a:lnTo>
                <a:lnTo>
                  <a:pt x="188973" y="24291"/>
                </a:lnTo>
                <a:lnTo>
                  <a:pt x="188973" y="21847"/>
                </a:lnTo>
                <a:close/>
              </a:path>
              <a:path w="409575" h="139700">
                <a:moveTo>
                  <a:pt x="178737" y="15583"/>
                </a:moveTo>
                <a:lnTo>
                  <a:pt x="147265" y="15583"/>
                </a:lnTo>
                <a:lnTo>
                  <a:pt x="147265" y="25972"/>
                </a:lnTo>
                <a:lnTo>
                  <a:pt x="178394" y="25972"/>
                </a:lnTo>
                <a:lnTo>
                  <a:pt x="178737" y="24291"/>
                </a:lnTo>
                <a:lnTo>
                  <a:pt x="178737" y="21847"/>
                </a:lnTo>
                <a:lnTo>
                  <a:pt x="222431" y="21847"/>
                </a:lnTo>
                <a:lnTo>
                  <a:pt x="222431" y="20472"/>
                </a:lnTo>
                <a:lnTo>
                  <a:pt x="178737" y="20472"/>
                </a:lnTo>
                <a:lnTo>
                  <a:pt x="178737" y="15583"/>
                </a:lnTo>
                <a:close/>
              </a:path>
              <a:path w="409575" h="139700">
                <a:moveTo>
                  <a:pt x="222431" y="21847"/>
                </a:moveTo>
                <a:lnTo>
                  <a:pt x="191265" y="21847"/>
                </a:lnTo>
                <a:lnTo>
                  <a:pt x="191265" y="24291"/>
                </a:lnTo>
                <a:lnTo>
                  <a:pt x="191634" y="25972"/>
                </a:lnTo>
                <a:lnTo>
                  <a:pt x="222431" y="25972"/>
                </a:lnTo>
                <a:lnTo>
                  <a:pt x="222431" y="21847"/>
                </a:lnTo>
                <a:close/>
              </a:path>
              <a:path w="409575" h="139700">
                <a:moveTo>
                  <a:pt x="191265" y="0"/>
                </a:moveTo>
                <a:lnTo>
                  <a:pt x="178737" y="0"/>
                </a:lnTo>
                <a:lnTo>
                  <a:pt x="178737" y="20472"/>
                </a:lnTo>
                <a:lnTo>
                  <a:pt x="191265" y="20472"/>
                </a:lnTo>
                <a:lnTo>
                  <a:pt x="191265" y="0"/>
                </a:lnTo>
                <a:close/>
              </a:path>
              <a:path w="409575" h="139700">
                <a:moveTo>
                  <a:pt x="222431" y="15583"/>
                </a:moveTo>
                <a:lnTo>
                  <a:pt x="191265" y="15583"/>
                </a:lnTo>
                <a:lnTo>
                  <a:pt x="191265" y="20472"/>
                </a:lnTo>
                <a:lnTo>
                  <a:pt x="222431" y="20472"/>
                </a:lnTo>
                <a:lnTo>
                  <a:pt x="222431" y="15583"/>
                </a:lnTo>
                <a:close/>
              </a:path>
              <a:path w="409575" h="139700">
                <a:moveTo>
                  <a:pt x="388947" y="1069"/>
                </a:moveTo>
                <a:lnTo>
                  <a:pt x="376266" y="1069"/>
                </a:lnTo>
                <a:lnTo>
                  <a:pt x="376266" y="79138"/>
                </a:lnTo>
                <a:lnTo>
                  <a:pt x="388947" y="79138"/>
                </a:lnTo>
                <a:lnTo>
                  <a:pt x="388947" y="43235"/>
                </a:lnTo>
                <a:lnTo>
                  <a:pt x="385585" y="43235"/>
                </a:lnTo>
                <a:lnTo>
                  <a:pt x="385585" y="32694"/>
                </a:lnTo>
                <a:lnTo>
                  <a:pt x="388947" y="32694"/>
                </a:lnTo>
                <a:lnTo>
                  <a:pt x="388947" y="1069"/>
                </a:lnTo>
                <a:close/>
              </a:path>
              <a:path w="409575" h="139700">
                <a:moveTo>
                  <a:pt x="388947" y="32694"/>
                </a:moveTo>
                <a:lnTo>
                  <a:pt x="385585" y="32694"/>
                </a:lnTo>
                <a:lnTo>
                  <a:pt x="385585" y="43235"/>
                </a:lnTo>
                <a:lnTo>
                  <a:pt x="388947" y="43235"/>
                </a:lnTo>
                <a:lnTo>
                  <a:pt x="388947" y="32694"/>
                </a:lnTo>
                <a:close/>
              </a:path>
              <a:path w="409575" h="139700">
                <a:moveTo>
                  <a:pt x="409419" y="32694"/>
                </a:moveTo>
                <a:lnTo>
                  <a:pt x="388947" y="32694"/>
                </a:lnTo>
                <a:lnTo>
                  <a:pt x="388947" y="43235"/>
                </a:lnTo>
                <a:lnTo>
                  <a:pt x="409419" y="43235"/>
                </a:lnTo>
                <a:lnTo>
                  <a:pt x="409419" y="32694"/>
                </a:lnTo>
                <a:close/>
              </a:path>
              <a:path w="409575" h="139700">
                <a:moveTo>
                  <a:pt x="388947" y="86624"/>
                </a:moveTo>
                <a:lnTo>
                  <a:pt x="301864" y="86624"/>
                </a:lnTo>
                <a:lnTo>
                  <a:pt x="301864" y="137346"/>
                </a:lnTo>
                <a:lnTo>
                  <a:pt x="388947" y="137346"/>
                </a:lnTo>
                <a:lnTo>
                  <a:pt x="388947" y="126957"/>
                </a:lnTo>
                <a:lnTo>
                  <a:pt x="314391" y="126957"/>
                </a:lnTo>
                <a:lnTo>
                  <a:pt x="314391" y="96860"/>
                </a:lnTo>
                <a:lnTo>
                  <a:pt x="388947" y="96860"/>
                </a:lnTo>
                <a:lnTo>
                  <a:pt x="388947" y="86624"/>
                </a:lnTo>
                <a:close/>
              </a:path>
              <a:path w="409575" h="139700">
                <a:moveTo>
                  <a:pt x="388947" y="96860"/>
                </a:moveTo>
                <a:lnTo>
                  <a:pt x="376572" y="96860"/>
                </a:lnTo>
                <a:lnTo>
                  <a:pt x="376572" y="126957"/>
                </a:lnTo>
                <a:lnTo>
                  <a:pt x="388947" y="126957"/>
                </a:lnTo>
                <a:lnTo>
                  <a:pt x="388947" y="96860"/>
                </a:lnTo>
                <a:close/>
              </a:path>
              <a:path w="409575" h="139700">
                <a:moveTo>
                  <a:pt x="301100" y="7944"/>
                </a:moveTo>
                <a:lnTo>
                  <a:pt x="288419" y="7944"/>
                </a:lnTo>
                <a:lnTo>
                  <a:pt x="288419" y="68749"/>
                </a:lnTo>
                <a:lnTo>
                  <a:pt x="299266" y="68749"/>
                </a:lnTo>
                <a:lnTo>
                  <a:pt x="314778" y="68458"/>
                </a:lnTo>
                <a:lnTo>
                  <a:pt x="330547" y="67451"/>
                </a:lnTo>
                <a:lnTo>
                  <a:pt x="346833" y="65527"/>
                </a:lnTo>
                <a:lnTo>
                  <a:pt x="359606" y="63249"/>
                </a:lnTo>
                <a:lnTo>
                  <a:pt x="301100" y="63249"/>
                </a:lnTo>
                <a:lnTo>
                  <a:pt x="301100" y="58055"/>
                </a:lnTo>
                <a:lnTo>
                  <a:pt x="299266" y="58055"/>
                </a:lnTo>
                <a:lnTo>
                  <a:pt x="301100" y="58020"/>
                </a:lnTo>
                <a:lnTo>
                  <a:pt x="301100" y="7944"/>
                </a:lnTo>
                <a:close/>
              </a:path>
              <a:path w="409575" h="139700">
                <a:moveTo>
                  <a:pt x="362363" y="52097"/>
                </a:moveTo>
                <a:lnTo>
                  <a:pt x="345758" y="54961"/>
                </a:lnTo>
                <a:lnTo>
                  <a:pt x="329784" y="56794"/>
                </a:lnTo>
                <a:lnTo>
                  <a:pt x="314324" y="57768"/>
                </a:lnTo>
                <a:lnTo>
                  <a:pt x="301100" y="58020"/>
                </a:lnTo>
                <a:lnTo>
                  <a:pt x="301100" y="63249"/>
                </a:lnTo>
                <a:lnTo>
                  <a:pt x="359606" y="63249"/>
                </a:lnTo>
                <a:lnTo>
                  <a:pt x="363891" y="62485"/>
                </a:lnTo>
                <a:lnTo>
                  <a:pt x="362363" y="52097"/>
                </a:lnTo>
                <a:close/>
              </a:path>
              <a:path w="409575" h="139700">
                <a:moveTo>
                  <a:pt x="301100" y="58020"/>
                </a:moveTo>
                <a:lnTo>
                  <a:pt x="299266" y="58055"/>
                </a:lnTo>
                <a:lnTo>
                  <a:pt x="301100" y="58055"/>
                </a:lnTo>
                <a:close/>
              </a:path>
            </a:pathLst>
          </a:custGeom>
          <a:solidFill>
            <a:srgbClr val="6775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8272974" y="4345073"/>
            <a:ext cx="410209" cy="138430"/>
          </a:xfrm>
          <a:custGeom>
            <a:avLst/>
            <a:gdLst/>
            <a:ahLst/>
            <a:cxnLst/>
            <a:rect l="l" t="t" r="r" b="b"/>
            <a:pathLst>
              <a:path w="410209" h="138429">
                <a:moveTo>
                  <a:pt x="119166" y="0"/>
                </a:moveTo>
                <a:lnTo>
                  <a:pt x="107096" y="0"/>
                </a:lnTo>
                <a:lnTo>
                  <a:pt x="107096" y="138110"/>
                </a:lnTo>
                <a:lnTo>
                  <a:pt x="119166" y="138110"/>
                </a:lnTo>
                <a:lnTo>
                  <a:pt x="119166" y="66305"/>
                </a:lnTo>
                <a:lnTo>
                  <a:pt x="111832" y="66305"/>
                </a:lnTo>
                <a:lnTo>
                  <a:pt x="111832" y="55610"/>
                </a:lnTo>
                <a:lnTo>
                  <a:pt x="119166" y="55610"/>
                </a:lnTo>
                <a:lnTo>
                  <a:pt x="119166" y="0"/>
                </a:lnTo>
                <a:close/>
              </a:path>
              <a:path w="410209" h="138429">
                <a:moveTo>
                  <a:pt x="88916" y="2902"/>
                </a:moveTo>
                <a:lnTo>
                  <a:pt x="76999" y="2902"/>
                </a:lnTo>
                <a:lnTo>
                  <a:pt x="76999" y="131235"/>
                </a:lnTo>
                <a:lnTo>
                  <a:pt x="88916" y="131235"/>
                </a:lnTo>
                <a:lnTo>
                  <a:pt x="88916" y="66305"/>
                </a:lnTo>
                <a:lnTo>
                  <a:pt x="85249" y="66305"/>
                </a:lnTo>
                <a:lnTo>
                  <a:pt x="85249" y="55610"/>
                </a:lnTo>
                <a:lnTo>
                  <a:pt x="88916" y="55610"/>
                </a:lnTo>
                <a:lnTo>
                  <a:pt x="88916" y="2902"/>
                </a:lnTo>
                <a:close/>
              </a:path>
              <a:path w="410209" h="138429">
                <a:moveTo>
                  <a:pt x="88916" y="55610"/>
                </a:moveTo>
                <a:lnTo>
                  <a:pt x="85249" y="55610"/>
                </a:lnTo>
                <a:lnTo>
                  <a:pt x="85249" y="66305"/>
                </a:lnTo>
                <a:lnTo>
                  <a:pt x="88916" y="66305"/>
                </a:lnTo>
                <a:lnTo>
                  <a:pt x="88916" y="55610"/>
                </a:lnTo>
                <a:close/>
              </a:path>
              <a:path w="410209" h="138429">
                <a:moveTo>
                  <a:pt x="107096" y="55610"/>
                </a:moveTo>
                <a:lnTo>
                  <a:pt x="88916" y="55610"/>
                </a:lnTo>
                <a:lnTo>
                  <a:pt x="88916" y="66305"/>
                </a:lnTo>
                <a:lnTo>
                  <a:pt x="107096" y="66305"/>
                </a:lnTo>
                <a:lnTo>
                  <a:pt x="107096" y="55610"/>
                </a:lnTo>
                <a:close/>
              </a:path>
              <a:path w="410209" h="138429">
                <a:moveTo>
                  <a:pt x="119166" y="55610"/>
                </a:moveTo>
                <a:lnTo>
                  <a:pt x="111832" y="55610"/>
                </a:lnTo>
                <a:lnTo>
                  <a:pt x="111832" y="66305"/>
                </a:lnTo>
                <a:lnTo>
                  <a:pt x="119166" y="66305"/>
                </a:lnTo>
                <a:lnTo>
                  <a:pt x="119166" y="55610"/>
                </a:lnTo>
                <a:close/>
              </a:path>
              <a:path w="410209" h="138429">
                <a:moveTo>
                  <a:pt x="32236" y="21388"/>
                </a:moveTo>
                <a:lnTo>
                  <a:pt x="29944" y="21388"/>
                </a:lnTo>
                <a:lnTo>
                  <a:pt x="29944" y="37277"/>
                </a:lnTo>
                <a:lnTo>
                  <a:pt x="28058" y="57377"/>
                </a:lnTo>
                <a:lnTo>
                  <a:pt x="22420" y="75013"/>
                </a:lnTo>
                <a:lnTo>
                  <a:pt x="13057" y="89441"/>
                </a:lnTo>
                <a:lnTo>
                  <a:pt x="0" y="99916"/>
                </a:lnTo>
                <a:lnTo>
                  <a:pt x="7791" y="109694"/>
                </a:lnTo>
                <a:lnTo>
                  <a:pt x="21763" y="97691"/>
                </a:lnTo>
                <a:lnTo>
                  <a:pt x="31796" y="81162"/>
                </a:lnTo>
                <a:lnTo>
                  <a:pt x="36403" y="65659"/>
                </a:lnTo>
                <a:lnTo>
                  <a:pt x="34284" y="59022"/>
                </a:lnTo>
                <a:lnTo>
                  <a:pt x="32236" y="37277"/>
                </a:lnTo>
                <a:lnTo>
                  <a:pt x="32236" y="21388"/>
                </a:lnTo>
                <a:close/>
              </a:path>
              <a:path w="410209" h="138429">
                <a:moveTo>
                  <a:pt x="42166" y="21388"/>
                </a:moveTo>
                <a:lnTo>
                  <a:pt x="39874" y="21388"/>
                </a:lnTo>
                <a:lnTo>
                  <a:pt x="39874" y="37277"/>
                </a:lnTo>
                <a:lnTo>
                  <a:pt x="37848" y="60795"/>
                </a:lnTo>
                <a:lnTo>
                  <a:pt x="36403" y="65659"/>
                </a:lnTo>
                <a:lnTo>
                  <a:pt x="40371" y="78088"/>
                </a:lnTo>
                <a:lnTo>
                  <a:pt x="50411" y="93630"/>
                </a:lnTo>
                <a:lnTo>
                  <a:pt x="64319" y="104805"/>
                </a:lnTo>
                <a:lnTo>
                  <a:pt x="71805" y="95027"/>
                </a:lnTo>
                <a:lnTo>
                  <a:pt x="58988" y="85381"/>
                </a:lnTo>
                <a:lnTo>
                  <a:pt x="49709" y="71939"/>
                </a:lnTo>
                <a:lnTo>
                  <a:pt x="44069" y="55603"/>
                </a:lnTo>
                <a:lnTo>
                  <a:pt x="42166" y="37277"/>
                </a:lnTo>
                <a:lnTo>
                  <a:pt x="42166" y="21388"/>
                </a:lnTo>
                <a:close/>
              </a:path>
              <a:path w="410209" h="138429">
                <a:moveTo>
                  <a:pt x="39874" y="21388"/>
                </a:moveTo>
                <a:lnTo>
                  <a:pt x="32236" y="21388"/>
                </a:lnTo>
                <a:lnTo>
                  <a:pt x="32236" y="37277"/>
                </a:lnTo>
                <a:lnTo>
                  <a:pt x="34284" y="59022"/>
                </a:lnTo>
                <a:lnTo>
                  <a:pt x="36403" y="65659"/>
                </a:lnTo>
                <a:lnTo>
                  <a:pt x="37848" y="60795"/>
                </a:lnTo>
                <a:lnTo>
                  <a:pt x="39874" y="37277"/>
                </a:lnTo>
                <a:lnTo>
                  <a:pt x="39874" y="21388"/>
                </a:lnTo>
                <a:close/>
              </a:path>
              <a:path w="410209" h="138429">
                <a:moveTo>
                  <a:pt x="67374" y="16194"/>
                </a:moveTo>
                <a:lnTo>
                  <a:pt x="3208" y="16194"/>
                </a:lnTo>
                <a:lnTo>
                  <a:pt x="3208" y="26736"/>
                </a:lnTo>
                <a:lnTo>
                  <a:pt x="29944" y="26736"/>
                </a:lnTo>
                <a:lnTo>
                  <a:pt x="29944" y="21388"/>
                </a:lnTo>
                <a:lnTo>
                  <a:pt x="67374" y="21388"/>
                </a:lnTo>
                <a:lnTo>
                  <a:pt x="67374" y="16194"/>
                </a:lnTo>
                <a:close/>
              </a:path>
              <a:path w="410209" h="138429">
                <a:moveTo>
                  <a:pt x="67374" y="21388"/>
                </a:moveTo>
                <a:lnTo>
                  <a:pt x="42166" y="21388"/>
                </a:lnTo>
                <a:lnTo>
                  <a:pt x="42166" y="26736"/>
                </a:lnTo>
                <a:lnTo>
                  <a:pt x="67374" y="26736"/>
                </a:lnTo>
                <a:lnTo>
                  <a:pt x="67374" y="21388"/>
                </a:lnTo>
                <a:close/>
              </a:path>
              <a:path w="410209" h="138429">
                <a:moveTo>
                  <a:pt x="255584" y="0"/>
                </a:moveTo>
                <a:lnTo>
                  <a:pt x="242903" y="0"/>
                </a:lnTo>
                <a:lnTo>
                  <a:pt x="242903" y="71805"/>
                </a:lnTo>
                <a:lnTo>
                  <a:pt x="255584" y="71805"/>
                </a:lnTo>
                <a:lnTo>
                  <a:pt x="255584" y="40944"/>
                </a:lnTo>
                <a:lnTo>
                  <a:pt x="247028" y="40944"/>
                </a:lnTo>
                <a:lnTo>
                  <a:pt x="247028" y="30708"/>
                </a:lnTo>
                <a:lnTo>
                  <a:pt x="255584" y="30708"/>
                </a:lnTo>
                <a:lnTo>
                  <a:pt x="255584" y="0"/>
                </a:lnTo>
                <a:close/>
              </a:path>
              <a:path w="410209" h="138429">
                <a:moveTo>
                  <a:pt x="161320" y="6263"/>
                </a:moveTo>
                <a:lnTo>
                  <a:pt x="148793" y="6263"/>
                </a:lnTo>
                <a:lnTo>
                  <a:pt x="148793" y="66305"/>
                </a:lnTo>
                <a:lnTo>
                  <a:pt x="211126" y="66305"/>
                </a:lnTo>
                <a:lnTo>
                  <a:pt x="211126" y="56069"/>
                </a:lnTo>
                <a:lnTo>
                  <a:pt x="161320" y="56069"/>
                </a:lnTo>
                <a:lnTo>
                  <a:pt x="161320" y="35902"/>
                </a:lnTo>
                <a:lnTo>
                  <a:pt x="207459" y="35902"/>
                </a:lnTo>
                <a:lnTo>
                  <a:pt x="207459" y="30708"/>
                </a:lnTo>
                <a:lnTo>
                  <a:pt x="211126" y="30708"/>
                </a:lnTo>
                <a:lnTo>
                  <a:pt x="211126" y="25972"/>
                </a:lnTo>
                <a:lnTo>
                  <a:pt x="161320" y="25972"/>
                </a:lnTo>
                <a:lnTo>
                  <a:pt x="161320" y="6263"/>
                </a:lnTo>
                <a:close/>
              </a:path>
              <a:path w="410209" h="138429">
                <a:moveTo>
                  <a:pt x="207459" y="35902"/>
                </a:moveTo>
                <a:lnTo>
                  <a:pt x="198751" y="35902"/>
                </a:lnTo>
                <a:lnTo>
                  <a:pt x="198751" y="56069"/>
                </a:lnTo>
                <a:lnTo>
                  <a:pt x="211126" y="56069"/>
                </a:lnTo>
                <a:lnTo>
                  <a:pt x="211126" y="40944"/>
                </a:lnTo>
                <a:lnTo>
                  <a:pt x="207459" y="40944"/>
                </a:lnTo>
                <a:lnTo>
                  <a:pt x="207459" y="35902"/>
                </a:lnTo>
                <a:close/>
              </a:path>
              <a:path w="410209" h="138429">
                <a:moveTo>
                  <a:pt x="211126" y="30708"/>
                </a:moveTo>
                <a:lnTo>
                  <a:pt x="207459" y="30708"/>
                </a:lnTo>
                <a:lnTo>
                  <a:pt x="207459" y="40944"/>
                </a:lnTo>
                <a:lnTo>
                  <a:pt x="211126" y="40944"/>
                </a:lnTo>
                <a:lnTo>
                  <a:pt x="211126" y="30708"/>
                </a:lnTo>
                <a:close/>
              </a:path>
              <a:path w="410209" h="138429">
                <a:moveTo>
                  <a:pt x="242903" y="30708"/>
                </a:moveTo>
                <a:lnTo>
                  <a:pt x="211126" y="30708"/>
                </a:lnTo>
                <a:lnTo>
                  <a:pt x="211126" y="40944"/>
                </a:lnTo>
                <a:lnTo>
                  <a:pt x="242903" y="40944"/>
                </a:lnTo>
                <a:lnTo>
                  <a:pt x="242903" y="30708"/>
                </a:lnTo>
                <a:close/>
              </a:path>
              <a:path w="410209" h="138429">
                <a:moveTo>
                  <a:pt x="255584" y="30708"/>
                </a:moveTo>
                <a:lnTo>
                  <a:pt x="247028" y="30708"/>
                </a:lnTo>
                <a:lnTo>
                  <a:pt x="247028" y="40944"/>
                </a:lnTo>
                <a:lnTo>
                  <a:pt x="255584" y="40944"/>
                </a:lnTo>
                <a:lnTo>
                  <a:pt x="255584" y="30708"/>
                </a:lnTo>
                <a:close/>
              </a:path>
              <a:path w="410209" h="138429">
                <a:moveTo>
                  <a:pt x="211126" y="6263"/>
                </a:moveTo>
                <a:lnTo>
                  <a:pt x="198751" y="6263"/>
                </a:lnTo>
                <a:lnTo>
                  <a:pt x="198751" y="25972"/>
                </a:lnTo>
                <a:lnTo>
                  <a:pt x="211126" y="25972"/>
                </a:lnTo>
                <a:lnTo>
                  <a:pt x="211126" y="6263"/>
                </a:lnTo>
                <a:close/>
              </a:path>
              <a:path w="410209" h="138429">
                <a:moveTo>
                  <a:pt x="255584" y="78527"/>
                </a:moveTo>
                <a:lnTo>
                  <a:pt x="166668" y="78527"/>
                </a:lnTo>
                <a:lnTo>
                  <a:pt x="166668" y="88610"/>
                </a:lnTo>
                <a:lnTo>
                  <a:pt x="243056" y="88610"/>
                </a:lnTo>
                <a:lnTo>
                  <a:pt x="243056" y="101902"/>
                </a:lnTo>
                <a:lnTo>
                  <a:pt x="166973" y="101902"/>
                </a:lnTo>
                <a:lnTo>
                  <a:pt x="166973" y="136277"/>
                </a:lnTo>
                <a:lnTo>
                  <a:pt x="260626" y="136277"/>
                </a:lnTo>
                <a:lnTo>
                  <a:pt x="260626" y="132305"/>
                </a:lnTo>
                <a:lnTo>
                  <a:pt x="179348" y="132305"/>
                </a:lnTo>
                <a:lnTo>
                  <a:pt x="179348" y="111374"/>
                </a:lnTo>
                <a:lnTo>
                  <a:pt x="255584" y="111374"/>
                </a:lnTo>
                <a:lnTo>
                  <a:pt x="255584" y="78527"/>
                </a:lnTo>
                <a:close/>
              </a:path>
              <a:path w="410209" h="138429">
                <a:moveTo>
                  <a:pt x="260626" y="126194"/>
                </a:moveTo>
                <a:lnTo>
                  <a:pt x="179348" y="126194"/>
                </a:lnTo>
                <a:lnTo>
                  <a:pt x="179348" y="132305"/>
                </a:lnTo>
                <a:lnTo>
                  <a:pt x="260626" y="132305"/>
                </a:lnTo>
                <a:lnTo>
                  <a:pt x="260626" y="126194"/>
                </a:lnTo>
                <a:close/>
              </a:path>
              <a:path w="410209" h="138429">
                <a:moveTo>
                  <a:pt x="389710" y="0"/>
                </a:moveTo>
                <a:lnTo>
                  <a:pt x="377030" y="0"/>
                </a:lnTo>
                <a:lnTo>
                  <a:pt x="377030" y="78069"/>
                </a:lnTo>
                <a:lnTo>
                  <a:pt x="389710" y="78069"/>
                </a:lnTo>
                <a:lnTo>
                  <a:pt x="389710" y="42166"/>
                </a:lnTo>
                <a:lnTo>
                  <a:pt x="386349" y="42166"/>
                </a:lnTo>
                <a:lnTo>
                  <a:pt x="386349" y="31624"/>
                </a:lnTo>
                <a:lnTo>
                  <a:pt x="389710" y="31624"/>
                </a:lnTo>
                <a:lnTo>
                  <a:pt x="389710" y="0"/>
                </a:lnTo>
                <a:close/>
              </a:path>
              <a:path w="410209" h="138429">
                <a:moveTo>
                  <a:pt x="389710" y="31624"/>
                </a:moveTo>
                <a:lnTo>
                  <a:pt x="386349" y="31624"/>
                </a:lnTo>
                <a:lnTo>
                  <a:pt x="386349" y="42166"/>
                </a:lnTo>
                <a:lnTo>
                  <a:pt x="389710" y="42166"/>
                </a:lnTo>
                <a:lnTo>
                  <a:pt x="389710" y="31624"/>
                </a:lnTo>
                <a:close/>
              </a:path>
              <a:path w="410209" h="138429">
                <a:moveTo>
                  <a:pt x="410183" y="31624"/>
                </a:moveTo>
                <a:lnTo>
                  <a:pt x="389710" y="31624"/>
                </a:lnTo>
                <a:lnTo>
                  <a:pt x="389710" y="42166"/>
                </a:lnTo>
                <a:lnTo>
                  <a:pt x="410183" y="42166"/>
                </a:lnTo>
                <a:lnTo>
                  <a:pt x="410183" y="31624"/>
                </a:lnTo>
                <a:close/>
              </a:path>
              <a:path w="410209" h="138429">
                <a:moveTo>
                  <a:pt x="389710" y="85555"/>
                </a:moveTo>
                <a:lnTo>
                  <a:pt x="302627" y="85555"/>
                </a:lnTo>
                <a:lnTo>
                  <a:pt x="302627" y="136277"/>
                </a:lnTo>
                <a:lnTo>
                  <a:pt x="389710" y="136277"/>
                </a:lnTo>
                <a:lnTo>
                  <a:pt x="389710" y="125888"/>
                </a:lnTo>
                <a:lnTo>
                  <a:pt x="315155" y="125888"/>
                </a:lnTo>
                <a:lnTo>
                  <a:pt x="315155" y="95791"/>
                </a:lnTo>
                <a:lnTo>
                  <a:pt x="389710" y="95791"/>
                </a:lnTo>
                <a:lnTo>
                  <a:pt x="389710" y="85555"/>
                </a:lnTo>
                <a:close/>
              </a:path>
              <a:path w="410209" h="138429">
                <a:moveTo>
                  <a:pt x="389710" y="95791"/>
                </a:moveTo>
                <a:lnTo>
                  <a:pt x="377336" y="95791"/>
                </a:lnTo>
                <a:lnTo>
                  <a:pt x="377336" y="125888"/>
                </a:lnTo>
                <a:lnTo>
                  <a:pt x="389710" y="125888"/>
                </a:lnTo>
                <a:lnTo>
                  <a:pt x="389710" y="95791"/>
                </a:lnTo>
                <a:close/>
              </a:path>
              <a:path w="410209" h="138429">
                <a:moveTo>
                  <a:pt x="301864" y="6874"/>
                </a:moveTo>
                <a:lnTo>
                  <a:pt x="289183" y="6874"/>
                </a:lnTo>
                <a:lnTo>
                  <a:pt x="289183" y="67680"/>
                </a:lnTo>
                <a:lnTo>
                  <a:pt x="300030" y="67680"/>
                </a:lnTo>
                <a:lnTo>
                  <a:pt x="315542" y="67389"/>
                </a:lnTo>
                <a:lnTo>
                  <a:pt x="331311" y="66381"/>
                </a:lnTo>
                <a:lnTo>
                  <a:pt x="347596" y="64457"/>
                </a:lnTo>
                <a:lnTo>
                  <a:pt x="360370" y="62180"/>
                </a:lnTo>
                <a:lnTo>
                  <a:pt x="301864" y="62180"/>
                </a:lnTo>
                <a:lnTo>
                  <a:pt x="301864" y="56985"/>
                </a:lnTo>
                <a:lnTo>
                  <a:pt x="300030" y="56985"/>
                </a:lnTo>
                <a:lnTo>
                  <a:pt x="301864" y="56951"/>
                </a:lnTo>
                <a:lnTo>
                  <a:pt x="301864" y="6874"/>
                </a:lnTo>
                <a:close/>
              </a:path>
              <a:path w="410209" h="138429">
                <a:moveTo>
                  <a:pt x="363127" y="51027"/>
                </a:moveTo>
                <a:lnTo>
                  <a:pt x="346522" y="53892"/>
                </a:lnTo>
                <a:lnTo>
                  <a:pt x="330547" y="55725"/>
                </a:lnTo>
                <a:lnTo>
                  <a:pt x="315088" y="56699"/>
                </a:lnTo>
                <a:lnTo>
                  <a:pt x="301864" y="56951"/>
                </a:lnTo>
                <a:lnTo>
                  <a:pt x="301864" y="62180"/>
                </a:lnTo>
                <a:lnTo>
                  <a:pt x="360370" y="62180"/>
                </a:lnTo>
                <a:lnTo>
                  <a:pt x="364655" y="61416"/>
                </a:lnTo>
                <a:lnTo>
                  <a:pt x="363127" y="51027"/>
                </a:lnTo>
                <a:close/>
              </a:path>
              <a:path w="410209" h="138429">
                <a:moveTo>
                  <a:pt x="301864" y="56951"/>
                </a:moveTo>
                <a:lnTo>
                  <a:pt x="300030" y="56985"/>
                </a:lnTo>
                <a:lnTo>
                  <a:pt x="301864" y="56985"/>
                </a:lnTo>
                <a:close/>
              </a:path>
            </a:pathLst>
          </a:custGeom>
          <a:solidFill>
            <a:srgbClr val="6775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8935504" y="4345073"/>
            <a:ext cx="408940" cy="138430"/>
          </a:xfrm>
          <a:custGeom>
            <a:avLst/>
            <a:gdLst/>
            <a:ahLst/>
            <a:cxnLst/>
            <a:rect l="l" t="t" r="r" b="b"/>
            <a:pathLst>
              <a:path w="408940" h="138429">
                <a:moveTo>
                  <a:pt x="113207" y="0"/>
                </a:moveTo>
                <a:lnTo>
                  <a:pt x="100527" y="0"/>
                </a:lnTo>
                <a:lnTo>
                  <a:pt x="100527" y="85249"/>
                </a:lnTo>
                <a:lnTo>
                  <a:pt x="113207" y="85249"/>
                </a:lnTo>
                <a:lnTo>
                  <a:pt x="113207" y="59735"/>
                </a:lnTo>
                <a:lnTo>
                  <a:pt x="107555" y="59735"/>
                </a:lnTo>
                <a:lnTo>
                  <a:pt x="107555" y="49347"/>
                </a:lnTo>
                <a:lnTo>
                  <a:pt x="113207" y="49347"/>
                </a:lnTo>
                <a:lnTo>
                  <a:pt x="113207" y="34986"/>
                </a:lnTo>
                <a:lnTo>
                  <a:pt x="107555" y="34986"/>
                </a:lnTo>
                <a:lnTo>
                  <a:pt x="107555" y="24597"/>
                </a:lnTo>
                <a:lnTo>
                  <a:pt x="113207" y="24597"/>
                </a:lnTo>
                <a:lnTo>
                  <a:pt x="113207" y="0"/>
                </a:lnTo>
                <a:close/>
              </a:path>
              <a:path w="408940" h="138429">
                <a:moveTo>
                  <a:pt x="17416" y="66215"/>
                </a:moveTo>
                <a:lnTo>
                  <a:pt x="0" y="66305"/>
                </a:lnTo>
                <a:lnTo>
                  <a:pt x="1374" y="76999"/>
                </a:lnTo>
                <a:lnTo>
                  <a:pt x="19619" y="76885"/>
                </a:lnTo>
                <a:lnTo>
                  <a:pt x="39855" y="76312"/>
                </a:lnTo>
                <a:lnTo>
                  <a:pt x="60865" y="74937"/>
                </a:lnTo>
                <a:lnTo>
                  <a:pt x="81430" y="72416"/>
                </a:lnTo>
                <a:lnTo>
                  <a:pt x="81220" y="69819"/>
                </a:lnTo>
                <a:lnTo>
                  <a:pt x="17416" y="69819"/>
                </a:lnTo>
                <a:lnTo>
                  <a:pt x="17416" y="66215"/>
                </a:lnTo>
                <a:close/>
              </a:path>
              <a:path w="408940" h="138429">
                <a:moveTo>
                  <a:pt x="29638" y="65972"/>
                </a:moveTo>
                <a:lnTo>
                  <a:pt x="18512" y="66209"/>
                </a:lnTo>
                <a:lnTo>
                  <a:pt x="17416" y="66215"/>
                </a:lnTo>
                <a:lnTo>
                  <a:pt x="17416" y="69819"/>
                </a:lnTo>
                <a:lnTo>
                  <a:pt x="29638" y="69819"/>
                </a:lnTo>
                <a:lnTo>
                  <a:pt x="29638" y="65972"/>
                </a:lnTo>
                <a:close/>
              </a:path>
              <a:path w="408940" h="138429">
                <a:moveTo>
                  <a:pt x="50416" y="65232"/>
                </a:moveTo>
                <a:lnTo>
                  <a:pt x="39130" y="65770"/>
                </a:lnTo>
                <a:lnTo>
                  <a:pt x="29638" y="65972"/>
                </a:lnTo>
                <a:lnTo>
                  <a:pt x="29638" y="69819"/>
                </a:lnTo>
                <a:lnTo>
                  <a:pt x="50416" y="69819"/>
                </a:lnTo>
                <a:lnTo>
                  <a:pt x="50416" y="65232"/>
                </a:lnTo>
                <a:close/>
              </a:path>
              <a:path w="408940" h="138429">
                <a:moveTo>
                  <a:pt x="62638" y="64554"/>
                </a:moveTo>
                <a:lnTo>
                  <a:pt x="60349" y="64758"/>
                </a:lnTo>
                <a:lnTo>
                  <a:pt x="50416" y="65232"/>
                </a:lnTo>
                <a:lnTo>
                  <a:pt x="50416" y="69819"/>
                </a:lnTo>
                <a:lnTo>
                  <a:pt x="62638" y="69819"/>
                </a:lnTo>
                <a:lnTo>
                  <a:pt x="62638" y="64554"/>
                </a:lnTo>
                <a:close/>
              </a:path>
              <a:path w="408940" h="138429">
                <a:moveTo>
                  <a:pt x="80666" y="62944"/>
                </a:moveTo>
                <a:lnTo>
                  <a:pt x="62638" y="64554"/>
                </a:lnTo>
                <a:lnTo>
                  <a:pt x="62638" y="69819"/>
                </a:lnTo>
                <a:lnTo>
                  <a:pt x="81220" y="69819"/>
                </a:lnTo>
                <a:lnTo>
                  <a:pt x="80666" y="62944"/>
                </a:lnTo>
                <a:close/>
              </a:path>
              <a:path w="408940" h="138429">
                <a:moveTo>
                  <a:pt x="29638" y="18486"/>
                </a:moveTo>
                <a:lnTo>
                  <a:pt x="17416" y="18486"/>
                </a:lnTo>
                <a:lnTo>
                  <a:pt x="17416" y="66215"/>
                </a:lnTo>
                <a:lnTo>
                  <a:pt x="18512" y="66209"/>
                </a:lnTo>
                <a:lnTo>
                  <a:pt x="29638" y="65972"/>
                </a:lnTo>
                <a:lnTo>
                  <a:pt x="29638" y="18486"/>
                </a:lnTo>
                <a:close/>
              </a:path>
              <a:path w="408940" h="138429">
                <a:moveTo>
                  <a:pt x="62638" y="18486"/>
                </a:moveTo>
                <a:lnTo>
                  <a:pt x="50416" y="18486"/>
                </a:lnTo>
                <a:lnTo>
                  <a:pt x="50416" y="65232"/>
                </a:lnTo>
                <a:lnTo>
                  <a:pt x="60349" y="64758"/>
                </a:lnTo>
                <a:lnTo>
                  <a:pt x="62638" y="64554"/>
                </a:lnTo>
                <a:lnTo>
                  <a:pt x="62638" y="18486"/>
                </a:lnTo>
                <a:close/>
              </a:path>
              <a:path w="408940" h="138429">
                <a:moveTo>
                  <a:pt x="100527" y="49347"/>
                </a:moveTo>
                <a:lnTo>
                  <a:pt x="77916" y="49347"/>
                </a:lnTo>
                <a:lnTo>
                  <a:pt x="77916" y="59735"/>
                </a:lnTo>
                <a:lnTo>
                  <a:pt x="100527" y="59735"/>
                </a:lnTo>
                <a:lnTo>
                  <a:pt x="100527" y="49347"/>
                </a:lnTo>
                <a:close/>
              </a:path>
              <a:path w="408940" h="138429">
                <a:moveTo>
                  <a:pt x="113207" y="49347"/>
                </a:moveTo>
                <a:lnTo>
                  <a:pt x="107555" y="49347"/>
                </a:lnTo>
                <a:lnTo>
                  <a:pt x="107555" y="59735"/>
                </a:lnTo>
                <a:lnTo>
                  <a:pt x="113207" y="59735"/>
                </a:lnTo>
                <a:lnTo>
                  <a:pt x="113207" y="49347"/>
                </a:lnTo>
                <a:close/>
              </a:path>
              <a:path w="408940" h="138429">
                <a:moveTo>
                  <a:pt x="100527" y="24597"/>
                </a:moveTo>
                <a:lnTo>
                  <a:pt x="77916" y="24597"/>
                </a:lnTo>
                <a:lnTo>
                  <a:pt x="77916" y="34986"/>
                </a:lnTo>
                <a:lnTo>
                  <a:pt x="100527" y="34986"/>
                </a:lnTo>
                <a:lnTo>
                  <a:pt x="100527" y="24597"/>
                </a:lnTo>
                <a:close/>
              </a:path>
              <a:path w="408940" h="138429">
                <a:moveTo>
                  <a:pt x="113207" y="24597"/>
                </a:moveTo>
                <a:lnTo>
                  <a:pt x="107555" y="24597"/>
                </a:lnTo>
                <a:lnTo>
                  <a:pt x="107555" y="34986"/>
                </a:lnTo>
                <a:lnTo>
                  <a:pt x="113207" y="34986"/>
                </a:lnTo>
                <a:lnTo>
                  <a:pt x="113207" y="24597"/>
                </a:lnTo>
                <a:close/>
              </a:path>
              <a:path w="408940" h="138429">
                <a:moveTo>
                  <a:pt x="76388" y="10388"/>
                </a:moveTo>
                <a:lnTo>
                  <a:pt x="3666" y="10388"/>
                </a:lnTo>
                <a:lnTo>
                  <a:pt x="3666" y="20777"/>
                </a:lnTo>
                <a:lnTo>
                  <a:pt x="17416" y="20777"/>
                </a:lnTo>
                <a:lnTo>
                  <a:pt x="17416" y="18486"/>
                </a:lnTo>
                <a:lnTo>
                  <a:pt x="76388" y="18486"/>
                </a:lnTo>
                <a:lnTo>
                  <a:pt x="76388" y="10388"/>
                </a:lnTo>
                <a:close/>
              </a:path>
              <a:path w="408940" h="138429">
                <a:moveTo>
                  <a:pt x="50416" y="18486"/>
                </a:moveTo>
                <a:lnTo>
                  <a:pt x="29638" y="18486"/>
                </a:lnTo>
                <a:lnTo>
                  <a:pt x="29638" y="20777"/>
                </a:lnTo>
                <a:lnTo>
                  <a:pt x="50416" y="20777"/>
                </a:lnTo>
                <a:lnTo>
                  <a:pt x="50416" y="18486"/>
                </a:lnTo>
                <a:close/>
              </a:path>
              <a:path w="408940" h="138429">
                <a:moveTo>
                  <a:pt x="76388" y="18486"/>
                </a:moveTo>
                <a:lnTo>
                  <a:pt x="62638" y="18486"/>
                </a:lnTo>
                <a:lnTo>
                  <a:pt x="62638" y="20777"/>
                </a:lnTo>
                <a:lnTo>
                  <a:pt x="76388" y="20777"/>
                </a:lnTo>
                <a:lnTo>
                  <a:pt x="76388" y="18486"/>
                </a:lnTo>
                <a:close/>
              </a:path>
              <a:path w="408940" h="138429">
                <a:moveTo>
                  <a:pt x="67833" y="87999"/>
                </a:moveTo>
                <a:lnTo>
                  <a:pt x="48506" y="89656"/>
                </a:lnTo>
                <a:lnTo>
                  <a:pt x="33992" y="94492"/>
                </a:lnTo>
                <a:lnTo>
                  <a:pt x="24864" y="102308"/>
                </a:lnTo>
                <a:lnTo>
                  <a:pt x="21694" y="112902"/>
                </a:lnTo>
                <a:lnTo>
                  <a:pt x="24864" y="123496"/>
                </a:lnTo>
                <a:lnTo>
                  <a:pt x="33992" y="131312"/>
                </a:lnTo>
                <a:lnTo>
                  <a:pt x="48506" y="136148"/>
                </a:lnTo>
                <a:lnTo>
                  <a:pt x="67833" y="137805"/>
                </a:lnTo>
                <a:lnTo>
                  <a:pt x="87071" y="136148"/>
                </a:lnTo>
                <a:lnTo>
                  <a:pt x="101539" y="131312"/>
                </a:lnTo>
                <a:lnTo>
                  <a:pt x="105369" y="128027"/>
                </a:lnTo>
                <a:lnTo>
                  <a:pt x="67833" y="128027"/>
                </a:lnTo>
                <a:lnTo>
                  <a:pt x="53775" y="126996"/>
                </a:lnTo>
                <a:lnTo>
                  <a:pt x="43255" y="124016"/>
                </a:lnTo>
                <a:lnTo>
                  <a:pt x="36659" y="119261"/>
                </a:lnTo>
                <a:lnTo>
                  <a:pt x="34374" y="112902"/>
                </a:lnTo>
                <a:lnTo>
                  <a:pt x="36659" y="106566"/>
                </a:lnTo>
                <a:lnTo>
                  <a:pt x="43255" y="101864"/>
                </a:lnTo>
                <a:lnTo>
                  <a:pt x="53775" y="98937"/>
                </a:lnTo>
                <a:lnTo>
                  <a:pt x="67833" y="97930"/>
                </a:lnTo>
                <a:lnTo>
                  <a:pt x="105547" y="97930"/>
                </a:lnTo>
                <a:lnTo>
                  <a:pt x="101539" y="94492"/>
                </a:lnTo>
                <a:lnTo>
                  <a:pt x="87071" y="89656"/>
                </a:lnTo>
                <a:lnTo>
                  <a:pt x="67833" y="87999"/>
                </a:lnTo>
                <a:close/>
              </a:path>
              <a:path w="408940" h="138429">
                <a:moveTo>
                  <a:pt x="105547" y="97930"/>
                </a:moveTo>
                <a:lnTo>
                  <a:pt x="67833" y="97930"/>
                </a:lnTo>
                <a:lnTo>
                  <a:pt x="81891" y="98937"/>
                </a:lnTo>
                <a:lnTo>
                  <a:pt x="92411" y="101864"/>
                </a:lnTo>
                <a:lnTo>
                  <a:pt x="99006" y="106566"/>
                </a:lnTo>
                <a:lnTo>
                  <a:pt x="101291" y="112902"/>
                </a:lnTo>
                <a:lnTo>
                  <a:pt x="99006" y="119261"/>
                </a:lnTo>
                <a:lnTo>
                  <a:pt x="92411" y="124016"/>
                </a:lnTo>
                <a:lnTo>
                  <a:pt x="81891" y="126996"/>
                </a:lnTo>
                <a:lnTo>
                  <a:pt x="67833" y="128027"/>
                </a:lnTo>
                <a:lnTo>
                  <a:pt x="105369" y="128027"/>
                </a:lnTo>
                <a:lnTo>
                  <a:pt x="110651" y="123496"/>
                </a:lnTo>
                <a:lnTo>
                  <a:pt x="113819" y="112902"/>
                </a:lnTo>
                <a:lnTo>
                  <a:pt x="110651" y="102308"/>
                </a:lnTo>
                <a:lnTo>
                  <a:pt x="105547" y="97930"/>
                </a:lnTo>
                <a:close/>
              </a:path>
              <a:path w="408940" h="138429">
                <a:moveTo>
                  <a:pt x="253751" y="0"/>
                </a:moveTo>
                <a:lnTo>
                  <a:pt x="241070" y="0"/>
                </a:lnTo>
                <a:lnTo>
                  <a:pt x="241070" y="80055"/>
                </a:lnTo>
                <a:lnTo>
                  <a:pt x="253751" y="80055"/>
                </a:lnTo>
                <a:lnTo>
                  <a:pt x="253751" y="45374"/>
                </a:lnTo>
                <a:lnTo>
                  <a:pt x="244890" y="45374"/>
                </a:lnTo>
                <a:lnTo>
                  <a:pt x="244890" y="34833"/>
                </a:lnTo>
                <a:lnTo>
                  <a:pt x="253751" y="34833"/>
                </a:lnTo>
                <a:lnTo>
                  <a:pt x="253751" y="0"/>
                </a:lnTo>
                <a:close/>
              </a:path>
              <a:path w="408940" h="138429">
                <a:moveTo>
                  <a:pt x="159487" y="7791"/>
                </a:moveTo>
                <a:lnTo>
                  <a:pt x="146959" y="7791"/>
                </a:lnTo>
                <a:lnTo>
                  <a:pt x="146959" y="72416"/>
                </a:lnTo>
                <a:lnTo>
                  <a:pt x="209292" y="72416"/>
                </a:lnTo>
                <a:lnTo>
                  <a:pt x="209292" y="62180"/>
                </a:lnTo>
                <a:lnTo>
                  <a:pt x="159487" y="62180"/>
                </a:lnTo>
                <a:lnTo>
                  <a:pt x="159487" y="39722"/>
                </a:lnTo>
                <a:lnTo>
                  <a:pt x="205779" y="39722"/>
                </a:lnTo>
                <a:lnTo>
                  <a:pt x="205779" y="34833"/>
                </a:lnTo>
                <a:lnTo>
                  <a:pt x="209292" y="34833"/>
                </a:lnTo>
                <a:lnTo>
                  <a:pt x="209292" y="29638"/>
                </a:lnTo>
                <a:lnTo>
                  <a:pt x="159487" y="29638"/>
                </a:lnTo>
                <a:lnTo>
                  <a:pt x="159487" y="7791"/>
                </a:lnTo>
                <a:close/>
              </a:path>
              <a:path w="408940" h="138429">
                <a:moveTo>
                  <a:pt x="205779" y="39722"/>
                </a:moveTo>
                <a:lnTo>
                  <a:pt x="196917" y="39722"/>
                </a:lnTo>
                <a:lnTo>
                  <a:pt x="196917" y="62180"/>
                </a:lnTo>
                <a:lnTo>
                  <a:pt x="209292" y="62180"/>
                </a:lnTo>
                <a:lnTo>
                  <a:pt x="209292" y="45374"/>
                </a:lnTo>
                <a:lnTo>
                  <a:pt x="205779" y="45374"/>
                </a:lnTo>
                <a:lnTo>
                  <a:pt x="205779" y="39722"/>
                </a:lnTo>
                <a:close/>
              </a:path>
              <a:path w="408940" h="138429">
                <a:moveTo>
                  <a:pt x="209292" y="34833"/>
                </a:moveTo>
                <a:lnTo>
                  <a:pt x="205779" y="34833"/>
                </a:lnTo>
                <a:lnTo>
                  <a:pt x="205779" y="45374"/>
                </a:lnTo>
                <a:lnTo>
                  <a:pt x="209292" y="45374"/>
                </a:lnTo>
                <a:lnTo>
                  <a:pt x="209292" y="34833"/>
                </a:lnTo>
                <a:close/>
              </a:path>
              <a:path w="408940" h="138429">
                <a:moveTo>
                  <a:pt x="241070" y="34833"/>
                </a:moveTo>
                <a:lnTo>
                  <a:pt x="209292" y="34833"/>
                </a:lnTo>
                <a:lnTo>
                  <a:pt x="209292" y="45374"/>
                </a:lnTo>
                <a:lnTo>
                  <a:pt x="241070" y="45374"/>
                </a:lnTo>
                <a:lnTo>
                  <a:pt x="241070" y="34833"/>
                </a:lnTo>
                <a:close/>
              </a:path>
              <a:path w="408940" h="138429">
                <a:moveTo>
                  <a:pt x="253751" y="34833"/>
                </a:moveTo>
                <a:lnTo>
                  <a:pt x="244890" y="34833"/>
                </a:lnTo>
                <a:lnTo>
                  <a:pt x="244890" y="45374"/>
                </a:lnTo>
                <a:lnTo>
                  <a:pt x="253751" y="45374"/>
                </a:lnTo>
                <a:lnTo>
                  <a:pt x="253751" y="34833"/>
                </a:lnTo>
                <a:close/>
              </a:path>
              <a:path w="408940" h="138429">
                <a:moveTo>
                  <a:pt x="209292" y="7791"/>
                </a:moveTo>
                <a:lnTo>
                  <a:pt x="196917" y="7791"/>
                </a:lnTo>
                <a:lnTo>
                  <a:pt x="196917" y="29638"/>
                </a:lnTo>
                <a:lnTo>
                  <a:pt x="209292" y="29638"/>
                </a:lnTo>
                <a:lnTo>
                  <a:pt x="209292" y="7791"/>
                </a:lnTo>
                <a:close/>
              </a:path>
              <a:path w="408940" h="138429">
                <a:moveTo>
                  <a:pt x="253751" y="87083"/>
                </a:moveTo>
                <a:lnTo>
                  <a:pt x="164223" y="87083"/>
                </a:lnTo>
                <a:lnTo>
                  <a:pt x="164223" y="136277"/>
                </a:lnTo>
                <a:lnTo>
                  <a:pt x="253751" y="136277"/>
                </a:lnTo>
                <a:lnTo>
                  <a:pt x="253751" y="126041"/>
                </a:lnTo>
                <a:lnTo>
                  <a:pt x="176598" y="126041"/>
                </a:lnTo>
                <a:lnTo>
                  <a:pt x="176598" y="97166"/>
                </a:lnTo>
                <a:lnTo>
                  <a:pt x="253751" y="97166"/>
                </a:lnTo>
                <a:lnTo>
                  <a:pt x="253751" y="87083"/>
                </a:lnTo>
                <a:close/>
              </a:path>
              <a:path w="408940" h="138429">
                <a:moveTo>
                  <a:pt x="253751" y="97166"/>
                </a:moveTo>
                <a:lnTo>
                  <a:pt x="241376" y="97166"/>
                </a:lnTo>
                <a:lnTo>
                  <a:pt x="241376" y="126041"/>
                </a:lnTo>
                <a:lnTo>
                  <a:pt x="253751" y="126041"/>
                </a:lnTo>
                <a:lnTo>
                  <a:pt x="253751" y="97166"/>
                </a:lnTo>
                <a:close/>
              </a:path>
              <a:path w="408940" h="138429">
                <a:moveTo>
                  <a:pt x="387877" y="0"/>
                </a:moveTo>
                <a:lnTo>
                  <a:pt x="375197" y="0"/>
                </a:lnTo>
                <a:lnTo>
                  <a:pt x="375197" y="78069"/>
                </a:lnTo>
                <a:lnTo>
                  <a:pt x="387877" y="78069"/>
                </a:lnTo>
                <a:lnTo>
                  <a:pt x="387877" y="42166"/>
                </a:lnTo>
                <a:lnTo>
                  <a:pt x="384516" y="42166"/>
                </a:lnTo>
                <a:lnTo>
                  <a:pt x="384516" y="31624"/>
                </a:lnTo>
                <a:lnTo>
                  <a:pt x="387877" y="31624"/>
                </a:lnTo>
                <a:lnTo>
                  <a:pt x="387877" y="0"/>
                </a:lnTo>
                <a:close/>
              </a:path>
              <a:path w="408940" h="138429">
                <a:moveTo>
                  <a:pt x="387877" y="31624"/>
                </a:moveTo>
                <a:lnTo>
                  <a:pt x="384516" y="31624"/>
                </a:lnTo>
                <a:lnTo>
                  <a:pt x="384516" y="42166"/>
                </a:lnTo>
                <a:lnTo>
                  <a:pt x="387877" y="42166"/>
                </a:lnTo>
                <a:lnTo>
                  <a:pt x="387877" y="31624"/>
                </a:lnTo>
                <a:close/>
              </a:path>
              <a:path w="408940" h="138429">
                <a:moveTo>
                  <a:pt x="408349" y="31624"/>
                </a:moveTo>
                <a:lnTo>
                  <a:pt x="387877" y="31624"/>
                </a:lnTo>
                <a:lnTo>
                  <a:pt x="387877" y="42166"/>
                </a:lnTo>
                <a:lnTo>
                  <a:pt x="408349" y="42166"/>
                </a:lnTo>
                <a:lnTo>
                  <a:pt x="408349" y="31624"/>
                </a:lnTo>
                <a:close/>
              </a:path>
              <a:path w="408940" h="138429">
                <a:moveTo>
                  <a:pt x="387877" y="85555"/>
                </a:moveTo>
                <a:lnTo>
                  <a:pt x="300794" y="85555"/>
                </a:lnTo>
                <a:lnTo>
                  <a:pt x="300794" y="136277"/>
                </a:lnTo>
                <a:lnTo>
                  <a:pt x="387877" y="136277"/>
                </a:lnTo>
                <a:lnTo>
                  <a:pt x="387877" y="125888"/>
                </a:lnTo>
                <a:lnTo>
                  <a:pt x="313322" y="125888"/>
                </a:lnTo>
                <a:lnTo>
                  <a:pt x="313322" y="95791"/>
                </a:lnTo>
                <a:lnTo>
                  <a:pt x="387877" y="95791"/>
                </a:lnTo>
                <a:lnTo>
                  <a:pt x="387877" y="85555"/>
                </a:lnTo>
                <a:close/>
              </a:path>
              <a:path w="408940" h="138429">
                <a:moveTo>
                  <a:pt x="387877" y="95791"/>
                </a:moveTo>
                <a:lnTo>
                  <a:pt x="375502" y="95791"/>
                </a:lnTo>
                <a:lnTo>
                  <a:pt x="375502" y="125888"/>
                </a:lnTo>
                <a:lnTo>
                  <a:pt x="387877" y="125888"/>
                </a:lnTo>
                <a:lnTo>
                  <a:pt x="387877" y="95791"/>
                </a:lnTo>
                <a:close/>
              </a:path>
              <a:path w="408940" h="138429">
                <a:moveTo>
                  <a:pt x="300030" y="6874"/>
                </a:moveTo>
                <a:lnTo>
                  <a:pt x="287350" y="6874"/>
                </a:lnTo>
                <a:lnTo>
                  <a:pt x="287350" y="67680"/>
                </a:lnTo>
                <a:lnTo>
                  <a:pt x="298197" y="67680"/>
                </a:lnTo>
                <a:lnTo>
                  <a:pt x="313709" y="67389"/>
                </a:lnTo>
                <a:lnTo>
                  <a:pt x="329478" y="66381"/>
                </a:lnTo>
                <a:lnTo>
                  <a:pt x="345763" y="64457"/>
                </a:lnTo>
                <a:lnTo>
                  <a:pt x="358537" y="62180"/>
                </a:lnTo>
                <a:lnTo>
                  <a:pt x="300030" y="62180"/>
                </a:lnTo>
                <a:lnTo>
                  <a:pt x="300030" y="56985"/>
                </a:lnTo>
                <a:lnTo>
                  <a:pt x="298197" y="56985"/>
                </a:lnTo>
                <a:lnTo>
                  <a:pt x="300030" y="56951"/>
                </a:lnTo>
                <a:lnTo>
                  <a:pt x="300030" y="6874"/>
                </a:lnTo>
                <a:close/>
              </a:path>
              <a:path w="408940" h="138429">
                <a:moveTo>
                  <a:pt x="361294" y="51027"/>
                </a:moveTo>
                <a:lnTo>
                  <a:pt x="344689" y="53892"/>
                </a:lnTo>
                <a:lnTo>
                  <a:pt x="328714" y="55725"/>
                </a:lnTo>
                <a:lnTo>
                  <a:pt x="313255" y="56699"/>
                </a:lnTo>
                <a:lnTo>
                  <a:pt x="300030" y="56951"/>
                </a:lnTo>
                <a:lnTo>
                  <a:pt x="300030" y="62180"/>
                </a:lnTo>
                <a:lnTo>
                  <a:pt x="358537" y="62180"/>
                </a:lnTo>
                <a:lnTo>
                  <a:pt x="362822" y="61416"/>
                </a:lnTo>
                <a:lnTo>
                  <a:pt x="361294" y="51027"/>
                </a:lnTo>
                <a:close/>
              </a:path>
              <a:path w="408940" h="138429">
                <a:moveTo>
                  <a:pt x="300030" y="56951"/>
                </a:moveTo>
                <a:lnTo>
                  <a:pt x="298197" y="56985"/>
                </a:lnTo>
                <a:lnTo>
                  <a:pt x="300030" y="56985"/>
                </a:lnTo>
                <a:close/>
              </a:path>
            </a:pathLst>
          </a:custGeom>
          <a:solidFill>
            <a:srgbClr val="6775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4805536" y="6053840"/>
            <a:ext cx="547370" cy="138430"/>
          </a:xfrm>
          <a:custGeom>
            <a:avLst/>
            <a:gdLst/>
            <a:ahLst/>
            <a:cxnLst/>
            <a:rect l="l" t="t" r="r" b="b"/>
            <a:pathLst>
              <a:path w="547370" h="138429">
                <a:moveTo>
                  <a:pt x="113971" y="0"/>
                </a:moveTo>
                <a:lnTo>
                  <a:pt x="101444" y="0"/>
                </a:lnTo>
                <a:lnTo>
                  <a:pt x="101444" y="138416"/>
                </a:lnTo>
                <a:lnTo>
                  <a:pt x="113971" y="138416"/>
                </a:lnTo>
                <a:lnTo>
                  <a:pt x="113971" y="57291"/>
                </a:lnTo>
                <a:lnTo>
                  <a:pt x="107708" y="57291"/>
                </a:lnTo>
                <a:lnTo>
                  <a:pt x="107708" y="46902"/>
                </a:lnTo>
                <a:lnTo>
                  <a:pt x="113971" y="46902"/>
                </a:lnTo>
                <a:lnTo>
                  <a:pt x="113971" y="0"/>
                </a:lnTo>
                <a:close/>
              </a:path>
              <a:path w="547370" h="138429">
                <a:moveTo>
                  <a:pt x="38347" y="12069"/>
                </a:moveTo>
                <a:lnTo>
                  <a:pt x="35902" y="12069"/>
                </a:lnTo>
                <a:lnTo>
                  <a:pt x="35902" y="36666"/>
                </a:lnTo>
                <a:lnTo>
                  <a:pt x="33150" y="55816"/>
                </a:lnTo>
                <a:lnTo>
                  <a:pt x="25571" y="73676"/>
                </a:lnTo>
                <a:lnTo>
                  <a:pt x="14182" y="88615"/>
                </a:lnTo>
                <a:lnTo>
                  <a:pt x="0" y="98999"/>
                </a:lnTo>
                <a:lnTo>
                  <a:pt x="8097" y="109082"/>
                </a:lnTo>
                <a:lnTo>
                  <a:pt x="23281" y="97166"/>
                </a:lnTo>
                <a:lnTo>
                  <a:pt x="35387" y="80093"/>
                </a:lnTo>
                <a:lnTo>
                  <a:pt x="42439" y="61880"/>
                </a:lnTo>
                <a:lnTo>
                  <a:pt x="41202" y="58771"/>
                </a:lnTo>
                <a:lnTo>
                  <a:pt x="38347" y="36666"/>
                </a:lnTo>
                <a:lnTo>
                  <a:pt x="38347" y="12069"/>
                </a:lnTo>
                <a:close/>
              </a:path>
              <a:path w="547370" h="138429">
                <a:moveTo>
                  <a:pt x="48583" y="12069"/>
                </a:moveTo>
                <a:lnTo>
                  <a:pt x="46291" y="12069"/>
                </a:lnTo>
                <a:lnTo>
                  <a:pt x="46291" y="36666"/>
                </a:lnTo>
                <a:lnTo>
                  <a:pt x="43395" y="59411"/>
                </a:lnTo>
                <a:lnTo>
                  <a:pt x="42439" y="61880"/>
                </a:lnTo>
                <a:lnTo>
                  <a:pt x="49156" y="78756"/>
                </a:lnTo>
                <a:lnTo>
                  <a:pt x="61292" y="95189"/>
                </a:lnTo>
                <a:lnTo>
                  <a:pt x="76694" y="106638"/>
                </a:lnTo>
                <a:lnTo>
                  <a:pt x="84180" y="96402"/>
                </a:lnTo>
                <a:lnTo>
                  <a:pt x="70174" y="86617"/>
                </a:lnTo>
                <a:lnTo>
                  <a:pt x="58876" y="72435"/>
                </a:lnTo>
                <a:lnTo>
                  <a:pt x="51330" y="55302"/>
                </a:lnTo>
                <a:lnTo>
                  <a:pt x="48583" y="36666"/>
                </a:lnTo>
                <a:lnTo>
                  <a:pt x="48583" y="12069"/>
                </a:lnTo>
                <a:close/>
              </a:path>
              <a:path w="547370" h="138429">
                <a:moveTo>
                  <a:pt x="46291" y="12069"/>
                </a:moveTo>
                <a:lnTo>
                  <a:pt x="38347" y="12069"/>
                </a:lnTo>
                <a:lnTo>
                  <a:pt x="38347" y="36666"/>
                </a:lnTo>
                <a:lnTo>
                  <a:pt x="41202" y="58771"/>
                </a:lnTo>
                <a:lnTo>
                  <a:pt x="42439" y="61880"/>
                </a:lnTo>
                <a:lnTo>
                  <a:pt x="43395" y="59411"/>
                </a:lnTo>
                <a:lnTo>
                  <a:pt x="46291" y="36666"/>
                </a:lnTo>
                <a:lnTo>
                  <a:pt x="46291" y="12069"/>
                </a:lnTo>
                <a:close/>
              </a:path>
              <a:path w="547370" h="138429">
                <a:moveTo>
                  <a:pt x="101444" y="46902"/>
                </a:moveTo>
                <a:lnTo>
                  <a:pt x="69208" y="46902"/>
                </a:lnTo>
                <a:lnTo>
                  <a:pt x="69208" y="57291"/>
                </a:lnTo>
                <a:lnTo>
                  <a:pt x="101444" y="57291"/>
                </a:lnTo>
                <a:lnTo>
                  <a:pt x="101444" y="46902"/>
                </a:lnTo>
                <a:close/>
              </a:path>
              <a:path w="547370" h="138429">
                <a:moveTo>
                  <a:pt x="113971" y="46902"/>
                </a:moveTo>
                <a:lnTo>
                  <a:pt x="107708" y="46902"/>
                </a:lnTo>
                <a:lnTo>
                  <a:pt x="107708" y="57291"/>
                </a:lnTo>
                <a:lnTo>
                  <a:pt x="113971" y="57291"/>
                </a:lnTo>
                <a:lnTo>
                  <a:pt x="113971" y="46902"/>
                </a:lnTo>
                <a:close/>
              </a:path>
              <a:path w="547370" h="138429">
                <a:moveTo>
                  <a:pt x="198445" y="9624"/>
                </a:moveTo>
                <a:lnTo>
                  <a:pt x="196154" y="9624"/>
                </a:lnTo>
                <a:lnTo>
                  <a:pt x="196154" y="20166"/>
                </a:lnTo>
                <a:lnTo>
                  <a:pt x="191716" y="37134"/>
                </a:lnTo>
                <a:lnTo>
                  <a:pt x="180131" y="51867"/>
                </a:lnTo>
                <a:lnTo>
                  <a:pt x="163992" y="63049"/>
                </a:lnTo>
                <a:lnTo>
                  <a:pt x="145890" y="69360"/>
                </a:lnTo>
                <a:lnTo>
                  <a:pt x="151543" y="79902"/>
                </a:lnTo>
                <a:lnTo>
                  <a:pt x="171898" y="72158"/>
                </a:lnTo>
                <a:lnTo>
                  <a:pt x="189718" y="58972"/>
                </a:lnTo>
                <a:lnTo>
                  <a:pt x="202353" y="41316"/>
                </a:lnTo>
                <a:lnTo>
                  <a:pt x="202803" y="39336"/>
                </a:lnTo>
                <a:lnTo>
                  <a:pt x="198445" y="20166"/>
                </a:lnTo>
                <a:lnTo>
                  <a:pt x="198445" y="9624"/>
                </a:lnTo>
                <a:close/>
              </a:path>
              <a:path w="547370" h="138429">
                <a:moveTo>
                  <a:pt x="209445" y="9624"/>
                </a:moveTo>
                <a:lnTo>
                  <a:pt x="207154" y="9624"/>
                </a:lnTo>
                <a:lnTo>
                  <a:pt x="207154" y="20166"/>
                </a:lnTo>
                <a:lnTo>
                  <a:pt x="202803" y="39336"/>
                </a:lnTo>
                <a:lnTo>
                  <a:pt x="203267" y="41381"/>
                </a:lnTo>
                <a:lnTo>
                  <a:pt x="215938" y="59029"/>
                </a:lnTo>
                <a:lnTo>
                  <a:pt x="233765" y="72180"/>
                </a:lnTo>
                <a:lnTo>
                  <a:pt x="254056" y="79902"/>
                </a:lnTo>
                <a:lnTo>
                  <a:pt x="259709" y="69360"/>
                </a:lnTo>
                <a:lnTo>
                  <a:pt x="241641" y="63049"/>
                </a:lnTo>
                <a:lnTo>
                  <a:pt x="225525" y="51925"/>
                </a:lnTo>
                <a:lnTo>
                  <a:pt x="213904" y="37198"/>
                </a:lnTo>
                <a:lnTo>
                  <a:pt x="209445" y="20166"/>
                </a:lnTo>
                <a:lnTo>
                  <a:pt x="209445" y="9624"/>
                </a:lnTo>
                <a:close/>
              </a:path>
              <a:path w="547370" h="138429">
                <a:moveTo>
                  <a:pt x="207154" y="9624"/>
                </a:moveTo>
                <a:lnTo>
                  <a:pt x="198445" y="9624"/>
                </a:lnTo>
                <a:lnTo>
                  <a:pt x="198445" y="20166"/>
                </a:lnTo>
                <a:lnTo>
                  <a:pt x="202803" y="39336"/>
                </a:lnTo>
                <a:lnTo>
                  <a:pt x="207154" y="20166"/>
                </a:lnTo>
                <a:lnTo>
                  <a:pt x="207154" y="9624"/>
                </a:lnTo>
                <a:close/>
              </a:path>
              <a:path w="547370" h="138429">
                <a:moveTo>
                  <a:pt x="265973" y="109235"/>
                </a:moveTo>
                <a:lnTo>
                  <a:pt x="140848" y="109235"/>
                </a:lnTo>
                <a:lnTo>
                  <a:pt x="140848" y="119624"/>
                </a:lnTo>
                <a:lnTo>
                  <a:pt x="265973" y="119624"/>
                </a:lnTo>
                <a:lnTo>
                  <a:pt x="265973" y="109235"/>
                </a:lnTo>
                <a:close/>
              </a:path>
              <a:path w="547370" h="138429">
                <a:moveTo>
                  <a:pt x="398113" y="152"/>
                </a:moveTo>
                <a:lnTo>
                  <a:pt x="386044" y="152"/>
                </a:lnTo>
                <a:lnTo>
                  <a:pt x="386044" y="103735"/>
                </a:lnTo>
                <a:lnTo>
                  <a:pt x="398113" y="103735"/>
                </a:lnTo>
                <a:lnTo>
                  <a:pt x="398113" y="152"/>
                </a:lnTo>
                <a:close/>
              </a:path>
              <a:path w="547370" h="138429">
                <a:moveTo>
                  <a:pt x="321113" y="91666"/>
                </a:moveTo>
                <a:lnTo>
                  <a:pt x="308433" y="91666"/>
                </a:lnTo>
                <a:lnTo>
                  <a:pt x="308433" y="135207"/>
                </a:lnTo>
                <a:lnTo>
                  <a:pt x="402085" y="135207"/>
                </a:lnTo>
                <a:lnTo>
                  <a:pt x="402085" y="130319"/>
                </a:lnTo>
                <a:lnTo>
                  <a:pt x="321113" y="130319"/>
                </a:lnTo>
                <a:lnTo>
                  <a:pt x="321113" y="91666"/>
                </a:lnTo>
                <a:close/>
              </a:path>
              <a:path w="547370" h="138429">
                <a:moveTo>
                  <a:pt x="402085" y="124819"/>
                </a:moveTo>
                <a:lnTo>
                  <a:pt x="321113" y="124819"/>
                </a:lnTo>
                <a:lnTo>
                  <a:pt x="321113" y="130319"/>
                </a:lnTo>
                <a:lnTo>
                  <a:pt x="402085" y="130319"/>
                </a:lnTo>
                <a:lnTo>
                  <a:pt x="402085" y="124819"/>
                </a:lnTo>
                <a:close/>
              </a:path>
              <a:path w="547370" h="138429">
                <a:moveTo>
                  <a:pt x="372599" y="2902"/>
                </a:moveTo>
                <a:lnTo>
                  <a:pt x="360530" y="2902"/>
                </a:lnTo>
                <a:lnTo>
                  <a:pt x="360530" y="100221"/>
                </a:lnTo>
                <a:lnTo>
                  <a:pt x="372599" y="100221"/>
                </a:lnTo>
                <a:lnTo>
                  <a:pt x="372599" y="50722"/>
                </a:lnTo>
                <a:lnTo>
                  <a:pt x="366336" y="50722"/>
                </a:lnTo>
                <a:lnTo>
                  <a:pt x="366336" y="40333"/>
                </a:lnTo>
                <a:lnTo>
                  <a:pt x="372599" y="40333"/>
                </a:lnTo>
                <a:lnTo>
                  <a:pt x="372599" y="2902"/>
                </a:lnTo>
                <a:close/>
              </a:path>
              <a:path w="547370" h="138429">
                <a:moveTo>
                  <a:pt x="294836" y="69432"/>
                </a:moveTo>
                <a:lnTo>
                  <a:pt x="280780" y="69513"/>
                </a:lnTo>
                <a:lnTo>
                  <a:pt x="282155" y="80208"/>
                </a:lnTo>
                <a:lnTo>
                  <a:pt x="297497" y="80076"/>
                </a:lnTo>
                <a:lnTo>
                  <a:pt x="315174" y="79501"/>
                </a:lnTo>
                <a:lnTo>
                  <a:pt x="333567" y="78210"/>
                </a:lnTo>
                <a:lnTo>
                  <a:pt x="351058" y="75930"/>
                </a:lnTo>
                <a:lnTo>
                  <a:pt x="350873" y="72110"/>
                </a:lnTo>
                <a:lnTo>
                  <a:pt x="294836" y="72110"/>
                </a:lnTo>
                <a:lnTo>
                  <a:pt x="294836" y="69432"/>
                </a:lnTo>
                <a:close/>
              </a:path>
              <a:path w="547370" h="138429">
                <a:moveTo>
                  <a:pt x="306447" y="69198"/>
                </a:moveTo>
                <a:lnTo>
                  <a:pt x="296459" y="69422"/>
                </a:lnTo>
                <a:lnTo>
                  <a:pt x="294836" y="69432"/>
                </a:lnTo>
                <a:lnTo>
                  <a:pt x="294836" y="72110"/>
                </a:lnTo>
                <a:lnTo>
                  <a:pt x="306447" y="72110"/>
                </a:lnTo>
                <a:lnTo>
                  <a:pt x="306447" y="69198"/>
                </a:lnTo>
                <a:close/>
              </a:path>
              <a:path w="547370" h="138429">
                <a:moveTo>
                  <a:pt x="323863" y="68556"/>
                </a:moveTo>
                <a:lnTo>
                  <a:pt x="314544" y="69017"/>
                </a:lnTo>
                <a:lnTo>
                  <a:pt x="306447" y="69198"/>
                </a:lnTo>
                <a:lnTo>
                  <a:pt x="306447" y="72110"/>
                </a:lnTo>
                <a:lnTo>
                  <a:pt x="323863" y="72110"/>
                </a:lnTo>
                <a:lnTo>
                  <a:pt x="323863" y="68556"/>
                </a:lnTo>
                <a:close/>
              </a:path>
              <a:path w="547370" h="138429">
                <a:moveTo>
                  <a:pt x="335475" y="67881"/>
                </a:moveTo>
                <a:lnTo>
                  <a:pt x="333202" y="68095"/>
                </a:lnTo>
                <a:lnTo>
                  <a:pt x="323863" y="68556"/>
                </a:lnTo>
                <a:lnTo>
                  <a:pt x="323863" y="72110"/>
                </a:lnTo>
                <a:lnTo>
                  <a:pt x="335475" y="72110"/>
                </a:lnTo>
                <a:lnTo>
                  <a:pt x="335475" y="67881"/>
                </a:lnTo>
                <a:close/>
              </a:path>
              <a:path w="547370" h="138429">
                <a:moveTo>
                  <a:pt x="350599" y="66458"/>
                </a:moveTo>
                <a:lnTo>
                  <a:pt x="335475" y="67881"/>
                </a:lnTo>
                <a:lnTo>
                  <a:pt x="335475" y="72110"/>
                </a:lnTo>
                <a:lnTo>
                  <a:pt x="350873" y="72110"/>
                </a:lnTo>
                <a:lnTo>
                  <a:pt x="350599" y="66458"/>
                </a:lnTo>
                <a:close/>
              </a:path>
              <a:path w="547370" h="138429">
                <a:moveTo>
                  <a:pt x="306447" y="20777"/>
                </a:moveTo>
                <a:lnTo>
                  <a:pt x="294836" y="20777"/>
                </a:lnTo>
                <a:lnTo>
                  <a:pt x="294836" y="69432"/>
                </a:lnTo>
                <a:lnTo>
                  <a:pt x="296459" y="69422"/>
                </a:lnTo>
                <a:lnTo>
                  <a:pt x="306447" y="69198"/>
                </a:lnTo>
                <a:lnTo>
                  <a:pt x="306447" y="20777"/>
                </a:lnTo>
                <a:close/>
              </a:path>
              <a:path w="547370" h="138429">
                <a:moveTo>
                  <a:pt x="335475" y="20777"/>
                </a:moveTo>
                <a:lnTo>
                  <a:pt x="323863" y="20777"/>
                </a:lnTo>
                <a:lnTo>
                  <a:pt x="323863" y="68556"/>
                </a:lnTo>
                <a:lnTo>
                  <a:pt x="333202" y="68095"/>
                </a:lnTo>
                <a:lnTo>
                  <a:pt x="335475" y="67881"/>
                </a:lnTo>
                <a:lnTo>
                  <a:pt x="335475" y="20777"/>
                </a:lnTo>
                <a:close/>
              </a:path>
              <a:path w="547370" h="138429">
                <a:moveTo>
                  <a:pt x="360530" y="40333"/>
                </a:moveTo>
                <a:lnTo>
                  <a:pt x="342655" y="40333"/>
                </a:lnTo>
                <a:lnTo>
                  <a:pt x="342655" y="50722"/>
                </a:lnTo>
                <a:lnTo>
                  <a:pt x="360530" y="50722"/>
                </a:lnTo>
                <a:lnTo>
                  <a:pt x="360530" y="40333"/>
                </a:lnTo>
                <a:close/>
              </a:path>
              <a:path w="547370" h="138429">
                <a:moveTo>
                  <a:pt x="372599" y="40333"/>
                </a:moveTo>
                <a:lnTo>
                  <a:pt x="366336" y="40333"/>
                </a:lnTo>
                <a:lnTo>
                  <a:pt x="366336" y="50722"/>
                </a:lnTo>
                <a:lnTo>
                  <a:pt x="372599" y="50722"/>
                </a:lnTo>
                <a:lnTo>
                  <a:pt x="372599" y="40333"/>
                </a:lnTo>
                <a:close/>
              </a:path>
              <a:path w="547370" h="138429">
                <a:moveTo>
                  <a:pt x="347391" y="13444"/>
                </a:moveTo>
                <a:lnTo>
                  <a:pt x="283072" y="13444"/>
                </a:lnTo>
                <a:lnTo>
                  <a:pt x="283072" y="23680"/>
                </a:lnTo>
                <a:lnTo>
                  <a:pt x="294836" y="23680"/>
                </a:lnTo>
                <a:lnTo>
                  <a:pt x="294836" y="20777"/>
                </a:lnTo>
                <a:lnTo>
                  <a:pt x="347391" y="20777"/>
                </a:lnTo>
                <a:lnTo>
                  <a:pt x="347391" y="13444"/>
                </a:lnTo>
                <a:close/>
              </a:path>
              <a:path w="547370" h="138429">
                <a:moveTo>
                  <a:pt x="323863" y="20777"/>
                </a:moveTo>
                <a:lnTo>
                  <a:pt x="306447" y="20777"/>
                </a:lnTo>
                <a:lnTo>
                  <a:pt x="306447" y="23680"/>
                </a:lnTo>
                <a:lnTo>
                  <a:pt x="323863" y="23680"/>
                </a:lnTo>
                <a:lnTo>
                  <a:pt x="323863" y="20777"/>
                </a:lnTo>
                <a:close/>
              </a:path>
              <a:path w="547370" h="138429">
                <a:moveTo>
                  <a:pt x="347391" y="20777"/>
                </a:moveTo>
                <a:lnTo>
                  <a:pt x="335475" y="20777"/>
                </a:lnTo>
                <a:lnTo>
                  <a:pt x="335475" y="23680"/>
                </a:lnTo>
                <a:lnTo>
                  <a:pt x="347391" y="23680"/>
                </a:lnTo>
                <a:lnTo>
                  <a:pt x="347391" y="20777"/>
                </a:lnTo>
                <a:close/>
              </a:path>
              <a:path w="547370" h="138429">
                <a:moveTo>
                  <a:pt x="479532" y="9624"/>
                </a:moveTo>
                <a:lnTo>
                  <a:pt x="477240" y="9624"/>
                </a:lnTo>
                <a:lnTo>
                  <a:pt x="477240" y="20166"/>
                </a:lnTo>
                <a:lnTo>
                  <a:pt x="472802" y="37134"/>
                </a:lnTo>
                <a:lnTo>
                  <a:pt x="461217" y="51867"/>
                </a:lnTo>
                <a:lnTo>
                  <a:pt x="445078" y="63049"/>
                </a:lnTo>
                <a:lnTo>
                  <a:pt x="426976" y="69360"/>
                </a:lnTo>
                <a:lnTo>
                  <a:pt x="432629" y="79902"/>
                </a:lnTo>
                <a:lnTo>
                  <a:pt x="452984" y="72158"/>
                </a:lnTo>
                <a:lnTo>
                  <a:pt x="470804" y="58972"/>
                </a:lnTo>
                <a:lnTo>
                  <a:pt x="483439" y="41316"/>
                </a:lnTo>
                <a:lnTo>
                  <a:pt x="483889" y="39336"/>
                </a:lnTo>
                <a:lnTo>
                  <a:pt x="479532" y="20166"/>
                </a:lnTo>
                <a:lnTo>
                  <a:pt x="479532" y="9624"/>
                </a:lnTo>
                <a:close/>
              </a:path>
              <a:path w="547370" h="138429">
                <a:moveTo>
                  <a:pt x="490532" y="9624"/>
                </a:moveTo>
                <a:lnTo>
                  <a:pt x="488240" y="9624"/>
                </a:lnTo>
                <a:lnTo>
                  <a:pt x="488240" y="20166"/>
                </a:lnTo>
                <a:lnTo>
                  <a:pt x="483889" y="39336"/>
                </a:lnTo>
                <a:lnTo>
                  <a:pt x="484354" y="41381"/>
                </a:lnTo>
                <a:lnTo>
                  <a:pt x="497025" y="59029"/>
                </a:lnTo>
                <a:lnTo>
                  <a:pt x="514852" y="72180"/>
                </a:lnTo>
                <a:lnTo>
                  <a:pt x="535143" y="79902"/>
                </a:lnTo>
                <a:lnTo>
                  <a:pt x="540795" y="69360"/>
                </a:lnTo>
                <a:lnTo>
                  <a:pt x="522727" y="63049"/>
                </a:lnTo>
                <a:lnTo>
                  <a:pt x="506611" y="51925"/>
                </a:lnTo>
                <a:lnTo>
                  <a:pt x="494991" y="37198"/>
                </a:lnTo>
                <a:lnTo>
                  <a:pt x="490532" y="20166"/>
                </a:lnTo>
                <a:lnTo>
                  <a:pt x="490532" y="9624"/>
                </a:lnTo>
                <a:close/>
              </a:path>
              <a:path w="547370" h="138429">
                <a:moveTo>
                  <a:pt x="488240" y="9624"/>
                </a:moveTo>
                <a:lnTo>
                  <a:pt x="479532" y="9624"/>
                </a:lnTo>
                <a:lnTo>
                  <a:pt x="479532" y="20166"/>
                </a:lnTo>
                <a:lnTo>
                  <a:pt x="483889" y="39336"/>
                </a:lnTo>
                <a:lnTo>
                  <a:pt x="488240" y="20166"/>
                </a:lnTo>
                <a:lnTo>
                  <a:pt x="488240" y="9624"/>
                </a:lnTo>
                <a:close/>
              </a:path>
              <a:path w="547370" h="138429">
                <a:moveTo>
                  <a:pt x="547059" y="109235"/>
                </a:moveTo>
                <a:lnTo>
                  <a:pt x="421935" y="109235"/>
                </a:lnTo>
                <a:lnTo>
                  <a:pt x="421935" y="119624"/>
                </a:lnTo>
                <a:lnTo>
                  <a:pt x="547059" y="119624"/>
                </a:lnTo>
                <a:lnTo>
                  <a:pt x="547059" y="109235"/>
                </a:lnTo>
                <a:close/>
              </a:path>
            </a:pathLst>
          </a:custGeom>
          <a:solidFill>
            <a:srgbClr val="6775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4810883" y="6625601"/>
            <a:ext cx="401320" cy="138430"/>
          </a:xfrm>
          <a:custGeom>
            <a:avLst/>
            <a:gdLst/>
            <a:ahLst/>
            <a:cxnLst/>
            <a:rect l="l" t="t" r="r" b="b"/>
            <a:pathLst>
              <a:path w="401320" h="138429">
                <a:moveTo>
                  <a:pt x="107860" y="0"/>
                </a:moveTo>
                <a:lnTo>
                  <a:pt x="95180" y="0"/>
                </a:lnTo>
                <a:lnTo>
                  <a:pt x="95180" y="138416"/>
                </a:lnTo>
                <a:lnTo>
                  <a:pt x="107860" y="138416"/>
                </a:lnTo>
                <a:lnTo>
                  <a:pt x="107860" y="0"/>
                </a:lnTo>
                <a:close/>
              </a:path>
              <a:path w="401320" h="138429">
                <a:moveTo>
                  <a:pt x="34985" y="10694"/>
                </a:moveTo>
                <a:lnTo>
                  <a:pt x="20947" y="14088"/>
                </a:lnTo>
                <a:lnTo>
                  <a:pt x="9873" y="23756"/>
                </a:lnTo>
                <a:lnTo>
                  <a:pt x="2609" y="38924"/>
                </a:lnTo>
                <a:lnTo>
                  <a:pt x="0" y="58819"/>
                </a:lnTo>
                <a:lnTo>
                  <a:pt x="2609" y="78802"/>
                </a:lnTo>
                <a:lnTo>
                  <a:pt x="9873" y="94015"/>
                </a:lnTo>
                <a:lnTo>
                  <a:pt x="20947" y="103699"/>
                </a:lnTo>
                <a:lnTo>
                  <a:pt x="34985" y="107096"/>
                </a:lnTo>
                <a:lnTo>
                  <a:pt x="49113" y="103699"/>
                </a:lnTo>
                <a:lnTo>
                  <a:pt x="58017" y="95944"/>
                </a:lnTo>
                <a:lnTo>
                  <a:pt x="34985" y="95944"/>
                </a:lnTo>
                <a:lnTo>
                  <a:pt x="25733" y="93301"/>
                </a:lnTo>
                <a:lnTo>
                  <a:pt x="18486" y="85803"/>
                </a:lnTo>
                <a:lnTo>
                  <a:pt x="13759" y="74094"/>
                </a:lnTo>
                <a:lnTo>
                  <a:pt x="12069" y="58819"/>
                </a:lnTo>
                <a:lnTo>
                  <a:pt x="13759" y="43679"/>
                </a:lnTo>
                <a:lnTo>
                  <a:pt x="18486" y="32121"/>
                </a:lnTo>
                <a:lnTo>
                  <a:pt x="25733" y="24745"/>
                </a:lnTo>
                <a:lnTo>
                  <a:pt x="34985" y="22152"/>
                </a:lnTo>
                <a:lnTo>
                  <a:pt x="58387" y="22152"/>
                </a:lnTo>
                <a:lnTo>
                  <a:pt x="49113" y="14088"/>
                </a:lnTo>
                <a:lnTo>
                  <a:pt x="34985" y="10694"/>
                </a:lnTo>
                <a:close/>
              </a:path>
              <a:path w="401320" h="138429">
                <a:moveTo>
                  <a:pt x="58387" y="22152"/>
                </a:moveTo>
                <a:lnTo>
                  <a:pt x="34985" y="22152"/>
                </a:lnTo>
                <a:lnTo>
                  <a:pt x="44303" y="24745"/>
                </a:lnTo>
                <a:lnTo>
                  <a:pt x="51543" y="32121"/>
                </a:lnTo>
                <a:lnTo>
                  <a:pt x="56233" y="43679"/>
                </a:lnTo>
                <a:lnTo>
                  <a:pt x="57902" y="58819"/>
                </a:lnTo>
                <a:lnTo>
                  <a:pt x="56233" y="74094"/>
                </a:lnTo>
                <a:lnTo>
                  <a:pt x="51543" y="85803"/>
                </a:lnTo>
                <a:lnTo>
                  <a:pt x="44303" y="93301"/>
                </a:lnTo>
                <a:lnTo>
                  <a:pt x="34985" y="95944"/>
                </a:lnTo>
                <a:lnTo>
                  <a:pt x="58017" y="95944"/>
                </a:lnTo>
                <a:lnTo>
                  <a:pt x="60232" y="94015"/>
                </a:lnTo>
                <a:lnTo>
                  <a:pt x="67513" y="78802"/>
                </a:lnTo>
                <a:lnTo>
                  <a:pt x="70124" y="58819"/>
                </a:lnTo>
                <a:lnTo>
                  <a:pt x="67513" y="38924"/>
                </a:lnTo>
                <a:lnTo>
                  <a:pt x="60232" y="23756"/>
                </a:lnTo>
                <a:lnTo>
                  <a:pt x="58387" y="22152"/>
                </a:lnTo>
                <a:close/>
              </a:path>
              <a:path w="401320" h="138429">
                <a:moveTo>
                  <a:pt x="251765" y="152"/>
                </a:moveTo>
                <a:lnTo>
                  <a:pt x="239695" y="152"/>
                </a:lnTo>
                <a:lnTo>
                  <a:pt x="239695" y="104957"/>
                </a:lnTo>
                <a:lnTo>
                  <a:pt x="251765" y="104957"/>
                </a:lnTo>
                <a:lnTo>
                  <a:pt x="251765" y="152"/>
                </a:lnTo>
                <a:close/>
              </a:path>
              <a:path w="401320" h="138429">
                <a:moveTo>
                  <a:pt x="174459" y="90902"/>
                </a:moveTo>
                <a:lnTo>
                  <a:pt x="161779" y="90902"/>
                </a:lnTo>
                <a:lnTo>
                  <a:pt x="161779" y="135207"/>
                </a:lnTo>
                <a:lnTo>
                  <a:pt x="256042" y="135207"/>
                </a:lnTo>
                <a:lnTo>
                  <a:pt x="256042" y="130471"/>
                </a:lnTo>
                <a:lnTo>
                  <a:pt x="174459" y="130471"/>
                </a:lnTo>
                <a:lnTo>
                  <a:pt x="174459" y="90902"/>
                </a:lnTo>
                <a:close/>
              </a:path>
              <a:path w="401320" h="138429">
                <a:moveTo>
                  <a:pt x="256042" y="124819"/>
                </a:moveTo>
                <a:lnTo>
                  <a:pt x="174459" y="124819"/>
                </a:lnTo>
                <a:lnTo>
                  <a:pt x="174459" y="130471"/>
                </a:lnTo>
                <a:lnTo>
                  <a:pt x="256042" y="130471"/>
                </a:lnTo>
                <a:lnTo>
                  <a:pt x="256042" y="124819"/>
                </a:lnTo>
                <a:close/>
              </a:path>
              <a:path w="401320" h="138429">
                <a:moveTo>
                  <a:pt x="225487" y="2902"/>
                </a:moveTo>
                <a:lnTo>
                  <a:pt x="213417" y="2902"/>
                </a:lnTo>
                <a:lnTo>
                  <a:pt x="213417" y="100985"/>
                </a:lnTo>
                <a:lnTo>
                  <a:pt x="225487" y="100985"/>
                </a:lnTo>
                <a:lnTo>
                  <a:pt x="225487" y="50569"/>
                </a:lnTo>
                <a:lnTo>
                  <a:pt x="217390" y="50569"/>
                </a:lnTo>
                <a:lnTo>
                  <a:pt x="217390" y="40180"/>
                </a:lnTo>
                <a:lnTo>
                  <a:pt x="225487" y="40180"/>
                </a:lnTo>
                <a:lnTo>
                  <a:pt x="225487" y="2902"/>
                </a:lnTo>
                <a:close/>
              </a:path>
              <a:path w="401320" h="138429">
                <a:moveTo>
                  <a:pt x="153529" y="11152"/>
                </a:moveTo>
                <a:lnTo>
                  <a:pt x="141612" y="11152"/>
                </a:lnTo>
                <a:lnTo>
                  <a:pt x="141612" y="78833"/>
                </a:lnTo>
                <a:lnTo>
                  <a:pt x="195084" y="78833"/>
                </a:lnTo>
                <a:lnTo>
                  <a:pt x="195084" y="68597"/>
                </a:lnTo>
                <a:lnTo>
                  <a:pt x="153529" y="68597"/>
                </a:lnTo>
                <a:lnTo>
                  <a:pt x="153529" y="44458"/>
                </a:lnTo>
                <a:lnTo>
                  <a:pt x="191265" y="44458"/>
                </a:lnTo>
                <a:lnTo>
                  <a:pt x="191265" y="40180"/>
                </a:lnTo>
                <a:lnTo>
                  <a:pt x="195084" y="40180"/>
                </a:lnTo>
                <a:lnTo>
                  <a:pt x="195084" y="34374"/>
                </a:lnTo>
                <a:lnTo>
                  <a:pt x="153529" y="34374"/>
                </a:lnTo>
                <a:lnTo>
                  <a:pt x="153529" y="11152"/>
                </a:lnTo>
                <a:close/>
              </a:path>
              <a:path w="401320" h="138429">
                <a:moveTo>
                  <a:pt x="191265" y="44458"/>
                </a:moveTo>
                <a:lnTo>
                  <a:pt x="183015" y="44458"/>
                </a:lnTo>
                <a:lnTo>
                  <a:pt x="183015" y="68597"/>
                </a:lnTo>
                <a:lnTo>
                  <a:pt x="195084" y="68597"/>
                </a:lnTo>
                <a:lnTo>
                  <a:pt x="195084" y="50569"/>
                </a:lnTo>
                <a:lnTo>
                  <a:pt x="191265" y="50569"/>
                </a:lnTo>
                <a:lnTo>
                  <a:pt x="191265" y="44458"/>
                </a:lnTo>
                <a:close/>
              </a:path>
              <a:path w="401320" h="138429">
                <a:moveTo>
                  <a:pt x="195084" y="40180"/>
                </a:moveTo>
                <a:lnTo>
                  <a:pt x="191265" y="40180"/>
                </a:lnTo>
                <a:lnTo>
                  <a:pt x="191265" y="50569"/>
                </a:lnTo>
                <a:lnTo>
                  <a:pt x="195084" y="50569"/>
                </a:lnTo>
                <a:lnTo>
                  <a:pt x="195084" y="40180"/>
                </a:lnTo>
                <a:close/>
              </a:path>
              <a:path w="401320" h="138429">
                <a:moveTo>
                  <a:pt x="213417" y="40180"/>
                </a:moveTo>
                <a:lnTo>
                  <a:pt x="195084" y="40180"/>
                </a:lnTo>
                <a:lnTo>
                  <a:pt x="195084" y="50569"/>
                </a:lnTo>
                <a:lnTo>
                  <a:pt x="213417" y="50569"/>
                </a:lnTo>
                <a:lnTo>
                  <a:pt x="213417" y="40180"/>
                </a:lnTo>
                <a:close/>
              </a:path>
              <a:path w="401320" h="138429">
                <a:moveTo>
                  <a:pt x="225487" y="40180"/>
                </a:moveTo>
                <a:lnTo>
                  <a:pt x="217390" y="40180"/>
                </a:lnTo>
                <a:lnTo>
                  <a:pt x="217390" y="50569"/>
                </a:lnTo>
                <a:lnTo>
                  <a:pt x="225487" y="50569"/>
                </a:lnTo>
                <a:lnTo>
                  <a:pt x="225487" y="40180"/>
                </a:lnTo>
                <a:close/>
              </a:path>
              <a:path w="401320" h="138429">
                <a:moveTo>
                  <a:pt x="195084" y="11152"/>
                </a:moveTo>
                <a:lnTo>
                  <a:pt x="183015" y="11152"/>
                </a:lnTo>
                <a:lnTo>
                  <a:pt x="183015" y="34374"/>
                </a:lnTo>
                <a:lnTo>
                  <a:pt x="195084" y="34374"/>
                </a:lnTo>
                <a:lnTo>
                  <a:pt x="195084" y="11152"/>
                </a:lnTo>
                <a:close/>
              </a:path>
              <a:path w="401320" h="138429">
                <a:moveTo>
                  <a:pt x="385433" y="11916"/>
                </a:moveTo>
                <a:lnTo>
                  <a:pt x="292086" y="11916"/>
                </a:lnTo>
                <a:lnTo>
                  <a:pt x="292086" y="84791"/>
                </a:lnTo>
                <a:lnTo>
                  <a:pt x="386960" y="84791"/>
                </a:lnTo>
                <a:lnTo>
                  <a:pt x="386960" y="77763"/>
                </a:lnTo>
                <a:lnTo>
                  <a:pt x="304919" y="77763"/>
                </a:lnTo>
                <a:lnTo>
                  <a:pt x="304919" y="52860"/>
                </a:lnTo>
                <a:lnTo>
                  <a:pt x="300794" y="52860"/>
                </a:lnTo>
                <a:lnTo>
                  <a:pt x="300794" y="42777"/>
                </a:lnTo>
                <a:lnTo>
                  <a:pt x="304919" y="42777"/>
                </a:lnTo>
                <a:lnTo>
                  <a:pt x="304919" y="22305"/>
                </a:lnTo>
                <a:lnTo>
                  <a:pt x="385433" y="22305"/>
                </a:lnTo>
                <a:lnTo>
                  <a:pt x="385433" y="11916"/>
                </a:lnTo>
                <a:close/>
              </a:path>
              <a:path w="401320" h="138429">
                <a:moveTo>
                  <a:pt x="386960" y="74555"/>
                </a:moveTo>
                <a:lnTo>
                  <a:pt x="304919" y="74555"/>
                </a:lnTo>
                <a:lnTo>
                  <a:pt x="304919" y="77763"/>
                </a:lnTo>
                <a:lnTo>
                  <a:pt x="386960" y="77763"/>
                </a:lnTo>
                <a:lnTo>
                  <a:pt x="386960" y="74555"/>
                </a:lnTo>
                <a:close/>
              </a:path>
              <a:path w="401320" h="138429">
                <a:moveTo>
                  <a:pt x="304919" y="42777"/>
                </a:moveTo>
                <a:lnTo>
                  <a:pt x="300794" y="42777"/>
                </a:lnTo>
                <a:lnTo>
                  <a:pt x="300794" y="52860"/>
                </a:lnTo>
                <a:lnTo>
                  <a:pt x="304919" y="52860"/>
                </a:lnTo>
                <a:lnTo>
                  <a:pt x="304919" y="42777"/>
                </a:lnTo>
                <a:close/>
              </a:path>
              <a:path w="401320" h="138429">
                <a:moveTo>
                  <a:pt x="382530" y="42777"/>
                </a:moveTo>
                <a:lnTo>
                  <a:pt x="304919" y="42777"/>
                </a:lnTo>
                <a:lnTo>
                  <a:pt x="304919" y="52860"/>
                </a:lnTo>
                <a:lnTo>
                  <a:pt x="382530" y="52860"/>
                </a:lnTo>
                <a:lnTo>
                  <a:pt x="382530" y="42777"/>
                </a:lnTo>
                <a:close/>
              </a:path>
              <a:path w="401320" h="138429">
                <a:moveTo>
                  <a:pt x="401169" y="109999"/>
                </a:moveTo>
                <a:lnTo>
                  <a:pt x="276044" y="109999"/>
                </a:lnTo>
                <a:lnTo>
                  <a:pt x="276044" y="120541"/>
                </a:lnTo>
                <a:lnTo>
                  <a:pt x="401169" y="120541"/>
                </a:lnTo>
                <a:lnTo>
                  <a:pt x="401169" y="109999"/>
                </a:lnTo>
                <a:close/>
              </a:path>
            </a:pathLst>
          </a:custGeom>
          <a:solidFill>
            <a:srgbClr val="6775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4812411" y="7216423"/>
            <a:ext cx="388620" cy="138430"/>
          </a:xfrm>
          <a:custGeom>
            <a:avLst/>
            <a:gdLst/>
            <a:ahLst/>
            <a:cxnLst/>
            <a:rect l="l" t="t" r="r" b="b"/>
            <a:pathLst>
              <a:path w="388620" h="138429">
                <a:moveTo>
                  <a:pt x="81277" y="3361"/>
                </a:moveTo>
                <a:lnTo>
                  <a:pt x="69360" y="3361"/>
                </a:lnTo>
                <a:lnTo>
                  <a:pt x="69360" y="131235"/>
                </a:lnTo>
                <a:lnTo>
                  <a:pt x="81277" y="131235"/>
                </a:lnTo>
                <a:lnTo>
                  <a:pt x="81277" y="56985"/>
                </a:lnTo>
                <a:lnTo>
                  <a:pt x="72874" y="56985"/>
                </a:lnTo>
                <a:lnTo>
                  <a:pt x="72874" y="46444"/>
                </a:lnTo>
                <a:lnTo>
                  <a:pt x="81277" y="46444"/>
                </a:lnTo>
                <a:lnTo>
                  <a:pt x="81277" y="3361"/>
                </a:lnTo>
                <a:close/>
              </a:path>
              <a:path w="388620" h="138429">
                <a:moveTo>
                  <a:pt x="12527" y="14972"/>
                </a:moveTo>
                <a:lnTo>
                  <a:pt x="0" y="14972"/>
                </a:lnTo>
                <a:lnTo>
                  <a:pt x="0" y="103277"/>
                </a:lnTo>
                <a:lnTo>
                  <a:pt x="8861" y="103277"/>
                </a:lnTo>
                <a:lnTo>
                  <a:pt x="21181" y="103100"/>
                </a:lnTo>
                <a:lnTo>
                  <a:pt x="33400" y="102437"/>
                </a:lnTo>
                <a:lnTo>
                  <a:pt x="45878" y="101086"/>
                </a:lnTo>
                <a:lnTo>
                  <a:pt x="58972" y="98846"/>
                </a:lnTo>
                <a:lnTo>
                  <a:pt x="58522" y="95944"/>
                </a:lnTo>
                <a:lnTo>
                  <a:pt x="12527" y="95944"/>
                </a:lnTo>
                <a:lnTo>
                  <a:pt x="12527" y="92277"/>
                </a:lnTo>
                <a:lnTo>
                  <a:pt x="8861" y="92277"/>
                </a:lnTo>
                <a:lnTo>
                  <a:pt x="12527" y="92223"/>
                </a:lnTo>
                <a:lnTo>
                  <a:pt x="12527" y="14972"/>
                </a:lnTo>
                <a:close/>
              </a:path>
              <a:path w="388620" h="138429">
                <a:moveTo>
                  <a:pt x="57291" y="87999"/>
                </a:moveTo>
                <a:lnTo>
                  <a:pt x="44632" y="90150"/>
                </a:lnTo>
                <a:lnTo>
                  <a:pt x="32560" y="91456"/>
                </a:lnTo>
                <a:lnTo>
                  <a:pt x="20746" y="92103"/>
                </a:lnTo>
                <a:lnTo>
                  <a:pt x="12527" y="92223"/>
                </a:lnTo>
                <a:lnTo>
                  <a:pt x="12527" y="95944"/>
                </a:lnTo>
                <a:lnTo>
                  <a:pt x="58522" y="95944"/>
                </a:lnTo>
                <a:lnTo>
                  <a:pt x="57291" y="87999"/>
                </a:lnTo>
                <a:close/>
              </a:path>
              <a:path w="388620" h="138429">
                <a:moveTo>
                  <a:pt x="12527" y="92223"/>
                </a:moveTo>
                <a:lnTo>
                  <a:pt x="8861" y="92277"/>
                </a:lnTo>
                <a:lnTo>
                  <a:pt x="12527" y="92277"/>
                </a:lnTo>
                <a:close/>
              </a:path>
              <a:path w="388620" h="138429">
                <a:moveTo>
                  <a:pt x="69360" y="46444"/>
                </a:moveTo>
                <a:lnTo>
                  <a:pt x="38347" y="46444"/>
                </a:lnTo>
                <a:lnTo>
                  <a:pt x="38347" y="56985"/>
                </a:lnTo>
                <a:lnTo>
                  <a:pt x="69360" y="56985"/>
                </a:lnTo>
                <a:lnTo>
                  <a:pt x="69360" y="46444"/>
                </a:lnTo>
                <a:close/>
              </a:path>
              <a:path w="388620" h="138429">
                <a:moveTo>
                  <a:pt x="81277" y="46444"/>
                </a:moveTo>
                <a:lnTo>
                  <a:pt x="72874" y="46444"/>
                </a:lnTo>
                <a:lnTo>
                  <a:pt x="72874" y="56985"/>
                </a:lnTo>
                <a:lnTo>
                  <a:pt x="81277" y="56985"/>
                </a:lnTo>
                <a:lnTo>
                  <a:pt x="81277" y="46444"/>
                </a:lnTo>
                <a:close/>
              </a:path>
              <a:path w="388620" h="138429">
                <a:moveTo>
                  <a:pt x="110763" y="152"/>
                </a:moveTo>
                <a:lnTo>
                  <a:pt x="98541" y="152"/>
                </a:lnTo>
                <a:lnTo>
                  <a:pt x="98541" y="138263"/>
                </a:lnTo>
                <a:lnTo>
                  <a:pt x="110763" y="138263"/>
                </a:lnTo>
                <a:lnTo>
                  <a:pt x="110763" y="152"/>
                </a:lnTo>
                <a:close/>
              </a:path>
              <a:path w="388620" h="138429">
                <a:moveTo>
                  <a:pt x="246876" y="0"/>
                </a:moveTo>
                <a:lnTo>
                  <a:pt x="234195" y="0"/>
                </a:lnTo>
                <a:lnTo>
                  <a:pt x="234195" y="138416"/>
                </a:lnTo>
                <a:lnTo>
                  <a:pt x="246876" y="138416"/>
                </a:lnTo>
                <a:lnTo>
                  <a:pt x="246876" y="0"/>
                </a:lnTo>
                <a:close/>
              </a:path>
              <a:path w="388620" h="138429">
                <a:moveTo>
                  <a:pt x="174001" y="10694"/>
                </a:moveTo>
                <a:lnTo>
                  <a:pt x="159962" y="14088"/>
                </a:lnTo>
                <a:lnTo>
                  <a:pt x="148888" y="23756"/>
                </a:lnTo>
                <a:lnTo>
                  <a:pt x="141624" y="38924"/>
                </a:lnTo>
                <a:lnTo>
                  <a:pt x="139015" y="58819"/>
                </a:lnTo>
                <a:lnTo>
                  <a:pt x="141624" y="78802"/>
                </a:lnTo>
                <a:lnTo>
                  <a:pt x="148888" y="94015"/>
                </a:lnTo>
                <a:lnTo>
                  <a:pt x="159962" y="103699"/>
                </a:lnTo>
                <a:lnTo>
                  <a:pt x="174001" y="107096"/>
                </a:lnTo>
                <a:lnTo>
                  <a:pt x="188128" y="103699"/>
                </a:lnTo>
                <a:lnTo>
                  <a:pt x="197033" y="95944"/>
                </a:lnTo>
                <a:lnTo>
                  <a:pt x="174001" y="95944"/>
                </a:lnTo>
                <a:lnTo>
                  <a:pt x="164748" y="93301"/>
                </a:lnTo>
                <a:lnTo>
                  <a:pt x="157501" y="85803"/>
                </a:lnTo>
                <a:lnTo>
                  <a:pt x="152774" y="74094"/>
                </a:lnTo>
                <a:lnTo>
                  <a:pt x="151084" y="58819"/>
                </a:lnTo>
                <a:lnTo>
                  <a:pt x="152774" y="43679"/>
                </a:lnTo>
                <a:lnTo>
                  <a:pt x="157501" y="32121"/>
                </a:lnTo>
                <a:lnTo>
                  <a:pt x="164748" y="24745"/>
                </a:lnTo>
                <a:lnTo>
                  <a:pt x="174001" y="22152"/>
                </a:lnTo>
                <a:lnTo>
                  <a:pt x="197402" y="22152"/>
                </a:lnTo>
                <a:lnTo>
                  <a:pt x="188128" y="14088"/>
                </a:lnTo>
                <a:lnTo>
                  <a:pt x="174001" y="10694"/>
                </a:lnTo>
                <a:close/>
              </a:path>
              <a:path w="388620" h="138429">
                <a:moveTo>
                  <a:pt x="197402" y="22152"/>
                </a:moveTo>
                <a:lnTo>
                  <a:pt x="174001" y="22152"/>
                </a:lnTo>
                <a:lnTo>
                  <a:pt x="183318" y="24745"/>
                </a:lnTo>
                <a:lnTo>
                  <a:pt x="190558" y="32121"/>
                </a:lnTo>
                <a:lnTo>
                  <a:pt x="195249" y="43679"/>
                </a:lnTo>
                <a:lnTo>
                  <a:pt x="196917" y="58819"/>
                </a:lnTo>
                <a:lnTo>
                  <a:pt x="195249" y="74094"/>
                </a:lnTo>
                <a:lnTo>
                  <a:pt x="190558" y="85803"/>
                </a:lnTo>
                <a:lnTo>
                  <a:pt x="183318" y="93301"/>
                </a:lnTo>
                <a:lnTo>
                  <a:pt x="174001" y="95944"/>
                </a:lnTo>
                <a:lnTo>
                  <a:pt x="197033" y="95944"/>
                </a:lnTo>
                <a:lnTo>
                  <a:pt x="199247" y="94015"/>
                </a:lnTo>
                <a:lnTo>
                  <a:pt x="206528" y="78802"/>
                </a:lnTo>
                <a:lnTo>
                  <a:pt x="209140" y="58819"/>
                </a:lnTo>
                <a:lnTo>
                  <a:pt x="206528" y="38924"/>
                </a:lnTo>
                <a:lnTo>
                  <a:pt x="199247" y="23756"/>
                </a:lnTo>
                <a:lnTo>
                  <a:pt x="197402" y="22152"/>
                </a:lnTo>
                <a:close/>
              </a:path>
              <a:path w="388620" h="138429">
                <a:moveTo>
                  <a:pt x="388183" y="0"/>
                </a:moveTo>
                <a:lnTo>
                  <a:pt x="375655" y="0"/>
                </a:lnTo>
                <a:lnTo>
                  <a:pt x="375655" y="138416"/>
                </a:lnTo>
                <a:lnTo>
                  <a:pt x="388183" y="138416"/>
                </a:lnTo>
                <a:lnTo>
                  <a:pt x="388183" y="61722"/>
                </a:lnTo>
                <a:lnTo>
                  <a:pt x="379322" y="61722"/>
                </a:lnTo>
                <a:lnTo>
                  <a:pt x="379322" y="51333"/>
                </a:lnTo>
                <a:lnTo>
                  <a:pt x="388183" y="51333"/>
                </a:lnTo>
                <a:lnTo>
                  <a:pt x="388183" y="0"/>
                </a:lnTo>
                <a:close/>
              </a:path>
              <a:path w="388620" h="138429">
                <a:moveTo>
                  <a:pt x="292544" y="10999"/>
                </a:moveTo>
                <a:lnTo>
                  <a:pt x="280016" y="10999"/>
                </a:lnTo>
                <a:lnTo>
                  <a:pt x="280016" y="103735"/>
                </a:lnTo>
                <a:lnTo>
                  <a:pt x="343419" y="103735"/>
                </a:lnTo>
                <a:lnTo>
                  <a:pt x="343419" y="93194"/>
                </a:lnTo>
                <a:lnTo>
                  <a:pt x="292544" y="93194"/>
                </a:lnTo>
                <a:lnTo>
                  <a:pt x="292544" y="56985"/>
                </a:lnTo>
                <a:lnTo>
                  <a:pt x="339141" y="56985"/>
                </a:lnTo>
                <a:lnTo>
                  <a:pt x="339141" y="51333"/>
                </a:lnTo>
                <a:lnTo>
                  <a:pt x="343419" y="51333"/>
                </a:lnTo>
                <a:lnTo>
                  <a:pt x="343419" y="46902"/>
                </a:lnTo>
                <a:lnTo>
                  <a:pt x="292544" y="46902"/>
                </a:lnTo>
                <a:lnTo>
                  <a:pt x="292544" y="10999"/>
                </a:lnTo>
                <a:close/>
              </a:path>
              <a:path w="388620" h="138429">
                <a:moveTo>
                  <a:pt x="339141" y="56985"/>
                </a:moveTo>
                <a:lnTo>
                  <a:pt x="330891" y="56985"/>
                </a:lnTo>
                <a:lnTo>
                  <a:pt x="330891" y="93194"/>
                </a:lnTo>
                <a:lnTo>
                  <a:pt x="343419" y="93194"/>
                </a:lnTo>
                <a:lnTo>
                  <a:pt x="343419" y="61722"/>
                </a:lnTo>
                <a:lnTo>
                  <a:pt x="339141" y="61722"/>
                </a:lnTo>
                <a:lnTo>
                  <a:pt x="339141" y="56985"/>
                </a:lnTo>
                <a:close/>
              </a:path>
              <a:path w="388620" h="138429">
                <a:moveTo>
                  <a:pt x="343419" y="51333"/>
                </a:moveTo>
                <a:lnTo>
                  <a:pt x="339141" y="51333"/>
                </a:lnTo>
                <a:lnTo>
                  <a:pt x="339141" y="61722"/>
                </a:lnTo>
                <a:lnTo>
                  <a:pt x="343419" y="61722"/>
                </a:lnTo>
                <a:lnTo>
                  <a:pt x="343419" y="51333"/>
                </a:lnTo>
                <a:close/>
              </a:path>
              <a:path w="388620" h="138429">
                <a:moveTo>
                  <a:pt x="375655" y="51333"/>
                </a:moveTo>
                <a:lnTo>
                  <a:pt x="343419" y="51333"/>
                </a:lnTo>
                <a:lnTo>
                  <a:pt x="343419" y="61722"/>
                </a:lnTo>
                <a:lnTo>
                  <a:pt x="375655" y="61722"/>
                </a:lnTo>
                <a:lnTo>
                  <a:pt x="375655" y="51333"/>
                </a:lnTo>
                <a:close/>
              </a:path>
              <a:path w="388620" h="138429">
                <a:moveTo>
                  <a:pt x="388183" y="51333"/>
                </a:moveTo>
                <a:lnTo>
                  <a:pt x="379322" y="51333"/>
                </a:lnTo>
                <a:lnTo>
                  <a:pt x="379322" y="61722"/>
                </a:lnTo>
                <a:lnTo>
                  <a:pt x="388183" y="61722"/>
                </a:lnTo>
                <a:lnTo>
                  <a:pt x="388183" y="51333"/>
                </a:lnTo>
                <a:close/>
              </a:path>
              <a:path w="388620" h="138429">
                <a:moveTo>
                  <a:pt x="343419" y="10999"/>
                </a:moveTo>
                <a:lnTo>
                  <a:pt x="330891" y="10999"/>
                </a:lnTo>
                <a:lnTo>
                  <a:pt x="330891" y="46902"/>
                </a:lnTo>
                <a:lnTo>
                  <a:pt x="343419" y="46902"/>
                </a:lnTo>
                <a:lnTo>
                  <a:pt x="343419" y="10999"/>
                </a:lnTo>
                <a:close/>
              </a:path>
            </a:pathLst>
          </a:custGeom>
          <a:solidFill>
            <a:srgbClr val="6775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5594820" y="7216423"/>
            <a:ext cx="405130" cy="138430"/>
          </a:xfrm>
          <a:custGeom>
            <a:avLst/>
            <a:gdLst/>
            <a:ahLst/>
            <a:cxnLst/>
            <a:rect l="l" t="t" r="r" b="b"/>
            <a:pathLst>
              <a:path w="405129" h="138429">
                <a:moveTo>
                  <a:pt x="65075" y="48735"/>
                </a:moveTo>
                <a:lnTo>
                  <a:pt x="55458" y="48735"/>
                </a:lnTo>
                <a:lnTo>
                  <a:pt x="55458" y="58513"/>
                </a:lnTo>
                <a:lnTo>
                  <a:pt x="48127" y="59234"/>
                </a:lnTo>
                <a:lnTo>
                  <a:pt x="45107" y="66897"/>
                </a:lnTo>
                <a:lnTo>
                  <a:pt x="27409" y="88011"/>
                </a:lnTo>
                <a:lnTo>
                  <a:pt x="0" y="105874"/>
                </a:lnTo>
                <a:lnTo>
                  <a:pt x="6874" y="115652"/>
                </a:lnTo>
                <a:lnTo>
                  <a:pt x="37592" y="95079"/>
                </a:lnTo>
                <a:lnTo>
                  <a:pt x="56909" y="70812"/>
                </a:lnTo>
                <a:lnTo>
                  <a:pt x="65075" y="48735"/>
                </a:lnTo>
                <a:close/>
              </a:path>
              <a:path w="405129" h="138429">
                <a:moveTo>
                  <a:pt x="52177" y="48955"/>
                </a:moveTo>
                <a:lnTo>
                  <a:pt x="611" y="52402"/>
                </a:lnTo>
                <a:lnTo>
                  <a:pt x="2597" y="63708"/>
                </a:lnTo>
                <a:lnTo>
                  <a:pt x="48127" y="59234"/>
                </a:lnTo>
                <a:lnTo>
                  <a:pt x="52177" y="48955"/>
                </a:lnTo>
                <a:close/>
              </a:path>
              <a:path w="405129" h="138429">
                <a:moveTo>
                  <a:pt x="55458" y="48735"/>
                </a:moveTo>
                <a:lnTo>
                  <a:pt x="52177" y="48955"/>
                </a:lnTo>
                <a:lnTo>
                  <a:pt x="48127" y="59234"/>
                </a:lnTo>
                <a:lnTo>
                  <a:pt x="55458" y="58513"/>
                </a:lnTo>
                <a:lnTo>
                  <a:pt x="55458" y="48735"/>
                </a:lnTo>
                <a:close/>
              </a:path>
              <a:path w="405129" h="138429">
                <a:moveTo>
                  <a:pt x="64930" y="14513"/>
                </a:moveTo>
                <a:lnTo>
                  <a:pt x="57444" y="14513"/>
                </a:lnTo>
                <a:lnTo>
                  <a:pt x="57444" y="15888"/>
                </a:lnTo>
                <a:lnTo>
                  <a:pt x="54613" y="42775"/>
                </a:lnTo>
                <a:lnTo>
                  <a:pt x="52177" y="48955"/>
                </a:lnTo>
                <a:lnTo>
                  <a:pt x="55458" y="48735"/>
                </a:lnTo>
                <a:lnTo>
                  <a:pt x="65075" y="48735"/>
                </a:lnTo>
                <a:lnTo>
                  <a:pt x="66945" y="43679"/>
                </a:lnTo>
                <a:lnTo>
                  <a:pt x="68810" y="24749"/>
                </a:lnTo>
                <a:lnTo>
                  <a:pt x="64930" y="24749"/>
                </a:lnTo>
                <a:lnTo>
                  <a:pt x="64930" y="14513"/>
                </a:lnTo>
                <a:close/>
              </a:path>
              <a:path w="405129" h="138429">
                <a:moveTo>
                  <a:pt x="57444" y="14513"/>
                </a:moveTo>
                <a:lnTo>
                  <a:pt x="7486" y="14513"/>
                </a:lnTo>
                <a:lnTo>
                  <a:pt x="7486" y="24749"/>
                </a:lnTo>
                <a:lnTo>
                  <a:pt x="56511" y="24749"/>
                </a:lnTo>
                <a:lnTo>
                  <a:pt x="57444" y="15888"/>
                </a:lnTo>
                <a:lnTo>
                  <a:pt x="57444" y="14513"/>
                </a:lnTo>
                <a:close/>
              </a:path>
              <a:path w="405129" h="138429">
                <a:moveTo>
                  <a:pt x="69819" y="14513"/>
                </a:moveTo>
                <a:lnTo>
                  <a:pt x="64930" y="14513"/>
                </a:lnTo>
                <a:lnTo>
                  <a:pt x="64930" y="24749"/>
                </a:lnTo>
                <a:lnTo>
                  <a:pt x="68810" y="24749"/>
                </a:lnTo>
                <a:lnTo>
                  <a:pt x="69819" y="14513"/>
                </a:lnTo>
                <a:close/>
              </a:path>
              <a:path w="405129" h="138429">
                <a:moveTo>
                  <a:pt x="104958" y="0"/>
                </a:moveTo>
                <a:lnTo>
                  <a:pt x="92124" y="0"/>
                </a:lnTo>
                <a:lnTo>
                  <a:pt x="92124" y="138263"/>
                </a:lnTo>
                <a:lnTo>
                  <a:pt x="104958" y="138263"/>
                </a:lnTo>
                <a:lnTo>
                  <a:pt x="104958" y="66610"/>
                </a:lnTo>
                <a:lnTo>
                  <a:pt x="101444" y="66610"/>
                </a:lnTo>
                <a:lnTo>
                  <a:pt x="101444" y="56069"/>
                </a:lnTo>
                <a:lnTo>
                  <a:pt x="104958" y="56069"/>
                </a:lnTo>
                <a:lnTo>
                  <a:pt x="104958" y="0"/>
                </a:lnTo>
                <a:close/>
              </a:path>
              <a:path w="405129" h="138429">
                <a:moveTo>
                  <a:pt x="104958" y="56069"/>
                </a:moveTo>
                <a:lnTo>
                  <a:pt x="101444" y="56069"/>
                </a:lnTo>
                <a:lnTo>
                  <a:pt x="101444" y="66610"/>
                </a:lnTo>
                <a:lnTo>
                  <a:pt x="104958" y="66610"/>
                </a:lnTo>
                <a:lnTo>
                  <a:pt x="104958" y="56069"/>
                </a:lnTo>
                <a:close/>
              </a:path>
              <a:path w="405129" h="138429">
                <a:moveTo>
                  <a:pt x="126957" y="56069"/>
                </a:moveTo>
                <a:lnTo>
                  <a:pt x="104958" y="56069"/>
                </a:lnTo>
                <a:lnTo>
                  <a:pt x="104958" y="66610"/>
                </a:lnTo>
                <a:lnTo>
                  <a:pt x="126957" y="66610"/>
                </a:lnTo>
                <a:lnTo>
                  <a:pt x="126957" y="56069"/>
                </a:lnTo>
                <a:close/>
              </a:path>
              <a:path w="405129" h="138429">
                <a:moveTo>
                  <a:pt x="205618" y="48735"/>
                </a:moveTo>
                <a:lnTo>
                  <a:pt x="196001" y="48735"/>
                </a:lnTo>
                <a:lnTo>
                  <a:pt x="196001" y="58513"/>
                </a:lnTo>
                <a:lnTo>
                  <a:pt x="188670" y="59234"/>
                </a:lnTo>
                <a:lnTo>
                  <a:pt x="185650" y="66897"/>
                </a:lnTo>
                <a:lnTo>
                  <a:pt x="167952" y="88011"/>
                </a:lnTo>
                <a:lnTo>
                  <a:pt x="140543" y="105874"/>
                </a:lnTo>
                <a:lnTo>
                  <a:pt x="147418" y="115652"/>
                </a:lnTo>
                <a:lnTo>
                  <a:pt x="178135" y="95079"/>
                </a:lnTo>
                <a:lnTo>
                  <a:pt x="197452" y="70812"/>
                </a:lnTo>
                <a:lnTo>
                  <a:pt x="205618" y="48735"/>
                </a:lnTo>
                <a:close/>
              </a:path>
              <a:path w="405129" h="138429">
                <a:moveTo>
                  <a:pt x="192720" y="48955"/>
                </a:moveTo>
                <a:lnTo>
                  <a:pt x="141154" y="52402"/>
                </a:lnTo>
                <a:lnTo>
                  <a:pt x="143140" y="63708"/>
                </a:lnTo>
                <a:lnTo>
                  <a:pt x="188670" y="59234"/>
                </a:lnTo>
                <a:lnTo>
                  <a:pt x="192720" y="48955"/>
                </a:lnTo>
                <a:close/>
              </a:path>
              <a:path w="405129" h="138429">
                <a:moveTo>
                  <a:pt x="196001" y="48735"/>
                </a:moveTo>
                <a:lnTo>
                  <a:pt x="192720" y="48955"/>
                </a:lnTo>
                <a:lnTo>
                  <a:pt x="188670" y="59234"/>
                </a:lnTo>
                <a:lnTo>
                  <a:pt x="196001" y="58513"/>
                </a:lnTo>
                <a:lnTo>
                  <a:pt x="196001" y="48735"/>
                </a:lnTo>
                <a:close/>
              </a:path>
              <a:path w="405129" h="138429">
                <a:moveTo>
                  <a:pt x="205473" y="14513"/>
                </a:moveTo>
                <a:lnTo>
                  <a:pt x="197987" y="14513"/>
                </a:lnTo>
                <a:lnTo>
                  <a:pt x="197987" y="15888"/>
                </a:lnTo>
                <a:lnTo>
                  <a:pt x="195156" y="42775"/>
                </a:lnTo>
                <a:lnTo>
                  <a:pt x="192720" y="48955"/>
                </a:lnTo>
                <a:lnTo>
                  <a:pt x="196001" y="48735"/>
                </a:lnTo>
                <a:lnTo>
                  <a:pt x="205618" y="48735"/>
                </a:lnTo>
                <a:lnTo>
                  <a:pt x="207488" y="43679"/>
                </a:lnTo>
                <a:lnTo>
                  <a:pt x="209353" y="24749"/>
                </a:lnTo>
                <a:lnTo>
                  <a:pt x="205473" y="24749"/>
                </a:lnTo>
                <a:lnTo>
                  <a:pt x="205473" y="14513"/>
                </a:lnTo>
                <a:close/>
              </a:path>
              <a:path w="405129" h="138429">
                <a:moveTo>
                  <a:pt x="197987" y="14513"/>
                </a:moveTo>
                <a:lnTo>
                  <a:pt x="148029" y="14513"/>
                </a:lnTo>
                <a:lnTo>
                  <a:pt x="148029" y="24749"/>
                </a:lnTo>
                <a:lnTo>
                  <a:pt x="197054" y="24749"/>
                </a:lnTo>
                <a:lnTo>
                  <a:pt x="197987" y="15888"/>
                </a:lnTo>
                <a:lnTo>
                  <a:pt x="197987" y="14513"/>
                </a:lnTo>
                <a:close/>
              </a:path>
              <a:path w="405129" h="138429">
                <a:moveTo>
                  <a:pt x="210362" y="14513"/>
                </a:moveTo>
                <a:lnTo>
                  <a:pt x="205473" y="14513"/>
                </a:lnTo>
                <a:lnTo>
                  <a:pt x="205473" y="24749"/>
                </a:lnTo>
                <a:lnTo>
                  <a:pt x="209353" y="24749"/>
                </a:lnTo>
                <a:lnTo>
                  <a:pt x="210362" y="14513"/>
                </a:lnTo>
                <a:close/>
              </a:path>
              <a:path w="405129" h="138429">
                <a:moveTo>
                  <a:pt x="245501" y="0"/>
                </a:moveTo>
                <a:lnTo>
                  <a:pt x="232667" y="0"/>
                </a:lnTo>
                <a:lnTo>
                  <a:pt x="232667" y="138263"/>
                </a:lnTo>
                <a:lnTo>
                  <a:pt x="245501" y="138263"/>
                </a:lnTo>
                <a:lnTo>
                  <a:pt x="245501" y="66610"/>
                </a:lnTo>
                <a:lnTo>
                  <a:pt x="241987" y="66610"/>
                </a:lnTo>
                <a:lnTo>
                  <a:pt x="241987" y="56069"/>
                </a:lnTo>
                <a:lnTo>
                  <a:pt x="245501" y="56069"/>
                </a:lnTo>
                <a:lnTo>
                  <a:pt x="245501" y="0"/>
                </a:lnTo>
                <a:close/>
              </a:path>
              <a:path w="405129" h="138429">
                <a:moveTo>
                  <a:pt x="245501" y="56069"/>
                </a:moveTo>
                <a:lnTo>
                  <a:pt x="241987" y="56069"/>
                </a:lnTo>
                <a:lnTo>
                  <a:pt x="241987" y="66610"/>
                </a:lnTo>
                <a:lnTo>
                  <a:pt x="245501" y="66610"/>
                </a:lnTo>
                <a:lnTo>
                  <a:pt x="245501" y="56069"/>
                </a:lnTo>
                <a:close/>
              </a:path>
              <a:path w="405129" h="138429">
                <a:moveTo>
                  <a:pt x="267501" y="56069"/>
                </a:moveTo>
                <a:lnTo>
                  <a:pt x="245501" y="56069"/>
                </a:lnTo>
                <a:lnTo>
                  <a:pt x="245501" y="66610"/>
                </a:lnTo>
                <a:lnTo>
                  <a:pt x="267501" y="66610"/>
                </a:lnTo>
                <a:lnTo>
                  <a:pt x="267501" y="56069"/>
                </a:lnTo>
                <a:close/>
              </a:path>
              <a:path w="405129" h="138429">
                <a:moveTo>
                  <a:pt x="335780" y="110152"/>
                </a:moveTo>
                <a:lnTo>
                  <a:pt x="279864" y="110152"/>
                </a:lnTo>
                <a:lnTo>
                  <a:pt x="279864" y="120694"/>
                </a:lnTo>
                <a:lnTo>
                  <a:pt x="404988" y="120694"/>
                </a:lnTo>
                <a:lnTo>
                  <a:pt x="404988" y="112596"/>
                </a:lnTo>
                <a:lnTo>
                  <a:pt x="335780" y="112596"/>
                </a:lnTo>
                <a:lnTo>
                  <a:pt x="335780" y="110152"/>
                </a:lnTo>
                <a:close/>
              </a:path>
              <a:path w="405129" h="138429">
                <a:moveTo>
                  <a:pt x="335780" y="80767"/>
                </a:moveTo>
                <a:lnTo>
                  <a:pt x="335780" y="112596"/>
                </a:lnTo>
                <a:lnTo>
                  <a:pt x="348461" y="112596"/>
                </a:lnTo>
                <a:lnTo>
                  <a:pt x="348461" y="81583"/>
                </a:lnTo>
                <a:lnTo>
                  <a:pt x="342197" y="81583"/>
                </a:lnTo>
                <a:lnTo>
                  <a:pt x="335780" y="80767"/>
                </a:lnTo>
                <a:close/>
              </a:path>
              <a:path w="405129" h="138429">
                <a:moveTo>
                  <a:pt x="404988" y="110152"/>
                </a:moveTo>
                <a:lnTo>
                  <a:pt x="348461" y="110152"/>
                </a:lnTo>
                <a:lnTo>
                  <a:pt x="348461" y="112596"/>
                </a:lnTo>
                <a:lnTo>
                  <a:pt x="404988" y="112596"/>
                </a:lnTo>
                <a:lnTo>
                  <a:pt x="404988" y="110152"/>
                </a:lnTo>
                <a:close/>
              </a:path>
              <a:path w="405129" h="138429">
                <a:moveTo>
                  <a:pt x="348461" y="78221"/>
                </a:moveTo>
                <a:lnTo>
                  <a:pt x="335780" y="78221"/>
                </a:lnTo>
                <a:lnTo>
                  <a:pt x="335780" y="80767"/>
                </a:lnTo>
                <a:lnTo>
                  <a:pt x="342197" y="81583"/>
                </a:lnTo>
                <a:lnTo>
                  <a:pt x="348461" y="80785"/>
                </a:lnTo>
                <a:lnTo>
                  <a:pt x="348461" y="78221"/>
                </a:lnTo>
                <a:close/>
              </a:path>
              <a:path w="405129" h="138429">
                <a:moveTo>
                  <a:pt x="348461" y="80785"/>
                </a:moveTo>
                <a:lnTo>
                  <a:pt x="342197" y="81583"/>
                </a:lnTo>
                <a:lnTo>
                  <a:pt x="348461" y="81583"/>
                </a:lnTo>
                <a:lnTo>
                  <a:pt x="348461" y="80785"/>
                </a:lnTo>
                <a:close/>
              </a:path>
              <a:path w="405129" h="138429">
                <a:moveTo>
                  <a:pt x="364071" y="78221"/>
                </a:moveTo>
                <a:lnTo>
                  <a:pt x="348461" y="78221"/>
                </a:lnTo>
                <a:lnTo>
                  <a:pt x="348461" y="80785"/>
                </a:lnTo>
                <a:lnTo>
                  <a:pt x="362337" y="79019"/>
                </a:lnTo>
                <a:lnTo>
                  <a:pt x="364071" y="78221"/>
                </a:lnTo>
                <a:close/>
              </a:path>
              <a:path w="405129" h="138429">
                <a:moveTo>
                  <a:pt x="342197" y="9166"/>
                </a:moveTo>
                <a:lnTo>
                  <a:pt x="322033" y="11730"/>
                </a:lnTo>
                <a:lnTo>
                  <a:pt x="306122" y="19020"/>
                </a:lnTo>
                <a:lnTo>
                  <a:pt x="295683" y="30436"/>
                </a:lnTo>
                <a:lnTo>
                  <a:pt x="291933" y="45374"/>
                </a:lnTo>
                <a:lnTo>
                  <a:pt x="295683" y="60313"/>
                </a:lnTo>
                <a:lnTo>
                  <a:pt x="306122" y="71728"/>
                </a:lnTo>
                <a:lnTo>
                  <a:pt x="322033" y="79019"/>
                </a:lnTo>
                <a:lnTo>
                  <a:pt x="335780" y="80767"/>
                </a:lnTo>
                <a:lnTo>
                  <a:pt x="335780" y="78221"/>
                </a:lnTo>
                <a:lnTo>
                  <a:pt x="364071" y="78221"/>
                </a:lnTo>
                <a:lnTo>
                  <a:pt x="378195" y="71728"/>
                </a:lnTo>
                <a:lnTo>
                  <a:pt x="378403" y="71499"/>
                </a:lnTo>
                <a:lnTo>
                  <a:pt x="342197" y="71499"/>
                </a:lnTo>
                <a:lnTo>
                  <a:pt x="326972" y="69630"/>
                </a:lnTo>
                <a:lnTo>
                  <a:pt x="314926" y="64338"/>
                </a:lnTo>
                <a:lnTo>
                  <a:pt x="307005" y="56095"/>
                </a:lnTo>
                <a:lnTo>
                  <a:pt x="304155" y="45374"/>
                </a:lnTo>
                <a:lnTo>
                  <a:pt x="307005" y="34654"/>
                </a:lnTo>
                <a:lnTo>
                  <a:pt x="314926" y="26411"/>
                </a:lnTo>
                <a:lnTo>
                  <a:pt x="326972" y="21119"/>
                </a:lnTo>
                <a:lnTo>
                  <a:pt x="342197" y="19249"/>
                </a:lnTo>
                <a:lnTo>
                  <a:pt x="378403" y="19249"/>
                </a:lnTo>
                <a:lnTo>
                  <a:pt x="378195" y="19020"/>
                </a:lnTo>
                <a:lnTo>
                  <a:pt x="362337" y="11730"/>
                </a:lnTo>
                <a:lnTo>
                  <a:pt x="342197" y="9166"/>
                </a:lnTo>
                <a:close/>
              </a:path>
              <a:path w="405129" h="138429">
                <a:moveTo>
                  <a:pt x="378403" y="19249"/>
                </a:moveTo>
                <a:lnTo>
                  <a:pt x="342197" y="19249"/>
                </a:lnTo>
                <a:lnTo>
                  <a:pt x="357334" y="21119"/>
                </a:lnTo>
                <a:lnTo>
                  <a:pt x="369334" y="26411"/>
                </a:lnTo>
                <a:lnTo>
                  <a:pt x="377238" y="34654"/>
                </a:lnTo>
                <a:lnTo>
                  <a:pt x="380086" y="45374"/>
                </a:lnTo>
                <a:lnTo>
                  <a:pt x="377238" y="56095"/>
                </a:lnTo>
                <a:lnTo>
                  <a:pt x="369334" y="64338"/>
                </a:lnTo>
                <a:lnTo>
                  <a:pt x="357334" y="69630"/>
                </a:lnTo>
                <a:lnTo>
                  <a:pt x="342197" y="71499"/>
                </a:lnTo>
                <a:lnTo>
                  <a:pt x="378403" y="71499"/>
                </a:lnTo>
                <a:lnTo>
                  <a:pt x="388581" y="60313"/>
                </a:lnTo>
                <a:lnTo>
                  <a:pt x="392308" y="45374"/>
                </a:lnTo>
                <a:lnTo>
                  <a:pt x="388581" y="30436"/>
                </a:lnTo>
                <a:lnTo>
                  <a:pt x="378403" y="19249"/>
                </a:lnTo>
                <a:close/>
              </a:path>
            </a:pathLst>
          </a:custGeom>
          <a:solidFill>
            <a:srgbClr val="6775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6385474" y="7216576"/>
            <a:ext cx="683260" cy="138430"/>
          </a:xfrm>
          <a:custGeom>
            <a:avLst/>
            <a:gdLst/>
            <a:ahLst/>
            <a:cxnLst/>
            <a:rect l="l" t="t" r="r" b="b"/>
            <a:pathLst>
              <a:path w="683259" h="138429">
                <a:moveTo>
                  <a:pt x="84791" y="3361"/>
                </a:moveTo>
                <a:lnTo>
                  <a:pt x="73027" y="3361"/>
                </a:lnTo>
                <a:lnTo>
                  <a:pt x="73027" y="130930"/>
                </a:lnTo>
                <a:lnTo>
                  <a:pt x="84791" y="130930"/>
                </a:lnTo>
                <a:lnTo>
                  <a:pt x="84791" y="60041"/>
                </a:lnTo>
                <a:lnTo>
                  <a:pt x="78221" y="60041"/>
                </a:lnTo>
                <a:lnTo>
                  <a:pt x="78221" y="49499"/>
                </a:lnTo>
                <a:lnTo>
                  <a:pt x="84791" y="49499"/>
                </a:lnTo>
                <a:lnTo>
                  <a:pt x="84791" y="3361"/>
                </a:lnTo>
                <a:close/>
              </a:path>
              <a:path w="683259" h="138429">
                <a:moveTo>
                  <a:pt x="49347" y="15124"/>
                </a:moveTo>
                <a:lnTo>
                  <a:pt x="0" y="15124"/>
                </a:lnTo>
                <a:lnTo>
                  <a:pt x="0" y="25513"/>
                </a:lnTo>
                <a:lnTo>
                  <a:pt x="37124" y="25513"/>
                </a:lnTo>
                <a:lnTo>
                  <a:pt x="37124" y="53013"/>
                </a:lnTo>
                <a:lnTo>
                  <a:pt x="305" y="53013"/>
                </a:lnTo>
                <a:lnTo>
                  <a:pt x="305" y="104194"/>
                </a:lnTo>
                <a:lnTo>
                  <a:pt x="9472" y="104194"/>
                </a:lnTo>
                <a:lnTo>
                  <a:pt x="22279" y="104046"/>
                </a:lnTo>
                <a:lnTo>
                  <a:pt x="34928" y="103468"/>
                </a:lnTo>
                <a:lnTo>
                  <a:pt x="47950" y="102260"/>
                </a:lnTo>
                <a:lnTo>
                  <a:pt x="61874" y="100221"/>
                </a:lnTo>
                <a:lnTo>
                  <a:pt x="61638" y="97930"/>
                </a:lnTo>
                <a:lnTo>
                  <a:pt x="12680" y="97930"/>
                </a:lnTo>
                <a:lnTo>
                  <a:pt x="12680" y="93652"/>
                </a:lnTo>
                <a:lnTo>
                  <a:pt x="9472" y="93652"/>
                </a:lnTo>
                <a:lnTo>
                  <a:pt x="12680" y="93614"/>
                </a:lnTo>
                <a:lnTo>
                  <a:pt x="12680" y="63249"/>
                </a:lnTo>
                <a:lnTo>
                  <a:pt x="49347" y="63249"/>
                </a:lnTo>
                <a:lnTo>
                  <a:pt x="49347" y="15124"/>
                </a:lnTo>
                <a:close/>
              </a:path>
              <a:path w="683259" h="138429">
                <a:moveTo>
                  <a:pt x="60805" y="89833"/>
                </a:moveTo>
                <a:lnTo>
                  <a:pt x="47155" y="91783"/>
                </a:lnTo>
                <a:lnTo>
                  <a:pt x="34336" y="92945"/>
                </a:lnTo>
                <a:lnTo>
                  <a:pt x="21918" y="93506"/>
                </a:lnTo>
                <a:lnTo>
                  <a:pt x="12680" y="93614"/>
                </a:lnTo>
                <a:lnTo>
                  <a:pt x="12680" y="97930"/>
                </a:lnTo>
                <a:lnTo>
                  <a:pt x="61638" y="97930"/>
                </a:lnTo>
                <a:lnTo>
                  <a:pt x="60805" y="89833"/>
                </a:lnTo>
                <a:close/>
              </a:path>
              <a:path w="683259" h="138429">
                <a:moveTo>
                  <a:pt x="12680" y="93614"/>
                </a:moveTo>
                <a:lnTo>
                  <a:pt x="9472" y="93652"/>
                </a:lnTo>
                <a:lnTo>
                  <a:pt x="12680" y="93652"/>
                </a:lnTo>
                <a:close/>
              </a:path>
              <a:path w="683259" h="138429">
                <a:moveTo>
                  <a:pt x="73027" y="49499"/>
                </a:moveTo>
                <a:lnTo>
                  <a:pt x="55916" y="49499"/>
                </a:lnTo>
                <a:lnTo>
                  <a:pt x="55916" y="60041"/>
                </a:lnTo>
                <a:lnTo>
                  <a:pt x="73027" y="60041"/>
                </a:lnTo>
                <a:lnTo>
                  <a:pt x="73027" y="49499"/>
                </a:lnTo>
                <a:close/>
              </a:path>
              <a:path w="683259" h="138429">
                <a:moveTo>
                  <a:pt x="84791" y="49499"/>
                </a:moveTo>
                <a:lnTo>
                  <a:pt x="78221" y="49499"/>
                </a:lnTo>
                <a:lnTo>
                  <a:pt x="78221" y="60041"/>
                </a:lnTo>
                <a:lnTo>
                  <a:pt x="84791" y="60041"/>
                </a:lnTo>
                <a:lnTo>
                  <a:pt x="84791" y="49499"/>
                </a:lnTo>
                <a:close/>
              </a:path>
              <a:path w="683259" h="138429">
                <a:moveTo>
                  <a:pt x="113055" y="0"/>
                </a:moveTo>
                <a:lnTo>
                  <a:pt x="100833" y="0"/>
                </a:lnTo>
                <a:lnTo>
                  <a:pt x="100833" y="138110"/>
                </a:lnTo>
                <a:lnTo>
                  <a:pt x="113055" y="138110"/>
                </a:lnTo>
                <a:lnTo>
                  <a:pt x="113055" y="0"/>
                </a:lnTo>
                <a:close/>
              </a:path>
              <a:path w="683259" h="138429">
                <a:moveTo>
                  <a:pt x="175529" y="15124"/>
                </a:moveTo>
                <a:lnTo>
                  <a:pt x="173084" y="15124"/>
                </a:lnTo>
                <a:lnTo>
                  <a:pt x="173084" y="29180"/>
                </a:lnTo>
                <a:lnTo>
                  <a:pt x="170563" y="43481"/>
                </a:lnTo>
                <a:lnTo>
                  <a:pt x="163459" y="56279"/>
                </a:lnTo>
                <a:lnTo>
                  <a:pt x="152459" y="66756"/>
                </a:lnTo>
                <a:lnTo>
                  <a:pt x="138251" y="74096"/>
                </a:lnTo>
                <a:lnTo>
                  <a:pt x="144820" y="84180"/>
                </a:lnTo>
                <a:lnTo>
                  <a:pt x="160681" y="75608"/>
                </a:lnTo>
                <a:lnTo>
                  <a:pt x="172931" y="63039"/>
                </a:lnTo>
                <a:lnTo>
                  <a:pt x="179839" y="49263"/>
                </a:lnTo>
                <a:lnTo>
                  <a:pt x="178369" y="46496"/>
                </a:lnTo>
                <a:lnTo>
                  <a:pt x="175529" y="29180"/>
                </a:lnTo>
                <a:lnTo>
                  <a:pt x="175529" y="15124"/>
                </a:lnTo>
                <a:close/>
              </a:path>
              <a:path w="683259" h="138429">
                <a:moveTo>
                  <a:pt x="186070" y="15124"/>
                </a:moveTo>
                <a:lnTo>
                  <a:pt x="183626" y="15124"/>
                </a:lnTo>
                <a:lnTo>
                  <a:pt x="183626" y="29180"/>
                </a:lnTo>
                <a:lnTo>
                  <a:pt x="180828" y="47291"/>
                </a:lnTo>
                <a:lnTo>
                  <a:pt x="179839" y="49263"/>
                </a:lnTo>
                <a:lnTo>
                  <a:pt x="186338" y="61492"/>
                </a:lnTo>
                <a:lnTo>
                  <a:pt x="198603" y="73395"/>
                </a:lnTo>
                <a:lnTo>
                  <a:pt x="214334" y="81430"/>
                </a:lnTo>
                <a:lnTo>
                  <a:pt x="220904" y="71499"/>
                </a:lnTo>
                <a:lnTo>
                  <a:pt x="206824" y="64608"/>
                </a:lnTo>
                <a:lnTo>
                  <a:pt x="195810" y="54751"/>
                </a:lnTo>
                <a:lnTo>
                  <a:pt x="188634" y="42689"/>
                </a:lnTo>
                <a:lnTo>
                  <a:pt x="186070" y="29180"/>
                </a:lnTo>
                <a:lnTo>
                  <a:pt x="186070" y="15124"/>
                </a:lnTo>
                <a:close/>
              </a:path>
              <a:path w="683259" h="138429">
                <a:moveTo>
                  <a:pt x="183626" y="15124"/>
                </a:moveTo>
                <a:lnTo>
                  <a:pt x="175529" y="15124"/>
                </a:lnTo>
                <a:lnTo>
                  <a:pt x="175529" y="29180"/>
                </a:lnTo>
                <a:lnTo>
                  <a:pt x="178369" y="46496"/>
                </a:lnTo>
                <a:lnTo>
                  <a:pt x="179839" y="49263"/>
                </a:lnTo>
                <a:lnTo>
                  <a:pt x="180828" y="47291"/>
                </a:lnTo>
                <a:lnTo>
                  <a:pt x="183626" y="29180"/>
                </a:lnTo>
                <a:lnTo>
                  <a:pt x="183626" y="15124"/>
                </a:lnTo>
                <a:close/>
              </a:path>
              <a:path w="683259" h="138429">
                <a:moveTo>
                  <a:pt x="217237" y="11458"/>
                </a:moveTo>
                <a:lnTo>
                  <a:pt x="141612" y="11458"/>
                </a:lnTo>
                <a:lnTo>
                  <a:pt x="141612" y="21694"/>
                </a:lnTo>
                <a:lnTo>
                  <a:pt x="173084" y="21694"/>
                </a:lnTo>
                <a:lnTo>
                  <a:pt x="173084" y="15124"/>
                </a:lnTo>
                <a:lnTo>
                  <a:pt x="217237" y="15124"/>
                </a:lnTo>
                <a:lnTo>
                  <a:pt x="217237" y="11458"/>
                </a:lnTo>
                <a:close/>
              </a:path>
              <a:path w="683259" h="138429">
                <a:moveTo>
                  <a:pt x="217237" y="15124"/>
                </a:moveTo>
                <a:lnTo>
                  <a:pt x="186070" y="15124"/>
                </a:lnTo>
                <a:lnTo>
                  <a:pt x="186070" y="21694"/>
                </a:lnTo>
                <a:lnTo>
                  <a:pt x="217237" y="21694"/>
                </a:lnTo>
                <a:lnTo>
                  <a:pt x="217237" y="15124"/>
                </a:lnTo>
                <a:close/>
              </a:path>
              <a:path w="683259" h="138429">
                <a:moveTo>
                  <a:pt x="249626" y="152"/>
                </a:moveTo>
                <a:lnTo>
                  <a:pt x="236792" y="152"/>
                </a:lnTo>
                <a:lnTo>
                  <a:pt x="236792" y="101138"/>
                </a:lnTo>
                <a:lnTo>
                  <a:pt x="249626" y="101138"/>
                </a:lnTo>
                <a:lnTo>
                  <a:pt x="249626" y="152"/>
                </a:lnTo>
                <a:close/>
              </a:path>
              <a:path w="683259" h="138429">
                <a:moveTo>
                  <a:pt x="173390" y="91666"/>
                </a:moveTo>
                <a:lnTo>
                  <a:pt x="160862" y="91666"/>
                </a:lnTo>
                <a:lnTo>
                  <a:pt x="160862" y="135055"/>
                </a:lnTo>
                <a:lnTo>
                  <a:pt x="253751" y="135055"/>
                </a:lnTo>
                <a:lnTo>
                  <a:pt x="253751" y="129249"/>
                </a:lnTo>
                <a:lnTo>
                  <a:pt x="173390" y="129249"/>
                </a:lnTo>
                <a:lnTo>
                  <a:pt x="173390" y="91666"/>
                </a:lnTo>
                <a:close/>
              </a:path>
              <a:path w="683259" h="138429">
                <a:moveTo>
                  <a:pt x="253751" y="124666"/>
                </a:moveTo>
                <a:lnTo>
                  <a:pt x="173390" y="124666"/>
                </a:lnTo>
                <a:lnTo>
                  <a:pt x="173390" y="129249"/>
                </a:lnTo>
                <a:lnTo>
                  <a:pt x="253751" y="129249"/>
                </a:lnTo>
                <a:lnTo>
                  <a:pt x="253751" y="124666"/>
                </a:lnTo>
                <a:close/>
              </a:path>
              <a:path w="683259" h="138429">
                <a:moveTo>
                  <a:pt x="325391" y="108930"/>
                </a:moveTo>
                <a:lnTo>
                  <a:pt x="276808" y="108930"/>
                </a:lnTo>
                <a:lnTo>
                  <a:pt x="276808" y="119319"/>
                </a:lnTo>
                <a:lnTo>
                  <a:pt x="401627" y="119319"/>
                </a:lnTo>
                <a:lnTo>
                  <a:pt x="401627" y="112749"/>
                </a:lnTo>
                <a:lnTo>
                  <a:pt x="325391" y="112749"/>
                </a:lnTo>
                <a:lnTo>
                  <a:pt x="325391" y="108930"/>
                </a:lnTo>
                <a:close/>
              </a:path>
              <a:path w="683259" h="138429">
                <a:moveTo>
                  <a:pt x="338072" y="73180"/>
                </a:moveTo>
                <a:lnTo>
                  <a:pt x="325391" y="73180"/>
                </a:lnTo>
                <a:lnTo>
                  <a:pt x="325391" y="112749"/>
                </a:lnTo>
                <a:lnTo>
                  <a:pt x="338072" y="112749"/>
                </a:lnTo>
                <a:lnTo>
                  <a:pt x="338072" y="73180"/>
                </a:lnTo>
                <a:close/>
              </a:path>
              <a:path w="683259" h="138429">
                <a:moveTo>
                  <a:pt x="401627" y="108930"/>
                </a:moveTo>
                <a:lnTo>
                  <a:pt x="338072" y="108930"/>
                </a:lnTo>
                <a:lnTo>
                  <a:pt x="338072" y="112749"/>
                </a:lnTo>
                <a:lnTo>
                  <a:pt x="401627" y="112749"/>
                </a:lnTo>
                <a:lnTo>
                  <a:pt x="401627" y="108930"/>
                </a:lnTo>
                <a:close/>
              </a:path>
              <a:path w="683259" h="138429">
                <a:moveTo>
                  <a:pt x="386274" y="46597"/>
                </a:moveTo>
                <a:lnTo>
                  <a:pt x="377030" y="46597"/>
                </a:lnTo>
                <a:lnTo>
                  <a:pt x="377030" y="56222"/>
                </a:lnTo>
                <a:lnTo>
                  <a:pt x="373265" y="56433"/>
                </a:lnTo>
                <a:lnTo>
                  <a:pt x="371766" y="70325"/>
                </a:lnTo>
                <a:lnTo>
                  <a:pt x="368322" y="89069"/>
                </a:lnTo>
                <a:lnTo>
                  <a:pt x="381002" y="90596"/>
                </a:lnTo>
                <a:lnTo>
                  <a:pt x="384270" y="71034"/>
                </a:lnTo>
                <a:lnTo>
                  <a:pt x="385948" y="54293"/>
                </a:lnTo>
                <a:lnTo>
                  <a:pt x="386274" y="46597"/>
                </a:lnTo>
                <a:close/>
              </a:path>
              <a:path w="683259" h="138429">
                <a:moveTo>
                  <a:pt x="373860" y="46722"/>
                </a:moveTo>
                <a:lnTo>
                  <a:pt x="287961" y="50110"/>
                </a:lnTo>
                <a:lnTo>
                  <a:pt x="289947" y="61110"/>
                </a:lnTo>
                <a:lnTo>
                  <a:pt x="373265" y="56433"/>
                </a:lnTo>
                <a:lnTo>
                  <a:pt x="373535" y="53930"/>
                </a:lnTo>
                <a:lnTo>
                  <a:pt x="373860" y="46722"/>
                </a:lnTo>
                <a:close/>
              </a:path>
              <a:path w="683259" h="138429">
                <a:moveTo>
                  <a:pt x="377030" y="46597"/>
                </a:moveTo>
                <a:lnTo>
                  <a:pt x="373860" y="46722"/>
                </a:lnTo>
                <a:lnTo>
                  <a:pt x="373535" y="53930"/>
                </a:lnTo>
                <a:lnTo>
                  <a:pt x="373265" y="56433"/>
                </a:lnTo>
                <a:lnTo>
                  <a:pt x="377030" y="56222"/>
                </a:lnTo>
                <a:lnTo>
                  <a:pt x="377030" y="46597"/>
                </a:lnTo>
                <a:close/>
              </a:path>
              <a:path w="683259" h="138429">
                <a:moveTo>
                  <a:pt x="379474" y="13444"/>
                </a:moveTo>
                <a:lnTo>
                  <a:pt x="374280" y="13444"/>
                </a:lnTo>
                <a:lnTo>
                  <a:pt x="374177" y="39700"/>
                </a:lnTo>
                <a:lnTo>
                  <a:pt x="373860" y="46722"/>
                </a:lnTo>
                <a:lnTo>
                  <a:pt x="377030" y="46597"/>
                </a:lnTo>
                <a:lnTo>
                  <a:pt x="386274" y="46597"/>
                </a:lnTo>
                <a:lnTo>
                  <a:pt x="386567" y="39700"/>
                </a:lnTo>
                <a:lnTo>
                  <a:pt x="386655" y="23833"/>
                </a:lnTo>
                <a:lnTo>
                  <a:pt x="379474" y="23833"/>
                </a:lnTo>
                <a:lnTo>
                  <a:pt x="379474" y="13444"/>
                </a:lnTo>
                <a:close/>
              </a:path>
              <a:path w="683259" h="138429">
                <a:moveTo>
                  <a:pt x="374280" y="13444"/>
                </a:moveTo>
                <a:lnTo>
                  <a:pt x="291780" y="13444"/>
                </a:lnTo>
                <a:lnTo>
                  <a:pt x="291780" y="23833"/>
                </a:lnTo>
                <a:lnTo>
                  <a:pt x="374280" y="23833"/>
                </a:lnTo>
                <a:lnTo>
                  <a:pt x="374280" y="13444"/>
                </a:lnTo>
                <a:close/>
              </a:path>
              <a:path w="683259" h="138429">
                <a:moveTo>
                  <a:pt x="386655" y="13444"/>
                </a:moveTo>
                <a:lnTo>
                  <a:pt x="379474" y="13444"/>
                </a:lnTo>
                <a:lnTo>
                  <a:pt x="379474" y="23833"/>
                </a:lnTo>
                <a:lnTo>
                  <a:pt x="386655" y="23833"/>
                </a:lnTo>
                <a:lnTo>
                  <a:pt x="386655" y="13444"/>
                </a:lnTo>
                <a:close/>
              </a:path>
              <a:path w="683259" h="138429">
                <a:moveTo>
                  <a:pt x="530712" y="89680"/>
                </a:moveTo>
                <a:lnTo>
                  <a:pt x="438434" y="89680"/>
                </a:lnTo>
                <a:lnTo>
                  <a:pt x="438434" y="99916"/>
                </a:lnTo>
                <a:lnTo>
                  <a:pt x="517879" y="99916"/>
                </a:lnTo>
                <a:lnTo>
                  <a:pt x="517879" y="138110"/>
                </a:lnTo>
                <a:lnTo>
                  <a:pt x="530712" y="138110"/>
                </a:lnTo>
                <a:lnTo>
                  <a:pt x="530712" y="89680"/>
                </a:lnTo>
                <a:close/>
              </a:path>
              <a:path w="683259" h="138429">
                <a:moveTo>
                  <a:pt x="530712" y="0"/>
                </a:moveTo>
                <a:lnTo>
                  <a:pt x="517879" y="0"/>
                </a:lnTo>
                <a:lnTo>
                  <a:pt x="517879" y="82041"/>
                </a:lnTo>
                <a:lnTo>
                  <a:pt x="530712" y="82041"/>
                </a:lnTo>
                <a:lnTo>
                  <a:pt x="530712" y="0"/>
                </a:lnTo>
                <a:close/>
              </a:path>
              <a:path w="683259" h="138429">
                <a:moveTo>
                  <a:pt x="489004" y="9472"/>
                </a:moveTo>
                <a:lnTo>
                  <a:pt x="424685" y="9472"/>
                </a:lnTo>
                <a:lnTo>
                  <a:pt x="424685" y="70888"/>
                </a:lnTo>
                <a:lnTo>
                  <a:pt x="489004" y="70888"/>
                </a:lnTo>
                <a:lnTo>
                  <a:pt x="489004" y="60652"/>
                </a:lnTo>
                <a:lnTo>
                  <a:pt x="436907" y="60652"/>
                </a:lnTo>
                <a:lnTo>
                  <a:pt x="436907" y="19555"/>
                </a:lnTo>
                <a:lnTo>
                  <a:pt x="489004" y="19555"/>
                </a:lnTo>
                <a:lnTo>
                  <a:pt x="489004" y="9472"/>
                </a:lnTo>
                <a:close/>
              </a:path>
              <a:path w="683259" h="138429">
                <a:moveTo>
                  <a:pt x="489004" y="19555"/>
                </a:moveTo>
                <a:lnTo>
                  <a:pt x="476782" y="19555"/>
                </a:lnTo>
                <a:lnTo>
                  <a:pt x="476782" y="60652"/>
                </a:lnTo>
                <a:lnTo>
                  <a:pt x="489004" y="60652"/>
                </a:lnTo>
                <a:lnTo>
                  <a:pt x="489004" y="19555"/>
                </a:lnTo>
                <a:close/>
              </a:path>
              <a:path w="683259" h="138429">
                <a:moveTo>
                  <a:pt x="615644" y="9472"/>
                </a:moveTo>
                <a:lnTo>
                  <a:pt x="613353" y="9472"/>
                </a:lnTo>
                <a:lnTo>
                  <a:pt x="613353" y="20013"/>
                </a:lnTo>
                <a:lnTo>
                  <a:pt x="608915" y="36981"/>
                </a:lnTo>
                <a:lnTo>
                  <a:pt x="597330" y="51715"/>
                </a:lnTo>
                <a:lnTo>
                  <a:pt x="581191" y="62896"/>
                </a:lnTo>
                <a:lnTo>
                  <a:pt x="563089" y="69208"/>
                </a:lnTo>
                <a:lnTo>
                  <a:pt x="568742" y="79749"/>
                </a:lnTo>
                <a:lnTo>
                  <a:pt x="589097" y="72005"/>
                </a:lnTo>
                <a:lnTo>
                  <a:pt x="606917" y="58819"/>
                </a:lnTo>
                <a:lnTo>
                  <a:pt x="619552" y="41163"/>
                </a:lnTo>
                <a:lnTo>
                  <a:pt x="620001" y="39183"/>
                </a:lnTo>
                <a:lnTo>
                  <a:pt x="615644" y="20013"/>
                </a:lnTo>
                <a:lnTo>
                  <a:pt x="615644" y="9472"/>
                </a:lnTo>
                <a:close/>
              </a:path>
              <a:path w="683259" h="138429">
                <a:moveTo>
                  <a:pt x="626644" y="9472"/>
                </a:moveTo>
                <a:lnTo>
                  <a:pt x="624353" y="9472"/>
                </a:lnTo>
                <a:lnTo>
                  <a:pt x="624353" y="20013"/>
                </a:lnTo>
                <a:lnTo>
                  <a:pt x="620001" y="39183"/>
                </a:lnTo>
                <a:lnTo>
                  <a:pt x="620466" y="41228"/>
                </a:lnTo>
                <a:lnTo>
                  <a:pt x="633137" y="58876"/>
                </a:lnTo>
                <a:lnTo>
                  <a:pt x="650964" y="72027"/>
                </a:lnTo>
                <a:lnTo>
                  <a:pt x="671255" y="79749"/>
                </a:lnTo>
                <a:lnTo>
                  <a:pt x="676908" y="69208"/>
                </a:lnTo>
                <a:lnTo>
                  <a:pt x="658840" y="62896"/>
                </a:lnTo>
                <a:lnTo>
                  <a:pt x="642724" y="51772"/>
                </a:lnTo>
                <a:lnTo>
                  <a:pt x="631103" y="37046"/>
                </a:lnTo>
                <a:lnTo>
                  <a:pt x="626644" y="20013"/>
                </a:lnTo>
                <a:lnTo>
                  <a:pt x="626644" y="9472"/>
                </a:lnTo>
                <a:close/>
              </a:path>
              <a:path w="683259" h="138429">
                <a:moveTo>
                  <a:pt x="624353" y="9472"/>
                </a:moveTo>
                <a:lnTo>
                  <a:pt x="615644" y="9472"/>
                </a:lnTo>
                <a:lnTo>
                  <a:pt x="615644" y="20013"/>
                </a:lnTo>
                <a:lnTo>
                  <a:pt x="620001" y="39183"/>
                </a:lnTo>
                <a:lnTo>
                  <a:pt x="624353" y="20013"/>
                </a:lnTo>
                <a:lnTo>
                  <a:pt x="624353" y="9472"/>
                </a:lnTo>
                <a:close/>
              </a:path>
              <a:path w="683259" h="138429">
                <a:moveTo>
                  <a:pt x="683172" y="109082"/>
                </a:moveTo>
                <a:lnTo>
                  <a:pt x="558047" y="109082"/>
                </a:lnTo>
                <a:lnTo>
                  <a:pt x="558047" y="119471"/>
                </a:lnTo>
                <a:lnTo>
                  <a:pt x="683172" y="119471"/>
                </a:lnTo>
                <a:lnTo>
                  <a:pt x="683172" y="109082"/>
                </a:lnTo>
                <a:close/>
              </a:path>
            </a:pathLst>
          </a:custGeom>
          <a:solidFill>
            <a:srgbClr val="6775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7486595" y="7216423"/>
            <a:ext cx="406400" cy="138430"/>
          </a:xfrm>
          <a:custGeom>
            <a:avLst/>
            <a:gdLst/>
            <a:ahLst/>
            <a:cxnLst/>
            <a:rect l="l" t="t" r="r" b="b"/>
            <a:pathLst>
              <a:path w="406400" h="138429">
                <a:moveTo>
                  <a:pt x="48583" y="109082"/>
                </a:moveTo>
                <a:lnTo>
                  <a:pt x="0" y="109082"/>
                </a:lnTo>
                <a:lnTo>
                  <a:pt x="0" y="119471"/>
                </a:lnTo>
                <a:lnTo>
                  <a:pt x="124819" y="119471"/>
                </a:lnTo>
                <a:lnTo>
                  <a:pt x="124819" y="112902"/>
                </a:lnTo>
                <a:lnTo>
                  <a:pt x="48583" y="112902"/>
                </a:lnTo>
                <a:lnTo>
                  <a:pt x="48583" y="109082"/>
                </a:lnTo>
                <a:close/>
              </a:path>
              <a:path w="406400" h="138429">
                <a:moveTo>
                  <a:pt x="61263" y="73333"/>
                </a:moveTo>
                <a:lnTo>
                  <a:pt x="48583" y="73333"/>
                </a:lnTo>
                <a:lnTo>
                  <a:pt x="48583" y="112902"/>
                </a:lnTo>
                <a:lnTo>
                  <a:pt x="61263" y="112902"/>
                </a:lnTo>
                <a:lnTo>
                  <a:pt x="61263" y="73333"/>
                </a:lnTo>
                <a:close/>
              </a:path>
              <a:path w="406400" h="138429">
                <a:moveTo>
                  <a:pt x="124819" y="109082"/>
                </a:moveTo>
                <a:lnTo>
                  <a:pt x="61263" y="109082"/>
                </a:lnTo>
                <a:lnTo>
                  <a:pt x="61263" y="112902"/>
                </a:lnTo>
                <a:lnTo>
                  <a:pt x="124819" y="112902"/>
                </a:lnTo>
                <a:lnTo>
                  <a:pt x="124819" y="109082"/>
                </a:lnTo>
                <a:close/>
              </a:path>
              <a:path w="406400" h="138429">
                <a:moveTo>
                  <a:pt x="109466" y="46749"/>
                </a:moveTo>
                <a:lnTo>
                  <a:pt x="100221" y="46749"/>
                </a:lnTo>
                <a:lnTo>
                  <a:pt x="100221" y="56374"/>
                </a:lnTo>
                <a:lnTo>
                  <a:pt x="96457" y="56586"/>
                </a:lnTo>
                <a:lnTo>
                  <a:pt x="94958" y="70478"/>
                </a:lnTo>
                <a:lnTo>
                  <a:pt x="91513" y="89221"/>
                </a:lnTo>
                <a:lnTo>
                  <a:pt x="104194" y="90749"/>
                </a:lnTo>
                <a:lnTo>
                  <a:pt x="107462" y="71187"/>
                </a:lnTo>
                <a:lnTo>
                  <a:pt x="109140" y="54446"/>
                </a:lnTo>
                <a:lnTo>
                  <a:pt x="109466" y="46749"/>
                </a:lnTo>
                <a:close/>
              </a:path>
              <a:path w="406400" h="138429">
                <a:moveTo>
                  <a:pt x="97052" y="46874"/>
                </a:moveTo>
                <a:lnTo>
                  <a:pt x="11152" y="50263"/>
                </a:lnTo>
                <a:lnTo>
                  <a:pt x="13138" y="61263"/>
                </a:lnTo>
                <a:lnTo>
                  <a:pt x="96457" y="56586"/>
                </a:lnTo>
                <a:lnTo>
                  <a:pt x="96727" y="54083"/>
                </a:lnTo>
                <a:lnTo>
                  <a:pt x="97052" y="46874"/>
                </a:lnTo>
                <a:close/>
              </a:path>
              <a:path w="406400" h="138429">
                <a:moveTo>
                  <a:pt x="100221" y="46749"/>
                </a:moveTo>
                <a:lnTo>
                  <a:pt x="97052" y="46874"/>
                </a:lnTo>
                <a:lnTo>
                  <a:pt x="96727" y="54083"/>
                </a:lnTo>
                <a:lnTo>
                  <a:pt x="96457" y="56586"/>
                </a:lnTo>
                <a:lnTo>
                  <a:pt x="100221" y="56374"/>
                </a:lnTo>
                <a:lnTo>
                  <a:pt x="100221" y="46749"/>
                </a:lnTo>
                <a:close/>
              </a:path>
              <a:path w="406400" h="138429">
                <a:moveTo>
                  <a:pt x="102666" y="13597"/>
                </a:moveTo>
                <a:lnTo>
                  <a:pt x="97471" y="13597"/>
                </a:lnTo>
                <a:lnTo>
                  <a:pt x="97369" y="39853"/>
                </a:lnTo>
                <a:lnTo>
                  <a:pt x="97052" y="46874"/>
                </a:lnTo>
                <a:lnTo>
                  <a:pt x="100221" y="46749"/>
                </a:lnTo>
                <a:lnTo>
                  <a:pt x="109466" y="46749"/>
                </a:lnTo>
                <a:lnTo>
                  <a:pt x="109758" y="39853"/>
                </a:lnTo>
                <a:lnTo>
                  <a:pt x="109846" y="23986"/>
                </a:lnTo>
                <a:lnTo>
                  <a:pt x="102666" y="23986"/>
                </a:lnTo>
                <a:lnTo>
                  <a:pt x="102666" y="13597"/>
                </a:lnTo>
                <a:close/>
              </a:path>
              <a:path w="406400" h="138429">
                <a:moveTo>
                  <a:pt x="97471" y="13597"/>
                </a:moveTo>
                <a:lnTo>
                  <a:pt x="14972" y="13597"/>
                </a:lnTo>
                <a:lnTo>
                  <a:pt x="14972" y="23986"/>
                </a:lnTo>
                <a:lnTo>
                  <a:pt x="97471" y="23986"/>
                </a:lnTo>
                <a:lnTo>
                  <a:pt x="97471" y="13597"/>
                </a:lnTo>
                <a:close/>
              </a:path>
              <a:path w="406400" h="138429">
                <a:moveTo>
                  <a:pt x="109846" y="13597"/>
                </a:moveTo>
                <a:lnTo>
                  <a:pt x="102666" y="13597"/>
                </a:lnTo>
                <a:lnTo>
                  <a:pt x="102666" y="23986"/>
                </a:lnTo>
                <a:lnTo>
                  <a:pt x="109846" y="23986"/>
                </a:lnTo>
                <a:lnTo>
                  <a:pt x="109846" y="13597"/>
                </a:lnTo>
                <a:close/>
              </a:path>
              <a:path w="406400" h="138429">
                <a:moveTo>
                  <a:pt x="212042" y="13597"/>
                </a:moveTo>
                <a:lnTo>
                  <a:pt x="148487" y="13597"/>
                </a:lnTo>
                <a:lnTo>
                  <a:pt x="148487" y="103583"/>
                </a:lnTo>
                <a:lnTo>
                  <a:pt x="212042" y="103583"/>
                </a:lnTo>
                <a:lnTo>
                  <a:pt x="212042" y="93346"/>
                </a:lnTo>
                <a:lnTo>
                  <a:pt x="160862" y="93346"/>
                </a:lnTo>
                <a:lnTo>
                  <a:pt x="160862" y="23833"/>
                </a:lnTo>
                <a:lnTo>
                  <a:pt x="212042" y="23833"/>
                </a:lnTo>
                <a:lnTo>
                  <a:pt x="212042" y="13597"/>
                </a:lnTo>
                <a:close/>
              </a:path>
              <a:path w="406400" h="138429">
                <a:moveTo>
                  <a:pt x="212042" y="23833"/>
                </a:moveTo>
                <a:lnTo>
                  <a:pt x="199667" y="23833"/>
                </a:lnTo>
                <a:lnTo>
                  <a:pt x="199667" y="93346"/>
                </a:lnTo>
                <a:lnTo>
                  <a:pt x="212042" y="93346"/>
                </a:lnTo>
                <a:lnTo>
                  <a:pt x="212042" y="23833"/>
                </a:lnTo>
                <a:close/>
              </a:path>
              <a:path w="406400" h="138429">
                <a:moveTo>
                  <a:pt x="253598" y="0"/>
                </a:moveTo>
                <a:lnTo>
                  <a:pt x="240917" y="0"/>
                </a:lnTo>
                <a:lnTo>
                  <a:pt x="240917" y="138416"/>
                </a:lnTo>
                <a:lnTo>
                  <a:pt x="253598" y="138416"/>
                </a:lnTo>
                <a:lnTo>
                  <a:pt x="253598" y="0"/>
                </a:lnTo>
                <a:close/>
              </a:path>
              <a:path w="406400" h="138429">
                <a:moveTo>
                  <a:pt x="329669" y="109082"/>
                </a:moveTo>
                <a:lnTo>
                  <a:pt x="281086" y="109082"/>
                </a:lnTo>
                <a:lnTo>
                  <a:pt x="281086" y="119471"/>
                </a:lnTo>
                <a:lnTo>
                  <a:pt x="405905" y="119471"/>
                </a:lnTo>
                <a:lnTo>
                  <a:pt x="405905" y="112902"/>
                </a:lnTo>
                <a:lnTo>
                  <a:pt x="329669" y="112902"/>
                </a:lnTo>
                <a:lnTo>
                  <a:pt x="329669" y="109082"/>
                </a:lnTo>
                <a:close/>
              </a:path>
              <a:path w="406400" h="138429">
                <a:moveTo>
                  <a:pt x="342350" y="73333"/>
                </a:moveTo>
                <a:lnTo>
                  <a:pt x="329669" y="73333"/>
                </a:lnTo>
                <a:lnTo>
                  <a:pt x="329669" y="112902"/>
                </a:lnTo>
                <a:lnTo>
                  <a:pt x="342350" y="112902"/>
                </a:lnTo>
                <a:lnTo>
                  <a:pt x="342350" y="73333"/>
                </a:lnTo>
                <a:close/>
              </a:path>
              <a:path w="406400" h="138429">
                <a:moveTo>
                  <a:pt x="405905" y="109082"/>
                </a:moveTo>
                <a:lnTo>
                  <a:pt x="342350" y="109082"/>
                </a:lnTo>
                <a:lnTo>
                  <a:pt x="342350" y="112902"/>
                </a:lnTo>
                <a:lnTo>
                  <a:pt x="405905" y="112902"/>
                </a:lnTo>
                <a:lnTo>
                  <a:pt x="405905" y="109082"/>
                </a:lnTo>
                <a:close/>
              </a:path>
              <a:path w="406400" h="138429">
                <a:moveTo>
                  <a:pt x="390552" y="46749"/>
                </a:moveTo>
                <a:lnTo>
                  <a:pt x="381308" y="46749"/>
                </a:lnTo>
                <a:lnTo>
                  <a:pt x="381308" y="56374"/>
                </a:lnTo>
                <a:lnTo>
                  <a:pt x="377543" y="56586"/>
                </a:lnTo>
                <a:lnTo>
                  <a:pt x="376044" y="70478"/>
                </a:lnTo>
                <a:lnTo>
                  <a:pt x="372599" y="89221"/>
                </a:lnTo>
                <a:lnTo>
                  <a:pt x="385280" y="90749"/>
                </a:lnTo>
                <a:lnTo>
                  <a:pt x="388548" y="71187"/>
                </a:lnTo>
                <a:lnTo>
                  <a:pt x="390226" y="54446"/>
                </a:lnTo>
                <a:lnTo>
                  <a:pt x="390552" y="46749"/>
                </a:lnTo>
                <a:close/>
              </a:path>
              <a:path w="406400" h="138429">
                <a:moveTo>
                  <a:pt x="378138" y="46874"/>
                </a:moveTo>
                <a:lnTo>
                  <a:pt x="292239" y="50263"/>
                </a:lnTo>
                <a:lnTo>
                  <a:pt x="294225" y="61263"/>
                </a:lnTo>
                <a:lnTo>
                  <a:pt x="377543" y="56586"/>
                </a:lnTo>
                <a:lnTo>
                  <a:pt x="377813" y="54083"/>
                </a:lnTo>
                <a:lnTo>
                  <a:pt x="378138" y="46874"/>
                </a:lnTo>
                <a:close/>
              </a:path>
              <a:path w="406400" h="138429">
                <a:moveTo>
                  <a:pt x="381308" y="46749"/>
                </a:moveTo>
                <a:lnTo>
                  <a:pt x="378138" y="46874"/>
                </a:lnTo>
                <a:lnTo>
                  <a:pt x="377813" y="54083"/>
                </a:lnTo>
                <a:lnTo>
                  <a:pt x="377543" y="56586"/>
                </a:lnTo>
                <a:lnTo>
                  <a:pt x="381308" y="56374"/>
                </a:lnTo>
                <a:lnTo>
                  <a:pt x="381308" y="46749"/>
                </a:lnTo>
                <a:close/>
              </a:path>
              <a:path w="406400" h="138429">
                <a:moveTo>
                  <a:pt x="383752" y="13597"/>
                </a:moveTo>
                <a:lnTo>
                  <a:pt x="378558" y="13597"/>
                </a:lnTo>
                <a:lnTo>
                  <a:pt x="378455" y="39853"/>
                </a:lnTo>
                <a:lnTo>
                  <a:pt x="378138" y="46874"/>
                </a:lnTo>
                <a:lnTo>
                  <a:pt x="381308" y="46749"/>
                </a:lnTo>
                <a:lnTo>
                  <a:pt x="390552" y="46749"/>
                </a:lnTo>
                <a:lnTo>
                  <a:pt x="390844" y="39853"/>
                </a:lnTo>
                <a:lnTo>
                  <a:pt x="390933" y="23986"/>
                </a:lnTo>
                <a:lnTo>
                  <a:pt x="383752" y="23986"/>
                </a:lnTo>
                <a:lnTo>
                  <a:pt x="383752" y="13597"/>
                </a:lnTo>
                <a:close/>
              </a:path>
              <a:path w="406400" h="138429">
                <a:moveTo>
                  <a:pt x="378558" y="13597"/>
                </a:moveTo>
                <a:lnTo>
                  <a:pt x="296058" y="13597"/>
                </a:lnTo>
                <a:lnTo>
                  <a:pt x="296058" y="23986"/>
                </a:lnTo>
                <a:lnTo>
                  <a:pt x="378558" y="23986"/>
                </a:lnTo>
                <a:lnTo>
                  <a:pt x="378558" y="13597"/>
                </a:lnTo>
                <a:close/>
              </a:path>
              <a:path w="406400" h="138429">
                <a:moveTo>
                  <a:pt x="390933" y="13597"/>
                </a:moveTo>
                <a:lnTo>
                  <a:pt x="383752" y="13597"/>
                </a:lnTo>
                <a:lnTo>
                  <a:pt x="383752" y="23986"/>
                </a:lnTo>
                <a:lnTo>
                  <a:pt x="390933" y="23986"/>
                </a:lnTo>
                <a:lnTo>
                  <a:pt x="390933" y="13597"/>
                </a:lnTo>
                <a:close/>
              </a:path>
            </a:pathLst>
          </a:custGeom>
          <a:solidFill>
            <a:srgbClr val="6775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8229867" y="7219480"/>
            <a:ext cx="125095" cy="76835"/>
          </a:xfrm>
          <a:custGeom>
            <a:avLst/>
            <a:gdLst/>
            <a:ahLst/>
            <a:cxnLst/>
            <a:rect l="l" t="t" r="r" b="b"/>
            <a:pathLst>
              <a:path w="125095" h="76834">
                <a:moveTo>
                  <a:pt x="108623" y="0"/>
                </a:moveTo>
                <a:lnTo>
                  <a:pt x="95948" y="0"/>
                </a:lnTo>
                <a:lnTo>
                  <a:pt x="95948" y="15278"/>
                </a:lnTo>
                <a:lnTo>
                  <a:pt x="108623" y="15278"/>
                </a:lnTo>
                <a:lnTo>
                  <a:pt x="108623" y="0"/>
                </a:lnTo>
                <a:close/>
              </a:path>
              <a:path w="125095" h="76834">
                <a:moveTo>
                  <a:pt x="124828" y="66154"/>
                </a:moveTo>
                <a:lnTo>
                  <a:pt x="68757" y="66154"/>
                </a:lnTo>
                <a:lnTo>
                  <a:pt x="68757" y="50876"/>
                </a:lnTo>
                <a:lnTo>
                  <a:pt x="108623" y="50876"/>
                </a:lnTo>
                <a:lnTo>
                  <a:pt x="108623" y="46443"/>
                </a:lnTo>
                <a:lnTo>
                  <a:pt x="68757" y="46443"/>
                </a:lnTo>
                <a:lnTo>
                  <a:pt x="56222" y="46443"/>
                </a:lnTo>
                <a:lnTo>
                  <a:pt x="56222" y="45847"/>
                </a:lnTo>
                <a:lnTo>
                  <a:pt x="108623" y="45847"/>
                </a:lnTo>
                <a:lnTo>
                  <a:pt x="108623" y="40767"/>
                </a:lnTo>
                <a:lnTo>
                  <a:pt x="29184" y="40767"/>
                </a:lnTo>
                <a:lnTo>
                  <a:pt x="29184" y="25527"/>
                </a:lnTo>
                <a:lnTo>
                  <a:pt x="95948" y="25527"/>
                </a:lnTo>
                <a:lnTo>
                  <a:pt x="95948" y="40640"/>
                </a:lnTo>
                <a:lnTo>
                  <a:pt x="108623" y="40640"/>
                </a:lnTo>
                <a:lnTo>
                  <a:pt x="108623" y="25527"/>
                </a:lnTo>
                <a:lnTo>
                  <a:pt x="108623" y="25057"/>
                </a:lnTo>
                <a:lnTo>
                  <a:pt x="108623" y="15367"/>
                </a:lnTo>
                <a:lnTo>
                  <a:pt x="29184" y="15367"/>
                </a:lnTo>
                <a:lnTo>
                  <a:pt x="29184" y="127"/>
                </a:lnTo>
                <a:lnTo>
                  <a:pt x="16662" y="127"/>
                </a:lnTo>
                <a:lnTo>
                  <a:pt x="16662" y="15367"/>
                </a:lnTo>
                <a:lnTo>
                  <a:pt x="16662" y="25527"/>
                </a:lnTo>
                <a:lnTo>
                  <a:pt x="16662" y="40767"/>
                </a:lnTo>
                <a:lnTo>
                  <a:pt x="16662" y="45847"/>
                </a:lnTo>
                <a:lnTo>
                  <a:pt x="16662" y="50927"/>
                </a:lnTo>
                <a:lnTo>
                  <a:pt x="56222" y="50927"/>
                </a:lnTo>
                <a:lnTo>
                  <a:pt x="56222" y="66167"/>
                </a:lnTo>
                <a:lnTo>
                  <a:pt x="0" y="66167"/>
                </a:lnTo>
                <a:lnTo>
                  <a:pt x="0" y="69977"/>
                </a:lnTo>
                <a:lnTo>
                  <a:pt x="0" y="76327"/>
                </a:lnTo>
                <a:lnTo>
                  <a:pt x="124828" y="76327"/>
                </a:lnTo>
                <a:lnTo>
                  <a:pt x="124828" y="70281"/>
                </a:lnTo>
                <a:lnTo>
                  <a:pt x="124828" y="69977"/>
                </a:lnTo>
                <a:lnTo>
                  <a:pt x="124828" y="66154"/>
                </a:lnTo>
                <a:close/>
              </a:path>
            </a:pathLst>
          </a:custGeom>
          <a:solidFill>
            <a:srgbClr val="6775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8245145" y="7308506"/>
            <a:ext cx="94615" cy="44450"/>
          </a:xfrm>
          <a:custGeom>
            <a:avLst/>
            <a:gdLst/>
            <a:ahLst/>
            <a:cxnLst/>
            <a:rect l="l" t="t" r="r" b="b"/>
            <a:pathLst>
              <a:path w="94615" h="44450">
                <a:moveTo>
                  <a:pt x="94272" y="10287"/>
                </a:moveTo>
                <a:lnTo>
                  <a:pt x="81889" y="10287"/>
                </a:lnTo>
                <a:lnTo>
                  <a:pt x="81889" y="34112"/>
                </a:lnTo>
                <a:lnTo>
                  <a:pt x="94272" y="34112"/>
                </a:lnTo>
                <a:lnTo>
                  <a:pt x="94272" y="10287"/>
                </a:lnTo>
                <a:close/>
              </a:path>
              <a:path w="94615" h="44450">
                <a:moveTo>
                  <a:pt x="94272" y="0"/>
                </a:moveTo>
                <a:lnTo>
                  <a:pt x="0" y="0"/>
                </a:lnTo>
                <a:lnTo>
                  <a:pt x="0" y="10160"/>
                </a:lnTo>
                <a:lnTo>
                  <a:pt x="0" y="34290"/>
                </a:lnTo>
                <a:lnTo>
                  <a:pt x="0" y="44450"/>
                </a:lnTo>
                <a:lnTo>
                  <a:pt x="94272" y="44450"/>
                </a:lnTo>
                <a:lnTo>
                  <a:pt x="94272" y="34290"/>
                </a:lnTo>
                <a:lnTo>
                  <a:pt x="12534" y="34290"/>
                </a:lnTo>
                <a:lnTo>
                  <a:pt x="12534" y="10160"/>
                </a:lnTo>
                <a:lnTo>
                  <a:pt x="94272" y="10160"/>
                </a:lnTo>
                <a:lnTo>
                  <a:pt x="94272" y="0"/>
                </a:lnTo>
                <a:close/>
              </a:path>
            </a:pathLst>
          </a:custGeom>
          <a:solidFill>
            <a:srgbClr val="6775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8370417" y="7222146"/>
            <a:ext cx="125730" cy="129539"/>
          </a:xfrm>
          <a:custGeom>
            <a:avLst/>
            <a:gdLst/>
            <a:ahLst/>
            <a:cxnLst/>
            <a:rect l="l" t="t" r="r" b="b"/>
            <a:pathLst>
              <a:path w="125729" h="129540">
                <a:moveTo>
                  <a:pt x="110147" y="48056"/>
                </a:moveTo>
                <a:lnTo>
                  <a:pt x="29019" y="48056"/>
                </a:lnTo>
                <a:lnTo>
                  <a:pt x="29019" y="33540"/>
                </a:lnTo>
                <a:lnTo>
                  <a:pt x="105867" y="33540"/>
                </a:lnTo>
                <a:lnTo>
                  <a:pt x="105867" y="23774"/>
                </a:lnTo>
                <a:lnTo>
                  <a:pt x="29019" y="23774"/>
                </a:lnTo>
                <a:lnTo>
                  <a:pt x="29019" y="10160"/>
                </a:lnTo>
                <a:lnTo>
                  <a:pt x="109537" y="10160"/>
                </a:lnTo>
                <a:lnTo>
                  <a:pt x="109537" y="0"/>
                </a:lnTo>
                <a:lnTo>
                  <a:pt x="16497" y="0"/>
                </a:lnTo>
                <a:lnTo>
                  <a:pt x="16497" y="10160"/>
                </a:lnTo>
                <a:lnTo>
                  <a:pt x="16497" y="24130"/>
                </a:lnTo>
                <a:lnTo>
                  <a:pt x="16497" y="33020"/>
                </a:lnTo>
                <a:lnTo>
                  <a:pt x="16497" y="53340"/>
                </a:lnTo>
                <a:lnTo>
                  <a:pt x="16497" y="58420"/>
                </a:lnTo>
                <a:lnTo>
                  <a:pt x="110147" y="58420"/>
                </a:lnTo>
                <a:lnTo>
                  <a:pt x="110147" y="53340"/>
                </a:lnTo>
                <a:lnTo>
                  <a:pt x="29019" y="53340"/>
                </a:lnTo>
                <a:lnTo>
                  <a:pt x="29019" y="52793"/>
                </a:lnTo>
                <a:lnTo>
                  <a:pt x="110147" y="52793"/>
                </a:lnTo>
                <a:lnTo>
                  <a:pt x="110147" y="48056"/>
                </a:lnTo>
                <a:close/>
              </a:path>
              <a:path w="125729" h="129540">
                <a:moveTo>
                  <a:pt x="111213" y="119100"/>
                </a:moveTo>
                <a:lnTo>
                  <a:pt x="28409" y="119100"/>
                </a:lnTo>
                <a:lnTo>
                  <a:pt x="28409" y="92710"/>
                </a:lnTo>
                <a:lnTo>
                  <a:pt x="15887" y="92710"/>
                </a:lnTo>
                <a:lnTo>
                  <a:pt x="15887" y="124460"/>
                </a:lnTo>
                <a:lnTo>
                  <a:pt x="15887" y="129540"/>
                </a:lnTo>
                <a:lnTo>
                  <a:pt x="111213" y="129540"/>
                </a:lnTo>
                <a:lnTo>
                  <a:pt x="111213" y="124460"/>
                </a:lnTo>
                <a:lnTo>
                  <a:pt x="28409" y="124460"/>
                </a:lnTo>
                <a:lnTo>
                  <a:pt x="28409" y="123837"/>
                </a:lnTo>
                <a:lnTo>
                  <a:pt x="111213" y="123837"/>
                </a:lnTo>
                <a:lnTo>
                  <a:pt x="111213" y="119100"/>
                </a:lnTo>
                <a:close/>
              </a:path>
              <a:path w="125729" h="129540">
                <a:moveTo>
                  <a:pt x="125272" y="69850"/>
                </a:moveTo>
                <a:lnTo>
                  <a:pt x="0" y="69850"/>
                </a:lnTo>
                <a:lnTo>
                  <a:pt x="0" y="73660"/>
                </a:lnTo>
                <a:lnTo>
                  <a:pt x="0" y="80010"/>
                </a:lnTo>
                <a:lnTo>
                  <a:pt x="57137" y="80010"/>
                </a:lnTo>
                <a:lnTo>
                  <a:pt x="57137" y="105346"/>
                </a:lnTo>
                <a:lnTo>
                  <a:pt x="69811" y="105346"/>
                </a:lnTo>
                <a:lnTo>
                  <a:pt x="69811" y="80302"/>
                </a:lnTo>
                <a:lnTo>
                  <a:pt x="125272" y="80302"/>
                </a:lnTo>
                <a:lnTo>
                  <a:pt x="125272" y="73875"/>
                </a:lnTo>
                <a:lnTo>
                  <a:pt x="69811" y="73875"/>
                </a:lnTo>
                <a:lnTo>
                  <a:pt x="57137" y="73875"/>
                </a:lnTo>
                <a:lnTo>
                  <a:pt x="57137" y="73660"/>
                </a:lnTo>
                <a:lnTo>
                  <a:pt x="125272" y="73660"/>
                </a:lnTo>
                <a:lnTo>
                  <a:pt x="125272" y="69850"/>
                </a:lnTo>
                <a:close/>
              </a:path>
            </a:pathLst>
          </a:custGeom>
          <a:solidFill>
            <a:srgbClr val="677582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6" name="object 8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942837" y="7216423"/>
            <a:ext cx="245806" cy="138569"/>
          </a:xfrm>
          <a:prstGeom prst="rect">
            <a:avLst/>
          </a:prstGeom>
        </p:spPr>
      </p:pic>
      <p:grpSp>
        <p:nvGrpSpPr>
          <p:cNvPr id="87" name="object 87"/>
          <p:cNvGrpSpPr/>
          <p:nvPr/>
        </p:nvGrpSpPr>
        <p:grpSpPr>
          <a:xfrm>
            <a:off x="0" y="0"/>
            <a:ext cx="13002260" cy="800100"/>
            <a:chOff x="0" y="0"/>
            <a:chExt cx="13002260" cy="800100"/>
          </a:xfrm>
        </p:grpSpPr>
        <p:sp>
          <p:nvSpPr>
            <p:cNvPr id="88" name="object 88"/>
            <p:cNvSpPr/>
            <p:nvPr/>
          </p:nvSpPr>
          <p:spPr>
            <a:xfrm>
              <a:off x="0" y="0"/>
              <a:ext cx="13002260" cy="628650"/>
            </a:xfrm>
            <a:custGeom>
              <a:avLst/>
              <a:gdLst/>
              <a:ahLst/>
              <a:cxnLst/>
              <a:rect l="l" t="t" r="r" b="b"/>
              <a:pathLst>
                <a:path w="13002260" h="628650">
                  <a:moveTo>
                    <a:pt x="0" y="628035"/>
                  </a:moveTo>
                  <a:lnTo>
                    <a:pt x="0" y="0"/>
                  </a:lnTo>
                  <a:lnTo>
                    <a:pt x="13001656" y="0"/>
                  </a:lnTo>
                  <a:lnTo>
                    <a:pt x="13001656" y="628035"/>
                  </a:lnTo>
                  <a:lnTo>
                    <a:pt x="0" y="628035"/>
                  </a:lnTo>
                  <a:close/>
                </a:path>
              </a:pathLst>
            </a:custGeom>
            <a:solidFill>
              <a:srgbClr val="70B6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8179041" y="86171"/>
              <a:ext cx="3549650" cy="415925"/>
            </a:xfrm>
            <a:custGeom>
              <a:avLst/>
              <a:gdLst/>
              <a:ahLst/>
              <a:cxnLst/>
              <a:rect l="l" t="t" r="r" b="b"/>
              <a:pathLst>
                <a:path w="3549650" h="415925">
                  <a:moveTo>
                    <a:pt x="3341511" y="0"/>
                  </a:moveTo>
                  <a:lnTo>
                    <a:pt x="207715" y="0"/>
                  </a:lnTo>
                  <a:lnTo>
                    <a:pt x="160088" y="5485"/>
                  </a:lnTo>
                  <a:lnTo>
                    <a:pt x="116367" y="21112"/>
                  </a:lnTo>
                  <a:lnTo>
                    <a:pt x="77800" y="45632"/>
                  </a:lnTo>
                  <a:lnTo>
                    <a:pt x="45632" y="77800"/>
                  </a:lnTo>
                  <a:lnTo>
                    <a:pt x="21112" y="116367"/>
                  </a:lnTo>
                  <a:lnTo>
                    <a:pt x="5485" y="160088"/>
                  </a:lnTo>
                  <a:lnTo>
                    <a:pt x="0" y="207715"/>
                  </a:lnTo>
                  <a:lnTo>
                    <a:pt x="5485" y="255342"/>
                  </a:lnTo>
                  <a:lnTo>
                    <a:pt x="21112" y="299063"/>
                  </a:lnTo>
                  <a:lnTo>
                    <a:pt x="45632" y="337631"/>
                  </a:lnTo>
                  <a:lnTo>
                    <a:pt x="77800" y="369798"/>
                  </a:lnTo>
                  <a:lnTo>
                    <a:pt x="116367" y="394318"/>
                  </a:lnTo>
                  <a:lnTo>
                    <a:pt x="160088" y="409945"/>
                  </a:lnTo>
                  <a:lnTo>
                    <a:pt x="207715" y="415431"/>
                  </a:lnTo>
                  <a:lnTo>
                    <a:pt x="3341511" y="415431"/>
                  </a:lnTo>
                  <a:lnTo>
                    <a:pt x="3389138" y="409945"/>
                  </a:lnTo>
                  <a:lnTo>
                    <a:pt x="3432859" y="394318"/>
                  </a:lnTo>
                  <a:lnTo>
                    <a:pt x="3471426" y="369798"/>
                  </a:lnTo>
                  <a:lnTo>
                    <a:pt x="3503593" y="337631"/>
                  </a:lnTo>
                  <a:lnTo>
                    <a:pt x="3528114" y="299063"/>
                  </a:lnTo>
                  <a:lnTo>
                    <a:pt x="3543740" y="255342"/>
                  </a:lnTo>
                  <a:lnTo>
                    <a:pt x="3549226" y="207715"/>
                  </a:lnTo>
                  <a:lnTo>
                    <a:pt x="3543740" y="160088"/>
                  </a:lnTo>
                  <a:lnTo>
                    <a:pt x="3528114" y="116367"/>
                  </a:lnTo>
                  <a:lnTo>
                    <a:pt x="3503593" y="77800"/>
                  </a:lnTo>
                  <a:lnTo>
                    <a:pt x="3471426" y="45632"/>
                  </a:lnTo>
                  <a:lnTo>
                    <a:pt x="3432859" y="21112"/>
                  </a:lnTo>
                  <a:lnTo>
                    <a:pt x="3389138" y="5485"/>
                  </a:lnTo>
                  <a:lnTo>
                    <a:pt x="3341511" y="0"/>
                  </a:lnTo>
                  <a:close/>
                </a:path>
              </a:pathLst>
            </a:custGeom>
            <a:solidFill>
              <a:srgbClr val="EFF2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0" name="object 9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359663" y="185514"/>
              <a:ext cx="214402" cy="214448"/>
            </a:xfrm>
            <a:prstGeom prst="rect">
              <a:avLst/>
            </a:prstGeom>
          </p:spPr>
        </p:pic>
        <p:pic>
          <p:nvPicPr>
            <p:cNvPr id="91" name="object 9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432695" y="176485"/>
              <a:ext cx="243840" cy="243840"/>
            </a:xfrm>
            <a:prstGeom prst="rect">
              <a:avLst/>
            </a:prstGeom>
          </p:spPr>
        </p:pic>
        <p:sp>
          <p:nvSpPr>
            <p:cNvPr id="92" name="object 92"/>
            <p:cNvSpPr/>
            <p:nvPr/>
          </p:nvSpPr>
          <p:spPr>
            <a:xfrm>
              <a:off x="11990159" y="104241"/>
              <a:ext cx="758825" cy="388620"/>
            </a:xfrm>
            <a:custGeom>
              <a:avLst/>
              <a:gdLst/>
              <a:ahLst/>
              <a:cxnLst/>
              <a:rect l="l" t="t" r="r" b="b"/>
              <a:pathLst>
                <a:path w="758825" h="388620">
                  <a:moveTo>
                    <a:pt x="234810" y="258927"/>
                  </a:moveTo>
                  <a:lnTo>
                    <a:pt x="228752" y="252869"/>
                  </a:lnTo>
                  <a:lnTo>
                    <a:pt x="6070" y="252869"/>
                  </a:lnTo>
                  <a:lnTo>
                    <a:pt x="0" y="258927"/>
                  </a:lnTo>
                  <a:lnTo>
                    <a:pt x="0" y="266407"/>
                  </a:lnTo>
                  <a:lnTo>
                    <a:pt x="0" y="273888"/>
                  </a:lnTo>
                  <a:lnTo>
                    <a:pt x="6070" y="279958"/>
                  </a:lnTo>
                  <a:lnTo>
                    <a:pt x="228752" y="279958"/>
                  </a:lnTo>
                  <a:lnTo>
                    <a:pt x="234810" y="273888"/>
                  </a:lnTo>
                  <a:lnTo>
                    <a:pt x="234810" y="258927"/>
                  </a:lnTo>
                  <a:close/>
                </a:path>
                <a:path w="758825" h="388620">
                  <a:moveTo>
                    <a:pt x="234810" y="186690"/>
                  </a:moveTo>
                  <a:lnTo>
                    <a:pt x="228752" y="180619"/>
                  </a:lnTo>
                  <a:lnTo>
                    <a:pt x="6070" y="180619"/>
                  </a:lnTo>
                  <a:lnTo>
                    <a:pt x="0" y="186690"/>
                  </a:lnTo>
                  <a:lnTo>
                    <a:pt x="0" y="194170"/>
                  </a:lnTo>
                  <a:lnTo>
                    <a:pt x="0" y="201650"/>
                  </a:lnTo>
                  <a:lnTo>
                    <a:pt x="6070" y="207721"/>
                  </a:lnTo>
                  <a:lnTo>
                    <a:pt x="228752" y="207721"/>
                  </a:lnTo>
                  <a:lnTo>
                    <a:pt x="234810" y="201650"/>
                  </a:lnTo>
                  <a:lnTo>
                    <a:pt x="234810" y="186690"/>
                  </a:lnTo>
                  <a:close/>
                </a:path>
                <a:path w="758825" h="388620">
                  <a:moveTo>
                    <a:pt x="234810" y="114427"/>
                  </a:moveTo>
                  <a:lnTo>
                    <a:pt x="228752" y="108369"/>
                  </a:lnTo>
                  <a:lnTo>
                    <a:pt x="6070" y="108369"/>
                  </a:lnTo>
                  <a:lnTo>
                    <a:pt x="0" y="114427"/>
                  </a:lnTo>
                  <a:lnTo>
                    <a:pt x="0" y="121907"/>
                  </a:lnTo>
                  <a:lnTo>
                    <a:pt x="0" y="129400"/>
                  </a:lnTo>
                  <a:lnTo>
                    <a:pt x="6070" y="135458"/>
                  </a:lnTo>
                  <a:lnTo>
                    <a:pt x="228752" y="135458"/>
                  </a:lnTo>
                  <a:lnTo>
                    <a:pt x="234810" y="129400"/>
                  </a:lnTo>
                  <a:lnTo>
                    <a:pt x="234810" y="114427"/>
                  </a:lnTo>
                  <a:close/>
                </a:path>
                <a:path w="758825" h="388620">
                  <a:moveTo>
                    <a:pt x="758621" y="194157"/>
                  </a:moveTo>
                  <a:lnTo>
                    <a:pt x="753491" y="149644"/>
                  </a:lnTo>
                  <a:lnTo>
                    <a:pt x="740562" y="113474"/>
                  </a:lnTo>
                  <a:lnTo>
                    <a:pt x="740562" y="194157"/>
                  </a:lnTo>
                  <a:lnTo>
                    <a:pt x="734263" y="240982"/>
                  </a:lnTo>
                  <a:lnTo>
                    <a:pt x="716521" y="283044"/>
                  </a:lnTo>
                  <a:lnTo>
                    <a:pt x="688975" y="318693"/>
                  </a:lnTo>
                  <a:lnTo>
                    <a:pt x="653338" y="346227"/>
                  </a:lnTo>
                  <a:lnTo>
                    <a:pt x="611263" y="363982"/>
                  </a:lnTo>
                  <a:lnTo>
                    <a:pt x="564451" y="370268"/>
                  </a:lnTo>
                  <a:lnTo>
                    <a:pt x="517639" y="363982"/>
                  </a:lnTo>
                  <a:lnTo>
                    <a:pt x="475564" y="346227"/>
                  </a:lnTo>
                  <a:lnTo>
                    <a:pt x="439928" y="318693"/>
                  </a:lnTo>
                  <a:lnTo>
                    <a:pt x="412394" y="283044"/>
                  </a:lnTo>
                  <a:lnTo>
                    <a:pt x="394639" y="240982"/>
                  </a:lnTo>
                  <a:lnTo>
                    <a:pt x="388340" y="194157"/>
                  </a:lnTo>
                  <a:lnTo>
                    <a:pt x="394639" y="147345"/>
                  </a:lnTo>
                  <a:lnTo>
                    <a:pt x="412394" y="105283"/>
                  </a:lnTo>
                  <a:lnTo>
                    <a:pt x="439928" y="69634"/>
                  </a:lnTo>
                  <a:lnTo>
                    <a:pt x="475564" y="42100"/>
                  </a:lnTo>
                  <a:lnTo>
                    <a:pt x="517639" y="24345"/>
                  </a:lnTo>
                  <a:lnTo>
                    <a:pt x="564451" y="18059"/>
                  </a:lnTo>
                  <a:lnTo>
                    <a:pt x="611263" y="24345"/>
                  </a:lnTo>
                  <a:lnTo>
                    <a:pt x="653338" y="42100"/>
                  </a:lnTo>
                  <a:lnTo>
                    <a:pt x="688975" y="69634"/>
                  </a:lnTo>
                  <a:lnTo>
                    <a:pt x="716521" y="105283"/>
                  </a:lnTo>
                  <a:lnTo>
                    <a:pt x="734263" y="147345"/>
                  </a:lnTo>
                  <a:lnTo>
                    <a:pt x="740562" y="194157"/>
                  </a:lnTo>
                  <a:lnTo>
                    <a:pt x="740562" y="113474"/>
                  </a:lnTo>
                  <a:lnTo>
                    <a:pt x="715962" y="72720"/>
                  </a:lnTo>
                  <a:lnTo>
                    <a:pt x="685888" y="42646"/>
                  </a:lnTo>
                  <a:lnTo>
                    <a:pt x="649846" y="19735"/>
                  </a:lnTo>
                  <a:lnTo>
                    <a:pt x="608977" y="5118"/>
                  </a:lnTo>
                  <a:lnTo>
                    <a:pt x="564451" y="0"/>
                  </a:lnTo>
                  <a:lnTo>
                    <a:pt x="519925" y="5118"/>
                  </a:lnTo>
                  <a:lnTo>
                    <a:pt x="479056" y="19735"/>
                  </a:lnTo>
                  <a:lnTo>
                    <a:pt x="443014" y="42646"/>
                  </a:lnTo>
                  <a:lnTo>
                    <a:pt x="412940" y="72720"/>
                  </a:lnTo>
                  <a:lnTo>
                    <a:pt x="390017" y="108775"/>
                  </a:lnTo>
                  <a:lnTo>
                    <a:pt x="375412" y="149644"/>
                  </a:lnTo>
                  <a:lnTo>
                    <a:pt x="370281" y="194157"/>
                  </a:lnTo>
                  <a:lnTo>
                    <a:pt x="375412" y="238683"/>
                  </a:lnTo>
                  <a:lnTo>
                    <a:pt x="390017" y="279552"/>
                  </a:lnTo>
                  <a:lnTo>
                    <a:pt x="412940" y="315607"/>
                  </a:lnTo>
                  <a:lnTo>
                    <a:pt x="443014" y="345681"/>
                  </a:lnTo>
                  <a:lnTo>
                    <a:pt x="479056" y="368592"/>
                  </a:lnTo>
                  <a:lnTo>
                    <a:pt x="519925" y="383209"/>
                  </a:lnTo>
                  <a:lnTo>
                    <a:pt x="564451" y="388327"/>
                  </a:lnTo>
                  <a:lnTo>
                    <a:pt x="608977" y="383209"/>
                  </a:lnTo>
                  <a:lnTo>
                    <a:pt x="649846" y="368592"/>
                  </a:lnTo>
                  <a:lnTo>
                    <a:pt x="685888" y="345681"/>
                  </a:lnTo>
                  <a:lnTo>
                    <a:pt x="715962" y="315607"/>
                  </a:lnTo>
                  <a:lnTo>
                    <a:pt x="738886" y="279552"/>
                  </a:lnTo>
                  <a:lnTo>
                    <a:pt x="753491" y="238683"/>
                  </a:lnTo>
                  <a:lnTo>
                    <a:pt x="758621" y="194157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3" name="object 9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1041" y="0"/>
              <a:ext cx="1155982" cy="799629"/>
            </a:xfrm>
            <a:prstGeom prst="rect">
              <a:avLst/>
            </a:prstGeom>
          </p:spPr>
        </p:pic>
      </p:grpSp>
      <p:pic>
        <p:nvPicPr>
          <p:cNvPr id="94" name="object 94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2994216" y="1309301"/>
            <a:ext cx="1062188" cy="268903"/>
          </a:xfrm>
          <a:prstGeom prst="rect">
            <a:avLst/>
          </a:prstGeom>
        </p:spPr>
      </p:pic>
      <p:grpSp>
        <p:nvGrpSpPr>
          <p:cNvPr id="95" name="object 95"/>
          <p:cNvGrpSpPr/>
          <p:nvPr/>
        </p:nvGrpSpPr>
        <p:grpSpPr>
          <a:xfrm>
            <a:off x="3031914" y="2115033"/>
            <a:ext cx="942975" cy="289560"/>
            <a:chOff x="3031914" y="2115033"/>
            <a:chExt cx="942975" cy="289560"/>
          </a:xfrm>
        </p:grpSpPr>
        <p:sp>
          <p:nvSpPr>
            <p:cNvPr id="96" name="object 96"/>
            <p:cNvSpPr/>
            <p:nvPr/>
          </p:nvSpPr>
          <p:spPr>
            <a:xfrm>
              <a:off x="3240157" y="2196082"/>
              <a:ext cx="405765" cy="138430"/>
            </a:xfrm>
            <a:custGeom>
              <a:avLst/>
              <a:gdLst/>
              <a:ahLst/>
              <a:cxnLst/>
              <a:rect l="l" t="t" r="r" b="b"/>
              <a:pathLst>
                <a:path w="405764" h="138430">
                  <a:moveTo>
                    <a:pt x="56069" y="67985"/>
                  </a:moveTo>
                  <a:lnTo>
                    <a:pt x="0" y="67985"/>
                  </a:lnTo>
                  <a:lnTo>
                    <a:pt x="0" y="78374"/>
                  </a:lnTo>
                  <a:lnTo>
                    <a:pt x="124819" y="78374"/>
                  </a:lnTo>
                  <a:lnTo>
                    <a:pt x="124819" y="72263"/>
                  </a:lnTo>
                  <a:lnTo>
                    <a:pt x="56069" y="72263"/>
                  </a:lnTo>
                  <a:lnTo>
                    <a:pt x="56069" y="67985"/>
                  </a:lnTo>
                  <a:close/>
                </a:path>
                <a:path w="405764" h="138430">
                  <a:moveTo>
                    <a:pt x="68597" y="45833"/>
                  </a:moveTo>
                  <a:lnTo>
                    <a:pt x="56069" y="45833"/>
                  </a:lnTo>
                  <a:lnTo>
                    <a:pt x="56069" y="72263"/>
                  </a:lnTo>
                  <a:lnTo>
                    <a:pt x="68597" y="72263"/>
                  </a:lnTo>
                  <a:lnTo>
                    <a:pt x="68597" y="45833"/>
                  </a:lnTo>
                  <a:close/>
                </a:path>
                <a:path w="405764" h="138430">
                  <a:moveTo>
                    <a:pt x="124819" y="67985"/>
                  </a:moveTo>
                  <a:lnTo>
                    <a:pt x="68597" y="67985"/>
                  </a:lnTo>
                  <a:lnTo>
                    <a:pt x="68597" y="72263"/>
                  </a:lnTo>
                  <a:lnTo>
                    <a:pt x="124819" y="72263"/>
                  </a:lnTo>
                  <a:lnTo>
                    <a:pt x="124819" y="67985"/>
                  </a:lnTo>
                  <a:close/>
                </a:path>
                <a:path w="405764" h="138430">
                  <a:moveTo>
                    <a:pt x="109235" y="6263"/>
                  </a:moveTo>
                  <a:lnTo>
                    <a:pt x="15736" y="6263"/>
                  </a:lnTo>
                  <a:lnTo>
                    <a:pt x="15736" y="52249"/>
                  </a:lnTo>
                  <a:lnTo>
                    <a:pt x="56069" y="52249"/>
                  </a:lnTo>
                  <a:lnTo>
                    <a:pt x="56069" y="47972"/>
                  </a:lnTo>
                  <a:lnTo>
                    <a:pt x="28263" y="47972"/>
                  </a:lnTo>
                  <a:lnTo>
                    <a:pt x="28263" y="16499"/>
                  </a:lnTo>
                  <a:lnTo>
                    <a:pt x="109235" y="16499"/>
                  </a:lnTo>
                  <a:lnTo>
                    <a:pt x="109235" y="6263"/>
                  </a:lnTo>
                  <a:close/>
                </a:path>
                <a:path w="405764" h="138430">
                  <a:moveTo>
                    <a:pt x="110305" y="45833"/>
                  </a:moveTo>
                  <a:lnTo>
                    <a:pt x="68597" y="45833"/>
                  </a:lnTo>
                  <a:lnTo>
                    <a:pt x="68597" y="52249"/>
                  </a:lnTo>
                  <a:lnTo>
                    <a:pt x="110305" y="52249"/>
                  </a:lnTo>
                  <a:lnTo>
                    <a:pt x="110305" y="45833"/>
                  </a:lnTo>
                  <a:close/>
                </a:path>
                <a:path w="405764" h="138430">
                  <a:moveTo>
                    <a:pt x="110305" y="41860"/>
                  </a:moveTo>
                  <a:lnTo>
                    <a:pt x="28263" y="41860"/>
                  </a:lnTo>
                  <a:lnTo>
                    <a:pt x="28263" y="47972"/>
                  </a:lnTo>
                  <a:lnTo>
                    <a:pt x="56069" y="47972"/>
                  </a:lnTo>
                  <a:lnTo>
                    <a:pt x="56069" y="45833"/>
                  </a:lnTo>
                  <a:lnTo>
                    <a:pt x="110305" y="45833"/>
                  </a:lnTo>
                  <a:lnTo>
                    <a:pt x="110305" y="41860"/>
                  </a:lnTo>
                  <a:close/>
                </a:path>
                <a:path w="405764" h="138430">
                  <a:moveTo>
                    <a:pt x="62180" y="88305"/>
                  </a:moveTo>
                  <a:lnTo>
                    <a:pt x="42340" y="89959"/>
                  </a:lnTo>
                  <a:lnTo>
                    <a:pt x="27442" y="94779"/>
                  </a:lnTo>
                  <a:lnTo>
                    <a:pt x="18073" y="102549"/>
                  </a:lnTo>
                  <a:lnTo>
                    <a:pt x="14819" y="113055"/>
                  </a:lnTo>
                  <a:lnTo>
                    <a:pt x="18073" y="123713"/>
                  </a:lnTo>
                  <a:lnTo>
                    <a:pt x="27442" y="131522"/>
                  </a:lnTo>
                  <a:lnTo>
                    <a:pt x="42340" y="136322"/>
                  </a:lnTo>
                  <a:lnTo>
                    <a:pt x="62180" y="137957"/>
                  </a:lnTo>
                  <a:lnTo>
                    <a:pt x="82019" y="136322"/>
                  </a:lnTo>
                  <a:lnTo>
                    <a:pt x="96918" y="131522"/>
                  </a:lnTo>
                  <a:lnTo>
                    <a:pt x="101111" y="128027"/>
                  </a:lnTo>
                  <a:lnTo>
                    <a:pt x="62180" y="128027"/>
                  </a:lnTo>
                  <a:lnTo>
                    <a:pt x="47697" y="127041"/>
                  </a:lnTo>
                  <a:lnTo>
                    <a:pt x="36838" y="124150"/>
                  </a:lnTo>
                  <a:lnTo>
                    <a:pt x="30018" y="119455"/>
                  </a:lnTo>
                  <a:lnTo>
                    <a:pt x="27652" y="113055"/>
                  </a:lnTo>
                  <a:lnTo>
                    <a:pt x="30018" y="106719"/>
                  </a:lnTo>
                  <a:lnTo>
                    <a:pt x="36838" y="102017"/>
                  </a:lnTo>
                  <a:lnTo>
                    <a:pt x="47697" y="99090"/>
                  </a:lnTo>
                  <a:lnTo>
                    <a:pt x="62180" y="98083"/>
                  </a:lnTo>
                  <a:lnTo>
                    <a:pt x="100901" y="98083"/>
                  </a:lnTo>
                  <a:lnTo>
                    <a:pt x="96918" y="94779"/>
                  </a:lnTo>
                  <a:lnTo>
                    <a:pt x="82019" y="89959"/>
                  </a:lnTo>
                  <a:lnTo>
                    <a:pt x="62180" y="88305"/>
                  </a:lnTo>
                  <a:close/>
                </a:path>
                <a:path w="405764" h="138430">
                  <a:moveTo>
                    <a:pt x="100901" y="98083"/>
                  </a:moveTo>
                  <a:lnTo>
                    <a:pt x="62180" y="98083"/>
                  </a:lnTo>
                  <a:lnTo>
                    <a:pt x="76727" y="99090"/>
                  </a:lnTo>
                  <a:lnTo>
                    <a:pt x="87579" y="102017"/>
                  </a:lnTo>
                  <a:lnTo>
                    <a:pt x="94363" y="106719"/>
                  </a:lnTo>
                  <a:lnTo>
                    <a:pt x="96708" y="113055"/>
                  </a:lnTo>
                  <a:lnTo>
                    <a:pt x="94363" y="119455"/>
                  </a:lnTo>
                  <a:lnTo>
                    <a:pt x="87579" y="124150"/>
                  </a:lnTo>
                  <a:lnTo>
                    <a:pt x="76727" y="127041"/>
                  </a:lnTo>
                  <a:lnTo>
                    <a:pt x="62180" y="128027"/>
                  </a:lnTo>
                  <a:lnTo>
                    <a:pt x="101111" y="128027"/>
                  </a:lnTo>
                  <a:lnTo>
                    <a:pt x="106287" y="123713"/>
                  </a:lnTo>
                  <a:lnTo>
                    <a:pt x="109541" y="113055"/>
                  </a:lnTo>
                  <a:lnTo>
                    <a:pt x="106287" y="102549"/>
                  </a:lnTo>
                  <a:lnTo>
                    <a:pt x="100901" y="98083"/>
                  </a:lnTo>
                  <a:close/>
                </a:path>
                <a:path w="405764" h="138430">
                  <a:moveTo>
                    <a:pt x="247640" y="0"/>
                  </a:moveTo>
                  <a:lnTo>
                    <a:pt x="234959" y="0"/>
                  </a:lnTo>
                  <a:lnTo>
                    <a:pt x="234959" y="81735"/>
                  </a:lnTo>
                  <a:lnTo>
                    <a:pt x="247640" y="81735"/>
                  </a:lnTo>
                  <a:lnTo>
                    <a:pt x="247640" y="60499"/>
                  </a:lnTo>
                  <a:lnTo>
                    <a:pt x="243820" y="60499"/>
                  </a:lnTo>
                  <a:lnTo>
                    <a:pt x="243820" y="49958"/>
                  </a:lnTo>
                  <a:lnTo>
                    <a:pt x="247640" y="49958"/>
                  </a:lnTo>
                  <a:lnTo>
                    <a:pt x="247640" y="31166"/>
                  </a:lnTo>
                  <a:lnTo>
                    <a:pt x="243820" y="31166"/>
                  </a:lnTo>
                  <a:lnTo>
                    <a:pt x="243820" y="20624"/>
                  </a:lnTo>
                  <a:lnTo>
                    <a:pt x="247640" y="20624"/>
                  </a:lnTo>
                  <a:lnTo>
                    <a:pt x="247640" y="0"/>
                  </a:lnTo>
                  <a:close/>
                </a:path>
                <a:path w="405764" h="138430">
                  <a:moveTo>
                    <a:pt x="247640" y="49958"/>
                  </a:moveTo>
                  <a:lnTo>
                    <a:pt x="243820" y="49958"/>
                  </a:lnTo>
                  <a:lnTo>
                    <a:pt x="243820" y="60499"/>
                  </a:lnTo>
                  <a:lnTo>
                    <a:pt x="247640" y="60499"/>
                  </a:lnTo>
                  <a:lnTo>
                    <a:pt x="247640" y="49958"/>
                  </a:lnTo>
                  <a:close/>
                </a:path>
                <a:path w="405764" h="138430">
                  <a:moveTo>
                    <a:pt x="267806" y="49958"/>
                  </a:moveTo>
                  <a:lnTo>
                    <a:pt x="247640" y="49958"/>
                  </a:lnTo>
                  <a:lnTo>
                    <a:pt x="247640" y="60499"/>
                  </a:lnTo>
                  <a:lnTo>
                    <a:pt x="267806" y="60499"/>
                  </a:lnTo>
                  <a:lnTo>
                    <a:pt x="267806" y="49958"/>
                  </a:lnTo>
                  <a:close/>
                </a:path>
                <a:path w="405764" h="138430">
                  <a:moveTo>
                    <a:pt x="247640" y="20624"/>
                  </a:moveTo>
                  <a:lnTo>
                    <a:pt x="243820" y="20624"/>
                  </a:lnTo>
                  <a:lnTo>
                    <a:pt x="243820" y="31166"/>
                  </a:lnTo>
                  <a:lnTo>
                    <a:pt x="247640" y="31166"/>
                  </a:lnTo>
                  <a:lnTo>
                    <a:pt x="247640" y="20624"/>
                  </a:lnTo>
                  <a:close/>
                </a:path>
                <a:path w="405764" h="138430">
                  <a:moveTo>
                    <a:pt x="267806" y="20624"/>
                  </a:moveTo>
                  <a:lnTo>
                    <a:pt x="247640" y="20624"/>
                  </a:lnTo>
                  <a:lnTo>
                    <a:pt x="247640" y="31166"/>
                  </a:lnTo>
                  <a:lnTo>
                    <a:pt x="267806" y="31166"/>
                  </a:lnTo>
                  <a:lnTo>
                    <a:pt x="267806" y="20624"/>
                  </a:lnTo>
                  <a:close/>
                </a:path>
                <a:path w="405764" h="138430">
                  <a:moveTo>
                    <a:pt x="179043" y="8097"/>
                  </a:moveTo>
                  <a:lnTo>
                    <a:pt x="164643" y="10498"/>
                  </a:lnTo>
                  <a:lnTo>
                    <a:pt x="153223" y="17225"/>
                  </a:lnTo>
                  <a:lnTo>
                    <a:pt x="145699" y="27561"/>
                  </a:lnTo>
                  <a:lnTo>
                    <a:pt x="142987" y="40791"/>
                  </a:lnTo>
                  <a:lnTo>
                    <a:pt x="145699" y="53908"/>
                  </a:lnTo>
                  <a:lnTo>
                    <a:pt x="153223" y="64147"/>
                  </a:lnTo>
                  <a:lnTo>
                    <a:pt x="164643" y="70805"/>
                  </a:lnTo>
                  <a:lnTo>
                    <a:pt x="179043" y="73180"/>
                  </a:lnTo>
                  <a:lnTo>
                    <a:pt x="193442" y="70805"/>
                  </a:lnTo>
                  <a:lnTo>
                    <a:pt x="204862" y="64147"/>
                  </a:lnTo>
                  <a:lnTo>
                    <a:pt x="205971" y="62638"/>
                  </a:lnTo>
                  <a:lnTo>
                    <a:pt x="179043" y="62638"/>
                  </a:lnTo>
                  <a:lnTo>
                    <a:pt x="169542" y="61051"/>
                  </a:lnTo>
                  <a:lnTo>
                    <a:pt x="162046" y="56584"/>
                  </a:lnTo>
                  <a:lnTo>
                    <a:pt x="157129" y="49683"/>
                  </a:lnTo>
                  <a:lnTo>
                    <a:pt x="155362" y="40791"/>
                  </a:lnTo>
                  <a:lnTo>
                    <a:pt x="157129" y="31875"/>
                  </a:lnTo>
                  <a:lnTo>
                    <a:pt x="162046" y="24921"/>
                  </a:lnTo>
                  <a:lnTo>
                    <a:pt x="169542" y="20402"/>
                  </a:lnTo>
                  <a:lnTo>
                    <a:pt x="179043" y="18791"/>
                  </a:lnTo>
                  <a:lnTo>
                    <a:pt x="206002" y="18791"/>
                  </a:lnTo>
                  <a:lnTo>
                    <a:pt x="204862" y="17225"/>
                  </a:lnTo>
                  <a:lnTo>
                    <a:pt x="193442" y="10498"/>
                  </a:lnTo>
                  <a:lnTo>
                    <a:pt x="179043" y="8097"/>
                  </a:lnTo>
                  <a:close/>
                </a:path>
                <a:path w="405764" h="138430">
                  <a:moveTo>
                    <a:pt x="206002" y="18791"/>
                  </a:moveTo>
                  <a:lnTo>
                    <a:pt x="179043" y="18791"/>
                  </a:lnTo>
                  <a:lnTo>
                    <a:pt x="188543" y="20402"/>
                  </a:lnTo>
                  <a:lnTo>
                    <a:pt x="196039" y="24921"/>
                  </a:lnTo>
                  <a:lnTo>
                    <a:pt x="200957" y="31875"/>
                  </a:lnTo>
                  <a:lnTo>
                    <a:pt x="202723" y="40791"/>
                  </a:lnTo>
                  <a:lnTo>
                    <a:pt x="200957" y="49683"/>
                  </a:lnTo>
                  <a:lnTo>
                    <a:pt x="196039" y="56584"/>
                  </a:lnTo>
                  <a:lnTo>
                    <a:pt x="188543" y="61051"/>
                  </a:lnTo>
                  <a:lnTo>
                    <a:pt x="179043" y="62638"/>
                  </a:lnTo>
                  <a:lnTo>
                    <a:pt x="205971" y="62638"/>
                  </a:lnTo>
                  <a:lnTo>
                    <a:pt x="212386" y="53908"/>
                  </a:lnTo>
                  <a:lnTo>
                    <a:pt x="215098" y="40791"/>
                  </a:lnTo>
                  <a:lnTo>
                    <a:pt x="212386" y="27561"/>
                  </a:lnTo>
                  <a:lnTo>
                    <a:pt x="206002" y="18791"/>
                  </a:lnTo>
                  <a:close/>
                </a:path>
                <a:path w="405764" h="138430">
                  <a:moveTo>
                    <a:pt x="203640" y="86166"/>
                  </a:moveTo>
                  <a:lnTo>
                    <a:pt x="184691" y="87923"/>
                  </a:lnTo>
                  <a:lnTo>
                    <a:pt x="170411" y="93003"/>
                  </a:lnTo>
                  <a:lnTo>
                    <a:pt x="161402" y="101119"/>
                  </a:lnTo>
                  <a:lnTo>
                    <a:pt x="158265" y="111985"/>
                  </a:lnTo>
                  <a:lnTo>
                    <a:pt x="161402" y="122916"/>
                  </a:lnTo>
                  <a:lnTo>
                    <a:pt x="170411" y="131025"/>
                  </a:lnTo>
                  <a:lnTo>
                    <a:pt x="184691" y="136069"/>
                  </a:lnTo>
                  <a:lnTo>
                    <a:pt x="203640" y="137805"/>
                  </a:lnTo>
                  <a:lnTo>
                    <a:pt x="222589" y="136069"/>
                  </a:lnTo>
                  <a:lnTo>
                    <a:pt x="236869" y="131025"/>
                  </a:lnTo>
                  <a:lnTo>
                    <a:pt x="240539" y="127721"/>
                  </a:lnTo>
                  <a:lnTo>
                    <a:pt x="203640" y="127721"/>
                  </a:lnTo>
                  <a:lnTo>
                    <a:pt x="189847" y="126659"/>
                  </a:lnTo>
                  <a:lnTo>
                    <a:pt x="179463" y="123577"/>
                  </a:lnTo>
                  <a:lnTo>
                    <a:pt x="172917" y="118633"/>
                  </a:lnTo>
                  <a:lnTo>
                    <a:pt x="170640" y="111985"/>
                  </a:lnTo>
                  <a:lnTo>
                    <a:pt x="172917" y="105361"/>
                  </a:lnTo>
                  <a:lnTo>
                    <a:pt x="179463" y="100470"/>
                  </a:lnTo>
                  <a:lnTo>
                    <a:pt x="189847" y="97440"/>
                  </a:lnTo>
                  <a:lnTo>
                    <a:pt x="203640" y="96402"/>
                  </a:lnTo>
                  <a:lnTo>
                    <a:pt x="240642" y="96402"/>
                  </a:lnTo>
                  <a:lnTo>
                    <a:pt x="236869" y="93003"/>
                  </a:lnTo>
                  <a:lnTo>
                    <a:pt x="222589" y="87923"/>
                  </a:lnTo>
                  <a:lnTo>
                    <a:pt x="203640" y="86166"/>
                  </a:lnTo>
                  <a:close/>
                </a:path>
                <a:path w="405764" h="138430">
                  <a:moveTo>
                    <a:pt x="240642" y="96402"/>
                  </a:moveTo>
                  <a:lnTo>
                    <a:pt x="203640" y="96402"/>
                  </a:lnTo>
                  <a:lnTo>
                    <a:pt x="217433" y="97440"/>
                  </a:lnTo>
                  <a:lnTo>
                    <a:pt x="227817" y="100470"/>
                  </a:lnTo>
                  <a:lnTo>
                    <a:pt x="234362" y="105361"/>
                  </a:lnTo>
                  <a:lnTo>
                    <a:pt x="236640" y="111985"/>
                  </a:lnTo>
                  <a:lnTo>
                    <a:pt x="234362" y="118633"/>
                  </a:lnTo>
                  <a:lnTo>
                    <a:pt x="227817" y="123577"/>
                  </a:lnTo>
                  <a:lnTo>
                    <a:pt x="217433" y="126659"/>
                  </a:lnTo>
                  <a:lnTo>
                    <a:pt x="203640" y="127721"/>
                  </a:lnTo>
                  <a:lnTo>
                    <a:pt x="240539" y="127721"/>
                  </a:lnTo>
                  <a:lnTo>
                    <a:pt x="245878" y="122916"/>
                  </a:lnTo>
                  <a:lnTo>
                    <a:pt x="249015" y="111985"/>
                  </a:lnTo>
                  <a:lnTo>
                    <a:pt x="245878" y="101119"/>
                  </a:lnTo>
                  <a:lnTo>
                    <a:pt x="240642" y="96402"/>
                  </a:lnTo>
                  <a:close/>
                </a:path>
                <a:path w="405764" h="138430">
                  <a:moveTo>
                    <a:pt x="337155" y="91073"/>
                  </a:moveTo>
                  <a:lnTo>
                    <a:pt x="323386" y="92148"/>
                  </a:lnTo>
                  <a:lnTo>
                    <a:pt x="308548" y="96708"/>
                  </a:lnTo>
                  <a:lnTo>
                    <a:pt x="299266" y="104132"/>
                  </a:lnTo>
                  <a:lnTo>
                    <a:pt x="296058" y="114277"/>
                  </a:lnTo>
                  <a:lnTo>
                    <a:pt x="299266" y="124334"/>
                  </a:lnTo>
                  <a:lnTo>
                    <a:pt x="308548" y="131713"/>
                  </a:lnTo>
                  <a:lnTo>
                    <a:pt x="323386" y="136255"/>
                  </a:lnTo>
                  <a:lnTo>
                    <a:pt x="343266" y="137805"/>
                  </a:lnTo>
                  <a:lnTo>
                    <a:pt x="363146" y="136255"/>
                  </a:lnTo>
                  <a:lnTo>
                    <a:pt x="377985" y="131713"/>
                  </a:lnTo>
                  <a:lnTo>
                    <a:pt x="382429" y="128180"/>
                  </a:lnTo>
                  <a:lnTo>
                    <a:pt x="343266" y="128180"/>
                  </a:lnTo>
                  <a:lnTo>
                    <a:pt x="328743" y="127253"/>
                  </a:lnTo>
                  <a:lnTo>
                    <a:pt x="317943" y="124551"/>
                  </a:lnTo>
                  <a:lnTo>
                    <a:pt x="311212" y="120187"/>
                  </a:lnTo>
                  <a:lnTo>
                    <a:pt x="308891" y="114277"/>
                  </a:lnTo>
                  <a:lnTo>
                    <a:pt x="311212" y="108366"/>
                  </a:lnTo>
                  <a:lnTo>
                    <a:pt x="317943" y="104003"/>
                  </a:lnTo>
                  <a:lnTo>
                    <a:pt x="328743" y="101300"/>
                  </a:lnTo>
                  <a:lnTo>
                    <a:pt x="343266" y="100374"/>
                  </a:lnTo>
                  <a:lnTo>
                    <a:pt x="382569" y="100374"/>
                  </a:lnTo>
                  <a:lnTo>
                    <a:pt x="377985" y="96708"/>
                  </a:lnTo>
                  <a:lnTo>
                    <a:pt x="371024" y="94569"/>
                  </a:lnTo>
                  <a:lnTo>
                    <a:pt x="337155" y="94569"/>
                  </a:lnTo>
                  <a:lnTo>
                    <a:pt x="337155" y="91073"/>
                  </a:lnTo>
                  <a:close/>
                </a:path>
                <a:path w="405764" h="138430">
                  <a:moveTo>
                    <a:pt x="382569" y="100374"/>
                  </a:moveTo>
                  <a:lnTo>
                    <a:pt x="343266" y="100374"/>
                  </a:lnTo>
                  <a:lnTo>
                    <a:pt x="357790" y="101300"/>
                  </a:lnTo>
                  <a:lnTo>
                    <a:pt x="368589" y="104003"/>
                  </a:lnTo>
                  <a:lnTo>
                    <a:pt x="375321" y="108366"/>
                  </a:lnTo>
                  <a:lnTo>
                    <a:pt x="377641" y="114277"/>
                  </a:lnTo>
                  <a:lnTo>
                    <a:pt x="375321" y="120187"/>
                  </a:lnTo>
                  <a:lnTo>
                    <a:pt x="368589" y="124551"/>
                  </a:lnTo>
                  <a:lnTo>
                    <a:pt x="357790" y="127253"/>
                  </a:lnTo>
                  <a:lnTo>
                    <a:pt x="343266" y="128180"/>
                  </a:lnTo>
                  <a:lnTo>
                    <a:pt x="382429" y="128180"/>
                  </a:lnTo>
                  <a:lnTo>
                    <a:pt x="387266" y="124334"/>
                  </a:lnTo>
                  <a:lnTo>
                    <a:pt x="390474" y="114277"/>
                  </a:lnTo>
                  <a:lnTo>
                    <a:pt x="387266" y="104132"/>
                  </a:lnTo>
                  <a:lnTo>
                    <a:pt x="382569" y="100374"/>
                  </a:lnTo>
                  <a:close/>
                </a:path>
                <a:path w="405764" h="138430">
                  <a:moveTo>
                    <a:pt x="343266" y="90596"/>
                  </a:moveTo>
                  <a:lnTo>
                    <a:pt x="337155" y="91073"/>
                  </a:lnTo>
                  <a:lnTo>
                    <a:pt x="337155" y="94569"/>
                  </a:lnTo>
                  <a:lnTo>
                    <a:pt x="349683" y="94569"/>
                  </a:lnTo>
                  <a:lnTo>
                    <a:pt x="349683" y="91097"/>
                  </a:lnTo>
                  <a:lnTo>
                    <a:pt x="343266" y="90596"/>
                  </a:lnTo>
                  <a:close/>
                </a:path>
                <a:path w="405764" h="138430">
                  <a:moveTo>
                    <a:pt x="349683" y="91097"/>
                  </a:moveTo>
                  <a:lnTo>
                    <a:pt x="349683" y="94569"/>
                  </a:lnTo>
                  <a:lnTo>
                    <a:pt x="371024" y="94569"/>
                  </a:lnTo>
                  <a:lnTo>
                    <a:pt x="363146" y="92148"/>
                  </a:lnTo>
                  <a:lnTo>
                    <a:pt x="349683" y="91097"/>
                  </a:lnTo>
                  <a:close/>
                </a:path>
                <a:path w="405764" h="138430">
                  <a:moveTo>
                    <a:pt x="349683" y="90596"/>
                  </a:moveTo>
                  <a:lnTo>
                    <a:pt x="343266" y="90596"/>
                  </a:lnTo>
                  <a:lnTo>
                    <a:pt x="349683" y="91097"/>
                  </a:lnTo>
                  <a:lnTo>
                    <a:pt x="349683" y="90596"/>
                  </a:lnTo>
                  <a:close/>
                </a:path>
                <a:path w="405764" h="138430">
                  <a:moveTo>
                    <a:pt x="349683" y="71958"/>
                  </a:moveTo>
                  <a:lnTo>
                    <a:pt x="337155" y="71958"/>
                  </a:lnTo>
                  <a:lnTo>
                    <a:pt x="337155" y="91073"/>
                  </a:lnTo>
                  <a:lnTo>
                    <a:pt x="343266" y="90596"/>
                  </a:lnTo>
                  <a:lnTo>
                    <a:pt x="349683" y="90596"/>
                  </a:lnTo>
                  <a:lnTo>
                    <a:pt x="349683" y="71958"/>
                  </a:lnTo>
                  <a:close/>
                </a:path>
                <a:path w="405764" h="138430">
                  <a:moveTo>
                    <a:pt x="405752" y="67222"/>
                  </a:moveTo>
                  <a:lnTo>
                    <a:pt x="280933" y="67222"/>
                  </a:lnTo>
                  <a:lnTo>
                    <a:pt x="280933" y="77610"/>
                  </a:lnTo>
                  <a:lnTo>
                    <a:pt x="337155" y="77610"/>
                  </a:lnTo>
                  <a:lnTo>
                    <a:pt x="337155" y="71958"/>
                  </a:lnTo>
                  <a:lnTo>
                    <a:pt x="405752" y="71958"/>
                  </a:lnTo>
                  <a:lnTo>
                    <a:pt x="405752" y="67222"/>
                  </a:lnTo>
                  <a:close/>
                </a:path>
                <a:path w="405764" h="138430">
                  <a:moveTo>
                    <a:pt x="405752" y="71958"/>
                  </a:moveTo>
                  <a:lnTo>
                    <a:pt x="349683" y="71958"/>
                  </a:lnTo>
                  <a:lnTo>
                    <a:pt x="349683" y="77610"/>
                  </a:lnTo>
                  <a:lnTo>
                    <a:pt x="405752" y="77610"/>
                  </a:lnTo>
                  <a:lnTo>
                    <a:pt x="405752" y="71958"/>
                  </a:lnTo>
                  <a:close/>
                </a:path>
                <a:path w="405764" h="138430">
                  <a:moveTo>
                    <a:pt x="313475" y="44152"/>
                  </a:moveTo>
                  <a:lnTo>
                    <a:pt x="293155" y="44152"/>
                  </a:lnTo>
                  <a:lnTo>
                    <a:pt x="293155" y="54541"/>
                  </a:lnTo>
                  <a:lnTo>
                    <a:pt x="393377" y="54541"/>
                  </a:lnTo>
                  <a:lnTo>
                    <a:pt x="393377" y="51180"/>
                  </a:lnTo>
                  <a:lnTo>
                    <a:pt x="313475" y="51180"/>
                  </a:lnTo>
                  <a:lnTo>
                    <a:pt x="313475" y="44152"/>
                  </a:lnTo>
                  <a:close/>
                </a:path>
                <a:path w="405764" h="138430">
                  <a:moveTo>
                    <a:pt x="326155" y="9624"/>
                  </a:moveTo>
                  <a:lnTo>
                    <a:pt x="313475" y="9624"/>
                  </a:lnTo>
                  <a:lnTo>
                    <a:pt x="313475" y="51180"/>
                  </a:lnTo>
                  <a:lnTo>
                    <a:pt x="326155" y="51180"/>
                  </a:lnTo>
                  <a:lnTo>
                    <a:pt x="326155" y="9624"/>
                  </a:lnTo>
                  <a:close/>
                </a:path>
                <a:path w="405764" h="138430">
                  <a:moveTo>
                    <a:pt x="360530" y="44152"/>
                  </a:moveTo>
                  <a:lnTo>
                    <a:pt x="326155" y="44152"/>
                  </a:lnTo>
                  <a:lnTo>
                    <a:pt x="326155" y="51180"/>
                  </a:lnTo>
                  <a:lnTo>
                    <a:pt x="360530" y="51180"/>
                  </a:lnTo>
                  <a:lnTo>
                    <a:pt x="360530" y="44152"/>
                  </a:lnTo>
                  <a:close/>
                </a:path>
                <a:path w="405764" h="138430">
                  <a:moveTo>
                    <a:pt x="373058" y="9624"/>
                  </a:moveTo>
                  <a:lnTo>
                    <a:pt x="360530" y="9624"/>
                  </a:lnTo>
                  <a:lnTo>
                    <a:pt x="360530" y="51180"/>
                  </a:lnTo>
                  <a:lnTo>
                    <a:pt x="373058" y="51180"/>
                  </a:lnTo>
                  <a:lnTo>
                    <a:pt x="373058" y="9624"/>
                  </a:lnTo>
                  <a:close/>
                </a:path>
                <a:path w="405764" h="138430">
                  <a:moveTo>
                    <a:pt x="393377" y="44152"/>
                  </a:moveTo>
                  <a:lnTo>
                    <a:pt x="373058" y="44152"/>
                  </a:lnTo>
                  <a:lnTo>
                    <a:pt x="373058" y="51180"/>
                  </a:lnTo>
                  <a:lnTo>
                    <a:pt x="393377" y="51180"/>
                  </a:lnTo>
                  <a:lnTo>
                    <a:pt x="393377" y="44152"/>
                  </a:lnTo>
                  <a:close/>
                </a:path>
                <a:path w="405764" h="138430">
                  <a:moveTo>
                    <a:pt x="393988" y="5194"/>
                  </a:moveTo>
                  <a:lnTo>
                    <a:pt x="292544" y="5194"/>
                  </a:lnTo>
                  <a:lnTo>
                    <a:pt x="292544" y="15430"/>
                  </a:lnTo>
                  <a:lnTo>
                    <a:pt x="313475" y="15430"/>
                  </a:lnTo>
                  <a:lnTo>
                    <a:pt x="313475" y="9624"/>
                  </a:lnTo>
                  <a:lnTo>
                    <a:pt x="393988" y="9624"/>
                  </a:lnTo>
                  <a:lnTo>
                    <a:pt x="393988" y="5194"/>
                  </a:lnTo>
                  <a:close/>
                </a:path>
                <a:path w="405764" h="138430">
                  <a:moveTo>
                    <a:pt x="360530" y="9624"/>
                  </a:moveTo>
                  <a:lnTo>
                    <a:pt x="326155" y="9624"/>
                  </a:lnTo>
                  <a:lnTo>
                    <a:pt x="326155" y="15430"/>
                  </a:lnTo>
                  <a:lnTo>
                    <a:pt x="360530" y="15430"/>
                  </a:lnTo>
                  <a:lnTo>
                    <a:pt x="360530" y="9624"/>
                  </a:lnTo>
                  <a:close/>
                </a:path>
                <a:path w="405764" h="138430">
                  <a:moveTo>
                    <a:pt x="393988" y="9624"/>
                  </a:moveTo>
                  <a:lnTo>
                    <a:pt x="373058" y="9624"/>
                  </a:lnTo>
                  <a:lnTo>
                    <a:pt x="373058" y="15430"/>
                  </a:lnTo>
                  <a:lnTo>
                    <a:pt x="393988" y="15430"/>
                  </a:lnTo>
                  <a:lnTo>
                    <a:pt x="393988" y="9624"/>
                  </a:lnTo>
                  <a:close/>
                </a:path>
              </a:pathLst>
            </a:custGeom>
            <a:solidFill>
              <a:srgbClr val="6775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3031914" y="2115033"/>
              <a:ext cx="942975" cy="289560"/>
            </a:xfrm>
            <a:custGeom>
              <a:avLst/>
              <a:gdLst/>
              <a:ahLst/>
              <a:cxnLst/>
              <a:rect l="l" t="t" r="r" b="b"/>
              <a:pathLst>
                <a:path w="942975" h="289560">
                  <a:moveTo>
                    <a:pt x="10428" y="144691"/>
                  </a:moveTo>
                  <a:lnTo>
                    <a:pt x="0" y="144691"/>
                  </a:lnTo>
                  <a:lnTo>
                    <a:pt x="7376" y="190425"/>
                  </a:lnTo>
                  <a:lnTo>
                    <a:pt x="27917" y="230144"/>
                  </a:lnTo>
                  <a:lnTo>
                    <a:pt x="59238" y="261466"/>
                  </a:lnTo>
                  <a:lnTo>
                    <a:pt x="98957" y="282006"/>
                  </a:lnTo>
                  <a:lnTo>
                    <a:pt x="144691" y="289383"/>
                  </a:lnTo>
                  <a:lnTo>
                    <a:pt x="144691" y="278954"/>
                  </a:lnTo>
                  <a:lnTo>
                    <a:pt x="102254" y="272109"/>
                  </a:lnTo>
                  <a:lnTo>
                    <a:pt x="65397" y="253049"/>
                  </a:lnTo>
                  <a:lnTo>
                    <a:pt x="36333" y="223985"/>
                  </a:lnTo>
                  <a:lnTo>
                    <a:pt x="17273" y="187129"/>
                  </a:lnTo>
                  <a:lnTo>
                    <a:pt x="10428" y="144691"/>
                  </a:lnTo>
                  <a:close/>
                </a:path>
                <a:path w="942975" h="289560">
                  <a:moveTo>
                    <a:pt x="797658" y="278954"/>
                  </a:moveTo>
                  <a:lnTo>
                    <a:pt x="144691" y="278954"/>
                  </a:lnTo>
                  <a:lnTo>
                    <a:pt x="144691" y="289383"/>
                  </a:lnTo>
                  <a:lnTo>
                    <a:pt x="797658" y="289383"/>
                  </a:lnTo>
                  <a:lnTo>
                    <a:pt x="797658" y="278954"/>
                  </a:lnTo>
                  <a:close/>
                </a:path>
                <a:path w="942975" h="289560">
                  <a:moveTo>
                    <a:pt x="797657" y="0"/>
                  </a:moveTo>
                  <a:lnTo>
                    <a:pt x="797657" y="10428"/>
                  </a:lnTo>
                  <a:lnTo>
                    <a:pt x="840095" y="17273"/>
                  </a:lnTo>
                  <a:lnTo>
                    <a:pt x="876952" y="36333"/>
                  </a:lnTo>
                  <a:lnTo>
                    <a:pt x="906016" y="65397"/>
                  </a:lnTo>
                  <a:lnTo>
                    <a:pt x="925076" y="102253"/>
                  </a:lnTo>
                  <a:lnTo>
                    <a:pt x="931921" y="144691"/>
                  </a:lnTo>
                  <a:lnTo>
                    <a:pt x="925076" y="187129"/>
                  </a:lnTo>
                  <a:lnTo>
                    <a:pt x="906016" y="223985"/>
                  </a:lnTo>
                  <a:lnTo>
                    <a:pt x="876952" y="253049"/>
                  </a:lnTo>
                  <a:lnTo>
                    <a:pt x="840095" y="272109"/>
                  </a:lnTo>
                  <a:lnTo>
                    <a:pt x="797658" y="278954"/>
                  </a:lnTo>
                  <a:lnTo>
                    <a:pt x="797658" y="289383"/>
                  </a:lnTo>
                  <a:lnTo>
                    <a:pt x="843391" y="282006"/>
                  </a:lnTo>
                  <a:lnTo>
                    <a:pt x="883110" y="261466"/>
                  </a:lnTo>
                  <a:lnTo>
                    <a:pt x="914432" y="230144"/>
                  </a:lnTo>
                  <a:lnTo>
                    <a:pt x="934972" y="190425"/>
                  </a:lnTo>
                  <a:lnTo>
                    <a:pt x="942349" y="144691"/>
                  </a:lnTo>
                  <a:lnTo>
                    <a:pt x="934972" y="98957"/>
                  </a:lnTo>
                  <a:lnTo>
                    <a:pt x="914432" y="59238"/>
                  </a:lnTo>
                  <a:lnTo>
                    <a:pt x="883110" y="27917"/>
                  </a:lnTo>
                  <a:lnTo>
                    <a:pt x="843391" y="7376"/>
                  </a:lnTo>
                  <a:lnTo>
                    <a:pt x="797657" y="0"/>
                  </a:lnTo>
                  <a:close/>
                </a:path>
                <a:path w="942975" h="289560">
                  <a:moveTo>
                    <a:pt x="144691" y="0"/>
                  </a:moveTo>
                  <a:lnTo>
                    <a:pt x="98957" y="7376"/>
                  </a:lnTo>
                  <a:lnTo>
                    <a:pt x="59238" y="27917"/>
                  </a:lnTo>
                  <a:lnTo>
                    <a:pt x="27917" y="59238"/>
                  </a:lnTo>
                  <a:lnTo>
                    <a:pt x="7376" y="98957"/>
                  </a:lnTo>
                  <a:lnTo>
                    <a:pt x="0" y="144691"/>
                  </a:lnTo>
                  <a:lnTo>
                    <a:pt x="10428" y="144691"/>
                  </a:lnTo>
                  <a:lnTo>
                    <a:pt x="17273" y="102253"/>
                  </a:lnTo>
                  <a:lnTo>
                    <a:pt x="36333" y="65397"/>
                  </a:lnTo>
                  <a:lnTo>
                    <a:pt x="65397" y="36333"/>
                  </a:lnTo>
                  <a:lnTo>
                    <a:pt x="102253" y="17273"/>
                  </a:lnTo>
                  <a:lnTo>
                    <a:pt x="144691" y="10428"/>
                  </a:lnTo>
                  <a:lnTo>
                    <a:pt x="144691" y="0"/>
                  </a:lnTo>
                  <a:close/>
                </a:path>
                <a:path w="942975" h="289560">
                  <a:moveTo>
                    <a:pt x="797657" y="0"/>
                  </a:moveTo>
                  <a:lnTo>
                    <a:pt x="144691" y="0"/>
                  </a:lnTo>
                  <a:lnTo>
                    <a:pt x="144691" y="10428"/>
                  </a:lnTo>
                  <a:lnTo>
                    <a:pt x="797657" y="10428"/>
                  </a:lnTo>
                  <a:lnTo>
                    <a:pt x="797657" y="0"/>
                  </a:lnTo>
                  <a:close/>
                </a:path>
              </a:pathLst>
            </a:custGeom>
            <a:solidFill>
              <a:srgbClr val="C5C5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8" name="object 9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763915" y="2201481"/>
              <a:ext cx="124038" cy="124040"/>
            </a:xfrm>
            <a:prstGeom prst="rect">
              <a:avLst/>
            </a:prstGeom>
          </p:spPr>
        </p:pic>
      </p:grpSp>
      <p:grpSp>
        <p:nvGrpSpPr>
          <p:cNvPr id="99" name="object 99"/>
          <p:cNvGrpSpPr/>
          <p:nvPr/>
        </p:nvGrpSpPr>
        <p:grpSpPr>
          <a:xfrm>
            <a:off x="3031914" y="2552811"/>
            <a:ext cx="764540" cy="289560"/>
            <a:chOff x="3031914" y="2552811"/>
            <a:chExt cx="764540" cy="289560"/>
          </a:xfrm>
        </p:grpSpPr>
        <p:sp>
          <p:nvSpPr>
            <p:cNvPr id="100" name="object 100"/>
            <p:cNvSpPr/>
            <p:nvPr/>
          </p:nvSpPr>
          <p:spPr>
            <a:xfrm>
              <a:off x="3225009" y="2633873"/>
              <a:ext cx="259079" cy="137160"/>
            </a:xfrm>
            <a:custGeom>
              <a:avLst/>
              <a:gdLst/>
              <a:ahLst/>
              <a:cxnLst/>
              <a:rect l="l" t="t" r="r" b="b"/>
              <a:pathLst>
                <a:path w="259079" h="137160">
                  <a:moveTo>
                    <a:pt x="35902" y="74322"/>
                  </a:moveTo>
                  <a:lnTo>
                    <a:pt x="19734" y="74746"/>
                  </a:lnTo>
                  <a:lnTo>
                    <a:pt x="0" y="74860"/>
                  </a:lnTo>
                  <a:lnTo>
                    <a:pt x="1680" y="85249"/>
                  </a:lnTo>
                  <a:lnTo>
                    <a:pt x="20930" y="85118"/>
                  </a:lnTo>
                  <a:lnTo>
                    <a:pt x="42357" y="84428"/>
                  </a:lnTo>
                  <a:lnTo>
                    <a:pt x="64758" y="82736"/>
                  </a:lnTo>
                  <a:lnTo>
                    <a:pt x="86930" y="79596"/>
                  </a:lnTo>
                  <a:lnTo>
                    <a:pt x="86795" y="78221"/>
                  </a:lnTo>
                  <a:lnTo>
                    <a:pt x="35902" y="78221"/>
                  </a:lnTo>
                  <a:lnTo>
                    <a:pt x="35902" y="74322"/>
                  </a:lnTo>
                  <a:close/>
                </a:path>
                <a:path w="259079" h="137160">
                  <a:moveTo>
                    <a:pt x="48583" y="73746"/>
                  </a:moveTo>
                  <a:lnTo>
                    <a:pt x="41574" y="74173"/>
                  </a:lnTo>
                  <a:lnTo>
                    <a:pt x="35902" y="74322"/>
                  </a:lnTo>
                  <a:lnTo>
                    <a:pt x="35902" y="78221"/>
                  </a:lnTo>
                  <a:lnTo>
                    <a:pt x="48583" y="78221"/>
                  </a:lnTo>
                  <a:lnTo>
                    <a:pt x="48583" y="73746"/>
                  </a:lnTo>
                  <a:close/>
                </a:path>
                <a:path w="259079" h="137160">
                  <a:moveTo>
                    <a:pt x="86013" y="70277"/>
                  </a:moveTo>
                  <a:lnTo>
                    <a:pt x="64130" y="72798"/>
                  </a:lnTo>
                  <a:lnTo>
                    <a:pt x="48583" y="73746"/>
                  </a:lnTo>
                  <a:lnTo>
                    <a:pt x="48583" y="78221"/>
                  </a:lnTo>
                  <a:lnTo>
                    <a:pt x="86795" y="78221"/>
                  </a:lnTo>
                  <a:lnTo>
                    <a:pt x="86013" y="70277"/>
                  </a:lnTo>
                  <a:close/>
                </a:path>
                <a:path w="259079" h="137160">
                  <a:moveTo>
                    <a:pt x="35902" y="59955"/>
                  </a:moveTo>
                  <a:lnTo>
                    <a:pt x="35902" y="74322"/>
                  </a:lnTo>
                  <a:lnTo>
                    <a:pt x="41574" y="74173"/>
                  </a:lnTo>
                  <a:lnTo>
                    <a:pt x="48583" y="73746"/>
                  </a:lnTo>
                  <a:lnTo>
                    <a:pt x="48583" y="60805"/>
                  </a:lnTo>
                  <a:lnTo>
                    <a:pt x="41860" y="60805"/>
                  </a:lnTo>
                  <a:lnTo>
                    <a:pt x="35902" y="59955"/>
                  </a:lnTo>
                  <a:close/>
                </a:path>
                <a:path w="259079" h="137160">
                  <a:moveTo>
                    <a:pt x="48583" y="57291"/>
                  </a:moveTo>
                  <a:lnTo>
                    <a:pt x="35902" y="57291"/>
                  </a:lnTo>
                  <a:lnTo>
                    <a:pt x="35902" y="59955"/>
                  </a:lnTo>
                  <a:lnTo>
                    <a:pt x="41860" y="60805"/>
                  </a:lnTo>
                  <a:lnTo>
                    <a:pt x="48583" y="59853"/>
                  </a:lnTo>
                  <a:lnTo>
                    <a:pt x="48583" y="57291"/>
                  </a:lnTo>
                  <a:close/>
                </a:path>
                <a:path w="259079" h="137160">
                  <a:moveTo>
                    <a:pt x="48583" y="59853"/>
                  </a:moveTo>
                  <a:lnTo>
                    <a:pt x="41860" y="60805"/>
                  </a:lnTo>
                  <a:lnTo>
                    <a:pt x="48583" y="60805"/>
                  </a:lnTo>
                  <a:lnTo>
                    <a:pt x="48583" y="59853"/>
                  </a:lnTo>
                  <a:close/>
                </a:path>
                <a:path w="259079" h="137160">
                  <a:moveTo>
                    <a:pt x="41860" y="6263"/>
                  </a:moveTo>
                  <a:lnTo>
                    <a:pt x="28182" y="8238"/>
                  </a:lnTo>
                  <a:lnTo>
                    <a:pt x="17454" y="13807"/>
                  </a:lnTo>
                  <a:lnTo>
                    <a:pt x="10450" y="22441"/>
                  </a:lnTo>
                  <a:lnTo>
                    <a:pt x="7944" y="33611"/>
                  </a:lnTo>
                  <a:lnTo>
                    <a:pt x="10450" y="44756"/>
                  </a:lnTo>
                  <a:lnTo>
                    <a:pt x="17454" y="53338"/>
                  </a:lnTo>
                  <a:lnTo>
                    <a:pt x="28182" y="58855"/>
                  </a:lnTo>
                  <a:lnTo>
                    <a:pt x="35902" y="59955"/>
                  </a:lnTo>
                  <a:lnTo>
                    <a:pt x="35902" y="57291"/>
                  </a:lnTo>
                  <a:lnTo>
                    <a:pt x="58681" y="57291"/>
                  </a:lnTo>
                  <a:lnTo>
                    <a:pt x="66400" y="53338"/>
                  </a:lnTo>
                  <a:lnTo>
                    <a:pt x="68166" y="51180"/>
                  </a:lnTo>
                  <a:lnTo>
                    <a:pt x="41860" y="51180"/>
                  </a:lnTo>
                  <a:lnTo>
                    <a:pt x="32944" y="49917"/>
                  </a:lnTo>
                  <a:lnTo>
                    <a:pt x="25991" y="46348"/>
                  </a:lnTo>
                  <a:lnTo>
                    <a:pt x="21472" y="40803"/>
                  </a:lnTo>
                  <a:lnTo>
                    <a:pt x="19861" y="33611"/>
                  </a:lnTo>
                  <a:lnTo>
                    <a:pt x="21472" y="26482"/>
                  </a:lnTo>
                  <a:lnTo>
                    <a:pt x="25991" y="20930"/>
                  </a:lnTo>
                  <a:lnTo>
                    <a:pt x="32944" y="17325"/>
                  </a:lnTo>
                  <a:lnTo>
                    <a:pt x="41860" y="16041"/>
                  </a:lnTo>
                  <a:lnTo>
                    <a:pt x="68217" y="16041"/>
                  </a:lnTo>
                  <a:lnTo>
                    <a:pt x="66400" y="13807"/>
                  </a:lnTo>
                  <a:lnTo>
                    <a:pt x="55627" y="8238"/>
                  </a:lnTo>
                  <a:lnTo>
                    <a:pt x="41860" y="6263"/>
                  </a:lnTo>
                  <a:close/>
                </a:path>
                <a:path w="259079" h="137160">
                  <a:moveTo>
                    <a:pt x="58681" y="57291"/>
                  </a:moveTo>
                  <a:lnTo>
                    <a:pt x="48583" y="57291"/>
                  </a:lnTo>
                  <a:lnTo>
                    <a:pt x="48583" y="59853"/>
                  </a:lnTo>
                  <a:lnTo>
                    <a:pt x="55627" y="58855"/>
                  </a:lnTo>
                  <a:lnTo>
                    <a:pt x="58681" y="57291"/>
                  </a:lnTo>
                  <a:close/>
                </a:path>
                <a:path w="259079" h="137160">
                  <a:moveTo>
                    <a:pt x="68217" y="16041"/>
                  </a:moveTo>
                  <a:lnTo>
                    <a:pt x="41860" y="16041"/>
                  </a:lnTo>
                  <a:lnTo>
                    <a:pt x="50865" y="17325"/>
                  </a:lnTo>
                  <a:lnTo>
                    <a:pt x="57864" y="20930"/>
                  </a:lnTo>
                  <a:lnTo>
                    <a:pt x="62399" y="26482"/>
                  </a:lnTo>
                  <a:lnTo>
                    <a:pt x="64013" y="33611"/>
                  </a:lnTo>
                  <a:lnTo>
                    <a:pt x="62399" y="40803"/>
                  </a:lnTo>
                  <a:lnTo>
                    <a:pt x="57864" y="46348"/>
                  </a:lnTo>
                  <a:lnTo>
                    <a:pt x="50865" y="49917"/>
                  </a:lnTo>
                  <a:lnTo>
                    <a:pt x="41860" y="51180"/>
                  </a:lnTo>
                  <a:lnTo>
                    <a:pt x="68166" y="51180"/>
                  </a:lnTo>
                  <a:lnTo>
                    <a:pt x="73421" y="44756"/>
                  </a:lnTo>
                  <a:lnTo>
                    <a:pt x="75930" y="33611"/>
                  </a:lnTo>
                  <a:lnTo>
                    <a:pt x="73421" y="22441"/>
                  </a:lnTo>
                  <a:lnTo>
                    <a:pt x="68217" y="16041"/>
                  </a:lnTo>
                  <a:close/>
                </a:path>
                <a:path w="259079" h="137160">
                  <a:moveTo>
                    <a:pt x="107249" y="152"/>
                  </a:moveTo>
                  <a:lnTo>
                    <a:pt x="94569" y="152"/>
                  </a:lnTo>
                  <a:lnTo>
                    <a:pt x="94569" y="105721"/>
                  </a:lnTo>
                  <a:lnTo>
                    <a:pt x="107249" y="105721"/>
                  </a:lnTo>
                  <a:lnTo>
                    <a:pt x="107249" y="57291"/>
                  </a:lnTo>
                  <a:lnTo>
                    <a:pt x="101902" y="57291"/>
                  </a:lnTo>
                  <a:lnTo>
                    <a:pt x="101902" y="46749"/>
                  </a:lnTo>
                  <a:lnTo>
                    <a:pt x="107249" y="46749"/>
                  </a:lnTo>
                  <a:lnTo>
                    <a:pt x="107249" y="152"/>
                  </a:lnTo>
                  <a:close/>
                </a:path>
                <a:path w="259079" h="137160">
                  <a:moveTo>
                    <a:pt x="107249" y="46749"/>
                  </a:moveTo>
                  <a:lnTo>
                    <a:pt x="101902" y="46749"/>
                  </a:lnTo>
                  <a:lnTo>
                    <a:pt x="101902" y="57291"/>
                  </a:lnTo>
                  <a:lnTo>
                    <a:pt x="107249" y="57291"/>
                  </a:lnTo>
                  <a:lnTo>
                    <a:pt x="107249" y="46749"/>
                  </a:lnTo>
                  <a:close/>
                </a:path>
                <a:path w="259079" h="137160">
                  <a:moveTo>
                    <a:pt x="127416" y="46749"/>
                  </a:moveTo>
                  <a:lnTo>
                    <a:pt x="107249" y="46749"/>
                  </a:lnTo>
                  <a:lnTo>
                    <a:pt x="107249" y="57291"/>
                  </a:lnTo>
                  <a:lnTo>
                    <a:pt x="127416" y="57291"/>
                  </a:lnTo>
                  <a:lnTo>
                    <a:pt x="127416" y="46749"/>
                  </a:lnTo>
                  <a:close/>
                </a:path>
                <a:path w="259079" h="137160">
                  <a:moveTo>
                    <a:pt x="32541" y="96708"/>
                  </a:moveTo>
                  <a:lnTo>
                    <a:pt x="19861" y="96708"/>
                  </a:lnTo>
                  <a:lnTo>
                    <a:pt x="19861" y="135055"/>
                  </a:lnTo>
                  <a:lnTo>
                    <a:pt x="112138" y="135055"/>
                  </a:lnTo>
                  <a:lnTo>
                    <a:pt x="112138" y="129096"/>
                  </a:lnTo>
                  <a:lnTo>
                    <a:pt x="32541" y="129096"/>
                  </a:lnTo>
                  <a:lnTo>
                    <a:pt x="32541" y="96708"/>
                  </a:lnTo>
                  <a:close/>
                </a:path>
                <a:path w="259079" h="137160">
                  <a:moveTo>
                    <a:pt x="112138" y="124513"/>
                  </a:moveTo>
                  <a:lnTo>
                    <a:pt x="32541" y="124513"/>
                  </a:lnTo>
                  <a:lnTo>
                    <a:pt x="32541" y="129096"/>
                  </a:lnTo>
                  <a:lnTo>
                    <a:pt x="112138" y="129096"/>
                  </a:lnTo>
                  <a:lnTo>
                    <a:pt x="112138" y="124513"/>
                  </a:lnTo>
                  <a:close/>
                </a:path>
                <a:path w="259079" h="137160">
                  <a:moveTo>
                    <a:pt x="203792" y="6722"/>
                  </a:moveTo>
                  <a:lnTo>
                    <a:pt x="197987" y="6722"/>
                  </a:lnTo>
                  <a:lnTo>
                    <a:pt x="197987" y="12986"/>
                  </a:lnTo>
                  <a:lnTo>
                    <a:pt x="194421" y="29734"/>
                  </a:lnTo>
                  <a:lnTo>
                    <a:pt x="183893" y="43961"/>
                  </a:lnTo>
                  <a:lnTo>
                    <a:pt x="166663" y="55267"/>
                  </a:lnTo>
                  <a:lnTo>
                    <a:pt x="142987" y="63249"/>
                  </a:lnTo>
                  <a:lnTo>
                    <a:pt x="147418" y="73638"/>
                  </a:lnTo>
                  <a:lnTo>
                    <a:pt x="174483" y="63956"/>
                  </a:lnTo>
                  <a:lnTo>
                    <a:pt x="194702" y="49576"/>
                  </a:lnTo>
                  <a:lnTo>
                    <a:pt x="207359" y="30498"/>
                  </a:lnTo>
                  <a:lnTo>
                    <a:pt x="207461" y="29944"/>
                  </a:lnTo>
                  <a:lnTo>
                    <a:pt x="206848" y="29944"/>
                  </a:lnTo>
                  <a:lnTo>
                    <a:pt x="206848" y="19861"/>
                  </a:lnTo>
                  <a:lnTo>
                    <a:pt x="209318" y="19861"/>
                  </a:lnTo>
                  <a:lnTo>
                    <a:pt x="209824" y="17111"/>
                  </a:lnTo>
                  <a:lnTo>
                    <a:pt x="203792" y="17111"/>
                  </a:lnTo>
                  <a:lnTo>
                    <a:pt x="203792" y="6722"/>
                  </a:lnTo>
                  <a:close/>
                </a:path>
                <a:path w="259079" h="137160">
                  <a:moveTo>
                    <a:pt x="254362" y="0"/>
                  </a:moveTo>
                  <a:lnTo>
                    <a:pt x="241681" y="0"/>
                  </a:lnTo>
                  <a:lnTo>
                    <a:pt x="241681" y="70430"/>
                  </a:lnTo>
                  <a:lnTo>
                    <a:pt x="254362" y="70430"/>
                  </a:lnTo>
                  <a:lnTo>
                    <a:pt x="254362" y="56222"/>
                  </a:lnTo>
                  <a:lnTo>
                    <a:pt x="243056" y="56222"/>
                  </a:lnTo>
                  <a:lnTo>
                    <a:pt x="243056" y="46291"/>
                  </a:lnTo>
                  <a:lnTo>
                    <a:pt x="254362" y="46291"/>
                  </a:lnTo>
                  <a:lnTo>
                    <a:pt x="254362" y="29944"/>
                  </a:lnTo>
                  <a:lnTo>
                    <a:pt x="243820" y="29944"/>
                  </a:lnTo>
                  <a:lnTo>
                    <a:pt x="243820" y="19861"/>
                  </a:lnTo>
                  <a:lnTo>
                    <a:pt x="254362" y="19861"/>
                  </a:lnTo>
                  <a:lnTo>
                    <a:pt x="254362" y="0"/>
                  </a:lnTo>
                  <a:close/>
                </a:path>
                <a:path w="259079" h="137160">
                  <a:moveTo>
                    <a:pt x="241681" y="46291"/>
                  </a:moveTo>
                  <a:lnTo>
                    <a:pt x="205626" y="46291"/>
                  </a:lnTo>
                  <a:lnTo>
                    <a:pt x="205626" y="56222"/>
                  </a:lnTo>
                  <a:lnTo>
                    <a:pt x="241681" y="56222"/>
                  </a:lnTo>
                  <a:lnTo>
                    <a:pt x="241681" y="46291"/>
                  </a:lnTo>
                  <a:close/>
                </a:path>
                <a:path w="259079" h="137160">
                  <a:moveTo>
                    <a:pt x="254362" y="46291"/>
                  </a:moveTo>
                  <a:lnTo>
                    <a:pt x="243056" y="46291"/>
                  </a:lnTo>
                  <a:lnTo>
                    <a:pt x="243056" y="56222"/>
                  </a:lnTo>
                  <a:lnTo>
                    <a:pt x="254362" y="56222"/>
                  </a:lnTo>
                  <a:lnTo>
                    <a:pt x="254362" y="46291"/>
                  </a:lnTo>
                  <a:close/>
                </a:path>
                <a:path w="259079" h="137160">
                  <a:moveTo>
                    <a:pt x="209318" y="19861"/>
                  </a:moveTo>
                  <a:lnTo>
                    <a:pt x="206848" y="19861"/>
                  </a:lnTo>
                  <a:lnTo>
                    <a:pt x="206848" y="29944"/>
                  </a:lnTo>
                  <a:lnTo>
                    <a:pt x="207461" y="29944"/>
                  </a:lnTo>
                  <a:lnTo>
                    <a:pt x="209318" y="19861"/>
                  </a:lnTo>
                  <a:close/>
                </a:path>
                <a:path w="259079" h="137160">
                  <a:moveTo>
                    <a:pt x="241681" y="19861"/>
                  </a:moveTo>
                  <a:lnTo>
                    <a:pt x="209318" y="19861"/>
                  </a:lnTo>
                  <a:lnTo>
                    <a:pt x="207461" y="29944"/>
                  </a:lnTo>
                  <a:lnTo>
                    <a:pt x="241681" y="29944"/>
                  </a:lnTo>
                  <a:lnTo>
                    <a:pt x="241681" y="19861"/>
                  </a:lnTo>
                  <a:close/>
                </a:path>
                <a:path w="259079" h="137160">
                  <a:moveTo>
                    <a:pt x="254362" y="19861"/>
                  </a:moveTo>
                  <a:lnTo>
                    <a:pt x="243820" y="19861"/>
                  </a:lnTo>
                  <a:lnTo>
                    <a:pt x="243820" y="29944"/>
                  </a:lnTo>
                  <a:lnTo>
                    <a:pt x="254362" y="29944"/>
                  </a:lnTo>
                  <a:lnTo>
                    <a:pt x="254362" y="19861"/>
                  </a:lnTo>
                  <a:close/>
                </a:path>
                <a:path w="259079" h="137160">
                  <a:moveTo>
                    <a:pt x="197987" y="6722"/>
                  </a:moveTo>
                  <a:lnTo>
                    <a:pt x="150168" y="6722"/>
                  </a:lnTo>
                  <a:lnTo>
                    <a:pt x="150168" y="17111"/>
                  </a:lnTo>
                  <a:lnTo>
                    <a:pt x="197109" y="17111"/>
                  </a:lnTo>
                  <a:lnTo>
                    <a:pt x="197987" y="12986"/>
                  </a:lnTo>
                  <a:lnTo>
                    <a:pt x="197987" y="6722"/>
                  </a:lnTo>
                  <a:close/>
                </a:path>
                <a:path w="259079" h="137160">
                  <a:moveTo>
                    <a:pt x="211737" y="6722"/>
                  </a:moveTo>
                  <a:lnTo>
                    <a:pt x="203792" y="6722"/>
                  </a:lnTo>
                  <a:lnTo>
                    <a:pt x="203792" y="17111"/>
                  </a:lnTo>
                  <a:lnTo>
                    <a:pt x="209824" y="17111"/>
                  </a:lnTo>
                  <a:lnTo>
                    <a:pt x="211737" y="6722"/>
                  </a:lnTo>
                  <a:close/>
                </a:path>
                <a:path w="259079" h="137160">
                  <a:moveTo>
                    <a:pt x="254362" y="76846"/>
                  </a:moveTo>
                  <a:lnTo>
                    <a:pt x="165445" y="76846"/>
                  </a:lnTo>
                  <a:lnTo>
                    <a:pt x="165445" y="87083"/>
                  </a:lnTo>
                  <a:lnTo>
                    <a:pt x="241834" y="87083"/>
                  </a:lnTo>
                  <a:lnTo>
                    <a:pt x="241834" y="100985"/>
                  </a:lnTo>
                  <a:lnTo>
                    <a:pt x="165904" y="100985"/>
                  </a:lnTo>
                  <a:lnTo>
                    <a:pt x="165904" y="136735"/>
                  </a:lnTo>
                  <a:lnTo>
                    <a:pt x="258945" y="136735"/>
                  </a:lnTo>
                  <a:lnTo>
                    <a:pt x="258945" y="132763"/>
                  </a:lnTo>
                  <a:lnTo>
                    <a:pt x="178431" y="132763"/>
                  </a:lnTo>
                  <a:lnTo>
                    <a:pt x="178431" y="110763"/>
                  </a:lnTo>
                  <a:lnTo>
                    <a:pt x="254362" y="110763"/>
                  </a:lnTo>
                  <a:lnTo>
                    <a:pt x="254362" y="76846"/>
                  </a:lnTo>
                  <a:close/>
                </a:path>
                <a:path w="259079" h="137160">
                  <a:moveTo>
                    <a:pt x="258945" y="126652"/>
                  </a:moveTo>
                  <a:lnTo>
                    <a:pt x="178431" y="126652"/>
                  </a:lnTo>
                  <a:lnTo>
                    <a:pt x="178431" y="132763"/>
                  </a:lnTo>
                  <a:lnTo>
                    <a:pt x="258945" y="132763"/>
                  </a:lnTo>
                  <a:lnTo>
                    <a:pt x="258945" y="126652"/>
                  </a:lnTo>
                  <a:close/>
                </a:path>
              </a:pathLst>
            </a:custGeom>
            <a:solidFill>
              <a:srgbClr val="6775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3031914" y="2552811"/>
              <a:ext cx="764540" cy="289560"/>
            </a:xfrm>
            <a:custGeom>
              <a:avLst/>
              <a:gdLst/>
              <a:ahLst/>
              <a:cxnLst/>
              <a:rect l="l" t="t" r="r" b="b"/>
              <a:pathLst>
                <a:path w="764539" h="289560">
                  <a:moveTo>
                    <a:pt x="10428" y="144691"/>
                  </a:moveTo>
                  <a:lnTo>
                    <a:pt x="0" y="144691"/>
                  </a:lnTo>
                  <a:lnTo>
                    <a:pt x="7376" y="190425"/>
                  </a:lnTo>
                  <a:lnTo>
                    <a:pt x="27917" y="230144"/>
                  </a:lnTo>
                  <a:lnTo>
                    <a:pt x="59238" y="261466"/>
                  </a:lnTo>
                  <a:lnTo>
                    <a:pt x="98957" y="282006"/>
                  </a:lnTo>
                  <a:lnTo>
                    <a:pt x="144691" y="289383"/>
                  </a:lnTo>
                  <a:lnTo>
                    <a:pt x="144691" y="278954"/>
                  </a:lnTo>
                  <a:lnTo>
                    <a:pt x="102253" y="272109"/>
                  </a:lnTo>
                  <a:lnTo>
                    <a:pt x="65397" y="253049"/>
                  </a:lnTo>
                  <a:lnTo>
                    <a:pt x="36333" y="223985"/>
                  </a:lnTo>
                  <a:lnTo>
                    <a:pt x="17273" y="187129"/>
                  </a:lnTo>
                  <a:lnTo>
                    <a:pt x="10428" y="144691"/>
                  </a:lnTo>
                  <a:close/>
                </a:path>
                <a:path w="764539" h="289560">
                  <a:moveTo>
                    <a:pt x="619576" y="278954"/>
                  </a:moveTo>
                  <a:lnTo>
                    <a:pt x="144691" y="278954"/>
                  </a:lnTo>
                  <a:lnTo>
                    <a:pt x="144691" y="289383"/>
                  </a:lnTo>
                  <a:lnTo>
                    <a:pt x="619576" y="289383"/>
                  </a:lnTo>
                  <a:lnTo>
                    <a:pt x="619576" y="278954"/>
                  </a:lnTo>
                  <a:close/>
                </a:path>
                <a:path w="764539" h="289560">
                  <a:moveTo>
                    <a:pt x="619576" y="0"/>
                  </a:moveTo>
                  <a:lnTo>
                    <a:pt x="619576" y="10428"/>
                  </a:lnTo>
                  <a:lnTo>
                    <a:pt x="662013" y="17273"/>
                  </a:lnTo>
                  <a:lnTo>
                    <a:pt x="698870" y="36333"/>
                  </a:lnTo>
                  <a:lnTo>
                    <a:pt x="727934" y="65397"/>
                  </a:lnTo>
                  <a:lnTo>
                    <a:pt x="746994" y="102253"/>
                  </a:lnTo>
                  <a:lnTo>
                    <a:pt x="753839" y="144691"/>
                  </a:lnTo>
                  <a:lnTo>
                    <a:pt x="746994" y="187129"/>
                  </a:lnTo>
                  <a:lnTo>
                    <a:pt x="727934" y="223985"/>
                  </a:lnTo>
                  <a:lnTo>
                    <a:pt x="698870" y="253049"/>
                  </a:lnTo>
                  <a:lnTo>
                    <a:pt x="662013" y="272109"/>
                  </a:lnTo>
                  <a:lnTo>
                    <a:pt x="619576" y="278954"/>
                  </a:lnTo>
                  <a:lnTo>
                    <a:pt x="619576" y="289383"/>
                  </a:lnTo>
                  <a:lnTo>
                    <a:pt x="665309" y="282006"/>
                  </a:lnTo>
                  <a:lnTo>
                    <a:pt x="705029" y="261466"/>
                  </a:lnTo>
                  <a:lnTo>
                    <a:pt x="736350" y="230144"/>
                  </a:lnTo>
                  <a:lnTo>
                    <a:pt x="756891" y="190425"/>
                  </a:lnTo>
                  <a:lnTo>
                    <a:pt x="764267" y="144691"/>
                  </a:lnTo>
                  <a:lnTo>
                    <a:pt x="756891" y="98957"/>
                  </a:lnTo>
                  <a:lnTo>
                    <a:pt x="736350" y="59238"/>
                  </a:lnTo>
                  <a:lnTo>
                    <a:pt x="705029" y="27917"/>
                  </a:lnTo>
                  <a:lnTo>
                    <a:pt x="665309" y="7376"/>
                  </a:lnTo>
                  <a:lnTo>
                    <a:pt x="619576" y="0"/>
                  </a:lnTo>
                  <a:close/>
                </a:path>
                <a:path w="764539" h="289560">
                  <a:moveTo>
                    <a:pt x="144691" y="0"/>
                  </a:moveTo>
                  <a:lnTo>
                    <a:pt x="98957" y="7376"/>
                  </a:lnTo>
                  <a:lnTo>
                    <a:pt x="59238" y="27917"/>
                  </a:lnTo>
                  <a:lnTo>
                    <a:pt x="27917" y="59238"/>
                  </a:lnTo>
                  <a:lnTo>
                    <a:pt x="7376" y="98957"/>
                  </a:lnTo>
                  <a:lnTo>
                    <a:pt x="0" y="144691"/>
                  </a:lnTo>
                  <a:lnTo>
                    <a:pt x="10428" y="144691"/>
                  </a:lnTo>
                  <a:lnTo>
                    <a:pt x="17273" y="102253"/>
                  </a:lnTo>
                  <a:lnTo>
                    <a:pt x="36333" y="65397"/>
                  </a:lnTo>
                  <a:lnTo>
                    <a:pt x="65397" y="36333"/>
                  </a:lnTo>
                  <a:lnTo>
                    <a:pt x="102253" y="17273"/>
                  </a:lnTo>
                  <a:lnTo>
                    <a:pt x="144691" y="10428"/>
                  </a:lnTo>
                  <a:lnTo>
                    <a:pt x="144691" y="0"/>
                  </a:lnTo>
                  <a:close/>
                </a:path>
                <a:path w="764539" h="289560">
                  <a:moveTo>
                    <a:pt x="619576" y="0"/>
                  </a:moveTo>
                  <a:lnTo>
                    <a:pt x="144691" y="0"/>
                  </a:lnTo>
                  <a:lnTo>
                    <a:pt x="144691" y="10428"/>
                  </a:lnTo>
                  <a:lnTo>
                    <a:pt x="619576" y="10428"/>
                  </a:lnTo>
                  <a:lnTo>
                    <a:pt x="619576" y="0"/>
                  </a:lnTo>
                  <a:close/>
                </a:path>
              </a:pathLst>
            </a:custGeom>
            <a:solidFill>
              <a:srgbClr val="C5C5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2" name="object 10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593249" y="2639259"/>
              <a:ext cx="124038" cy="124040"/>
            </a:xfrm>
            <a:prstGeom prst="rect">
              <a:avLst/>
            </a:prstGeom>
          </p:spPr>
        </p:pic>
      </p:grpSp>
      <p:grpSp>
        <p:nvGrpSpPr>
          <p:cNvPr id="103" name="object 103"/>
          <p:cNvGrpSpPr/>
          <p:nvPr/>
        </p:nvGrpSpPr>
        <p:grpSpPr>
          <a:xfrm>
            <a:off x="3966843" y="2552811"/>
            <a:ext cx="764540" cy="289560"/>
            <a:chOff x="3966843" y="2552811"/>
            <a:chExt cx="764540" cy="289560"/>
          </a:xfrm>
        </p:grpSpPr>
        <p:sp>
          <p:nvSpPr>
            <p:cNvPr id="104" name="object 104"/>
            <p:cNvSpPr/>
            <p:nvPr/>
          </p:nvSpPr>
          <p:spPr>
            <a:xfrm>
              <a:off x="4122993" y="2637081"/>
              <a:ext cx="266065" cy="135255"/>
            </a:xfrm>
            <a:custGeom>
              <a:avLst/>
              <a:gdLst/>
              <a:ahLst/>
              <a:cxnLst/>
              <a:rect l="l" t="t" r="r" b="b"/>
              <a:pathLst>
                <a:path w="266064" h="135255">
                  <a:moveTo>
                    <a:pt x="56222" y="67985"/>
                  </a:moveTo>
                  <a:lnTo>
                    <a:pt x="0" y="67985"/>
                  </a:lnTo>
                  <a:lnTo>
                    <a:pt x="0" y="78374"/>
                  </a:lnTo>
                  <a:lnTo>
                    <a:pt x="124819" y="78374"/>
                  </a:lnTo>
                  <a:lnTo>
                    <a:pt x="124819" y="71194"/>
                  </a:lnTo>
                  <a:lnTo>
                    <a:pt x="56222" y="71194"/>
                  </a:lnTo>
                  <a:lnTo>
                    <a:pt x="56222" y="67985"/>
                  </a:lnTo>
                  <a:close/>
                </a:path>
                <a:path w="266064" h="135255">
                  <a:moveTo>
                    <a:pt x="68749" y="47360"/>
                  </a:moveTo>
                  <a:lnTo>
                    <a:pt x="56222" y="47360"/>
                  </a:lnTo>
                  <a:lnTo>
                    <a:pt x="56222" y="71194"/>
                  </a:lnTo>
                  <a:lnTo>
                    <a:pt x="68749" y="71194"/>
                  </a:lnTo>
                  <a:lnTo>
                    <a:pt x="68749" y="47360"/>
                  </a:lnTo>
                  <a:close/>
                </a:path>
                <a:path w="266064" h="135255">
                  <a:moveTo>
                    <a:pt x="124819" y="67985"/>
                  </a:moveTo>
                  <a:lnTo>
                    <a:pt x="68749" y="67985"/>
                  </a:lnTo>
                  <a:lnTo>
                    <a:pt x="68749" y="71194"/>
                  </a:lnTo>
                  <a:lnTo>
                    <a:pt x="124819" y="71194"/>
                  </a:lnTo>
                  <a:lnTo>
                    <a:pt x="124819" y="67985"/>
                  </a:lnTo>
                  <a:close/>
                </a:path>
                <a:path w="266064" h="135255">
                  <a:moveTo>
                    <a:pt x="29180" y="0"/>
                  </a:moveTo>
                  <a:lnTo>
                    <a:pt x="16652" y="0"/>
                  </a:lnTo>
                  <a:lnTo>
                    <a:pt x="16652" y="51638"/>
                  </a:lnTo>
                  <a:lnTo>
                    <a:pt x="56222" y="51638"/>
                  </a:lnTo>
                  <a:lnTo>
                    <a:pt x="56222" y="47360"/>
                  </a:lnTo>
                  <a:lnTo>
                    <a:pt x="108624" y="47360"/>
                  </a:lnTo>
                  <a:lnTo>
                    <a:pt x="108624" y="41555"/>
                  </a:lnTo>
                  <a:lnTo>
                    <a:pt x="29180" y="41555"/>
                  </a:lnTo>
                  <a:lnTo>
                    <a:pt x="29180" y="25513"/>
                  </a:lnTo>
                  <a:lnTo>
                    <a:pt x="108624" y="25513"/>
                  </a:lnTo>
                  <a:lnTo>
                    <a:pt x="108624" y="15583"/>
                  </a:lnTo>
                  <a:lnTo>
                    <a:pt x="29180" y="15583"/>
                  </a:lnTo>
                  <a:lnTo>
                    <a:pt x="29180" y="0"/>
                  </a:lnTo>
                  <a:close/>
                </a:path>
                <a:path w="266064" h="135255">
                  <a:moveTo>
                    <a:pt x="108624" y="47360"/>
                  </a:moveTo>
                  <a:lnTo>
                    <a:pt x="68749" y="47360"/>
                  </a:lnTo>
                  <a:lnTo>
                    <a:pt x="68749" y="51638"/>
                  </a:lnTo>
                  <a:lnTo>
                    <a:pt x="108624" y="51638"/>
                  </a:lnTo>
                  <a:lnTo>
                    <a:pt x="108624" y="47360"/>
                  </a:lnTo>
                  <a:close/>
                </a:path>
                <a:path w="266064" h="135255">
                  <a:moveTo>
                    <a:pt x="108624" y="25513"/>
                  </a:moveTo>
                  <a:lnTo>
                    <a:pt x="95944" y="25513"/>
                  </a:lnTo>
                  <a:lnTo>
                    <a:pt x="95944" y="41555"/>
                  </a:lnTo>
                  <a:lnTo>
                    <a:pt x="108624" y="41555"/>
                  </a:lnTo>
                  <a:lnTo>
                    <a:pt x="108624" y="25513"/>
                  </a:lnTo>
                  <a:close/>
                </a:path>
                <a:path w="266064" h="135255">
                  <a:moveTo>
                    <a:pt x="108624" y="0"/>
                  </a:moveTo>
                  <a:lnTo>
                    <a:pt x="95944" y="0"/>
                  </a:lnTo>
                  <a:lnTo>
                    <a:pt x="95944" y="15583"/>
                  </a:lnTo>
                  <a:lnTo>
                    <a:pt x="108624" y="15583"/>
                  </a:lnTo>
                  <a:lnTo>
                    <a:pt x="108624" y="0"/>
                  </a:lnTo>
                  <a:close/>
                </a:path>
                <a:path w="266064" h="135255">
                  <a:moveTo>
                    <a:pt x="109388" y="91819"/>
                  </a:moveTo>
                  <a:lnTo>
                    <a:pt x="13902" y="91819"/>
                  </a:lnTo>
                  <a:lnTo>
                    <a:pt x="13902" y="102208"/>
                  </a:lnTo>
                  <a:lnTo>
                    <a:pt x="96708" y="102208"/>
                  </a:lnTo>
                  <a:lnTo>
                    <a:pt x="96708" y="134902"/>
                  </a:lnTo>
                  <a:lnTo>
                    <a:pt x="109388" y="134902"/>
                  </a:lnTo>
                  <a:lnTo>
                    <a:pt x="109388" y="91819"/>
                  </a:lnTo>
                  <a:close/>
                </a:path>
                <a:path w="266064" h="135255">
                  <a:moveTo>
                    <a:pt x="198751" y="1680"/>
                  </a:moveTo>
                  <a:lnTo>
                    <a:pt x="196459" y="1680"/>
                  </a:lnTo>
                  <a:lnTo>
                    <a:pt x="196459" y="9319"/>
                  </a:lnTo>
                  <a:lnTo>
                    <a:pt x="192270" y="23351"/>
                  </a:lnTo>
                  <a:lnTo>
                    <a:pt x="181162" y="35291"/>
                  </a:lnTo>
                  <a:lnTo>
                    <a:pt x="165328" y="44252"/>
                  </a:lnTo>
                  <a:lnTo>
                    <a:pt x="146959" y="49347"/>
                  </a:lnTo>
                  <a:lnTo>
                    <a:pt x="152001" y="59583"/>
                  </a:lnTo>
                  <a:lnTo>
                    <a:pt x="172807" y="53383"/>
                  </a:lnTo>
                  <a:lnTo>
                    <a:pt x="190577" y="42529"/>
                  </a:lnTo>
                  <a:lnTo>
                    <a:pt x="202962" y="27635"/>
                  </a:lnTo>
                  <a:lnTo>
                    <a:pt x="203206" y="26673"/>
                  </a:lnTo>
                  <a:lnTo>
                    <a:pt x="198751" y="9319"/>
                  </a:lnTo>
                  <a:lnTo>
                    <a:pt x="198751" y="1680"/>
                  </a:lnTo>
                  <a:close/>
                </a:path>
                <a:path w="266064" h="135255">
                  <a:moveTo>
                    <a:pt x="209751" y="1680"/>
                  </a:moveTo>
                  <a:lnTo>
                    <a:pt x="207612" y="1680"/>
                  </a:lnTo>
                  <a:lnTo>
                    <a:pt x="207612" y="9319"/>
                  </a:lnTo>
                  <a:lnTo>
                    <a:pt x="203206" y="26673"/>
                  </a:lnTo>
                  <a:lnTo>
                    <a:pt x="203420" y="27507"/>
                  </a:lnTo>
                  <a:lnTo>
                    <a:pt x="215824" y="42414"/>
                  </a:lnTo>
                  <a:lnTo>
                    <a:pt x="233555" y="53340"/>
                  </a:lnTo>
                  <a:lnTo>
                    <a:pt x="254209" y="59583"/>
                  </a:lnTo>
                  <a:lnTo>
                    <a:pt x="259251" y="49347"/>
                  </a:lnTo>
                  <a:lnTo>
                    <a:pt x="241010" y="44188"/>
                  </a:lnTo>
                  <a:lnTo>
                    <a:pt x="225162" y="35119"/>
                  </a:lnTo>
                  <a:lnTo>
                    <a:pt x="213983" y="23157"/>
                  </a:lnTo>
                  <a:lnTo>
                    <a:pt x="209751" y="9319"/>
                  </a:lnTo>
                  <a:lnTo>
                    <a:pt x="209751" y="1680"/>
                  </a:lnTo>
                  <a:close/>
                </a:path>
                <a:path w="266064" h="135255">
                  <a:moveTo>
                    <a:pt x="207612" y="1680"/>
                  </a:moveTo>
                  <a:lnTo>
                    <a:pt x="198751" y="1680"/>
                  </a:lnTo>
                  <a:lnTo>
                    <a:pt x="198751" y="9319"/>
                  </a:lnTo>
                  <a:lnTo>
                    <a:pt x="203206" y="26673"/>
                  </a:lnTo>
                  <a:lnTo>
                    <a:pt x="207612" y="9319"/>
                  </a:lnTo>
                  <a:lnTo>
                    <a:pt x="207612" y="1680"/>
                  </a:lnTo>
                  <a:close/>
                </a:path>
                <a:path w="266064" h="135255">
                  <a:moveTo>
                    <a:pt x="208987" y="82346"/>
                  </a:moveTo>
                  <a:lnTo>
                    <a:pt x="196459" y="82346"/>
                  </a:lnTo>
                  <a:lnTo>
                    <a:pt x="196459" y="134902"/>
                  </a:lnTo>
                  <a:lnTo>
                    <a:pt x="208987" y="134902"/>
                  </a:lnTo>
                  <a:lnTo>
                    <a:pt x="208987" y="82346"/>
                  </a:lnTo>
                  <a:close/>
                </a:path>
                <a:path w="266064" h="135255">
                  <a:moveTo>
                    <a:pt x="265515" y="74555"/>
                  </a:moveTo>
                  <a:lnTo>
                    <a:pt x="140695" y="74555"/>
                  </a:lnTo>
                  <a:lnTo>
                    <a:pt x="140695" y="85096"/>
                  </a:lnTo>
                  <a:lnTo>
                    <a:pt x="196459" y="85096"/>
                  </a:lnTo>
                  <a:lnTo>
                    <a:pt x="196459" y="82346"/>
                  </a:lnTo>
                  <a:lnTo>
                    <a:pt x="265515" y="82346"/>
                  </a:lnTo>
                  <a:lnTo>
                    <a:pt x="265515" y="74555"/>
                  </a:lnTo>
                  <a:close/>
                </a:path>
                <a:path w="266064" h="135255">
                  <a:moveTo>
                    <a:pt x="265515" y="82346"/>
                  </a:moveTo>
                  <a:lnTo>
                    <a:pt x="208987" y="82346"/>
                  </a:lnTo>
                  <a:lnTo>
                    <a:pt x="208987" y="85096"/>
                  </a:lnTo>
                  <a:lnTo>
                    <a:pt x="265515" y="85096"/>
                  </a:lnTo>
                  <a:lnTo>
                    <a:pt x="265515" y="82346"/>
                  </a:lnTo>
                  <a:close/>
                </a:path>
              </a:pathLst>
            </a:custGeom>
            <a:solidFill>
              <a:srgbClr val="6775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3966843" y="2552811"/>
              <a:ext cx="764540" cy="289560"/>
            </a:xfrm>
            <a:custGeom>
              <a:avLst/>
              <a:gdLst/>
              <a:ahLst/>
              <a:cxnLst/>
              <a:rect l="l" t="t" r="r" b="b"/>
              <a:pathLst>
                <a:path w="764539" h="289560">
                  <a:moveTo>
                    <a:pt x="10428" y="144691"/>
                  </a:moveTo>
                  <a:lnTo>
                    <a:pt x="0" y="144691"/>
                  </a:lnTo>
                  <a:lnTo>
                    <a:pt x="7376" y="190425"/>
                  </a:lnTo>
                  <a:lnTo>
                    <a:pt x="27917" y="230144"/>
                  </a:lnTo>
                  <a:lnTo>
                    <a:pt x="59238" y="261466"/>
                  </a:lnTo>
                  <a:lnTo>
                    <a:pt x="98957" y="282006"/>
                  </a:lnTo>
                  <a:lnTo>
                    <a:pt x="144691" y="289383"/>
                  </a:lnTo>
                  <a:lnTo>
                    <a:pt x="144691" y="278954"/>
                  </a:lnTo>
                  <a:lnTo>
                    <a:pt x="102253" y="272109"/>
                  </a:lnTo>
                  <a:lnTo>
                    <a:pt x="65397" y="253049"/>
                  </a:lnTo>
                  <a:lnTo>
                    <a:pt x="36333" y="223985"/>
                  </a:lnTo>
                  <a:lnTo>
                    <a:pt x="17273" y="187129"/>
                  </a:lnTo>
                  <a:lnTo>
                    <a:pt x="10428" y="144691"/>
                  </a:lnTo>
                  <a:close/>
                </a:path>
                <a:path w="764539" h="289560">
                  <a:moveTo>
                    <a:pt x="619576" y="278954"/>
                  </a:moveTo>
                  <a:lnTo>
                    <a:pt x="144691" y="278954"/>
                  </a:lnTo>
                  <a:lnTo>
                    <a:pt x="144691" y="289383"/>
                  </a:lnTo>
                  <a:lnTo>
                    <a:pt x="619576" y="289383"/>
                  </a:lnTo>
                  <a:lnTo>
                    <a:pt x="619576" y="278954"/>
                  </a:lnTo>
                  <a:close/>
                </a:path>
                <a:path w="764539" h="289560">
                  <a:moveTo>
                    <a:pt x="619576" y="0"/>
                  </a:moveTo>
                  <a:lnTo>
                    <a:pt x="619576" y="10428"/>
                  </a:lnTo>
                  <a:lnTo>
                    <a:pt x="662013" y="17273"/>
                  </a:lnTo>
                  <a:lnTo>
                    <a:pt x="698870" y="36333"/>
                  </a:lnTo>
                  <a:lnTo>
                    <a:pt x="727934" y="65397"/>
                  </a:lnTo>
                  <a:lnTo>
                    <a:pt x="746994" y="102253"/>
                  </a:lnTo>
                  <a:lnTo>
                    <a:pt x="753839" y="144691"/>
                  </a:lnTo>
                  <a:lnTo>
                    <a:pt x="746994" y="187129"/>
                  </a:lnTo>
                  <a:lnTo>
                    <a:pt x="727934" y="223985"/>
                  </a:lnTo>
                  <a:lnTo>
                    <a:pt x="698870" y="253049"/>
                  </a:lnTo>
                  <a:lnTo>
                    <a:pt x="662013" y="272109"/>
                  </a:lnTo>
                  <a:lnTo>
                    <a:pt x="619576" y="278954"/>
                  </a:lnTo>
                  <a:lnTo>
                    <a:pt x="619576" y="289383"/>
                  </a:lnTo>
                  <a:lnTo>
                    <a:pt x="665309" y="282006"/>
                  </a:lnTo>
                  <a:lnTo>
                    <a:pt x="705029" y="261466"/>
                  </a:lnTo>
                  <a:lnTo>
                    <a:pt x="736350" y="230144"/>
                  </a:lnTo>
                  <a:lnTo>
                    <a:pt x="756891" y="190425"/>
                  </a:lnTo>
                  <a:lnTo>
                    <a:pt x="764267" y="144691"/>
                  </a:lnTo>
                  <a:lnTo>
                    <a:pt x="756891" y="98958"/>
                  </a:lnTo>
                  <a:lnTo>
                    <a:pt x="736350" y="59238"/>
                  </a:lnTo>
                  <a:lnTo>
                    <a:pt x="705029" y="27917"/>
                  </a:lnTo>
                  <a:lnTo>
                    <a:pt x="665309" y="7376"/>
                  </a:lnTo>
                  <a:lnTo>
                    <a:pt x="619576" y="0"/>
                  </a:lnTo>
                  <a:close/>
                </a:path>
                <a:path w="764539" h="289560">
                  <a:moveTo>
                    <a:pt x="144691" y="0"/>
                  </a:moveTo>
                  <a:lnTo>
                    <a:pt x="98957" y="7376"/>
                  </a:lnTo>
                  <a:lnTo>
                    <a:pt x="59238" y="27917"/>
                  </a:lnTo>
                  <a:lnTo>
                    <a:pt x="27917" y="59238"/>
                  </a:lnTo>
                  <a:lnTo>
                    <a:pt x="7376" y="98958"/>
                  </a:lnTo>
                  <a:lnTo>
                    <a:pt x="0" y="144691"/>
                  </a:lnTo>
                  <a:lnTo>
                    <a:pt x="10428" y="144691"/>
                  </a:lnTo>
                  <a:lnTo>
                    <a:pt x="17273" y="102253"/>
                  </a:lnTo>
                  <a:lnTo>
                    <a:pt x="36333" y="65397"/>
                  </a:lnTo>
                  <a:lnTo>
                    <a:pt x="65397" y="36333"/>
                  </a:lnTo>
                  <a:lnTo>
                    <a:pt x="102253" y="17273"/>
                  </a:lnTo>
                  <a:lnTo>
                    <a:pt x="144691" y="10428"/>
                  </a:lnTo>
                  <a:lnTo>
                    <a:pt x="144691" y="0"/>
                  </a:lnTo>
                  <a:close/>
                </a:path>
                <a:path w="764539" h="289560">
                  <a:moveTo>
                    <a:pt x="619576" y="0"/>
                  </a:moveTo>
                  <a:lnTo>
                    <a:pt x="144691" y="0"/>
                  </a:lnTo>
                  <a:lnTo>
                    <a:pt x="144691" y="10428"/>
                  </a:lnTo>
                  <a:lnTo>
                    <a:pt x="619576" y="10428"/>
                  </a:lnTo>
                  <a:lnTo>
                    <a:pt x="619576" y="0"/>
                  </a:lnTo>
                  <a:close/>
                </a:path>
              </a:pathLst>
            </a:custGeom>
            <a:solidFill>
              <a:srgbClr val="C5C5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6" name="object 10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491080" y="2639259"/>
              <a:ext cx="124038" cy="124040"/>
            </a:xfrm>
            <a:prstGeom prst="rect">
              <a:avLst/>
            </a:prstGeom>
          </p:spPr>
        </p:pic>
      </p:grpSp>
      <p:grpSp>
        <p:nvGrpSpPr>
          <p:cNvPr id="107" name="object 107"/>
          <p:cNvGrpSpPr/>
          <p:nvPr/>
        </p:nvGrpSpPr>
        <p:grpSpPr>
          <a:xfrm>
            <a:off x="4137505" y="2115033"/>
            <a:ext cx="1106170" cy="289560"/>
            <a:chOff x="4137505" y="2115033"/>
            <a:chExt cx="1106170" cy="289560"/>
          </a:xfrm>
        </p:grpSpPr>
        <p:sp>
          <p:nvSpPr>
            <p:cNvPr id="108" name="object 108"/>
            <p:cNvSpPr/>
            <p:nvPr/>
          </p:nvSpPr>
          <p:spPr>
            <a:xfrm>
              <a:off x="4353363" y="2196923"/>
              <a:ext cx="546100" cy="139700"/>
            </a:xfrm>
            <a:custGeom>
              <a:avLst/>
              <a:gdLst/>
              <a:ahLst/>
              <a:cxnLst/>
              <a:rect l="l" t="t" r="r" b="b"/>
              <a:pathLst>
                <a:path w="546100" h="139700">
                  <a:moveTo>
                    <a:pt x="113055" y="1527"/>
                  </a:moveTo>
                  <a:lnTo>
                    <a:pt x="100374" y="1527"/>
                  </a:lnTo>
                  <a:lnTo>
                    <a:pt x="100374" y="83874"/>
                  </a:lnTo>
                  <a:lnTo>
                    <a:pt x="113055" y="83874"/>
                  </a:lnTo>
                  <a:lnTo>
                    <a:pt x="113055" y="47819"/>
                  </a:lnTo>
                  <a:lnTo>
                    <a:pt x="104346" y="47819"/>
                  </a:lnTo>
                  <a:lnTo>
                    <a:pt x="104346" y="37277"/>
                  </a:lnTo>
                  <a:lnTo>
                    <a:pt x="113055" y="37277"/>
                  </a:lnTo>
                  <a:lnTo>
                    <a:pt x="113055" y="1527"/>
                  </a:lnTo>
                  <a:close/>
                </a:path>
                <a:path w="546100" h="139700">
                  <a:moveTo>
                    <a:pt x="37124" y="15430"/>
                  </a:moveTo>
                  <a:lnTo>
                    <a:pt x="34680" y="15430"/>
                  </a:lnTo>
                  <a:lnTo>
                    <a:pt x="34680" y="26583"/>
                  </a:lnTo>
                  <a:lnTo>
                    <a:pt x="32140" y="41070"/>
                  </a:lnTo>
                  <a:lnTo>
                    <a:pt x="25017" y="54140"/>
                  </a:lnTo>
                  <a:lnTo>
                    <a:pt x="14055" y="64889"/>
                  </a:lnTo>
                  <a:lnTo>
                    <a:pt x="0" y="72416"/>
                  </a:lnTo>
                  <a:lnTo>
                    <a:pt x="6569" y="82499"/>
                  </a:lnTo>
                  <a:lnTo>
                    <a:pt x="22252" y="73741"/>
                  </a:lnTo>
                  <a:lnTo>
                    <a:pt x="34413" y="60900"/>
                  </a:lnTo>
                  <a:lnTo>
                    <a:pt x="41426" y="46612"/>
                  </a:lnTo>
                  <a:lnTo>
                    <a:pt x="39791" y="43381"/>
                  </a:lnTo>
                  <a:lnTo>
                    <a:pt x="37124" y="26583"/>
                  </a:lnTo>
                  <a:lnTo>
                    <a:pt x="37124" y="15430"/>
                  </a:lnTo>
                  <a:close/>
                </a:path>
                <a:path w="546100" h="139700">
                  <a:moveTo>
                    <a:pt x="47360" y="15430"/>
                  </a:moveTo>
                  <a:lnTo>
                    <a:pt x="45069" y="15430"/>
                  </a:lnTo>
                  <a:lnTo>
                    <a:pt x="45069" y="26583"/>
                  </a:lnTo>
                  <a:lnTo>
                    <a:pt x="42276" y="44880"/>
                  </a:lnTo>
                  <a:lnTo>
                    <a:pt x="41426" y="46612"/>
                  </a:lnTo>
                  <a:lnTo>
                    <a:pt x="47341" y="58303"/>
                  </a:lnTo>
                  <a:lnTo>
                    <a:pt x="59103" y="70389"/>
                  </a:lnTo>
                  <a:lnTo>
                    <a:pt x="74402" y="78680"/>
                  </a:lnTo>
                  <a:lnTo>
                    <a:pt x="80819" y="68596"/>
                  </a:lnTo>
                  <a:lnTo>
                    <a:pt x="67148" y="61581"/>
                  </a:lnTo>
                  <a:lnTo>
                    <a:pt x="56584" y="51657"/>
                  </a:lnTo>
                  <a:lnTo>
                    <a:pt x="49774" y="39700"/>
                  </a:lnTo>
                  <a:lnTo>
                    <a:pt x="47360" y="26583"/>
                  </a:lnTo>
                  <a:lnTo>
                    <a:pt x="47360" y="15430"/>
                  </a:lnTo>
                  <a:close/>
                </a:path>
                <a:path w="546100" h="139700">
                  <a:moveTo>
                    <a:pt x="100374" y="37277"/>
                  </a:moveTo>
                  <a:lnTo>
                    <a:pt x="73180" y="37277"/>
                  </a:lnTo>
                  <a:lnTo>
                    <a:pt x="73180" y="47819"/>
                  </a:lnTo>
                  <a:lnTo>
                    <a:pt x="100374" y="47819"/>
                  </a:lnTo>
                  <a:lnTo>
                    <a:pt x="100374" y="37277"/>
                  </a:lnTo>
                  <a:close/>
                </a:path>
                <a:path w="546100" h="139700">
                  <a:moveTo>
                    <a:pt x="113055" y="37277"/>
                  </a:moveTo>
                  <a:lnTo>
                    <a:pt x="104346" y="37277"/>
                  </a:lnTo>
                  <a:lnTo>
                    <a:pt x="104346" y="47819"/>
                  </a:lnTo>
                  <a:lnTo>
                    <a:pt x="113055" y="47819"/>
                  </a:lnTo>
                  <a:lnTo>
                    <a:pt x="113055" y="37277"/>
                  </a:lnTo>
                  <a:close/>
                </a:path>
                <a:path w="546100" h="139700">
                  <a:moveTo>
                    <a:pt x="45069" y="15430"/>
                  </a:moveTo>
                  <a:lnTo>
                    <a:pt x="37124" y="15430"/>
                  </a:lnTo>
                  <a:lnTo>
                    <a:pt x="37124" y="26583"/>
                  </a:lnTo>
                  <a:lnTo>
                    <a:pt x="39791" y="43381"/>
                  </a:lnTo>
                  <a:lnTo>
                    <a:pt x="41426" y="46612"/>
                  </a:lnTo>
                  <a:lnTo>
                    <a:pt x="42276" y="44880"/>
                  </a:lnTo>
                  <a:lnTo>
                    <a:pt x="45069" y="26583"/>
                  </a:lnTo>
                  <a:lnTo>
                    <a:pt x="45069" y="15430"/>
                  </a:lnTo>
                  <a:close/>
                </a:path>
                <a:path w="546100" h="139700">
                  <a:moveTo>
                    <a:pt x="77610" y="11611"/>
                  </a:moveTo>
                  <a:lnTo>
                    <a:pt x="3819" y="11611"/>
                  </a:lnTo>
                  <a:lnTo>
                    <a:pt x="3819" y="21999"/>
                  </a:lnTo>
                  <a:lnTo>
                    <a:pt x="34680" y="21999"/>
                  </a:lnTo>
                  <a:lnTo>
                    <a:pt x="34680" y="15430"/>
                  </a:lnTo>
                  <a:lnTo>
                    <a:pt x="77610" y="15430"/>
                  </a:lnTo>
                  <a:lnTo>
                    <a:pt x="77610" y="11611"/>
                  </a:lnTo>
                  <a:close/>
                </a:path>
                <a:path w="546100" h="139700">
                  <a:moveTo>
                    <a:pt x="77610" y="15430"/>
                  </a:moveTo>
                  <a:lnTo>
                    <a:pt x="47360" y="15430"/>
                  </a:lnTo>
                  <a:lnTo>
                    <a:pt x="47360" y="21999"/>
                  </a:lnTo>
                  <a:lnTo>
                    <a:pt x="77610" y="21999"/>
                  </a:lnTo>
                  <a:lnTo>
                    <a:pt x="77610" y="15430"/>
                  </a:lnTo>
                  <a:close/>
                </a:path>
                <a:path w="546100" h="139700">
                  <a:moveTo>
                    <a:pt x="67680" y="87999"/>
                  </a:moveTo>
                  <a:lnTo>
                    <a:pt x="48418" y="89756"/>
                  </a:lnTo>
                  <a:lnTo>
                    <a:pt x="33897" y="94836"/>
                  </a:lnTo>
                  <a:lnTo>
                    <a:pt x="24733" y="102952"/>
                  </a:lnTo>
                  <a:lnTo>
                    <a:pt x="21541" y="113819"/>
                  </a:lnTo>
                  <a:lnTo>
                    <a:pt x="24733" y="124725"/>
                  </a:lnTo>
                  <a:lnTo>
                    <a:pt x="33897" y="132782"/>
                  </a:lnTo>
                  <a:lnTo>
                    <a:pt x="48418" y="137774"/>
                  </a:lnTo>
                  <a:lnTo>
                    <a:pt x="67680" y="139485"/>
                  </a:lnTo>
                  <a:lnTo>
                    <a:pt x="86853" y="137774"/>
                  </a:lnTo>
                  <a:lnTo>
                    <a:pt x="101329" y="132782"/>
                  </a:lnTo>
                  <a:lnTo>
                    <a:pt x="104993" y="129555"/>
                  </a:lnTo>
                  <a:lnTo>
                    <a:pt x="67680" y="129555"/>
                  </a:lnTo>
                  <a:lnTo>
                    <a:pt x="53686" y="128492"/>
                  </a:lnTo>
                  <a:lnTo>
                    <a:pt x="43159" y="125411"/>
                  </a:lnTo>
                  <a:lnTo>
                    <a:pt x="36528" y="120467"/>
                  </a:lnTo>
                  <a:lnTo>
                    <a:pt x="34222" y="113819"/>
                  </a:lnTo>
                  <a:lnTo>
                    <a:pt x="36528" y="107082"/>
                  </a:lnTo>
                  <a:lnTo>
                    <a:pt x="43159" y="102093"/>
                  </a:lnTo>
                  <a:lnTo>
                    <a:pt x="53686" y="98994"/>
                  </a:lnTo>
                  <a:lnTo>
                    <a:pt x="67680" y="97930"/>
                  </a:lnTo>
                  <a:lnTo>
                    <a:pt x="104816" y="97930"/>
                  </a:lnTo>
                  <a:lnTo>
                    <a:pt x="101329" y="94836"/>
                  </a:lnTo>
                  <a:lnTo>
                    <a:pt x="86853" y="89756"/>
                  </a:lnTo>
                  <a:lnTo>
                    <a:pt x="67680" y="87999"/>
                  </a:lnTo>
                  <a:close/>
                </a:path>
                <a:path w="546100" h="139700">
                  <a:moveTo>
                    <a:pt x="104816" y="97930"/>
                  </a:moveTo>
                  <a:lnTo>
                    <a:pt x="67680" y="97930"/>
                  </a:lnTo>
                  <a:lnTo>
                    <a:pt x="81673" y="98994"/>
                  </a:lnTo>
                  <a:lnTo>
                    <a:pt x="92201" y="102093"/>
                  </a:lnTo>
                  <a:lnTo>
                    <a:pt x="98832" y="107082"/>
                  </a:lnTo>
                  <a:lnTo>
                    <a:pt x="101138" y="113819"/>
                  </a:lnTo>
                  <a:lnTo>
                    <a:pt x="98832" y="120467"/>
                  </a:lnTo>
                  <a:lnTo>
                    <a:pt x="92201" y="125411"/>
                  </a:lnTo>
                  <a:lnTo>
                    <a:pt x="81673" y="128492"/>
                  </a:lnTo>
                  <a:lnTo>
                    <a:pt x="67680" y="129555"/>
                  </a:lnTo>
                  <a:lnTo>
                    <a:pt x="104993" y="129555"/>
                  </a:lnTo>
                  <a:lnTo>
                    <a:pt x="110477" y="124725"/>
                  </a:lnTo>
                  <a:lnTo>
                    <a:pt x="113666" y="113819"/>
                  </a:lnTo>
                  <a:lnTo>
                    <a:pt x="110477" y="102952"/>
                  </a:lnTo>
                  <a:lnTo>
                    <a:pt x="104816" y="97930"/>
                  </a:lnTo>
                  <a:close/>
                </a:path>
                <a:path w="546100" h="139700">
                  <a:moveTo>
                    <a:pt x="247181" y="1680"/>
                  </a:moveTo>
                  <a:lnTo>
                    <a:pt x="234501" y="1680"/>
                  </a:lnTo>
                  <a:lnTo>
                    <a:pt x="234501" y="85555"/>
                  </a:lnTo>
                  <a:lnTo>
                    <a:pt x="247181" y="85555"/>
                  </a:lnTo>
                  <a:lnTo>
                    <a:pt x="247181" y="62944"/>
                  </a:lnTo>
                  <a:lnTo>
                    <a:pt x="243362" y="62944"/>
                  </a:lnTo>
                  <a:lnTo>
                    <a:pt x="243362" y="52402"/>
                  </a:lnTo>
                  <a:lnTo>
                    <a:pt x="247181" y="52402"/>
                  </a:lnTo>
                  <a:lnTo>
                    <a:pt x="247181" y="34069"/>
                  </a:lnTo>
                  <a:lnTo>
                    <a:pt x="243362" y="34069"/>
                  </a:lnTo>
                  <a:lnTo>
                    <a:pt x="243362" y="23527"/>
                  </a:lnTo>
                  <a:lnTo>
                    <a:pt x="247181" y="23527"/>
                  </a:lnTo>
                  <a:lnTo>
                    <a:pt x="247181" y="1680"/>
                  </a:lnTo>
                  <a:close/>
                </a:path>
                <a:path w="546100" h="139700">
                  <a:moveTo>
                    <a:pt x="247181" y="52402"/>
                  </a:moveTo>
                  <a:lnTo>
                    <a:pt x="243362" y="52402"/>
                  </a:lnTo>
                  <a:lnTo>
                    <a:pt x="243362" y="62944"/>
                  </a:lnTo>
                  <a:lnTo>
                    <a:pt x="247181" y="62944"/>
                  </a:lnTo>
                  <a:lnTo>
                    <a:pt x="247181" y="52402"/>
                  </a:lnTo>
                  <a:close/>
                </a:path>
                <a:path w="546100" h="139700">
                  <a:moveTo>
                    <a:pt x="267653" y="52402"/>
                  </a:moveTo>
                  <a:lnTo>
                    <a:pt x="247181" y="52402"/>
                  </a:lnTo>
                  <a:lnTo>
                    <a:pt x="247181" y="62944"/>
                  </a:lnTo>
                  <a:lnTo>
                    <a:pt x="267653" y="62944"/>
                  </a:lnTo>
                  <a:lnTo>
                    <a:pt x="267653" y="52402"/>
                  </a:lnTo>
                  <a:close/>
                </a:path>
                <a:path w="546100" h="139700">
                  <a:moveTo>
                    <a:pt x="247181" y="23527"/>
                  </a:moveTo>
                  <a:lnTo>
                    <a:pt x="243362" y="23527"/>
                  </a:lnTo>
                  <a:lnTo>
                    <a:pt x="243362" y="34069"/>
                  </a:lnTo>
                  <a:lnTo>
                    <a:pt x="247181" y="34069"/>
                  </a:lnTo>
                  <a:lnTo>
                    <a:pt x="247181" y="23527"/>
                  </a:lnTo>
                  <a:close/>
                </a:path>
                <a:path w="546100" h="139700">
                  <a:moveTo>
                    <a:pt x="267653" y="23527"/>
                  </a:moveTo>
                  <a:lnTo>
                    <a:pt x="247181" y="23527"/>
                  </a:lnTo>
                  <a:lnTo>
                    <a:pt x="247181" y="34069"/>
                  </a:lnTo>
                  <a:lnTo>
                    <a:pt x="267653" y="34069"/>
                  </a:lnTo>
                  <a:lnTo>
                    <a:pt x="267653" y="23527"/>
                  </a:lnTo>
                  <a:close/>
                </a:path>
                <a:path w="546100" h="139700">
                  <a:moveTo>
                    <a:pt x="207917" y="9624"/>
                  </a:moveTo>
                  <a:lnTo>
                    <a:pt x="145737" y="9624"/>
                  </a:lnTo>
                  <a:lnTo>
                    <a:pt x="145737" y="20013"/>
                  </a:lnTo>
                  <a:lnTo>
                    <a:pt x="195390" y="20013"/>
                  </a:lnTo>
                  <a:lnTo>
                    <a:pt x="195390" y="38194"/>
                  </a:lnTo>
                  <a:lnTo>
                    <a:pt x="146043" y="38194"/>
                  </a:lnTo>
                  <a:lnTo>
                    <a:pt x="146043" y="78221"/>
                  </a:lnTo>
                  <a:lnTo>
                    <a:pt x="156890" y="78221"/>
                  </a:lnTo>
                  <a:lnTo>
                    <a:pt x="174822" y="78042"/>
                  </a:lnTo>
                  <a:lnTo>
                    <a:pt x="191036" y="77362"/>
                  </a:lnTo>
                  <a:lnTo>
                    <a:pt x="206562" y="75966"/>
                  </a:lnTo>
                  <a:lnTo>
                    <a:pt x="222431" y="73638"/>
                  </a:lnTo>
                  <a:lnTo>
                    <a:pt x="222353" y="72874"/>
                  </a:lnTo>
                  <a:lnTo>
                    <a:pt x="158418" y="72874"/>
                  </a:lnTo>
                  <a:lnTo>
                    <a:pt x="158418" y="67680"/>
                  </a:lnTo>
                  <a:lnTo>
                    <a:pt x="156890" y="67680"/>
                  </a:lnTo>
                  <a:lnTo>
                    <a:pt x="158418" y="67665"/>
                  </a:lnTo>
                  <a:lnTo>
                    <a:pt x="158418" y="47972"/>
                  </a:lnTo>
                  <a:lnTo>
                    <a:pt x="207917" y="47972"/>
                  </a:lnTo>
                  <a:lnTo>
                    <a:pt x="207917" y="9624"/>
                  </a:lnTo>
                  <a:close/>
                </a:path>
                <a:path w="546100" h="139700">
                  <a:moveTo>
                    <a:pt x="221362" y="63249"/>
                  </a:moveTo>
                  <a:lnTo>
                    <a:pt x="205724" y="65488"/>
                  </a:lnTo>
                  <a:lnTo>
                    <a:pt x="190444" y="66840"/>
                  </a:lnTo>
                  <a:lnTo>
                    <a:pt x="174505" y="67503"/>
                  </a:lnTo>
                  <a:lnTo>
                    <a:pt x="158418" y="67665"/>
                  </a:lnTo>
                  <a:lnTo>
                    <a:pt x="158418" y="72874"/>
                  </a:lnTo>
                  <a:lnTo>
                    <a:pt x="222353" y="72874"/>
                  </a:lnTo>
                  <a:lnTo>
                    <a:pt x="221362" y="63249"/>
                  </a:lnTo>
                  <a:close/>
                </a:path>
                <a:path w="546100" h="139700">
                  <a:moveTo>
                    <a:pt x="158418" y="67665"/>
                  </a:moveTo>
                  <a:lnTo>
                    <a:pt x="156890" y="67680"/>
                  </a:lnTo>
                  <a:lnTo>
                    <a:pt x="158418" y="67680"/>
                  </a:lnTo>
                  <a:close/>
                </a:path>
                <a:path w="546100" h="139700">
                  <a:moveTo>
                    <a:pt x="247181" y="92735"/>
                  </a:moveTo>
                  <a:lnTo>
                    <a:pt x="157501" y="92735"/>
                  </a:lnTo>
                  <a:lnTo>
                    <a:pt x="157501" y="103124"/>
                  </a:lnTo>
                  <a:lnTo>
                    <a:pt x="234501" y="103124"/>
                  </a:lnTo>
                  <a:lnTo>
                    <a:pt x="234501" y="139638"/>
                  </a:lnTo>
                  <a:lnTo>
                    <a:pt x="247181" y="139638"/>
                  </a:lnTo>
                  <a:lnTo>
                    <a:pt x="247181" y="92735"/>
                  </a:lnTo>
                  <a:close/>
                </a:path>
                <a:path w="546100" h="139700">
                  <a:moveTo>
                    <a:pt x="343572" y="8249"/>
                  </a:moveTo>
                  <a:lnTo>
                    <a:pt x="337766" y="8249"/>
                  </a:lnTo>
                  <a:lnTo>
                    <a:pt x="337766" y="14513"/>
                  </a:lnTo>
                  <a:lnTo>
                    <a:pt x="334200" y="31262"/>
                  </a:lnTo>
                  <a:lnTo>
                    <a:pt x="323672" y="45489"/>
                  </a:lnTo>
                  <a:lnTo>
                    <a:pt x="306442" y="56794"/>
                  </a:lnTo>
                  <a:lnTo>
                    <a:pt x="282766" y="64777"/>
                  </a:lnTo>
                  <a:lnTo>
                    <a:pt x="287197" y="75166"/>
                  </a:lnTo>
                  <a:lnTo>
                    <a:pt x="314262" y="65484"/>
                  </a:lnTo>
                  <a:lnTo>
                    <a:pt x="334481" y="51104"/>
                  </a:lnTo>
                  <a:lnTo>
                    <a:pt x="347138" y="32025"/>
                  </a:lnTo>
                  <a:lnTo>
                    <a:pt x="347240" y="31472"/>
                  </a:lnTo>
                  <a:lnTo>
                    <a:pt x="346627" y="31472"/>
                  </a:lnTo>
                  <a:lnTo>
                    <a:pt x="346627" y="21388"/>
                  </a:lnTo>
                  <a:lnTo>
                    <a:pt x="349097" y="21388"/>
                  </a:lnTo>
                  <a:lnTo>
                    <a:pt x="349603" y="18638"/>
                  </a:lnTo>
                  <a:lnTo>
                    <a:pt x="343572" y="18638"/>
                  </a:lnTo>
                  <a:lnTo>
                    <a:pt x="343572" y="8249"/>
                  </a:lnTo>
                  <a:close/>
                </a:path>
                <a:path w="546100" h="139700">
                  <a:moveTo>
                    <a:pt x="394141" y="1527"/>
                  </a:moveTo>
                  <a:lnTo>
                    <a:pt x="381461" y="1527"/>
                  </a:lnTo>
                  <a:lnTo>
                    <a:pt x="381461" y="71958"/>
                  </a:lnTo>
                  <a:lnTo>
                    <a:pt x="394141" y="71958"/>
                  </a:lnTo>
                  <a:lnTo>
                    <a:pt x="394141" y="57749"/>
                  </a:lnTo>
                  <a:lnTo>
                    <a:pt x="382836" y="57749"/>
                  </a:lnTo>
                  <a:lnTo>
                    <a:pt x="382836" y="47819"/>
                  </a:lnTo>
                  <a:lnTo>
                    <a:pt x="394141" y="47819"/>
                  </a:lnTo>
                  <a:lnTo>
                    <a:pt x="394141" y="31472"/>
                  </a:lnTo>
                  <a:lnTo>
                    <a:pt x="383599" y="31472"/>
                  </a:lnTo>
                  <a:lnTo>
                    <a:pt x="383599" y="21388"/>
                  </a:lnTo>
                  <a:lnTo>
                    <a:pt x="394141" y="21388"/>
                  </a:lnTo>
                  <a:lnTo>
                    <a:pt x="394141" y="1527"/>
                  </a:lnTo>
                  <a:close/>
                </a:path>
                <a:path w="546100" h="139700">
                  <a:moveTo>
                    <a:pt x="381461" y="47819"/>
                  </a:moveTo>
                  <a:lnTo>
                    <a:pt x="345405" y="47819"/>
                  </a:lnTo>
                  <a:lnTo>
                    <a:pt x="345405" y="57749"/>
                  </a:lnTo>
                  <a:lnTo>
                    <a:pt x="381461" y="57749"/>
                  </a:lnTo>
                  <a:lnTo>
                    <a:pt x="381461" y="47819"/>
                  </a:lnTo>
                  <a:close/>
                </a:path>
                <a:path w="546100" h="139700">
                  <a:moveTo>
                    <a:pt x="394141" y="47819"/>
                  </a:moveTo>
                  <a:lnTo>
                    <a:pt x="382836" y="47819"/>
                  </a:lnTo>
                  <a:lnTo>
                    <a:pt x="382836" y="57749"/>
                  </a:lnTo>
                  <a:lnTo>
                    <a:pt x="394141" y="57749"/>
                  </a:lnTo>
                  <a:lnTo>
                    <a:pt x="394141" y="47819"/>
                  </a:lnTo>
                  <a:close/>
                </a:path>
                <a:path w="546100" h="139700">
                  <a:moveTo>
                    <a:pt x="349097" y="21388"/>
                  </a:moveTo>
                  <a:lnTo>
                    <a:pt x="346627" y="21388"/>
                  </a:lnTo>
                  <a:lnTo>
                    <a:pt x="346627" y="31472"/>
                  </a:lnTo>
                  <a:lnTo>
                    <a:pt x="347240" y="31472"/>
                  </a:lnTo>
                  <a:lnTo>
                    <a:pt x="349097" y="21388"/>
                  </a:lnTo>
                  <a:close/>
                </a:path>
                <a:path w="546100" h="139700">
                  <a:moveTo>
                    <a:pt x="381461" y="21388"/>
                  </a:moveTo>
                  <a:lnTo>
                    <a:pt x="349097" y="21388"/>
                  </a:lnTo>
                  <a:lnTo>
                    <a:pt x="347240" y="31472"/>
                  </a:lnTo>
                  <a:lnTo>
                    <a:pt x="381461" y="31472"/>
                  </a:lnTo>
                  <a:lnTo>
                    <a:pt x="381461" y="21388"/>
                  </a:lnTo>
                  <a:close/>
                </a:path>
                <a:path w="546100" h="139700">
                  <a:moveTo>
                    <a:pt x="394141" y="21388"/>
                  </a:moveTo>
                  <a:lnTo>
                    <a:pt x="383599" y="21388"/>
                  </a:lnTo>
                  <a:lnTo>
                    <a:pt x="383599" y="31472"/>
                  </a:lnTo>
                  <a:lnTo>
                    <a:pt x="394141" y="31472"/>
                  </a:lnTo>
                  <a:lnTo>
                    <a:pt x="394141" y="21388"/>
                  </a:lnTo>
                  <a:close/>
                </a:path>
                <a:path w="546100" h="139700">
                  <a:moveTo>
                    <a:pt x="337766" y="8249"/>
                  </a:moveTo>
                  <a:lnTo>
                    <a:pt x="289947" y="8249"/>
                  </a:lnTo>
                  <a:lnTo>
                    <a:pt x="289947" y="18638"/>
                  </a:lnTo>
                  <a:lnTo>
                    <a:pt x="336888" y="18638"/>
                  </a:lnTo>
                  <a:lnTo>
                    <a:pt x="337766" y="14513"/>
                  </a:lnTo>
                  <a:lnTo>
                    <a:pt x="337766" y="8249"/>
                  </a:lnTo>
                  <a:close/>
                </a:path>
                <a:path w="546100" h="139700">
                  <a:moveTo>
                    <a:pt x="351516" y="8249"/>
                  </a:moveTo>
                  <a:lnTo>
                    <a:pt x="343572" y="8249"/>
                  </a:lnTo>
                  <a:lnTo>
                    <a:pt x="343572" y="18638"/>
                  </a:lnTo>
                  <a:lnTo>
                    <a:pt x="349603" y="18638"/>
                  </a:lnTo>
                  <a:lnTo>
                    <a:pt x="351516" y="8249"/>
                  </a:lnTo>
                  <a:close/>
                </a:path>
                <a:path w="546100" h="139700">
                  <a:moveTo>
                    <a:pt x="394141" y="78374"/>
                  </a:moveTo>
                  <a:lnTo>
                    <a:pt x="305225" y="78374"/>
                  </a:lnTo>
                  <a:lnTo>
                    <a:pt x="305225" y="88610"/>
                  </a:lnTo>
                  <a:lnTo>
                    <a:pt x="381613" y="88610"/>
                  </a:lnTo>
                  <a:lnTo>
                    <a:pt x="381613" y="102513"/>
                  </a:lnTo>
                  <a:lnTo>
                    <a:pt x="305683" y="102513"/>
                  </a:lnTo>
                  <a:lnTo>
                    <a:pt x="305683" y="138263"/>
                  </a:lnTo>
                  <a:lnTo>
                    <a:pt x="398724" y="138263"/>
                  </a:lnTo>
                  <a:lnTo>
                    <a:pt x="398724" y="134291"/>
                  </a:lnTo>
                  <a:lnTo>
                    <a:pt x="318211" y="134291"/>
                  </a:lnTo>
                  <a:lnTo>
                    <a:pt x="318211" y="112291"/>
                  </a:lnTo>
                  <a:lnTo>
                    <a:pt x="394141" y="112291"/>
                  </a:lnTo>
                  <a:lnTo>
                    <a:pt x="394141" y="78374"/>
                  </a:lnTo>
                  <a:close/>
                </a:path>
                <a:path w="546100" h="139700">
                  <a:moveTo>
                    <a:pt x="398724" y="128180"/>
                  </a:moveTo>
                  <a:lnTo>
                    <a:pt x="318211" y="128180"/>
                  </a:lnTo>
                  <a:lnTo>
                    <a:pt x="318211" y="134291"/>
                  </a:lnTo>
                  <a:lnTo>
                    <a:pt x="398724" y="134291"/>
                  </a:lnTo>
                  <a:lnTo>
                    <a:pt x="398724" y="128180"/>
                  </a:lnTo>
                  <a:close/>
                </a:path>
                <a:path w="546100" h="139700">
                  <a:moveTo>
                    <a:pt x="477240" y="82958"/>
                  </a:moveTo>
                  <a:lnTo>
                    <a:pt x="421018" y="82958"/>
                  </a:lnTo>
                  <a:lnTo>
                    <a:pt x="421018" y="93194"/>
                  </a:lnTo>
                  <a:lnTo>
                    <a:pt x="545837" y="93194"/>
                  </a:lnTo>
                  <a:lnTo>
                    <a:pt x="545837" y="87541"/>
                  </a:lnTo>
                  <a:lnTo>
                    <a:pt x="477240" y="87541"/>
                  </a:lnTo>
                  <a:lnTo>
                    <a:pt x="477240" y="82958"/>
                  </a:lnTo>
                  <a:close/>
                </a:path>
                <a:path w="546100" h="139700">
                  <a:moveTo>
                    <a:pt x="477240" y="71660"/>
                  </a:moveTo>
                  <a:lnTo>
                    <a:pt x="477240" y="87541"/>
                  </a:lnTo>
                  <a:lnTo>
                    <a:pt x="489768" y="87541"/>
                  </a:lnTo>
                  <a:lnTo>
                    <a:pt x="489768" y="72110"/>
                  </a:lnTo>
                  <a:lnTo>
                    <a:pt x="483504" y="72110"/>
                  </a:lnTo>
                  <a:lnTo>
                    <a:pt x="477240" y="71660"/>
                  </a:lnTo>
                  <a:close/>
                </a:path>
                <a:path w="546100" h="139700">
                  <a:moveTo>
                    <a:pt x="545837" y="82958"/>
                  </a:moveTo>
                  <a:lnTo>
                    <a:pt x="489768" y="82958"/>
                  </a:lnTo>
                  <a:lnTo>
                    <a:pt x="489768" y="87541"/>
                  </a:lnTo>
                  <a:lnTo>
                    <a:pt x="545837" y="87541"/>
                  </a:lnTo>
                  <a:lnTo>
                    <a:pt x="545837" y="82958"/>
                  </a:lnTo>
                  <a:close/>
                </a:path>
                <a:path w="546100" h="139700">
                  <a:moveTo>
                    <a:pt x="489768" y="68291"/>
                  </a:moveTo>
                  <a:lnTo>
                    <a:pt x="477240" y="68291"/>
                  </a:lnTo>
                  <a:lnTo>
                    <a:pt x="477240" y="71660"/>
                  </a:lnTo>
                  <a:lnTo>
                    <a:pt x="483504" y="72110"/>
                  </a:lnTo>
                  <a:lnTo>
                    <a:pt x="489768" y="71660"/>
                  </a:lnTo>
                  <a:lnTo>
                    <a:pt x="489768" y="68291"/>
                  </a:lnTo>
                  <a:close/>
                </a:path>
                <a:path w="546100" h="139700">
                  <a:moveTo>
                    <a:pt x="489768" y="71660"/>
                  </a:moveTo>
                  <a:lnTo>
                    <a:pt x="483504" y="72110"/>
                  </a:lnTo>
                  <a:lnTo>
                    <a:pt x="489768" y="72110"/>
                  </a:lnTo>
                  <a:lnTo>
                    <a:pt x="489768" y="71660"/>
                  </a:lnTo>
                  <a:close/>
                </a:path>
                <a:path w="546100" h="139700">
                  <a:moveTo>
                    <a:pt x="483504" y="30097"/>
                  </a:moveTo>
                  <a:lnTo>
                    <a:pt x="464610" y="31457"/>
                  </a:lnTo>
                  <a:lnTo>
                    <a:pt x="450599" y="35482"/>
                  </a:lnTo>
                  <a:lnTo>
                    <a:pt x="441889" y="42085"/>
                  </a:lnTo>
                  <a:lnTo>
                    <a:pt x="438893" y="51180"/>
                  </a:lnTo>
                  <a:lnTo>
                    <a:pt x="441889" y="60187"/>
                  </a:lnTo>
                  <a:lnTo>
                    <a:pt x="450599" y="66744"/>
                  </a:lnTo>
                  <a:lnTo>
                    <a:pt x="464610" y="70752"/>
                  </a:lnTo>
                  <a:lnTo>
                    <a:pt x="477240" y="71660"/>
                  </a:lnTo>
                  <a:lnTo>
                    <a:pt x="477240" y="68291"/>
                  </a:lnTo>
                  <a:lnTo>
                    <a:pt x="511001" y="68291"/>
                  </a:lnTo>
                  <a:lnTo>
                    <a:pt x="516408" y="66744"/>
                  </a:lnTo>
                  <a:lnTo>
                    <a:pt x="521659" y="62791"/>
                  </a:lnTo>
                  <a:lnTo>
                    <a:pt x="483504" y="62791"/>
                  </a:lnTo>
                  <a:lnTo>
                    <a:pt x="469902" y="62029"/>
                  </a:lnTo>
                  <a:lnTo>
                    <a:pt x="459938" y="59793"/>
                  </a:lnTo>
                  <a:lnTo>
                    <a:pt x="453812" y="56152"/>
                  </a:lnTo>
                  <a:lnTo>
                    <a:pt x="451726" y="51180"/>
                  </a:lnTo>
                  <a:lnTo>
                    <a:pt x="453812" y="46119"/>
                  </a:lnTo>
                  <a:lnTo>
                    <a:pt x="459938" y="42433"/>
                  </a:lnTo>
                  <a:lnTo>
                    <a:pt x="469902" y="40180"/>
                  </a:lnTo>
                  <a:lnTo>
                    <a:pt x="483504" y="39416"/>
                  </a:lnTo>
                  <a:lnTo>
                    <a:pt x="521598" y="39416"/>
                  </a:lnTo>
                  <a:lnTo>
                    <a:pt x="516408" y="35482"/>
                  </a:lnTo>
                  <a:lnTo>
                    <a:pt x="502398" y="31457"/>
                  </a:lnTo>
                  <a:lnTo>
                    <a:pt x="483504" y="30097"/>
                  </a:lnTo>
                  <a:close/>
                </a:path>
                <a:path w="546100" h="139700">
                  <a:moveTo>
                    <a:pt x="511001" y="68291"/>
                  </a:moveTo>
                  <a:lnTo>
                    <a:pt x="489768" y="68291"/>
                  </a:lnTo>
                  <a:lnTo>
                    <a:pt x="489768" y="71660"/>
                  </a:lnTo>
                  <a:lnTo>
                    <a:pt x="502398" y="70752"/>
                  </a:lnTo>
                  <a:lnTo>
                    <a:pt x="511001" y="68291"/>
                  </a:lnTo>
                  <a:close/>
                </a:path>
                <a:path w="546100" h="139700">
                  <a:moveTo>
                    <a:pt x="521598" y="39416"/>
                  </a:moveTo>
                  <a:lnTo>
                    <a:pt x="483504" y="39416"/>
                  </a:lnTo>
                  <a:lnTo>
                    <a:pt x="497041" y="40180"/>
                  </a:lnTo>
                  <a:lnTo>
                    <a:pt x="507012" y="42433"/>
                  </a:lnTo>
                  <a:lnTo>
                    <a:pt x="513174" y="46119"/>
                  </a:lnTo>
                  <a:lnTo>
                    <a:pt x="515281" y="51180"/>
                  </a:lnTo>
                  <a:lnTo>
                    <a:pt x="513174" y="56152"/>
                  </a:lnTo>
                  <a:lnTo>
                    <a:pt x="507012" y="59793"/>
                  </a:lnTo>
                  <a:lnTo>
                    <a:pt x="497041" y="62029"/>
                  </a:lnTo>
                  <a:lnTo>
                    <a:pt x="483504" y="62791"/>
                  </a:lnTo>
                  <a:lnTo>
                    <a:pt x="521659" y="62791"/>
                  </a:lnTo>
                  <a:lnTo>
                    <a:pt x="525119" y="60187"/>
                  </a:lnTo>
                  <a:lnTo>
                    <a:pt x="528115" y="51180"/>
                  </a:lnTo>
                  <a:lnTo>
                    <a:pt x="525119" y="42085"/>
                  </a:lnTo>
                  <a:lnTo>
                    <a:pt x="521598" y="39416"/>
                  </a:lnTo>
                  <a:close/>
                </a:path>
                <a:path w="546100" h="139700">
                  <a:moveTo>
                    <a:pt x="449893" y="102207"/>
                  </a:moveTo>
                  <a:lnTo>
                    <a:pt x="437212" y="102207"/>
                  </a:lnTo>
                  <a:lnTo>
                    <a:pt x="437212" y="136582"/>
                  </a:lnTo>
                  <a:lnTo>
                    <a:pt x="532087" y="136582"/>
                  </a:lnTo>
                  <a:lnTo>
                    <a:pt x="532087" y="131999"/>
                  </a:lnTo>
                  <a:lnTo>
                    <a:pt x="449893" y="131999"/>
                  </a:lnTo>
                  <a:lnTo>
                    <a:pt x="449893" y="102207"/>
                  </a:lnTo>
                  <a:close/>
                </a:path>
                <a:path w="546100" h="139700">
                  <a:moveTo>
                    <a:pt x="532087" y="126499"/>
                  </a:moveTo>
                  <a:lnTo>
                    <a:pt x="449893" y="126499"/>
                  </a:lnTo>
                  <a:lnTo>
                    <a:pt x="449893" y="131999"/>
                  </a:lnTo>
                  <a:lnTo>
                    <a:pt x="532087" y="131999"/>
                  </a:lnTo>
                  <a:lnTo>
                    <a:pt x="532087" y="126499"/>
                  </a:lnTo>
                  <a:close/>
                </a:path>
                <a:path w="546100" h="139700">
                  <a:moveTo>
                    <a:pt x="477240" y="14208"/>
                  </a:moveTo>
                  <a:lnTo>
                    <a:pt x="427587" y="14208"/>
                  </a:lnTo>
                  <a:lnTo>
                    <a:pt x="427587" y="24138"/>
                  </a:lnTo>
                  <a:lnTo>
                    <a:pt x="538656" y="24138"/>
                  </a:lnTo>
                  <a:lnTo>
                    <a:pt x="538656" y="19708"/>
                  </a:lnTo>
                  <a:lnTo>
                    <a:pt x="477240" y="19708"/>
                  </a:lnTo>
                  <a:lnTo>
                    <a:pt x="477240" y="14208"/>
                  </a:lnTo>
                  <a:close/>
                </a:path>
                <a:path w="546100" h="139700">
                  <a:moveTo>
                    <a:pt x="489768" y="0"/>
                  </a:moveTo>
                  <a:lnTo>
                    <a:pt x="477240" y="0"/>
                  </a:lnTo>
                  <a:lnTo>
                    <a:pt x="477240" y="19708"/>
                  </a:lnTo>
                  <a:lnTo>
                    <a:pt x="489768" y="19708"/>
                  </a:lnTo>
                  <a:lnTo>
                    <a:pt x="489768" y="0"/>
                  </a:lnTo>
                  <a:close/>
                </a:path>
                <a:path w="546100" h="139700">
                  <a:moveTo>
                    <a:pt x="538656" y="14208"/>
                  </a:moveTo>
                  <a:lnTo>
                    <a:pt x="489768" y="14208"/>
                  </a:lnTo>
                  <a:lnTo>
                    <a:pt x="489768" y="19708"/>
                  </a:lnTo>
                  <a:lnTo>
                    <a:pt x="538656" y="19708"/>
                  </a:lnTo>
                  <a:lnTo>
                    <a:pt x="538656" y="14208"/>
                  </a:lnTo>
                  <a:close/>
                </a:path>
              </a:pathLst>
            </a:custGeom>
            <a:solidFill>
              <a:srgbClr val="6775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9"/>
            <p:cNvSpPr/>
            <p:nvPr/>
          </p:nvSpPr>
          <p:spPr>
            <a:xfrm>
              <a:off x="4137505" y="2115033"/>
              <a:ext cx="1106170" cy="289560"/>
            </a:xfrm>
            <a:custGeom>
              <a:avLst/>
              <a:gdLst/>
              <a:ahLst/>
              <a:cxnLst/>
              <a:rect l="l" t="t" r="r" b="b"/>
              <a:pathLst>
                <a:path w="1106170" h="289560">
                  <a:moveTo>
                    <a:pt x="10428" y="144691"/>
                  </a:moveTo>
                  <a:lnTo>
                    <a:pt x="0" y="144691"/>
                  </a:lnTo>
                  <a:lnTo>
                    <a:pt x="7376" y="190425"/>
                  </a:lnTo>
                  <a:lnTo>
                    <a:pt x="27917" y="230144"/>
                  </a:lnTo>
                  <a:lnTo>
                    <a:pt x="59238" y="261466"/>
                  </a:lnTo>
                  <a:lnTo>
                    <a:pt x="98957" y="282006"/>
                  </a:lnTo>
                  <a:lnTo>
                    <a:pt x="144691" y="289383"/>
                  </a:lnTo>
                  <a:lnTo>
                    <a:pt x="144691" y="278954"/>
                  </a:lnTo>
                  <a:lnTo>
                    <a:pt x="102253" y="272109"/>
                  </a:lnTo>
                  <a:lnTo>
                    <a:pt x="65397" y="253049"/>
                  </a:lnTo>
                  <a:lnTo>
                    <a:pt x="36333" y="223985"/>
                  </a:lnTo>
                  <a:lnTo>
                    <a:pt x="17273" y="187129"/>
                  </a:lnTo>
                  <a:lnTo>
                    <a:pt x="10428" y="144691"/>
                  </a:lnTo>
                  <a:close/>
                </a:path>
                <a:path w="1106170" h="289560">
                  <a:moveTo>
                    <a:pt x="960899" y="278954"/>
                  </a:moveTo>
                  <a:lnTo>
                    <a:pt x="144691" y="278954"/>
                  </a:lnTo>
                  <a:lnTo>
                    <a:pt x="144691" y="289383"/>
                  </a:lnTo>
                  <a:lnTo>
                    <a:pt x="960899" y="289383"/>
                  </a:lnTo>
                  <a:lnTo>
                    <a:pt x="960899" y="278954"/>
                  </a:lnTo>
                  <a:close/>
                </a:path>
                <a:path w="1106170" h="289560">
                  <a:moveTo>
                    <a:pt x="960899" y="0"/>
                  </a:moveTo>
                  <a:lnTo>
                    <a:pt x="960899" y="10428"/>
                  </a:lnTo>
                  <a:lnTo>
                    <a:pt x="1003337" y="17273"/>
                  </a:lnTo>
                  <a:lnTo>
                    <a:pt x="1040193" y="36333"/>
                  </a:lnTo>
                  <a:lnTo>
                    <a:pt x="1069257" y="65397"/>
                  </a:lnTo>
                  <a:lnTo>
                    <a:pt x="1088317" y="102253"/>
                  </a:lnTo>
                  <a:lnTo>
                    <a:pt x="1095162" y="144691"/>
                  </a:lnTo>
                  <a:lnTo>
                    <a:pt x="1088317" y="187129"/>
                  </a:lnTo>
                  <a:lnTo>
                    <a:pt x="1069257" y="223985"/>
                  </a:lnTo>
                  <a:lnTo>
                    <a:pt x="1040193" y="253049"/>
                  </a:lnTo>
                  <a:lnTo>
                    <a:pt x="1003337" y="272109"/>
                  </a:lnTo>
                  <a:lnTo>
                    <a:pt x="960899" y="278954"/>
                  </a:lnTo>
                  <a:lnTo>
                    <a:pt x="960899" y="289383"/>
                  </a:lnTo>
                  <a:lnTo>
                    <a:pt x="1006633" y="282006"/>
                  </a:lnTo>
                  <a:lnTo>
                    <a:pt x="1046352" y="261466"/>
                  </a:lnTo>
                  <a:lnTo>
                    <a:pt x="1077673" y="230144"/>
                  </a:lnTo>
                  <a:lnTo>
                    <a:pt x="1098214" y="190425"/>
                  </a:lnTo>
                  <a:lnTo>
                    <a:pt x="1105590" y="144691"/>
                  </a:lnTo>
                  <a:lnTo>
                    <a:pt x="1098214" y="98957"/>
                  </a:lnTo>
                  <a:lnTo>
                    <a:pt x="1077673" y="59238"/>
                  </a:lnTo>
                  <a:lnTo>
                    <a:pt x="1046352" y="27917"/>
                  </a:lnTo>
                  <a:lnTo>
                    <a:pt x="1006633" y="7376"/>
                  </a:lnTo>
                  <a:lnTo>
                    <a:pt x="960899" y="0"/>
                  </a:lnTo>
                  <a:close/>
                </a:path>
                <a:path w="1106170" h="289560">
                  <a:moveTo>
                    <a:pt x="144691" y="0"/>
                  </a:moveTo>
                  <a:lnTo>
                    <a:pt x="98957" y="7376"/>
                  </a:lnTo>
                  <a:lnTo>
                    <a:pt x="59238" y="27917"/>
                  </a:lnTo>
                  <a:lnTo>
                    <a:pt x="27917" y="59238"/>
                  </a:lnTo>
                  <a:lnTo>
                    <a:pt x="7376" y="98957"/>
                  </a:lnTo>
                  <a:lnTo>
                    <a:pt x="0" y="144691"/>
                  </a:lnTo>
                  <a:lnTo>
                    <a:pt x="10428" y="144691"/>
                  </a:lnTo>
                  <a:lnTo>
                    <a:pt x="17273" y="102253"/>
                  </a:lnTo>
                  <a:lnTo>
                    <a:pt x="36333" y="65397"/>
                  </a:lnTo>
                  <a:lnTo>
                    <a:pt x="65397" y="36333"/>
                  </a:lnTo>
                  <a:lnTo>
                    <a:pt x="102253" y="17273"/>
                  </a:lnTo>
                  <a:lnTo>
                    <a:pt x="144691" y="10428"/>
                  </a:lnTo>
                  <a:lnTo>
                    <a:pt x="144691" y="0"/>
                  </a:lnTo>
                  <a:close/>
                </a:path>
                <a:path w="1106170" h="289560">
                  <a:moveTo>
                    <a:pt x="960899" y="0"/>
                  </a:moveTo>
                  <a:lnTo>
                    <a:pt x="144691" y="0"/>
                  </a:lnTo>
                  <a:lnTo>
                    <a:pt x="144691" y="10428"/>
                  </a:lnTo>
                  <a:lnTo>
                    <a:pt x="960899" y="10428"/>
                  </a:lnTo>
                  <a:lnTo>
                    <a:pt x="960899" y="0"/>
                  </a:lnTo>
                  <a:close/>
                </a:path>
              </a:pathLst>
            </a:custGeom>
            <a:solidFill>
              <a:srgbClr val="C5C5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0" name="object 11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025323" y="2201481"/>
              <a:ext cx="124038" cy="124040"/>
            </a:xfrm>
            <a:prstGeom prst="rect">
              <a:avLst/>
            </a:prstGeom>
          </p:spPr>
        </p:pic>
      </p:grpSp>
      <p:grpSp>
        <p:nvGrpSpPr>
          <p:cNvPr id="111" name="object 111"/>
          <p:cNvGrpSpPr/>
          <p:nvPr/>
        </p:nvGrpSpPr>
        <p:grpSpPr>
          <a:xfrm>
            <a:off x="5406336" y="2122450"/>
            <a:ext cx="942975" cy="289560"/>
            <a:chOff x="5406336" y="2122450"/>
            <a:chExt cx="942975" cy="289560"/>
          </a:xfrm>
        </p:grpSpPr>
        <p:sp>
          <p:nvSpPr>
            <p:cNvPr id="112" name="object 112"/>
            <p:cNvSpPr/>
            <p:nvPr/>
          </p:nvSpPr>
          <p:spPr>
            <a:xfrm>
              <a:off x="5620385" y="2203359"/>
              <a:ext cx="403225" cy="138430"/>
            </a:xfrm>
            <a:custGeom>
              <a:avLst/>
              <a:gdLst/>
              <a:ahLst/>
              <a:cxnLst/>
              <a:rect l="l" t="t" r="r" b="b"/>
              <a:pathLst>
                <a:path w="403225" h="138430">
                  <a:moveTo>
                    <a:pt x="100374" y="0"/>
                  </a:moveTo>
                  <a:lnTo>
                    <a:pt x="87541" y="0"/>
                  </a:lnTo>
                  <a:lnTo>
                    <a:pt x="87541" y="138416"/>
                  </a:lnTo>
                  <a:lnTo>
                    <a:pt x="100374" y="138416"/>
                  </a:lnTo>
                  <a:lnTo>
                    <a:pt x="100374" y="65235"/>
                  </a:lnTo>
                  <a:lnTo>
                    <a:pt x="97319" y="65235"/>
                  </a:lnTo>
                  <a:lnTo>
                    <a:pt x="97319" y="54541"/>
                  </a:lnTo>
                  <a:lnTo>
                    <a:pt x="100374" y="54541"/>
                  </a:lnTo>
                  <a:lnTo>
                    <a:pt x="100374" y="0"/>
                  </a:lnTo>
                  <a:close/>
                </a:path>
                <a:path w="403225" h="138430">
                  <a:moveTo>
                    <a:pt x="100374" y="54541"/>
                  </a:moveTo>
                  <a:lnTo>
                    <a:pt x="97319" y="54541"/>
                  </a:lnTo>
                  <a:lnTo>
                    <a:pt x="97319" y="65235"/>
                  </a:lnTo>
                  <a:lnTo>
                    <a:pt x="100374" y="65235"/>
                  </a:lnTo>
                  <a:lnTo>
                    <a:pt x="100374" y="54541"/>
                  </a:lnTo>
                  <a:close/>
                </a:path>
                <a:path w="403225" h="138430">
                  <a:moveTo>
                    <a:pt x="122985" y="54541"/>
                  </a:moveTo>
                  <a:lnTo>
                    <a:pt x="100374" y="54541"/>
                  </a:lnTo>
                  <a:lnTo>
                    <a:pt x="100374" y="65235"/>
                  </a:lnTo>
                  <a:lnTo>
                    <a:pt x="122985" y="65235"/>
                  </a:lnTo>
                  <a:lnTo>
                    <a:pt x="122985" y="54541"/>
                  </a:lnTo>
                  <a:close/>
                </a:path>
                <a:path w="403225" h="138430">
                  <a:moveTo>
                    <a:pt x="64166" y="13444"/>
                  </a:moveTo>
                  <a:lnTo>
                    <a:pt x="0" y="13444"/>
                  </a:lnTo>
                  <a:lnTo>
                    <a:pt x="0" y="104041"/>
                  </a:lnTo>
                  <a:lnTo>
                    <a:pt x="10847" y="104041"/>
                  </a:lnTo>
                  <a:lnTo>
                    <a:pt x="29034" y="103859"/>
                  </a:lnTo>
                  <a:lnTo>
                    <a:pt x="45317" y="103162"/>
                  </a:lnTo>
                  <a:lnTo>
                    <a:pt x="60712" y="101721"/>
                  </a:lnTo>
                  <a:lnTo>
                    <a:pt x="76235" y="99305"/>
                  </a:lnTo>
                  <a:lnTo>
                    <a:pt x="76078" y="98083"/>
                  </a:lnTo>
                  <a:lnTo>
                    <a:pt x="12527" y="98083"/>
                  </a:lnTo>
                  <a:lnTo>
                    <a:pt x="12527" y="93346"/>
                  </a:lnTo>
                  <a:lnTo>
                    <a:pt x="10847" y="93346"/>
                  </a:lnTo>
                  <a:lnTo>
                    <a:pt x="12527" y="93327"/>
                  </a:lnTo>
                  <a:lnTo>
                    <a:pt x="12527" y="23833"/>
                  </a:lnTo>
                  <a:lnTo>
                    <a:pt x="64166" y="23833"/>
                  </a:lnTo>
                  <a:lnTo>
                    <a:pt x="64166" y="13444"/>
                  </a:lnTo>
                  <a:close/>
                </a:path>
                <a:path w="403225" h="138430">
                  <a:moveTo>
                    <a:pt x="74860" y="88610"/>
                  </a:moveTo>
                  <a:lnTo>
                    <a:pt x="59745" y="90962"/>
                  </a:lnTo>
                  <a:lnTo>
                    <a:pt x="44687" y="92411"/>
                  </a:lnTo>
                  <a:lnTo>
                    <a:pt x="28712" y="93144"/>
                  </a:lnTo>
                  <a:lnTo>
                    <a:pt x="12527" y="93327"/>
                  </a:lnTo>
                  <a:lnTo>
                    <a:pt x="12527" y="98083"/>
                  </a:lnTo>
                  <a:lnTo>
                    <a:pt x="76078" y="98083"/>
                  </a:lnTo>
                  <a:lnTo>
                    <a:pt x="74860" y="88610"/>
                  </a:lnTo>
                  <a:close/>
                </a:path>
                <a:path w="403225" h="138430">
                  <a:moveTo>
                    <a:pt x="12527" y="93327"/>
                  </a:moveTo>
                  <a:lnTo>
                    <a:pt x="10847" y="93346"/>
                  </a:lnTo>
                  <a:lnTo>
                    <a:pt x="12527" y="93346"/>
                  </a:lnTo>
                  <a:close/>
                </a:path>
                <a:path w="403225" h="138430">
                  <a:moveTo>
                    <a:pt x="248251" y="152"/>
                  </a:moveTo>
                  <a:lnTo>
                    <a:pt x="235570" y="152"/>
                  </a:lnTo>
                  <a:lnTo>
                    <a:pt x="235570" y="82499"/>
                  </a:lnTo>
                  <a:lnTo>
                    <a:pt x="248251" y="82499"/>
                  </a:lnTo>
                  <a:lnTo>
                    <a:pt x="248251" y="46444"/>
                  </a:lnTo>
                  <a:lnTo>
                    <a:pt x="239542" y="46444"/>
                  </a:lnTo>
                  <a:lnTo>
                    <a:pt x="239542" y="35902"/>
                  </a:lnTo>
                  <a:lnTo>
                    <a:pt x="248251" y="35902"/>
                  </a:lnTo>
                  <a:lnTo>
                    <a:pt x="248251" y="152"/>
                  </a:lnTo>
                  <a:close/>
                </a:path>
                <a:path w="403225" h="138430">
                  <a:moveTo>
                    <a:pt x="172320" y="14055"/>
                  </a:moveTo>
                  <a:lnTo>
                    <a:pt x="169876" y="14055"/>
                  </a:lnTo>
                  <a:lnTo>
                    <a:pt x="169876" y="25208"/>
                  </a:lnTo>
                  <a:lnTo>
                    <a:pt x="167336" y="39695"/>
                  </a:lnTo>
                  <a:lnTo>
                    <a:pt x="160213" y="52765"/>
                  </a:lnTo>
                  <a:lnTo>
                    <a:pt x="149251" y="63514"/>
                  </a:lnTo>
                  <a:lnTo>
                    <a:pt x="135195" y="71041"/>
                  </a:lnTo>
                  <a:lnTo>
                    <a:pt x="141765" y="81124"/>
                  </a:lnTo>
                  <a:lnTo>
                    <a:pt x="157448" y="72366"/>
                  </a:lnTo>
                  <a:lnTo>
                    <a:pt x="169609" y="59525"/>
                  </a:lnTo>
                  <a:lnTo>
                    <a:pt x="176622" y="45237"/>
                  </a:lnTo>
                  <a:lnTo>
                    <a:pt x="174987" y="42006"/>
                  </a:lnTo>
                  <a:lnTo>
                    <a:pt x="172320" y="25208"/>
                  </a:lnTo>
                  <a:lnTo>
                    <a:pt x="172320" y="14055"/>
                  </a:lnTo>
                  <a:close/>
                </a:path>
                <a:path w="403225" h="138430">
                  <a:moveTo>
                    <a:pt x="182556" y="14055"/>
                  </a:moveTo>
                  <a:lnTo>
                    <a:pt x="180265" y="14055"/>
                  </a:lnTo>
                  <a:lnTo>
                    <a:pt x="180265" y="25208"/>
                  </a:lnTo>
                  <a:lnTo>
                    <a:pt x="177472" y="43505"/>
                  </a:lnTo>
                  <a:lnTo>
                    <a:pt x="176622" y="45237"/>
                  </a:lnTo>
                  <a:lnTo>
                    <a:pt x="182537" y="56928"/>
                  </a:lnTo>
                  <a:lnTo>
                    <a:pt x="194299" y="69014"/>
                  </a:lnTo>
                  <a:lnTo>
                    <a:pt x="209598" y="77305"/>
                  </a:lnTo>
                  <a:lnTo>
                    <a:pt x="216015" y="67222"/>
                  </a:lnTo>
                  <a:lnTo>
                    <a:pt x="202343" y="60206"/>
                  </a:lnTo>
                  <a:lnTo>
                    <a:pt x="191780" y="50282"/>
                  </a:lnTo>
                  <a:lnTo>
                    <a:pt x="184970" y="38325"/>
                  </a:lnTo>
                  <a:lnTo>
                    <a:pt x="182556" y="25208"/>
                  </a:lnTo>
                  <a:lnTo>
                    <a:pt x="182556" y="14055"/>
                  </a:lnTo>
                  <a:close/>
                </a:path>
                <a:path w="403225" h="138430">
                  <a:moveTo>
                    <a:pt x="235570" y="35902"/>
                  </a:moveTo>
                  <a:lnTo>
                    <a:pt x="208376" y="35902"/>
                  </a:lnTo>
                  <a:lnTo>
                    <a:pt x="208376" y="46444"/>
                  </a:lnTo>
                  <a:lnTo>
                    <a:pt x="235570" y="46444"/>
                  </a:lnTo>
                  <a:lnTo>
                    <a:pt x="235570" y="35902"/>
                  </a:lnTo>
                  <a:close/>
                </a:path>
                <a:path w="403225" h="138430">
                  <a:moveTo>
                    <a:pt x="248251" y="35902"/>
                  </a:moveTo>
                  <a:lnTo>
                    <a:pt x="239542" y="35902"/>
                  </a:lnTo>
                  <a:lnTo>
                    <a:pt x="239542" y="46444"/>
                  </a:lnTo>
                  <a:lnTo>
                    <a:pt x="248251" y="46444"/>
                  </a:lnTo>
                  <a:lnTo>
                    <a:pt x="248251" y="35902"/>
                  </a:lnTo>
                  <a:close/>
                </a:path>
                <a:path w="403225" h="138430">
                  <a:moveTo>
                    <a:pt x="180265" y="14055"/>
                  </a:moveTo>
                  <a:lnTo>
                    <a:pt x="172320" y="14055"/>
                  </a:lnTo>
                  <a:lnTo>
                    <a:pt x="172320" y="25208"/>
                  </a:lnTo>
                  <a:lnTo>
                    <a:pt x="174987" y="42006"/>
                  </a:lnTo>
                  <a:lnTo>
                    <a:pt x="176622" y="45237"/>
                  </a:lnTo>
                  <a:lnTo>
                    <a:pt x="177472" y="43505"/>
                  </a:lnTo>
                  <a:lnTo>
                    <a:pt x="180265" y="25208"/>
                  </a:lnTo>
                  <a:lnTo>
                    <a:pt x="180265" y="14055"/>
                  </a:lnTo>
                  <a:close/>
                </a:path>
                <a:path w="403225" h="138430">
                  <a:moveTo>
                    <a:pt x="212806" y="10236"/>
                  </a:moveTo>
                  <a:lnTo>
                    <a:pt x="139015" y="10236"/>
                  </a:lnTo>
                  <a:lnTo>
                    <a:pt x="139015" y="20624"/>
                  </a:lnTo>
                  <a:lnTo>
                    <a:pt x="169876" y="20624"/>
                  </a:lnTo>
                  <a:lnTo>
                    <a:pt x="169876" y="14055"/>
                  </a:lnTo>
                  <a:lnTo>
                    <a:pt x="212806" y="14055"/>
                  </a:lnTo>
                  <a:lnTo>
                    <a:pt x="212806" y="10236"/>
                  </a:lnTo>
                  <a:close/>
                </a:path>
                <a:path w="403225" h="138430">
                  <a:moveTo>
                    <a:pt x="212806" y="14055"/>
                  </a:moveTo>
                  <a:lnTo>
                    <a:pt x="182556" y="14055"/>
                  </a:lnTo>
                  <a:lnTo>
                    <a:pt x="182556" y="20624"/>
                  </a:lnTo>
                  <a:lnTo>
                    <a:pt x="212806" y="20624"/>
                  </a:lnTo>
                  <a:lnTo>
                    <a:pt x="212806" y="14055"/>
                  </a:lnTo>
                  <a:close/>
                </a:path>
                <a:path w="403225" h="138430">
                  <a:moveTo>
                    <a:pt x="202876" y="86624"/>
                  </a:moveTo>
                  <a:lnTo>
                    <a:pt x="183614" y="88381"/>
                  </a:lnTo>
                  <a:lnTo>
                    <a:pt x="169093" y="93461"/>
                  </a:lnTo>
                  <a:lnTo>
                    <a:pt x="159929" y="101577"/>
                  </a:lnTo>
                  <a:lnTo>
                    <a:pt x="156737" y="112444"/>
                  </a:lnTo>
                  <a:lnTo>
                    <a:pt x="159929" y="123350"/>
                  </a:lnTo>
                  <a:lnTo>
                    <a:pt x="169093" y="131407"/>
                  </a:lnTo>
                  <a:lnTo>
                    <a:pt x="183614" y="136399"/>
                  </a:lnTo>
                  <a:lnTo>
                    <a:pt x="202876" y="138110"/>
                  </a:lnTo>
                  <a:lnTo>
                    <a:pt x="222049" y="136399"/>
                  </a:lnTo>
                  <a:lnTo>
                    <a:pt x="236525" y="131407"/>
                  </a:lnTo>
                  <a:lnTo>
                    <a:pt x="240189" y="128180"/>
                  </a:lnTo>
                  <a:lnTo>
                    <a:pt x="202876" y="128180"/>
                  </a:lnTo>
                  <a:lnTo>
                    <a:pt x="188882" y="127117"/>
                  </a:lnTo>
                  <a:lnTo>
                    <a:pt x="178355" y="124036"/>
                  </a:lnTo>
                  <a:lnTo>
                    <a:pt x="171724" y="119092"/>
                  </a:lnTo>
                  <a:lnTo>
                    <a:pt x="169418" y="112444"/>
                  </a:lnTo>
                  <a:lnTo>
                    <a:pt x="171724" y="105707"/>
                  </a:lnTo>
                  <a:lnTo>
                    <a:pt x="178355" y="100718"/>
                  </a:lnTo>
                  <a:lnTo>
                    <a:pt x="188882" y="97619"/>
                  </a:lnTo>
                  <a:lnTo>
                    <a:pt x="202876" y="96555"/>
                  </a:lnTo>
                  <a:lnTo>
                    <a:pt x="240012" y="96555"/>
                  </a:lnTo>
                  <a:lnTo>
                    <a:pt x="236525" y="93461"/>
                  </a:lnTo>
                  <a:lnTo>
                    <a:pt x="222049" y="88381"/>
                  </a:lnTo>
                  <a:lnTo>
                    <a:pt x="202876" y="86624"/>
                  </a:lnTo>
                  <a:close/>
                </a:path>
                <a:path w="403225" h="138430">
                  <a:moveTo>
                    <a:pt x="240012" y="96555"/>
                  </a:moveTo>
                  <a:lnTo>
                    <a:pt x="202876" y="96555"/>
                  </a:lnTo>
                  <a:lnTo>
                    <a:pt x="216869" y="97619"/>
                  </a:lnTo>
                  <a:lnTo>
                    <a:pt x="227397" y="100718"/>
                  </a:lnTo>
                  <a:lnTo>
                    <a:pt x="234028" y="105707"/>
                  </a:lnTo>
                  <a:lnTo>
                    <a:pt x="236334" y="112444"/>
                  </a:lnTo>
                  <a:lnTo>
                    <a:pt x="234028" y="119092"/>
                  </a:lnTo>
                  <a:lnTo>
                    <a:pt x="227397" y="124036"/>
                  </a:lnTo>
                  <a:lnTo>
                    <a:pt x="216869" y="127117"/>
                  </a:lnTo>
                  <a:lnTo>
                    <a:pt x="202876" y="128180"/>
                  </a:lnTo>
                  <a:lnTo>
                    <a:pt x="240189" y="128180"/>
                  </a:lnTo>
                  <a:lnTo>
                    <a:pt x="245673" y="123350"/>
                  </a:lnTo>
                  <a:lnTo>
                    <a:pt x="248862" y="112444"/>
                  </a:lnTo>
                  <a:lnTo>
                    <a:pt x="245673" y="101577"/>
                  </a:lnTo>
                  <a:lnTo>
                    <a:pt x="240012" y="96555"/>
                  </a:lnTo>
                  <a:close/>
                </a:path>
                <a:path w="403225" h="138430">
                  <a:moveTo>
                    <a:pt x="382377" y="152"/>
                  </a:moveTo>
                  <a:lnTo>
                    <a:pt x="369697" y="152"/>
                  </a:lnTo>
                  <a:lnTo>
                    <a:pt x="369697" y="78221"/>
                  </a:lnTo>
                  <a:lnTo>
                    <a:pt x="382377" y="78221"/>
                  </a:lnTo>
                  <a:lnTo>
                    <a:pt x="382377" y="42319"/>
                  </a:lnTo>
                  <a:lnTo>
                    <a:pt x="379016" y="42319"/>
                  </a:lnTo>
                  <a:lnTo>
                    <a:pt x="379016" y="31777"/>
                  </a:lnTo>
                  <a:lnTo>
                    <a:pt x="382377" y="31777"/>
                  </a:lnTo>
                  <a:lnTo>
                    <a:pt x="382377" y="152"/>
                  </a:lnTo>
                  <a:close/>
                </a:path>
                <a:path w="403225" h="138430">
                  <a:moveTo>
                    <a:pt x="382377" y="31777"/>
                  </a:moveTo>
                  <a:lnTo>
                    <a:pt x="379016" y="31777"/>
                  </a:lnTo>
                  <a:lnTo>
                    <a:pt x="379016" y="42319"/>
                  </a:lnTo>
                  <a:lnTo>
                    <a:pt x="382377" y="42319"/>
                  </a:lnTo>
                  <a:lnTo>
                    <a:pt x="382377" y="31777"/>
                  </a:lnTo>
                  <a:close/>
                </a:path>
                <a:path w="403225" h="138430">
                  <a:moveTo>
                    <a:pt x="402849" y="31777"/>
                  </a:moveTo>
                  <a:lnTo>
                    <a:pt x="382377" y="31777"/>
                  </a:lnTo>
                  <a:lnTo>
                    <a:pt x="382377" y="42319"/>
                  </a:lnTo>
                  <a:lnTo>
                    <a:pt x="402849" y="42319"/>
                  </a:lnTo>
                  <a:lnTo>
                    <a:pt x="402849" y="31777"/>
                  </a:lnTo>
                  <a:close/>
                </a:path>
                <a:path w="403225" h="138430">
                  <a:moveTo>
                    <a:pt x="382377" y="85708"/>
                  </a:moveTo>
                  <a:lnTo>
                    <a:pt x="295294" y="85708"/>
                  </a:lnTo>
                  <a:lnTo>
                    <a:pt x="295294" y="136430"/>
                  </a:lnTo>
                  <a:lnTo>
                    <a:pt x="382377" y="136430"/>
                  </a:lnTo>
                  <a:lnTo>
                    <a:pt x="382377" y="126041"/>
                  </a:lnTo>
                  <a:lnTo>
                    <a:pt x="307822" y="126041"/>
                  </a:lnTo>
                  <a:lnTo>
                    <a:pt x="307822" y="95944"/>
                  </a:lnTo>
                  <a:lnTo>
                    <a:pt x="382377" y="95944"/>
                  </a:lnTo>
                  <a:lnTo>
                    <a:pt x="382377" y="85708"/>
                  </a:lnTo>
                  <a:close/>
                </a:path>
                <a:path w="403225" h="138430">
                  <a:moveTo>
                    <a:pt x="382377" y="95944"/>
                  </a:moveTo>
                  <a:lnTo>
                    <a:pt x="370002" y="95944"/>
                  </a:lnTo>
                  <a:lnTo>
                    <a:pt x="370002" y="126041"/>
                  </a:lnTo>
                  <a:lnTo>
                    <a:pt x="382377" y="126041"/>
                  </a:lnTo>
                  <a:lnTo>
                    <a:pt x="382377" y="95944"/>
                  </a:lnTo>
                  <a:close/>
                </a:path>
                <a:path w="403225" h="138430">
                  <a:moveTo>
                    <a:pt x="294530" y="7027"/>
                  </a:moveTo>
                  <a:lnTo>
                    <a:pt x="281850" y="7027"/>
                  </a:lnTo>
                  <a:lnTo>
                    <a:pt x="281850" y="67833"/>
                  </a:lnTo>
                  <a:lnTo>
                    <a:pt x="292697" y="67833"/>
                  </a:lnTo>
                  <a:lnTo>
                    <a:pt x="308209" y="67541"/>
                  </a:lnTo>
                  <a:lnTo>
                    <a:pt x="323978" y="66534"/>
                  </a:lnTo>
                  <a:lnTo>
                    <a:pt x="340263" y="64610"/>
                  </a:lnTo>
                  <a:lnTo>
                    <a:pt x="353037" y="62333"/>
                  </a:lnTo>
                  <a:lnTo>
                    <a:pt x="294530" y="62333"/>
                  </a:lnTo>
                  <a:lnTo>
                    <a:pt x="294530" y="57138"/>
                  </a:lnTo>
                  <a:lnTo>
                    <a:pt x="292697" y="57138"/>
                  </a:lnTo>
                  <a:lnTo>
                    <a:pt x="294530" y="57103"/>
                  </a:lnTo>
                  <a:lnTo>
                    <a:pt x="294530" y="7027"/>
                  </a:lnTo>
                  <a:close/>
                </a:path>
                <a:path w="403225" h="138430">
                  <a:moveTo>
                    <a:pt x="355794" y="51180"/>
                  </a:moveTo>
                  <a:lnTo>
                    <a:pt x="339189" y="54044"/>
                  </a:lnTo>
                  <a:lnTo>
                    <a:pt x="323214" y="55878"/>
                  </a:lnTo>
                  <a:lnTo>
                    <a:pt x="307755" y="56852"/>
                  </a:lnTo>
                  <a:lnTo>
                    <a:pt x="294530" y="57103"/>
                  </a:lnTo>
                  <a:lnTo>
                    <a:pt x="294530" y="62333"/>
                  </a:lnTo>
                  <a:lnTo>
                    <a:pt x="353037" y="62333"/>
                  </a:lnTo>
                  <a:lnTo>
                    <a:pt x="357322" y="61569"/>
                  </a:lnTo>
                  <a:lnTo>
                    <a:pt x="355794" y="51180"/>
                  </a:lnTo>
                  <a:close/>
                </a:path>
                <a:path w="403225" h="138430">
                  <a:moveTo>
                    <a:pt x="294530" y="57103"/>
                  </a:moveTo>
                  <a:lnTo>
                    <a:pt x="292697" y="57138"/>
                  </a:lnTo>
                  <a:lnTo>
                    <a:pt x="294530" y="57138"/>
                  </a:lnTo>
                  <a:close/>
                </a:path>
              </a:pathLst>
            </a:custGeom>
            <a:solidFill>
              <a:srgbClr val="6775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5406336" y="2122450"/>
              <a:ext cx="942975" cy="289560"/>
            </a:xfrm>
            <a:custGeom>
              <a:avLst/>
              <a:gdLst/>
              <a:ahLst/>
              <a:cxnLst/>
              <a:rect l="l" t="t" r="r" b="b"/>
              <a:pathLst>
                <a:path w="942975" h="289560">
                  <a:moveTo>
                    <a:pt x="10428" y="144691"/>
                  </a:moveTo>
                  <a:lnTo>
                    <a:pt x="0" y="144691"/>
                  </a:lnTo>
                  <a:lnTo>
                    <a:pt x="7376" y="190425"/>
                  </a:lnTo>
                  <a:lnTo>
                    <a:pt x="27917" y="230144"/>
                  </a:lnTo>
                  <a:lnTo>
                    <a:pt x="59238" y="261466"/>
                  </a:lnTo>
                  <a:lnTo>
                    <a:pt x="98957" y="282006"/>
                  </a:lnTo>
                  <a:lnTo>
                    <a:pt x="144691" y="289383"/>
                  </a:lnTo>
                  <a:lnTo>
                    <a:pt x="144691" y="278954"/>
                  </a:lnTo>
                  <a:lnTo>
                    <a:pt x="102254" y="272109"/>
                  </a:lnTo>
                  <a:lnTo>
                    <a:pt x="65397" y="253049"/>
                  </a:lnTo>
                  <a:lnTo>
                    <a:pt x="36333" y="223985"/>
                  </a:lnTo>
                  <a:lnTo>
                    <a:pt x="17273" y="187129"/>
                  </a:lnTo>
                  <a:lnTo>
                    <a:pt x="10428" y="144691"/>
                  </a:lnTo>
                  <a:close/>
                </a:path>
                <a:path w="942975" h="289560">
                  <a:moveTo>
                    <a:pt x="797658" y="278954"/>
                  </a:moveTo>
                  <a:lnTo>
                    <a:pt x="144691" y="278954"/>
                  </a:lnTo>
                  <a:lnTo>
                    <a:pt x="144691" y="289383"/>
                  </a:lnTo>
                  <a:lnTo>
                    <a:pt x="797658" y="289383"/>
                  </a:lnTo>
                  <a:lnTo>
                    <a:pt x="797658" y="278954"/>
                  </a:lnTo>
                  <a:close/>
                </a:path>
                <a:path w="942975" h="289560">
                  <a:moveTo>
                    <a:pt x="797657" y="0"/>
                  </a:moveTo>
                  <a:lnTo>
                    <a:pt x="797657" y="10428"/>
                  </a:lnTo>
                  <a:lnTo>
                    <a:pt x="840095" y="17273"/>
                  </a:lnTo>
                  <a:lnTo>
                    <a:pt x="876952" y="36333"/>
                  </a:lnTo>
                  <a:lnTo>
                    <a:pt x="906016" y="65397"/>
                  </a:lnTo>
                  <a:lnTo>
                    <a:pt x="925076" y="102253"/>
                  </a:lnTo>
                  <a:lnTo>
                    <a:pt x="931921" y="144691"/>
                  </a:lnTo>
                  <a:lnTo>
                    <a:pt x="925076" y="187129"/>
                  </a:lnTo>
                  <a:lnTo>
                    <a:pt x="906016" y="223985"/>
                  </a:lnTo>
                  <a:lnTo>
                    <a:pt x="876952" y="253049"/>
                  </a:lnTo>
                  <a:lnTo>
                    <a:pt x="840095" y="272109"/>
                  </a:lnTo>
                  <a:lnTo>
                    <a:pt x="797658" y="278954"/>
                  </a:lnTo>
                  <a:lnTo>
                    <a:pt x="797658" y="289383"/>
                  </a:lnTo>
                  <a:lnTo>
                    <a:pt x="843391" y="282006"/>
                  </a:lnTo>
                  <a:lnTo>
                    <a:pt x="883110" y="261466"/>
                  </a:lnTo>
                  <a:lnTo>
                    <a:pt x="914432" y="230144"/>
                  </a:lnTo>
                  <a:lnTo>
                    <a:pt x="934972" y="190425"/>
                  </a:lnTo>
                  <a:lnTo>
                    <a:pt x="942349" y="144691"/>
                  </a:lnTo>
                  <a:lnTo>
                    <a:pt x="934972" y="98957"/>
                  </a:lnTo>
                  <a:lnTo>
                    <a:pt x="914432" y="59238"/>
                  </a:lnTo>
                  <a:lnTo>
                    <a:pt x="883110" y="27917"/>
                  </a:lnTo>
                  <a:lnTo>
                    <a:pt x="843391" y="7376"/>
                  </a:lnTo>
                  <a:lnTo>
                    <a:pt x="797657" y="0"/>
                  </a:lnTo>
                  <a:close/>
                </a:path>
                <a:path w="942975" h="289560">
                  <a:moveTo>
                    <a:pt x="144691" y="0"/>
                  </a:moveTo>
                  <a:lnTo>
                    <a:pt x="98957" y="7376"/>
                  </a:lnTo>
                  <a:lnTo>
                    <a:pt x="59238" y="27917"/>
                  </a:lnTo>
                  <a:lnTo>
                    <a:pt x="27917" y="59238"/>
                  </a:lnTo>
                  <a:lnTo>
                    <a:pt x="7376" y="98957"/>
                  </a:lnTo>
                  <a:lnTo>
                    <a:pt x="0" y="144691"/>
                  </a:lnTo>
                  <a:lnTo>
                    <a:pt x="10428" y="144691"/>
                  </a:lnTo>
                  <a:lnTo>
                    <a:pt x="17273" y="102253"/>
                  </a:lnTo>
                  <a:lnTo>
                    <a:pt x="36333" y="65397"/>
                  </a:lnTo>
                  <a:lnTo>
                    <a:pt x="65397" y="36333"/>
                  </a:lnTo>
                  <a:lnTo>
                    <a:pt x="102253" y="17273"/>
                  </a:lnTo>
                  <a:lnTo>
                    <a:pt x="144691" y="10428"/>
                  </a:lnTo>
                  <a:lnTo>
                    <a:pt x="144691" y="0"/>
                  </a:lnTo>
                  <a:close/>
                </a:path>
                <a:path w="942975" h="289560">
                  <a:moveTo>
                    <a:pt x="797657" y="0"/>
                  </a:moveTo>
                  <a:lnTo>
                    <a:pt x="144691" y="0"/>
                  </a:lnTo>
                  <a:lnTo>
                    <a:pt x="144691" y="10428"/>
                  </a:lnTo>
                  <a:lnTo>
                    <a:pt x="797657" y="10428"/>
                  </a:lnTo>
                  <a:lnTo>
                    <a:pt x="797657" y="0"/>
                  </a:lnTo>
                  <a:close/>
                </a:path>
              </a:pathLst>
            </a:custGeom>
            <a:solidFill>
              <a:srgbClr val="C5C5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4" name="object 11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138338" y="2208898"/>
              <a:ext cx="124038" cy="124040"/>
            </a:xfrm>
            <a:prstGeom prst="rect">
              <a:avLst/>
            </a:prstGeom>
          </p:spPr>
        </p:pic>
      </p:grpSp>
      <p:grpSp>
        <p:nvGrpSpPr>
          <p:cNvPr id="115" name="object 115"/>
          <p:cNvGrpSpPr/>
          <p:nvPr/>
        </p:nvGrpSpPr>
        <p:grpSpPr>
          <a:xfrm>
            <a:off x="6511928" y="2129866"/>
            <a:ext cx="772160" cy="289560"/>
            <a:chOff x="6511928" y="2129866"/>
            <a:chExt cx="772160" cy="289560"/>
          </a:xfrm>
        </p:grpSpPr>
        <p:pic>
          <p:nvPicPr>
            <p:cNvPr id="116" name="object 1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704241" y="2213297"/>
              <a:ext cx="251917" cy="138416"/>
            </a:xfrm>
            <a:prstGeom prst="rect">
              <a:avLst/>
            </a:prstGeom>
          </p:spPr>
        </p:pic>
        <p:sp>
          <p:nvSpPr>
            <p:cNvPr id="117" name="object 117"/>
            <p:cNvSpPr/>
            <p:nvPr/>
          </p:nvSpPr>
          <p:spPr>
            <a:xfrm>
              <a:off x="6511928" y="2129866"/>
              <a:ext cx="772160" cy="289560"/>
            </a:xfrm>
            <a:custGeom>
              <a:avLst/>
              <a:gdLst/>
              <a:ahLst/>
              <a:cxnLst/>
              <a:rect l="l" t="t" r="r" b="b"/>
              <a:pathLst>
                <a:path w="772159" h="289560">
                  <a:moveTo>
                    <a:pt x="10428" y="144691"/>
                  </a:moveTo>
                  <a:lnTo>
                    <a:pt x="0" y="144691"/>
                  </a:lnTo>
                  <a:lnTo>
                    <a:pt x="7376" y="190425"/>
                  </a:lnTo>
                  <a:lnTo>
                    <a:pt x="27917" y="230144"/>
                  </a:lnTo>
                  <a:lnTo>
                    <a:pt x="59238" y="261466"/>
                  </a:lnTo>
                  <a:lnTo>
                    <a:pt x="98957" y="282006"/>
                  </a:lnTo>
                  <a:lnTo>
                    <a:pt x="144691" y="289383"/>
                  </a:lnTo>
                  <a:lnTo>
                    <a:pt x="144691" y="278954"/>
                  </a:lnTo>
                  <a:lnTo>
                    <a:pt x="102253" y="272109"/>
                  </a:lnTo>
                  <a:lnTo>
                    <a:pt x="65397" y="253049"/>
                  </a:lnTo>
                  <a:lnTo>
                    <a:pt x="36333" y="223985"/>
                  </a:lnTo>
                  <a:lnTo>
                    <a:pt x="17273" y="187129"/>
                  </a:lnTo>
                  <a:lnTo>
                    <a:pt x="10428" y="144691"/>
                  </a:lnTo>
                  <a:close/>
                </a:path>
                <a:path w="772159" h="289560">
                  <a:moveTo>
                    <a:pt x="626996" y="278954"/>
                  </a:moveTo>
                  <a:lnTo>
                    <a:pt x="144691" y="278954"/>
                  </a:lnTo>
                  <a:lnTo>
                    <a:pt x="144691" y="289383"/>
                  </a:lnTo>
                  <a:lnTo>
                    <a:pt x="626996" y="289383"/>
                  </a:lnTo>
                  <a:lnTo>
                    <a:pt x="626996" y="278954"/>
                  </a:lnTo>
                  <a:close/>
                </a:path>
                <a:path w="772159" h="289560">
                  <a:moveTo>
                    <a:pt x="626996" y="0"/>
                  </a:moveTo>
                  <a:lnTo>
                    <a:pt x="626996" y="10428"/>
                  </a:lnTo>
                  <a:lnTo>
                    <a:pt x="669433" y="17273"/>
                  </a:lnTo>
                  <a:lnTo>
                    <a:pt x="706290" y="36333"/>
                  </a:lnTo>
                  <a:lnTo>
                    <a:pt x="735354" y="65397"/>
                  </a:lnTo>
                  <a:lnTo>
                    <a:pt x="754414" y="102253"/>
                  </a:lnTo>
                  <a:lnTo>
                    <a:pt x="761259" y="144691"/>
                  </a:lnTo>
                  <a:lnTo>
                    <a:pt x="754414" y="187129"/>
                  </a:lnTo>
                  <a:lnTo>
                    <a:pt x="735354" y="223985"/>
                  </a:lnTo>
                  <a:lnTo>
                    <a:pt x="706290" y="253049"/>
                  </a:lnTo>
                  <a:lnTo>
                    <a:pt x="669433" y="272109"/>
                  </a:lnTo>
                  <a:lnTo>
                    <a:pt x="626996" y="278954"/>
                  </a:lnTo>
                  <a:lnTo>
                    <a:pt x="626996" y="289383"/>
                  </a:lnTo>
                  <a:lnTo>
                    <a:pt x="672730" y="282006"/>
                  </a:lnTo>
                  <a:lnTo>
                    <a:pt x="712449" y="261466"/>
                  </a:lnTo>
                  <a:lnTo>
                    <a:pt x="743770" y="230144"/>
                  </a:lnTo>
                  <a:lnTo>
                    <a:pt x="764311" y="190425"/>
                  </a:lnTo>
                  <a:lnTo>
                    <a:pt x="771687" y="144691"/>
                  </a:lnTo>
                  <a:lnTo>
                    <a:pt x="764311" y="98958"/>
                  </a:lnTo>
                  <a:lnTo>
                    <a:pt x="743770" y="59238"/>
                  </a:lnTo>
                  <a:lnTo>
                    <a:pt x="712449" y="27917"/>
                  </a:lnTo>
                  <a:lnTo>
                    <a:pt x="672730" y="7376"/>
                  </a:lnTo>
                  <a:lnTo>
                    <a:pt x="626996" y="0"/>
                  </a:lnTo>
                  <a:close/>
                </a:path>
                <a:path w="772159" h="289560">
                  <a:moveTo>
                    <a:pt x="144691" y="0"/>
                  </a:moveTo>
                  <a:lnTo>
                    <a:pt x="98957" y="7376"/>
                  </a:lnTo>
                  <a:lnTo>
                    <a:pt x="59238" y="27917"/>
                  </a:lnTo>
                  <a:lnTo>
                    <a:pt x="27917" y="59238"/>
                  </a:lnTo>
                  <a:lnTo>
                    <a:pt x="7376" y="98958"/>
                  </a:lnTo>
                  <a:lnTo>
                    <a:pt x="0" y="144691"/>
                  </a:lnTo>
                  <a:lnTo>
                    <a:pt x="10428" y="144691"/>
                  </a:lnTo>
                  <a:lnTo>
                    <a:pt x="17273" y="102253"/>
                  </a:lnTo>
                  <a:lnTo>
                    <a:pt x="36333" y="65397"/>
                  </a:lnTo>
                  <a:lnTo>
                    <a:pt x="65397" y="36333"/>
                  </a:lnTo>
                  <a:lnTo>
                    <a:pt x="102253" y="17273"/>
                  </a:lnTo>
                  <a:lnTo>
                    <a:pt x="144691" y="10428"/>
                  </a:lnTo>
                  <a:lnTo>
                    <a:pt x="144691" y="0"/>
                  </a:lnTo>
                  <a:close/>
                </a:path>
                <a:path w="772159" h="289560">
                  <a:moveTo>
                    <a:pt x="626996" y="0"/>
                  </a:moveTo>
                  <a:lnTo>
                    <a:pt x="144691" y="0"/>
                  </a:lnTo>
                  <a:lnTo>
                    <a:pt x="144691" y="10428"/>
                  </a:lnTo>
                  <a:lnTo>
                    <a:pt x="626996" y="10428"/>
                  </a:lnTo>
                  <a:lnTo>
                    <a:pt x="626996" y="0"/>
                  </a:lnTo>
                  <a:close/>
                </a:path>
              </a:pathLst>
            </a:custGeom>
            <a:solidFill>
              <a:srgbClr val="C5C5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8" name="object 1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073267" y="2216315"/>
              <a:ext cx="124038" cy="124040"/>
            </a:xfrm>
            <a:prstGeom prst="rect">
              <a:avLst/>
            </a:prstGeom>
          </p:spPr>
        </p:pic>
      </p:grpSp>
      <p:grpSp>
        <p:nvGrpSpPr>
          <p:cNvPr id="119" name="object 119"/>
          <p:cNvGrpSpPr/>
          <p:nvPr/>
        </p:nvGrpSpPr>
        <p:grpSpPr>
          <a:xfrm>
            <a:off x="7446857" y="2129866"/>
            <a:ext cx="942975" cy="289560"/>
            <a:chOff x="7446857" y="2129866"/>
            <a:chExt cx="942975" cy="289560"/>
          </a:xfrm>
        </p:grpSpPr>
        <p:sp>
          <p:nvSpPr>
            <p:cNvPr id="120" name="object 120"/>
            <p:cNvSpPr/>
            <p:nvPr/>
          </p:nvSpPr>
          <p:spPr>
            <a:xfrm>
              <a:off x="7654795" y="2210928"/>
              <a:ext cx="406400" cy="138430"/>
            </a:xfrm>
            <a:custGeom>
              <a:avLst/>
              <a:gdLst/>
              <a:ahLst/>
              <a:cxnLst/>
              <a:rect l="l" t="t" r="r" b="b"/>
              <a:pathLst>
                <a:path w="406400" h="138430">
                  <a:moveTo>
                    <a:pt x="113513" y="0"/>
                  </a:moveTo>
                  <a:lnTo>
                    <a:pt x="100833" y="0"/>
                  </a:lnTo>
                  <a:lnTo>
                    <a:pt x="100833" y="138110"/>
                  </a:lnTo>
                  <a:lnTo>
                    <a:pt x="113513" y="138110"/>
                  </a:lnTo>
                  <a:lnTo>
                    <a:pt x="113513" y="0"/>
                  </a:lnTo>
                  <a:close/>
                </a:path>
                <a:path w="406400" h="138430">
                  <a:moveTo>
                    <a:pt x="18944" y="93099"/>
                  </a:moveTo>
                  <a:lnTo>
                    <a:pt x="0" y="93194"/>
                  </a:lnTo>
                  <a:lnTo>
                    <a:pt x="1527" y="104041"/>
                  </a:lnTo>
                  <a:lnTo>
                    <a:pt x="21746" y="103807"/>
                  </a:lnTo>
                  <a:lnTo>
                    <a:pt x="43885" y="103086"/>
                  </a:lnTo>
                  <a:lnTo>
                    <a:pt x="66883" y="101506"/>
                  </a:lnTo>
                  <a:lnTo>
                    <a:pt x="89680" y="98694"/>
                  </a:lnTo>
                  <a:lnTo>
                    <a:pt x="89467" y="96096"/>
                  </a:lnTo>
                  <a:lnTo>
                    <a:pt x="18944" y="96096"/>
                  </a:lnTo>
                  <a:lnTo>
                    <a:pt x="18944" y="93099"/>
                  </a:lnTo>
                  <a:close/>
                </a:path>
                <a:path w="406400" h="138430">
                  <a:moveTo>
                    <a:pt x="31166" y="92861"/>
                  </a:moveTo>
                  <a:lnTo>
                    <a:pt x="20596" y="93091"/>
                  </a:lnTo>
                  <a:lnTo>
                    <a:pt x="18944" y="93099"/>
                  </a:lnTo>
                  <a:lnTo>
                    <a:pt x="18944" y="96096"/>
                  </a:lnTo>
                  <a:lnTo>
                    <a:pt x="31166" y="96096"/>
                  </a:lnTo>
                  <a:lnTo>
                    <a:pt x="31166" y="92861"/>
                  </a:lnTo>
                  <a:close/>
                </a:path>
                <a:path w="406400" h="138430">
                  <a:moveTo>
                    <a:pt x="54235" y="92049"/>
                  </a:moveTo>
                  <a:lnTo>
                    <a:pt x="43083" y="92602"/>
                  </a:lnTo>
                  <a:lnTo>
                    <a:pt x="31166" y="92861"/>
                  </a:lnTo>
                  <a:lnTo>
                    <a:pt x="31166" y="96096"/>
                  </a:lnTo>
                  <a:lnTo>
                    <a:pt x="54235" y="96096"/>
                  </a:lnTo>
                  <a:lnTo>
                    <a:pt x="54235" y="92049"/>
                  </a:lnTo>
                  <a:close/>
                </a:path>
                <a:path w="406400" h="138430">
                  <a:moveTo>
                    <a:pt x="66610" y="91421"/>
                  </a:moveTo>
                  <a:lnTo>
                    <a:pt x="66257" y="91453"/>
                  </a:lnTo>
                  <a:lnTo>
                    <a:pt x="54235" y="92049"/>
                  </a:lnTo>
                  <a:lnTo>
                    <a:pt x="54235" y="96096"/>
                  </a:lnTo>
                  <a:lnTo>
                    <a:pt x="66610" y="96096"/>
                  </a:lnTo>
                  <a:lnTo>
                    <a:pt x="66610" y="91421"/>
                  </a:lnTo>
                  <a:close/>
                </a:path>
                <a:path w="406400" h="138430">
                  <a:moveTo>
                    <a:pt x="88916" y="89374"/>
                  </a:moveTo>
                  <a:lnTo>
                    <a:pt x="66610" y="91421"/>
                  </a:lnTo>
                  <a:lnTo>
                    <a:pt x="66610" y="96096"/>
                  </a:lnTo>
                  <a:lnTo>
                    <a:pt x="89467" y="96096"/>
                  </a:lnTo>
                  <a:lnTo>
                    <a:pt x="88916" y="89374"/>
                  </a:lnTo>
                  <a:close/>
                </a:path>
                <a:path w="406400" h="138430">
                  <a:moveTo>
                    <a:pt x="31166" y="22611"/>
                  </a:moveTo>
                  <a:lnTo>
                    <a:pt x="18944" y="22611"/>
                  </a:lnTo>
                  <a:lnTo>
                    <a:pt x="18944" y="93099"/>
                  </a:lnTo>
                  <a:lnTo>
                    <a:pt x="20596" y="93091"/>
                  </a:lnTo>
                  <a:lnTo>
                    <a:pt x="31166" y="92861"/>
                  </a:lnTo>
                  <a:lnTo>
                    <a:pt x="31166" y="22611"/>
                  </a:lnTo>
                  <a:close/>
                </a:path>
                <a:path w="406400" h="138430">
                  <a:moveTo>
                    <a:pt x="66610" y="22611"/>
                  </a:moveTo>
                  <a:lnTo>
                    <a:pt x="54235" y="22611"/>
                  </a:lnTo>
                  <a:lnTo>
                    <a:pt x="54235" y="92049"/>
                  </a:lnTo>
                  <a:lnTo>
                    <a:pt x="66257" y="91453"/>
                  </a:lnTo>
                  <a:lnTo>
                    <a:pt x="66610" y="91421"/>
                  </a:lnTo>
                  <a:lnTo>
                    <a:pt x="66610" y="22611"/>
                  </a:lnTo>
                  <a:close/>
                </a:path>
                <a:path w="406400" h="138430">
                  <a:moveTo>
                    <a:pt x="81888" y="14819"/>
                  </a:moveTo>
                  <a:lnTo>
                    <a:pt x="3666" y="14819"/>
                  </a:lnTo>
                  <a:lnTo>
                    <a:pt x="3666" y="25208"/>
                  </a:lnTo>
                  <a:lnTo>
                    <a:pt x="18944" y="25208"/>
                  </a:lnTo>
                  <a:lnTo>
                    <a:pt x="18944" y="22611"/>
                  </a:lnTo>
                  <a:lnTo>
                    <a:pt x="81888" y="22611"/>
                  </a:lnTo>
                  <a:lnTo>
                    <a:pt x="81888" y="14819"/>
                  </a:lnTo>
                  <a:close/>
                </a:path>
                <a:path w="406400" h="138430">
                  <a:moveTo>
                    <a:pt x="54235" y="22611"/>
                  </a:moveTo>
                  <a:lnTo>
                    <a:pt x="31166" y="22611"/>
                  </a:lnTo>
                  <a:lnTo>
                    <a:pt x="31166" y="25208"/>
                  </a:lnTo>
                  <a:lnTo>
                    <a:pt x="54235" y="25208"/>
                  </a:lnTo>
                  <a:lnTo>
                    <a:pt x="54235" y="22611"/>
                  </a:lnTo>
                  <a:close/>
                </a:path>
                <a:path w="406400" h="138430">
                  <a:moveTo>
                    <a:pt x="81888" y="22611"/>
                  </a:moveTo>
                  <a:lnTo>
                    <a:pt x="66610" y="22611"/>
                  </a:lnTo>
                  <a:lnTo>
                    <a:pt x="66610" y="25208"/>
                  </a:lnTo>
                  <a:lnTo>
                    <a:pt x="81888" y="25208"/>
                  </a:lnTo>
                  <a:lnTo>
                    <a:pt x="81888" y="22611"/>
                  </a:lnTo>
                  <a:close/>
                </a:path>
                <a:path w="406400" h="138430">
                  <a:moveTo>
                    <a:pt x="258792" y="0"/>
                  </a:moveTo>
                  <a:lnTo>
                    <a:pt x="246570" y="0"/>
                  </a:lnTo>
                  <a:lnTo>
                    <a:pt x="246570" y="138110"/>
                  </a:lnTo>
                  <a:lnTo>
                    <a:pt x="258792" y="138110"/>
                  </a:lnTo>
                  <a:lnTo>
                    <a:pt x="258792" y="0"/>
                  </a:lnTo>
                  <a:close/>
                </a:path>
                <a:path w="406400" h="138430">
                  <a:moveTo>
                    <a:pt x="232056" y="3361"/>
                  </a:moveTo>
                  <a:lnTo>
                    <a:pt x="219987" y="3361"/>
                  </a:lnTo>
                  <a:lnTo>
                    <a:pt x="219987" y="130930"/>
                  </a:lnTo>
                  <a:lnTo>
                    <a:pt x="232056" y="130930"/>
                  </a:lnTo>
                  <a:lnTo>
                    <a:pt x="232056" y="78985"/>
                  </a:lnTo>
                  <a:lnTo>
                    <a:pt x="226556" y="78985"/>
                  </a:lnTo>
                  <a:lnTo>
                    <a:pt x="226556" y="68597"/>
                  </a:lnTo>
                  <a:lnTo>
                    <a:pt x="232056" y="68597"/>
                  </a:lnTo>
                  <a:lnTo>
                    <a:pt x="232056" y="49652"/>
                  </a:lnTo>
                  <a:lnTo>
                    <a:pt x="226556" y="49652"/>
                  </a:lnTo>
                  <a:lnTo>
                    <a:pt x="226556" y="39263"/>
                  </a:lnTo>
                  <a:lnTo>
                    <a:pt x="232056" y="39263"/>
                  </a:lnTo>
                  <a:lnTo>
                    <a:pt x="232056" y="3361"/>
                  </a:lnTo>
                  <a:close/>
                </a:path>
                <a:path w="406400" h="138430">
                  <a:moveTo>
                    <a:pt x="153529" y="93702"/>
                  </a:moveTo>
                  <a:lnTo>
                    <a:pt x="139320" y="93805"/>
                  </a:lnTo>
                  <a:lnTo>
                    <a:pt x="140848" y="104499"/>
                  </a:lnTo>
                  <a:lnTo>
                    <a:pt x="156069" y="104344"/>
                  </a:lnTo>
                  <a:lnTo>
                    <a:pt x="173581" y="103716"/>
                  </a:lnTo>
                  <a:lnTo>
                    <a:pt x="191723" y="102372"/>
                  </a:lnTo>
                  <a:lnTo>
                    <a:pt x="208834" y="100069"/>
                  </a:lnTo>
                  <a:lnTo>
                    <a:pt x="208534" y="96402"/>
                  </a:lnTo>
                  <a:lnTo>
                    <a:pt x="153529" y="96402"/>
                  </a:lnTo>
                  <a:lnTo>
                    <a:pt x="153529" y="93702"/>
                  </a:lnTo>
                  <a:close/>
                </a:path>
                <a:path w="406400" h="138430">
                  <a:moveTo>
                    <a:pt x="165140" y="93440"/>
                  </a:moveTo>
                  <a:lnTo>
                    <a:pt x="154897" y="93693"/>
                  </a:lnTo>
                  <a:lnTo>
                    <a:pt x="153529" y="93702"/>
                  </a:lnTo>
                  <a:lnTo>
                    <a:pt x="153529" y="96402"/>
                  </a:lnTo>
                  <a:lnTo>
                    <a:pt x="165140" y="96402"/>
                  </a:lnTo>
                  <a:lnTo>
                    <a:pt x="165140" y="93440"/>
                  </a:lnTo>
                  <a:close/>
                </a:path>
                <a:path w="406400" h="138430">
                  <a:moveTo>
                    <a:pt x="182251" y="92775"/>
                  </a:moveTo>
                  <a:lnTo>
                    <a:pt x="172836" y="93251"/>
                  </a:lnTo>
                  <a:lnTo>
                    <a:pt x="165140" y="93440"/>
                  </a:lnTo>
                  <a:lnTo>
                    <a:pt x="165140" y="96402"/>
                  </a:lnTo>
                  <a:lnTo>
                    <a:pt x="182251" y="96402"/>
                  </a:lnTo>
                  <a:lnTo>
                    <a:pt x="182251" y="92775"/>
                  </a:lnTo>
                  <a:close/>
                </a:path>
                <a:path w="406400" h="138430">
                  <a:moveTo>
                    <a:pt x="193862" y="92075"/>
                  </a:moveTo>
                  <a:lnTo>
                    <a:pt x="191205" y="92322"/>
                  </a:lnTo>
                  <a:lnTo>
                    <a:pt x="182251" y="92775"/>
                  </a:lnTo>
                  <a:lnTo>
                    <a:pt x="182251" y="96402"/>
                  </a:lnTo>
                  <a:lnTo>
                    <a:pt x="193862" y="96402"/>
                  </a:lnTo>
                  <a:lnTo>
                    <a:pt x="193862" y="92075"/>
                  </a:lnTo>
                  <a:close/>
                </a:path>
                <a:path w="406400" h="138430">
                  <a:moveTo>
                    <a:pt x="208070" y="90749"/>
                  </a:moveTo>
                  <a:lnTo>
                    <a:pt x="193862" y="92075"/>
                  </a:lnTo>
                  <a:lnTo>
                    <a:pt x="193862" y="96402"/>
                  </a:lnTo>
                  <a:lnTo>
                    <a:pt x="208534" y="96402"/>
                  </a:lnTo>
                  <a:lnTo>
                    <a:pt x="208070" y="90749"/>
                  </a:lnTo>
                  <a:close/>
                </a:path>
                <a:path w="406400" h="138430">
                  <a:moveTo>
                    <a:pt x="165140" y="24138"/>
                  </a:moveTo>
                  <a:lnTo>
                    <a:pt x="153529" y="24138"/>
                  </a:lnTo>
                  <a:lnTo>
                    <a:pt x="153529" y="93702"/>
                  </a:lnTo>
                  <a:lnTo>
                    <a:pt x="154897" y="93693"/>
                  </a:lnTo>
                  <a:lnTo>
                    <a:pt x="165140" y="93440"/>
                  </a:lnTo>
                  <a:lnTo>
                    <a:pt x="165140" y="24138"/>
                  </a:lnTo>
                  <a:close/>
                </a:path>
                <a:path w="406400" h="138430">
                  <a:moveTo>
                    <a:pt x="193862" y="24138"/>
                  </a:moveTo>
                  <a:lnTo>
                    <a:pt x="182251" y="24138"/>
                  </a:lnTo>
                  <a:lnTo>
                    <a:pt x="182251" y="92775"/>
                  </a:lnTo>
                  <a:lnTo>
                    <a:pt x="191205" y="92322"/>
                  </a:lnTo>
                  <a:lnTo>
                    <a:pt x="193862" y="92075"/>
                  </a:lnTo>
                  <a:lnTo>
                    <a:pt x="193862" y="24138"/>
                  </a:lnTo>
                  <a:close/>
                </a:path>
                <a:path w="406400" h="138430">
                  <a:moveTo>
                    <a:pt x="219987" y="68597"/>
                  </a:moveTo>
                  <a:lnTo>
                    <a:pt x="201959" y="68597"/>
                  </a:lnTo>
                  <a:lnTo>
                    <a:pt x="201959" y="78985"/>
                  </a:lnTo>
                  <a:lnTo>
                    <a:pt x="219987" y="78985"/>
                  </a:lnTo>
                  <a:lnTo>
                    <a:pt x="219987" y="68597"/>
                  </a:lnTo>
                  <a:close/>
                </a:path>
                <a:path w="406400" h="138430">
                  <a:moveTo>
                    <a:pt x="232056" y="68597"/>
                  </a:moveTo>
                  <a:lnTo>
                    <a:pt x="226556" y="68597"/>
                  </a:lnTo>
                  <a:lnTo>
                    <a:pt x="226556" y="78985"/>
                  </a:lnTo>
                  <a:lnTo>
                    <a:pt x="232056" y="78985"/>
                  </a:lnTo>
                  <a:lnTo>
                    <a:pt x="232056" y="68597"/>
                  </a:lnTo>
                  <a:close/>
                </a:path>
                <a:path w="406400" h="138430">
                  <a:moveTo>
                    <a:pt x="219987" y="39263"/>
                  </a:moveTo>
                  <a:lnTo>
                    <a:pt x="201959" y="39263"/>
                  </a:lnTo>
                  <a:lnTo>
                    <a:pt x="201959" y="49652"/>
                  </a:lnTo>
                  <a:lnTo>
                    <a:pt x="219987" y="49652"/>
                  </a:lnTo>
                  <a:lnTo>
                    <a:pt x="219987" y="39263"/>
                  </a:lnTo>
                  <a:close/>
                </a:path>
                <a:path w="406400" h="138430">
                  <a:moveTo>
                    <a:pt x="232056" y="39263"/>
                  </a:moveTo>
                  <a:lnTo>
                    <a:pt x="226556" y="39263"/>
                  </a:lnTo>
                  <a:lnTo>
                    <a:pt x="226556" y="49652"/>
                  </a:lnTo>
                  <a:lnTo>
                    <a:pt x="232056" y="49652"/>
                  </a:lnTo>
                  <a:lnTo>
                    <a:pt x="232056" y="39263"/>
                  </a:lnTo>
                  <a:close/>
                </a:path>
                <a:path w="406400" h="138430">
                  <a:moveTo>
                    <a:pt x="205167" y="17263"/>
                  </a:moveTo>
                  <a:lnTo>
                    <a:pt x="142070" y="17263"/>
                  </a:lnTo>
                  <a:lnTo>
                    <a:pt x="142070" y="27652"/>
                  </a:lnTo>
                  <a:lnTo>
                    <a:pt x="153529" y="27652"/>
                  </a:lnTo>
                  <a:lnTo>
                    <a:pt x="153529" y="24138"/>
                  </a:lnTo>
                  <a:lnTo>
                    <a:pt x="205167" y="24138"/>
                  </a:lnTo>
                  <a:lnTo>
                    <a:pt x="205167" y="17263"/>
                  </a:lnTo>
                  <a:close/>
                </a:path>
                <a:path w="406400" h="138430">
                  <a:moveTo>
                    <a:pt x="182251" y="24138"/>
                  </a:moveTo>
                  <a:lnTo>
                    <a:pt x="165140" y="24138"/>
                  </a:lnTo>
                  <a:lnTo>
                    <a:pt x="165140" y="27652"/>
                  </a:lnTo>
                  <a:lnTo>
                    <a:pt x="182251" y="27652"/>
                  </a:lnTo>
                  <a:lnTo>
                    <a:pt x="182251" y="24138"/>
                  </a:lnTo>
                  <a:close/>
                </a:path>
                <a:path w="406400" h="138430">
                  <a:moveTo>
                    <a:pt x="205167" y="24138"/>
                  </a:moveTo>
                  <a:lnTo>
                    <a:pt x="193862" y="24138"/>
                  </a:lnTo>
                  <a:lnTo>
                    <a:pt x="193862" y="27652"/>
                  </a:lnTo>
                  <a:lnTo>
                    <a:pt x="205167" y="27652"/>
                  </a:lnTo>
                  <a:lnTo>
                    <a:pt x="205167" y="24138"/>
                  </a:lnTo>
                  <a:close/>
                </a:path>
                <a:path w="406400" h="138430">
                  <a:moveTo>
                    <a:pt x="337308" y="81888"/>
                  </a:moveTo>
                  <a:lnTo>
                    <a:pt x="296364" y="81888"/>
                  </a:lnTo>
                  <a:lnTo>
                    <a:pt x="296364" y="91666"/>
                  </a:lnTo>
                  <a:lnTo>
                    <a:pt x="377641" y="91666"/>
                  </a:lnTo>
                  <a:lnTo>
                    <a:pt x="377641" y="103735"/>
                  </a:lnTo>
                  <a:lnTo>
                    <a:pt x="296669" y="103735"/>
                  </a:lnTo>
                  <a:lnTo>
                    <a:pt x="296669" y="136582"/>
                  </a:lnTo>
                  <a:lnTo>
                    <a:pt x="394294" y="136582"/>
                  </a:lnTo>
                  <a:lnTo>
                    <a:pt x="394294" y="129707"/>
                  </a:lnTo>
                  <a:lnTo>
                    <a:pt x="309197" y="129707"/>
                  </a:lnTo>
                  <a:lnTo>
                    <a:pt x="309197" y="112902"/>
                  </a:lnTo>
                  <a:lnTo>
                    <a:pt x="390169" y="112902"/>
                  </a:lnTo>
                  <a:lnTo>
                    <a:pt x="390169" y="86471"/>
                  </a:lnTo>
                  <a:lnTo>
                    <a:pt x="337308" y="86471"/>
                  </a:lnTo>
                  <a:lnTo>
                    <a:pt x="337308" y="81888"/>
                  </a:lnTo>
                  <a:close/>
                </a:path>
                <a:path w="406400" h="138430">
                  <a:moveTo>
                    <a:pt x="394294" y="126652"/>
                  </a:moveTo>
                  <a:lnTo>
                    <a:pt x="309197" y="126652"/>
                  </a:lnTo>
                  <a:lnTo>
                    <a:pt x="309197" y="129707"/>
                  </a:lnTo>
                  <a:lnTo>
                    <a:pt x="394294" y="129707"/>
                  </a:lnTo>
                  <a:lnTo>
                    <a:pt x="394294" y="126652"/>
                  </a:lnTo>
                  <a:close/>
                </a:path>
                <a:path w="406400" h="138430">
                  <a:moveTo>
                    <a:pt x="349836" y="65235"/>
                  </a:moveTo>
                  <a:lnTo>
                    <a:pt x="337308" y="65235"/>
                  </a:lnTo>
                  <a:lnTo>
                    <a:pt x="337308" y="86471"/>
                  </a:lnTo>
                  <a:lnTo>
                    <a:pt x="349836" y="86471"/>
                  </a:lnTo>
                  <a:lnTo>
                    <a:pt x="349836" y="65235"/>
                  </a:lnTo>
                  <a:close/>
                </a:path>
                <a:path w="406400" h="138430">
                  <a:moveTo>
                    <a:pt x="390169" y="81888"/>
                  </a:moveTo>
                  <a:lnTo>
                    <a:pt x="349836" y="81888"/>
                  </a:lnTo>
                  <a:lnTo>
                    <a:pt x="349836" y="86471"/>
                  </a:lnTo>
                  <a:lnTo>
                    <a:pt x="390169" y="86471"/>
                  </a:lnTo>
                  <a:lnTo>
                    <a:pt x="390169" y="81888"/>
                  </a:lnTo>
                  <a:close/>
                </a:path>
                <a:path w="406400" h="138430">
                  <a:moveTo>
                    <a:pt x="406058" y="58208"/>
                  </a:moveTo>
                  <a:lnTo>
                    <a:pt x="281239" y="58208"/>
                  </a:lnTo>
                  <a:lnTo>
                    <a:pt x="281239" y="68444"/>
                  </a:lnTo>
                  <a:lnTo>
                    <a:pt x="337308" y="68444"/>
                  </a:lnTo>
                  <a:lnTo>
                    <a:pt x="337308" y="65235"/>
                  </a:lnTo>
                  <a:lnTo>
                    <a:pt x="406058" y="65235"/>
                  </a:lnTo>
                  <a:lnTo>
                    <a:pt x="406058" y="58208"/>
                  </a:lnTo>
                  <a:close/>
                </a:path>
                <a:path w="406400" h="138430">
                  <a:moveTo>
                    <a:pt x="406058" y="65235"/>
                  </a:moveTo>
                  <a:lnTo>
                    <a:pt x="349836" y="65235"/>
                  </a:lnTo>
                  <a:lnTo>
                    <a:pt x="349836" y="68444"/>
                  </a:lnTo>
                  <a:lnTo>
                    <a:pt x="406058" y="68444"/>
                  </a:lnTo>
                  <a:lnTo>
                    <a:pt x="406058" y="65235"/>
                  </a:lnTo>
                  <a:close/>
                </a:path>
                <a:path w="406400" h="138430">
                  <a:moveTo>
                    <a:pt x="389863" y="4583"/>
                  </a:moveTo>
                  <a:lnTo>
                    <a:pt x="297433" y="4583"/>
                  </a:lnTo>
                  <a:lnTo>
                    <a:pt x="297433" y="46597"/>
                  </a:lnTo>
                  <a:lnTo>
                    <a:pt x="389863" y="46597"/>
                  </a:lnTo>
                  <a:lnTo>
                    <a:pt x="389863" y="36513"/>
                  </a:lnTo>
                  <a:lnTo>
                    <a:pt x="309961" y="36513"/>
                  </a:lnTo>
                  <a:lnTo>
                    <a:pt x="309961" y="14666"/>
                  </a:lnTo>
                  <a:lnTo>
                    <a:pt x="389863" y="14666"/>
                  </a:lnTo>
                  <a:lnTo>
                    <a:pt x="389863" y="4583"/>
                  </a:lnTo>
                  <a:close/>
                </a:path>
                <a:path w="406400" h="138430">
                  <a:moveTo>
                    <a:pt x="389863" y="14666"/>
                  </a:moveTo>
                  <a:lnTo>
                    <a:pt x="377488" y="14666"/>
                  </a:lnTo>
                  <a:lnTo>
                    <a:pt x="377488" y="36513"/>
                  </a:lnTo>
                  <a:lnTo>
                    <a:pt x="389863" y="36513"/>
                  </a:lnTo>
                  <a:lnTo>
                    <a:pt x="389863" y="14666"/>
                  </a:lnTo>
                  <a:close/>
                </a:path>
              </a:pathLst>
            </a:custGeom>
            <a:solidFill>
              <a:srgbClr val="6775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21"/>
            <p:cNvSpPr/>
            <p:nvPr/>
          </p:nvSpPr>
          <p:spPr>
            <a:xfrm>
              <a:off x="7446857" y="2129866"/>
              <a:ext cx="942975" cy="289560"/>
            </a:xfrm>
            <a:custGeom>
              <a:avLst/>
              <a:gdLst/>
              <a:ahLst/>
              <a:cxnLst/>
              <a:rect l="l" t="t" r="r" b="b"/>
              <a:pathLst>
                <a:path w="942975" h="289560">
                  <a:moveTo>
                    <a:pt x="797658" y="278954"/>
                  </a:moveTo>
                  <a:lnTo>
                    <a:pt x="144691" y="278954"/>
                  </a:lnTo>
                  <a:lnTo>
                    <a:pt x="144691" y="289383"/>
                  </a:lnTo>
                  <a:lnTo>
                    <a:pt x="797658" y="289383"/>
                  </a:lnTo>
                  <a:lnTo>
                    <a:pt x="797658" y="278954"/>
                  </a:lnTo>
                  <a:close/>
                </a:path>
                <a:path w="942975" h="289560">
                  <a:moveTo>
                    <a:pt x="797658" y="0"/>
                  </a:moveTo>
                  <a:lnTo>
                    <a:pt x="797657" y="10428"/>
                  </a:lnTo>
                  <a:lnTo>
                    <a:pt x="840095" y="17273"/>
                  </a:lnTo>
                  <a:lnTo>
                    <a:pt x="876952" y="36333"/>
                  </a:lnTo>
                  <a:lnTo>
                    <a:pt x="906016" y="65397"/>
                  </a:lnTo>
                  <a:lnTo>
                    <a:pt x="925076" y="102253"/>
                  </a:lnTo>
                  <a:lnTo>
                    <a:pt x="931921" y="144691"/>
                  </a:lnTo>
                  <a:lnTo>
                    <a:pt x="925076" y="187129"/>
                  </a:lnTo>
                  <a:lnTo>
                    <a:pt x="906016" y="223985"/>
                  </a:lnTo>
                  <a:lnTo>
                    <a:pt x="876952" y="253049"/>
                  </a:lnTo>
                  <a:lnTo>
                    <a:pt x="840095" y="272109"/>
                  </a:lnTo>
                  <a:lnTo>
                    <a:pt x="797658" y="278954"/>
                  </a:lnTo>
                  <a:lnTo>
                    <a:pt x="797658" y="289383"/>
                  </a:lnTo>
                  <a:lnTo>
                    <a:pt x="843391" y="282006"/>
                  </a:lnTo>
                  <a:lnTo>
                    <a:pt x="883110" y="261466"/>
                  </a:lnTo>
                  <a:lnTo>
                    <a:pt x="914432" y="230144"/>
                  </a:lnTo>
                  <a:lnTo>
                    <a:pt x="934973" y="190425"/>
                  </a:lnTo>
                  <a:lnTo>
                    <a:pt x="942349" y="144691"/>
                  </a:lnTo>
                  <a:lnTo>
                    <a:pt x="934973" y="98958"/>
                  </a:lnTo>
                  <a:lnTo>
                    <a:pt x="914432" y="59238"/>
                  </a:lnTo>
                  <a:lnTo>
                    <a:pt x="883110" y="27917"/>
                  </a:lnTo>
                  <a:lnTo>
                    <a:pt x="843391" y="7376"/>
                  </a:lnTo>
                  <a:lnTo>
                    <a:pt x="797658" y="0"/>
                  </a:lnTo>
                  <a:close/>
                </a:path>
                <a:path w="942975" h="289560">
                  <a:moveTo>
                    <a:pt x="10428" y="144691"/>
                  </a:moveTo>
                  <a:lnTo>
                    <a:pt x="0" y="144691"/>
                  </a:lnTo>
                  <a:lnTo>
                    <a:pt x="7376" y="190425"/>
                  </a:lnTo>
                  <a:lnTo>
                    <a:pt x="27917" y="230144"/>
                  </a:lnTo>
                  <a:lnTo>
                    <a:pt x="59238" y="261466"/>
                  </a:lnTo>
                  <a:lnTo>
                    <a:pt x="98958" y="282006"/>
                  </a:lnTo>
                  <a:lnTo>
                    <a:pt x="144691" y="289383"/>
                  </a:lnTo>
                  <a:lnTo>
                    <a:pt x="144691" y="278954"/>
                  </a:lnTo>
                  <a:lnTo>
                    <a:pt x="102254" y="272109"/>
                  </a:lnTo>
                  <a:lnTo>
                    <a:pt x="65397" y="253049"/>
                  </a:lnTo>
                  <a:lnTo>
                    <a:pt x="36333" y="223985"/>
                  </a:lnTo>
                  <a:lnTo>
                    <a:pt x="17273" y="187129"/>
                  </a:lnTo>
                  <a:lnTo>
                    <a:pt x="10428" y="144691"/>
                  </a:lnTo>
                  <a:close/>
                </a:path>
                <a:path w="942975" h="289560">
                  <a:moveTo>
                    <a:pt x="144691" y="0"/>
                  </a:moveTo>
                  <a:lnTo>
                    <a:pt x="98957" y="7376"/>
                  </a:lnTo>
                  <a:lnTo>
                    <a:pt x="59238" y="27917"/>
                  </a:lnTo>
                  <a:lnTo>
                    <a:pt x="27917" y="59238"/>
                  </a:lnTo>
                  <a:lnTo>
                    <a:pt x="7376" y="98958"/>
                  </a:lnTo>
                  <a:lnTo>
                    <a:pt x="0" y="144691"/>
                  </a:lnTo>
                  <a:lnTo>
                    <a:pt x="10428" y="144691"/>
                  </a:lnTo>
                  <a:lnTo>
                    <a:pt x="17273" y="102253"/>
                  </a:lnTo>
                  <a:lnTo>
                    <a:pt x="36333" y="65397"/>
                  </a:lnTo>
                  <a:lnTo>
                    <a:pt x="65397" y="36333"/>
                  </a:lnTo>
                  <a:lnTo>
                    <a:pt x="102253" y="17273"/>
                  </a:lnTo>
                  <a:lnTo>
                    <a:pt x="144691" y="10428"/>
                  </a:lnTo>
                  <a:lnTo>
                    <a:pt x="144691" y="0"/>
                  </a:lnTo>
                  <a:close/>
                </a:path>
                <a:path w="942975" h="289560">
                  <a:moveTo>
                    <a:pt x="797657" y="0"/>
                  </a:moveTo>
                  <a:lnTo>
                    <a:pt x="144691" y="0"/>
                  </a:lnTo>
                  <a:lnTo>
                    <a:pt x="144691" y="10428"/>
                  </a:lnTo>
                  <a:lnTo>
                    <a:pt x="797657" y="10428"/>
                  </a:lnTo>
                  <a:lnTo>
                    <a:pt x="797657" y="0"/>
                  </a:lnTo>
                  <a:close/>
                </a:path>
              </a:pathLst>
            </a:custGeom>
            <a:solidFill>
              <a:srgbClr val="C5C5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2" name="object 12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178858" y="2216315"/>
              <a:ext cx="124038" cy="124040"/>
            </a:xfrm>
            <a:prstGeom prst="rect">
              <a:avLst/>
            </a:prstGeom>
          </p:spPr>
        </p:pic>
      </p:grpSp>
      <p:grpSp>
        <p:nvGrpSpPr>
          <p:cNvPr id="123" name="object 123"/>
          <p:cNvGrpSpPr/>
          <p:nvPr/>
        </p:nvGrpSpPr>
        <p:grpSpPr>
          <a:xfrm>
            <a:off x="8552448" y="2129866"/>
            <a:ext cx="1209675" cy="289560"/>
            <a:chOff x="8552448" y="2129866"/>
            <a:chExt cx="1209675" cy="289560"/>
          </a:xfrm>
        </p:grpSpPr>
        <p:sp>
          <p:nvSpPr>
            <p:cNvPr id="124" name="object 124"/>
            <p:cNvSpPr/>
            <p:nvPr/>
          </p:nvSpPr>
          <p:spPr>
            <a:xfrm>
              <a:off x="8727455" y="2213297"/>
              <a:ext cx="683260" cy="138430"/>
            </a:xfrm>
            <a:custGeom>
              <a:avLst/>
              <a:gdLst/>
              <a:ahLst/>
              <a:cxnLst/>
              <a:rect l="l" t="t" r="r" b="b"/>
              <a:pathLst>
                <a:path w="683259" h="138430">
                  <a:moveTo>
                    <a:pt x="84791" y="3361"/>
                  </a:moveTo>
                  <a:lnTo>
                    <a:pt x="73027" y="3361"/>
                  </a:lnTo>
                  <a:lnTo>
                    <a:pt x="73027" y="130930"/>
                  </a:lnTo>
                  <a:lnTo>
                    <a:pt x="84791" y="130930"/>
                  </a:lnTo>
                  <a:lnTo>
                    <a:pt x="84791" y="60041"/>
                  </a:lnTo>
                  <a:lnTo>
                    <a:pt x="78221" y="60041"/>
                  </a:lnTo>
                  <a:lnTo>
                    <a:pt x="78221" y="49499"/>
                  </a:lnTo>
                  <a:lnTo>
                    <a:pt x="84791" y="49499"/>
                  </a:lnTo>
                  <a:lnTo>
                    <a:pt x="84791" y="3361"/>
                  </a:lnTo>
                  <a:close/>
                </a:path>
                <a:path w="683259" h="138430">
                  <a:moveTo>
                    <a:pt x="49347" y="15124"/>
                  </a:moveTo>
                  <a:lnTo>
                    <a:pt x="0" y="15124"/>
                  </a:lnTo>
                  <a:lnTo>
                    <a:pt x="0" y="25513"/>
                  </a:lnTo>
                  <a:lnTo>
                    <a:pt x="37124" y="25513"/>
                  </a:lnTo>
                  <a:lnTo>
                    <a:pt x="37124" y="53013"/>
                  </a:lnTo>
                  <a:lnTo>
                    <a:pt x="305" y="53013"/>
                  </a:lnTo>
                  <a:lnTo>
                    <a:pt x="305" y="104194"/>
                  </a:lnTo>
                  <a:lnTo>
                    <a:pt x="9472" y="104194"/>
                  </a:lnTo>
                  <a:lnTo>
                    <a:pt x="22279" y="104046"/>
                  </a:lnTo>
                  <a:lnTo>
                    <a:pt x="34928" y="103468"/>
                  </a:lnTo>
                  <a:lnTo>
                    <a:pt x="47950" y="102260"/>
                  </a:lnTo>
                  <a:lnTo>
                    <a:pt x="61874" y="100221"/>
                  </a:lnTo>
                  <a:lnTo>
                    <a:pt x="61638" y="97930"/>
                  </a:lnTo>
                  <a:lnTo>
                    <a:pt x="12680" y="97930"/>
                  </a:lnTo>
                  <a:lnTo>
                    <a:pt x="12680" y="93652"/>
                  </a:lnTo>
                  <a:lnTo>
                    <a:pt x="9472" y="93652"/>
                  </a:lnTo>
                  <a:lnTo>
                    <a:pt x="12680" y="93614"/>
                  </a:lnTo>
                  <a:lnTo>
                    <a:pt x="12680" y="63249"/>
                  </a:lnTo>
                  <a:lnTo>
                    <a:pt x="49347" y="63249"/>
                  </a:lnTo>
                  <a:lnTo>
                    <a:pt x="49347" y="15124"/>
                  </a:lnTo>
                  <a:close/>
                </a:path>
                <a:path w="683259" h="138430">
                  <a:moveTo>
                    <a:pt x="60805" y="89833"/>
                  </a:moveTo>
                  <a:lnTo>
                    <a:pt x="47155" y="91783"/>
                  </a:lnTo>
                  <a:lnTo>
                    <a:pt x="34336" y="92945"/>
                  </a:lnTo>
                  <a:lnTo>
                    <a:pt x="21918" y="93506"/>
                  </a:lnTo>
                  <a:lnTo>
                    <a:pt x="12680" y="93614"/>
                  </a:lnTo>
                  <a:lnTo>
                    <a:pt x="12680" y="97930"/>
                  </a:lnTo>
                  <a:lnTo>
                    <a:pt x="61638" y="97930"/>
                  </a:lnTo>
                  <a:lnTo>
                    <a:pt x="60805" y="89833"/>
                  </a:lnTo>
                  <a:close/>
                </a:path>
                <a:path w="683259" h="138430">
                  <a:moveTo>
                    <a:pt x="12680" y="93614"/>
                  </a:moveTo>
                  <a:lnTo>
                    <a:pt x="9472" y="93652"/>
                  </a:lnTo>
                  <a:lnTo>
                    <a:pt x="12680" y="93652"/>
                  </a:lnTo>
                  <a:close/>
                </a:path>
                <a:path w="683259" h="138430">
                  <a:moveTo>
                    <a:pt x="73027" y="49499"/>
                  </a:moveTo>
                  <a:lnTo>
                    <a:pt x="55916" y="49499"/>
                  </a:lnTo>
                  <a:lnTo>
                    <a:pt x="55916" y="60041"/>
                  </a:lnTo>
                  <a:lnTo>
                    <a:pt x="73027" y="60041"/>
                  </a:lnTo>
                  <a:lnTo>
                    <a:pt x="73027" y="49499"/>
                  </a:lnTo>
                  <a:close/>
                </a:path>
                <a:path w="683259" h="138430">
                  <a:moveTo>
                    <a:pt x="84791" y="49499"/>
                  </a:moveTo>
                  <a:lnTo>
                    <a:pt x="78221" y="49499"/>
                  </a:lnTo>
                  <a:lnTo>
                    <a:pt x="78221" y="60041"/>
                  </a:lnTo>
                  <a:lnTo>
                    <a:pt x="84791" y="60041"/>
                  </a:lnTo>
                  <a:lnTo>
                    <a:pt x="84791" y="49499"/>
                  </a:lnTo>
                  <a:close/>
                </a:path>
                <a:path w="683259" h="138430">
                  <a:moveTo>
                    <a:pt x="113055" y="0"/>
                  </a:moveTo>
                  <a:lnTo>
                    <a:pt x="100833" y="0"/>
                  </a:lnTo>
                  <a:lnTo>
                    <a:pt x="100833" y="138110"/>
                  </a:lnTo>
                  <a:lnTo>
                    <a:pt x="113055" y="138110"/>
                  </a:lnTo>
                  <a:lnTo>
                    <a:pt x="113055" y="0"/>
                  </a:lnTo>
                  <a:close/>
                </a:path>
                <a:path w="683259" h="138430">
                  <a:moveTo>
                    <a:pt x="175529" y="15124"/>
                  </a:moveTo>
                  <a:lnTo>
                    <a:pt x="173084" y="15124"/>
                  </a:lnTo>
                  <a:lnTo>
                    <a:pt x="173084" y="29180"/>
                  </a:lnTo>
                  <a:lnTo>
                    <a:pt x="170563" y="43481"/>
                  </a:lnTo>
                  <a:lnTo>
                    <a:pt x="163459" y="56279"/>
                  </a:lnTo>
                  <a:lnTo>
                    <a:pt x="152459" y="66756"/>
                  </a:lnTo>
                  <a:lnTo>
                    <a:pt x="138251" y="74096"/>
                  </a:lnTo>
                  <a:lnTo>
                    <a:pt x="144820" y="84180"/>
                  </a:lnTo>
                  <a:lnTo>
                    <a:pt x="160681" y="75608"/>
                  </a:lnTo>
                  <a:lnTo>
                    <a:pt x="172931" y="63039"/>
                  </a:lnTo>
                  <a:lnTo>
                    <a:pt x="179839" y="49263"/>
                  </a:lnTo>
                  <a:lnTo>
                    <a:pt x="178369" y="46496"/>
                  </a:lnTo>
                  <a:lnTo>
                    <a:pt x="175529" y="29180"/>
                  </a:lnTo>
                  <a:lnTo>
                    <a:pt x="175529" y="15124"/>
                  </a:lnTo>
                  <a:close/>
                </a:path>
                <a:path w="683259" h="138430">
                  <a:moveTo>
                    <a:pt x="186070" y="15124"/>
                  </a:moveTo>
                  <a:lnTo>
                    <a:pt x="183626" y="15124"/>
                  </a:lnTo>
                  <a:lnTo>
                    <a:pt x="183626" y="29180"/>
                  </a:lnTo>
                  <a:lnTo>
                    <a:pt x="180828" y="47291"/>
                  </a:lnTo>
                  <a:lnTo>
                    <a:pt x="179839" y="49263"/>
                  </a:lnTo>
                  <a:lnTo>
                    <a:pt x="186338" y="61492"/>
                  </a:lnTo>
                  <a:lnTo>
                    <a:pt x="198603" y="73395"/>
                  </a:lnTo>
                  <a:lnTo>
                    <a:pt x="214334" y="81430"/>
                  </a:lnTo>
                  <a:lnTo>
                    <a:pt x="220904" y="71499"/>
                  </a:lnTo>
                  <a:lnTo>
                    <a:pt x="206824" y="64608"/>
                  </a:lnTo>
                  <a:lnTo>
                    <a:pt x="195810" y="54751"/>
                  </a:lnTo>
                  <a:lnTo>
                    <a:pt x="188634" y="42689"/>
                  </a:lnTo>
                  <a:lnTo>
                    <a:pt x="186070" y="29180"/>
                  </a:lnTo>
                  <a:lnTo>
                    <a:pt x="186070" y="15124"/>
                  </a:lnTo>
                  <a:close/>
                </a:path>
                <a:path w="683259" h="138430">
                  <a:moveTo>
                    <a:pt x="183626" y="15124"/>
                  </a:moveTo>
                  <a:lnTo>
                    <a:pt x="175529" y="15124"/>
                  </a:lnTo>
                  <a:lnTo>
                    <a:pt x="175529" y="29180"/>
                  </a:lnTo>
                  <a:lnTo>
                    <a:pt x="178369" y="46496"/>
                  </a:lnTo>
                  <a:lnTo>
                    <a:pt x="179839" y="49263"/>
                  </a:lnTo>
                  <a:lnTo>
                    <a:pt x="180828" y="47291"/>
                  </a:lnTo>
                  <a:lnTo>
                    <a:pt x="183626" y="29180"/>
                  </a:lnTo>
                  <a:lnTo>
                    <a:pt x="183626" y="15124"/>
                  </a:lnTo>
                  <a:close/>
                </a:path>
                <a:path w="683259" h="138430">
                  <a:moveTo>
                    <a:pt x="217237" y="11458"/>
                  </a:moveTo>
                  <a:lnTo>
                    <a:pt x="141612" y="11458"/>
                  </a:lnTo>
                  <a:lnTo>
                    <a:pt x="141612" y="21694"/>
                  </a:lnTo>
                  <a:lnTo>
                    <a:pt x="173084" y="21694"/>
                  </a:lnTo>
                  <a:lnTo>
                    <a:pt x="173084" y="15124"/>
                  </a:lnTo>
                  <a:lnTo>
                    <a:pt x="217237" y="15124"/>
                  </a:lnTo>
                  <a:lnTo>
                    <a:pt x="217237" y="11458"/>
                  </a:lnTo>
                  <a:close/>
                </a:path>
                <a:path w="683259" h="138430">
                  <a:moveTo>
                    <a:pt x="217237" y="15124"/>
                  </a:moveTo>
                  <a:lnTo>
                    <a:pt x="186070" y="15124"/>
                  </a:lnTo>
                  <a:lnTo>
                    <a:pt x="186070" y="21694"/>
                  </a:lnTo>
                  <a:lnTo>
                    <a:pt x="217237" y="21694"/>
                  </a:lnTo>
                  <a:lnTo>
                    <a:pt x="217237" y="15124"/>
                  </a:lnTo>
                  <a:close/>
                </a:path>
                <a:path w="683259" h="138430">
                  <a:moveTo>
                    <a:pt x="249626" y="152"/>
                  </a:moveTo>
                  <a:lnTo>
                    <a:pt x="236792" y="152"/>
                  </a:lnTo>
                  <a:lnTo>
                    <a:pt x="236792" y="101138"/>
                  </a:lnTo>
                  <a:lnTo>
                    <a:pt x="249626" y="101138"/>
                  </a:lnTo>
                  <a:lnTo>
                    <a:pt x="249626" y="152"/>
                  </a:lnTo>
                  <a:close/>
                </a:path>
                <a:path w="683259" h="138430">
                  <a:moveTo>
                    <a:pt x="173390" y="91666"/>
                  </a:moveTo>
                  <a:lnTo>
                    <a:pt x="160862" y="91666"/>
                  </a:lnTo>
                  <a:lnTo>
                    <a:pt x="160862" y="135055"/>
                  </a:lnTo>
                  <a:lnTo>
                    <a:pt x="253751" y="135055"/>
                  </a:lnTo>
                  <a:lnTo>
                    <a:pt x="253751" y="129249"/>
                  </a:lnTo>
                  <a:lnTo>
                    <a:pt x="173390" y="129249"/>
                  </a:lnTo>
                  <a:lnTo>
                    <a:pt x="173390" y="91666"/>
                  </a:lnTo>
                  <a:close/>
                </a:path>
                <a:path w="683259" h="138430">
                  <a:moveTo>
                    <a:pt x="253751" y="124666"/>
                  </a:moveTo>
                  <a:lnTo>
                    <a:pt x="173390" y="124666"/>
                  </a:lnTo>
                  <a:lnTo>
                    <a:pt x="173390" y="129249"/>
                  </a:lnTo>
                  <a:lnTo>
                    <a:pt x="253751" y="129249"/>
                  </a:lnTo>
                  <a:lnTo>
                    <a:pt x="253751" y="124666"/>
                  </a:lnTo>
                  <a:close/>
                </a:path>
                <a:path w="683259" h="138430">
                  <a:moveTo>
                    <a:pt x="325391" y="108930"/>
                  </a:moveTo>
                  <a:lnTo>
                    <a:pt x="276808" y="108930"/>
                  </a:lnTo>
                  <a:lnTo>
                    <a:pt x="276808" y="119319"/>
                  </a:lnTo>
                  <a:lnTo>
                    <a:pt x="401627" y="119319"/>
                  </a:lnTo>
                  <a:lnTo>
                    <a:pt x="401627" y="112749"/>
                  </a:lnTo>
                  <a:lnTo>
                    <a:pt x="325391" y="112749"/>
                  </a:lnTo>
                  <a:lnTo>
                    <a:pt x="325391" y="108930"/>
                  </a:lnTo>
                  <a:close/>
                </a:path>
                <a:path w="683259" h="138430">
                  <a:moveTo>
                    <a:pt x="338072" y="73180"/>
                  </a:moveTo>
                  <a:lnTo>
                    <a:pt x="325391" y="73180"/>
                  </a:lnTo>
                  <a:lnTo>
                    <a:pt x="325391" y="112749"/>
                  </a:lnTo>
                  <a:lnTo>
                    <a:pt x="338072" y="112749"/>
                  </a:lnTo>
                  <a:lnTo>
                    <a:pt x="338072" y="73180"/>
                  </a:lnTo>
                  <a:close/>
                </a:path>
                <a:path w="683259" h="138430">
                  <a:moveTo>
                    <a:pt x="401627" y="108930"/>
                  </a:moveTo>
                  <a:lnTo>
                    <a:pt x="338072" y="108930"/>
                  </a:lnTo>
                  <a:lnTo>
                    <a:pt x="338072" y="112749"/>
                  </a:lnTo>
                  <a:lnTo>
                    <a:pt x="401627" y="112749"/>
                  </a:lnTo>
                  <a:lnTo>
                    <a:pt x="401627" y="108930"/>
                  </a:lnTo>
                  <a:close/>
                </a:path>
                <a:path w="683259" h="138430">
                  <a:moveTo>
                    <a:pt x="386274" y="46597"/>
                  </a:moveTo>
                  <a:lnTo>
                    <a:pt x="377030" y="46597"/>
                  </a:lnTo>
                  <a:lnTo>
                    <a:pt x="377030" y="56222"/>
                  </a:lnTo>
                  <a:lnTo>
                    <a:pt x="373265" y="56433"/>
                  </a:lnTo>
                  <a:lnTo>
                    <a:pt x="371766" y="70325"/>
                  </a:lnTo>
                  <a:lnTo>
                    <a:pt x="368322" y="89069"/>
                  </a:lnTo>
                  <a:lnTo>
                    <a:pt x="381002" y="90596"/>
                  </a:lnTo>
                  <a:lnTo>
                    <a:pt x="384270" y="71034"/>
                  </a:lnTo>
                  <a:lnTo>
                    <a:pt x="385948" y="54293"/>
                  </a:lnTo>
                  <a:lnTo>
                    <a:pt x="386274" y="46597"/>
                  </a:lnTo>
                  <a:close/>
                </a:path>
                <a:path w="683259" h="138430">
                  <a:moveTo>
                    <a:pt x="373860" y="46722"/>
                  </a:moveTo>
                  <a:lnTo>
                    <a:pt x="287961" y="50110"/>
                  </a:lnTo>
                  <a:lnTo>
                    <a:pt x="289947" y="61110"/>
                  </a:lnTo>
                  <a:lnTo>
                    <a:pt x="373265" y="56433"/>
                  </a:lnTo>
                  <a:lnTo>
                    <a:pt x="373535" y="53930"/>
                  </a:lnTo>
                  <a:lnTo>
                    <a:pt x="373860" y="46722"/>
                  </a:lnTo>
                  <a:close/>
                </a:path>
                <a:path w="683259" h="138430">
                  <a:moveTo>
                    <a:pt x="377030" y="46597"/>
                  </a:moveTo>
                  <a:lnTo>
                    <a:pt x="373860" y="46722"/>
                  </a:lnTo>
                  <a:lnTo>
                    <a:pt x="373535" y="53930"/>
                  </a:lnTo>
                  <a:lnTo>
                    <a:pt x="373265" y="56433"/>
                  </a:lnTo>
                  <a:lnTo>
                    <a:pt x="377030" y="56222"/>
                  </a:lnTo>
                  <a:lnTo>
                    <a:pt x="377030" y="46597"/>
                  </a:lnTo>
                  <a:close/>
                </a:path>
                <a:path w="683259" h="138430">
                  <a:moveTo>
                    <a:pt x="379474" y="13444"/>
                  </a:moveTo>
                  <a:lnTo>
                    <a:pt x="374280" y="13444"/>
                  </a:lnTo>
                  <a:lnTo>
                    <a:pt x="374177" y="39700"/>
                  </a:lnTo>
                  <a:lnTo>
                    <a:pt x="373860" y="46722"/>
                  </a:lnTo>
                  <a:lnTo>
                    <a:pt x="377030" y="46597"/>
                  </a:lnTo>
                  <a:lnTo>
                    <a:pt x="386274" y="46597"/>
                  </a:lnTo>
                  <a:lnTo>
                    <a:pt x="386567" y="39700"/>
                  </a:lnTo>
                  <a:lnTo>
                    <a:pt x="386655" y="23833"/>
                  </a:lnTo>
                  <a:lnTo>
                    <a:pt x="379474" y="23833"/>
                  </a:lnTo>
                  <a:lnTo>
                    <a:pt x="379474" y="13444"/>
                  </a:lnTo>
                  <a:close/>
                </a:path>
                <a:path w="683259" h="138430">
                  <a:moveTo>
                    <a:pt x="374280" y="13444"/>
                  </a:moveTo>
                  <a:lnTo>
                    <a:pt x="291780" y="13444"/>
                  </a:lnTo>
                  <a:lnTo>
                    <a:pt x="291780" y="23833"/>
                  </a:lnTo>
                  <a:lnTo>
                    <a:pt x="374280" y="23833"/>
                  </a:lnTo>
                  <a:lnTo>
                    <a:pt x="374280" y="13444"/>
                  </a:lnTo>
                  <a:close/>
                </a:path>
                <a:path w="683259" h="138430">
                  <a:moveTo>
                    <a:pt x="386655" y="13444"/>
                  </a:moveTo>
                  <a:lnTo>
                    <a:pt x="379474" y="13444"/>
                  </a:lnTo>
                  <a:lnTo>
                    <a:pt x="379474" y="23833"/>
                  </a:lnTo>
                  <a:lnTo>
                    <a:pt x="386655" y="23833"/>
                  </a:lnTo>
                  <a:lnTo>
                    <a:pt x="386655" y="13444"/>
                  </a:lnTo>
                  <a:close/>
                </a:path>
                <a:path w="683259" h="138430">
                  <a:moveTo>
                    <a:pt x="530712" y="89680"/>
                  </a:moveTo>
                  <a:lnTo>
                    <a:pt x="438434" y="89680"/>
                  </a:lnTo>
                  <a:lnTo>
                    <a:pt x="438434" y="99916"/>
                  </a:lnTo>
                  <a:lnTo>
                    <a:pt x="517879" y="99916"/>
                  </a:lnTo>
                  <a:lnTo>
                    <a:pt x="517879" y="138110"/>
                  </a:lnTo>
                  <a:lnTo>
                    <a:pt x="530712" y="138110"/>
                  </a:lnTo>
                  <a:lnTo>
                    <a:pt x="530712" y="89680"/>
                  </a:lnTo>
                  <a:close/>
                </a:path>
                <a:path w="683259" h="138430">
                  <a:moveTo>
                    <a:pt x="530712" y="0"/>
                  </a:moveTo>
                  <a:lnTo>
                    <a:pt x="517879" y="0"/>
                  </a:lnTo>
                  <a:lnTo>
                    <a:pt x="517879" y="82041"/>
                  </a:lnTo>
                  <a:lnTo>
                    <a:pt x="530712" y="82041"/>
                  </a:lnTo>
                  <a:lnTo>
                    <a:pt x="530712" y="0"/>
                  </a:lnTo>
                  <a:close/>
                </a:path>
                <a:path w="683259" h="138430">
                  <a:moveTo>
                    <a:pt x="489004" y="9472"/>
                  </a:moveTo>
                  <a:lnTo>
                    <a:pt x="424685" y="9472"/>
                  </a:lnTo>
                  <a:lnTo>
                    <a:pt x="424685" y="70888"/>
                  </a:lnTo>
                  <a:lnTo>
                    <a:pt x="489004" y="70888"/>
                  </a:lnTo>
                  <a:lnTo>
                    <a:pt x="489004" y="60652"/>
                  </a:lnTo>
                  <a:lnTo>
                    <a:pt x="436907" y="60652"/>
                  </a:lnTo>
                  <a:lnTo>
                    <a:pt x="436907" y="19555"/>
                  </a:lnTo>
                  <a:lnTo>
                    <a:pt x="489004" y="19555"/>
                  </a:lnTo>
                  <a:lnTo>
                    <a:pt x="489004" y="9472"/>
                  </a:lnTo>
                  <a:close/>
                </a:path>
                <a:path w="683259" h="138430">
                  <a:moveTo>
                    <a:pt x="489004" y="19555"/>
                  </a:moveTo>
                  <a:lnTo>
                    <a:pt x="476782" y="19555"/>
                  </a:lnTo>
                  <a:lnTo>
                    <a:pt x="476782" y="60652"/>
                  </a:lnTo>
                  <a:lnTo>
                    <a:pt x="489004" y="60652"/>
                  </a:lnTo>
                  <a:lnTo>
                    <a:pt x="489004" y="19555"/>
                  </a:lnTo>
                  <a:close/>
                </a:path>
                <a:path w="683259" h="138430">
                  <a:moveTo>
                    <a:pt x="615644" y="9472"/>
                  </a:moveTo>
                  <a:lnTo>
                    <a:pt x="613353" y="9472"/>
                  </a:lnTo>
                  <a:lnTo>
                    <a:pt x="613353" y="20013"/>
                  </a:lnTo>
                  <a:lnTo>
                    <a:pt x="608915" y="36981"/>
                  </a:lnTo>
                  <a:lnTo>
                    <a:pt x="597330" y="51715"/>
                  </a:lnTo>
                  <a:lnTo>
                    <a:pt x="581191" y="62896"/>
                  </a:lnTo>
                  <a:lnTo>
                    <a:pt x="563089" y="69208"/>
                  </a:lnTo>
                  <a:lnTo>
                    <a:pt x="568742" y="79749"/>
                  </a:lnTo>
                  <a:lnTo>
                    <a:pt x="589097" y="72005"/>
                  </a:lnTo>
                  <a:lnTo>
                    <a:pt x="606917" y="58819"/>
                  </a:lnTo>
                  <a:lnTo>
                    <a:pt x="619552" y="41163"/>
                  </a:lnTo>
                  <a:lnTo>
                    <a:pt x="620001" y="39183"/>
                  </a:lnTo>
                  <a:lnTo>
                    <a:pt x="615644" y="20013"/>
                  </a:lnTo>
                  <a:lnTo>
                    <a:pt x="615644" y="9472"/>
                  </a:lnTo>
                  <a:close/>
                </a:path>
                <a:path w="683259" h="138430">
                  <a:moveTo>
                    <a:pt x="626644" y="9472"/>
                  </a:moveTo>
                  <a:lnTo>
                    <a:pt x="624353" y="9472"/>
                  </a:lnTo>
                  <a:lnTo>
                    <a:pt x="624353" y="20013"/>
                  </a:lnTo>
                  <a:lnTo>
                    <a:pt x="620001" y="39183"/>
                  </a:lnTo>
                  <a:lnTo>
                    <a:pt x="620466" y="41228"/>
                  </a:lnTo>
                  <a:lnTo>
                    <a:pt x="633137" y="58876"/>
                  </a:lnTo>
                  <a:lnTo>
                    <a:pt x="650964" y="72027"/>
                  </a:lnTo>
                  <a:lnTo>
                    <a:pt x="671255" y="79749"/>
                  </a:lnTo>
                  <a:lnTo>
                    <a:pt x="676908" y="69208"/>
                  </a:lnTo>
                  <a:lnTo>
                    <a:pt x="658840" y="62896"/>
                  </a:lnTo>
                  <a:lnTo>
                    <a:pt x="642724" y="51772"/>
                  </a:lnTo>
                  <a:lnTo>
                    <a:pt x="631103" y="37046"/>
                  </a:lnTo>
                  <a:lnTo>
                    <a:pt x="626644" y="20013"/>
                  </a:lnTo>
                  <a:lnTo>
                    <a:pt x="626644" y="9472"/>
                  </a:lnTo>
                  <a:close/>
                </a:path>
                <a:path w="683259" h="138430">
                  <a:moveTo>
                    <a:pt x="624353" y="9472"/>
                  </a:moveTo>
                  <a:lnTo>
                    <a:pt x="615644" y="9472"/>
                  </a:lnTo>
                  <a:lnTo>
                    <a:pt x="615644" y="20013"/>
                  </a:lnTo>
                  <a:lnTo>
                    <a:pt x="620001" y="39183"/>
                  </a:lnTo>
                  <a:lnTo>
                    <a:pt x="624353" y="20013"/>
                  </a:lnTo>
                  <a:lnTo>
                    <a:pt x="624353" y="9472"/>
                  </a:lnTo>
                  <a:close/>
                </a:path>
                <a:path w="683259" h="138430">
                  <a:moveTo>
                    <a:pt x="683172" y="109082"/>
                  </a:moveTo>
                  <a:lnTo>
                    <a:pt x="558047" y="109082"/>
                  </a:lnTo>
                  <a:lnTo>
                    <a:pt x="558047" y="119471"/>
                  </a:lnTo>
                  <a:lnTo>
                    <a:pt x="683172" y="119471"/>
                  </a:lnTo>
                  <a:lnTo>
                    <a:pt x="683172" y="109082"/>
                  </a:lnTo>
                  <a:close/>
                </a:path>
              </a:pathLst>
            </a:custGeom>
            <a:solidFill>
              <a:srgbClr val="6775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125"/>
            <p:cNvSpPr/>
            <p:nvPr/>
          </p:nvSpPr>
          <p:spPr>
            <a:xfrm>
              <a:off x="8552448" y="2129866"/>
              <a:ext cx="1209675" cy="289560"/>
            </a:xfrm>
            <a:custGeom>
              <a:avLst/>
              <a:gdLst/>
              <a:ahLst/>
              <a:cxnLst/>
              <a:rect l="l" t="t" r="r" b="b"/>
              <a:pathLst>
                <a:path w="1209675" h="289560">
                  <a:moveTo>
                    <a:pt x="10428" y="144691"/>
                  </a:moveTo>
                  <a:lnTo>
                    <a:pt x="0" y="144691"/>
                  </a:lnTo>
                  <a:lnTo>
                    <a:pt x="7376" y="190425"/>
                  </a:lnTo>
                  <a:lnTo>
                    <a:pt x="27917" y="230144"/>
                  </a:lnTo>
                  <a:lnTo>
                    <a:pt x="59238" y="261466"/>
                  </a:lnTo>
                  <a:lnTo>
                    <a:pt x="98957" y="282006"/>
                  </a:lnTo>
                  <a:lnTo>
                    <a:pt x="144691" y="289383"/>
                  </a:lnTo>
                  <a:lnTo>
                    <a:pt x="144691" y="278954"/>
                  </a:lnTo>
                  <a:lnTo>
                    <a:pt x="102253" y="272109"/>
                  </a:lnTo>
                  <a:lnTo>
                    <a:pt x="65397" y="253049"/>
                  </a:lnTo>
                  <a:lnTo>
                    <a:pt x="36333" y="223985"/>
                  </a:lnTo>
                  <a:lnTo>
                    <a:pt x="17273" y="187129"/>
                  </a:lnTo>
                  <a:lnTo>
                    <a:pt x="10428" y="144691"/>
                  </a:lnTo>
                  <a:close/>
                </a:path>
                <a:path w="1209675" h="289560">
                  <a:moveTo>
                    <a:pt x="1064780" y="278954"/>
                  </a:moveTo>
                  <a:lnTo>
                    <a:pt x="144691" y="278954"/>
                  </a:lnTo>
                  <a:lnTo>
                    <a:pt x="144691" y="289383"/>
                  </a:lnTo>
                  <a:lnTo>
                    <a:pt x="1064780" y="289383"/>
                  </a:lnTo>
                  <a:lnTo>
                    <a:pt x="1064780" y="278954"/>
                  </a:lnTo>
                  <a:close/>
                </a:path>
                <a:path w="1209675" h="289560">
                  <a:moveTo>
                    <a:pt x="1064780" y="0"/>
                  </a:moveTo>
                  <a:lnTo>
                    <a:pt x="1064780" y="10428"/>
                  </a:lnTo>
                  <a:lnTo>
                    <a:pt x="1107218" y="17273"/>
                  </a:lnTo>
                  <a:lnTo>
                    <a:pt x="1144074" y="36333"/>
                  </a:lnTo>
                  <a:lnTo>
                    <a:pt x="1173138" y="65397"/>
                  </a:lnTo>
                  <a:lnTo>
                    <a:pt x="1192199" y="102253"/>
                  </a:lnTo>
                  <a:lnTo>
                    <a:pt x="1199043" y="144691"/>
                  </a:lnTo>
                  <a:lnTo>
                    <a:pt x="1192199" y="187129"/>
                  </a:lnTo>
                  <a:lnTo>
                    <a:pt x="1173138" y="223985"/>
                  </a:lnTo>
                  <a:lnTo>
                    <a:pt x="1144074" y="253049"/>
                  </a:lnTo>
                  <a:lnTo>
                    <a:pt x="1107218" y="272109"/>
                  </a:lnTo>
                  <a:lnTo>
                    <a:pt x="1064780" y="278954"/>
                  </a:lnTo>
                  <a:lnTo>
                    <a:pt x="1064780" y="289383"/>
                  </a:lnTo>
                  <a:lnTo>
                    <a:pt x="1110514" y="282006"/>
                  </a:lnTo>
                  <a:lnTo>
                    <a:pt x="1150233" y="261466"/>
                  </a:lnTo>
                  <a:lnTo>
                    <a:pt x="1181554" y="230144"/>
                  </a:lnTo>
                  <a:lnTo>
                    <a:pt x="1202095" y="190425"/>
                  </a:lnTo>
                  <a:lnTo>
                    <a:pt x="1209471" y="144691"/>
                  </a:lnTo>
                  <a:lnTo>
                    <a:pt x="1202095" y="98958"/>
                  </a:lnTo>
                  <a:lnTo>
                    <a:pt x="1181554" y="59238"/>
                  </a:lnTo>
                  <a:lnTo>
                    <a:pt x="1150233" y="27917"/>
                  </a:lnTo>
                  <a:lnTo>
                    <a:pt x="1110514" y="7376"/>
                  </a:lnTo>
                  <a:lnTo>
                    <a:pt x="1064780" y="0"/>
                  </a:lnTo>
                  <a:close/>
                </a:path>
                <a:path w="1209675" h="289560">
                  <a:moveTo>
                    <a:pt x="144691" y="0"/>
                  </a:moveTo>
                  <a:lnTo>
                    <a:pt x="98957" y="7376"/>
                  </a:lnTo>
                  <a:lnTo>
                    <a:pt x="59238" y="27917"/>
                  </a:lnTo>
                  <a:lnTo>
                    <a:pt x="27917" y="59238"/>
                  </a:lnTo>
                  <a:lnTo>
                    <a:pt x="7376" y="98958"/>
                  </a:lnTo>
                  <a:lnTo>
                    <a:pt x="0" y="144691"/>
                  </a:lnTo>
                  <a:lnTo>
                    <a:pt x="10428" y="144691"/>
                  </a:lnTo>
                  <a:lnTo>
                    <a:pt x="17273" y="102253"/>
                  </a:lnTo>
                  <a:lnTo>
                    <a:pt x="36333" y="65397"/>
                  </a:lnTo>
                  <a:lnTo>
                    <a:pt x="65397" y="36333"/>
                  </a:lnTo>
                  <a:lnTo>
                    <a:pt x="102253" y="17273"/>
                  </a:lnTo>
                  <a:lnTo>
                    <a:pt x="144691" y="10428"/>
                  </a:lnTo>
                  <a:lnTo>
                    <a:pt x="144691" y="0"/>
                  </a:lnTo>
                  <a:close/>
                </a:path>
                <a:path w="1209675" h="289560">
                  <a:moveTo>
                    <a:pt x="144691" y="0"/>
                  </a:moveTo>
                  <a:lnTo>
                    <a:pt x="144691" y="10428"/>
                  </a:lnTo>
                  <a:lnTo>
                    <a:pt x="1064780" y="10428"/>
                  </a:lnTo>
                  <a:lnTo>
                    <a:pt x="1064780" y="0"/>
                  </a:lnTo>
                  <a:lnTo>
                    <a:pt x="144691" y="0"/>
                  </a:lnTo>
                  <a:close/>
                </a:path>
              </a:pathLst>
            </a:custGeom>
            <a:solidFill>
              <a:srgbClr val="C5C5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6" name="object 12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536695" y="2216315"/>
              <a:ext cx="124038" cy="124040"/>
            </a:xfrm>
            <a:prstGeom prst="rect">
              <a:avLst/>
            </a:prstGeom>
          </p:spPr>
        </p:pic>
      </p:grpSp>
      <p:grpSp>
        <p:nvGrpSpPr>
          <p:cNvPr id="127" name="object 127"/>
          <p:cNvGrpSpPr/>
          <p:nvPr/>
        </p:nvGrpSpPr>
        <p:grpSpPr>
          <a:xfrm>
            <a:off x="0" y="0"/>
            <a:ext cx="13004800" cy="9753600"/>
            <a:chOff x="0" y="0"/>
            <a:chExt cx="13004800" cy="9753600"/>
          </a:xfrm>
        </p:grpSpPr>
        <p:sp>
          <p:nvSpPr>
            <p:cNvPr id="128" name="object 128"/>
            <p:cNvSpPr/>
            <p:nvPr/>
          </p:nvSpPr>
          <p:spPr>
            <a:xfrm>
              <a:off x="6719689" y="7709768"/>
              <a:ext cx="452755" cy="289560"/>
            </a:xfrm>
            <a:custGeom>
              <a:avLst/>
              <a:gdLst/>
              <a:ahLst/>
              <a:cxnLst/>
              <a:rect l="l" t="t" r="r" b="b"/>
              <a:pathLst>
                <a:path w="452754" h="289559">
                  <a:moveTo>
                    <a:pt x="307933" y="0"/>
                  </a:moveTo>
                  <a:lnTo>
                    <a:pt x="144691" y="0"/>
                  </a:lnTo>
                  <a:lnTo>
                    <a:pt x="98957" y="7376"/>
                  </a:lnTo>
                  <a:lnTo>
                    <a:pt x="59238" y="27917"/>
                  </a:lnTo>
                  <a:lnTo>
                    <a:pt x="27917" y="59238"/>
                  </a:lnTo>
                  <a:lnTo>
                    <a:pt x="7376" y="98957"/>
                  </a:lnTo>
                  <a:lnTo>
                    <a:pt x="0" y="144691"/>
                  </a:lnTo>
                  <a:lnTo>
                    <a:pt x="7376" y="190425"/>
                  </a:lnTo>
                  <a:lnTo>
                    <a:pt x="27917" y="230144"/>
                  </a:lnTo>
                  <a:lnTo>
                    <a:pt x="59238" y="261465"/>
                  </a:lnTo>
                  <a:lnTo>
                    <a:pt x="98957" y="282006"/>
                  </a:lnTo>
                  <a:lnTo>
                    <a:pt x="144691" y="289382"/>
                  </a:lnTo>
                  <a:lnTo>
                    <a:pt x="307933" y="289382"/>
                  </a:lnTo>
                  <a:lnTo>
                    <a:pt x="353666" y="282006"/>
                  </a:lnTo>
                  <a:lnTo>
                    <a:pt x="393386" y="261465"/>
                  </a:lnTo>
                  <a:lnTo>
                    <a:pt x="424707" y="230144"/>
                  </a:lnTo>
                  <a:lnTo>
                    <a:pt x="445248" y="190425"/>
                  </a:lnTo>
                  <a:lnTo>
                    <a:pt x="452624" y="144691"/>
                  </a:lnTo>
                  <a:lnTo>
                    <a:pt x="445248" y="98957"/>
                  </a:lnTo>
                  <a:lnTo>
                    <a:pt x="424707" y="59238"/>
                  </a:lnTo>
                  <a:lnTo>
                    <a:pt x="393386" y="27917"/>
                  </a:lnTo>
                  <a:lnTo>
                    <a:pt x="353666" y="7376"/>
                  </a:lnTo>
                  <a:lnTo>
                    <a:pt x="307933" y="0"/>
                  </a:lnTo>
                  <a:close/>
                </a:path>
              </a:pathLst>
            </a:custGeom>
            <a:solidFill>
              <a:srgbClr val="D8D8D8">
                <a:alpha val="6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29"/>
            <p:cNvSpPr/>
            <p:nvPr/>
          </p:nvSpPr>
          <p:spPr>
            <a:xfrm>
              <a:off x="6816065" y="7785769"/>
              <a:ext cx="259079" cy="137160"/>
            </a:xfrm>
            <a:custGeom>
              <a:avLst/>
              <a:gdLst/>
              <a:ahLst/>
              <a:cxnLst/>
              <a:rect l="l" t="t" r="r" b="b"/>
              <a:pathLst>
                <a:path w="259079" h="137159">
                  <a:moveTo>
                    <a:pt x="35902" y="74322"/>
                  </a:moveTo>
                  <a:lnTo>
                    <a:pt x="19734" y="74746"/>
                  </a:lnTo>
                  <a:lnTo>
                    <a:pt x="0" y="74860"/>
                  </a:lnTo>
                  <a:lnTo>
                    <a:pt x="1680" y="85249"/>
                  </a:lnTo>
                  <a:lnTo>
                    <a:pt x="20930" y="85118"/>
                  </a:lnTo>
                  <a:lnTo>
                    <a:pt x="42357" y="84428"/>
                  </a:lnTo>
                  <a:lnTo>
                    <a:pt x="64758" y="82736"/>
                  </a:lnTo>
                  <a:lnTo>
                    <a:pt x="86930" y="79596"/>
                  </a:lnTo>
                  <a:lnTo>
                    <a:pt x="86795" y="78221"/>
                  </a:lnTo>
                  <a:lnTo>
                    <a:pt x="35902" y="78221"/>
                  </a:lnTo>
                  <a:lnTo>
                    <a:pt x="35902" y="74322"/>
                  </a:lnTo>
                  <a:close/>
                </a:path>
                <a:path w="259079" h="137159">
                  <a:moveTo>
                    <a:pt x="48583" y="73746"/>
                  </a:moveTo>
                  <a:lnTo>
                    <a:pt x="41574" y="74173"/>
                  </a:lnTo>
                  <a:lnTo>
                    <a:pt x="35902" y="74322"/>
                  </a:lnTo>
                  <a:lnTo>
                    <a:pt x="35902" y="78221"/>
                  </a:lnTo>
                  <a:lnTo>
                    <a:pt x="48583" y="78221"/>
                  </a:lnTo>
                  <a:lnTo>
                    <a:pt x="48583" y="73746"/>
                  </a:lnTo>
                  <a:close/>
                </a:path>
                <a:path w="259079" h="137159">
                  <a:moveTo>
                    <a:pt x="86013" y="70277"/>
                  </a:moveTo>
                  <a:lnTo>
                    <a:pt x="64130" y="72798"/>
                  </a:lnTo>
                  <a:lnTo>
                    <a:pt x="48583" y="73746"/>
                  </a:lnTo>
                  <a:lnTo>
                    <a:pt x="48583" y="78221"/>
                  </a:lnTo>
                  <a:lnTo>
                    <a:pt x="86795" y="78221"/>
                  </a:lnTo>
                  <a:lnTo>
                    <a:pt x="86013" y="70277"/>
                  </a:lnTo>
                  <a:close/>
                </a:path>
                <a:path w="259079" h="137159">
                  <a:moveTo>
                    <a:pt x="35902" y="59955"/>
                  </a:moveTo>
                  <a:lnTo>
                    <a:pt x="35902" y="74322"/>
                  </a:lnTo>
                  <a:lnTo>
                    <a:pt x="41574" y="74173"/>
                  </a:lnTo>
                  <a:lnTo>
                    <a:pt x="48583" y="73746"/>
                  </a:lnTo>
                  <a:lnTo>
                    <a:pt x="48583" y="60805"/>
                  </a:lnTo>
                  <a:lnTo>
                    <a:pt x="41860" y="60805"/>
                  </a:lnTo>
                  <a:lnTo>
                    <a:pt x="35902" y="59955"/>
                  </a:lnTo>
                  <a:close/>
                </a:path>
                <a:path w="259079" h="137159">
                  <a:moveTo>
                    <a:pt x="48583" y="57291"/>
                  </a:moveTo>
                  <a:lnTo>
                    <a:pt x="35902" y="57291"/>
                  </a:lnTo>
                  <a:lnTo>
                    <a:pt x="35902" y="59955"/>
                  </a:lnTo>
                  <a:lnTo>
                    <a:pt x="41860" y="60805"/>
                  </a:lnTo>
                  <a:lnTo>
                    <a:pt x="48583" y="59853"/>
                  </a:lnTo>
                  <a:lnTo>
                    <a:pt x="48583" y="57291"/>
                  </a:lnTo>
                  <a:close/>
                </a:path>
                <a:path w="259079" h="137159">
                  <a:moveTo>
                    <a:pt x="48583" y="59853"/>
                  </a:moveTo>
                  <a:lnTo>
                    <a:pt x="41860" y="60805"/>
                  </a:lnTo>
                  <a:lnTo>
                    <a:pt x="48583" y="60805"/>
                  </a:lnTo>
                  <a:lnTo>
                    <a:pt x="48583" y="59853"/>
                  </a:lnTo>
                  <a:close/>
                </a:path>
                <a:path w="259079" h="137159">
                  <a:moveTo>
                    <a:pt x="41860" y="6263"/>
                  </a:moveTo>
                  <a:lnTo>
                    <a:pt x="28182" y="8238"/>
                  </a:lnTo>
                  <a:lnTo>
                    <a:pt x="17454" y="13807"/>
                  </a:lnTo>
                  <a:lnTo>
                    <a:pt x="10450" y="22441"/>
                  </a:lnTo>
                  <a:lnTo>
                    <a:pt x="7944" y="33611"/>
                  </a:lnTo>
                  <a:lnTo>
                    <a:pt x="10450" y="44756"/>
                  </a:lnTo>
                  <a:lnTo>
                    <a:pt x="17454" y="53338"/>
                  </a:lnTo>
                  <a:lnTo>
                    <a:pt x="28182" y="58855"/>
                  </a:lnTo>
                  <a:lnTo>
                    <a:pt x="35902" y="59955"/>
                  </a:lnTo>
                  <a:lnTo>
                    <a:pt x="35902" y="57291"/>
                  </a:lnTo>
                  <a:lnTo>
                    <a:pt x="58681" y="57291"/>
                  </a:lnTo>
                  <a:lnTo>
                    <a:pt x="66400" y="53338"/>
                  </a:lnTo>
                  <a:lnTo>
                    <a:pt x="68166" y="51180"/>
                  </a:lnTo>
                  <a:lnTo>
                    <a:pt x="41860" y="51180"/>
                  </a:lnTo>
                  <a:lnTo>
                    <a:pt x="32944" y="49917"/>
                  </a:lnTo>
                  <a:lnTo>
                    <a:pt x="25991" y="46348"/>
                  </a:lnTo>
                  <a:lnTo>
                    <a:pt x="21472" y="40803"/>
                  </a:lnTo>
                  <a:lnTo>
                    <a:pt x="19861" y="33611"/>
                  </a:lnTo>
                  <a:lnTo>
                    <a:pt x="21472" y="26482"/>
                  </a:lnTo>
                  <a:lnTo>
                    <a:pt x="25991" y="20930"/>
                  </a:lnTo>
                  <a:lnTo>
                    <a:pt x="32944" y="17325"/>
                  </a:lnTo>
                  <a:lnTo>
                    <a:pt x="41860" y="16041"/>
                  </a:lnTo>
                  <a:lnTo>
                    <a:pt x="68217" y="16041"/>
                  </a:lnTo>
                  <a:lnTo>
                    <a:pt x="66400" y="13807"/>
                  </a:lnTo>
                  <a:lnTo>
                    <a:pt x="55627" y="8238"/>
                  </a:lnTo>
                  <a:lnTo>
                    <a:pt x="41860" y="6263"/>
                  </a:lnTo>
                  <a:close/>
                </a:path>
                <a:path w="259079" h="137159">
                  <a:moveTo>
                    <a:pt x="58681" y="57291"/>
                  </a:moveTo>
                  <a:lnTo>
                    <a:pt x="48583" y="57291"/>
                  </a:lnTo>
                  <a:lnTo>
                    <a:pt x="48583" y="59853"/>
                  </a:lnTo>
                  <a:lnTo>
                    <a:pt x="55627" y="58855"/>
                  </a:lnTo>
                  <a:lnTo>
                    <a:pt x="58681" y="57291"/>
                  </a:lnTo>
                  <a:close/>
                </a:path>
                <a:path w="259079" h="137159">
                  <a:moveTo>
                    <a:pt x="68217" y="16041"/>
                  </a:moveTo>
                  <a:lnTo>
                    <a:pt x="41860" y="16041"/>
                  </a:lnTo>
                  <a:lnTo>
                    <a:pt x="50865" y="17325"/>
                  </a:lnTo>
                  <a:lnTo>
                    <a:pt x="57864" y="20930"/>
                  </a:lnTo>
                  <a:lnTo>
                    <a:pt x="62399" y="26482"/>
                  </a:lnTo>
                  <a:lnTo>
                    <a:pt x="64013" y="33611"/>
                  </a:lnTo>
                  <a:lnTo>
                    <a:pt x="62399" y="40803"/>
                  </a:lnTo>
                  <a:lnTo>
                    <a:pt x="57864" y="46348"/>
                  </a:lnTo>
                  <a:lnTo>
                    <a:pt x="50865" y="49917"/>
                  </a:lnTo>
                  <a:lnTo>
                    <a:pt x="41860" y="51180"/>
                  </a:lnTo>
                  <a:lnTo>
                    <a:pt x="68166" y="51180"/>
                  </a:lnTo>
                  <a:lnTo>
                    <a:pt x="73421" y="44756"/>
                  </a:lnTo>
                  <a:lnTo>
                    <a:pt x="75930" y="33611"/>
                  </a:lnTo>
                  <a:lnTo>
                    <a:pt x="73421" y="22441"/>
                  </a:lnTo>
                  <a:lnTo>
                    <a:pt x="68217" y="16041"/>
                  </a:lnTo>
                  <a:close/>
                </a:path>
                <a:path w="259079" h="137159">
                  <a:moveTo>
                    <a:pt x="107249" y="152"/>
                  </a:moveTo>
                  <a:lnTo>
                    <a:pt x="94569" y="152"/>
                  </a:lnTo>
                  <a:lnTo>
                    <a:pt x="94569" y="105721"/>
                  </a:lnTo>
                  <a:lnTo>
                    <a:pt x="107249" y="105721"/>
                  </a:lnTo>
                  <a:lnTo>
                    <a:pt x="107249" y="57291"/>
                  </a:lnTo>
                  <a:lnTo>
                    <a:pt x="101902" y="57291"/>
                  </a:lnTo>
                  <a:lnTo>
                    <a:pt x="101902" y="46749"/>
                  </a:lnTo>
                  <a:lnTo>
                    <a:pt x="107249" y="46749"/>
                  </a:lnTo>
                  <a:lnTo>
                    <a:pt x="107249" y="152"/>
                  </a:lnTo>
                  <a:close/>
                </a:path>
                <a:path w="259079" h="137159">
                  <a:moveTo>
                    <a:pt x="107249" y="46749"/>
                  </a:moveTo>
                  <a:lnTo>
                    <a:pt x="101902" y="46749"/>
                  </a:lnTo>
                  <a:lnTo>
                    <a:pt x="101902" y="57291"/>
                  </a:lnTo>
                  <a:lnTo>
                    <a:pt x="107249" y="57291"/>
                  </a:lnTo>
                  <a:lnTo>
                    <a:pt x="107249" y="46749"/>
                  </a:lnTo>
                  <a:close/>
                </a:path>
                <a:path w="259079" h="137159">
                  <a:moveTo>
                    <a:pt x="127416" y="46749"/>
                  </a:moveTo>
                  <a:lnTo>
                    <a:pt x="107249" y="46749"/>
                  </a:lnTo>
                  <a:lnTo>
                    <a:pt x="107249" y="57291"/>
                  </a:lnTo>
                  <a:lnTo>
                    <a:pt x="127416" y="57291"/>
                  </a:lnTo>
                  <a:lnTo>
                    <a:pt x="127416" y="46749"/>
                  </a:lnTo>
                  <a:close/>
                </a:path>
                <a:path w="259079" h="137159">
                  <a:moveTo>
                    <a:pt x="32541" y="96708"/>
                  </a:moveTo>
                  <a:lnTo>
                    <a:pt x="19861" y="96708"/>
                  </a:lnTo>
                  <a:lnTo>
                    <a:pt x="19861" y="135055"/>
                  </a:lnTo>
                  <a:lnTo>
                    <a:pt x="112138" y="135055"/>
                  </a:lnTo>
                  <a:lnTo>
                    <a:pt x="112138" y="129096"/>
                  </a:lnTo>
                  <a:lnTo>
                    <a:pt x="32541" y="129096"/>
                  </a:lnTo>
                  <a:lnTo>
                    <a:pt x="32541" y="96708"/>
                  </a:lnTo>
                  <a:close/>
                </a:path>
                <a:path w="259079" h="137159">
                  <a:moveTo>
                    <a:pt x="112138" y="124513"/>
                  </a:moveTo>
                  <a:lnTo>
                    <a:pt x="32541" y="124513"/>
                  </a:lnTo>
                  <a:lnTo>
                    <a:pt x="32541" y="129096"/>
                  </a:lnTo>
                  <a:lnTo>
                    <a:pt x="112138" y="129096"/>
                  </a:lnTo>
                  <a:lnTo>
                    <a:pt x="112138" y="124513"/>
                  </a:lnTo>
                  <a:close/>
                </a:path>
                <a:path w="259079" h="137159">
                  <a:moveTo>
                    <a:pt x="203792" y="6722"/>
                  </a:moveTo>
                  <a:lnTo>
                    <a:pt x="197987" y="6722"/>
                  </a:lnTo>
                  <a:lnTo>
                    <a:pt x="197987" y="12986"/>
                  </a:lnTo>
                  <a:lnTo>
                    <a:pt x="194421" y="29734"/>
                  </a:lnTo>
                  <a:lnTo>
                    <a:pt x="183893" y="43961"/>
                  </a:lnTo>
                  <a:lnTo>
                    <a:pt x="166663" y="55267"/>
                  </a:lnTo>
                  <a:lnTo>
                    <a:pt x="142987" y="63249"/>
                  </a:lnTo>
                  <a:lnTo>
                    <a:pt x="147418" y="73638"/>
                  </a:lnTo>
                  <a:lnTo>
                    <a:pt x="174483" y="63956"/>
                  </a:lnTo>
                  <a:lnTo>
                    <a:pt x="194702" y="49576"/>
                  </a:lnTo>
                  <a:lnTo>
                    <a:pt x="207359" y="30498"/>
                  </a:lnTo>
                  <a:lnTo>
                    <a:pt x="207461" y="29944"/>
                  </a:lnTo>
                  <a:lnTo>
                    <a:pt x="206848" y="29944"/>
                  </a:lnTo>
                  <a:lnTo>
                    <a:pt x="206848" y="19861"/>
                  </a:lnTo>
                  <a:lnTo>
                    <a:pt x="209318" y="19861"/>
                  </a:lnTo>
                  <a:lnTo>
                    <a:pt x="209824" y="17111"/>
                  </a:lnTo>
                  <a:lnTo>
                    <a:pt x="203792" y="17111"/>
                  </a:lnTo>
                  <a:lnTo>
                    <a:pt x="203792" y="6722"/>
                  </a:lnTo>
                  <a:close/>
                </a:path>
                <a:path w="259079" h="137159">
                  <a:moveTo>
                    <a:pt x="254362" y="0"/>
                  </a:moveTo>
                  <a:lnTo>
                    <a:pt x="241681" y="0"/>
                  </a:lnTo>
                  <a:lnTo>
                    <a:pt x="241681" y="70430"/>
                  </a:lnTo>
                  <a:lnTo>
                    <a:pt x="254362" y="70430"/>
                  </a:lnTo>
                  <a:lnTo>
                    <a:pt x="254362" y="56222"/>
                  </a:lnTo>
                  <a:lnTo>
                    <a:pt x="243056" y="56222"/>
                  </a:lnTo>
                  <a:lnTo>
                    <a:pt x="243056" y="46291"/>
                  </a:lnTo>
                  <a:lnTo>
                    <a:pt x="254362" y="46291"/>
                  </a:lnTo>
                  <a:lnTo>
                    <a:pt x="254362" y="29944"/>
                  </a:lnTo>
                  <a:lnTo>
                    <a:pt x="243820" y="29944"/>
                  </a:lnTo>
                  <a:lnTo>
                    <a:pt x="243820" y="19861"/>
                  </a:lnTo>
                  <a:lnTo>
                    <a:pt x="254362" y="19861"/>
                  </a:lnTo>
                  <a:lnTo>
                    <a:pt x="254362" y="0"/>
                  </a:lnTo>
                  <a:close/>
                </a:path>
                <a:path w="259079" h="137159">
                  <a:moveTo>
                    <a:pt x="241681" y="46291"/>
                  </a:moveTo>
                  <a:lnTo>
                    <a:pt x="205626" y="46291"/>
                  </a:lnTo>
                  <a:lnTo>
                    <a:pt x="205626" y="56222"/>
                  </a:lnTo>
                  <a:lnTo>
                    <a:pt x="241681" y="56222"/>
                  </a:lnTo>
                  <a:lnTo>
                    <a:pt x="241681" y="46291"/>
                  </a:lnTo>
                  <a:close/>
                </a:path>
                <a:path w="259079" h="137159">
                  <a:moveTo>
                    <a:pt x="254362" y="46291"/>
                  </a:moveTo>
                  <a:lnTo>
                    <a:pt x="243056" y="46291"/>
                  </a:lnTo>
                  <a:lnTo>
                    <a:pt x="243056" y="56222"/>
                  </a:lnTo>
                  <a:lnTo>
                    <a:pt x="254362" y="56222"/>
                  </a:lnTo>
                  <a:lnTo>
                    <a:pt x="254362" y="46291"/>
                  </a:lnTo>
                  <a:close/>
                </a:path>
                <a:path w="259079" h="137159">
                  <a:moveTo>
                    <a:pt x="209318" y="19861"/>
                  </a:moveTo>
                  <a:lnTo>
                    <a:pt x="206848" y="19861"/>
                  </a:lnTo>
                  <a:lnTo>
                    <a:pt x="206848" y="29944"/>
                  </a:lnTo>
                  <a:lnTo>
                    <a:pt x="207461" y="29944"/>
                  </a:lnTo>
                  <a:lnTo>
                    <a:pt x="209318" y="19861"/>
                  </a:lnTo>
                  <a:close/>
                </a:path>
                <a:path w="259079" h="137159">
                  <a:moveTo>
                    <a:pt x="241681" y="19861"/>
                  </a:moveTo>
                  <a:lnTo>
                    <a:pt x="209318" y="19861"/>
                  </a:lnTo>
                  <a:lnTo>
                    <a:pt x="207461" y="29944"/>
                  </a:lnTo>
                  <a:lnTo>
                    <a:pt x="241681" y="29944"/>
                  </a:lnTo>
                  <a:lnTo>
                    <a:pt x="241681" y="19861"/>
                  </a:lnTo>
                  <a:close/>
                </a:path>
                <a:path w="259079" h="137159">
                  <a:moveTo>
                    <a:pt x="254362" y="19861"/>
                  </a:moveTo>
                  <a:lnTo>
                    <a:pt x="243820" y="19861"/>
                  </a:lnTo>
                  <a:lnTo>
                    <a:pt x="243820" y="29944"/>
                  </a:lnTo>
                  <a:lnTo>
                    <a:pt x="254362" y="29944"/>
                  </a:lnTo>
                  <a:lnTo>
                    <a:pt x="254362" y="19861"/>
                  </a:lnTo>
                  <a:close/>
                </a:path>
                <a:path w="259079" h="137159">
                  <a:moveTo>
                    <a:pt x="197987" y="6722"/>
                  </a:moveTo>
                  <a:lnTo>
                    <a:pt x="150168" y="6722"/>
                  </a:lnTo>
                  <a:lnTo>
                    <a:pt x="150168" y="17111"/>
                  </a:lnTo>
                  <a:lnTo>
                    <a:pt x="197109" y="17111"/>
                  </a:lnTo>
                  <a:lnTo>
                    <a:pt x="197987" y="12986"/>
                  </a:lnTo>
                  <a:lnTo>
                    <a:pt x="197987" y="6722"/>
                  </a:lnTo>
                  <a:close/>
                </a:path>
                <a:path w="259079" h="137159">
                  <a:moveTo>
                    <a:pt x="211737" y="6722"/>
                  </a:moveTo>
                  <a:lnTo>
                    <a:pt x="203792" y="6722"/>
                  </a:lnTo>
                  <a:lnTo>
                    <a:pt x="203792" y="17111"/>
                  </a:lnTo>
                  <a:lnTo>
                    <a:pt x="209824" y="17111"/>
                  </a:lnTo>
                  <a:lnTo>
                    <a:pt x="211737" y="6722"/>
                  </a:lnTo>
                  <a:close/>
                </a:path>
                <a:path w="259079" h="137159">
                  <a:moveTo>
                    <a:pt x="254362" y="76846"/>
                  </a:moveTo>
                  <a:lnTo>
                    <a:pt x="165445" y="76846"/>
                  </a:lnTo>
                  <a:lnTo>
                    <a:pt x="165445" y="87083"/>
                  </a:lnTo>
                  <a:lnTo>
                    <a:pt x="241834" y="87083"/>
                  </a:lnTo>
                  <a:lnTo>
                    <a:pt x="241834" y="100985"/>
                  </a:lnTo>
                  <a:lnTo>
                    <a:pt x="165904" y="100985"/>
                  </a:lnTo>
                  <a:lnTo>
                    <a:pt x="165904" y="136735"/>
                  </a:lnTo>
                  <a:lnTo>
                    <a:pt x="258945" y="136735"/>
                  </a:lnTo>
                  <a:lnTo>
                    <a:pt x="258945" y="132763"/>
                  </a:lnTo>
                  <a:lnTo>
                    <a:pt x="178431" y="132763"/>
                  </a:lnTo>
                  <a:lnTo>
                    <a:pt x="178431" y="110763"/>
                  </a:lnTo>
                  <a:lnTo>
                    <a:pt x="254362" y="110763"/>
                  </a:lnTo>
                  <a:lnTo>
                    <a:pt x="254362" y="76846"/>
                  </a:lnTo>
                  <a:close/>
                </a:path>
                <a:path w="259079" h="137159">
                  <a:moveTo>
                    <a:pt x="258945" y="126652"/>
                  </a:moveTo>
                  <a:lnTo>
                    <a:pt x="178431" y="126652"/>
                  </a:lnTo>
                  <a:lnTo>
                    <a:pt x="178431" y="132763"/>
                  </a:lnTo>
                  <a:lnTo>
                    <a:pt x="258945" y="132763"/>
                  </a:lnTo>
                  <a:lnTo>
                    <a:pt x="258945" y="126652"/>
                  </a:lnTo>
                  <a:close/>
                </a:path>
              </a:pathLst>
            </a:custGeom>
            <a:solidFill>
              <a:srgbClr val="6775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0" name="object 13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0" y="0"/>
              <a:ext cx="13004800" cy="9753600"/>
            </a:xfrm>
            <a:prstGeom prst="rect">
              <a:avLst/>
            </a:prstGeom>
          </p:spPr>
        </p:pic>
      </p:grpSp>
      <p:sp>
        <p:nvSpPr>
          <p:cNvPr id="132" name="object 132"/>
          <p:cNvSpPr/>
          <p:nvPr/>
        </p:nvSpPr>
        <p:spPr>
          <a:xfrm>
            <a:off x="4551667" y="3006800"/>
            <a:ext cx="5400675" cy="5085080"/>
          </a:xfrm>
          <a:custGeom>
            <a:avLst/>
            <a:gdLst/>
            <a:ahLst/>
            <a:cxnLst/>
            <a:rect l="l" t="t" r="r" b="b"/>
            <a:pathLst>
              <a:path w="5400675" h="5085080">
                <a:moveTo>
                  <a:pt x="5400611" y="558"/>
                </a:moveTo>
                <a:lnTo>
                  <a:pt x="5346420" y="558"/>
                </a:lnTo>
                <a:lnTo>
                  <a:pt x="5346420" y="54749"/>
                </a:lnTo>
                <a:lnTo>
                  <a:pt x="5346420" y="5030889"/>
                </a:lnTo>
                <a:lnTo>
                  <a:pt x="54190" y="5030889"/>
                </a:lnTo>
                <a:lnTo>
                  <a:pt x="54190" y="54749"/>
                </a:lnTo>
                <a:lnTo>
                  <a:pt x="5346420" y="54749"/>
                </a:lnTo>
                <a:lnTo>
                  <a:pt x="5346420" y="558"/>
                </a:lnTo>
                <a:lnTo>
                  <a:pt x="54190" y="558"/>
                </a:lnTo>
                <a:lnTo>
                  <a:pt x="54190" y="0"/>
                </a:lnTo>
                <a:lnTo>
                  <a:pt x="0" y="0"/>
                </a:lnTo>
                <a:lnTo>
                  <a:pt x="0" y="5085080"/>
                </a:lnTo>
                <a:lnTo>
                  <a:pt x="54190" y="5085080"/>
                </a:lnTo>
                <a:lnTo>
                  <a:pt x="5346420" y="5085080"/>
                </a:lnTo>
                <a:lnTo>
                  <a:pt x="5400611" y="5085080"/>
                </a:lnTo>
                <a:lnTo>
                  <a:pt x="5400611" y="558"/>
                </a:lnTo>
                <a:close/>
              </a:path>
            </a:pathLst>
          </a:custGeom>
          <a:solidFill>
            <a:srgbClr val="FF2323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33" name="object 133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4551678" y="0"/>
            <a:ext cx="4352995" cy="1941688"/>
          </a:xfrm>
          <a:prstGeom prst="rect">
            <a:avLst/>
          </a:prstGeom>
        </p:spPr>
      </p:pic>
      <p:grpSp>
        <p:nvGrpSpPr>
          <p:cNvPr id="134" name="object 134"/>
          <p:cNvGrpSpPr/>
          <p:nvPr/>
        </p:nvGrpSpPr>
        <p:grpSpPr>
          <a:xfrm>
            <a:off x="45156" y="2013942"/>
            <a:ext cx="9907270" cy="2546985"/>
            <a:chOff x="45156" y="2013942"/>
            <a:chExt cx="9907270" cy="2546985"/>
          </a:xfrm>
        </p:grpSpPr>
        <p:sp>
          <p:nvSpPr>
            <p:cNvPr id="135" name="object 135"/>
            <p:cNvSpPr/>
            <p:nvPr/>
          </p:nvSpPr>
          <p:spPr>
            <a:xfrm>
              <a:off x="45156" y="2962200"/>
              <a:ext cx="4479925" cy="1598930"/>
            </a:xfrm>
            <a:custGeom>
              <a:avLst/>
              <a:gdLst/>
              <a:ahLst/>
              <a:cxnLst/>
              <a:rect l="l" t="t" r="r" b="b"/>
              <a:pathLst>
                <a:path w="4479925" h="1598929">
                  <a:moveTo>
                    <a:pt x="4479431" y="0"/>
                  </a:moveTo>
                  <a:lnTo>
                    <a:pt x="0" y="0"/>
                  </a:lnTo>
                  <a:lnTo>
                    <a:pt x="0" y="1598506"/>
                  </a:lnTo>
                  <a:lnTo>
                    <a:pt x="4479431" y="1598506"/>
                  </a:lnTo>
                  <a:lnTo>
                    <a:pt x="4479431" y="0"/>
                  </a:lnTo>
                  <a:close/>
                </a:path>
              </a:pathLst>
            </a:custGeom>
            <a:solidFill>
              <a:srgbClr val="FEFEFE">
                <a:alpha val="77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136"/>
            <p:cNvSpPr/>
            <p:nvPr/>
          </p:nvSpPr>
          <p:spPr>
            <a:xfrm>
              <a:off x="45148" y="2962211"/>
              <a:ext cx="4479925" cy="1598930"/>
            </a:xfrm>
            <a:custGeom>
              <a:avLst/>
              <a:gdLst/>
              <a:ahLst/>
              <a:cxnLst/>
              <a:rect l="l" t="t" r="r" b="b"/>
              <a:pathLst>
                <a:path w="4479925" h="1598929">
                  <a:moveTo>
                    <a:pt x="4479429" y="0"/>
                  </a:moveTo>
                  <a:lnTo>
                    <a:pt x="4452340" y="0"/>
                  </a:lnTo>
                  <a:lnTo>
                    <a:pt x="4452340" y="27089"/>
                  </a:lnTo>
                  <a:lnTo>
                    <a:pt x="4452340" y="1571409"/>
                  </a:lnTo>
                  <a:lnTo>
                    <a:pt x="27089" y="1571409"/>
                  </a:lnTo>
                  <a:lnTo>
                    <a:pt x="27089" y="27089"/>
                  </a:lnTo>
                  <a:lnTo>
                    <a:pt x="4452340" y="27089"/>
                  </a:lnTo>
                  <a:lnTo>
                    <a:pt x="4452340" y="0"/>
                  </a:lnTo>
                  <a:lnTo>
                    <a:pt x="27089" y="0"/>
                  </a:lnTo>
                  <a:lnTo>
                    <a:pt x="0" y="0"/>
                  </a:lnTo>
                  <a:lnTo>
                    <a:pt x="0" y="1598498"/>
                  </a:lnTo>
                  <a:lnTo>
                    <a:pt x="27089" y="1598498"/>
                  </a:lnTo>
                  <a:lnTo>
                    <a:pt x="4452340" y="1598498"/>
                  </a:lnTo>
                  <a:lnTo>
                    <a:pt x="4479429" y="1598498"/>
                  </a:lnTo>
                  <a:lnTo>
                    <a:pt x="447942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7" name="object 13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37754" y="3325381"/>
              <a:ext cx="3301193" cy="831941"/>
            </a:xfrm>
            <a:prstGeom prst="rect">
              <a:avLst/>
            </a:prstGeom>
          </p:spPr>
        </p:pic>
        <p:sp>
          <p:nvSpPr>
            <p:cNvPr id="138" name="object 138"/>
            <p:cNvSpPr/>
            <p:nvPr/>
          </p:nvSpPr>
          <p:spPr>
            <a:xfrm>
              <a:off x="2962199" y="2013952"/>
              <a:ext cx="6990080" cy="948690"/>
            </a:xfrm>
            <a:custGeom>
              <a:avLst/>
              <a:gdLst/>
              <a:ahLst/>
              <a:cxnLst/>
              <a:rect l="l" t="t" r="r" b="b"/>
              <a:pathLst>
                <a:path w="6990080" h="948689">
                  <a:moveTo>
                    <a:pt x="6990080" y="0"/>
                  </a:moveTo>
                  <a:lnTo>
                    <a:pt x="6935889" y="0"/>
                  </a:lnTo>
                  <a:lnTo>
                    <a:pt x="6935889" y="54178"/>
                  </a:lnTo>
                  <a:lnTo>
                    <a:pt x="6935889" y="894080"/>
                  </a:lnTo>
                  <a:lnTo>
                    <a:pt x="54190" y="894080"/>
                  </a:lnTo>
                  <a:lnTo>
                    <a:pt x="54190" y="54178"/>
                  </a:lnTo>
                  <a:lnTo>
                    <a:pt x="6935889" y="54178"/>
                  </a:lnTo>
                  <a:lnTo>
                    <a:pt x="6935889" y="0"/>
                  </a:lnTo>
                  <a:lnTo>
                    <a:pt x="54190" y="0"/>
                  </a:lnTo>
                  <a:lnTo>
                    <a:pt x="0" y="0"/>
                  </a:lnTo>
                  <a:lnTo>
                    <a:pt x="0" y="948258"/>
                  </a:lnTo>
                  <a:lnTo>
                    <a:pt x="54190" y="948258"/>
                  </a:lnTo>
                  <a:lnTo>
                    <a:pt x="6935889" y="948258"/>
                  </a:lnTo>
                  <a:lnTo>
                    <a:pt x="6990080" y="948258"/>
                  </a:lnTo>
                  <a:lnTo>
                    <a:pt x="6990080" y="0"/>
                  </a:lnTo>
                  <a:close/>
                </a:path>
              </a:pathLst>
            </a:custGeom>
            <a:solidFill>
              <a:srgbClr val="FF23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140" name="잉크 139">
                <a:extLst>
                  <a:ext uri="{FF2B5EF4-FFF2-40B4-BE49-F238E27FC236}">
                    <a16:creationId xmlns:a16="http://schemas.microsoft.com/office/drawing/2014/main" id="{E4FC5CB1-4031-C48D-B5F8-05B010E5DF01}"/>
                  </a:ext>
                </a:extLst>
              </p14:cNvPr>
              <p14:cNvContentPartPr/>
              <p14:nvPr/>
            </p14:nvContentPartPr>
            <p14:xfrm>
              <a:off x="11917180" y="215180"/>
              <a:ext cx="287640" cy="242280"/>
            </p14:xfrm>
          </p:contentPart>
        </mc:Choice>
        <mc:Fallback>
          <p:pic>
            <p:nvPicPr>
              <p:cNvPr id="140" name="잉크 139">
                <a:extLst>
                  <a:ext uri="{FF2B5EF4-FFF2-40B4-BE49-F238E27FC236}">
                    <a16:creationId xmlns:a16="http://schemas.microsoft.com/office/drawing/2014/main" id="{E4FC5CB1-4031-C48D-B5F8-05B010E5DF01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1881540" y="179540"/>
                <a:ext cx="359280" cy="3139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69136" y="705307"/>
            <a:ext cx="1926589" cy="368300"/>
          </a:xfrm>
          <a:custGeom>
            <a:avLst/>
            <a:gdLst/>
            <a:ahLst/>
            <a:cxnLst/>
            <a:rect l="l" t="t" r="r" b="b"/>
            <a:pathLst>
              <a:path w="1926589" h="368300">
                <a:moveTo>
                  <a:pt x="101193" y="32105"/>
                </a:moveTo>
                <a:lnTo>
                  <a:pt x="95097" y="32105"/>
                </a:lnTo>
                <a:lnTo>
                  <a:pt x="95097" y="97942"/>
                </a:lnTo>
                <a:lnTo>
                  <a:pt x="87725" y="148177"/>
                </a:lnTo>
                <a:lnTo>
                  <a:pt x="67513" y="195326"/>
                </a:lnTo>
                <a:lnTo>
                  <a:pt x="37318" y="234930"/>
                </a:lnTo>
                <a:lnTo>
                  <a:pt x="0" y="262534"/>
                </a:lnTo>
                <a:lnTo>
                  <a:pt x="20726" y="289356"/>
                </a:lnTo>
                <a:lnTo>
                  <a:pt x="53651" y="265392"/>
                </a:lnTo>
                <a:lnTo>
                  <a:pt x="81738" y="232044"/>
                </a:lnTo>
                <a:lnTo>
                  <a:pt x="103563" y="191537"/>
                </a:lnTo>
                <a:lnTo>
                  <a:pt x="112184" y="163830"/>
                </a:lnTo>
                <a:lnTo>
                  <a:pt x="106086" y="144480"/>
                </a:lnTo>
                <a:lnTo>
                  <a:pt x="101193" y="97942"/>
                </a:lnTo>
                <a:lnTo>
                  <a:pt x="101193" y="32105"/>
                </a:lnTo>
                <a:close/>
              </a:path>
              <a:path w="1926589" h="368300">
                <a:moveTo>
                  <a:pt x="128422" y="32105"/>
                </a:moveTo>
                <a:lnTo>
                  <a:pt x="122732" y="32105"/>
                </a:lnTo>
                <a:lnTo>
                  <a:pt x="122732" y="97942"/>
                </a:lnTo>
                <a:lnTo>
                  <a:pt x="117703" y="146095"/>
                </a:lnTo>
                <a:lnTo>
                  <a:pt x="119855" y="188169"/>
                </a:lnTo>
                <a:lnTo>
                  <a:pt x="141134" y="227041"/>
                </a:lnTo>
                <a:lnTo>
                  <a:pt x="168558" y="259123"/>
                </a:lnTo>
                <a:lnTo>
                  <a:pt x="200761" y="282448"/>
                </a:lnTo>
                <a:lnTo>
                  <a:pt x="221488" y="255625"/>
                </a:lnTo>
                <a:lnTo>
                  <a:pt x="185000" y="229101"/>
                </a:lnTo>
                <a:lnTo>
                  <a:pt x="155448" y="191261"/>
                </a:lnTo>
                <a:lnTo>
                  <a:pt x="135648" y="146183"/>
                </a:lnTo>
                <a:lnTo>
                  <a:pt x="128422" y="97942"/>
                </a:lnTo>
                <a:lnTo>
                  <a:pt x="128422" y="32105"/>
                </a:lnTo>
                <a:close/>
              </a:path>
              <a:path w="1926589" h="368300">
                <a:moveTo>
                  <a:pt x="122732" y="32105"/>
                </a:moveTo>
                <a:lnTo>
                  <a:pt x="101193" y="32105"/>
                </a:lnTo>
                <a:lnTo>
                  <a:pt x="101193" y="97942"/>
                </a:lnTo>
                <a:lnTo>
                  <a:pt x="106086" y="144480"/>
                </a:lnTo>
                <a:lnTo>
                  <a:pt x="112184" y="163830"/>
                </a:lnTo>
                <a:lnTo>
                  <a:pt x="117703" y="146095"/>
                </a:lnTo>
                <a:lnTo>
                  <a:pt x="122732" y="97942"/>
                </a:lnTo>
                <a:lnTo>
                  <a:pt x="122732" y="32105"/>
                </a:lnTo>
                <a:close/>
              </a:path>
              <a:path w="1926589" h="368300">
                <a:moveTo>
                  <a:pt x="287731" y="406"/>
                </a:moveTo>
                <a:lnTo>
                  <a:pt x="253593" y="406"/>
                </a:lnTo>
                <a:lnTo>
                  <a:pt x="253593" y="367791"/>
                </a:lnTo>
                <a:lnTo>
                  <a:pt x="287731" y="367791"/>
                </a:lnTo>
                <a:lnTo>
                  <a:pt x="287731" y="177596"/>
                </a:lnTo>
                <a:lnTo>
                  <a:pt x="279603" y="177596"/>
                </a:lnTo>
                <a:lnTo>
                  <a:pt x="279603" y="149148"/>
                </a:lnTo>
                <a:lnTo>
                  <a:pt x="287731" y="149148"/>
                </a:lnTo>
                <a:lnTo>
                  <a:pt x="287731" y="406"/>
                </a:lnTo>
                <a:close/>
              </a:path>
              <a:path w="1926589" h="368300">
                <a:moveTo>
                  <a:pt x="287731" y="149148"/>
                </a:moveTo>
                <a:lnTo>
                  <a:pt x="279603" y="149148"/>
                </a:lnTo>
                <a:lnTo>
                  <a:pt x="279603" y="177596"/>
                </a:lnTo>
                <a:lnTo>
                  <a:pt x="287731" y="177596"/>
                </a:lnTo>
                <a:lnTo>
                  <a:pt x="287731" y="149148"/>
                </a:lnTo>
                <a:close/>
              </a:path>
              <a:path w="1926589" h="368300">
                <a:moveTo>
                  <a:pt x="347878" y="149148"/>
                </a:moveTo>
                <a:lnTo>
                  <a:pt x="287731" y="149148"/>
                </a:lnTo>
                <a:lnTo>
                  <a:pt x="287731" y="177596"/>
                </a:lnTo>
                <a:lnTo>
                  <a:pt x="347878" y="177596"/>
                </a:lnTo>
                <a:lnTo>
                  <a:pt x="347878" y="149148"/>
                </a:lnTo>
                <a:close/>
              </a:path>
              <a:path w="1926589" h="368300">
                <a:moveTo>
                  <a:pt x="679469" y="0"/>
                </a:moveTo>
                <a:lnTo>
                  <a:pt x="645737" y="0"/>
                </a:lnTo>
                <a:lnTo>
                  <a:pt x="645737" y="368198"/>
                </a:lnTo>
                <a:lnTo>
                  <a:pt x="679469" y="368198"/>
                </a:lnTo>
                <a:lnTo>
                  <a:pt x="679469" y="0"/>
                </a:lnTo>
                <a:close/>
              </a:path>
              <a:path w="1926589" h="368300">
                <a:moveTo>
                  <a:pt x="485616" y="28447"/>
                </a:moveTo>
                <a:lnTo>
                  <a:pt x="448271" y="37477"/>
                </a:lnTo>
                <a:lnTo>
                  <a:pt x="418814" y="63195"/>
                </a:lnTo>
                <a:lnTo>
                  <a:pt x="399491" y="103543"/>
                </a:lnTo>
                <a:lnTo>
                  <a:pt x="392550" y="156463"/>
                </a:lnTo>
                <a:lnTo>
                  <a:pt x="399491" y="209619"/>
                </a:lnTo>
                <a:lnTo>
                  <a:pt x="418814" y="250088"/>
                </a:lnTo>
                <a:lnTo>
                  <a:pt x="448271" y="275850"/>
                </a:lnTo>
                <a:lnTo>
                  <a:pt x="485616" y="284886"/>
                </a:lnTo>
                <a:lnTo>
                  <a:pt x="523195" y="275850"/>
                </a:lnTo>
                <a:lnTo>
                  <a:pt x="546882" y="255219"/>
                </a:lnTo>
                <a:lnTo>
                  <a:pt x="485616" y="255219"/>
                </a:lnTo>
                <a:lnTo>
                  <a:pt x="461003" y="248189"/>
                </a:lnTo>
                <a:lnTo>
                  <a:pt x="441725" y="228244"/>
                </a:lnTo>
                <a:lnTo>
                  <a:pt x="429152" y="197097"/>
                </a:lnTo>
                <a:lnTo>
                  <a:pt x="424656" y="156463"/>
                </a:lnTo>
                <a:lnTo>
                  <a:pt x="429152" y="116192"/>
                </a:lnTo>
                <a:lnTo>
                  <a:pt x="441725" y="85445"/>
                </a:lnTo>
                <a:lnTo>
                  <a:pt x="461003" y="65824"/>
                </a:lnTo>
                <a:lnTo>
                  <a:pt x="485616" y="58927"/>
                </a:lnTo>
                <a:lnTo>
                  <a:pt x="547866" y="58927"/>
                </a:lnTo>
                <a:lnTo>
                  <a:pt x="523195" y="37477"/>
                </a:lnTo>
                <a:lnTo>
                  <a:pt x="485616" y="28447"/>
                </a:lnTo>
                <a:close/>
              </a:path>
              <a:path w="1926589" h="368300">
                <a:moveTo>
                  <a:pt x="547866" y="58927"/>
                </a:moveTo>
                <a:lnTo>
                  <a:pt x="485616" y="58927"/>
                </a:lnTo>
                <a:lnTo>
                  <a:pt x="510400" y="65824"/>
                </a:lnTo>
                <a:lnTo>
                  <a:pt x="529659" y="85445"/>
                </a:lnTo>
                <a:lnTo>
                  <a:pt x="542137" y="116192"/>
                </a:lnTo>
                <a:lnTo>
                  <a:pt x="546576" y="156463"/>
                </a:lnTo>
                <a:lnTo>
                  <a:pt x="542137" y="197097"/>
                </a:lnTo>
                <a:lnTo>
                  <a:pt x="529659" y="228244"/>
                </a:lnTo>
                <a:lnTo>
                  <a:pt x="510400" y="248189"/>
                </a:lnTo>
                <a:lnTo>
                  <a:pt x="485616" y="255219"/>
                </a:lnTo>
                <a:lnTo>
                  <a:pt x="546882" y="255219"/>
                </a:lnTo>
                <a:lnTo>
                  <a:pt x="552773" y="250088"/>
                </a:lnTo>
                <a:lnTo>
                  <a:pt x="572141" y="209619"/>
                </a:lnTo>
                <a:lnTo>
                  <a:pt x="579088" y="156463"/>
                </a:lnTo>
                <a:lnTo>
                  <a:pt x="572141" y="103543"/>
                </a:lnTo>
                <a:lnTo>
                  <a:pt x="552773" y="63195"/>
                </a:lnTo>
                <a:lnTo>
                  <a:pt x="547866" y="58927"/>
                </a:lnTo>
                <a:close/>
              </a:path>
              <a:path w="1926589" h="368300">
                <a:moveTo>
                  <a:pt x="1043978" y="31699"/>
                </a:moveTo>
                <a:lnTo>
                  <a:pt x="795667" y="31699"/>
                </a:lnTo>
                <a:lnTo>
                  <a:pt x="795667" y="225551"/>
                </a:lnTo>
                <a:lnTo>
                  <a:pt x="1048042" y="225551"/>
                </a:lnTo>
                <a:lnTo>
                  <a:pt x="1048042" y="206857"/>
                </a:lnTo>
                <a:lnTo>
                  <a:pt x="829805" y="206857"/>
                </a:lnTo>
                <a:lnTo>
                  <a:pt x="829805" y="140614"/>
                </a:lnTo>
                <a:lnTo>
                  <a:pt x="818832" y="140614"/>
                </a:lnTo>
                <a:lnTo>
                  <a:pt x="818832" y="113791"/>
                </a:lnTo>
                <a:lnTo>
                  <a:pt x="829805" y="113791"/>
                </a:lnTo>
                <a:lnTo>
                  <a:pt x="829805" y="59334"/>
                </a:lnTo>
                <a:lnTo>
                  <a:pt x="1043978" y="59334"/>
                </a:lnTo>
                <a:lnTo>
                  <a:pt x="1043978" y="31699"/>
                </a:lnTo>
                <a:close/>
              </a:path>
              <a:path w="1926589" h="368300">
                <a:moveTo>
                  <a:pt x="1048042" y="198323"/>
                </a:moveTo>
                <a:lnTo>
                  <a:pt x="829805" y="198323"/>
                </a:lnTo>
                <a:lnTo>
                  <a:pt x="829805" y="206857"/>
                </a:lnTo>
                <a:lnTo>
                  <a:pt x="1048042" y="206857"/>
                </a:lnTo>
                <a:lnTo>
                  <a:pt x="1048042" y="198323"/>
                </a:lnTo>
                <a:close/>
              </a:path>
              <a:path w="1926589" h="368300">
                <a:moveTo>
                  <a:pt x="829805" y="113791"/>
                </a:moveTo>
                <a:lnTo>
                  <a:pt x="818832" y="113791"/>
                </a:lnTo>
                <a:lnTo>
                  <a:pt x="818832" y="140614"/>
                </a:lnTo>
                <a:lnTo>
                  <a:pt x="829805" y="140614"/>
                </a:lnTo>
                <a:lnTo>
                  <a:pt x="829805" y="113791"/>
                </a:lnTo>
                <a:close/>
              </a:path>
              <a:path w="1926589" h="368300">
                <a:moveTo>
                  <a:pt x="1036256" y="113791"/>
                </a:moveTo>
                <a:lnTo>
                  <a:pt x="829805" y="113791"/>
                </a:lnTo>
                <a:lnTo>
                  <a:pt x="829805" y="140614"/>
                </a:lnTo>
                <a:lnTo>
                  <a:pt x="1036256" y="140614"/>
                </a:lnTo>
                <a:lnTo>
                  <a:pt x="1036256" y="113791"/>
                </a:lnTo>
                <a:close/>
              </a:path>
              <a:path w="1926589" h="368300">
                <a:moveTo>
                  <a:pt x="1085837" y="292608"/>
                </a:moveTo>
                <a:lnTo>
                  <a:pt x="752995" y="292608"/>
                </a:lnTo>
                <a:lnTo>
                  <a:pt x="752995" y="320649"/>
                </a:lnTo>
                <a:lnTo>
                  <a:pt x="1085837" y="320649"/>
                </a:lnTo>
                <a:lnTo>
                  <a:pt x="1085837" y="292608"/>
                </a:lnTo>
                <a:close/>
              </a:path>
              <a:path w="1926589" h="368300">
                <a:moveTo>
                  <a:pt x="1389081" y="292201"/>
                </a:moveTo>
                <a:lnTo>
                  <a:pt x="1241151" y="292201"/>
                </a:lnTo>
                <a:lnTo>
                  <a:pt x="1241151" y="320243"/>
                </a:lnTo>
                <a:lnTo>
                  <a:pt x="1573993" y="320243"/>
                </a:lnTo>
                <a:lnTo>
                  <a:pt x="1573993" y="301548"/>
                </a:lnTo>
                <a:lnTo>
                  <a:pt x="1389081" y="301548"/>
                </a:lnTo>
                <a:lnTo>
                  <a:pt x="1389081" y="292201"/>
                </a:lnTo>
                <a:close/>
              </a:path>
              <a:path w="1926589" h="368300">
                <a:moveTo>
                  <a:pt x="1422406" y="203199"/>
                </a:moveTo>
                <a:lnTo>
                  <a:pt x="1389081" y="203199"/>
                </a:lnTo>
                <a:lnTo>
                  <a:pt x="1389081" y="301548"/>
                </a:lnTo>
                <a:lnTo>
                  <a:pt x="1422406" y="301548"/>
                </a:lnTo>
                <a:lnTo>
                  <a:pt x="1422406" y="203199"/>
                </a:lnTo>
                <a:close/>
              </a:path>
              <a:path w="1926589" h="368300">
                <a:moveTo>
                  <a:pt x="1573993" y="292201"/>
                </a:moveTo>
                <a:lnTo>
                  <a:pt x="1422406" y="292201"/>
                </a:lnTo>
                <a:lnTo>
                  <a:pt x="1422406" y="301548"/>
                </a:lnTo>
                <a:lnTo>
                  <a:pt x="1573993" y="301548"/>
                </a:lnTo>
                <a:lnTo>
                  <a:pt x="1573993" y="292201"/>
                </a:lnTo>
                <a:close/>
              </a:path>
              <a:path w="1926589" h="368300">
                <a:moveTo>
                  <a:pt x="1394364" y="24790"/>
                </a:moveTo>
                <a:lnTo>
                  <a:pt x="1388268" y="24790"/>
                </a:lnTo>
                <a:lnTo>
                  <a:pt x="1388268" y="53238"/>
                </a:lnTo>
                <a:lnTo>
                  <a:pt x="1376400" y="96875"/>
                </a:lnTo>
                <a:lnTo>
                  <a:pt x="1345444" y="134721"/>
                </a:lnTo>
                <a:lnTo>
                  <a:pt x="1302372" y="163423"/>
                </a:lnTo>
                <a:lnTo>
                  <a:pt x="1254156" y="179628"/>
                </a:lnTo>
                <a:lnTo>
                  <a:pt x="1268380" y="207670"/>
                </a:lnTo>
                <a:lnTo>
                  <a:pt x="1312294" y="193209"/>
                </a:lnTo>
                <a:lnTo>
                  <a:pt x="1352833" y="169228"/>
                </a:lnTo>
                <a:lnTo>
                  <a:pt x="1386331" y="137034"/>
                </a:lnTo>
                <a:lnTo>
                  <a:pt x="1405947" y="103377"/>
                </a:lnTo>
                <a:lnTo>
                  <a:pt x="1402775" y="97935"/>
                </a:lnTo>
                <a:lnTo>
                  <a:pt x="1394364" y="53238"/>
                </a:lnTo>
                <a:lnTo>
                  <a:pt x="1394364" y="24790"/>
                </a:lnTo>
                <a:close/>
              </a:path>
              <a:path w="1926589" h="368300">
                <a:moveTo>
                  <a:pt x="1423625" y="24790"/>
                </a:moveTo>
                <a:lnTo>
                  <a:pt x="1417529" y="24790"/>
                </a:lnTo>
                <a:lnTo>
                  <a:pt x="1417529" y="53238"/>
                </a:lnTo>
                <a:lnTo>
                  <a:pt x="1409118" y="97935"/>
                </a:lnTo>
                <a:lnTo>
                  <a:pt x="1425563" y="137034"/>
                </a:lnTo>
                <a:lnTo>
                  <a:pt x="1459060" y="169228"/>
                </a:lnTo>
                <a:lnTo>
                  <a:pt x="1499599" y="193209"/>
                </a:lnTo>
                <a:lnTo>
                  <a:pt x="1543513" y="207670"/>
                </a:lnTo>
                <a:lnTo>
                  <a:pt x="1558143" y="179628"/>
                </a:lnTo>
                <a:lnTo>
                  <a:pt x="1509864" y="163480"/>
                </a:lnTo>
                <a:lnTo>
                  <a:pt x="1466653" y="134873"/>
                </a:lnTo>
                <a:lnTo>
                  <a:pt x="1435557" y="97047"/>
                </a:lnTo>
                <a:lnTo>
                  <a:pt x="1423625" y="53238"/>
                </a:lnTo>
                <a:lnTo>
                  <a:pt x="1423625" y="24790"/>
                </a:lnTo>
                <a:close/>
              </a:path>
              <a:path w="1926589" h="368300">
                <a:moveTo>
                  <a:pt x="1417529" y="24790"/>
                </a:moveTo>
                <a:lnTo>
                  <a:pt x="1394364" y="24790"/>
                </a:lnTo>
                <a:lnTo>
                  <a:pt x="1394364" y="53238"/>
                </a:lnTo>
                <a:lnTo>
                  <a:pt x="1402775" y="97935"/>
                </a:lnTo>
                <a:lnTo>
                  <a:pt x="1405947" y="103377"/>
                </a:lnTo>
                <a:lnTo>
                  <a:pt x="1409118" y="97935"/>
                </a:lnTo>
                <a:lnTo>
                  <a:pt x="1417529" y="53238"/>
                </a:lnTo>
                <a:lnTo>
                  <a:pt x="1417529" y="24790"/>
                </a:lnTo>
                <a:close/>
              </a:path>
              <a:path w="1926589" h="368300">
                <a:moveTo>
                  <a:pt x="1926310" y="406"/>
                </a:moveTo>
                <a:lnTo>
                  <a:pt x="1893798" y="406"/>
                </a:lnTo>
                <a:lnTo>
                  <a:pt x="1893798" y="367791"/>
                </a:lnTo>
                <a:lnTo>
                  <a:pt x="1926310" y="367791"/>
                </a:lnTo>
                <a:lnTo>
                  <a:pt x="1926310" y="175564"/>
                </a:lnTo>
                <a:lnTo>
                  <a:pt x="1904771" y="175564"/>
                </a:lnTo>
                <a:lnTo>
                  <a:pt x="1904771" y="147929"/>
                </a:lnTo>
                <a:lnTo>
                  <a:pt x="1926310" y="147929"/>
                </a:lnTo>
                <a:lnTo>
                  <a:pt x="1926310" y="406"/>
                </a:lnTo>
                <a:close/>
              </a:path>
              <a:path w="1926589" h="368300">
                <a:moveTo>
                  <a:pt x="1844217" y="10159"/>
                </a:moveTo>
                <a:lnTo>
                  <a:pt x="1812112" y="10159"/>
                </a:lnTo>
                <a:lnTo>
                  <a:pt x="1812112" y="349910"/>
                </a:lnTo>
                <a:lnTo>
                  <a:pt x="1844217" y="349910"/>
                </a:lnTo>
                <a:lnTo>
                  <a:pt x="1844217" y="175564"/>
                </a:lnTo>
                <a:lnTo>
                  <a:pt x="1834464" y="175564"/>
                </a:lnTo>
                <a:lnTo>
                  <a:pt x="1834464" y="147929"/>
                </a:lnTo>
                <a:lnTo>
                  <a:pt x="1844217" y="147929"/>
                </a:lnTo>
                <a:lnTo>
                  <a:pt x="1844217" y="10159"/>
                </a:lnTo>
                <a:close/>
              </a:path>
              <a:path w="1926589" h="368300">
                <a:moveTo>
                  <a:pt x="1844217" y="147929"/>
                </a:moveTo>
                <a:lnTo>
                  <a:pt x="1834464" y="147929"/>
                </a:lnTo>
                <a:lnTo>
                  <a:pt x="1834464" y="175564"/>
                </a:lnTo>
                <a:lnTo>
                  <a:pt x="1844217" y="175564"/>
                </a:lnTo>
                <a:lnTo>
                  <a:pt x="1844217" y="147929"/>
                </a:lnTo>
                <a:close/>
              </a:path>
              <a:path w="1926589" h="368300">
                <a:moveTo>
                  <a:pt x="1893798" y="147929"/>
                </a:moveTo>
                <a:lnTo>
                  <a:pt x="1844217" y="147929"/>
                </a:lnTo>
                <a:lnTo>
                  <a:pt x="1844217" y="175564"/>
                </a:lnTo>
                <a:lnTo>
                  <a:pt x="1893798" y="175564"/>
                </a:lnTo>
                <a:lnTo>
                  <a:pt x="1893798" y="147929"/>
                </a:lnTo>
                <a:close/>
              </a:path>
              <a:path w="1926589" h="368300">
                <a:moveTo>
                  <a:pt x="1926310" y="147929"/>
                </a:moveTo>
                <a:lnTo>
                  <a:pt x="1904771" y="147929"/>
                </a:lnTo>
                <a:lnTo>
                  <a:pt x="1904771" y="175564"/>
                </a:lnTo>
                <a:lnTo>
                  <a:pt x="1926310" y="175564"/>
                </a:lnTo>
                <a:lnTo>
                  <a:pt x="1926310" y="147929"/>
                </a:lnTo>
                <a:close/>
              </a:path>
              <a:path w="1926589" h="368300">
                <a:moveTo>
                  <a:pt x="1750745" y="47548"/>
                </a:moveTo>
                <a:lnTo>
                  <a:pt x="1739366" y="47548"/>
                </a:lnTo>
                <a:lnTo>
                  <a:pt x="1739366" y="54051"/>
                </a:lnTo>
                <a:lnTo>
                  <a:pt x="1735247" y="103648"/>
                </a:lnTo>
                <a:lnTo>
                  <a:pt x="1722018" y="150124"/>
                </a:lnTo>
                <a:lnTo>
                  <a:pt x="1698372" y="192893"/>
                </a:lnTo>
                <a:lnTo>
                  <a:pt x="1663002" y="231371"/>
                </a:lnTo>
                <a:lnTo>
                  <a:pt x="1614601" y="264972"/>
                </a:lnTo>
                <a:lnTo>
                  <a:pt x="1634515" y="288950"/>
                </a:lnTo>
                <a:lnTo>
                  <a:pt x="1681097" y="257183"/>
                </a:lnTo>
                <a:lnTo>
                  <a:pt x="1716728" y="221217"/>
                </a:lnTo>
                <a:lnTo>
                  <a:pt x="1742516" y="181660"/>
                </a:lnTo>
                <a:lnTo>
                  <a:pt x="1759566" y="139124"/>
                </a:lnTo>
                <a:lnTo>
                  <a:pt x="1768984" y="94217"/>
                </a:lnTo>
                <a:lnTo>
                  <a:pt x="1770139" y="75590"/>
                </a:lnTo>
                <a:lnTo>
                  <a:pt x="1750745" y="75590"/>
                </a:lnTo>
                <a:lnTo>
                  <a:pt x="1750745" y="47548"/>
                </a:lnTo>
                <a:close/>
              </a:path>
              <a:path w="1926589" h="368300">
                <a:moveTo>
                  <a:pt x="1739366" y="47548"/>
                </a:moveTo>
                <a:lnTo>
                  <a:pt x="1628825" y="47548"/>
                </a:lnTo>
                <a:lnTo>
                  <a:pt x="1628825" y="75590"/>
                </a:lnTo>
                <a:lnTo>
                  <a:pt x="1737577" y="75590"/>
                </a:lnTo>
                <a:lnTo>
                  <a:pt x="1739366" y="54051"/>
                </a:lnTo>
                <a:lnTo>
                  <a:pt x="1739366" y="47548"/>
                </a:lnTo>
                <a:close/>
              </a:path>
              <a:path w="1926589" h="368300">
                <a:moveTo>
                  <a:pt x="1771878" y="47548"/>
                </a:moveTo>
                <a:lnTo>
                  <a:pt x="1750745" y="47548"/>
                </a:lnTo>
                <a:lnTo>
                  <a:pt x="1750745" y="75590"/>
                </a:lnTo>
                <a:lnTo>
                  <a:pt x="1770139" y="75590"/>
                </a:lnTo>
                <a:lnTo>
                  <a:pt x="1771878" y="475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62482" y="425132"/>
            <a:ext cx="2629698" cy="174117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558800" y="0"/>
            <a:ext cx="355600" cy="1041400"/>
          </a:xfrm>
          <a:custGeom>
            <a:avLst/>
            <a:gdLst/>
            <a:ahLst/>
            <a:cxnLst/>
            <a:rect l="l" t="t" r="r" b="b"/>
            <a:pathLst>
              <a:path w="355600" h="1041400">
                <a:moveTo>
                  <a:pt x="355600" y="0"/>
                </a:moveTo>
                <a:lnTo>
                  <a:pt x="0" y="0"/>
                </a:lnTo>
                <a:lnTo>
                  <a:pt x="0" y="1041400"/>
                </a:lnTo>
                <a:lnTo>
                  <a:pt x="355600" y="1041400"/>
                </a:lnTo>
                <a:lnTo>
                  <a:pt x="355600" y="0"/>
                </a:lnTo>
                <a:close/>
              </a:path>
            </a:pathLst>
          </a:custGeom>
          <a:solidFill>
            <a:srgbClr val="EDF8F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4140200" y="421503"/>
            <a:ext cx="8534400" cy="8583930"/>
            <a:chOff x="4470400" y="406400"/>
            <a:chExt cx="8534400" cy="8583930"/>
          </a:xfrm>
        </p:grpSpPr>
        <p:sp>
          <p:nvSpPr>
            <p:cNvPr id="6" name="object 6"/>
            <p:cNvSpPr/>
            <p:nvPr/>
          </p:nvSpPr>
          <p:spPr>
            <a:xfrm>
              <a:off x="4470400" y="406400"/>
              <a:ext cx="8534400" cy="1015365"/>
            </a:xfrm>
            <a:custGeom>
              <a:avLst/>
              <a:gdLst/>
              <a:ahLst/>
              <a:cxnLst/>
              <a:rect l="l" t="t" r="r" b="b"/>
              <a:pathLst>
                <a:path w="8534400" h="1015365">
                  <a:moveTo>
                    <a:pt x="0" y="0"/>
                  </a:moveTo>
                  <a:lnTo>
                    <a:pt x="8534399" y="0"/>
                  </a:lnTo>
                  <a:lnTo>
                    <a:pt x="8534399" y="1014953"/>
                  </a:lnTo>
                  <a:lnTo>
                    <a:pt x="0" y="10149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0B6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21374" y="1334343"/>
              <a:ext cx="7249678" cy="7655656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5151871" y="580392"/>
              <a:ext cx="5698490" cy="667385"/>
            </a:xfrm>
            <a:custGeom>
              <a:avLst/>
              <a:gdLst/>
              <a:ahLst/>
              <a:cxnLst/>
              <a:rect l="l" t="t" r="r" b="b"/>
              <a:pathLst>
                <a:path w="5698490" h="667385">
                  <a:moveTo>
                    <a:pt x="5364755" y="0"/>
                  </a:moveTo>
                  <a:lnTo>
                    <a:pt x="333484" y="0"/>
                  </a:lnTo>
                  <a:lnTo>
                    <a:pt x="284204" y="3615"/>
                  </a:lnTo>
                  <a:lnTo>
                    <a:pt x="237170" y="14119"/>
                  </a:lnTo>
                  <a:lnTo>
                    <a:pt x="192896" y="30994"/>
                  </a:lnTo>
                  <a:lnTo>
                    <a:pt x="151898" y="53726"/>
                  </a:lnTo>
                  <a:lnTo>
                    <a:pt x="114694" y="81798"/>
                  </a:lnTo>
                  <a:lnTo>
                    <a:pt x="81798" y="114694"/>
                  </a:lnTo>
                  <a:lnTo>
                    <a:pt x="53726" y="151898"/>
                  </a:lnTo>
                  <a:lnTo>
                    <a:pt x="30994" y="192896"/>
                  </a:lnTo>
                  <a:lnTo>
                    <a:pt x="14119" y="237169"/>
                  </a:lnTo>
                  <a:lnTo>
                    <a:pt x="3615" y="284204"/>
                  </a:lnTo>
                  <a:lnTo>
                    <a:pt x="0" y="333484"/>
                  </a:lnTo>
                  <a:lnTo>
                    <a:pt x="3615" y="382764"/>
                  </a:lnTo>
                  <a:lnTo>
                    <a:pt x="14119" y="429799"/>
                  </a:lnTo>
                  <a:lnTo>
                    <a:pt x="30994" y="474073"/>
                  </a:lnTo>
                  <a:lnTo>
                    <a:pt x="53726" y="515070"/>
                  </a:lnTo>
                  <a:lnTo>
                    <a:pt x="81798" y="552275"/>
                  </a:lnTo>
                  <a:lnTo>
                    <a:pt x="114694" y="585171"/>
                  </a:lnTo>
                  <a:lnTo>
                    <a:pt x="151898" y="613243"/>
                  </a:lnTo>
                  <a:lnTo>
                    <a:pt x="192896" y="635974"/>
                  </a:lnTo>
                  <a:lnTo>
                    <a:pt x="237170" y="652850"/>
                  </a:lnTo>
                  <a:lnTo>
                    <a:pt x="284204" y="663353"/>
                  </a:lnTo>
                  <a:lnTo>
                    <a:pt x="333484" y="666969"/>
                  </a:lnTo>
                  <a:lnTo>
                    <a:pt x="5364755" y="666969"/>
                  </a:lnTo>
                  <a:lnTo>
                    <a:pt x="5414035" y="663353"/>
                  </a:lnTo>
                  <a:lnTo>
                    <a:pt x="5461070" y="652850"/>
                  </a:lnTo>
                  <a:lnTo>
                    <a:pt x="5505344" y="635974"/>
                  </a:lnTo>
                  <a:lnTo>
                    <a:pt x="5546341" y="613243"/>
                  </a:lnTo>
                  <a:lnTo>
                    <a:pt x="5583546" y="585171"/>
                  </a:lnTo>
                  <a:lnTo>
                    <a:pt x="5616442" y="552275"/>
                  </a:lnTo>
                  <a:lnTo>
                    <a:pt x="5644514" y="515070"/>
                  </a:lnTo>
                  <a:lnTo>
                    <a:pt x="5667245" y="474073"/>
                  </a:lnTo>
                  <a:lnTo>
                    <a:pt x="5684121" y="429799"/>
                  </a:lnTo>
                  <a:lnTo>
                    <a:pt x="5694625" y="382764"/>
                  </a:lnTo>
                  <a:lnTo>
                    <a:pt x="5698240" y="333484"/>
                  </a:lnTo>
                  <a:lnTo>
                    <a:pt x="5694625" y="284204"/>
                  </a:lnTo>
                  <a:lnTo>
                    <a:pt x="5684121" y="237169"/>
                  </a:lnTo>
                  <a:lnTo>
                    <a:pt x="5667245" y="192896"/>
                  </a:lnTo>
                  <a:lnTo>
                    <a:pt x="5644514" y="151898"/>
                  </a:lnTo>
                  <a:lnTo>
                    <a:pt x="5616442" y="114694"/>
                  </a:lnTo>
                  <a:lnTo>
                    <a:pt x="5583546" y="81798"/>
                  </a:lnTo>
                  <a:lnTo>
                    <a:pt x="5546341" y="53726"/>
                  </a:lnTo>
                  <a:lnTo>
                    <a:pt x="5505344" y="30994"/>
                  </a:lnTo>
                  <a:lnTo>
                    <a:pt x="5461070" y="14119"/>
                  </a:lnTo>
                  <a:lnTo>
                    <a:pt x="5414035" y="3615"/>
                  </a:lnTo>
                  <a:lnTo>
                    <a:pt x="5364755" y="0"/>
                  </a:lnTo>
                  <a:close/>
                </a:path>
              </a:pathLst>
            </a:custGeom>
            <a:solidFill>
              <a:srgbClr val="EFF2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093872" y="1421345"/>
              <a:ext cx="6959683" cy="7365665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5441848" y="739888"/>
              <a:ext cx="344805" cy="344805"/>
            </a:xfrm>
            <a:custGeom>
              <a:avLst/>
              <a:gdLst/>
              <a:ahLst/>
              <a:cxnLst/>
              <a:rect l="l" t="t" r="r" b="b"/>
              <a:pathLst>
                <a:path w="344804" h="344805">
                  <a:moveTo>
                    <a:pt x="344220" y="313880"/>
                  </a:moveTo>
                  <a:lnTo>
                    <a:pt x="262280" y="230098"/>
                  </a:lnTo>
                  <a:lnTo>
                    <a:pt x="282600" y="190830"/>
                  </a:lnTo>
                  <a:lnTo>
                    <a:pt x="289991" y="144995"/>
                  </a:lnTo>
                  <a:lnTo>
                    <a:pt x="282600" y="99161"/>
                  </a:lnTo>
                  <a:lnTo>
                    <a:pt x="262013" y="59359"/>
                  </a:lnTo>
                  <a:lnTo>
                    <a:pt x="246494" y="43840"/>
                  </a:lnTo>
                  <a:lnTo>
                    <a:pt x="246494" y="144995"/>
                  </a:lnTo>
                  <a:lnTo>
                    <a:pt x="238518" y="184505"/>
                  </a:lnTo>
                  <a:lnTo>
                    <a:pt x="216763" y="216763"/>
                  </a:lnTo>
                  <a:lnTo>
                    <a:pt x="184505" y="238518"/>
                  </a:lnTo>
                  <a:lnTo>
                    <a:pt x="144995" y="246494"/>
                  </a:lnTo>
                  <a:lnTo>
                    <a:pt x="105486" y="238518"/>
                  </a:lnTo>
                  <a:lnTo>
                    <a:pt x="73228" y="216763"/>
                  </a:lnTo>
                  <a:lnTo>
                    <a:pt x="51473" y="184505"/>
                  </a:lnTo>
                  <a:lnTo>
                    <a:pt x="43497" y="144995"/>
                  </a:lnTo>
                  <a:lnTo>
                    <a:pt x="51473" y="105486"/>
                  </a:lnTo>
                  <a:lnTo>
                    <a:pt x="73228" y="73228"/>
                  </a:lnTo>
                  <a:lnTo>
                    <a:pt x="105486" y="51473"/>
                  </a:lnTo>
                  <a:lnTo>
                    <a:pt x="144995" y="43497"/>
                  </a:lnTo>
                  <a:lnTo>
                    <a:pt x="184505" y="51473"/>
                  </a:lnTo>
                  <a:lnTo>
                    <a:pt x="216763" y="73228"/>
                  </a:lnTo>
                  <a:lnTo>
                    <a:pt x="238518" y="105486"/>
                  </a:lnTo>
                  <a:lnTo>
                    <a:pt x="246494" y="144995"/>
                  </a:lnTo>
                  <a:lnTo>
                    <a:pt x="246494" y="43840"/>
                  </a:lnTo>
                  <a:lnTo>
                    <a:pt x="230632" y="27978"/>
                  </a:lnTo>
                  <a:lnTo>
                    <a:pt x="190830" y="7391"/>
                  </a:lnTo>
                  <a:lnTo>
                    <a:pt x="144995" y="0"/>
                  </a:lnTo>
                  <a:lnTo>
                    <a:pt x="99161" y="7391"/>
                  </a:lnTo>
                  <a:lnTo>
                    <a:pt x="59359" y="27978"/>
                  </a:lnTo>
                  <a:lnTo>
                    <a:pt x="27978" y="59359"/>
                  </a:lnTo>
                  <a:lnTo>
                    <a:pt x="7391" y="99161"/>
                  </a:lnTo>
                  <a:lnTo>
                    <a:pt x="0" y="144995"/>
                  </a:lnTo>
                  <a:lnTo>
                    <a:pt x="7391" y="190830"/>
                  </a:lnTo>
                  <a:lnTo>
                    <a:pt x="27978" y="230632"/>
                  </a:lnTo>
                  <a:lnTo>
                    <a:pt x="59359" y="262013"/>
                  </a:lnTo>
                  <a:lnTo>
                    <a:pt x="99161" y="282600"/>
                  </a:lnTo>
                  <a:lnTo>
                    <a:pt x="144995" y="289991"/>
                  </a:lnTo>
                  <a:lnTo>
                    <a:pt x="190830" y="282600"/>
                  </a:lnTo>
                  <a:lnTo>
                    <a:pt x="230632" y="262013"/>
                  </a:lnTo>
                  <a:lnTo>
                    <a:pt x="231660" y="260985"/>
                  </a:lnTo>
                  <a:lnTo>
                    <a:pt x="313118" y="344297"/>
                  </a:lnTo>
                  <a:lnTo>
                    <a:pt x="344220" y="313880"/>
                  </a:lnTo>
                  <a:close/>
                </a:path>
              </a:pathLst>
            </a:custGeom>
            <a:solidFill>
              <a:srgbClr val="6775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0" y="0"/>
            <a:ext cx="13004800" cy="632460"/>
          </a:xfrm>
          <a:custGeom>
            <a:avLst/>
            <a:gdLst/>
            <a:ahLst/>
            <a:cxnLst/>
            <a:rect l="l" t="t" r="r" b="b"/>
            <a:pathLst>
              <a:path w="13004800" h="632460">
                <a:moveTo>
                  <a:pt x="13004800" y="0"/>
                </a:moveTo>
                <a:lnTo>
                  <a:pt x="0" y="0"/>
                </a:lnTo>
                <a:lnTo>
                  <a:pt x="0" y="632177"/>
                </a:lnTo>
                <a:lnTo>
                  <a:pt x="13004800" y="632177"/>
                </a:lnTo>
                <a:lnTo>
                  <a:pt x="13004800" y="0"/>
                </a:lnTo>
                <a:close/>
              </a:path>
            </a:pathLst>
          </a:custGeom>
          <a:solidFill>
            <a:srgbClr val="70B6BC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487571" y="164393"/>
            <a:ext cx="293827" cy="293893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435842" y="180627"/>
            <a:ext cx="243840" cy="243840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11993309" y="108381"/>
            <a:ext cx="758825" cy="388620"/>
          </a:xfrm>
          <a:custGeom>
            <a:avLst/>
            <a:gdLst/>
            <a:ahLst/>
            <a:cxnLst/>
            <a:rect l="l" t="t" r="r" b="b"/>
            <a:pathLst>
              <a:path w="758825" h="388620">
                <a:moveTo>
                  <a:pt x="234810" y="258927"/>
                </a:moveTo>
                <a:lnTo>
                  <a:pt x="228739" y="252869"/>
                </a:lnTo>
                <a:lnTo>
                  <a:pt x="6070" y="252869"/>
                </a:lnTo>
                <a:lnTo>
                  <a:pt x="0" y="258927"/>
                </a:lnTo>
                <a:lnTo>
                  <a:pt x="0" y="266420"/>
                </a:lnTo>
                <a:lnTo>
                  <a:pt x="0" y="273900"/>
                </a:lnTo>
                <a:lnTo>
                  <a:pt x="6070" y="279958"/>
                </a:lnTo>
                <a:lnTo>
                  <a:pt x="228739" y="279958"/>
                </a:lnTo>
                <a:lnTo>
                  <a:pt x="234810" y="273900"/>
                </a:lnTo>
                <a:lnTo>
                  <a:pt x="234810" y="258927"/>
                </a:lnTo>
                <a:close/>
              </a:path>
              <a:path w="758825" h="388620">
                <a:moveTo>
                  <a:pt x="234810" y="186690"/>
                </a:moveTo>
                <a:lnTo>
                  <a:pt x="228739" y="180619"/>
                </a:lnTo>
                <a:lnTo>
                  <a:pt x="6070" y="180619"/>
                </a:lnTo>
                <a:lnTo>
                  <a:pt x="0" y="186690"/>
                </a:lnTo>
                <a:lnTo>
                  <a:pt x="0" y="194170"/>
                </a:lnTo>
                <a:lnTo>
                  <a:pt x="0" y="201650"/>
                </a:lnTo>
                <a:lnTo>
                  <a:pt x="6070" y="207721"/>
                </a:lnTo>
                <a:lnTo>
                  <a:pt x="228739" y="207721"/>
                </a:lnTo>
                <a:lnTo>
                  <a:pt x="234810" y="201650"/>
                </a:lnTo>
                <a:lnTo>
                  <a:pt x="234810" y="186690"/>
                </a:lnTo>
                <a:close/>
              </a:path>
              <a:path w="758825" h="388620">
                <a:moveTo>
                  <a:pt x="234810" y="114427"/>
                </a:moveTo>
                <a:lnTo>
                  <a:pt x="228739" y="108369"/>
                </a:lnTo>
                <a:lnTo>
                  <a:pt x="6070" y="108369"/>
                </a:lnTo>
                <a:lnTo>
                  <a:pt x="0" y="114427"/>
                </a:lnTo>
                <a:lnTo>
                  <a:pt x="0" y="121920"/>
                </a:lnTo>
                <a:lnTo>
                  <a:pt x="0" y="129400"/>
                </a:lnTo>
                <a:lnTo>
                  <a:pt x="6070" y="135458"/>
                </a:lnTo>
                <a:lnTo>
                  <a:pt x="228739" y="135458"/>
                </a:lnTo>
                <a:lnTo>
                  <a:pt x="234810" y="129400"/>
                </a:lnTo>
                <a:lnTo>
                  <a:pt x="234810" y="114427"/>
                </a:lnTo>
                <a:close/>
              </a:path>
              <a:path w="758825" h="388620">
                <a:moveTo>
                  <a:pt x="758609" y="194170"/>
                </a:moveTo>
                <a:lnTo>
                  <a:pt x="753491" y="149644"/>
                </a:lnTo>
                <a:lnTo>
                  <a:pt x="740549" y="113436"/>
                </a:lnTo>
                <a:lnTo>
                  <a:pt x="740549" y="194170"/>
                </a:lnTo>
                <a:lnTo>
                  <a:pt x="734263" y="240982"/>
                </a:lnTo>
                <a:lnTo>
                  <a:pt x="716508" y="283044"/>
                </a:lnTo>
                <a:lnTo>
                  <a:pt x="688975" y="318693"/>
                </a:lnTo>
                <a:lnTo>
                  <a:pt x="653326" y="346227"/>
                </a:lnTo>
                <a:lnTo>
                  <a:pt x="611263" y="363982"/>
                </a:lnTo>
                <a:lnTo>
                  <a:pt x="564451" y="370268"/>
                </a:lnTo>
                <a:lnTo>
                  <a:pt x="517626" y="363982"/>
                </a:lnTo>
                <a:lnTo>
                  <a:pt x="475564" y="346227"/>
                </a:lnTo>
                <a:lnTo>
                  <a:pt x="439915" y="318693"/>
                </a:lnTo>
                <a:lnTo>
                  <a:pt x="412381" y="283044"/>
                </a:lnTo>
                <a:lnTo>
                  <a:pt x="394627" y="240982"/>
                </a:lnTo>
                <a:lnTo>
                  <a:pt x="388340" y="194170"/>
                </a:lnTo>
                <a:lnTo>
                  <a:pt x="394627" y="147345"/>
                </a:lnTo>
                <a:lnTo>
                  <a:pt x="412381" y="105283"/>
                </a:lnTo>
                <a:lnTo>
                  <a:pt x="439915" y="69634"/>
                </a:lnTo>
                <a:lnTo>
                  <a:pt x="475564" y="42100"/>
                </a:lnTo>
                <a:lnTo>
                  <a:pt x="517626" y="24345"/>
                </a:lnTo>
                <a:lnTo>
                  <a:pt x="564451" y="18059"/>
                </a:lnTo>
                <a:lnTo>
                  <a:pt x="611263" y="24345"/>
                </a:lnTo>
                <a:lnTo>
                  <a:pt x="653326" y="42100"/>
                </a:lnTo>
                <a:lnTo>
                  <a:pt x="688975" y="69634"/>
                </a:lnTo>
                <a:lnTo>
                  <a:pt x="716508" y="105283"/>
                </a:lnTo>
                <a:lnTo>
                  <a:pt x="734263" y="147345"/>
                </a:lnTo>
                <a:lnTo>
                  <a:pt x="740549" y="194170"/>
                </a:lnTo>
                <a:lnTo>
                  <a:pt x="740549" y="113436"/>
                </a:lnTo>
                <a:lnTo>
                  <a:pt x="715962" y="72720"/>
                </a:lnTo>
                <a:lnTo>
                  <a:pt x="685888" y="42659"/>
                </a:lnTo>
                <a:lnTo>
                  <a:pt x="649833" y="19735"/>
                </a:lnTo>
                <a:lnTo>
                  <a:pt x="608965" y="5118"/>
                </a:lnTo>
                <a:lnTo>
                  <a:pt x="564451" y="0"/>
                </a:lnTo>
                <a:lnTo>
                  <a:pt x="519925" y="5118"/>
                </a:lnTo>
                <a:lnTo>
                  <a:pt x="479056" y="19735"/>
                </a:lnTo>
                <a:lnTo>
                  <a:pt x="443001" y="42659"/>
                </a:lnTo>
                <a:lnTo>
                  <a:pt x="412940" y="72720"/>
                </a:lnTo>
                <a:lnTo>
                  <a:pt x="390017" y="108775"/>
                </a:lnTo>
                <a:lnTo>
                  <a:pt x="375412" y="149644"/>
                </a:lnTo>
                <a:lnTo>
                  <a:pt x="370281" y="194170"/>
                </a:lnTo>
                <a:lnTo>
                  <a:pt x="375412" y="238683"/>
                </a:lnTo>
                <a:lnTo>
                  <a:pt x="390017" y="279552"/>
                </a:lnTo>
                <a:lnTo>
                  <a:pt x="412940" y="315607"/>
                </a:lnTo>
                <a:lnTo>
                  <a:pt x="443001" y="345681"/>
                </a:lnTo>
                <a:lnTo>
                  <a:pt x="479056" y="368592"/>
                </a:lnTo>
                <a:lnTo>
                  <a:pt x="519925" y="383209"/>
                </a:lnTo>
                <a:lnTo>
                  <a:pt x="564451" y="388327"/>
                </a:lnTo>
                <a:lnTo>
                  <a:pt x="608965" y="383209"/>
                </a:lnTo>
                <a:lnTo>
                  <a:pt x="649833" y="368592"/>
                </a:lnTo>
                <a:lnTo>
                  <a:pt x="685888" y="345681"/>
                </a:lnTo>
                <a:lnTo>
                  <a:pt x="715962" y="315607"/>
                </a:lnTo>
                <a:lnTo>
                  <a:pt x="738886" y="279552"/>
                </a:lnTo>
                <a:lnTo>
                  <a:pt x="753491" y="238683"/>
                </a:lnTo>
                <a:lnTo>
                  <a:pt x="758609" y="19417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4185" y="0"/>
            <a:ext cx="1155982" cy="803771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801707" y="57720"/>
            <a:ext cx="918083" cy="559469"/>
          </a:xfrm>
          <a:prstGeom prst="rect">
            <a:avLst/>
          </a:prstGeom>
        </p:spPr>
      </p:pic>
      <p:sp>
        <p:nvSpPr>
          <p:cNvPr id="9" name="object 9"/>
          <p:cNvSpPr/>
          <p:nvPr/>
        </p:nvSpPr>
        <p:spPr>
          <a:xfrm>
            <a:off x="1806221" y="62234"/>
            <a:ext cx="836930" cy="478790"/>
          </a:xfrm>
          <a:custGeom>
            <a:avLst/>
            <a:gdLst/>
            <a:ahLst/>
            <a:cxnLst/>
            <a:rect l="l" t="t" r="r" b="b"/>
            <a:pathLst>
              <a:path w="836930" h="478790">
                <a:moveTo>
                  <a:pt x="597722" y="0"/>
                </a:moveTo>
                <a:lnTo>
                  <a:pt x="239088" y="0"/>
                </a:lnTo>
                <a:lnTo>
                  <a:pt x="190904" y="4857"/>
                </a:lnTo>
                <a:lnTo>
                  <a:pt x="146024" y="18788"/>
                </a:lnTo>
                <a:lnTo>
                  <a:pt x="105412" y="40832"/>
                </a:lnTo>
                <a:lnTo>
                  <a:pt x="70027" y="70027"/>
                </a:lnTo>
                <a:lnTo>
                  <a:pt x="40832" y="105412"/>
                </a:lnTo>
                <a:lnTo>
                  <a:pt x="18788" y="146024"/>
                </a:lnTo>
                <a:lnTo>
                  <a:pt x="4857" y="190904"/>
                </a:lnTo>
                <a:lnTo>
                  <a:pt x="0" y="239088"/>
                </a:lnTo>
                <a:lnTo>
                  <a:pt x="4857" y="287273"/>
                </a:lnTo>
                <a:lnTo>
                  <a:pt x="18788" y="332153"/>
                </a:lnTo>
                <a:lnTo>
                  <a:pt x="40832" y="372765"/>
                </a:lnTo>
                <a:lnTo>
                  <a:pt x="70027" y="408150"/>
                </a:lnTo>
                <a:lnTo>
                  <a:pt x="105412" y="437345"/>
                </a:lnTo>
                <a:lnTo>
                  <a:pt x="146024" y="459388"/>
                </a:lnTo>
                <a:lnTo>
                  <a:pt x="190904" y="473320"/>
                </a:lnTo>
                <a:lnTo>
                  <a:pt x="239088" y="478177"/>
                </a:lnTo>
                <a:lnTo>
                  <a:pt x="597722" y="478177"/>
                </a:lnTo>
                <a:lnTo>
                  <a:pt x="645906" y="473320"/>
                </a:lnTo>
                <a:lnTo>
                  <a:pt x="690786" y="459388"/>
                </a:lnTo>
                <a:lnTo>
                  <a:pt x="731399" y="437345"/>
                </a:lnTo>
                <a:lnTo>
                  <a:pt x="766783" y="408150"/>
                </a:lnTo>
                <a:lnTo>
                  <a:pt x="795978" y="372765"/>
                </a:lnTo>
                <a:lnTo>
                  <a:pt x="818022" y="332153"/>
                </a:lnTo>
                <a:lnTo>
                  <a:pt x="831953" y="287273"/>
                </a:lnTo>
                <a:lnTo>
                  <a:pt x="836811" y="239088"/>
                </a:lnTo>
                <a:lnTo>
                  <a:pt x="831953" y="190904"/>
                </a:lnTo>
                <a:lnTo>
                  <a:pt x="818022" y="146024"/>
                </a:lnTo>
                <a:lnTo>
                  <a:pt x="795978" y="105412"/>
                </a:lnTo>
                <a:lnTo>
                  <a:pt x="766783" y="70027"/>
                </a:lnTo>
                <a:lnTo>
                  <a:pt x="731399" y="40832"/>
                </a:lnTo>
                <a:lnTo>
                  <a:pt x="690786" y="18788"/>
                </a:lnTo>
                <a:lnTo>
                  <a:pt x="645906" y="4857"/>
                </a:lnTo>
                <a:lnTo>
                  <a:pt x="59772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801705" y="57719"/>
            <a:ext cx="846455" cy="487680"/>
          </a:xfrm>
          <a:custGeom>
            <a:avLst/>
            <a:gdLst/>
            <a:ahLst/>
            <a:cxnLst/>
            <a:rect l="l" t="t" r="r" b="b"/>
            <a:pathLst>
              <a:path w="846455" h="487680">
                <a:moveTo>
                  <a:pt x="243604" y="0"/>
                </a:moveTo>
                <a:lnTo>
                  <a:pt x="194509" y="4949"/>
                </a:lnTo>
                <a:lnTo>
                  <a:pt x="148782" y="19143"/>
                </a:lnTo>
                <a:lnTo>
                  <a:pt x="107402" y="41603"/>
                </a:lnTo>
                <a:lnTo>
                  <a:pt x="71350" y="71350"/>
                </a:lnTo>
                <a:lnTo>
                  <a:pt x="41603" y="107402"/>
                </a:lnTo>
                <a:lnTo>
                  <a:pt x="19143" y="148782"/>
                </a:lnTo>
                <a:lnTo>
                  <a:pt x="4949" y="194509"/>
                </a:lnTo>
                <a:lnTo>
                  <a:pt x="0" y="243604"/>
                </a:lnTo>
                <a:lnTo>
                  <a:pt x="4949" y="292699"/>
                </a:lnTo>
                <a:lnTo>
                  <a:pt x="19143" y="338426"/>
                </a:lnTo>
                <a:lnTo>
                  <a:pt x="41603" y="379806"/>
                </a:lnTo>
                <a:lnTo>
                  <a:pt x="71350" y="415858"/>
                </a:lnTo>
                <a:lnTo>
                  <a:pt x="107402" y="445605"/>
                </a:lnTo>
                <a:lnTo>
                  <a:pt x="148782" y="468065"/>
                </a:lnTo>
                <a:lnTo>
                  <a:pt x="194509" y="482259"/>
                </a:lnTo>
                <a:lnTo>
                  <a:pt x="243604" y="487208"/>
                </a:lnTo>
                <a:lnTo>
                  <a:pt x="243604" y="478177"/>
                </a:lnTo>
                <a:lnTo>
                  <a:pt x="196329" y="473412"/>
                </a:lnTo>
                <a:lnTo>
                  <a:pt x="152297" y="459743"/>
                </a:lnTo>
                <a:lnTo>
                  <a:pt x="112452" y="438116"/>
                </a:lnTo>
                <a:lnTo>
                  <a:pt x="77736" y="409472"/>
                </a:lnTo>
                <a:lnTo>
                  <a:pt x="49092" y="374756"/>
                </a:lnTo>
                <a:lnTo>
                  <a:pt x="27465" y="334911"/>
                </a:lnTo>
                <a:lnTo>
                  <a:pt x="13796" y="290879"/>
                </a:lnTo>
                <a:lnTo>
                  <a:pt x="9031" y="243604"/>
                </a:lnTo>
                <a:lnTo>
                  <a:pt x="13796" y="196329"/>
                </a:lnTo>
                <a:lnTo>
                  <a:pt x="27465" y="152297"/>
                </a:lnTo>
                <a:lnTo>
                  <a:pt x="49092" y="112452"/>
                </a:lnTo>
                <a:lnTo>
                  <a:pt x="77736" y="77736"/>
                </a:lnTo>
                <a:lnTo>
                  <a:pt x="112452" y="49092"/>
                </a:lnTo>
                <a:lnTo>
                  <a:pt x="152297" y="27465"/>
                </a:lnTo>
                <a:lnTo>
                  <a:pt x="196329" y="13796"/>
                </a:lnTo>
                <a:lnTo>
                  <a:pt x="243604" y="9031"/>
                </a:lnTo>
                <a:lnTo>
                  <a:pt x="243604" y="0"/>
                </a:lnTo>
                <a:close/>
              </a:path>
              <a:path w="846455" h="487680">
                <a:moveTo>
                  <a:pt x="602237" y="478177"/>
                </a:moveTo>
                <a:lnTo>
                  <a:pt x="243604" y="478177"/>
                </a:lnTo>
                <a:lnTo>
                  <a:pt x="243604" y="487208"/>
                </a:lnTo>
                <a:lnTo>
                  <a:pt x="602237" y="487208"/>
                </a:lnTo>
                <a:lnTo>
                  <a:pt x="602237" y="478177"/>
                </a:lnTo>
                <a:close/>
              </a:path>
              <a:path w="846455" h="487680">
                <a:moveTo>
                  <a:pt x="602237" y="0"/>
                </a:moveTo>
                <a:lnTo>
                  <a:pt x="602237" y="9031"/>
                </a:lnTo>
                <a:lnTo>
                  <a:pt x="649512" y="13796"/>
                </a:lnTo>
                <a:lnTo>
                  <a:pt x="693544" y="27465"/>
                </a:lnTo>
                <a:lnTo>
                  <a:pt x="733389" y="49092"/>
                </a:lnTo>
                <a:lnTo>
                  <a:pt x="768106" y="77736"/>
                </a:lnTo>
                <a:lnTo>
                  <a:pt x="796749" y="112452"/>
                </a:lnTo>
                <a:lnTo>
                  <a:pt x="818377" y="152297"/>
                </a:lnTo>
                <a:lnTo>
                  <a:pt x="832045" y="196329"/>
                </a:lnTo>
                <a:lnTo>
                  <a:pt x="836811" y="243604"/>
                </a:lnTo>
                <a:lnTo>
                  <a:pt x="832045" y="290879"/>
                </a:lnTo>
                <a:lnTo>
                  <a:pt x="818377" y="334911"/>
                </a:lnTo>
                <a:lnTo>
                  <a:pt x="796749" y="374756"/>
                </a:lnTo>
                <a:lnTo>
                  <a:pt x="768106" y="409472"/>
                </a:lnTo>
                <a:lnTo>
                  <a:pt x="733389" y="438116"/>
                </a:lnTo>
                <a:lnTo>
                  <a:pt x="693544" y="459743"/>
                </a:lnTo>
                <a:lnTo>
                  <a:pt x="649512" y="473412"/>
                </a:lnTo>
                <a:lnTo>
                  <a:pt x="602237" y="478177"/>
                </a:lnTo>
                <a:lnTo>
                  <a:pt x="602237" y="487208"/>
                </a:lnTo>
                <a:lnTo>
                  <a:pt x="651332" y="482259"/>
                </a:lnTo>
                <a:lnTo>
                  <a:pt x="697059" y="468065"/>
                </a:lnTo>
                <a:lnTo>
                  <a:pt x="738439" y="445605"/>
                </a:lnTo>
                <a:lnTo>
                  <a:pt x="774492" y="415858"/>
                </a:lnTo>
                <a:lnTo>
                  <a:pt x="804238" y="379806"/>
                </a:lnTo>
                <a:lnTo>
                  <a:pt x="826698" y="338426"/>
                </a:lnTo>
                <a:lnTo>
                  <a:pt x="840893" y="292699"/>
                </a:lnTo>
                <a:lnTo>
                  <a:pt x="845842" y="243604"/>
                </a:lnTo>
                <a:lnTo>
                  <a:pt x="840893" y="194509"/>
                </a:lnTo>
                <a:lnTo>
                  <a:pt x="826698" y="148782"/>
                </a:lnTo>
                <a:lnTo>
                  <a:pt x="804238" y="107402"/>
                </a:lnTo>
                <a:lnTo>
                  <a:pt x="774492" y="71350"/>
                </a:lnTo>
                <a:lnTo>
                  <a:pt x="738439" y="41603"/>
                </a:lnTo>
                <a:lnTo>
                  <a:pt x="697059" y="19143"/>
                </a:lnTo>
                <a:lnTo>
                  <a:pt x="651332" y="4949"/>
                </a:lnTo>
                <a:lnTo>
                  <a:pt x="602237" y="0"/>
                </a:lnTo>
                <a:close/>
              </a:path>
              <a:path w="846455" h="487680">
                <a:moveTo>
                  <a:pt x="602237" y="0"/>
                </a:moveTo>
                <a:lnTo>
                  <a:pt x="243604" y="0"/>
                </a:lnTo>
                <a:lnTo>
                  <a:pt x="243604" y="9031"/>
                </a:lnTo>
                <a:lnTo>
                  <a:pt x="602237" y="9031"/>
                </a:lnTo>
                <a:lnTo>
                  <a:pt x="602237" y="0"/>
                </a:lnTo>
                <a:close/>
              </a:path>
            </a:pathLst>
          </a:custGeom>
          <a:solidFill>
            <a:srgbClr val="66A7A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045246" y="199307"/>
            <a:ext cx="394335" cy="201930"/>
          </a:xfrm>
          <a:custGeom>
            <a:avLst/>
            <a:gdLst/>
            <a:ahLst/>
            <a:cxnLst/>
            <a:rect l="l" t="t" r="r" b="b"/>
            <a:pathLst>
              <a:path w="394335" h="201929">
                <a:moveTo>
                  <a:pt x="173171" y="0"/>
                </a:moveTo>
                <a:lnTo>
                  <a:pt x="155109" y="0"/>
                </a:lnTo>
                <a:lnTo>
                  <a:pt x="155109" y="126435"/>
                </a:lnTo>
                <a:lnTo>
                  <a:pt x="173171" y="126435"/>
                </a:lnTo>
                <a:lnTo>
                  <a:pt x="173171" y="0"/>
                </a:lnTo>
                <a:close/>
              </a:path>
              <a:path w="394335" h="201929">
                <a:moveTo>
                  <a:pt x="64346" y="91868"/>
                </a:moveTo>
                <a:lnTo>
                  <a:pt x="52888" y="92794"/>
                </a:lnTo>
                <a:lnTo>
                  <a:pt x="46510" y="93016"/>
                </a:lnTo>
                <a:lnTo>
                  <a:pt x="46510" y="125758"/>
                </a:lnTo>
                <a:lnTo>
                  <a:pt x="64346" y="125758"/>
                </a:lnTo>
                <a:lnTo>
                  <a:pt x="64346" y="91868"/>
                </a:lnTo>
                <a:close/>
              </a:path>
              <a:path w="394335" h="201929">
                <a:moveTo>
                  <a:pt x="136144" y="3612"/>
                </a:moveTo>
                <a:lnTo>
                  <a:pt x="118307" y="3612"/>
                </a:lnTo>
                <a:lnTo>
                  <a:pt x="118307" y="125758"/>
                </a:lnTo>
                <a:lnTo>
                  <a:pt x="136144" y="125758"/>
                </a:lnTo>
                <a:lnTo>
                  <a:pt x="136144" y="114469"/>
                </a:lnTo>
                <a:lnTo>
                  <a:pt x="127112" y="114469"/>
                </a:lnTo>
                <a:lnTo>
                  <a:pt x="127112" y="101148"/>
                </a:lnTo>
                <a:lnTo>
                  <a:pt x="136144" y="101148"/>
                </a:lnTo>
                <a:lnTo>
                  <a:pt x="136144" y="3612"/>
                </a:lnTo>
                <a:close/>
              </a:path>
              <a:path w="394335" h="201929">
                <a:moveTo>
                  <a:pt x="118307" y="101148"/>
                </a:moveTo>
                <a:lnTo>
                  <a:pt x="82634" y="101148"/>
                </a:lnTo>
                <a:lnTo>
                  <a:pt x="82634" y="114469"/>
                </a:lnTo>
                <a:lnTo>
                  <a:pt x="118307" y="114469"/>
                </a:lnTo>
                <a:lnTo>
                  <a:pt x="118307" y="101148"/>
                </a:lnTo>
                <a:close/>
              </a:path>
              <a:path w="394335" h="201929">
                <a:moveTo>
                  <a:pt x="136144" y="101148"/>
                </a:moveTo>
                <a:lnTo>
                  <a:pt x="127112" y="101148"/>
                </a:lnTo>
                <a:lnTo>
                  <a:pt x="127112" y="114469"/>
                </a:lnTo>
                <a:lnTo>
                  <a:pt x="136144" y="114469"/>
                </a:lnTo>
                <a:lnTo>
                  <a:pt x="136144" y="101148"/>
                </a:lnTo>
                <a:close/>
              </a:path>
              <a:path w="394335" h="201929">
                <a:moveTo>
                  <a:pt x="107470" y="73377"/>
                </a:moveTo>
                <a:lnTo>
                  <a:pt x="80327" y="76581"/>
                </a:lnTo>
                <a:lnTo>
                  <a:pt x="51533" y="78344"/>
                </a:lnTo>
                <a:lnTo>
                  <a:pt x="23840" y="79092"/>
                </a:lnTo>
                <a:lnTo>
                  <a:pt x="0" y="79248"/>
                </a:lnTo>
                <a:lnTo>
                  <a:pt x="2032" y="93923"/>
                </a:lnTo>
                <a:lnTo>
                  <a:pt x="25703" y="93740"/>
                </a:lnTo>
                <a:lnTo>
                  <a:pt x="46510" y="93016"/>
                </a:lnTo>
                <a:lnTo>
                  <a:pt x="46510" y="86472"/>
                </a:lnTo>
                <a:lnTo>
                  <a:pt x="107364" y="86472"/>
                </a:lnTo>
                <a:lnTo>
                  <a:pt x="108824" y="86247"/>
                </a:lnTo>
                <a:lnTo>
                  <a:pt x="107470" y="73377"/>
                </a:lnTo>
                <a:close/>
              </a:path>
              <a:path w="394335" h="201929">
                <a:moveTo>
                  <a:pt x="64346" y="86472"/>
                </a:moveTo>
                <a:lnTo>
                  <a:pt x="46510" y="86472"/>
                </a:lnTo>
                <a:lnTo>
                  <a:pt x="46510" y="93016"/>
                </a:lnTo>
                <a:lnTo>
                  <a:pt x="52888" y="92794"/>
                </a:lnTo>
                <a:lnTo>
                  <a:pt x="64346" y="91868"/>
                </a:lnTo>
                <a:lnTo>
                  <a:pt x="64346" y="86472"/>
                </a:lnTo>
                <a:close/>
              </a:path>
              <a:path w="394335" h="201929">
                <a:moveTo>
                  <a:pt x="107364" y="86472"/>
                </a:moveTo>
                <a:lnTo>
                  <a:pt x="64346" y="86472"/>
                </a:lnTo>
                <a:lnTo>
                  <a:pt x="64346" y="91868"/>
                </a:lnTo>
                <a:lnTo>
                  <a:pt x="81343" y="90494"/>
                </a:lnTo>
                <a:lnTo>
                  <a:pt x="107364" y="86472"/>
                </a:lnTo>
                <a:close/>
              </a:path>
              <a:path w="394335" h="201929">
                <a:moveTo>
                  <a:pt x="55089" y="6999"/>
                </a:moveTo>
                <a:lnTo>
                  <a:pt x="36900" y="9122"/>
                </a:lnTo>
                <a:lnTo>
                  <a:pt x="22860" y="15183"/>
                </a:lnTo>
                <a:lnTo>
                  <a:pt x="13814" y="24715"/>
                </a:lnTo>
                <a:lnTo>
                  <a:pt x="10611" y="37253"/>
                </a:lnTo>
                <a:lnTo>
                  <a:pt x="13814" y="49921"/>
                </a:lnTo>
                <a:lnTo>
                  <a:pt x="22860" y="59520"/>
                </a:lnTo>
                <a:lnTo>
                  <a:pt x="36900" y="65606"/>
                </a:lnTo>
                <a:lnTo>
                  <a:pt x="55089" y="67733"/>
                </a:lnTo>
                <a:lnTo>
                  <a:pt x="73148" y="65606"/>
                </a:lnTo>
                <a:lnTo>
                  <a:pt x="87122" y="59520"/>
                </a:lnTo>
                <a:lnTo>
                  <a:pt x="92134" y="54186"/>
                </a:lnTo>
                <a:lnTo>
                  <a:pt x="55089" y="54186"/>
                </a:lnTo>
                <a:lnTo>
                  <a:pt x="43737" y="53033"/>
                </a:lnTo>
                <a:lnTo>
                  <a:pt x="35052" y="49699"/>
                </a:lnTo>
                <a:lnTo>
                  <a:pt x="29499" y="44375"/>
                </a:lnTo>
                <a:lnTo>
                  <a:pt x="27544" y="37253"/>
                </a:lnTo>
                <a:lnTo>
                  <a:pt x="29499" y="30226"/>
                </a:lnTo>
                <a:lnTo>
                  <a:pt x="35052" y="24892"/>
                </a:lnTo>
                <a:lnTo>
                  <a:pt x="43737" y="21505"/>
                </a:lnTo>
                <a:lnTo>
                  <a:pt x="55089" y="20320"/>
                </a:lnTo>
                <a:lnTo>
                  <a:pt x="91982" y="20320"/>
                </a:lnTo>
                <a:lnTo>
                  <a:pt x="87122" y="15183"/>
                </a:lnTo>
                <a:lnTo>
                  <a:pt x="73148" y="9122"/>
                </a:lnTo>
                <a:lnTo>
                  <a:pt x="55089" y="6999"/>
                </a:lnTo>
                <a:close/>
              </a:path>
              <a:path w="394335" h="201929">
                <a:moveTo>
                  <a:pt x="91982" y="20320"/>
                </a:moveTo>
                <a:lnTo>
                  <a:pt x="55089" y="20320"/>
                </a:lnTo>
                <a:lnTo>
                  <a:pt x="66311" y="21505"/>
                </a:lnTo>
                <a:lnTo>
                  <a:pt x="74930" y="24892"/>
                </a:lnTo>
                <a:lnTo>
                  <a:pt x="80458" y="30226"/>
                </a:lnTo>
                <a:lnTo>
                  <a:pt x="82408" y="37253"/>
                </a:lnTo>
                <a:lnTo>
                  <a:pt x="80458" y="44375"/>
                </a:lnTo>
                <a:lnTo>
                  <a:pt x="74930" y="49699"/>
                </a:lnTo>
                <a:lnTo>
                  <a:pt x="66311" y="53033"/>
                </a:lnTo>
                <a:lnTo>
                  <a:pt x="55089" y="54186"/>
                </a:lnTo>
                <a:lnTo>
                  <a:pt x="92134" y="54186"/>
                </a:lnTo>
                <a:lnTo>
                  <a:pt x="96142" y="49921"/>
                </a:lnTo>
                <a:lnTo>
                  <a:pt x="99342" y="37253"/>
                </a:lnTo>
                <a:lnTo>
                  <a:pt x="96142" y="24715"/>
                </a:lnTo>
                <a:lnTo>
                  <a:pt x="91982" y="20320"/>
                </a:lnTo>
                <a:close/>
              </a:path>
              <a:path w="394335" h="201929">
                <a:moveTo>
                  <a:pt x="54412" y="133886"/>
                </a:moveTo>
                <a:lnTo>
                  <a:pt x="35898" y="133886"/>
                </a:lnTo>
                <a:lnTo>
                  <a:pt x="35898" y="201393"/>
                </a:lnTo>
                <a:lnTo>
                  <a:pt x="173171" y="201393"/>
                </a:lnTo>
                <a:lnTo>
                  <a:pt x="173171" y="186492"/>
                </a:lnTo>
                <a:lnTo>
                  <a:pt x="54412" y="186492"/>
                </a:lnTo>
                <a:lnTo>
                  <a:pt x="54412" y="167301"/>
                </a:lnTo>
                <a:lnTo>
                  <a:pt x="173171" y="167301"/>
                </a:lnTo>
                <a:lnTo>
                  <a:pt x="173171" y="152851"/>
                </a:lnTo>
                <a:lnTo>
                  <a:pt x="54412" y="152851"/>
                </a:lnTo>
                <a:lnTo>
                  <a:pt x="54412" y="133886"/>
                </a:lnTo>
                <a:close/>
              </a:path>
              <a:path w="394335" h="201929">
                <a:moveTo>
                  <a:pt x="173171" y="167301"/>
                </a:moveTo>
                <a:lnTo>
                  <a:pt x="154657" y="167301"/>
                </a:lnTo>
                <a:lnTo>
                  <a:pt x="154657" y="186492"/>
                </a:lnTo>
                <a:lnTo>
                  <a:pt x="173171" y="186492"/>
                </a:lnTo>
                <a:lnTo>
                  <a:pt x="173171" y="167301"/>
                </a:lnTo>
                <a:close/>
              </a:path>
              <a:path w="394335" h="201929">
                <a:moveTo>
                  <a:pt x="173171" y="133886"/>
                </a:moveTo>
                <a:lnTo>
                  <a:pt x="154657" y="133886"/>
                </a:lnTo>
                <a:lnTo>
                  <a:pt x="154657" y="152851"/>
                </a:lnTo>
                <a:lnTo>
                  <a:pt x="173171" y="152851"/>
                </a:lnTo>
                <a:lnTo>
                  <a:pt x="173171" y="133886"/>
                </a:lnTo>
                <a:close/>
              </a:path>
              <a:path w="394335" h="201929">
                <a:moveTo>
                  <a:pt x="250821" y="145175"/>
                </a:moveTo>
                <a:lnTo>
                  <a:pt x="232307" y="145175"/>
                </a:lnTo>
                <a:lnTo>
                  <a:pt x="232307" y="199587"/>
                </a:lnTo>
                <a:lnTo>
                  <a:pt x="373193" y="199587"/>
                </a:lnTo>
                <a:lnTo>
                  <a:pt x="373193" y="191233"/>
                </a:lnTo>
                <a:lnTo>
                  <a:pt x="250821" y="191233"/>
                </a:lnTo>
                <a:lnTo>
                  <a:pt x="250821" y="145175"/>
                </a:lnTo>
                <a:close/>
              </a:path>
              <a:path w="394335" h="201929">
                <a:moveTo>
                  <a:pt x="373193" y="184234"/>
                </a:moveTo>
                <a:lnTo>
                  <a:pt x="250821" y="184234"/>
                </a:lnTo>
                <a:lnTo>
                  <a:pt x="250821" y="191233"/>
                </a:lnTo>
                <a:lnTo>
                  <a:pt x="373193" y="191233"/>
                </a:lnTo>
                <a:lnTo>
                  <a:pt x="373193" y="184234"/>
                </a:lnTo>
                <a:close/>
              </a:path>
              <a:path w="394335" h="201929">
                <a:moveTo>
                  <a:pt x="312007" y="117404"/>
                </a:moveTo>
                <a:lnTo>
                  <a:pt x="293267" y="117404"/>
                </a:lnTo>
                <a:lnTo>
                  <a:pt x="293267" y="163914"/>
                </a:lnTo>
                <a:lnTo>
                  <a:pt x="312007" y="163914"/>
                </a:lnTo>
                <a:lnTo>
                  <a:pt x="312007" y="117404"/>
                </a:lnTo>
                <a:close/>
              </a:path>
              <a:path w="394335" h="201929">
                <a:moveTo>
                  <a:pt x="393964" y="111534"/>
                </a:moveTo>
                <a:lnTo>
                  <a:pt x="208826" y="111534"/>
                </a:lnTo>
                <a:lnTo>
                  <a:pt x="208826" y="126887"/>
                </a:lnTo>
                <a:lnTo>
                  <a:pt x="293267" y="126887"/>
                </a:lnTo>
                <a:lnTo>
                  <a:pt x="293267" y="117404"/>
                </a:lnTo>
                <a:lnTo>
                  <a:pt x="393964" y="117404"/>
                </a:lnTo>
                <a:lnTo>
                  <a:pt x="393964" y="111534"/>
                </a:lnTo>
                <a:close/>
              </a:path>
              <a:path w="394335" h="201929">
                <a:moveTo>
                  <a:pt x="393964" y="117404"/>
                </a:moveTo>
                <a:lnTo>
                  <a:pt x="312007" y="117404"/>
                </a:lnTo>
                <a:lnTo>
                  <a:pt x="312007" y="126887"/>
                </a:lnTo>
                <a:lnTo>
                  <a:pt x="393964" y="126887"/>
                </a:lnTo>
                <a:lnTo>
                  <a:pt x="393964" y="117404"/>
                </a:lnTo>
                <a:close/>
              </a:path>
              <a:path w="394335" h="201929">
                <a:moveTo>
                  <a:pt x="370709" y="7450"/>
                </a:moveTo>
                <a:lnTo>
                  <a:pt x="233210" y="7450"/>
                </a:lnTo>
                <a:lnTo>
                  <a:pt x="233210" y="94375"/>
                </a:lnTo>
                <a:lnTo>
                  <a:pt x="371612" y="94375"/>
                </a:lnTo>
                <a:lnTo>
                  <a:pt x="371612" y="86247"/>
                </a:lnTo>
                <a:lnTo>
                  <a:pt x="251724" y="86247"/>
                </a:lnTo>
                <a:lnTo>
                  <a:pt x="251724" y="57799"/>
                </a:lnTo>
                <a:lnTo>
                  <a:pt x="246305" y="57799"/>
                </a:lnTo>
                <a:lnTo>
                  <a:pt x="246305" y="43349"/>
                </a:lnTo>
                <a:lnTo>
                  <a:pt x="251724" y="43349"/>
                </a:lnTo>
                <a:lnTo>
                  <a:pt x="251724" y="22577"/>
                </a:lnTo>
                <a:lnTo>
                  <a:pt x="370709" y="22577"/>
                </a:lnTo>
                <a:lnTo>
                  <a:pt x="370709" y="7450"/>
                </a:lnTo>
                <a:close/>
              </a:path>
              <a:path w="394335" h="201929">
                <a:moveTo>
                  <a:pt x="371612" y="79248"/>
                </a:moveTo>
                <a:lnTo>
                  <a:pt x="251724" y="79248"/>
                </a:lnTo>
                <a:lnTo>
                  <a:pt x="251724" y="86247"/>
                </a:lnTo>
                <a:lnTo>
                  <a:pt x="371612" y="86247"/>
                </a:lnTo>
                <a:lnTo>
                  <a:pt x="371612" y="79248"/>
                </a:lnTo>
                <a:close/>
              </a:path>
              <a:path w="394335" h="201929">
                <a:moveTo>
                  <a:pt x="251724" y="43349"/>
                </a:moveTo>
                <a:lnTo>
                  <a:pt x="246305" y="43349"/>
                </a:lnTo>
                <a:lnTo>
                  <a:pt x="246305" y="57799"/>
                </a:lnTo>
                <a:lnTo>
                  <a:pt x="251724" y="57799"/>
                </a:lnTo>
                <a:lnTo>
                  <a:pt x="251724" y="43349"/>
                </a:lnTo>
                <a:close/>
              </a:path>
              <a:path w="394335" h="201929">
                <a:moveTo>
                  <a:pt x="365290" y="43349"/>
                </a:moveTo>
                <a:lnTo>
                  <a:pt x="251724" y="43349"/>
                </a:lnTo>
                <a:lnTo>
                  <a:pt x="251724" y="57799"/>
                </a:lnTo>
                <a:lnTo>
                  <a:pt x="365290" y="57799"/>
                </a:lnTo>
                <a:lnTo>
                  <a:pt x="365290" y="43349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059181" y="195363"/>
            <a:ext cx="592455" cy="201930"/>
          </a:xfrm>
          <a:custGeom>
            <a:avLst/>
            <a:gdLst/>
            <a:ahLst/>
            <a:cxnLst/>
            <a:rect l="l" t="t" r="r" b="b"/>
            <a:pathLst>
              <a:path w="592454" h="201929">
                <a:moveTo>
                  <a:pt x="173171" y="0"/>
                </a:moveTo>
                <a:lnTo>
                  <a:pt x="155109" y="0"/>
                </a:lnTo>
                <a:lnTo>
                  <a:pt x="155109" y="126435"/>
                </a:lnTo>
                <a:lnTo>
                  <a:pt x="173171" y="126435"/>
                </a:lnTo>
                <a:lnTo>
                  <a:pt x="173171" y="0"/>
                </a:lnTo>
                <a:close/>
              </a:path>
              <a:path w="592454" h="201929">
                <a:moveTo>
                  <a:pt x="64346" y="91868"/>
                </a:moveTo>
                <a:lnTo>
                  <a:pt x="52888" y="92794"/>
                </a:lnTo>
                <a:lnTo>
                  <a:pt x="46510" y="93016"/>
                </a:lnTo>
                <a:lnTo>
                  <a:pt x="46510" y="125758"/>
                </a:lnTo>
                <a:lnTo>
                  <a:pt x="64346" y="125758"/>
                </a:lnTo>
                <a:lnTo>
                  <a:pt x="64346" y="91868"/>
                </a:lnTo>
                <a:close/>
              </a:path>
              <a:path w="592454" h="201929">
                <a:moveTo>
                  <a:pt x="136144" y="3612"/>
                </a:moveTo>
                <a:lnTo>
                  <a:pt x="118307" y="3612"/>
                </a:lnTo>
                <a:lnTo>
                  <a:pt x="118307" y="125758"/>
                </a:lnTo>
                <a:lnTo>
                  <a:pt x="136144" y="125758"/>
                </a:lnTo>
                <a:lnTo>
                  <a:pt x="136144" y="114469"/>
                </a:lnTo>
                <a:lnTo>
                  <a:pt x="127112" y="114469"/>
                </a:lnTo>
                <a:lnTo>
                  <a:pt x="127112" y="101148"/>
                </a:lnTo>
                <a:lnTo>
                  <a:pt x="136144" y="101148"/>
                </a:lnTo>
                <a:lnTo>
                  <a:pt x="136144" y="3612"/>
                </a:lnTo>
                <a:close/>
              </a:path>
              <a:path w="592454" h="201929">
                <a:moveTo>
                  <a:pt x="118307" y="101148"/>
                </a:moveTo>
                <a:lnTo>
                  <a:pt x="82634" y="101148"/>
                </a:lnTo>
                <a:lnTo>
                  <a:pt x="82634" y="114469"/>
                </a:lnTo>
                <a:lnTo>
                  <a:pt x="118307" y="114469"/>
                </a:lnTo>
                <a:lnTo>
                  <a:pt x="118307" y="101148"/>
                </a:lnTo>
                <a:close/>
              </a:path>
              <a:path w="592454" h="201929">
                <a:moveTo>
                  <a:pt x="136144" y="101148"/>
                </a:moveTo>
                <a:lnTo>
                  <a:pt x="127112" y="101148"/>
                </a:lnTo>
                <a:lnTo>
                  <a:pt x="127112" y="114469"/>
                </a:lnTo>
                <a:lnTo>
                  <a:pt x="136144" y="114469"/>
                </a:lnTo>
                <a:lnTo>
                  <a:pt x="136144" y="101148"/>
                </a:lnTo>
                <a:close/>
              </a:path>
              <a:path w="592454" h="201929">
                <a:moveTo>
                  <a:pt x="107470" y="73377"/>
                </a:moveTo>
                <a:lnTo>
                  <a:pt x="80327" y="76581"/>
                </a:lnTo>
                <a:lnTo>
                  <a:pt x="51533" y="78344"/>
                </a:lnTo>
                <a:lnTo>
                  <a:pt x="23840" y="79092"/>
                </a:lnTo>
                <a:lnTo>
                  <a:pt x="0" y="79248"/>
                </a:lnTo>
                <a:lnTo>
                  <a:pt x="2032" y="93923"/>
                </a:lnTo>
                <a:lnTo>
                  <a:pt x="25703" y="93740"/>
                </a:lnTo>
                <a:lnTo>
                  <a:pt x="46510" y="93016"/>
                </a:lnTo>
                <a:lnTo>
                  <a:pt x="46510" y="86472"/>
                </a:lnTo>
                <a:lnTo>
                  <a:pt x="107364" y="86472"/>
                </a:lnTo>
                <a:lnTo>
                  <a:pt x="108824" y="86247"/>
                </a:lnTo>
                <a:lnTo>
                  <a:pt x="107470" y="73377"/>
                </a:lnTo>
                <a:close/>
              </a:path>
              <a:path w="592454" h="201929">
                <a:moveTo>
                  <a:pt x="64346" y="86472"/>
                </a:moveTo>
                <a:lnTo>
                  <a:pt x="46510" y="86472"/>
                </a:lnTo>
                <a:lnTo>
                  <a:pt x="46510" y="93016"/>
                </a:lnTo>
                <a:lnTo>
                  <a:pt x="52888" y="92794"/>
                </a:lnTo>
                <a:lnTo>
                  <a:pt x="64346" y="91868"/>
                </a:lnTo>
                <a:lnTo>
                  <a:pt x="64346" y="86472"/>
                </a:lnTo>
                <a:close/>
              </a:path>
              <a:path w="592454" h="201929">
                <a:moveTo>
                  <a:pt x="107364" y="86472"/>
                </a:moveTo>
                <a:lnTo>
                  <a:pt x="64346" y="86472"/>
                </a:lnTo>
                <a:lnTo>
                  <a:pt x="64346" y="91868"/>
                </a:lnTo>
                <a:lnTo>
                  <a:pt x="81343" y="90494"/>
                </a:lnTo>
                <a:lnTo>
                  <a:pt x="107364" y="86472"/>
                </a:lnTo>
                <a:close/>
              </a:path>
              <a:path w="592454" h="201929">
                <a:moveTo>
                  <a:pt x="55089" y="6999"/>
                </a:moveTo>
                <a:lnTo>
                  <a:pt x="36900" y="9122"/>
                </a:lnTo>
                <a:lnTo>
                  <a:pt x="22859" y="15183"/>
                </a:lnTo>
                <a:lnTo>
                  <a:pt x="13814" y="24715"/>
                </a:lnTo>
                <a:lnTo>
                  <a:pt x="10611" y="37253"/>
                </a:lnTo>
                <a:lnTo>
                  <a:pt x="13814" y="49921"/>
                </a:lnTo>
                <a:lnTo>
                  <a:pt x="22859" y="59520"/>
                </a:lnTo>
                <a:lnTo>
                  <a:pt x="36900" y="65606"/>
                </a:lnTo>
                <a:lnTo>
                  <a:pt x="55089" y="67733"/>
                </a:lnTo>
                <a:lnTo>
                  <a:pt x="73148" y="65606"/>
                </a:lnTo>
                <a:lnTo>
                  <a:pt x="87122" y="59520"/>
                </a:lnTo>
                <a:lnTo>
                  <a:pt x="92134" y="54186"/>
                </a:lnTo>
                <a:lnTo>
                  <a:pt x="55089" y="54186"/>
                </a:lnTo>
                <a:lnTo>
                  <a:pt x="43737" y="53033"/>
                </a:lnTo>
                <a:lnTo>
                  <a:pt x="35052" y="49699"/>
                </a:lnTo>
                <a:lnTo>
                  <a:pt x="29499" y="44375"/>
                </a:lnTo>
                <a:lnTo>
                  <a:pt x="27544" y="37253"/>
                </a:lnTo>
                <a:lnTo>
                  <a:pt x="29499" y="30226"/>
                </a:lnTo>
                <a:lnTo>
                  <a:pt x="35052" y="24892"/>
                </a:lnTo>
                <a:lnTo>
                  <a:pt x="43737" y="21505"/>
                </a:lnTo>
                <a:lnTo>
                  <a:pt x="55089" y="20320"/>
                </a:lnTo>
                <a:lnTo>
                  <a:pt x="91982" y="20320"/>
                </a:lnTo>
                <a:lnTo>
                  <a:pt x="87122" y="15183"/>
                </a:lnTo>
                <a:lnTo>
                  <a:pt x="73148" y="9122"/>
                </a:lnTo>
                <a:lnTo>
                  <a:pt x="55089" y="6999"/>
                </a:lnTo>
                <a:close/>
              </a:path>
              <a:path w="592454" h="201929">
                <a:moveTo>
                  <a:pt x="91982" y="20320"/>
                </a:moveTo>
                <a:lnTo>
                  <a:pt x="55089" y="20320"/>
                </a:lnTo>
                <a:lnTo>
                  <a:pt x="66311" y="21505"/>
                </a:lnTo>
                <a:lnTo>
                  <a:pt x="74930" y="24892"/>
                </a:lnTo>
                <a:lnTo>
                  <a:pt x="80458" y="30226"/>
                </a:lnTo>
                <a:lnTo>
                  <a:pt x="82408" y="37253"/>
                </a:lnTo>
                <a:lnTo>
                  <a:pt x="80458" y="44375"/>
                </a:lnTo>
                <a:lnTo>
                  <a:pt x="74930" y="49699"/>
                </a:lnTo>
                <a:lnTo>
                  <a:pt x="66311" y="53033"/>
                </a:lnTo>
                <a:lnTo>
                  <a:pt x="55089" y="54186"/>
                </a:lnTo>
                <a:lnTo>
                  <a:pt x="92134" y="54186"/>
                </a:lnTo>
                <a:lnTo>
                  <a:pt x="96142" y="49921"/>
                </a:lnTo>
                <a:lnTo>
                  <a:pt x="99342" y="37253"/>
                </a:lnTo>
                <a:lnTo>
                  <a:pt x="96142" y="24715"/>
                </a:lnTo>
                <a:lnTo>
                  <a:pt x="91982" y="20320"/>
                </a:lnTo>
                <a:close/>
              </a:path>
              <a:path w="592454" h="201929">
                <a:moveTo>
                  <a:pt x="54412" y="133886"/>
                </a:moveTo>
                <a:lnTo>
                  <a:pt x="35898" y="133886"/>
                </a:lnTo>
                <a:lnTo>
                  <a:pt x="35898" y="201393"/>
                </a:lnTo>
                <a:lnTo>
                  <a:pt x="173171" y="201393"/>
                </a:lnTo>
                <a:lnTo>
                  <a:pt x="173171" y="186492"/>
                </a:lnTo>
                <a:lnTo>
                  <a:pt x="54412" y="186492"/>
                </a:lnTo>
                <a:lnTo>
                  <a:pt x="54412" y="167301"/>
                </a:lnTo>
                <a:lnTo>
                  <a:pt x="173171" y="167301"/>
                </a:lnTo>
                <a:lnTo>
                  <a:pt x="173171" y="152851"/>
                </a:lnTo>
                <a:lnTo>
                  <a:pt x="54412" y="152851"/>
                </a:lnTo>
                <a:lnTo>
                  <a:pt x="54412" y="133886"/>
                </a:lnTo>
                <a:close/>
              </a:path>
              <a:path w="592454" h="201929">
                <a:moveTo>
                  <a:pt x="173171" y="167301"/>
                </a:moveTo>
                <a:lnTo>
                  <a:pt x="154657" y="167301"/>
                </a:lnTo>
                <a:lnTo>
                  <a:pt x="154657" y="186492"/>
                </a:lnTo>
                <a:lnTo>
                  <a:pt x="173171" y="186492"/>
                </a:lnTo>
                <a:lnTo>
                  <a:pt x="173171" y="167301"/>
                </a:lnTo>
                <a:close/>
              </a:path>
              <a:path w="592454" h="201929">
                <a:moveTo>
                  <a:pt x="173171" y="133886"/>
                </a:moveTo>
                <a:lnTo>
                  <a:pt x="154657" y="133886"/>
                </a:lnTo>
                <a:lnTo>
                  <a:pt x="154657" y="152851"/>
                </a:lnTo>
                <a:lnTo>
                  <a:pt x="173171" y="152851"/>
                </a:lnTo>
                <a:lnTo>
                  <a:pt x="173171" y="133886"/>
                </a:lnTo>
                <a:close/>
              </a:path>
              <a:path w="592454" h="201929">
                <a:moveTo>
                  <a:pt x="291235" y="162108"/>
                </a:moveTo>
                <a:lnTo>
                  <a:pt x="209052" y="162108"/>
                </a:lnTo>
                <a:lnTo>
                  <a:pt x="209052" y="177687"/>
                </a:lnTo>
                <a:lnTo>
                  <a:pt x="393964" y="177687"/>
                </a:lnTo>
                <a:lnTo>
                  <a:pt x="393964" y="167301"/>
                </a:lnTo>
                <a:lnTo>
                  <a:pt x="291235" y="167301"/>
                </a:lnTo>
                <a:lnTo>
                  <a:pt x="291235" y="162108"/>
                </a:lnTo>
                <a:close/>
              </a:path>
              <a:path w="592454" h="201929">
                <a:moveTo>
                  <a:pt x="309749" y="112663"/>
                </a:moveTo>
                <a:lnTo>
                  <a:pt x="291235" y="112663"/>
                </a:lnTo>
                <a:lnTo>
                  <a:pt x="291235" y="167301"/>
                </a:lnTo>
                <a:lnTo>
                  <a:pt x="309749" y="167301"/>
                </a:lnTo>
                <a:lnTo>
                  <a:pt x="309749" y="112663"/>
                </a:lnTo>
                <a:close/>
              </a:path>
              <a:path w="592454" h="201929">
                <a:moveTo>
                  <a:pt x="393964" y="162108"/>
                </a:moveTo>
                <a:lnTo>
                  <a:pt x="309749" y="162108"/>
                </a:lnTo>
                <a:lnTo>
                  <a:pt x="309749" y="167301"/>
                </a:lnTo>
                <a:lnTo>
                  <a:pt x="393964" y="167301"/>
                </a:lnTo>
                <a:lnTo>
                  <a:pt x="393964" y="162108"/>
                </a:lnTo>
                <a:close/>
              </a:path>
              <a:path w="592454" h="201929">
                <a:moveTo>
                  <a:pt x="294170" y="13546"/>
                </a:moveTo>
                <a:lnTo>
                  <a:pt x="290784" y="13546"/>
                </a:lnTo>
                <a:lnTo>
                  <a:pt x="290784" y="29351"/>
                </a:lnTo>
                <a:lnTo>
                  <a:pt x="284190" y="53594"/>
                </a:lnTo>
                <a:lnTo>
                  <a:pt x="266992" y="74619"/>
                </a:lnTo>
                <a:lnTo>
                  <a:pt x="243063" y="90565"/>
                </a:lnTo>
                <a:lnTo>
                  <a:pt x="216277" y="99568"/>
                </a:lnTo>
                <a:lnTo>
                  <a:pt x="224179" y="115146"/>
                </a:lnTo>
                <a:lnTo>
                  <a:pt x="254462" y="104249"/>
                </a:lnTo>
                <a:lnTo>
                  <a:pt x="281019" y="85372"/>
                </a:lnTo>
                <a:lnTo>
                  <a:pt x="299871" y="59933"/>
                </a:lnTo>
                <a:lnTo>
                  <a:pt x="300605" y="56802"/>
                </a:lnTo>
                <a:lnTo>
                  <a:pt x="294170" y="29351"/>
                </a:lnTo>
                <a:lnTo>
                  <a:pt x="294170" y="13546"/>
                </a:lnTo>
                <a:close/>
              </a:path>
              <a:path w="592454" h="201929">
                <a:moveTo>
                  <a:pt x="310426" y="13546"/>
                </a:moveTo>
                <a:lnTo>
                  <a:pt x="307040" y="13546"/>
                </a:lnTo>
                <a:lnTo>
                  <a:pt x="307040" y="29351"/>
                </a:lnTo>
                <a:lnTo>
                  <a:pt x="300605" y="56802"/>
                </a:lnTo>
                <a:lnTo>
                  <a:pt x="301339" y="59933"/>
                </a:lnTo>
                <a:lnTo>
                  <a:pt x="320191" y="85372"/>
                </a:lnTo>
                <a:lnTo>
                  <a:pt x="346748" y="104249"/>
                </a:lnTo>
                <a:lnTo>
                  <a:pt x="377031" y="115146"/>
                </a:lnTo>
                <a:lnTo>
                  <a:pt x="385159" y="99568"/>
                </a:lnTo>
                <a:lnTo>
                  <a:pt x="358337" y="90596"/>
                </a:lnTo>
                <a:lnTo>
                  <a:pt x="334331" y="74704"/>
                </a:lnTo>
                <a:lnTo>
                  <a:pt x="317055" y="53689"/>
                </a:lnTo>
                <a:lnTo>
                  <a:pt x="310426" y="29351"/>
                </a:lnTo>
                <a:lnTo>
                  <a:pt x="310426" y="13546"/>
                </a:lnTo>
                <a:close/>
              </a:path>
              <a:path w="592454" h="201929">
                <a:moveTo>
                  <a:pt x="307040" y="13546"/>
                </a:moveTo>
                <a:lnTo>
                  <a:pt x="294170" y="13546"/>
                </a:lnTo>
                <a:lnTo>
                  <a:pt x="294170" y="29351"/>
                </a:lnTo>
                <a:lnTo>
                  <a:pt x="300605" y="56802"/>
                </a:lnTo>
                <a:lnTo>
                  <a:pt x="307040" y="29351"/>
                </a:lnTo>
                <a:lnTo>
                  <a:pt x="307040" y="13546"/>
                </a:lnTo>
                <a:close/>
              </a:path>
              <a:path w="592454" h="201929">
                <a:moveTo>
                  <a:pt x="470711" y="6321"/>
                </a:moveTo>
                <a:lnTo>
                  <a:pt x="467550" y="6321"/>
                </a:lnTo>
                <a:lnTo>
                  <a:pt x="467550" y="25512"/>
                </a:lnTo>
                <a:lnTo>
                  <a:pt x="463895" y="46760"/>
                </a:lnTo>
                <a:lnTo>
                  <a:pt x="453552" y="65447"/>
                </a:lnTo>
                <a:lnTo>
                  <a:pt x="437451" y="80535"/>
                </a:lnTo>
                <a:lnTo>
                  <a:pt x="416524" y="90988"/>
                </a:lnTo>
                <a:lnTo>
                  <a:pt x="426233" y="105889"/>
                </a:lnTo>
                <a:lnTo>
                  <a:pt x="449470" y="93489"/>
                </a:lnTo>
                <a:lnTo>
                  <a:pt x="467353" y="75268"/>
                </a:lnTo>
                <a:lnTo>
                  <a:pt x="477365" y="55222"/>
                </a:lnTo>
                <a:lnTo>
                  <a:pt x="474754" y="50253"/>
                </a:lnTo>
                <a:lnTo>
                  <a:pt x="470711" y="25512"/>
                </a:lnTo>
                <a:lnTo>
                  <a:pt x="470711" y="6321"/>
                </a:lnTo>
                <a:close/>
              </a:path>
              <a:path w="592454" h="201929">
                <a:moveTo>
                  <a:pt x="584503" y="0"/>
                </a:moveTo>
                <a:lnTo>
                  <a:pt x="565763" y="0"/>
                </a:lnTo>
                <a:lnTo>
                  <a:pt x="565763" y="105212"/>
                </a:lnTo>
                <a:lnTo>
                  <a:pt x="584503" y="105212"/>
                </a:lnTo>
                <a:lnTo>
                  <a:pt x="584503" y="52380"/>
                </a:lnTo>
                <a:lnTo>
                  <a:pt x="573666" y="52380"/>
                </a:lnTo>
                <a:lnTo>
                  <a:pt x="573666" y="36801"/>
                </a:lnTo>
                <a:lnTo>
                  <a:pt x="584503" y="36801"/>
                </a:lnTo>
                <a:lnTo>
                  <a:pt x="584503" y="0"/>
                </a:lnTo>
                <a:close/>
              </a:path>
              <a:path w="592454" h="201929">
                <a:moveTo>
                  <a:pt x="485838" y="6321"/>
                </a:moveTo>
                <a:lnTo>
                  <a:pt x="482903" y="6321"/>
                </a:lnTo>
                <a:lnTo>
                  <a:pt x="482903" y="25512"/>
                </a:lnTo>
                <a:lnTo>
                  <a:pt x="478842" y="52264"/>
                </a:lnTo>
                <a:lnTo>
                  <a:pt x="477365" y="55222"/>
                </a:lnTo>
                <a:lnTo>
                  <a:pt x="486120" y="71882"/>
                </a:lnTo>
                <a:lnTo>
                  <a:pt x="503667" y="89235"/>
                </a:lnTo>
                <a:lnTo>
                  <a:pt x="526252" y="101148"/>
                </a:lnTo>
                <a:lnTo>
                  <a:pt x="535961" y="86472"/>
                </a:lnTo>
                <a:lnTo>
                  <a:pt x="515651" y="76598"/>
                </a:lnTo>
                <a:lnTo>
                  <a:pt x="499808" y="62342"/>
                </a:lnTo>
                <a:lnTo>
                  <a:pt x="489510" y="44912"/>
                </a:lnTo>
                <a:lnTo>
                  <a:pt x="485838" y="25512"/>
                </a:lnTo>
                <a:lnTo>
                  <a:pt x="485838" y="6321"/>
                </a:lnTo>
                <a:close/>
              </a:path>
              <a:path w="592454" h="201929">
                <a:moveTo>
                  <a:pt x="482903" y="6321"/>
                </a:moveTo>
                <a:lnTo>
                  <a:pt x="470711" y="6321"/>
                </a:lnTo>
                <a:lnTo>
                  <a:pt x="470711" y="25512"/>
                </a:lnTo>
                <a:lnTo>
                  <a:pt x="474754" y="50253"/>
                </a:lnTo>
                <a:lnTo>
                  <a:pt x="477365" y="55222"/>
                </a:lnTo>
                <a:lnTo>
                  <a:pt x="478842" y="52264"/>
                </a:lnTo>
                <a:lnTo>
                  <a:pt x="482903" y="25512"/>
                </a:lnTo>
                <a:lnTo>
                  <a:pt x="482903" y="6321"/>
                </a:lnTo>
                <a:close/>
              </a:path>
              <a:path w="592454" h="201929">
                <a:moveTo>
                  <a:pt x="565763" y="36801"/>
                </a:moveTo>
                <a:lnTo>
                  <a:pt x="521511" y="36801"/>
                </a:lnTo>
                <a:lnTo>
                  <a:pt x="521511" y="52380"/>
                </a:lnTo>
                <a:lnTo>
                  <a:pt x="565763" y="52380"/>
                </a:lnTo>
                <a:lnTo>
                  <a:pt x="565763" y="36801"/>
                </a:lnTo>
                <a:close/>
              </a:path>
              <a:path w="592454" h="201929">
                <a:moveTo>
                  <a:pt x="584503" y="36801"/>
                </a:moveTo>
                <a:lnTo>
                  <a:pt x="573666" y="36801"/>
                </a:lnTo>
                <a:lnTo>
                  <a:pt x="573666" y="52380"/>
                </a:lnTo>
                <a:lnTo>
                  <a:pt x="584503" y="52380"/>
                </a:lnTo>
                <a:lnTo>
                  <a:pt x="584503" y="36801"/>
                </a:lnTo>
                <a:close/>
              </a:path>
              <a:path w="592454" h="201929">
                <a:moveTo>
                  <a:pt x="584503" y="115824"/>
                </a:moveTo>
                <a:lnTo>
                  <a:pt x="453100" y="115824"/>
                </a:lnTo>
                <a:lnTo>
                  <a:pt x="453100" y="130725"/>
                </a:lnTo>
                <a:lnTo>
                  <a:pt x="565989" y="130725"/>
                </a:lnTo>
                <a:lnTo>
                  <a:pt x="565989" y="150593"/>
                </a:lnTo>
                <a:lnTo>
                  <a:pt x="453778" y="150593"/>
                </a:lnTo>
                <a:lnTo>
                  <a:pt x="453778" y="201393"/>
                </a:lnTo>
                <a:lnTo>
                  <a:pt x="592179" y="201393"/>
                </a:lnTo>
                <a:lnTo>
                  <a:pt x="592179" y="195523"/>
                </a:lnTo>
                <a:lnTo>
                  <a:pt x="472066" y="195523"/>
                </a:lnTo>
                <a:lnTo>
                  <a:pt x="472066" y="164592"/>
                </a:lnTo>
                <a:lnTo>
                  <a:pt x="584503" y="164592"/>
                </a:lnTo>
                <a:lnTo>
                  <a:pt x="584503" y="115824"/>
                </a:lnTo>
                <a:close/>
              </a:path>
              <a:path w="592454" h="201929">
                <a:moveTo>
                  <a:pt x="592179" y="186492"/>
                </a:moveTo>
                <a:lnTo>
                  <a:pt x="472066" y="186492"/>
                </a:lnTo>
                <a:lnTo>
                  <a:pt x="472066" y="195523"/>
                </a:lnTo>
                <a:lnTo>
                  <a:pt x="592179" y="195523"/>
                </a:lnTo>
                <a:lnTo>
                  <a:pt x="592179" y="186492"/>
                </a:lnTo>
                <a:close/>
              </a:path>
            </a:pathLst>
          </a:custGeom>
          <a:solidFill>
            <a:srgbClr val="C3C3C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106700" y="2609986"/>
            <a:ext cx="1417955" cy="1029969"/>
          </a:xfrm>
          <a:custGeom>
            <a:avLst/>
            <a:gdLst/>
            <a:ahLst/>
            <a:cxnLst/>
            <a:rect l="l" t="t" r="r" b="b"/>
            <a:pathLst>
              <a:path w="1417954" h="1029970">
                <a:moveTo>
                  <a:pt x="1417884" y="0"/>
                </a:moveTo>
                <a:lnTo>
                  <a:pt x="0" y="0"/>
                </a:lnTo>
                <a:lnTo>
                  <a:pt x="0" y="1029546"/>
                </a:lnTo>
                <a:lnTo>
                  <a:pt x="1417884" y="1029546"/>
                </a:lnTo>
                <a:lnTo>
                  <a:pt x="1417884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106700" y="3964657"/>
            <a:ext cx="1417955" cy="1029969"/>
          </a:xfrm>
          <a:custGeom>
            <a:avLst/>
            <a:gdLst/>
            <a:ahLst/>
            <a:cxnLst/>
            <a:rect l="l" t="t" r="r" b="b"/>
            <a:pathLst>
              <a:path w="1417954" h="1029970">
                <a:moveTo>
                  <a:pt x="1417884" y="0"/>
                </a:moveTo>
                <a:lnTo>
                  <a:pt x="0" y="0"/>
                </a:lnTo>
                <a:lnTo>
                  <a:pt x="0" y="1029546"/>
                </a:lnTo>
                <a:lnTo>
                  <a:pt x="1417884" y="1029546"/>
                </a:lnTo>
                <a:lnTo>
                  <a:pt x="1417884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106700" y="5319328"/>
            <a:ext cx="1417955" cy="1011555"/>
          </a:xfrm>
          <a:custGeom>
            <a:avLst/>
            <a:gdLst/>
            <a:ahLst/>
            <a:cxnLst/>
            <a:rect l="l" t="t" r="r" b="b"/>
            <a:pathLst>
              <a:path w="1417954" h="1011554">
                <a:moveTo>
                  <a:pt x="1417884" y="0"/>
                </a:moveTo>
                <a:lnTo>
                  <a:pt x="0" y="0"/>
                </a:lnTo>
                <a:lnTo>
                  <a:pt x="0" y="1011484"/>
                </a:lnTo>
                <a:lnTo>
                  <a:pt x="1417884" y="1011484"/>
                </a:lnTo>
                <a:lnTo>
                  <a:pt x="1417884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106700" y="6673986"/>
            <a:ext cx="1417955" cy="1038860"/>
          </a:xfrm>
          <a:custGeom>
            <a:avLst/>
            <a:gdLst/>
            <a:ahLst/>
            <a:cxnLst/>
            <a:rect l="l" t="t" r="r" b="b"/>
            <a:pathLst>
              <a:path w="1417954" h="1038859">
                <a:moveTo>
                  <a:pt x="1417884" y="0"/>
                </a:moveTo>
                <a:lnTo>
                  <a:pt x="0" y="0"/>
                </a:lnTo>
                <a:lnTo>
                  <a:pt x="0" y="1038577"/>
                </a:lnTo>
                <a:lnTo>
                  <a:pt x="1417884" y="1038577"/>
                </a:lnTo>
                <a:lnTo>
                  <a:pt x="1417884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106700" y="8028657"/>
            <a:ext cx="1417955" cy="1021080"/>
          </a:xfrm>
          <a:custGeom>
            <a:avLst/>
            <a:gdLst/>
            <a:ahLst/>
            <a:cxnLst/>
            <a:rect l="l" t="t" r="r" b="b"/>
            <a:pathLst>
              <a:path w="1417954" h="1021079">
                <a:moveTo>
                  <a:pt x="1417884" y="0"/>
                </a:moveTo>
                <a:lnTo>
                  <a:pt x="0" y="0"/>
                </a:lnTo>
                <a:lnTo>
                  <a:pt x="0" y="1020515"/>
                </a:lnTo>
                <a:lnTo>
                  <a:pt x="1417884" y="1020515"/>
                </a:lnTo>
                <a:lnTo>
                  <a:pt x="1417884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106700" y="3786700"/>
            <a:ext cx="6793230" cy="13335"/>
          </a:xfrm>
          <a:custGeom>
            <a:avLst/>
            <a:gdLst/>
            <a:ahLst/>
            <a:cxnLst/>
            <a:rect l="l" t="t" r="r" b="b"/>
            <a:pathLst>
              <a:path w="6793230" h="13335">
                <a:moveTo>
                  <a:pt x="6792680" y="0"/>
                </a:moveTo>
                <a:lnTo>
                  <a:pt x="0" y="0"/>
                </a:lnTo>
                <a:lnTo>
                  <a:pt x="0" y="12740"/>
                </a:lnTo>
                <a:lnTo>
                  <a:pt x="6792680" y="12740"/>
                </a:lnTo>
                <a:lnTo>
                  <a:pt x="6792680" y="0"/>
                </a:lnTo>
                <a:close/>
              </a:path>
            </a:pathLst>
          </a:custGeom>
          <a:solidFill>
            <a:srgbClr val="C5C5C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106700" y="5150400"/>
            <a:ext cx="6793230" cy="13335"/>
          </a:xfrm>
          <a:custGeom>
            <a:avLst/>
            <a:gdLst/>
            <a:ahLst/>
            <a:cxnLst/>
            <a:rect l="l" t="t" r="r" b="b"/>
            <a:pathLst>
              <a:path w="6793230" h="13335">
                <a:moveTo>
                  <a:pt x="6792680" y="0"/>
                </a:moveTo>
                <a:lnTo>
                  <a:pt x="0" y="0"/>
                </a:lnTo>
                <a:lnTo>
                  <a:pt x="0" y="12740"/>
                </a:lnTo>
                <a:lnTo>
                  <a:pt x="6792680" y="12740"/>
                </a:lnTo>
                <a:lnTo>
                  <a:pt x="6792680" y="0"/>
                </a:lnTo>
                <a:close/>
              </a:path>
            </a:pathLst>
          </a:custGeom>
          <a:solidFill>
            <a:srgbClr val="C5C5C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106700" y="6498688"/>
            <a:ext cx="6793230" cy="13335"/>
          </a:xfrm>
          <a:custGeom>
            <a:avLst/>
            <a:gdLst/>
            <a:ahLst/>
            <a:cxnLst/>
            <a:rect l="l" t="t" r="r" b="b"/>
            <a:pathLst>
              <a:path w="6793230" h="13334">
                <a:moveTo>
                  <a:pt x="6792680" y="0"/>
                </a:moveTo>
                <a:lnTo>
                  <a:pt x="0" y="0"/>
                </a:lnTo>
                <a:lnTo>
                  <a:pt x="0" y="12740"/>
                </a:lnTo>
                <a:lnTo>
                  <a:pt x="6792680" y="12740"/>
                </a:lnTo>
                <a:lnTo>
                  <a:pt x="6792680" y="0"/>
                </a:lnTo>
                <a:close/>
              </a:path>
            </a:pathLst>
          </a:custGeom>
          <a:solidFill>
            <a:srgbClr val="C5C5C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106700" y="7862388"/>
            <a:ext cx="6793230" cy="13335"/>
          </a:xfrm>
          <a:custGeom>
            <a:avLst/>
            <a:gdLst/>
            <a:ahLst/>
            <a:cxnLst/>
            <a:rect l="l" t="t" r="r" b="b"/>
            <a:pathLst>
              <a:path w="6793230" h="13334">
                <a:moveTo>
                  <a:pt x="6792680" y="0"/>
                </a:moveTo>
                <a:lnTo>
                  <a:pt x="0" y="0"/>
                </a:lnTo>
                <a:lnTo>
                  <a:pt x="0" y="12740"/>
                </a:lnTo>
                <a:lnTo>
                  <a:pt x="6792680" y="12740"/>
                </a:lnTo>
                <a:lnTo>
                  <a:pt x="6792680" y="0"/>
                </a:lnTo>
                <a:close/>
              </a:path>
            </a:pathLst>
          </a:custGeom>
          <a:solidFill>
            <a:srgbClr val="C5C5C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955913" y="2785218"/>
            <a:ext cx="629285" cy="170815"/>
          </a:xfrm>
          <a:custGeom>
            <a:avLst/>
            <a:gdLst/>
            <a:ahLst/>
            <a:cxnLst/>
            <a:rect l="l" t="t" r="r" b="b"/>
            <a:pathLst>
              <a:path w="629285" h="170814">
                <a:moveTo>
                  <a:pt x="45714" y="17568"/>
                </a:moveTo>
                <a:lnTo>
                  <a:pt x="42881" y="17568"/>
                </a:lnTo>
                <a:lnTo>
                  <a:pt x="42881" y="31358"/>
                </a:lnTo>
                <a:lnTo>
                  <a:pt x="39820" y="49011"/>
                </a:lnTo>
                <a:lnTo>
                  <a:pt x="31145" y="64770"/>
                </a:lnTo>
                <a:lnTo>
                  <a:pt x="17618" y="77660"/>
                </a:lnTo>
                <a:lnTo>
                  <a:pt x="0" y="86707"/>
                </a:lnTo>
                <a:lnTo>
                  <a:pt x="8311" y="98985"/>
                </a:lnTo>
                <a:lnTo>
                  <a:pt x="27754" y="88525"/>
                </a:lnTo>
                <a:lnTo>
                  <a:pt x="42715" y="73105"/>
                </a:lnTo>
                <a:lnTo>
                  <a:pt x="51031" y="56336"/>
                </a:lnTo>
                <a:lnTo>
                  <a:pt x="48988" y="52285"/>
                </a:lnTo>
                <a:lnTo>
                  <a:pt x="45744" y="31358"/>
                </a:lnTo>
                <a:lnTo>
                  <a:pt x="45714" y="17568"/>
                </a:lnTo>
                <a:close/>
              </a:path>
              <a:path w="629285" h="170814">
                <a:moveTo>
                  <a:pt x="58560" y="17568"/>
                </a:moveTo>
                <a:lnTo>
                  <a:pt x="55726" y="17568"/>
                </a:lnTo>
                <a:lnTo>
                  <a:pt x="55726" y="31358"/>
                </a:lnTo>
                <a:lnTo>
                  <a:pt x="52329" y="53719"/>
                </a:lnTo>
                <a:lnTo>
                  <a:pt x="51031" y="56336"/>
                </a:lnTo>
                <a:lnTo>
                  <a:pt x="58300" y="70744"/>
                </a:lnTo>
                <a:lnTo>
                  <a:pt x="72890" y="85520"/>
                </a:lnTo>
                <a:lnTo>
                  <a:pt x="91996" y="95585"/>
                </a:lnTo>
                <a:lnTo>
                  <a:pt x="100119" y="83306"/>
                </a:lnTo>
                <a:lnTo>
                  <a:pt x="83026" y="74761"/>
                </a:lnTo>
                <a:lnTo>
                  <a:pt x="69918" y="62550"/>
                </a:lnTo>
                <a:lnTo>
                  <a:pt x="61520" y="47683"/>
                </a:lnTo>
                <a:lnTo>
                  <a:pt x="58594" y="31358"/>
                </a:lnTo>
                <a:lnTo>
                  <a:pt x="58560" y="17568"/>
                </a:lnTo>
                <a:close/>
              </a:path>
              <a:path w="629285" h="170814">
                <a:moveTo>
                  <a:pt x="55726" y="17568"/>
                </a:moveTo>
                <a:lnTo>
                  <a:pt x="45714" y="17568"/>
                </a:lnTo>
                <a:lnTo>
                  <a:pt x="45744" y="31358"/>
                </a:lnTo>
                <a:lnTo>
                  <a:pt x="48988" y="52285"/>
                </a:lnTo>
                <a:lnTo>
                  <a:pt x="51031" y="56336"/>
                </a:lnTo>
                <a:lnTo>
                  <a:pt x="52329" y="53719"/>
                </a:lnTo>
                <a:lnTo>
                  <a:pt x="55726" y="31358"/>
                </a:lnTo>
                <a:lnTo>
                  <a:pt x="55726" y="17568"/>
                </a:lnTo>
                <a:close/>
              </a:path>
              <a:path w="629285" h="170814">
                <a:moveTo>
                  <a:pt x="96152" y="11900"/>
                </a:moveTo>
                <a:lnTo>
                  <a:pt x="4911" y="11900"/>
                </a:lnTo>
                <a:lnTo>
                  <a:pt x="4911" y="24746"/>
                </a:lnTo>
                <a:lnTo>
                  <a:pt x="42881" y="24746"/>
                </a:lnTo>
                <a:lnTo>
                  <a:pt x="42881" y="17568"/>
                </a:lnTo>
                <a:lnTo>
                  <a:pt x="96152" y="17568"/>
                </a:lnTo>
                <a:lnTo>
                  <a:pt x="96152" y="11900"/>
                </a:lnTo>
                <a:close/>
              </a:path>
              <a:path w="629285" h="170814">
                <a:moveTo>
                  <a:pt x="96152" y="17568"/>
                </a:moveTo>
                <a:lnTo>
                  <a:pt x="58560" y="17568"/>
                </a:lnTo>
                <a:lnTo>
                  <a:pt x="58560" y="24746"/>
                </a:lnTo>
                <a:lnTo>
                  <a:pt x="96152" y="24746"/>
                </a:lnTo>
                <a:lnTo>
                  <a:pt x="96152" y="17568"/>
                </a:lnTo>
                <a:close/>
              </a:path>
              <a:path w="629285" h="170814">
                <a:moveTo>
                  <a:pt x="133366" y="0"/>
                </a:moveTo>
                <a:lnTo>
                  <a:pt x="117687" y="0"/>
                </a:lnTo>
                <a:lnTo>
                  <a:pt x="117687" y="102763"/>
                </a:lnTo>
                <a:lnTo>
                  <a:pt x="133366" y="102763"/>
                </a:lnTo>
                <a:lnTo>
                  <a:pt x="133366" y="57993"/>
                </a:lnTo>
                <a:lnTo>
                  <a:pt x="129021" y="57993"/>
                </a:lnTo>
                <a:lnTo>
                  <a:pt x="129021" y="44959"/>
                </a:lnTo>
                <a:lnTo>
                  <a:pt x="133366" y="44959"/>
                </a:lnTo>
                <a:lnTo>
                  <a:pt x="133366" y="0"/>
                </a:lnTo>
                <a:close/>
              </a:path>
              <a:path w="629285" h="170814">
                <a:moveTo>
                  <a:pt x="133366" y="44959"/>
                </a:moveTo>
                <a:lnTo>
                  <a:pt x="129021" y="44959"/>
                </a:lnTo>
                <a:lnTo>
                  <a:pt x="129021" y="57993"/>
                </a:lnTo>
                <a:lnTo>
                  <a:pt x="133366" y="57993"/>
                </a:lnTo>
                <a:lnTo>
                  <a:pt x="133366" y="44959"/>
                </a:lnTo>
                <a:close/>
              </a:path>
              <a:path w="629285" h="170814">
                <a:moveTo>
                  <a:pt x="158679" y="44959"/>
                </a:moveTo>
                <a:lnTo>
                  <a:pt x="133366" y="44959"/>
                </a:lnTo>
                <a:lnTo>
                  <a:pt x="133366" y="57993"/>
                </a:lnTo>
                <a:lnTo>
                  <a:pt x="158679" y="57993"/>
                </a:lnTo>
                <a:lnTo>
                  <a:pt x="158679" y="44959"/>
                </a:lnTo>
                <a:close/>
              </a:path>
              <a:path w="629285" h="170814">
                <a:moveTo>
                  <a:pt x="133366" y="111831"/>
                </a:moveTo>
                <a:lnTo>
                  <a:pt x="22479" y="111831"/>
                </a:lnTo>
                <a:lnTo>
                  <a:pt x="22479" y="124865"/>
                </a:lnTo>
                <a:lnTo>
                  <a:pt x="117687" y="124865"/>
                </a:lnTo>
                <a:lnTo>
                  <a:pt x="117687" y="170769"/>
                </a:lnTo>
                <a:lnTo>
                  <a:pt x="133366" y="170769"/>
                </a:lnTo>
                <a:lnTo>
                  <a:pt x="133366" y="111831"/>
                </a:lnTo>
                <a:close/>
              </a:path>
              <a:path w="629285" h="170814">
                <a:moveTo>
                  <a:pt x="244049" y="115042"/>
                </a:moveTo>
                <a:lnTo>
                  <a:pt x="193423" y="115042"/>
                </a:lnTo>
                <a:lnTo>
                  <a:pt x="193423" y="168502"/>
                </a:lnTo>
                <a:lnTo>
                  <a:pt x="309977" y="168502"/>
                </a:lnTo>
                <a:lnTo>
                  <a:pt x="309977" y="155845"/>
                </a:lnTo>
                <a:lnTo>
                  <a:pt x="208913" y="155845"/>
                </a:lnTo>
                <a:lnTo>
                  <a:pt x="208913" y="127510"/>
                </a:lnTo>
                <a:lnTo>
                  <a:pt x="309977" y="127510"/>
                </a:lnTo>
                <a:lnTo>
                  <a:pt x="309977" y="120143"/>
                </a:lnTo>
                <a:lnTo>
                  <a:pt x="244049" y="120143"/>
                </a:lnTo>
                <a:lnTo>
                  <a:pt x="244049" y="115042"/>
                </a:lnTo>
                <a:close/>
              </a:path>
              <a:path w="629285" h="170814">
                <a:moveTo>
                  <a:pt x="309977" y="127510"/>
                </a:moveTo>
                <a:lnTo>
                  <a:pt x="294675" y="127510"/>
                </a:lnTo>
                <a:lnTo>
                  <a:pt x="294675" y="155845"/>
                </a:lnTo>
                <a:lnTo>
                  <a:pt x="309977" y="155845"/>
                </a:lnTo>
                <a:lnTo>
                  <a:pt x="309977" y="127510"/>
                </a:lnTo>
                <a:close/>
              </a:path>
              <a:path w="629285" h="170814">
                <a:moveTo>
                  <a:pt x="259539" y="90674"/>
                </a:moveTo>
                <a:lnTo>
                  <a:pt x="244049" y="90674"/>
                </a:lnTo>
                <a:lnTo>
                  <a:pt x="244049" y="120143"/>
                </a:lnTo>
                <a:lnTo>
                  <a:pt x="259539" y="120143"/>
                </a:lnTo>
                <a:lnTo>
                  <a:pt x="259539" y="90674"/>
                </a:lnTo>
                <a:close/>
              </a:path>
              <a:path w="629285" h="170814">
                <a:moveTo>
                  <a:pt x="309977" y="115042"/>
                </a:moveTo>
                <a:lnTo>
                  <a:pt x="259539" y="115042"/>
                </a:lnTo>
                <a:lnTo>
                  <a:pt x="259539" y="120143"/>
                </a:lnTo>
                <a:lnTo>
                  <a:pt x="309977" y="120143"/>
                </a:lnTo>
                <a:lnTo>
                  <a:pt x="309977" y="115042"/>
                </a:lnTo>
                <a:close/>
              </a:path>
              <a:path w="629285" h="170814">
                <a:moveTo>
                  <a:pt x="328867" y="82362"/>
                </a:moveTo>
                <a:lnTo>
                  <a:pt x="174532" y="82362"/>
                </a:lnTo>
                <a:lnTo>
                  <a:pt x="174532" y="95207"/>
                </a:lnTo>
                <a:lnTo>
                  <a:pt x="244049" y="95207"/>
                </a:lnTo>
                <a:lnTo>
                  <a:pt x="244049" y="90674"/>
                </a:lnTo>
                <a:lnTo>
                  <a:pt x="328867" y="90674"/>
                </a:lnTo>
                <a:lnTo>
                  <a:pt x="328867" y="82362"/>
                </a:lnTo>
                <a:close/>
              </a:path>
              <a:path w="629285" h="170814">
                <a:moveTo>
                  <a:pt x="328867" y="90674"/>
                </a:moveTo>
                <a:lnTo>
                  <a:pt x="259539" y="90674"/>
                </a:lnTo>
                <a:lnTo>
                  <a:pt x="259539" y="95207"/>
                </a:lnTo>
                <a:lnTo>
                  <a:pt x="328867" y="95207"/>
                </a:lnTo>
                <a:lnTo>
                  <a:pt x="328867" y="90674"/>
                </a:lnTo>
                <a:close/>
              </a:path>
              <a:path w="629285" h="170814">
                <a:moveTo>
                  <a:pt x="214769" y="53837"/>
                </a:moveTo>
                <a:lnTo>
                  <a:pt x="189645" y="53837"/>
                </a:lnTo>
                <a:lnTo>
                  <a:pt x="189645" y="66683"/>
                </a:lnTo>
                <a:lnTo>
                  <a:pt x="313566" y="66683"/>
                </a:lnTo>
                <a:lnTo>
                  <a:pt x="313566" y="62149"/>
                </a:lnTo>
                <a:lnTo>
                  <a:pt x="214769" y="62149"/>
                </a:lnTo>
                <a:lnTo>
                  <a:pt x="214769" y="53837"/>
                </a:lnTo>
                <a:close/>
              </a:path>
              <a:path w="629285" h="170814">
                <a:moveTo>
                  <a:pt x="230448" y="10956"/>
                </a:moveTo>
                <a:lnTo>
                  <a:pt x="214769" y="10956"/>
                </a:lnTo>
                <a:lnTo>
                  <a:pt x="214769" y="62149"/>
                </a:lnTo>
                <a:lnTo>
                  <a:pt x="230448" y="62149"/>
                </a:lnTo>
                <a:lnTo>
                  <a:pt x="230448" y="10956"/>
                </a:lnTo>
                <a:close/>
              </a:path>
              <a:path w="629285" h="170814">
                <a:moveTo>
                  <a:pt x="272951" y="53837"/>
                </a:moveTo>
                <a:lnTo>
                  <a:pt x="230448" y="53837"/>
                </a:lnTo>
                <a:lnTo>
                  <a:pt x="230448" y="62149"/>
                </a:lnTo>
                <a:lnTo>
                  <a:pt x="272951" y="62149"/>
                </a:lnTo>
                <a:lnTo>
                  <a:pt x="272951" y="53837"/>
                </a:lnTo>
                <a:close/>
              </a:path>
              <a:path w="629285" h="170814">
                <a:moveTo>
                  <a:pt x="288441" y="10956"/>
                </a:moveTo>
                <a:lnTo>
                  <a:pt x="272951" y="10956"/>
                </a:lnTo>
                <a:lnTo>
                  <a:pt x="272951" y="62149"/>
                </a:lnTo>
                <a:lnTo>
                  <a:pt x="288441" y="62149"/>
                </a:lnTo>
                <a:lnTo>
                  <a:pt x="288441" y="10956"/>
                </a:lnTo>
                <a:close/>
              </a:path>
              <a:path w="629285" h="170814">
                <a:moveTo>
                  <a:pt x="313566" y="53837"/>
                </a:moveTo>
                <a:lnTo>
                  <a:pt x="288441" y="53837"/>
                </a:lnTo>
                <a:lnTo>
                  <a:pt x="288441" y="62149"/>
                </a:lnTo>
                <a:lnTo>
                  <a:pt x="313566" y="62149"/>
                </a:lnTo>
                <a:lnTo>
                  <a:pt x="313566" y="53837"/>
                </a:lnTo>
                <a:close/>
              </a:path>
              <a:path w="629285" h="170814">
                <a:moveTo>
                  <a:pt x="314321" y="5289"/>
                </a:moveTo>
                <a:lnTo>
                  <a:pt x="188889" y="5289"/>
                </a:lnTo>
                <a:lnTo>
                  <a:pt x="188889" y="18134"/>
                </a:lnTo>
                <a:lnTo>
                  <a:pt x="214769" y="18134"/>
                </a:lnTo>
                <a:lnTo>
                  <a:pt x="214769" y="10956"/>
                </a:lnTo>
                <a:lnTo>
                  <a:pt x="314321" y="10956"/>
                </a:lnTo>
                <a:lnTo>
                  <a:pt x="314321" y="5289"/>
                </a:lnTo>
                <a:close/>
              </a:path>
              <a:path w="629285" h="170814">
                <a:moveTo>
                  <a:pt x="272951" y="10956"/>
                </a:moveTo>
                <a:lnTo>
                  <a:pt x="230448" y="10956"/>
                </a:lnTo>
                <a:lnTo>
                  <a:pt x="230448" y="18134"/>
                </a:lnTo>
                <a:lnTo>
                  <a:pt x="272951" y="18134"/>
                </a:lnTo>
                <a:lnTo>
                  <a:pt x="272951" y="10956"/>
                </a:lnTo>
                <a:close/>
              </a:path>
              <a:path w="629285" h="170814">
                <a:moveTo>
                  <a:pt x="314321" y="10956"/>
                </a:moveTo>
                <a:lnTo>
                  <a:pt x="288441" y="10956"/>
                </a:lnTo>
                <a:lnTo>
                  <a:pt x="288441" y="18134"/>
                </a:lnTo>
                <a:lnTo>
                  <a:pt x="314321" y="18134"/>
                </a:lnTo>
                <a:lnTo>
                  <a:pt x="314321" y="10956"/>
                </a:lnTo>
                <a:close/>
              </a:path>
              <a:path w="629285" h="170814">
                <a:moveTo>
                  <a:pt x="488854" y="0"/>
                </a:moveTo>
                <a:lnTo>
                  <a:pt x="473175" y="0"/>
                </a:lnTo>
                <a:lnTo>
                  <a:pt x="473175" y="101063"/>
                </a:lnTo>
                <a:lnTo>
                  <a:pt x="488854" y="101063"/>
                </a:lnTo>
                <a:lnTo>
                  <a:pt x="488854" y="74239"/>
                </a:lnTo>
                <a:lnTo>
                  <a:pt x="479598" y="74239"/>
                </a:lnTo>
                <a:lnTo>
                  <a:pt x="479598" y="61582"/>
                </a:lnTo>
                <a:lnTo>
                  <a:pt x="488854" y="61582"/>
                </a:lnTo>
                <a:lnTo>
                  <a:pt x="488854" y="40425"/>
                </a:lnTo>
                <a:lnTo>
                  <a:pt x="479220" y="40425"/>
                </a:lnTo>
                <a:lnTo>
                  <a:pt x="479220" y="27580"/>
                </a:lnTo>
                <a:lnTo>
                  <a:pt x="488854" y="27580"/>
                </a:lnTo>
                <a:lnTo>
                  <a:pt x="488854" y="0"/>
                </a:lnTo>
                <a:close/>
              </a:path>
              <a:path w="629285" h="170814">
                <a:moveTo>
                  <a:pt x="434261" y="12845"/>
                </a:moveTo>
                <a:lnTo>
                  <a:pt x="356243" y="12845"/>
                </a:lnTo>
                <a:lnTo>
                  <a:pt x="356243" y="88784"/>
                </a:lnTo>
                <a:lnTo>
                  <a:pt x="434261" y="88784"/>
                </a:lnTo>
                <a:lnTo>
                  <a:pt x="434261" y="76317"/>
                </a:lnTo>
                <a:lnTo>
                  <a:pt x="371545" y="76317"/>
                </a:lnTo>
                <a:lnTo>
                  <a:pt x="371545" y="25502"/>
                </a:lnTo>
                <a:lnTo>
                  <a:pt x="434261" y="25502"/>
                </a:lnTo>
                <a:lnTo>
                  <a:pt x="434261" y="12845"/>
                </a:lnTo>
                <a:close/>
              </a:path>
              <a:path w="629285" h="170814">
                <a:moveTo>
                  <a:pt x="434261" y="25502"/>
                </a:moveTo>
                <a:lnTo>
                  <a:pt x="418771" y="25502"/>
                </a:lnTo>
                <a:lnTo>
                  <a:pt x="418771" y="76317"/>
                </a:lnTo>
                <a:lnTo>
                  <a:pt x="434261" y="76317"/>
                </a:lnTo>
                <a:lnTo>
                  <a:pt x="434261" y="74239"/>
                </a:lnTo>
                <a:lnTo>
                  <a:pt x="429916" y="74239"/>
                </a:lnTo>
                <a:lnTo>
                  <a:pt x="429916" y="61582"/>
                </a:lnTo>
                <a:lnTo>
                  <a:pt x="434261" y="61582"/>
                </a:lnTo>
                <a:lnTo>
                  <a:pt x="434261" y="40425"/>
                </a:lnTo>
                <a:lnTo>
                  <a:pt x="429916" y="40425"/>
                </a:lnTo>
                <a:lnTo>
                  <a:pt x="429916" y="27580"/>
                </a:lnTo>
                <a:lnTo>
                  <a:pt x="434261" y="27580"/>
                </a:lnTo>
                <a:lnTo>
                  <a:pt x="434261" y="25502"/>
                </a:lnTo>
                <a:close/>
              </a:path>
              <a:path w="629285" h="170814">
                <a:moveTo>
                  <a:pt x="434261" y="61582"/>
                </a:moveTo>
                <a:lnTo>
                  <a:pt x="429916" y="61582"/>
                </a:lnTo>
                <a:lnTo>
                  <a:pt x="429916" y="74239"/>
                </a:lnTo>
                <a:lnTo>
                  <a:pt x="434261" y="74239"/>
                </a:lnTo>
                <a:lnTo>
                  <a:pt x="434261" y="61582"/>
                </a:lnTo>
                <a:close/>
              </a:path>
              <a:path w="629285" h="170814">
                <a:moveTo>
                  <a:pt x="473175" y="61582"/>
                </a:moveTo>
                <a:lnTo>
                  <a:pt x="434261" y="61582"/>
                </a:lnTo>
                <a:lnTo>
                  <a:pt x="434261" y="74239"/>
                </a:lnTo>
                <a:lnTo>
                  <a:pt x="473175" y="74239"/>
                </a:lnTo>
                <a:lnTo>
                  <a:pt x="473175" y="61582"/>
                </a:lnTo>
                <a:close/>
              </a:path>
              <a:path w="629285" h="170814">
                <a:moveTo>
                  <a:pt x="488854" y="61582"/>
                </a:moveTo>
                <a:lnTo>
                  <a:pt x="479598" y="61582"/>
                </a:lnTo>
                <a:lnTo>
                  <a:pt x="479598" y="74239"/>
                </a:lnTo>
                <a:lnTo>
                  <a:pt x="488854" y="74239"/>
                </a:lnTo>
                <a:lnTo>
                  <a:pt x="488854" y="61582"/>
                </a:lnTo>
                <a:close/>
              </a:path>
              <a:path w="629285" h="170814">
                <a:moveTo>
                  <a:pt x="434261" y="27580"/>
                </a:moveTo>
                <a:lnTo>
                  <a:pt x="429916" y="27580"/>
                </a:lnTo>
                <a:lnTo>
                  <a:pt x="429916" y="40425"/>
                </a:lnTo>
                <a:lnTo>
                  <a:pt x="434261" y="40425"/>
                </a:lnTo>
                <a:lnTo>
                  <a:pt x="434261" y="27580"/>
                </a:lnTo>
                <a:close/>
              </a:path>
              <a:path w="629285" h="170814">
                <a:moveTo>
                  <a:pt x="473175" y="27580"/>
                </a:moveTo>
                <a:lnTo>
                  <a:pt x="434261" y="27580"/>
                </a:lnTo>
                <a:lnTo>
                  <a:pt x="434261" y="40425"/>
                </a:lnTo>
                <a:lnTo>
                  <a:pt x="473175" y="40425"/>
                </a:lnTo>
                <a:lnTo>
                  <a:pt x="473175" y="27580"/>
                </a:lnTo>
                <a:close/>
              </a:path>
              <a:path w="629285" h="170814">
                <a:moveTo>
                  <a:pt x="488854" y="27580"/>
                </a:moveTo>
                <a:lnTo>
                  <a:pt x="479220" y="27580"/>
                </a:lnTo>
                <a:lnTo>
                  <a:pt x="479220" y="40425"/>
                </a:lnTo>
                <a:lnTo>
                  <a:pt x="488854" y="40425"/>
                </a:lnTo>
                <a:lnTo>
                  <a:pt x="488854" y="27580"/>
                </a:lnTo>
                <a:close/>
              </a:path>
              <a:path w="629285" h="170814">
                <a:moveTo>
                  <a:pt x="432750" y="105975"/>
                </a:moveTo>
                <a:lnTo>
                  <a:pt x="408933" y="108153"/>
                </a:lnTo>
                <a:lnTo>
                  <a:pt x="390978" y="114475"/>
                </a:lnTo>
                <a:lnTo>
                  <a:pt x="379647" y="124623"/>
                </a:lnTo>
                <a:lnTo>
                  <a:pt x="375700" y="138277"/>
                </a:lnTo>
                <a:lnTo>
                  <a:pt x="379647" y="151902"/>
                </a:lnTo>
                <a:lnTo>
                  <a:pt x="390978" y="161985"/>
                </a:lnTo>
                <a:lnTo>
                  <a:pt x="408933" y="168242"/>
                </a:lnTo>
                <a:lnTo>
                  <a:pt x="432750" y="170391"/>
                </a:lnTo>
                <a:lnTo>
                  <a:pt x="456457" y="168242"/>
                </a:lnTo>
                <a:lnTo>
                  <a:pt x="474356" y="161985"/>
                </a:lnTo>
                <a:lnTo>
                  <a:pt x="478700" y="158112"/>
                </a:lnTo>
                <a:lnTo>
                  <a:pt x="432750" y="158112"/>
                </a:lnTo>
                <a:lnTo>
                  <a:pt x="415447" y="156766"/>
                </a:lnTo>
                <a:lnTo>
                  <a:pt x="402430" y="152870"/>
                </a:lnTo>
                <a:lnTo>
                  <a:pt x="394231" y="146636"/>
                </a:lnTo>
                <a:lnTo>
                  <a:pt x="391380" y="138277"/>
                </a:lnTo>
                <a:lnTo>
                  <a:pt x="394231" y="129918"/>
                </a:lnTo>
                <a:lnTo>
                  <a:pt x="402430" y="123685"/>
                </a:lnTo>
                <a:lnTo>
                  <a:pt x="415447" y="119788"/>
                </a:lnTo>
                <a:lnTo>
                  <a:pt x="432750" y="118442"/>
                </a:lnTo>
                <a:lnTo>
                  <a:pt x="478777" y="118442"/>
                </a:lnTo>
                <a:lnTo>
                  <a:pt x="474356" y="114475"/>
                </a:lnTo>
                <a:lnTo>
                  <a:pt x="456457" y="108153"/>
                </a:lnTo>
                <a:lnTo>
                  <a:pt x="432750" y="105975"/>
                </a:lnTo>
                <a:close/>
              </a:path>
              <a:path w="629285" h="170814">
                <a:moveTo>
                  <a:pt x="478777" y="118442"/>
                </a:moveTo>
                <a:lnTo>
                  <a:pt x="432750" y="118442"/>
                </a:lnTo>
                <a:lnTo>
                  <a:pt x="450052" y="119788"/>
                </a:lnTo>
                <a:lnTo>
                  <a:pt x="463069" y="123685"/>
                </a:lnTo>
                <a:lnTo>
                  <a:pt x="471268" y="129918"/>
                </a:lnTo>
                <a:lnTo>
                  <a:pt x="474120" y="138277"/>
                </a:lnTo>
                <a:lnTo>
                  <a:pt x="471268" y="146636"/>
                </a:lnTo>
                <a:lnTo>
                  <a:pt x="463069" y="152870"/>
                </a:lnTo>
                <a:lnTo>
                  <a:pt x="450052" y="156766"/>
                </a:lnTo>
                <a:lnTo>
                  <a:pt x="432750" y="158112"/>
                </a:lnTo>
                <a:lnTo>
                  <a:pt x="478700" y="158112"/>
                </a:lnTo>
                <a:lnTo>
                  <a:pt x="485666" y="151902"/>
                </a:lnTo>
                <a:lnTo>
                  <a:pt x="489610" y="138277"/>
                </a:lnTo>
                <a:lnTo>
                  <a:pt x="485666" y="124623"/>
                </a:lnTo>
                <a:lnTo>
                  <a:pt x="478777" y="118442"/>
                </a:lnTo>
                <a:close/>
              </a:path>
              <a:path w="629285" h="170814">
                <a:moveTo>
                  <a:pt x="628962" y="38536"/>
                </a:moveTo>
                <a:lnTo>
                  <a:pt x="613472" y="38536"/>
                </a:lnTo>
                <a:lnTo>
                  <a:pt x="612716" y="52515"/>
                </a:lnTo>
                <a:lnTo>
                  <a:pt x="612716" y="156034"/>
                </a:lnTo>
                <a:lnTo>
                  <a:pt x="628962" y="156034"/>
                </a:lnTo>
                <a:lnTo>
                  <a:pt x="628962" y="38536"/>
                </a:lnTo>
                <a:close/>
              </a:path>
              <a:path w="629285" h="170814">
                <a:moveTo>
                  <a:pt x="628962" y="21157"/>
                </a:moveTo>
                <a:lnTo>
                  <a:pt x="615172" y="21157"/>
                </a:lnTo>
                <a:lnTo>
                  <a:pt x="578713" y="49492"/>
                </a:lnTo>
                <a:lnTo>
                  <a:pt x="587403" y="60638"/>
                </a:lnTo>
                <a:lnTo>
                  <a:pt x="601760" y="48926"/>
                </a:lnTo>
                <a:lnTo>
                  <a:pt x="609631" y="42251"/>
                </a:lnTo>
                <a:lnTo>
                  <a:pt x="611457" y="40551"/>
                </a:lnTo>
                <a:lnTo>
                  <a:pt x="613472" y="38536"/>
                </a:lnTo>
                <a:lnTo>
                  <a:pt x="628962" y="38536"/>
                </a:lnTo>
                <a:lnTo>
                  <a:pt x="628962" y="2115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967240" y="3216598"/>
            <a:ext cx="379730" cy="142875"/>
          </a:xfrm>
          <a:custGeom>
            <a:avLst/>
            <a:gdLst/>
            <a:ahLst/>
            <a:cxnLst/>
            <a:rect l="l" t="t" r="r" b="b"/>
            <a:pathLst>
              <a:path w="379729" h="142875">
                <a:moveTo>
                  <a:pt x="38095" y="14797"/>
                </a:moveTo>
                <a:lnTo>
                  <a:pt x="35734" y="14797"/>
                </a:lnTo>
                <a:lnTo>
                  <a:pt x="35734" y="26289"/>
                </a:lnTo>
                <a:lnTo>
                  <a:pt x="33183" y="41000"/>
                </a:lnTo>
                <a:lnTo>
                  <a:pt x="25954" y="54132"/>
                </a:lnTo>
                <a:lnTo>
                  <a:pt x="14681" y="64874"/>
                </a:lnTo>
                <a:lnTo>
                  <a:pt x="0" y="72413"/>
                </a:lnTo>
                <a:lnTo>
                  <a:pt x="6926" y="82645"/>
                </a:lnTo>
                <a:lnTo>
                  <a:pt x="23128" y="73928"/>
                </a:lnTo>
                <a:lnTo>
                  <a:pt x="35596" y="61079"/>
                </a:lnTo>
                <a:lnTo>
                  <a:pt x="42526" y="47104"/>
                </a:lnTo>
                <a:lnTo>
                  <a:pt x="40823" y="43728"/>
                </a:lnTo>
                <a:lnTo>
                  <a:pt x="38120" y="26289"/>
                </a:lnTo>
                <a:lnTo>
                  <a:pt x="38095" y="14797"/>
                </a:lnTo>
                <a:close/>
              </a:path>
              <a:path w="379729" h="142875">
                <a:moveTo>
                  <a:pt x="48800" y="14797"/>
                </a:moveTo>
                <a:lnTo>
                  <a:pt x="46438" y="14797"/>
                </a:lnTo>
                <a:lnTo>
                  <a:pt x="46438" y="26289"/>
                </a:lnTo>
                <a:lnTo>
                  <a:pt x="43607" y="44923"/>
                </a:lnTo>
                <a:lnTo>
                  <a:pt x="42526" y="47104"/>
                </a:lnTo>
                <a:lnTo>
                  <a:pt x="48583" y="59111"/>
                </a:lnTo>
                <a:lnTo>
                  <a:pt x="60742" y="71424"/>
                </a:lnTo>
                <a:lnTo>
                  <a:pt x="76663" y="79812"/>
                </a:lnTo>
                <a:lnTo>
                  <a:pt x="83432" y="69579"/>
                </a:lnTo>
                <a:lnTo>
                  <a:pt x="69188" y="62458"/>
                </a:lnTo>
                <a:lnTo>
                  <a:pt x="58265" y="52283"/>
                </a:lnTo>
                <a:lnTo>
                  <a:pt x="51267" y="39893"/>
                </a:lnTo>
                <a:lnTo>
                  <a:pt x="48828" y="26289"/>
                </a:lnTo>
                <a:lnTo>
                  <a:pt x="48800" y="14797"/>
                </a:lnTo>
                <a:close/>
              </a:path>
              <a:path w="379729" h="142875">
                <a:moveTo>
                  <a:pt x="46438" y="14797"/>
                </a:moveTo>
                <a:lnTo>
                  <a:pt x="38095" y="14797"/>
                </a:lnTo>
                <a:lnTo>
                  <a:pt x="38120" y="26289"/>
                </a:lnTo>
                <a:lnTo>
                  <a:pt x="40823" y="43728"/>
                </a:lnTo>
                <a:lnTo>
                  <a:pt x="42526" y="47104"/>
                </a:lnTo>
                <a:lnTo>
                  <a:pt x="43607" y="44923"/>
                </a:lnTo>
                <a:lnTo>
                  <a:pt x="46438" y="26289"/>
                </a:lnTo>
                <a:lnTo>
                  <a:pt x="46438" y="14797"/>
                </a:lnTo>
                <a:close/>
              </a:path>
              <a:path w="379729" h="142875">
                <a:moveTo>
                  <a:pt x="80126" y="10074"/>
                </a:moveTo>
                <a:lnTo>
                  <a:pt x="4092" y="10074"/>
                </a:lnTo>
                <a:lnTo>
                  <a:pt x="4092" y="20779"/>
                </a:lnTo>
                <a:lnTo>
                  <a:pt x="35734" y="20779"/>
                </a:lnTo>
                <a:lnTo>
                  <a:pt x="35734" y="14797"/>
                </a:lnTo>
                <a:lnTo>
                  <a:pt x="80126" y="14797"/>
                </a:lnTo>
                <a:lnTo>
                  <a:pt x="80126" y="10074"/>
                </a:lnTo>
                <a:close/>
              </a:path>
              <a:path w="379729" h="142875">
                <a:moveTo>
                  <a:pt x="80126" y="14797"/>
                </a:moveTo>
                <a:lnTo>
                  <a:pt x="48800" y="14797"/>
                </a:lnTo>
                <a:lnTo>
                  <a:pt x="48800" y="20779"/>
                </a:lnTo>
                <a:lnTo>
                  <a:pt x="80126" y="20779"/>
                </a:lnTo>
                <a:lnTo>
                  <a:pt x="80126" y="14797"/>
                </a:lnTo>
                <a:close/>
              </a:path>
              <a:path w="379729" h="142875">
                <a:moveTo>
                  <a:pt x="111138" y="157"/>
                </a:moveTo>
                <a:lnTo>
                  <a:pt x="98072" y="157"/>
                </a:lnTo>
                <a:lnTo>
                  <a:pt x="98072" y="85793"/>
                </a:lnTo>
                <a:lnTo>
                  <a:pt x="111138" y="85793"/>
                </a:lnTo>
                <a:lnTo>
                  <a:pt x="111138" y="48485"/>
                </a:lnTo>
                <a:lnTo>
                  <a:pt x="107517" y="48485"/>
                </a:lnTo>
                <a:lnTo>
                  <a:pt x="107517" y="37623"/>
                </a:lnTo>
                <a:lnTo>
                  <a:pt x="111138" y="37623"/>
                </a:lnTo>
                <a:lnTo>
                  <a:pt x="111138" y="157"/>
                </a:lnTo>
                <a:close/>
              </a:path>
              <a:path w="379729" h="142875">
                <a:moveTo>
                  <a:pt x="111138" y="37623"/>
                </a:moveTo>
                <a:lnTo>
                  <a:pt x="107517" y="37623"/>
                </a:lnTo>
                <a:lnTo>
                  <a:pt x="107517" y="48485"/>
                </a:lnTo>
                <a:lnTo>
                  <a:pt x="111138" y="48485"/>
                </a:lnTo>
                <a:lnTo>
                  <a:pt x="111138" y="37623"/>
                </a:lnTo>
                <a:close/>
              </a:path>
              <a:path w="379729" h="142875">
                <a:moveTo>
                  <a:pt x="132232" y="37623"/>
                </a:moveTo>
                <a:lnTo>
                  <a:pt x="111138" y="37623"/>
                </a:lnTo>
                <a:lnTo>
                  <a:pt x="111138" y="48485"/>
                </a:lnTo>
                <a:lnTo>
                  <a:pt x="132232" y="48485"/>
                </a:lnTo>
                <a:lnTo>
                  <a:pt x="132232" y="37623"/>
                </a:lnTo>
                <a:close/>
              </a:path>
              <a:path w="379729" h="142875">
                <a:moveTo>
                  <a:pt x="111138" y="93350"/>
                </a:moveTo>
                <a:lnTo>
                  <a:pt x="18733" y="93350"/>
                </a:lnTo>
                <a:lnTo>
                  <a:pt x="18733" y="104212"/>
                </a:lnTo>
                <a:lnTo>
                  <a:pt x="98072" y="104212"/>
                </a:lnTo>
                <a:lnTo>
                  <a:pt x="98072" y="142465"/>
                </a:lnTo>
                <a:lnTo>
                  <a:pt x="111138" y="142465"/>
                </a:lnTo>
                <a:lnTo>
                  <a:pt x="111138" y="93350"/>
                </a:lnTo>
                <a:close/>
              </a:path>
              <a:path w="379729" h="142875">
                <a:moveTo>
                  <a:pt x="255008" y="0"/>
                </a:moveTo>
                <a:lnTo>
                  <a:pt x="241785" y="0"/>
                </a:lnTo>
                <a:lnTo>
                  <a:pt x="241785" y="142465"/>
                </a:lnTo>
                <a:lnTo>
                  <a:pt x="255008" y="142465"/>
                </a:lnTo>
                <a:lnTo>
                  <a:pt x="255008" y="68635"/>
                </a:lnTo>
                <a:lnTo>
                  <a:pt x="251387" y="68635"/>
                </a:lnTo>
                <a:lnTo>
                  <a:pt x="251387" y="57773"/>
                </a:lnTo>
                <a:lnTo>
                  <a:pt x="255008" y="57773"/>
                </a:lnTo>
                <a:lnTo>
                  <a:pt x="255008" y="0"/>
                </a:lnTo>
                <a:close/>
              </a:path>
              <a:path w="379729" h="142875">
                <a:moveTo>
                  <a:pt x="255008" y="57773"/>
                </a:moveTo>
                <a:lnTo>
                  <a:pt x="251387" y="57773"/>
                </a:lnTo>
                <a:lnTo>
                  <a:pt x="251387" y="68635"/>
                </a:lnTo>
                <a:lnTo>
                  <a:pt x="255008" y="68635"/>
                </a:lnTo>
                <a:lnTo>
                  <a:pt x="255008" y="57773"/>
                </a:lnTo>
                <a:close/>
              </a:path>
              <a:path w="379729" h="142875">
                <a:moveTo>
                  <a:pt x="277676" y="57773"/>
                </a:moveTo>
                <a:lnTo>
                  <a:pt x="255008" y="57773"/>
                </a:lnTo>
                <a:lnTo>
                  <a:pt x="255008" y="68635"/>
                </a:lnTo>
                <a:lnTo>
                  <a:pt x="277676" y="68635"/>
                </a:lnTo>
                <a:lnTo>
                  <a:pt x="277676" y="57773"/>
                </a:lnTo>
                <a:close/>
              </a:path>
              <a:path w="379729" h="142875">
                <a:moveTo>
                  <a:pt x="212190" y="15427"/>
                </a:moveTo>
                <a:lnTo>
                  <a:pt x="205421" y="15427"/>
                </a:lnTo>
                <a:lnTo>
                  <a:pt x="205421" y="17473"/>
                </a:lnTo>
                <a:lnTo>
                  <a:pt x="201731" y="44284"/>
                </a:lnTo>
                <a:lnTo>
                  <a:pt x="190662" y="68084"/>
                </a:lnTo>
                <a:lnTo>
                  <a:pt x="172215" y="88578"/>
                </a:lnTo>
                <a:lnTo>
                  <a:pt x="146388" y="105471"/>
                </a:lnTo>
                <a:lnTo>
                  <a:pt x="153629" y="115546"/>
                </a:lnTo>
                <a:lnTo>
                  <a:pt x="183106" y="95829"/>
                </a:lnTo>
                <a:lnTo>
                  <a:pt x="203138" y="71980"/>
                </a:lnTo>
                <a:lnTo>
                  <a:pt x="214551" y="44884"/>
                </a:lnTo>
                <a:lnTo>
                  <a:pt x="216856" y="26131"/>
                </a:lnTo>
                <a:lnTo>
                  <a:pt x="212190" y="26131"/>
                </a:lnTo>
                <a:lnTo>
                  <a:pt x="212190" y="15427"/>
                </a:lnTo>
                <a:close/>
              </a:path>
              <a:path w="379729" h="142875">
                <a:moveTo>
                  <a:pt x="205421" y="15427"/>
                </a:moveTo>
                <a:lnTo>
                  <a:pt x="153000" y="15427"/>
                </a:lnTo>
                <a:lnTo>
                  <a:pt x="153000" y="26131"/>
                </a:lnTo>
                <a:lnTo>
                  <a:pt x="204229" y="26131"/>
                </a:lnTo>
                <a:lnTo>
                  <a:pt x="205421" y="17473"/>
                </a:lnTo>
                <a:lnTo>
                  <a:pt x="205421" y="15427"/>
                </a:lnTo>
                <a:close/>
              </a:path>
              <a:path w="379729" h="142875">
                <a:moveTo>
                  <a:pt x="218172" y="15427"/>
                </a:moveTo>
                <a:lnTo>
                  <a:pt x="212190" y="15427"/>
                </a:lnTo>
                <a:lnTo>
                  <a:pt x="212190" y="26131"/>
                </a:lnTo>
                <a:lnTo>
                  <a:pt x="216856" y="26131"/>
                </a:lnTo>
                <a:lnTo>
                  <a:pt x="218172" y="15427"/>
                </a:lnTo>
                <a:close/>
              </a:path>
              <a:path w="379729" h="142875">
                <a:moveTo>
                  <a:pt x="379321" y="32271"/>
                </a:moveTo>
                <a:lnTo>
                  <a:pt x="366412" y="32271"/>
                </a:lnTo>
                <a:lnTo>
                  <a:pt x="365782" y="43920"/>
                </a:lnTo>
                <a:lnTo>
                  <a:pt x="365782" y="130186"/>
                </a:lnTo>
                <a:lnTo>
                  <a:pt x="379321" y="130186"/>
                </a:lnTo>
                <a:lnTo>
                  <a:pt x="379321" y="32271"/>
                </a:lnTo>
                <a:close/>
              </a:path>
              <a:path w="379729" h="142875">
                <a:moveTo>
                  <a:pt x="379321" y="17788"/>
                </a:moveTo>
                <a:lnTo>
                  <a:pt x="367829" y="17788"/>
                </a:lnTo>
                <a:lnTo>
                  <a:pt x="337447" y="41401"/>
                </a:lnTo>
                <a:lnTo>
                  <a:pt x="344688" y="50689"/>
                </a:lnTo>
                <a:lnTo>
                  <a:pt x="356652" y="40929"/>
                </a:lnTo>
                <a:lnTo>
                  <a:pt x="363211" y="35367"/>
                </a:lnTo>
                <a:lnTo>
                  <a:pt x="364733" y="33950"/>
                </a:lnTo>
                <a:lnTo>
                  <a:pt x="366412" y="32271"/>
                </a:lnTo>
                <a:lnTo>
                  <a:pt x="379321" y="32271"/>
                </a:lnTo>
                <a:lnTo>
                  <a:pt x="379321" y="177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955913" y="4201478"/>
            <a:ext cx="660400" cy="170815"/>
          </a:xfrm>
          <a:custGeom>
            <a:avLst/>
            <a:gdLst/>
            <a:ahLst/>
            <a:cxnLst/>
            <a:rect l="l" t="t" r="r" b="b"/>
            <a:pathLst>
              <a:path w="660400" h="170814">
                <a:moveTo>
                  <a:pt x="45714" y="17568"/>
                </a:moveTo>
                <a:lnTo>
                  <a:pt x="42881" y="17568"/>
                </a:lnTo>
                <a:lnTo>
                  <a:pt x="42881" y="31358"/>
                </a:lnTo>
                <a:lnTo>
                  <a:pt x="39820" y="49011"/>
                </a:lnTo>
                <a:lnTo>
                  <a:pt x="31145" y="64770"/>
                </a:lnTo>
                <a:lnTo>
                  <a:pt x="17618" y="77660"/>
                </a:lnTo>
                <a:lnTo>
                  <a:pt x="0" y="86707"/>
                </a:lnTo>
                <a:lnTo>
                  <a:pt x="8311" y="98985"/>
                </a:lnTo>
                <a:lnTo>
                  <a:pt x="27754" y="88525"/>
                </a:lnTo>
                <a:lnTo>
                  <a:pt x="42715" y="73105"/>
                </a:lnTo>
                <a:lnTo>
                  <a:pt x="51031" y="56336"/>
                </a:lnTo>
                <a:lnTo>
                  <a:pt x="48988" y="52285"/>
                </a:lnTo>
                <a:lnTo>
                  <a:pt x="45744" y="31358"/>
                </a:lnTo>
                <a:lnTo>
                  <a:pt x="45714" y="17568"/>
                </a:lnTo>
                <a:close/>
              </a:path>
              <a:path w="660400" h="170814">
                <a:moveTo>
                  <a:pt x="58560" y="17568"/>
                </a:moveTo>
                <a:lnTo>
                  <a:pt x="55726" y="17568"/>
                </a:lnTo>
                <a:lnTo>
                  <a:pt x="55726" y="31358"/>
                </a:lnTo>
                <a:lnTo>
                  <a:pt x="52329" y="53719"/>
                </a:lnTo>
                <a:lnTo>
                  <a:pt x="51031" y="56336"/>
                </a:lnTo>
                <a:lnTo>
                  <a:pt x="58300" y="70744"/>
                </a:lnTo>
                <a:lnTo>
                  <a:pt x="72890" y="85520"/>
                </a:lnTo>
                <a:lnTo>
                  <a:pt x="91996" y="95585"/>
                </a:lnTo>
                <a:lnTo>
                  <a:pt x="100119" y="83306"/>
                </a:lnTo>
                <a:lnTo>
                  <a:pt x="83026" y="74761"/>
                </a:lnTo>
                <a:lnTo>
                  <a:pt x="69918" y="62550"/>
                </a:lnTo>
                <a:lnTo>
                  <a:pt x="61520" y="47683"/>
                </a:lnTo>
                <a:lnTo>
                  <a:pt x="58594" y="31358"/>
                </a:lnTo>
                <a:lnTo>
                  <a:pt x="58560" y="17568"/>
                </a:lnTo>
                <a:close/>
              </a:path>
              <a:path w="660400" h="170814">
                <a:moveTo>
                  <a:pt x="55726" y="17568"/>
                </a:moveTo>
                <a:lnTo>
                  <a:pt x="45714" y="17568"/>
                </a:lnTo>
                <a:lnTo>
                  <a:pt x="45744" y="31358"/>
                </a:lnTo>
                <a:lnTo>
                  <a:pt x="48988" y="52285"/>
                </a:lnTo>
                <a:lnTo>
                  <a:pt x="51031" y="56336"/>
                </a:lnTo>
                <a:lnTo>
                  <a:pt x="52329" y="53719"/>
                </a:lnTo>
                <a:lnTo>
                  <a:pt x="55726" y="31358"/>
                </a:lnTo>
                <a:lnTo>
                  <a:pt x="55726" y="17568"/>
                </a:lnTo>
                <a:close/>
              </a:path>
              <a:path w="660400" h="170814">
                <a:moveTo>
                  <a:pt x="96152" y="11900"/>
                </a:moveTo>
                <a:lnTo>
                  <a:pt x="4911" y="11900"/>
                </a:lnTo>
                <a:lnTo>
                  <a:pt x="4911" y="24746"/>
                </a:lnTo>
                <a:lnTo>
                  <a:pt x="42881" y="24746"/>
                </a:lnTo>
                <a:lnTo>
                  <a:pt x="42881" y="17568"/>
                </a:lnTo>
                <a:lnTo>
                  <a:pt x="96152" y="17568"/>
                </a:lnTo>
                <a:lnTo>
                  <a:pt x="96152" y="11900"/>
                </a:lnTo>
                <a:close/>
              </a:path>
              <a:path w="660400" h="170814">
                <a:moveTo>
                  <a:pt x="96152" y="17568"/>
                </a:moveTo>
                <a:lnTo>
                  <a:pt x="58560" y="17568"/>
                </a:lnTo>
                <a:lnTo>
                  <a:pt x="58560" y="24746"/>
                </a:lnTo>
                <a:lnTo>
                  <a:pt x="96152" y="24746"/>
                </a:lnTo>
                <a:lnTo>
                  <a:pt x="96152" y="17568"/>
                </a:lnTo>
                <a:close/>
              </a:path>
              <a:path w="660400" h="170814">
                <a:moveTo>
                  <a:pt x="133366" y="0"/>
                </a:moveTo>
                <a:lnTo>
                  <a:pt x="117687" y="0"/>
                </a:lnTo>
                <a:lnTo>
                  <a:pt x="117687" y="102763"/>
                </a:lnTo>
                <a:lnTo>
                  <a:pt x="133366" y="102763"/>
                </a:lnTo>
                <a:lnTo>
                  <a:pt x="133366" y="57993"/>
                </a:lnTo>
                <a:lnTo>
                  <a:pt x="129021" y="57993"/>
                </a:lnTo>
                <a:lnTo>
                  <a:pt x="129021" y="44959"/>
                </a:lnTo>
                <a:lnTo>
                  <a:pt x="133366" y="44959"/>
                </a:lnTo>
                <a:lnTo>
                  <a:pt x="133366" y="0"/>
                </a:lnTo>
                <a:close/>
              </a:path>
              <a:path w="660400" h="170814">
                <a:moveTo>
                  <a:pt x="133366" y="44959"/>
                </a:moveTo>
                <a:lnTo>
                  <a:pt x="129021" y="44959"/>
                </a:lnTo>
                <a:lnTo>
                  <a:pt x="129021" y="57993"/>
                </a:lnTo>
                <a:lnTo>
                  <a:pt x="133366" y="57993"/>
                </a:lnTo>
                <a:lnTo>
                  <a:pt x="133366" y="44959"/>
                </a:lnTo>
                <a:close/>
              </a:path>
              <a:path w="660400" h="170814">
                <a:moveTo>
                  <a:pt x="158679" y="44959"/>
                </a:moveTo>
                <a:lnTo>
                  <a:pt x="133366" y="44959"/>
                </a:lnTo>
                <a:lnTo>
                  <a:pt x="133366" y="57993"/>
                </a:lnTo>
                <a:lnTo>
                  <a:pt x="158679" y="57993"/>
                </a:lnTo>
                <a:lnTo>
                  <a:pt x="158679" y="44959"/>
                </a:lnTo>
                <a:close/>
              </a:path>
              <a:path w="660400" h="170814">
                <a:moveTo>
                  <a:pt x="133366" y="111831"/>
                </a:moveTo>
                <a:lnTo>
                  <a:pt x="22479" y="111831"/>
                </a:lnTo>
                <a:lnTo>
                  <a:pt x="22479" y="124865"/>
                </a:lnTo>
                <a:lnTo>
                  <a:pt x="117687" y="124865"/>
                </a:lnTo>
                <a:lnTo>
                  <a:pt x="117687" y="170769"/>
                </a:lnTo>
                <a:lnTo>
                  <a:pt x="133366" y="170769"/>
                </a:lnTo>
                <a:lnTo>
                  <a:pt x="133366" y="111831"/>
                </a:lnTo>
                <a:close/>
              </a:path>
              <a:path w="660400" h="170814">
                <a:moveTo>
                  <a:pt x="244049" y="115042"/>
                </a:moveTo>
                <a:lnTo>
                  <a:pt x="193423" y="115042"/>
                </a:lnTo>
                <a:lnTo>
                  <a:pt x="193423" y="168502"/>
                </a:lnTo>
                <a:lnTo>
                  <a:pt x="309977" y="168502"/>
                </a:lnTo>
                <a:lnTo>
                  <a:pt x="309977" y="155845"/>
                </a:lnTo>
                <a:lnTo>
                  <a:pt x="208913" y="155845"/>
                </a:lnTo>
                <a:lnTo>
                  <a:pt x="208913" y="127510"/>
                </a:lnTo>
                <a:lnTo>
                  <a:pt x="309977" y="127510"/>
                </a:lnTo>
                <a:lnTo>
                  <a:pt x="309977" y="120143"/>
                </a:lnTo>
                <a:lnTo>
                  <a:pt x="244049" y="120143"/>
                </a:lnTo>
                <a:lnTo>
                  <a:pt x="244049" y="115042"/>
                </a:lnTo>
                <a:close/>
              </a:path>
              <a:path w="660400" h="170814">
                <a:moveTo>
                  <a:pt x="309977" y="127510"/>
                </a:moveTo>
                <a:lnTo>
                  <a:pt x="294675" y="127510"/>
                </a:lnTo>
                <a:lnTo>
                  <a:pt x="294675" y="155845"/>
                </a:lnTo>
                <a:lnTo>
                  <a:pt x="309977" y="155845"/>
                </a:lnTo>
                <a:lnTo>
                  <a:pt x="309977" y="127510"/>
                </a:lnTo>
                <a:close/>
              </a:path>
              <a:path w="660400" h="170814">
                <a:moveTo>
                  <a:pt x="259539" y="90674"/>
                </a:moveTo>
                <a:lnTo>
                  <a:pt x="244049" y="90674"/>
                </a:lnTo>
                <a:lnTo>
                  <a:pt x="244049" y="120143"/>
                </a:lnTo>
                <a:lnTo>
                  <a:pt x="259539" y="120143"/>
                </a:lnTo>
                <a:lnTo>
                  <a:pt x="259539" y="90674"/>
                </a:lnTo>
                <a:close/>
              </a:path>
              <a:path w="660400" h="170814">
                <a:moveTo>
                  <a:pt x="309977" y="115042"/>
                </a:moveTo>
                <a:lnTo>
                  <a:pt x="259539" y="115042"/>
                </a:lnTo>
                <a:lnTo>
                  <a:pt x="259539" y="120143"/>
                </a:lnTo>
                <a:lnTo>
                  <a:pt x="309977" y="120143"/>
                </a:lnTo>
                <a:lnTo>
                  <a:pt x="309977" y="115042"/>
                </a:lnTo>
                <a:close/>
              </a:path>
              <a:path w="660400" h="170814">
                <a:moveTo>
                  <a:pt x="328867" y="82362"/>
                </a:moveTo>
                <a:lnTo>
                  <a:pt x="174532" y="82362"/>
                </a:lnTo>
                <a:lnTo>
                  <a:pt x="174532" y="95207"/>
                </a:lnTo>
                <a:lnTo>
                  <a:pt x="244049" y="95207"/>
                </a:lnTo>
                <a:lnTo>
                  <a:pt x="244049" y="90674"/>
                </a:lnTo>
                <a:lnTo>
                  <a:pt x="328867" y="90674"/>
                </a:lnTo>
                <a:lnTo>
                  <a:pt x="328867" y="82362"/>
                </a:lnTo>
                <a:close/>
              </a:path>
              <a:path w="660400" h="170814">
                <a:moveTo>
                  <a:pt x="328867" y="90674"/>
                </a:moveTo>
                <a:lnTo>
                  <a:pt x="259539" y="90674"/>
                </a:lnTo>
                <a:lnTo>
                  <a:pt x="259539" y="95207"/>
                </a:lnTo>
                <a:lnTo>
                  <a:pt x="328867" y="95207"/>
                </a:lnTo>
                <a:lnTo>
                  <a:pt x="328867" y="90674"/>
                </a:lnTo>
                <a:close/>
              </a:path>
              <a:path w="660400" h="170814">
                <a:moveTo>
                  <a:pt x="214769" y="53837"/>
                </a:moveTo>
                <a:lnTo>
                  <a:pt x="189645" y="53837"/>
                </a:lnTo>
                <a:lnTo>
                  <a:pt x="189645" y="66683"/>
                </a:lnTo>
                <a:lnTo>
                  <a:pt x="313566" y="66683"/>
                </a:lnTo>
                <a:lnTo>
                  <a:pt x="313566" y="62149"/>
                </a:lnTo>
                <a:lnTo>
                  <a:pt x="214769" y="62149"/>
                </a:lnTo>
                <a:lnTo>
                  <a:pt x="214769" y="53837"/>
                </a:lnTo>
                <a:close/>
              </a:path>
              <a:path w="660400" h="170814">
                <a:moveTo>
                  <a:pt x="230448" y="10956"/>
                </a:moveTo>
                <a:lnTo>
                  <a:pt x="214769" y="10956"/>
                </a:lnTo>
                <a:lnTo>
                  <a:pt x="214769" y="62149"/>
                </a:lnTo>
                <a:lnTo>
                  <a:pt x="230448" y="62149"/>
                </a:lnTo>
                <a:lnTo>
                  <a:pt x="230448" y="10956"/>
                </a:lnTo>
                <a:close/>
              </a:path>
              <a:path w="660400" h="170814">
                <a:moveTo>
                  <a:pt x="272951" y="53837"/>
                </a:moveTo>
                <a:lnTo>
                  <a:pt x="230448" y="53837"/>
                </a:lnTo>
                <a:lnTo>
                  <a:pt x="230448" y="62149"/>
                </a:lnTo>
                <a:lnTo>
                  <a:pt x="272951" y="62149"/>
                </a:lnTo>
                <a:lnTo>
                  <a:pt x="272951" y="53837"/>
                </a:lnTo>
                <a:close/>
              </a:path>
              <a:path w="660400" h="170814">
                <a:moveTo>
                  <a:pt x="288441" y="10956"/>
                </a:moveTo>
                <a:lnTo>
                  <a:pt x="272951" y="10956"/>
                </a:lnTo>
                <a:lnTo>
                  <a:pt x="272951" y="62149"/>
                </a:lnTo>
                <a:lnTo>
                  <a:pt x="288441" y="62149"/>
                </a:lnTo>
                <a:lnTo>
                  <a:pt x="288441" y="10956"/>
                </a:lnTo>
                <a:close/>
              </a:path>
              <a:path w="660400" h="170814">
                <a:moveTo>
                  <a:pt x="313566" y="53837"/>
                </a:moveTo>
                <a:lnTo>
                  <a:pt x="288441" y="53837"/>
                </a:lnTo>
                <a:lnTo>
                  <a:pt x="288441" y="62149"/>
                </a:lnTo>
                <a:lnTo>
                  <a:pt x="313566" y="62149"/>
                </a:lnTo>
                <a:lnTo>
                  <a:pt x="313566" y="53837"/>
                </a:lnTo>
                <a:close/>
              </a:path>
              <a:path w="660400" h="170814">
                <a:moveTo>
                  <a:pt x="314321" y="5289"/>
                </a:moveTo>
                <a:lnTo>
                  <a:pt x="188889" y="5289"/>
                </a:lnTo>
                <a:lnTo>
                  <a:pt x="188889" y="18134"/>
                </a:lnTo>
                <a:lnTo>
                  <a:pt x="214769" y="18134"/>
                </a:lnTo>
                <a:lnTo>
                  <a:pt x="214769" y="10956"/>
                </a:lnTo>
                <a:lnTo>
                  <a:pt x="314321" y="10956"/>
                </a:lnTo>
                <a:lnTo>
                  <a:pt x="314321" y="5289"/>
                </a:lnTo>
                <a:close/>
              </a:path>
              <a:path w="660400" h="170814">
                <a:moveTo>
                  <a:pt x="272951" y="10956"/>
                </a:moveTo>
                <a:lnTo>
                  <a:pt x="230448" y="10956"/>
                </a:lnTo>
                <a:lnTo>
                  <a:pt x="230448" y="18134"/>
                </a:lnTo>
                <a:lnTo>
                  <a:pt x="272951" y="18134"/>
                </a:lnTo>
                <a:lnTo>
                  <a:pt x="272951" y="10956"/>
                </a:lnTo>
                <a:close/>
              </a:path>
              <a:path w="660400" h="170814">
                <a:moveTo>
                  <a:pt x="314321" y="10956"/>
                </a:moveTo>
                <a:lnTo>
                  <a:pt x="288441" y="10956"/>
                </a:lnTo>
                <a:lnTo>
                  <a:pt x="288441" y="18134"/>
                </a:lnTo>
                <a:lnTo>
                  <a:pt x="314321" y="18134"/>
                </a:lnTo>
                <a:lnTo>
                  <a:pt x="314321" y="10956"/>
                </a:lnTo>
                <a:close/>
              </a:path>
              <a:path w="660400" h="170814">
                <a:moveTo>
                  <a:pt x="488854" y="0"/>
                </a:moveTo>
                <a:lnTo>
                  <a:pt x="473175" y="0"/>
                </a:lnTo>
                <a:lnTo>
                  <a:pt x="473175" y="101063"/>
                </a:lnTo>
                <a:lnTo>
                  <a:pt x="488854" y="101063"/>
                </a:lnTo>
                <a:lnTo>
                  <a:pt x="488854" y="74239"/>
                </a:lnTo>
                <a:lnTo>
                  <a:pt x="479598" y="74239"/>
                </a:lnTo>
                <a:lnTo>
                  <a:pt x="479598" y="61582"/>
                </a:lnTo>
                <a:lnTo>
                  <a:pt x="488854" y="61582"/>
                </a:lnTo>
                <a:lnTo>
                  <a:pt x="488854" y="40425"/>
                </a:lnTo>
                <a:lnTo>
                  <a:pt x="479220" y="40425"/>
                </a:lnTo>
                <a:lnTo>
                  <a:pt x="479220" y="27580"/>
                </a:lnTo>
                <a:lnTo>
                  <a:pt x="488854" y="27580"/>
                </a:lnTo>
                <a:lnTo>
                  <a:pt x="488854" y="0"/>
                </a:lnTo>
                <a:close/>
              </a:path>
              <a:path w="660400" h="170814">
                <a:moveTo>
                  <a:pt x="434261" y="12845"/>
                </a:moveTo>
                <a:lnTo>
                  <a:pt x="356243" y="12845"/>
                </a:lnTo>
                <a:lnTo>
                  <a:pt x="356243" y="88784"/>
                </a:lnTo>
                <a:lnTo>
                  <a:pt x="434261" y="88784"/>
                </a:lnTo>
                <a:lnTo>
                  <a:pt x="434261" y="76317"/>
                </a:lnTo>
                <a:lnTo>
                  <a:pt x="371545" y="76317"/>
                </a:lnTo>
                <a:lnTo>
                  <a:pt x="371545" y="25502"/>
                </a:lnTo>
                <a:lnTo>
                  <a:pt x="434261" y="25502"/>
                </a:lnTo>
                <a:lnTo>
                  <a:pt x="434261" y="12845"/>
                </a:lnTo>
                <a:close/>
              </a:path>
              <a:path w="660400" h="170814">
                <a:moveTo>
                  <a:pt x="434261" y="25502"/>
                </a:moveTo>
                <a:lnTo>
                  <a:pt x="418771" y="25502"/>
                </a:lnTo>
                <a:lnTo>
                  <a:pt x="418771" y="76317"/>
                </a:lnTo>
                <a:lnTo>
                  <a:pt x="434261" y="76317"/>
                </a:lnTo>
                <a:lnTo>
                  <a:pt x="434261" y="74239"/>
                </a:lnTo>
                <a:lnTo>
                  <a:pt x="429916" y="74239"/>
                </a:lnTo>
                <a:lnTo>
                  <a:pt x="429916" y="61582"/>
                </a:lnTo>
                <a:lnTo>
                  <a:pt x="434261" y="61582"/>
                </a:lnTo>
                <a:lnTo>
                  <a:pt x="434261" y="40425"/>
                </a:lnTo>
                <a:lnTo>
                  <a:pt x="429916" y="40425"/>
                </a:lnTo>
                <a:lnTo>
                  <a:pt x="429916" y="27580"/>
                </a:lnTo>
                <a:lnTo>
                  <a:pt x="434261" y="27580"/>
                </a:lnTo>
                <a:lnTo>
                  <a:pt x="434261" y="25502"/>
                </a:lnTo>
                <a:close/>
              </a:path>
              <a:path w="660400" h="170814">
                <a:moveTo>
                  <a:pt x="434261" y="61582"/>
                </a:moveTo>
                <a:lnTo>
                  <a:pt x="429916" y="61582"/>
                </a:lnTo>
                <a:lnTo>
                  <a:pt x="429916" y="74239"/>
                </a:lnTo>
                <a:lnTo>
                  <a:pt x="434261" y="74239"/>
                </a:lnTo>
                <a:lnTo>
                  <a:pt x="434261" y="61582"/>
                </a:lnTo>
                <a:close/>
              </a:path>
              <a:path w="660400" h="170814">
                <a:moveTo>
                  <a:pt x="473175" y="61582"/>
                </a:moveTo>
                <a:lnTo>
                  <a:pt x="434261" y="61582"/>
                </a:lnTo>
                <a:lnTo>
                  <a:pt x="434261" y="74239"/>
                </a:lnTo>
                <a:lnTo>
                  <a:pt x="473175" y="74239"/>
                </a:lnTo>
                <a:lnTo>
                  <a:pt x="473175" y="61582"/>
                </a:lnTo>
                <a:close/>
              </a:path>
              <a:path w="660400" h="170814">
                <a:moveTo>
                  <a:pt x="488854" y="61582"/>
                </a:moveTo>
                <a:lnTo>
                  <a:pt x="479598" y="61582"/>
                </a:lnTo>
                <a:lnTo>
                  <a:pt x="479598" y="74239"/>
                </a:lnTo>
                <a:lnTo>
                  <a:pt x="488854" y="74239"/>
                </a:lnTo>
                <a:lnTo>
                  <a:pt x="488854" y="61582"/>
                </a:lnTo>
                <a:close/>
              </a:path>
              <a:path w="660400" h="170814">
                <a:moveTo>
                  <a:pt x="434261" y="27580"/>
                </a:moveTo>
                <a:lnTo>
                  <a:pt x="429916" y="27580"/>
                </a:lnTo>
                <a:lnTo>
                  <a:pt x="429916" y="40425"/>
                </a:lnTo>
                <a:lnTo>
                  <a:pt x="434261" y="40425"/>
                </a:lnTo>
                <a:lnTo>
                  <a:pt x="434261" y="27580"/>
                </a:lnTo>
                <a:close/>
              </a:path>
              <a:path w="660400" h="170814">
                <a:moveTo>
                  <a:pt x="473175" y="27580"/>
                </a:moveTo>
                <a:lnTo>
                  <a:pt x="434261" y="27580"/>
                </a:lnTo>
                <a:lnTo>
                  <a:pt x="434261" y="40425"/>
                </a:lnTo>
                <a:lnTo>
                  <a:pt x="473175" y="40425"/>
                </a:lnTo>
                <a:lnTo>
                  <a:pt x="473175" y="27580"/>
                </a:lnTo>
                <a:close/>
              </a:path>
              <a:path w="660400" h="170814">
                <a:moveTo>
                  <a:pt x="488854" y="27580"/>
                </a:moveTo>
                <a:lnTo>
                  <a:pt x="479220" y="27580"/>
                </a:lnTo>
                <a:lnTo>
                  <a:pt x="479220" y="40425"/>
                </a:lnTo>
                <a:lnTo>
                  <a:pt x="488854" y="40425"/>
                </a:lnTo>
                <a:lnTo>
                  <a:pt x="488854" y="27580"/>
                </a:lnTo>
                <a:close/>
              </a:path>
              <a:path w="660400" h="170814">
                <a:moveTo>
                  <a:pt x="432750" y="105975"/>
                </a:moveTo>
                <a:lnTo>
                  <a:pt x="408933" y="108153"/>
                </a:lnTo>
                <a:lnTo>
                  <a:pt x="390978" y="114475"/>
                </a:lnTo>
                <a:lnTo>
                  <a:pt x="379647" y="124623"/>
                </a:lnTo>
                <a:lnTo>
                  <a:pt x="375700" y="138277"/>
                </a:lnTo>
                <a:lnTo>
                  <a:pt x="379647" y="151902"/>
                </a:lnTo>
                <a:lnTo>
                  <a:pt x="390978" y="161985"/>
                </a:lnTo>
                <a:lnTo>
                  <a:pt x="408933" y="168242"/>
                </a:lnTo>
                <a:lnTo>
                  <a:pt x="432750" y="170391"/>
                </a:lnTo>
                <a:lnTo>
                  <a:pt x="456457" y="168242"/>
                </a:lnTo>
                <a:lnTo>
                  <a:pt x="474356" y="161985"/>
                </a:lnTo>
                <a:lnTo>
                  <a:pt x="478700" y="158112"/>
                </a:lnTo>
                <a:lnTo>
                  <a:pt x="432750" y="158112"/>
                </a:lnTo>
                <a:lnTo>
                  <a:pt x="415447" y="156766"/>
                </a:lnTo>
                <a:lnTo>
                  <a:pt x="402430" y="152870"/>
                </a:lnTo>
                <a:lnTo>
                  <a:pt x="394231" y="146636"/>
                </a:lnTo>
                <a:lnTo>
                  <a:pt x="391380" y="138277"/>
                </a:lnTo>
                <a:lnTo>
                  <a:pt x="394231" y="129918"/>
                </a:lnTo>
                <a:lnTo>
                  <a:pt x="402430" y="123685"/>
                </a:lnTo>
                <a:lnTo>
                  <a:pt x="415447" y="119788"/>
                </a:lnTo>
                <a:lnTo>
                  <a:pt x="432750" y="118442"/>
                </a:lnTo>
                <a:lnTo>
                  <a:pt x="478777" y="118442"/>
                </a:lnTo>
                <a:lnTo>
                  <a:pt x="474356" y="114475"/>
                </a:lnTo>
                <a:lnTo>
                  <a:pt x="456457" y="108153"/>
                </a:lnTo>
                <a:lnTo>
                  <a:pt x="432750" y="105975"/>
                </a:lnTo>
                <a:close/>
              </a:path>
              <a:path w="660400" h="170814">
                <a:moveTo>
                  <a:pt x="478777" y="118442"/>
                </a:moveTo>
                <a:lnTo>
                  <a:pt x="432750" y="118442"/>
                </a:lnTo>
                <a:lnTo>
                  <a:pt x="450052" y="119788"/>
                </a:lnTo>
                <a:lnTo>
                  <a:pt x="463069" y="123685"/>
                </a:lnTo>
                <a:lnTo>
                  <a:pt x="471268" y="129918"/>
                </a:lnTo>
                <a:lnTo>
                  <a:pt x="474120" y="138277"/>
                </a:lnTo>
                <a:lnTo>
                  <a:pt x="471268" y="146636"/>
                </a:lnTo>
                <a:lnTo>
                  <a:pt x="463069" y="152870"/>
                </a:lnTo>
                <a:lnTo>
                  <a:pt x="450052" y="156766"/>
                </a:lnTo>
                <a:lnTo>
                  <a:pt x="432750" y="158112"/>
                </a:lnTo>
                <a:lnTo>
                  <a:pt x="478700" y="158112"/>
                </a:lnTo>
                <a:lnTo>
                  <a:pt x="485666" y="151902"/>
                </a:lnTo>
                <a:lnTo>
                  <a:pt x="489610" y="138277"/>
                </a:lnTo>
                <a:lnTo>
                  <a:pt x="485666" y="124623"/>
                </a:lnTo>
                <a:lnTo>
                  <a:pt x="478777" y="118442"/>
                </a:lnTo>
                <a:close/>
              </a:path>
              <a:path w="660400" h="170814">
                <a:moveTo>
                  <a:pt x="647953" y="33436"/>
                </a:moveTo>
                <a:lnTo>
                  <a:pt x="620902" y="33436"/>
                </a:lnTo>
                <a:lnTo>
                  <a:pt x="626632" y="35388"/>
                </a:lnTo>
                <a:lnTo>
                  <a:pt x="631040" y="39292"/>
                </a:lnTo>
                <a:lnTo>
                  <a:pt x="635448" y="43070"/>
                </a:lnTo>
                <a:lnTo>
                  <a:pt x="637652" y="48674"/>
                </a:lnTo>
                <a:lnTo>
                  <a:pt x="637652" y="62149"/>
                </a:lnTo>
                <a:lnTo>
                  <a:pt x="613094" y="99741"/>
                </a:lnTo>
                <a:lnTo>
                  <a:pt x="606293" y="106541"/>
                </a:lnTo>
                <a:lnTo>
                  <a:pt x="570968" y="142244"/>
                </a:lnTo>
                <a:lnTo>
                  <a:pt x="570968" y="156034"/>
                </a:lnTo>
                <a:lnTo>
                  <a:pt x="660131" y="156034"/>
                </a:lnTo>
                <a:lnTo>
                  <a:pt x="660131" y="140922"/>
                </a:lnTo>
                <a:lnTo>
                  <a:pt x="591937" y="140922"/>
                </a:lnTo>
                <a:lnTo>
                  <a:pt x="591937" y="140166"/>
                </a:lnTo>
                <a:lnTo>
                  <a:pt x="620084" y="112398"/>
                </a:lnTo>
                <a:lnTo>
                  <a:pt x="625247" y="107360"/>
                </a:lnTo>
                <a:lnTo>
                  <a:pt x="629969" y="102512"/>
                </a:lnTo>
                <a:lnTo>
                  <a:pt x="652197" y="70272"/>
                </a:lnTo>
                <a:lnTo>
                  <a:pt x="654653" y="60449"/>
                </a:lnTo>
                <a:lnTo>
                  <a:pt x="654653" y="47729"/>
                </a:lnTo>
                <a:lnTo>
                  <a:pt x="652953" y="41370"/>
                </a:lnTo>
                <a:lnTo>
                  <a:pt x="649553" y="36080"/>
                </a:lnTo>
                <a:lnTo>
                  <a:pt x="647953" y="33436"/>
                </a:lnTo>
                <a:close/>
              </a:path>
              <a:path w="660400" h="170814">
                <a:moveTo>
                  <a:pt x="622287" y="19268"/>
                </a:moveTo>
                <a:lnTo>
                  <a:pt x="608183" y="19268"/>
                </a:lnTo>
                <a:lnTo>
                  <a:pt x="602830" y="19960"/>
                </a:lnTo>
                <a:lnTo>
                  <a:pt x="572480" y="35136"/>
                </a:lnTo>
                <a:lnTo>
                  <a:pt x="581358" y="46281"/>
                </a:lnTo>
                <a:lnTo>
                  <a:pt x="586522" y="42251"/>
                </a:lnTo>
                <a:lnTo>
                  <a:pt x="591559" y="39103"/>
                </a:lnTo>
                <a:lnTo>
                  <a:pt x="596470" y="36836"/>
                </a:lnTo>
                <a:lnTo>
                  <a:pt x="601508" y="34569"/>
                </a:lnTo>
                <a:lnTo>
                  <a:pt x="607301" y="33436"/>
                </a:lnTo>
                <a:lnTo>
                  <a:pt x="647953" y="33436"/>
                </a:lnTo>
                <a:lnTo>
                  <a:pt x="646278" y="30665"/>
                </a:lnTo>
                <a:lnTo>
                  <a:pt x="641619" y="26509"/>
                </a:lnTo>
                <a:lnTo>
                  <a:pt x="629529" y="20716"/>
                </a:lnTo>
                <a:lnTo>
                  <a:pt x="622287" y="1926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967240" y="4632871"/>
            <a:ext cx="405765" cy="142875"/>
          </a:xfrm>
          <a:custGeom>
            <a:avLst/>
            <a:gdLst/>
            <a:ahLst/>
            <a:cxnLst/>
            <a:rect l="l" t="t" r="r" b="b"/>
            <a:pathLst>
              <a:path w="405764" h="142875">
                <a:moveTo>
                  <a:pt x="38095" y="14797"/>
                </a:moveTo>
                <a:lnTo>
                  <a:pt x="35734" y="14797"/>
                </a:lnTo>
                <a:lnTo>
                  <a:pt x="35734" y="26289"/>
                </a:lnTo>
                <a:lnTo>
                  <a:pt x="33183" y="41000"/>
                </a:lnTo>
                <a:lnTo>
                  <a:pt x="25954" y="54132"/>
                </a:lnTo>
                <a:lnTo>
                  <a:pt x="14681" y="64874"/>
                </a:lnTo>
                <a:lnTo>
                  <a:pt x="0" y="72413"/>
                </a:lnTo>
                <a:lnTo>
                  <a:pt x="6926" y="82645"/>
                </a:lnTo>
                <a:lnTo>
                  <a:pt x="23128" y="73928"/>
                </a:lnTo>
                <a:lnTo>
                  <a:pt x="35596" y="61079"/>
                </a:lnTo>
                <a:lnTo>
                  <a:pt x="42526" y="47104"/>
                </a:lnTo>
                <a:lnTo>
                  <a:pt x="40823" y="43728"/>
                </a:lnTo>
                <a:lnTo>
                  <a:pt x="38120" y="26289"/>
                </a:lnTo>
                <a:lnTo>
                  <a:pt x="38095" y="14797"/>
                </a:lnTo>
                <a:close/>
              </a:path>
              <a:path w="405764" h="142875">
                <a:moveTo>
                  <a:pt x="48800" y="14797"/>
                </a:moveTo>
                <a:lnTo>
                  <a:pt x="46438" y="14797"/>
                </a:lnTo>
                <a:lnTo>
                  <a:pt x="46438" y="26289"/>
                </a:lnTo>
                <a:lnTo>
                  <a:pt x="43607" y="44923"/>
                </a:lnTo>
                <a:lnTo>
                  <a:pt x="42526" y="47104"/>
                </a:lnTo>
                <a:lnTo>
                  <a:pt x="48583" y="59111"/>
                </a:lnTo>
                <a:lnTo>
                  <a:pt x="60742" y="71424"/>
                </a:lnTo>
                <a:lnTo>
                  <a:pt x="76663" y="79812"/>
                </a:lnTo>
                <a:lnTo>
                  <a:pt x="83432" y="69579"/>
                </a:lnTo>
                <a:lnTo>
                  <a:pt x="69188" y="62458"/>
                </a:lnTo>
                <a:lnTo>
                  <a:pt x="58265" y="52283"/>
                </a:lnTo>
                <a:lnTo>
                  <a:pt x="51267" y="39893"/>
                </a:lnTo>
                <a:lnTo>
                  <a:pt x="48828" y="26289"/>
                </a:lnTo>
                <a:lnTo>
                  <a:pt x="48800" y="14797"/>
                </a:lnTo>
                <a:close/>
              </a:path>
              <a:path w="405764" h="142875">
                <a:moveTo>
                  <a:pt x="46438" y="14797"/>
                </a:moveTo>
                <a:lnTo>
                  <a:pt x="38095" y="14797"/>
                </a:lnTo>
                <a:lnTo>
                  <a:pt x="38120" y="26289"/>
                </a:lnTo>
                <a:lnTo>
                  <a:pt x="40823" y="43728"/>
                </a:lnTo>
                <a:lnTo>
                  <a:pt x="42526" y="47104"/>
                </a:lnTo>
                <a:lnTo>
                  <a:pt x="43607" y="44923"/>
                </a:lnTo>
                <a:lnTo>
                  <a:pt x="46438" y="26289"/>
                </a:lnTo>
                <a:lnTo>
                  <a:pt x="46438" y="14797"/>
                </a:lnTo>
                <a:close/>
              </a:path>
              <a:path w="405764" h="142875">
                <a:moveTo>
                  <a:pt x="80126" y="10074"/>
                </a:moveTo>
                <a:lnTo>
                  <a:pt x="4092" y="10074"/>
                </a:lnTo>
                <a:lnTo>
                  <a:pt x="4092" y="20779"/>
                </a:lnTo>
                <a:lnTo>
                  <a:pt x="35734" y="20779"/>
                </a:lnTo>
                <a:lnTo>
                  <a:pt x="35734" y="14797"/>
                </a:lnTo>
                <a:lnTo>
                  <a:pt x="80126" y="14797"/>
                </a:lnTo>
                <a:lnTo>
                  <a:pt x="80126" y="10074"/>
                </a:lnTo>
                <a:close/>
              </a:path>
              <a:path w="405764" h="142875">
                <a:moveTo>
                  <a:pt x="80126" y="14797"/>
                </a:moveTo>
                <a:lnTo>
                  <a:pt x="48800" y="14797"/>
                </a:lnTo>
                <a:lnTo>
                  <a:pt x="48800" y="20779"/>
                </a:lnTo>
                <a:lnTo>
                  <a:pt x="80126" y="20779"/>
                </a:lnTo>
                <a:lnTo>
                  <a:pt x="80126" y="14797"/>
                </a:lnTo>
                <a:close/>
              </a:path>
              <a:path w="405764" h="142875">
                <a:moveTo>
                  <a:pt x="111138" y="157"/>
                </a:moveTo>
                <a:lnTo>
                  <a:pt x="98072" y="157"/>
                </a:lnTo>
                <a:lnTo>
                  <a:pt x="98072" y="85793"/>
                </a:lnTo>
                <a:lnTo>
                  <a:pt x="111138" y="85793"/>
                </a:lnTo>
                <a:lnTo>
                  <a:pt x="111138" y="48485"/>
                </a:lnTo>
                <a:lnTo>
                  <a:pt x="107517" y="48485"/>
                </a:lnTo>
                <a:lnTo>
                  <a:pt x="107517" y="37623"/>
                </a:lnTo>
                <a:lnTo>
                  <a:pt x="111138" y="37623"/>
                </a:lnTo>
                <a:lnTo>
                  <a:pt x="111138" y="157"/>
                </a:lnTo>
                <a:close/>
              </a:path>
              <a:path w="405764" h="142875">
                <a:moveTo>
                  <a:pt x="111138" y="37623"/>
                </a:moveTo>
                <a:lnTo>
                  <a:pt x="107517" y="37623"/>
                </a:lnTo>
                <a:lnTo>
                  <a:pt x="107517" y="48485"/>
                </a:lnTo>
                <a:lnTo>
                  <a:pt x="111138" y="48485"/>
                </a:lnTo>
                <a:lnTo>
                  <a:pt x="111138" y="37623"/>
                </a:lnTo>
                <a:close/>
              </a:path>
              <a:path w="405764" h="142875">
                <a:moveTo>
                  <a:pt x="132232" y="37623"/>
                </a:moveTo>
                <a:lnTo>
                  <a:pt x="111138" y="37623"/>
                </a:lnTo>
                <a:lnTo>
                  <a:pt x="111138" y="48485"/>
                </a:lnTo>
                <a:lnTo>
                  <a:pt x="132232" y="48485"/>
                </a:lnTo>
                <a:lnTo>
                  <a:pt x="132232" y="37623"/>
                </a:lnTo>
                <a:close/>
              </a:path>
              <a:path w="405764" h="142875">
                <a:moveTo>
                  <a:pt x="111138" y="93350"/>
                </a:moveTo>
                <a:lnTo>
                  <a:pt x="18733" y="93350"/>
                </a:lnTo>
                <a:lnTo>
                  <a:pt x="18733" y="104212"/>
                </a:lnTo>
                <a:lnTo>
                  <a:pt x="98072" y="104212"/>
                </a:lnTo>
                <a:lnTo>
                  <a:pt x="98072" y="142465"/>
                </a:lnTo>
                <a:lnTo>
                  <a:pt x="111138" y="142465"/>
                </a:lnTo>
                <a:lnTo>
                  <a:pt x="111138" y="93350"/>
                </a:lnTo>
                <a:close/>
              </a:path>
              <a:path w="405764" h="142875">
                <a:moveTo>
                  <a:pt x="255008" y="0"/>
                </a:moveTo>
                <a:lnTo>
                  <a:pt x="241785" y="0"/>
                </a:lnTo>
                <a:lnTo>
                  <a:pt x="241785" y="142465"/>
                </a:lnTo>
                <a:lnTo>
                  <a:pt x="255008" y="142465"/>
                </a:lnTo>
                <a:lnTo>
                  <a:pt x="255008" y="68635"/>
                </a:lnTo>
                <a:lnTo>
                  <a:pt x="251387" y="68635"/>
                </a:lnTo>
                <a:lnTo>
                  <a:pt x="251387" y="57773"/>
                </a:lnTo>
                <a:lnTo>
                  <a:pt x="255008" y="57773"/>
                </a:lnTo>
                <a:lnTo>
                  <a:pt x="255008" y="0"/>
                </a:lnTo>
                <a:close/>
              </a:path>
              <a:path w="405764" h="142875">
                <a:moveTo>
                  <a:pt x="255008" y="57773"/>
                </a:moveTo>
                <a:lnTo>
                  <a:pt x="251387" y="57773"/>
                </a:lnTo>
                <a:lnTo>
                  <a:pt x="251387" y="68635"/>
                </a:lnTo>
                <a:lnTo>
                  <a:pt x="255008" y="68635"/>
                </a:lnTo>
                <a:lnTo>
                  <a:pt x="255008" y="57773"/>
                </a:lnTo>
                <a:close/>
              </a:path>
              <a:path w="405764" h="142875">
                <a:moveTo>
                  <a:pt x="277676" y="57773"/>
                </a:moveTo>
                <a:lnTo>
                  <a:pt x="255008" y="57773"/>
                </a:lnTo>
                <a:lnTo>
                  <a:pt x="255008" y="68635"/>
                </a:lnTo>
                <a:lnTo>
                  <a:pt x="277676" y="68635"/>
                </a:lnTo>
                <a:lnTo>
                  <a:pt x="277676" y="57773"/>
                </a:lnTo>
                <a:close/>
              </a:path>
              <a:path w="405764" h="142875">
                <a:moveTo>
                  <a:pt x="212190" y="15427"/>
                </a:moveTo>
                <a:lnTo>
                  <a:pt x="205421" y="15427"/>
                </a:lnTo>
                <a:lnTo>
                  <a:pt x="205421" y="17473"/>
                </a:lnTo>
                <a:lnTo>
                  <a:pt x="201731" y="44284"/>
                </a:lnTo>
                <a:lnTo>
                  <a:pt x="190662" y="68084"/>
                </a:lnTo>
                <a:lnTo>
                  <a:pt x="172215" y="88578"/>
                </a:lnTo>
                <a:lnTo>
                  <a:pt x="146388" y="105471"/>
                </a:lnTo>
                <a:lnTo>
                  <a:pt x="153629" y="115546"/>
                </a:lnTo>
                <a:lnTo>
                  <a:pt x="183106" y="95829"/>
                </a:lnTo>
                <a:lnTo>
                  <a:pt x="203138" y="71980"/>
                </a:lnTo>
                <a:lnTo>
                  <a:pt x="214551" y="44884"/>
                </a:lnTo>
                <a:lnTo>
                  <a:pt x="216856" y="26131"/>
                </a:lnTo>
                <a:lnTo>
                  <a:pt x="212190" y="26131"/>
                </a:lnTo>
                <a:lnTo>
                  <a:pt x="212190" y="15427"/>
                </a:lnTo>
                <a:close/>
              </a:path>
              <a:path w="405764" h="142875">
                <a:moveTo>
                  <a:pt x="205421" y="15427"/>
                </a:moveTo>
                <a:lnTo>
                  <a:pt x="153000" y="15427"/>
                </a:lnTo>
                <a:lnTo>
                  <a:pt x="153000" y="26131"/>
                </a:lnTo>
                <a:lnTo>
                  <a:pt x="204229" y="26131"/>
                </a:lnTo>
                <a:lnTo>
                  <a:pt x="205421" y="17473"/>
                </a:lnTo>
                <a:lnTo>
                  <a:pt x="205421" y="15427"/>
                </a:lnTo>
                <a:close/>
              </a:path>
              <a:path w="405764" h="142875">
                <a:moveTo>
                  <a:pt x="218172" y="15427"/>
                </a:moveTo>
                <a:lnTo>
                  <a:pt x="212190" y="15427"/>
                </a:lnTo>
                <a:lnTo>
                  <a:pt x="212190" y="26131"/>
                </a:lnTo>
                <a:lnTo>
                  <a:pt x="216856" y="26131"/>
                </a:lnTo>
                <a:lnTo>
                  <a:pt x="218172" y="15427"/>
                </a:lnTo>
                <a:close/>
              </a:path>
              <a:path w="405764" h="142875">
                <a:moveTo>
                  <a:pt x="395147" y="28020"/>
                </a:moveTo>
                <a:lnTo>
                  <a:pt x="372604" y="28020"/>
                </a:lnTo>
                <a:lnTo>
                  <a:pt x="377379" y="29647"/>
                </a:lnTo>
                <a:lnTo>
                  <a:pt x="381052" y="32900"/>
                </a:lnTo>
                <a:lnTo>
                  <a:pt x="384725" y="36049"/>
                </a:lnTo>
                <a:lnTo>
                  <a:pt x="386562" y="40719"/>
                </a:lnTo>
                <a:lnTo>
                  <a:pt x="386562" y="51948"/>
                </a:lnTo>
                <a:lnTo>
                  <a:pt x="360430" y="88942"/>
                </a:lnTo>
                <a:lnTo>
                  <a:pt x="330993" y="118694"/>
                </a:lnTo>
                <a:lnTo>
                  <a:pt x="330993" y="130186"/>
                </a:lnTo>
                <a:lnTo>
                  <a:pt x="405295" y="130186"/>
                </a:lnTo>
                <a:lnTo>
                  <a:pt x="405295" y="117592"/>
                </a:lnTo>
                <a:lnTo>
                  <a:pt x="348466" y="117592"/>
                </a:lnTo>
                <a:lnTo>
                  <a:pt x="348466" y="116963"/>
                </a:lnTo>
                <a:lnTo>
                  <a:pt x="371922" y="93822"/>
                </a:lnTo>
                <a:lnTo>
                  <a:pt x="376225" y="89624"/>
                </a:lnTo>
                <a:lnTo>
                  <a:pt x="380160" y="85584"/>
                </a:lnTo>
                <a:lnTo>
                  <a:pt x="400730" y="50531"/>
                </a:lnTo>
                <a:lnTo>
                  <a:pt x="400730" y="39932"/>
                </a:lnTo>
                <a:lnTo>
                  <a:pt x="399313" y="34632"/>
                </a:lnTo>
                <a:lnTo>
                  <a:pt x="396479" y="30224"/>
                </a:lnTo>
                <a:lnTo>
                  <a:pt x="395147" y="28020"/>
                </a:lnTo>
                <a:close/>
              </a:path>
              <a:path w="405764" h="142875">
                <a:moveTo>
                  <a:pt x="373758" y="16214"/>
                </a:moveTo>
                <a:lnTo>
                  <a:pt x="362004" y="16214"/>
                </a:lnTo>
                <a:lnTo>
                  <a:pt x="357544" y="16791"/>
                </a:lnTo>
                <a:lnTo>
                  <a:pt x="332252" y="29437"/>
                </a:lnTo>
                <a:lnTo>
                  <a:pt x="339651" y="38725"/>
                </a:lnTo>
                <a:lnTo>
                  <a:pt x="343954" y="35367"/>
                </a:lnTo>
                <a:lnTo>
                  <a:pt x="348151" y="32743"/>
                </a:lnTo>
                <a:lnTo>
                  <a:pt x="352244" y="30854"/>
                </a:lnTo>
                <a:lnTo>
                  <a:pt x="356442" y="28965"/>
                </a:lnTo>
                <a:lnTo>
                  <a:pt x="361270" y="28020"/>
                </a:lnTo>
                <a:lnTo>
                  <a:pt x="395147" y="28020"/>
                </a:lnTo>
                <a:lnTo>
                  <a:pt x="393751" y="25711"/>
                </a:lnTo>
                <a:lnTo>
                  <a:pt x="389868" y="22248"/>
                </a:lnTo>
                <a:lnTo>
                  <a:pt x="379793" y="17421"/>
                </a:lnTo>
                <a:lnTo>
                  <a:pt x="373758" y="1621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955913" y="5547108"/>
            <a:ext cx="659765" cy="170815"/>
          </a:xfrm>
          <a:custGeom>
            <a:avLst/>
            <a:gdLst/>
            <a:ahLst/>
            <a:cxnLst/>
            <a:rect l="l" t="t" r="r" b="b"/>
            <a:pathLst>
              <a:path w="659764" h="170814">
                <a:moveTo>
                  <a:pt x="45714" y="17568"/>
                </a:moveTo>
                <a:lnTo>
                  <a:pt x="42881" y="17568"/>
                </a:lnTo>
                <a:lnTo>
                  <a:pt x="42881" y="31358"/>
                </a:lnTo>
                <a:lnTo>
                  <a:pt x="39820" y="49011"/>
                </a:lnTo>
                <a:lnTo>
                  <a:pt x="31145" y="64770"/>
                </a:lnTo>
                <a:lnTo>
                  <a:pt x="17618" y="77660"/>
                </a:lnTo>
                <a:lnTo>
                  <a:pt x="0" y="86707"/>
                </a:lnTo>
                <a:lnTo>
                  <a:pt x="8311" y="98985"/>
                </a:lnTo>
                <a:lnTo>
                  <a:pt x="27754" y="88525"/>
                </a:lnTo>
                <a:lnTo>
                  <a:pt x="42715" y="73105"/>
                </a:lnTo>
                <a:lnTo>
                  <a:pt x="51031" y="56336"/>
                </a:lnTo>
                <a:lnTo>
                  <a:pt x="48988" y="52285"/>
                </a:lnTo>
                <a:lnTo>
                  <a:pt x="45744" y="31358"/>
                </a:lnTo>
                <a:lnTo>
                  <a:pt x="45714" y="17568"/>
                </a:lnTo>
                <a:close/>
              </a:path>
              <a:path w="659764" h="170814">
                <a:moveTo>
                  <a:pt x="58560" y="17568"/>
                </a:moveTo>
                <a:lnTo>
                  <a:pt x="55726" y="17568"/>
                </a:lnTo>
                <a:lnTo>
                  <a:pt x="55726" y="31358"/>
                </a:lnTo>
                <a:lnTo>
                  <a:pt x="52329" y="53719"/>
                </a:lnTo>
                <a:lnTo>
                  <a:pt x="51031" y="56336"/>
                </a:lnTo>
                <a:lnTo>
                  <a:pt x="58300" y="70744"/>
                </a:lnTo>
                <a:lnTo>
                  <a:pt x="72890" y="85520"/>
                </a:lnTo>
                <a:lnTo>
                  <a:pt x="91996" y="95585"/>
                </a:lnTo>
                <a:lnTo>
                  <a:pt x="100119" y="83306"/>
                </a:lnTo>
                <a:lnTo>
                  <a:pt x="83026" y="74761"/>
                </a:lnTo>
                <a:lnTo>
                  <a:pt x="69918" y="62550"/>
                </a:lnTo>
                <a:lnTo>
                  <a:pt x="61520" y="47683"/>
                </a:lnTo>
                <a:lnTo>
                  <a:pt x="58594" y="31358"/>
                </a:lnTo>
                <a:lnTo>
                  <a:pt x="58560" y="17568"/>
                </a:lnTo>
                <a:close/>
              </a:path>
              <a:path w="659764" h="170814">
                <a:moveTo>
                  <a:pt x="55726" y="17568"/>
                </a:moveTo>
                <a:lnTo>
                  <a:pt x="45714" y="17568"/>
                </a:lnTo>
                <a:lnTo>
                  <a:pt x="45744" y="31358"/>
                </a:lnTo>
                <a:lnTo>
                  <a:pt x="48988" y="52285"/>
                </a:lnTo>
                <a:lnTo>
                  <a:pt x="51031" y="56336"/>
                </a:lnTo>
                <a:lnTo>
                  <a:pt x="52329" y="53719"/>
                </a:lnTo>
                <a:lnTo>
                  <a:pt x="55726" y="31358"/>
                </a:lnTo>
                <a:lnTo>
                  <a:pt x="55726" y="17568"/>
                </a:lnTo>
                <a:close/>
              </a:path>
              <a:path w="659764" h="170814">
                <a:moveTo>
                  <a:pt x="96152" y="11900"/>
                </a:moveTo>
                <a:lnTo>
                  <a:pt x="4911" y="11900"/>
                </a:lnTo>
                <a:lnTo>
                  <a:pt x="4911" y="24746"/>
                </a:lnTo>
                <a:lnTo>
                  <a:pt x="42881" y="24746"/>
                </a:lnTo>
                <a:lnTo>
                  <a:pt x="42881" y="17568"/>
                </a:lnTo>
                <a:lnTo>
                  <a:pt x="96152" y="17568"/>
                </a:lnTo>
                <a:lnTo>
                  <a:pt x="96152" y="11900"/>
                </a:lnTo>
                <a:close/>
              </a:path>
              <a:path w="659764" h="170814">
                <a:moveTo>
                  <a:pt x="96152" y="17568"/>
                </a:moveTo>
                <a:lnTo>
                  <a:pt x="58560" y="17568"/>
                </a:lnTo>
                <a:lnTo>
                  <a:pt x="58560" y="24746"/>
                </a:lnTo>
                <a:lnTo>
                  <a:pt x="96152" y="24746"/>
                </a:lnTo>
                <a:lnTo>
                  <a:pt x="96152" y="17568"/>
                </a:lnTo>
                <a:close/>
              </a:path>
              <a:path w="659764" h="170814">
                <a:moveTo>
                  <a:pt x="133366" y="0"/>
                </a:moveTo>
                <a:lnTo>
                  <a:pt x="117687" y="0"/>
                </a:lnTo>
                <a:lnTo>
                  <a:pt x="117687" y="102763"/>
                </a:lnTo>
                <a:lnTo>
                  <a:pt x="133366" y="102763"/>
                </a:lnTo>
                <a:lnTo>
                  <a:pt x="133366" y="57993"/>
                </a:lnTo>
                <a:lnTo>
                  <a:pt x="129021" y="57993"/>
                </a:lnTo>
                <a:lnTo>
                  <a:pt x="129021" y="44959"/>
                </a:lnTo>
                <a:lnTo>
                  <a:pt x="133366" y="44959"/>
                </a:lnTo>
                <a:lnTo>
                  <a:pt x="133366" y="0"/>
                </a:lnTo>
                <a:close/>
              </a:path>
              <a:path w="659764" h="170814">
                <a:moveTo>
                  <a:pt x="133366" y="44959"/>
                </a:moveTo>
                <a:lnTo>
                  <a:pt x="129021" y="44959"/>
                </a:lnTo>
                <a:lnTo>
                  <a:pt x="129021" y="57993"/>
                </a:lnTo>
                <a:lnTo>
                  <a:pt x="133366" y="57993"/>
                </a:lnTo>
                <a:lnTo>
                  <a:pt x="133366" y="44959"/>
                </a:lnTo>
                <a:close/>
              </a:path>
              <a:path w="659764" h="170814">
                <a:moveTo>
                  <a:pt x="158679" y="44959"/>
                </a:moveTo>
                <a:lnTo>
                  <a:pt x="133366" y="44959"/>
                </a:lnTo>
                <a:lnTo>
                  <a:pt x="133366" y="57993"/>
                </a:lnTo>
                <a:lnTo>
                  <a:pt x="158679" y="57993"/>
                </a:lnTo>
                <a:lnTo>
                  <a:pt x="158679" y="44959"/>
                </a:lnTo>
                <a:close/>
              </a:path>
              <a:path w="659764" h="170814">
                <a:moveTo>
                  <a:pt x="133366" y="111831"/>
                </a:moveTo>
                <a:lnTo>
                  <a:pt x="22479" y="111831"/>
                </a:lnTo>
                <a:lnTo>
                  <a:pt x="22479" y="124865"/>
                </a:lnTo>
                <a:lnTo>
                  <a:pt x="117687" y="124865"/>
                </a:lnTo>
                <a:lnTo>
                  <a:pt x="117687" y="170769"/>
                </a:lnTo>
                <a:lnTo>
                  <a:pt x="133366" y="170769"/>
                </a:lnTo>
                <a:lnTo>
                  <a:pt x="133366" y="111831"/>
                </a:lnTo>
                <a:close/>
              </a:path>
              <a:path w="659764" h="170814">
                <a:moveTo>
                  <a:pt x="244049" y="115042"/>
                </a:moveTo>
                <a:lnTo>
                  <a:pt x="193423" y="115042"/>
                </a:lnTo>
                <a:lnTo>
                  <a:pt x="193423" y="168502"/>
                </a:lnTo>
                <a:lnTo>
                  <a:pt x="309977" y="168502"/>
                </a:lnTo>
                <a:lnTo>
                  <a:pt x="309977" y="155845"/>
                </a:lnTo>
                <a:lnTo>
                  <a:pt x="208913" y="155845"/>
                </a:lnTo>
                <a:lnTo>
                  <a:pt x="208913" y="127510"/>
                </a:lnTo>
                <a:lnTo>
                  <a:pt x="309977" y="127510"/>
                </a:lnTo>
                <a:lnTo>
                  <a:pt x="309977" y="120143"/>
                </a:lnTo>
                <a:lnTo>
                  <a:pt x="244049" y="120143"/>
                </a:lnTo>
                <a:lnTo>
                  <a:pt x="244049" y="115042"/>
                </a:lnTo>
                <a:close/>
              </a:path>
              <a:path w="659764" h="170814">
                <a:moveTo>
                  <a:pt x="309977" y="127510"/>
                </a:moveTo>
                <a:lnTo>
                  <a:pt x="294675" y="127510"/>
                </a:lnTo>
                <a:lnTo>
                  <a:pt x="294675" y="155845"/>
                </a:lnTo>
                <a:lnTo>
                  <a:pt x="309977" y="155845"/>
                </a:lnTo>
                <a:lnTo>
                  <a:pt x="309977" y="127510"/>
                </a:lnTo>
                <a:close/>
              </a:path>
              <a:path w="659764" h="170814">
                <a:moveTo>
                  <a:pt x="259539" y="90674"/>
                </a:moveTo>
                <a:lnTo>
                  <a:pt x="244049" y="90674"/>
                </a:lnTo>
                <a:lnTo>
                  <a:pt x="244049" y="120143"/>
                </a:lnTo>
                <a:lnTo>
                  <a:pt x="259539" y="120143"/>
                </a:lnTo>
                <a:lnTo>
                  <a:pt x="259539" y="90674"/>
                </a:lnTo>
                <a:close/>
              </a:path>
              <a:path w="659764" h="170814">
                <a:moveTo>
                  <a:pt x="309977" y="115042"/>
                </a:moveTo>
                <a:lnTo>
                  <a:pt x="259539" y="115042"/>
                </a:lnTo>
                <a:lnTo>
                  <a:pt x="259539" y="120143"/>
                </a:lnTo>
                <a:lnTo>
                  <a:pt x="309977" y="120143"/>
                </a:lnTo>
                <a:lnTo>
                  <a:pt x="309977" y="115042"/>
                </a:lnTo>
                <a:close/>
              </a:path>
              <a:path w="659764" h="170814">
                <a:moveTo>
                  <a:pt x="328867" y="82362"/>
                </a:moveTo>
                <a:lnTo>
                  <a:pt x="174532" y="82362"/>
                </a:lnTo>
                <a:lnTo>
                  <a:pt x="174532" y="95207"/>
                </a:lnTo>
                <a:lnTo>
                  <a:pt x="244049" y="95207"/>
                </a:lnTo>
                <a:lnTo>
                  <a:pt x="244049" y="90674"/>
                </a:lnTo>
                <a:lnTo>
                  <a:pt x="328867" y="90674"/>
                </a:lnTo>
                <a:lnTo>
                  <a:pt x="328867" y="82362"/>
                </a:lnTo>
                <a:close/>
              </a:path>
              <a:path w="659764" h="170814">
                <a:moveTo>
                  <a:pt x="328867" y="90674"/>
                </a:moveTo>
                <a:lnTo>
                  <a:pt x="259539" y="90674"/>
                </a:lnTo>
                <a:lnTo>
                  <a:pt x="259539" y="95207"/>
                </a:lnTo>
                <a:lnTo>
                  <a:pt x="328867" y="95207"/>
                </a:lnTo>
                <a:lnTo>
                  <a:pt x="328867" y="90674"/>
                </a:lnTo>
                <a:close/>
              </a:path>
              <a:path w="659764" h="170814">
                <a:moveTo>
                  <a:pt x="214769" y="53837"/>
                </a:moveTo>
                <a:lnTo>
                  <a:pt x="189645" y="53837"/>
                </a:lnTo>
                <a:lnTo>
                  <a:pt x="189645" y="66683"/>
                </a:lnTo>
                <a:lnTo>
                  <a:pt x="313566" y="66683"/>
                </a:lnTo>
                <a:lnTo>
                  <a:pt x="313566" y="62149"/>
                </a:lnTo>
                <a:lnTo>
                  <a:pt x="214769" y="62149"/>
                </a:lnTo>
                <a:lnTo>
                  <a:pt x="214769" y="53837"/>
                </a:lnTo>
                <a:close/>
              </a:path>
              <a:path w="659764" h="170814">
                <a:moveTo>
                  <a:pt x="230448" y="10956"/>
                </a:moveTo>
                <a:lnTo>
                  <a:pt x="214769" y="10956"/>
                </a:lnTo>
                <a:lnTo>
                  <a:pt x="214769" y="62149"/>
                </a:lnTo>
                <a:lnTo>
                  <a:pt x="230448" y="62149"/>
                </a:lnTo>
                <a:lnTo>
                  <a:pt x="230448" y="10956"/>
                </a:lnTo>
                <a:close/>
              </a:path>
              <a:path w="659764" h="170814">
                <a:moveTo>
                  <a:pt x="272951" y="53837"/>
                </a:moveTo>
                <a:lnTo>
                  <a:pt x="230448" y="53837"/>
                </a:lnTo>
                <a:lnTo>
                  <a:pt x="230448" y="62149"/>
                </a:lnTo>
                <a:lnTo>
                  <a:pt x="272951" y="62149"/>
                </a:lnTo>
                <a:lnTo>
                  <a:pt x="272951" y="53837"/>
                </a:lnTo>
                <a:close/>
              </a:path>
              <a:path w="659764" h="170814">
                <a:moveTo>
                  <a:pt x="288441" y="10956"/>
                </a:moveTo>
                <a:lnTo>
                  <a:pt x="272951" y="10956"/>
                </a:lnTo>
                <a:lnTo>
                  <a:pt x="272951" y="62149"/>
                </a:lnTo>
                <a:lnTo>
                  <a:pt x="288441" y="62149"/>
                </a:lnTo>
                <a:lnTo>
                  <a:pt x="288441" y="10956"/>
                </a:lnTo>
                <a:close/>
              </a:path>
              <a:path w="659764" h="170814">
                <a:moveTo>
                  <a:pt x="313566" y="53837"/>
                </a:moveTo>
                <a:lnTo>
                  <a:pt x="288441" y="53837"/>
                </a:lnTo>
                <a:lnTo>
                  <a:pt x="288441" y="62149"/>
                </a:lnTo>
                <a:lnTo>
                  <a:pt x="313566" y="62149"/>
                </a:lnTo>
                <a:lnTo>
                  <a:pt x="313566" y="53837"/>
                </a:lnTo>
                <a:close/>
              </a:path>
              <a:path w="659764" h="170814">
                <a:moveTo>
                  <a:pt x="314321" y="5289"/>
                </a:moveTo>
                <a:lnTo>
                  <a:pt x="188889" y="5289"/>
                </a:lnTo>
                <a:lnTo>
                  <a:pt x="188889" y="18134"/>
                </a:lnTo>
                <a:lnTo>
                  <a:pt x="214769" y="18134"/>
                </a:lnTo>
                <a:lnTo>
                  <a:pt x="214769" y="10956"/>
                </a:lnTo>
                <a:lnTo>
                  <a:pt x="314321" y="10956"/>
                </a:lnTo>
                <a:lnTo>
                  <a:pt x="314321" y="5289"/>
                </a:lnTo>
                <a:close/>
              </a:path>
              <a:path w="659764" h="170814">
                <a:moveTo>
                  <a:pt x="272951" y="10956"/>
                </a:moveTo>
                <a:lnTo>
                  <a:pt x="230448" y="10956"/>
                </a:lnTo>
                <a:lnTo>
                  <a:pt x="230448" y="18134"/>
                </a:lnTo>
                <a:lnTo>
                  <a:pt x="272951" y="18134"/>
                </a:lnTo>
                <a:lnTo>
                  <a:pt x="272951" y="10956"/>
                </a:lnTo>
                <a:close/>
              </a:path>
              <a:path w="659764" h="170814">
                <a:moveTo>
                  <a:pt x="314321" y="10956"/>
                </a:moveTo>
                <a:lnTo>
                  <a:pt x="288441" y="10956"/>
                </a:lnTo>
                <a:lnTo>
                  <a:pt x="288441" y="18134"/>
                </a:lnTo>
                <a:lnTo>
                  <a:pt x="314321" y="18134"/>
                </a:lnTo>
                <a:lnTo>
                  <a:pt x="314321" y="10956"/>
                </a:lnTo>
                <a:close/>
              </a:path>
              <a:path w="659764" h="170814">
                <a:moveTo>
                  <a:pt x="488854" y="0"/>
                </a:moveTo>
                <a:lnTo>
                  <a:pt x="473175" y="0"/>
                </a:lnTo>
                <a:lnTo>
                  <a:pt x="473175" y="101063"/>
                </a:lnTo>
                <a:lnTo>
                  <a:pt x="488854" y="101063"/>
                </a:lnTo>
                <a:lnTo>
                  <a:pt x="488854" y="74239"/>
                </a:lnTo>
                <a:lnTo>
                  <a:pt x="479598" y="74239"/>
                </a:lnTo>
                <a:lnTo>
                  <a:pt x="479598" y="61582"/>
                </a:lnTo>
                <a:lnTo>
                  <a:pt x="488854" y="61582"/>
                </a:lnTo>
                <a:lnTo>
                  <a:pt x="488854" y="40425"/>
                </a:lnTo>
                <a:lnTo>
                  <a:pt x="479220" y="40425"/>
                </a:lnTo>
                <a:lnTo>
                  <a:pt x="479220" y="27580"/>
                </a:lnTo>
                <a:lnTo>
                  <a:pt x="488854" y="27580"/>
                </a:lnTo>
                <a:lnTo>
                  <a:pt x="488854" y="0"/>
                </a:lnTo>
                <a:close/>
              </a:path>
              <a:path w="659764" h="170814">
                <a:moveTo>
                  <a:pt x="434261" y="12845"/>
                </a:moveTo>
                <a:lnTo>
                  <a:pt x="356243" y="12845"/>
                </a:lnTo>
                <a:lnTo>
                  <a:pt x="356243" y="88784"/>
                </a:lnTo>
                <a:lnTo>
                  <a:pt x="434261" y="88784"/>
                </a:lnTo>
                <a:lnTo>
                  <a:pt x="434261" y="76317"/>
                </a:lnTo>
                <a:lnTo>
                  <a:pt x="371545" y="76317"/>
                </a:lnTo>
                <a:lnTo>
                  <a:pt x="371545" y="25502"/>
                </a:lnTo>
                <a:lnTo>
                  <a:pt x="434261" y="25502"/>
                </a:lnTo>
                <a:lnTo>
                  <a:pt x="434261" y="12845"/>
                </a:lnTo>
                <a:close/>
              </a:path>
              <a:path w="659764" h="170814">
                <a:moveTo>
                  <a:pt x="434261" y="25502"/>
                </a:moveTo>
                <a:lnTo>
                  <a:pt x="418771" y="25502"/>
                </a:lnTo>
                <a:lnTo>
                  <a:pt x="418771" y="76317"/>
                </a:lnTo>
                <a:lnTo>
                  <a:pt x="434261" y="76317"/>
                </a:lnTo>
                <a:lnTo>
                  <a:pt x="434261" y="74239"/>
                </a:lnTo>
                <a:lnTo>
                  <a:pt x="429916" y="74239"/>
                </a:lnTo>
                <a:lnTo>
                  <a:pt x="429916" y="61582"/>
                </a:lnTo>
                <a:lnTo>
                  <a:pt x="434261" y="61582"/>
                </a:lnTo>
                <a:lnTo>
                  <a:pt x="434261" y="40425"/>
                </a:lnTo>
                <a:lnTo>
                  <a:pt x="429916" y="40425"/>
                </a:lnTo>
                <a:lnTo>
                  <a:pt x="429916" y="27580"/>
                </a:lnTo>
                <a:lnTo>
                  <a:pt x="434261" y="27580"/>
                </a:lnTo>
                <a:lnTo>
                  <a:pt x="434261" y="25502"/>
                </a:lnTo>
                <a:close/>
              </a:path>
              <a:path w="659764" h="170814">
                <a:moveTo>
                  <a:pt x="434261" y="61582"/>
                </a:moveTo>
                <a:lnTo>
                  <a:pt x="429916" y="61582"/>
                </a:lnTo>
                <a:lnTo>
                  <a:pt x="429916" y="74239"/>
                </a:lnTo>
                <a:lnTo>
                  <a:pt x="434261" y="74239"/>
                </a:lnTo>
                <a:lnTo>
                  <a:pt x="434261" y="61582"/>
                </a:lnTo>
                <a:close/>
              </a:path>
              <a:path w="659764" h="170814">
                <a:moveTo>
                  <a:pt x="473175" y="61582"/>
                </a:moveTo>
                <a:lnTo>
                  <a:pt x="434261" y="61582"/>
                </a:lnTo>
                <a:lnTo>
                  <a:pt x="434261" y="74239"/>
                </a:lnTo>
                <a:lnTo>
                  <a:pt x="473175" y="74239"/>
                </a:lnTo>
                <a:lnTo>
                  <a:pt x="473175" y="61582"/>
                </a:lnTo>
                <a:close/>
              </a:path>
              <a:path w="659764" h="170814">
                <a:moveTo>
                  <a:pt x="488854" y="61582"/>
                </a:moveTo>
                <a:lnTo>
                  <a:pt x="479598" y="61582"/>
                </a:lnTo>
                <a:lnTo>
                  <a:pt x="479598" y="74239"/>
                </a:lnTo>
                <a:lnTo>
                  <a:pt x="488854" y="74239"/>
                </a:lnTo>
                <a:lnTo>
                  <a:pt x="488854" y="61582"/>
                </a:lnTo>
                <a:close/>
              </a:path>
              <a:path w="659764" h="170814">
                <a:moveTo>
                  <a:pt x="434261" y="27580"/>
                </a:moveTo>
                <a:lnTo>
                  <a:pt x="429916" y="27580"/>
                </a:lnTo>
                <a:lnTo>
                  <a:pt x="429916" y="40425"/>
                </a:lnTo>
                <a:lnTo>
                  <a:pt x="434261" y="40425"/>
                </a:lnTo>
                <a:lnTo>
                  <a:pt x="434261" y="27580"/>
                </a:lnTo>
                <a:close/>
              </a:path>
              <a:path w="659764" h="170814">
                <a:moveTo>
                  <a:pt x="473175" y="27580"/>
                </a:moveTo>
                <a:lnTo>
                  <a:pt x="434261" y="27580"/>
                </a:lnTo>
                <a:lnTo>
                  <a:pt x="434261" y="40425"/>
                </a:lnTo>
                <a:lnTo>
                  <a:pt x="473175" y="40425"/>
                </a:lnTo>
                <a:lnTo>
                  <a:pt x="473175" y="27580"/>
                </a:lnTo>
                <a:close/>
              </a:path>
              <a:path w="659764" h="170814">
                <a:moveTo>
                  <a:pt x="488854" y="27580"/>
                </a:moveTo>
                <a:lnTo>
                  <a:pt x="479220" y="27580"/>
                </a:lnTo>
                <a:lnTo>
                  <a:pt x="479220" y="40425"/>
                </a:lnTo>
                <a:lnTo>
                  <a:pt x="488854" y="40425"/>
                </a:lnTo>
                <a:lnTo>
                  <a:pt x="488854" y="27580"/>
                </a:lnTo>
                <a:close/>
              </a:path>
              <a:path w="659764" h="170814">
                <a:moveTo>
                  <a:pt x="432750" y="105975"/>
                </a:moveTo>
                <a:lnTo>
                  <a:pt x="408933" y="108153"/>
                </a:lnTo>
                <a:lnTo>
                  <a:pt x="390978" y="114475"/>
                </a:lnTo>
                <a:lnTo>
                  <a:pt x="379647" y="124623"/>
                </a:lnTo>
                <a:lnTo>
                  <a:pt x="375700" y="138277"/>
                </a:lnTo>
                <a:lnTo>
                  <a:pt x="379647" y="151902"/>
                </a:lnTo>
                <a:lnTo>
                  <a:pt x="390978" y="161985"/>
                </a:lnTo>
                <a:lnTo>
                  <a:pt x="408933" y="168242"/>
                </a:lnTo>
                <a:lnTo>
                  <a:pt x="432750" y="170391"/>
                </a:lnTo>
                <a:lnTo>
                  <a:pt x="456457" y="168242"/>
                </a:lnTo>
                <a:lnTo>
                  <a:pt x="474356" y="161985"/>
                </a:lnTo>
                <a:lnTo>
                  <a:pt x="478700" y="158112"/>
                </a:lnTo>
                <a:lnTo>
                  <a:pt x="432750" y="158112"/>
                </a:lnTo>
                <a:lnTo>
                  <a:pt x="415447" y="156766"/>
                </a:lnTo>
                <a:lnTo>
                  <a:pt x="402430" y="152870"/>
                </a:lnTo>
                <a:lnTo>
                  <a:pt x="394231" y="146636"/>
                </a:lnTo>
                <a:lnTo>
                  <a:pt x="391380" y="138277"/>
                </a:lnTo>
                <a:lnTo>
                  <a:pt x="394231" y="129918"/>
                </a:lnTo>
                <a:lnTo>
                  <a:pt x="402430" y="123685"/>
                </a:lnTo>
                <a:lnTo>
                  <a:pt x="415447" y="119788"/>
                </a:lnTo>
                <a:lnTo>
                  <a:pt x="432750" y="118442"/>
                </a:lnTo>
                <a:lnTo>
                  <a:pt x="478777" y="118442"/>
                </a:lnTo>
                <a:lnTo>
                  <a:pt x="474356" y="114475"/>
                </a:lnTo>
                <a:lnTo>
                  <a:pt x="456457" y="108153"/>
                </a:lnTo>
                <a:lnTo>
                  <a:pt x="432750" y="105975"/>
                </a:lnTo>
                <a:close/>
              </a:path>
              <a:path w="659764" h="170814">
                <a:moveTo>
                  <a:pt x="478777" y="118442"/>
                </a:moveTo>
                <a:lnTo>
                  <a:pt x="432750" y="118442"/>
                </a:lnTo>
                <a:lnTo>
                  <a:pt x="450052" y="119788"/>
                </a:lnTo>
                <a:lnTo>
                  <a:pt x="463069" y="123685"/>
                </a:lnTo>
                <a:lnTo>
                  <a:pt x="471268" y="129918"/>
                </a:lnTo>
                <a:lnTo>
                  <a:pt x="474120" y="138277"/>
                </a:lnTo>
                <a:lnTo>
                  <a:pt x="471268" y="146636"/>
                </a:lnTo>
                <a:lnTo>
                  <a:pt x="463069" y="152870"/>
                </a:lnTo>
                <a:lnTo>
                  <a:pt x="450052" y="156766"/>
                </a:lnTo>
                <a:lnTo>
                  <a:pt x="432750" y="158112"/>
                </a:lnTo>
                <a:lnTo>
                  <a:pt x="478700" y="158112"/>
                </a:lnTo>
                <a:lnTo>
                  <a:pt x="485666" y="151902"/>
                </a:lnTo>
                <a:lnTo>
                  <a:pt x="489610" y="138277"/>
                </a:lnTo>
                <a:lnTo>
                  <a:pt x="485666" y="124623"/>
                </a:lnTo>
                <a:lnTo>
                  <a:pt x="478777" y="118442"/>
                </a:lnTo>
                <a:close/>
              </a:path>
              <a:path w="659764" h="170814">
                <a:moveTo>
                  <a:pt x="570402" y="135066"/>
                </a:moveTo>
                <a:lnTo>
                  <a:pt x="570402" y="150556"/>
                </a:lnTo>
                <a:lnTo>
                  <a:pt x="575943" y="153327"/>
                </a:lnTo>
                <a:lnTo>
                  <a:pt x="581736" y="155216"/>
                </a:lnTo>
                <a:lnTo>
                  <a:pt x="587781" y="156223"/>
                </a:lnTo>
                <a:lnTo>
                  <a:pt x="593826" y="157357"/>
                </a:lnTo>
                <a:lnTo>
                  <a:pt x="600374" y="157923"/>
                </a:lnTo>
                <a:lnTo>
                  <a:pt x="607427" y="157923"/>
                </a:lnTo>
                <a:lnTo>
                  <a:pt x="650056" y="144700"/>
                </a:lnTo>
                <a:lnTo>
                  <a:pt x="650513" y="143945"/>
                </a:lnTo>
                <a:lnTo>
                  <a:pt x="601571" y="143945"/>
                </a:lnTo>
                <a:lnTo>
                  <a:pt x="595274" y="143189"/>
                </a:lnTo>
                <a:lnTo>
                  <a:pt x="588725" y="141678"/>
                </a:lnTo>
                <a:lnTo>
                  <a:pt x="582100" y="140013"/>
                </a:lnTo>
                <a:lnTo>
                  <a:pt x="576069" y="137837"/>
                </a:lnTo>
                <a:lnTo>
                  <a:pt x="570402" y="135066"/>
                </a:lnTo>
                <a:close/>
              </a:path>
              <a:path w="659764" h="170814">
                <a:moveTo>
                  <a:pt x="648729" y="33247"/>
                </a:moveTo>
                <a:lnTo>
                  <a:pt x="621028" y="33247"/>
                </a:lnTo>
                <a:lnTo>
                  <a:pt x="627010" y="35073"/>
                </a:lnTo>
                <a:lnTo>
                  <a:pt x="631418" y="38725"/>
                </a:lnTo>
                <a:lnTo>
                  <a:pt x="635826" y="42251"/>
                </a:lnTo>
                <a:lnTo>
                  <a:pt x="638029" y="47289"/>
                </a:lnTo>
                <a:lnTo>
                  <a:pt x="638029" y="58875"/>
                </a:lnTo>
                <a:lnTo>
                  <a:pt x="636707" y="63345"/>
                </a:lnTo>
                <a:lnTo>
                  <a:pt x="634062" y="67249"/>
                </a:lnTo>
                <a:lnTo>
                  <a:pt x="631544" y="71027"/>
                </a:lnTo>
                <a:lnTo>
                  <a:pt x="627766" y="73987"/>
                </a:lnTo>
                <a:lnTo>
                  <a:pt x="622728" y="76128"/>
                </a:lnTo>
                <a:lnTo>
                  <a:pt x="617817" y="78269"/>
                </a:lnTo>
                <a:lnTo>
                  <a:pt x="611646" y="79339"/>
                </a:lnTo>
                <a:lnTo>
                  <a:pt x="590992" y="79339"/>
                </a:lnTo>
                <a:lnTo>
                  <a:pt x="590992" y="93507"/>
                </a:lnTo>
                <a:lnTo>
                  <a:pt x="611961" y="93507"/>
                </a:lnTo>
                <a:lnTo>
                  <a:pt x="618761" y="94326"/>
                </a:lnTo>
                <a:lnTo>
                  <a:pt x="630095" y="97600"/>
                </a:lnTo>
                <a:lnTo>
                  <a:pt x="634377" y="100182"/>
                </a:lnTo>
                <a:lnTo>
                  <a:pt x="637274" y="103708"/>
                </a:lnTo>
                <a:lnTo>
                  <a:pt x="640296" y="107108"/>
                </a:lnTo>
                <a:lnTo>
                  <a:pt x="641808" y="111642"/>
                </a:lnTo>
                <a:lnTo>
                  <a:pt x="641808" y="125621"/>
                </a:lnTo>
                <a:lnTo>
                  <a:pt x="607616" y="143945"/>
                </a:lnTo>
                <a:lnTo>
                  <a:pt x="650513" y="143945"/>
                </a:lnTo>
                <a:lnTo>
                  <a:pt x="653708" y="138655"/>
                </a:lnTo>
                <a:lnTo>
                  <a:pt x="657361" y="132484"/>
                </a:lnTo>
                <a:lnTo>
                  <a:pt x="659154" y="125621"/>
                </a:lnTo>
                <a:lnTo>
                  <a:pt x="659187" y="108745"/>
                </a:lnTo>
                <a:lnTo>
                  <a:pt x="656542" y="101504"/>
                </a:lnTo>
                <a:lnTo>
                  <a:pt x="627073" y="85762"/>
                </a:lnTo>
                <a:lnTo>
                  <a:pt x="627073" y="85006"/>
                </a:lnTo>
                <a:lnTo>
                  <a:pt x="632740" y="83873"/>
                </a:lnTo>
                <a:lnTo>
                  <a:pt x="637652" y="81921"/>
                </a:lnTo>
                <a:lnTo>
                  <a:pt x="641808" y="79150"/>
                </a:lnTo>
                <a:lnTo>
                  <a:pt x="646089" y="76380"/>
                </a:lnTo>
                <a:lnTo>
                  <a:pt x="649364" y="72791"/>
                </a:lnTo>
                <a:lnTo>
                  <a:pt x="653897" y="63975"/>
                </a:lnTo>
                <a:lnTo>
                  <a:pt x="655003" y="58875"/>
                </a:lnTo>
                <a:lnTo>
                  <a:pt x="655031" y="52704"/>
                </a:lnTo>
                <a:lnTo>
                  <a:pt x="654381" y="45750"/>
                </a:lnTo>
                <a:lnTo>
                  <a:pt x="652433" y="39433"/>
                </a:lnTo>
                <a:lnTo>
                  <a:pt x="649183" y="33750"/>
                </a:lnTo>
                <a:lnTo>
                  <a:pt x="648729" y="33247"/>
                </a:lnTo>
                <a:close/>
              </a:path>
              <a:path w="659764" h="170814">
                <a:moveTo>
                  <a:pt x="613283" y="19268"/>
                </a:moveTo>
                <a:lnTo>
                  <a:pt x="607238" y="19268"/>
                </a:lnTo>
                <a:lnTo>
                  <a:pt x="601634" y="19897"/>
                </a:lnTo>
                <a:lnTo>
                  <a:pt x="571157" y="33247"/>
                </a:lnTo>
                <a:lnTo>
                  <a:pt x="579469" y="44581"/>
                </a:lnTo>
                <a:lnTo>
                  <a:pt x="582977" y="42251"/>
                </a:lnTo>
                <a:lnTo>
                  <a:pt x="586207" y="40362"/>
                </a:lnTo>
                <a:lnTo>
                  <a:pt x="589481" y="38725"/>
                </a:lnTo>
                <a:lnTo>
                  <a:pt x="592881" y="36962"/>
                </a:lnTo>
                <a:lnTo>
                  <a:pt x="596533" y="35639"/>
                </a:lnTo>
                <a:lnTo>
                  <a:pt x="600437" y="34758"/>
                </a:lnTo>
                <a:lnTo>
                  <a:pt x="604341" y="33750"/>
                </a:lnTo>
                <a:lnTo>
                  <a:pt x="608686" y="33247"/>
                </a:lnTo>
                <a:lnTo>
                  <a:pt x="648729" y="33247"/>
                </a:lnTo>
                <a:lnTo>
                  <a:pt x="644641" y="28713"/>
                </a:lnTo>
                <a:lnTo>
                  <a:pt x="638856" y="24581"/>
                </a:lnTo>
                <a:lnTo>
                  <a:pt x="631701" y="21629"/>
                </a:lnTo>
                <a:lnTo>
                  <a:pt x="623177" y="19858"/>
                </a:lnTo>
                <a:lnTo>
                  <a:pt x="613283" y="1926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967240" y="5978500"/>
            <a:ext cx="405130" cy="142875"/>
          </a:xfrm>
          <a:custGeom>
            <a:avLst/>
            <a:gdLst/>
            <a:ahLst/>
            <a:cxnLst/>
            <a:rect l="l" t="t" r="r" b="b"/>
            <a:pathLst>
              <a:path w="405129" h="142875">
                <a:moveTo>
                  <a:pt x="38095" y="14797"/>
                </a:moveTo>
                <a:lnTo>
                  <a:pt x="35734" y="14797"/>
                </a:lnTo>
                <a:lnTo>
                  <a:pt x="35734" y="26289"/>
                </a:lnTo>
                <a:lnTo>
                  <a:pt x="33183" y="41000"/>
                </a:lnTo>
                <a:lnTo>
                  <a:pt x="25954" y="54132"/>
                </a:lnTo>
                <a:lnTo>
                  <a:pt x="14681" y="64874"/>
                </a:lnTo>
                <a:lnTo>
                  <a:pt x="0" y="72413"/>
                </a:lnTo>
                <a:lnTo>
                  <a:pt x="6926" y="82645"/>
                </a:lnTo>
                <a:lnTo>
                  <a:pt x="23128" y="73928"/>
                </a:lnTo>
                <a:lnTo>
                  <a:pt x="35596" y="61079"/>
                </a:lnTo>
                <a:lnTo>
                  <a:pt x="42526" y="47104"/>
                </a:lnTo>
                <a:lnTo>
                  <a:pt x="40823" y="43728"/>
                </a:lnTo>
                <a:lnTo>
                  <a:pt x="38120" y="26289"/>
                </a:lnTo>
                <a:lnTo>
                  <a:pt x="38095" y="14797"/>
                </a:lnTo>
                <a:close/>
              </a:path>
              <a:path w="405129" h="142875">
                <a:moveTo>
                  <a:pt x="48800" y="14797"/>
                </a:moveTo>
                <a:lnTo>
                  <a:pt x="46438" y="14797"/>
                </a:lnTo>
                <a:lnTo>
                  <a:pt x="46438" y="26289"/>
                </a:lnTo>
                <a:lnTo>
                  <a:pt x="43607" y="44923"/>
                </a:lnTo>
                <a:lnTo>
                  <a:pt x="42526" y="47104"/>
                </a:lnTo>
                <a:lnTo>
                  <a:pt x="48583" y="59111"/>
                </a:lnTo>
                <a:lnTo>
                  <a:pt x="60742" y="71424"/>
                </a:lnTo>
                <a:lnTo>
                  <a:pt x="76663" y="79812"/>
                </a:lnTo>
                <a:lnTo>
                  <a:pt x="83432" y="69579"/>
                </a:lnTo>
                <a:lnTo>
                  <a:pt x="69188" y="62458"/>
                </a:lnTo>
                <a:lnTo>
                  <a:pt x="58265" y="52283"/>
                </a:lnTo>
                <a:lnTo>
                  <a:pt x="51267" y="39893"/>
                </a:lnTo>
                <a:lnTo>
                  <a:pt x="48828" y="26289"/>
                </a:lnTo>
                <a:lnTo>
                  <a:pt x="48800" y="14797"/>
                </a:lnTo>
                <a:close/>
              </a:path>
              <a:path w="405129" h="142875">
                <a:moveTo>
                  <a:pt x="46438" y="14797"/>
                </a:moveTo>
                <a:lnTo>
                  <a:pt x="38095" y="14797"/>
                </a:lnTo>
                <a:lnTo>
                  <a:pt x="38120" y="26289"/>
                </a:lnTo>
                <a:lnTo>
                  <a:pt x="40823" y="43728"/>
                </a:lnTo>
                <a:lnTo>
                  <a:pt x="42526" y="47104"/>
                </a:lnTo>
                <a:lnTo>
                  <a:pt x="43607" y="44923"/>
                </a:lnTo>
                <a:lnTo>
                  <a:pt x="46438" y="26289"/>
                </a:lnTo>
                <a:lnTo>
                  <a:pt x="46438" y="14797"/>
                </a:lnTo>
                <a:close/>
              </a:path>
              <a:path w="405129" h="142875">
                <a:moveTo>
                  <a:pt x="80126" y="10074"/>
                </a:moveTo>
                <a:lnTo>
                  <a:pt x="4092" y="10074"/>
                </a:lnTo>
                <a:lnTo>
                  <a:pt x="4092" y="20779"/>
                </a:lnTo>
                <a:lnTo>
                  <a:pt x="35734" y="20779"/>
                </a:lnTo>
                <a:lnTo>
                  <a:pt x="35734" y="14797"/>
                </a:lnTo>
                <a:lnTo>
                  <a:pt x="80126" y="14797"/>
                </a:lnTo>
                <a:lnTo>
                  <a:pt x="80126" y="10074"/>
                </a:lnTo>
                <a:close/>
              </a:path>
              <a:path w="405129" h="142875">
                <a:moveTo>
                  <a:pt x="80126" y="14797"/>
                </a:moveTo>
                <a:lnTo>
                  <a:pt x="48800" y="14797"/>
                </a:lnTo>
                <a:lnTo>
                  <a:pt x="48800" y="20779"/>
                </a:lnTo>
                <a:lnTo>
                  <a:pt x="80126" y="20779"/>
                </a:lnTo>
                <a:lnTo>
                  <a:pt x="80126" y="14797"/>
                </a:lnTo>
                <a:close/>
              </a:path>
              <a:path w="405129" h="142875">
                <a:moveTo>
                  <a:pt x="111138" y="157"/>
                </a:moveTo>
                <a:lnTo>
                  <a:pt x="98072" y="157"/>
                </a:lnTo>
                <a:lnTo>
                  <a:pt x="98072" y="85793"/>
                </a:lnTo>
                <a:lnTo>
                  <a:pt x="111138" y="85793"/>
                </a:lnTo>
                <a:lnTo>
                  <a:pt x="111138" y="48485"/>
                </a:lnTo>
                <a:lnTo>
                  <a:pt x="107517" y="48485"/>
                </a:lnTo>
                <a:lnTo>
                  <a:pt x="107517" y="37623"/>
                </a:lnTo>
                <a:lnTo>
                  <a:pt x="111138" y="37623"/>
                </a:lnTo>
                <a:lnTo>
                  <a:pt x="111138" y="157"/>
                </a:lnTo>
                <a:close/>
              </a:path>
              <a:path w="405129" h="142875">
                <a:moveTo>
                  <a:pt x="111138" y="37623"/>
                </a:moveTo>
                <a:lnTo>
                  <a:pt x="107517" y="37623"/>
                </a:lnTo>
                <a:lnTo>
                  <a:pt x="107517" y="48485"/>
                </a:lnTo>
                <a:lnTo>
                  <a:pt x="111138" y="48485"/>
                </a:lnTo>
                <a:lnTo>
                  <a:pt x="111138" y="37623"/>
                </a:lnTo>
                <a:close/>
              </a:path>
              <a:path w="405129" h="142875">
                <a:moveTo>
                  <a:pt x="132232" y="37623"/>
                </a:moveTo>
                <a:lnTo>
                  <a:pt x="111138" y="37623"/>
                </a:lnTo>
                <a:lnTo>
                  <a:pt x="111138" y="48485"/>
                </a:lnTo>
                <a:lnTo>
                  <a:pt x="132232" y="48485"/>
                </a:lnTo>
                <a:lnTo>
                  <a:pt x="132232" y="37623"/>
                </a:lnTo>
                <a:close/>
              </a:path>
              <a:path w="405129" h="142875">
                <a:moveTo>
                  <a:pt x="111138" y="93350"/>
                </a:moveTo>
                <a:lnTo>
                  <a:pt x="18733" y="93350"/>
                </a:lnTo>
                <a:lnTo>
                  <a:pt x="18733" y="104212"/>
                </a:lnTo>
                <a:lnTo>
                  <a:pt x="98072" y="104212"/>
                </a:lnTo>
                <a:lnTo>
                  <a:pt x="98072" y="142465"/>
                </a:lnTo>
                <a:lnTo>
                  <a:pt x="111138" y="142465"/>
                </a:lnTo>
                <a:lnTo>
                  <a:pt x="111138" y="93350"/>
                </a:lnTo>
                <a:close/>
              </a:path>
              <a:path w="405129" h="142875">
                <a:moveTo>
                  <a:pt x="255008" y="0"/>
                </a:moveTo>
                <a:lnTo>
                  <a:pt x="241785" y="0"/>
                </a:lnTo>
                <a:lnTo>
                  <a:pt x="241785" y="142465"/>
                </a:lnTo>
                <a:lnTo>
                  <a:pt x="255008" y="142465"/>
                </a:lnTo>
                <a:lnTo>
                  <a:pt x="255008" y="68635"/>
                </a:lnTo>
                <a:lnTo>
                  <a:pt x="251387" y="68635"/>
                </a:lnTo>
                <a:lnTo>
                  <a:pt x="251387" y="57773"/>
                </a:lnTo>
                <a:lnTo>
                  <a:pt x="255008" y="57773"/>
                </a:lnTo>
                <a:lnTo>
                  <a:pt x="255008" y="0"/>
                </a:lnTo>
                <a:close/>
              </a:path>
              <a:path w="405129" h="142875">
                <a:moveTo>
                  <a:pt x="255008" y="57773"/>
                </a:moveTo>
                <a:lnTo>
                  <a:pt x="251387" y="57773"/>
                </a:lnTo>
                <a:lnTo>
                  <a:pt x="251387" y="68635"/>
                </a:lnTo>
                <a:lnTo>
                  <a:pt x="255008" y="68635"/>
                </a:lnTo>
                <a:lnTo>
                  <a:pt x="255008" y="57773"/>
                </a:lnTo>
                <a:close/>
              </a:path>
              <a:path w="405129" h="142875">
                <a:moveTo>
                  <a:pt x="277676" y="57773"/>
                </a:moveTo>
                <a:lnTo>
                  <a:pt x="255008" y="57773"/>
                </a:lnTo>
                <a:lnTo>
                  <a:pt x="255008" y="68635"/>
                </a:lnTo>
                <a:lnTo>
                  <a:pt x="277676" y="68635"/>
                </a:lnTo>
                <a:lnTo>
                  <a:pt x="277676" y="57773"/>
                </a:lnTo>
                <a:close/>
              </a:path>
              <a:path w="405129" h="142875">
                <a:moveTo>
                  <a:pt x="212190" y="15427"/>
                </a:moveTo>
                <a:lnTo>
                  <a:pt x="205421" y="15427"/>
                </a:lnTo>
                <a:lnTo>
                  <a:pt x="205421" y="17473"/>
                </a:lnTo>
                <a:lnTo>
                  <a:pt x="201731" y="44284"/>
                </a:lnTo>
                <a:lnTo>
                  <a:pt x="190662" y="68084"/>
                </a:lnTo>
                <a:lnTo>
                  <a:pt x="172215" y="88578"/>
                </a:lnTo>
                <a:lnTo>
                  <a:pt x="146388" y="105471"/>
                </a:lnTo>
                <a:lnTo>
                  <a:pt x="153629" y="115546"/>
                </a:lnTo>
                <a:lnTo>
                  <a:pt x="183106" y="95829"/>
                </a:lnTo>
                <a:lnTo>
                  <a:pt x="203138" y="71980"/>
                </a:lnTo>
                <a:lnTo>
                  <a:pt x="214551" y="44884"/>
                </a:lnTo>
                <a:lnTo>
                  <a:pt x="216856" y="26131"/>
                </a:lnTo>
                <a:lnTo>
                  <a:pt x="212190" y="26131"/>
                </a:lnTo>
                <a:lnTo>
                  <a:pt x="212190" y="15427"/>
                </a:lnTo>
                <a:close/>
              </a:path>
              <a:path w="405129" h="142875">
                <a:moveTo>
                  <a:pt x="205421" y="15427"/>
                </a:moveTo>
                <a:lnTo>
                  <a:pt x="153000" y="15427"/>
                </a:lnTo>
                <a:lnTo>
                  <a:pt x="153000" y="26131"/>
                </a:lnTo>
                <a:lnTo>
                  <a:pt x="204229" y="26131"/>
                </a:lnTo>
                <a:lnTo>
                  <a:pt x="205421" y="17473"/>
                </a:lnTo>
                <a:lnTo>
                  <a:pt x="205421" y="15427"/>
                </a:lnTo>
                <a:close/>
              </a:path>
              <a:path w="405129" h="142875">
                <a:moveTo>
                  <a:pt x="218172" y="15427"/>
                </a:moveTo>
                <a:lnTo>
                  <a:pt x="212190" y="15427"/>
                </a:lnTo>
                <a:lnTo>
                  <a:pt x="212190" y="26131"/>
                </a:lnTo>
                <a:lnTo>
                  <a:pt x="216856" y="26131"/>
                </a:lnTo>
                <a:lnTo>
                  <a:pt x="218172" y="15427"/>
                </a:lnTo>
                <a:close/>
              </a:path>
              <a:path w="405129" h="142875">
                <a:moveTo>
                  <a:pt x="330520" y="112712"/>
                </a:moveTo>
                <a:lnTo>
                  <a:pt x="330520" y="125621"/>
                </a:lnTo>
                <a:lnTo>
                  <a:pt x="335138" y="127930"/>
                </a:lnTo>
                <a:lnTo>
                  <a:pt x="339966" y="129504"/>
                </a:lnTo>
                <a:lnTo>
                  <a:pt x="345003" y="130343"/>
                </a:lnTo>
                <a:lnTo>
                  <a:pt x="350040" y="131288"/>
                </a:lnTo>
                <a:lnTo>
                  <a:pt x="355498" y="131760"/>
                </a:lnTo>
                <a:lnTo>
                  <a:pt x="371345" y="131760"/>
                </a:lnTo>
                <a:lnTo>
                  <a:pt x="379478" y="130343"/>
                </a:lnTo>
                <a:lnTo>
                  <a:pt x="392177" y="124676"/>
                </a:lnTo>
                <a:lnTo>
                  <a:pt x="396899" y="120741"/>
                </a:lnTo>
                <a:lnTo>
                  <a:pt x="397280" y="120111"/>
                </a:lnTo>
                <a:lnTo>
                  <a:pt x="356495" y="120111"/>
                </a:lnTo>
                <a:lnTo>
                  <a:pt x="351247" y="119481"/>
                </a:lnTo>
                <a:lnTo>
                  <a:pt x="345790" y="118222"/>
                </a:lnTo>
                <a:lnTo>
                  <a:pt x="340333" y="116858"/>
                </a:lnTo>
                <a:lnTo>
                  <a:pt x="335243" y="115021"/>
                </a:lnTo>
                <a:lnTo>
                  <a:pt x="330520" y="112712"/>
                </a:lnTo>
                <a:close/>
              </a:path>
              <a:path w="405129" h="142875">
                <a:moveTo>
                  <a:pt x="396542" y="27863"/>
                </a:moveTo>
                <a:lnTo>
                  <a:pt x="372709" y="27863"/>
                </a:lnTo>
                <a:lnTo>
                  <a:pt x="377694" y="29385"/>
                </a:lnTo>
                <a:lnTo>
                  <a:pt x="381367" y="32428"/>
                </a:lnTo>
                <a:lnTo>
                  <a:pt x="385040" y="35367"/>
                </a:lnTo>
                <a:lnTo>
                  <a:pt x="386877" y="39564"/>
                </a:lnTo>
                <a:lnTo>
                  <a:pt x="386877" y="49220"/>
                </a:lnTo>
                <a:lnTo>
                  <a:pt x="385775" y="52945"/>
                </a:lnTo>
                <a:lnTo>
                  <a:pt x="383571" y="56198"/>
                </a:lnTo>
                <a:lnTo>
                  <a:pt x="381472" y="59347"/>
                </a:lnTo>
                <a:lnTo>
                  <a:pt x="378324" y="61813"/>
                </a:lnTo>
                <a:lnTo>
                  <a:pt x="374126" y="63597"/>
                </a:lnTo>
                <a:lnTo>
                  <a:pt x="370033" y="65381"/>
                </a:lnTo>
                <a:lnTo>
                  <a:pt x="364890" y="66273"/>
                </a:lnTo>
                <a:lnTo>
                  <a:pt x="347679" y="66273"/>
                </a:lnTo>
                <a:lnTo>
                  <a:pt x="347679" y="78080"/>
                </a:lnTo>
                <a:lnTo>
                  <a:pt x="365153" y="78080"/>
                </a:lnTo>
                <a:lnTo>
                  <a:pt x="370820" y="78762"/>
                </a:lnTo>
                <a:lnTo>
                  <a:pt x="380265" y="81491"/>
                </a:lnTo>
                <a:lnTo>
                  <a:pt x="383833" y="83642"/>
                </a:lnTo>
                <a:lnTo>
                  <a:pt x="386247" y="86581"/>
                </a:lnTo>
                <a:lnTo>
                  <a:pt x="388766" y="89414"/>
                </a:lnTo>
                <a:lnTo>
                  <a:pt x="390025" y="93192"/>
                </a:lnTo>
                <a:lnTo>
                  <a:pt x="390025" y="104841"/>
                </a:lnTo>
                <a:lnTo>
                  <a:pt x="387769" y="110299"/>
                </a:lnTo>
                <a:lnTo>
                  <a:pt x="378848" y="118170"/>
                </a:lnTo>
                <a:lnTo>
                  <a:pt x="371607" y="120111"/>
                </a:lnTo>
                <a:lnTo>
                  <a:pt x="397280" y="120111"/>
                </a:lnTo>
                <a:lnTo>
                  <a:pt x="399943" y="115703"/>
                </a:lnTo>
                <a:lnTo>
                  <a:pt x="402986" y="110561"/>
                </a:lnTo>
                <a:lnTo>
                  <a:pt x="404480" y="104841"/>
                </a:lnTo>
                <a:lnTo>
                  <a:pt x="404508" y="90778"/>
                </a:lnTo>
                <a:lnTo>
                  <a:pt x="402304" y="84744"/>
                </a:lnTo>
                <a:lnTo>
                  <a:pt x="393488" y="75509"/>
                </a:lnTo>
                <a:lnTo>
                  <a:pt x="386772" y="72675"/>
                </a:lnTo>
                <a:lnTo>
                  <a:pt x="377746" y="71626"/>
                </a:lnTo>
                <a:lnTo>
                  <a:pt x="377746" y="70996"/>
                </a:lnTo>
                <a:lnTo>
                  <a:pt x="382469" y="70051"/>
                </a:lnTo>
                <a:lnTo>
                  <a:pt x="386562" y="68425"/>
                </a:lnTo>
                <a:lnTo>
                  <a:pt x="390025" y="66116"/>
                </a:lnTo>
                <a:lnTo>
                  <a:pt x="393593" y="63807"/>
                </a:lnTo>
                <a:lnTo>
                  <a:pt x="396322" y="60816"/>
                </a:lnTo>
                <a:lnTo>
                  <a:pt x="400100" y="53470"/>
                </a:lnTo>
                <a:lnTo>
                  <a:pt x="401022" y="49220"/>
                </a:lnTo>
                <a:lnTo>
                  <a:pt x="401045" y="35996"/>
                </a:lnTo>
                <a:lnTo>
                  <a:pt x="398159" y="29332"/>
                </a:lnTo>
                <a:lnTo>
                  <a:pt x="396542" y="27863"/>
                </a:lnTo>
                <a:close/>
              </a:path>
              <a:path w="405129" h="142875">
                <a:moveTo>
                  <a:pt x="366255" y="16214"/>
                </a:moveTo>
                <a:lnTo>
                  <a:pt x="361217" y="16214"/>
                </a:lnTo>
                <a:lnTo>
                  <a:pt x="356547" y="16739"/>
                </a:lnTo>
                <a:lnTo>
                  <a:pt x="331150" y="27863"/>
                </a:lnTo>
                <a:lnTo>
                  <a:pt x="338077" y="37308"/>
                </a:lnTo>
                <a:lnTo>
                  <a:pt x="341000" y="35367"/>
                </a:lnTo>
                <a:lnTo>
                  <a:pt x="343691" y="33792"/>
                </a:lnTo>
                <a:lnTo>
                  <a:pt x="346420" y="32428"/>
                </a:lnTo>
                <a:lnTo>
                  <a:pt x="349253" y="30959"/>
                </a:lnTo>
                <a:lnTo>
                  <a:pt x="352297" y="29857"/>
                </a:lnTo>
                <a:lnTo>
                  <a:pt x="355550" y="29122"/>
                </a:lnTo>
                <a:lnTo>
                  <a:pt x="358804" y="28283"/>
                </a:lnTo>
                <a:lnTo>
                  <a:pt x="362424" y="27863"/>
                </a:lnTo>
                <a:lnTo>
                  <a:pt x="396542" y="27863"/>
                </a:lnTo>
                <a:lnTo>
                  <a:pt x="392386" y="24085"/>
                </a:lnTo>
                <a:lnTo>
                  <a:pt x="387565" y="20641"/>
                </a:lnTo>
                <a:lnTo>
                  <a:pt x="381603" y="18182"/>
                </a:lnTo>
                <a:lnTo>
                  <a:pt x="374500" y="16706"/>
                </a:lnTo>
                <a:lnTo>
                  <a:pt x="366255" y="1621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955913" y="6919837"/>
            <a:ext cx="666750" cy="170815"/>
          </a:xfrm>
          <a:custGeom>
            <a:avLst/>
            <a:gdLst/>
            <a:ahLst/>
            <a:cxnLst/>
            <a:rect l="l" t="t" r="r" b="b"/>
            <a:pathLst>
              <a:path w="666750" h="170815">
                <a:moveTo>
                  <a:pt x="45714" y="17568"/>
                </a:moveTo>
                <a:lnTo>
                  <a:pt x="42881" y="17568"/>
                </a:lnTo>
                <a:lnTo>
                  <a:pt x="42881" y="31358"/>
                </a:lnTo>
                <a:lnTo>
                  <a:pt x="39820" y="49011"/>
                </a:lnTo>
                <a:lnTo>
                  <a:pt x="31145" y="64770"/>
                </a:lnTo>
                <a:lnTo>
                  <a:pt x="17618" y="77660"/>
                </a:lnTo>
                <a:lnTo>
                  <a:pt x="0" y="86707"/>
                </a:lnTo>
                <a:lnTo>
                  <a:pt x="8311" y="98985"/>
                </a:lnTo>
                <a:lnTo>
                  <a:pt x="27754" y="88525"/>
                </a:lnTo>
                <a:lnTo>
                  <a:pt x="42715" y="73105"/>
                </a:lnTo>
                <a:lnTo>
                  <a:pt x="51031" y="56336"/>
                </a:lnTo>
                <a:lnTo>
                  <a:pt x="48988" y="52285"/>
                </a:lnTo>
                <a:lnTo>
                  <a:pt x="45744" y="31358"/>
                </a:lnTo>
                <a:lnTo>
                  <a:pt x="45714" y="17568"/>
                </a:lnTo>
                <a:close/>
              </a:path>
              <a:path w="666750" h="170815">
                <a:moveTo>
                  <a:pt x="58560" y="17568"/>
                </a:moveTo>
                <a:lnTo>
                  <a:pt x="55726" y="17568"/>
                </a:lnTo>
                <a:lnTo>
                  <a:pt x="55726" y="31358"/>
                </a:lnTo>
                <a:lnTo>
                  <a:pt x="52329" y="53719"/>
                </a:lnTo>
                <a:lnTo>
                  <a:pt x="51031" y="56336"/>
                </a:lnTo>
                <a:lnTo>
                  <a:pt x="58300" y="70744"/>
                </a:lnTo>
                <a:lnTo>
                  <a:pt x="72890" y="85520"/>
                </a:lnTo>
                <a:lnTo>
                  <a:pt x="91996" y="95585"/>
                </a:lnTo>
                <a:lnTo>
                  <a:pt x="100119" y="83306"/>
                </a:lnTo>
                <a:lnTo>
                  <a:pt x="83026" y="74761"/>
                </a:lnTo>
                <a:lnTo>
                  <a:pt x="69918" y="62550"/>
                </a:lnTo>
                <a:lnTo>
                  <a:pt x="61520" y="47683"/>
                </a:lnTo>
                <a:lnTo>
                  <a:pt x="58594" y="31358"/>
                </a:lnTo>
                <a:lnTo>
                  <a:pt x="58560" y="17568"/>
                </a:lnTo>
                <a:close/>
              </a:path>
              <a:path w="666750" h="170815">
                <a:moveTo>
                  <a:pt x="55726" y="17568"/>
                </a:moveTo>
                <a:lnTo>
                  <a:pt x="45714" y="17568"/>
                </a:lnTo>
                <a:lnTo>
                  <a:pt x="45744" y="31358"/>
                </a:lnTo>
                <a:lnTo>
                  <a:pt x="48988" y="52285"/>
                </a:lnTo>
                <a:lnTo>
                  <a:pt x="51031" y="56336"/>
                </a:lnTo>
                <a:lnTo>
                  <a:pt x="52329" y="53719"/>
                </a:lnTo>
                <a:lnTo>
                  <a:pt x="55726" y="31358"/>
                </a:lnTo>
                <a:lnTo>
                  <a:pt x="55726" y="17568"/>
                </a:lnTo>
                <a:close/>
              </a:path>
              <a:path w="666750" h="170815">
                <a:moveTo>
                  <a:pt x="96152" y="11900"/>
                </a:moveTo>
                <a:lnTo>
                  <a:pt x="4911" y="11900"/>
                </a:lnTo>
                <a:lnTo>
                  <a:pt x="4911" y="24746"/>
                </a:lnTo>
                <a:lnTo>
                  <a:pt x="42881" y="24746"/>
                </a:lnTo>
                <a:lnTo>
                  <a:pt x="42881" y="17568"/>
                </a:lnTo>
                <a:lnTo>
                  <a:pt x="96152" y="17568"/>
                </a:lnTo>
                <a:lnTo>
                  <a:pt x="96152" y="11900"/>
                </a:lnTo>
                <a:close/>
              </a:path>
              <a:path w="666750" h="170815">
                <a:moveTo>
                  <a:pt x="96152" y="17568"/>
                </a:moveTo>
                <a:lnTo>
                  <a:pt x="58560" y="17568"/>
                </a:lnTo>
                <a:lnTo>
                  <a:pt x="58560" y="24746"/>
                </a:lnTo>
                <a:lnTo>
                  <a:pt x="96152" y="24746"/>
                </a:lnTo>
                <a:lnTo>
                  <a:pt x="96152" y="17568"/>
                </a:lnTo>
                <a:close/>
              </a:path>
              <a:path w="666750" h="170815">
                <a:moveTo>
                  <a:pt x="133366" y="0"/>
                </a:moveTo>
                <a:lnTo>
                  <a:pt x="117687" y="0"/>
                </a:lnTo>
                <a:lnTo>
                  <a:pt x="117687" y="102763"/>
                </a:lnTo>
                <a:lnTo>
                  <a:pt x="133366" y="102763"/>
                </a:lnTo>
                <a:lnTo>
                  <a:pt x="133366" y="57993"/>
                </a:lnTo>
                <a:lnTo>
                  <a:pt x="129021" y="57993"/>
                </a:lnTo>
                <a:lnTo>
                  <a:pt x="129021" y="44959"/>
                </a:lnTo>
                <a:lnTo>
                  <a:pt x="133366" y="44959"/>
                </a:lnTo>
                <a:lnTo>
                  <a:pt x="133366" y="0"/>
                </a:lnTo>
                <a:close/>
              </a:path>
              <a:path w="666750" h="170815">
                <a:moveTo>
                  <a:pt x="133366" y="44959"/>
                </a:moveTo>
                <a:lnTo>
                  <a:pt x="129021" y="44959"/>
                </a:lnTo>
                <a:lnTo>
                  <a:pt x="129021" y="57993"/>
                </a:lnTo>
                <a:lnTo>
                  <a:pt x="133366" y="57993"/>
                </a:lnTo>
                <a:lnTo>
                  <a:pt x="133366" y="44959"/>
                </a:lnTo>
                <a:close/>
              </a:path>
              <a:path w="666750" h="170815">
                <a:moveTo>
                  <a:pt x="158679" y="44959"/>
                </a:moveTo>
                <a:lnTo>
                  <a:pt x="133366" y="44959"/>
                </a:lnTo>
                <a:lnTo>
                  <a:pt x="133366" y="57993"/>
                </a:lnTo>
                <a:lnTo>
                  <a:pt x="158679" y="57993"/>
                </a:lnTo>
                <a:lnTo>
                  <a:pt x="158679" y="44959"/>
                </a:lnTo>
                <a:close/>
              </a:path>
              <a:path w="666750" h="170815">
                <a:moveTo>
                  <a:pt x="133366" y="111831"/>
                </a:moveTo>
                <a:lnTo>
                  <a:pt x="22479" y="111831"/>
                </a:lnTo>
                <a:lnTo>
                  <a:pt x="22479" y="124865"/>
                </a:lnTo>
                <a:lnTo>
                  <a:pt x="117687" y="124865"/>
                </a:lnTo>
                <a:lnTo>
                  <a:pt x="117687" y="170769"/>
                </a:lnTo>
                <a:lnTo>
                  <a:pt x="133366" y="170769"/>
                </a:lnTo>
                <a:lnTo>
                  <a:pt x="133366" y="111831"/>
                </a:lnTo>
                <a:close/>
              </a:path>
              <a:path w="666750" h="170815">
                <a:moveTo>
                  <a:pt x="244049" y="115042"/>
                </a:moveTo>
                <a:lnTo>
                  <a:pt x="193423" y="115042"/>
                </a:lnTo>
                <a:lnTo>
                  <a:pt x="193423" y="168502"/>
                </a:lnTo>
                <a:lnTo>
                  <a:pt x="309977" y="168502"/>
                </a:lnTo>
                <a:lnTo>
                  <a:pt x="309977" y="155845"/>
                </a:lnTo>
                <a:lnTo>
                  <a:pt x="208913" y="155845"/>
                </a:lnTo>
                <a:lnTo>
                  <a:pt x="208913" y="127510"/>
                </a:lnTo>
                <a:lnTo>
                  <a:pt x="309977" y="127510"/>
                </a:lnTo>
                <a:lnTo>
                  <a:pt x="309977" y="120143"/>
                </a:lnTo>
                <a:lnTo>
                  <a:pt x="244049" y="120143"/>
                </a:lnTo>
                <a:lnTo>
                  <a:pt x="244049" y="115042"/>
                </a:lnTo>
                <a:close/>
              </a:path>
              <a:path w="666750" h="170815">
                <a:moveTo>
                  <a:pt x="309977" y="127510"/>
                </a:moveTo>
                <a:lnTo>
                  <a:pt x="294675" y="127510"/>
                </a:lnTo>
                <a:lnTo>
                  <a:pt x="294675" y="155845"/>
                </a:lnTo>
                <a:lnTo>
                  <a:pt x="309977" y="155845"/>
                </a:lnTo>
                <a:lnTo>
                  <a:pt x="309977" y="127510"/>
                </a:lnTo>
                <a:close/>
              </a:path>
              <a:path w="666750" h="170815">
                <a:moveTo>
                  <a:pt x="259539" y="90674"/>
                </a:moveTo>
                <a:lnTo>
                  <a:pt x="244049" y="90674"/>
                </a:lnTo>
                <a:lnTo>
                  <a:pt x="244049" y="120143"/>
                </a:lnTo>
                <a:lnTo>
                  <a:pt x="259539" y="120143"/>
                </a:lnTo>
                <a:lnTo>
                  <a:pt x="259539" y="90674"/>
                </a:lnTo>
                <a:close/>
              </a:path>
              <a:path w="666750" h="170815">
                <a:moveTo>
                  <a:pt x="309977" y="115042"/>
                </a:moveTo>
                <a:lnTo>
                  <a:pt x="259539" y="115042"/>
                </a:lnTo>
                <a:lnTo>
                  <a:pt x="259539" y="120143"/>
                </a:lnTo>
                <a:lnTo>
                  <a:pt x="309977" y="120143"/>
                </a:lnTo>
                <a:lnTo>
                  <a:pt x="309977" y="115042"/>
                </a:lnTo>
                <a:close/>
              </a:path>
              <a:path w="666750" h="170815">
                <a:moveTo>
                  <a:pt x="328867" y="82362"/>
                </a:moveTo>
                <a:lnTo>
                  <a:pt x="174532" y="82362"/>
                </a:lnTo>
                <a:lnTo>
                  <a:pt x="174532" y="95207"/>
                </a:lnTo>
                <a:lnTo>
                  <a:pt x="244049" y="95207"/>
                </a:lnTo>
                <a:lnTo>
                  <a:pt x="244049" y="90674"/>
                </a:lnTo>
                <a:lnTo>
                  <a:pt x="328867" y="90674"/>
                </a:lnTo>
                <a:lnTo>
                  <a:pt x="328867" y="82362"/>
                </a:lnTo>
                <a:close/>
              </a:path>
              <a:path w="666750" h="170815">
                <a:moveTo>
                  <a:pt x="328867" y="90674"/>
                </a:moveTo>
                <a:lnTo>
                  <a:pt x="259539" y="90674"/>
                </a:lnTo>
                <a:lnTo>
                  <a:pt x="259539" y="95207"/>
                </a:lnTo>
                <a:lnTo>
                  <a:pt x="328867" y="95207"/>
                </a:lnTo>
                <a:lnTo>
                  <a:pt x="328867" y="90674"/>
                </a:lnTo>
                <a:close/>
              </a:path>
              <a:path w="666750" h="170815">
                <a:moveTo>
                  <a:pt x="214769" y="53837"/>
                </a:moveTo>
                <a:lnTo>
                  <a:pt x="189645" y="53837"/>
                </a:lnTo>
                <a:lnTo>
                  <a:pt x="189645" y="66683"/>
                </a:lnTo>
                <a:lnTo>
                  <a:pt x="313566" y="66683"/>
                </a:lnTo>
                <a:lnTo>
                  <a:pt x="313566" y="62149"/>
                </a:lnTo>
                <a:lnTo>
                  <a:pt x="214769" y="62149"/>
                </a:lnTo>
                <a:lnTo>
                  <a:pt x="214769" y="53837"/>
                </a:lnTo>
                <a:close/>
              </a:path>
              <a:path w="666750" h="170815">
                <a:moveTo>
                  <a:pt x="230448" y="10956"/>
                </a:moveTo>
                <a:lnTo>
                  <a:pt x="214769" y="10956"/>
                </a:lnTo>
                <a:lnTo>
                  <a:pt x="214769" y="62149"/>
                </a:lnTo>
                <a:lnTo>
                  <a:pt x="230448" y="62149"/>
                </a:lnTo>
                <a:lnTo>
                  <a:pt x="230448" y="10956"/>
                </a:lnTo>
                <a:close/>
              </a:path>
              <a:path w="666750" h="170815">
                <a:moveTo>
                  <a:pt x="272951" y="53837"/>
                </a:moveTo>
                <a:lnTo>
                  <a:pt x="230448" y="53837"/>
                </a:lnTo>
                <a:lnTo>
                  <a:pt x="230448" y="62149"/>
                </a:lnTo>
                <a:lnTo>
                  <a:pt x="272951" y="62149"/>
                </a:lnTo>
                <a:lnTo>
                  <a:pt x="272951" y="53837"/>
                </a:lnTo>
                <a:close/>
              </a:path>
              <a:path w="666750" h="170815">
                <a:moveTo>
                  <a:pt x="288441" y="10956"/>
                </a:moveTo>
                <a:lnTo>
                  <a:pt x="272951" y="10956"/>
                </a:lnTo>
                <a:lnTo>
                  <a:pt x="272951" y="62149"/>
                </a:lnTo>
                <a:lnTo>
                  <a:pt x="288441" y="62149"/>
                </a:lnTo>
                <a:lnTo>
                  <a:pt x="288441" y="10956"/>
                </a:lnTo>
                <a:close/>
              </a:path>
              <a:path w="666750" h="170815">
                <a:moveTo>
                  <a:pt x="313566" y="53837"/>
                </a:moveTo>
                <a:lnTo>
                  <a:pt x="288441" y="53837"/>
                </a:lnTo>
                <a:lnTo>
                  <a:pt x="288441" y="62149"/>
                </a:lnTo>
                <a:lnTo>
                  <a:pt x="313566" y="62149"/>
                </a:lnTo>
                <a:lnTo>
                  <a:pt x="313566" y="53837"/>
                </a:lnTo>
                <a:close/>
              </a:path>
              <a:path w="666750" h="170815">
                <a:moveTo>
                  <a:pt x="314321" y="5289"/>
                </a:moveTo>
                <a:lnTo>
                  <a:pt x="188889" y="5289"/>
                </a:lnTo>
                <a:lnTo>
                  <a:pt x="188889" y="18134"/>
                </a:lnTo>
                <a:lnTo>
                  <a:pt x="214769" y="18134"/>
                </a:lnTo>
                <a:lnTo>
                  <a:pt x="214769" y="10956"/>
                </a:lnTo>
                <a:lnTo>
                  <a:pt x="314321" y="10956"/>
                </a:lnTo>
                <a:lnTo>
                  <a:pt x="314321" y="5289"/>
                </a:lnTo>
                <a:close/>
              </a:path>
              <a:path w="666750" h="170815">
                <a:moveTo>
                  <a:pt x="272951" y="10956"/>
                </a:moveTo>
                <a:lnTo>
                  <a:pt x="230448" y="10956"/>
                </a:lnTo>
                <a:lnTo>
                  <a:pt x="230448" y="18134"/>
                </a:lnTo>
                <a:lnTo>
                  <a:pt x="272951" y="18134"/>
                </a:lnTo>
                <a:lnTo>
                  <a:pt x="272951" y="10956"/>
                </a:lnTo>
                <a:close/>
              </a:path>
              <a:path w="666750" h="170815">
                <a:moveTo>
                  <a:pt x="314321" y="10956"/>
                </a:moveTo>
                <a:lnTo>
                  <a:pt x="288441" y="10956"/>
                </a:lnTo>
                <a:lnTo>
                  <a:pt x="288441" y="18134"/>
                </a:lnTo>
                <a:lnTo>
                  <a:pt x="314321" y="18134"/>
                </a:lnTo>
                <a:lnTo>
                  <a:pt x="314321" y="10956"/>
                </a:lnTo>
                <a:close/>
              </a:path>
              <a:path w="666750" h="170815">
                <a:moveTo>
                  <a:pt x="488854" y="0"/>
                </a:moveTo>
                <a:lnTo>
                  <a:pt x="473175" y="0"/>
                </a:lnTo>
                <a:lnTo>
                  <a:pt x="473175" y="101063"/>
                </a:lnTo>
                <a:lnTo>
                  <a:pt x="488854" y="101063"/>
                </a:lnTo>
                <a:lnTo>
                  <a:pt x="488854" y="74239"/>
                </a:lnTo>
                <a:lnTo>
                  <a:pt x="479598" y="74239"/>
                </a:lnTo>
                <a:lnTo>
                  <a:pt x="479598" y="61582"/>
                </a:lnTo>
                <a:lnTo>
                  <a:pt x="488854" y="61582"/>
                </a:lnTo>
                <a:lnTo>
                  <a:pt x="488854" y="40425"/>
                </a:lnTo>
                <a:lnTo>
                  <a:pt x="479220" y="40425"/>
                </a:lnTo>
                <a:lnTo>
                  <a:pt x="479220" y="27580"/>
                </a:lnTo>
                <a:lnTo>
                  <a:pt x="488854" y="27580"/>
                </a:lnTo>
                <a:lnTo>
                  <a:pt x="488854" y="0"/>
                </a:lnTo>
                <a:close/>
              </a:path>
              <a:path w="666750" h="170815">
                <a:moveTo>
                  <a:pt x="434261" y="12845"/>
                </a:moveTo>
                <a:lnTo>
                  <a:pt x="356243" y="12845"/>
                </a:lnTo>
                <a:lnTo>
                  <a:pt x="356243" y="88784"/>
                </a:lnTo>
                <a:lnTo>
                  <a:pt x="434261" y="88784"/>
                </a:lnTo>
                <a:lnTo>
                  <a:pt x="434261" y="76317"/>
                </a:lnTo>
                <a:lnTo>
                  <a:pt x="371545" y="76317"/>
                </a:lnTo>
                <a:lnTo>
                  <a:pt x="371545" y="25502"/>
                </a:lnTo>
                <a:lnTo>
                  <a:pt x="434261" y="25502"/>
                </a:lnTo>
                <a:lnTo>
                  <a:pt x="434261" y="12845"/>
                </a:lnTo>
                <a:close/>
              </a:path>
              <a:path w="666750" h="170815">
                <a:moveTo>
                  <a:pt x="434261" y="25502"/>
                </a:moveTo>
                <a:lnTo>
                  <a:pt x="418771" y="25502"/>
                </a:lnTo>
                <a:lnTo>
                  <a:pt x="418771" y="76317"/>
                </a:lnTo>
                <a:lnTo>
                  <a:pt x="434261" y="76317"/>
                </a:lnTo>
                <a:lnTo>
                  <a:pt x="434261" y="74239"/>
                </a:lnTo>
                <a:lnTo>
                  <a:pt x="429916" y="74239"/>
                </a:lnTo>
                <a:lnTo>
                  <a:pt x="429916" y="61582"/>
                </a:lnTo>
                <a:lnTo>
                  <a:pt x="434261" y="61582"/>
                </a:lnTo>
                <a:lnTo>
                  <a:pt x="434261" y="40425"/>
                </a:lnTo>
                <a:lnTo>
                  <a:pt x="429916" y="40425"/>
                </a:lnTo>
                <a:lnTo>
                  <a:pt x="429916" y="27580"/>
                </a:lnTo>
                <a:lnTo>
                  <a:pt x="434261" y="27580"/>
                </a:lnTo>
                <a:lnTo>
                  <a:pt x="434261" y="25502"/>
                </a:lnTo>
                <a:close/>
              </a:path>
              <a:path w="666750" h="170815">
                <a:moveTo>
                  <a:pt x="434261" y="61582"/>
                </a:moveTo>
                <a:lnTo>
                  <a:pt x="429916" y="61582"/>
                </a:lnTo>
                <a:lnTo>
                  <a:pt x="429916" y="74239"/>
                </a:lnTo>
                <a:lnTo>
                  <a:pt x="434261" y="74239"/>
                </a:lnTo>
                <a:lnTo>
                  <a:pt x="434261" y="61582"/>
                </a:lnTo>
                <a:close/>
              </a:path>
              <a:path w="666750" h="170815">
                <a:moveTo>
                  <a:pt x="473175" y="61582"/>
                </a:moveTo>
                <a:lnTo>
                  <a:pt x="434261" y="61582"/>
                </a:lnTo>
                <a:lnTo>
                  <a:pt x="434261" y="74239"/>
                </a:lnTo>
                <a:lnTo>
                  <a:pt x="473175" y="74239"/>
                </a:lnTo>
                <a:lnTo>
                  <a:pt x="473175" y="61582"/>
                </a:lnTo>
                <a:close/>
              </a:path>
              <a:path w="666750" h="170815">
                <a:moveTo>
                  <a:pt x="488854" y="61582"/>
                </a:moveTo>
                <a:lnTo>
                  <a:pt x="479598" y="61582"/>
                </a:lnTo>
                <a:lnTo>
                  <a:pt x="479598" y="74239"/>
                </a:lnTo>
                <a:lnTo>
                  <a:pt x="488854" y="74239"/>
                </a:lnTo>
                <a:lnTo>
                  <a:pt x="488854" y="61582"/>
                </a:lnTo>
                <a:close/>
              </a:path>
              <a:path w="666750" h="170815">
                <a:moveTo>
                  <a:pt x="434261" y="27580"/>
                </a:moveTo>
                <a:lnTo>
                  <a:pt x="429916" y="27580"/>
                </a:lnTo>
                <a:lnTo>
                  <a:pt x="429916" y="40425"/>
                </a:lnTo>
                <a:lnTo>
                  <a:pt x="434261" y="40425"/>
                </a:lnTo>
                <a:lnTo>
                  <a:pt x="434261" y="27580"/>
                </a:lnTo>
                <a:close/>
              </a:path>
              <a:path w="666750" h="170815">
                <a:moveTo>
                  <a:pt x="473175" y="27580"/>
                </a:moveTo>
                <a:lnTo>
                  <a:pt x="434261" y="27580"/>
                </a:lnTo>
                <a:lnTo>
                  <a:pt x="434261" y="40425"/>
                </a:lnTo>
                <a:lnTo>
                  <a:pt x="473175" y="40425"/>
                </a:lnTo>
                <a:lnTo>
                  <a:pt x="473175" y="27580"/>
                </a:lnTo>
                <a:close/>
              </a:path>
              <a:path w="666750" h="170815">
                <a:moveTo>
                  <a:pt x="488854" y="27580"/>
                </a:moveTo>
                <a:lnTo>
                  <a:pt x="479220" y="27580"/>
                </a:lnTo>
                <a:lnTo>
                  <a:pt x="479220" y="40425"/>
                </a:lnTo>
                <a:lnTo>
                  <a:pt x="488854" y="40425"/>
                </a:lnTo>
                <a:lnTo>
                  <a:pt x="488854" y="27580"/>
                </a:lnTo>
                <a:close/>
              </a:path>
              <a:path w="666750" h="170815">
                <a:moveTo>
                  <a:pt x="432750" y="105975"/>
                </a:moveTo>
                <a:lnTo>
                  <a:pt x="408933" y="108153"/>
                </a:lnTo>
                <a:lnTo>
                  <a:pt x="390978" y="114475"/>
                </a:lnTo>
                <a:lnTo>
                  <a:pt x="379647" y="124623"/>
                </a:lnTo>
                <a:lnTo>
                  <a:pt x="375700" y="138277"/>
                </a:lnTo>
                <a:lnTo>
                  <a:pt x="379647" y="151902"/>
                </a:lnTo>
                <a:lnTo>
                  <a:pt x="390978" y="161985"/>
                </a:lnTo>
                <a:lnTo>
                  <a:pt x="408933" y="168242"/>
                </a:lnTo>
                <a:lnTo>
                  <a:pt x="432750" y="170391"/>
                </a:lnTo>
                <a:lnTo>
                  <a:pt x="456457" y="168242"/>
                </a:lnTo>
                <a:lnTo>
                  <a:pt x="474356" y="161985"/>
                </a:lnTo>
                <a:lnTo>
                  <a:pt x="478700" y="158112"/>
                </a:lnTo>
                <a:lnTo>
                  <a:pt x="432750" y="158112"/>
                </a:lnTo>
                <a:lnTo>
                  <a:pt x="415447" y="156766"/>
                </a:lnTo>
                <a:lnTo>
                  <a:pt x="402430" y="152870"/>
                </a:lnTo>
                <a:lnTo>
                  <a:pt x="394231" y="146636"/>
                </a:lnTo>
                <a:lnTo>
                  <a:pt x="391380" y="138277"/>
                </a:lnTo>
                <a:lnTo>
                  <a:pt x="394231" y="129918"/>
                </a:lnTo>
                <a:lnTo>
                  <a:pt x="402430" y="123685"/>
                </a:lnTo>
                <a:lnTo>
                  <a:pt x="415447" y="119788"/>
                </a:lnTo>
                <a:lnTo>
                  <a:pt x="432750" y="118442"/>
                </a:lnTo>
                <a:lnTo>
                  <a:pt x="478777" y="118442"/>
                </a:lnTo>
                <a:lnTo>
                  <a:pt x="474356" y="114475"/>
                </a:lnTo>
                <a:lnTo>
                  <a:pt x="456457" y="108153"/>
                </a:lnTo>
                <a:lnTo>
                  <a:pt x="432750" y="105975"/>
                </a:lnTo>
                <a:close/>
              </a:path>
              <a:path w="666750" h="170815">
                <a:moveTo>
                  <a:pt x="478777" y="118442"/>
                </a:moveTo>
                <a:lnTo>
                  <a:pt x="432750" y="118442"/>
                </a:lnTo>
                <a:lnTo>
                  <a:pt x="450052" y="119788"/>
                </a:lnTo>
                <a:lnTo>
                  <a:pt x="463069" y="123685"/>
                </a:lnTo>
                <a:lnTo>
                  <a:pt x="471268" y="129918"/>
                </a:lnTo>
                <a:lnTo>
                  <a:pt x="474120" y="138277"/>
                </a:lnTo>
                <a:lnTo>
                  <a:pt x="471268" y="146636"/>
                </a:lnTo>
                <a:lnTo>
                  <a:pt x="463069" y="152870"/>
                </a:lnTo>
                <a:lnTo>
                  <a:pt x="450052" y="156766"/>
                </a:lnTo>
                <a:lnTo>
                  <a:pt x="432750" y="158112"/>
                </a:lnTo>
                <a:lnTo>
                  <a:pt x="478700" y="158112"/>
                </a:lnTo>
                <a:lnTo>
                  <a:pt x="485666" y="151902"/>
                </a:lnTo>
                <a:lnTo>
                  <a:pt x="489610" y="138277"/>
                </a:lnTo>
                <a:lnTo>
                  <a:pt x="485666" y="124623"/>
                </a:lnTo>
                <a:lnTo>
                  <a:pt x="478777" y="118442"/>
                </a:lnTo>
                <a:close/>
              </a:path>
              <a:path w="666750" h="170815">
                <a:moveTo>
                  <a:pt x="646530" y="125432"/>
                </a:moveTo>
                <a:lnTo>
                  <a:pt x="630473" y="125432"/>
                </a:lnTo>
                <a:lnTo>
                  <a:pt x="630473" y="156034"/>
                </a:lnTo>
                <a:lnTo>
                  <a:pt x="646530" y="156034"/>
                </a:lnTo>
                <a:lnTo>
                  <a:pt x="646530" y="125432"/>
                </a:lnTo>
                <a:close/>
              </a:path>
              <a:path w="666750" h="170815">
                <a:moveTo>
                  <a:pt x="646530" y="20401"/>
                </a:moveTo>
                <a:lnTo>
                  <a:pt x="629340" y="20401"/>
                </a:lnTo>
                <a:lnTo>
                  <a:pt x="565868" y="111264"/>
                </a:lnTo>
                <a:lnTo>
                  <a:pt x="565868" y="125432"/>
                </a:lnTo>
                <a:lnTo>
                  <a:pt x="666176" y="125432"/>
                </a:lnTo>
                <a:lnTo>
                  <a:pt x="666176" y="110508"/>
                </a:lnTo>
                <a:lnTo>
                  <a:pt x="582114" y="110508"/>
                </a:lnTo>
                <a:lnTo>
                  <a:pt x="622539" y="52893"/>
                </a:lnTo>
                <a:lnTo>
                  <a:pt x="630662" y="38158"/>
                </a:lnTo>
                <a:lnTo>
                  <a:pt x="646530" y="38158"/>
                </a:lnTo>
                <a:lnTo>
                  <a:pt x="646530" y="20401"/>
                </a:lnTo>
                <a:close/>
              </a:path>
              <a:path w="666750" h="170815">
                <a:moveTo>
                  <a:pt x="646530" y="38158"/>
                </a:moveTo>
                <a:lnTo>
                  <a:pt x="631418" y="38158"/>
                </a:lnTo>
                <a:lnTo>
                  <a:pt x="631040" y="44581"/>
                </a:lnTo>
                <a:lnTo>
                  <a:pt x="630986" y="48674"/>
                </a:lnTo>
                <a:lnTo>
                  <a:pt x="630473" y="59127"/>
                </a:lnTo>
                <a:lnTo>
                  <a:pt x="630473" y="110508"/>
                </a:lnTo>
                <a:lnTo>
                  <a:pt x="646530" y="110508"/>
                </a:lnTo>
                <a:lnTo>
                  <a:pt x="646530" y="3815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967240" y="7351229"/>
            <a:ext cx="410845" cy="142875"/>
          </a:xfrm>
          <a:custGeom>
            <a:avLst/>
            <a:gdLst/>
            <a:ahLst/>
            <a:cxnLst/>
            <a:rect l="l" t="t" r="r" b="b"/>
            <a:pathLst>
              <a:path w="410845" h="142875">
                <a:moveTo>
                  <a:pt x="38095" y="14797"/>
                </a:moveTo>
                <a:lnTo>
                  <a:pt x="35734" y="14797"/>
                </a:lnTo>
                <a:lnTo>
                  <a:pt x="35734" y="26289"/>
                </a:lnTo>
                <a:lnTo>
                  <a:pt x="33183" y="41000"/>
                </a:lnTo>
                <a:lnTo>
                  <a:pt x="25954" y="54132"/>
                </a:lnTo>
                <a:lnTo>
                  <a:pt x="14681" y="64874"/>
                </a:lnTo>
                <a:lnTo>
                  <a:pt x="0" y="72413"/>
                </a:lnTo>
                <a:lnTo>
                  <a:pt x="6926" y="82645"/>
                </a:lnTo>
                <a:lnTo>
                  <a:pt x="23128" y="73928"/>
                </a:lnTo>
                <a:lnTo>
                  <a:pt x="35596" y="61079"/>
                </a:lnTo>
                <a:lnTo>
                  <a:pt x="42526" y="47104"/>
                </a:lnTo>
                <a:lnTo>
                  <a:pt x="40823" y="43728"/>
                </a:lnTo>
                <a:lnTo>
                  <a:pt x="38120" y="26289"/>
                </a:lnTo>
                <a:lnTo>
                  <a:pt x="38095" y="14797"/>
                </a:lnTo>
                <a:close/>
              </a:path>
              <a:path w="410845" h="142875">
                <a:moveTo>
                  <a:pt x="48800" y="14797"/>
                </a:moveTo>
                <a:lnTo>
                  <a:pt x="46438" y="14797"/>
                </a:lnTo>
                <a:lnTo>
                  <a:pt x="46438" y="26289"/>
                </a:lnTo>
                <a:lnTo>
                  <a:pt x="43607" y="44923"/>
                </a:lnTo>
                <a:lnTo>
                  <a:pt x="42526" y="47104"/>
                </a:lnTo>
                <a:lnTo>
                  <a:pt x="48583" y="59111"/>
                </a:lnTo>
                <a:lnTo>
                  <a:pt x="60742" y="71424"/>
                </a:lnTo>
                <a:lnTo>
                  <a:pt x="76663" y="79812"/>
                </a:lnTo>
                <a:lnTo>
                  <a:pt x="83432" y="69579"/>
                </a:lnTo>
                <a:lnTo>
                  <a:pt x="69188" y="62458"/>
                </a:lnTo>
                <a:lnTo>
                  <a:pt x="58265" y="52283"/>
                </a:lnTo>
                <a:lnTo>
                  <a:pt x="51267" y="39893"/>
                </a:lnTo>
                <a:lnTo>
                  <a:pt x="48828" y="26289"/>
                </a:lnTo>
                <a:lnTo>
                  <a:pt x="48800" y="14797"/>
                </a:lnTo>
                <a:close/>
              </a:path>
              <a:path w="410845" h="142875">
                <a:moveTo>
                  <a:pt x="46438" y="14797"/>
                </a:moveTo>
                <a:lnTo>
                  <a:pt x="38095" y="14797"/>
                </a:lnTo>
                <a:lnTo>
                  <a:pt x="38120" y="26289"/>
                </a:lnTo>
                <a:lnTo>
                  <a:pt x="40823" y="43728"/>
                </a:lnTo>
                <a:lnTo>
                  <a:pt x="42526" y="47104"/>
                </a:lnTo>
                <a:lnTo>
                  <a:pt x="43607" y="44923"/>
                </a:lnTo>
                <a:lnTo>
                  <a:pt x="46438" y="26289"/>
                </a:lnTo>
                <a:lnTo>
                  <a:pt x="46438" y="14797"/>
                </a:lnTo>
                <a:close/>
              </a:path>
              <a:path w="410845" h="142875">
                <a:moveTo>
                  <a:pt x="80126" y="10074"/>
                </a:moveTo>
                <a:lnTo>
                  <a:pt x="4092" y="10074"/>
                </a:lnTo>
                <a:lnTo>
                  <a:pt x="4092" y="20779"/>
                </a:lnTo>
                <a:lnTo>
                  <a:pt x="35734" y="20779"/>
                </a:lnTo>
                <a:lnTo>
                  <a:pt x="35734" y="14797"/>
                </a:lnTo>
                <a:lnTo>
                  <a:pt x="80126" y="14797"/>
                </a:lnTo>
                <a:lnTo>
                  <a:pt x="80126" y="10074"/>
                </a:lnTo>
                <a:close/>
              </a:path>
              <a:path w="410845" h="142875">
                <a:moveTo>
                  <a:pt x="80126" y="14797"/>
                </a:moveTo>
                <a:lnTo>
                  <a:pt x="48800" y="14797"/>
                </a:lnTo>
                <a:lnTo>
                  <a:pt x="48800" y="20779"/>
                </a:lnTo>
                <a:lnTo>
                  <a:pt x="80126" y="20779"/>
                </a:lnTo>
                <a:lnTo>
                  <a:pt x="80126" y="14797"/>
                </a:lnTo>
                <a:close/>
              </a:path>
              <a:path w="410845" h="142875">
                <a:moveTo>
                  <a:pt x="111138" y="157"/>
                </a:moveTo>
                <a:lnTo>
                  <a:pt x="98072" y="157"/>
                </a:lnTo>
                <a:lnTo>
                  <a:pt x="98072" y="85793"/>
                </a:lnTo>
                <a:lnTo>
                  <a:pt x="111138" y="85793"/>
                </a:lnTo>
                <a:lnTo>
                  <a:pt x="111138" y="48485"/>
                </a:lnTo>
                <a:lnTo>
                  <a:pt x="107517" y="48485"/>
                </a:lnTo>
                <a:lnTo>
                  <a:pt x="107517" y="37623"/>
                </a:lnTo>
                <a:lnTo>
                  <a:pt x="111138" y="37623"/>
                </a:lnTo>
                <a:lnTo>
                  <a:pt x="111138" y="157"/>
                </a:lnTo>
                <a:close/>
              </a:path>
              <a:path w="410845" h="142875">
                <a:moveTo>
                  <a:pt x="111138" y="37623"/>
                </a:moveTo>
                <a:lnTo>
                  <a:pt x="107517" y="37623"/>
                </a:lnTo>
                <a:lnTo>
                  <a:pt x="107517" y="48485"/>
                </a:lnTo>
                <a:lnTo>
                  <a:pt x="111138" y="48485"/>
                </a:lnTo>
                <a:lnTo>
                  <a:pt x="111138" y="37623"/>
                </a:lnTo>
                <a:close/>
              </a:path>
              <a:path w="410845" h="142875">
                <a:moveTo>
                  <a:pt x="132232" y="37623"/>
                </a:moveTo>
                <a:lnTo>
                  <a:pt x="111138" y="37623"/>
                </a:lnTo>
                <a:lnTo>
                  <a:pt x="111138" y="48485"/>
                </a:lnTo>
                <a:lnTo>
                  <a:pt x="132232" y="48485"/>
                </a:lnTo>
                <a:lnTo>
                  <a:pt x="132232" y="37623"/>
                </a:lnTo>
                <a:close/>
              </a:path>
              <a:path w="410845" h="142875">
                <a:moveTo>
                  <a:pt x="111138" y="93350"/>
                </a:moveTo>
                <a:lnTo>
                  <a:pt x="18733" y="93350"/>
                </a:lnTo>
                <a:lnTo>
                  <a:pt x="18733" y="104212"/>
                </a:lnTo>
                <a:lnTo>
                  <a:pt x="98072" y="104212"/>
                </a:lnTo>
                <a:lnTo>
                  <a:pt x="98072" y="142465"/>
                </a:lnTo>
                <a:lnTo>
                  <a:pt x="111138" y="142465"/>
                </a:lnTo>
                <a:lnTo>
                  <a:pt x="111138" y="93350"/>
                </a:lnTo>
                <a:close/>
              </a:path>
              <a:path w="410845" h="142875">
                <a:moveTo>
                  <a:pt x="255008" y="0"/>
                </a:moveTo>
                <a:lnTo>
                  <a:pt x="241785" y="0"/>
                </a:lnTo>
                <a:lnTo>
                  <a:pt x="241785" y="142465"/>
                </a:lnTo>
                <a:lnTo>
                  <a:pt x="255008" y="142465"/>
                </a:lnTo>
                <a:lnTo>
                  <a:pt x="255008" y="68635"/>
                </a:lnTo>
                <a:lnTo>
                  <a:pt x="251387" y="68635"/>
                </a:lnTo>
                <a:lnTo>
                  <a:pt x="251387" y="57773"/>
                </a:lnTo>
                <a:lnTo>
                  <a:pt x="255008" y="57773"/>
                </a:lnTo>
                <a:lnTo>
                  <a:pt x="255008" y="0"/>
                </a:lnTo>
                <a:close/>
              </a:path>
              <a:path w="410845" h="142875">
                <a:moveTo>
                  <a:pt x="255008" y="57773"/>
                </a:moveTo>
                <a:lnTo>
                  <a:pt x="251387" y="57773"/>
                </a:lnTo>
                <a:lnTo>
                  <a:pt x="251387" y="68635"/>
                </a:lnTo>
                <a:lnTo>
                  <a:pt x="255008" y="68635"/>
                </a:lnTo>
                <a:lnTo>
                  <a:pt x="255008" y="57773"/>
                </a:lnTo>
                <a:close/>
              </a:path>
              <a:path w="410845" h="142875">
                <a:moveTo>
                  <a:pt x="277676" y="57773"/>
                </a:moveTo>
                <a:lnTo>
                  <a:pt x="255008" y="57773"/>
                </a:lnTo>
                <a:lnTo>
                  <a:pt x="255008" y="68635"/>
                </a:lnTo>
                <a:lnTo>
                  <a:pt x="277676" y="68635"/>
                </a:lnTo>
                <a:lnTo>
                  <a:pt x="277676" y="57773"/>
                </a:lnTo>
                <a:close/>
              </a:path>
              <a:path w="410845" h="142875">
                <a:moveTo>
                  <a:pt x="212190" y="15427"/>
                </a:moveTo>
                <a:lnTo>
                  <a:pt x="205421" y="15427"/>
                </a:lnTo>
                <a:lnTo>
                  <a:pt x="205421" y="17473"/>
                </a:lnTo>
                <a:lnTo>
                  <a:pt x="201731" y="44284"/>
                </a:lnTo>
                <a:lnTo>
                  <a:pt x="190662" y="68084"/>
                </a:lnTo>
                <a:lnTo>
                  <a:pt x="172215" y="88578"/>
                </a:lnTo>
                <a:lnTo>
                  <a:pt x="146388" y="105471"/>
                </a:lnTo>
                <a:lnTo>
                  <a:pt x="153629" y="115546"/>
                </a:lnTo>
                <a:lnTo>
                  <a:pt x="183106" y="95829"/>
                </a:lnTo>
                <a:lnTo>
                  <a:pt x="203138" y="71980"/>
                </a:lnTo>
                <a:lnTo>
                  <a:pt x="214551" y="44884"/>
                </a:lnTo>
                <a:lnTo>
                  <a:pt x="216856" y="26131"/>
                </a:lnTo>
                <a:lnTo>
                  <a:pt x="212190" y="26131"/>
                </a:lnTo>
                <a:lnTo>
                  <a:pt x="212190" y="15427"/>
                </a:lnTo>
                <a:close/>
              </a:path>
              <a:path w="410845" h="142875">
                <a:moveTo>
                  <a:pt x="205421" y="15427"/>
                </a:moveTo>
                <a:lnTo>
                  <a:pt x="153000" y="15427"/>
                </a:lnTo>
                <a:lnTo>
                  <a:pt x="153000" y="26131"/>
                </a:lnTo>
                <a:lnTo>
                  <a:pt x="204229" y="26131"/>
                </a:lnTo>
                <a:lnTo>
                  <a:pt x="205421" y="17473"/>
                </a:lnTo>
                <a:lnTo>
                  <a:pt x="205421" y="15427"/>
                </a:lnTo>
                <a:close/>
              </a:path>
              <a:path w="410845" h="142875">
                <a:moveTo>
                  <a:pt x="218172" y="15427"/>
                </a:moveTo>
                <a:lnTo>
                  <a:pt x="212190" y="15427"/>
                </a:lnTo>
                <a:lnTo>
                  <a:pt x="212190" y="26131"/>
                </a:lnTo>
                <a:lnTo>
                  <a:pt x="216856" y="26131"/>
                </a:lnTo>
                <a:lnTo>
                  <a:pt x="218172" y="15427"/>
                </a:lnTo>
                <a:close/>
              </a:path>
              <a:path w="410845" h="142875">
                <a:moveTo>
                  <a:pt x="393961" y="104684"/>
                </a:moveTo>
                <a:lnTo>
                  <a:pt x="380580" y="104684"/>
                </a:lnTo>
                <a:lnTo>
                  <a:pt x="380580" y="130186"/>
                </a:lnTo>
                <a:lnTo>
                  <a:pt x="393961" y="130186"/>
                </a:lnTo>
                <a:lnTo>
                  <a:pt x="393961" y="104684"/>
                </a:lnTo>
                <a:close/>
              </a:path>
              <a:path w="410845" h="142875">
                <a:moveTo>
                  <a:pt x="393961" y="17158"/>
                </a:moveTo>
                <a:lnTo>
                  <a:pt x="379635" y="17158"/>
                </a:lnTo>
                <a:lnTo>
                  <a:pt x="326742" y="92877"/>
                </a:lnTo>
                <a:lnTo>
                  <a:pt x="326742" y="104684"/>
                </a:lnTo>
                <a:lnTo>
                  <a:pt x="410332" y="104684"/>
                </a:lnTo>
                <a:lnTo>
                  <a:pt x="410332" y="92248"/>
                </a:lnTo>
                <a:lnTo>
                  <a:pt x="340280" y="92248"/>
                </a:lnTo>
                <a:lnTo>
                  <a:pt x="373968" y="44235"/>
                </a:lnTo>
                <a:lnTo>
                  <a:pt x="380737" y="31956"/>
                </a:lnTo>
                <a:lnTo>
                  <a:pt x="393961" y="31956"/>
                </a:lnTo>
                <a:lnTo>
                  <a:pt x="393961" y="17158"/>
                </a:lnTo>
                <a:close/>
              </a:path>
              <a:path w="410845" h="142875">
                <a:moveTo>
                  <a:pt x="393961" y="31956"/>
                </a:moveTo>
                <a:lnTo>
                  <a:pt x="381367" y="31956"/>
                </a:lnTo>
                <a:lnTo>
                  <a:pt x="381123" y="36101"/>
                </a:lnTo>
                <a:lnTo>
                  <a:pt x="381007" y="40719"/>
                </a:lnTo>
                <a:lnTo>
                  <a:pt x="380580" y="49429"/>
                </a:lnTo>
                <a:lnTo>
                  <a:pt x="380580" y="92248"/>
                </a:lnTo>
                <a:lnTo>
                  <a:pt x="393961" y="92248"/>
                </a:lnTo>
                <a:lnTo>
                  <a:pt x="393961" y="31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955913" y="8265479"/>
            <a:ext cx="659765" cy="170815"/>
          </a:xfrm>
          <a:custGeom>
            <a:avLst/>
            <a:gdLst/>
            <a:ahLst/>
            <a:cxnLst/>
            <a:rect l="l" t="t" r="r" b="b"/>
            <a:pathLst>
              <a:path w="659764" h="170815">
                <a:moveTo>
                  <a:pt x="45714" y="17568"/>
                </a:moveTo>
                <a:lnTo>
                  <a:pt x="42881" y="17568"/>
                </a:lnTo>
                <a:lnTo>
                  <a:pt x="42881" y="31358"/>
                </a:lnTo>
                <a:lnTo>
                  <a:pt x="39820" y="49011"/>
                </a:lnTo>
                <a:lnTo>
                  <a:pt x="31145" y="64770"/>
                </a:lnTo>
                <a:lnTo>
                  <a:pt x="17618" y="77660"/>
                </a:lnTo>
                <a:lnTo>
                  <a:pt x="0" y="86707"/>
                </a:lnTo>
                <a:lnTo>
                  <a:pt x="8311" y="98985"/>
                </a:lnTo>
                <a:lnTo>
                  <a:pt x="27754" y="88525"/>
                </a:lnTo>
                <a:lnTo>
                  <a:pt x="42715" y="73105"/>
                </a:lnTo>
                <a:lnTo>
                  <a:pt x="51031" y="56336"/>
                </a:lnTo>
                <a:lnTo>
                  <a:pt x="48988" y="52285"/>
                </a:lnTo>
                <a:lnTo>
                  <a:pt x="45744" y="31358"/>
                </a:lnTo>
                <a:lnTo>
                  <a:pt x="45714" y="17568"/>
                </a:lnTo>
                <a:close/>
              </a:path>
              <a:path w="659764" h="170815">
                <a:moveTo>
                  <a:pt x="58560" y="17568"/>
                </a:moveTo>
                <a:lnTo>
                  <a:pt x="55726" y="17568"/>
                </a:lnTo>
                <a:lnTo>
                  <a:pt x="55726" y="31358"/>
                </a:lnTo>
                <a:lnTo>
                  <a:pt x="52329" y="53719"/>
                </a:lnTo>
                <a:lnTo>
                  <a:pt x="51031" y="56336"/>
                </a:lnTo>
                <a:lnTo>
                  <a:pt x="58300" y="70744"/>
                </a:lnTo>
                <a:lnTo>
                  <a:pt x="72890" y="85520"/>
                </a:lnTo>
                <a:lnTo>
                  <a:pt x="91996" y="95585"/>
                </a:lnTo>
                <a:lnTo>
                  <a:pt x="100119" y="83306"/>
                </a:lnTo>
                <a:lnTo>
                  <a:pt x="83026" y="74761"/>
                </a:lnTo>
                <a:lnTo>
                  <a:pt x="69918" y="62550"/>
                </a:lnTo>
                <a:lnTo>
                  <a:pt x="61520" y="47683"/>
                </a:lnTo>
                <a:lnTo>
                  <a:pt x="58594" y="31358"/>
                </a:lnTo>
                <a:lnTo>
                  <a:pt x="58560" y="17568"/>
                </a:lnTo>
                <a:close/>
              </a:path>
              <a:path w="659764" h="170815">
                <a:moveTo>
                  <a:pt x="55726" y="17568"/>
                </a:moveTo>
                <a:lnTo>
                  <a:pt x="45714" y="17568"/>
                </a:lnTo>
                <a:lnTo>
                  <a:pt x="45744" y="31358"/>
                </a:lnTo>
                <a:lnTo>
                  <a:pt x="48988" y="52285"/>
                </a:lnTo>
                <a:lnTo>
                  <a:pt x="51031" y="56336"/>
                </a:lnTo>
                <a:lnTo>
                  <a:pt x="52329" y="53719"/>
                </a:lnTo>
                <a:lnTo>
                  <a:pt x="55726" y="31358"/>
                </a:lnTo>
                <a:lnTo>
                  <a:pt x="55726" y="17568"/>
                </a:lnTo>
                <a:close/>
              </a:path>
              <a:path w="659764" h="170815">
                <a:moveTo>
                  <a:pt x="96152" y="11900"/>
                </a:moveTo>
                <a:lnTo>
                  <a:pt x="4911" y="11900"/>
                </a:lnTo>
                <a:lnTo>
                  <a:pt x="4911" y="24746"/>
                </a:lnTo>
                <a:lnTo>
                  <a:pt x="42881" y="24746"/>
                </a:lnTo>
                <a:lnTo>
                  <a:pt x="42881" y="17568"/>
                </a:lnTo>
                <a:lnTo>
                  <a:pt x="96152" y="17568"/>
                </a:lnTo>
                <a:lnTo>
                  <a:pt x="96152" y="11900"/>
                </a:lnTo>
                <a:close/>
              </a:path>
              <a:path w="659764" h="170815">
                <a:moveTo>
                  <a:pt x="96152" y="17568"/>
                </a:moveTo>
                <a:lnTo>
                  <a:pt x="58560" y="17568"/>
                </a:lnTo>
                <a:lnTo>
                  <a:pt x="58560" y="24746"/>
                </a:lnTo>
                <a:lnTo>
                  <a:pt x="96152" y="24746"/>
                </a:lnTo>
                <a:lnTo>
                  <a:pt x="96152" y="17568"/>
                </a:lnTo>
                <a:close/>
              </a:path>
              <a:path w="659764" h="170815">
                <a:moveTo>
                  <a:pt x="133366" y="0"/>
                </a:moveTo>
                <a:lnTo>
                  <a:pt x="117687" y="0"/>
                </a:lnTo>
                <a:lnTo>
                  <a:pt x="117687" y="102763"/>
                </a:lnTo>
                <a:lnTo>
                  <a:pt x="133366" y="102763"/>
                </a:lnTo>
                <a:lnTo>
                  <a:pt x="133366" y="57993"/>
                </a:lnTo>
                <a:lnTo>
                  <a:pt x="129021" y="57993"/>
                </a:lnTo>
                <a:lnTo>
                  <a:pt x="129021" y="44959"/>
                </a:lnTo>
                <a:lnTo>
                  <a:pt x="133366" y="44959"/>
                </a:lnTo>
                <a:lnTo>
                  <a:pt x="133366" y="0"/>
                </a:lnTo>
                <a:close/>
              </a:path>
              <a:path w="659764" h="170815">
                <a:moveTo>
                  <a:pt x="133366" y="44959"/>
                </a:moveTo>
                <a:lnTo>
                  <a:pt x="129021" y="44959"/>
                </a:lnTo>
                <a:lnTo>
                  <a:pt x="129021" y="57993"/>
                </a:lnTo>
                <a:lnTo>
                  <a:pt x="133366" y="57993"/>
                </a:lnTo>
                <a:lnTo>
                  <a:pt x="133366" y="44959"/>
                </a:lnTo>
                <a:close/>
              </a:path>
              <a:path w="659764" h="170815">
                <a:moveTo>
                  <a:pt x="158679" y="44959"/>
                </a:moveTo>
                <a:lnTo>
                  <a:pt x="133366" y="44959"/>
                </a:lnTo>
                <a:lnTo>
                  <a:pt x="133366" y="57993"/>
                </a:lnTo>
                <a:lnTo>
                  <a:pt x="158679" y="57993"/>
                </a:lnTo>
                <a:lnTo>
                  <a:pt x="158679" y="44959"/>
                </a:lnTo>
                <a:close/>
              </a:path>
              <a:path w="659764" h="170815">
                <a:moveTo>
                  <a:pt x="133366" y="111831"/>
                </a:moveTo>
                <a:lnTo>
                  <a:pt x="22479" y="111831"/>
                </a:lnTo>
                <a:lnTo>
                  <a:pt x="22479" y="124865"/>
                </a:lnTo>
                <a:lnTo>
                  <a:pt x="117687" y="124865"/>
                </a:lnTo>
                <a:lnTo>
                  <a:pt x="117687" y="170769"/>
                </a:lnTo>
                <a:lnTo>
                  <a:pt x="133366" y="170769"/>
                </a:lnTo>
                <a:lnTo>
                  <a:pt x="133366" y="111831"/>
                </a:lnTo>
                <a:close/>
              </a:path>
              <a:path w="659764" h="170815">
                <a:moveTo>
                  <a:pt x="244049" y="115042"/>
                </a:moveTo>
                <a:lnTo>
                  <a:pt x="193423" y="115042"/>
                </a:lnTo>
                <a:lnTo>
                  <a:pt x="193423" y="168502"/>
                </a:lnTo>
                <a:lnTo>
                  <a:pt x="309977" y="168502"/>
                </a:lnTo>
                <a:lnTo>
                  <a:pt x="309977" y="155845"/>
                </a:lnTo>
                <a:lnTo>
                  <a:pt x="208913" y="155845"/>
                </a:lnTo>
                <a:lnTo>
                  <a:pt x="208913" y="127510"/>
                </a:lnTo>
                <a:lnTo>
                  <a:pt x="309977" y="127510"/>
                </a:lnTo>
                <a:lnTo>
                  <a:pt x="309977" y="120143"/>
                </a:lnTo>
                <a:lnTo>
                  <a:pt x="244049" y="120143"/>
                </a:lnTo>
                <a:lnTo>
                  <a:pt x="244049" y="115042"/>
                </a:lnTo>
                <a:close/>
              </a:path>
              <a:path w="659764" h="170815">
                <a:moveTo>
                  <a:pt x="309977" y="127510"/>
                </a:moveTo>
                <a:lnTo>
                  <a:pt x="294675" y="127510"/>
                </a:lnTo>
                <a:lnTo>
                  <a:pt x="294675" y="155845"/>
                </a:lnTo>
                <a:lnTo>
                  <a:pt x="309977" y="155845"/>
                </a:lnTo>
                <a:lnTo>
                  <a:pt x="309977" y="127510"/>
                </a:lnTo>
                <a:close/>
              </a:path>
              <a:path w="659764" h="170815">
                <a:moveTo>
                  <a:pt x="259539" y="90674"/>
                </a:moveTo>
                <a:lnTo>
                  <a:pt x="244049" y="90674"/>
                </a:lnTo>
                <a:lnTo>
                  <a:pt x="244049" y="120143"/>
                </a:lnTo>
                <a:lnTo>
                  <a:pt x="259539" y="120143"/>
                </a:lnTo>
                <a:lnTo>
                  <a:pt x="259539" y="90674"/>
                </a:lnTo>
                <a:close/>
              </a:path>
              <a:path w="659764" h="170815">
                <a:moveTo>
                  <a:pt x="309977" y="115042"/>
                </a:moveTo>
                <a:lnTo>
                  <a:pt x="259539" y="115042"/>
                </a:lnTo>
                <a:lnTo>
                  <a:pt x="259539" y="120143"/>
                </a:lnTo>
                <a:lnTo>
                  <a:pt x="309977" y="120143"/>
                </a:lnTo>
                <a:lnTo>
                  <a:pt x="309977" y="115042"/>
                </a:lnTo>
                <a:close/>
              </a:path>
              <a:path w="659764" h="170815">
                <a:moveTo>
                  <a:pt x="328867" y="82362"/>
                </a:moveTo>
                <a:lnTo>
                  <a:pt x="174532" y="82362"/>
                </a:lnTo>
                <a:lnTo>
                  <a:pt x="174532" y="95207"/>
                </a:lnTo>
                <a:lnTo>
                  <a:pt x="244049" y="95207"/>
                </a:lnTo>
                <a:lnTo>
                  <a:pt x="244049" y="90674"/>
                </a:lnTo>
                <a:lnTo>
                  <a:pt x="328867" y="90674"/>
                </a:lnTo>
                <a:lnTo>
                  <a:pt x="328867" y="82362"/>
                </a:lnTo>
                <a:close/>
              </a:path>
              <a:path w="659764" h="170815">
                <a:moveTo>
                  <a:pt x="328867" y="90674"/>
                </a:moveTo>
                <a:lnTo>
                  <a:pt x="259539" y="90674"/>
                </a:lnTo>
                <a:lnTo>
                  <a:pt x="259539" y="95207"/>
                </a:lnTo>
                <a:lnTo>
                  <a:pt x="328867" y="95207"/>
                </a:lnTo>
                <a:lnTo>
                  <a:pt x="328867" y="90674"/>
                </a:lnTo>
                <a:close/>
              </a:path>
              <a:path w="659764" h="170815">
                <a:moveTo>
                  <a:pt x="214769" y="53837"/>
                </a:moveTo>
                <a:lnTo>
                  <a:pt x="189645" y="53837"/>
                </a:lnTo>
                <a:lnTo>
                  <a:pt x="189645" y="66683"/>
                </a:lnTo>
                <a:lnTo>
                  <a:pt x="313566" y="66683"/>
                </a:lnTo>
                <a:lnTo>
                  <a:pt x="313566" y="62149"/>
                </a:lnTo>
                <a:lnTo>
                  <a:pt x="214769" y="62149"/>
                </a:lnTo>
                <a:lnTo>
                  <a:pt x="214769" y="53837"/>
                </a:lnTo>
                <a:close/>
              </a:path>
              <a:path w="659764" h="170815">
                <a:moveTo>
                  <a:pt x="230448" y="10956"/>
                </a:moveTo>
                <a:lnTo>
                  <a:pt x="214769" y="10956"/>
                </a:lnTo>
                <a:lnTo>
                  <a:pt x="214769" y="62149"/>
                </a:lnTo>
                <a:lnTo>
                  <a:pt x="230448" y="62149"/>
                </a:lnTo>
                <a:lnTo>
                  <a:pt x="230448" y="10956"/>
                </a:lnTo>
                <a:close/>
              </a:path>
              <a:path w="659764" h="170815">
                <a:moveTo>
                  <a:pt x="272951" y="53837"/>
                </a:moveTo>
                <a:lnTo>
                  <a:pt x="230448" y="53837"/>
                </a:lnTo>
                <a:lnTo>
                  <a:pt x="230448" y="62149"/>
                </a:lnTo>
                <a:lnTo>
                  <a:pt x="272951" y="62149"/>
                </a:lnTo>
                <a:lnTo>
                  <a:pt x="272951" y="53837"/>
                </a:lnTo>
                <a:close/>
              </a:path>
              <a:path w="659764" h="170815">
                <a:moveTo>
                  <a:pt x="288441" y="10956"/>
                </a:moveTo>
                <a:lnTo>
                  <a:pt x="272951" y="10956"/>
                </a:lnTo>
                <a:lnTo>
                  <a:pt x="272951" y="62149"/>
                </a:lnTo>
                <a:lnTo>
                  <a:pt x="288441" y="62149"/>
                </a:lnTo>
                <a:lnTo>
                  <a:pt x="288441" y="10956"/>
                </a:lnTo>
                <a:close/>
              </a:path>
              <a:path w="659764" h="170815">
                <a:moveTo>
                  <a:pt x="313566" y="53837"/>
                </a:moveTo>
                <a:lnTo>
                  <a:pt x="288441" y="53837"/>
                </a:lnTo>
                <a:lnTo>
                  <a:pt x="288441" y="62149"/>
                </a:lnTo>
                <a:lnTo>
                  <a:pt x="313566" y="62149"/>
                </a:lnTo>
                <a:lnTo>
                  <a:pt x="313566" y="53837"/>
                </a:lnTo>
                <a:close/>
              </a:path>
              <a:path w="659764" h="170815">
                <a:moveTo>
                  <a:pt x="314321" y="5289"/>
                </a:moveTo>
                <a:lnTo>
                  <a:pt x="188889" y="5289"/>
                </a:lnTo>
                <a:lnTo>
                  <a:pt x="188889" y="18134"/>
                </a:lnTo>
                <a:lnTo>
                  <a:pt x="214769" y="18134"/>
                </a:lnTo>
                <a:lnTo>
                  <a:pt x="214769" y="10956"/>
                </a:lnTo>
                <a:lnTo>
                  <a:pt x="314321" y="10956"/>
                </a:lnTo>
                <a:lnTo>
                  <a:pt x="314321" y="5289"/>
                </a:lnTo>
                <a:close/>
              </a:path>
              <a:path w="659764" h="170815">
                <a:moveTo>
                  <a:pt x="272951" y="10956"/>
                </a:moveTo>
                <a:lnTo>
                  <a:pt x="230448" y="10956"/>
                </a:lnTo>
                <a:lnTo>
                  <a:pt x="230448" y="18134"/>
                </a:lnTo>
                <a:lnTo>
                  <a:pt x="272951" y="18134"/>
                </a:lnTo>
                <a:lnTo>
                  <a:pt x="272951" y="10956"/>
                </a:lnTo>
                <a:close/>
              </a:path>
              <a:path w="659764" h="170815">
                <a:moveTo>
                  <a:pt x="314321" y="10956"/>
                </a:moveTo>
                <a:lnTo>
                  <a:pt x="288441" y="10956"/>
                </a:lnTo>
                <a:lnTo>
                  <a:pt x="288441" y="18134"/>
                </a:lnTo>
                <a:lnTo>
                  <a:pt x="314321" y="18134"/>
                </a:lnTo>
                <a:lnTo>
                  <a:pt x="314321" y="10956"/>
                </a:lnTo>
                <a:close/>
              </a:path>
              <a:path w="659764" h="170815">
                <a:moveTo>
                  <a:pt x="488854" y="0"/>
                </a:moveTo>
                <a:lnTo>
                  <a:pt x="473175" y="0"/>
                </a:lnTo>
                <a:lnTo>
                  <a:pt x="473175" y="101063"/>
                </a:lnTo>
                <a:lnTo>
                  <a:pt x="488854" y="101063"/>
                </a:lnTo>
                <a:lnTo>
                  <a:pt x="488854" y="74239"/>
                </a:lnTo>
                <a:lnTo>
                  <a:pt x="479598" y="74239"/>
                </a:lnTo>
                <a:lnTo>
                  <a:pt x="479598" y="61582"/>
                </a:lnTo>
                <a:lnTo>
                  <a:pt x="488854" y="61582"/>
                </a:lnTo>
                <a:lnTo>
                  <a:pt x="488854" y="40425"/>
                </a:lnTo>
                <a:lnTo>
                  <a:pt x="479220" y="40425"/>
                </a:lnTo>
                <a:lnTo>
                  <a:pt x="479220" y="27580"/>
                </a:lnTo>
                <a:lnTo>
                  <a:pt x="488854" y="27580"/>
                </a:lnTo>
                <a:lnTo>
                  <a:pt x="488854" y="0"/>
                </a:lnTo>
                <a:close/>
              </a:path>
              <a:path w="659764" h="170815">
                <a:moveTo>
                  <a:pt x="434261" y="12845"/>
                </a:moveTo>
                <a:lnTo>
                  <a:pt x="356243" y="12845"/>
                </a:lnTo>
                <a:lnTo>
                  <a:pt x="356243" y="88784"/>
                </a:lnTo>
                <a:lnTo>
                  <a:pt x="434261" y="88784"/>
                </a:lnTo>
                <a:lnTo>
                  <a:pt x="434261" y="76317"/>
                </a:lnTo>
                <a:lnTo>
                  <a:pt x="371545" y="76317"/>
                </a:lnTo>
                <a:lnTo>
                  <a:pt x="371545" y="25502"/>
                </a:lnTo>
                <a:lnTo>
                  <a:pt x="434261" y="25502"/>
                </a:lnTo>
                <a:lnTo>
                  <a:pt x="434261" y="12845"/>
                </a:lnTo>
                <a:close/>
              </a:path>
              <a:path w="659764" h="170815">
                <a:moveTo>
                  <a:pt x="434261" y="25502"/>
                </a:moveTo>
                <a:lnTo>
                  <a:pt x="418771" y="25502"/>
                </a:lnTo>
                <a:lnTo>
                  <a:pt x="418771" y="76317"/>
                </a:lnTo>
                <a:lnTo>
                  <a:pt x="434261" y="76317"/>
                </a:lnTo>
                <a:lnTo>
                  <a:pt x="434261" y="74239"/>
                </a:lnTo>
                <a:lnTo>
                  <a:pt x="429916" y="74239"/>
                </a:lnTo>
                <a:lnTo>
                  <a:pt x="429916" y="61582"/>
                </a:lnTo>
                <a:lnTo>
                  <a:pt x="434261" y="61582"/>
                </a:lnTo>
                <a:lnTo>
                  <a:pt x="434261" y="40425"/>
                </a:lnTo>
                <a:lnTo>
                  <a:pt x="429916" y="40425"/>
                </a:lnTo>
                <a:lnTo>
                  <a:pt x="429916" y="27580"/>
                </a:lnTo>
                <a:lnTo>
                  <a:pt x="434261" y="27580"/>
                </a:lnTo>
                <a:lnTo>
                  <a:pt x="434261" y="25502"/>
                </a:lnTo>
                <a:close/>
              </a:path>
              <a:path w="659764" h="170815">
                <a:moveTo>
                  <a:pt x="434261" y="61582"/>
                </a:moveTo>
                <a:lnTo>
                  <a:pt x="429916" y="61582"/>
                </a:lnTo>
                <a:lnTo>
                  <a:pt x="429916" y="74239"/>
                </a:lnTo>
                <a:lnTo>
                  <a:pt x="434261" y="74239"/>
                </a:lnTo>
                <a:lnTo>
                  <a:pt x="434261" y="61582"/>
                </a:lnTo>
                <a:close/>
              </a:path>
              <a:path w="659764" h="170815">
                <a:moveTo>
                  <a:pt x="473175" y="61582"/>
                </a:moveTo>
                <a:lnTo>
                  <a:pt x="434261" y="61582"/>
                </a:lnTo>
                <a:lnTo>
                  <a:pt x="434261" y="74239"/>
                </a:lnTo>
                <a:lnTo>
                  <a:pt x="473175" y="74239"/>
                </a:lnTo>
                <a:lnTo>
                  <a:pt x="473175" y="61582"/>
                </a:lnTo>
                <a:close/>
              </a:path>
              <a:path w="659764" h="170815">
                <a:moveTo>
                  <a:pt x="488854" y="61582"/>
                </a:moveTo>
                <a:lnTo>
                  <a:pt x="479598" y="61582"/>
                </a:lnTo>
                <a:lnTo>
                  <a:pt x="479598" y="74239"/>
                </a:lnTo>
                <a:lnTo>
                  <a:pt x="488854" y="74239"/>
                </a:lnTo>
                <a:lnTo>
                  <a:pt x="488854" y="61582"/>
                </a:lnTo>
                <a:close/>
              </a:path>
              <a:path w="659764" h="170815">
                <a:moveTo>
                  <a:pt x="434261" y="27580"/>
                </a:moveTo>
                <a:lnTo>
                  <a:pt x="429916" y="27580"/>
                </a:lnTo>
                <a:lnTo>
                  <a:pt x="429916" y="40425"/>
                </a:lnTo>
                <a:lnTo>
                  <a:pt x="434261" y="40425"/>
                </a:lnTo>
                <a:lnTo>
                  <a:pt x="434261" y="27580"/>
                </a:lnTo>
                <a:close/>
              </a:path>
              <a:path w="659764" h="170815">
                <a:moveTo>
                  <a:pt x="473175" y="27580"/>
                </a:moveTo>
                <a:lnTo>
                  <a:pt x="434261" y="27580"/>
                </a:lnTo>
                <a:lnTo>
                  <a:pt x="434261" y="40425"/>
                </a:lnTo>
                <a:lnTo>
                  <a:pt x="473175" y="40425"/>
                </a:lnTo>
                <a:lnTo>
                  <a:pt x="473175" y="27580"/>
                </a:lnTo>
                <a:close/>
              </a:path>
              <a:path w="659764" h="170815">
                <a:moveTo>
                  <a:pt x="488854" y="27580"/>
                </a:moveTo>
                <a:lnTo>
                  <a:pt x="479220" y="27580"/>
                </a:lnTo>
                <a:lnTo>
                  <a:pt x="479220" y="40425"/>
                </a:lnTo>
                <a:lnTo>
                  <a:pt x="488854" y="40425"/>
                </a:lnTo>
                <a:lnTo>
                  <a:pt x="488854" y="27580"/>
                </a:lnTo>
                <a:close/>
              </a:path>
              <a:path w="659764" h="170815">
                <a:moveTo>
                  <a:pt x="432750" y="105975"/>
                </a:moveTo>
                <a:lnTo>
                  <a:pt x="408933" y="108153"/>
                </a:lnTo>
                <a:lnTo>
                  <a:pt x="390978" y="114475"/>
                </a:lnTo>
                <a:lnTo>
                  <a:pt x="379647" y="124623"/>
                </a:lnTo>
                <a:lnTo>
                  <a:pt x="375700" y="138277"/>
                </a:lnTo>
                <a:lnTo>
                  <a:pt x="379647" y="151902"/>
                </a:lnTo>
                <a:lnTo>
                  <a:pt x="390978" y="161985"/>
                </a:lnTo>
                <a:lnTo>
                  <a:pt x="408933" y="168242"/>
                </a:lnTo>
                <a:lnTo>
                  <a:pt x="432750" y="170391"/>
                </a:lnTo>
                <a:lnTo>
                  <a:pt x="456457" y="168242"/>
                </a:lnTo>
                <a:lnTo>
                  <a:pt x="474356" y="161985"/>
                </a:lnTo>
                <a:lnTo>
                  <a:pt x="478700" y="158112"/>
                </a:lnTo>
                <a:lnTo>
                  <a:pt x="432750" y="158112"/>
                </a:lnTo>
                <a:lnTo>
                  <a:pt x="415447" y="156766"/>
                </a:lnTo>
                <a:lnTo>
                  <a:pt x="402430" y="152870"/>
                </a:lnTo>
                <a:lnTo>
                  <a:pt x="394231" y="146636"/>
                </a:lnTo>
                <a:lnTo>
                  <a:pt x="391380" y="138277"/>
                </a:lnTo>
                <a:lnTo>
                  <a:pt x="394231" y="129918"/>
                </a:lnTo>
                <a:lnTo>
                  <a:pt x="402430" y="123685"/>
                </a:lnTo>
                <a:lnTo>
                  <a:pt x="415447" y="119788"/>
                </a:lnTo>
                <a:lnTo>
                  <a:pt x="432750" y="118442"/>
                </a:lnTo>
                <a:lnTo>
                  <a:pt x="478777" y="118442"/>
                </a:lnTo>
                <a:lnTo>
                  <a:pt x="474356" y="114475"/>
                </a:lnTo>
                <a:lnTo>
                  <a:pt x="456457" y="108153"/>
                </a:lnTo>
                <a:lnTo>
                  <a:pt x="432750" y="105975"/>
                </a:lnTo>
                <a:close/>
              </a:path>
              <a:path w="659764" h="170815">
                <a:moveTo>
                  <a:pt x="478777" y="118442"/>
                </a:moveTo>
                <a:lnTo>
                  <a:pt x="432750" y="118442"/>
                </a:lnTo>
                <a:lnTo>
                  <a:pt x="450052" y="119788"/>
                </a:lnTo>
                <a:lnTo>
                  <a:pt x="463069" y="123685"/>
                </a:lnTo>
                <a:lnTo>
                  <a:pt x="471268" y="129918"/>
                </a:lnTo>
                <a:lnTo>
                  <a:pt x="474120" y="138277"/>
                </a:lnTo>
                <a:lnTo>
                  <a:pt x="471268" y="146636"/>
                </a:lnTo>
                <a:lnTo>
                  <a:pt x="463069" y="152870"/>
                </a:lnTo>
                <a:lnTo>
                  <a:pt x="450052" y="156766"/>
                </a:lnTo>
                <a:lnTo>
                  <a:pt x="432750" y="158112"/>
                </a:lnTo>
                <a:lnTo>
                  <a:pt x="478700" y="158112"/>
                </a:lnTo>
                <a:lnTo>
                  <a:pt x="485666" y="151902"/>
                </a:lnTo>
                <a:lnTo>
                  <a:pt x="489610" y="138277"/>
                </a:lnTo>
                <a:lnTo>
                  <a:pt x="485666" y="124623"/>
                </a:lnTo>
                <a:lnTo>
                  <a:pt x="478777" y="118442"/>
                </a:lnTo>
                <a:close/>
              </a:path>
              <a:path w="659764" h="170815">
                <a:moveTo>
                  <a:pt x="573802" y="134877"/>
                </a:moveTo>
                <a:lnTo>
                  <a:pt x="573802" y="150556"/>
                </a:lnTo>
                <a:lnTo>
                  <a:pt x="577958" y="152949"/>
                </a:lnTo>
                <a:lnTo>
                  <a:pt x="583058" y="154775"/>
                </a:lnTo>
                <a:lnTo>
                  <a:pt x="595274" y="157294"/>
                </a:lnTo>
                <a:lnTo>
                  <a:pt x="601823" y="157923"/>
                </a:lnTo>
                <a:lnTo>
                  <a:pt x="608749" y="157923"/>
                </a:lnTo>
                <a:lnTo>
                  <a:pt x="649112" y="143819"/>
                </a:lnTo>
                <a:lnTo>
                  <a:pt x="603019" y="143756"/>
                </a:lnTo>
                <a:lnTo>
                  <a:pt x="596785" y="143000"/>
                </a:lnTo>
                <a:lnTo>
                  <a:pt x="590237" y="141489"/>
                </a:lnTo>
                <a:lnTo>
                  <a:pt x="583814" y="139852"/>
                </a:lnTo>
                <a:lnTo>
                  <a:pt x="578336" y="137648"/>
                </a:lnTo>
                <a:lnTo>
                  <a:pt x="573802" y="134877"/>
                </a:lnTo>
                <a:close/>
              </a:path>
              <a:path w="659764" h="170815">
                <a:moveTo>
                  <a:pt x="650839" y="87273"/>
                </a:moveTo>
                <a:lnTo>
                  <a:pt x="608371" y="87273"/>
                </a:lnTo>
                <a:lnTo>
                  <a:pt x="616565" y="87722"/>
                </a:lnTo>
                <a:lnTo>
                  <a:pt x="623578" y="89068"/>
                </a:lnTo>
                <a:lnTo>
                  <a:pt x="629411" y="91311"/>
                </a:lnTo>
                <a:lnTo>
                  <a:pt x="634062" y="94452"/>
                </a:lnTo>
                <a:lnTo>
                  <a:pt x="639478" y="99111"/>
                </a:lnTo>
                <a:lnTo>
                  <a:pt x="642185" y="105849"/>
                </a:lnTo>
                <a:lnTo>
                  <a:pt x="642185" y="121213"/>
                </a:lnTo>
                <a:lnTo>
                  <a:pt x="615613" y="143756"/>
                </a:lnTo>
                <a:lnTo>
                  <a:pt x="649150" y="143756"/>
                </a:lnTo>
                <a:lnTo>
                  <a:pt x="653142" y="137144"/>
                </a:lnTo>
                <a:lnTo>
                  <a:pt x="657172" y="130343"/>
                </a:lnTo>
                <a:lnTo>
                  <a:pt x="659187" y="122284"/>
                </a:lnTo>
                <a:lnTo>
                  <a:pt x="659187" y="104527"/>
                </a:lnTo>
                <a:lnTo>
                  <a:pt x="657298" y="97411"/>
                </a:lnTo>
                <a:lnTo>
                  <a:pt x="653520" y="91618"/>
                </a:lnTo>
                <a:lnTo>
                  <a:pt x="650839" y="87273"/>
                </a:lnTo>
                <a:close/>
              </a:path>
              <a:path w="659764" h="170815">
                <a:moveTo>
                  <a:pt x="649741" y="21157"/>
                </a:moveTo>
                <a:lnTo>
                  <a:pt x="582114" y="21157"/>
                </a:lnTo>
                <a:lnTo>
                  <a:pt x="577013" y="84818"/>
                </a:lnTo>
                <a:lnTo>
                  <a:pt x="585325" y="90107"/>
                </a:lnTo>
                <a:lnTo>
                  <a:pt x="588096" y="89477"/>
                </a:lnTo>
                <a:lnTo>
                  <a:pt x="591748" y="88847"/>
                </a:lnTo>
                <a:lnTo>
                  <a:pt x="600815" y="87588"/>
                </a:lnTo>
                <a:lnTo>
                  <a:pt x="604845" y="87273"/>
                </a:lnTo>
                <a:lnTo>
                  <a:pt x="650839" y="87273"/>
                </a:lnTo>
                <a:lnTo>
                  <a:pt x="649867" y="85699"/>
                </a:lnTo>
                <a:lnTo>
                  <a:pt x="644641" y="81165"/>
                </a:lnTo>
                <a:lnTo>
                  <a:pt x="632128" y="75372"/>
                </a:lnTo>
                <a:lnTo>
                  <a:pt x="593070" y="75372"/>
                </a:lnTo>
                <a:lnTo>
                  <a:pt x="596282" y="36269"/>
                </a:lnTo>
                <a:lnTo>
                  <a:pt x="649741" y="36269"/>
                </a:lnTo>
                <a:lnTo>
                  <a:pt x="649741" y="21157"/>
                </a:lnTo>
                <a:close/>
              </a:path>
              <a:path w="659764" h="170815">
                <a:moveTo>
                  <a:pt x="623043" y="73294"/>
                </a:moveTo>
                <a:lnTo>
                  <a:pt x="609442" y="73294"/>
                </a:lnTo>
                <a:lnTo>
                  <a:pt x="605412" y="73546"/>
                </a:lnTo>
                <a:lnTo>
                  <a:pt x="598108" y="74554"/>
                </a:lnTo>
                <a:lnTo>
                  <a:pt x="595211" y="74994"/>
                </a:lnTo>
                <a:lnTo>
                  <a:pt x="593070" y="75372"/>
                </a:lnTo>
                <a:lnTo>
                  <a:pt x="632128" y="75372"/>
                </a:lnTo>
                <a:lnTo>
                  <a:pt x="631040" y="74869"/>
                </a:lnTo>
                <a:lnTo>
                  <a:pt x="623043" y="7329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967240" y="8696871"/>
            <a:ext cx="405130" cy="142875"/>
          </a:xfrm>
          <a:custGeom>
            <a:avLst/>
            <a:gdLst/>
            <a:ahLst/>
            <a:cxnLst/>
            <a:rect l="l" t="t" r="r" b="b"/>
            <a:pathLst>
              <a:path w="405129" h="142875">
                <a:moveTo>
                  <a:pt x="38095" y="14797"/>
                </a:moveTo>
                <a:lnTo>
                  <a:pt x="35734" y="14797"/>
                </a:lnTo>
                <a:lnTo>
                  <a:pt x="35734" y="26289"/>
                </a:lnTo>
                <a:lnTo>
                  <a:pt x="33183" y="41000"/>
                </a:lnTo>
                <a:lnTo>
                  <a:pt x="25954" y="54132"/>
                </a:lnTo>
                <a:lnTo>
                  <a:pt x="14681" y="64874"/>
                </a:lnTo>
                <a:lnTo>
                  <a:pt x="0" y="72413"/>
                </a:lnTo>
                <a:lnTo>
                  <a:pt x="6926" y="82645"/>
                </a:lnTo>
                <a:lnTo>
                  <a:pt x="23128" y="73928"/>
                </a:lnTo>
                <a:lnTo>
                  <a:pt x="35596" y="61079"/>
                </a:lnTo>
                <a:lnTo>
                  <a:pt x="42526" y="47104"/>
                </a:lnTo>
                <a:lnTo>
                  <a:pt x="40823" y="43728"/>
                </a:lnTo>
                <a:lnTo>
                  <a:pt x="38120" y="26289"/>
                </a:lnTo>
                <a:lnTo>
                  <a:pt x="38095" y="14797"/>
                </a:lnTo>
                <a:close/>
              </a:path>
              <a:path w="405129" h="142875">
                <a:moveTo>
                  <a:pt x="48800" y="14797"/>
                </a:moveTo>
                <a:lnTo>
                  <a:pt x="46438" y="14797"/>
                </a:lnTo>
                <a:lnTo>
                  <a:pt x="46438" y="26289"/>
                </a:lnTo>
                <a:lnTo>
                  <a:pt x="43607" y="44923"/>
                </a:lnTo>
                <a:lnTo>
                  <a:pt x="42526" y="47104"/>
                </a:lnTo>
                <a:lnTo>
                  <a:pt x="48583" y="59111"/>
                </a:lnTo>
                <a:lnTo>
                  <a:pt x="60742" y="71424"/>
                </a:lnTo>
                <a:lnTo>
                  <a:pt x="76663" y="79812"/>
                </a:lnTo>
                <a:lnTo>
                  <a:pt x="83432" y="69579"/>
                </a:lnTo>
                <a:lnTo>
                  <a:pt x="69188" y="62458"/>
                </a:lnTo>
                <a:lnTo>
                  <a:pt x="58265" y="52283"/>
                </a:lnTo>
                <a:lnTo>
                  <a:pt x="51267" y="39893"/>
                </a:lnTo>
                <a:lnTo>
                  <a:pt x="48828" y="26289"/>
                </a:lnTo>
                <a:lnTo>
                  <a:pt x="48800" y="14797"/>
                </a:lnTo>
                <a:close/>
              </a:path>
              <a:path w="405129" h="142875">
                <a:moveTo>
                  <a:pt x="46438" y="14797"/>
                </a:moveTo>
                <a:lnTo>
                  <a:pt x="38095" y="14797"/>
                </a:lnTo>
                <a:lnTo>
                  <a:pt x="38120" y="26289"/>
                </a:lnTo>
                <a:lnTo>
                  <a:pt x="40823" y="43728"/>
                </a:lnTo>
                <a:lnTo>
                  <a:pt x="42526" y="47104"/>
                </a:lnTo>
                <a:lnTo>
                  <a:pt x="43607" y="44923"/>
                </a:lnTo>
                <a:lnTo>
                  <a:pt x="46438" y="26289"/>
                </a:lnTo>
                <a:lnTo>
                  <a:pt x="46438" y="14797"/>
                </a:lnTo>
                <a:close/>
              </a:path>
              <a:path w="405129" h="142875">
                <a:moveTo>
                  <a:pt x="80126" y="10074"/>
                </a:moveTo>
                <a:lnTo>
                  <a:pt x="4092" y="10074"/>
                </a:lnTo>
                <a:lnTo>
                  <a:pt x="4092" y="20779"/>
                </a:lnTo>
                <a:lnTo>
                  <a:pt x="35734" y="20779"/>
                </a:lnTo>
                <a:lnTo>
                  <a:pt x="35734" y="14797"/>
                </a:lnTo>
                <a:lnTo>
                  <a:pt x="80126" y="14797"/>
                </a:lnTo>
                <a:lnTo>
                  <a:pt x="80126" y="10074"/>
                </a:lnTo>
                <a:close/>
              </a:path>
              <a:path w="405129" h="142875">
                <a:moveTo>
                  <a:pt x="80126" y="14797"/>
                </a:moveTo>
                <a:lnTo>
                  <a:pt x="48800" y="14797"/>
                </a:lnTo>
                <a:lnTo>
                  <a:pt x="48800" y="20779"/>
                </a:lnTo>
                <a:lnTo>
                  <a:pt x="80126" y="20779"/>
                </a:lnTo>
                <a:lnTo>
                  <a:pt x="80126" y="14797"/>
                </a:lnTo>
                <a:close/>
              </a:path>
              <a:path w="405129" h="142875">
                <a:moveTo>
                  <a:pt x="111138" y="157"/>
                </a:moveTo>
                <a:lnTo>
                  <a:pt x="98072" y="157"/>
                </a:lnTo>
                <a:lnTo>
                  <a:pt x="98072" y="85793"/>
                </a:lnTo>
                <a:lnTo>
                  <a:pt x="111138" y="85793"/>
                </a:lnTo>
                <a:lnTo>
                  <a:pt x="111138" y="48485"/>
                </a:lnTo>
                <a:lnTo>
                  <a:pt x="107517" y="48485"/>
                </a:lnTo>
                <a:lnTo>
                  <a:pt x="107517" y="37623"/>
                </a:lnTo>
                <a:lnTo>
                  <a:pt x="111138" y="37623"/>
                </a:lnTo>
                <a:lnTo>
                  <a:pt x="111138" y="157"/>
                </a:lnTo>
                <a:close/>
              </a:path>
              <a:path w="405129" h="142875">
                <a:moveTo>
                  <a:pt x="111138" y="37623"/>
                </a:moveTo>
                <a:lnTo>
                  <a:pt x="107517" y="37623"/>
                </a:lnTo>
                <a:lnTo>
                  <a:pt x="107517" y="48485"/>
                </a:lnTo>
                <a:lnTo>
                  <a:pt x="111138" y="48485"/>
                </a:lnTo>
                <a:lnTo>
                  <a:pt x="111138" y="37623"/>
                </a:lnTo>
                <a:close/>
              </a:path>
              <a:path w="405129" h="142875">
                <a:moveTo>
                  <a:pt x="132232" y="37623"/>
                </a:moveTo>
                <a:lnTo>
                  <a:pt x="111138" y="37623"/>
                </a:lnTo>
                <a:lnTo>
                  <a:pt x="111138" y="48485"/>
                </a:lnTo>
                <a:lnTo>
                  <a:pt x="132232" y="48485"/>
                </a:lnTo>
                <a:lnTo>
                  <a:pt x="132232" y="37623"/>
                </a:lnTo>
                <a:close/>
              </a:path>
              <a:path w="405129" h="142875">
                <a:moveTo>
                  <a:pt x="111138" y="93350"/>
                </a:moveTo>
                <a:lnTo>
                  <a:pt x="18733" y="93350"/>
                </a:lnTo>
                <a:lnTo>
                  <a:pt x="18733" y="104212"/>
                </a:lnTo>
                <a:lnTo>
                  <a:pt x="98072" y="104212"/>
                </a:lnTo>
                <a:lnTo>
                  <a:pt x="98072" y="142465"/>
                </a:lnTo>
                <a:lnTo>
                  <a:pt x="111138" y="142465"/>
                </a:lnTo>
                <a:lnTo>
                  <a:pt x="111138" y="93350"/>
                </a:lnTo>
                <a:close/>
              </a:path>
              <a:path w="405129" h="142875">
                <a:moveTo>
                  <a:pt x="255008" y="0"/>
                </a:moveTo>
                <a:lnTo>
                  <a:pt x="241785" y="0"/>
                </a:lnTo>
                <a:lnTo>
                  <a:pt x="241785" y="142465"/>
                </a:lnTo>
                <a:lnTo>
                  <a:pt x="255008" y="142465"/>
                </a:lnTo>
                <a:lnTo>
                  <a:pt x="255008" y="68635"/>
                </a:lnTo>
                <a:lnTo>
                  <a:pt x="251387" y="68635"/>
                </a:lnTo>
                <a:lnTo>
                  <a:pt x="251387" y="57773"/>
                </a:lnTo>
                <a:lnTo>
                  <a:pt x="255008" y="57773"/>
                </a:lnTo>
                <a:lnTo>
                  <a:pt x="255008" y="0"/>
                </a:lnTo>
                <a:close/>
              </a:path>
              <a:path w="405129" h="142875">
                <a:moveTo>
                  <a:pt x="255008" y="57773"/>
                </a:moveTo>
                <a:lnTo>
                  <a:pt x="251387" y="57773"/>
                </a:lnTo>
                <a:lnTo>
                  <a:pt x="251387" y="68635"/>
                </a:lnTo>
                <a:lnTo>
                  <a:pt x="255008" y="68635"/>
                </a:lnTo>
                <a:lnTo>
                  <a:pt x="255008" y="57773"/>
                </a:lnTo>
                <a:close/>
              </a:path>
              <a:path w="405129" h="142875">
                <a:moveTo>
                  <a:pt x="277676" y="57773"/>
                </a:moveTo>
                <a:lnTo>
                  <a:pt x="255008" y="57773"/>
                </a:lnTo>
                <a:lnTo>
                  <a:pt x="255008" y="68635"/>
                </a:lnTo>
                <a:lnTo>
                  <a:pt x="277676" y="68635"/>
                </a:lnTo>
                <a:lnTo>
                  <a:pt x="277676" y="57773"/>
                </a:lnTo>
                <a:close/>
              </a:path>
              <a:path w="405129" h="142875">
                <a:moveTo>
                  <a:pt x="212190" y="15427"/>
                </a:moveTo>
                <a:lnTo>
                  <a:pt x="205421" y="15427"/>
                </a:lnTo>
                <a:lnTo>
                  <a:pt x="205421" y="17473"/>
                </a:lnTo>
                <a:lnTo>
                  <a:pt x="201731" y="44284"/>
                </a:lnTo>
                <a:lnTo>
                  <a:pt x="190662" y="68084"/>
                </a:lnTo>
                <a:lnTo>
                  <a:pt x="172215" y="88578"/>
                </a:lnTo>
                <a:lnTo>
                  <a:pt x="146388" y="105471"/>
                </a:lnTo>
                <a:lnTo>
                  <a:pt x="153629" y="115546"/>
                </a:lnTo>
                <a:lnTo>
                  <a:pt x="183106" y="95829"/>
                </a:lnTo>
                <a:lnTo>
                  <a:pt x="203138" y="71980"/>
                </a:lnTo>
                <a:lnTo>
                  <a:pt x="214551" y="44884"/>
                </a:lnTo>
                <a:lnTo>
                  <a:pt x="216856" y="26131"/>
                </a:lnTo>
                <a:lnTo>
                  <a:pt x="212190" y="26131"/>
                </a:lnTo>
                <a:lnTo>
                  <a:pt x="212190" y="15427"/>
                </a:lnTo>
                <a:close/>
              </a:path>
              <a:path w="405129" h="142875">
                <a:moveTo>
                  <a:pt x="205421" y="15427"/>
                </a:moveTo>
                <a:lnTo>
                  <a:pt x="153000" y="15427"/>
                </a:lnTo>
                <a:lnTo>
                  <a:pt x="153000" y="26131"/>
                </a:lnTo>
                <a:lnTo>
                  <a:pt x="204229" y="26131"/>
                </a:lnTo>
                <a:lnTo>
                  <a:pt x="205421" y="17473"/>
                </a:lnTo>
                <a:lnTo>
                  <a:pt x="205421" y="15427"/>
                </a:lnTo>
                <a:close/>
              </a:path>
              <a:path w="405129" h="142875">
                <a:moveTo>
                  <a:pt x="218172" y="15427"/>
                </a:moveTo>
                <a:lnTo>
                  <a:pt x="212190" y="15427"/>
                </a:lnTo>
                <a:lnTo>
                  <a:pt x="212190" y="26131"/>
                </a:lnTo>
                <a:lnTo>
                  <a:pt x="216856" y="26131"/>
                </a:lnTo>
                <a:lnTo>
                  <a:pt x="218172" y="15427"/>
                </a:lnTo>
                <a:close/>
              </a:path>
              <a:path w="405129" h="142875">
                <a:moveTo>
                  <a:pt x="333354" y="112555"/>
                </a:moveTo>
                <a:lnTo>
                  <a:pt x="333354" y="125621"/>
                </a:lnTo>
                <a:lnTo>
                  <a:pt x="336817" y="127615"/>
                </a:lnTo>
                <a:lnTo>
                  <a:pt x="341067" y="129137"/>
                </a:lnTo>
                <a:lnTo>
                  <a:pt x="351247" y="131235"/>
                </a:lnTo>
                <a:lnTo>
                  <a:pt x="356705" y="131760"/>
                </a:lnTo>
                <a:lnTo>
                  <a:pt x="371292" y="131760"/>
                </a:lnTo>
                <a:lnTo>
                  <a:pt x="378796" y="130291"/>
                </a:lnTo>
                <a:lnTo>
                  <a:pt x="391285" y="124309"/>
                </a:lnTo>
                <a:lnTo>
                  <a:pt x="396112" y="120006"/>
                </a:lnTo>
                <a:lnTo>
                  <a:pt x="357702" y="119954"/>
                </a:lnTo>
                <a:lnTo>
                  <a:pt x="352507" y="119324"/>
                </a:lnTo>
                <a:lnTo>
                  <a:pt x="347049" y="118065"/>
                </a:lnTo>
                <a:lnTo>
                  <a:pt x="341697" y="116700"/>
                </a:lnTo>
                <a:lnTo>
                  <a:pt x="337132" y="114864"/>
                </a:lnTo>
                <a:lnTo>
                  <a:pt x="333354" y="112555"/>
                </a:lnTo>
                <a:close/>
              </a:path>
              <a:path w="405129" h="142875">
                <a:moveTo>
                  <a:pt x="397551" y="72885"/>
                </a:moveTo>
                <a:lnTo>
                  <a:pt x="371922" y="72885"/>
                </a:lnTo>
                <a:lnTo>
                  <a:pt x="379058" y="74879"/>
                </a:lnTo>
                <a:lnTo>
                  <a:pt x="383571" y="78867"/>
                </a:lnTo>
                <a:lnTo>
                  <a:pt x="388084" y="82750"/>
                </a:lnTo>
                <a:lnTo>
                  <a:pt x="390340" y="88365"/>
                </a:lnTo>
                <a:lnTo>
                  <a:pt x="390340" y="101168"/>
                </a:lnTo>
                <a:lnTo>
                  <a:pt x="368196" y="119954"/>
                </a:lnTo>
                <a:lnTo>
                  <a:pt x="396144" y="119954"/>
                </a:lnTo>
                <a:lnTo>
                  <a:pt x="399470" y="114444"/>
                </a:lnTo>
                <a:lnTo>
                  <a:pt x="402829" y="108777"/>
                </a:lnTo>
                <a:lnTo>
                  <a:pt x="404508" y="102060"/>
                </a:lnTo>
                <a:lnTo>
                  <a:pt x="404508" y="87263"/>
                </a:lnTo>
                <a:lnTo>
                  <a:pt x="402934" y="81333"/>
                </a:lnTo>
                <a:lnTo>
                  <a:pt x="399785" y="76506"/>
                </a:lnTo>
                <a:lnTo>
                  <a:pt x="397551" y="72885"/>
                </a:lnTo>
                <a:close/>
              </a:path>
              <a:path w="405129" h="142875">
                <a:moveTo>
                  <a:pt x="396637" y="17788"/>
                </a:moveTo>
                <a:lnTo>
                  <a:pt x="340280" y="17788"/>
                </a:lnTo>
                <a:lnTo>
                  <a:pt x="336030" y="70839"/>
                </a:lnTo>
                <a:lnTo>
                  <a:pt x="342957" y="75246"/>
                </a:lnTo>
                <a:lnTo>
                  <a:pt x="345265" y="74722"/>
                </a:lnTo>
                <a:lnTo>
                  <a:pt x="348309" y="74197"/>
                </a:lnTo>
                <a:lnTo>
                  <a:pt x="355865" y="73147"/>
                </a:lnTo>
                <a:lnTo>
                  <a:pt x="359223" y="72885"/>
                </a:lnTo>
                <a:lnTo>
                  <a:pt x="397551" y="72885"/>
                </a:lnTo>
                <a:lnTo>
                  <a:pt x="396742" y="71573"/>
                </a:lnTo>
                <a:lnTo>
                  <a:pt x="392386" y="67795"/>
                </a:lnTo>
                <a:lnTo>
                  <a:pt x="381959" y="62968"/>
                </a:lnTo>
                <a:lnTo>
                  <a:pt x="349411" y="62968"/>
                </a:lnTo>
                <a:lnTo>
                  <a:pt x="352087" y="30382"/>
                </a:lnTo>
                <a:lnTo>
                  <a:pt x="396637" y="30382"/>
                </a:lnTo>
                <a:lnTo>
                  <a:pt x="396637" y="17788"/>
                </a:lnTo>
                <a:close/>
              </a:path>
              <a:path w="405129" h="142875">
                <a:moveTo>
                  <a:pt x="374388" y="61236"/>
                </a:moveTo>
                <a:lnTo>
                  <a:pt x="363054" y="61236"/>
                </a:lnTo>
                <a:lnTo>
                  <a:pt x="359696" y="61446"/>
                </a:lnTo>
                <a:lnTo>
                  <a:pt x="353609" y="62285"/>
                </a:lnTo>
                <a:lnTo>
                  <a:pt x="351195" y="62653"/>
                </a:lnTo>
                <a:lnTo>
                  <a:pt x="349411" y="62968"/>
                </a:lnTo>
                <a:lnTo>
                  <a:pt x="381959" y="62968"/>
                </a:lnTo>
                <a:lnTo>
                  <a:pt x="381052" y="62548"/>
                </a:lnTo>
                <a:lnTo>
                  <a:pt x="374388" y="612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3" name="object 3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058648" y="1112864"/>
            <a:ext cx="2150640" cy="297990"/>
          </a:xfrm>
          <a:prstGeom prst="rect">
            <a:avLst/>
          </a:prstGeom>
        </p:spPr>
      </p:pic>
      <p:pic>
        <p:nvPicPr>
          <p:cNvPr id="34" name="object 34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632016" y="1882522"/>
            <a:ext cx="7740758" cy="436172"/>
          </a:xfrm>
          <a:prstGeom prst="rect">
            <a:avLst/>
          </a:prstGeom>
        </p:spPr>
      </p:pic>
      <p:grpSp>
        <p:nvGrpSpPr>
          <p:cNvPr id="37" name="그룹 36">
            <a:extLst>
              <a:ext uri="{FF2B5EF4-FFF2-40B4-BE49-F238E27FC236}">
                <a16:creationId xmlns:a16="http://schemas.microsoft.com/office/drawing/2014/main" id="{F04BB37C-102C-14E3-ECB1-4F1144888949}"/>
              </a:ext>
            </a:extLst>
          </p:cNvPr>
          <p:cNvGrpSpPr/>
          <p:nvPr/>
        </p:nvGrpSpPr>
        <p:grpSpPr>
          <a:xfrm>
            <a:off x="12038140" y="163700"/>
            <a:ext cx="193320" cy="358560"/>
            <a:chOff x="12038140" y="163700"/>
            <a:chExt cx="193320" cy="358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35" name="잉크 34">
                  <a:extLst>
                    <a:ext uri="{FF2B5EF4-FFF2-40B4-BE49-F238E27FC236}">
                      <a16:creationId xmlns:a16="http://schemas.microsoft.com/office/drawing/2014/main" id="{A674CC02-629C-A858-642A-9EF4AB3114B6}"/>
                    </a:ext>
                  </a:extLst>
                </p14:cNvPr>
                <p14:cNvContentPartPr/>
                <p14:nvPr/>
              </p14:nvContentPartPr>
              <p14:xfrm>
                <a:off x="12038140" y="163700"/>
                <a:ext cx="193320" cy="270720"/>
              </p14:xfrm>
            </p:contentPart>
          </mc:Choice>
          <mc:Fallback>
            <p:pic>
              <p:nvPicPr>
                <p:cNvPr id="35" name="잉크 34">
                  <a:extLst>
                    <a:ext uri="{FF2B5EF4-FFF2-40B4-BE49-F238E27FC236}">
                      <a16:creationId xmlns:a16="http://schemas.microsoft.com/office/drawing/2014/main" id="{A674CC02-629C-A858-642A-9EF4AB3114B6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2002500" y="127700"/>
                  <a:ext cx="264960" cy="34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36" name="잉크 35">
                  <a:extLst>
                    <a:ext uri="{FF2B5EF4-FFF2-40B4-BE49-F238E27FC236}">
                      <a16:creationId xmlns:a16="http://schemas.microsoft.com/office/drawing/2014/main" id="{0C3C099A-B0A5-09EB-9829-3008060D1055}"/>
                    </a:ext>
                  </a:extLst>
                </p14:cNvPr>
                <p14:cNvContentPartPr/>
                <p14:nvPr/>
              </p14:nvContentPartPr>
              <p14:xfrm>
                <a:off x="12115900" y="266300"/>
                <a:ext cx="37800" cy="255960"/>
              </p14:xfrm>
            </p:contentPart>
          </mc:Choice>
          <mc:Fallback>
            <p:pic>
              <p:nvPicPr>
                <p:cNvPr id="36" name="잉크 35">
                  <a:extLst>
                    <a:ext uri="{FF2B5EF4-FFF2-40B4-BE49-F238E27FC236}">
                      <a16:creationId xmlns:a16="http://schemas.microsoft.com/office/drawing/2014/main" id="{0C3C099A-B0A5-09EB-9829-3008060D1055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2079900" y="230300"/>
                  <a:ext cx="109440" cy="32760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3004800" cy="803771"/>
            <a:chOff x="0" y="0"/>
            <a:chExt cx="13004800" cy="803771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13004800" cy="632460"/>
            </a:xfrm>
            <a:custGeom>
              <a:avLst/>
              <a:gdLst/>
              <a:ahLst/>
              <a:cxnLst/>
              <a:rect l="l" t="t" r="r" b="b"/>
              <a:pathLst>
                <a:path w="13004800" h="632460">
                  <a:moveTo>
                    <a:pt x="13004800" y="0"/>
                  </a:moveTo>
                  <a:lnTo>
                    <a:pt x="0" y="0"/>
                  </a:lnTo>
                  <a:lnTo>
                    <a:pt x="0" y="632177"/>
                  </a:lnTo>
                  <a:lnTo>
                    <a:pt x="13004800" y="632177"/>
                  </a:lnTo>
                  <a:lnTo>
                    <a:pt x="13004800" y="0"/>
                  </a:lnTo>
                  <a:close/>
                </a:path>
              </a:pathLst>
            </a:custGeom>
            <a:solidFill>
              <a:srgbClr val="70B6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487571" y="164393"/>
              <a:ext cx="293827" cy="293893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435842" y="180627"/>
              <a:ext cx="243840" cy="24384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1993309" y="108381"/>
              <a:ext cx="758825" cy="388620"/>
            </a:xfrm>
            <a:custGeom>
              <a:avLst/>
              <a:gdLst/>
              <a:ahLst/>
              <a:cxnLst/>
              <a:rect l="l" t="t" r="r" b="b"/>
              <a:pathLst>
                <a:path w="758825" h="388620">
                  <a:moveTo>
                    <a:pt x="234810" y="258927"/>
                  </a:moveTo>
                  <a:lnTo>
                    <a:pt x="228739" y="252869"/>
                  </a:lnTo>
                  <a:lnTo>
                    <a:pt x="6070" y="252869"/>
                  </a:lnTo>
                  <a:lnTo>
                    <a:pt x="0" y="258927"/>
                  </a:lnTo>
                  <a:lnTo>
                    <a:pt x="0" y="266420"/>
                  </a:lnTo>
                  <a:lnTo>
                    <a:pt x="0" y="273900"/>
                  </a:lnTo>
                  <a:lnTo>
                    <a:pt x="6070" y="279958"/>
                  </a:lnTo>
                  <a:lnTo>
                    <a:pt x="228739" y="279958"/>
                  </a:lnTo>
                  <a:lnTo>
                    <a:pt x="234810" y="273900"/>
                  </a:lnTo>
                  <a:lnTo>
                    <a:pt x="234810" y="258927"/>
                  </a:lnTo>
                  <a:close/>
                </a:path>
                <a:path w="758825" h="388620">
                  <a:moveTo>
                    <a:pt x="234810" y="186690"/>
                  </a:moveTo>
                  <a:lnTo>
                    <a:pt x="228739" y="180619"/>
                  </a:lnTo>
                  <a:lnTo>
                    <a:pt x="6070" y="180619"/>
                  </a:lnTo>
                  <a:lnTo>
                    <a:pt x="0" y="186690"/>
                  </a:lnTo>
                  <a:lnTo>
                    <a:pt x="0" y="194170"/>
                  </a:lnTo>
                  <a:lnTo>
                    <a:pt x="0" y="201650"/>
                  </a:lnTo>
                  <a:lnTo>
                    <a:pt x="6070" y="207721"/>
                  </a:lnTo>
                  <a:lnTo>
                    <a:pt x="228739" y="207721"/>
                  </a:lnTo>
                  <a:lnTo>
                    <a:pt x="234810" y="201650"/>
                  </a:lnTo>
                  <a:lnTo>
                    <a:pt x="234810" y="186690"/>
                  </a:lnTo>
                  <a:close/>
                </a:path>
                <a:path w="758825" h="388620">
                  <a:moveTo>
                    <a:pt x="234810" y="114427"/>
                  </a:moveTo>
                  <a:lnTo>
                    <a:pt x="228739" y="108369"/>
                  </a:lnTo>
                  <a:lnTo>
                    <a:pt x="6070" y="108369"/>
                  </a:lnTo>
                  <a:lnTo>
                    <a:pt x="0" y="114427"/>
                  </a:lnTo>
                  <a:lnTo>
                    <a:pt x="0" y="121920"/>
                  </a:lnTo>
                  <a:lnTo>
                    <a:pt x="0" y="129400"/>
                  </a:lnTo>
                  <a:lnTo>
                    <a:pt x="6070" y="135458"/>
                  </a:lnTo>
                  <a:lnTo>
                    <a:pt x="228739" y="135458"/>
                  </a:lnTo>
                  <a:lnTo>
                    <a:pt x="234810" y="129400"/>
                  </a:lnTo>
                  <a:lnTo>
                    <a:pt x="234810" y="114427"/>
                  </a:lnTo>
                  <a:close/>
                </a:path>
                <a:path w="758825" h="388620">
                  <a:moveTo>
                    <a:pt x="758609" y="194170"/>
                  </a:moveTo>
                  <a:lnTo>
                    <a:pt x="753491" y="149644"/>
                  </a:lnTo>
                  <a:lnTo>
                    <a:pt x="740549" y="113436"/>
                  </a:lnTo>
                  <a:lnTo>
                    <a:pt x="740549" y="194170"/>
                  </a:lnTo>
                  <a:lnTo>
                    <a:pt x="734263" y="240982"/>
                  </a:lnTo>
                  <a:lnTo>
                    <a:pt x="716508" y="283044"/>
                  </a:lnTo>
                  <a:lnTo>
                    <a:pt x="688975" y="318693"/>
                  </a:lnTo>
                  <a:lnTo>
                    <a:pt x="653326" y="346227"/>
                  </a:lnTo>
                  <a:lnTo>
                    <a:pt x="611263" y="363982"/>
                  </a:lnTo>
                  <a:lnTo>
                    <a:pt x="564451" y="370268"/>
                  </a:lnTo>
                  <a:lnTo>
                    <a:pt x="517626" y="363982"/>
                  </a:lnTo>
                  <a:lnTo>
                    <a:pt x="475564" y="346227"/>
                  </a:lnTo>
                  <a:lnTo>
                    <a:pt x="439915" y="318693"/>
                  </a:lnTo>
                  <a:lnTo>
                    <a:pt x="412381" y="283044"/>
                  </a:lnTo>
                  <a:lnTo>
                    <a:pt x="394627" y="240982"/>
                  </a:lnTo>
                  <a:lnTo>
                    <a:pt x="388340" y="194170"/>
                  </a:lnTo>
                  <a:lnTo>
                    <a:pt x="394627" y="147345"/>
                  </a:lnTo>
                  <a:lnTo>
                    <a:pt x="412381" y="105283"/>
                  </a:lnTo>
                  <a:lnTo>
                    <a:pt x="439915" y="69634"/>
                  </a:lnTo>
                  <a:lnTo>
                    <a:pt x="475564" y="42100"/>
                  </a:lnTo>
                  <a:lnTo>
                    <a:pt x="517626" y="24345"/>
                  </a:lnTo>
                  <a:lnTo>
                    <a:pt x="564451" y="18059"/>
                  </a:lnTo>
                  <a:lnTo>
                    <a:pt x="611263" y="24345"/>
                  </a:lnTo>
                  <a:lnTo>
                    <a:pt x="653326" y="42100"/>
                  </a:lnTo>
                  <a:lnTo>
                    <a:pt x="688975" y="69634"/>
                  </a:lnTo>
                  <a:lnTo>
                    <a:pt x="716508" y="105283"/>
                  </a:lnTo>
                  <a:lnTo>
                    <a:pt x="734263" y="147345"/>
                  </a:lnTo>
                  <a:lnTo>
                    <a:pt x="740549" y="194170"/>
                  </a:lnTo>
                  <a:lnTo>
                    <a:pt x="740549" y="113436"/>
                  </a:lnTo>
                  <a:lnTo>
                    <a:pt x="715962" y="72720"/>
                  </a:lnTo>
                  <a:lnTo>
                    <a:pt x="685888" y="42659"/>
                  </a:lnTo>
                  <a:lnTo>
                    <a:pt x="649833" y="19735"/>
                  </a:lnTo>
                  <a:lnTo>
                    <a:pt x="608965" y="5118"/>
                  </a:lnTo>
                  <a:lnTo>
                    <a:pt x="564451" y="0"/>
                  </a:lnTo>
                  <a:lnTo>
                    <a:pt x="519925" y="5118"/>
                  </a:lnTo>
                  <a:lnTo>
                    <a:pt x="479056" y="19735"/>
                  </a:lnTo>
                  <a:lnTo>
                    <a:pt x="443001" y="42659"/>
                  </a:lnTo>
                  <a:lnTo>
                    <a:pt x="412940" y="72720"/>
                  </a:lnTo>
                  <a:lnTo>
                    <a:pt x="390017" y="108775"/>
                  </a:lnTo>
                  <a:lnTo>
                    <a:pt x="375412" y="149644"/>
                  </a:lnTo>
                  <a:lnTo>
                    <a:pt x="370281" y="194170"/>
                  </a:lnTo>
                  <a:lnTo>
                    <a:pt x="375412" y="238683"/>
                  </a:lnTo>
                  <a:lnTo>
                    <a:pt x="390017" y="279552"/>
                  </a:lnTo>
                  <a:lnTo>
                    <a:pt x="412940" y="315607"/>
                  </a:lnTo>
                  <a:lnTo>
                    <a:pt x="443001" y="345681"/>
                  </a:lnTo>
                  <a:lnTo>
                    <a:pt x="479056" y="368592"/>
                  </a:lnTo>
                  <a:lnTo>
                    <a:pt x="519925" y="383209"/>
                  </a:lnTo>
                  <a:lnTo>
                    <a:pt x="564451" y="388327"/>
                  </a:lnTo>
                  <a:lnTo>
                    <a:pt x="608965" y="383209"/>
                  </a:lnTo>
                  <a:lnTo>
                    <a:pt x="649833" y="368592"/>
                  </a:lnTo>
                  <a:lnTo>
                    <a:pt x="685888" y="345681"/>
                  </a:lnTo>
                  <a:lnTo>
                    <a:pt x="715962" y="315607"/>
                  </a:lnTo>
                  <a:lnTo>
                    <a:pt x="738886" y="279552"/>
                  </a:lnTo>
                  <a:lnTo>
                    <a:pt x="753491" y="238683"/>
                  </a:lnTo>
                  <a:lnTo>
                    <a:pt x="758609" y="19417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185" y="0"/>
              <a:ext cx="1155982" cy="803771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01707" y="57720"/>
              <a:ext cx="918083" cy="559469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806221" y="62234"/>
              <a:ext cx="836930" cy="478790"/>
            </a:xfrm>
            <a:custGeom>
              <a:avLst/>
              <a:gdLst/>
              <a:ahLst/>
              <a:cxnLst/>
              <a:rect l="l" t="t" r="r" b="b"/>
              <a:pathLst>
                <a:path w="836930" h="478790">
                  <a:moveTo>
                    <a:pt x="597722" y="0"/>
                  </a:moveTo>
                  <a:lnTo>
                    <a:pt x="239088" y="0"/>
                  </a:lnTo>
                  <a:lnTo>
                    <a:pt x="190904" y="4857"/>
                  </a:lnTo>
                  <a:lnTo>
                    <a:pt x="146024" y="18788"/>
                  </a:lnTo>
                  <a:lnTo>
                    <a:pt x="105412" y="40832"/>
                  </a:lnTo>
                  <a:lnTo>
                    <a:pt x="70027" y="70027"/>
                  </a:lnTo>
                  <a:lnTo>
                    <a:pt x="40832" y="105412"/>
                  </a:lnTo>
                  <a:lnTo>
                    <a:pt x="18788" y="146024"/>
                  </a:lnTo>
                  <a:lnTo>
                    <a:pt x="4857" y="190904"/>
                  </a:lnTo>
                  <a:lnTo>
                    <a:pt x="0" y="239088"/>
                  </a:lnTo>
                  <a:lnTo>
                    <a:pt x="4857" y="287273"/>
                  </a:lnTo>
                  <a:lnTo>
                    <a:pt x="18788" y="332153"/>
                  </a:lnTo>
                  <a:lnTo>
                    <a:pt x="40832" y="372765"/>
                  </a:lnTo>
                  <a:lnTo>
                    <a:pt x="70027" y="408150"/>
                  </a:lnTo>
                  <a:lnTo>
                    <a:pt x="105412" y="437345"/>
                  </a:lnTo>
                  <a:lnTo>
                    <a:pt x="146024" y="459388"/>
                  </a:lnTo>
                  <a:lnTo>
                    <a:pt x="190904" y="473320"/>
                  </a:lnTo>
                  <a:lnTo>
                    <a:pt x="239088" y="478177"/>
                  </a:lnTo>
                  <a:lnTo>
                    <a:pt x="597722" y="478177"/>
                  </a:lnTo>
                  <a:lnTo>
                    <a:pt x="645906" y="473320"/>
                  </a:lnTo>
                  <a:lnTo>
                    <a:pt x="690786" y="459388"/>
                  </a:lnTo>
                  <a:lnTo>
                    <a:pt x="731399" y="437345"/>
                  </a:lnTo>
                  <a:lnTo>
                    <a:pt x="766783" y="408150"/>
                  </a:lnTo>
                  <a:lnTo>
                    <a:pt x="795978" y="372765"/>
                  </a:lnTo>
                  <a:lnTo>
                    <a:pt x="818022" y="332153"/>
                  </a:lnTo>
                  <a:lnTo>
                    <a:pt x="831953" y="287273"/>
                  </a:lnTo>
                  <a:lnTo>
                    <a:pt x="836811" y="239088"/>
                  </a:lnTo>
                  <a:lnTo>
                    <a:pt x="831953" y="190904"/>
                  </a:lnTo>
                  <a:lnTo>
                    <a:pt x="818022" y="146024"/>
                  </a:lnTo>
                  <a:lnTo>
                    <a:pt x="795978" y="105412"/>
                  </a:lnTo>
                  <a:lnTo>
                    <a:pt x="766783" y="70027"/>
                  </a:lnTo>
                  <a:lnTo>
                    <a:pt x="731399" y="40832"/>
                  </a:lnTo>
                  <a:lnTo>
                    <a:pt x="690786" y="18788"/>
                  </a:lnTo>
                  <a:lnTo>
                    <a:pt x="645906" y="4857"/>
                  </a:lnTo>
                  <a:lnTo>
                    <a:pt x="59772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801705" y="57719"/>
              <a:ext cx="846455" cy="487680"/>
            </a:xfrm>
            <a:custGeom>
              <a:avLst/>
              <a:gdLst/>
              <a:ahLst/>
              <a:cxnLst/>
              <a:rect l="l" t="t" r="r" b="b"/>
              <a:pathLst>
                <a:path w="846455" h="487680">
                  <a:moveTo>
                    <a:pt x="243604" y="0"/>
                  </a:moveTo>
                  <a:lnTo>
                    <a:pt x="194509" y="4949"/>
                  </a:lnTo>
                  <a:lnTo>
                    <a:pt x="148782" y="19143"/>
                  </a:lnTo>
                  <a:lnTo>
                    <a:pt x="107402" y="41603"/>
                  </a:lnTo>
                  <a:lnTo>
                    <a:pt x="71350" y="71350"/>
                  </a:lnTo>
                  <a:lnTo>
                    <a:pt x="41603" y="107402"/>
                  </a:lnTo>
                  <a:lnTo>
                    <a:pt x="19143" y="148782"/>
                  </a:lnTo>
                  <a:lnTo>
                    <a:pt x="4949" y="194509"/>
                  </a:lnTo>
                  <a:lnTo>
                    <a:pt x="0" y="243604"/>
                  </a:lnTo>
                  <a:lnTo>
                    <a:pt x="4949" y="292699"/>
                  </a:lnTo>
                  <a:lnTo>
                    <a:pt x="19143" y="338426"/>
                  </a:lnTo>
                  <a:lnTo>
                    <a:pt x="41603" y="379806"/>
                  </a:lnTo>
                  <a:lnTo>
                    <a:pt x="71350" y="415858"/>
                  </a:lnTo>
                  <a:lnTo>
                    <a:pt x="107402" y="445605"/>
                  </a:lnTo>
                  <a:lnTo>
                    <a:pt x="148782" y="468065"/>
                  </a:lnTo>
                  <a:lnTo>
                    <a:pt x="194509" y="482259"/>
                  </a:lnTo>
                  <a:lnTo>
                    <a:pt x="243604" y="487208"/>
                  </a:lnTo>
                  <a:lnTo>
                    <a:pt x="243604" y="478177"/>
                  </a:lnTo>
                  <a:lnTo>
                    <a:pt x="196329" y="473412"/>
                  </a:lnTo>
                  <a:lnTo>
                    <a:pt x="152297" y="459743"/>
                  </a:lnTo>
                  <a:lnTo>
                    <a:pt x="112452" y="438116"/>
                  </a:lnTo>
                  <a:lnTo>
                    <a:pt x="77736" y="409472"/>
                  </a:lnTo>
                  <a:lnTo>
                    <a:pt x="49092" y="374756"/>
                  </a:lnTo>
                  <a:lnTo>
                    <a:pt x="27465" y="334911"/>
                  </a:lnTo>
                  <a:lnTo>
                    <a:pt x="13796" y="290879"/>
                  </a:lnTo>
                  <a:lnTo>
                    <a:pt x="9031" y="243604"/>
                  </a:lnTo>
                  <a:lnTo>
                    <a:pt x="13796" y="196329"/>
                  </a:lnTo>
                  <a:lnTo>
                    <a:pt x="27465" y="152297"/>
                  </a:lnTo>
                  <a:lnTo>
                    <a:pt x="49092" y="112452"/>
                  </a:lnTo>
                  <a:lnTo>
                    <a:pt x="77736" y="77736"/>
                  </a:lnTo>
                  <a:lnTo>
                    <a:pt x="112452" y="49092"/>
                  </a:lnTo>
                  <a:lnTo>
                    <a:pt x="152297" y="27465"/>
                  </a:lnTo>
                  <a:lnTo>
                    <a:pt x="196329" y="13796"/>
                  </a:lnTo>
                  <a:lnTo>
                    <a:pt x="243604" y="9031"/>
                  </a:lnTo>
                  <a:lnTo>
                    <a:pt x="243604" y="0"/>
                  </a:lnTo>
                  <a:close/>
                </a:path>
                <a:path w="846455" h="487680">
                  <a:moveTo>
                    <a:pt x="602237" y="478177"/>
                  </a:moveTo>
                  <a:lnTo>
                    <a:pt x="243604" y="478177"/>
                  </a:lnTo>
                  <a:lnTo>
                    <a:pt x="243604" y="487208"/>
                  </a:lnTo>
                  <a:lnTo>
                    <a:pt x="602237" y="487208"/>
                  </a:lnTo>
                  <a:lnTo>
                    <a:pt x="602237" y="478177"/>
                  </a:lnTo>
                  <a:close/>
                </a:path>
                <a:path w="846455" h="487680">
                  <a:moveTo>
                    <a:pt x="602237" y="0"/>
                  </a:moveTo>
                  <a:lnTo>
                    <a:pt x="602237" y="9031"/>
                  </a:lnTo>
                  <a:lnTo>
                    <a:pt x="649512" y="13796"/>
                  </a:lnTo>
                  <a:lnTo>
                    <a:pt x="693544" y="27465"/>
                  </a:lnTo>
                  <a:lnTo>
                    <a:pt x="733389" y="49092"/>
                  </a:lnTo>
                  <a:lnTo>
                    <a:pt x="768106" y="77736"/>
                  </a:lnTo>
                  <a:lnTo>
                    <a:pt x="796749" y="112452"/>
                  </a:lnTo>
                  <a:lnTo>
                    <a:pt x="818377" y="152297"/>
                  </a:lnTo>
                  <a:lnTo>
                    <a:pt x="832045" y="196329"/>
                  </a:lnTo>
                  <a:lnTo>
                    <a:pt x="836811" y="243604"/>
                  </a:lnTo>
                  <a:lnTo>
                    <a:pt x="832045" y="290879"/>
                  </a:lnTo>
                  <a:lnTo>
                    <a:pt x="818377" y="334911"/>
                  </a:lnTo>
                  <a:lnTo>
                    <a:pt x="796749" y="374756"/>
                  </a:lnTo>
                  <a:lnTo>
                    <a:pt x="768106" y="409472"/>
                  </a:lnTo>
                  <a:lnTo>
                    <a:pt x="733389" y="438116"/>
                  </a:lnTo>
                  <a:lnTo>
                    <a:pt x="693544" y="459743"/>
                  </a:lnTo>
                  <a:lnTo>
                    <a:pt x="649512" y="473412"/>
                  </a:lnTo>
                  <a:lnTo>
                    <a:pt x="602237" y="478177"/>
                  </a:lnTo>
                  <a:lnTo>
                    <a:pt x="602237" y="487208"/>
                  </a:lnTo>
                  <a:lnTo>
                    <a:pt x="651332" y="482259"/>
                  </a:lnTo>
                  <a:lnTo>
                    <a:pt x="697059" y="468065"/>
                  </a:lnTo>
                  <a:lnTo>
                    <a:pt x="738439" y="445605"/>
                  </a:lnTo>
                  <a:lnTo>
                    <a:pt x="774492" y="415858"/>
                  </a:lnTo>
                  <a:lnTo>
                    <a:pt x="804238" y="379806"/>
                  </a:lnTo>
                  <a:lnTo>
                    <a:pt x="826698" y="338426"/>
                  </a:lnTo>
                  <a:lnTo>
                    <a:pt x="840893" y="292699"/>
                  </a:lnTo>
                  <a:lnTo>
                    <a:pt x="845842" y="243604"/>
                  </a:lnTo>
                  <a:lnTo>
                    <a:pt x="840893" y="194509"/>
                  </a:lnTo>
                  <a:lnTo>
                    <a:pt x="826698" y="148782"/>
                  </a:lnTo>
                  <a:lnTo>
                    <a:pt x="804238" y="107402"/>
                  </a:lnTo>
                  <a:lnTo>
                    <a:pt x="774492" y="71350"/>
                  </a:lnTo>
                  <a:lnTo>
                    <a:pt x="738439" y="41603"/>
                  </a:lnTo>
                  <a:lnTo>
                    <a:pt x="697059" y="19143"/>
                  </a:lnTo>
                  <a:lnTo>
                    <a:pt x="651332" y="4949"/>
                  </a:lnTo>
                  <a:lnTo>
                    <a:pt x="602237" y="0"/>
                  </a:lnTo>
                  <a:close/>
                </a:path>
                <a:path w="846455" h="487680">
                  <a:moveTo>
                    <a:pt x="602237" y="0"/>
                  </a:moveTo>
                  <a:lnTo>
                    <a:pt x="243604" y="0"/>
                  </a:lnTo>
                  <a:lnTo>
                    <a:pt x="243604" y="9031"/>
                  </a:lnTo>
                  <a:lnTo>
                    <a:pt x="602237" y="9031"/>
                  </a:lnTo>
                  <a:lnTo>
                    <a:pt x="602237" y="0"/>
                  </a:lnTo>
                  <a:close/>
                </a:path>
              </a:pathLst>
            </a:custGeom>
            <a:solidFill>
              <a:srgbClr val="66A7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045246" y="199307"/>
              <a:ext cx="394335" cy="201930"/>
            </a:xfrm>
            <a:custGeom>
              <a:avLst/>
              <a:gdLst/>
              <a:ahLst/>
              <a:cxnLst/>
              <a:rect l="l" t="t" r="r" b="b"/>
              <a:pathLst>
                <a:path w="394335" h="201929">
                  <a:moveTo>
                    <a:pt x="173171" y="0"/>
                  </a:moveTo>
                  <a:lnTo>
                    <a:pt x="155109" y="0"/>
                  </a:lnTo>
                  <a:lnTo>
                    <a:pt x="155109" y="126435"/>
                  </a:lnTo>
                  <a:lnTo>
                    <a:pt x="173171" y="126435"/>
                  </a:lnTo>
                  <a:lnTo>
                    <a:pt x="173171" y="0"/>
                  </a:lnTo>
                  <a:close/>
                </a:path>
                <a:path w="394335" h="201929">
                  <a:moveTo>
                    <a:pt x="64346" y="91868"/>
                  </a:moveTo>
                  <a:lnTo>
                    <a:pt x="52888" y="92794"/>
                  </a:lnTo>
                  <a:lnTo>
                    <a:pt x="46510" y="93016"/>
                  </a:lnTo>
                  <a:lnTo>
                    <a:pt x="46510" y="125758"/>
                  </a:lnTo>
                  <a:lnTo>
                    <a:pt x="64346" y="125758"/>
                  </a:lnTo>
                  <a:lnTo>
                    <a:pt x="64346" y="91868"/>
                  </a:lnTo>
                  <a:close/>
                </a:path>
                <a:path w="394335" h="201929">
                  <a:moveTo>
                    <a:pt x="136144" y="3612"/>
                  </a:moveTo>
                  <a:lnTo>
                    <a:pt x="118307" y="3612"/>
                  </a:lnTo>
                  <a:lnTo>
                    <a:pt x="118307" y="125758"/>
                  </a:lnTo>
                  <a:lnTo>
                    <a:pt x="136144" y="125758"/>
                  </a:lnTo>
                  <a:lnTo>
                    <a:pt x="136144" y="114469"/>
                  </a:lnTo>
                  <a:lnTo>
                    <a:pt x="127112" y="114469"/>
                  </a:lnTo>
                  <a:lnTo>
                    <a:pt x="127112" y="101148"/>
                  </a:lnTo>
                  <a:lnTo>
                    <a:pt x="136144" y="101148"/>
                  </a:lnTo>
                  <a:lnTo>
                    <a:pt x="136144" y="3612"/>
                  </a:lnTo>
                  <a:close/>
                </a:path>
                <a:path w="394335" h="201929">
                  <a:moveTo>
                    <a:pt x="118307" y="101148"/>
                  </a:moveTo>
                  <a:lnTo>
                    <a:pt x="82634" y="101148"/>
                  </a:lnTo>
                  <a:lnTo>
                    <a:pt x="82634" y="114469"/>
                  </a:lnTo>
                  <a:lnTo>
                    <a:pt x="118307" y="114469"/>
                  </a:lnTo>
                  <a:lnTo>
                    <a:pt x="118307" y="101148"/>
                  </a:lnTo>
                  <a:close/>
                </a:path>
                <a:path w="394335" h="201929">
                  <a:moveTo>
                    <a:pt x="136144" y="101148"/>
                  </a:moveTo>
                  <a:lnTo>
                    <a:pt x="127112" y="101148"/>
                  </a:lnTo>
                  <a:lnTo>
                    <a:pt x="127112" y="114469"/>
                  </a:lnTo>
                  <a:lnTo>
                    <a:pt x="136144" y="114469"/>
                  </a:lnTo>
                  <a:lnTo>
                    <a:pt x="136144" y="101148"/>
                  </a:lnTo>
                  <a:close/>
                </a:path>
                <a:path w="394335" h="201929">
                  <a:moveTo>
                    <a:pt x="107470" y="73377"/>
                  </a:moveTo>
                  <a:lnTo>
                    <a:pt x="80327" y="76581"/>
                  </a:lnTo>
                  <a:lnTo>
                    <a:pt x="51533" y="78344"/>
                  </a:lnTo>
                  <a:lnTo>
                    <a:pt x="23840" y="79092"/>
                  </a:lnTo>
                  <a:lnTo>
                    <a:pt x="0" y="79248"/>
                  </a:lnTo>
                  <a:lnTo>
                    <a:pt x="2032" y="93923"/>
                  </a:lnTo>
                  <a:lnTo>
                    <a:pt x="25703" y="93740"/>
                  </a:lnTo>
                  <a:lnTo>
                    <a:pt x="46510" y="93016"/>
                  </a:lnTo>
                  <a:lnTo>
                    <a:pt x="46510" y="86472"/>
                  </a:lnTo>
                  <a:lnTo>
                    <a:pt x="107364" y="86472"/>
                  </a:lnTo>
                  <a:lnTo>
                    <a:pt x="108824" y="86247"/>
                  </a:lnTo>
                  <a:lnTo>
                    <a:pt x="107470" y="73377"/>
                  </a:lnTo>
                  <a:close/>
                </a:path>
                <a:path w="394335" h="201929">
                  <a:moveTo>
                    <a:pt x="64346" y="86472"/>
                  </a:moveTo>
                  <a:lnTo>
                    <a:pt x="46510" y="86472"/>
                  </a:lnTo>
                  <a:lnTo>
                    <a:pt x="46510" y="93016"/>
                  </a:lnTo>
                  <a:lnTo>
                    <a:pt x="52888" y="92794"/>
                  </a:lnTo>
                  <a:lnTo>
                    <a:pt x="64346" y="91868"/>
                  </a:lnTo>
                  <a:lnTo>
                    <a:pt x="64346" y="86472"/>
                  </a:lnTo>
                  <a:close/>
                </a:path>
                <a:path w="394335" h="201929">
                  <a:moveTo>
                    <a:pt x="107364" y="86472"/>
                  </a:moveTo>
                  <a:lnTo>
                    <a:pt x="64346" y="86472"/>
                  </a:lnTo>
                  <a:lnTo>
                    <a:pt x="64346" y="91868"/>
                  </a:lnTo>
                  <a:lnTo>
                    <a:pt x="81343" y="90494"/>
                  </a:lnTo>
                  <a:lnTo>
                    <a:pt x="107364" y="86472"/>
                  </a:lnTo>
                  <a:close/>
                </a:path>
                <a:path w="394335" h="201929">
                  <a:moveTo>
                    <a:pt x="55089" y="6999"/>
                  </a:moveTo>
                  <a:lnTo>
                    <a:pt x="36900" y="9122"/>
                  </a:lnTo>
                  <a:lnTo>
                    <a:pt x="22860" y="15183"/>
                  </a:lnTo>
                  <a:lnTo>
                    <a:pt x="13814" y="24715"/>
                  </a:lnTo>
                  <a:lnTo>
                    <a:pt x="10611" y="37253"/>
                  </a:lnTo>
                  <a:lnTo>
                    <a:pt x="13814" y="49921"/>
                  </a:lnTo>
                  <a:lnTo>
                    <a:pt x="22860" y="59520"/>
                  </a:lnTo>
                  <a:lnTo>
                    <a:pt x="36900" y="65606"/>
                  </a:lnTo>
                  <a:lnTo>
                    <a:pt x="55089" y="67733"/>
                  </a:lnTo>
                  <a:lnTo>
                    <a:pt x="73148" y="65606"/>
                  </a:lnTo>
                  <a:lnTo>
                    <a:pt x="87122" y="59520"/>
                  </a:lnTo>
                  <a:lnTo>
                    <a:pt x="92134" y="54186"/>
                  </a:lnTo>
                  <a:lnTo>
                    <a:pt x="55089" y="54186"/>
                  </a:lnTo>
                  <a:lnTo>
                    <a:pt x="43737" y="53033"/>
                  </a:lnTo>
                  <a:lnTo>
                    <a:pt x="35052" y="49699"/>
                  </a:lnTo>
                  <a:lnTo>
                    <a:pt x="29499" y="44375"/>
                  </a:lnTo>
                  <a:lnTo>
                    <a:pt x="27544" y="37253"/>
                  </a:lnTo>
                  <a:lnTo>
                    <a:pt x="29499" y="30226"/>
                  </a:lnTo>
                  <a:lnTo>
                    <a:pt x="35052" y="24892"/>
                  </a:lnTo>
                  <a:lnTo>
                    <a:pt x="43737" y="21505"/>
                  </a:lnTo>
                  <a:lnTo>
                    <a:pt x="55089" y="20320"/>
                  </a:lnTo>
                  <a:lnTo>
                    <a:pt x="91982" y="20320"/>
                  </a:lnTo>
                  <a:lnTo>
                    <a:pt x="87122" y="15183"/>
                  </a:lnTo>
                  <a:lnTo>
                    <a:pt x="73148" y="9122"/>
                  </a:lnTo>
                  <a:lnTo>
                    <a:pt x="55089" y="6999"/>
                  </a:lnTo>
                  <a:close/>
                </a:path>
                <a:path w="394335" h="201929">
                  <a:moveTo>
                    <a:pt x="91982" y="20320"/>
                  </a:moveTo>
                  <a:lnTo>
                    <a:pt x="55089" y="20320"/>
                  </a:lnTo>
                  <a:lnTo>
                    <a:pt x="66311" y="21505"/>
                  </a:lnTo>
                  <a:lnTo>
                    <a:pt x="74930" y="24892"/>
                  </a:lnTo>
                  <a:lnTo>
                    <a:pt x="80458" y="30226"/>
                  </a:lnTo>
                  <a:lnTo>
                    <a:pt x="82408" y="37253"/>
                  </a:lnTo>
                  <a:lnTo>
                    <a:pt x="80458" y="44375"/>
                  </a:lnTo>
                  <a:lnTo>
                    <a:pt x="74930" y="49699"/>
                  </a:lnTo>
                  <a:lnTo>
                    <a:pt x="66311" y="53033"/>
                  </a:lnTo>
                  <a:lnTo>
                    <a:pt x="55089" y="54186"/>
                  </a:lnTo>
                  <a:lnTo>
                    <a:pt x="92134" y="54186"/>
                  </a:lnTo>
                  <a:lnTo>
                    <a:pt x="96142" y="49921"/>
                  </a:lnTo>
                  <a:lnTo>
                    <a:pt x="99342" y="37253"/>
                  </a:lnTo>
                  <a:lnTo>
                    <a:pt x="96142" y="24715"/>
                  </a:lnTo>
                  <a:lnTo>
                    <a:pt x="91982" y="20320"/>
                  </a:lnTo>
                  <a:close/>
                </a:path>
                <a:path w="394335" h="201929">
                  <a:moveTo>
                    <a:pt x="54412" y="133886"/>
                  </a:moveTo>
                  <a:lnTo>
                    <a:pt x="35898" y="133886"/>
                  </a:lnTo>
                  <a:lnTo>
                    <a:pt x="35898" y="201393"/>
                  </a:lnTo>
                  <a:lnTo>
                    <a:pt x="173171" y="201393"/>
                  </a:lnTo>
                  <a:lnTo>
                    <a:pt x="173171" y="186492"/>
                  </a:lnTo>
                  <a:lnTo>
                    <a:pt x="54412" y="186492"/>
                  </a:lnTo>
                  <a:lnTo>
                    <a:pt x="54412" y="167301"/>
                  </a:lnTo>
                  <a:lnTo>
                    <a:pt x="173171" y="167301"/>
                  </a:lnTo>
                  <a:lnTo>
                    <a:pt x="173171" y="152851"/>
                  </a:lnTo>
                  <a:lnTo>
                    <a:pt x="54412" y="152851"/>
                  </a:lnTo>
                  <a:lnTo>
                    <a:pt x="54412" y="133886"/>
                  </a:lnTo>
                  <a:close/>
                </a:path>
                <a:path w="394335" h="201929">
                  <a:moveTo>
                    <a:pt x="173171" y="167301"/>
                  </a:moveTo>
                  <a:lnTo>
                    <a:pt x="154657" y="167301"/>
                  </a:lnTo>
                  <a:lnTo>
                    <a:pt x="154657" y="186492"/>
                  </a:lnTo>
                  <a:lnTo>
                    <a:pt x="173171" y="186492"/>
                  </a:lnTo>
                  <a:lnTo>
                    <a:pt x="173171" y="167301"/>
                  </a:lnTo>
                  <a:close/>
                </a:path>
                <a:path w="394335" h="201929">
                  <a:moveTo>
                    <a:pt x="173171" y="133886"/>
                  </a:moveTo>
                  <a:lnTo>
                    <a:pt x="154657" y="133886"/>
                  </a:lnTo>
                  <a:lnTo>
                    <a:pt x="154657" y="152851"/>
                  </a:lnTo>
                  <a:lnTo>
                    <a:pt x="173171" y="152851"/>
                  </a:lnTo>
                  <a:lnTo>
                    <a:pt x="173171" y="133886"/>
                  </a:lnTo>
                  <a:close/>
                </a:path>
                <a:path w="394335" h="201929">
                  <a:moveTo>
                    <a:pt x="250821" y="145175"/>
                  </a:moveTo>
                  <a:lnTo>
                    <a:pt x="232307" y="145175"/>
                  </a:lnTo>
                  <a:lnTo>
                    <a:pt x="232307" y="199587"/>
                  </a:lnTo>
                  <a:lnTo>
                    <a:pt x="373193" y="199587"/>
                  </a:lnTo>
                  <a:lnTo>
                    <a:pt x="373193" y="191233"/>
                  </a:lnTo>
                  <a:lnTo>
                    <a:pt x="250821" y="191233"/>
                  </a:lnTo>
                  <a:lnTo>
                    <a:pt x="250821" y="145175"/>
                  </a:lnTo>
                  <a:close/>
                </a:path>
                <a:path w="394335" h="201929">
                  <a:moveTo>
                    <a:pt x="373193" y="184234"/>
                  </a:moveTo>
                  <a:lnTo>
                    <a:pt x="250821" y="184234"/>
                  </a:lnTo>
                  <a:lnTo>
                    <a:pt x="250821" y="191233"/>
                  </a:lnTo>
                  <a:lnTo>
                    <a:pt x="373193" y="191233"/>
                  </a:lnTo>
                  <a:lnTo>
                    <a:pt x="373193" y="184234"/>
                  </a:lnTo>
                  <a:close/>
                </a:path>
                <a:path w="394335" h="201929">
                  <a:moveTo>
                    <a:pt x="312007" y="117404"/>
                  </a:moveTo>
                  <a:lnTo>
                    <a:pt x="293267" y="117404"/>
                  </a:lnTo>
                  <a:lnTo>
                    <a:pt x="293267" y="163914"/>
                  </a:lnTo>
                  <a:lnTo>
                    <a:pt x="312007" y="163914"/>
                  </a:lnTo>
                  <a:lnTo>
                    <a:pt x="312007" y="117404"/>
                  </a:lnTo>
                  <a:close/>
                </a:path>
                <a:path w="394335" h="201929">
                  <a:moveTo>
                    <a:pt x="393964" y="111534"/>
                  </a:moveTo>
                  <a:lnTo>
                    <a:pt x="208826" y="111534"/>
                  </a:lnTo>
                  <a:lnTo>
                    <a:pt x="208826" y="126887"/>
                  </a:lnTo>
                  <a:lnTo>
                    <a:pt x="293267" y="126887"/>
                  </a:lnTo>
                  <a:lnTo>
                    <a:pt x="293267" y="117404"/>
                  </a:lnTo>
                  <a:lnTo>
                    <a:pt x="393964" y="117404"/>
                  </a:lnTo>
                  <a:lnTo>
                    <a:pt x="393964" y="111534"/>
                  </a:lnTo>
                  <a:close/>
                </a:path>
                <a:path w="394335" h="201929">
                  <a:moveTo>
                    <a:pt x="393964" y="117404"/>
                  </a:moveTo>
                  <a:lnTo>
                    <a:pt x="312007" y="117404"/>
                  </a:lnTo>
                  <a:lnTo>
                    <a:pt x="312007" y="126887"/>
                  </a:lnTo>
                  <a:lnTo>
                    <a:pt x="393964" y="126887"/>
                  </a:lnTo>
                  <a:lnTo>
                    <a:pt x="393964" y="117404"/>
                  </a:lnTo>
                  <a:close/>
                </a:path>
                <a:path w="394335" h="201929">
                  <a:moveTo>
                    <a:pt x="370709" y="7450"/>
                  </a:moveTo>
                  <a:lnTo>
                    <a:pt x="233210" y="7450"/>
                  </a:lnTo>
                  <a:lnTo>
                    <a:pt x="233210" y="94375"/>
                  </a:lnTo>
                  <a:lnTo>
                    <a:pt x="371612" y="94375"/>
                  </a:lnTo>
                  <a:lnTo>
                    <a:pt x="371612" y="86247"/>
                  </a:lnTo>
                  <a:lnTo>
                    <a:pt x="251724" y="86247"/>
                  </a:lnTo>
                  <a:lnTo>
                    <a:pt x="251724" y="57799"/>
                  </a:lnTo>
                  <a:lnTo>
                    <a:pt x="246305" y="57799"/>
                  </a:lnTo>
                  <a:lnTo>
                    <a:pt x="246305" y="43349"/>
                  </a:lnTo>
                  <a:lnTo>
                    <a:pt x="251724" y="43349"/>
                  </a:lnTo>
                  <a:lnTo>
                    <a:pt x="251724" y="22577"/>
                  </a:lnTo>
                  <a:lnTo>
                    <a:pt x="370709" y="22577"/>
                  </a:lnTo>
                  <a:lnTo>
                    <a:pt x="370709" y="7450"/>
                  </a:lnTo>
                  <a:close/>
                </a:path>
                <a:path w="394335" h="201929">
                  <a:moveTo>
                    <a:pt x="371612" y="79248"/>
                  </a:moveTo>
                  <a:lnTo>
                    <a:pt x="251724" y="79248"/>
                  </a:lnTo>
                  <a:lnTo>
                    <a:pt x="251724" y="86247"/>
                  </a:lnTo>
                  <a:lnTo>
                    <a:pt x="371612" y="86247"/>
                  </a:lnTo>
                  <a:lnTo>
                    <a:pt x="371612" y="79248"/>
                  </a:lnTo>
                  <a:close/>
                </a:path>
                <a:path w="394335" h="201929">
                  <a:moveTo>
                    <a:pt x="251724" y="43349"/>
                  </a:moveTo>
                  <a:lnTo>
                    <a:pt x="246305" y="43349"/>
                  </a:lnTo>
                  <a:lnTo>
                    <a:pt x="246305" y="57799"/>
                  </a:lnTo>
                  <a:lnTo>
                    <a:pt x="251724" y="57799"/>
                  </a:lnTo>
                  <a:lnTo>
                    <a:pt x="251724" y="43349"/>
                  </a:lnTo>
                  <a:close/>
                </a:path>
                <a:path w="394335" h="201929">
                  <a:moveTo>
                    <a:pt x="365290" y="43349"/>
                  </a:moveTo>
                  <a:lnTo>
                    <a:pt x="251724" y="43349"/>
                  </a:lnTo>
                  <a:lnTo>
                    <a:pt x="251724" y="57799"/>
                  </a:lnTo>
                  <a:lnTo>
                    <a:pt x="365290" y="57799"/>
                  </a:lnTo>
                  <a:lnTo>
                    <a:pt x="365290" y="43349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059181" y="195363"/>
              <a:ext cx="592455" cy="201930"/>
            </a:xfrm>
            <a:custGeom>
              <a:avLst/>
              <a:gdLst/>
              <a:ahLst/>
              <a:cxnLst/>
              <a:rect l="l" t="t" r="r" b="b"/>
              <a:pathLst>
                <a:path w="592454" h="201929">
                  <a:moveTo>
                    <a:pt x="173171" y="0"/>
                  </a:moveTo>
                  <a:lnTo>
                    <a:pt x="155109" y="0"/>
                  </a:lnTo>
                  <a:lnTo>
                    <a:pt x="155109" y="126435"/>
                  </a:lnTo>
                  <a:lnTo>
                    <a:pt x="173171" y="126435"/>
                  </a:lnTo>
                  <a:lnTo>
                    <a:pt x="173171" y="0"/>
                  </a:lnTo>
                  <a:close/>
                </a:path>
                <a:path w="592454" h="201929">
                  <a:moveTo>
                    <a:pt x="64346" y="91868"/>
                  </a:moveTo>
                  <a:lnTo>
                    <a:pt x="52888" y="92794"/>
                  </a:lnTo>
                  <a:lnTo>
                    <a:pt x="46510" y="93016"/>
                  </a:lnTo>
                  <a:lnTo>
                    <a:pt x="46510" y="125758"/>
                  </a:lnTo>
                  <a:lnTo>
                    <a:pt x="64346" y="125758"/>
                  </a:lnTo>
                  <a:lnTo>
                    <a:pt x="64346" y="91868"/>
                  </a:lnTo>
                  <a:close/>
                </a:path>
                <a:path w="592454" h="201929">
                  <a:moveTo>
                    <a:pt x="136144" y="3612"/>
                  </a:moveTo>
                  <a:lnTo>
                    <a:pt x="118307" y="3612"/>
                  </a:lnTo>
                  <a:lnTo>
                    <a:pt x="118307" y="125758"/>
                  </a:lnTo>
                  <a:lnTo>
                    <a:pt x="136144" y="125758"/>
                  </a:lnTo>
                  <a:lnTo>
                    <a:pt x="136144" y="114469"/>
                  </a:lnTo>
                  <a:lnTo>
                    <a:pt x="127112" y="114469"/>
                  </a:lnTo>
                  <a:lnTo>
                    <a:pt x="127112" y="101148"/>
                  </a:lnTo>
                  <a:lnTo>
                    <a:pt x="136144" y="101148"/>
                  </a:lnTo>
                  <a:lnTo>
                    <a:pt x="136144" y="3612"/>
                  </a:lnTo>
                  <a:close/>
                </a:path>
                <a:path w="592454" h="201929">
                  <a:moveTo>
                    <a:pt x="118307" y="101148"/>
                  </a:moveTo>
                  <a:lnTo>
                    <a:pt x="82634" y="101148"/>
                  </a:lnTo>
                  <a:lnTo>
                    <a:pt x="82634" y="114469"/>
                  </a:lnTo>
                  <a:lnTo>
                    <a:pt x="118307" y="114469"/>
                  </a:lnTo>
                  <a:lnTo>
                    <a:pt x="118307" y="101148"/>
                  </a:lnTo>
                  <a:close/>
                </a:path>
                <a:path w="592454" h="201929">
                  <a:moveTo>
                    <a:pt x="136144" y="101148"/>
                  </a:moveTo>
                  <a:lnTo>
                    <a:pt x="127112" y="101148"/>
                  </a:lnTo>
                  <a:lnTo>
                    <a:pt x="127112" y="114469"/>
                  </a:lnTo>
                  <a:lnTo>
                    <a:pt x="136144" y="114469"/>
                  </a:lnTo>
                  <a:lnTo>
                    <a:pt x="136144" y="101148"/>
                  </a:lnTo>
                  <a:close/>
                </a:path>
                <a:path w="592454" h="201929">
                  <a:moveTo>
                    <a:pt x="107470" y="73377"/>
                  </a:moveTo>
                  <a:lnTo>
                    <a:pt x="80327" y="76581"/>
                  </a:lnTo>
                  <a:lnTo>
                    <a:pt x="51533" y="78344"/>
                  </a:lnTo>
                  <a:lnTo>
                    <a:pt x="23840" y="79092"/>
                  </a:lnTo>
                  <a:lnTo>
                    <a:pt x="0" y="79248"/>
                  </a:lnTo>
                  <a:lnTo>
                    <a:pt x="2032" y="93923"/>
                  </a:lnTo>
                  <a:lnTo>
                    <a:pt x="25703" y="93740"/>
                  </a:lnTo>
                  <a:lnTo>
                    <a:pt x="46510" y="93016"/>
                  </a:lnTo>
                  <a:lnTo>
                    <a:pt x="46510" y="86472"/>
                  </a:lnTo>
                  <a:lnTo>
                    <a:pt x="107364" y="86472"/>
                  </a:lnTo>
                  <a:lnTo>
                    <a:pt x="108824" y="86247"/>
                  </a:lnTo>
                  <a:lnTo>
                    <a:pt x="107470" y="73377"/>
                  </a:lnTo>
                  <a:close/>
                </a:path>
                <a:path w="592454" h="201929">
                  <a:moveTo>
                    <a:pt x="64346" y="86472"/>
                  </a:moveTo>
                  <a:lnTo>
                    <a:pt x="46510" y="86472"/>
                  </a:lnTo>
                  <a:lnTo>
                    <a:pt x="46510" y="93016"/>
                  </a:lnTo>
                  <a:lnTo>
                    <a:pt x="52888" y="92794"/>
                  </a:lnTo>
                  <a:lnTo>
                    <a:pt x="64346" y="91868"/>
                  </a:lnTo>
                  <a:lnTo>
                    <a:pt x="64346" y="86472"/>
                  </a:lnTo>
                  <a:close/>
                </a:path>
                <a:path w="592454" h="201929">
                  <a:moveTo>
                    <a:pt x="107364" y="86472"/>
                  </a:moveTo>
                  <a:lnTo>
                    <a:pt x="64346" y="86472"/>
                  </a:lnTo>
                  <a:lnTo>
                    <a:pt x="64346" y="91868"/>
                  </a:lnTo>
                  <a:lnTo>
                    <a:pt x="81343" y="90494"/>
                  </a:lnTo>
                  <a:lnTo>
                    <a:pt x="107364" y="86472"/>
                  </a:lnTo>
                  <a:close/>
                </a:path>
                <a:path w="592454" h="201929">
                  <a:moveTo>
                    <a:pt x="55089" y="6999"/>
                  </a:moveTo>
                  <a:lnTo>
                    <a:pt x="36900" y="9122"/>
                  </a:lnTo>
                  <a:lnTo>
                    <a:pt x="22859" y="15183"/>
                  </a:lnTo>
                  <a:lnTo>
                    <a:pt x="13814" y="24715"/>
                  </a:lnTo>
                  <a:lnTo>
                    <a:pt x="10611" y="37253"/>
                  </a:lnTo>
                  <a:lnTo>
                    <a:pt x="13814" y="49921"/>
                  </a:lnTo>
                  <a:lnTo>
                    <a:pt x="22859" y="59520"/>
                  </a:lnTo>
                  <a:lnTo>
                    <a:pt x="36900" y="65606"/>
                  </a:lnTo>
                  <a:lnTo>
                    <a:pt x="55089" y="67733"/>
                  </a:lnTo>
                  <a:lnTo>
                    <a:pt x="73148" y="65606"/>
                  </a:lnTo>
                  <a:lnTo>
                    <a:pt x="87122" y="59520"/>
                  </a:lnTo>
                  <a:lnTo>
                    <a:pt x="92134" y="54186"/>
                  </a:lnTo>
                  <a:lnTo>
                    <a:pt x="55089" y="54186"/>
                  </a:lnTo>
                  <a:lnTo>
                    <a:pt x="43737" y="53033"/>
                  </a:lnTo>
                  <a:lnTo>
                    <a:pt x="35052" y="49699"/>
                  </a:lnTo>
                  <a:lnTo>
                    <a:pt x="29499" y="44375"/>
                  </a:lnTo>
                  <a:lnTo>
                    <a:pt x="27544" y="37253"/>
                  </a:lnTo>
                  <a:lnTo>
                    <a:pt x="29499" y="30226"/>
                  </a:lnTo>
                  <a:lnTo>
                    <a:pt x="35052" y="24892"/>
                  </a:lnTo>
                  <a:lnTo>
                    <a:pt x="43737" y="21505"/>
                  </a:lnTo>
                  <a:lnTo>
                    <a:pt x="55089" y="20320"/>
                  </a:lnTo>
                  <a:lnTo>
                    <a:pt x="91982" y="20320"/>
                  </a:lnTo>
                  <a:lnTo>
                    <a:pt x="87122" y="15183"/>
                  </a:lnTo>
                  <a:lnTo>
                    <a:pt x="73148" y="9122"/>
                  </a:lnTo>
                  <a:lnTo>
                    <a:pt x="55089" y="6999"/>
                  </a:lnTo>
                  <a:close/>
                </a:path>
                <a:path w="592454" h="201929">
                  <a:moveTo>
                    <a:pt x="91982" y="20320"/>
                  </a:moveTo>
                  <a:lnTo>
                    <a:pt x="55089" y="20320"/>
                  </a:lnTo>
                  <a:lnTo>
                    <a:pt x="66311" y="21505"/>
                  </a:lnTo>
                  <a:lnTo>
                    <a:pt x="74930" y="24892"/>
                  </a:lnTo>
                  <a:lnTo>
                    <a:pt x="80458" y="30226"/>
                  </a:lnTo>
                  <a:lnTo>
                    <a:pt x="82408" y="37253"/>
                  </a:lnTo>
                  <a:lnTo>
                    <a:pt x="80458" y="44375"/>
                  </a:lnTo>
                  <a:lnTo>
                    <a:pt x="74930" y="49699"/>
                  </a:lnTo>
                  <a:lnTo>
                    <a:pt x="66311" y="53033"/>
                  </a:lnTo>
                  <a:lnTo>
                    <a:pt x="55089" y="54186"/>
                  </a:lnTo>
                  <a:lnTo>
                    <a:pt x="92134" y="54186"/>
                  </a:lnTo>
                  <a:lnTo>
                    <a:pt x="96142" y="49921"/>
                  </a:lnTo>
                  <a:lnTo>
                    <a:pt x="99342" y="37253"/>
                  </a:lnTo>
                  <a:lnTo>
                    <a:pt x="96142" y="24715"/>
                  </a:lnTo>
                  <a:lnTo>
                    <a:pt x="91982" y="20320"/>
                  </a:lnTo>
                  <a:close/>
                </a:path>
                <a:path w="592454" h="201929">
                  <a:moveTo>
                    <a:pt x="54412" y="133886"/>
                  </a:moveTo>
                  <a:lnTo>
                    <a:pt x="35898" y="133886"/>
                  </a:lnTo>
                  <a:lnTo>
                    <a:pt x="35898" y="201393"/>
                  </a:lnTo>
                  <a:lnTo>
                    <a:pt x="173171" y="201393"/>
                  </a:lnTo>
                  <a:lnTo>
                    <a:pt x="173171" y="186492"/>
                  </a:lnTo>
                  <a:lnTo>
                    <a:pt x="54412" y="186492"/>
                  </a:lnTo>
                  <a:lnTo>
                    <a:pt x="54412" y="167301"/>
                  </a:lnTo>
                  <a:lnTo>
                    <a:pt x="173171" y="167301"/>
                  </a:lnTo>
                  <a:lnTo>
                    <a:pt x="173171" y="152851"/>
                  </a:lnTo>
                  <a:lnTo>
                    <a:pt x="54412" y="152851"/>
                  </a:lnTo>
                  <a:lnTo>
                    <a:pt x="54412" y="133886"/>
                  </a:lnTo>
                  <a:close/>
                </a:path>
                <a:path w="592454" h="201929">
                  <a:moveTo>
                    <a:pt x="173171" y="167301"/>
                  </a:moveTo>
                  <a:lnTo>
                    <a:pt x="154657" y="167301"/>
                  </a:lnTo>
                  <a:lnTo>
                    <a:pt x="154657" y="186492"/>
                  </a:lnTo>
                  <a:lnTo>
                    <a:pt x="173171" y="186492"/>
                  </a:lnTo>
                  <a:lnTo>
                    <a:pt x="173171" y="167301"/>
                  </a:lnTo>
                  <a:close/>
                </a:path>
                <a:path w="592454" h="201929">
                  <a:moveTo>
                    <a:pt x="173171" y="133886"/>
                  </a:moveTo>
                  <a:lnTo>
                    <a:pt x="154657" y="133886"/>
                  </a:lnTo>
                  <a:lnTo>
                    <a:pt x="154657" y="152851"/>
                  </a:lnTo>
                  <a:lnTo>
                    <a:pt x="173171" y="152851"/>
                  </a:lnTo>
                  <a:lnTo>
                    <a:pt x="173171" y="133886"/>
                  </a:lnTo>
                  <a:close/>
                </a:path>
                <a:path w="592454" h="201929">
                  <a:moveTo>
                    <a:pt x="291235" y="162108"/>
                  </a:moveTo>
                  <a:lnTo>
                    <a:pt x="209052" y="162108"/>
                  </a:lnTo>
                  <a:lnTo>
                    <a:pt x="209052" y="177687"/>
                  </a:lnTo>
                  <a:lnTo>
                    <a:pt x="393964" y="177687"/>
                  </a:lnTo>
                  <a:lnTo>
                    <a:pt x="393964" y="167301"/>
                  </a:lnTo>
                  <a:lnTo>
                    <a:pt x="291235" y="167301"/>
                  </a:lnTo>
                  <a:lnTo>
                    <a:pt x="291235" y="162108"/>
                  </a:lnTo>
                  <a:close/>
                </a:path>
                <a:path w="592454" h="201929">
                  <a:moveTo>
                    <a:pt x="309749" y="112663"/>
                  </a:moveTo>
                  <a:lnTo>
                    <a:pt x="291235" y="112663"/>
                  </a:lnTo>
                  <a:lnTo>
                    <a:pt x="291235" y="167301"/>
                  </a:lnTo>
                  <a:lnTo>
                    <a:pt x="309749" y="167301"/>
                  </a:lnTo>
                  <a:lnTo>
                    <a:pt x="309749" y="112663"/>
                  </a:lnTo>
                  <a:close/>
                </a:path>
                <a:path w="592454" h="201929">
                  <a:moveTo>
                    <a:pt x="393964" y="162108"/>
                  </a:moveTo>
                  <a:lnTo>
                    <a:pt x="309749" y="162108"/>
                  </a:lnTo>
                  <a:lnTo>
                    <a:pt x="309749" y="167301"/>
                  </a:lnTo>
                  <a:lnTo>
                    <a:pt x="393964" y="167301"/>
                  </a:lnTo>
                  <a:lnTo>
                    <a:pt x="393964" y="162108"/>
                  </a:lnTo>
                  <a:close/>
                </a:path>
                <a:path w="592454" h="201929">
                  <a:moveTo>
                    <a:pt x="294170" y="13546"/>
                  </a:moveTo>
                  <a:lnTo>
                    <a:pt x="290784" y="13546"/>
                  </a:lnTo>
                  <a:lnTo>
                    <a:pt x="290784" y="29351"/>
                  </a:lnTo>
                  <a:lnTo>
                    <a:pt x="284190" y="53594"/>
                  </a:lnTo>
                  <a:lnTo>
                    <a:pt x="266992" y="74619"/>
                  </a:lnTo>
                  <a:lnTo>
                    <a:pt x="243063" y="90565"/>
                  </a:lnTo>
                  <a:lnTo>
                    <a:pt x="216277" y="99568"/>
                  </a:lnTo>
                  <a:lnTo>
                    <a:pt x="224179" y="115146"/>
                  </a:lnTo>
                  <a:lnTo>
                    <a:pt x="254462" y="104249"/>
                  </a:lnTo>
                  <a:lnTo>
                    <a:pt x="281019" y="85372"/>
                  </a:lnTo>
                  <a:lnTo>
                    <a:pt x="299871" y="59933"/>
                  </a:lnTo>
                  <a:lnTo>
                    <a:pt x="300605" y="56802"/>
                  </a:lnTo>
                  <a:lnTo>
                    <a:pt x="294170" y="29351"/>
                  </a:lnTo>
                  <a:lnTo>
                    <a:pt x="294170" y="13546"/>
                  </a:lnTo>
                  <a:close/>
                </a:path>
                <a:path w="592454" h="201929">
                  <a:moveTo>
                    <a:pt x="310426" y="13546"/>
                  </a:moveTo>
                  <a:lnTo>
                    <a:pt x="307040" y="13546"/>
                  </a:lnTo>
                  <a:lnTo>
                    <a:pt x="307040" y="29351"/>
                  </a:lnTo>
                  <a:lnTo>
                    <a:pt x="300605" y="56802"/>
                  </a:lnTo>
                  <a:lnTo>
                    <a:pt x="301339" y="59933"/>
                  </a:lnTo>
                  <a:lnTo>
                    <a:pt x="320191" y="85372"/>
                  </a:lnTo>
                  <a:lnTo>
                    <a:pt x="346748" y="104249"/>
                  </a:lnTo>
                  <a:lnTo>
                    <a:pt x="377031" y="115146"/>
                  </a:lnTo>
                  <a:lnTo>
                    <a:pt x="385159" y="99568"/>
                  </a:lnTo>
                  <a:lnTo>
                    <a:pt x="358337" y="90596"/>
                  </a:lnTo>
                  <a:lnTo>
                    <a:pt x="334331" y="74704"/>
                  </a:lnTo>
                  <a:lnTo>
                    <a:pt x="317055" y="53689"/>
                  </a:lnTo>
                  <a:lnTo>
                    <a:pt x="310426" y="29351"/>
                  </a:lnTo>
                  <a:lnTo>
                    <a:pt x="310426" y="13546"/>
                  </a:lnTo>
                  <a:close/>
                </a:path>
                <a:path w="592454" h="201929">
                  <a:moveTo>
                    <a:pt x="307040" y="13546"/>
                  </a:moveTo>
                  <a:lnTo>
                    <a:pt x="294170" y="13546"/>
                  </a:lnTo>
                  <a:lnTo>
                    <a:pt x="294170" y="29351"/>
                  </a:lnTo>
                  <a:lnTo>
                    <a:pt x="300605" y="56802"/>
                  </a:lnTo>
                  <a:lnTo>
                    <a:pt x="307040" y="29351"/>
                  </a:lnTo>
                  <a:lnTo>
                    <a:pt x="307040" y="13546"/>
                  </a:lnTo>
                  <a:close/>
                </a:path>
                <a:path w="592454" h="201929">
                  <a:moveTo>
                    <a:pt x="470711" y="6321"/>
                  </a:moveTo>
                  <a:lnTo>
                    <a:pt x="467550" y="6321"/>
                  </a:lnTo>
                  <a:lnTo>
                    <a:pt x="467550" y="25512"/>
                  </a:lnTo>
                  <a:lnTo>
                    <a:pt x="463895" y="46760"/>
                  </a:lnTo>
                  <a:lnTo>
                    <a:pt x="453552" y="65447"/>
                  </a:lnTo>
                  <a:lnTo>
                    <a:pt x="437451" y="80535"/>
                  </a:lnTo>
                  <a:lnTo>
                    <a:pt x="416524" y="90988"/>
                  </a:lnTo>
                  <a:lnTo>
                    <a:pt x="426233" y="105889"/>
                  </a:lnTo>
                  <a:lnTo>
                    <a:pt x="449470" y="93489"/>
                  </a:lnTo>
                  <a:lnTo>
                    <a:pt x="467353" y="75268"/>
                  </a:lnTo>
                  <a:lnTo>
                    <a:pt x="477365" y="55222"/>
                  </a:lnTo>
                  <a:lnTo>
                    <a:pt x="474754" y="50253"/>
                  </a:lnTo>
                  <a:lnTo>
                    <a:pt x="470711" y="25512"/>
                  </a:lnTo>
                  <a:lnTo>
                    <a:pt x="470711" y="6321"/>
                  </a:lnTo>
                  <a:close/>
                </a:path>
                <a:path w="592454" h="201929">
                  <a:moveTo>
                    <a:pt x="584503" y="0"/>
                  </a:moveTo>
                  <a:lnTo>
                    <a:pt x="565763" y="0"/>
                  </a:lnTo>
                  <a:lnTo>
                    <a:pt x="565763" y="105212"/>
                  </a:lnTo>
                  <a:lnTo>
                    <a:pt x="584503" y="105212"/>
                  </a:lnTo>
                  <a:lnTo>
                    <a:pt x="584503" y="52380"/>
                  </a:lnTo>
                  <a:lnTo>
                    <a:pt x="573666" y="52380"/>
                  </a:lnTo>
                  <a:lnTo>
                    <a:pt x="573666" y="36801"/>
                  </a:lnTo>
                  <a:lnTo>
                    <a:pt x="584503" y="36801"/>
                  </a:lnTo>
                  <a:lnTo>
                    <a:pt x="584503" y="0"/>
                  </a:lnTo>
                  <a:close/>
                </a:path>
                <a:path w="592454" h="201929">
                  <a:moveTo>
                    <a:pt x="485838" y="6321"/>
                  </a:moveTo>
                  <a:lnTo>
                    <a:pt x="482903" y="6321"/>
                  </a:lnTo>
                  <a:lnTo>
                    <a:pt x="482903" y="25512"/>
                  </a:lnTo>
                  <a:lnTo>
                    <a:pt x="478842" y="52264"/>
                  </a:lnTo>
                  <a:lnTo>
                    <a:pt x="477365" y="55222"/>
                  </a:lnTo>
                  <a:lnTo>
                    <a:pt x="486120" y="71882"/>
                  </a:lnTo>
                  <a:lnTo>
                    <a:pt x="503667" y="89235"/>
                  </a:lnTo>
                  <a:lnTo>
                    <a:pt x="526252" y="101148"/>
                  </a:lnTo>
                  <a:lnTo>
                    <a:pt x="535961" y="86472"/>
                  </a:lnTo>
                  <a:lnTo>
                    <a:pt x="515651" y="76598"/>
                  </a:lnTo>
                  <a:lnTo>
                    <a:pt x="499808" y="62342"/>
                  </a:lnTo>
                  <a:lnTo>
                    <a:pt x="489510" y="44912"/>
                  </a:lnTo>
                  <a:lnTo>
                    <a:pt x="485838" y="25512"/>
                  </a:lnTo>
                  <a:lnTo>
                    <a:pt x="485838" y="6321"/>
                  </a:lnTo>
                  <a:close/>
                </a:path>
                <a:path w="592454" h="201929">
                  <a:moveTo>
                    <a:pt x="482903" y="6321"/>
                  </a:moveTo>
                  <a:lnTo>
                    <a:pt x="470711" y="6321"/>
                  </a:lnTo>
                  <a:lnTo>
                    <a:pt x="470711" y="25512"/>
                  </a:lnTo>
                  <a:lnTo>
                    <a:pt x="474754" y="50253"/>
                  </a:lnTo>
                  <a:lnTo>
                    <a:pt x="477365" y="55222"/>
                  </a:lnTo>
                  <a:lnTo>
                    <a:pt x="478842" y="52264"/>
                  </a:lnTo>
                  <a:lnTo>
                    <a:pt x="482903" y="25512"/>
                  </a:lnTo>
                  <a:lnTo>
                    <a:pt x="482903" y="6321"/>
                  </a:lnTo>
                  <a:close/>
                </a:path>
                <a:path w="592454" h="201929">
                  <a:moveTo>
                    <a:pt x="565763" y="36801"/>
                  </a:moveTo>
                  <a:lnTo>
                    <a:pt x="521511" y="36801"/>
                  </a:lnTo>
                  <a:lnTo>
                    <a:pt x="521511" y="52380"/>
                  </a:lnTo>
                  <a:lnTo>
                    <a:pt x="565763" y="52380"/>
                  </a:lnTo>
                  <a:lnTo>
                    <a:pt x="565763" y="36801"/>
                  </a:lnTo>
                  <a:close/>
                </a:path>
                <a:path w="592454" h="201929">
                  <a:moveTo>
                    <a:pt x="584503" y="36801"/>
                  </a:moveTo>
                  <a:lnTo>
                    <a:pt x="573666" y="36801"/>
                  </a:lnTo>
                  <a:lnTo>
                    <a:pt x="573666" y="52380"/>
                  </a:lnTo>
                  <a:lnTo>
                    <a:pt x="584503" y="52380"/>
                  </a:lnTo>
                  <a:lnTo>
                    <a:pt x="584503" y="36801"/>
                  </a:lnTo>
                  <a:close/>
                </a:path>
                <a:path w="592454" h="201929">
                  <a:moveTo>
                    <a:pt x="584503" y="115824"/>
                  </a:moveTo>
                  <a:lnTo>
                    <a:pt x="453100" y="115824"/>
                  </a:lnTo>
                  <a:lnTo>
                    <a:pt x="453100" y="130725"/>
                  </a:lnTo>
                  <a:lnTo>
                    <a:pt x="565989" y="130725"/>
                  </a:lnTo>
                  <a:lnTo>
                    <a:pt x="565989" y="150593"/>
                  </a:lnTo>
                  <a:lnTo>
                    <a:pt x="453778" y="150593"/>
                  </a:lnTo>
                  <a:lnTo>
                    <a:pt x="453778" y="201393"/>
                  </a:lnTo>
                  <a:lnTo>
                    <a:pt x="592179" y="201393"/>
                  </a:lnTo>
                  <a:lnTo>
                    <a:pt x="592179" y="195523"/>
                  </a:lnTo>
                  <a:lnTo>
                    <a:pt x="472066" y="195523"/>
                  </a:lnTo>
                  <a:lnTo>
                    <a:pt x="472066" y="164592"/>
                  </a:lnTo>
                  <a:lnTo>
                    <a:pt x="584503" y="164592"/>
                  </a:lnTo>
                  <a:lnTo>
                    <a:pt x="584503" y="115824"/>
                  </a:lnTo>
                  <a:close/>
                </a:path>
                <a:path w="592454" h="201929">
                  <a:moveTo>
                    <a:pt x="592179" y="186492"/>
                  </a:moveTo>
                  <a:lnTo>
                    <a:pt x="472066" y="186492"/>
                  </a:lnTo>
                  <a:lnTo>
                    <a:pt x="472066" y="195523"/>
                  </a:lnTo>
                  <a:lnTo>
                    <a:pt x="592179" y="195523"/>
                  </a:lnTo>
                  <a:lnTo>
                    <a:pt x="592179" y="186492"/>
                  </a:lnTo>
                  <a:close/>
                </a:path>
              </a:pathLst>
            </a:custGeom>
            <a:solidFill>
              <a:srgbClr val="C3C3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/>
          <p:nvPr/>
        </p:nvSpPr>
        <p:spPr>
          <a:xfrm>
            <a:off x="3106700" y="2609986"/>
            <a:ext cx="1417955" cy="1029969"/>
          </a:xfrm>
          <a:custGeom>
            <a:avLst/>
            <a:gdLst/>
            <a:ahLst/>
            <a:cxnLst/>
            <a:rect l="l" t="t" r="r" b="b"/>
            <a:pathLst>
              <a:path w="1417954" h="1029970">
                <a:moveTo>
                  <a:pt x="1417884" y="0"/>
                </a:moveTo>
                <a:lnTo>
                  <a:pt x="0" y="0"/>
                </a:lnTo>
                <a:lnTo>
                  <a:pt x="0" y="1029546"/>
                </a:lnTo>
                <a:lnTo>
                  <a:pt x="1417884" y="1029546"/>
                </a:lnTo>
                <a:lnTo>
                  <a:pt x="1417884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106700" y="3964657"/>
            <a:ext cx="1417955" cy="1029969"/>
          </a:xfrm>
          <a:custGeom>
            <a:avLst/>
            <a:gdLst/>
            <a:ahLst/>
            <a:cxnLst/>
            <a:rect l="l" t="t" r="r" b="b"/>
            <a:pathLst>
              <a:path w="1417954" h="1029970">
                <a:moveTo>
                  <a:pt x="1417884" y="0"/>
                </a:moveTo>
                <a:lnTo>
                  <a:pt x="0" y="0"/>
                </a:lnTo>
                <a:lnTo>
                  <a:pt x="0" y="1029546"/>
                </a:lnTo>
                <a:lnTo>
                  <a:pt x="1417884" y="1029546"/>
                </a:lnTo>
                <a:lnTo>
                  <a:pt x="1417884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106700" y="5319328"/>
            <a:ext cx="1417955" cy="1011555"/>
          </a:xfrm>
          <a:custGeom>
            <a:avLst/>
            <a:gdLst/>
            <a:ahLst/>
            <a:cxnLst/>
            <a:rect l="l" t="t" r="r" b="b"/>
            <a:pathLst>
              <a:path w="1417954" h="1011554">
                <a:moveTo>
                  <a:pt x="1417884" y="0"/>
                </a:moveTo>
                <a:lnTo>
                  <a:pt x="0" y="0"/>
                </a:lnTo>
                <a:lnTo>
                  <a:pt x="0" y="1011484"/>
                </a:lnTo>
                <a:lnTo>
                  <a:pt x="1417884" y="1011484"/>
                </a:lnTo>
                <a:lnTo>
                  <a:pt x="1417884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106700" y="6673986"/>
            <a:ext cx="1417955" cy="1038860"/>
          </a:xfrm>
          <a:custGeom>
            <a:avLst/>
            <a:gdLst/>
            <a:ahLst/>
            <a:cxnLst/>
            <a:rect l="l" t="t" r="r" b="b"/>
            <a:pathLst>
              <a:path w="1417954" h="1038859">
                <a:moveTo>
                  <a:pt x="1417884" y="0"/>
                </a:moveTo>
                <a:lnTo>
                  <a:pt x="0" y="0"/>
                </a:lnTo>
                <a:lnTo>
                  <a:pt x="0" y="1038577"/>
                </a:lnTo>
                <a:lnTo>
                  <a:pt x="1417884" y="1038577"/>
                </a:lnTo>
                <a:lnTo>
                  <a:pt x="1417884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106700" y="8028657"/>
            <a:ext cx="1417955" cy="1021080"/>
          </a:xfrm>
          <a:custGeom>
            <a:avLst/>
            <a:gdLst/>
            <a:ahLst/>
            <a:cxnLst/>
            <a:rect l="l" t="t" r="r" b="b"/>
            <a:pathLst>
              <a:path w="1417954" h="1021079">
                <a:moveTo>
                  <a:pt x="1417884" y="0"/>
                </a:moveTo>
                <a:lnTo>
                  <a:pt x="0" y="0"/>
                </a:lnTo>
                <a:lnTo>
                  <a:pt x="0" y="1020515"/>
                </a:lnTo>
                <a:lnTo>
                  <a:pt x="1417884" y="1020515"/>
                </a:lnTo>
                <a:lnTo>
                  <a:pt x="1417884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106700" y="3786700"/>
            <a:ext cx="6793230" cy="13335"/>
          </a:xfrm>
          <a:custGeom>
            <a:avLst/>
            <a:gdLst/>
            <a:ahLst/>
            <a:cxnLst/>
            <a:rect l="l" t="t" r="r" b="b"/>
            <a:pathLst>
              <a:path w="6793230" h="13335">
                <a:moveTo>
                  <a:pt x="6792680" y="0"/>
                </a:moveTo>
                <a:lnTo>
                  <a:pt x="0" y="0"/>
                </a:lnTo>
                <a:lnTo>
                  <a:pt x="0" y="12740"/>
                </a:lnTo>
                <a:lnTo>
                  <a:pt x="6792680" y="12740"/>
                </a:lnTo>
                <a:lnTo>
                  <a:pt x="6792680" y="0"/>
                </a:lnTo>
                <a:close/>
              </a:path>
            </a:pathLst>
          </a:custGeom>
          <a:solidFill>
            <a:srgbClr val="C5C5C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106700" y="5150400"/>
            <a:ext cx="6793230" cy="13335"/>
          </a:xfrm>
          <a:custGeom>
            <a:avLst/>
            <a:gdLst/>
            <a:ahLst/>
            <a:cxnLst/>
            <a:rect l="l" t="t" r="r" b="b"/>
            <a:pathLst>
              <a:path w="6793230" h="13335">
                <a:moveTo>
                  <a:pt x="6792680" y="0"/>
                </a:moveTo>
                <a:lnTo>
                  <a:pt x="0" y="0"/>
                </a:lnTo>
                <a:lnTo>
                  <a:pt x="0" y="12740"/>
                </a:lnTo>
                <a:lnTo>
                  <a:pt x="6792680" y="12740"/>
                </a:lnTo>
                <a:lnTo>
                  <a:pt x="6792680" y="0"/>
                </a:lnTo>
                <a:close/>
              </a:path>
            </a:pathLst>
          </a:custGeom>
          <a:solidFill>
            <a:srgbClr val="C5C5C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106700" y="6498688"/>
            <a:ext cx="6793230" cy="13335"/>
          </a:xfrm>
          <a:custGeom>
            <a:avLst/>
            <a:gdLst/>
            <a:ahLst/>
            <a:cxnLst/>
            <a:rect l="l" t="t" r="r" b="b"/>
            <a:pathLst>
              <a:path w="6793230" h="13334">
                <a:moveTo>
                  <a:pt x="6792680" y="0"/>
                </a:moveTo>
                <a:lnTo>
                  <a:pt x="0" y="0"/>
                </a:lnTo>
                <a:lnTo>
                  <a:pt x="0" y="12740"/>
                </a:lnTo>
                <a:lnTo>
                  <a:pt x="6792680" y="12740"/>
                </a:lnTo>
                <a:lnTo>
                  <a:pt x="6792680" y="0"/>
                </a:lnTo>
                <a:close/>
              </a:path>
            </a:pathLst>
          </a:custGeom>
          <a:solidFill>
            <a:srgbClr val="C5C5C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106700" y="7862388"/>
            <a:ext cx="6793230" cy="13335"/>
          </a:xfrm>
          <a:custGeom>
            <a:avLst/>
            <a:gdLst/>
            <a:ahLst/>
            <a:cxnLst/>
            <a:rect l="l" t="t" r="r" b="b"/>
            <a:pathLst>
              <a:path w="6793230" h="13334">
                <a:moveTo>
                  <a:pt x="6792680" y="0"/>
                </a:moveTo>
                <a:lnTo>
                  <a:pt x="0" y="0"/>
                </a:lnTo>
                <a:lnTo>
                  <a:pt x="0" y="12740"/>
                </a:lnTo>
                <a:lnTo>
                  <a:pt x="6792680" y="12740"/>
                </a:lnTo>
                <a:lnTo>
                  <a:pt x="6792680" y="0"/>
                </a:lnTo>
                <a:close/>
              </a:path>
            </a:pathLst>
          </a:custGeom>
          <a:solidFill>
            <a:srgbClr val="C5C5C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955913" y="2785218"/>
            <a:ext cx="629285" cy="170815"/>
          </a:xfrm>
          <a:custGeom>
            <a:avLst/>
            <a:gdLst/>
            <a:ahLst/>
            <a:cxnLst/>
            <a:rect l="l" t="t" r="r" b="b"/>
            <a:pathLst>
              <a:path w="629285" h="170814">
                <a:moveTo>
                  <a:pt x="45714" y="17568"/>
                </a:moveTo>
                <a:lnTo>
                  <a:pt x="42881" y="17568"/>
                </a:lnTo>
                <a:lnTo>
                  <a:pt x="42881" y="31358"/>
                </a:lnTo>
                <a:lnTo>
                  <a:pt x="39820" y="49011"/>
                </a:lnTo>
                <a:lnTo>
                  <a:pt x="31145" y="64770"/>
                </a:lnTo>
                <a:lnTo>
                  <a:pt x="17618" y="77660"/>
                </a:lnTo>
                <a:lnTo>
                  <a:pt x="0" y="86707"/>
                </a:lnTo>
                <a:lnTo>
                  <a:pt x="8311" y="98985"/>
                </a:lnTo>
                <a:lnTo>
                  <a:pt x="27754" y="88525"/>
                </a:lnTo>
                <a:lnTo>
                  <a:pt x="42715" y="73105"/>
                </a:lnTo>
                <a:lnTo>
                  <a:pt x="51031" y="56336"/>
                </a:lnTo>
                <a:lnTo>
                  <a:pt x="48988" y="52285"/>
                </a:lnTo>
                <a:lnTo>
                  <a:pt x="45744" y="31358"/>
                </a:lnTo>
                <a:lnTo>
                  <a:pt x="45714" y="17568"/>
                </a:lnTo>
                <a:close/>
              </a:path>
              <a:path w="629285" h="170814">
                <a:moveTo>
                  <a:pt x="58560" y="17568"/>
                </a:moveTo>
                <a:lnTo>
                  <a:pt x="55726" y="17568"/>
                </a:lnTo>
                <a:lnTo>
                  <a:pt x="55726" y="31358"/>
                </a:lnTo>
                <a:lnTo>
                  <a:pt x="52329" y="53719"/>
                </a:lnTo>
                <a:lnTo>
                  <a:pt x="51031" y="56336"/>
                </a:lnTo>
                <a:lnTo>
                  <a:pt x="58300" y="70744"/>
                </a:lnTo>
                <a:lnTo>
                  <a:pt x="72890" y="85520"/>
                </a:lnTo>
                <a:lnTo>
                  <a:pt x="91996" y="95585"/>
                </a:lnTo>
                <a:lnTo>
                  <a:pt x="100119" y="83306"/>
                </a:lnTo>
                <a:lnTo>
                  <a:pt x="83026" y="74761"/>
                </a:lnTo>
                <a:lnTo>
                  <a:pt x="69918" y="62550"/>
                </a:lnTo>
                <a:lnTo>
                  <a:pt x="61520" y="47683"/>
                </a:lnTo>
                <a:lnTo>
                  <a:pt x="58594" y="31358"/>
                </a:lnTo>
                <a:lnTo>
                  <a:pt x="58560" y="17568"/>
                </a:lnTo>
                <a:close/>
              </a:path>
              <a:path w="629285" h="170814">
                <a:moveTo>
                  <a:pt x="55726" y="17568"/>
                </a:moveTo>
                <a:lnTo>
                  <a:pt x="45714" y="17568"/>
                </a:lnTo>
                <a:lnTo>
                  <a:pt x="45744" y="31358"/>
                </a:lnTo>
                <a:lnTo>
                  <a:pt x="48988" y="52285"/>
                </a:lnTo>
                <a:lnTo>
                  <a:pt x="51031" y="56336"/>
                </a:lnTo>
                <a:lnTo>
                  <a:pt x="52329" y="53719"/>
                </a:lnTo>
                <a:lnTo>
                  <a:pt x="55726" y="31358"/>
                </a:lnTo>
                <a:lnTo>
                  <a:pt x="55726" y="17568"/>
                </a:lnTo>
                <a:close/>
              </a:path>
              <a:path w="629285" h="170814">
                <a:moveTo>
                  <a:pt x="96152" y="11900"/>
                </a:moveTo>
                <a:lnTo>
                  <a:pt x="4911" y="11900"/>
                </a:lnTo>
                <a:lnTo>
                  <a:pt x="4911" y="24746"/>
                </a:lnTo>
                <a:lnTo>
                  <a:pt x="42881" y="24746"/>
                </a:lnTo>
                <a:lnTo>
                  <a:pt x="42881" y="17568"/>
                </a:lnTo>
                <a:lnTo>
                  <a:pt x="96152" y="17568"/>
                </a:lnTo>
                <a:lnTo>
                  <a:pt x="96152" y="11900"/>
                </a:lnTo>
                <a:close/>
              </a:path>
              <a:path w="629285" h="170814">
                <a:moveTo>
                  <a:pt x="96152" y="17568"/>
                </a:moveTo>
                <a:lnTo>
                  <a:pt x="58560" y="17568"/>
                </a:lnTo>
                <a:lnTo>
                  <a:pt x="58560" y="24746"/>
                </a:lnTo>
                <a:lnTo>
                  <a:pt x="96152" y="24746"/>
                </a:lnTo>
                <a:lnTo>
                  <a:pt x="96152" y="17568"/>
                </a:lnTo>
                <a:close/>
              </a:path>
              <a:path w="629285" h="170814">
                <a:moveTo>
                  <a:pt x="133366" y="0"/>
                </a:moveTo>
                <a:lnTo>
                  <a:pt x="117687" y="0"/>
                </a:lnTo>
                <a:lnTo>
                  <a:pt x="117687" y="102763"/>
                </a:lnTo>
                <a:lnTo>
                  <a:pt x="133366" y="102763"/>
                </a:lnTo>
                <a:lnTo>
                  <a:pt x="133366" y="57993"/>
                </a:lnTo>
                <a:lnTo>
                  <a:pt x="129021" y="57993"/>
                </a:lnTo>
                <a:lnTo>
                  <a:pt x="129021" y="44959"/>
                </a:lnTo>
                <a:lnTo>
                  <a:pt x="133366" y="44959"/>
                </a:lnTo>
                <a:lnTo>
                  <a:pt x="133366" y="0"/>
                </a:lnTo>
                <a:close/>
              </a:path>
              <a:path w="629285" h="170814">
                <a:moveTo>
                  <a:pt x="133366" y="44959"/>
                </a:moveTo>
                <a:lnTo>
                  <a:pt x="129021" y="44959"/>
                </a:lnTo>
                <a:lnTo>
                  <a:pt x="129021" y="57993"/>
                </a:lnTo>
                <a:lnTo>
                  <a:pt x="133366" y="57993"/>
                </a:lnTo>
                <a:lnTo>
                  <a:pt x="133366" y="44959"/>
                </a:lnTo>
                <a:close/>
              </a:path>
              <a:path w="629285" h="170814">
                <a:moveTo>
                  <a:pt x="158679" y="44959"/>
                </a:moveTo>
                <a:lnTo>
                  <a:pt x="133366" y="44959"/>
                </a:lnTo>
                <a:lnTo>
                  <a:pt x="133366" y="57993"/>
                </a:lnTo>
                <a:lnTo>
                  <a:pt x="158679" y="57993"/>
                </a:lnTo>
                <a:lnTo>
                  <a:pt x="158679" y="44959"/>
                </a:lnTo>
                <a:close/>
              </a:path>
              <a:path w="629285" h="170814">
                <a:moveTo>
                  <a:pt x="133366" y="111831"/>
                </a:moveTo>
                <a:lnTo>
                  <a:pt x="22479" y="111831"/>
                </a:lnTo>
                <a:lnTo>
                  <a:pt x="22479" y="124865"/>
                </a:lnTo>
                <a:lnTo>
                  <a:pt x="117687" y="124865"/>
                </a:lnTo>
                <a:lnTo>
                  <a:pt x="117687" y="170769"/>
                </a:lnTo>
                <a:lnTo>
                  <a:pt x="133366" y="170769"/>
                </a:lnTo>
                <a:lnTo>
                  <a:pt x="133366" y="111831"/>
                </a:lnTo>
                <a:close/>
              </a:path>
              <a:path w="629285" h="170814">
                <a:moveTo>
                  <a:pt x="244049" y="115042"/>
                </a:moveTo>
                <a:lnTo>
                  <a:pt x="193423" y="115042"/>
                </a:lnTo>
                <a:lnTo>
                  <a:pt x="193423" y="168502"/>
                </a:lnTo>
                <a:lnTo>
                  <a:pt x="309977" y="168502"/>
                </a:lnTo>
                <a:lnTo>
                  <a:pt x="309977" y="155845"/>
                </a:lnTo>
                <a:lnTo>
                  <a:pt x="208913" y="155845"/>
                </a:lnTo>
                <a:lnTo>
                  <a:pt x="208913" y="127510"/>
                </a:lnTo>
                <a:lnTo>
                  <a:pt x="309977" y="127510"/>
                </a:lnTo>
                <a:lnTo>
                  <a:pt x="309977" y="120143"/>
                </a:lnTo>
                <a:lnTo>
                  <a:pt x="244049" y="120143"/>
                </a:lnTo>
                <a:lnTo>
                  <a:pt x="244049" y="115042"/>
                </a:lnTo>
                <a:close/>
              </a:path>
              <a:path w="629285" h="170814">
                <a:moveTo>
                  <a:pt x="309977" y="127510"/>
                </a:moveTo>
                <a:lnTo>
                  <a:pt x="294675" y="127510"/>
                </a:lnTo>
                <a:lnTo>
                  <a:pt x="294675" y="155845"/>
                </a:lnTo>
                <a:lnTo>
                  <a:pt x="309977" y="155845"/>
                </a:lnTo>
                <a:lnTo>
                  <a:pt x="309977" y="127510"/>
                </a:lnTo>
                <a:close/>
              </a:path>
              <a:path w="629285" h="170814">
                <a:moveTo>
                  <a:pt x="259539" y="90674"/>
                </a:moveTo>
                <a:lnTo>
                  <a:pt x="244049" y="90674"/>
                </a:lnTo>
                <a:lnTo>
                  <a:pt x="244049" y="120143"/>
                </a:lnTo>
                <a:lnTo>
                  <a:pt x="259539" y="120143"/>
                </a:lnTo>
                <a:lnTo>
                  <a:pt x="259539" y="90674"/>
                </a:lnTo>
                <a:close/>
              </a:path>
              <a:path w="629285" h="170814">
                <a:moveTo>
                  <a:pt x="309977" y="115042"/>
                </a:moveTo>
                <a:lnTo>
                  <a:pt x="259539" y="115042"/>
                </a:lnTo>
                <a:lnTo>
                  <a:pt x="259539" y="120143"/>
                </a:lnTo>
                <a:lnTo>
                  <a:pt x="309977" y="120143"/>
                </a:lnTo>
                <a:lnTo>
                  <a:pt x="309977" y="115042"/>
                </a:lnTo>
                <a:close/>
              </a:path>
              <a:path w="629285" h="170814">
                <a:moveTo>
                  <a:pt x="328867" y="82362"/>
                </a:moveTo>
                <a:lnTo>
                  <a:pt x="174532" y="82362"/>
                </a:lnTo>
                <a:lnTo>
                  <a:pt x="174532" y="95207"/>
                </a:lnTo>
                <a:lnTo>
                  <a:pt x="244049" y="95207"/>
                </a:lnTo>
                <a:lnTo>
                  <a:pt x="244049" y="90674"/>
                </a:lnTo>
                <a:lnTo>
                  <a:pt x="328867" y="90674"/>
                </a:lnTo>
                <a:lnTo>
                  <a:pt x="328867" y="82362"/>
                </a:lnTo>
                <a:close/>
              </a:path>
              <a:path w="629285" h="170814">
                <a:moveTo>
                  <a:pt x="328867" y="90674"/>
                </a:moveTo>
                <a:lnTo>
                  <a:pt x="259539" y="90674"/>
                </a:lnTo>
                <a:lnTo>
                  <a:pt x="259539" y="95207"/>
                </a:lnTo>
                <a:lnTo>
                  <a:pt x="328867" y="95207"/>
                </a:lnTo>
                <a:lnTo>
                  <a:pt x="328867" y="90674"/>
                </a:lnTo>
                <a:close/>
              </a:path>
              <a:path w="629285" h="170814">
                <a:moveTo>
                  <a:pt x="214769" y="53837"/>
                </a:moveTo>
                <a:lnTo>
                  <a:pt x="189645" y="53837"/>
                </a:lnTo>
                <a:lnTo>
                  <a:pt x="189645" y="66683"/>
                </a:lnTo>
                <a:lnTo>
                  <a:pt x="313566" y="66683"/>
                </a:lnTo>
                <a:lnTo>
                  <a:pt x="313566" y="62149"/>
                </a:lnTo>
                <a:lnTo>
                  <a:pt x="214769" y="62149"/>
                </a:lnTo>
                <a:lnTo>
                  <a:pt x="214769" y="53837"/>
                </a:lnTo>
                <a:close/>
              </a:path>
              <a:path w="629285" h="170814">
                <a:moveTo>
                  <a:pt x="230448" y="10956"/>
                </a:moveTo>
                <a:lnTo>
                  <a:pt x="214769" y="10956"/>
                </a:lnTo>
                <a:lnTo>
                  <a:pt x="214769" y="62149"/>
                </a:lnTo>
                <a:lnTo>
                  <a:pt x="230448" y="62149"/>
                </a:lnTo>
                <a:lnTo>
                  <a:pt x="230448" y="10956"/>
                </a:lnTo>
                <a:close/>
              </a:path>
              <a:path w="629285" h="170814">
                <a:moveTo>
                  <a:pt x="272951" y="53837"/>
                </a:moveTo>
                <a:lnTo>
                  <a:pt x="230448" y="53837"/>
                </a:lnTo>
                <a:lnTo>
                  <a:pt x="230448" y="62149"/>
                </a:lnTo>
                <a:lnTo>
                  <a:pt x="272951" y="62149"/>
                </a:lnTo>
                <a:lnTo>
                  <a:pt x="272951" y="53837"/>
                </a:lnTo>
                <a:close/>
              </a:path>
              <a:path w="629285" h="170814">
                <a:moveTo>
                  <a:pt x="288441" y="10956"/>
                </a:moveTo>
                <a:lnTo>
                  <a:pt x="272951" y="10956"/>
                </a:lnTo>
                <a:lnTo>
                  <a:pt x="272951" y="62149"/>
                </a:lnTo>
                <a:lnTo>
                  <a:pt x="288441" y="62149"/>
                </a:lnTo>
                <a:lnTo>
                  <a:pt x="288441" y="10956"/>
                </a:lnTo>
                <a:close/>
              </a:path>
              <a:path w="629285" h="170814">
                <a:moveTo>
                  <a:pt x="313566" y="53837"/>
                </a:moveTo>
                <a:lnTo>
                  <a:pt x="288441" y="53837"/>
                </a:lnTo>
                <a:lnTo>
                  <a:pt x="288441" y="62149"/>
                </a:lnTo>
                <a:lnTo>
                  <a:pt x="313566" y="62149"/>
                </a:lnTo>
                <a:lnTo>
                  <a:pt x="313566" y="53837"/>
                </a:lnTo>
                <a:close/>
              </a:path>
              <a:path w="629285" h="170814">
                <a:moveTo>
                  <a:pt x="314321" y="5289"/>
                </a:moveTo>
                <a:lnTo>
                  <a:pt x="188889" y="5289"/>
                </a:lnTo>
                <a:lnTo>
                  <a:pt x="188889" y="18134"/>
                </a:lnTo>
                <a:lnTo>
                  <a:pt x="214769" y="18134"/>
                </a:lnTo>
                <a:lnTo>
                  <a:pt x="214769" y="10956"/>
                </a:lnTo>
                <a:lnTo>
                  <a:pt x="314321" y="10956"/>
                </a:lnTo>
                <a:lnTo>
                  <a:pt x="314321" y="5289"/>
                </a:lnTo>
                <a:close/>
              </a:path>
              <a:path w="629285" h="170814">
                <a:moveTo>
                  <a:pt x="272951" y="10956"/>
                </a:moveTo>
                <a:lnTo>
                  <a:pt x="230448" y="10956"/>
                </a:lnTo>
                <a:lnTo>
                  <a:pt x="230448" y="18134"/>
                </a:lnTo>
                <a:lnTo>
                  <a:pt x="272951" y="18134"/>
                </a:lnTo>
                <a:lnTo>
                  <a:pt x="272951" y="10956"/>
                </a:lnTo>
                <a:close/>
              </a:path>
              <a:path w="629285" h="170814">
                <a:moveTo>
                  <a:pt x="314321" y="10956"/>
                </a:moveTo>
                <a:lnTo>
                  <a:pt x="288441" y="10956"/>
                </a:lnTo>
                <a:lnTo>
                  <a:pt x="288441" y="18134"/>
                </a:lnTo>
                <a:lnTo>
                  <a:pt x="314321" y="18134"/>
                </a:lnTo>
                <a:lnTo>
                  <a:pt x="314321" y="10956"/>
                </a:lnTo>
                <a:close/>
              </a:path>
              <a:path w="629285" h="170814">
                <a:moveTo>
                  <a:pt x="488854" y="0"/>
                </a:moveTo>
                <a:lnTo>
                  <a:pt x="473175" y="0"/>
                </a:lnTo>
                <a:lnTo>
                  <a:pt x="473175" y="101063"/>
                </a:lnTo>
                <a:lnTo>
                  <a:pt x="488854" y="101063"/>
                </a:lnTo>
                <a:lnTo>
                  <a:pt x="488854" y="74239"/>
                </a:lnTo>
                <a:lnTo>
                  <a:pt x="479598" y="74239"/>
                </a:lnTo>
                <a:lnTo>
                  <a:pt x="479598" y="61582"/>
                </a:lnTo>
                <a:lnTo>
                  <a:pt x="488854" y="61582"/>
                </a:lnTo>
                <a:lnTo>
                  <a:pt x="488854" y="40425"/>
                </a:lnTo>
                <a:lnTo>
                  <a:pt x="479220" y="40425"/>
                </a:lnTo>
                <a:lnTo>
                  <a:pt x="479220" y="27580"/>
                </a:lnTo>
                <a:lnTo>
                  <a:pt x="488854" y="27580"/>
                </a:lnTo>
                <a:lnTo>
                  <a:pt x="488854" y="0"/>
                </a:lnTo>
                <a:close/>
              </a:path>
              <a:path w="629285" h="170814">
                <a:moveTo>
                  <a:pt x="434261" y="12845"/>
                </a:moveTo>
                <a:lnTo>
                  <a:pt x="356243" y="12845"/>
                </a:lnTo>
                <a:lnTo>
                  <a:pt x="356243" y="88784"/>
                </a:lnTo>
                <a:lnTo>
                  <a:pt x="434261" y="88784"/>
                </a:lnTo>
                <a:lnTo>
                  <a:pt x="434261" y="76317"/>
                </a:lnTo>
                <a:lnTo>
                  <a:pt x="371545" y="76317"/>
                </a:lnTo>
                <a:lnTo>
                  <a:pt x="371545" y="25502"/>
                </a:lnTo>
                <a:lnTo>
                  <a:pt x="434261" y="25502"/>
                </a:lnTo>
                <a:lnTo>
                  <a:pt x="434261" y="12845"/>
                </a:lnTo>
                <a:close/>
              </a:path>
              <a:path w="629285" h="170814">
                <a:moveTo>
                  <a:pt x="434261" y="25502"/>
                </a:moveTo>
                <a:lnTo>
                  <a:pt x="418771" y="25502"/>
                </a:lnTo>
                <a:lnTo>
                  <a:pt x="418771" y="76317"/>
                </a:lnTo>
                <a:lnTo>
                  <a:pt x="434261" y="76317"/>
                </a:lnTo>
                <a:lnTo>
                  <a:pt x="434261" y="74239"/>
                </a:lnTo>
                <a:lnTo>
                  <a:pt x="429916" y="74239"/>
                </a:lnTo>
                <a:lnTo>
                  <a:pt x="429916" y="61582"/>
                </a:lnTo>
                <a:lnTo>
                  <a:pt x="434261" y="61582"/>
                </a:lnTo>
                <a:lnTo>
                  <a:pt x="434261" y="40425"/>
                </a:lnTo>
                <a:lnTo>
                  <a:pt x="429916" y="40425"/>
                </a:lnTo>
                <a:lnTo>
                  <a:pt x="429916" y="27580"/>
                </a:lnTo>
                <a:lnTo>
                  <a:pt x="434261" y="27580"/>
                </a:lnTo>
                <a:lnTo>
                  <a:pt x="434261" y="25502"/>
                </a:lnTo>
                <a:close/>
              </a:path>
              <a:path w="629285" h="170814">
                <a:moveTo>
                  <a:pt x="434261" y="61582"/>
                </a:moveTo>
                <a:lnTo>
                  <a:pt x="429916" y="61582"/>
                </a:lnTo>
                <a:lnTo>
                  <a:pt x="429916" y="74239"/>
                </a:lnTo>
                <a:lnTo>
                  <a:pt x="434261" y="74239"/>
                </a:lnTo>
                <a:lnTo>
                  <a:pt x="434261" y="61582"/>
                </a:lnTo>
                <a:close/>
              </a:path>
              <a:path w="629285" h="170814">
                <a:moveTo>
                  <a:pt x="473175" y="61582"/>
                </a:moveTo>
                <a:lnTo>
                  <a:pt x="434261" y="61582"/>
                </a:lnTo>
                <a:lnTo>
                  <a:pt x="434261" y="74239"/>
                </a:lnTo>
                <a:lnTo>
                  <a:pt x="473175" y="74239"/>
                </a:lnTo>
                <a:lnTo>
                  <a:pt x="473175" y="61582"/>
                </a:lnTo>
                <a:close/>
              </a:path>
              <a:path w="629285" h="170814">
                <a:moveTo>
                  <a:pt x="488854" y="61582"/>
                </a:moveTo>
                <a:lnTo>
                  <a:pt x="479598" y="61582"/>
                </a:lnTo>
                <a:lnTo>
                  <a:pt x="479598" y="74239"/>
                </a:lnTo>
                <a:lnTo>
                  <a:pt x="488854" y="74239"/>
                </a:lnTo>
                <a:lnTo>
                  <a:pt x="488854" y="61582"/>
                </a:lnTo>
                <a:close/>
              </a:path>
              <a:path w="629285" h="170814">
                <a:moveTo>
                  <a:pt x="434261" y="27580"/>
                </a:moveTo>
                <a:lnTo>
                  <a:pt x="429916" y="27580"/>
                </a:lnTo>
                <a:lnTo>
                  <a:pt x="429916" y="40425"/>
                </a:lnTo>
                <a:lnTo>
                  <a:pt x="434261" y="40425"/>
                </a:lnTo>
                <a:lnTo>
                  <a:pt x="434261" y="27580"/>
                </a:lnTo>
                <a:close/>
              </a:path>
              <a:path w="629285" h="170814">
                <a:moveTo>
                  <a:pt x="473175" y="27580"/>
                </a:moveTo>
                <a:lnTo>
                  <a:pt x="434261" y="27580"/>
                </a:lnTo>
                <a:lnTo>
                  <a:pt x="434261" y="40425"/>
                </a:lnTo>
                <a:lnTo>
                  <a:pt x="473175" y="40425"/>
                </a:lnTo>
                <a:lnTo>
                  <a:pt x="473175" y="27580"/>
                </a:lnTo>
                <a:close/>
              </a:path>
              <a:path w="629285" h="170814">
                <a:moveTo>
                  <a:pt x="488854" y="27580"/>
                </a:moveTo>
                <a:lnTo>
                  <a:pt x="479220" y="27580"/>
                </a:lnTo>
                <a:lnTo>
                  <a:pt x="479220" y="40425"/>
                </a:lnTo>
                <a:lnTo>
                  <a:pt x="488854" y="40425"/>
                </a:lnTo>
                <a:lnTo>
                  <a:pt x="488854" y="27580"/>
                </a:lnTo>
                <a:close/>
              </a:path>
              <a:path w="629285" h="170814">
                <a:moveTo>
                  <a:pt x="432750" y="105975"/>
                </a:moveTo>
                <a:lnTo>
                  <a:pt x="408933" y="108153"/>
                </a:lnTo>
                <a:lnTo>
                  <a:pt x="390978" y="114475"/>
                </a:lnTo>
                <a:lnTo>
                  <a:pt x="379647" y="124623"/>
                </a:lnTo>
                <a:lnTo>
                  <a:pt x="375700" y="138277"/>
                </a:lnTo>
                <a:lnTo>
                  <a:pt x="379647" y="151902"/>
                </a:lnTo>
                <a:lnTo>
                  <a:pt x="390978" y="161985"/>
                </a:lnTo>
                <a:lnTo>
                  <a:pt x="408933" y="168242"/>
                </a:lnTo>
                <a:lnTo>
                  <a:pt x="432750" y="170391"/>
                </a:lnTo>
                <a:lnTo>
                  <a:pt x="456457" y="168242"/>
                </a:lnTo>
                <a:lnTo>
                  <a:pt x="474356" y="161985"/>
                </a:lnTo>
                <a:lnTo>
                  <a:pt x="478700" y="158112"/>
                </a:lnTo>
                <a:lnTo>
                  <a:pt x="432750" y="158112"/>
                </a:lnTo>
                <a:lnTo>
                  <a:pt x="415447" y="156766"/>
                </a:lnTo>
                <a:lnTo>
                  <a:pt x="402430" y="152870"/>
                </a:lnTo>
                <a:lnTo>
                  <a:pt x="394231" y="146636"/>
                </a:lnTo>
                <a:lnTo>
                  <a:pt x="391380" y="138277"/>
                </a:lnTo>
                <a:lnTo>
                  <a:pt x="394231" y="129918"/>
                </a:lnTo>
                <a:lnTo>
                  <a:pt x="402430" y="123685"/>
                </a:lnTo>
                <a:lnTo>
                  <a:pt x="415447" y="119788"/>
                </a:lnTo>
                <a:lnTo>
                  <a:pt x="432750" y="118442"/>
                </a:lnTo>
                <a:lnTo>
                  <a:pt x="478777" y="118442"/>
                </a:lnTo>
                <a:lnTo>
                  <a:pt x="474356" y="114475"/>
                </a:lnTo>
                <a:lnTo>
                  <a:pt x="456457" y="108153"/>
                </a:lnTo>
                <a:lnTo>
                  <a:pt x="432750" y="105975"/>
                </a:lnTo>
                <a:close/>
              </a:path>
              <a:path w="629285" h="170814">
                <a:moveTo>
                  <a:pt x="478777" y="118442"/>
                </a:moveTo>
                <a:lnTo>
                  <a:pt x="432750" y="118442"/>
                </a:lnTo>
                <a:lnTo>
                  <a:pt x="450052" y="119788"/>
                </a:lnTo>
                <a:lnTo>
                  <a:pt x="463069" y="123685"/>
                </a:lnTo>
                <a:lnTo>
                  <a:pt x="471268" y="129918"/>
                </a:lnTo>
                <a:lnTo>
                  <a:pt x="474120" y="138277"/>
                </a:lnTo>
                <a:lnTo>
                  <a:pt x="471268" y="146636"/>
                </a:lnTo>
                <a:lnTo>
                  <a:pt x="463069" y="152870"/>
                </a:lnTo>
                <a:lnTo>
                  <a:pt x="450052" y="156766"/>
                </a:lnTo>
                <a:lnTo>
                  <a:pt x="432750" y="158112"/>
                </a:lnTo>
                <a:lnTo>
                  <a:pt x="478700" y="158112"/>
                </a:lnTo>
                <a:lnTo>
                  <a:pt x="485666" y="151902"/>
                </a:lnTo>
                <a:lnTo>
                  <a:pt x="489610" y="138277"/>
                </a:lnTo>
                <a:lnTo>
                  <a:pt x="485666" y="124623"/>
                </a:lnTo>
                <a:lnTo>
                  <a:pt x="478777" y="118442"/>
                </a:lnTo>
                <a:close/>
              </a:path>
              <a:path w="629285" h="170814">
                <a:moveTo>
                  <a:pt x="628962" y="38536"/>
                </a:moveTo>
                <a:lnTo>
                  <a:pt x="613472" y="38536"/>
                </a:lnTo>
                <a:lnTo>
                  <a:pt x="612716" y="52515"/>
                </a:lnTo>
                <a:lnTo>
                  <a:pt x="612716" y="156034"/>
                </a:lnTo>
                <a:lnTo>
                  <a:pt x="628962" y="156034"/>
                </a:lnTo>
                <a:lnTo>
                  <a:pt x="628962" y="38536"/>
                </a:lnTo>
                <a:close/>
              </a:path>
              <a:path w="629285" h="170814">
                <a:moveTo>
                  <a:pt x="628962" y="21157"/>
                </a:moveTo>
                <a:lnTo>
                  <a:pt x="615172" y="21157"/>
                </a:lnTo>
                <a:lnTo>
                  <a:pt x="578713" y="49492"/>
                </a:lnTo>
                <a:lnTo>
                  <a:pt x="587403" y="60638"/>
                </a:lnTo>
                <a:lnTo>
                  <a:pt x="601760" y="48926"/>
                </a:lnTo>
                <a:lnTo>
                  <a:pt x="609631" y="42251"/>
                </a:lnTo>
                <a:lnTo>
                  <a:pt x="611457" y="40551"/>
                </a:lnTo>
                <a:lnTo>
                  <a:pt x="613472" y="38536"/>
                </a:lnTo>
                <a:lnTo>
                  <a:pt x="628962" y="38536"/>
                </a:lnTo>
                <a:lnTo>
                  <a:pt x="628962" y="2115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967240" y="3216598"/>
            <a:ext cx="379730" cy="142875"/>
          </a:xfrm>
          <a:custGeom>
            <a:avLst/>
            <a:gdLst/>
            <a:ahLst/>
            <a:cxnLst/>
            <a:rect l="l" t="t" r="r" b="b"/>
            <a:pathLst>
              <a:path w="379729" h="142875">
                <a:moveTo>
                  <a:pt x="38095" y="14797"/>
                </a:moveTo>
                <a:lnTo>
                  <a:pt x="35734" y="14797"/>
                </a:lnTo>
                <a:lnTo>
                  <a:pt x="35734" y="26289"/>
                </a:lnTo>
                <a:lnTo>
                  <a:pt x="33183" y="41000"/>
                </a:lnTo>
                <a:lnTo>
                  <a:pt x="25954" y="54132"/>
                </a:lnTo>
                <a:lnTo>
                  <a:pt x="14681" y="64874"/>
                </a:lnTo>
                <a:lnTo>
                  <a:pt x="0" y="72413"/>
                </a:lnTo>
                <a:lnTo>
                  <a:pt x="6926" y="82645"/>
                </a:lnTo>
                <a:lnTo>
                  <a:pt x="23128" y="73928"/>
                </a:lnTo>
                <a:lnTo>
                  <a:pt x="35596" y="61079"/>
                </a:lnTo>
                <a:lnTo>
                  <a:pt x="42526" y="47104"/>
                </a:lnTo>
                <a:lnTo>
                  <a:pt x="40823" y="43728"/>
                </a:lnTo>
                <a:lnTo>
                  <a:pt x="38120" y="26289"/>
                </a:lnTo>
                <a:lnTo>
                  <a:pt x="38095" y="14797"/>
                </a:lnTo>
                <a:close/>
              </a:path>
              <a:path w="379729" h="142875">
                <a:moveTo>
                  <a:pt x="48800" y="14797"/>
                </a:moveTo>
                <a:lnTo>
                  <a:pt x="46438" y="14797"/>
                </a:lnTo>
                <a:lnTo>
                  <a:pt x="46438" y="26289"/>
                </a:lnTo>
                <a:lnTo>
                  <a:pt x="43607" y="44923"/>
                </a:lnTo>
                <a:lnTo>
                  <a:pt x="42526" y="47104"/>
                </a:lnTo>
                <a:lnTo>
                  <a:pt x="48583" y="59111"/>
                </a:lnTo>
                <a:lnTo>
                  <a:pt x="60742" y="71424"/>
                </a:lnTo>
                <a:lnTo>
                  <a:pt x="76663" y="79812"/>
                </a:lnTo>
                <a:lnTo>
                  <a:pt x="83432" y="69579"/>
                </a:lnTo>
                <a:lnTo>
                  <a:pt x="69188" y="62458"/>
                </a:lnTo>
                <a:lnTo>
                  <a:pt x="58265" y="52283"/>
                </a:lnTo>
                <a:lnTo>
                  <a:pt x="51267" y="39893"/>
                </a:lnTo>
                <a:lnTo>
                  <a:pt x="48828" y="26289"/>
                </a:lnTo>
                <a:lnTo>
                  <a:pt x="48800" y="14797"/>
                </a:lnTo>
                <a:close/>
              </a:path>
              <a:path w="379729" h="142875">
                <a:moveTo>
                  <a:pt x="46438" y="14797"/>
                </a:moveTo>
                <a:lnTo>
                  <a:pt x="38095" y="14797"/>
                </a:lnTo>
                <a:lnTo>
                  <a:pt x="38120" y="26289"/>
                </a:lnTo>
                <a:lnTo>
                  <a:pt x="40823" y="43728"/>
                </a:lnTo>
                <a:lnTo>
                  <a:pt x="42526" y="47104"/>
                </a:lnTo>
                <a:lnTo>
                  <a:pt x="43607" y="44923"/>
                </a:lnTo>
                <a:lnTo>
                  <a:pt x="46438" y="26289"/>
                </a:lnTo>
                <a:lnTo>
                  <a:pt x="46438" y="14797"/>
                </a:lnTo>
                <a:close/>
              </a:path>
              <a:path w="379729" h="142875">
                <a:moveTo>
                  <a:pt x="80126" y="10074"/>
                </a:moveTo>
                <a:lnTo>
                  <a:pt x="4092" y="10074"/>
                </a:lnTo>
                <a:lnTo>
                  <a:pt x="4092" y="20779"/>
                </a:lnTo>
                <a:lnTo>
                  <a:pt x="35734" y="20779"/>
                </a:lnTo>
                <a:lnTo>
                  <a:pt x="35734" y="14797"/>
                </a:lnTo>
                <a:lnTo>
                  <a:pt x="80126" y="14797"/>
                </a:lnTo>
                <a:lnTo>
                  <a:pt x="80126" y="10074"/>
                </a:lnTo>
                <a:close/>
              </a:path>
              <a:path w="379729" h="142875">
                <a:moveTo>
                  <a:pt x="80126" y="14797"/>
                </a:moveTo>
                <a:lnTo>
                  <a:pt x="48800" y="14797"/>
                </a:lnTo>
                <a:lnTo>
                  <a:pt x="48800" y="20779"/>
                </a:lnTo>
                <a:lnTo>
                  <a:pt x="80126" y="20779"/>
                </a:lnTo>
                <a:lnTo>
                  <a:pt x="80126" y="14797"/>
                </a:lnTo>
                <a:close/>
              </a:path>
              <a:path w="379729" h="142875">
                <a:moveTo>
                  <a:pt x="111138" y="157"/>
                </a:moveTo>
                <a:lnTo>
                  <a:pt x="98072" y="157"/>
                </a:lnTo>
                <a:lnTo>
                  <a:pt x="98072" y="85793"/>
                </a:lnTo>
                <a:lnTo>
                  <a:pt x="111138" y="85793"/>
                </a:lnTo>
                <a:lnTo>
                  <a:pt x="111138" y="48485"/>
                </a:lnTo>
                <a:lnTo>
                  <a:pt x="107517" y="48485"/>
                </a:lnTo>
                <a:lnTo>
                  <a:pt x="107517" y="37623"/>
                </a:lnTo>
                <a:lnTo>
                  <a:pt x="111138" y="37623"/>
                </a:lnTo>
                <a:lnTo>
                  <a:pt x="111138" y="157"/>
                </a:lnTo>
                <a:close/>
              </a:path>
              <a:path w="379729" h="142875">
                <a:moveTo>
                  <a:pt x="111138" y="37623"/>
                </a:moveTo>
                <a:lnTo>
                  <a:pt x="107517" y="37623"/>
                </a:lnTo>
                <a:lnTo>
                  <a:pt x="107517" y="48485"/>
                </a:lnTo>
                <a:lnTo>
                  <a:pt x="111138" y="48485"/>
                </a:lnTo>
                <a:lnTo>
                  <a:pt x="111138" y="37623"/>
                </a:lnTo>
                <a:close/>
              </a:path>
              <a:path w="379729" h="142875">
                <a:moveTo>
                  <a:pt x="132232" y="37623"/>
                </a:moveTo>
                <a:lnTo>
                  <a:pt x="111138" y="37623"/>
                </a:lnTo>
                <a:lnTo>
                  <a:pt x="111138" y="48485"/>
                </a:lnTo>
                <a:lnTo>
                  <a:pt x="132232" y="48485"/>
                </a:lnTo>
                <a:lnTo>
                  <a:pt x="132232" y="37623"/>
                </a:lnTo>
                <a:close/>
              </a:path>
              <a:path w="379729" h="142875">
                <a:moveTo>
                  <a:pt x="111138" y="93350"/>
                </a:moveTo>
                <a:lnTo>
                  <a:pt x="18733" y="93350"/>
                </a:lnTo>
                <a:lnTo>
                  <a:pt x="18733" y="104212"/>
                </a:lnTo>
                <a:lnTo>
                  <a:pt x="98072" y="104212"/>
                </a:lnTo>
                <a:lnTo>
                  <a:pt x="98072" y="142465"/>
                </a:lnTo>
                <a:lnTo>
                  <a:pt x="111138" y="142465"/>
                </a:lnTo>
                <a:lnTo>
                  <a:pt x="111138" y="93350"/>
                </a:lnTo>
                <a:close/>
              </a:path>
              <a:path w="379729" h="142875">
                <a:moveTo>
                  <a:pt x="255008" y="0"/>
                </a:moveTo>
                <a:lnTo>
                  <a:pt x="241785" y="0"/>
                </a:lnTo>
                <a:lnTo>
                  <a:pt x="241785" y="142465"/>
                </a:lnTo>
                <a:lnTo>
                  <a:pt x="255008" y="142465"/>
                </a:lnTo>
                <a:lnTo>
                  <a:pt x="255008" y="68635"/>
                </a:lnTo>
                <a:lnTo>
                  <a:pt x="251387" y="68635"/>
                </a:lnTo>
                <a:lnTo>
                  <a:pt x="251387" y="57773"/>
                </a:lnTo>
                <a:lnTo>
                  <a:pt x="255008" y="57773"/>
                </a:lnTo>
                <a:lnTo>
                  <a:pt x="255008" y="0"/>
                </a:lnTo>
                <a:close/>
              </a:path>
              <a:path w="379729" h="142875">
                <a:moveTo>
                  <a:pt x="255008" y="57773"/>
                </a:moveTo>
                <a:lnTo>
                  <a:pt x="251387" y="57773"/>
                </a:lnTo>
                <a:lnTo>
                  <a:pt x="251387" y="68635"/>
                </a:lnTo>
                <a:lnTo>
                  <a:pt x="255008" y="68635"/>
                </a:lnTo>
                <a:lnTo>
                  <a:pt x="255008" y="57773"/>
                </a:lnTo>
                <a:close/>
              </a:path>
              <a:path w="379729" h="142875">
                <a:moveTo>
                  <a:pt x="277676" y="57773"/>
                </a:moveTo>
                <a:lnTo>
                  <a:pt x="255008" y="57773"/>
                </a:lnTo>
                <a:lnTo>
                  <a:pt x="255008" y="68635"/>
                </a:lnTo>
                <a:lnTo>
                  <a:pt x="277676" y="68635"/>
                </a:lnTo>
                <a:lnTo>
                  <a:pt x="277676" y="57773"/>
                </a:lnTo>
                <a:close/>
              </a:path>
              <a:path w="379729" h="142875">
                <a:moveTo>
                  <a:pt x="212190" y="15427"/>
                </a:moveTo>
                <a:lnTo>
                  <a:pt x="205421" y="15427"/>
                </a:lnTo>
                <a:lnTo>
                  <a:pt x="205421" y="17473"/>
                </a:lnTo>
                <a:lnTo>
                  <a:pt x="201731" y="44284"/>
                </a:lnTo>
                <a:lnTo>
                  <a:pt x="190662" y="68084"/>
                </a:lnTo>
                <a:lnTo>
                  <a:pt x="172215" y="88578"/>
                </a:lnTo>
                <a:lnTo>
                  <a:pt x="146388" y="105471"/>
                </a:lnTo>
                <a:lnTo>
                  <a:pt x="153629" y="115546"/>
                </a:lnTo>
                <a:lnTo>
                  <a:pt x="183106" y="95829"/>
                </a:lnTo>
                <a:lnTo>
                  <a:pt x="203138" y="71980"/>
                </a:lnTo>
                <a:lnTo>
                  <a:pt x="214551" y="44884"/>
                </a:lnTo>
                <a:lnTo>
                  <a:pt x="216856" y="26131"/>
                </a:lnTo>
                <a:lnTo>
                  <a:pt x="212190" y="26131"/>
                </a:lnTo>
                <a:lnTo>
                  <a:pt x="212190" y="15427"/>
                </a:lnTo>
                <a:close/>
              </a:path>
              <a:path w="379729" h="142875">
                <a:moveTo>
                  <a:pt x="205421" y="15427"/>
                </a:moveTo>
                <a:lnTo>
                  <a:pt x="153000" y="15427"/>
                </a:lnTo>
                <a:lnTo>
                  <a:pt x="153000" y="26131"/>
                </a:lnTo>
                <a:lnTo>
                  <a:pt x="204229" y="26131"/>
                </a:lnTo>
                <a:lnTo>
                  <a:pt x="205421" y="17473"/>
                </a:lnTo>
                <a:lnTo>
                  <a:pt x="205421" y="15427"/>
                </a:lnTo>
                <a:close/>
              </a:path>
              <a:path w="379729" h="142875">
                <a:moveTo>
                  <a:pt x="218172" y="15427"/>
                </a:moveTo>
                <a:lnTo>
                  <a:pt x="212190" y="15427"/>
                </a:lnTo>
                <a:lnTo>
                  <a:pt x="212190" y="26131"/>
                </a:lnTo>
                <a:lnTo>
                  <a:pt x="216856" y="26131"/>
                </a:lnTo>
                <a:lnTo>
                  <a:pt x="218172" y="15427"/>
                </a:lnTo>
                <a:close/>
              </a:path>
              <a:path w="379729" h="142875">
                <a:moveTo>
                  <a:pt x="379321" y="32271"/>
                </a:moveTo>
                <a:lnTo>
                  <a:pt x="366412" y="32271"/>
                </a:lnTo>
                <a:lnTo>
                  <a:pt x="365782" y="43920"/>
                </a:lnTo>
                <a:lnTo>
                  <a:pt x="365782" y="130186"/>
                </a:lnTo>
                <a:lnTo>
                  <a:pt x="379321" y="130186"/>
                </a:lnTo>
                <a:lnTo>
                  <a:pt x="379321" y="32271"/>
                </a:lnTo>
                <a:close/>
              </a:path>
              <a:path w="379729" h="142875">
                <a:moveTo>
                  <a:pt x="379321" y="17788"/>
                </a:moveTo>
                <a:lnTo>
                  <a:pt x="367829" y="17788"/>
                </a:lnTo>
                <a:lnTo>
                  <a:pt x="337447" y="41401"/>
                </a:lnTo>
                <a:lnTo>
                  <a:pt x="344688" y="50689"/>
                </a:lnTo>
                <a:lnTo>
                  <a:pt x="356652" y="40929"/>
                </a:lnTo>
                <a:lnTo>
                  <a:pt x="363211" y="35367"/>
                </a:lnTo>
                <a:lnTo>
                  <a:pt x="364733" y="33950"/>
                </a:lnTo>
                <a:lnTo>
                  <a:pt x="366412" y="32271"/>
                </a:lnTo>
                <a:lnTo>
                  <a:pt x="379321" y="32271"/>
                </a:lnTo>
                <a:lnTo>
                  <a:pt x="379321" y="177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955913" y="4201478"/>
            <a:ext cx="660400" cy="170815"/>
          </a:xfrm>
          <a:custGeom>
            <a:avLst/>
            <a:gdLst/>
            <a:ahLst/>
            <a:cxnLst/>
            <a:rect l="l" t="t" r="r" b="b"/>
            <a:pathLst>
              <a:path w="660400" h="170814">
                <a:moveTo>
                  <a:pt x="45714" y="17568"/>
                </a:moveTo>
                <a:lnTo>
                  <a:pt x="42881" y="17568"/>
                </a:lnTo>
                <a:lnTo>
                  <a:pt x="42881" y="31358"/>
                </a:lnTo>
                <a:lnTo>
                  <a:pt x="39820" y="49011"/>
                </a:lnTo>
                <a:lnTo>
                  <a:pt x="31145" y="64770"/>
                </a:lnTo>
                <a:lnTo>
                  <a:pt x="17618" y="77660"/>
                </a:lnTo>
                <a:lnTo>
                  <a:pt x="0" y="86707"/>
                </a:lnTo>
                <a:lnTo>
                  <a:pt x="8311" y="98985"/>
                </a:lnTo>
                <a:lnTo>
                  <a:pt x="27754" y="88525"/>
                </a:lnTo>
                <a:lnTo>
                  <a:pt x="42715" y="73105"/>
                </a:lnTo>
                <a:lnTo>
                  <a:pt x="51031" y="56336"/>
                </a:lnTo>
                <a:lnTo>
                  <a:pt x="48988" y="52285"/>
                </a:lnTo>
                <a:lnTo>
                  <a:pt x="45744" y="31358"/>
                </a:lnTo>
                <a:lnTo>
                  <a:pt x="45714" y="17568"/>
                </a:lnTo>
                <a:close/>
              </a:path>
              <a:path w="660400" h="170814">
                <a:moveTo>
                  <a:pt x="58560" y="17568"/>
                </a:moveTo>
                <a:lnTo>
                  <a:pt x="55726" y="17568"/>
                </a:lnTo>
                <a:lnTo>
                  <a:pt x="55726" y="31358"/>
                </a:lnTo>
                <a:lnTo>
                  <a:pt x="52329" y="53719"/>
                </a:lnTo>
                <a:lnTo>
                  <a:pt x="51031" y="56336"/>
                </a:lnTo>
                <a:lnTo>
                  <a:pt x="58300" y="70744"/>
                </a:lnTo>
                <a:lnTo>
                  <a:pt x="72890" y="85520"/>
                </a:lnTo>
                <a:lnTo>
                  <a:pt x="91996" y="95585"/>
                </a:lnTo>
                <a:lnTo>
                  <a:pt x="100119" y="83306"/>
                </a:lnTo>
                <a:lnTo>
                  <a:pt x="83026" y="74761"/>
                </a:lnTo>
                <a:lnTo>
                  <a:pt x="69918" y="62550"/>
                </a:lnTo>
                <a:lnTo>
                  <a:pt x="61520" y="47683"/>
                </a:lnTo>
                <a:lnTo>
                  <a:pt x="58594" y="31358"/>
                </a:lnTo>
                <a:lnTo>
                  <a:pt x="58560" y="17568"/>
                </a:lnTo>
                <a:close/>
              </a:path>
              <a:path w="660400" h="170814">
                <a:moveTo>
                  <a:pt x="55726" y="17568"/>
                </a:moveTo>
                <a:lnTo>
                  <a:pt x="45714" y="17568"/>
                </a:lnTo>
                <a:lnTo>
                  <a:pt x="45744" y="31358"/>
                </a:lnTo>
                <a:lnTo>
                  <a:pt x="48988" y="52285"/>
                </a:lnTo>
                <a:lnTo>
                  <a:pt x="51031" y="56336"/>
                </a:lnTo>
                <a:lnTo>
                  <a:pt x="52329" y="53719"/>
                </a:lnTo>
                <a:lnTo>
                  <a:pt x="55726" y="31358"/>
                </a:lnTo>
                <a:lnTo>
                  <a:pt x="55726" y="17568"/>
                </a:lnTo>
                <a:close/>
              </a:path>
              <a:path w="660400" h="170814">
                <a:moveTo>
                  <a:pt x="96152" y="11900"/>
                </a:moveTo>
                <a:lnTo>
                  <a:pt x="4911" y="11900"/>
                </a:lnTo>
                <a:lnTo>
                  <a:pt x="4911" y="24746"/>
                </a:lnTo>
                <a:lnTo>
                  <a:pt x="42881" y="24746"/>
                </a:lnTo>
                <a:lnTo>
                  <a:pt x="42881" y="17568"/>
                </a:lnTo>
                <a:lnTo>
                  <a:pt x="96152" y="17568"/>
                </a:lnTo>
                <a:lnTo>
                  <a:pt x="96152" y="11900"/>
                </a:lnTo>
                <a:close/>
              </a:path>
              <a:path w="660400" h="170814">
                <a:moveTo>
                  <a:pt x="96152" y="17568"/>
                </a:moveTo>
                <a:lnTo>
                  <a:pt x="58560" y="17568"/>
                </a:lnTo>
                <a:lnTo>
                  <a:pt x="58560" y="24746"/>
                </a:lnTo>
                <a:lnTo>
                  <a:pt x="96152" y="24746"/>
                </a:lnTo>
                <a:lnTo>
                  <a:pt x="96152" y="17568"/>
                </a:lnTo>
                <a:close/>
              </a:path>
              <a:path w="660400" h="170814">
                <a:moveTo>
                  <a:pt x="133366" y="0"/>
                </a:moveTo>
                <a:lnTo>
                  <a:pt x="117687" y="0"/>
                </a:lnTo>
                <a:lnTo>
                  <a:pt x="117687" y="102763"/>
                </a:lnTo>
                <a:lnTo>
                  <a:pt x="133366" y="102763"/>
                </a:lnTo>
                <a:lnTo>
                  <a:pt x="133366" y="57993"/>
                </a:lnTo>
                <a:lnTo>
                  <a:pt x="129021" y="57993"/>
                </a:lnTo>
                <a:lnTo>
                  <a:pt x="129021" y="44959"/>
                </a:lnTo>
                <a:lnTo>
                  <a:pt x="133366" y="44959"/>
                </a:lnTo>
                <a:lnTo>
                  <a:pt x="133366" y="0"/>
                </a:lnTo>
                <a:close/>
              </a:path>
              <a:path w="660400" h="170814">
                <a:moveTo>
                  <a:pt x="133366" y="44959"/>
                </a:moveTo>
                <a:lnTo>
                  <a:pt x="129021" y="44959"/>
                </a:lnTo>
                <a:lnTo>
                  <a:pt x="129021" y="57993"/>
                </a:lnTo>
                <a:lnTo>
                  <a:pt x="133366" y="57993"/>
                </a:lnTo>
                <a:lnTo>
                  <a:pt x="133366" y="44959"/>
                </a:lnTo>
                <a:close/>
              </a:path>
              <a:path w="660400" h="170814">
                <a:moveTo>
                  <a:pt x="158679" y="44959"/>
                </a:moveTo>
                <a:lnTo>
                  <a:pt x="133366" y="44959"/>
                </a:lnTo>
                <a:lnTo>
                  <a:pt x="133366" y="57993"/>
                </a:lnTo>
                <a:lnTo>
                  <a:pt x="158679" y="57993"/>
                </a:lnTo>
                <a:lnTo>
                  <a:pt x="158679" y="44959"/>
                </a:lnTo>
                <a:close/>
              </a:path>
              <a:path w="660400" h="170814">
                <a:moveTo>
                  <a:pt x="133366" y="111831"/>
                </a:moveTo>
                <a:lnTo>
                  <a:pt x="22479" y="111831"/>
                </a:lnTo>
                <a:lnTo>
                  <a:pt x="22479" y="124865"/>
                </a:lnTo>
                <a:lnTo>
                  <a:pt x="117687" y="124865"/>
                </a:lnTo>
                <a:lnTo>
                  <a:pt x="117687" y="170769"/>
                </a:lnTo>
                <a:lnTo>
                  <a:pt x="133366" y="170769"/>
                </a:lnTo>
                <a:lnTo>
                  <a:pt x="133366" y="111831"/>
                </a:lnTo>
                <a:close/>
              </a:path>
              <a:path w="660400" h="170814">
                <a:moveTo>
                  <a:pt x="244049" y="115042"/>
                </a:moveTo>
                <a:lnTo>
                  <a:pt x="193423" y="115042"/>
                </a:lnTo>
                <a:lnTo>
                  <a:pt x="193423" y="168502"/>
                </a:lnTo>
                <a:lnTo>
                  <a:pt x="309977" y="168502"/>
                </a:lnTo>
                <a:lnTo>
                  <a:pt x="309977" y="155845"/>
                </a:lnTo>
                <a:lnTo>
                  <a:pt x="208913" y="155845"/>
                </a:lnTo>
                <a:lnTo>
                  <a:pt x="208913" y="127510"/>
                </a:lnTo>
                <a:lnTo>
                  <a:pt x="309977" y="127510"/>
                </a:lnTo>
                <a:lnTo>
                  <a:pt x="309977" y="120143"/>
                </a:lnTo>
                <a:lnTo>
                  <a:pt x="244049" y="120143"/>
                </a:lnTo>
                <a:lnTo>
                  <a:pt x="244049" y="115042"/>
                </a:lnTo>
                <a:close/>
              </a:path>
              <a:path w="660400" h="170814">
                <a:moveTo>
                  <a:pt x="309977" y="127510"/>
                </a:moveTo>
                <a:lnTo>
                  <a:pt x="294675" y="127510"/>
                </a:lnTo>
                <a:lnTo>
                  <a:pt x="294675" y="155845"/>
                </a:lnTo>
                <a:lnTo>
                  <a:pt x="309977" y="155845"/>
                </a:lnTo>
                <a:lnTo>
                  <a:pt x="309977" y="127510"/>
                </a:lnTo>
                <a:close/>
              </a:path>
              <a:path w="660400" h="170814">
                <a:moveTo>
                  <a:pt x="259539" y="90674"/>
                </a:moveTo>
                <a:lnTo>
                  <a:pt x="244049" y="90674"/>
                </a:lnTo>
                <a:lnTo>
                  <a:pt x="244049" y="120143"/>
                </a:lnTo>
                <a:lnTo>
                  <a:pt x="259539" y="120143"/>
                </a:lnTo>
                <a:lnTo>
                  <a:pt x="259539" y="90674"/>
                </a:lnTo>
                <a:close/>
              </a:path>
              <a:path w="660400" h="170814">
                <a:moveTo>
                  <a:pt x="309977" y="115042"/>
                </a:moveTo>
                <a:lnTo>
                  <a:pt x="259539" y="115042"/>
                </a:lnTo>
                <a:lnTo>
                  <a:pt x="259539" y="120143"/>
                </a:lnTo>
                <a:lnTo>
                  <a:pt x="309977" y="120143"/>
                </a:lnTo>
                <a:lnTo>
                  <a:pt x="309977" y="115042"/>
                </a:lnTo>
                <a:close/>
              </a:path>
              <a:path w="660400" h="170814">
                <a:moveTo>
                  <a:pt x="328867" y="82362"/>
                </a:moveTo>
                <a:lnTo>
                  <a:pt x="174532" y="82362"/>
                </a:lnTo>
                <a:lnTo>
                  <a:pt x="174532" y="95207"/>
                </a:lnTo>
                <a:lnTo>
                  <a:pt x="244049" y="95207"/>
                </a:lnTo>
                <a:lnTo>
                  <a:pt x="244049" y="90674"/>
                </a:lnTo>
                <a:lnTo>
                  <a:pt x="328867" y="90674"/>
                </a:lnTo>
                <a:lnTo>
                  <a:pt x="328867" y="82362"/>
                </a:lnTo>
                <a:close/>
              </a:path>
              <a:path w="660400" h="170814">
                <a:moveTo>
                  <a:pt x="328867" y="90674"/>
                </a:moveTo>
                <a:lnTo>
                  <a:pt x="259539" y="90674"/>
                </a:lnTo>
                <a:lnTo>
                  <a:pt x="259539" y="95207"/>
                </a:lnTo>
                <a:lnTo>
                  <a:pt x="328867" y="95207"/>
                </a:lnTo>
                <a:lnTo>
                  <a:pt x="328867" y="90674"/>
                </a:lnTo>
                <a:close/>
              </a:path>
              <a:path w="660400" h="170814">
                <a:moveTo>
                  <a:pt x="214769" y="53837"/>
                </a:moveTo>
                <a:lnTo>
                  <a:pt x="189645" y="53837"/>
                </a:lnTo>
                <a:lnTo>
                  <a:pt x="189645" y="66683"/>
                </a:lnTo>
                <a:lnTo>
                  <a:pt x="313566" y="66683"/>
                </a:lnTo>
                <a:lnTo>
                  <a:pt x="313566" y="62149"/>
                </a:lnTo>
                <a:lnTo>
                  <a:pt x="214769" y="62149"/>
                </a:lnTo>
                <a:lnTo>
                  <a:pt x="214769" y="53837"/>
                </a:lnTo>
                <a:close/>
              </a:path>
              <a:path w="660400" h="170814">
                <a:moveTo>
                  <a:pt x="230448" y="10956"/>
                </a:moveTo>
                <a:lnTo>
                  <a:pt x="214769" y="10956"/>
                </a:lnTo>
                <a:lnTo>
                  <a:pt x="214769" y="62149"/>
                </a:lnTo>
                <a:lnTo>
                  <a:pt x="230448" y="62149"/>
                </a:lnTo>
                <a:lnTo>
                  <a:pt x="230448" y="10956"/>
                </a:lnTo>
                <a:close/>
              </a:path>
              <a:path w="660400" h="170814">
                <a:moveTo>
                  <a:pt x="272951" y="53837"/>
                </a:moveTo>
                <a:lnTo>
                  <a:pt x="230448" y="53837"/>
                </a:lnTo>
                <a:lnTo>
                  <a:pt x="230448" y="62149"/>
                </a:lnTo>
                <a:lnTo>
                  <a:pt x="272951" y="62149"/>
                </a:lnTo>
                <a:lnTo>
                  <a:pt x="272951" y="53837"/>
                </a:lnTo>
                <a:close/>
              </a:path>
              <a:path w="660400" h="170814">
                <a:moveTo>
                  <a:pt x="288441" y="10956"/>
                </a:moveTo>
                <a:lnTo>
                  <a:pt x="272951" y="10956"/>
                </a:lnTo>
                <a:lnTo>
                  <a:pt x="272951" y="62149"/>
                </a:lnTo>
                <a:lnTo>
                  <a:pt x="288441" y="62149"/>
                </a:lnTo>
                <a:lnTo>
                  <a:pt x="288441" y="10956"/>
                </a:lnTo>
                <a:close/>
              </a:path>
              <a:path w="660400" h="170814">
                <a:moveTo>
                  <a:pt x="313566" y="53837"/>
                </a:moveTo>
                <a:lnTo>
                  <a:pt x="288441" y="53837"/>
                </a:lnTo>
                <a:lnTo>
                  <a:pt x="288441" y="62149"/>
                </a:lnTo>
                <a:lnTo>
                  <a:pt x="313566" y="62149"/>
                </a:lnTo>
                <a:lnTo>
                  <a:pt x="313566" y="53837"/>
                </a:lnTo>
                <a:close/>
              </a:path>
              <a:path w="660400" h="170814">
                <a:moveTo>
                  <a:pt x="314321" y="5289"/>
                </a:moveTo>
                <a:lnTo>
                  <a:pt x="188889" y="5289"/>
                </a:lnTo>
                <a:lnTo>
                  <a:pt x="188889" y="18134"/>
                </a:lnTo>
                <a:lnTo>
                  <a:pt x="214769" y="18134"/>
                </a:lnTo>
                <a:lnTo>
                  <a:pt x="214769" y="10956"/>
                </a:lnTo>
                <a:lnTo>
                  <a:pt x="314321" y="10956"/>
                </a:lnTo>
                <a:lnTo>
                  <a:pt x="314321" y="5289"/>
                </a:lnTo>
                <a:close/>
              </a:path>
              <a:path w="660400" h="170814">
                <a:moveTo>
                  <a:pt x="272951" y="10956"/>
                </a:moveTo>
                <a:lnTo>
                  <a:pt x="230448" y="10956"/>
                </a:lnTo>
                <a:lnTo>
                  <a:pt x="230448" y="18134"/>
                </a:lnTo>
                <a:lnTo>
                  <a:pt x="272951" y="18134"/>
                </a:lnTo>
                <a:lnTo>
                  <a:pt x="272951" y="10956"/>
                </a:lnTo>
                <a:close/>
              </a:path>
              <a:path w="660400" h="170814">
                <a:moveTo>
                  <a:pt x="314321" y="10956"/>
                </a:moveTo>
                <a:lnTo>
                  <a:pt x="288441" y="10956"/>
                </a:lnTo>
                <a:lnTo>
                  <a:pt x="288441" y="18134"/>
                </a:lnTo>
                <a:lnTo>
                  <a:pt x="314321" y="18134"/>
                </a:lnTo>
                <a:lnTo>
                  <a:pt x="314321" y="10956"/>
                </a:lnTo>
                <a:close/>
              </a:path>
              <a:path w="660400" h="170814">
                <a:moveTo>
                  <a:pt x="488854" y="0"/>
                </a:moveTo>
                <a:lnTo>
                  <a:pt x="473175" y="0"/>
                </a:lnTo>
                <a:lnTo>
                  <a:pt x="473175" y="101063"/>
                </a:lnTo>
                <a:lnTo>
                  <a:pt x="488854" y="101063"/>
                </a:lnTo>
                <a:lnTo>
                  <a:pt x="488854" y="74239"/>
                </a:lnTo>
                <a:lnTo>
                  <a:pt x="479598" y="74239"/>
                </a:lnTo>
                <a:lnTo>
                  <a:pt x="479598" y="61582"/>
                </a:lnTo>
                <a:lnTo>
                  <a:pt x="488854" y="61582"/>
                </a:lnTo>
                <a:lnTo>
                  <a:pt x="488854" y="40425"/>
                </a:lnTo>
                <a:lnTo>
                  <a:pt x="479220" y="40425"/>
                </a:lnTo>
                <a:lnTo>
                  <a:pt x="479220" y="27580"/>
                </a:lnTo>
                <a:lnTo>
                  <a:pt x="488854" y="27580"/>
                </a:lnTo>
                <a:lnTo>
                  <a:pt x="488854" y="0"/>
                </a:lnTo>
                <a:close/>
              </a:path>
              <a:path w="660400" h="170814">
                <a:moveTo>
                  <a:pt x="434261" y="12845"/>
                </a:moveTo>
                <a:lnTo>
                  <a:pt x="356243" y="12845"/>
                </a:lnTo>
                <a:lnTo>
                  <a:pt x="356243" y="88784"/>
                </a:lnTo>
                <a:lnTo>
                  <a:pt x="434261" y="88784"/>
                </a:lnTo>
                <a:lnTo>
                  <a:pt x="434261" y="76317"/>
                </a:lnTo>
                <a:lnTo>
                  <a:pt x="371545" y="76317"/>
                </a:lnTo>
                <a:lnTo>
                  <a:pt x="371545" y="25502"/>
                </a:lnTo>
                <a:lnTo>
                  <a:pt x="434261" y="25502"/>
                </a:lnTo>
                <a:lnTo>
                  <a:pt x="434261" y="12845"/>
                </a:lnTo>
                <a:close/>
              </a:path>
              <a:path w="660400" h="170814">
                <a:moveTo>
                  <a:pt x="434261" y="25502"/>
                </a:moveTo>
                <a:lnTo>
                  <a:pt x="418771" y="25502"/>
                </a:lnTo>
                <a:lnTo>
                  <a:pt x="418771" y="76317"/>
                </a:lnTo>
                <a:lnTo>
                  <a:pt x="434261" y="76317"/>
                </a:lnTo>
                <a:lnTo>
                  <a:pt x="434261" y="74239"/>
                </a:lnTo>
                <a:lnTo>
                  <a:pt x="429916" y="74239"/>
                </a:lnTo>
                <a:lnTo>
                  <a:pt x="429916" y="61582"/>
                </a:lnTo>
                <a:lnTo>
                  <a:pt x="434261" y="61582"/>
                </a:lnTo>
                <a:lnTo>
                  <a:pt x="434261" y="40425"/>
                </a:lnTo>
                <a:lnTo>
                  <a:pt x="429916" y="40425"/>
                </a:lnTo>
                <a:lnTo>
                  <a:pt x="429916" y="27580"/>
                </a:lnTo>
                <a:lnTo>
                  <a:pt x="434261" y="27580"/>
                </a:lnTo>
                <a:lnTo>
                  <a:pt x="434261" y="25502"/>
                </a:lnTo>
                <a:close/>
              </a:path>
              <a:path w="660400" h="170814">
                <a:moveTo>
                  <a:pt x="434261" y="61582"/>
                </a:moveTo>
                <a:lnTo>
                  <a:pt x="429916" y="61582"/>
                </a:lnTo>
                <a:lnTo>
                  <a:pt x="429916" y="74239"/>
                </a:lnTo>
                <a:lnTo>
                  <a:pt x="434261" y="74239"/>
                </a:lnTo>
                <a:lnTo>
                  <a:pt x="434261" y="61582"/>
                </a:lnTo>
                <a:close/>
              </a:path>
              <a:path w="660400" h="170814">
                <a:moveTo>
                  <a:pt x="473175" y="61582"/>
                </a:moveTo>
                <a:lnTo>
                  <a:pt x="434261" y="61582"/>
                </a:lnTo>
                <a:lnTo>
                  <a:pt x="434261" y="74239"/>
                </a:lnTo>
                <a:lnTo>
                  <a:pt x="473175" y="74239"/>
                </a:lnTo>
                <a:lnTo>
                  <a:pt x="473175" y="61582"/>
                </a:lnTo>
                <a:close/>
              </a:path>
              <a:path w="660400" h="170814">
                <a:moveTo>
                  <a:pt x="488854" y="61582"/>
                </a:moveTo>
                <a:lnTo>
                  <a:pt x="479598" y="61582"/>
                </a:lnTo>
                <a:lnTo>
                  <a:pt x="479598" y="74239"/>
                </a:lnTo>
                <a:lnTo>
                  <a:pt x="488854" y="74239"/>
                </a:lnTo>
                <a:lnTo>
                  <a:pt x="488854" y="61582"/>
                </a:lnTo>
                <a:close/>
              </a:path>
              <a:path w="660400" h="170814">
                <a:moveTo>
                  <a:pt x="434261" y="27580"/>
                </a:moveTo>
                <a:lnTo>
                  <a:pt x="429916" y="27580"/>
                </a:lnTo>
                <a:lnTo>
                  <a:pt x="429916" y="40425"/>
                </a:lnTo>
                <a:lnTo>
                  <a:pt x="434261" y="40425"/>
                </a:lnTo>
                <a:lnTo>
                  <a:pt x="434261" y="27580"/>
                </a:lnTo>
                <a:close/>
              </a:path>
              <a:path w="660400" h="170814">
                <a:moveTo>
                  <a:pt x="473175" y="27580"/>
                </a:moveTo>
                <a:lnTo>
                  <a:pt x="434261" y="27580"/>
                </a:lnTo>
                <a:lnTo>
                  <a:pt x="434261" y="40425"/>
                </a:lnTo>
                <a:lnTo>
                  <a:pt x="473175" y="40425"/>
                </a:lnTo>
                <a:lnTo>
                  <a:pt x="473175" y="27580"/>
                </a:lnTo>
                <a:close/>
              </a:path>
              <a:path w="660400" h="170814">
                <a:moveTo>
                  <a:pt x="488854" y="27580"/>
                </a:moveTo>
                <a:lnTo>
                  <a:pt x="479220" y="27580"/>
                </a:lnTo>
                <a:lnTo>
                  <a:pt x="479220" y="40425"/>
                </a:lnTo>
                <a:lnTo>
                  <a:pt x="488854" y="40425"/>
                </a:lnTo>
                <a:lnTo>
                  <a:pt x="488854" y="27580"/>
                </a:lnTo>
                <a:close/>
              </a:path>
              <a:path w="660400" h="170814">
                <a:moveTo>
                  <a:pt x="432750" y="105975"/>
                </a:moveTo>
                <a:lnTo>
                  <a:pt x="408933" y="108153"/>
                </a:lnTo>
                <a:lnTo>
                  <a:pt x="390978" y="114475"/>
                </a:lnTo>
                <a:lnTo>
                  <a:pt x="379647" y="124623"/>
                </a:lnTo>
                <a:lnTo>
                  <a:pt x="375700" y="138277"/>
                </a:lnTo>
                <a:lnTo>
                  <a:pt x="379647" y="151902"/>
                </a:lnTo>
                <a:lnTo>
                  <a:pt x="390978" y="161985"/>
                </a:lnTo>
                <a:lnTo>
                  <a:pt x="408933" y="168242"/>
                </a:lnTo>
                <a:lnTo>
                  <a:pt x="432750" y="170391"/>
                </a:lnTo>
                <a:lnTo>
                  <a:pt x="456457" y="168242"/>
                </a:lnTo>
                <a:lnTo>
                  <a:pt x="474356" y="161985"/>
                </a:lnTo>
                <a:lnTo>
                  <a:pt x="478700" y="158112"/>
                </a:lnTo>
                <a:lnTo>
                  <a:pt x="432750" y="158112"/>
                </a:lnTo>
                <a:lnTo>
                  <a:pt x="415447" y="156766"/>
                </a:lnTo>
                <a:lnTo>
                  <a:pt x="402430" y="152870"/>
                </a:lnTo>
                <a:lnTo>
                  <a:pt x="394231" y="146636"/>
                </a:lnTo>
                <a:lnTo>
                  <a:pt x="391380" y="138277"/>
                </a:lnTo>
                <a:lnTo>
                  <a:pt x="394231" y="129918"/>
                </a:lnTo>
                <a:lnTo>
                  <a:pt x="402430" y="123685"/>
                </a:lnTo>
                <a:lnTo>
                  <a:pt x="415447" y="119788"/>
                </a:lnTo>
                <a:lnTo>
                  <a:pt x="432750" y="118442"/>
                </a:lnTo>
                <a:lnTo>
                  <a:pt x="478777" y="118442"/>
                </a:lnTo>
                <a:lnTo>
                  <a:pt x="474356" y="114475"/>
                </a:lnTo>
                <a:lnTo>
                  <a:pt x="456457" y="108153"/>
                </a:lnTo>
                <a:lnTo>
                  <a:pt x="432750" y="105975"/>
                </a:lnTo>
                <a:close/>
              </a:path>
              <a:path w="660400" h="170814">
                <a:moveTo>
                  <a:pt x="478777" y="118442"/>
                </a:moveTo>
                <a:lnTo>
                  <a:pt x="432750" y="118442"/>
                </a:lnTo>
                <a:lnTo>
                  <a:pt x="450052" y="119788"/>
                </a:lnTo>
                <a:lnTo>
                  <a:pt x="463069" y="123685"/>
                </a:lnTo>
                <a:lnTo>
                  <a:pt x="471268" y="129918"/>
                </a:lnTo>
                <a:lnTo>
                  <a:pt x="474120" y="138277"/>
                </a:lnTo>
                <a:lnTo>
                  <a:pt x="471268" y="146636"/>
                </a:lnTo>
                <a:lnTo>
                  <a:pt x="463069" y="152870"/>
                </a:lnTo>
                <a:lnTo>
                  <a:pt x="450052" y="156766"/>
                </a:lnTo>
                <a:lnTo>
                  <a:pt x="432750" y="158112"/>
                </a:lnTo>
                <a:lnTo>
                  <a:pt x="478700" y="158112"/>
                </a:lnTo>
                <a:lnTo>
                  <a:pt x="485666" y="151902"/>
                </a:lnTo>
                <a:lnTo>
                  <a:pt x="489610" y="138277"/>
                </a:lnTo>
                <a:lnTo>
                  <a:pt x="485666" y="124623"/>
                </a:lnTo>
                <a:lnTo>
                  <a:pt x="478777" y="118442"/>
                </a:lnTo>
                <a:close/>
              </a:path>
              <a:path w="660400" h="170814">
                <a:moveTo>
                  <a:pt x="647953" y="33436"/>
                </a:moveTo>
                <a:lnTo>
                  <a:pt x="620902" y="33436"/>
                </a:lnTo>
                <a:lnTo>
                  <a:pt x="626632" y="35388"/>
                </a:lnTo>
                <a:lnTo>
                  <a:pt x="631040" y="39292"/>
                </a:lnTo>
                <a:lnTo>
                  <a:pt x="635448" y="43070"/>
                </a:lnTo>
                <a:lnTo>
                  <a:pt x="637652" y="48674"/>
                </a:lnTo>
                <a:lnTo>
                  <a:pt x="637652" y="62149"/>
                </a:lnTo>
                <a:lnTo>
                  <a:pt x="613094" y="99741"/>
                </a:lnTo>
                <a:lnTo>
                  <a:pt x="606293" y="106541"/>
                </a:lnTo>
                <a:lnTo>
                  <a:pt x="570968" y="142244"/>
                </a:lnTo>
                <a:lnTo>
                  <a:pt x="570968" y="156034"/>
                </a:lnTo>
                <a:lnTo>
                  <a:pt x="660131" y="156034"/>
                </a:lnTo>
                <a:lnTo>
                  <a:pt x="660131" y="140922"/>
                </a:lnTo>
                <a:lnTo>
                  <a:pt x="591937" y="140922"/>
                </a:lnTo>
                <a:lnTo>
                  <a:pt x="591937" y="140166"/>
                </a:lnTo>
                <a:lnTo>
                  <a:pt x="620084" y="112398"/>
                </a:lnTo>
                <a:lnTo>
                  <a:pt x="625247" y="107360"/>
                </a:lnTo>
                <a:lnTo>
                  <a:pt x="629969" y="102512"/>
                </a:lnTo>
                <a:lnTo>
                  <a:pt x="652197" y="70272"/>
                </a:lnTo>
                <a:lnTo>
                  <a:pt x="654653" y="60449"/>
                </a:lnTo>
                <a:lnTo>
                  <a:pt x="654653" y="47729"/>
                </a:lnTo>
                <a:lnTo>
                  <a:pt x="652953" y="41370"/>
                </a:lnTo>
                <a:lnTo>
                  <a:pt x="649553" y="36080"/>
                </a:lnTo>
                <a:lnTo>
                  <a:pt x="647953" y="33436"/>
                </a:lnTo>
                <a:close/>
              </a:path>
              <a:path w="660400" h="170814">
                <a:moveTo>
                  <a:pt x="622287" y="19268"/>
                </a:moveTo>
                <a:lnTo>
                  <a:pt x="608183" y="19268"/>
                </a:lnTo>
                <a:lnTo>
                  <a:pt x="602830" y="19960"/>
                </a:lnTo>
                <a:lnTo>
                  <a:pt x="572480" y="35136"/>
                </a:lnTo>
                <a:lnTo>
                  <a:pt x="581358" y="46281"/>
                </a:lnTo>
                <a:lnTo>
                  <a:pt x="586522" y="42251"/>
                </a:lnTo>
                <a:lnTo>
                  <a:pt x="591559" y="39103"/>
                </a:lnTo>
                <a:lnTo>
                  <a:pt x="596470" y="36836"/>
                </a:lnTo>
                <a:lnTo>
                  <a:pt x="601508" y="34569"/>
                </a:lnTo>
                <a:lnTo>
                  <a:pt x="607301" y="33436"/>
                </a:lnTo>
                <a:lnTo>
                  <a:pt x="647953" y="33436"/>
                </a:lnTo>
                <a:lnTo>
                  <a:pt x="646278" y="30665"/>
                </a:lnTo>
                <a:lnTo>
                  <a:pt x="641619" y="26509"/>
                </a:lnTo>
                <a:lnTo>
                  <a:pt x="629529" y="20716"/>
                </a:lnTo>
                <a:lnTo>
                  <a:pt x="622287" y="1926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967240" y="4632871"/>
            <a:ext cx="405765" cy="142875"/>
          </a:xfrm>
          <a:custGeom>
            <a:avLst/>
            <a:gdLst/>
            <a:ahLst/>
            <a:cxnLst/>
            <a:rect l="l" t="t" r="r" b="b"/>
            <a:pathLst>
              <a:path w="405764" h="142875">
                <a:moveTo>
                  <a:pt x="38095" y="14797"/>
                </a:moveTo>
                <a:lnTo>
                  <a:pt x="35734" y="14797"/>
                </a:lnTo>
                <a:lnTo>
                  <a:pt x="35734" y="26289"/>
                </a:lnTo>
                <a:lnTo>
                  <a:pt x="33183" y="41000"/>
                </a:lnTo>
                <a:lnTo>
                  <a:pt x="25954" y="54132"/>
                </a:lnTo>
                <a:lnTo>
                  <a:pt x="14681" y="64874"/>
                </a:lnTo>
                <a:lnTo>
                  <a:pt x="0" y="72413"/>
                </a:lnTo>
                <a:lnTo>
                  <a:pt x="6926" y="82645"/>
                </a:lnTo>
                <a:lnTo>
                  <a:pt x="23128" y="73928"/>
                </a:lnTo>
                <a:lnTo>
                  <a:pt x="35596" y="61079"/>
                </a:lnTo>
                <a:lnTo>
                  <a:pt x="42526" y="47104"/>
                </a:lnTo>
                <a:lnTo>
                  <a:pt x="40823" y="43728"/>
                </a:lnTo>
                <a:lnTo>
                  <a:pt x="38120" y="26289"/>
                </a:lnTo>
                <a:lnTo>
                  <a:pt x="38095" y="14797"/>
                </a:lnTo>
                <a:close/>
              </a:path>
              <a:path w="405764" h="142875">
                <a:moveTo>
                  <a:pt x="48800" y="14797"/>
                </a:moveTo>
                <a:lnTo>
                  <a:pt x="46438" y="14797"/>
                </a:lnTo>
                <a:lnTo>
                  <a:pt x="46438" y="26289"/>
                </a:lnTo>
                <a:lnTo>
                  <a:pt x="43607" y="44923"/>
                </a:lnTo>
                <a:lnTo>
                  <a:pt x="42526" y="47104"/>
                </a:lnTo>
                <a:lnTo>
                  <a:pt x="48583" y="59111"/>
                </a:lnTo>
                <a:lnTo>
                  <a:pt x="60742" y="71424"/>
                </a:lnTo>
                <a:lnTo>
                  <a:pt x="76663" y="79812"/>
                </a:lnTo>
                <a:lnTo>
                  <a:pt x="83432" y="69579"/>
                </a:lnTo>
                <a:lnTo>
                  <a:pt x="69188" y="62458"/>
                </a:lnTo>
                <a:lnTo>
                  <a:pt x="58265" y="52283"/>
                </a:lnTo>
                <a:lnTo>
                  <a:pt x="51267" y="39893"/>
                </a:lnTo>
                <a:lnTo>
                  <a:pt x="48828" y="26289"/>
                </a:lnTo>
                <a:lnTo>
                  <a:pt x="48800" y="14797"/>
                </a:lnTo>
                <a:close/>
              </a:path>
              <a:path w="405764" h="142875">
                <a:moveTo>
                  <a:pt x="46438" y="14797"/>
                </a:moveTo>
                <a:lnTo>
                  <a:pt x="38095" y="14797"/>
                </a:lnTo>
                <a:lnTo>
                  <a:pt x="38120" y="26289"/>
                </a:lnTo>
                <a:lnTo>
                  <a:pt x="40823" y="43728"/>
                </a:lnTo>
                <a:lnTo>
                  <a:pt x="42526" y="47104"/>
                </a:lnTo>
                <a:lnTo>
                  <a:pt x="43607" y="44923"/>
                </a:lnTo>
                <a:lnTo>
                  <a:pt x="46438" y="26289"/>
                </a:lnTo>
                <a:lnTo>
                  <a:pt x="46438" y="14797"/>
                </a:lnTo>
                <a:close/>
              </a:path>
              <a:path w="405764" h="142875">
                <a:moveTo>
                  <a:pt x="80126" y="10074"/>
                </a:moveTo>
                <a:lnTo>
                  <a:pt x="4092" y="10074"/>
                </a:lnTo>
                <a:lnTo>
                  <a:pt x="4092" y="20779"/>
                </a:lnTo>
                <a:lnTo>
                  <a:pt x="35734" y="20779"/>
                </a:lnTo>
                <a:lnTo>
                  <a:pt x="35734" y="14797"/>
                </a:lnTo>
                <a:lnTo>
                  <a:pt x="80126" y="14797"/>
                </a:lnTo>
                <a:lnTo>
                  <a:pt x="80126" y="10074"/>
                </a:lnTo>
                <a:close/>
              </a:path>
              <a:path w="405764" h="142875">
                <a:moveTo>
                  <a:pt x="80126" y="14797"/>
                </a:moveTo>
                <a:lnTo>
                  <a:pt x="48800" y="14797"/>
                </a:lnTo>
                <a:lnTo>
                  <a:pt x="48800" y="20779"/>
                </a:lnTo>
                <a:lnTo>
                  <a:pt x="80126" y="20779"/>
                </a:lnTo>
                <a:lnTo>
                  <a:pt x="80126" y="14797"/>
                </a:lnTo>
                <a:close/>
              </a:path>
              <a:path w="405764" h="142875">
                <a:moveTo>
                  <a:pt x="111138" y="157"/>
                </a:moveTo>
                <a:lnTo>
                  <a:pt x="98072" y="157"/>
                </a:lnTo>
                <a:lnTo>
                  <a:pt x="98072" y="85793"/>
                </a:lnTo>
                <a:lnTo>
                  <a:pt x="111138" y="85793"/>
                </a:lnTo>
                <a:lnTo>
                  <a:pt x="111138" y="48485"/>
                </a:lnTo>
                <a:lnTo>
                  <a:pt x="107517" y="48485"/>
                </a:lnTo>
                <a:lnTo>
                  <a:pt x="107517" y="37623"/>
                </a:lnTo>
                <a:lnTo>
                  <a:pt x="111138" y="37623"/>
                </a:lnTo>
                <a:lnTo>
                  <a:pt x="111138" y="157"/>
                </a:lnTo>
                <a:close/>
              </a:path>
              <a:path w="405764" h="142875">
                <a:moveTo>
                  <a:pt x="111138" y="37623"/>
                </a:moveTo>
                <a:lnTo>
                  <a:pt x="107517" y="37623"/>
                </a:lnTo>
                <a:lnTo>
                  <a:pt x="107517" y="48485"/>
                </a:lnTo>
                <a:lnTo>
                  <a:pt x="111138" y="48485"/>
                </a:lnTo>
                <a:lnTo>
                  <a:pt x="111138" y="37623"/>
                </a:lnTo>
                <a:close/>
              </a:path>
              <a:path w="405764" h="142875">
                <a:moveTo>
                  <a:pt x="132232" y="37623"/>
                </a:moveTo>
                <a:lnTo>
                  <a:pt x="111138" y="37623"/>
                </a:lnTo>
                <a:lnTo>
                  <a:pt x="111138" y="48485"/>
                </a:lnTo>
                <a:lnTo>
                  <a:pt x="132232" y="48485"/>
                </a:lnTo>
                <a:lnTo>
                  <a:pt x="132232" y="37623"/>
                </a:lnTo>
                <a:close/>
              </a:path>
              <a:path w="405764" h="142875">
                <a:moveTo>
                  <a:pt x="111138" y="93350"/>
                </a:moveTo>
                <a:lnTo>
                  <a:pt x="18733" y="93350"/>
                </a:lnTo>
                <a:lnTo>
                  <a:pt x="18733" y="104212"/>
                </a:lnTo>
                <a:lnTo>
                  <a:pt x="98072" y="104212"/>
                </a:lnTo>
                <a:lnTo>
                  <a:pt x="98072" y="142465"/>
                </a:lnTo>
                <a:lnTo>
                  <a:pt x="111138" y="142465"/>
                </a:lnTo>
                <a:lnTo>
                  <a:pt x="111138" y="93350"/>
                </a:lnTo>
                <a:close/>
              </a:path>
              <a:path w="405764" h="142875">
                <a:moveTo>
                  <a:pt x="255008" y="0"/>
                </a:moveTo>
                <a:lnTo>
                  <a:pt x="241785" y="0"/>
                </a:lnTo>
                <a:lnTo>
                  <a:pt x="241785" y="142465"/>
                </a:lnTo>
                <a:lnTo>
                  <a:pt x="255008" y="142465"/>
                </a:lnTo>
                <a:lnTo>
                  <a:pt x="255008" y="68635"/>
                </a:lnTo>
                <a:lnTo>
                  <a:pt x="251387" y="68635"/>
                </a:lnTo>
                <a:lnTo>
                  <a:pt x="251387" y="57773"/>
                </a:lnTo>
                <a:lnTo>
                  <a:pt x="255008" y="57773"/>
                </a:lnTo>
                <a:lnTo>
                  <a:pt x="255008" y="0"/>
                </a:lnTo>
                <a:close/>
              </a:path>
              <a:path w="405764" h="142875">
                <a:moveTo>
                  <a:pt x="255008" y="57773"/>
                </a:moveTo>
                <a:lnTo>
                  <a:pt x="251387" y="57773"/>
                </a:lnTo>
                <a:lnTo>
                  <a:pt x="251387" y="68635"/>
                </a:lnTo>
                <a:lnTo>
                  <a:pt x="255008" y="68635"/>
                </a:lnTo>
                <a:lnTo>
                  <a:pt x="255008" y="57773"/>
                </a:lnTo>
                <a:close/>
              </a:path>
              <a:path w="405764" h="142875">
                <a:moveTo>
                  <a:pt x="277676" y="57773"/>
                </a:moveTo>
                <a:lnTo>
                  <a:pt x="255008" y="57773"/>
                </a:lnTo>
                <a:lnTo>
                  <a:pt x="255008" y="68635"/>
                </a:lnTo>
                <a:lnTo>
                  <a:pt x="277676" y="68635"/>
                </a:lnTo>
                <a:lnTo>
                  <a:pt x="277676" y="57773"/>
                </a:lnTo>
                <a:close/>
              </a:path>
              <a:path w="405764" h="142875">
                <a:moveTo>
                  <a:pt x="212190" y="15427"/>
                </a:moveTo>
                <a:lnTo>
                  <a:pt x="205421" y="15427"/>
                </a:lnTo>
                <a:lnTo>
                  <a:pt x="205421" y="17473"/>
                </a:lnTo>
                <a:lnTo>
                  <a:pt x="201731" y="44284"/>
                </a:lnTo>
                <a:lnTo>
                  <a:pt x="190662" y="68084"/>
                </a:lnTo>
                <a:lnTo>
                  <a:pt x="172215" y="88578"/>
                </a:lnTo>
                <a:lnTo>
                  <a:pt x="146388" y="105471"/>
                </a:lnTo>
                <a:lnTo>
                  <a:pt x="153629" y="115546"/>
                </a:lnTo>
                <a:lnTo>
                  <a:pt x="183106" y="95829"/>
                </a:lnTo>
                <a:lnTo>
                  <a:pt x="203138" y="71980"/>
                </a:lnTo>
                <a:lnTo>
                  <a:pt x="214551" y="44884"/>
                </a:lnTo>
                <a:lnTo>
                  <a:pt x="216856" y="26131"/>
                </a:lnTo>
                <a:lnTo>
                  <a:pt x="212190" y="26131"/>
                </a:lnTo>
                <a:lnTo>
                  <a:pt x="212190" y="15427"/>
                </a:lnTo>
                <a:close/>
              </a:path>
              <a:path w="405764" h="142875">
                <a:moveTo>
                  <a:pt x="205421" y="15427"/>
                </a:moveTo>
                <a:lnTo>
                  <a:pt x="153000" y="15427"/>
                </a:lnTo>
                <a:lnTo>
                  <a:pt x="153000" y="26131"/>
                </a:lnTo>
                <a:lnTo>
                  <a:pt x="204229" y="26131"/>
                </a:lnTo>
                <a:lnTo>
                  <a:pt x="205421" y="17473"/>
                </a:lnTo>
                <a:lnTo>
                  <a:pt x="205421" y="15427"/>
                </a:lnTo>
                <a:close/>
              </a:path>
              <a:path w="405764" h="142875">
                <a:moveTo>
                  <a:pt x="218172" y="15427"/>
                </a:moveTo>
                <a:lnTo>
                  <a:pt x="212190" y="15427"/>
                </a:lnTo>
                <a:lnTo>
                  <a:pt x="212190" y="26131"/>
                </a:lnTo>
                <a:lnTo>
                  <a:pt x="216856" y="26131"/>
                </a:lnTo>
                <a:lnTo>
                  <a:pt x="218172" y="15427"/>
                </a:lnTo>
                <a:close/>
              </a:path>
              <a:path w="405764" h="142875">
                <a:moveTo>
                  <a:pt x="395147" y="28020"/>
                </a:moveTo>
                <a:lnTo>
                  <a:pt x="372604" y="28020"/>
                </a:lnTo>
                <a:lnTo>
                  <a:pt x="377379" y="29647"/>
                </a:lnTo>
                <a:lnTo>
                  <a:pt x="381052" y="32900"/>
                </a:lnTo>
                <a:lnTo>
                  <a:pt x="384725" y="36049"/>
                </a:lnTo>
                <a:lnTo>
                  <a:pt x="386562" y="40719"/>
                </a:lnTo>
                <a:lnTo>
                  <a:pt x="386562" y="51948"/>
                </a:lnTo>
                <a:lnTo>
                  <a:pt x="360430" y="88942"/>
                </a:lnTo>
                <a:lnTo>
                  <a:pt x="330993" y="118694"/>
                </a:lnTo>
                <a:lnTo>
                  <a:pt x="330993" y="130186"/>
                </a:lnTo>
                <a:lnTo>
                  <a:pt x="405295" y="130186"/>
                </a:lnTo>
                <a:lnTo>
                  <a:pt x="405295" y="117592"/>
                </a:lnTo>
                <a:lnTo>
                  <a:pt x="348466" y="117592"/>
                </a:lnTo>
                <a:lnTo>
                  <a:pt x="348466" y="116963"/>
                </a:lnTo>
                <a:lnTo>
                  <a:pt x="371922" y="93822"/>
                </a:lnTo>
                <a:lnTo>
                  <a:pt x="376225" y="89624"/>
                </a:lnTo>
                <a:lnTo>
                  <a:pt x="380160" y="85584"/>
                </a:lnTo>
                <a:lnTo>
                  <a:pt x="400730" y="50531"/>
                </a:lnTo>
                <a:lnTo>
                  <a:pt x="400730" y="39932"/>
                </a:lnTo>
                <a:lnTo>
                  <a:pt x="399313" y="34632"/>
                </a:lnTo>
                <a:lnTo>
                  <a:pt x="396479" y="30224"/>
                </a:lnTo>
                <a:lnTo>
                  <a:pt x="395147" y="28020"/>
                </a:lnTo>
                <a:close/>
              </a:path>
              <a:path w="405764" h="142875">
                <a:moveTo>
                  <a:pt x="373758" y="16214"/>
                </a:moveTo>
                <a:lnTo>
                  <a:pt x="362004" y="16214"/>
                </a:lnTo>
                <a:lnTo>
                  <a:pt x="357544" y="16791"/>
                </a:lnTo>
                <a:lnTo>
                  <a:pt x="332252" y="29437"/>
                </a:lnTo>
                <a:lnTo>
                  <a:pt x="339651" y="38725"/>
                </a:lnTo>
                <a:lnTo>
                  <a:pt x="343954" y="35367"/>
                </a:lnTo>
                <a:lnTo>
                  <a:pt x="348151" y="32743"/>
                </a:lnTo>
                <a:lnTo>
                  <a:pt x="352244" y="30854"/>
                </a:lnTo>
                <a:lnTo>
                  <a:pt x="356442" y="28965"/>
                </a:lnTo>
                <a:lnTo>
                  <a:pt x="361270" y="28020"/>
                </a:lnTo>
                <a:lnTo>
                  <a:pt x="395147" y="28020"/>
                </a:lnTo>
                <a:lnTo>
                  <a:pt x="393751" y="25711"/>
                </a:lnTo>
                <a:lnTo>
                  <a:pt x="389868" y="22248"/>
                </a:lnTo>
                <a:lnTo>
                  <a:pt x="379793" y="17421"/>
                </a:lnTo>
                <a:lnTo>
                  <a:pt x="373758" y="1621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955913" y="5547108"/>
            <a:ext cx="659765" cy="170815"/>
          </a:xfrm>
          <a:custGeom>
            <a:avLst/>
            <a:gdLst/>
            <a:ahLst/>
            <a:cxnLst/>
            <a:rect l="l" t="t" r="r" b="b"/>
            <a:pathLst>
              <a:path w="659764" h="170814">
                <a:moveTo>
                  <a:pt x="45714" y="17568"/>
                </a:moveTo>
                <a:lnTo>
                  <a:pt x="42881" y="17568"/>
                </a:lnTo>
                <a:lnTo>
                  <a:pt x="42881" y="31358"/>
                </a:lnTo>
                <a:lnTo>
                  <a:pt x="39820" y="49011"/>
                </a:lnTo>
                <a:lnTo>
                  <a:pt x="31145" y="64770"/>
                </a:lnTo>
                <a:lnTo>
                  <a:pt x="17618" y="77660"/>
                </a:lnTo>
                <a:lnTo>
                  <a:pt x="0" y="86707"/>
                </a:lnTo>
                <a:lnTo>
                  <a:pt x="8311" y="98985"/>
                </a:lnTo>
                <a:lnTo>
                  <a:pt x="27754" y="88525"/>
                </a:lnTo>
                <a:lnTo>
                  <a:pt x="42715" y="73105"/>
                </a:lnTo>
                <a:lnTo>
                  <a:pt x="51031" y="56336"/>
                </a:lnTo>
                <a:lnTo>
                  <a:pt x="48988" y="52285"/>
                </a:lnTo>
                <a:lnTo>
                  <a:pt x="45744" y="31358"/>
                </a:lnTo>
                <a:lnTo>
                  <a:pt x="45714" y="17568"/>
                </a:lnTo>
                <a:close/>
              </a:path>
              <a:path w="659764" h="170814">
                <a:moveTo>
                  <a:pt x="58560" y="17568"/>
                </a:moveTo>
                <a:lnTo>
                  <a:pt x="55726" y="17568"/>
                </a:lnTo>
                <a:lnTo>
                  <a:pt x="55726" y="31358"/>
                </a:lnTo>
                <a:lnTo>
                  <a:pt x="52329" y="53719"/>
                </a:lnTo>
                <a:lnTo>
                  <a:pt x="51031" y="56336"/>
                </a:lnTo>
                <a:lnTo>
                  <a:pt x="58300" y="70744"/>
                </a:lnTo>
                <a:lnTo>
                  <a:pt x="72890" y="85520"/>
                </a:lnTo>
                <a:lnTo>
                  <a:pt x="91996" y="95585"/>
                </a:lnTo>
                <a:lnTo>
                  <a:pt x="100119" y="83306"/>
                </a:lnTo>
                <a:lnTo>
                  <a:pt x="83026" y="74761"/>
                </a:lnTo>
                <a:lnTo>
                  <a:pt x="69918" y="62550"/>
                </a:lnTo>
                <a:lnTo>
                  <a:pt x="61520" y="47683"/>
                </a:lnTo>
                <a:lnTo>
                  <a:pt x="58594" y="31358"/>
                </a:lnTo>
                <a:lnTo>
                  <a:pt x="58560" y="17568"/>
                </a:lnTo>
                <a:close/>
              </a:path>
              <a:path w="659764" h="170814">
                <a:moveTo>
                  <a:pt x="55726" y="17568"/>
                </a:moveTo>
                <a:lnTo>
                  <a:pt x="45714" y="17568"/>
                </a:lnTo>
                <a:lnTo>
                  <a:pt x="45744" y="31358"/>
                </a:lnTo>
                <a:lnTo>
                  <a:pt x="48988" y="52285"/>
                </a:lnTo>
                <a:lnTo>
                  <a:pt x="51031" y="56336"/>
                </a:lnTo>
                <a:lnTo>
                  <a:pt x="52329" y="53719"/>
                </a:lnTo>
                <a:lnTo>
                  <a:pt x="55726" y="31358"/>
                </a:lnTo>
                <a:lnTo>
                  <a:pt x="55726" y="17568"/>
                </a:lnTo>
                <a:close/>
              </a:path>
              <a:path w="659764" h="170814">
                <a:moveTo>
                  <a:pt x="96152" y="11900"/>
                </a:moveTo>
                <a:lnTo>
                  <a:pt x="4911" y="11900"/>
                </a:lnTo>
                <a:lnTo>
                  <a:pt x="4911" y="24746"/>
                </a:lnTo>
                <a:lnTo>
                  <a:pt x="42881" y="24746"/>
                </a:lnTo>
                <a:lnTo>
                  <a:pt x="42881" y="17568"/>
                </a:lnTo>
                <a:lnTo>
                  <a:pt x="96152" y="17568"/>
                </a:lnTo>
                <a:lnTo>
                  <a:pt x="96152" y="11900"/>
                </a:lnTo>
                <a:close/>
              </a:path>
              <a:path w="659764" h="170814">
                <a:moveTo>
                  <a:pt x="96152" y="17568"/>
                </a:moveTo>
                <a:lnTo>
                  <a:pt x="58560" y="17568"/>
                </a:lnTo>
                <a:lnTo>
                  <a:pt x="58560" y="24746"/>
                </a:lnTo>
                <a:lnTo>
                  <a:pt x="96152" y="24746"/>
                </a:lnTo>
                <a:lnTo>
                  <a:pt x="96152" y="17568"/>
                </a:lnTo>
                <a:close/>
              </a:path>
              <a:path w="659764" h="170814">
                <a:moveTo>
                  <a:pt x="133366" y="0"/>
                </a:moveTo>
                <a:lnTo>
                  <a:pt x="117687" y="0"/>
                </a:lnTo>
                <a:lnTo>
                  <a:pt x="117687" y="102763"/>
                </a:lnTo>
                <a:lnTo>
                  <a:pt x="133366" y="102763"/>
                </a:lnTo>
                <a:lnTo>
                  <a:pt x="133366" y="57993"/>
                </a:lnTo>
                <a:lnTo>
                  <a:pt x="129021" y="57993"/>
                </a:lnTo>
                <a:lnTo>
                  <a:pt x="129021" y="44959"/>
                </a:lnTo>
                <a:lnTo>
                  <a:pt x="133366" y="44959"/>
                </a:lnTo>
                <a:lnTo>
                  <a:pt x="133366" y="0"/>
                </a:lnTo>
                <a:close/>
              </a:path>
              <a:path w="659764" h="170814">
                <a:moveTo>
                  <a:pt x="133366" y="44959"/>
                </a:moveTo>
                <a:lnTo>
                  <a:pt x="129021" y="44959"/>
                </a:lnTo>
                <a:lnTo>
                  <a:pt x="129021" y="57993"/>
                </a:lnTo>
                <a:lnTo>
                  <a:pt x="133366" y="57993"/>
                </a:lnTo>
                <a:lnTo>
                  <a:pt x="133366" y="44959"/>
                </a:lnTo>
                <a:close/>
              </a:path>
              <a:path w="659764" h="170814">
                <a:moveTo>
                  <a:pt x="158679" y="44959"/>
                </a:moveTo>
                <a:lnTo>
                  <a:pt x="133366" y="44959"/>
                </a:lnTo>
                <a:lnTo>
                  <a:pt x="133366" y="57993"/>
                </a:lnTo>
                <a:lnTo>
                  <a:pt x="158679" y="57993"/>
                </a:lnTo>
                <a:lnTo>
                  <a:pt x="158679" y="44959"/>
                </a:lnTo>
                <a:close/>
              </a:path>
              <a:path w="659764" h="170814">
                <a:moveTo>
                  <a:pt x="133366" y="111831"/>
                </a:moveTo>
                <a:lnTo>
                  <a:pt x="22479" y="111831"/>
                </a:lnTo>
                <a:lnTo>
                  <a:pt x="22479" y="124865"/>
                </a:lnTo>
                <a:lnTo>
                  <a:pt x="117687" y="124865"/>
                </a:lnTo>
                <a:lnTo>
                  <a:pt x="117687" y="170769"/>
                </a:lnTo>
                <a:lnTo>
                  <a:pt x="133366" y="170769"/>
                </a:lnTo>
                <a:lnTo>
                  <a:pt x="133366" y="111831"/>
                </a:lnTo>
                <a:close/>
              </a:path>
              <a:path w="659764" h="170814">
                <a:moveTo>
                  <a:pt x="244049" y="115042"/>
                </a:moveTo>
                <a:lnTo>
                  <a:pt x="193423" y="115042"/>
                </a:lnTo>
                <a:lnTo>
                  <a:pt x="193423" y="168502"/>
                </a:lnTo>
                <a:lnTo>
                  <a:pt x="309977" y="168502"/>
                </a:lnTo>
                <a:lnTo>
                  <a:pt x="309977" y="155845"/>
                </a:lnTo>
                <a:lnTo>
                  <a:pt x="208913" y="155845"/>
                </a:lnTo>
                <a:lnTo>
                  <a:pt x="208913" y="127510"/>
                </a:lnTo>
                <a:lnTo>
                  <a:pt x="309977" y="127510"/>
                </a:lnTo>
                <a:lnTo>
                  <a:pt x="309977" y="120143"/>
                </a:lnTo>
                <a:lnTo>
                  <a:pt x="244049" y="120143"/>
                </a:lnTo>
                <a:lnTo>
                  <a:pt x="244049" y="115042"/>
                </a:lnTo>
                <a:close/>
              </a:path>
              <a:path w="659764" h="170814">
                <a:moveTo>
                  <a:pt x="309977" y="127510"/>
                </a:moveTo>
                <a:lnTo>
                  <a:pt x="294675" y="127510"/>
                </a:lnTo>
                <a:lnTo>
                  <a:pt x="294675" y="155845"/>
                </a:lnTo>
                <a:lnTo>
                  <a:pt x="309977" y="155845"/>
                </a:lnTo>
                <a:lnTo>
                  <a:pt x="309977" y="127510"/>
                </a:lnTo>
                <a:close/>
              </a:path>
              <a:path w="659764" h="170814">
                <a:moveTo>
                  <a:pt x="259539" y="90674"/>
                </a:moveTo>
                <a:lnTo>
                  <a:pt x="244049" y="90674"/>
                </a:lnTo>
                <a:lnTo>
                  <a:pt x="244049" y="120143"/>
                </a:lnTo>
                <a:lnTo>
                  <a:pt x="259539" y="120143"/>
                </a:lnTo>
                <a:lnTo>
                  <a:pt x="259539" y="90674"/>
                </a:lnTo>
                <a:close/>
              </a:path>
              <a:path w="659764" h="170814">
                <a:moveTo>
                  <a:pt x="309977" y="115042"/>
                </a:moveTo>
                <a:lnTo>
                  <a:pt x="259539" y="115042"/>
                </a:lnTo>
                <a:lnTo>
                  <a:pt x="259539" y="120143"/>
                </a:lnTo>
                <a:lnTo>
                  <a:pt x="309977" y="120143"/>
                </a:lnTo>
                <a:lnTo>
                  <a:pt x="309977" y="115042"/>
                </a:lnTo>
                <a:close/>
              </a:path>
              <a:path w="659764" h="170814">
                <a:moveTo>
                  <a:pt x="328867" y="82362"/>
                </a:moveTo>
                <a:lnTo>
                  <a:pt x="174532" y="82362"/>
                </a:lnTo>
                <a:lnTo>
                  <a:pt x="174532" y="95207"/>
                </a:lnTo>
                <a:lnTo>
                  <a:pt x="244049" y="95207"/>
                </a:lnTo>
                <a:lnTo>
                  <a:pt x="244049" y="90674"/>
                </a:lnTo>
                <a:lnTo>
                  <a:pt x="328867" y="90674"/>
                </a:lnTo>
                <a:lnTo>
                  <a:pt x="328867" y="82362"/>
                </a:lnTo>
                <a:close/>
              </a:path>
              <a:path w="659764" h="170814">
                <a:moveTo>
                  <a:pt x="328867" y="90674"/>
                </a:moveTo>
                <a:lnTo>
                  <a:pt x="259539" y="90674"/>
                </a:lnTo>
                <a:lnTo>
                  <a:pt x="259539" y="95207"/>
                </a:lnTo>
                <a:lnTo>
                  <a:pt x="328867" y="95207"/>
                </a:lnTo>
                <a:lnTo>
                  <a:pt x="328867" y="90674"/>
                </a:lnTo>
                <a:close/>
              </a:path>
              <a:path w="659764" h="170814">
                <a:moveTo>
                  <a:pt x="214769" y="53837"/>
                </a:moveTo>
                <a:lnTo>
                  <a:pt x="189645" y="53837"/>
                </a:lnTo>
                <a:lnTo>
                  <a:pt x="189645" y="66683"/>
                </a:lnTo>
                <a:lnTo>
                  <a:pt x="313566" y="66683"/>
                </a:lnTo>
                <a:lnTo>
                  <a:pt x="313566" y="62149"/>
                </a:lnTo>
                <a:lnTo>
                  <a:pt x="214769" y="62149"/>
                </a:lnTo>
                <a:lnTo>
                  <a:pt x="214769" y="53837"/>
                </a:lnTo>
                <a:close/>
              </a:path>
              <a:path w="659764" h="170814">
                <a:moveTo>
                  <a:pt x="230448" y="10956"/>
                </a:moveTo>
                <a:lnTo>
                  <a:pt x="214769" y="10956"/>
                </a:lnTo>
                <a:lnTo>
                  <a:pt x="214769" y="62149"/>
                </a:lnTo>
                <a:lnTo>
                  <a:pt x="230448" y="62149"/>
                </a:lnTo>
                <a:lnTo>
                  <a:pt x="230448" y="10956"/>
                </a:lnTo>
                <a:close/>
              </a:path>
              <a:path w="659764" h="170814">
                <a:moveTo>
                  <a:pt x="272951" y="53837"/>
                </a:moveTo>
                <a:lnTo>
                  <a:pt x="230448" y="53837"/>
                </a:lnTo>
                <a:lnTo>
                  <a:pt x="230448" y="62149"/>
                </a:lnTo>
                <a:lnTo>
                  <a:pt x="272951" y="62149"/>
                </a:lnTo>
                <a:lnTo>
                  <a:pt x="272951" y="53837"/>
                </a:lnTo>
                <a:close/>
              </a:path>
              <a:path w="659764" h="170814">
                <a:moveTo>
                  <a:pt x="288441" y="10956"/>
                </a:moveTo>
                <a:lnTo>
                  <a:pt x="272951" y="10956"/>
                </a:lnTo>
                <a:lnTo>
                  <a:pt x="272951" y="62149"/>
                </a:lnTo>
                <a:lnTo>
                  <a:pt x="288441" y="62149"/>
                </a:lnTo>
                <a:lnTo>
                  <a:pt x="288441" y="10956"/>
                </a:lnTo>
                <a:close/>
              </a:path>
              <a:path w="659764" h="170814">
                <a:moveTo>
                  <a:pt x="313566" y="53837"/>
                </a:moveTo>
                <a:lnTo>
                  <a:pt x="288441" y="53837"/>
                </a:lnTo>
                <a:lnTo>
                  <a:pt x="288441" y="62149"/>
                </a:lnTo>
                <a:lnTo>
                  <a:pt x="313566" y="62149"/>
                </a:lnTo>
                <a:lnTo>
                  <a:pt x="313566" y="53837"/>
                </a:lnTo>
                <a:close/>
              </a:path>
              <a:path w="659764" h="170814">
                <a:moveTo>
                  <a:pt x="314321" y="5289"/>
                </a:moveTo>
                <a:lnTo>
                  <a:pt x="188889" y="5289"/>
                </a:lnTo>
                <a:lnTo>
                  <a:pt x="188889" y="18134"/>
                </a:lnTo>
                <a:lnTo>
                  <a:pt x="214769" y="18134"/>
                </a:lnTo>
                <a:lnTo>
                  <a:pt x="214769" y="10956"/>
                </a:lnTo>
                <a:lnTo>
                  <a:pt x="314321" y="10956"/>
                </a:lnTo>
                <a:lnTo>
                  <a:pt x="314321" y="5289"/>
                </a:lnTo>
                <a:close/>
              </a:path>
              <a:path w="659764" h="170814">
                <a:moveTo>
                  <a:pt x="272951" y="10956"/>
                </a:moveTo>
                <a:lnTo>
                  <a:pt x="230448" y="10956"/>
                </a:lnTo>
                <a:lnTo>
                  <a:pt x="230448" y="18134"/>
                </a:lnTo>
                <a:lnTo>
                  <a:pt x="272951" y="18134"/>
                </a:lnTo>
                <a:lnTo>
                  <a:pt x="272951" y="10956"/>
                </a:lnTo>
                <a:close/>
              </a:path>
              <a:path w="659764" h="170814">
                <a:moveTo>
                  <a:pt x="314321" y="10956"/>
                </a:moveTo>
                <a:lnTo>
                  <a:pt x="288441" y="10956"/>
                </a:lnTo>
                <a:lnTo>
                  <a:pt x="288441" y="18134"/>
                </a:lnTo>
                <a:lnTo>
                  <a:pt x="314321" y="18134"/>
                </a:lnTo>
                <a:lnTo>
                  <a:pt x="314321" y="10956"/>
                </a:lnTo>
                <a:close/>
              </a:path>
              <a:path w="659764" h="170814">
                <a:moveTo>
                  <a:pt x="488854" y="0"/>
                </a:moveTo>
                <a:lnTo>
                  <a:pt x="473175" y="0"/>
                </a:lnTo>
                <a:lnTo>
                  <a:pt x="473175" y="101063"/>
                </a:lnTo>
                <a:lnTo>
                  <a:pt x="488854" y="101063"/>
                </a:lnTo>
                <a:lnTo>
                  <a:pt x="488854" y="74239"/>
                </a:lnTo>
                <a:lnTo>
                  <a:pt x="479598" y="74239"/>
                </a:lnTo>
                <a:lnTo>
                  <a:pt x="479598" y="61582"/>
                </a:lnTo>
                <a:lnTo>
                  <a:pt x="488854" y="61582"/>
                </a:lnTo>
                <a:lnTo>
                  <a:pt x="488854" y="40425"/>
                </a:lnTo>
                <a:lnTo>
                  <a:pt x="479220" y="40425"/>
                </a:lnTo>
                <a:lnTo>
                  <a:pt x="479220" y="27580"/>
                </a:lnTo>
                <a:lnTo>
                  <a:pt x="488854" y="27580"/>
                </a:lnTo>
                <a:lnTo>
                  <a:pt x="488854" y="0"/>
                </a:lnTo>
                <a:close/>
              </a:path>
              <a:path w="659764" h="170814">
                <a:moveTo>
                  <a:pt x="434261" y="12845"/>
                </a:moveTo>
                <a:lnTo>
                  <a:pt x="356243" y="12845"/>
                </a:lnTo>
                <a:lnTo>
                  <a:pt x="356243" y="88784"/>
                </a:lnTo>
                <a:lnTo>
                  <a:pt x="434261" y="88784"/>
                </a:lnTo>
                <a:lnTo>
                  <a:pt x="434261" y="76317"/>
                </a:lnTo>
                <a:lnTo>
                  <a:pt x="371545" y="76317"/>
                </a:lnTo>
                <a:lnTo>
                  <a:pt x="371545" y="25502"/>
                </a:lnTo>
                <a:lnTo>
                  <a:pt x="434261" y="25502"/>
                </a:lnTo>
                <a:lnTo>
                  <a:pt x="434261" y="12845"/>
                </a:lnTo>
                <a:close/>
              </a:path>
              <a:path w="659764" h="170814">
                <a:moveTo>
                  <a:pt x="434261" y="25502"/>
                </a:moveTo>
                <a:lnTo>
                  <a:pt x="418771" y="25502"/>
                </a:lnTo>
                <a:lnTo>
                  <a:pt x="418771" y="76317"/>
                </a:lnTo>
                <a:lnTo>
                  <a:pt x="434261" y="76317"/>
                </a:lnTo>
                <a:lnTo>
                  <a:pt x="434261" y="74239"/>
                </a:lnTo>
                <a:lnTo>
                  <a:pt x="429916" y="74239"/>
                </a:lnTo>
                <a:lnTo>
                  <a:pt x="429916" y="61582"/>
                </a:lnTo>
                <a:lnTo>
                  <a:pt x="434261" y="61582"/>
                </a:lnTo>
                <a:lnTo>
                  <a:pt x="434261" y="40425"/>
                </a:lnTo>
                <a:lnTo>
                  <a:pt x="429916" y="40425"/>
                </a:lnTo>
                <a:lnTo>
                  <a:pt x="429916" y="27580"/>
                </a:lnTo>
                <a:lnTo>
                  <a:pt x="434261" y="27580"/>
                </a:lnTo>
                <a:lnTo>
                  <a:pt x="434261" y="25502"/>
                </a:lnTo>
                <a:close/>
              </a:path>
              <a:path w="659764" h="170814">
                <a:moveTo>
                  <a:pt x="434261" y="61582"/>
                </a:moveTo>
                <a:lnTo>
                  <a:pt x="429916" y="61582"/>
                </a:lnTo>
                <a:lnTo>
                  <a:pt x="429916" y="74239"/>
                </a:lnTo>
                <a:lnTo>
                  <a:pt x="434261" y="74239"/>
                </a:lnTo>
                <a:lnTo>
                  <a:pt x="434261" y="61582"/>
                </a:lnTo>
                <a:close/>
              </a:path>
              <a:path w="659764" h="170814">
                <a:moveTo>
                  <a:pt x="473175" y="61582"/>
                </a:moveTo>
                <a:lnTo>
                  <a:pt x="434261" y="61582"/>
                </a:lnTo>
                <a:lnTo>
                  <a:pt x="434261" y="74239"/>
                </a:lnTo>
                <a:lnTo>
                  <a:pt x="473175" y="74239"/>
                </a:lnTo>
                <a:lnTo>
                  <a:pt x="473175" y="61582"/>
                </a:lnTo>
                <a:close/>
              </a:path>
              <a:path w="659764" h="170814">
                <a:moveTo>
                  <a:pt x="488854" y="61582"/>
                </a:moveTo>
                <a:lnTo>
                  <a:pt x="479598" y="61582"/>
                </a:lnTo>
                <a:lnTo>
                  <a:pt x="479598" y="74239"/>
                </a:lnTo>
                <a:lnTo>
                  <a:pt x="488854" y="74239"/>
                </a:lnTo>
                <a:lnTo>
                  <a:pt x="488854" y="61582"/>
                </a:lnTo>
                <a:close/>
              </a:path>
              <a:path w="659764" h="170814">
                <a:moveTo>
                  <a:pt x="434261" y="27580"/>
                </a:moveTo>
                <a:lnTo>
                  <a:pt x="429916" y="27580"/>
                </a:lnTo>
                <a:lnTo>
                  <a:pt x="429916" y="40425"/>
                </a:lnTo>
                <a:lnTo>
                  <a:pt x="434261" y="40425"/>
                </a:lnTo>
                <a:lnTo>
                  <a:pt x="434261" y="27580"/>
                </a:lnTo>
                <a:close/>
              </a:path>
              <a:path w="659764" h="170814">
                <a:moveTo>
                  <a:pt x="473175" y="27580"/>
                </a:moveTo>
                <a:lnTo>
                  <a:pt x="434261" y="27580"/>
                </a:lnTo>
                <a:lnTo>
                  <a:pt x="434261" y="40425"/>
                </a:lnTo>
                <a:lnTo>
                  <a:pt x="473175" y="40425"/>
                </a:lnTo>
                <a:lnTo>
                  <a:pt x="473175" y="27580"/>
                </a:lnTo>
                <a:close/>
              </a:path>
              <a:path w="659764" h="170814">
                <a:moveTo>
                  <a:pt x="488854" y="27580"/>
                </a:moveTo>
                <a:lnTo>
                  <a:pt x="479220" y="27580"/>
                </a:lnTo>
                <a:lnTo>
                  <a:pt x="479220" y="40425"/>
                </a:lnTo>
                <a:lnTo>
                  <a:pt x="488854" y="40425"/>
                </a:lnTo>
                <a:lnTo>
                  <a:pt x="488854" y="27580"/>
                </a:lnTo>
                <a:close/>
              </a:path>
              <a:path w="659764" h="170814">
                <a:moveTo>
                  <a:pt x="432750" y="105975"/>
                </a:moveTo>
                <a:lnTo>
                  <a:pt x="408933" y="108153"/>
                </a:lnTo>
                <a:lnTo>
                  <a:pt x="390978" y="114475"/>
                </a:lnTo>
                <a:lnTo>
                  <a:pt x="379647" y="124623"/>
                </a:lnTo>
                <a:lnTo>
                  <a:pt x="375700" y="138277"/>
                </a:lnTo>
                <a:lnTo>
                  <a:pt x="379647" y="151902"/>
                </a:lnTo>
                <a:lnTo>
                  <a:pt x="390978" y="161985"/>
                </a:lnTo>
                <a:lnTo>
                  <a:pt x="408933" y="168242"/>
                </a:lnTo>
                <a:lnTo>
                  <a:pt x="432750" y="170391"/>
                </a:lnTo>
                <a:lnTo>
                  <a:pt x="456457" y="168242"/>
                </a:lnTo>
                <a:lnTo>
                  <a:pt x="474356" y="161985"/>
                </a:lnTo>
                <a:lnTo>
                  <a:pt x="478700" y="158112"/>
                </a:lnTo>
                <a:lnTo>
                  <a:pt x="432750" y="158112"/>
                </a:lnTo>
                <a:lnTo>
                  <a:pt x="415447" y="156766"/>
                </a:lnTo>
                <a:lnTo>
                  <a:pt x="402430" y="152870"/>
                </a:lnTo>
                <a:lnTo>
                  <a:pt x="394231" y="146636"/>
                </a:lnTo>
                <a:lnTo>
                  <a:pt x="391380" y="138277"/>
                </a:lnTo>
                <a:lnTo>
                  <a:pt x="394231" y="129918"/>
                </a:lnTo>
                <a:lnTo>
                  <a:pt x="402430" y="123685"/>
                </a:lnTo>
                <a:lnTo>
                  <a:pt x="415447" y="119788"/>
                </a:lnTo>
                <a:lnTo>
                  <a:pt x="432750" y="118442"/>
                </a:lnTo>
                <a:lnTo>
                  <a:pt x="478777" y="118442"/>
                </a:lnTo>
                <a:lnTo>
                  <a:pt x="474356" y="114475"/>
                </a:lnTo>
                <a:lnTo>
                  <a:pt x="456457" y="108153"/>
                </a:lnTo>
                <a:lnTo>
                  <a:pt x="432750" y="105975"/>
                </a:lnTo>
                <a:close/>
              </a:path>
              <a:path w="659764" h="170814">
                <a:moveTo>
                  <a:pt x="478777" y="118442"/>
                </a:moveTo>
                <a:lnTo>
                  <a:pt x="432750" y="118442"/>
                </a:lnTo>
                <a:lnTo>
                  <a:pt x="450052" y="119788"/>
                </a:lnTo>
                <a:lnTo>
                  <a:pt x="463069" y="123685"/>
                </a:lnTo>
                <a:lnTo>
                  <a:pt x="471268" y="129918"/>
                </a:lnTo>
                <a:lnTo>
                  <a:pt x="474120" y="138277"/>
                </a:lnTo>
                <a:lnTo>
                  <a:pt x="471268" y="146636"/>
                </a:lnTo>
                <a:lnTo>
                  <a:pt x="463069" y="152870"/>
                </a:lnTo>
                <a:lnTo>
                  <a:pt x="450052" y="156766"/>
                </a:lnTo>
                <a:lnTo>
                  <a:pt x="432750" y="158112"/>
                </a:lnTo>
                <a:lnTo>
                  <a:pt x="478700" y="158112"/>
                </a:lnTo>
                <a:lnTo>
                  <a:pt x="485666" y="151902"/>
                </a:lnTo>
                <a:lnTo>
                  <a:pt x="489610" y="138277"/>
                </a:lnTo>
                <a:lnTo>
                  <a:pt x="485666" y="124623"/>
                </a:lnTo>
                <a:lnTo>
                  <a:pt x="478777" y="118442"/>
                </a:lnTo>
                <a:close/>
              </a:path>
              <a:path w="659764" h="170814">
                <a:moveTo>
                  <a:pt x="570402" y="135066"/>
                </a:moveTo>
                <a:lnTo>
                  <a:pt x="570402" y="150556"/>
                </a:lnTo>
                <a:lnTo>
                  <a:pt x="575943" y="153327"/>
                </a:lnTo>
                <a:lnTo>
                  <a:pt x="581736" y="155216"/>
                </a:lnTo>
                <a:lnTo>
                  <a:pt x="587781" y="156223"/>
                </a:lnTo>
                <a:lnTo>
                  <a:pt x="593826" y="157357"/>
                </a:lnTo>
                <a:lnTo>
                  <a:pt x="600374" y="157923"/>
                </a:lnTo>
                <a:lnTo>
                  <a:pt x="607427" y="157923"/>
                </a:lnTo>
                <a:lnTo>
                  <a:pt x="650056" y="144700"/>
                </a:lnTo>
                <a:lnTo>
                  <a:pt x="650513" y="143945"/>
                </a:lnTo>
                <a:lnTo>
                  <a:pt x="601571" y="143945"/>
                </a:lnTo>
                <a:lnTo>
                  <a:pt x="595274" y="143189"/>
                </a:lnTo>
                <a:lnTo>
                  <a:pt x="588725" y="141678"/>
                </a:lnTo>
                <a:lnTo>
                  <a:pt x="582100" y="140013"/>
                </a:lnTo>
                <a:lnTo>
                  <a:pt x="576069" y="137837"/>
                </a:lnTo>
                <a:lnTo>
                  <a:pt x="570402" y="135066"/>
                </a:lnTo>
                <a:close/>
              </a:path>
              <a:path w="659764" h="170814">
                <a:moveTo>
                  <a:pt x="648729" y="33247"/>
                </a:moveTo>
                <a:lnTo>
                  <a:pt x="621028" y="33247"/>
                </a:lnTo>
                <a:lnTo>
                  <a:pt x="627010" y="35073"/>
                </a:lnTo>
                <a:lnTo>
                  <a:pt x="631418" y="38725"/>
                </a:lnTo>
                <a:lnTo>
                  <a:pt x="635826" y="42251"/>
                </a:lnTo>
                <a:lnTo>
                  <a:pt x="638029" y="47289"/>
                </a:lnTo>
                <a:lnTo>
                  <a:pt x="638029" y="58875"/>
                </a:lnTo>
                <a:lnTo>
                  <a:pt x="636707" y="63345"/>
                </a:lnTo>
                <a:lnTo>
                  <a:pt x="634062" y="67249"/>
                </a:lnTo>
                <a:lnTo>
                  <a:pt x="631544" y="71027"/>
                </a:lnTo>
                <a:lnTo>
                  <a:pt x="627766" y="73987"/>
                </a:lnTo>
                <a:lnTo>
                  <a:pt x="622728" y="76128"/>
                </a:lnTo>
                <a:lnTo>
                  <a:pt x="617817" y="78269"/>
                </a:lnTo>
                <a:lnTo>
                  <a:pt x="611646" y="79339"/>
                </a:lnTo>
                <a:lnTo>
                  <a:pt x="590992" y="79339"/>
                </a:lnTo>
                <a:lnTo>
                  <a:pt x="590992" y="93507"/>
                </a:lnTo>
                <a:lnTo>
                  <a:pt x="611961" y="93507"/>
                </a:lnTo>
                <a:lnTo>
                  <a:pt x="618761" y="94326"/>
                </a:lnTo>
                <a:lnTo>
                  <a:pt x="630095" y="97600"/>
                </a:lnTo>
                <a:lnTo>
                  <a:pt x="634377" y="100182"/>
                </a:lnTo>
                <a:lnTo>
                  <a:pt x="637274" y="103708"/>
                </a:lnTo>
                <a:lnTo>
                  <a:pt x="640296" y="107108"/>
                </a:lnTo>
                <a:lnTo>
                  <a:pt x="641808" y="111642"/>
                </a:lnTo>
                <a:lnTo>
                  <a:pt x="641808" y="125621"/>
                </a:lnTo>
                <a:lnTo>
                  <a:pt x="607616" y="143945"/>
                </a:lnTo>
                <a:lnTo>
                  <a:pt x="650513" y="143945"/>
                </a:lnTo>
                <a:lnTo>
                  <a:pt x="653708" y="138655"/>
                </a:lnTo>
                <a:lnTo>
                  <a:pt x="657361" y="132484"/>
                </a:lnTo>
                <a:lnTo>
                  <a:pt x="659154" y="125621"/>
                </a:lnTo>
                <a:lnTo>
                  <a:pt x="659187" y="108745"/>
                </a:lnTo>
                <a:lnTo>
                  <a:pt x="656542" y="101504"/>
                </a:lnTo>
                <a:lnTo>
                  <a:pt x="627073" y="85762"/>
                </a:lnTo>
                <a:lnTo>
                  <a:pt x="627073" y="85006"/>
                </a:lnTo>
                <a:lnTo>
                  <a:pt x="632740" y="83873"/>
                </a:lnTo>
                <a:lnTo>
                  <a:pt x="637652" y="81921"/>
                </a:lnTo>
                <a:lnTo>
                  <a:pt x="641808" y="79150"/>
                </a:lnTo>
                <a:lnTo>
                  <a:pt x="646089" y="76380"/>
                </a:lnTo>
                <a:lnTo>
                  <a:pt x="649364" y="72791"/>
                </a:lnTo>
                <a:lnTo>
                  <a:pt x="653897" y="63975"/>
                </a:lnTo>
                <a:lnTo>
                  <a:pt x="655003" y="58875"/>
                </a:lnTo>
                <a:lnTo>
                  <a:pt x="655031" y="52704"/>
                </a:lnTo>
                <a:lnTo>
                  <a:pt x="654381" y="45750"/>
                </a:lnTo>
                <a:lnTo>
                  <a:pt x="652433" y="39433"/>
                </a:lnTo>
                <a:lnTo>
                  <a:pt x="649183" y="33750"/>
                </a:lnTo>
                <a:lnTo>
                  <a:pt x="648729" y="33247"/>
                </a:lnTo>
                <a:close/>
              </a:path>
              <a:path w="659764" h="170814">
                <a:moveTo>
                  <a:pt x="613283" y="19268"/>
                </a:moveTo>
                <a:lnTo>
                  <a:pt x="607238" y="19268"/>
                </a:lnTo>
                <a:lnTo>
                  <a:pt x="601634" y="19897"/>
                </a:lnTo>
                <a:lnTo>
                  <a:pt x="571157" y="33247"/>
                </a:lnTo>
                <a:lnTo>
                  <a:pt x="579469" y="44581"/>
                </a:lnTo>
                <a:lnTo>
                  <a:pt x="582977" y="42251"/>
                </a:lnTo>
                <a:lnTo>
                  <a:pt x="586207" y="40362"/>
                </a:lnTo>
                <a:lnTo>
                  <a:pt x="589481" y="38725"/>
                </a:lnTo>
                <a:lnTo>
                  <a:pt x="592881" y="36962"/>
                </a:lnTo>
                <a:lnTo>
                  <a:pt x="596533" y="35639"/>
                </a:lnTo>
                <a:lnTo>
                  <a:pt x="600437" y="34758"/>
                </a:lnTo>
                <a:lnTo>
                  <a:pt x="604341" y="33750"/>
                </a:lnTo>
                <a:lnTo>
                  <a:pt x="608686" y="33247"/>
                </a:lnTo>
                <a:lnTo>
                  <a:pt x="648729" y="33247"/>
                </a:lnTo>
                <a:lnTo>
                  <a:pt x="644641" y="28713"/>
                </a:lnTo>
                <a:lnTo>
                  <a:pt x="638856" y="24581"/>
                </a:lnTo>
                <a:lnTo>
                  <a:pt x="631701" y="21629"/>
                </a:lnTo>
                <a:lnTo>
                  <a:pt x="623177" y="19858"/>
                </a:lnTo>
                <a:lnTo>
                  <a:pt x="613283" y="1926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967240" y="5978500"/>
            <a:ext cx="405130" cy="142875"/>
          </a:xfrm>
          <a:custGeom>
            <a:avLst/>
            <a:gdLst/>
            <a:ahLst/>
            <a:cxnLst/>
            <a:rect l="l" t="t" r="r" b="b"/>
            <a:pathLst>
              <a:path w="405129" h="142875">
                <a:moveTo>
                  <a:pt x="38095" y="14797"/>
                </a:moveTo>
                <a:lnTo>
                  <a:pt x="35734" y="14797"/>
                </a:lnTo>
                <a:lnTo>
                  <a:pt x="35734" y="26289"/>
                </a:lnTo>
                <a:lnTo>
                  <a:pt x="33183" y="41000"/>
                </a:lnTo>
                <a:lnTo>
                  <a:pt x="25954" y="54132"/>
                </a:lnTo>
                <a:lnTo>
                  <a:pt x="14681" y="64874"/>
                </a:lnTo>
                <a:lnTo>
                  <a:pt x="0" y="72413"/>
                </a:lnTo>
                <a:lnTo>
                  <a:pt x="6926" y="82645"/>
                </a:lnTo>
                <a:lnTo>
                  <a:pt x="23128" y="73928"/>
                </a:lnTo>
                <a:lnTo>
                  <a:pt x="35596" y="61079"/>
                </a:lnTo>
                <a:lnTo>
                  <a:pt x="42526" y="47104"/>
                </a:lnTo>
                <a:lnTo>
                  <a:pt x="40823" y="43728"/>
                </a:lnTo>
                <a:lnTo>
                  <a:pt x="38120" y="26289"/>
                </a:lnTo>
                <a:lnTo>
                  <a:pt x="38095" y="14797"/>
                </a:lnTo>
                <a:close/>
              </a:path>
              <a:path w="405129" h="142875">
                <a:moveTo>
                  <a:pt x="48800" y="14797"/>
                </a:moveTo>
                <a:lnTo>
                  <a:pt x="46438" y="14797"/>
                </a:lnTo>
                <a:lnTo>
                  <a:pt x="46438" y="26289"/>
                </a:lnTo>
                <a:lnTo>
                  <a:pt x="43607" y="44923"/>
                </a:lnTo>
                <a:lnTo>
                  <a:pt x="42526" y="47104"/>
                </a:lnTo>
                <a:lnTo>
                  <a:pt x="48583" y="59111"/>
                </a:lnTo>
                <a:lnTo>
                  <a:pt x="60742" y="71424"/>
                </a:lnTo>
                <a:lnTo>
                  <a:pt x="76663" y="79812"/>
                </a:lnTo>
                <a:lnTo>
                  <a:pt x="83432" y="69579"/>
                </a:lnTo>
                <a:lnTo>
                  <a:pt x="69188" y="62458"/>
                </a:lnTo>
                <a:lnTo>
                  <a:pt x="58265" y="52283"/>
                </a:lnTo>
                <a:lnTo>
                  <a:pt x="51267" y="39893"/>
                </a:lnTo>
                <a:lnTo>
                  <a:pt x="48828" y="26289"/>
                </a:lnTo>
                <a:lnTo>
                  <a:pt x="48800" y="14797"/>
                </a:lnTo>
                <a:close/>
              </a:path>
              <a:path w="405129" h="142875">
                <a:moveTo>
                  <a:pt x="46438" y="14797"/>
                </a:moveTo>
                <a:lnTo>
                  <a:pt x="38095" y="14797"/>
                </a:lnTo>
                <a:lnTo>
                  <a:pt x="38120" y="26289"/>
                </a:lnTo>
                <a:lnTo>
                  <a:pt x="40823" y="43728"/>
                </a:lnTo>
                <a:lnTo>
                  <a:pt x="42526" y="47104"/>
                </a:lnTo>
                <a:lnTo>
                  <a:pt x="43607" y="44923"/>
                </a:lnTo>
                <a:lnTo>
                  <a:pt x="46438" y="26289"/>
                </a:lnTo>
                <a:lnTo>
                  <a:pt x="46438" y="14797"/>
                </a:lnTo>
                <a:close/>
              </a:path>
              <a:path w="405129" h="142875">
                <a:moveTo>
                  <a:pt x="80126" y="10074"/>
                </a:moveTo>
                <a:lnTo>
                  <a:pt x="4092" y="10074"/>
                </a:lnTo>
                <a:lnTo>
                  <a:pt x="4092" y="20779"/>
                </a:lnTo>
                <a:lnTo>
                  <a:pt x="35734" y="20779"/>
                </a:lnTo>
                <a:lnTo>
                  <a:pt x="35734" y="14797"/>
                </a:lnTo>
                <a:lnTo>
                  <a:pt x="80126" y="14797"/>
                </a:lnTo>
                <a:lnTo>
                  <a:pt x="80126" y="10074"/>
                </a:lnTo>
                <a:close/>
              </a:path>
              <a:path w="405129" h="142875">
                <a:moveTo>
                  <a:pt x="80126" y="14797"/>
                </a:moveTo>
                <a:lnTo>
                  <a:pt x="48800" y="14797"/>
                </a:lnTo>
                <a:lnTo>
                  <a:pt x="48800" y="20779"/>
                </a:lnTo>
                <a:lnTo>
                  <a:pt x="80126" y="20779"/>
                </a:lnTo>
                <a:lnTo>
                  <a:pt x="80126" y="14797"/>
                </a:lnTo>
                <a:close/>
              </a:path>
              <a:path w="405129" h="142875">
                <a:moveTo>
                  <a:pt x="111138" y="157"/>
                </a:moveTo>
                <a:lnTo>
                  <a:pt x="98072" y="157"/>
                </a:lnTo>
                <a:lnTo>
                  <a:pt x="98072" y="85793"/>
                </a:lnTo>
                <a:lnTo>
                  <a:pt x="111138" y="85793"/>
                </a:lnTo>
                <a:lnTo>
                  <a:pt x="111138" y="48485"/>
                </a:lnTo>
                <a:lnTo>
                  <a:pt x="107517" y="48485"/>
                </a:lnTo>
                <a:lnTo>
                  <a:pt x="107517" y="37623"/>
                </a:lnTo>
                <a:lnTo>
                  <a:pt x="111138" y="37623"/>
                </a:lnTo>
                <a:lnTo>
                  <a:pt x="111138" y="157"/>
                </a:lnTo>
                <a:close/>
              </a:path>
              <a:path w="405129" h="142875">
                <a:moveTo>
                  <a:pt x="111138" y="37623"/>
                </a:moveTo>
                <a:lnTo>
                  <a:pt x="107517" y="37623"/>
                </a:lnTo>
                <a:lnTo>
                  <a:pt x="107517" y="48485"/>
                </a:lnTo>
                <a:lnTo>
                  <a:pt x="111138" y="48485"/>
                </a:lnTo>
                <a:lnTo>
                  <a:pt x="111138" y="37623"/>
                </a:lnTo>
                <a:close/>
              </a:path>
              <a:path w="405129" h="142875">
                <a:moveTo>
                  <a:pt x="132232" y="37623"/>
                </a:moveTo>
                <a:lnTo>
                  <a:pt x="111138" y="37623"/>
                </a:lnTo>
                <a:lnTo>
                  <a:pt x="111138" y="48485"/>
                </a:lnTo>
                <a:lnTo>
                  <a:pt x="132232" y="48485"/>
                </a:lnTo>
                <a:lnTo>
                  <a:pt x="132232" y="37623"/>
                </a:lnTo>
                <a:close/>
              </a:path>
              <a:path w="405129" h="142875">
                <a:moveTo>
                  <a:pt x="111138" y="93350"/>
                </a:moveTo>
                <a:lnTo>
                  <a:pt x="18733" y="93350"/>
                </a:lnTo>
                <a:lnTo>
                  <a:pt x="18733" y="104212"/>
                </a:lnTo>
                <a:lnTo>
                  <a:pt x="98072" y="104212"/>
                </a:lnTo>
                <a:lnTo>
                  <a:pt x="98072" y="142465"/>
                </a:lnTo>
                <a:lnTo>
                  <a:pt x="111138" y="142465"/>
                </a:lnTo>
                <a:lnTo>
                  <a:pt x="111138" y="93350"/>
                </a:lnTo>
                <a:close/>
              </a:path>
              <a:path w="405129" h="142875">
                <a:moveTo>
                  <a:pt x="255008" y="0"/>
                </a:moveTo>
                <a:lnTo>
                  <a:pt x="241785" y="0"/>
                </a:lnTo>
                <a:lnTo>
                  <a:pt x="241785" y="142465"/>
                </a:lnTo>
                <a:lnTo>
                  <a:pt x="255008" y="142465"/>
                </a:lnTo>
                <a:lnTo>
                  <a:pt x="255008" y="68635"/>
                </a:lnTo>
                <a:lnTo>
                  <a:pt x="251387" y="68635"/>
                </a:lnTo>
                <a:lnTo>
                  <a:pt x="251387" y="57773"/>
                </a:lnTo>
                <a:lnTo>
                  <a:pt x="255008" y="57773"/>
                </a:lnTo>
                <a:lnTo>
                  <a:pt x="255008" y="0"/>
                </a:lnTo>
                <a:close/>
              </a:path>
              <a:path w="405129" h="142875">
                <a:moveTo>
                  <a:pt x="255008" y="57773"/>
                </a:moveTo>
                <a:lnTo>
                  <a:pt x="251387" y="57773"/>
                </a:lnTo>
                <a:lnTo>
                  <a:pt x="251387" y="68635"/>
                </a:lnTo>
                <a:lnTo>
                  <a:pt x="255008" y="68635"/>
                </a:lnTo>
                <a:lnTo>
                  <a:pt x="255008" y="57773"/>
                </a:lnTo>
                <a:close/>
              </a:path>
              <a:path w="405129" h="142875">
                <a:moveTo>
                  <a:pt x="277676" y="57773"/>
                </a:moveTo>
                <a:lnTo>
                  <a:pt x="255008" y="57773"/>
                </a:lnTo>
                <a:lnTo>
                  <a:pt x="255008" y="68635"/>
                </a:lnTo>
                <a:lnTo>
                  <a:pt x="277676" y="68635"/>
                </a:lnTo>
                <a:lnTo>
                  <a:pt x="277676" y="57773"/>
                </a:lnTo>
                <a:close/>
              </a:path>
              <a:path w="405129" h="142875">
                <a:moveTo>
                  <a:pt x="212190" y="15427"/>
                </a:moveTo>
                <a:lnTo>
                  <a:pt x="205421" y="15427"/>
                </a:lnTo>
                <a:lnTo>
                  <a:pt x="205421" y="17473"/>
                </a:lnTo>
                <a:lnTo>
                  <a:pt x="201731" y="44284"/>
                </a:lnTo>
                <a:lnTo>
                  <a:pt x="190662" y="68084"/>
                </a:lnTo>
                <a:lnTo>
                  <a:pt x="172215" y="88578"/>
                </a:lnTo>
                <a:lnTo>
                  <a:pt x="146388" y="105471"/>
                </a:lnTo>
                <a:lnTo>
                  <a:pt x="153629" y="115546"/>
                </a:lnTo>
                <a:lnTo>
                  <a:pt x="183106" y="95829"/>
                </a:lnTo>
                <a:lnTo>
                  <a:pt x="203138" y="71980"/>
                </a:lnTo>
                <a:lnTo>
                  <a:pt x="214551" y="44884"/>
                </a:lnTo>
                <a:lnTo>
                  <a:pt x="216856" y="26131"/>
                </a:lnTo>
                <a:lnTo>
                  <a:pt x="212190" y="26131"/>
                </a:lnTo>
                <a:lnTo>
                  <a:pt x="212190" y="15427"/>
                </a:lnTo>
                <a:close/>
              </a:path>
              <a:path w="405129" h="142875">
                <a:moveTo>
                  <a:pt x="205421" y="15427"/>
                </a:moveTo>
                <a:lnTo>
                  <a:pt x="153000" y="15427"/>
                </a:lnTo>
                <a:lnTo>
                  <a:pt x="153000" y="26131"/>
                </a:lnTo>
                <a:lnTo>
                  <a:pt x="204229" y="26131"/>
                </a:lnTo>
                <a:lnTo>
                  <a:pt x="205421" y="17473"/>
                </a:lnTo>
                <a:lnTo>
                  <a:pt x="205421" y="15427"/>
                </a:lnTo>
                <a:close/>
              </a:path>
              <a:path w="405129" h="142875">
                <a:moveTo>
                  <a:pt x="218172" y="15427"/>
                </a:moveTo>
                <a:lnTo>
                  <a:pt x="212190" y="15427"/>
                </a:lnTo>
                <a:lnTo>
                  <a:pt x="212190" y="26131"/>
                </a:lnTo>
                <a:lnTo>
                  <a:pt x="216856" y="26131"/>
                </a:lnTo>
                <a:lnTo>
                  <a:pt x="218172" y="15427"/>
                </a:lnTo>
                <a:close/>
              </a:path>
              <a:path w="405129" h="142875">
                <a:moveTo>
                  <a:pt x="330520" y="112712"/>
                </a:moveTo>
                <a:lnTo>
                  <a:pt x="330520" y="125621"/>
                </a:lnTo>
                <a:lnTo>
                  <a:pt x="335138" y="127930"/>
                </a:lnTo>
                <a:lnTo>
                  <a:pt x="339966" y="129504"/>
                </a:lnTo>
                <a:lnTo>
                  <a:pt x="345003" y="130343"/>
                </a:lnTo>
                <a:lnTo>
                  <a:pt x="350040" y="131288"/>
                </a:lnTo>
                <a:lnTo>
                  <a:pt x="355498" y="131760"/>
                </a:lnTo>
                <a:lnTo>
                  <a:pt x="371345" y="131760"/>
                </a:lnTo>
                <a:lnTo>
                  <a:pt x="379478" y="130343"/>
                </a:lnTo>
                <a:lnTo>
                  <a:pt x="392177" y="124676"/>
                </a:lnTo>
                <a:lnTo>
                  <a:pt x="396899" y="120741"/>
                </a:lnTo>
                <a:lnTo>
                  <a:pt x="397280" y="120111"/>
                </a:lnTo>
                <a:lnTo>
                  <a:pt x="356495" y="120111"/>
                </a:lnTo>
                <a:lnTo>
                  <a:pt x="351247" y="119481"/>
                </a:lnTo>
                <a:lnTo>
                  <a:pt x="345790" y="118222"/>
                </a:lnTo>
                <a:lnTo>
                  <a:pt x="340333" y="116858"/>
                </a:lnTo>
                <a:lnTo>
                  <a:pt x="335243" y="115021"/>
                </a:lnTo>
                <a:lnTo>
                  <a:pt x="330520" y="112712"/>
                </a:lnTo>
                <a:close/>
              </a:path>
              <a:path w="405129" h="142875">
                <a:moveTo>
                  <a:pt x="396542" y="27863"/>
                </a:moveTo>
                <a:lnTo>
                  <a:pt x="372709" y="27863"/>
                </a:lnTo>
                <a:lnTo>
                  <a:pt x="377694" y="29385"/>
                </a:lnTo>
                <a:lnTo>
                  <a:pt x="381367" y="32428"/>
                </a:lnTo>
                <a:lnTo>
                  <a:pt x="385040" y="35367"/>
                </a:lnTo>
                <a:lnTo>
                  <a:pt x="386877" y="39564"/>
                </a:lnTo>
                <a:lnTo>
                  <a:pt x="386877" y="49220"/>
                </a:lnTo>
                <a:lnTo>
                  <a:pt x="385775" y="52945"/>
                </a:lnTo>
                <a:lnTo>
                  <a:pt x="383571" y="56198"/>
                </a:lnTo>
                <a:lnTo>
                  <a:pt x="381472" y="59347"/>
                </a:lnTo>
                <a:lnTo>
                  <a:pt x="378324" y="61813"/>
                </a:lnTo>
                <a:lnTo>
                  <a:pt x="374126" y="63597"/>
                </a:lnTo>
                <a:lnTo>
                  <a:pt x="370033" y="65381"/>
                </a:lnTo>
                <a:lnTo>
                  <a:pt x="364890" y="66273"/>
                </a:lnTo>
                <a:lnTo>
                  <a:pt x="347679" y="66273"/>
                </a:lnTo>
                <a:lnTo>
                  <a:pt x="347679" y="78080"/>
                </a:lnTo>
                <a:lnTo>
                  <a:pt x="365153" y="78080"/>
                </a:lnTo>
                <a:lnTo>
                  <a:pt x="370820" y="78762"/>
                </a:lnTo>
                <a:lnTo>
                  <a:pt x="380265" y="81491"/>
                </a:lnTo>
                <a:lnTo>
                  <a:pt x="383833" y="83642"/>
                </a:lnTo>
                <a:lnTo>
                  <a:pt x="386247" y="86581"/>
                </a:lnTo>
                <a:lnTo>
                  <a:pt x="388766" y="89414"/>
                </a:lnTo>
                <a:lnTo>
                  <a:pt x="390025" y="93192"/>
                </a:lnTo>
                <a:lnTo>
                  <a:pt x="390025" y="104841"/>
                </a:lnTo>
                <a:lnTo>
                  <a:pt x="387769" y="110299"/>
                </a:lnTo>
                <a:lnTo>
                  <a:pt x="378848" y="118170"/>
                </a:lnTo>
                <a:lnTo>
                  <a:pt x="371607" y="120111"/>
                </a:lnTo>
                <a:lnTo>
                  <a:pt x="397280" y="120111"/>
                </a:lnTo>
                <a:lnTo>
                  <a:pt x="399943" y="115703"/>
                </a:lnTo>
                <a:lnTo>
                  <a:pt x="402986" y="110561"/>
                </a:lnTo>
                <a:lnTo>
                  <a:pt x="404480" y="104841"/>
                </a:lnTo>
                <a:lnTo>
                  <a:pt x="404508" y="90778"/>
                </a:lnTo>
                <a:lnTo>
                  <a:pt x="402304" y="84744"/>
                </a:lnTo>
                <a:lnTo>
                  <a:pt x="393488" y="75509"/>
                </a:lnTo>
                <a:lnTo>
                  <a:pt x="386772" y="72675"/>
                </a:lnTo>
                <a:lnTo>
                  <a:pt x="377746" y="71626"/>
                </a:lnTo>
                <a:lnTo>
                  <a:pt x="377746" y="70996"/>
                </a:lnTo>
                <a:lnTo>
                  <a:pt x="382469" y="70051"/>
                </a:lnTo>
                <a:lnTo>
                  <a:pt x="386562" y="68425"/>
                </a:lnTo>
                <a:lnTo>
                  <a:pt x="390025" y="66116"/>
                </a:lnTo>
                <a:lnTo>
                  <a:pt x="393593" y="63807"/>
                </a:lnTo>
                <a:lnTo>
                  <a:pt x="396322" y="60816"/>
                </a:lnTo>
                <a:lnTo>
                  <a:pt x="400100" y="53470"/>
                </a:lnTo>
                <a:lnTo>
                  <a:pt x="401022" y="49220"/>
                </a:lnTo>
                <a:lnTo>
                  <a:pt x="401045" y="35996"/>
                </a:lnTo>
                <a:lnTo>
                  <a:pt x="398159" y="29332"/>
                </a:lnTo>
                <a:lnTo>
                  <a:pt x="396542" y="27863"/>
                </a:lnTo>
                <a:close/>
              </a:path>
              <a:path w="405129" h="142875">
                <a:moveTo>
                  <a:pt x="366255" y="16214"/>
                </a:moveTo>
                <a:lnTo>
                  <a:pt x="361217" y="16214"/>
                </a:lnTo>
                <a:lnTo>
                  <a:pt x="356547" y="16739"/>
                </a:lnTo>
                <a:lnTo>
                  <a:pt x="331150" y="27863"/>
                </a:lnTo>
                <a:lnTo>
                  <a:pt x="338077" y="37308"/>
                </a:lnTo>
                <a:lnTo>
                  <a:pt x="341000" y="35367"/>
                </a:lnTo>
                <a:lnTo>
                  <a:pt x="343691" y="33792"/>
                </a:lnTo>
                <a:lnTo>
                  <a:pt x="346420" y="32428"/>
                </a:lnTo>
                <a:lnTo>
                  <a:pt x="349253" y="30959"/>
                </a:lnTo>
                <a:lnTo>
                  <a:pt x="352297" y="29857"/>
                </a:lnTo>
                <a:lnTo>
                  <a:pt x="355550" y="29122"/>
                </a:lnTo>
                <a:lnTo>
                  <a:pt x="358804" y="28283"/>
                </a:lnTo>
                <a:lnTo>
                  <a:pt x="362424" y="27863"/>
                </a:lnTo>
                <a:lnTo>
                  <a:pt x="396542" y="27863"/>
                </a:lnTo>
                <a:lnTo>
                  <a:pt x="392386" y="24085"/>
                </a:lnTo>
                <a:lnTo>
                  <a:pt x="387565" y="20641"/>
                </a:lnTo>
                <a:lnTo>
                  <a:pt x="381603" y="18182"/>
                </a:lnTo>
                <a:lnTo>
                  <a:pt x="374500" y="16706"/>
                </a:lnTo>
                <a:lnTo>
                  <a:pt x="366255" y="1621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955913" y="6919837"/>
            <a:ext cx="666750" cy="170815"/>
          </a:xfrm>
          <a:custGeom>
            <a:avLst/>
            <a:gdLst/>
            <a:ahLst/>
            <a:cxnLst/>
            <a:rect l="l" t="t" r="r" b="b"/>
            <a:pathLst>
              <a:path w="666750" h="170815">
                <a:moveTo>
                  <a:pt x="45714" y="17568"/>
                </a:moveTo>
                <a:lnTo>
                  <a:pt x="42881" y="17568"/>
                </a:lnTo>
                <a:lnTo>
                  <a:pt x="42881" y="31358"/>
                </a:lnTo>
                <a:lnTo>
                  <a:pt x="39820" y="49011"/>
                </a:lnTo>
                <a:lnTo>
                  <a:pt x="31145" y="64770"/>
                </a:lnTo>
                <a:lnTo>
                  <a:pt x="17618" y="77660"/>
                </a:lnTo>
                <a:lnTo>
                  <a:pt x="0" y="86707"/>
                </a:lnTo>
                <a:lnTo>
                  <a:pt x="8311" y="98985"/>
                </a:lnTo>
                <a:lnTo>
                  <a:pt x="27754" y="88525"/>
                </a:lnTo>
                <a:lnTo>
                  <a:pt x="42715" y="73105"/>
                </a:lnTo>
                <a:lnTo>
                  <a:pt x="51031" y="56336"/>
                </a:lnTo>
                <a:lnTo>
                  <a:pt x="48988" y="52285"/>
                </a:lnTo>
                <a:lnTo>
                  <a:pt x="45744" y="31358"/>
                </a:lnTo>
                <a:lnTo>
                  <a:pt x="45714" y="17568"/>
                </a:lnTo>
                <a:close/>
              </a:path>
              <a:path w="666750" h="170815">
                <a:moveTo>
                  <a:pt x="58560" y="17568"/>
                </a:moveTo>
                <a:lnTo>
                  <a:pt x="55726" y="17568"/>
                </a:lnTo>
                <a:lnTo>
                  <a:pt x="55726" y="31358"/>
                </a:lnTo>
                <a:lnTo>
                  <a:pt x="52329" y="53719"/>
                </a:lnTo>
                <a:lnTo>
                  <a:pt x="51031" y="56336"/>
                </a:lnTo>
                <a:lnTo>
                  <a:pt x="58300" y="70744"/>
                </a:lnTo>
                <a:lnTo>
                  <a:pt x="72890" y="85520"/>
                </a:lnTo>
                <a:lnTo>
                  <a:pt x="91996" y="95585"/>
                </a:lnTo>
                <a:lnTo>
                  <a:pt x="100119" y="83306"/>
                </a:lnTo>
                <a:lnTo>
                  <a:pt x="83026" y="74761"/>
                </a:lnTo>
                <a:lnTo>
                  <a:pt x="69918" y="62550"/>
                </a:lnTo>
                <a:lnTo>
                  <a:pt x="61520" y="47683"/>
                </a:lnTo>
                <a:lnTo>
                  <a:pt x="58594" y="31358"/>
                </a:lnTo>
                <a:lnTo>
                  <a:pt x="58560" y="17568"/>
                </a:lnTo>
                <a:close/>
              </a:path>
              <a:path w="666750" h="170815">
                <a:moveTo>
                  <a:pt x="55726" y="17568"/>
                </a:moveTo>
                <a:lnTo>
                  <a:pt x="45714" y="17568"/>
                </a:lnTo>
                <a:lnTo>
                  <a:pt x="45744" y="31358"/>
                </a:lnTo>
                <a:lnTo>
                  <a:pt x="48988" y="52285"/>
                </a:lnTo>
                <a:lnTo>
                  <a:pt x="51031" y="56336"/>
                </a:lnTo>
                <a:lnTo>
                  <a:pt x="52329" y="53719"/>
                </a:lnTo>
                <a:lnTo>
                  <a:pt x="55726" y="31358"/>
                </a:lnTo>
                <a:lnTo>
                  <a:pt x="55726" y="17568"/>
                </a:lnTo>
                <a:close/>
              </a:path>
              <a:path w="666750" h="170815">
                <a:moveTo>
                  <a:pt x="96152" y="11900"/>
                </a:moveTo>
                <a:lnTo>
                  <a:pt x="4911" y="11900"/>
                </a:lnTo>
                <a:lnTo>
                  <a:pt x="4911" y="24746"/>
                </a:lnTo>
                <a:lnTo>
                  <a:pt x="42881" y="24746"/>
                </a:lnTo>
                <a:lnTo>
                  <a:pt x="42881" y="17568"/>
                </a:lnTo>
                <a:lnTo>
                  <a:pt x="96152" y="17568"/>
                </a:lnTo>
                <a:lnTo>
                  <a:pt x="96152" y="11900"/>
                </a:lnTo>
                <a:close/>
              </a:path>
              <a:path w="666750" h="170815">
                <a:moveTo>
                  <a:pt x="96152" y="17568"/>
                </a:moveTo>
                <a:lnTo>
                  <a:pt x="58560" y="17568"/>
                </a:lnTo>
                <a:lnTo>
                  <a:pt x="58560" y="24746"/>
                </a:lnTo>
                <a:lnTo>
                  <a:pt x="96152" y="24746"/>
                </a:lnTo>
                <a:lnTo>
                  <a:pt x="96152" y="17568"/>
                </a:lnTo>
                <a:close/>
              </a:path>
              <a:path w="666750" h="170815">
                <a:moveTo>
                  <a:pt x="133366" y="0"/>
                </a:moveTo>
                <a:lnTo>
                  <a:pt x="117687" y="0"/>
                </a:lnTo>
                <a:lnTo>
                  <a:pt x="117687" y="102763"/>
                </a:lnTo>
                <a:lnTo>
                  <a:pt x="133366" y="102763"/>
                </a:lnTo>
                <a:lnTo>
                  <a:pt x="133366" y="57993"/>
                </a:lnTo>
                <a:lnTo>
                  <a:pt x="129021" y="57993"/>
                </a:lnTo>
                <a:lnTo>
                  <a:pt x="129021" y="44959"/>
                </a:lnTo>
                <a:lnTo>
                  <a:pt x="133366" y="44959"/>
                </a:lnTo>
                <a:lnTo>
                  <a:pt x="133366" y="0"/>
                </a:lnTo>
                <a:close/>
              </a:path>
              <a:path w="666750" h="170815">
                <a:moveTo>
                  <a:pt x="133366" y="44959"/>
                </a:moveTo>
                <a:lnTo>
                  <a:pt x="129021" y="44959"/>
                </a:lnTo>
                <a:lnTo>
                  <a:pt x="129021" y="57993"/>
                </a:lnTo>
                <a:lnTo>
                  <a:pt x="133366" y="57993"/>
                </a:lnTo>
                <a:lnTo>
                  <a:pt x="133366" y="44959"/>
                </a:lnTo>
                <a:close/>
              </a:path>
              <a:path w="666750" h="170815">
                <a:moveTo>
                  <a:pt x="158679" y="44959"/>
                </a:moveTo>
                <a:lnTo>
                  <a:pt x="133366" y="44959"/>
                </a:lnTo>
                <a:lnTo>
                  <a:pt x="133366" y="57993"/>
                </a:lnTo>
                <a:lnTo>
                  <a:pt x="158679" y="57993"/>
                </a:lnTo>
                <a:lnTo>
                  <a:pt x="158679" y="44959"/>
                </a:lnTo>
                <a:close/>
              </a:path>
              <a:path w="666750" h="170815">
                <a:moveTo>
                  <a:pt x="133366" y="111831"/>
                </a:moveTo>
                <a:lnTo>
                  <a:pt x="22479" y="111831"/>
                </a:lnTo>
                <a:lnTo>
                  <a:pt x="22479" y="124865"/>
                </a:lnTo>
                <a:lnTo>
                  <a:pt x="117687" y="124865"/>
                </a:lnTo>
                <a:lnTo>
                  <a:pt x="117687" y="170769"/>
                </a:lnTo>
                <a:lnTo>
                  <a:pt x="133366" y="170769"/>
                </a:lnTo>
                <a:lnTo>
                  <a:pt x="133366" y="111831"/>
                </a:lnTo>
                <a:close/>
              </a:path>
              <a:path w="666750" h="170815">
                <a:moveTo>
                  <a:pt x="244049" y="115042"/>
                </a:moveTo>
                <a:lnTo>
                  <a:pt x="193423" y="115042"/>
                </a:lnTo>
                <a:lnTo>
                  <a:pt x="193423" y="168502"/>
                </a:lnTo>
                <a:lnTo>
                  <a:pt x="309977" y="168502"/>
                </a:lnTo>
                <a:lnTo>
                  <a:pt x="309977" y="155845"/>
                </a:lnTo>
                <a:lnTo>
                  <a:pt x="208913" y="155845"/>
                </a:lnTo>
                <a:lnTo>
                  <a:pt x="208913" y="127510"/>
                </a:lnTo>
                <a:lnTo>
                  <a:pt x="309977" y="127510"/>
                </a:lnTo>
                <a:lnTo>
                  <a:pt x="309977" y="120143"/>
                </a:lnTo>
                <a:lnTo>
                  <a:pt x="244049" y="120143"/>
                </a:lnTo>
                <a:lnTo>
                  <a:pt x="244049" y="115042"/>
                </a:lnTo>
                <a:close/>
              </a:path>
              <a:path w="666750" h="170815">
                <a:moveTo>
                  <a:pt x="309977" y="127510"/>
                </a:moveTo>
                <a:lnTo>
                  <a:pt x="294675" y="127510"/>
                </a:lnTo>
                <a:lnTo>
                  <a:pt x="294675" y="155845"/>
                </a:lnTo>
                <a:lnTo>
                  <a:pt x="309977" y="155845"/>
                </a:lnTo>
                <a:lnTo>
                  <a:pt x="309977" y="127510"/>
                </a:lnTo>
                <a:close/>
              </a:path>
              <a:path w="666750" h="170815">
                <a:moveTo>
                  <a:pt x="259539" y="90674"/>
                </a:moveTo>
                <a:lnTo>
                  <a:pt x="244049" y="90674"/>
                </a:lnTo>
                <a:lnTo>
                  <a:pt x="244049" y="120143"/>
                </a:lnTo>
                <a:lnTo>
                  <a:pt x="259539" y="120143"/>
                </a:lnTo>
                <a:lnTo>
                  <a:pt x="259539" y="90674"/>
                </a:lnTo>
                <a:close/>
              </a:path>
              <a:path w="666750" h="170815">
                <a:moveTo>
                  <a:pt x="309977" y="115042"/>
                </a:moveTo>
                <a:lnTo>
                  <a:pt x="259539" y="115042"/>
                </a:lnTo>
                <a:lnTo>
                  <a:pt x="259539" y="120143"/>
                </a:lnTo>
                <a:lnTo>
                  <a:pt x="309977" y="120143"/>
                </a:lnTo>
                <a:lnTo>
                  <a:pt x="309977" y="115042"/>
                </a:lnTo>
                <a:close/>
              </a:path>
              <a:path w="666750" h="170815">
                <a:moveTo>
                  <a:pt x="328867" y="82362"/>
                </a:moveTo>
                <a:lnTo>
                  <a:pt x="174532" y="82362"/>
                </a:lnTo>
                <a:lnTo>
                  <a:pt x="174532" y="95207"/>
                </a:lnTo>
                <a:lnTo>
                  <a:pt x="244049" y="95207"/>
                </a:lnTo>
                <a:lnTo>
                  <a:pt x="244049" y="90674"/>
                </a:lnTo>
                <a:lnTo>
                  <a:pt x="328867" y="90674"/>
                </a:lnTo>
                <a:lnTo>
                  <a:pt x="328867" y="82362"/>
                </a:lnTo>
                <a:close/>
              </a:path>
              <a:path w="666750" h="170815">
                <a:moveTo>
                  <a:pt x="328867" y="90674"/>
                </a:moveTo>
                <a:lnTo>
                  <a:pt x="259539" y="90674"/>
                </a:lnTo>
                <a:lnTo>
                  <a:pt x="259539" y="95207"/>
                </a:lnTo>
                <a:lnTo>
                  <a:pt x="328867" y="95207"/>
                </a:lnTo>
                <a:lnTo>
                  <a:pt x="328867" y="90674"/>
                </a:lnTo>
                <a:close/>
              </a:path>
              <a:path w="666750" h="170815">
                <a:moveTo>
                  <a:pt x="214769" y="53837"/>
                </a:moveTo>
                <a:lnTo>
                  <a:pt x="189645" y="53837"/>
                </a:lnTo>
                <a:lnTo>
                  <a:pt x="189645" y="66683"/>
                </a:lnTo>
                <a:lnTo>
                  <a:pt x="313566" y="66683"/>
                </a:lnTo>
                <a:lnTo>
                  <a:pt x="313566" y="62149"/>
                </a:lnTo>
                <a:lnTo>
                  <a:pt x="214769" y="62149"/>
                </a:lnTo>
                <a:lnTo>
                  <a:pt x="214769" y="53837"/>
                </a:lnTo>
                <a:close/>
              </a:path>
              <a:path w="666750" h="170815">
                <a:moveTo>
                  <a:pt x="230448" y="10956"/>
                </a:moveTo>
                <a:lnTo>
                  <a:pt x="214769" y="10956"/>
                </a:lnTo>
                <a:lnTo>
                  <a:pt x="214769" y="62149"/>
                </a:lnTo>
                <a:lnTo>
                  <a:pt x="230448" y="62149"/>
                </a:lnTo>
                <a:lnTo>
                  <a:pt x="230448" y="10956"/>
                </a:lnTo>
                <a:close/>
              </a:path>
              <a:path w="666750" h="170815">
                <a:moveTo>
                  <a:pt x="272951" y="53837"/>
                </a:moveTo>
                <a:lnTo>
                  <a:pt x="230448" y="53837"/>
                </a:lnTo>
                <a:lnTo>
                  <a:pt x="230448" y="62149"/>
                </a:lnTo>
                <a:lnTo>
                  <a:pt x="272951" y="62149"/>
                </a:lnTo>
                <a:lnTo>
                  <a:pt x="272951" y="53837"/>
                </a:lnTo>
                <a:close/>
              </a:path>
              <a:path w="666750" h="170815">
                <a:moveTo>
                  <a:pt x="288441" y="10956"/>
                </a:moveTo>
                <a:lnTo>
                  <a:pt x="272951" y="10956"/>
                </a:lnTo>
                <a:lnTo>
                  <a:pt x="272951" y="62149"/>
                </a:lnTo>
                <a:lnTo>
                  <a:pt x="288441" y="62149"/>
                </a:lnTo>
                <a:lnTo>
                  <a:pt x="288441" y="10956"/>
                </a:lnTo>
                <a:close/>
              </a:path>
              <a:path w="666750" h="170815">
                <a:moveTo>
                  <a:pt x="313566" y="53837"/>
                </a:moveTo>
                <a:lnTo>
                  <a:pt x="288441" y="53837"/>
                </a:lnTo>
                <a:lnTo>
                  <a:pt x="288441" y="62149"/>
                </a:lnTo>
                <a:lnTo>
                  <a:pt x="313566" y="62149"/>
                </a:lnTo>
                <a:lnTo>
                  <a:pt x="313566" y="53837"/>
                </a:lnTo>
                <a:close/>
              </a:path>
              <a:path w="666750" h="170815">
                <a:moveTo>
                  <a:pt x="314321" y="5289"/>
                </a:moveTo>
                <a:lnTo>
                  <a:pt x="188889" y="5289"/>
                </a:lnTo>
                <a:lnTo>
                  <a:pt x="188889" y="18134"/>
                </a:lnTo>
                <a:lnTo>
                  <a:pt x="214769" y="18134"/>
                </a:lnTo>
                <a:lnTo>
                  <a:pt x="214769" y="10956"/>
                </a:lnTo>
                <a:lnTo>
                  <a:pt x="314321" y="10956"/>
                </a:lnTo>
                <a:lnTo>
                  <a:pt x="314321" y="5289"/>
                </a:lnTo>
                <a:close/>
              </a:path>
              <a:path w="666750" h="170815">
                <a:moveTo>
                  <a:pt x="272951" y="10956"/>
                </a:moveTo>
                <a:lnTo>
                  <a:pt x="230448" y="10956"/>
                </a:lnTo>
                <a:lnTo>
                  <a:pt x="230448" y="18134"/>
                </a:lnTo>
                <a:lnTo>
                  <a:pt x="272951" y="18134"/>
                </a:lnTo>
                <a:lnTo>
                  <a:pt x="272951" y="10956"/>
                </a:lnTo>
                <a:close/>
              </a:path>
              <a:path w="666750" h="170815">
                <a:moveTo>
                  <a:pt x="314321" y="10956"/>
                </a:moveTo>
                <a:lnTo>
                  <a:pt x="288441" y="10956"/>
                </a:lnTo>
                <a:lnTo>
                  <a:pt x="288441" y="18134"/>
                </a:lnTo>
                <a:lnTo>
                  <a:pt x="314321" y="18134"/>
                </a:lnTo>
                <a:lnTo>
                  <a:pt x="314321" y="10956"/>
                </a:lnTo>
                <a:close/>
              </a:path>
              <a:path w="666750" h="170815">
                <a:moveTo>
                  <a:pt x="488854" y="0"/>
                </a:moveTo>
                <a:lnTo>
                  <a:pt x="473175" y="0"/>
                </a:lnTo>
                <a:lnTo>
                  <a:pt x="473175" y="101063"/>
                </a:lnTo>
                <a:lnTo>
                  <a:pt x="488854" y="101063"/>
                </a:lnTo>
                <a:lnTo>
                  <a:pt x="488854" y="74239"/>
                </a:lnTo>
                <a:lnTo>
                  <a:pt x="479598" y="74239"/>
                </a:lnTo>
                <a:lnTo>
                  <a:pt x="479598" y="61582"/>
                </a:lnTo>
                <a:lnTo>
                  <a:pt x="488854" y="61582"/>
                </a:lnTo>
                <a:lnTo>
                  <a:pt x="488854" y="40425"/>
                </a:lnTo>
                <a:lnTo>
                  <a:pt x="479220" y="40425"/>
                </a:lnTo>
                <a:lnTo>
                  <a:pt x="479220" y="27580"/>
                </a:lnTo>
                <a:lnTo>
                  <a:pt x="488854" y="27580"/>
                </a:lnTo>
                <a:lnTo>
                  <a:pt x="488854" y="0"/>
                </a:lnTo>
                <a:close/>
              </a:path>
              <a:path w="666750" h="170815">
                <a:moveTo>
                  <a:pt x="434261" y="12845"/>
                </a:moveTo>
                <a:lnTo>
                  <a:pt x="356243" y="12845"/>
                </a:lnTo>
                <a:lnTo>
                  <a:pt x="356243" y="88784"/>
                </a:lnTo>
                <a:lnTo>
                  <a:pt x="434261" y="88784"/>
                </a:lnTo>
                <a:lnTo>
                  <a:pt x="434261" y="76317"/>
                </a:lnTo>
                <a:lnTo>
                  <a:pt x="371545" y="76317"/>
                </a:lnTo>
                <a:lnTo>
                  <a:pt x="371545" y="25502"/>
                </a:lnTo>
                <a:lnTo>
                  <a:pt x="434261" y="25502"/>
                </a:lnTo>
                <a:lnTo>
                  <a:pt x="434261" y="12845"/>
                </a:lnTo>
                <a:close/>
              </a:path>
              <a:path w="666750" h="170815">
                <a:moveTo>
                  <a:pt x="434261" y="25502"/>
                </a:moveTo>
                <a:lnTo>
                  <a:pt x="418771" y="25502"/>
                </a:lnTo>
                <a:lnTo>
                  <a:pt x="418771" y="76317"/>
                </a:lnTo>
                <a:lnTo>
                  <a:pt x="434261" y="76317"/>
                </a:lnTo>
                <a:lnTo>
                  <a:pt x="434261" y="74239"/>
                </a:lnTo>
                <a:lnTo>
                  <a:pt x="429916" y="74239"/>
                </a:lnTo>
                <a:lnTo>
                  <a:pt x="429916" y="61582"/>
                </a:lnTo>
                <a:lnTo>
                  <a:pt x="434261" y="61582"/>
                </a:lnTo>
                <a:lnTo>
                  <a:pt x="434261" y="40425"/>
                </a:lnTo>
                <a:lnTo>
                  <a:pt x="429916" y="40425"/>
                </a:lnTo>
                <a:lnTo>
                  <a:pt x="429916" y="27580"/>
                </a:lnTo>
                <a:lnTo>
                  <a:pt x="434261" y="27580"/>
                </a:lnTo>
                <a:lnTo>
                  <a:pt x="434261" y="25502"/>
                </a:lnTo>
                <a:close/>
              </a:path>
              <a:path w="666750" h="170815">
                <a:moveTo>
                  <a:pt x="434261" y="61582"/>
                </a:moveTo>
                <a:lnTo>
                  <a:pt x="429916" y="61582"/>
                </a:lnTo>
                <a:lnTo>
                  <a:pt x="429916" y="74239"/>
                </a:lnTo>
                <a:lnTo>
                  <a:pt x="434261" y="74239"/>
                </a:lnTo>
                <a:lnTo>
                  <a:pt x="434261" y="61582"/>
                </a:lnTo>
                <a:close/>
              </a:path>
              <a:path w="666750" h="170815">
                <a:moveTo>
                  <a:pt x="473175" y="61582"/>
                </a:moveTo>
                <a:lnTo>
                  <a:pt x="434261" y="61582"/>
                </a:lnTo>
                <a:lnTo>
                  <a:pt x="434261" y="74239"/>
                </a:lnTo>
                <a:lnTo>
                  <a:pt x="473175" y="74239"/>
                </a:lnTo>
                <a:lnTo>
                  <a:pt x="473175" y="61582"/>
                </a:lnTo>
                <a:close/>
              </a:path>
              <a:path w="666750" h="170815">
                <a:moveTo>
                  <a:pt x="488854" y="61582"/>
                </a:moveTo>
                <a:lnTo>
                  <a:pt x="479598" y="61582"/>
                </a:lnTo>
                <a:lnTo>
                  <a:pt x="479598" y="74239"/>
                </a:lnTo>
                <a:lnTo>
                  <a:pt x="488854" y="74239"/>
                </a:lnTo>
                <a:lnTo>
                  <a:pt x="488854" y="61582"/>
                </a:lnTo>
                <a:close/>
              </a:path>
              <a:path w="666750" h="170815">
                <a:moveTo>
                  <a:pt x="434261" y="27580"/>
                </a:moveTo>
                <a:lnTo>
                  <a:pt x="429916" y="27580"/>
                </a:lnTo>
                <a:lnTo>
                  <a:pt x="429916" y="40425"/>
                </a:lnTo>
                <a:lnTo>
                  <a:pt x="434261" y="40425"/>
                </a:lnTo>
                <a:lnTo>
                  <a:pt x="434261" y="27580"/>
                </a:lnTo>
                <a:close/>
              </a:path>
              <a:path w="666750" h="170815">
                <a:moveTo>
                  <a:pt x="473175" y="27580"/>
                </a:moveTo>
                <a:lnTo>
                  <a:pt x="434261" y="27580"/>
                </a:lnTo>
                <a:lnTo>
                  <a:pt x="434261" y="40425"/>
                </a:lnTo>
                <a:lnTo>
                  <a:pt x="473175" y="40425"/>
                </a:lnTo>
                <a:lnTo>
                  <a:pt x="473175" y="27580"/>
                </a:lnTo>
                <a:close/>
              </a:path>
              <a:path w="666750" h="170815">
                <a:moveTo>
                  <a:pt x="488854" y="27580"/>
                </a:moveTo>
                <a:lnTo>
                  <a:pt x="479220" y="27580"/>
                </a:lnTo>
                <a:lnTo>
                  <a:pt x="479220" y="40425"/>
                </a:lnTo>
                <a:lnTo>
                  <a:pt x="488854" y="40425"/>
                </a:lnTo>
                <a:lnTo>
                  <a:pt x="488854" y="27580"/>
                </a:lnTo>
                <a:close/>
              </a:path>
              <a:path w="666750" h="170815">
                <a:moveTo>
                  <a:pt x="432750" y="105975"/>
                </a:moveTo>
                <a:lnTo>
                  <a:pt x="408933" y="108153"/>
                </a:lnTo>
                <a:lnTo>
                  <a:pt x="390978" y="114475"/>
                </a:lnTo>
                <a:lnTo>
                  <a:pt x="379647" y="124623"/>
                </a:lnTo>
                <a:lnTo>
                  <a:pt x="375700" y="138277"/>
                </a:lnTo>
                <a:lnTo>
                  <a:pt x="379647" y="151902"/>
                </a:lnTo>
                <a:lnTo>
                  <a:pt x="390978" y="161985"/>
                </a:lnTo>
                <a:lnTo>
                  <a:pt x="408933" y="168242"/>
                </a:lnTo>
                <a:lnTo>
                  <a:pt x="432750" y="170391"/>
                </a:lnTo>
                <a:lnTo>
                  <a:pt x="456457" y="168242"/>
                </a:lnTo>
                <a:lnTo>
                  <a:pt x="474356" y="161985"/>
                </a:lnTo>
                <a:lnTo>
                  <a:pt x="478700" y="158112"/>
                </a:lnTo>
                <a:lnTo>
                  <a:pt x="432750" y="158112"/>
                </a:lnTo>
                <a:lnTo>
                  <a:pt x="415447" y="156766"/>
                </a:lnTo>
                <a:lnTo>
                  <a:pt x="402430" y="152870"/>
                </a:lnTo>
                <a:lnTo>
                  <a:pt x="394231" y="146636"/>
                </a:lnTo>
                <a:lnTo>
                  <a:pt x="391380" y="138277"/>
                </a:lnTo>
                <a:lnTo>
                  <a:pt x="394231" y="129918"/>
                </a:lnTo>
                <a:lnTo>
                  <a:pt x="402430" y="123685"/>
                </a:lnTo>
                <a:lnTo>
                  <a:pt x="415447" y="119788"/>
                </a:lnTo>
                <a:lnTo>
                  <a:pt x="432750" y="118442"/>
                </a:lnTo>
                <a:lnTo>
                  <a:pt x="478777" y="118442"/>
                </a:lnTo>
                <a:lnTo>
                  <a:pt x="474356" y="114475"/>
                </a:lnTo>
                <a:lnTo>
                  <a:pt x="456457" y="108153"/>
                </a:lnTo>
                <a:lnTo>
                  <a:pt x="432750" y="105975"/>
                </a:lnTo>
                <a:close/>
              </a:path>
              <a:path w="666750" h="170815">
                <a:moveTo>
                  <a:pt x="478777" y="118442"/>
                </a:moveTo>
                <a:lnTo>
                  <a:pt x="432750" y="118442"/>
                </a:lnTo>
                <a:lnTo>
                  <a:pt x="450052" y="119788"/>
                </a:lnTo>
                <a:lnTo>
                  <a:pt x="463069" y="123685"/>
                </a:lnTo>
                <a:lnTo>
                  <a:pt x="471268" y="129918"/>
                </a:lnTo>
                <a:lnTo>
                  <a:pt x="474120" y="138277"/>
                </a:lnTo>
                <a:lnTo>
                  <a:pt x="471268" y="146636"/>
                </a:lnTo>
                <a:lnTo>
                  <a:pt x="463069" y="152870"/>
                </a:lnTo>
                <a:lnTo>
                  <a:pt x="450052" y="156766"/>
                </a:lnTo>
                <a:lnTo>
                  <a:pt x="432750" y="158112"/>
                </a:lnTo>
                <a:lnTo>
                  <a:pt x="478700" y="158112"/>
                </a:lnTo>
                <a:lnTo>
                  <a:pt x="485666" y="151902"/>
                </a:lnTo>
                <a:lnTo>
                  <a:pt x="489610" y="138277"/>
                </a:lnTo>
                <a:lnTo>
                  <a:pt x="485666" y="124623"/>
                </a:lnTo>
                <a:lnTo>
                  <a:pt x="478777" y="118442"/>
                </a:lnTo>
                <a:close/>
              </a:path>
              <a:path w="666750" h="170815">
                <a:moveTo>
                  <a:pt x="646530" y="125432"/>
                </a:moveTo>
                <a:lnTo>
                  <a:pt x="630473" y="125432"/>
                </a:lnTo>
                <a:lnTo>
                  <a:pt x="630473" y="156034"/>
                </a:lnTo>
                <a:lnTo>
                  <a:pt x="646530" y="156034"/>
                </a:lnTo>
                <a:lnTo>
                  <a:pt x="646530" y="125432"/>
                </a:lnTo>
                <a:close/>
              </a:path>
              <a:path w="666750" h="170815">
                <a:moveTo>
                  <a:pt x="646530" y="20401"/>
                </a:moveTo>
                <a:lnTo>
                  <a:pt x="629340" y="20401"/>
                </a:lnTo>
                <a:lnTo>
                  <a:pt x="565868" y="111264"/>
                </a:lnTo>
                <a:lnTo>
                  <a:pt x="565868" y="125432"/>
                </a:lnTo>
                <a:lnTo>
                  <a:pt x="666176" y="125432"/>
                </a:lnTo>
                <a:lnTo>
                  <a:pt x="666176" y="110508"/>
                </a:lnTo>
                <a:lnTo>
                  <a:pt x="582114" y="110508"/>
                </a:lnTo>
                <a:lnTo>
                  <a:pt x="622539" y="52893"/>
                </a:lnTo>
                <a:lnTo>
                  <a:pt x="630662" y="38158"/>
                </a:lnTo>
                <a:lnTo>
                  <a:pt x="646530" y="38158"/>
                </a:lnTo>
                <a:lnTo>
                  <a:pt x="646530" y="20401"/>
                </a:lnTo>
                <a:close/>
              </a:path>
              <a:path w="666750" h="170815">
                <a:moveTo>
                  <a:pt x="646530" y="38158"/>
                </a:moveTo>
                <a:lnTo>
                  <a:pt x="631418" y="38158"/>
                </a:lnTo>
                <a:lnTo>
                  <a:pt x="631040" y="44581"/>
                </a:lnTo>
                <a:lnTo>
                  <a:pt x="630986" y="48674"/>
                </a:lnTo>
                <a:lnTo>
                  <a:pt x="630473" y="59127"/>
                </a:lnTo>
                <a:lnTo>
                  <a:pt x="630473" y="110508"/>
                </a:lnTo>
                <a:lnTo>
                  <a:pt x="646530" y="110508"/>
                </a:lnTo>
                <a:lnTo>
                  <a:pt x="646530" y="3815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967240" y="7351229"/>
            <a:ext cx="410845" cy="142875"/>
          </a:xfrm>
          <a:custGeom>
            <a:avLst/>
            <a:gdLst/>
            <a:ahLst/>
            <a:cxnLst/>
            <a:rect l="l" t="t" r="r" b="b"/>
            <a:pathLst>
              <a:path w="410845" h="142875">
                <a:moveTo>
                  <a:pt x="38095" y="14797"/>
                </a:moveTo>
                <a:lnTo>
                  <a:pt x="35734" y="14797"/>
                </a:lnTo>
                <a:lnTo>
                  <a:pt x="35734" y="26289"/>
                </a:lnTo>
                <a:lnTo>
                  <a:pt x="33183" y="41000"/>
                </a:lnTo>
                <a:lnTo>
                  <a:pt x="25954" y="54132"/>
                </a:lnTo>
                <a:lnTo>
                  <a:pt x="14681" y="64874"/>
                </a:lnTo>
                <a:lnTo>
                  <a:pt x="0" y="72413"/>
                </a:lnTo>
                <a:lnTo>
                  <a:pt x="6926" y="82645"/>
                </a:lnTo>
                <a:lnTo>
                  <a:pt x="23128" y="73928"/>
                </a:lnTo>
                <a:lnTo>
                  <a:pt x="35596" y="61079"/>
                </a:lnTo>
                <a:lnTo>
                  <a:pt x="42526" y="47104"/>
                </a:lnTo>
                <a:lnTo>
                  <a:pt x="40823" y="43728"/>
                </a:lnTo>
                <a:lnTo>
                  <a:pt x="38120" y="26289"/>
                </a:lnTo>
                <a:lnTo>
                  <a:pt x="38095" y="14797"/>
                </a:lnTo>
                <a:close/>
              </a:path>
              <a:path w="410845" h="142875">
                <a:moveTo>
                  <a:pt x="48800" y="14797"/>
                </a:moveTo>
                <a:lnTo>
                  <a:pt x="46438" y="14797"/>
                </a:lnTo>
                <a:lnTo>
                  <a:pt x="46438" y="26289"/>
                </a:lnTo>
                <a:lnTo>
                  <a:pt x="43607" y="44923"/>
                </a:lnTo>
                <a:lnTo>
                  <a:pt x="42526" y="47104"/>
                </a:lnTo>
                <a:lnTo>
                  <a:pt x="48583" y="59111"/>
                </a:lnTo>
                <a:lnTo>
                  <a:pt x="60742" y="71424"/>
                </a:lnTo>
                <a:lnTo>
                  <a:pt x="76663" y="79812"/>
                </a:lnTo>
                <a:lnTo>
                  <a:pt x="83432" y="69579"/>
                </a:lnTo>
                <a:lnTo>
                  <a:pt x="69188" y="62458"/>
                </a:lnTo>
                <a:lnTo>
                  <a:pt x="58265" y="52283"/>
                </a:lnTo>
                <a:lnTo>
                  <a:pt x="51267" y="39893"/>
                </a:lnTo>
                <a:lnTo>
                  <a:pt x="48828" y="26289"/>
                </a:lnTo>
                <a:lnTo>
                  <a:pt x="48800" y="14797"/>
                </a:lnTo>
                <a:close/>
              </a:path>
              <a:path w="410845" h="142875">
                <a:moveTo>
                  <a:pt x="46438" y="14797"/>
                </a:moveTo>
                <a:lnTo>
                  <a:pt x="38095" y="14797"/>
                </a:lnTo>
                <a:lnTo>
                  <a:pt x="38120" y="26289"/>
                </a:lnTo>
                <a:lnTo>
                  <a:pt x="40823" y="43728"/>
                </a:lnTo>
                <a:lnTo>
                  <a:pt x="42526" y="47104"/>
                </a:lnTo>
                <a:lnTo>
                  <a:pt x="43607" y="44923"/>
                </a:lnTo>
                <a:lnTo>
                  <a:pt x="46438" y="26289"/>
                </a:lnTo>
                <a:lnTo>
                  <a:pt x="46438" y="14797"/>
                </a:lnTo>
                <a:close/>
              </a:path>
              <a:path w="410845" h="142875">
                <a:moveTo>
                  <a:pt x="80126" y="10074"/>
                </a:moveTo>
                <a:lnTo>
                  <a:pt x="4092" y="10074"/>
                </a:lnTo>
                <a:lnTo>
                  <a:pt x="4092" y="20779"/>
                </a:lnTo>
                <a:lnTo>
                  <a:pt x="35734" y="20779"/>
                </a:lnTo>
                <a:lnTo>
                  <a:pt x="35734" y="14797"/>
                </a:lnTo>
                <a:lnTo>
                  <a:pt x="80126" y="14797"/>
                </a:lnTo>
                <a:lnTo>
                  <a:pt x="80126" y="10074"/>
                </a:lnTo>
                <a:close/>
              </a:path>
              <a:path w="410845" h="142875">
                <a:moveTo>
                  <a:pt x="80126" y="14797"/>
                </a:moveTo>
                <a:lnTo>
                  <a:pt x="48800" y="14797"/>
                </a:lnTo>
                <a:lnTo>
                  <a:pt x="48800" y="20779"/>
                </a:lnTo>
                <a:lnTo>
                  <a:pt x="80126" y="20779"/>
                </a:lnTo>
                <a:lnTo>
                  <a:pt x="80126" y="14797"/>
                </a:lnTo>
                <a:close/>
              </a:path>
              <a:path w="410845" h="142875">
                <a:moveTo>
                  <a:pt x="111138" y="157"/>
                </a:moveTo>
                <a:lnTo>
                  <a:pt x="98072" y="157"/>
                </a:lnTo>
                <a:lnTo>
                  <a:pt x="98072" y="85793"/>
                </a:lnTo>
                <a:lnTo>
                  <a:pt x="111138" y="85793"/>
                </a:lnTo>
                <a:lnTo>
                  <a:pt x="111138" y="48485"/>
                </a:lnTo>
                <a:lnTo>
                  <a:pt x="107517" y="48485"/>
                </a:lnTo>
                <a:lnTo>
                  <a:pt x="107517" y="37623"/>
                </a:lnTo>
                <a:lnTo>
                  <a:pt x="111138" y="37623"/>
                </a:lnTo>
                <a:lnTo>
                  <a:pt x="111138" y="157"/>
                </a:lnTo>
                <a:close/>
              </a:path>
              <a:path w="410845" h="142875">
                <a:moveTo>
                  <a:pt x="111138" y="37623"/>
                </a:moveTo>
                <a:lnTo>
                  <a:pt x="107517" y="37623"/>
                </a:lnTo>
                <a:lnTo>
                  <a:pt x="107517" y="48485"/>
                </a:lnTo>
                <a:lnTo>
                  <a:pt x="111138" y="48485"/>
                </a:lnTo>
                <a:lnTo>
                  <a:pt x="111138" y="37623"/>
                </a:lnTo>
                <a:close/>
              </a:path>
              <a:path w="410845" h="142875">
                <a:moveTo>
                  <a:pt x="132232" y="37623"/>
                </a:moveTo>
                <a:lnTo>
                  <a:pt x="111138" y="37623"/>
                </a:lnTo>
                <a:lnTo>
                  <a:pt x="111138" y="48485"/>
                </a:lnTo>
                <a:lnTo>
                  <a:pt x="132232" y="48485"/>
                </a:lnTo>
                <a:lnTo>
                  <a:pt x="132232" y="37623"/>
                </a:lnTo>
                <a:close/>
              </a:path>
              <a:path w="410845" h="142875">
                <a:moveTo>
                  <a:pt x="111138" y="93350"/>
                </a:moveTo>
                <a:lnTo>
                  <a:pt x="18733" y="93350"/>
                </a:lnTo>
                <a:lnTo>
                  <a:pt x="18733" y="104212"/>
                </a:lnTo>
                <a:lnTo>
                  <a:pt x="98072" y="104212"/>
                </a:lnTo>
                <a:lnTo>
                  <a:pt x="98072" y="142465"/>
                </a:lnTo>
                <a:lnTo>
                  <a:pt x="111138" y="142465"/>
                </a:lnTo>
                <a:lnTo>
                  <a:pt x="111138" y="93350"/>
                </a:lnTo>
                <a:close/>
              </a:path>
              <a:path w="410845" h="142875">
                <a:moveTo>
                  <a:pt x="255008" y="0"/>
                </a:moveTo>
                <a:lnTo>
                  <a:pt x="241785" y="0"/>
                </a:lnTo>
                <a:lnTo>
                  <a:pt x="241785" y="142465"/>
                </a:lnTo>
                <a:lnTo>
                  <a:pt x="255008" y="142465"/>
                </a:lnTo>
                <a:lnTo>
                  <a:pt x="255008" y="68635"/>
                </a:lnTo>
                <a:lnTo>
                  <a:pt x="251387" y="68635"/>
                </a:lnTo>
                <a:lnTo>
                  <a:pt x="251387" y="57773"/>
                </a:lnTo>
                <a:lnTo>
                  <a:pt x="255008" y="57773"/>
                </a:lnTo>
                <a:lnTo>
                  <a:pt x="255008" y="0"/>
                </a:lnTo>
                <a:close/>
              </a:path>
              <a:path w="410845" h="142875">
                <a:moveTo>
                  <a:pt x="255008" y="57773"/>
                </a:moveTo>
                <a:lnTo>
                  <a:pt x="251387" y="57773"/>
                </a:lnTo>
                <a:lnTo>
                  <a:pt x="251387" y="68635"/>
                </a:lnTo>
                <a:lnTo>
                  <a:pt x="255008" y="68635"/>
                </a:lnTo>
                <a:lnTo>
                  <a:pt x="255008" y="57773"/>
                </a:lnTo>
                <a:close/>
              </a:path>
              <a:path w="410845" h="142875">
                <a:moveTo>
                  <a:pt x="277676" y="57773"/>
                </a:moveTo>
                <a:lnTo>
                  <a:pt x="255008" y="57773"/>
                </a:lnTo>
                <a:lnTo>
                  <a:pt x="255008" y="68635"/>
                </a:lnTo>
                <a:lnTo>
                  <a:pt x="277676" y="68635"/>
                </a:lnTo>
                <a:lnTo>
                  <a:pt x="277676" y="57773"/>
                </a:lnTo>
                <a:close/>
              </a:path>
              <a:path w="410845" h="142875">
                <a:moveTo>
                  <a:pt x="212190" y="15427"/>
                </a:moveTo>
                <a:lnTo>
                  <a:pt x="205421" y="15427"/>
                </a:lnTo>
                <a:lnTo>
                  <a:pt x="205421" y="17473"/>
                </a:lnTo>
                <a:lnTo>
                  <a:pt x="201731" y="44284"/>
                </a:lnTo>
                <a:lnTo>
                  <a:pt x="190662" y="68084"/>
                </a:lnTo>
                <a:lnTo>
                  <a:pt x="172215" y="88578"/>
                </a:lnTo>
                <a:lnTo>
                  <a:pt x="146388" y="105471"/>
                </a:lnTo>
                <a:lnTo>
                  <a:pt x="153629" y="115546"/>
                </a:lnTo>
                <a:lnTo>
                  <a:pt x="183106" y="95829"/>
                </a:lnTo>
                <a:lnTo>
                  <a:pt x="203138" y="71980"/>
                </a:lnTo>
                <a:lnTo>
                  <a:pt x="214551" y="44884"/>
                </a:lnTo>
                <a:lnTo>
                  <a:pt x="216856" y="26131"/>
                </a:lnTo>
                <a:lnTo>
                  <a:pt x="212190" y="26131"/>
                </a:lnTo>
                <a:lnTo>
                  <a:pt x="212190" y="15427"/>
                </a:lnTo>
                <a:close/>
              </a:path>
              <a:path w="410845" h="142875">
                <a:moveTo>
                  <a:pt x="205421" y="15427"/>
                </a:moveTo>
                <a:lnTo>
                  <a:pt x="153000" y="15427"/>
                </a:lnTo>
                <a:lnTo>
                  <a:pt x="153000" y="26131"/>
                </a:lnTo>
                <a:lnTo>
                  <a:pt x="204229" y="26131"/>
                </a:lnTo>
                <a:lnTo>
                  <a:pt x="205421" y="17473"/>
                </a:lnTo>
                <a:lnTo>
                  <a:pt x="205421" y="15427"/>
                </a:lnTo>
                <a:close/>
              </a:path>
              <a:path w="410845" h="142875">
                <a:moveTo>
                  <a:pt x="218172" y="15427"/>
                </a:moveTo>
                <a:lnTo>
                  <a:pt x="212190" y="15427"/>
                </a:lnTo>
                <a:lnTo>
                  <a:pt x="212190" y="26131"/>
                </a:lnTo>
                <a:lnTo>
                  <a:pt x="216856" y="26131"/>
                </a:lnTo>
                <a:lnTo>
                  <a:pt x="218172" y="15427"/>
                </a:lnTo>
                <a:close/>
              </a:path>
              <a:path w="410845" h="142875">
                <a:moveTo>
                  <a:pt x="393961" y="104684"/>
                </a:moveTo>
                <a:lnTo>
                  <a:pt x="380580" y="104684"/>
                </a:lnTo>
                <a:lnTo>
                  <a:pt x="380580" y="130186"/>
                </a:lnTo>
                <a:lnTo>
                  <a:pt x="393961" y="130186"/>
                </a:lnTo>
                <a:lnTo>
                  <a:pt x="393961" y="104684"/>
                </a:lnTo>
                <a:close/>
              </a:path>
              <a:path w="410845" h="142875">
                <a:moveTo>
                  <a:pt x="393961" y="17158"/>
                </a:moveTo>
                <a:lnTo>
                  <a:pt x="379635" y="17158"/>
                </a:lnTo>
                <a:lnTo>
                  <a:pt x="326742" y="92877"/>
                </a:lnTo>
                <a:lnTo>
                  <a:pt x="326742" y="104684"/>
                </a:lnTo>
                <a:lnTo>
                  <a:pt x="410332" y="104684"/>
                </a:lnTo>
                <a:lnTo>
                  <a:pt x="410332" y="92248"/>
                </a:lnTo>
                <a:lnTo>
                  <a:pt x="340280" y="92248"/>
                </a:lnTo>
                <a:lnTo>
                  <a:pt x="373968" y="44235"/>
                </a:lnTo>
                <a:lnTo>
                  <a:pt x="380737" y="31956"/>
                </a:lnTo>
                <a:lnTo>
                  <a:pt x="393961" y="31956"/>
                </a:lnTo>
                <a:lnTo>
                  <a:pt x="393961" y="17158"/>
                </a:lnTo>
                <a:close/>
              </a:path>
              <a:path w="410845" h="142875">
                <a:moveTo>
                  <a:pt x="393961" y="31956"/>
                </a:moveTo>
                <a:lnTo>
                  <a:pt x="381367" y="31956"/>
                </a:lnTo>
                <a:lnTo>
                  <a:pt x="381123" y="36101"/>
                </a:lnTo>
                <a:lnTo>
                  <a:pt x="381007" y="40719"/>
                </a:lnTo>
                <a:lnTo>
                  <a:pt x="380580" y="49429"/>
                </a:lnTo>
                <a:lnTo>
                  <a:pt x="380580" y="92248"/>
                </a:lnTo>
                <a:lnTo>
                  <a:pt x="393961" y="92248"/>
                </a:lnTo>
                <a:lnTo>
                  <a:pt x="393961" y="31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955913" y="8265479"/>
            <a:ext cx="659765" cy="170815"/>
          </a:xfrm>
          <a:custGeom>
            <a:avLst/>
            <a:gdLst/>
            <a:ahLst/>
            <a:cxnLst/>
            <a:rect l="l" t="t" r="r" b="b"/>
            <a:pathLst>
              <a:path w="659764" h="170815">
                <a:moveTo>
                  <a:pt x="45714" y="17568"/>
                </a:moveTo>
                <a:lnTo>
                  <a:pt x="42881" y="17568"/>
                </a:lnTo>
                <a:lnTo>
                  <a:pt x="42881" y="31358"/>
                </a:lnTo>
                <a:lnTo>
                  <a:pt x="39820" y="49011"/>
                </a:lnTo>
                <a:lnTo>
                  <a:pt x="31145" y="64770"/>
                </a:lnTo>
                <a:lnTo>
                  <a:pt x="17618" y="77660"/>
                </a:lnTo>
                <a:lnTo>
                  <a:pt x="0" y="86707"/>
                </a:lnTo>
                <a:lnTo>
                  <a:pt x="8311" y="98985"/>
                </a:lnTo>
                <a:lnTo>
                  <a:pt x="27754" y="88525"/>
                </a:lnTo>
                <a:lnTo>
                  <a:pt x="42715" y="73105"/>
                </a:lnTo>
                <a:lnTo>
                  <a:pt x="51031" y="56336"/>
                </a:lnTo>
                <a:lnTo>
                  <a:pt x="48988" y="52285"/>
                </a:lnTo>
                <a:lnTo>
                  <a:pt x="45744" y="31358"/>
                </a:lnTo>
                <a:lnTo>
                  <a:pt x="45714" y="17568"/>
                </a:lnTo>
                <a:close/>
              </a:path>
              <a:path w="659764" h="170815">
                <a:moveTo>
                  <a:pt x="58560" y="17568"/>
                </a:moveTo>
                <a:lnTo>
                  <a:pt x="55726" y="17568"/>
                </a:lnTo>
                <a:lnTo>
                  <a:pt x="55726" y="31358"/>
                </a:lnTo>
                <a:lnTo>
                  <a:pt x="52329" y="53719"/>
                </a:lnTo>
                <a:lnTo>
                  <a:pt x="51031" y="56336"/>
                </a:lnTo>
                <a:lnTo>
                  <a:pt x="58300" y="70744"/>
                </a:lnTo>
                <a:lnTo>
                  <a:pt x="72890" y="85520"/>
                </a:lnTo>
                <a:lnTo>
                  <a:pt x="91996" y="95585"/>
                </a:lnTo>
                <a:lnTo>
                  <a:pt x="100119" y="83306"/>
                </a:lnTo>
                <a:lnTo>
                  <a:pt x="83026" y="74761"/>
                </a:lnTo>
                <a:lnTo>
                  <a:pt x="69918" y="62550"/>
                </a:lnTo>
                <a:lnTo>
                  <a:pt x="61520" y="47683"/>
                </a:lnTo>
                <a:lnTo>
                  <a:pt x="58594" y="31358"/>
                </a:lnTo>
                <a:lnTo>
                  <a:pt x="58560" y="17568"/>
                </a:lnTo>
                <a:close/>
              </a:path>
              <a:path w="659764" h="170815">
                <a:moveTo>
                  <a:pt x="55726" y="17568"/>
                </a:moveTo>
                <a:lnTo>
                  <a:pt x="45714" y="17568"/>
                </a:lnTo>
                <a:lnTo>
                  <a:pt x="45744" y="31358"/>
                </a:lnTo>
                <a:lnTo>
                  <a:pt x="48988" y="52285"/>
                </a:lnTo>
                <a:lnTo>
                  <a:pt x="51031" y="56336"/>
                </a:lnTo>
                <a:lnTo>
                  <a:pt x="52329" y="53719"/>
                </a:lnTo>
                <a:lnTo>
                  <a:pt x="55726" y="31358"/>
                </a:lnTo>
                <a:lnTo>
                  <a:pt x="55726" y="17568"/>
                </a:lnTo>
                <a:close/>
              </a:path>
              <a:path w="659764" h="170815">
                <a:moveTo>
                  <a:pt x="96152" y="11900"/>
                </a:moveTo>
                <a:lnTo>
                  <a:pt x="4911" y="11900"/>
                </a:lnTo>
                <a:lnTo>
                  <a:pt x="4911" y="24746"/>
                </a:lnTo>
                <a:lnTo>
                  <a:pt x="42881" y="24746"/>
                </a:lnTo>
                <a:lnTo>
                  <a:pt x="42881" y="17568"/>
                </a:lnTo>
                <a:lnTo>
                  <a:pt x="96152" y="17568"/>
                </a:lnTo>
                <a:lnTo>
                  <a:pt x="96152" y="11900"/>
                </a:lnTo>
                <a:close/>
              </a:path>
              <a:path w="659764" h="170815">
                <a:moveTo>
                  <a:pt x="96152" y="17568"/>
                </a:moveTo>
                <a:lnTo>
                  <a:pt x="58560" y="17568"/>
                </a:lnTo>
                <a:lnTo>
                  <a:pt x="58560" y="24746"/>
                </a:lnTo>
                <a:lnTo>
                  <a:pt x="96152" y="24746"/>
                </a:lnTo>
                <a:lnTo>
                  <a:pt x="96152" y="17568"/>
                </a:lnTo>
                <a:close/>
              </a:path>
              <a:path w="659764" h="170815">
                <a:moveTo>
                  <a:pt x="133366" y="0"/>
                </a:moveTo>
                <a:lnTo>
                  <a:pt x="117687" y="0"/>
                </a:lnTo>
                <a:lnTo>
                  <a:pt x="117687" y="102763"/>
                </a:lnTo>
                <a:lnTo>
                  <a:pt x="133366" y="102763"/>
                </a:lnTo>
                <a:lnTo>
                  <a:pt x="133366" y="57993"/>
                </a:lnTo>
                <a:lnTo>
                  <a:pt x="129021" y="57993"/>
                </a:lnTo>
                <a:lnTo>
                  <a:pt x="129021" y="44959"/>
                </a:lnTo>
                <a:lnTo>
                  <a:pt x="133366" y="44959"/>
                </a:lnTo>
                <a:lnTo>
                  <a:pt x="133366" y="0"/>
                </a:lnTo>
                <a:close/>
              </a:path>
              <a:path w="659764" h="170815">
                <a:moveTo>
                  <a:pt x="133366" y="44959"/>
                </a:moveTo>
                <a:lnTo>
                  <a:pt x="129021" y="44959"/>
                </a:lnTo>
                <a:lnTo>
                  <a:pt x="129021" y="57993"/>
                </a:lnTo>
                <a:lnTo>
                  <a:pt x="133366" y="57993"/>
                </a:lnTo>
                <a:lnTo>
                  <a:pt x="133366" y="44959"/>
                </a:lnTo>
                <a:close/>
              </a:path>
              <a:path w="659764" h="170815">
                <a:moveTo>
                  <a:pt x="158679" y="44959"/>
                </a:moveTo>
                <a:lnTo>
                  <a:pt x="133366" y="44959"/>
                </a:lnTo>
                <a:lnTo>
                  <a:pt x="133366" y="57993"/>
                </a:lnTo>
                <a:lnTo>
                  <a:pt x="158679" y="57993"/>
                </a:lnTo>
                <a:lnTo>
                  <a:pt x="158679" y="44959"/>
                </a:lnTo>
                <a:close/>
              </a:path>
              <a:path w="659764" h="170815">
                <a:moveTo>
                  <a:pt x="133366" y="111831"/>
                </a:moveTo>
                <a:lnTo>
                  <a:pt x="22479" y="111831"/>
                </a:lnTo>
                <a:lnTo>
                  <a:pt x="22479" y="124865"/>
                </a:lnTo>
                <a:lnTo>
                  <a:pt x="117687" y="124865"/>
                </a:lnTo>
                <a:lnTo>
                  <a:pt x="117687" y="170769"/>
                </a:lnTo>
                <a:lnTo>
                  <a:pt x="133366" y="170769"/>
                </a:lnTo>
                <a:lnTo>
                  <a:pt x="133366" y="111831"/>
                </a:lnTo>
                <a:close/>
              </a:path>
              <a:path w="659764" h="170815">
                <a:moveTo>
                  <a:pt x="244049" y="115042"/>
                </a:moveTo>
                <a:lnTo>
                  <a:pt x="193423" y="115042"/>
                </a:lnTo>
                <a:lnTo>
                  <a:pt x="193423" y="168502"/>
                </a:lnTo>
                <a:lnTo>
                  <a:pt x="309977" y="168502"/>
                </a:lnTo>
                <a:lnTo>
                  <a:pt x="309977" y="155845"/>
                </a:lnTo>
                <a:lnTo>
                  <a:pt x="208913" y="155845"/>
                </a:lnTo>
                <a:lnTo>
                  <a:pt x="208913" y="127510"/>
                </a:lnTo>
                <a:lnTo>
                  <a:pt x="309977" y="127510"/>
                </a:lnTo>
                <a:lnTo>
                  <a:pt x="309977" y="120143"/>
                </a:lnTo>
                <a:lnTo>
                  <a:pt x="244049" y="120143"/>
                </a:lnTo>
                <a:lnTo>
                  <a:pt x="244049" y="115042"/>
                </a:lnTo>
                <a:close/>
              </a:path>
              <a:path w="659764" h="170815">
                <a:moveTo>
                  <a:pt x="309977" y="127510"/>
                </a:moveTo>
                <a:lnTo>
                  <a:pt x="294675" y="127510"/>
                </a:lnTo>
                <a:lnTo>
                  <a:pt x="294675" y="155845"/>
                </a:lnTo>
                <a:lnTo>
                  <a:pt x="309977" y="155845"/>
                </a:lnTo>
                <a:lnTo>
                  <a:pt x="309977" y="127510"/>
                </a:lnTo>
                <a:close/>
              </a:path>
              <a:path w="659764" h="170815">
                <a:moveTo>
                  <a:pt x="259539" y="90674"/>
                </a:moveTo>
                <a:lnTo>
                  <a:pt x="244049" y="90674"/>
                </a:lnTo>
                <a:lnTo>
                  <a:pt x="244049" y="120143"/>
                </a:lnTo>
                <a:lnTo>
                  <a:pt x="259539" y="120143"/>
                </a:lnTo>
                <a:lnTo>
                  <a:pt x="259539" y="90674"/>
                </a:lnTo>
                <a:close/>
              </a:path>
              <a:path w="659764" h="170815">
                <a:moveTo>
                  <a:pt x="309977" y="115042"/>
                </a:moveTo>
                <a:lnTo>
                  <a:pt x="259539" y="115042"/>
                </a:lnTo>
                <a:lnTo>
                  <a:pt x="259539" y="120143"/>
                </a:lnTo>
                <a:lnTo>
                  <a:pt x="309977" y="120143"/>
                </a:lnTo>
                <a:lnTo>
                  <a:pt x="309977" y="115042"/>
                </a:lnTo>
                <a:close/>
              </a:path>
              <a:path w="659764" h="170815">
                <a:moveTo>
                  <a:pt x="328867" y="82362"/>
                </a:moveTo>
                <a:lnTo>
                  <a:pt x="174532" y="82362"/>
                </a:lnTo>
                <a:lnTo>
                  <a:pt x="174532" y="95207"/>
                </a:lnTo>
                <a:lnTo>
                  <a:pt x="244049" y="95207"/>
                </a:lnTo>
                <a:lnTo>
                  <a:pt x="244049" y="90674"/>
                </a:lnTo>
                <a:lnTo>
                  <a:pt x="328867" y="90674"/>
                </a:lnTo>
                <a:lnTo>
                  <a:pt x="328867" y="82362"/>
                </a:lnTo>
                <a:close/>
              </a:path>
              <a:path w="659764" h="170815">
                <a:moveTo>
                  <a:pt x="328867" y="90674"/>
                </a:moveTo>
                <a:lnTo>
                  <a:pt x="259539" y="90674"/>
                </a:lnTo>
                <a:lnTo>
                  <a:pt x="259539" y="95207"/>
                </a:lnTo>
                <a:lnTo>
                  <a:pt x="328867" y="95207"/>
                </a:lnTo>
                <a:lnTo>
                  <a:pt x="328867" y="90674"/>
                </a:lnTo>
                <a:close/>
              </a:path>
              <a:path w="659764" h="170815">
                <a:moveTo>
                  <a:pt x="214769" y="53837"/>
                </a:moveTo>
                <a:lnTo>
                  <a:pt x="189645" y="53837"/>
                </a:lnTo>
                <a:lnTo>
                  <a:pt x="189645" y="66683"/>
                </a:lnTo>
                <a:lnTo>
                  <a:pt x="313566" y="66683"/>
                </a:lnTo>
                <a:lnTo>
                  <a:pt x="313566" y="62149"/>
                </a:lnTo>
                <a:lnTo>
                  <a:pt x="214769" y="62149"/>
                </a:lnTo>
                <a:lnTo>
                  <a:pt x="214769" y="53837"/>
                </a:lnTo>
                <a:close/>
              </a:path>
              <a:path w="659764" h="170815">
                <a:moveTo>
                  <a:pt x="230448" y="10956"/>
                </a:moveTo>
                <a:lnTo>
                  <a:pt x="214769" y="10956"/>
                </a:lnTo>
                <a:lnTo>
                  <a:pt x="214769" y="62149"/>
                </a:lnTo>
                <a:lnTo>
                  <a:pt x="230448" y="62149"/>
                </a:lnTo>
                <a:lnTo>
                  <a:pt x="230448" y="10956"/>
                </a:lnTo>
                <a:close/>
              </a:path>
              <a:path w="659764" h="170815">
                <a:moveTo>
                  <a:pt x="272951" y="53837"/>
                </a:moveTo>
                <a:lnTo>
                  <a:pt x="230448" y="53837"/>
                </a:lnTo>
                <a:lnTo>
                  <a:pt x="230448" y="62149"/>
                </a:lnTo>
                <a:lnTo>
                  <a:pt x="272951" y="62149"/>
                </a:lnTo>
                <a:lnTo>
                  <a:pt x="272951" y="53837"/>
                </a:lnTo>
                <a:close/>
              </a:path>
              <a:path w="659764" h="170815">
                <a:moveTo>
                  <a:pt x="288441" y="10956"/>
                </a:moveTo>
                <a:lnTo>
                  <a:pt x="272951" y="10956"/>
                </a:lnTo>
                <a:lnTo>
                  <a:pt x="272951" y="62149"/>
                </a:lnTo>
                <a:lnTo>
                  <a:pt x="288441" y="62149"/>
                </a:lnTo>
                <a:lnTo>
                  <a:pt x="288441" y="10956"/>
                </a:lnTo>
                <a:close/>
              </a:path>
              <a:path w="659764" h="170815">
                <a:moveTo>
                  <a:pt x="313566" y="53837"/>
                </a:moveTo>
                <a:lnTo>
                  <a:pt x="288441" y="53837"/>
                </a:lnTo>
                <a:lnTo>
                  <a:pt x="288441" y="62149"/>
                </a:lnTo>
                <a:lnTo>
                  <a:pt x="313566" y="62149"/>
                </a:lnTo>
                <a:lnTo>
                  <a:pt x="313566" y="53837"/>
                </a:lnTo>
                <a:close/>
              </a:path>
              <a:path w="659764" h="170815">
                <a:moveTo>
                  <a:pt x="314321" y="5289"/>
                </a:moveTo>
                <a:lnTo>
                  <a:pt x="188889" y="5289"/>
                </a:lnTo>
                <a:lnTo>
                  <a:pt x="188889" y="18134"/>
                </a:lnTo>
                <a:lnTo>
                  <a:pt x="214769" y="18134"/>
                </a:lnTo>
                <a:lnTo>
                  <a:pt x="214769" y="10956"/>
                </a:lnTo>
                <a:lnTo>
                  <a:pt x="314321" y="10956"/>
                </a:lnTo>
                <a:lnTo>
                  <a:pt x="314321" y="5289"/>
                </a:lnTo>
                <a:close/>
              </a:path>
              <a:path w="659764" h="170815">
                <a:moveTo>
                  <a:pt x="272951" y="10956"/>
                </a:moveTo>
                <a:lnTo>
                  <a:pt x="230448" y="10956"/>
                </a:lnTo>
                <a:lnTo>
                  <a:pt x="230448" y="18134"/>
                </a:lnTo>
                <a:lnTo>
                  <a:pt x="272951" y="18134"/>
                </a:lnTo>
                <a:lnTo>
                  <a:pt x="272951" y="10956"/>
                </a:lnTo>
                <a:close/>
              </a:path>
              <a:path w="659764" h="170815">
                <a:moveTo>
                  <a:pt x="314321" y="10956"/>
                </a:moveTo>
                <a:lnTo>
                  <a:pt x="288441" y="10956"/>
                </a:lnTo>
                <a:lnTo>
                  <a:pt x="288441" y="18134"/>
                </a:lnTo>
                <a:lnTo>
                  <a:pt x="314321" y="18134"/>
                </a:lnTo>
                <a:lnTo>
                  <a:pt x="314321" y="10956"/>
                </a:lnTo>
                <a:close/>
              </a:path>
              <a:path w="659764" h="170815">
                <a:moveTo>
                  <a:pt x="488854" y="0"/>
                </a:moveTo>
                <a:lnTo>
                  <a:pt x="473175" y="0"/>
                </a:lnTo>
                <a:lnTo>
                  <a:pt x="473175" y="101063"/>
                </a:lnTo>
                <a:lnTo>
                  <a:pt x="488854" y="101063"/>
                </a:lnTo>
                <a:lnTo>
                  <a:pt x="488854" y="74239"/>
                </a:lnTo>
                <a:lnTo>
                  <a:pt x="479598" y="74239"/>
                </a:lnTo>
                <a:lnTo>
                  <a:pt x="479598" y="61582"/>
                </a:lnTo>
                <a:lnTo>
                  <a:pt x="488854" y="61582"/>
                </a:lnTo>
                <a:lnTo>
                  <a:pt x="488854" y="40425"/>
                </a:lnTo>
                <a:lnTo>
                  <a:pt x="479220" y="40425"/>
                </a:lnTo>
                <a:lnTo>
                  <a:pt x="479220" y="27580"/>
                </a:lnTo>
                <a:lnTo>
                  <a:pt x="488854" y="27580"/>
                </a:lnTo>
                <a:lnTo>
                  <a:pt x="488854" y="0"/>
                </a:lnTo>
                <a:close/>
              </a:path>
              <a:path w="659764" h="170815">
                <a:moveTo>
                  <a:pt x="434261" y="12845"/>
                </a:moveTo>
                <a:lnTo>
                  <a:pt x="356243" y="12845"/>
                </a:lnTo>
                <a:lnTo>
                  <a:pt x="356243" y="88784"/>
                </a:lnTo>
                <a:lnTo>
                  <a:pt x="434261" y="88784"/>
                </a:lnTo>
                <a:lnTo>
                  <a:pt x="434261" y="76317"/>
                </a:lnTo>
                <a:lnTo>
                  <a:pt x="371545" y="76317"/>
                </a:lnTo>
                <a:lnTo>
                  <a:pt x="371545" y="25502"/>
                </a:lnTo>
                <a:lnTo>
                  <a:pt x="434261" y="25502"/>
                </a:lnTo>
                <a:lnTo>
                  <a:pt x="434261" y="12845"/>
                </a:lnTo>
                <a:close/>
              </a:path>
              <a:path w="659764" h="170815">
                <a:moveTo>
                  <a:pt x="434261" y="25502"/>
                </a:moveTo>
                <a:lnTo>
                  <a:pt x="418771" y="25502"/>
                </a:lnTo>
                <a:lnTo>
                  <a:pt x="418771" y="76317"/>
                </a:lnTo>
                <a:lnTo>
                  <a:pt x="434261" y="76317"/>
                </a:lnTo>
                <a:lnTo>
                  <a:pt x="434261" y="74239"/>
                </a:lnTo>
                <a:lnTo>
                  <a:pt x="429916" y="74239"/>
                </a:lnTo>
                <a:lnTo>
                  <a:pt x="429916" y="61582"/>
                </a:lnTo>
                <a:lnTo>
                  <a:pt x="434261" y="61582"/>
                </a:lnTo>
                <a:lnTo>
                  <a:pt x="434261" y="40425"/>
                </a:lnTo>
                <a:lnTo>
                  <a:pt x="429916" y="40425"/>
                </a:lnTo>
                <a:lnTo>
                  <a:pt x="429916" y="27580"/>
                </a:lnTo>
                <a:lnTo>
                  <a:pt x="434261" y="27580"/>
                </a:lnTo>
                <a:lnTo>
                  <a:pt x="434261" y="25502"/>
                </a:lnTo>
                <a:close/>
              </a:path>
              <a:path w="659764" h="170815">
                <a:moveTo>
                  <a:pt x="434261" y="61582"/>
                </a:moveTo>
                <a:lnTo>
                  <a:pt x="429916" y="61582"/>
                </a:lnTo>
                <a:lnTo>
                  <a:pt x="429916" y="74239"/>
                </a:lnTo>
                <a:lnTo>
                  <a:pt x="434261" y="74239"/>
                </a:lnTo>
                <a:lnTo>
                  <a:pt x="434261" y="61582"/>
                </a:lnTo>
                <a:close/>
              </a:path>
              <a:path w="659764" h="170815">
                <a:moveTo>
                  <a:pt x="473175" y="61582"/>
                </a:moveTo>
                <a:lnTo>
                  <a:pt x="434261" y="61582"/>
                </a:lnTo>
                <a:lnTo>
                  <a:pt x="434261" y="74239"/>
                </a:lnTo>
                <a:lnTo>
                  <a:pt x="473175" y="74239"/>
                </a:lnTo>
                <a:lnTo>
                  <a:pt x="473175" y="61582"/>
                </a:lnTo>
                <a:close/>
              </a:path>
              <a:path w="659764" h="170815">
                <a:moveTo>
                  <a:pt x="488854" y="61582"/>
                </a:moveTo>
                <a:lnTo>
                  <a:pt x="479598" y="61582"/>
                </a:lnTo>
                <a:lnTo>
                  <a:pt x="479598" y="74239"/>
                </a:lnTo>
                <a:lnTo>
                  <a:pt x="488854" y="74239"/>
                </a:lnTo>
                <a:lnTo>
                  <a:pt x="488854" y="61582"/>
                </a:lnTo>
                <a:close/>
              </a:path>
              <a:path w="659764" h="170815">
                <a:moveTo>
                  <a:pt x="434261" y="27580"/>
                </a:moveTo>
                <a:lnTo>
                  <a:pt x="429916" y="27580"/>
                </a:lnTo>
                <a:lnTo>
                  <a:pt x="429916" y="40425"/>
                </a:lnTo>
                <a:lnTo>
                  <a:pt x="434261" y="40425"/>
                </a:lnTo>
                <a:lnTo>
                  <a:pt x="434261" y="27580"/>
                </a:lnTo>
                <a:close/>
              </a:path>
              <a:path w="659764" h="170815">
                <a:moveTo>
                  <a:pt x="473175" y="27580"/>
                </a:moveTo>
                <a:lnTo>
                  <a:pt x="434261" y="27580"/>
                </a:lnTo>
                <a:lnTo>
                  <a:pt x="434261" y="40425"/>
                </a:lnTo>
                <a:lnTo>
                  <a:pt x="473175" y="40425"/>
                </a:lnTo>
                <a:lnTo>
                  <a:pt x="473175" y="27580"/>
                </a:lnTo>
                <a:close/>
              </a:path>
              <a:path w="659764" h="170815">
                <a:moveTo>
                  <a:pt x="488854" y="27580"/>
                </a:moveTo>
                <a:lnTo>
                  <a:pt x="479220" y="27580"/>
                </a:lnTo>
                <a:lnTo>
                  <a:pt x="479220" y="40425"/>
                </a:lnTo>
                <a:lnTo>
                  <a:pt x="488854" y="40425"/>
                </a:lnTo>
                <a:lnTo>
                  <a:pt x="488854" y="27580"/>
                </a:lnTo>
                <a:close/>
              </a:path>
              <a:path w="659764" h="170815">
                <a:moveTo>
                  <a:pt x="432750" y="105975"/>
                </a:moveTo>
                <a:lnTo>
                  <a:pt x="408933" y="108153"/>
                </a:lnTo>
                <a:lnTo>
                  <a:pt x="390978" y="114475"/>
                </a:lnTo>
                <a:lnTo>
                  <a:pt x="379647" y="124623"/>
                </a:lnTo>
                <a:lnTo>
                  <a:pt x="375700" y="138277"/>
                </a:lnTo>
                <a:lnTo>
                  <a:pt x="379647" y="151902"/>
                </a:lnTo>
                <a:lnTo>
                  <a:pt x="390978" y="161985"/>
                </a:lnTo>
                <a:lnTo>
                  <a:pt x="408933" y="168242"/>
                </a:lnTo>
                <a:lnTo>
                  <a:pt x="432750" y="170391"/>
                </a:lnTo>
                <a:lnTo>
                  <a:pt x="456457" y="168242"/>
                </a:lnTo>
                <a:lnTo>
                  <a:pt x="474356" y="161985"/>
                </a:lnTo>
                <a:lnTo>
                  <a:pt x="478700" y="158112"/>
                </a:lnTo>
                <a:lnTo>
                  <a:pt x="432750" y="158112"/>
                </a:lnTo>
                <a:lnTo>
                  <a:pt x="415447" y="156766"/>
                </a:lnTo>
                <a:lnTo>
                  <a:pt x="402430" y="152870"/>
                </a:lnTo>
                <a:lnTo>
                  <a:pt x="394231" y="146636"/>
                </a:lnTo>
                <a:lnTo>
                  <a:pt x="391380" y="138277"/>
                </a:lnTo>
                <a:lnTo>
                  <a:pt x="394231" y="129918"/>
                </a:lnTo>
                <a:lnTo>
                  <a:pt x="402430" y="123685"/>
                </a:lnTo>
                <a:lnTo>
                  <a:pt x="415447" y="119788"/>
                </a:lnTo>
                <a:lnTo>
                  <a:pt x="432750" y="118442"/>
                </a:lnTo>
                <a:lnTo>
                  <a:pt x="478777" y="118442"/>
                </a:lnTo>
                <a:lnTo>
                  <a:pt x="474356" y="114475"/>
                </a:lnTo>
                <a:lnTo>
                  <a:pt x="456457" y="108153"/>
                </a:lnTo>
                <a:lnTo>
                  <a:pt x="432750" y="105975"/>
                </a:lnTo>
                <a:close/>
              </a:path>
              <a:path w="659764" h="170815">
                <a:moveTo>
                  <a:pt x="478777" y="118442"/>
                </a:moveTo>
                <a:lnTo>
                  <a:pt x="432750" y="118442"/>
                </a:lnTo>
                <a:lnTo>
                  <a:pt x="450052" y="119788"/>
                </a:lnTo>
                <a:lnTo>
                  <a:pt x="463069" y="123685"/>
                </a:lnTo>
                <a:lnTo>
                  <a:pt x="471268" y="129918"/>
                </a:lnTo>
                <a:lnTo>
                  <a:pt x="474120" y="138277"/>
                </a:lnTo>
                <a:lnTo>
                  <a:pt x="471268" y="146636"/>
                </a:lnTo>
                <a:lnTo>
                  <a:pt x="463069" y="152870"/>
                </a:lnTo>
                <a:lnTo>
                  <a:pt x="450052" y="156766"/>
                </a:lnTo>
                <a:lnTo>
                  <a:pt x="432750" y="158112"/>
                </a:lnTo>
                <a:lnTo>
                  <a:pt x="478700" y="158112"/>
                </a:lnTo>
                <a:lnTo>
                  <a:pt x="485666" y="151902"/>
                </a:lnTo>
                <a:lnTo>
                  <a:pt x="489610" y="138277"/>
                </a:lnTo>
                <a:lnTo>
                  <a:pt x="485666" y="124623"/>
                </a:lnTo>
                <a:lnTo>
                  <a:pt x="478777" y="118442"/>
                </a:lnTo>
                <a:close/>
              </a:path>
              <a:path w="659764" h="170815">
                <a:moveTo>
                  <a:pt x="573802" y="134877"/>
                </a:moveTo>
                <a:lnTo>
                  <a:pt x="573802" y="150556"/>
                </a:lnTo>
                <a:lnTo>
                  <a:pt x="577958" y="152949"/>
                </a:lnTo>
                <a:lnTo>
                  <a:pt x="583058" y="154775"/>
                </a:lnTo>
                <a:lnTo>
                  <a:pt x="595274" y="157294"/>
                </a:lnTo>
                <a:lnTo>
                  <a:pt x="601823" y="157923"/>
                </a:lnTo>
                <a:lnTo>
                  <a:pt x="608749" y="157923"/>
                </a:lnTo>
                <a:lnTo>
                  <a:pt x="649112" y="143819"/>
                </a:lnTo>
                <a:lnTo>
                  <a:pt x="603019" y="143756"/>
                </a:lnTo>
                <a:lnTo>
                  <a:pt x="596785" y="143000"/>
                </a:lnTo>
                <a:lnTo>
                  <a:pt x="590237" y="141489"/>
                </a:lnTo>
                <a:lnTo>
                  <a:pt x="583814" y="139852"/>
                </a:lnTo>
                <a:lnTo>
                  <a:pt x="578336" y="137648"/>
                </a:lnTo>
                <a:lnTo>
                  <a:pt x="573802" y="134877"/>
                </a:lnTo>
                <a:close/>
              </a:path>
              <a:path w="659764" h="170815">
                <a:moveTo>
                  <a:pt x="650839" y="87273"/>
                </a:moveTo>
                <a:lnTo>
                  <a:pt x="608371" y="87273"/>
                </a:lnTo>
                <a:lnTo>
                  <a:pt x="616565" y="87722"/>
                </a:lnTo>
                <a:lnTo>
                  <a:pt x="623578" y="89068"/>
                </a:lnTo>
                <a:lnTo>
                  <a:pt x="629411" y="91311"/>
                </a:lnTo>
                <a:lnTo>
                  <a:pt x="634062" y="94452"/>
                </a:lnTo>
                <a:lnTo>
                  <a:pt x="639478" y="99111"/>
                </a:lnTo>
                <a:lnTo>
                  <a:pt x="642185" y="105849"/>
                </a:lnTo>
                <a:lnTo>
                  <a:pt x="642185" y="121213"/>
                </a:lnTo>
                <a:lnTo>
                  <a:pt x="615613" y="143756"/>
                </a:lnTo>
                <a:lnTo>
                  <a:pt x="649150" y="143756"/>
                </a:lnTo>
                <a:lnTo>
                  <a:pt x="653142" y="137144"/>
                </a:lnTo>
                <a:lnTo>
                  <a:pt x="657172" y="130343"/>
                </a:lnTo>
                <a:lnTo>
                  <a:pt x="659187" y="122284"/>
                </a:lnTo>
                <a:lnTo>
                  <a:pt x="659187" y="104527"/>
                </a:lnTo>
                <a:lnTo>
                  <a:pt x="657298" y="97411"/>
                </a:lnTo>
                <a:lnTo>
                  <a:pt x="653520" y="91618"/>
                </a:lnTo>
                <a:lnTo>
                  <a:pt x="650839" y="87273"/>
                </a:lnTo>
                <a:close/>
              </a:path>
              <a:path w="659764" h="170815">
                <a:moveTo>
                  <a:pt x="649741" y="21157"/>
                </a:moveTo>
                <a:lnTo>
                  <a:pt x="582114" y="21157"/>
                </a:lnTo>
                <a:lnTo>
                  <a:pt x="577013" y="84818"/>
                </a:lnTo>
                <a:lnTo>
                  <a:pt x="585325" y="90107"/>
                </a:lnTo>
                <a:lnTo>
                  <a:pt x="588096" y="89477"/>
                </a:lnTo>
                <a:lnTo>
                  <a:pt x="591748" y="88847"/>
                </a:lnTo>
                <a:lnTo>
                  <a:pt x="600815" y="87588"/>
                </a:lnTo>
                <a:lnTo>
                  <a:pt x="604845" y="87273"/>
                </a:lnTo>
                <a:lnTo>
                  <a:pt x="650839" y="87273"/>
                </a:lnTo>
                <a:lnTo>
                  <a:pt x="649867" y="85699"/>
                </a:lnTo>
                <a:lnTo>
                  <a:pt x="644641" y="81165"/>
                </a:lnTo>
                <a:lnTo>
                  <a:pt x="632128" y="75372"/>
                </a:lnTo>
                <a:lnTo>
                  <a:pt x="593070" y="75372"/>
                </a:lnTo>
                <a:lnTo>
                  <a:pt x="596282" y="36269"/>
                </a:lnTo>
                <a:lnTo>
                  <a:pt x="649741" y="36269"/>
                </a:lnTo>
                <a:lnTo>
                  <a:pt x="649741" y="21157"/>
                </a:lnTo>
                <a:close/>
              </a:path>
              <a:path w="659764" h="170815">
                <a:moveTo>
                  <a:pt x="623043" y="73294"/>
                </a:moveTo>
                <a:lnTo>
                  <a:pt x="609442" y="73294"/>
                </a:lnTo>
                <a:lnTo>
                  <a:pt x="605412" y="73546"/>
                </a:lnTo>
                <a:lnTo>
                  <a:pt x="598108" y="74554"/>
                </a:lnTo>
                <a:lnTo>
                  <a:pt x="595211" y="74994"/>
                </a:lnTo>
                <a:lnTo>
                  <a:pt x="593070" y="75372"/>
                </a:lnTo>
                <a:lnTo>
                  <a:pt x="632128" y="75372"/>
                </a:lnTo>
                <a:lnTo>
                  <a:pt x="631040" y="74869"/>
                </a:lnTo>
                <a:lnTo>
                  <a:pt x="623043" y="7329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967240" y="8696871"/>
            <a:ext cx="405130" cy="142875"/>
          </a:xfrm>
          <a:custGeom>
            <a:avLst/>
            <a:gdLst/>
            <a:ahLst/>
            <a:cxnLst/>
            <a:rect l="l" t="t" r="r" b="b"/>
            <a:pathLst>
              <a:path w="405129" h="142875">
                <a:moveTo>
                  <a:pt x="38095" y="14797"/>
                </a:moveTo>
                <a:lnTo>
                  <a:pt x="35734" y="14797"/>
                </a:lnTo>
                <a:lnTo>
                  <a:pt x="35734" y="26289"/>
                </a:lnTo>
                <a:lnTo>
                  <a:pt x="33183" y="41000"/>
                </a:lnTo>
                <a:lnTo>
                  <a:pt x="25954" y="54132"/>
                </a:lnTo>
                <a:lnTo>
                  <a:pt x="14681" y="64874"/>
                </a:lnTo>
                <a:lnTo>
                  <a:pt x="0" y="72413"/>
                </a:lnTo>
                <a:lnTo>
                  <a:pt x="6926" y="82645"/>
                </a:lnTo>
                <a:lnTo>
                  <a:pt x="23128" y="73928"/>
                </a:lnTo>
                <a:lnTo>
                  <a:pt x="35596" y="61079"/>
                </a:lnTo>
                <a:lnTo>
                  <a:pt x="42526" y="47104"/>
                </a:lnTo>
                <a:lnTo>
                  <a:pt x="40823" y="43728"/>
                </a:lnTo>
                <a:lnTo>
                  <a:pt x="38120" y="26289"/>
                </a:lnTo>
                <a:lnTo>
                  <a:pt x="38095" y="14797"/>
                </a:lnTo>
                <a:close/>
              </a:path>
              <a:path w="405129" h="142875">
                <a:moveTo>
                  <a:pt x="48800" y="14797"/>
                </a:moveTo>
                <a:lnTo>
                  <a:pt x="46438" y="14797"/>
                </a:lnTo>
                <a:lnTo>
                  <a:pt x="46438" y="26289"/>
                </a:lnTo>
                <a:lnTo>
                  <a:pt x="43607" y="44923"/>
                </a:lnTo>
                <a:lnTo>
                  <a:pt x="42526" y="47104"/>
                </a:lnTo>
                <a:lnTo>
                  <a:pt x="48583" y="59111"/>
                </a:lnTo>
                <a:lnTo>
                  <a:pt x="60742" y="71424"/>
                </a:lnTo>
                <a:lnTo>
                  <a:pt x="76663" y="79812"/>
                </a:lnTo>
                <a:lnTo>
                  <a:pt x="83432" y="69579"/>
                </a:lnTo>
                <a:lnTo>
                  <a:pt x="69188" y="62458"/>
                </a:lnTo>
                <a:lnTo>
                  <a:pt x="58265" y="52283"/>
                </a:lnTo>
                <a:lnTo>
                  <a:pt x="51267" y="39893"/>
                </a:lnTo>
                <a:lnTo>
                  <a:pt x="48828" y="26289"/>
                </a:lnTo>
                <a:lnTo>
                  <a:pt x="48800" y="14797"/>
                </a:lnTo>
                <a:close/>
              </a:path>
              <a:path w="405129" h="142875">
                <a:moveTo>
                  <a:pt x="46438" y="14797"/>
                </a:moveTo>
                <a:lnTo>
                  <a:pt x="38095" y="14797"/>
                </a:lnTo>
                <a:lnTo>
                  <a:pt x="38120" y="26289"/>
                </a:lnTo>
                <a:lnTo>
                  <a:pt x="40823" y="43728"/>
                </a:lnTo>
                <a:lnTo>
                  <a:pt x="42526" y="47104"/>
                </a:lnTo>
                <a:lnTo>
                  <a:pt x="43607" y="44923"/>
                </a:lnTo>
                <a:lnTo>
                  <a:pt x="46438" y="26289"/>
                </a:lnTo>
                <a:lnTo>
                  <a:pt x="46438" y="14797"/>
                </a:lnTo>
                <a:close/>
              </a:path>
              <a:path w="405129" h="142875">
                <a:moveTo>
                  <a:pt x="80126" y="10074"/>
                </a:moveTo>
                <a:lnTo>
                  <a:pt x="4092" y="10074"/>
                </a:lnTo>
                <a:lnTo>
                  <a:pt x="4092" y="20779"/>
                </a:lnTo>
                <a:lnTo>
                  <a:pt x="35734" y="20779"/>
                </a:lnTo>
                <a:lnTo>
                  <a:pt x="35734" y="14797"/>
                </a:lnTo>
                <a:lnTo>
                  <a:pt x="80126" y="14797"/>
                </a:lnTo>
                <a:lnTo>
                  <a:pt x="80126" y="10074"/>
                </a:lnTo>
                <a:close/>
              </a:path>
              <a:path w="405129" h="142875">
                <a:moveTo>
                  <a:pt x="80126" y="14797"/>
                </a:moveTo>
                <a:lnTo>
                  <a:pt x="48800" y="14797"/>
                </a:lnTo>
                <a:lnTo>
                  <a:pt x="48800" y="20779"/>
                </a:lnTo>
                <a:lnTo>
                  <a:pt x="80126" y="20779"/>
                </a:lnTo>
                <a:lnTo>
                  <a:pt x="80126" y="14797"/>
                </a:lnTo>
                <a:close/>
              </a:path>
              <a:path w="405129" h="142875">
                <a:moveTo>
                  <a:pt x="111138" y="157"/>
                </a:moveTo>
                <a:lnTo>
                  <a:pt x="98072" y="157"/>
                </a:lnTo>
                <a:lnTo>
                  <a:pt x="98072" y="85793"/>
                </a:lnTo>
                <a:lnTo>
                  <a:pt x="111138" y="85793"/>
                </a:lnTo>
                <a:lnTo>
                  <a:pt x="111138" y="48485"/>
                </a:lnTo>
                <a:lnTo>
                  <a:pt x="107517" y="48485"/>
                </a:lnTo>
                <a:lnTo>
                  <a:pt x="107517" y="37623"/>
                </a:lnTo>
                <a:lnTo>
                  <a:pt x="111138" y="37623"/>
                </a:lnTo>
                <a:lnTo>
                  <a:pt x="111138" y="157"/>
                </a:lnTo>
                <a:close/>
              </a:path>
              <a:path w="405129" h="142875">
                <a:moveTo>
                  <a:pt x="111138" y="37623"/>
                </a:moveTo>
                <a:lnTo>
                  <a:pt x="107517" y="37623"/>
                </a:lnTo>
                <a:lnTo>
                  <a:pt x="107517" y="48485"/>
                </a:lnTo>
                <a:lnTo>
                  <a:pt x="111138" y="48485"/>
                </a:lnTo>
                <a:lnTo>
                  <a:pt x="111138" y="37623"/>
                </a:lnTo>
                <a:close/>
              </a:path>
              <a:path w="405129" h="142875">
                <a:moveTo>
                  <a:pt x="132232" y="37623"/>
                </a:moveTo>
                <a:lnTo>
                  <a:pt x="111138" y="37623"/>
                </a:lnTo>
                <a:lnTo>
                  <a:pt x="111138" y="48485"/>
                </a:lnTo>
                <a:lnTo>
                  <a:pt x="132232" y="48485"/>
                </a:lnTo>
                <a:lnTo>
                  <a:pt x="132232" y="37623"/>
                </a:lnTo>
                <a:close/>
              </a:path>
              <a:path w="405129" h="142875">
                <a:moveTo>
                  <a:pt x="111138" y="93350"/>
                </a:moveTo>
                <a:lnTo>
                  <a:pt x="18733" y="93350"/>
                </a:lnTo>
                <a:lnTo>
                  <a:pt x="18733" y="104212"/>
                </a:lnTo>
                <a:lnTo>
                  <a:pt x="98072" y="104212"/>
                </a:lnTo>
                <a:lnTo>
                  <a:pt x="98072" y="142465"/>
                </a:lnTo>
                <a:lnTo>
                  <a:pt x="111138" y="142465"/>
                </a:lnTo>
                <a:lnTo>
                  <a:pt x="111138" y="93350"/>
                </a:lnTo>
                <a:close/>
              </a:path>
              <a:path w="405129" h="142875">
                <a:moveTo>
                  <a:pt x="255008" y="0"/>
                </a:moveTo>
                <a:lnTo>
                  <a:pt x="241785" y="0"/>
                </a:lnTo>
                <a:lnTo>
                  <a:pt x="241785" y="142465"/>
                </a:lnTo>
                <a:lnTo>
                  <a:pt x="255008" y="142465"/>
                </a:lnTo>
                <a:lnTo>
                  <a:pt x="255008" y="68635"/>
                </a:lnTo>
                <a:lnTo>
                  <a:pt x="251387" y="68635"/>
                </a:lnTo>
                <a:lnTo>
                  <a:pt x="251387" y="57773"/>
                </a:lnTo>
                <a:lnTo>
                  <a:pt x="255008" y="57773"/>
                </a:lnTo>
                <a:lnTo>
                  <a:pt x="255008" y="0"/>
                </a:lnTo>
                <a:close/>
              </a:path>
              <a:path w="405129" h="142875">
                <a:moveTo>
                  <a:pt x="255008" y="57773"/>
                </a:moveTo>
                <a:lnTo>
                  <a:pt x="251387" y="57773"/>
                </a:lnTo>
                <a:lnTo>
                  <a:pt x="251387" y="68635"/>
                </a:lnTo>
                <a:lnTo>
                  <a:pt x="255008" y="68635"/>
                </a:lnTo>
                <a:lnTo>
                  <a:pt x="255008" y="57773"/>
                </a:lnTo>
                <a:close/>
              </a:path>
              <a:path w="405129" h="142875">
                <a:moveTo>
                  <a:pt x="277676" y="57773"/>
                </a:moveTo>
                <a:lnTo>
                  <a:pt x="255008" y="57773"/>
                </a:lnTo>
                <a:lnTo>
                  <a:pt x="255008" y="68635"/>
                </a:lnTo>
                <a:lnTo>
                  <a:pt x="277676" y="68635"/>
                </a:lnTo>
                <a:lnTo>
                  <a:pt x="277676" y="57773"/>
                </a:lnTo>
                <a:close/>
              </a:path>
              <a:path w="405129" h="142875">
                <a:moveTo>
                  <a:pt x="212190" y="15427"/>
                </a:moveTo>
                <a:lnTo>
                  <a:pt x="205421" y="15427"/>
                </a:lnTo>
                <a:lnTo>
                  <a:pt x="205421" y="17473"/>
                </a:lnTo>
                <a:lnTo>
                  <a:pt x="201731" y="44284"/>
                </a:lnTo>
                <a:lnTo>
                  <a:pt x="190662" y="68084"/>
                </a:lnTo>
                <a:lnTo>
                  <a:pt x="172215" y="88578"/>
                </a:lnTo>
                <a:lnTo>
                  <a:pt x="146388" y="105471"/>
                </a:lnTo>
                <a:lnTo>
                  <a:pt x="153629" y="115546"/>
                </a:lnTo>
                <a:lnTo>
                  <a:pt x="183106" y="95829"/>
                </a:lnTo>
                <a:lnTo>
                  <a:pt x="203138" y="71980"/>
                </a:lnTo>
                <a:lnTo>
                  <a:pt x="214551" y="44884"/>
                </a:lnTo>
                <a:lnTo>
                  <a:pt x="216856" y="26131"/>
                </a:lnTo>
                <a:lnTo>
                  <a:pt x="212190" y="26131"/>
                </a:lnTo>
                <a:lnTo>
                  <a:pt x="212190" y="15427"/>
                </a:lnTo>
                <a:close/>
              </a:path>
              <a:path w="405129" h="142875">
                <a:moveTo>
                  <a:pt x="205421" y="15427"/>
                </a:moveTo>
                <a:lnTo>
                  <a:pt x="153000" y="15427"/>
                </a:lnTo>
                <a:lnTo>
                  <a:pt x="153000" y="26131"/>
                </a:lnTo>
                <a:lnTo>
                  <a:pt x="204229" y="26131"/>
                </a:lnTo>
                <a:lnTo>
                  <a:pt x="205421" y="17473"/>
                </a:lnTo>
                <a:lnTo>
                  <a:pt x="205421" y="15427"/>
                </a:lnTo>
                <a:close/>
              </a:path>
              <a:path w="405129" h="142875">
                <a:moveTo>
                  <a:pt x="218172" y="15427"/>
                </a:moveTo>
                <a:lnTo>
                  <a:pt x="212190" y="15427"/>
                </a:lnTo>
                <a:lnTo>
                  <a:pt x="212190" y="26131"/>
                </a:lnTo>
                <a:lnTo>
                  <a:pt x="216856" y="26131"/>
                </a:lnTo>
                <a:lnTo>
                  <a:pt x="218172" y="15427"/>
                </a:lnTo>
                <a:close/>
              </a:path>
              <a:path w="405129" h="142875">
                <a:moveTo>
                  <a:pt x="333354" y="112555"/>
                </a:moveTo>
                <a:lnTo>
                  <a:pt x="333354" y="125621"/>
                </a:lnTo>
                <a:lnTo>
                  <a:pt x="336817" y="127615"/>
                </a:lnTo>
                <a:lnTo>
                  <a:pt x="341067" y="129137"/>
                </a:lnTo>
                <a:lnTo>
                  <a:pt x="351247" y="131235"/>
                </a:lnTo>
                <a:lnTo>
                  <a:pt x="356705" y="131760"/>
                </a:lnTo>
                <a:lnTo>
                  <a:pt x="371292" y="131760"/>
                </a:lnTo>
                <a:lnTo>
                  <a:pt x="378796" y="130291"/>
                </a:lnTo>
                <a:lnTo>
                  <a:pt x="391285" y="124309"/>
                </a:lnTo>
                <a:lnTo>
                  <a:pt x="396112" y="120006"/>
                </a:lnTo>
                <a:lnTo>
                  <a:pt x="357702" y="119954"/>
                </a:lnTo>
                <a:lnTo>
                  <a:pt x="352507" y="119324"/>
                </a:lnTo>
                <a:lnTo>
                  <a:pt x="347049" y="118065"/>
                </a:lnTo>
                <a:lnTo>
                  <a:pt x="341697" y="116700"/>
                </a:lnTo>
                <a:lnTo>
                  <a:pt x="337132" y="114864"/>
                </a:lnTo>
                <a:lnTo>
                  <a:pt x="333354" y="112555"/>
                </a:lnTo>
                <a:close/>
              </a:path>
              <a:path w="405129" h="142875">
                <a:moveTo>
                  <a:pt x="397551" y="72885"/>
                </a:moveTo>
                <a:lnTo>
                  <a:pt x="371922" y="72885"/>
                </a:lnTo>
                <a:lnTo>
                  <a:pt x="379058" y="74879"/>
                </a:lnTo>
                <a:lnTo>
                  <a:pt x="383571" y="78867"/>
                </a:lnTo>
                <a:lnTo>
                  <a:pt x="388084" y="82750"/>
                </a:lnTo>
                <a:lnTo>
                  <a:pt x="390340" y="88365"/>
                </a:lnTo>
                <a:lnTo>
                  <a:pt x="390340" y="101168"/>
                </a:lnTo>
                <a:lnTo>
                  <a:pt x="368196" y="119954"/>
                </a:lnTo>
                <a:lnTo>
                  <a:pt x="396144" y="119954"/>
                </a:lnTo>
                <a:lnTo>
                  <a:pt x="399470" y="114444"/>
                </a:lnTo>
                <a:lnTo>
                  <a:pt x="402829" y="108777"/>
                </a:lnTo>
                <a:lnTo>
                  <a:pt x="404508" y="102060"/>
                </a:lnTo>
                <a:lnTo>
                  <a:pt x="404508" y="87263"/>
                </a:lnTo>
                <a:lnTo>
                  <a:pt x="402934" y="81333"/>
                </a:lnTo>
                <a:lnTo>
                  <a:pt x="399785" y="76506"/>
                </a:lnTo>
                <a:lnTo>
                  <a:pt x="397551" y="72885"/>
                </a:lnTo>
                <a:close/>
              </a:path>
              <a:path w="405129" h="142875">
                <a:moveTo>
                  <a:pt x="396637" y="17788"/>
                </a:moveTo>
                <a:lnTo>
                  <a:pt x="340280" y="17788"/>
                </a:lnTo>
                <a:lnTo>
                  <a:pt x="336030" y="70839"/>
                </a:lnTo>
                <a:lnTo>
                  <a:pt x="342957" y="75246"/>
                </a:lnTo>
                <a:lnTo>
                  <a:pt x="345265" y="74722"/>
                </a:lnTo>
                <a:lnTo>
                  <a:pt x="348309" y="74197"/>
                </a:lnTo>
                <a:lnTo>
                  <a:pt x="355865" y="73147"/>
                </a:lnTo>
                <a:lnTo>
                  <a:pt x="359223" y="72885"/>
                </a:lnTo>
                <a:lnTo>
                  <a:pt x="397551" y="72885"/>
                </a:lnTo>
                <a:lnTo>
                  <a:pt x="396742" y="71573"/>
                </a:lnTo>
                <a:lnTo>
                  <a:pt x="392386" y="67795"/>
                </a:lnTo>
                <a:lnTo>
                  <a:pt x="381959" y="62968"/>
                </a:lnTo>
                <a:lnTo>
                  <a:pt x="349411" y="62968"/>
                </a:lnTo>
                <a:lnTo>
                  <a:pt x="352087" y="30382"/>
                </a:lnTo>
                <a:lnTo>
                  <a:pt x="396637" y="30382"/>
                </a:lnTo>
                <a:lnTo>
                  <a:pt x="396637" y="17788"/>
                </a:lnTo>
                <a:close/>
              </a:path>
              <a:path w="405129" h="142875">
                <a:moveTo>
                  <a:pt x="374388" y="61236"/>
                </a:moveTo>
                <a:lnTo>
                  <a:pt x="363054" y="61236"/>
                </a:lnTo>
                <a:lnTo>
                  <a:pt x="359696" y="61446"/>
                </a:lnTo>
                <a:lnTo>
                  <a:pt x="353609" y="62285"/>
                </a:lnTo>
                <a:lnTo>
                  <a:pt x="351195" y="62653"/>
                </a:lnTo>
                <a:lnTo>
                  <a:pt x="349411" y="62968"/>
                </a:lnTo>
                <a:lnTo>
                  <a:pt x="381959" y="62968"/>
                </a:lnTo>
                <a:lnTo>
                  <a:pt x="381052" y="62548"/>
                </a:lnTo>
                <a:lnTo>
                  <a:pt x="374388" y="612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3" name="object 3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058648" y="1112864"/>
            <a:ext cx="2150640" cy="297990"/>
          </a:xfrm>
          <a:prstGeom prst="rect">
            <a:avLst/>
          </a:prstGeom>
        </p:spPr>
      </p:pic>
      <p:pic>
        <p:nvPicPr>
          <p:cNvPr id="35" name="object 35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632016" y="1882522"/>
            <a:ext cx="7740758" cy="436172"/>
          </a:xfrm>
          <a:prstGeom prst="rect">
            <a:avLst/>
          </a:prstGeom>
        </p:spPr>
      </p:pic>
      <p:pic>
        <p:nvPicPr>
          <p:cNvPr id="36" name="object 36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  <p:sp>
        <p:nvSpPr>
          <p:cNvPr id="38" name="object 38"/>
          <p:cNvSpPr/>
          <p:nvPr/>
        </p:nvSpPr>
        <p:spPr>
          <a:xfrm>
            <a:off x="2646108" y="1788159"/>
            <a:ext cx="7721600" cy="623570"/>
          </a:xfrm>
          <a:custGeom>
            <a:avLst/>
            <a:gdLst/>
            <a:ahLst/>
            <a:cxnLst/>
            <a:rect l="l" t="t" r="r" b="b"/>
            <a:pathLst>
              <a:path w="7721600" h="623569">
                <a:moveTo>
                  <a:pt x="7721600" y="0"/>
                </a:moveTo>
                <a:lnTo>
                  <a:pt x="7667409" y="0"/>
                </a:lnTo>
                <a:lnTo>
                  <a:pt x="7667409" y="54190"/>
                </a:lnTo>
                <a:lnTo>
                  <a:pt x="7667409" y="568960"/>
                </a:lnTo>
                <a:lnTo>
                  <a:pt x="54190" y="568960"/>
                </a:lnTo>
                <a:lnTo>
                  <a:pt x="54190" y="54190"/>
                </a:lnTo>
                <a:lnTo>
                  <a:pt x="7667409" y="54190"/>
                </a:lnTo>
                <a:lnTo>
                  <a:pt x="7667409" y="0"/>
                </a:lnTo>
                <a:lnTo>
                  <a:pt x="54190" y="0"/>
                </a:lnTo>
                <a:lnTo>
                  <a:pt x="0" y="0"/>
                </a:lnTo>
                <a:lnTo>
                  <a:pt x="0" y="623150"/>
                </a:lnTo>
                <a:lnTo>
                  <a:pt x="54190" y="623150"/>
                </a:lnTo>
                <a:lnTo>
                  <a:pt x="7667409" y="623150"/>
                </a:lnTo>
                <a:lnTo>
                  <a:pt x="7721600" y="623150"/>
                </a:lnTo>
                <a:lnTo>
                  <a:pt x="7721600" y="0"/>
                </a:lnTo>
                <a:close/>
              </a:path>
            </a:pathLst>
          </a:custGeom>
          <a:solidFill>
            <a:srgbClr val="FF2323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9" name="object 39"/>
          <p:cNvGrpSpPr/>
          <p:nvPr/>
        </p:nvGrpSpPr>
        <p:grpSpPr>
          <a:xfrm>
            <a:off x="4958078" y="2483556"/>
            <a:ext cx="6457315" cy="2763520"/>
            <a:chOff x="4958078" y="2483556"/>
            <a:chExt cx="6457315" cy="2763520"/>
          </a:xfrm>
        </p:grpSpPr>
        <p:pic>
          <p:nvPicPr>
            <p:cNvPr id="40" name="object 4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112392" y="2483556"/>
              <a:ext cx="2302933" cy="2619022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4958078" y="3648571"/>
              <a:ext cx="4479925" cy="1598930"/>
            </a:xfrm>
            <a:custGeom>
              <a:avLst/>
              <a:gdLst/>
              <a:ahLst/>
              <a:cxnLst/>
              <a:rect l="l" t="t" r="r" b="b"/>
              <a:pathLst>
                <a:path w="4479925" h="1598929">
                  <a:moveTo>
                    <a:pt x="4479431" y="0"/>
                  </a:moveTo>
                  <a:lnTo>
                    <a:pt x="0" y="0"/>
                  </a:lnTo>
                  <a:lnTo>
                    <a:pt x="0" y="1598506"/>
                  </a:lnTo>
                  <a:lnTo>
                    <a:pt x="4479431" y="1598506"/>
                  </a:lnTo>
                  <a:lnTo>
                    <a:pt x="4479431" y="0"/>
                  </a:lnTo>
                  <a:close/>
                </a:path>
              </a:pathLst>
            </a:custGeom>
            <a:solidFill>
              <a:srgbClr val="FEFEFE">
                <a:alpha val="77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4958067" y="3648582"/>
              <a:ext cx="4479925" cy="1598930"/>
            </a:xfrm>
            <a:custGeom>
              <a:avLst/>
              <a:gdLst/>
              <a:ahLst/>
              <a:cxnLst/>
              <a:rect l="l" t="t" r="r" b="b"/>
              <a:pathLst>
                <a:path w="4479925" h="1598929">
                  <a:moveTo>
                    <a:pt x="4479442" y="0"/>
                  </a:moveTo>
                  <a:lnTo>
                    <a:pt x="4452340" y="0"/>
                  </a:lnTo>
                  <a:lnTo>
                    <a:pt x="4452340" y="27089"/>
                  </a:lnTo>
                  <a:lnTo>
                    <a:pt x="4452340" y="1571409"/>
                  </a:lnTo>
                  <a:lnTo>
                    <a:pt x="27101" y="1571409"/>
                  </a:lnTo>
                  <a:lnTo>
                    <a:pt x="27101" y="27089"/>
                  </a:lnTo>
                  <a:lnTo>
                    <a:pt x="4452340" y="27089"/>
                  </a:lnTo>
                  <a:lnTo>
                    <a:pt x="4452340" y="0"/>
                  </a:lnTo>
                  <a:lnTo>
                    <a:pt x="27101" y="0"/>
                  </a:lnTo>
                  <a:lnTo>
                    <a:pt x="0" y="0"/>
                  </a:lnTo>
                  <a:lnTo>
                    <a:pt x="0" y="1598498"/>
                  </a:lnTo>
                  <a:lnTo>
                    <a:pt x="27101" y="1598498"/>
                  </a:lnTo>
                  <a:lnTo>
                    <a:pt x="4452340" y="1598498"/>
                  </a:lnTo>
                  <a:lnTo>
                    <a:pt x="4479442" y="1598498"/>
                  </a:lnTo>
                  <a:lnTo>
                    <a:pt x="447944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3" name="object 4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322387" y="3879437"/>
              <a:ext cx="3622156" cy="1128051"/>
            </a:xfrm>
            <a:prstGeom prst="rect">
              <a:avLst/>
            </a:prstGeom>
          </p:spPr>
        </p:pic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015EBA3D-DB61-4586-532E-83D25BC69A41}"/>
              </a:ext>
            </a:extLst>
          </p:cNvPr>
          <p:cNvGrpSpPr/>
          <p:nvPr/>
        </p:nvGrpSpPr>
        <p:grpSpPr>
          <a:xfrm>
            <a:off x="11987740" y="211220"/>
            <a:ext cx="240840" cy="238680"/>
            <a:chOff x="11987740" y="211220"/>
            <a:chExt cx="240840" cy="238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44" name="잉크 43">
                  <a:extLst>
                    <a:ext uri="{FF2B5EF4-FFF2-40B4-BE49-F238E27FC236}">
                      <a16:creationId xmlns:a16="http://schemas.microsoft.com/office/drawing/2014/main" id="{93019F54-8AD5-4F31-7D41-BB23EC59A696}"/>
                    </a:ext>
                  </a:extLst>
                </p14:cNvPr>
                <p14:cNvContentPartPr/>
                <p14:nvPr/>
              </p14:nvContentPartPr>
              <p14:xfrm>
                <a:off x="11987740" y="211220"/>
                <a:ext cx="240840" cy="238680"/>
              </p14:xfrm>
            </p:contentPart>
          </mc:Choice>
          <mc:Fallback>
            <p:pic>
              <p:nvPicPr>
                <p:cNvPr id="44" name="잉크 43">
                  <a:extLst>
                    <a:ext uri="{FF2B5EF4-FFF2-40B4-BE49-F238E27FC236}">
                      <a16:creationId xmlns:a16="http://schemas.microsoft.com/office/drawing/2014/main" id="{93019F54-8AD5-4F31-7D41-BB23EC59A696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1952100" y="175220"/>
                  <a:ext cx="312480" cy="31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45" name="잉크 44">
                  <a:extLst>
                    <a:ext uri="{FF2B5EF4-FFF2-40B4-BE49-F238E27FC236}">
                      <a16:creationId xmlns:a16="http://schemas.microsoft.com/office/drawing/2014/main" id="{4729189D-B033-1CF9-2247-51B9C21D6031}"/>
                    </a:ext>
                  </a:extLst>
                </p14:cNvPr>
                <p14:cNvContentPartPr/>
                <p14:nvPr/>
              </p14:nvContentPartPr>
              <p14:xfrm>
                <a:off x="12001060" y="355940"/>
                <a:ext cx="37800" cy="24840"/>
              </p14:xfrm>
            </p:contentPart>
          </mc:Choice>
          <mc:Fallback>
            <p:pic>
              <p:nvPicPr>
                <p:cNvPr id="45" name="잉크 44">
                  <a:extLst>
                    <a:ext uri="{FF2B5EF4-FFF2-40B4-BE49-F238E27FC236}">
                      <a16:creationId xmlns:a16="http://schemas.microsoft.com/office/drawing/2014/main" id="{4729189D-B033-1CF9-2247-51B9C21D6031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1965420" y="319940"/>
                  <a:ext cx="109440" cy="9648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-12"/>
            <a:ext cx="13004800" cy="803910"/>
            <a:chOff x="0" y="-12"/>
            <a:chExt cx="13004800" cy="803910"/>
          </a:xfrm>
        </p:grpSpPr>
        <p:sp>
          <p:nvSpPr>
            <p:cNvPr id="3" name="object 3"/>
            <p:cNvSpPr/>
            <p:nvPr/>
          </p:nvSpPr>
          <p:spPr>
            <a:xfrm>
              <a:off x="0" y="-12"/>
              <a:ext cx="13004800" cy="632460"/>
            </a:xfrm>
            <a:custGeom>
              <a:avLst/>
              <a:gdLst/>
              <a:ahLst/>
              <a:cxnLst/>
              <a:rect l="l" t="t" r="r" b="b"/>
              <a:pathLst>
                <a:path w="13004800" h="632460">
                  <a:moveTo>
                    <a:pt x="13004800" y="0"/>
                  </a:moveTo>
                  <a:lnTo>
                    <a:pt x="0" y="0"/>
                  </a:lnTo>
                  <a:lnTo>
                    <a:pt x="0" y="632177"/>
                  </a:lnTo>
                  <a:lnTo>
                    <a:pt x="13004800" y="632177"/>
                  </a:lnTo>
                  <a:lnTo>
                    <a:pt x="13004800" y="0"/>
                  </a:lnTo>
                  <a:close/>
                </a:path>
              </a:pathLst>
            </a:custGeom>
            <a:solidFill>
              <a:srgbClr val="70B6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8209278" y="108359"/>
              <a:ext cx="3549650" cy="415925"/>
            </a:xfrm>
            <a:custGeom>
              <a:avLst/>
              <a:gdLst/>
              <a:ahLst/>
              <a:cxnLst/>
              <a:rect l="l" t="t" r="r" b="b"/>
              <a:pathLst>
                <a:path w="3549650" h="415925">
                  <a:moveTo>
                    <a:pt x="3341511" y="0"/>
                  </a:moveTo>
                  <a:lnTo>
                    <a:pt x="207715" y="0"/>
                  </a:lnTo>
                  <a:lnTo>
                    <a:pt x="160088" y="5485"/>
                  </a:lnTo>
                  <a:lnTo>
                    <a:pt x="116367" y="21112"/>
                  </a:lnTo>
                  <a:lnTo>
                    <a:pt x="77800" y="45632"/>
                  </a:lnTo>
                  <a:lnTo>
                    <a:pt x="45632" y="77800"/>
                  </a:lnTo>
                  <a:lnTo>
                    <a:pt x="21112" y="116367"/>
                  </a:lnTo>
                  <a:lnTo>
                    <a:pt x="5485" y="160088"/>
                  </a:lnTo>
                  <a:lnTo>
                    <a:pt x="0" y="207715"/>
                  </a:lnTo>
                  <a:lnTo>
                    <a:pt x="5485" y="255342"/>
                  </a:lnTo>
                  <a:lnTo>
                    <a:pt x="21112" y="299063"/>
                  </a:lnTo>
                  <a:lnTo>
                    <a:pt x="45632" y="337631"/>
                  </a:lnTo>
                  <a:lnTo>
                    <a:pt x="77800" y="369798"/>
                  </a:lnTo>
                  <a:lnTo>
                    <a:pt x="116367" y="394318"/>
                  </a:lnTo>
                  <a:lnTo>
                    <a:pt x="160088" y="409945"/>
                  </a:lnTo>
                  <a:lnTo>
                    <a:pt x="207715" y="415431"/>
                  </a:lnTo>
                  <a:lnTo>
                    <a:pt x="3341511" y="415431"/>
                  </a:lnTo>
                  <a:lnTo>
                    <a:pt x="3389138" y="409945"/>
                  </a:lnTo>
                  <a:lnTo>
                    <a:pt x="3432859" y="394318"/>
                  </a:lnTo>
                  <a:lnTo>
                    <a:pt x="3471426" y="369798"/>
                  </a:lnTo>
                  <a:lnTo>
                    <a:pt x="3503593" y="337631"/>
                  </a:lnTo>
                  <a:lnTo>
                    <a:pt x="3528114" y="299063"/>
                  </a:lnTo>
                  <a:lnTo>
                    <a:pt x="3543740" y="255342"/>
                  </a:lnTo>
                  <a:lnTo>
                    <a:pt x="3549226" y="207715"/>
                  </a:lnTo>
                  <a:lnTo>
                    <a:pt x="3543740" y="160088"/>
                  </a:lnTo>
                  <a:lnTo>
                    <a:pt x="3528114" y="116367"/>
                  </a:lnTo>
                  <a:lnTo>
                    <a:pt x="3503593" y="77800"/>
                  </a:lnTo>
                  <a:lnTo>
                    <a:pt x="3471426" y="45632"/>
                  </a:lnTo>
                  <a:lnTo>
                    <a:pt x="3432859" y="21112"/>
                  </a:lnTo>
                  <a:lnTo>
                    <a:pt x="3389138" y="5485"/>
                  </a:lnTo>
                  <a:lnTo>
                    <a:pt x="3341511" y="0"/>
                  </a:lnTo>
                  <a:close/>
                </a:path>
              </a:pathLst>
            </a:custGeom>
            <a:solidFill>
              <a:srgbClr val="EFF2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62807" y="189644"/>
              <a:ext cx="214405" cy="21444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435842" y="180615"/>
              <a:ext cx="243840" cy="243840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1993309" y="108365"/>
              <a:ext cx="758825" cy="388620"/>
            </a:xfrm>
            <a:custGeom>
              <a:avLst/>
              <a:gdLst/>
              <a:ahLst/>
              <a:cxnLst/>
              <a:rect l="l" t="t" r="r" b="b"/>
              <a:pathLst>
                <a:path w="758825" h="388620">
                  <a:moveTo>
                    <a:pt x="234810" y="258940"/>
                  </a:moveTo>
                  <a:lnTo>
                    <a:pt x="228739" y="252869"/>
                  </a:lnTo>
                  <a:lnTo>
                    <a:pt x="6070" y="252869"/>
                  </a:lnTo>
                  <a:lnTo>
                    <a:pt x="0" y="258940"/>
                  </a:lnTo>
                  <a:lnTo>
                    <a:pt x="0" y="266420"/>
                  </a:lnTo>
                  <a:lnTo>
                    <a:pt x="0" y="273900"/>
                  </a:lnTo>
                  <a:lnTo>
                    <a:pt x="6070" y="279958"/>
                  </a:lnTo>
                  <a:lnTo>
                    <a:pt x="228739" y="279958"/>
                  </a:lnTo>
                  <a:lnTo>
                    <a:pt x="234810" y="273900"/>
                  </a:lnTo>
                  <a:lnTo>
                    <a:pt x="234810" y="258940"/>
                  </a:lnTo>
                  <a:close/>
                </a:path>
                <a:path w="758825" h="388620">
                  <a:moveTo>
                    <a:pt x="234810" y="186690"/>
                  </a:moveTo>
                  <a:lnTo>
                    <a:pt x="228739" y="180632"/>
                  </a:lnTo>
                  <a:lnTo>
                    <a:pt x="6070" y="180632"/>
                  </a:lnTo>
                  <a:lnTo>
                    <a:pt x="0" y="186690"/>
                  </a:lnTo>
                  <a:lnTo>
                    <a:pt x="0" y="194170"/>
                  </a:lnTo>
                  <a:lnTo>
                    <a:pt x="0" y="201650"/>
                  </a:lnTo>
                  <a:lnTo>
                    <a:pt x="6070" y="207721"/>
                  </a:lnTo>
                  <a:lnTo>
                    <a:pt x="228739" y="207721"/>
                  </a:lnTo>
                  <a:lnTo>
                    <a:pt x="234810" y="201650"/>
                  </a:lnTo>
                  <a:lnTo>
                    <a:pt x="234810" y="186690"/>
                  </a:lnTo>
                  <a:close/>
                </a:path>
                <a:path w="758825" h="388620">
                  <a:moveTo>
                    <a:pt x="234810" y="114452"/>
                  </a:moveTo>
                  <a:lnTo>
                    <a:pt x="228739" y="108381"/>
                  </a:lnTo>
                  <a:lnTo>
                    <a:pt x="6070" y="108381"/>
                  </a:lnTo>
                  <a:lnTo>
                    <a:pt x="0" y="114452"/>
                  </a:lnTo>
                  <a:lnTo>
                    <a:pt x="0" y="121932"/>
                  </a:lnTo>
                  <a:lnTo>
                    <a:pt x="0" y="129413"/>
                  </a:lnTo>
                  <a:lnTo>
                    <a:pt x="6070" y="135483"/>
                  </a:lnTo>
                  <a:lnTo>
                    <a:pt x="228739" y="135483"/>
                  </a:lnTo>
                  <a:lnTo>
                    <a:pt x="234810" y="129413"/>
                  </a:lnTo>
                  <a:lnTo>
                    <a:pt x="234810" y="114452"/>
                  </a:lnTo>
                  <a:close/>
                </a:path>
                <a:path w="758825" h="388620">
                  <a:moveTo>
                    <a:pt x="758609" y="194170"/>
                  </a:moveTo>
                  <a:lnTo>
                    <a:pt x="753491" y="149644"/>
                  </a:lnTo>
                  <a:lnTo>
                    <a:pt x="740549" y="113436"/>
                  </a:lnTo>
                  <a:lnTo>
                    <a:pt x="740549" y="194170"/>
                  </a:lnTo>
                  <a:lnTo>
                    <a:pt x="734263" y="240982"/>
                  </a:lnTo>
                  <a:lnTo>
                    <a:pt x="716508" y="283057"/>
                  </a:lnTo>
                  <a:lnTo>
                    <a:pt x="688975" y="318693"/>
                  </a:lnTo>
                  <a:lnTo>
                    <a:pt x="653326" y="346227"/>
                  </a:lnTo>
                  <a:lnTo>
                    <a:pt x="611263" y="363982"/>
                  </a:lnTo>
                  <a:lnTo>
                    <a:pt x="564451" y="370281"/>
                  </a:lnTo>
                  <a:lnTo>
                    <a:pt x="517626" y="363982"/>
                  </a:lnTo>
                  <a:lnTo>
                    <a:pt x="475564" y="346227"/>
                  </a:lnTo>
                  <a:lnTo>
                    <a:pt x="439915" y="318693"/>
                  </a:lnTo>
                  <a:lnTo>
                    <a:pt x="412381" y="283057"/>
                  </a:lnTo>
                  <a:lnTo>
                    <a:pt x="394627" y="240982"/>
                  </a:lnTo>
                  <a:lnTo>
                    <a:pt x="388340" y="194170"/>
                  </a:lnTo>
                  <a:lnTo>
                    <a:pt x="394627" y="147358"/>
                  </a:lnTo>
                  <a:lnTo>
                    <a:pt x="412381" y="105283"/>
                  </a:lnTo>
                  <a:lnTo>
                    <a:pt x="439915" y="69646"/>
                  </a:lnTo>
                  <a:lnTo>
                    <a:pt x="475564" y="42100"/>
                  </a:lnTo>
                  <a:lnTo>
                    <a:pt x="517626" y="24358"/>
                  </a:lnTo>
                  <a:lnTo>
                    <a:pt x="564451" y="18059"/>
                  </a:lnTo>
                  <a:lnTo>
                    <a:pt x="611263" y="24358"/>
                  </a:lnTo>
                  <a:lnTo>
                    <a:pt x="653326" y="42100"/>
                  </a:lnTo>
                  <a:lnTo>
                    <a:pt x="688975" y="69646"/>
                  </a:lnTo>
                  <a:lnTo>
                    <a:pt x="716508" y="105283"/>
                  </a:lnTo>
                  <a:lnTo>
                    <a:pt x="734263" y="147358"/>
                  </a:lnTo>
                  <a:lnTo>
                    <a:pt x="740549" y="194170"/>
                  </a:lnTo>
                  <a:lnTo>
                    <a:pt x="740549" y="113436"/>
                  </a:lnTo>
                  <a:lnTo>
                    <a:pt x="715962" y="72720"/>
                  </a:lnTo>
                  <a:lnTo>
                    <a:pt x="685888" y="42659"/>
                  </a:lnTo>
                  <a:lnTo>
                    <a:pt x="649833" y="19735"/>
                  </a:lnTo>
                  <a:lnTo>
                    <a:pt x="608965" y="5130"/>
                  </a:lnTo>
                  <a:lnTo>
                    <a:pt x="564451" y="0"/>
                  </a:lnTo>
                  <a:lnTo>
                    <a:pt x="519925" y="5130"/>
                  </a:lnTo>
                  <a:lnTo>
                    <a:pt x="479056" y="19735"/>
                  </a:lnTo>
                  <a:lnTo>
                    <a:pt x="443001" y="42659"/>
                  </a:lnTo>
                  <a:lnTo>
                    <a:pt x="412940" y="72720"/>
                  </a:lnTo>
                  <a:lnTo>
                    <a:pt x="390017" y="108775"/>
                  </a:lnTo>
                  <a:lnTo>
                    <a:pt x="375412" y="149644"/>
                  </a:lnTo>
                  <a:lnTo>
                    <a:pt x="370281" y="194170"/>
                  </a:lnTo>
                  <a:lnTo>
                    <a:pt x="375412" y="238683"/>
                  </a:lnTo>
                  <a:lnTo>
                    <a:pt x="390017" y="279565"/>
                  </a:lnTo>
                  <a:lnTo>
                    <a:pt x="412940" y="315607"/>
                  </a:lnTo>
                  <a:lnTo>
                    <a:pt x="443001" y="345681"/>
                  </a:lnTo>
                  <a:lnTo>
                    <a:pt x="479056" y="368604"/>
                  </a:lnTo>
                  <a:lnTo>
                    <a:pt x="519925" y="383209"/>
                  </a:lnTo>
                  <a:lnTo>
                    <a:pt x="564451" y="388340"/>
                  </a:lnTo>
                  <a:lnTo>
                    <a:pt x="608965" y="383209"/>
                  </a:lnTo>
                  <a:lnTo>
                    <a:pt x="649833" y="368604"/>
                  </a:lnTo>
                  <a:lnTo>
                    <a:pt x="685888" y="345681"/>
                  </a:lnTo>
                  <a:lnTo>
                    <a:pt x="715962" y="315607"/>
                  </a:lnTo>
                  <a:lnTo>
                    <a:pt x="738886" y="279565"/>
                  </a:lnTo>
                  <a:lnTo>
                    <a:pt x="753491" y="238683"/>
                  </a:lnTo>
                  <a:lnTo>
                    <a:pt x="758609" y="19417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185" y="0"/>
              <a:ext cx="1155982" cy="803759"/>
            </a:xfrm>
            <a:prstGeom prst="rect">
              <a:avLst/>
            </a:prstGeom>
          </p:spPr>
        </p:pic>
      </p:grpSp>
      <p:sp>
        <p:nvSpPr>
          <p:cNvPr id="9" name="object 9"/>
          <p:cNvSpPr/>
          <p:nvPr/>
        </p:nvSpPr>
        <p:spPr>
          <a:xfrm>
            <a:off x="794727" y="2501197"/>
            <a:ext cx="54610" cy="570230"/>
          </a:xfrm>
          <a:custGeom>
            <a:avLst/>
            <a:gdLst/>
            <a:ahLst/>
            <a:cxnLst/>
            <a:rect l="l" t="t" r="r" b="b"/>
            <a:pathLst>
              <a:path w="54609" h="570230">
                <a:moveTo>
                  <a:pt x="54190" y="0"/>
                </a:moveTo>
                <a:lnTo>
                  <a:pt x="0" y="0"/>
                </a:lnTo>
                <a:lnTo>
                  <a:pt x="0" y="515200"/>
                </a:lnTo>
                <a:lnTo>
                  <a:pt x="0" y="569810"/>
                </a:lnTo>
                <a:lnTo>
                  <a:pt x="27089" y="569810"/>
                </a:lnTo>
                <a:lnTo>
                  <a:pt x="27089" y="515200"/>
                </a:lnTo>
                <a:lnTo>
                  <a:pt x="54190" y="515200"/>
                </a:lnTo>
                <a:lnTo>
                  <a:pt x="5419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94727" y="2058818"/>
            <a:ext cx="54610" cy="73025"/>
          </a:xfrm>
          <a:custGeom>
            <a:avLst/>
            <a:gdLst/>
            <a:ahLst/>
            <a:cxnLst/>
            <a:rect l="l" t="t" r="r" b="b"/>
            <a:pathLst>
              <a:path w="54609" h="73025">
                <a:moveTo>
                  <a:pt x="54190" y="54610"/>
                </a:moveTo>
                <a:lnTo>
                  <a:pt x="27089" y="54610"/>
                </a:lnTo>
                <a:lnTo>
                  <a:pt x="27089" y="0"/>
                </a:lnTo>
                <a:lnTo>
                  <a:pt x="0" y="0"/>
                </a:lnTo>
                <a:lnTo>
                  <a:pt x="0" y="54610"/>
                </a:lnTo>
                <a:lnTo>
                  <a:pt x="0" y="72809"/>
                </a:lnTo>
                <a:lnTo>
                  <a:pt x="54190" y="72809"/>
                </a:lnTo>
                <a:lnTo>
                  <a:pt x="54190" y="5461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21817" y="2058818"/>
            <a:ext cx="11316335" cy="1012190"/>
          </a:xfrm>
          <a:custGeom>
            <a:avLst/>
            <a:gdLst/>
            <a:ahLst/>
            <a:cxnLst/>
            <a:rect l="l" t="t" r="r" b="b"/>
            <a:pathLst>
              <a:path w="11316335" h="1012189">
                <a:moveTo>
                  <a:pt x="11315992" y="279"/>
                </a:moveTo>
                <a:lnTo>
                  <a:pt x="11288890" y="279"/>
                </a:lnTo>
                <a:lnTo>
                  <a:pt x="11288890" y="0"/>
                </a:lnTo>
                <a:lnTo>
                  <a:pt x="0" y="0"/>
                </a:lnTo>
                <a:lnTo>
                  <a:pt x="0" y="27940"/>
                </a:lnTo>
                <a:lnTo>
                  <a:pt x="0" y="54610"/>
                </a:lnTo>
                <a:lnTo>
                  <a:pt x="27101" y="54610"/>
                </a:lnTo>
                <a:lnTo>
                  <a:pt x="27101" y="54470"/>
                </a:lnTo>
                <a:lnTo>
                  <a:pt x="11261801" y="54470"/>
                </a:lnTo>
                <a:lnTo>
                  <a:pt x="11261801" y="54610"/>
                </a:lnTo>
                <a:lnTo>
                  <a:pt x="11261801" y="957580"/>
                </a:lnTo>
                <a:lnTo>
                  <a:pt x="27101" y="957580"/>
                </a:lnTo>
                <a:lnTo>
                  <a:pt x="0" y="957580"/>
                </a:lnTo>
                <a:lnTo>
                  <a:pt x="0" y="984250"/>
                </a:lnTo>
                <a:lnTo>
                  <a:pt x="0" y="1012190"/>
                </a:lnTo>
                <a:lnTo>
                  <a:pt x="11288890" y="1012190"/>
                </a:lnTo>
                <a:lnTo>
                  <a:pt x="11288890" y="1011758"/>
                </a:lnTo>
                <a:lnTo>
                  <a:pt x="11315992" y="1011758"/>
                </a:lnTo>
                <a:lnTo>
                  <a:pt x="11315992" y="957580"/>
                </a:lnTo>
                <a:lnTo>
                  <a:pt x="11315992" y="54610"/>
                </a:lnTo>
                <a:lnTo>
                  <a:pt x="11288890" y="54610"/>
                </a:lnTo>
                <a:lnTo>
                  <a:pt x="11288890" y="54470"/>
                </a:lnTo>
                <a:lnTo>
                  <a:pt x="11315992" y="54470"/>
                </a:lnTo>
                <a:lnTo>
                  <a:pt x="11315992" y="2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2" name="object 1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283200" y="740556"/>
            <a:ext cx="1779128" cy="1237262"/>
          </a:xfrm>
          <a:prstGeom prst="rect">
            <a:avLst/>
          </a:prstGeom>
        </p:spPr>
      </p:pic>
      <p:sp>
        <p:nvSpPr>
          <p:cNvPr id="13" name="object 13"/>
          <p:cNvSpPr/>
          <p:nvPr/>
        </p:nvSpPr>
        <p:spPr>
          <a:xfrm>
            <a:off x="8210870" y="2206912"/>
            <a:ext cx="1612900" cy="197485"/>
          </a:xfrm>
          <a:custGeom>
            <a:avLst/>
            <a:gdLst/>
            <a:ahLst/>
            <a:cxnLst/>
            <a:rect l="l" t="t" r="r" b="b"/>
            <a:pathLst>
              <a:path w="1612900" h="197485">
                <a:moveTo>
                  <a:pt x="166244" y="1083"/>
                </a:moveTo>
                <a:lnTo>
                  <a:pt x="148904" y="1083"/>
                </a:lnTo>
                <a:lnTo>
                  <a:pt x="148904" y="197022"/>
                </a:lnTo>
                <a:lnTo>
                  <a:pt x="166244" y="197022"/>
                </a:lnTo>
                <a:lnTo>
                  <a:pt x="166244" y="94501"/>
                </a:lnTo>
                <a:lnTo>
                  <a:pt x="154757" y="94501"/>
                </a:lnTo>
                <a:lnTo>
                  <a:pt x="154757" y="79762"/>
                </a:lnTo>
                <a:lnTo>
                  <a:pt x="166244" y="79762"/>
                </a:lnTo>
                <a:lnTo>
                  <a:pt x="166244" y="1083"/>
                </a:lnTo>
                <a:close/>
              </a:path>
              <a:path w="1612900" h="197485">
                <a:moveTo>
                  <a:pt x="122461" y="6285"/>
                </a:moveTo>
                <a:lnTo>
                  <a:pt x="105338" y="6285"/>
                </a:lnTo>
                <a:lnTo>
                  <a:pt x="105338" y="187485"/>
                </a:lnTo>
                <a:lnTo>
                  <a:pt x="122461" y="187485"/>
                </a:lnTo>
                <a:lnTo>
                  <a:pt x="122461" y="94501"/>
                </a:lnTo>
                <a:lnTo>
                  <a:pt x="117259" y="94501"/>
                </a:lnTo>
                <a:lnTo>
                  <a:pt x="117259" y="79762"/>
                </a:lnTo>
                <a:lnTo>
                  <a:pt x="122461" y="79762"/>
                </a:lnTo>
                <a:lnTo>
                  <a:pt x="122461" y="6285"/>
                </a:lnTo>
                <a:close/>
              </a:path>
              <a:path w="1612900" h="197485">
                <a:moveTo>
                  <a:pt x="122461" y="79762"/>
                </a:moveTo>
                <a:lnTo>
                  <a:pt x="117259" y="79762"/>
                </a:lnTo>
                <a:lnTo>
                  <a:pt x="117259" y="94501"/>
                </a:lnTo>
                <a:lnTo>
                  <a:pt x="122461" y="94501"/>
                </a:lnTo>
                <a:lnTo>
                  <a:pt x="122461" y="79762"/>
                </a:lnTo>
                <a:close/>
              </a:path>
              <a:path w="1612900" h="197485">
                <a:moveTo>
                  <a:pt x="148904" y="79762"/>
                </a:moveTo>
                <a:lnTo>
                  <a:pt x="122461" y="79762"/>
                </a:lnTo>
                <a:lnTo>
                  <a:pt x="122461" y="94501"/>
                </a:lnTo>
                <a:lnTo>
                  <a:pt x="148904" y="94501"/>
                </a:lnTo>
                <a:lnTo>
                  <a:pt x="148904" y="79762"/>
                </a:lnTo>
                <a:close/>
              </a:path>
              <a:path w="1612900" h="197485">
                <a:moveTo>
                  <a:pt x="166244" y="79762"/>
                </a:moveTo>
                <a:lnTo>
                  <a:pt x="154757" y="79762"/>
                </a:lnTo>
                <a:lnTo>
                  <a:pt x="154757" y="94501"/>
                </a:lnTo>
                <a:lnTo>
                  <a:pt x="166244" y="94501"/>
                </a:lnTo>
                <a:lnTo>
                  <a:pt x="166244" y="79762"/>
                </a:lnTo>
                <a:close/>
              </a:path>
              <a:path w="1612900" h="197485">
                <a:moveTo>
                  <a:pt x="72610" y="26226"/>
                </a:moveTo>
                <a:lnTo>
                  <a:pt x="66541" y="26226"/>
                </a:lnTo>
                <a:lnTo>
                  <a:pt x="66541" y="29694"/>
                </a:lnTo>
                <a:lnTo>
                  <a:pt x="63063" y="62511"/>
                </a:lnTo>
                <a:lnTo>
                  <a:pt x="51721" y="92605"/>
                </a:lnTo>
                <a:lnTo>
                  <a:pt x="31153" y="119366"/>
                </a:lnTo>
                <a:lnTo>
                  <a:pt x="0" y="142185"/>
                </a:lnTo>
                <a:lnTo>
                  <a:pt x="10620" y="154973"/>
                </a:lnTo>
                <a:lnTo>
                  <a:pt x="45659" y="128700"/>
                </a:lnTo>
                <a:lnTo>
                  <a:pt x="68221" y="97752"/>
                </a:lnTo>
                <a:lnTo>
                  <a:pt x="80297" y="63229"/>
                </a:lnTo>
                <a:lnTo>
                  <a:pt x="82432" y="41181"/>
                </a:lnTo>
                <a:lnTo>
                  <a:pt x="72610" y="41181"/>
                </a:lnTo>
                <a:lnTo>
                  <a:pt x="72610" y="26226"/>
                </a:lnTo>
                <a:close/>
              </a:path>
              <a:path w="1612900" h="197485">
                <a:moveTo>
                  <a:pt x="66541" y="26226"/>
                </a:moveTo>
                <a:lnTo>
                  <a:pt x="7586" y="26226"/>
                </a:lnTo>
                <a:lnTo>
                  <a:pt x="7586" y="41181"/>
                </a:lnTo>
                <a:lnTo>
                  <a:pt x="65323" y="41181"/>
                </a:lnTo>
                <a:lnTo>
                  <a:pt x="66541" y="29694"/>
                </a:lnTo>
                <a:lnTo>
                  <a:pt x="66541" y="26226"/>
                </a:lnTo>
                <a:close/>
              </a:path>
              <a:path w="1612900" h="197485">
                <a:moveTo>
                  <a:pt x="83880" y="26226"/>
                </a:moveTo>
                <a:lnTo>
                  <a:pt x="72610" y="26226"/>
                </a:lnTo>
                <a:lnTo>
                  <a:pt x="72610" y="41181"/>
                </a:lnTo>
                <a:lnTo>
                  <a:pt x="82432" y="41181"/>
                </a:lnTo>
                <a:lnTo>
                  <a:pt x="83880" y="26226"/>
                </a:lnTo>
                <a:close/>
              </a:path>
              <a:path w="1612900" h="197485">
                <a:moveTo>
                  <a:pt x="360216" y="1300"/>
                </a:moveTo>
                <a:lnTo>
                  <a:pt x="342009" y="1300"/>
                </a:lnTo>
                <a:lnTo>
                  <a:pt x="342009" y="144353"/>
                </a:lnTo>
                <a:lnTo>
                  <a:pt x="360216" y="144353"/>
                </a:lnTo>
                <a:lnTo>
                  <a:pt x="360216" y="1300"/>
                </a:lnTo>
                <a:close/>
              </a:path>
              <a:path w="1612900" h="197485">
                <a:moveTo>
                  <a:pt x="252059" y="129614"/>
                </a:moveTo>
                <a:lnTo>
                  <a:pt x="234286" y="129614"/>
                </a:lnTo>
                <a:lnTo>
                  <a:pt x="234286" y="192687"/>
                </a:lnTo>
                <a:lnTo>
                  <a:pt x="366068" y="192687"/>
                </a:lnTo>
                <a:lnTo>
                  <a:pt x="366068" y="182934"/>
                </a:lnTo>
                <a:lnTo>
                  <a:pt x="252059" y="182934"/>
                </a:lnTo>
                <a:lnTo>
                  <a:pt x="252059" y="129614"/>
                </a:lnTo>
                <a:close/>
              </a:path>
              <a:path w="1612900" h="197485">
                <a:moveTo>
                  <a:pt x="366068" y="177949"/>
                </a:moveTo>
                <a:lnTo>
                  <a:pt x="252059" y="177949"/>
                </a:lnTo>
                <a:lnTo>
                  <a:pt x="252059" y="182934"/>
                </a:lnTo>
                <a:lnTo>
                  <a:pt x="366068" y="182934"/>
                </a:lnTo>
                <a:lnTo>
                  <a:pt x="366068" y="177949"/>
                </a:lnTo>
                <a:close/>
              </a:path>
              <a:path w="1612900" h="197485">
                <a:moveTo>
                  <a:pt x="255093" y="14738"/>
                </a:moveTo>
                <a:lnTo>
                  <a:pt x="234756" y="18298"/>
                </a:lnTo>
                <a:lnTo>
                  <a:pt x="218544" y="28258"/>
                </a:lnTo>
                <a:lnTo>
                  <a:pt x="207819" y="43542"/>
                </a:lnTo>
                <a:lnTo>
                  <a:pt x="203941" y="63073"/>
                </a:lnTo>
                <a:lnTo>
                  <a:pt x="207819" y="82512"/>
                </a:lnTo>
                <a:lnTo>
                  <a:pt x="218544" y="97806"/>
                </a:lnTo>
                <a:lnTo>
                  <a:pt x="234756" y="107817"/>
                </a:lnTo>
                <a:lnTo>
                  <a:pt x="255093" y="111407"/>
                </a:lnTo>
                <a:lnTo>
                  <a:pt x="275396" y="107817"/>
                </a:lnTo>
                <a:lnTo>
                  <a:pt x="291534" y="97806"/>
                </a:lnTo>
                <a:lnTo>
                  <a:pt x="293081" y="95585"/>
                </a:lnTo>
                <a:lnTo>
                  <a:pt x="255093" y="95585"/>
                </a:lnTo>
                <a:lnTo>
                  <a:pt x="241797" y="93187"/>
                </a:lnTo>
                <a:lnTo>
                  <a:pt x="231143" y="86481"/>
                </a:lnTo>
                <a:lnTo>
                  <a:pt x="224065" y="76200"/>
                </a:lnTo>
                <a:lnTo>
                  <a:pt x="221498" y="63073"/>
                </a:lnTo>
                <a:lnTo>
                  <a:pt x="224065" y="49821"/>
                </a:lnTo>
                <a:lnTo>
                  <a:pt x="231143" y="39474"/>
                </a:lnTo>
                <a:lnTo>
                  <a:pt x="241797" y="32745"/>
                </a:lnTo>
                <a:lnTo>
                  <a:pt x="255093" y="30344"/>
                </a:lnTo>
                <a:lnTo>
                  <a:pt x="292988" y="30344"/>
                </a:lnTo>
                <a:lnTo>
                  <a:pt x="291534" y="28258"/>
                </a:lnTo>
                <a:lnTo>
                  <a:pt x="275396" y="18298"/>
                </a:lnTo>
                <a:lnTo>
                  <a:pt x="255093" y="14738"/>
                </a:lnTo>
                <a:close/>
              </a:path>
              <a:path w="1612900" h="197485">
                <a:moveTo>
                  <a:pt x="292988" y="30344"/>
                </a:moveTo>
                <a:lnTo>
                  <a:pt x="255093" y="30344"/>
                </a:lnTo>
                <a:lnTo>
                  <a:pt x="268389" y="32745"/>
                </a:lnTo>
                <a:lnTo>
                  <a:pt x="279044" y="39474"/>
                </a:lnTo>
                <a:lnTo>
                  <a:pt x="286122" y="49821"/>
                </a:lnTo>
                <a:lnTo>
                  <a:pt x="288689" y="63073"/>
                </a:lnTo>
                <a:lnTo>
                  <a:pt x="286122" y="76200"/>
                </a:lnTo>
                <a:lnTo>
                  <a:pt x="279044" y="86481"/>
                </a:lnTo>
                <a:lnTo>
                  <a:pt x="268389" y="93187"/>
                </a:lnTo>
                <a:lnTo>
                  <a:pt x="255093" y="95585"/>
                </a:lnTo>
                <a:lnTo>
                  <a:pt x="293081" y="95585"/>
                </a:lnTo>
                <a:lnTo>
                  <a:pt x="302185" y="82512"/>
                </a:lnTo>
                <a:lnTo>
                  <a:pt x="306029" y="63073"/>
                </a:lnTo>
                <a:lnTo>
                  <a:pt x="302185" y="43542"/>
                </a:lnTo>
                <a:lnTo>
                  <a:pt x="292988" y="30344"/>
                </a:lnTo>
                <a:close/>
              </a:path>
              <a:path w="1612900" h="197485">
                <a:moveTo>
                  <a:pt x="560039" y="1083"/>
                </a:moveTo>
                <a:lnTo>
                  <a:pt x="542049" y="1083"/>
                </a:lnTo>
                <a:lnTo>
                  <a:pt x="542049" y="117910"/>
                </a:lnTo>
                <a:lnTo>
                  <a:pt x="560039" y="117910"/>
                </a:lnTo>
                <a:lnTo>
                  <a:pt x="560039" y="66757"/>
                </a:lnTo>
                <a:lnTo>
                  <a:pt x="547685" y="66757"/>
                </a:lnTo>
                <a:lnTo>
                  <a:pt x="547685" y="51802"/>
                </a:lnTo>
                <a:lnTo>
                  <a:pt x="560039" y="51802"/>
                </a:lnTo>
                <a:lnTo>
                  <a:pt x="560039" y="1083"/>
                </a:lnTo>
                <a:close/>
              </a:path>
              <a:path w="1612900" h="197485">
                <a:moveTo>
                  <a:pt x="452316" y="20807"/>
                </a:moveTo>
                <a:lnTo>
                  <a:pt x="448848" y="20807"/>
                </a:lnTo>
                <a:lnTo>
                  <a:pt x="448848" y="36630"/>
                </a:lnTo>
                <a:lnTo>
                  <a:pt x="445245" y="57183"/>
                </a:lnTo>
                <a:lnTo>
                  <a:pt x="435139" y="75725"/>
                </a:lnTo>
                <a:lnTo>
                  <a:pt x="419587" y="90976"/>
                </a:lnTo>
                <a:lnTo>
                  <a:pt x="399647" y="101654"/>
                </a:lnTo>
                <a:lnTo>
                  <a:pt x="408967" y="115959"/>
                </a:lnTo>
                <a:lnTo>
                  <a:pt x="431217" y="103533"/>
                </a:lnTo>
                <a:lnTo>
                  <a:pt x="448469" y="85316"/>
                </a:lnTo>
                <a:lnTo>
                  <a:pt x="458418" y="65046"/>
                </a:lnTo>
                <a:lnTo>
                  <a:pt x="456099" y="60462"/>
                </a:lnTo>
                <a:lnTo>
                  <a:pt x="452316" y="36630"/>
                </a:lnTo>
                <a:lnTo>
                  <a:pt x="452316" y="20807"/>
                </a:lnTo>
                <a:close/>
              </a:path>
              <a:path w="1612900" h="197485">
                <a:moveTo>
                  <a:pt x="466838" y="20807"/>
                </a:moveTo>
                <a:lnTo>
                  <a:pt x="463587" y="20807"/>
                </a:lnTo>
                <a:lnTo>
                  <a:pt x="463587" y="36630"/>
                </a:lnTo>
                <a:lnTo>
                  <a:pt x="459624" y="62588"/>
                </a:lnTo>
                <a:lnTo>
                  <a:pt x="458418" y="65046"/>
                </a:lnTo>
                <a:lnTo>
                  <a:pt x="466811" y="81632"/>
                </a:lnTo>
                <a:lnTo>
                  <a:pt x="483497" y="98778"/>
                </a:lnTo>
                <a:lnTo>
                  <a:pt x="505202" y="110540"/>
                </a:lnTo>
                <a:lnTo>
                  <a:pt x="514305" y="96235"/>
                </a:lnTo>
                <a:lnTo>
                  <a:pt x="494910" y="86282"/>
                </a:lnTo>
                <a:lnTo>
                  <a:pt x="479924" y="72203"/>
                </a:lnTo>
                <a:lnTo>
                  <a:pt x="470262" y="55239"/>
                </a:lnTo>
                <a:lnTo>
                  <a:pt x="466838" y="36630"/>
                </a:lnTo>
                <a:lnTo>
                  <a:pt x="466838" y="20807"/>
                </a:lnTo>
                <a:close/>
              </a:path>
              <a:path w="1612900" h="197485">
                <a:moveTo>
                  <a:pt x="542049" y="51802"/>
                </a:moveTo>
                <a:lnTo>
                  <a:pt x="503468" y="51802"/>
                </a:lnTo>
                <a:lnTo>
                  <a:pt x="503468" y="66757"/>
                </a:lnTo>
                <a:lnTo>
                  <a:pt x="542049" y="66757"/>
                </a:lnTo>
                <a:lnTo>
                  <a:pt x="542049" y="51802"/>
                </a:lnTo>
                <a:close/>
              </a:path>
              <a:path w="1612900" h="197485">
                <a:moveTo>
                  <a:pt x="560039" y="51802"/>
                </a:moveTo>
                <a:lnTo>
                  <a:pt x="547685" y="51802"/>
                </a:lnTo>
                <a:lnTo>
                  <a:pt x="547685" y="66757"/>
                </a:lnTo>
                <a:lnTo>
                  <a:pt x="560039" y="66757"/>
                </a:lnTo>
                <a:lnTo>
                  <a:pt x="560039" y="51802"/>
                </a:lnTo>
                <a:close/>
              </a:path>
              <a:path w="1612900" h="197485">
                <a:moveTo>
                  <a:pt x="463587" y="20807"/>
                </a:moveTo>
                <a:lnTo>
                  <a:pt x="452316" y="20807"/>
                </a:lnTo>
                <a:lnTo>
                  <a:pt x="452316" y="36630"/>
                </a:lnTo>
                <a:lnTo>
                  <a:pt x="456099" y="60462"/>
                </a:lnTo>
                <a:lnTo>
                  <a:pt x="458418" y="65046"/>
                </a:lnTo>
                <a:lnTo>
                  <a:pt x="459624" y="62588"/>
                </a:lnTo>
                <a:lnTo>
                  <a:pt x="463587" y="36630"/>
                </a:lnTo>
                <a:lnTo>
                  <a:pt x="463587" y="20807"/>
                </a:lnTo>
                <a:close/>
              </a:path>
              <a:path w="1612900" h="197485">
                <a:moveTo>
                  <a:pt x="509754" y="15389"/>
                </a:moveTo>
                <a:lnTo>
                  <a:pt x="405065" y="15389"/>
                </a:lnTo>
                <a:lnTo>
                  <a:pt x="405065" y="30127"/>
                </a:lnTo>
                <a:lnTo>
                  <a:pt x="448848" y="30127"/>
                </a:lnTo>
                <a:lnTo>
                  <a:pt x="448848" y="20807"/>
                </a:lnTo>
                <a:lnTo>
                  <a:pt x="509754" y="20807"/>
                </a:lnTo>
                <a:lnTo>
                  <a:pt x="509754" y="15389"/>
                </a:lnTo>
                <a:close/>
              </a:path>
              <a:path w="1612900" h="197485">
                <a:moveTo>
                  <a:pt x="509754" y="20807"/>
                </a:moveTo>
                <a:lnTo>
                  <a:pt x="466838" y="20807"/>
                </a:lnTo>
                <a:lnTo>
                  <a:pt x="466838" y="30127"/>
                </a:lnTo>
                <a:lnTo>
                  <a:pt x="509754" y="30127"/>
                </a:lnTo>
                <a:lnTo>
                  <a:pt x="509754" y="20807"/>
                </a:lnTo>
                <a:close/>
              </a:path>
              <a:path w="1612900" h="197485">
                <a:moveTo>
                  <a:pt x="495665" y="123762"/>
                </a:moveTo>
                <a:lnTo>
                  <a:pt x="468338" y="126254"/>
                </a:lnTo>
                <a:lnTo>
                  <a:pt x="447737" y="133461"/>
                </a:lnTo>
                <a:lnTo>
                  <a:pt x="434736" y="144976"/>
                </a:lnTo>
                <a:lnTo>
                  <a:pt x="430208" y="160392"/>
                </a:lnTo>
                <a:lnTo>
                  <a:pt x="434736" y="175866"/>
                </a:lnTo>
                <a:lnTo>
                  <a:pt x="447737" y="187296"/>
                </a:lnTo>
                <a:lnTo>
                  <a:pt x="468338" y="194377"/>
                </a:lnTo>
                <a:lnTo>
                  <a:pt x="495665" y="196805"/>
                </a:lnTo>
                <a:lnTo>
                  <a:pt x="522867" y="194377"/>
                </a:lnTo>
                <a:lnTo>
                  <a:pt x="543404" y="187296"/>
                </a:lnTo>
                <a:lnTo>
                  <a:pt x="548603" y="182717"/>
                </a:lnTo>
                <a:lnTo>
                  <a:pt x="495665" y="182717"/>
                </a:lnTo>
                <a:lnTo>
                  <a:pt x="475813" y="181210"/>
                </a:lnTo>
                <a:lnTo>
                  <a:pt x="460877" y="176838"/>
                </a:lnTo>
                <a:lnTo>
                  <a:pt x="451469" y="169824"/>
                </a:lnTo>
                <a:lnTo>
                  <a:pt x="448198" y="160392"/>
                </a:lnTo>
                <a:lnTo>
                  <a:pt x="451469" y="150835"/>
                </a:lnTo>
                <a:lnTo>
                  <a:pt x="460877" y="143757"/>
                </a:lnTo>
                <a:lnTo>
                  <a:pt x="475813" y="139361"/>
                </a:lnTo>
                <a:lnTo>
                  <a:pt x="495665" y="137850"/>
                </a:lnTo>
                <a:lnTo>
                  <a:pt x="548351" y="137850"/>
                </a:lnTo>
                <a:lnTo>
                  <a:pt x="543404" y="133461"/>
                </a:lnTo>
                <a:lnTo>
                  <a:pt x="522867" y="126254"/>
                </a:lnTo>
                <a:lnTo>
                  <a:pt x="495665" y="123762"/>
                </a:lnTo>
                <a:close/>
              </a:path>
              <a:path w="1612900" h="197485">
                <a:moveTo>
                  <a:pt x="548351" y="137850"/>
                </a:moveTo>
                <a:lnTo>
                  <a:pt x="495665" y="137850"/>
                </a:lnTo>
                <a:lnTo>
                  <a:pt x="515518" y="139361"/>
                </a:lnTo>
                <a:lnTo>
                  <a:pt x="530453" y="143757"/>
                </a:lnTo>
                <a:lnTo>
                  <a:pt x="539861" y="150835"/>
                </a:lnTo>
                <a:lnTo>
                  <a:pt x="543133" y="160392"/>
                </a:lnTo>
                <a:lnTo>
                  <a:pt x="539861" y="169824"/>
                </a:lnTo>
                <a:lnTo>
                  <a:pt x="530453" y="176838"/>
                </a:lnTo>
                <a:lnTo>
                  <a:pt x="515518" y="181210"/>
                </a:lnTo>
                <a:lnTo>
                  <a:pt x="495665" y="182717"/>
                </a:lnTo>
                <a:lnTo>
                  <a:pt x="548603" y="182717"/>
                </a:lnTo>
                <a:lnTo>
                  <a:pt x="556381" y="175866"/>
                </a:lnTo>
                <a:lnTo>
                  <a:pt x="560906" y="160392"/>
                </a:lnTo>
                <a:lnTo>
                  <a:pt x="556381" y="144976"/>
                </a:lnTo>
                <a:lnTo>
                  <a:pt x="548351" y="137850"/>
                </a:lnTo>
                <a:close/>
              </a:path>
              <a:path w="1612900" h="197485">
                <a:moveTo>
                  <a:pt x="677716" y="157141"/>
                </a:moveTo>
                <a:lnTo>
                  <a:pt x="598386" y="157141"/>
                </a:lnTo>
                <a:lnTo>
                  <a:pt x="598386" y="172096"/>
                </a:lnTo>
                <a:lnTo>
                  <a:pt x="775902" y="172096"/>
                </a:lnTo>
                <a:lnTo>
                  <a:pt x="775902" y="161476"/>
                </a:lnTo>
                <a:lnTo>
                  <a:pt x="677716" y="161476"/>
                </a:lnTo>
                <a:lnTo>
                  <a:pt x="677716" y="157141"/>
                </a:lnTo>
                <a:close/>
              </a:path>
              <a:path w="1612900" h="197485">
                <a:moveTo>
                  <a:pt x="695706" y="110324"/>
                </a:moveTo>
                <a:lnTo>
                  <a:pt x="677716" y="110324"/>
                </a:lnTo>
                <a:lnTo>
                  <a:pt x="677716" y="161476"/>
                </a:lnTo>
                <a:lnTo>
                  <a:pt x="695706" y="161476"/>
                </a:lnTo>
                <a:lnTo>
                  <a:pt x="695706" y="110324"/>
                </a:lnTo>
                <a:close/>
              </a:path>
              <a:path w="1612900" h="197485">
                <a:moveTo>
                  <a:pt x="775902" y="157141"/>
                </a:moveTo>
                <a:lnTo>
                  <a:pt x="695706" y="157141"/>
                </a:lnTo>
                <a:lnTo>
                  <a:pt x="695706" y="161476"/>
                </a:lnTo>
                <a:lnTo>
                  <a:pt x="775902" y="161476"/>
                </a:lnTo>
                <a:lnTo>
                  <a:pt x="775902" y="157141"/>
                </a:lnTo>
                <a:close/>
              </a:path>
              <a:path w="1612900" h="197485">
                <a:moveTo>
                  <a:pt x="636967" y="14955"/>
                </a:moveTo>
                <a:lnTo>
                  <a:pt x="619194" y="14955"/>
                </a:lnTo>
                <a:lnTo>
                  <a:pt x="619194" y="115092"/>
                </a:lnTo>
                <a:lnTo>
                  <a:pt x="677716" y="115092"/>
                </a:lnTo>
                <a:lnTo>
                  <a:pt x="677716" y="110324"/>
                </a:lnTo>
                <a:lnTo>
                  <a:pt x="754661" y="110324"/>
                </a:lnTo>
                <a:lnTo>
                  <a:pt x="754661" y="100353"/>
                </a:lnTo>
                <a:lnTo>
                  <a:pt x="636967" y="100353"/>
                </a:lnTo>
                <a:lnTo>
                  <a:pt x="636967" y="64373"/>
                </a:lnTo>
                <a:lnTo>
                  <a:pt x="754661" y="64373"/>
                </a:lnTo>
                <a:lnTo>
                  <a:pt x="754661" y="49851"/>
                </a:lnTo>
                <a:lnTo>
                  <a:pt x="636967" y="49851"/>
                </a:lnTo>
                <a:lnTo>
                  <a:pt x="636967" y="14955"/>
                </a:lnTo>
                <a:close/>
              </a:path>
              <a:path w="1612900" h="197485">
                <a:moveTo>
                  <a:pt x="754661" y="110324"/>
                </a:moveTo>
                <a:lnTo>
                  <a:pt x="695706" y="110324"/>
                </a:lnTo>
                <a:lnTo>
                  <a:pt x="695706" y="115092"/>
                </a:lnTo>
                <a:lnTo>
                  <a:pt x="754661" y="115092"/>
                </a:lnTo>
                <a:lnTo>
                  <a:pt x="754661" y="110324"/>
                </a:lnTo>
                <a:close/>
              </a:path>
              <a:path w="1612900" h="197485">
                <a:moveTo>
                  <a:pt x="754661" y="64373"/>
                </a:moveTo>
                <a:lnTo>
                  <a:pt x="736887" y="64373"/>
                </a:lnTo>
                <a:lnTo>
                  <a:pt x="736887" y="100353"/>
                </a:lnTo>
                <a:lnTo>
                  <a:pt x="754661" y="100353"/>
                </a:lnTo>
                <a:lnTo>
                  <a:pt x="754661" y="64373"/>
                </a:lnTo>
                <a:close/>
              </a:path>
              <a:path w="1612900" h="197485">
                <a:moveTo>
                  <a:pt x="754661" y="14955"/>
                </a:moveTo>
                <a:lnTo>
                  <a:pt x="736887" y="14955"/>
                </a:lnTo>
                <a:lnTo>
                  <a:pt x="736887" y="49851"/>
                </a:lnTo>
                <a:lnTo>
                  <a:pt x="754661" y="49851"/>
                </a:lnTo>
                <a:lnTo>
                  <a:pt x="754661" y="14955"/>
                </a:lnTo>
                <a:close/>
              </a:path>
              <a:path w="1612900" h="197485">
                <a:moveTo>
                  <a:pt x="1015122" y="866"/>
                </a:moveTo>
                <a:lnTo>
                  <a:pt x="997349" y="866"/>
                </a:lnTo>
                <a:lnTo>
                  <a:pt x="997349" y="197239"/>
                </a:lnTo>
                <a:lnTo>
                  <a:pt x="1015122" y="197239"/>
                </a:lnTo>
                <a:lnTo>
                  <a:pt x="1015122" y="94501"/>
                </a:lnTo>
                <a:lnTo>
                  <a:pt x="1002551" y="94501"/>
                </a:lnTo>
                <a:lnTo>
                  <a:pt x="1002551" y="79546"/>
                </a:lnTo>
                <a:lnTo>
                  <a:pt x="1015122" y="79546"/>
                </a:lnTo>
                <a:lnTo>
                  <a:pt x="1015122" y="866"/>
                </a:lnTo>
                <a:close/>
              </a:path>
              <a:path w="1612900" h="197485">
                <a:moveTo>
                  <a:pt x="907399" y="47684"/>
                </a:moveTo>
                <a:lnTo>
                  <a:pt x="903931" y="47684"/>
                </a:lnTo>
                <a:lnTo>
                  <a:pt x="903931" y="64373"/>
                </a:lnTo>
                <a:lnTo>
                  <a:pt x="900230" y="89353"/>
                </a:lnTo>
                <a:lnTo>
                  <a:pt x="889924" y="112383"/>
                </a:lnTo>
                <a:lnTo>
                  <a:pt x="874213" y="131673"/>
                </a:lnTo>
                <a:lnTo>
                  <a:pt x="854296" y="145437"/>
                </a:lnTo>
                <a:lnTo>
                  <a:pt x="864483" y="159308"/>
                </a:lnTo>
                <a:lnTo>
                  <a:pt x="885958" y="143804"/>
                </a:lnTo>
                <a:lnTo>
                  <a:pt x="902983" y="121594"/>
                </a:lnTo>
                <a:lnTo>
                  <a:pt x="913084" y="97195"/>
                </a:lnTo>
                <a:lnTo>
                  <a:pt x="911480" y="93505"/>
                </a:lnTo>
                <a:lnTo>
                  <a:pt x="907399" y="64373"/>
                </a:lnTo>
                <a:lnTo>
                  <a:pt x="907399" y="47684"/>
                </a:lnTo>
                <a:close/>
              </a:path>
              <a:path w="1612900" h="197485">
                <a:moveTo>
                  <a:pt x="921488" y="47684"/>
                </a:moveTo>
                <a:lnTo>
                  <a:pt x="918237" y="47684"/>
                </a:lnTo>
                <a:lnTo>
                  <a:pt x="918237" y="64373"/>
                </a:lnTo>
                <a:lnTo>
                  <a:pt x="914196" y="94508"/>
                </a:lnTo>
                <a:lnTo>
                  <a:pt x="913084" y="97195"/>
                </a:lnTo>
                <a:lnTo>
                  <a:pt x="922815" y="119589"/>
                </a:lnTo>
                <a:lnTo>
                  <a:pt x="940043" y="140878"/>
                </a:lnTo>
                <a:lnTo>
                  <a:pt x="961803" y="155624"/>
                </a:lnTo>
                <a:lnTo>
                  <a:pt x="971773" y="141752"/>
                </a:lnTo>
                <a:lnTo>
                  <a:pt x="951755" y="128625"/>
                </a:lnTo>
                <a:lnTo>
                  <a:pt x="935820" y="110215"/>
                </a:lnTo>
                <a:lnTo>
                  <a:pt x="925291" y="88229"/>
                </a:lnTo>
                <a:lnTo>
                  <a:pt x="921488" y="64373"/>
                </a:lnTo>
                <a:lnTo>
                  <a:pt x="921488" y="47684"/>
                </a:lnTo>
                <a:close/>
              </a:path>
              <a:path w="1612900" h="197485">
                <a:moveTo>
                  <a:pt x="918237" y="47684"/>
                </a:moveTo>
                <a:lnTo>
                  <a:pt x="907399" y="47684"/>
                </a:lnTo>
                <a:lnTo>
                  <a:pt x="907399" y="64373"/>
                </a:lnTo>
                <a:lnTo>
                  <a:pt x="911480" y="93505"/>
                </a:lnTo>
                <a:lnTo>
                  <a:pt x="913084" y="97195"/>
                </a:lnTo>
                <a:lnTo>
                  <a:pt x="914197" y="94501"/>
                </a:lnTo>
                <a:lnTo>
                  <a:pt x="918237" y="64373"/>
                </a:lnTo>
                <a:lnTo>
                  <a:pt x="918237" y="47684"/>
                </a:lnTo>
                <a:close/>
              </a:path>
              <a:path w="1612900" h="197485">
                <a:moveTo>
                  <a:pt x="997349" y="79546"/>
                </a:moveTo>
                <a:lnTo>
                  <a:pt x="955084" y="79546"/>
                </a:lnTo>
                <a:lnTo>
                  <a:pt x="955084" y="94501"/>
                </a:lnTo>
                <a:lnTo>
                  <a:pt x="997349" y="94501"/>
                </a:lnTo>
                <a:lnTo>
                  <a:pt x="997349" y="79546"/>
                </a:lnTo>
                <a:close/>
              </a:path>
              <a:path w="1612900" h="197485">
                <a:moveTo>
                  <a:pt x="1015122" y="79546"/>
                </a:moveTo>
                <a:lnTo>
                  <a:pt x="1002551" y="79546"/>
                </a:lnTo>
                <a:lnTo>
                  <a:pt x="1002551" y="94501"/>
                </a:lnTo>
                <a:lnTo>
                  <a:pt x="1015122" y="94501"/>
                </a:lnTo>
                <a:lnTo>
                  <a:pt x="1015122" y="79546"/>
                </a:lnTo>
                <a:close/>
              </a:path>
              <a:path w="1612900" h="197485">
                <a:moveTo>
                  <a:pt x="903715" y="35112"/>
                </a:moveTo>
                <a:lnTo>
                  <a:pt x="859715" y="35112"/>
                </a:lnTo>
                <a:lnTo>
                  <a:pt x="859715" y="49634"/>
                </a:lnTo>
                <a:lnTo>
                  <a:pt x="903931" y="49634"/>
                </a:lnTo>
                <a:lnTo>
                  <a:pt x="903931" y="47684"/>
                </a:lnTo>
                <a:lnTo>
                  <a:pt x="965054" y="47684"/>
                </a:lnTo>
                <a:lnTo>
                  <a:pt x="965054" y="43132"/>
                </a:lnTo>
                <a:lnTo>
                  <a:pt x="903715" y="43132"/>
                </a:lnTo>
                <a:lnTo>
                  <a:pt x="903715" y="35112"/>
                </a:lnTo>
                <a:close/>
              </a:path>
              <a:path w="1612900" h="197485">
                <a:moveTo>
                  <a:pt x="965054" y="47684"/>
                </a:moveTo>
                <a:lnTo>
                  <a:pt x="921488" y="47684"/>
                </a:lnTo>
                <a:lnTo>
                  <a:pt x="921488" y="49634"/>
                </a:lnTo>
                <a:lnTo>
                  <a:pt x="965054" y="49634"/>
                </a:lnTo>
                <a:lnTo>
                  <a:pt x="965054" y="47684"/>
                </a:lnTo>
                <a:close/>
              </a:path>
              <a:path w="1612900" h="197485">
                <a:moveTo>
                  <a:pt x="921705" y="4551"/>
                </a:moveTo>
                <a:lnTo>
                  <a:pt x="903715" y="4551"/>
                </a:lnTo>
                <a:lnTo>
                  <a:pt x="903715" y="43132"/>
                </a:lnTo>
                <a:lnTo>
                  <a:pt x="921705" y="43132"/>
                </a:lnTo>
                <a:lnTo>
                  <a:pt x="921705" y="4551"/>
                </a:lnTo>
                <a:close/>
              </a:path>
              <a:path w="1612900" h="197485">
                <a:moveTo>
                  <a:pt x="965054" y="35112"/>
                </a:moveTo>
                <a:lnTo>
                  <a:pt x="921705" y="35112"/>
                </a:lnTo>
                <a:lnTo>
                  <a:pt x="921705" y="43132"/>
                </a:lnTo>
                <a:lnTo>
                  <a:pt x="965054" y="43132"/>
                </a:lnTo>
                <a:lnTo>
                  <a:pt x="965054" y="35112"/>
                </a:lnTo>
                <a:close/>
              </a:path>
              <a:path w="1612900" h="197485">
                <a:moveTo>
                  <a:pt x="1214079" y="866"/>
                </a:moveTo>
                <a:lnTo>
                  <a:pt x="1196089" y="866"/>
                </a:lnTo>
                <a:lnTo>
                  <a:pt x="1196089" y="197239"/>
                </a:lnTo>
                <a:lnTo>
                  <a:pt x="1214079" y="197239"/>
                </a:lnTo>
                <a:lnTo>
                  <a:pt x="1214079" y="866"/>
                </a:lnTo>
                <a:close/>
              </a:path>
              <a:path w="1612900" h="197485">
                <a:moveTo>
                  <a:pt x="1154907" y="19290"/>
                </a:moveTo>
                <a:lnTo>
                  <a:pt x="1064307" y="19290"/>
                </a:lnTo>
                <a:lnTo>
                  <a:pt x="1064307" y="34029"/>
                </a:lnTo>
                <a:lnTo>
                  <a:pt x="1136700" y="34029"/>
                </a:lnTo>
                <a:lnTo>
                  <a:pt x="1136700" y="74560"/>
                </a:lnTo>
                <a:lnTo>
                  <a:pt x="1064740" y="74560"/>
                </a:lnTo>
                <a:lnTo>
                  <a:pt x="1064740" y="149988"/>
                </a:lnTo>
                <a:lnTo>
                  <a:pt x="1080996" y="149988"/>
                </a:lnTo>
                <a:lnTo>
                  <a:pt x="1105580" y="149694"/>
                </a:lnTo>
                <a:lnTo>
                  <a:pt x="1129575" y="148606"/>
                </a:lnTo>
                <a:lnTo>
                  <a:pt x="1153935" y="146422"/>
                </a:lnTo>
                <a:lnTo>
                  <a:pt x="1179616" y="142836"/>
                </a:lnTo>
                <a:lnTo>
                  <a:pt x="1179329" y="140668"/>
                </a:lnTo>
                <a:lnTo>
                  <a:pt x="1082730" y="140668"/>
                </a:lnTo>
                <a:lnTo>
                  <a:pt x="1082730" y="135033"/>
                </a:lnTo>
                <a:lnTo>
                  <a:pt x="1080996" y="135033"/>
                </a:lnTo>
                <a:lnTo>
                  <a:pt x="1082730" y="135012"/>
                </a:lnTo>
                <a:lnTo>
                  <a:pt x="1082730" y="89299"/>
                </a:lnTo>
                <a:lnTo>
                  <a:pt x="1154907" y="89299"/>
                </a:lnTo>
                <a:lnTo>
                  <a:pt x="1154907" y="19290"/>
                </a:lnTo>
                <a:close/>
              </a:path>
              <a:path w="1612900" h="197485">
                <a:moveTo>
                  <a:pt x="1177665" y="128097"/>
                </a:moveTo>
                <a:lnTo>
                  <a:pt x="1152533" y="131558"/>
                </a:lnTo>
                <a:lnTo>
                  <a:pt x="1128599" y="133678"/>
                </a:lnTo>
                <a:lnTo>
                  <a:pt x="1105032" y="134741"/>
                </a:lnTo>
                <a:lnTo>
                  <a:pt x="1082730" y="135012"/>
                </a:lnTo>
                <a:lnTo>
                  <a:pt x="1082730" y="140668"/>
                </a:lnTo>
                <a:lnTo>
                  <a:pt x="1179329" y="140668"/>
                </a:lnTo>
                <a:lnTo>
                  <a:pt x="1177665" y="128097"/>
                </a:lnTo>
                <a:close/>
              </a:path>
              <a:path w="1612900" h="197485">
                <a:moveTo>
                  <a:pt x="1082730" y="135012"/>
                </a:moveTo>
                <a:lnTo>
                  <a:pt x="1080996" y="135033"/>
                </a:lnTo>
                <a:lnTo>
                  <a:pt x="1082730" y="135033"/>
                </a:lnTo>
                <a:close/>
              </a:path>
              <a:path w="1612900" h="197485">
                <a:moveTo>
                  <a:pt x="1342376" y="123979"/>
                </a:moveTo>
                <a:lnTo>
                  <a:pt x="1315493" y="126437"/>
                </a:lnTo>
                <a:lnTo>
                  <a:pt x="1295234" y="133570"/>
                </a:lnTo>
                <a:lnTo>
                  <a:pt x="1282452" y="145010"/>
                </a:lnTo>
                <a:lnTo>
                  <a:pt x="1278002" y="160392"/>
                </a:lnTo>
                <a:lnTo>
                  <a:pt x="1282452" y="175774"/>
                </a:lnTo>
                <a:lnTo>
                  <a:pt x="1295234" y="187214"/>
                </a:lnTo>
                <a:lnTo>
                  <a:pt x="1315493" y="194347"/>
                </a:lnTo>
                <a:lnTo>
                  <a:pt x="1342376" y="196805"/>
                </a:lnTo>
                <a:lnTo>
                  <a:pt x="1369259" y="194347"/>
                </a:lnTo>
                <a:lnTo>
                  <a:pt x="1389518" y="187214"/>
                </a:lnTo>
                <a:lnTo>
                  <a:pt x="1394785" y="182500"/>
                </a:lnTo>
                <a:lnTo>
                  <a:pt x="1342376" y="182500"/>
                </a:lnTo>
                <a:lnTo>
                  <a:pt x="1322808" y="181027"/>
                </a:lnTo>
                <a:lnTo>
                  <a:pt x="1308076" y="176729"/>
                </a:lnTo>
                <a:lnTo>
                  <a:pt x="1298790" y="169790"/>
                </a:lnTo>
                <a:lnTo>
                  <a:pt x="1295559" y="160392"/>
                </a:lnTo>
                <a:lnTo>
                  <a:pt x="1298790" y="151119"/>
                </a:lnTo>
                <a:lnTo>
                  <a:pt x="1308076" y="144244"/>
                </a:lnTo>
                <a:lnTo>
                  <a:pt x="1322808" y="139970"/>
                </a:lnTo>
                <a:lnTo>
                  <a:pt x="1342376" y="138501"/>
                </a:lnTo>
                <a:lnTo>
                  <a:pt x="1395027" y="138501"/>
                </a:lnTo>
                <a:lnTo>
                  <a:pt x="1389518" y="133570"/>
                </a:lnTo>
                <a:lnTo>
                  <a:pt x="1369259" y="126437"/>
                </a:lnTo>
                <a:lnTo>
                  <a:pt x="1342376" y="123979"/>
                </a:lnTo>
                <a:close/>
              </a:path>
              <a:path w="1612900" h="197485">
                <a:moveTo>
                  <a:pt x="1395027" y="138501"/>
                </a:moveTo>
                <a:lnTo>
                  <a:pt x="1342376" y="138501"/>
                </a:lnTo>
                <a:lnTo>
                  <a:pt x="1361944" y="139970"/>
                </a:lnTo>
                <a:lnTo>
                  <a:pt x="1376676" y="144244"/>
                </a:lnTo>
                <a:lnTo>
                  <a:pt x="1385962" y="151119"/>
                </a:lnTo>
                <a:lnTo>
                  <a:pt x="1389193" y="160392"/>
                </a:lnTo>
                <a:lnTo>
                  <a:pt x="1385962" y="169790"/>
                </a:lnTo>
                <a:lnTo>
                  <a:pt x="1376676" y="176729"/>
                </a:lnTo>
                <a:lnTo>
                  <a:pt x="1361944" y="181027"/>
                </a:lnTo>
                <a:lnTo>
                  <a:pt x="1342376" y="182500"/>
                </a:lnTo>
                <a:lnTo>
                  <a:pt x="1394785" y="182500"/>
                </a:lnTo>
                <a:lnTo>
                  <a:pt x="1402300" y="175774"/>
                </a:lnTo>
                <a:lnTo>
                  <a:pt x="1406750" y="160392"/>
                </a:lnTo>
                <a:lnTo>
                  <a:pt x="1402300" y="145010"/>
                </a:lnTo>
                <a:lnTo>
                  <a:pt x="1395027" y="138501"/>
                </a:lnTo>
                <a:close/>
              </a:path>
              <a:path w="1612900" h="197485">
                <a:moveTo>
                  <a:pt x="1404799" y="1083"/>
                </a:moveTo>
                <a:lnTo>
                  <a:pt x="1386809" y="1083"/>
                </a:lnTo>
                <a:lnTo>
                  <a:pt x="1386809" y="118777"/>
                </a:lnTo>
                <a:lnTo>
                  <a:pt x="1404799" y="118777"/>
                </a:lnTo>
                <a:lnTo>
                  <a:pt x="1404799" y="65457"/>
                </a:lnTo>
                <a:lnTo>
                  <a:pt x="1399814" y="65457"/>
                </a:lnTo>
                <a:lnTo>
                  <a:pt x="1399814" y="50285"/>
                </a:lnTo>
                <a:lnTo>
                  <a:pt x="1404799" y="50285"/>
                </a:lnTo>
                <a:lnTo>
                  <a:pt x="1404799" y="1083"/>
                </a:lnTo>
                <a:close/>
              </a:path>
              <a:path w="1612900" h="197485">
                <a:moveTo>
                  <a:pt x="1404799" y="50285"/>
                </a:moveTo>
                <a:lnTo>
                  <a:pt x="1399814" y="50285"/>
                </a:lnTo>
                <a:lnTo>
                  <a:pt x="1399814" y="65457"/>
                </a:lnTo>
                <a:lnTo>
                  <a:pt x="1404799" y="65457"/>
                </a:lnTo>
                <a:lnTo>
                  <a:pt x="1404799" y="50285"/>
                </a:lnTo>
                <a:close/>
              </a:path>
              <a:path w="1612900" h="197485">
                <a:moveTo>
                  <a:pt x="1433843" y="50285"/>
                </a:moveTo>
                <a:lnTo>
                  <a:pt x="1404799" y="50285"/>
                </a:lnTo>
                <a:lnTo>
                  <a:pt x="1404799" y="65457"/>
                </a:lnTo>
                <a:lnTo>
                  <a:pt x="1433843" y="65457"/>
                </a:lnTo>
                <a:lnTo>
                  <a:pt x="1433843" y="50285"/>
                </a:lnTo>
                <a:close/>
              </a:path>
              <a:path w="1612900" h="197485">
                <a:moveTo>
                  <a:pt x="1278653" y="13438"/>
                </a:moveTo>
                <a:lnTo>
                  <a:pt x="1260879" y="13438"/>
                </a:lnTo>
                <a:lnTo>
                  <a:pt x="1260879" y="103821"/>
                </a:lnTo>
                <a:lnTo>
                  <a:pt x="1351479" y="103821"/>
                </a:lnTo>
                <a:lnTo>
                  <a:pt x="1351479" y="89299"/>
                </a:lnTo>
                <a:lnTo>
                  <a:pt x="1278653" y="89299"/>
                </a:lnTo>
                <a:lnTo>
                  <a:pt x="1278653" y="57004"/>
                </a:lnTo>
                <a:lnTo>
                  <a:pt x="1351479" y="57004"/>
                </a:lnTo>
                <a:lnTo>
                  <a:pt x="1351479" y="42699"/>
                </a:lnTo>
                <a:lnTo>
                  <a:pt x="1278653" y="42699"/>
                </a:lnTo>
                <a:lnTo>
                  <a:pt x="1278653" y="13438"/>
                </a:lnTo>
                <a:close/>
              </a:path>
              <a:path w="1612900" h="197485">
                <a:moveTo>
                  <a:pt x="1351479" y="57004"/>
                </a:moveTo>
                <a:lnTo>
                  <a:pt x="1333923" y="57004"/>
                </a:lnTo>
                <a:lnTo>
                  <a:pt x="1333923" y="89299"/>
                </a:lnTo>
                <a:lnTo>
                  <a:pt x="1351479" y="89299"/>
                </a:lnTo>
                <a:lnTo>
                  <a:pt x="1351479" y="57004"/>
                </a:lnTo>
                <a:close/>
              </a:path>
              <a:path w="1612900" h="197485">
                <a:moveTo>
                  <a:pt x="1351479" y="13438"/>
                </a:moveTo>
                <a:lnTo>
                  <a:pt x="1333923" y="13438"/>
                </a:lnTo>
                <a:lnTo>
                  <a:pt x="1333923" y="42699"/>
                </a:lnTo>
                <a:lnTo>
                  <a:pt x="1351479" y="42699"/>
                </a:lnTo>
                <a:lnTo>
                  <a:pt x="1351479" y="13438"/>
                </a:lnTo>
                <a:close/>
              </a:path>
              <a:path w="1612900" h="197485">
                <a:moveTo>
                  <a:pt x="1508387" y="32512"/>
                </a:moveTo>
                <a:lnTo>
                  <a:pt x="1505353" y="32512"/>
                </a:lnTo>
                <a:lnTo>
                  <a:pt x="1505353" y="40748"/>
                </a:lnTo>
                <a:lnTo>
                  <a:pt x="1501742" y="59781"/>
                </a:lnTo>
                <a:lnTo>
                  <a:pt x="1491589" y="76782"/>
                </a:lnTo>
                <a:lnTo>
                  <a:pt x="1475909" y="90613"/>
                </a:lnTo>
                <a:lnTo>
                  <a:pt x="1455718" y="100136"/>
                </a:lnTo>
                <a:lnTo>
                  <a:pt x="1464604" y="114225"/>
                </a:lnTo>
                <a:lnTo>
                  <a:pt x="1487173" y="102988"/>
                </a:lnTo>
                <a:lnTo>
                  <a:pt x="1504702" y="86265"/>
                </a:lnTo>
                <a:lnTo>
                  <a:pt x="1514665" y="67737"/>
                </a:lnTo>
                <a:lnTo>
                  <a:pt x="1512498" y="63991"/>
                </a:lnTo>
                <a:lnTo>
                  <a:pt x="1508387" y="40748"/>
                </a:lnTo>
                <a:lnTo>
                  <a:pt x="1508387" y="32512"/>
                </a:lnTo>
                <a:close/>
              </a:path>
              <a:path w="1612900" h="197485">
                <a:moveTo>
                  <a:pt x="1523126" y="32512"/>
                </a:moveTo>
                <a:lnTo>
                  <a:pt x="1520091" y="32512"/>
                </a:lnTo>
                <a:lnTo>
                  <a:pt x="1520091" y="40748"/>
                </a:lnTo>
                <a:lnTo>
                  <a:pt x="1516054" y="65152"/>
                </a:lnTo>
                <a:lnTo>
                  <a:pt x="1514665" y="67737"/>
                </a:lnTo>
                <a:lnTo>
                  <a:pt x="1524047" y="83962"/>
                </a:lnTo>
                <a:lnTo>
                  <a:pt x="1541854" y="99666"/>
                </a:lnTo>
                <a:lnTo>
                  <a:pt x="1564741" y="110107"/>
                </a:lnTo>
                <a:lnTo>
                  <a:pt x="1572977" y="96018"/>
                </a:lnTo>
                <a:lnTo>
                  <a:pt x="1552935" y="87291"/>
                </a:lnTo>
                <a:lnTo>
                  <a:pt x="1537160" y="74479"/>
                </a:lnTo>
                <a:lnTo>
                  <a:pt x="1526831" y="58619"/>
                </a:lnTo>
                <a:lnTo>
                  <a:pt x="1523126" y="40748"/>
                </a:lnTo>
                <a:lnTo>
                  <a:pt x="1523126" y="32512"/>
                </a:lnTo>
                <a:close/>
              </a:path>
              <a:path w="1612900" h="197485">
                <a:moveTo>
                  <a:pt x="1520091" y="32512"/>
                </a:moveTo>
                <a:lnTo>
                  <a:pt x="1508387" y="32512"/>
                </a:lnTo>
                <a:lnTo>
                  <a:pt x="1508387" y="40748"/>
                </a:lnTo>
                <a:lnTo>
                  <a:pt x="1512498" y="63991"/>
                </a:lnTo>
                <a:lnTo>
                  <a:pt x="1514665" y="67737"/>
                </a:lnTo>
                <a:lnTo>
                  <a:pt x="1516054" y="65152"/>
                </a:lnTo>
                <a:lnTo>
                  <a:pt x="1520091" y="40748"/>
                </a:lnTo>
                <a:lnTo>
                  <a:pt x="1520091" y="32512"/>
                </a:lnTo>
                <a:close/>
              </a:path>
              <a:path w="1612900" h="197485">
                <a:moveTo>
                  <a:pt x="1505353" y="24058"/>
                </a:moveTo>
                <a:lnTo>
                  <a:pt x="1460703" y="24058"/>
                </a:lnTo>
                <a:lnTo>
                  <a:pt x="1460703" y="38580"/>
                </a:lnTo>
                <a:lnTo>
                  <a:pt x="1505353" y="38580"/>
                </a:lnTo>
                <a:lnTo>
                  <a:pt x="1505353" y="32512"/>
                </a:lnTo>
                <a:lnTo>
                  <a:pt x="1567342" y="32512"/>
                </a:lnTo>
                <a:lnTo>
                  <a:pt x="1567342" y="30344"/>
                </a:lnTo>
                <a:lnTo>
                  <a:pt x="1505353" y="30344"/>
                </a:lnTo>
                <a:lnTo>
                  <a:pt x="1505353" y="24058"/>
                </a:lnTo>
                <a:close/>
              </a:path>
              <a:path w="1612900" h="197485">
                <a:moveTo>
                  <a:pt x="1567342" y="32512"/>
                </a:moveTo>
                <a:lnTo>
                  <a:pt x="1523126" y="32512"/>
                </a:lnTo>
                <a:lnTo>
                  <a:pt x="1523126" y="38580"/>
                </a:lnTo>
                <a:lnTo>
                  <a:pt x="1567342" y="38580"/>
                </a:lnTo>
                <a:lnTo>
                  <a:pt x="1567342" y="32512"/>
                </a:lnTo>
                <a:close/>
              </a:path>
              <a:path w="1612900" h="197485">
                <a:moveTo>
                  <a:pt x="1523126" y="0"/>
                </a:moveTo>
                <a:lnTo>
                  <a:pt x="1505353" y="0"/>
                </a:lnTo>
                <a:lnTo>
                  <a:pt x="1505353" y="30344"/>
                </a:lnTo>
                <a:lnTo>
                  <a:pt x="1523126" y="30344"/>
                </a:lnTo>
                <a:lnTo>
                  <a:pt x="1523126" y="0"/>
                </a:lnTo>
                <a:close/>
              </a:path>
              <a:path w="1612900" h="197485">
                <a:moveTo>
                  <a:pt x="1567342" y="24058"/>
                </a:moveTo>
                <a:lnTo>
                  <a:pt x="1523126" y="24058"/>
                </a:lnTo>
                <a:lnTo>
                  <a:pt x="1523126" y="30344"/>
                </a:lnTo>
                <a:lnTo>
                  <a:pt x="1567342" y="30344"/>
                </a:lnTo>
                <a:lnTo>
                  <a:pt x="1567342" y="24058"/>
                </a:lnTo>
                <a:close/>
              </a:path>
              <a:path w="1612900" h="197485">
                <a:moveTo>
                  <a:pt x="1612859" y="1300"/>
                </a:moveTo>
                <a:lnTo>
                  <a:pt x="1594652" y="1300"/>
                </a:lnTo>
                <a:lnTo>
                  <a:pt x="1594652" y="117259"/>
                </a:lnTo>
                <a:lnTo>
                  <a:pt x="1612859" y="117259"/>
                </a:lnTo>
                <a:lnTo>
                  <a:pt x="1612859" y="1300"/>
                </a:lnTo>
                <a:close/>
              </a:path>
              <a:path w="1612900" h="197485">
                <a:moveTo>
                  <a:pt x="1612859" y="127230"/>
                </a:moveTo>
                <a:lnTo>
                  <a:pt x="1486279" y="127230"/>
                </a:lnTo>
                <a:lnTo>
                  <a:pt x="1486279" y="194421"/>
                </a:lnTo>
                <a:lnTo>
                  <a:pt x="1612859" y="194421"/>
                </a:lnTo>
                <a:lnTo>
                  <a:pt x="1612859" y="179899"/>
                </a:lnTo>
                <a:lnTo>
                  <a:pt x="1503835" y="179899"/>
                </a:lnTo>
                <a:lnTo>
                  <a:pt x="1503835" y="141535"/>
                </a:lnTo>
                <a:lnTo>
                  <a:pt x="1612859" y="141535"/>
                </a:lnTo>
                <a:lnTo>
                  <a:pt x="1612859" y="127230"/>
                </a:lnTo>
                <a:close/>
              </a:path>
              <a:path w="1612900" h="197485">
                <a:moveTo>
                  <a:pt x="1612859" y="141535"/>
                </a:moveTo>
                <a:lnTo>
                  <a:pt x="1595086" y="141535"/>
                </a:lnTo>
                <a:lnTo>
                  <a:pt x="1595086" y="179899"/>
                </a:lnTo>
                <a:lnTo>
                  <a:pt x="1612859" y="179899"/>
                </a:lnTo>
                <a:lnTo>
                  <a:pt x="1612859" y="14153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521920" y="2694814"/>
            <a:ext cx="1473835" cy="196850"/>
          </a:xfrm>
          <a:custGeom>
            <a:avLst/>
            <a:gdLst/>
            <a:ahLst/>
            <a:cxnLst/>
            <a:rect l="l" t="t" r="r" b="b"/>
            <a:pathLst>
              <a:path w="1473835" h="196850">
                <a:moveTo>
                  <a:pt x="160609" y="866"/>
                </a:moveTo>
                <a:lnTo>
                  <a:pt x="142619" y="866"/>
                </a:lnTo>
                <a:lnTo>
                  <a:pt x="142619" y="119427"/>
                </a:lnTo>
                <a:lnTo>
                  <a:pt x="160609" y="119427"/>
                </a:lnTo>
                <a:lnTo>
                  <a:pt x="160609" y="71526"/>
                </a:lnTo>
                <a:lnTo>
                  <a:pt x="147821" y="71526"/>
                </a:lnTo>
                <a:lnTo>
                  <a:pt x="147821" y="56570"/>
                </a:lnTo>
                <a:lnTo>
                  <a:pt x="160609" y="56570"/>
                </a:lnTo>
                <a:lnTo>
                  <a:pt x="160609" y="866"/>
                </a:lnTo>
                <a:close/>
              </a:path>
              <a:path w="1473835" h="196850">
                <a:moveTo>
                  <a:pt x="51585" y="34245"/>
                </a:moveTo>
                <a:lnTo>
                  <a:pt x="48334" y="34245"/>
                </a:lnTo>
                <a:lnTo>
                  <a:pt x="48334" y="42699"/>
                </a:lnTo>
                <a:lnTo>
                  <a:pt x="44836" y="61857"/>
                </a:lnTo>
                <a:lnTo>
                  <a:pt x="34977" y="78922"/>
                </a:lnTo>
                <a:lnTo>
                  <a:pt x="19713" y="92777"/>
                </a:lnTo>
                <a:lnTo>
                  <a:pt x="0" y="102304"/>
                </a:lnTo>
                <a:lnTo>
                  <a:pt x="8669" y="116392"/>
                </a:lnTo>
                <a:lnTo>
                  <a:pt x="30977" y="105000"/>
                </a:lnTo>
                <a:lnTo>
                  <a:pt x="48144" y="88161"/>
                </a:lnTo>
                <a:lnTo>
                  <a:pt x="57891" y="69477"/>
                </a:lnTo>
                <a:lnTo>
                  <a:pt x="55622" y="65535"/>
                </a:lnTo>
                <a:lnTo>
                  <a:pt x="51585" y="42699"/>
                </a:lnTo>
                <a:lnTo>
                  <a:pt x="51585" y="34245"/>
                </a:lnTo>
                <a:close/>
              </a:path>
              <a:path w="1473835" h="196850">
                <a:moveTo>
                  <a:pt x="66324" y="34245"/>
                </a:moveTo>
                <a:lnTo>
                  <a:pt x="63073" y="34245"/>
                </a:lnTo>
                <a:lnTo>
                  <a:pt x="63073" y="42699"/>
                </a:lnTo>
                <a:lnTo>
                  <a:pt x="59175" y="67015"/>
                </a:lnTo>
                <a:lnTo>
                  <a:pt x="57891" y="69477"/>
                </a:lnTo>
                <a:lnTo>
                  <a:pt x="66974" y="85262"/>
                </a:lnTo>
                <a:lnTo>
                  <a:pt x="84504" y="100885"/>
                </a:lnTo>
                <a:lnTo>
                  <a:pt x="107072" y="111407"/>
                </a:lnTo>
                <a:lnTo>
                  <a:pt x="115309" y="97319"/>
                </a:lnTo>
                <a:lnTo>
                  <a:pt x="95493" y="88632"/>
                </a:lnTo>
                <a:lnTo>
                  <a:pt x="80006" y="75942"/>
                </a:lnTo>
                <a:lnTo>
                  <a:pt x="69924" y="60286"/>
                </a:lnTo>
                <a:lnTo>
                  <a:pt x="66324" y="42699"/>
                </a:lnTo>
                <a:lnTo>
                  <a:pt x="66324" y="34245"/>
                </a:lnTo>
                <a:close/>
              </a:path>
              <a:path w="1473835" h="196850">
                <a:moveTo>
                  <a:pt x="142619" y="56570"/>
                </a:moveTo>
                <a:lnTo>
                  <a:pt x="103604" y="56570"/>
                </a:lnTo>
                <a:lnTo>
                  <a:pt x="103604" y="71526"/>
                </a:lnTo>
                <a:lnTo>
                  <a:pt x="142619" y="71526"/>
                </a:lnTo>
                <a:lnTo>
                  <a:pt x="142619" y="56570"/>
                </a:lnTo>
                <a:close/>
              </a:path>
              <a:path w="1473835" h="196850">
                <a:moveTo>
                  <a:pt x="160609" y="56570"/>
                </a:moveTo>
                <a:lnTo>
                  <a:pt x="147821" y="56570"/>
                </a:lnTo>
                <a:lnTo>
                  <a:pt x="147821" y="71526"/>
                </a:lnTo>
                <a:lnTo>
                  <a:pt x="160609" y="71526"/>
                </a:lnTo>
                <a:lnTo>
                  <a:pt x="160609" y="56570"/>
                </a:lnTo>
                <a:close/>
              </a:path>
              <a:path w="1473835" h="196850">
                <a:moveTo>
                  <a:pt x="63073" y="34245"/>
                </a:moveTo>
                <a:lnTo>
                  <a:pt x="51585" y="34245"/>
                </a:lnTo>
                <a:lnTo>
                  <a:pt x="51585" y="42699"/>
                </a:lnTo>
                <a:lnTo>
                  <a:pt x="55622" y="65535"/>
                </a:lnTo>
                <a:lnTo>
                  <a:pt x="57891" y="69477"/>
                </a:lnTo>
                <a:lnTo>
                  <a:pt x="59175" y="67015"/>
                </a:lnTo>
                <a:lnTo>
                  <a:pt x="63073" y="42699"/>
                </a:lnTo>
                <a:lnTo>
                  <a:pt x="63073" y="34245"/>
                </a:lnTo>
                <a:close/>
              </a:path>
              <a:path w="1473835" h="196850">
                <a:moveTo>
                  <a:pt x="48334" y="24492"/>
                </a:moveTo>
                <a:lnTo>
                  <a:pt x="4985" y="24492"/>
                </a:lnTo>
                <a:lnTo>
                  <a:pt x="4985" y="39014"/>
                </a:lnTo>
                <a:lnTo>
                  <a:pt x="48334" y="39014"/>
                </a:lnTo>
                <a:lnTo>
                  <a:pt x="48334" y="34245"/>
                </a:lnTo>
                <a:lnTo>
                  <a:pt x="109457" y="34245"/>
                </a:lnTo>
                <a:lnTo>
                  <a:pt x="109457" y="29694"/>
                </a:lnTo>
                <a:lnTo>
                  <a:pt x="48334" y="29694"/>
                </a:lnTo>
                <a:lnTo>
                  <a:pt x="48334" y="24492"/>
                </a:lnTo>
                <a:close/>
              </a:path>
              <a:path w="1473835" h="196850">
                <a:moveTo>
                  <a:pt x="109457" y="34245"/>
                </a:moveTo>
                <a:lnTo>
                  <a:pt x="66324" y="34245"/>
                </a:lnTo>
                <a:lnTo>
                  <a:pt x="66324" y="39014"/>
                </a:lnTo>
                <a:lnTo>
                  <a:pt x="109457" y="39014"/>
                </a:lnTo>
                <a:lnTo>
                  <a:pt x="109457" y="34245"/>
                </a:lnTo>
                <a:close/>
              </a:path>
              <a:path w="1473835" h="196850">
                <a:moveTo>
                  <a:pt x="66324" y="0"/>
                </a:moveTo>
                <a:lnTo>
                  <a:pt x="48334" y="0"/>
                </a:lnTo>
                <a:lnTo>
                  <a:pt x="48334" y="29694"/>
                </a:lnTo>
                <a:lnTo>
                  <a:pt x="66324" y="29694"/>
                </a:lnTo>
                <a:lnTo>
                  <a:pt x="66324" y="0"/>
                </a:lnTo>
                <a:close/>
              </a:path>
              <a:path w="1473835" h="196850">
                <a:moveTo>
                  <a:pt x="109457" y="24492"/>
                </a:moveTo>
                <a:lnTo>
                  <a:pt x="66324" y="24492"/>
                </a:lnTo>
                <a:lnTo>
                  <a:pt x="66324" y="29694"/>
                </a:lnTo>
                <a:lnTo>
                  <a:pt x="109457" y="29694"/>
                </a:lnTo>
                <a:lnTo>
                  <a:pt x="109457" y="24492"/>
                </a:lnTo>
                <a:close/>
              </a:path>
              <a:path w="1473835" h="196850">
                <a:moveTo>
                  <a:pt x="96235" y="124629"/>
                </a:moveTo>
                <a:lnTo>
                  <a:pt x="68817" y="127050"/>
                </a:lnTo>
                <a:lnTo>
                  <a:pt x="48226" y="134084"/>
                </a:lnTo>
                <a:lnTo>
                  <a:pt x="35275" y="145386"/>
                </a:lnTo>
                <a:lnTo>
                  <a:pt x="30778" y="160609"/>
                </a:lnTo>
                <a:lnTo>
                  <a:pt x="35275" y="175707"/>
                </a:lnTo>
                <a:lnTo>
                  <a:pt x="48226" y="186944"/>
                </a:lnTo>
                <a:lnTo>
                  <a:pt x="68817" y="193954"/>
                </a:lnTo>
                <a:lnTo>
                  <a:pt x="96235" y="196372"/>
                </a:lnTo>
                <a:lnTo>
                  <a:pt x="123528" y="193954"/>
                </a:lnTo>
                <a:lnTo>
                  <a:pt x="144055" y="186944"/>
                </a:lnTo>
                <a:lnTo>
                  <a:pt x="149416" y="182283"/>
                </a:lnTo>
                <a:lnTo>
                  <a:pt x="96235" y="182283"/>
                </a:lnTo>
                <a:lnTo>
                  <a:pt x="76291" y="180817"/>
                </a:lnTo>
                <a:lnTo>
                  <a:pt x="61366" y="176567"/>
                </a:lnTo>
                <a:lnTo>
                  <a:pt x="52009" y="169756"/>
                </a:lnTo>
                <a:lnTo>
                  <a:pt x="48768" y="160609"/>
                </a:lnTo>
                <a:lnTo>
                  <a:pt x="52009" y="151336"/>
                </a:lnTo>
                <a:lnTo>
                  <a:pt x="61366" y="144461"/>
                </a:lnTo>
                <a:lnTo>
                  <a:pt x="76291" y="140187"/>
                </a:lnTo>
                <a:lnTo>
                  <a:pt x="96235" y="138717"/>
                </a:lnTo>
                <a:lnTo>
                  <a:pt x="149354" y="138717"/>
                </a:lnTo>
                <a:lnTo>
                  <a:pt x="144055" y="134084"/>
                </a:lnTo>
                <a:lnTo>
                  <a:pt x="123528" y="127050"/>
                </a:lnTo>
                <a:lnTo>
                  <a:pt x="96235" y="124629"/>
                </a:lnTo>
                <a:close/>
              </a:path>
              <a:path w="1473835" h="196850">
                <a:moveTo>
                  <a:pt x="149354" y="138717"/>
                </a:moveTo>
                <a:lnTo>
                  <a:pt x="96235" y="138717"/>
                </a:lnTo>
                <a:lnTo>
                  <a:pt x="116088" y="140187"/>
                </a:lnTo>
                <a:lnTo>
                  <a:pt x="131023" y="144461"/>
                </a:lnTo>
                <a:lnTo>
                  <a:pt x="140431" y="151336"/>
                </a:lnTo>
                <a:lnTo>
                  <a:pt x="143703" y="160609"/>
                </a:lnTo>
                <a:lnTo>
                  <a:pt x="140431" y="169756"/>
                </a:lnTo>
                <a:lnTo>
                  <a:pt x="131023" y="176567"/>
                </a:lnTo>
                <a:lnTo>
                  <a:pt x="116088" y="180817"/>
                </a:lnTo>
                <a:lnTo>
                  <a:pt x="96235" y="182283"/>
                </a:lnTo>
                <a:lnTo>
                  <a:pt x="149416" y="182283"/>
                </a:lnTo>
                <a:lnTo>
                  <a:pt x="156982" y="175707"/>
                </a:lnTo>
                <a:lnTo>
                  <a:pt x="161476" y="160609"/>
                </a:lnTo>
                <a:lnTo>
                  <a:pt x="156982" y="145386"/>
                </a:lnTo>
                <a:lnTo>
                  <a:pt x="149354" y="138717"/>
                </a:lnTo>
                <a:close/>
              </a:path>
              <a:path w="1473835" h="196850">
                <a:moveTo>
                  <a:pt x="277852" y="156491"/>
                </a:moveTo>
                <a:lnTo>
                  <a:pt x="198956" y="156491"/>
                </a:lnTo>
                <a:lnTo>
                  <a:pt x="198956" y="171446"/>
                </a:lnTo>
                <a:lnTo>
                  <a:pt x="376472" y="171446"/>
                </a:lnTo>
                <a:lnTo>
                  <a:pt x="376472" y="161476"/>
                </a:lnTo>
                <a:lnTo>
                  <a:pt x="277852" y="161476"/>
                </a:lnTo>
                <a:lnTo>
                  <a:pt x="277852" y="156491"/>
                </a:lnTo>
                <a:close/>
              </a:path>
              <a:path w="1473835" h="196850">
                <a:moveTo>
                  <a:pt x="295625" y="109023"/>
                </a:moveTo>
                <a:lnTo>
                  <a:pt x="277852" y="109023"/>
                </a:lnTo>
                <a:lnTo>
                  <a:pt x="277852" y="161476"/>
                </a:lnTo>
                <a:lnTo>
                  <a:pt x="295625" y="161476"/>
                </a:lnTo>
                <a:lnTo>
                  <a:pt x="295625" y="109023"/>
                </a:lnTo>
                <a:close/>
              </a:path>
              <a:path w="1473835" h="196850">
                <a:moveTo>
                  <a:pt x="376472" y="156491"/>
                </a:moveTo>
                <a:lnTo>
                  <a:pt x="295625" y="156491"/>
                </a:lnTo>
                <a:lnTo>
                  <a:pt x="295625" y="161476"/>
                </a:lnTo>
                <a:lnTo>
                  <a:pt x="376472" y="161476"/>
                </a:lnTo>
                <a:lnTo>
                  <a:pt x="376472" y="156491"/>
                </a:lnTo>
                <a:close/>
              </a:path>
              <a:path w="1473835" h="196850">
                <a:moveTo>
                  <a:pt x="280670" y="13871"/>
                </a:moveTo>
                <a:lnTo>
                  <a:pt x="277418" y="13871"/>
                </a:lnTo>
                <a:lnTo>
                  <a:pt x="277418" y="29044"/>
                </a:lnTo>
                <a:lnTo>
                  <a:pt x="271089" y="52317"/>
                </a:lnTo>
                <a:lnTo>
                  <a:pt x="254579" y="72501"/>
                </a:lnTo>
                <a:lnTo>
                  <a:pt x="231607" y="87809"/>
                </a:lnTo>
                <a:lnTo>
                  <a:pt x="205892" y="96452"/>
                </a:lnTo>
                <a:lnTo>
                  <a:pt x="213478" y="111407"/>
                </a:lnTo>
                <a:lnTo>
                  <a:pt x="242549" y="100946"/>
                </a:lnTo>
                <a:lnTo>
                  <a:pt x="268044" y="82824"/>
                </a:lnTo>
                <a:lnTo>
                  <a:pt x="286142" y="58403"/>
                </a:lnTo>
                <a:lnTo>
                  <a:pt x="286847" y="55397"/>
                </a:lnTo>
                <a:lnTo>
                  <a:pt x="280670" y="29044"/>
                </a:lnTo>
                <a:lnTo>
                  <a:pt x="280670" y="13871"/>
                </a:lnTo>
                <a:close/>
              </a:path>
              <a:path w="1473835" h="196850">
                <a:moveTo>
                  <a:pt x="296275" y="13871"/>
                </a:moveTo>
                <a:lnTo>
                  <a:pt x="293024" y="13871"/>
                </a:lnTo>
                <a:lnTo>
                  <a:pt x="293024" y="29044"/>
                </a:lnTo>
                <a:lnTo>
                  <a:pt x="286847" y="55397"/>
                </a:lnTo>
                <a:lnTo>
                  <a:pt x="287551" y="58403"/>
                </a:lnTo>
                <a:lnTo>
                  <a:pt x="305650" y="82824"/>
                </a:lnTo>
                <a:lnTo>
                  <a:pt x="331144" y="100946"/>
                </a:lnTo>
                <a:lnTo>
                  <a:pt x="360216" y="111407"/>
                </a:lnTo>
                <a:lnTo>
                  <a:pt x="368018" y="96452"/>
                </a:lnTo>
                <a:lnTo>
                  <a:pt x="342270" y="87839"/>
                </a:lnTo>
                <a:lnTo>
                  <a:pt x="319223" y="72583"/>
                </a:lnTo>
                <a:lnTo>
                  <a:pt x="302639" y="52408"/>
                </a:lnTo>
                <a:lnTo>
                  <a:pt x="296275" y="29044"/>
                </a:lnTo>
                <a:lnTo>
                  <a:pt x="296275" y="13871"/>
                </a:lnTo>
                <a:close/>
              </a:path>
              <a:path w="1473835" h="196850">
                <a:moveTo>
                  <a:pt x="293024" y="13871"/>
                </a:moveTo>
                <a:lnTo>
                  <a:pt x="280670" y="13871"/>
                </a:lnTo>
                <a:lnTo>
                  <a:pt x="280670" y="29044"/>
                </a:lnTo>
                <a:lnTo>
                  <a:pt x="286847" y="55397"/>
                </a:lnTo>
                <a:lnTo>
                  <a:pt x="293024" y="29044"/>
                </a:lnTo>
                <a:lnTo>
                  <a:pt x="293024" y="13871"/>
                </a:lnTo>
                <a:close/>
              </a:path>
              <a:path w="1473835" h="196850">
                <a:moveTo>
                  <a:pt x="452099" y="133515"/>
                </a:moveTo>
                <a:lnTo>
                  <a:pt x="434109" y="133515"/>
                </a:lnTo>
                <a:lnTo>
                  <a:pt x="434109" y="192471"/>
                </a:lnTo>
                <a:lnTo>
                  <a:pt x="564591" y="192471"/>
                </a:lnTo>
                <a:lnTo>
                  <a:pt x="564591" y="184451"/>
                </a:lnTo>
                <a:lnTo>
                  <a:pt x="452099" y="184451"/>
                </a:lnTo>
                <a:lnTo>
                  <a:pt x="452099" y="133515"/>
                </a:lnTo>
                <a:close/>
              </a:path>
              <a:path w="1473835" h="196850">
                <a:moveTo>
                  <a:pt x="564591" y="177732"/>
                </a:moveTo>
                <a:lnTo>
                  <a:pt x="452099" y="177732"/>
                </a:lnTo>
                <a:lnTo>
                  <a:pt x="452099" y="184451"/>
                </a:lnTo>
                <a:lnTo>
                  <a:pt x="564591" y="184451"/>
                </a:lnTo>
                <a:lnTo>
                  <a:pt x="564591" y="177732"/>
                </a:lnTo>
                <a:close/>
              </a:path>
              <a:path w="1473835" h="196850">
                <a:moveTo>
                  <a:pt x="559389" y="866"/>
                </a:moveTo>
                <a:lnTo>
                  <a:pt x="541399" y="866"/>
                </a:lnTo>
                <a:lnTo>
                  <a:pt x="541399" y="146087"/>
                </a:lnTo>
                <a:lnTo>
                  <a:pt x="559389" y="146087"/>
                </a:lnTo>
                <a:lnTo>
                  <a:pt x="559389" y="78462"/>
                </a:lnTo>
                <a:lnTo>
                  <a:pt x="548118" y="78462"/>
                </a:lnTo>
                <a:lnTo>
                  <a:pt x="548118" y="63723"/>
                </a:lnTo>
                <a:lnTo>
                  <a:pt x="559389" y="63723"/>
                </a:lnTo>
                <a:lnTo>
                  <a:pt x="559389" y="40965"/>
                </a:lnTo>
                <a:lnTo>
                  <a:pt x="548118" y="40965"/>
                </a:lnTo>
                <a:lnTo>
                  <a:pt x="548118" y="26443"/>
                </a:lnTo>
                <a:lnTo>
                  <a:pt x="559389" y="26443"/>
                </a:lnTo>
                <a:lnTo>
                  <a:pt x="559389" y="866"/>
                </a:lnTo>
                <a:close/>
              </a:path>
              <a:path w="1473835" h="196850">
                <a:moveTo>
                  <a:pt x="427607" y="15172"/>
                </a:moveTo>
                <a:lnTo>
                  <a:pt x="409617" y="15172"/>
                </a:lnTo>
                <a:lnTo>
                  <a:pt x="409617" y="116826"/>
                </a:lnTo>
                <a:lnTo>
                  <a:pt x="424356" y="116826"/>
                </a:lnTo>
                <a:lnTo>
                  <a:pt x="445610" y="116535"/>
                </a:lnTo>
                <a:lnTo>
                  <a:pt x="466621" y="115471"/>
                </a:lnTo>
                <a:lnTo>
                  <a:pt x="488120" y="113351"/>
                </a:lnTo>
                <a:lnTo>
                  <a:pt x="510838" y="109890"/>
                </a:lnTo>
                <a:lnTo>
                  <a:pt x="510561" y="107506"/>
                </a:lnTo>
                <a:lnTo>
                  <a:pt x="427607" y="107506"/>
                </a:lnTo>
                <a:lnTo>
                  <a:pt x="427607" y="101870"/>
                </a:lnTo>
                <a:lnTo>
                  <a:pt x="424356" y="101870"/>
                </a:lnTo>
                <a:lnTo>
                  <a:pt x="427607" y="101820"/>
                </a:lnTo>
                <a:lnTo>
                  <a:pt x="427607" y="15172"/>
                </a:lnTo>
                <a:close/>
              </a:path>
              <a:path w="1473835" h="196850">
                <a:moveTo>
                  <a:pt x="509104" y="94935"/>
                </a:moveTo>
                <a:lnTo>
                  <a:pt x="486901" y="98304"/>
                </a:lnTo>
                <a:lnTo>
                  <a:pt x="465754" y="100434"/>
                </a:lnTo>
                <a:lnTo>
                  <a:pt x="445096" y="101549"/>
                </a:lnTo>
                <a:lnTo>
                  <a:pt x="427607" y="101820"/>
                </a:lnTo>
                <a:lnTo>
                  <a:pt x="427607" y="107506"/>
                </a:lnTo>
                <a:lnTo>
                  <a:pt x="510561" y="107506"/>
                </a:lnTo>
                <a:lnTo>
                  <a:pt x="509104" y="94935"/>
                </a:lnTo>
                <a:close/>
              </a:path>
              <a:path w="1473835" h="196850">
                <a:moveTo>
                  <a:pt x="427607" y="101820"/>
                </a:moveTo>
                <a:lnTo>
                  <a:pt x="424356" y="101870"/>
                </a:lnTo>
                <a:lnTo>
                  <a:pt x="427607" y="101870"/>
                </a:lnTo>
                <a:close/>
              </a:path>
              <a:path w="1473835" h="196850">
                <a:moveTo>
                  <a:pt x="541399" y="63723"/>
                </a:moveTo>
                <a:lnTo>
                  <a:pt x="486128" y="63723"/>
                </a:lnTo>
                <a:lnTo>
                  <a:pt x="486128" y="78462"/>
                </a:lnTo>
                <a:lnTo>
                  <a:pt x="541399" y="78462"/>
                </a:lnTo>
                <a:lnTo>
                  <a:pt x="541399" y="63723"/>
                </a:lnTo>
                <a:close/>
              </a:path>
              <a:path w="1473835" h="196850">
                <a:moveTo>
                  <a:pt x="559389" y="63723"/>
                </a:moveTo>
                <a:lnTo>
                  <a:pt x="548118" y="63723"/>
                </a:lnTo>
                <a:lnTo>
                  <a:pt x="548118" y="78462"/>
                </a:lnTo>
                <a:lnTo>
                  <a:pt x="559389" y="78462"/>
                </a:lnTo>
                <a:lnTo>
                  <a:pt x="559389" y="63723"/>
                </a:lnTo>
                <a:close/>
              </a:path>
              <a:path w="1473835" h="196850">
                <a:moveTo>
                  <a:pt x="541399" y="26443"/>
                </a:moveTo>
                <a:lnTo>
                  <a:pt x="486128" y="26443"/>
                </a:lnTo>
                <a:lnTo>
                  <a:pt x="486128" y="40965"/>
                </a:lnTo>
                <a:lnTo>
                  <a:pt x="541399" y="40965"/>
                </a:lnTo>
                <a:lnTo>
                  <a:pt x="541399" y="26443"/>
                </a:lnTo>
                <a:close/>
              </a:path>
              <a:path w="1473835" h="196850">
                <a:moveTo>
                  <a:pt x="559389" y="26443"/>
                </a:moveTo>
                <a:lnTo>
                  <a:pt x="548118" y="26443"/>
                </a:lnTo>
                <a:lnTo>
                  <a:pt x="548118" y="40965"/>
                </a:lnTo>
                <a:lnTo>
                  <a:pt x="559389" y="40965"/>
                </a:lnTo>
                <a:lnTo>
                  <a:pt x="559389" y="26443"/>
                </a:lnTo>
                <a:close/>
              </a:path>
              <a:path w="1473835" h="196850">
                <a:moveTo>
                  <a:pt x="733369" y="156924"/>
                </a:moveTo>
                <a:lnTo>
                  <a:pt x="654039" y="156924"/>
                </a:lnTo>
                <a:lnTo>
                  <a:pt x="654039" y="171880"/>
                </a:lnTo>
                <a:lnTo>
                  <a:pt x="831555" y="171880"/>
                </a:lnTo>
                <a:lnTo>
                  <a:pt x="831555" y="161259"/>
                </a:lnTo>
                <a:lnTo>
                  <a:pt x="733369" y="161259"/>
                </a:lnTo>
                <a:lnTo>
                  <a:pt x="733369" y="156924"/>
                </a:lnTo>
                <a:close/>
              </a:path>
              <a:path w="1473835" h="196850">
                <a:moveTo>
                  <a:pt x="751359" y="110107"/>
                </a:moveTo>
                <a:lnTo>
                  <a:pt x="733369" y="110107"/>
                </a:lnTo>
                <a:lnTo>
                  <a:pt x="733369" y="161259"/>
                </a:lnTo>
                <a:lnTo>
                  <a:pt x="751359" y="161259"/>
                </a:lnTo>
                <a:lnTo>
                  <a:pt x="751359" y="110107"/>
                </a:lnTo>
                <a:close/>
              </a:path>
              <a:path w="1473835" h="196850">
                <a:moveTo>
                  <a:pt x="831555" y="156924"/>
                </a:moveTo>
                <a:lnTo>
                  <a:pt x="751359" y="156924"/>
                </a:lnTo>
                <a:lnTo>
                  <a:pt x="751359" y="161259"/>
                </a:lnTo>
                <a:lnTo>
                  <a:pt x="831555" y="161259"/>
                </a:lnTo>
                <a:lnTo>
                  <a:pt x="831555" y="156924"/>
                </a:lnTo>
                <a:close/>
              </a:path>
              <a:path w="1473835" h="196850">
                <a:moveTo>
                  <a:pt x="692620" y="14738"/>
                </a:moveTo>
                <a:lnTo>
                  <a:pt x="674847" y="14738"/>
                </a:lnTo>
                <a:lnTo>
                  <a:pt x="674847" y="114875"/>
                </a:lnTo>
                <a:lnTo>
                  <a:pt x="733369" y="114875"/>
                </a:lnTo>
                <a:lnTo>
                  <a:pt x="733369" y="110107"/>
                </a:lnTo>
                <a:lnTo>
                  <a:pt x="810314" y="110107"/>
                </a:lnTo>
                <a:lnTo>
                  <a:pt x="810314" y="100136"/>
                </a:lnTo>
                <a:lnTo>
                  <a:pt x="692620" y="100136"/>
                </a:lnTo>
                <a:lnTo>
                  <a:pt x="692620" y="64157"/>
                </a:lnTo>
                <a:lnTo>
                  <a:pt x="810314" y="64157"/>
                </a:lnTo>
                <a:lnTo>
                  <a:pt x="810314" y="49634"/>
                </a:lnTo>
                <a:lnTo>
                  <a:pt x="692620" y="49634"/>
                </a:lnTo>
                <a:lnTo>
                  <a:pt x="692620" y="14738"/>
                </a:lnTo>
                <a:close/>
              </a:path>
              <a:path w="1473835" h="196850">
                <a:moveTo>
                  <a:pt x="810314" y="110107"/>
                </a:moveTo>
                <a:lnTo>
                  <a:pt x="751359" y="110107"/>
                </a:lnTo>
                <a:lnTo>
                  <a:pt x="751359" y="114875"/>
                </a:lnTo>
                <a:lnTo>
                  <a:pt x="810314" y="114875"/>
                </a:lnTo>
                <a:lnTo>
                  <a:pt x="810314" y="110107"/>
                </a:lnTo>
                <a:close/>
              </a:path>
              <a:path w="1473835" h="196850">
                <a:moveTo>
                  <a:pt x="810314" y="64157"/>
                </a:moveTo>
                <a:lnTo>
                  <a:pt x="792541" y="64157"/>
                </a:lnTo>
                <a:lnTo>
                  <a:pt x="792541" y="100136"/>
                </a:lnTo>
                <a:lnTo>
                  <a:pt x="810314" y="100136"/>
                </a:lnTo>
                <a:lnTo>
                  <a:pt x="810314" y="64157"/>
                </a:lnTo>
                <a:close/>
              </a:path>
              <a:path w="1473835" h="196850">
                <a:moveTo>
                  <a:pt x="810314" y="14738"/>
                </a:moveTo>
                <a:lnTo>
                  <a:pt x="792541" y="14738"/>
                </a:lnTo>
                <a:lnTo>
                  <a:pt x="792541" y="49634"/>
                </a:lnTo>
                <a:lnTo>
                  <a:pt x="810314" y="49634"/>
                </a:lnTo>
                <a:lnTo>
                  <a:pt x="810314" y="14738"/>
                </a:lnTo>
                <a:close/>
              </a:path>
              <a:path w="1473835" h="196850">
                <a:moveTo>
                  <a:pt x="932975" y="29477"/>
                </a:moveTo>
                <a:lnTo>
                  <a:pt x="862099" y="29477"/>
                </a:lnTo>
                <a:lnTo>
                  <a:pt x="862099" y="44216"/>
                </a:lnTo>
                <a:lnTo>
                  <a:pt x="1021191" y="44216"/>
                </a:lnTo>
                <a:lnTo>
                  <a:pt x="1021191" y="38580"/>
                </a:lnTo>
                <a:lnTo>
                  <a:pt x="932975" y="38580"/>
                </a:lnTo>
                <a:lnTo>
                  <a:pt x="932975" y="29477"/>
                </a:lnTo>
                <a:close/>
              </a:path>
              <a:path w="1473835" h="196850">
                <a:moveTo>
                  <a:pt x="950749" y="4118"/>
                </a:moveTo>
                <a:lnTo>
                  <a:pt x="932975" y="4118"/>
                </a:lnTo>
                <a:lnTo>
                  <a:pt x="932975" y="38580"/>
                </a:lnTo>
                <a:lnTo>
                  <a:pt x="950749" y="38580"/>
                </a:lnTo>
                <a:lnTo>
                  <a:pt x="950749" y="4118"/>
                </a:lnTo>
                <a:close/>
              </a:path>
              <a:path w="1473835" h="196850">
                <a:moveTo>
                  <a:pt x="1021191" y="29477"/>
                </a:moveTo>
                <a:lnTo>
                  <a:pt x="950749" y="29477"/>
                </a:lnTo>
                <a:lnTo>
                  <a:pt x="950749" y="38580"/>
                </a:lnTo>
                <a:lnTo>
                  <a:pt x="1021191" y="38580"/>
                </a:lnTo>
                <a:lnTo>
                  <a:pt x="1021191" y="29477"/>
                </a:lnTo>
                <a:close/>
              </a:path>
              <a:path w="1473835" h="196850">
                <a:moveTo>
                  <a:pt x="932975" y="159092"/>
                </a:moveTo>
                <a:lnTo>
                  <a:pt x="853429" y="159092"/>
                </a:lnTo>
                <a:lnTo>
                  <a:pt x="853429" y="174047"/>
                </a:lnTo>
                <a:lnTo>
                  <a:pt x="1030945" y="174047"/>
                </a:lnTo>
                <a:lnTo>
                  <a:pt x="1030945" y="164944"/>
                </a:lnTo>
                <a:lnTo>
                  <a:pt x="932975" y="164944"/>
                </a:lnTo>
                <a:lnTo>
                  <a:pt x="932975" y="159092"/>
                </a:lnTo>
                <a:close/>
              </a:path>
              <a:path w="1473835" h="196850">
                <a:moveTo>
                  <a:pt x="932975" y="131183"/>
                </a:moveTo>
                <a:lnTo>
                  <a:pt x="932975" y="164944"/>
                </a:lnTo>
                <a:lnTo>
                  <a:pt x="950749" y="164944"/>
                </a:lnTo>
                <a:lnTo>
                  <a:pt x="950749" y="131998"/>
                </a:lnTo>
                <a:lnTo>
                  <a:pt x="941645" y="131998"/>
                </a:lnTo>
                <a:lnTo>
                  <a:pt x="932975" y="131183"/>
                </a:lnTo>
                <a:close/>
              </a:path>
              <a:path w="1473835" h="196850">
                <a:moveTo>
                  <a:pt x="1030945" y="159092"/>
                </a:moveTo>
                <a:lnTo>
                  <a:pt x="950749" y="159092"/>
                </a:lnTo>
                <a:lnTo>
                  <a:pt x="950749" y="164944"/>
                </a:lnTo>
                <a:lnTo>
                  <a:pt x="1030945" y="164944"/>
                </a:lnTo>
                <a:lnTo>
                  <a:pt x="1030945" y="159092"/>
                </a:lnTo>
                <a:close/>
              </a:path>
              <a:path w="1473835" h="196850">
                <a:moveTo>
                  <a:pt x="950749" y="128097"/>
                </a:moveTo>
                <a:lnTo>
                  <a:pt x="932975" y="128097"/>
                </a:lnTo>
                <a:lnTo>
                  <a:pt x="932975" y="131183"/>
                </a:lnTo>
                <a:lnTo>
                  <a:pt x="941645" y="131998"/>
                </a:lnTo>
                <a:lnTo>
                  <a:pt x="950749" y="131147"/>
                </a:lnTo>
                <a:lnTo>
                  <a:pt x="950749" y="128097"/>
                </a:lnTo>
                <a:close/>
              </a:path>
              <a:path w="1473835" h="196850">
                <a:moveTo>
                  <a:pt x="950749" y="131147"/>
                </a:moveTo>
                <a:lnTo>
                  <a:pt x="941645" y="131998"/>
                </a:lnTo>
                <a:lnTo>
                  <a:pt x="950749" y="131998"/>
                </a:lnTo>
                <a:lnTo>
                  <a:pt x="950749" y="131147"/>
                </a:lnTo>
                <a:close/>
              </a:path>
              <a:path w="1473835" h="196850">
                <a:moveTo>
                  <a:pt x="941645" y="57437"/>
                </a:moveTo>
                <a:lnTo>
                  <a:pt x="915013" y="59940"/>
                </a:lnTo>
                <a:lnTo>
                  <a:pt x="894882" y="67218"/>
                </a:lnTo>
                <a:lnTo>
                  <a:pt x="882148" y="78926"/>
                </a:lnTo>
                <a:lnTo>
                  <a:pt x="877705" y="94718"/>
                </a:lnTo>
                <a:lnTo>
                  <a:pt x="882148" y="110510"/>
                </a:lnTo>
                <a:lnTo>
                  <a:pt x="894882" y="122218"/>
                </a:lnTo>
                <a:lnTo>
                  <a:pt x="915013" y="129495"/>
                </a:lnTo>
                <a:lnTo>
                  <a:pt x="932975" y="131183"/>
                </a:lnTo>
                <a:lnTo>
                  <a:pt x="932975" y="128097"/>
                </a:lnTo>
                <a:lnTo>
                  <a:pt x="972284" y="128097"/>
                </a:lnTo>
                <a:lnTo>
                  <a:pt x="988598" y="122218"/>
                </a:lnTo>
                <a:lnTo>
                  <a:pt x="993528" y="117693"/>
                </a:lnTo>
                <a:lnTo>
                  <a:pt x="941645" y="117693"/>
                </a:lnTo>
                <a:lnTo>
                  <a:pt x="922487" y="116145"/>
                </a:lnTo>
                <a:lnTo>
                  <a:pt x="908022" y="111651"/>
                </a:lnTo>
                <a:lnTo>
                  <a:pt x="898882" y="104434"/>
                </a:lnTo>
                <a:lnTo>
                  <a:pt x="895695" y="94718"/>
                </a:lnTo>
                <a:lnTo>
                  <a:pt x="898882" y="84968"/>
                </a:lnTo>
                <a:lnTo>
                  <a:pt x="908022" y="77676"/>
                </a:lnTo>
                <a:lnTo>
                  <a:pt x="922487" y="73107"/>
                </a:lnTo>
                <a:lnTo>
                  <a:pt x="941645" y="71526"/>
                </a:lnTo>
                <a:lnTo>
                  <a:pt x="993292" y="71526"/>
                </a:lnTo>
                <a:lnTo>
                  <a:pt x="988598" y="67218"/>
                </a:lnTo>
                <a:lnTo>
                  <a:pt x="968403" y="59940"/>
                </a:lnTo>
                <a:lnTo>
                  <a:pt x="941645" y="57437"/>
                </a:lnTo>
                <a:close/>
              </a:path>
              <a:path w="1473835" h="196850">
                <a:moveTo>
                  <a:pt x="972284" y="128097"/>
                </a:moveTo>
                <a:lnTo>
                  <a:pt x="950749" y="128097"/>
                </a:lnTo>
                <a:lnTo>
                  <a:pt x="950749" y="131147"/>
                </a:lnTo>
                <a:lnTo>
                  <a:pt x="968403" y="129495"/>
                </a:lnTo>
                <a:lnTo>
                  <a:pt x="972284" y="128097"/>
                </a:lnTo>
                <a:close/>
              </a:path>
              <a:path w="1473835" h="196850">
                <a:moveTo>
                  <a:pt x="993292" y="71526"/>
                </a:moveTo>
                <a:lnTo>
                  <a:pt x="941645" y="71526"/>
                </a:lnTo>
                <a:lnTo>
                  <a:pt x="960895" y="73107"/>
                </a:lnTo>
                <a:lnTo>
                  <a:pt x="975349" y="77676"/>
                </a:lnTo>
                <a:lnTo>
                  <a:pt x="984439" y="84968"/>
                </a:lnTo>
                <a:lnTo>
                  <a:pt x="987596" y="94718"/>
                </a:lnTo>
                <a:lnTo>
                  <a:pt x="984439" y="104434"/>
                </a:lnTo>
                <a:lnTo>
                  <a:pt x="975349" y="111651"/>
                </a:lnTo>
                <a:lnTo>
                  <a:pt x="960895" y="116145"/>
                </a:lnTo>
                <a:lnTo>
                  <a:pt x="941645" y="117693"/>
                </a:lnTo>
                <a:lnTo>
                  <a:pt x="993528" y="117693"/>
                </a:lnTo>
                <a:lnTo>
                  <a:pt x="1001356" y="110510"/>
                </a:lnTo>
                <a:lnTo>
                  <a:pt x="1005802" y="94718"/>
                </a:lnTo>
                <a:lnTo>
                  <a:pt x="1001356" y="78926"/>
                </a:lnTo>
                <a:lnTo>
                  <a:pt x="993292" y="71526"/>
                </a:lnTo>
                <a:close/>
              </a:path>
              <a:path w="1473835" h="196850">
                <a:moveTo>
                  <a:pt x="1270165" y="866"/>
                </a:moveTo>
                <a:lnTo>
                  <a:pt x="1252175" y="866"/>
                </a:lnTo>
                <a:lnTo>
                  <a:pt x="1252175" y="117693"/>
                </a:lnTo>
                <a:lnTo>
                  <a:pt x="1270165" y="117693"/>
                </a:lnTo>
                <a:lnTo>
                  <a:pt x="1270165" y="66541"/>
                </a:lnTo>
                <a:lnTo>
                  <a:pt x="1257811" y="66541"/>
                </a:lnTo>
                <a:lnTo>
                  <a:pt x="1257811" y="51585"/>
                </a:lnTo>
                <a:lnTo>
                  <a:pt x="1270165" y="51585"/>
                </a:lnTo>
                <a:lnTo>
                  <a:pt x="1270165" y="866"/>
                </a:lnTo>
                <a:close/>
              </a:path>
              <a:path w="1473835" h="196850">
                <a:moveTo>
                  <a:pt x="1162442" y="20590"/>
                </a:moveTo>
                <a:lnTo>
                  <a:pt x="1158974" y="20590"/>
                </a:lnTo>
                <a:lnTo>
                  <a:pt x="1158974" y="36413"/>
                </a:lnTo>
                <a:lnTo>
                  <a:pt x="1155371" y="56967"/>
                </a:lnTo>
                <a:lnTo>
                  <a:pt x="1145265" y="75509"/>
                </a:lnTo>
                <a:lnTo>
                  <a:pt x="1129714" y="90759"/>
                </a:lnTo>
                <a:lnTo>
                  <a:pt x="1109773" y="101437"/>
                </a:lnTo>
                <a:lnTo>
                  <a:pt x="1119093" y="115742"/>
                </a:lnTo>
                <a:lnTo>
                  <a:pt x="1141343" y="103317"/>
                </a:lnTo>
                <a:lnTo>
                  <a:pt x="1158595" y="85100"/>
                </a:lnTo>
                <a:lnTo>
                  <a:pt x="1168545" y="64829"/>
                </a:lnTo>
                <a:lnTo>
                  <a:pt x="1166225" y="60245"/>
                </a:lnTo>
                <a:lnTo>
                  <a:pt x="1162442" y="36413"/>
                </a:lnTo>
                <a:lnTo>
                  <a:pt x="1162442" y="20590"/>
                </a:lnTo>
                <a:close/>
              </a:path>
              <a:path w="1473835" h="196850">
                <a:moveTo>
                  <a:pt x="1176964" y="20590"/>
                </a:moveTo>
                <a:lnTo>
                  <a:pt x="1173713" y="20590"/>
                </a:lnTo>
                <a:lnTo>
                  <a:pt x="1173713" y="36413"/>
                </a:lnTo>
                <a:lnTo>
                  <a:pt x="1169751" y="62372"/>
                </a:lnTo>
                <a:lnTo>
                  <a:pt x="1168545" y="64829"/>
                </a:lnTo>
                <a:lnTo>
                  <a:pt x="1176937" y="81415"/>
                </a:lnTo>
                <a:lnTo>
                  <a:pt x="1193623" y="98562"/>
                </a:lnTo>
                <a:lnTo>
                  <a:pt x="1215329" y="110324"/>
                </a:lnTo>
                <a:lnTo>
                  <a:pt x="1224432" y="96018"/>
                </a:lnTo>
                <a:lnTo>
                  <a:pt x="1205036" y="86065"/>
                </a:lnTo>
                <a:lnTo>
                  <a:pt x="1190050" y="71986"/>
                </a:lnTo>
                <a:lnTo>
                  <a:pt x="1180388" y="55023"/>
                </a:lnTo>
                <a:lnTo>
                  <a:pt x="1176964" y="36413"/>
                </a:lnTo>
                <a:lnTo>
                  <a:pt x="1176964" y="20590"/>
                </a:lnTo>
                <a:close/>
              </a:path>
              <a:path w="1473835" h="196850">
                <a:moveTo>
                  <a:pt x="1252175" y="51585"/>
                </a:moveTo>
                <a:lnTo>
                  <a:pt x="1213595" y="51585"/>
                </a:lnTo>
                <a:lnTo>
                  <a:pt x="1213595" y="66541"/>
                </a:lnTo>
                <a:lnTo>
                  <a:pt x="1252175" y="66541"/>
                </a:lnTo>
                <a:lnTo>
                  <a:pt x="1252175" y="51585"/>
                </a:lnTo>
                <a:close/>
              </a:path>
              <a:path w="1473835" h="196850">
                <a:moveTo>
                  <a:pt x="1270165" y="51585"/>
                </a:moveTo>
                <a:lnTo>
                  <a:pt x="1257811" y="51585"/>
                </a:lnTo>
                <a:lnTo>
                  <a:pt x="1257811" y="66541"/>
                </a:lnTo>
                <a:lnTo>
                  <a:pt x="1270165" y="66541"/>
                </a:lnTo>
                <a:lnTo>
                  <a:pt x="1270165" y="51585"/>
                </a:lnTo>
                <a:close/>
              </a:path>
              <a:path w="1473835" h="196850">
                <a:moveTo>
                  <a:pt x="1173713" y="20590"/>
                </a:moveTo>
                <a:lnTo>
                  <a:pt x="1162442" y="20590"/>
                </a:lnTo>
                <a:lnTo>
                  <a:pt x="1162442" y="36413"/>
                </a:lnTo>
                <a:lnTo>
                  <a:pt x="1166225" y="60245"/>
                </a:lnTo>
                <a:lnTo>
                  <a:pt x="1168545" y="64829"/>
                </a:lnTo>
                <a:lnTo>
                  <a:pt x="1169751" y="62372"/>
                </a:lnTo>
                <a:lnTo>
                  <a:pt x="1173713" y="36413"/>
                </a:lnTo>
                <a:lnTo>
                  <a:pt x="1173713" y="20590"/>
                </a:lnTo>
                <a:close/>
              </a:path>
              <a:path w="1473835" h="196850">
                <a:moveTo>
                  <a:pt x="1219880" y="15172"/>
                </a:moveTo>
                <a:lnTo>
                  <a:pt x="1115192" y="15172"/>
                </a:lnTo>
                <a:lnTo>
                  <a:pt x="1115192" y="29911"/>
                </a:lnTo>
                <a:lnTo>
                  <a:pt x="1158974" y="29911"/>
                </a:lnTo>
                <a:lnTo>
                  <a:pt x="1158974" y="20590"/>
                </a:lnTo>
                <a:lnTo>
                  <a:pt x="1219880" y="20590"/>
                </a:lnTo>
                <a:lnTo>
                  <a:pt x="1219880" y="15172"/>
                </a:lnTo>
                <a:close/>
              </a:path>
              <a:path w="1473835" h="196850">
                <a:moveTo>
                  <a:pt x="1219880" y="20590"/>
                </a:moveTo>
                <a:lnTo>
                  <a:pt x="1176964" y="20590"/>
                </a:lnTo>
                <a:lnTo>
                  <a:pt x="1176964" y="29911"/>
                </a:lnTo>
                <a:lnTo>
                  <a:pt x="1219880" y="29911"/>
                </a:lnTo>
                <a:lnTo>
                  <a:pt x="1219880" y="20590"/>
                </a:lnTo>
                <a:close/>
              </a:path>
              <a:path w="1473835" h="196850">
                <a:moveTo>
                  <a:pt x="1205792" y="123545"/>
                </a:moveTo>
                <a:lnTo>
                  <a:pt x="1178465" y="126038"/>
                </a:lnTo>
                <a:lnTo>
                  <a:pt x="1157864" y="133245"/>
                </a:lnTo>
                <a:lnTo>
                  <a:pt x="1144862" y="144759"/>
                </a:lnTo>
                <a:lnTo>
                  <a:pt x="1140334" y="160175"/>
                </a:lnTo>
                <a:lnTo>
                  <a:pt x="1144862" y="175649"/>
                </a:lnTo>
                <a:lnTo>
                  <a:pt x="1157864" y="187079"/>
                </a:lnTo>
                <a:lnTo>
                  <a:pt x="1178465" y="194160"/>
                </a:lnTo>
                <a:lnTo>
                  <a:pt x="1205792" y="196589"/>
                </a:lnTo>
                <a:lnTo>
                  <a:pt x="1232993" y="194160"/>
                </a:lnTo>
                <a:lnTo>
                  <a:pt x="1253530" y="187079"/>
                </a:lnTo>
                <a:lnTo>
                  <a:pt x="1258729" y="182500"/>
                </a:lnTo>
                <a:lnTo>
                  <a:pt x="1205792" y="182500"/>
                </a:lnTo>
                <a:lnTo>
                  <a:pt x="1185939" y="180993"/>
                </a:lnTo>
                <a:lnTo>
                  <a:pt x="1171004" y="176621"/>
                </a:lnTo>
                <a:lnTo>
                  <a:pt x="1161596" y="169607"/>
                </a:lnTo>
                <a:lnTo>
                  <a:pt x="1158324" y="160175"/>
                </a:lnTo>
                <a:lnTo>
                  <a:pt x="1161596" y="150618"/>
                </a:lnTo>
                <a:lnTo>
                  <a:pt x="1171004" y="143540"/>
                </a:lnTo>
                <a:lnTo>
                  <a:pt x="1185939" y="139144"/>
                </a:lnTo>
                <a:lnTo>
                  <a:pt x="1205792" y="137634"/>
                </a:lnTo>
                <a:lnTo>
                  <a:pt x="1258477" y="137634"/>
                </a:lnTo>
                <a:lnTo>
                  <a:pt x="1253530" y="133245"/>
                </a:lnTo>
                <a:lnTo>
                  <a:pt x="1232993" y="126038"/>
                </a:lnTo>
                <a:lnTo>
                  <a:pt x="1205792" y="123545"/>
                </a:lnTo>
                <a:close/>
              </a:path>
              <a:path w="1473835" h="196850">
                <a:moveTo>
                  <a:pt x="1258477" y="137634"/>
                </a:moveTo>
                <a:lnTo>
                  <a:pt x="1205792" y="137634"/>
                </a:lnTo>
                <a:lnTo>
                  <a:pt x="1225644" y="139144"/>
                </a:lnTo>
                <a:lnTo>
                  <a:pt x="1240580" y="143540"/>
                </a:lnTo>
                <a:lnTo>
                  <a:pt x="1249988" y="150618"/>
                </a:lnTo>
                <a:lnTo>
                  <a:pt x="1253259" y="160175"/>
                </a:lnTo>
                <a:lnTo>
                  <a:pt x="1249988" y="169607"/>
                </a:lnTo>
                <a:lnTo>
                  <a:pt x="1240580" y="176621"/>
                </a:lnTo>
                <a:lnTo>
                  <a:pt x="1225644" y="180993"/>
                </a:lnTo>
                <a:lnTo>
                  <a:pt x="1205792" y="182500"/>
                </a:lnTo>
                <a:lnTo>
                  <a:pt x="1258729" y="182500"/>
                </a:lnTo>
                <a:lnTo>
                  <a:pt x="1266508" y="175649"/>
                </a:lnTo>
                <a:lnTo>
                  <a:pt x="1271032" y="160175"/>
                </a:lnTo>
                <a:lnTo>
                  <a:pt x="1266508" y="144759"/>
                </a:lnTo>
                <a:lnTo>
                  <a:pt x="1258477" y="137634"/>
                </a:lnTo>
                <a:close/>
              </a:path>
              <a:path w="1473835" h="196850">
                <a:moveTo>
                  <a:pt x="1352729" y="36846"/>
                </a:moveTo>
                <a:lnTo>
                  <a:pt x="1349261" y="36846"/>
                </a:lnTo>
                <a:lnTo>
                  <a:pt x="1349261" y="43132"/>
                </a:lnTo>
                <a:lnTo>
                  <a:pt x="1346603" y="61390"/>
                </a:lnTo>
                <a:lnTo>
                  <a:pt x="1338884" y="78001"/>
                </a:lnTo>
                <a:lnTo>
                  <a:pt x="1326493" y="91809"/>
                </a:lnTo>
                <a:lnTo>
                  <a:pt x="1309813" y="101654"/>
                </a:lnTo>
                <a:lnTo>
                  <a:pt x="1318700" y="115092"/>
                </a:lnTo>
                <a:lnTo>
                  <a:pt x="1337587" y="103269"/>
                </a:lnTo>
                <a:lnTo>
                  <a:pt x="1351456" y="86509"/>
                </a:lnTo>
                <a:lnTo>
                  <a:pt x="1358119" y="70555"/>
                </a:lnTo>
                <a:lnTo>
                  <a:pt x="1355652" y="64959"/>
                </a:lnTo>
                <a:lnTo>
                  <a:pt x="1352729" y="43132"/>
                </a:lnTo>
                <a:lnTo>
                  <a:pt x="1352729" y="36846"/>
                </a:lnTo>
                <a:close/>
              </a:path>
              <a:path w="1473835" h="196850">
                <a:moveTo>
                  <a:pt x="1366167" y="36846"/>
                </a:moveTo>
                <a:lnTo>
                  <a:pt x="1362916" y="36846"/>
                </a:lnTo>
                <a:lnTo>
                  <a:pt x="1362916" y="43132"/>
                </a:lnTo>
                <a:lnTo>
                  <a:pt x="1360000" y="66050"/>
                </a:lnTo>
                <a:lnTo>
                  <a:pt x="1358119" y="70555"/>
                </a:lnTo>
                <a:lnTo>
                  <a:pt x="1364244" y="84449"/>
                </a:lnTo>
                <a:lnTo>
                  <a:pt x="1378241" y="100404"/>
                </a:lnTo>
                <a:lnTo>
                  <a:pt x="1397379" y="111624"/>
                </a:lnTo>
                <a:lnTo>
                  <a:pt x="1405832" y="98186"/>
                </a:lnTo>
                <a:lnTo>
                  <a:pt x="1389210" y="88852"/>
                </a:lnTo>
                <a:lnTo>
                  <a:pt x="1376734" y="75861"/>
                </a:lnTo>
                <a:lnTo>
                  <a:pt x="1368890" y="60269"/>
                </a:lnTo>
                <a:lnTo>
                  <a:pt x="1366167" y="43132"/>
                </a:lnTo>
                <a:lnTo>
                  <a:pt x="1366167" y="36846"/>
                </a:lnTo>
                <a:close/>
              </a:path>
              <a:path w="1473835" h="196850">
                <a:moveTo>
                  <a:pt x="1362916" y="36846"/>
                </a:moveTo>
                <a:lnTo>
                  <a:pt x="1352729" y="36846"/>
                </a:lnTo>
                <a:lnTo>
                  <a:pt x="1352729" y="43132"/>
                </a:lnTo>
                <a:lnTo>
                  <a:pt x="1355652" y="64959"/>
                </a:lnTo>
                <a:lnTo>
                  <a:pt x="1358119" y="70555"/>
                </a:lnTo>
                <a:lnTo>
                  <a:pt x="1360000" y="66050"/>
                </a:lnTo>
                <a:lnTo>
                  <a:pt x="1362916" y="43132"/>
                </a:lnTo>
                <a:lnTo>
                  <a:pt x="1362916" y="36846"/>
                </a:lnTo>
                <a:close/>
              </a:path>
              <a:path w="1473835" h="196850">
                <a:moveTo>
                  <a:pt x="1349261" y="26659"/>
                </a:moveTo>
                <a:lnTo>
                  <a:pt x="1313715" y="26659"/>
                </a:lnTo>
                <a:lnTo>
                  <a:pt x="1313715" y="41181"/>
                </a:lnTo>
                <a:lnTo>
                  <a:pt x="1349261" y="41181"/>
                </a:lnTo>
                <a:lnTo>
                  <a:pt x="1349261" y="36846"/>
                </a:lnTo>
                <a:lnTo>
                  <a:pt x="1401064" y="36846"/>
                </a:lnTo>
                <a:lnTo>
                  <a:pt x="1401064" y="32728"/>
                </a:lnTo>
                <a:lnTo>
                  <a:pt x="1349261" y="32728"/>
                </a:lnTo>
                <a:lnTo>
                  <a:pt x="1349261" y="26659"/>
                </a:lnTo>
                <a:close/>
              </a:path>
              <a:path w="1473835" h="196850">
                <a:moveTo>
                  <a:pt x="1401064" y="36846"/>
                </a:moveTo>
                <a:lnTo>
                  <a:pt x="1366167" y="36846"/>
                </a:lnTo>
                <a:lnTo>
                  <a:pt x="1366167" y="41181"/>
                </a:lnTo>
                <a:lnTo>
                  <a:pt x="1401064" y="41181"/>
                </a:lnTo>
                <a:lnTo>
                  <a:pt x="1401064" y="36846"/>
                </a:lnTo>
                <a:close/>
              </a:path>
              <a:path w="1473835" h="196850">
                <a:moveTo>
                  <a:pt x="1366167" y="3034"/>
                </a:moveTo>
                <a:lnTo>
                  <a:pt x="1349261" y="3034"/>
                </a:lnTo>
                <a:lnTo>
                  <a:pt x="1349261" y="32728"/>
                </a:lnTo>
                <a:lnTo>
                  <a:pt x="1366167" y="32728"/>
                </a:lnTo>
                <a:lnTo>
                  <a:pt x="1366167" y="3034"/>
                </a:lnTo>
                <a:close/>
              </a:path>
              <a:path w="1473835" h="196850">
                <a:moveTo>
                  <a:pt x="1401064" y="26659"/>
                </a:moveTo>
                <a:lnTo>
                  <a:pt x="1366167" y="26659"/>
                </a:lnTo>
                <a:lnTo>
                  <a:pt x="1366167" y="32728"/>
                </a:lnTo>
                <a:lnTo>
                  <a:pt x="1401064" y="32728"/>
                </a:lnTo>
                <a:lnTo>
                  <a:pt x="1401064" y="26659"/>
                </a:lnTo>
                <a:close/>
              </a:path>
              <a:path w="1473835" h="196850">
                <a:moveTo>
                  <a:pt x="1473457" y="1083"/>
                </a:moveTo>
                <a:lnTo>
                  <a:pt x="1456334" y="1083"/>
                </a:lnTo>
                <a:lnTo>
                  <a:pt x="1456334" y="121161"/>
                </a:lnTo>
                <a:lnTo>
                  <a:pt x="1473457" y="121161"/>
                </a:lnTo>
                <a:lnTo>
                  <a:pt x="1473457" y="67841"/>
                </a:lnTo>
                <a:lnTo>
                  <a:pt x="1461753" y="67841"/>
                </a:lnTo>
                <a:lnTo>
                  <a:pt x="1461753" y="53102"/>
                </a:lnTo>
                <a:lnTo>
                  <a:pt x="1473457" y="53102"/>
                </a:lnTo>
                <a:lnTo>
                  <a:pt x="1473457" y="1083"/>
                </a:lnTo>
                <a:close/>
              </a:path>
              <a:path w="1473835" h="196850">
                <a:moveTo>
                  <a:pt x="1431625" y="4334"/>
                </a:moveTo>
                <a:lnTo>
                  <a:pt x="1414719" y="4334"/>
                </a:lnTo>
                <a:lnTo>
                  <a:pt x="1414719" y="119860"/>
                </a:lnTo>
                <a:lnTo>
                  <a:pt x="1431625" y="119860"/>
                </a:lnTo>
                <a:lnTo>
                  <a:pt x="1431625" y="67841"/>
                </a:lnTo>
                <a:lnTo>
                  <a:pt x="1424689" y="67841"/>
                </a:lnTo>
                <a:lnTo>
                  <a:pt x="1424689" y="53102"/>
                </a:lnTo>
                <a:lnTo>
                  <a:pt x="1431625" y="53102"/>
                </a:lnTo>
                <a:lnTo>
                  <a:pt x="1431625" y="4334"/>
                </a:lnTo>
                <a:close/>
              </a:path>
              <a:path w="1473835" h="196850">
                <a:moveTo>
                  <a:pt x="1431625" y="53102"/>
                </a:moveTo>
                <a:lnTo>
                  <a:pt x="1424689" y="53102"/>
                </a:lnTo>
                <a:lnTo>
                  <a:pt x="1424689" y="67841"/>
                </a:lnTo>
                <a:lnTo>
                  <a:pt x="1431625" y="67841"/>
                </a:lnTo>
                <a:lnTo>
                  <a:pt x="1431625" y="53102"/>
                </a:lnTo>
                <a:close/>
              </a:path>
              <a:path w="1473835" h="196850">
                <a:moveTo>
                  <a:pt x="1456334" y="53102"/>
                </a:moveTo>
                <a:lnTo>
                  <a:pt x="1431625" y="53102"/>
                </a:lnTo>
                <a:lnTo>
                  <a:pt x="1431625" y="67841"/>
                </a:lnTo>
                <a:lnTo>
                  <a:pt x="1456334" y="67841"/>
                </a:lnTo>
                <a:lnTo>
                  <a:pt x="1456334" y="53102"/>
                </a:lnTo>
                <a:close/>
              </a:path>
              <a:path w="1473835" h="196850">
                <a:moveTo>
                  <a:pt x="1473457" y="53102"/>
                </a:moveTo>
                <a:lnTo>
                  <a:pt x="1461753" y="53102"/>
                </a:lnTo>
                <a:lnTo>
                  <a:pt x="1461753" y="67841"/>
                </a:lnTo>
                <a:lnTo>
                  <a:pt x="1473457" y="67841"/>
                </a:lnTo>
                <a:lnTo>
                  <a:pt x="1473457" y="53102"/>
                </a:lnTo>
                <a:close/>
              </a:path>
              <a:path w="1473835" h="196850">
                <a:moveTo>
                  <a:pt x="1473457" y="131565"/>
                </a:moveTo>
                <a:lnTo>
                  <a:pt x="1342108" y="131565"/>
                </a:lnTo>
                <a:lnTo>
                  <a:pt x="1342108" y="146087"/>
                </a:lnTo>
                <a:lnTo>
                  <a:pt x="1455684" y="146087"/>
                </a:lnTo>
                <a:lnTo>
                  <a:pt x="1455684" y="196805"/>
                </a:lnTo>
                <a:lnTo>
                  <a:pt x="1473457" y="196805"/>
                </a:lnTo>
                <a:lnTo>
                  <a:pt x="1473457" y="13156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211304" y="2712005"/>
            <a:ext cx="1731010" cy="198120"/>
          </a:xfrm>
          <a:custGeom>
            <a:avLst/>
            <a:gdLst/>
            <a:ahLst/>
            <a:cxnLst/>
            <a:rect l="l" t="t" r="r" b="b"/>
            <a:pathLst>
              <a:path w="1731009" h="198119">
                <a:moveTo>
                  <a:pt x="160826" y="1733"/>
                </a:moveTo>
                <a:lnTo>
                  <a:pt x="142836" y="1733"/>
                </a:lnTo>
                <a:lnTo>
                  <a:pt x="142836" y="128314"/>
                </a:lnTo>
                <a:lnTo>
                  <a:pt x="160826" y="128314"/>
                </a:lnTo>
                <a:lnTo>
                  <a:pt x="160826" y="101654"/>
                </a:lnTo>
                <a:lnTo>
                  <a:pt x="149555" y="101654"/>
                </a:lnTo>
                <a:lnTo>
                  <a:pt x="149555" y="86915"/>
                </a:lnTo>
                <a:lnTo>
                  <a:pt x="160826" y="86915"/>
                </a:lnTo>
                <a:lnTo>
                  <a:pt x="160826" y="63506"/>
                </a:lnTo>
                <a:lnTo>
                  <a:pt x="149771" y="63506"/>
                </a:lnTo>
                <a:lnTo>
                  <a:pt x="149771" y="48768"/>
                </a:lnTo>
                <a:lnTo>
                  <a:pt x="160826" y="48768"/>
                </a:lnTo>
                <a:lnTo>
                  <a:pt x="160826" y="1733"/>
                </a:lnTo>
                <a:close/>
              </a:path>
              <a:path w="1731009" h="198119">
                <a:moveTo>
                  <a:pt x="55487" y="47901"/>
                </a:moveTo>
                <a:lnTo>
                  <a:pt x="37480" y="50478"/>
                </a:lnTo>
                <a:lnTo>
                  <a:pt x="23435" y="57790"/>
                </a:lnTo>
                <a:lnTo>
                  <a:pt x="14308" y="69206"/>
                </a:lnTo>
                <a:lnTo>
                  <a:pt x="11054" y="84097"/>
                </a:lnTo>
                <a:lnTo>
                  <a:pt x="14308" y="99022"/>
                </a:lnTo>
                <a:lnTo>
                  <a:pt x="23435" y="110513"/>
                </a:lnTo>
                <a:lnTo>
                  <a:pt x="37480" y="117900"/>
                </a:lnTo>
                <a:lnTo>
                  <a:pt x="55487" y="120511"/>
                </a:lnTo>
                <a:lnTo>
                  <a:pt x="73460" y="117900"/>
                </a:lnTo>
                <a:lnTo>
                  <a:pt x="87430" y="110513"/>
                </a:lnTo>
                <a:lnTo>
                  <a:pt x="90482" y="106639"/>
                </a:lnTo>
                <a:lnTo>
                  <a:pt x="55487" y="106639"/>
                </a:lnTo>
                <a:lnTo>
                  <a:pt x="44236" y="105037"/>
                </a:lnTo>
                <a:lnTo>
                  <a:pt x="35546" y="100489"/>
                </a:lnTo>
                <a:lnTo>
                  <a:pt x="29944" y="93380"/>
                </a:lnTo>
                <a:lnTo>
                  <a:pt x="27960" y="84097"/>
                </a:lnTo>
                <a:lnTo>
                  <a:pt x="29944" y="74848"/>
                </a:lnTo>
                <a:lnTo>
                  <a:pt x="35546" y="67814"/>
                </a:lnTo>
                <a:lnTo>
                  <a:pt x="44236" y="63340"/>
                </a:lnTo>
                <a:lnTo>
                  <a:pt x="55487" y="61772"/>
                </a:lnTo>
                <a:lnTo>
                  <a:pt x="90588" y="61772"/>
                </a:lnTo>
                <a:lnTo>
                  <a:pt x="87430" y="57790"/>
                </a:lnTo>
                <a:lnTo>
                  <a:pt x="73460" y="50478"/>
                </a:lnTo>
                <a:lnTo>
                  <a:pt x="55487" y="47901"/>
                </a:lnTo>
                <a:close/>
              </a:path>
              <a:path w="1731009" h="198119">
                <a:moveTo>
                  <a:pt x="90588" y="61772"/>
                </a:moveTo>
                <a:lnTo>
                  <a:pt x="55487" y="61772"/>
                </a:lnTo>
                <a:lnTo>
                  <a:pt x="66646" y="63340"/>
                </a:lnTo>
                <a:lnTo>
                  <a:pt x="75346" y="67814"/>
                </a:lnTo>
                <a:lnTo>
                  <a:pt x="80998" y="74848"/>
                </a:lnTo>
                <a:lnTo>
                  <a:pt x="83013" y="84097"/>
                </a:lnTo>
                <a:lnTo>
                  <a:pt x="80998" y="93380"/>
                </a:lnTo>
                <a:lnTo>
                  <a:pt x="75346" y="100489"/>
                </a:lnTo>
                <a:lnTo>
                  <a:pt x="66646" y="105037"/>
                </a:lnTo>
                <a:lnTo>
                  <a:pt x="55487" y="106639"/>
                </a:lnTo>
                <a:lnTo>
                  <a:pt x="90482" y="106639"/>
                </a:lnTo>
                <a:lnTo>
                  <a:pt x="96482" y="99022"/>
                </a:lnTo>
                <a:lnTo>
                  <a:pt x="99703" y="84097"/>
                </a:lnTo>
                <a:lnTo>
                  <a:pt x="96482" y="69206"/>
                </a:lnTo>
                <a:lnTo>
                  <a:pt x="90588" y="61772"/>
                </a:lnTo>
                <a:close/>
              </a:path>
              <a:path w="1731009" h="198119">
                <a:moveTo>
                  <a:pt x="142836" y="86915"/>
                </a:moveTo>
                <a:lnTo>
                  <a:pt x="109673" y="86915"/>
                </a:lnTo>
                <a:lnTo>
                  <a:pt x="109673" y="101654"/>
                </a:lnTo>
                <a:lnTo>
                  <a:pt x="142836" y="101654"/>
                </a:lnTo>
                <a:lnTo>
                  <a:pt x="142836" y="86915"/>
                </a:lnTo>
                <a:close/>
              </a:path>
              <a:path w="1731009" h="198119">
                <a:moveTo>
                  <a:pt x="160826" y="86915"/>
                </a:moveTo>
                <a:lnTo>
                  <a:pt x="149555" y="86915"/>
                </a:lnTo>
                <a:lnTo>
                  <a:pt x="149555" y="101654"/>
                </a:lnTo>
                <a:lnTo>
                  <a:pt x="160826" y="101654"/>
                </a:lnTo>
                <a:lnTo>
                  <a:pt x="160826" y="86915"/>
                </a:lnTo>
                <a:close/>
              </a:path>
              <a:path w="1731009" h="198119">
                <a:moveTo>
                  <a:pt x="142836" y="48768"/>
                </a:moveTo>
                <a:lnTo>
                  <a:pt x="109890" y="48768"/>
                </a:lnTo>
                <a:lnTo>
                  <a:pt x="109890" y="63506"/>
                </a:lnTo>
                <a:lnTo>
                  <a:pt x="142836" y="63506"/>
                </a:lnTo>
                <a:lnTo>
                  <a:pt x="142836" y="48768"/>
                </a:lnTo>
                <a:close/>
              </a:path>
              <a:path w="1731009" h="198119">
                <a:moveTo>
                  <a:pt x="160826" y="48768"/>
                </a:moveTo>
                <a:lnTo>
                  <a:pt x="149771" y="48768"/>
                </a:lnTo>
                <a:lnTo>
                  <a:pt x="149771" y="63506"/>
                </a:lnTo>
                <a:lnTo>
                  <a:pt x="160826" y="63506"/>
                </a:lnTo>
                <a:lnTo>
                  <a:pt x="160826" y="48768"/>
                </a:lnTo>
                <a:close/>
              </a:path>
              <a:path w="1731009" h="198119">
                <a:moveTo>
                  <a:pt x="46600" y="23191"/>
                </a:moveTo>
                <a:lnTo>
                  <a:pt x="0" y="23191"/>
                </a:lnTo>
                <a:lnTo>
                  <a:pt x="0" y="37713"/>
                </a:lnTo>
                <a:lnTo>
                  <a:pt x="109673" y="37713"/>
                </a:lnTo>
                <a:lnTo>
                  <a:pt x="109673" y="33378"/>
                </a:lnTo>
                <a:lnTo>
                  <a:pt x="46600" y="33378"/>
                </a:lnTo>
                <a:lnTo>
                  <a:pt x="46600" y="23191"/>
                </a:lnTo>
                <a:close/>
              </a:path>
              <a:path w="1731009" h="198119">
                <a:moveTo>
                  <a:pt x="64590" y="0"/>
                </a:moveTo>
                <a:lnTo>
                  <a:pt x="46600" y="0"/>
                </a:lnTo>
                <a:lnTo>
                  <a:pt x="46600" y="33378"/>
                </a:lnTo>
                <a:lnTo>
                  <a:pt x="64590" y="33378"/>
                </a:lnTo>
                <a:lnTo>
                  <a:pt x="64590" y="0"/>
                </a:lnTo>
                <a:close/>
              </a:path>
              <a:path w="1731009" h="198119">
                <a:moveTo>
                  <a:pt x="109673" y="23191"/>
                </a:moveTo>
                <a:lnTo>
                  <a:pt x="64590" y="23191"/>
                </a:lnTo>
                <a:lnTo>
                  <a:pt x="64590" y="33378"/>
                </a:lnTo>
                <a:lnTo>
                  <a:pt x="109673" y="33378"/>
                </a:lnTo>
                <a:lnTo>
                  <a:pt x="109673" y="23191"/>
                </a:lnTo>
                <a:close/>
              </a:path>
              <a:path w="1731009" h="198119">
                <a:moveTo>
                  <a:pt x="96669" y="130264"/>
                </a:moveTo>
                <a:lnTo>
                  <a:pt x="69284" y="132527"/>
                </a:lnTo>
                <a:lnTo>
                  <a:pt x="48768" y="139097"/>
                </a:lnTo>
                <a:lnTo>
                  <a:pt x="35891" y="149650"/>
                </a:lnTo>
                <a:lnTo>
                  <a:pt x="31428" y="163860"/>
                </a:lnTo>
                <a:lnTo>
                  <a:pt x="35891" y="178037"/>
                </a:lnTo>
                <a:lnTo>
                  <a:pt x="48768" y="188515"/>
                </a:lnTo>
                <a:lnTo>
                  <a:pt x="69284" y="195011"/>
                </a:lnTo>
                <a:lnTo>
                  <a:pt x="96669" y="197239"/>
                </a:lnTo>
                <a:lnTo>
                  <a:pt x="123962" y="195011"/>
                </a:lnTo>
                <a:lnTo>
                  <a:pt x="144488" y="188515"/>
                </a:lnTo>
                <a:lnTo>
                  <a:pt x="150839" y="183367"/>
                </a:lnTo>
                <a:lnTo>
                  <a:pt x="96669" y="183367"/>
                </a:lnTo>
                <a:lnTo>
                  <a:pt x="77226" y="182057"/>
                </a:lnTo>
                <a:lnTo>
                  <a:pt x="62558" y="178247"/>
                </a:lnTo>
                <a:lnTo>
                  <a:pt x="53295" y="172120"/>
                </a:lnTo>
                <a:lnTo>
                  <a:pt x="50068" y="163860"/>
                </a:lnTo>
                <a:lnTo>
                  <a:pt x="53295" y="155542"/>
                </a:lnTo>
                <a:lnTo>
                  <a:pt x="62558" y="149501"/>
                </a:lnTo>
                <a:lnTo>
                  <a:pt x="77226" y="145816"/>
                </a:lnTo>
                <a:lnTo>
                  <a:pt x="96669" y="144570"/>
                </a:lnTo>
                <a:lnTo>
                  <a:pt x="151192" y="144570"/>
                </a:lnTo>
                <a:lnTo>
                  <a:pt x="144488" y="139097"/>
                </a:lnTo>
                <a:lnTo>
                  <a:pt x="123962" y="132527"/>
                </a:lnTo>
                <a:lnTo>
                  <a:pt x="96669" y="130264"/>
                </a:lnTo>
                <a:close/>
              </a:path>
              <a:path w="1731009" h="198119">
                <a:moveTo>
                  <a:pt x="151192" y="144570"/>
                </a:moveTo>
                <a:lnTo>
                  <a:pt x="96669" y="144570"/>
                </a:lnTo>
                <a:lnTo>
                  <a:pt x="116111" y="145816"/>
                </a:lnTo>
                <a:lnTo>
                  <a:pt x="130779" y="149501"/>
                </a:lnTo>
                <a:lnTo>
                  <a:pt x="140042" y="155542"/>
                </a:lnTo>
                <a:lnTo>
                  <a:pt x="143269" y="163860"/>
                </a:lnTo>
                <a:lnTo>
                  <a:pt x="140042" y="172120"/>
                </a:lnTo>
                <a:lnTo>
                  <a:pt x="130779" y="178247"/>
                </a:lnTo>
                <a:lnTo>
                  <a:pt x="116111" y="182057"/>
                </a:lnTo>
                <a:lnTo>
                  <a:pt x="96669" y="183367"/>
                </a:lnTo>
                <a:lnTo>
                  <a:pt x="150839" y="183367"/>
                </a:lnTo>
                <a:lnTo>
                  <a:pt x="157415" y="178037"/>
                </a:lnTo>
                <a:lnTo>
                  <a:pt x="161909" y="163860"/>
                </a:lnTo>
                <a:lnTo>
                  <a:pt x="157415" y="149650"/>
                </a:lnTo>
                <a:lnTo>
                  <a:pt x="151192" y="144570"/>
                </a:lnTo>
                <a:close/>
              </a:path>
              <a:path w="1731009" h="198119">
                <a:moveTo>
                  <a:pt x="283921" y="24058"/>
                </a:moveTo>
                <a:lnTo>
                  <a:pt x="206759" y="24058"/>
                </a:lnTo>
                <a:lnTo>
                  <a:pt x="206759" y="149338"/>
                </a:lnTo>
                <a:lnTo>
                  <a:pt x="219547" y="149338"/>
                </a:lnTo>
                <a:lnTo>
                  <a:pt x="241052" y="149165"/>
                </a:lnTo>
                <a:lnTo>
                  <a:pt x="259428" y="148444"/>
                </a:lnTo>
                <a:lnTo>
                  <a:pt x="276179" y="146869"/>
                </a:lnTo>
                <a:lnTo>
                  <a:pt x="292807" y="144136"/>
                </a:lnTo>
                <a:lnTo>
                  <a:pt x="292242" y="139801"/>
                </a:lnTo>
                <a:lnTo>
                  <a:pt x="223882" y="139801"/>
                </a:lnTo>
                <a:lnTo>
                  <a:pt x="223882" y="134166"/>
                </a:lnTo>
                <a:lnTo>
                  <a:pt x="219547" y="134166"/>
                </a:lnTo>
                <a:lnTo>
                  <a:pt x="223882" y="134131"/>
                </a:lnTo>
                <a:lnTo>
                  <a:pt x="223882" y="90383"/>
                </a:lnTo>
                <a:lnTo>
                  <a:pt x="218680" y="90383"/>
                </a:lnTo>
                <a:lnTo>
                  <a:pt x="218680" y="75861"/>
                </a:lnTo>
                <a:lnTo>
                  <a:pt x="223882" y="75861"/>
                </a:lnTo>
                <a:lnTo>
                  <a:pt x="223882" y="38797"/>
                </a:lnTo>
                <a:lnTo>
                  <a:pt x="283921" y="38797"/>
                </a:lnTo>
                <a:lnTo>
                  <a:pt x="283921" y="24058"/>
                </a:lnTo>
                <a:close/>
              </a:path>
              <a:path w="1731009" h="198119">
                <a:moveTo>
                  <a:pt x="290857" y="129181"/>
                </a:moveTo>
                <a:lnTo>
                  <a:pt x="274838" y="131788"/>
                </a:lnTo>
                <a:lnTo>
                  <a:pt x="258616" y="133299"/>
                </a:lnTo>
                <a:lnTo>
                  <a:pt x="240687" y="133996"/>
                </a:lnTo>
                <a:lnTo>
                  <a:pt x="223882" y="134131"/>
                </a:lnTo>
                <a:lnTo>
                  <a:pt x="223882" y="139801"/>
                </a:lnTo>
                <a:lnTo>
                  <a:pt x="292242" y="139801"/>
                </a:lnTo>
                <a:lnTo>
                  <a:pt x="290857" y="129181"/>
                </a:lnTo>
                <a:close/>
              </a:path>
              <a:path w="1731009" h="198119">
                <a:moveTo>
                  <a:pt x="223882" y="134131"/>
                </a:moveTo>
                <a:lnTo>
                  <a:pt x="219547" y="134166"/>
                </a:lnTo>
                <a:lnTo>
                  <a:pt x="223882" y="134166"/>
                </a:lnTo>
                <a:close/>
              </a:path>
              <a:path w="1731009" h="198119">
                <a:moveTo>
                  <a:pt x="223882" y="75861"/>
                </a:moveTo>
                <a:lnTo>
                  <a:pt x="218680" y="75861"/>
                </a:lnTo>
                <a:lnTo>
                  <a:pt x="218680" y="90383"/>
                </a:lnTo>
                <a:lnTo>
                  <a:pt x="223882" y="90383"/>
                </a:lnTo>
                <a:lnTo>
                  <a:pt x="223882" y="75861"/>
                </a:lnTo>
                <a:close/>
              </a:path>
              <a:path w="1731009" h="198119">
                <a:moveTo>
                  <a:pt x="280886" y="75861"/>
                </a:moveTo>
                <a:lnTo>
                  <a:pt x="223882" y="75861"/>
                </a:lnTo>
                <a:lnTo>
                  <a:pt x="223882" y="90383"/>
                </a:lnTo>
                <a:lnTo>
                  <a:pt x="280886" y="90383"/>
                </a:lnTo>
                <a:lnTo>
                  <a:pt x="280886" y="75861"/>
                </a:lnTo>
                <a:close/>
              </a:path>
              <a:path w="1731009" h="198119">
                <a:moveTo>
                  <a:pt x="365634" y="1733"/>
                </a:moveTo>
                <a:lnTo>
                  <a:pt x="348294" y="1733"/>
                </a:lnTo>
                <a:lnTo>
                  <a:pt x="348294" y="197672"/>
                </a:lnTo>
                <a:lnTo>
                  <a:pt x="365634" y="197672"/>
                </a:lnTo>
                <a:lnTo>
                  <a:pt x="365634" y="95151"/>
                </a:lnTo>
                <a:lnTo>
                  <a:pt x="354797" y="95151"/>
                </a:lnTo>
                <a:lnTo>
                  <a:pt x="354797" y="80196"/>
                </a:lnTo>
                <a:lnTo>
                  <a:pt x="365634" y="80196"/>
                </a:lnTo>
                <a:lnTo>
                  <a:pt x="365634" y="1733"/>
                </a:lnTo>
                <a:close/>
              </a:path>
              <a:path w="1731009" h="198119">
                <a:moveTo>
                  <a:pt x="322285" y="5852"/>
                </a:moveTo>
                <a:lnTo>
                  <a:pt x="305162" y="5852"/>
                </a:lnTo>
                <a:lnTo>
                  <a:pt x="305162" y="187919"/>
                </a:lnTo>
                <a:lnTo>
                  <a:pt x="322285" y="187919"/>
                </a:lnTo>
                <a:lnTo>
                  <a:pt x="322285" y="95151"/>
                </a:lnTo>
                <a:lnTo>
                  <a:pt x="317300" y="95151"/>
                </a:lnTo>
                <a:lnTo>
                  <a:pt x="317300" y="80196"/>
                </a:lnTo>
                <a:lnTo>
                  <a:pt x="322285" y="80196"/>
                </a:lnTo>
                <a:lnTo>
                  <a:pt x="322285" y="5852"/>
                </a:lnTo>
                <a:close/>
              </a:path>
              <a:path w="1731009" h="198119">
                <a:moveTo>
                  <a:pt x="322285" y="80196"/>
                </a:moveTo>
                <a:lnTo>
                  <a:pt x="317300" y="80196"/>
                </a:lnTo>
                <a:lnTo>
                  <a:pt x="317300" y="95151"/>
                </a:lnTo>
                <a:lnTo>
                  <a:pt x="322285" y="95151"/>
                </a:lnTo>
                <a:lnTo>
                  <a:pt x="322285" y="80196"/>
                </a:lnTo>
                <a:close/>
              </a:path>
              <a:path w="1731009" h="198119">
                <a:moveTo>
                  <a:pt x="348294" y="80196"/>
                </a:moveTo>
                <a:lnTo>
                  <a:pt x="322285" y="80196"/>
                </a:lnTo>
                <a:lnTo>
                  <a:pt x="322285" y="95151"/>
                </a:lnTo>
                <a:lnTo>
                  <a:pt x="348294" y="95151"/>
                </a:lnTo>
                <a:lnTo>
                  <a:pt x="348294" y="80196"/>
                </a:lnTo>
                <a:close/>
              </a:path>
              <a:path w="1731009" h="198119">
                <a:moveTo>
                  <a:pt x="365634" y="80196"/>
                </a:moveTo>
                <a:lnTo>
                  <a:pt x="354797" y="80196"/>
                </a:lnTo>
                <a:lnTo>
                  <a:pt x="354797" y="95151"/>
                </a:lnTo>
                <a:lnTo>
                  <a:pt x="365634" y="95151"/>
                </a:lnTo>
                <a:lnTo>
                  <a:pt x="365634" y="80196"/>
                </a:lnTo>
                <a:close/>
              </a:path>
              <a:path w="1731009" h="198119">
                <a:moveTo>
                  <a:pt x="615909" y="1733"/>
                </a:moveTo>
                <a:lnTo>
                  <a:pt x="597919" y="1733"/>
                </a:lnTo>
                <a:lnTo>
                  <a:pt x="597919" y="118560"/>
                </a:lnTo>
                <a:lnTo>
                  <a:pt x="615909" y="118560"/>
                </a:lnTo>
                <a:lnTo>
                  <a:pt x="615909" y="67408"/>
                </a:lnTo>
                <a:lnTo>
                  <a:pt x="603554" y="67408"/>
                </a:lnTo>
                <a:lnTo>
                  <a:pt x="603554" y="52452"/>
                </a:lnTo>
                <a:lnTo>
                  <a:pt x="615909" y="52452"/>
                </a:lnTo>
                <a:lnTo>
                  <a:pt x="615909" y="1733"/>
                </a:lnTo>
                <a:close/>
              </a:path>
              <a:path w="1731009" h="198119">
                <a:moveTo>
                  <a:pt x="508186" y="21457"/>
                </a:moveTo>
                <a:lnTo>
                  <a:pt x="504718" y="21457"/>
                </a:lnTo>
                <a:lnTo>
                  <a:pt x="504718" y="37280"/>
                </a:lnTo>
                <a:lnTo>
                  <a:pt x="501114" y="57834"/>
                </a:lnTo>
                <a:lnTo>
                  <a:pt x="491009" y="76376"/>
                </a:lnTo>
                <a:lnTo>
                  <a:pt x="475457" y="91626"/>
                </a:lnTo>
                <a:lnTo>
                  <a:pt x="455516" y="102304"/>
                </a:lnTo>
                <a:lnTo>
                  <a:pt x="464836" y="116609"/>
                </a:lnTo>
                <a:lnTo>
                  <a:pt x="487087" y="104184"/>
                </a:lnTo>
                <a:lnTo>
                  <a:pt x="504339" y="85967"/>
                </a:lnTo>
                <a:lnTo>
                  <a:pt x="514288" y="65696"/>
                </a:lnTo>
                <a:lnTo>
                  <a:pt x="511969" y="61112"/>
                </a:lnTo>
                <a:lnTo>
                  <a:pt x="508186" y="37280"/>
                </a:lnTo>
                <a:lnTo>
                  <a:pt x="508186" y="21457"/>
                </a:lnTo>
                <a:close/>
              </a:path>
              <a:path w="1731009" h="198119">
                <a:moveTo>
                  <a:pt x="522708" y="21457"/>
                </a:moveTo>
                <a:lnTo>
                  <a:pt x="519457" y="21457"/>
                </a:lnTo>
                <a:lnTo>
                  <a:pt x="519457" y="37280"/>
                </a:lnTo>
                <a:lnTo>
                  <a:pt x="515494" y="63239"/>
                </a:lnTo>
                <a:lnTo>
                  <a:pt x="514288" y="65696"/>
                </a:lnTo>
                <a:lnTo>
                  <a:pt x="522681" y="82282"/>
                </a:lnTo>
                <a:lnTo>
                  <a:pt x="539367" y="99429"/>
                </a:lnTo>
                <a:lnTo>
                  <a:pt x="561072" y="111191"/>
                </a:lnTo>
                <a:lnTo>
                  <a:pt x="570175" y="96885"/>
                </a:lnTo>
                <a:lnTo>
                  <a:pt x="550780" y="86932"/>
                </a:lnTo>
                <a:lnTo>
                  <a:pt x="535794" y="72853"/>
                </a:lnTo>
                <a:lnTo>
                  <a:pt x="526132" y="55890"/>
                </a:lnTo>
                <a:lnTo>
                  <a:pt x="522708" y="37280"/>
                </a:lnTo>
                <a:lnTo>
                  <a:pt x="522708" y="21457"/>
                </a:lnTo>
                <a:close/>
              </a:path>
              <a:path w="1731009" h="198119">
                <a:moveTo>
                  <a:pt x="597919" y="52452"/>
                </a:moveTo>
                <a:lnTo>
                  <a:pt x="559338" y="52452"/>
                </a:lnTo>
                <a:lnTo>
                  <a:pt x="559338" y="67408"/>
                </a:lnTo>
                <a:lnTo>
                  <a:pt x="597919" y="67408"/>
                </a:lnTo>
                <a:lnTo>
                  <a:pt x="597919" y="52452"/>
                </a:lnTo>
                <a:close/>
              </a:path>
              <a:path w="1731009" h="198119">
                <a:moveTo>
                  <a:pt x="615909" y="52452"/>
                </a:moveTo>
                <a:lnTo>
                  <a:pt x="603554" y="52452"/>
                </a:lnTo>
                <a:lnTo>
                  <a:pt x="603554" y="67408"/>
                </a:lnTo>
                <a:lnTo>
                  <a:pt x="615909" y="67408"/>
                </a:lnTo>
                <a:lnTo>
                  <a:pt x="615909" y="52452"/>
                </a:lnTo>
                <a:close/>
              </a:path>
              <a:path w="1731009" h="198119">
                <a:moveTo>
                  <a:pt x="519457" y="21457"/>
                </a:moveTo>
                <a:lnTo>
                  <a:pt x="508186" y="21457"/>
                </a:lnTo>
                <a:lnTo>
                  <a:pt x="508186" y="37280"/>
                </a:lnTo>
                <a:lnTo>
                  <a:pt x="511969" y="61112"/>
                </a:lnTo>
                <a:lnTo>
                  <a:pt x="514288" y="65696"/>
                </a:lnTo>
                <a:lnTo>
                  <a:pt x="515494" y="63239"/>
                </a:lnTo>
                <a:lnTo>
                  <a:pt x="519457" y="37280"/>
                </a:lnTo>
                <a:lnTo>
                  <a:pt x="519457" y="21457"/>
                </a:lnTo>
                <a:close/>
              </a:path>
              <a:path w="1731009" h="198119">
                <a:moveTo>
                  <a:pt x="565624" y="16039"/>
                </a:moveTo>
                <a:lnTo>
                  <a:pt x="460935" y="16039"/>
                </a:lnTo>
                <a:lnTo>
                  <a:pt x="460935" y="30778"/>
                </a:lnTo>
                <a:lnTo>
                  <a:pt x="504718" y="30778"/>
                </a:lnTo>
                <a:lnTo>
                  <a:pt x="504718" y="21457"/>
                </a:lnTo>
                <a:lnTo>
                  <a:pt x="565624" y="21457"/>
                </a:lnTo>
                <a:lnTo>
                  <a:pt x="565624" y="16039"/>
                </a:lnTo>
                <a:close/>
              </a:path>
              <a:path w="1731009" h="198119">
                <a:moveTo>
                  <a:pt x="565624" y="21457"/>
                </a:moveTo>
                <a:lnTo>
                  <a:pt x="522708" y="21457"/>
                </a:lnTo>
                <a:lnTo>
                  <a:pt x="522708" y="30778"/>
                </a:lnTo>
                <a:lnTo>
                  <a:pt x="565624" y="30778"/>
                </a:lnTo>
                <a:lnTo>
                  <a:pt x="565624" y="21457"/>
                </a:lnTo>
                <a:close/>
              </a:path>
              <a:path w="1731009" h="198119">
                <a:moveTo>
                  <a:pt x="551535" y="124412"/>
                </a:moveTo>
                <a:lnTo>
                  <a:pt x="524208" y="126905"/>
                </a:lnTo>
                <a:lnTo>
                  <a:pt x="503607" y="134112"/>
                </a:lnTo>
                <a:lnTo>
                  <a:pt x="490606" y="145626"/>
                </a:lnTo>
                <a:lnTo>
                  <a:pt x="486078" y="161042"/>
                </a:lnTo>
                <a:lnTo>
                  <a:pt x="490606" y="176516"/>
                </a:lnTo>
                <a:lnTo>
                  <a:pt x="503607" y="187946"/>
                </a:lnTo>
                <a:lnTo>
                  <a:pt x="524208" y="195027"/>
                </a:lnTo>
                <a:lnTo>
                  <a:pt x="551535" y="197456"/>
                </a:lnTo>
                <a:lnTo>
                  <a:pt x="578737" y="195027"/>
                </a:lnTo>
                <a:lnTo>
                  <a:pt x="599274" y="187946"/>
                </a:lnTo>
                <a:lnTo>
                  <a:pt x="604472" y="183367"/>
                </a:lnTo>
                <a:lnTo>
                  <a:pt x="551535" y="183367"/>
                </a:lnTo>
                <a:lnTo>
                  <a:pt x="531683" y="181860"/>
                </a:lnTo>
                <a:lnTo>
                  <a:pt x="516747" y="177488"/>
                </a:lnTo>
                <a:lnTo>
                  <a:pt x="507339" y="170474"/>
                </a:lnTo>
                <a:lnTo>
                  <a:pt x="504068" y="161042"/>
                </a:lnTo>
                <a:lnTo>
                  <a:pt x="507339" y="151485"/>
                </a:lnTo>
                <a:lnTo>
                  <a:pt x="516747" y="144407"/>
                </a:lnTo>
                <a:lnTo>
                  <a:pt x="531683" y="140011"/>
                </a:lnTo>
                <a:lnTo>
                  <a:pt x="551535" y="138501"/>
                </a:lnTo>
                <a:lnTo>
                  <a:pt x="604220" y="138501"/>
                </a:lnTo>
                <a:lnTo>
                  <a:pt x="599274" y="134112"/>
                </a:lnTo>
                <a:lnTo>
                  <a:pt x="578737" y="126905"/>
                </a:lnTo>
                <a:lnTo>
                  <a:pt x="551535" y="124412"/>
                </a:lnTo>
                <a:close/>
              </a:path>
              <a:path w="1731009" h="198119">
                <a:moveTo>
                  <a:pt x="604220" y="138501"/>
                </a:moveTo>
                <a:lnTo>
                  <a:pt x="551535" y="138501"/>
                </a:lnTo>
                <a:lnTo>
                  <a:pt x="571388" y="140011"/>
                </a:lnTo>
                <a:lnTo>
                  <a:pt x="586323" y="144407"/>
                </a:lnTo>
                <a:lnTo>
                  <a:pt x="595731" y="151485"/>
                </a:lnTo>
                <a:lnTo>
                  <a:pt x="599003" y="161042"/>
                </a:lnTo>
                <a:lnTo>
                  <a:pt x="595731" y="170474"/>
                </a:lnTo>
                <a:lnTo>
                  <a:pt x="586323" y="177488"/>
                </a:lnTo>
                <a:lnTo>
                  <a:pt x="571388" y="181860"/>
                </a:lnTo>
                <a:lnTo>
                  <a:pt x="551535" y="183367"/>
                </a:lnTo>
                <a:lnTo>
                  <a:pt x="604472" y="183367"/>
                </a:lnTo>
                <a:lnTo>
                  <a:pt x="612251" y="176516"/>
                </a:lnTo>
                <a:lnTo>
                  <a:pt x="616776" y="161042"/>
                </a:lnTo>
                <a:lnTo>
                  <a:pt x="612251" y="145626"/>
                </a:lnTo>
                <a:lnTo>
                  <a:pt x="604220" y="138501"/>
                </a:lnTo>
                <a:close/>
              </a:path>
              <a:path w="1731009" h="198119">
                <a:moveTo>
                  <a:pt x="733585" y="157791"/>
                </a:moveTo>
                <a:lnTo>
                  <a:pt x="654256" y="157791"/>
                </a:lnTo>
                <a:lnTo>
                  <a:pt x="654256" y="172747"/>
                </a:lnTo>
                <a:lnTo>
                  <a:pt x="831772" y="172747"/>
                </a:lnTo>
                <a:lnTo>
                  <a:pt x="831772" y="162126"/>
                </a:lnTo>
                <a:lnTo>
                  <a:pt x="733585" y="162126"/>
                </a:lnTo>
                <a:lnTo>
                  <a:pt x="733585" y="157791"/>
                </a:lnTo>
                <a:close/>
              </a:path>
              <a:path w="1731009" h="198119">
                <a:moveTo>
                  <a:pt x="751575" y="110974"/>
                </a:moveTo>
                <a:lnTo>
                  <a:pt x="733585" y="110974"/>
                </a:lnTo>
                <a:lnTo>
                  <a:pt x="733585" y="162126"/>
                </a:lnTo>
                <a:lnTo>
                  <a:pt x="751575" y="162126"/>
                </a:lnTo>
                <a:lnTo>
                  <a:pt x="751575" y="110974"/>
                </a:lnTo>
                <a:close/>
              </a:path>
              <a:path w="1731009" h="198119">
                <a:moveTo>
                  <a:pt x="831772" y="157791"/>
                </a:moveTo>
                <a:lnTo>
                  <a:pt x="751575" y="157791"/>
                </a:lnTo>
                <a:lnTo>
                  <a:pt x="751575" y="162126"/>
                </a:lnTo>
                <a:lnTo>
                  <a:pt x="831772" y="162126"/>
                </a:lnTo>
                <a:lnTo>
                  <a:pt x="831772" y="157791"/>
                </a:lnTo>
                <a:close/>
              </a:path>
              <a:path w="1731009" h="198119">
                <a:moveTo>
                  <a:pt x="692837" y="15605"/>
                </a:moveTo>
                <a:lnTo>
                  <a:pt x="675064" y="15605"/>
                </a:lnTo>
                <a:lnTo>
                  <a:pt x="675064" y="115742"/>
                </a:lnTo>
                <a:lnTo>
                  <a:pt x="733585" y="115742"/>
                </a:lnTo>
                <a:lnTo>
                  <a:pt x="733585" y="110974"/>
                </a:lnTo>
                <a:lnTo>
                  <a:pt x="810530" y="110974"/>
                </a:lnTo>
                <a:lnTo>
                  <a:pt x="810530" y="101003"/>
                </a:lnTo>
                <a:lnTo>
                  <a:pt x="692837" y="101003"/>
                </a:lnTo>
                <a:lnTo>
                  <a:pt x="692837" y="65024"/>
                </a:lnTo>
                <a:lnTo>
                  <a:pt x="810530" y="65024"/>
                </a:lnTo>
                <a:lnTo>
                  <a:pt x="810530" y="50501"/>
                </a:lnTo>
                <a:lnTo>
                  <a:pt x="692837" y="50501"/>
                </a:lnTo>
                <a:lnTo>
                  <a:pt x="692837" y="15605"/>
                </a:lnTo>
                <a:close/>
              </a:path>
              <a:path w="1731009" h="198119">
                <a:moveTo>
                  <a:pt x="810530" y="110974"/>
                </a:moveTo>
                <a:lnTo>
                  <a:pt x="751575" y="110974"/>
                </a:lnTo>
                <a:lnTo>
                  <a:pt x="751575" y="115742"/>
                </a:lnTo>
                <a:lnTo>
                  <a:pt x="810530" y="115742"/>
                </a:lnTo>
                <a:lnTo>
                  <a:pt x="810530" y="110974"/>
                </a:lnTo>
                <a:close/>
              </a:path>
              <a:path w="1731009" h="198119">
                <a:moveTo>
                  <a:pt x="810530" y="65024"/>
                </a:moveTo>
                <a:lnTo>
                  <a:pt x="792757" y="65024"/>
                </a:lnTo>
                <a:lnTo>
                  <a:pt x="792757" y="101003"/>
                </a:lnTo>
                <a:lnTo>
                  <a:pt x="810530" y="101003"/>
                </a:lnTo>
                <a:lnTo>
                  <a:pt x="810530" y="65024"/>
                </a:lnTo>
                <a:close/>
              </a:path>
              <a:path w="1731009" h="198119">
                <a:moveTo>
                  <a:pt x="810530" y="15605"/>
                </a:moveTo>
                <a:lnTo>
                  <a:pt x="792757" y="15605"/>
                </a:lnTo>
                <a:lnTo>
                  <a:pt x="792757" y="50501"/>
                </a:lnTo>
                <a:lnTo>
                  <a:pt x="810530" y="50501"/>
                </a:lnTo>
                <a:lnTo>
                  <a:pt x="810530" y="15605"/>
                </a:lnTo>
                <a:close/>
              </a:path>
              <a:path w="1731009" h="198119">
                <a:moveTo>
                  <a:pt x="1070992" y="1517"/>
                </a:moveTo>
                <a:lnTo>
                  <a:pt x="1053219" y="1517"/>
                </a:lnTo>
                <a:lnTo>
                  <a:pt x="1053219" y="197889"/>
                </a:lnTo>
                <a:lnTo>
                  <a:pt x="1070992" y="197889"/>
                </a:lnTo>
                <a:lnTo>
                  <a:pt x="1070992" y="95151"/>
                </a:lnTo>
                <a:lnTo>
                  <a:pt x="1058421" y="95151"/>
                </a:lnTo>
                <a:lnTo>
                  <a:pt x="1058421" y="80196"/>
                </a:lnTo>
                <a:lnTo>
                  <a:pt x="1070992" y="80196"/>
                </a:lnTo>
                <a:lnTo>
                  <a:pt x="1070992" y="1517"/>
                </a:lnTo>
                <a:close/>
              </a:path>
              <a:path w="1731009" h="198119">
                <a:moveTo>
                  <a:pt x="963269" y="48334"/>
                </a:moveTo>
                <a:lnTo>
                  <a:pt x="959801" y="48334"/>
                </a:lnTo>
                <a:lnTo>
                  <a:pt x="959801" y="65024"/>
                </a:lnTo>
                <a:lnTo>
                  <a:pt x="956100" y="90004"/>
                </a:lnTo>
                <a:lnTo>
                  <a:pt x="945794" y="113033"/>
                </a:lnTo>
                <a:lnTo>
                  <a:pt x="930083" y="132323"/>
                </a:lnTo>
                <a:lnTo>
                  <a:pt x="910166" y="146087"/>
                </a:lnTo>
                <a:lnTo>
                  <a:pt x="920353" y="159959"/>
                </a:lnTo>
                <a:lnTo>
                  <a:pt x="941828" y="144454"/>
                </a:lnTo>
                <a:lnTo>
                  <a:pt x="958853" y="122245"/>
                </a:lnTo>
                <a:lnTo>
                  <a:pt x="968954" y="97846"/>
                </a:lnTo>
                <a:lnTo>
                  <a:pt x="967350" y="94156"/>
                </a:lnTo>
                <a:lnTo>
                  <a:pt x="963269" y="65024"/>
                </a:lnTo>
                <a:lnTo>
                  <a:pt x="963269" y="48334"/>
                </a:lnTo>
                <a:close/>
              </a:path>
              <a:path w="1731009" h="198119">
                <a:moveTo>
                  <a:pt x="977358" y="48334"/>
                </a:moveTo>
                <a:lnTo>
                  <a:pt x="974107" y="48334"/>
                </a:lnTo>
                <a:lnTo>
                  <a:pt x="974107" y="65024"/>
                </a:lnTo>
                <a:lnTo>
                  <a:pt x="970066" y="95158"/>
                </a:lnTo>
                <a:lnTo>
                  <a:pt x="968954" y="97846"/>
                </a:lnTo>
                <a:lnTo>
                  <a:pt x="978685" y="120240"/>
                </a:lnTo>
                <a:lnTo>
                  <a:pt x="995913" y="141528"/>
                </a:lnTo>
                <a:lnTo>
                  <a:pt x="1017673" y="156274"/>
                </a:lnTo>
                <a:lnTo>
                  <a:pt x="1027643" y="142402"/>
                </a:lnTo>
                <a:lnTo>
                  <a:pt x="1007624" y="129275"/>
                </a:lnTo>
                <a:lnTo>
                  <a:pt x="991690" y="110865"/>
                </a:lnTo>
                <a:lnTo>
                  <a:pt x="981161" y="88879"/>
                </a:lnTo>
                <a:lnTo>
                  <a:pt x="977358" y="65024"/>
                </a:lnTo>
                <a:lnTo>
                  <a:pt x="977358" y="48334"/>
                </a:lnTo>
                <a:close/>
              </a:path>
              <a:path w="1731009" h="198119">
                <a:moveTo>
                  <a:pt x="974107" y="48334"/>
                </a:moveTo>
                <a:lnTo>
                  <a:pt x="963269" y="48334"/>
                </a:lnTo>
                <a:lnTo>
                  <a:pt x="963269" y="65024"/>
                </a:lnTo>
                <a:lnTo>
                  <a:pt x="967350" y="94156"/>
                </a:lnTo>
                <a:lnTo>
                  <a:pt x="968954" y="97846"/>
                </a:lnTo>
                <a:lnTo>
                  <a:pt x="970067" y="95151"/>
                </a:lnTo>
                <a:lnTo>
                  <a:pt x="974107" y="65024"/>
                </a:lnTo>
                <a:lnTo>
                  <a:pt x="974107" y="48334"/>
                </a:lnTo>
                <a:close/>
              </a:path>
              <a:path w="1731009" h="198119">
                <a:moveTo>
                  <a:pt x="1053219" y="80196"/>
                </a:moveTo>
                <a:lnTo>
                  <a:pt x="1010953" y="80196"/>
                </a:lnTo>
                <a:lnTo>
                  <a:pt x="1010953" y="95151"/>
                </a:lnTo>
                <a:lnTo>
                  <a:pt x="1053219" y="95151"/>
                </a:lnTo>
                <a:lnTo>
                  <a:pt x="1053219" y="80196"/>
                </a:lnTo>
                <a:close/>
              </a:path>
              <a:path w="1731009" h="198119">
                <a:moveTo>
                  <a:pt x="1070992" y="80196"/>
                </a:moveTo>
                <a:lnTo>
                  <a:pt x="1058421" y="80196"/>
                </a:lnTo>
                <a:lnTo>
                  <a:pt x="1058421" y="95151"/>
                </a:lnTo>
                <a:lnTo>
                  <a:pt x="1070992" y="95151"/>
                </a:lnTo>
                <a:lnTo>
                  <a:pt x="1070992" y="80196"/>
                </a:lnTo>
                <a:close/>
              </a:path>
              <a:path w="1731009" h="198119">
                <a:moveTo>
                  <a:pt x="959584" y="35763"/>
                </a:moveTo>
                <a:lnTo>
                  <a:pt x="915585" y="35763"/>
                </a:lnTo>
                <a:lnTo>
                  <a:pt x="915585" y="50285"/>
                </a:lnTo>
                <a:lnTo>
                  <a:pt x="959801" y="50285"/>
                </a:lnTo>
                <a:lnTo>
                  <a:pt x="959801" y="48334"/>
                </a:lnTo>
                <a:lnTo>
                  <a:pt x="1020924" y="48334"/>
                </a:lnTo>
                <a:lnTo>
                  <a:pt x="1020924" y="43782"/>
                </a:lnTo>
                <a:lnTo>
                  <a:pt x="959584" y="43782"/>
                </a:lnTo>
                <a:lnTo>
                  <a:pt x="959584" y="35763"/>
                </a:lnTo>
                <a:close/>
              </a:path>
              <a:path w="1731009" h="198119">
                <a:moveTo>
                  <a:pt x="1020924" y="48334"/>
                </a:moveTo>
                <a:lnTo>
                  <a:pt x="977358" y="48334"/>
                </a:lnTo>
                <a:lnTo>
                  <a:pt x="977358" y="50285"/>
                </a:lnTo>
                <a:lnTo>
                  <a:pt x="1020924" y="50285"/>
                </a:lnTo>
                <a:lnTo>
                  <a:pt x="1020924" y="48334"/>
                </a:lnTo>
                <a:close/>
              </a:path>
              <a:path w="1731009" h="198119">
                <a:moveTo>
                  <a:pt x="977574" y="5201"/>
                </a:moveTo>
                <a:lnTo>
                  <a:pt x="959584" y="5201"/>
                </a:lnTo>
                <a:lnTo>
                  <a:pt x="959584" y="43782"/>
                </a:lnTo>
                <a:lnTo>
                  <a:pt x="977574" y="43782"/>
                </a:lnTo>
                <a:lnTo>
                  <a:pt x="977574" y="5201"/>
                </a:lnTo>
                <a:close/>
              </a:path>
              <a:path w="1731009" h="198119">
                <a:moveTo>
                  <a:pt x="1020924" y="35763"/>
                </a:moveTo>
                <a:lnTo>
                  <a:pt x="977574" y="35763"/>
                </a:lnTo>
                <a:lnTo>
                  <a:pt x="977574" y="43782"/>
                </a:lnTo>
                <a:lnTo>
                  <a:pt x="1020924" y="43782"/>
                </a:lnTo>
                <a:lnTo>
                  <a:pt x="1020924" y="35763"/>
                </a:lnTo>
                <a:close/>
              </a:path>
              <a:path w="1731009" h="198119">
                <a:moveTo>
                  <a:pt x="1269949" y="1517"/>
                </a:moveTo>
                <a:lnTo>
                  <a:pt x="1251959" y="1517"/>
                </a:lnTo>
                <a:lnTo>
                  <a:pt x="1251959" y="197889"/>
                </a:lnTo>
                <a:lnTo>
                  <a:pt x="1269949" y="197889"/>
                </a:lnTo>
                <a:lnTo>
                  <a:pt x="1269949" y="1517"/>
                </a:lnTo>
                <a:close/>
              </a:path>
              <a:path w="1731009" h="198119">
                <a:moveTo>
                  <a:pt x="1210777" y="19940"/>
                </a:moveTo>
                <a:lnTo>
                  <a:pt x="1120177" y="19940"/>
                </a:lnTo>
                <a:lnTo>
                  <a:pt x="1120177" y="34679"/>
                </a:lnTo>
                <a:lnTo>
                  <a:pt x="1192570" y="34679"/>
                </a:lnTo>
                <a:lnTo>
                  <a:pt x="1192570" y="75211"/>
                </a:lnTo>
                <a:lnTo>
                  <a:pt x="1120610" y="75211"/>
                </a:lnTo>
                <a:lnTo>
                  <a:pt x="1120610" y="150638"/>
                </a:lnTo>
                <a:lnTo>
                  <a:pt x="1136866" y="150638"/>
                </a:lnTo>
                <a:lnTo>
                  <a:pt x="1161450" y="150344"/>
                </a:lnTo>
                <a:lnTo>
                  <a:pt x="1185445" y="149257"/>
                </a:lnTo>
                <a:lnTo>
                  <a:pt x="1209805" y="147072"/>
                </a:lnTo>
                <a:lnTo>
                  <a:pt x="1235486" y="143486"/>
                </a:lnTo>
                <a:lnTo>
                  <a:pt x="1235199" y="141318"/>
                </a:lnTo>
                <a:lnTo>
                  <a:pt x="1138600" y="141318"/>
                </a:lnTo>
                <a:lnTo>
                  <a:pt x="1138600" y="135683"/>
                </a:lnTo>
                <a:lnTo>
                  <a:pt x="1136866" y="135683"/>
                </a:lnTo>
                <a:lnTo>
                  <a:pt x="1138600" y="135662"/>
                </a:lnTo>
                <a:lnTo>
                  <a:pt x="1138600" y="89949"/>
                </a:lnTo>
                <a:lnTo>
                  <a:pt x="1210777" y="89949"/>
                </a:lnTo>
                <a:lnTo>
                  <a:pt x="1210777" y="19940"/>
                </a:lnTo>
                <a:close/>
              </a:path>
              <a:path w="1731009" h="198119">
                <a:moveTo>
                  <a:pt x="1233535" y="128747"/>
                </a:moveTo>
                <a:lnTo>
                  <a:pt x="1208403" y="132208"/>
                </a:lnTo>
                <a:lnTo>
                  <a:pt x="1184469" y="134328"/>
                </a:lnTo>
                <a:lnTo>
                  <a:pt x="1160901" y="135392"/>
                </a:lnTo>
                <a:lnTo>
                  <a:pt x="1138600" y="135662"/>
                </a:lnTo>
                <a:lnTo>
                  <a:pt x="1138600" y="141318"/>
                </a:lnTo>
                <a:lnTo>
                  <a:pt x="1235199" y="141318"/>
                </a:lnTo>
                <a:lnTo>
                  <a:pt x="1233535" y="128747"/>
                </a:lnTo>
                <a:close/>
              </a:path>
              <a:path w="1731009" h="198119">
                <a:moveTo>
                  <a:pt x="1138600" y="135662"/>
                </a:moveTo>
                <a:lnTo>
                  <a:pt x="1136866" y="135683"/>
                </a:lnTo>
                <a:lnTo>
                  <a:pt x="1138600" y="135683"/>
                </a:lnTo>
                <a:close/>
              </a:path>
              <a:path w="1731009" h="198119">
                <a:moveTo>
                  <a:pt x="1516972" y="1517"/>
                </a:moveTo>
                <a:lnTo>
                  <a:pt x="1498982" y="1517"/>
                </a:lnTo>
                <a:lnTo>
                  <a:pt x="1498982" y="145870"/>
                </a:lnTo>
                <a:lnTo>
                  <a:pt x="1516972" y="145870"/>
                </a:lnTo>
                <a:lnTo>
                  <a:pt x="1516972" y="76078"/>
                </a:lnTo>
                <a:lnTo>
                  <a:pt x="1511337" y="76078"/>
                </a:lnTo>
                <a:lnTo>
                  <a:pt x="1511337" y="61122"/>
                </a:lnTo>
                <a:lnTo>
                  <a:pt x="1516972" y="61122"/>
                </a:lnTo>
                <a:lnTo>
                  <a:pt x="1516972" y="1517"/>
                </a:lnTo>
                <a:close/>
              </a:path>
              <a:path w="1731009" h="198119">
                <a:moveTo>
                  <a:pt x="1516972" y="61122"/>
                </a:moveTo>
                <a:lnTo>
                  <a:pt x="1511337" y="61122"/>
                </a:lnTo>
                <a:lnTo>
                  <a:pt x="1511337" y="76078"/>
                </a:lnTo>
                <a:lnTo>
                  <a:pt x="1516972" y="76078"/>
                </a:lnTo>
                <a:lnTo>
                  <a:pt x="1516972" y="61122"/>
                </a:lnTo>
                <a:close/>
              </a:path>
              <a:path w="1731009" h="198119">
                <a:moveTo>
                  <a:pt x="1546016" y="61122"/>
                </a:moveTo>
                <a:lnTo>
                  <a:pt x="1516972" y="61122"/>
                </a:lnTo>
                <a:lnTo>
                  <a:pt x="1516972" y="76078"/>
                </a:lnTo>
                <a:lnTo>
                  <a:pt x="1546016" y="76078"/>
                </a:lnTo>
                <a:lnTo>
                  <a:pt x="1546016" y="61122"/>
                </a:lnTo>
                <a:close/>
              </a:path>
              <a:path w="1731009" h="198119">
                <a:moveTo>
                  <a:pt x="1412934" y="131131"/>
                </a:moveTo>
                <a:lnTo>
                  <a:pt x="1394944" y="131131"/>
                </a:lnTo>
                <a:lnTo>
                  <a:pt x="1394944" y="193338"/>
                </a:lnTo>
                <a:lnTo>
                  <a:pt x="1525859" y="193338"/>
                </a:lnTo>
                <a:lnTo>
                  <a:pt x="1525859" y="184451"/>
                </a:lnTo>
                <a:lnTo>
                  <a:pt x="1412934" y="184451"/>
                </a:lnTo>
                <a:lnTo>
                  <a:pt x="1412934" y="131131"/>
                </a:lnTo>
                <a:close/>
              </a:path>
              <a:path w="1731009" h="198119">
                <a:moveTo>
                  <a:pt x="1525859" y="178599"/>
                </a:moveTo>
                <a:lnTo>
                  <a:pt x="1412934" y="178599"/>
                </a:lnTo>
                <a:lnTo>
                  <a:pt x="1412934" y="184451"/>
                </a:lnTo>
                <a:lnTo>
                  <a:pt x="1525859" y="184451"/>
                </a:lnTo>
                <a:lnTo>
                  <a:pt x="1525859" y="178599"/>
                </a:lnTo>
                <a:close/>
              </a:path>
              <a:path w="1731009" h="198119">
                <a:moveTo>
                  <a:pt x="1419653" y="15389"/>
                </a:moveTo>
                <a:lnTo>
                  <a:pt x="1399316" y="18978"/>
                </a:lnTo>
                <a:lnTo>
                  <a:pt x="1383104" y="28989"/>
                </a:lnTo>
                <a:lnTo>
                  <a:pt x="1372379" y="44284"/>
                </a:lnTo>
                <a:lnTo>
                  <a:pt x="1368501" y="63723"/>
                </a:lnTo>
                <a:lnTo>
                  <a:pt x="1372379" y="83254"/>
                </a:lnTo>
                <a:lnTo>
                  <a:pt x="1383104" y="98538"/>
                </a:lnTo>
                <a:lnTo>
                  <a:pt x="1399316" y="108498"/>
                </a:lnTo>
                <a:lnTo>
                  <a:pt x="1419653" y="112058"/>
                </a:lnTo>
                <a:lnTo>
                  <a:pt x="1439990" y="108498"/>
                </a:lnTo>
                <a:lnTo>
                  <a:pt x="1456202" y="98538"/>
                </a:lnTo>
                <a:lnTo>
                  <a:pt x="1457818" y="96235"/>
                </a:lnTo>
                <a:lnTo>
                  <a:pt x="1419653" y="96235"/>
                </a:lnTo>
                <a:lnTo>
                  <a:pt x="1406357" y="93868"/>
                </a:lnTo>
                <a:lnTo>
                  <a:pt x="1395702" y="87213"/>
                </a:lnTo>
                <a:lnTo>
                  <a:pt x="1388624" y="76941"/>
                </a:lnTo>
                <a:lnTo>
                  <a:pt x="1386057" y="63723"/>
                </a:lnTo>
                <a:lnTo>
                  <a:pt x="1388624" y="50596"/>
                </a:lnTo>
                <a:lnTo>
                  <a:pt x="1395702" y="40314"/>
                </a:lnTo>
                <a:lnTo>
                  <a:pt x="1406357" y="33609"/>
                </a:lnTo>
                <a:lnTo>
                  <a:pt x="1419653" y="31211"/>
                </a:lnTo>
                <a:lnTo>
                  <a:pt x="1457760" y="31211"/>
                </a:lnTo>
                <a:lnTo>
                  <a:pt x="1456202" y="28989"/>
                </a:lnTo>
                <a:lnTo>
                  <a:pt x="1439990" y="18978"/>
                </a:lnTo>
                <a:lnTo>
                  <a:pt x="1419653" y="15389"/>
                </a:lnTo>
                <a:close/>
              </a:path>
              <a:path w="1731009" h="198119">
                <a:moveTo>
                  <a:pt x="1457760" y="31211"/>
                </a:moveTo>
                <a:lnTo>
                  <a:pt x="1419653" y="31211"/>
                </a:lnTo>
                <a:lnTo>
                  <a:pt x="1432949" y="33609"/>
                </a:lnTo>
                <a:lnTo>
                  <a:pt x="1443604" y="40314"/>
                </a:lnTo>
                <a:lnTo>
                  <a:pt x="1450682" y="50596"/>
                </a:lnTo>
                <a:lnTo>
                  <a:pt x="1453249" y="63723"/>
                </a:lnTo>
                <a:lnTo>
                  <a:pt x="1450682" y="76941"/>
                </a:lnTo>
                <a:lnTo>
                  <a:pt x="1443604" y="87213"/>
                </a:lnTo>
                <a:lnTo>
                  <a:pt x="1432949" y="93868"/>
                </a:lnTo>
                <a:lnTo>
                  <a:pt x="1419653" y="96235"/>
                </a:lnTo>
                <a:lnTo>
                  <a:pt x="1457818" y="96235"/>
                </a:lnTo>
                <a:lnTo>
                  <a:pt x="1466928" y="83254"/>
                </a:lnTo>
                <a:lnTo>
                  <a:pt x="1470805" y="63723"/>
                </a:lnTo>
                <a:lnTo>
                  <a:pt x="1466928" y="44284"/>
                </a:lnTo>
                <a:lnTo>
                  <a:pt x="1457760" y="31211"/>
                </a:lnTo>
                <a:close/>
              </a:path>
              <a:path w="1731009" h="198119">
                <a:moveTo>
                  <a:pt x="1730451" y="1733"/>
                </a:moveTo>
                <a:lnTo>
                  <a:pt x="1713111" y="1733"/>
                </a:lnTo>
                <a:lnTo>
                  <a:pt x="1713111" y="197672"/>
                </a:lnTo>
                <a:lnTo>
                  <a:pt x="1730451" y="197672"/>
                </a:lnTo>
                <a:lnTo>
                  <a:pt x="1730451" y="96235"/>
                </a:lnTo>
                <a:lnTo>
                  <a:pt x="1717879" y="96235"/>
                </a:lnTo>
                <a:lnTo>
                  <a:pt x="1717879" y="81496"/>
                </a:lnTo>
                <a:lnTo>
                  <a:pt x="1730451" y="81496"/>
                </a:lnTo>
                <a:lnTo>
                  <a:pt x="1730451" y="1733"/>
                </a:lnTo>
                <a:close/>
              </a:path>
              <a:path w="1731009" h="198119">
                <a:moveTo>
                  <a:pt x="1685584" y="6068"/>
                </a:moveTo>
                <a:lnTo>
                  <a:pt x="1668678" y="6068"/>
                </a:lnTo>
                <a:lnTo>
                  <a:pt x="1668678" y="187702"/>
                </a:lnTo>
                <a:lnTo>
                  <a:pt x="1685584" y="187702"/>
                </a:lnTo>
                <a:lnTo>
                  <a:pt x="1685584" y="96235"/>
                </a:lnTo>
                <a:lnTo>
                  <a:pt x="1680166" y="96235"/>
                </a:lnTo>
                <a:lnTo>
                  <a:pt x="1680166" y="81496"/>
                </a:lnTo>
                <a:lnTo>
                  <a:pt x="1685584" y="81496"/>
                </a:lnTo>
                <a:lnTo>
                  <a:pt x="1685584" y="6068"/>
                </a:lnTo>
                <a:close/>
              </a:path>
              <a:path w="1731009" h="198119">
                <a:moveTo>
                  <a:pt x="1685584" y="81496"/>
                </a:moveTo>
                <a:lnTo>
                  <a:pt x="1680166" y="81496"/>
                </a:lnTo>
                <a:lnTo>
                  <a:pt x="1680166" y="96235"/>
                </a:lnTo>
                <a:lnTo>
                  <a:pt x="1685584" y="96235"/>
                </a:lnTo>
                <a:lnTo>
                  <a:pt x="1685584" y="81496"/>
                </a:lnTo>
                <a:close/>
              </a:path>
              <a:path w="1731009" h="198119">
                <a:moveTo>
                  <a:pt x="1713111" y="81496"/>
                </a:moveTo>
                <a:lnTo>
                  <a:pt x="1685584" y="81496"/>
                </a:lnTo>
                <a:lnTo>
                  <a:pt x="1685584" y="96235"/>
                </a:lnTo>
                <a:lnTo>
                  <a:pt x="1713111" y="96235"/>
                </a:lnTo>
                <a:lnTo>
                  <a:pt x="1713111" y="81496"/>
                </a:lnTo>
                <a:close/>
              </a:path>
              <a:path w="1731009" h="198119">
                <a:moveTo>
                  <a:pt x="1730451" y="81496"/>
                </a:moveTo>
                <a:lnTo>
                  <a:pt x="1717879" y="81496"/>
                </a:lnTo>
                <a:lnTo>
                  <a:pt x="1717879" y="96235"/>
                </a:lnTo>
                <a:lnTo>
                  <a:pt x="1730451" y="96235"/>
                </a:lnTo>
                <a:lnTo>
                  <a:pt x="1730451" y="81496"/>
                </a:lnTo>
                <a:close/>
              </a:path>
              <a:path w="1731009" h="198119">
                <a:moveTo>
                  <a:pt x="1591733" y="25359"/>
                </a:moveTo>
                <a:lnTo>
                  <a:pt x="1573743" y="25359"/>
                </a:lnTo>
                <a:lnTo>
                  <a:pt x="1573743" y="146954"/>
                </a:lnTo>
                <a:lnTo>
                  <a:pt x="1586314" y="146954"/>
                </a:lnTo>
                <a:lnTo>
                  <a:pt x="1602408" y="146703"/>
                </a:lnTo>
                <a:lnTo>
                  <a:pt x="1619314" y="145762"/>
                </a:lnTo>
                <a:lnTo>
                  <a:pt x="1637277" y="143845"/>
                </a:lnTo>
                <a:lnTo>
                  <a:pt x="1656540" y="140668"/>
                </a:lnTo>
                <a:lnTo>
                  <a:pt x="1656269" y="138501"/>
                </a:lnTo>
                <a:lnTo>
                  <a:pt x="1591733" y="138501"/>
                </a:lnTo>
                <a:lnTo>
                  <a:pt x="1591733" y="131348"/>
                </a:lnTo>
                <a:lnTo>
                  <a:pt x="1586314" y="131348"/>
                </a:lnTo>
                <a:lnTo>
                  <a:pt x="1591733" y="131250"/>
                </a:lnTo>
                <a:lnTo>
                  <a:pt x="1591733" y="25359"/>
                </a:lnTo>
                <a:close/>
              </a:path>
              <a:path w="1731009" h="198119">
                <a:moveTo>
                  <a:pt x="1654589" y="125062"/>
                </a:moveTo>
                <a:lnTo>
                  <a:pt x="1635966" y="128148"/>
                </a:lnTo>
                <a:lnTo>
                  <a:pt x="1618420" y="130075"/>
                </a:lnTo>
                <a:lnTo>
                  <a:pt x="1601890" y="131067"/>
                </a:lnTo>
                <a:lnTo>
                  <a:pt x="1591733" y="131250"/>
                </a:lnTo>
                <a:lnTo>
                  <a:pt x="1591733" y="138501"/>
                </a:lnTo>
                <a:lnTo>
                  <a:pt x="1656269" y="138501"/>
                </a:lnTo>
                <a:lnTo>
                  <a:pt x="1654589" y="125062"/>
                </a:lnTo>
                <a:close/>
              </a:path>
              <a:path w="1731009" h="198119">
                <a:moveTo>
                  <a:pt x="1591733" y="131250"/>
                </a:moveTo>
                <a:lnTo>
                  <a:pt x="1586314" y="131348"/>
                </a:lnTo>
                <a:lnTo>
                  <a:pt x="1591733" y="1313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114064" y="2501195"/>
            <a:ext cx="27305" cy="560705"/>
          </a:xfrm>
          <a:custGeom>
            <a:avLst/>
            <a:gdLst/>
            <a:ahLst/>
            <a:cxnLst/>
            <a:rect l="l" t="t" r="r" b="b"/>
            <a:pathLst>
              <a:path w="27304" h="560705">
                <a:moveTo>
                  <a:pt x="0" y="560352"/>
                </a:moveTo>
                <a:lnTo>
                  <a:pt x="27093" y="560352"/>
                </a:lnTo>
                <a:lnTo>
                  <a:pt x="27093" y="0"/>
                </a:lnTo>
                <a:lnTo>
                  <a:pt x="0" y="0"/>
                </a:lnTo>
                <a:lnTo>
                  <a:pt x="0" y="5603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114064" y="2077156"/>
            <a:ext cx="27305" cy="54610"/>
          </a:xfrm>
          <a:custGeom>
            <a:avLst/>
            <a:gdLst/>
            <a:ahLst/>
            <a:cxnLst/>
            <a:rect l="l" t="t" r="r" b="b"/>
            <a:pathLst>
              <a:path w="27304" h="54610">
                <a:moveTo>
                  <a:pt x="0" y="54468"/>
                </a:moveTo>
                <a:lnTo>
                  <a:pt x="27093" y="54468"/>
                </a:lnTo>
                <a:lnTo>
                  <a:pt x="27093" y="0"/>
                </a:lnTo>
                <a:lnTo>
                  <a:pt x="0" y="0"/>
                </a:lnTo>
                <a:lnTo>
                  <a:pt x="0" y="5446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21735" y="2545651"/>
            <a:ext cx="11289030" cy="45085"/>
          </a:xfrm>
          <a:custGeom>
            <a:avLst/>
            <a:gdLst/>
            <a:ahLst/>
            <a:cxnLst/>
            <a:rect l="l" t="t" r="r" b="b"/>
            <a:pathLst>
              <a:path w="11289030" h="45085">
                <a:moveTo>
                  <a:pt x="0" y="27093"/>
                </a:moveTo>
                <a:lnTo>
                  <a:pt x="11288887" y="44658"/>
                </a:lnTo>
                <a:lnTo>
                  <a:pt x="11288986" y="17565"/>
                </a:lnTo>
                <a:lnTo>
                  <a:pt x="98" y="0"/>
                </a:lnTo>
                <a:lnTo>
                  <a:pt x="0" y="270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953097" y="2243907"/>
            <a:ext cx="771525" cy="196850"/>
          </a:xfrm>
          <a:custGeom>
            <a:avLst/>
            <a:gdLst/>
            <a:ahLst/>
            <a:cxnLst/>
            <a:rect l="l" t="t" r="r" b="b"/>
            <a:pathLst>
              <a:path w="771525" h="196850">
                <a:moveTo>
                  <a:pt x="153023" y="0"/>
                </a:moveTo>
                <a:lnTo>
                  <a:pt x="135033" y="0"/>
                </a:lnTo>
                <a:lnTo>
                  <a:pt x="135033" y="196372"/>
                </a:lnTo>
                <a:lnTo>
                  <a:pt x="153023" y="196372"/>
                </a:lnTo>
                <a:lnTo>
                  <a:pt x="153023" y="0"/>
                </a:lnTo>
                <a:close/>
              </a:path>
              <a:path w="771525" h="196850">
                <a:moveTo>
                  <a:pt x="49634" y="15172"/>
                </a:moveTo>
                <a:lnTo>
                  <a:pt x="29718" y="19988"/>
                </a:lnTo>
                <a:lnTo>
                  <a:pt x="14007" y="33704"/>
                </a:lnTo>
                <a:lnTo>
                  <a:pt x="3701" y="55222"/>
                </a:lnTo>
                <a:lnTo>
                  <a:pt x="0" y="83447"/>
                </a:lnTo>
                <a:lnTo>
                  <a:pt x="3701" y="111797"/>
                </a:lnTo>
                <a:lnTo>
                  <a:pt x="14007" y="133380"/>
                </a:lnTo>
                <a:lnTo>
                  <a:pt x="29718" y="147120"/>
                </a:lnTo>
                <a:lnTo>
                  <a:pt x="49634" y="151939"/>
                </a:lnTo>
                <a:lnTo>
                  <a:pt x="69677" y="147120"/>
                </a:lnTo>
                <a:lnTo>
                  <a:pt x="82310" y="136116"/>
                </a:lnTo>
                <a:lnTo>
                  <a:pt x="49634" y="136116"/>
                </a:lnTo>
                <a:lnTo>
                  <a:pt x="36508" y="132367"/>
                </a:lnTo>
                <a:lnTo>
                  <a:pt x="26226" y="121730"/>
                </a:lnTo>
                <a:lnTo>
                  <a:pt x="19520" y="105118"/>
                </a:lnTo>
                <a:lnTo>
                  <a:pt x="17122" y="83447"/>
                </a:lnTo>
                <a:lnTo>
                  <a:pt x="19520" y="61969"/>
                </a:lnTo>
                <a:lnTo>
                  <a:pt x="26226" y="45570"/>
                </a:lnTo>
                <a:lnTo>
                  <a:pt x="36508" y="35106"/>
                </a:lnTo>
                <a:lnTo>
                  <a:pt x="49634" y="31428"/>
                </a:lnTo>
                <a:lnTo>
                  <a:pt x="82834" y="31428"/>
                </a:lnTo>
                <a:lnTo>
                  <a:pt x="69677" y="19988"/>
                </a:lnTo>
                <a:lnTo>
                  <a:pt x="49634" y="15172"/>
                </a:lnTo>
                <a:close/>
              </a:path>
              <a:path w="771525" h="196850">
                <a:moveTo>
                  <a:pt x="82834" y="31428"/>
                </a:moveTo>
                <a:lnTo>
                  <a:pt x="49634" y="31428"/>
                </a:lnTo>
                <a:lnTo>
                  <a:pt x="62853" y="35106"/>
                </a:lnTo>
                <a:lnTo>
                  <a:pt x="73124" y="45570"/>
                </a:lnTo>
                <a:lnTo>
                  <a:pt x="79779" y="61969"/>
                </a:lnTo>
                <a:lnTo>
                  <a:pt x="82146" y="83447"/>
                </a:lnTo>
                <a:lnTo>
                  <a:pt x="79779" y="105118"/>
                </a:lnTo>
                <a:lnTo>
                  <a:pt x="73124" y="121730"/>
                </a:lnTo>
                <a:lnTo>
                  <a:pt x="62853" y="132367"/>
                </a:lnTo>
                <a:lnTo>
                  <a:pt x="49634" y="136116"/>
                </a:lnTo>
                <a:lnTo>
                  <a:pt x="82310" y="136116"/>
                </a:lnTo>
                <a:lnTo>
                  <a:pt x="85452" y="133380"/>
                </a:lnTo>
                <a:lnTo>
                  <a:pt x="95781" y="111797"/>
                </a:lnTo>
                <a:lnTo>
                  <a:pt x="99486" y="83447"/>
                </a:lnTo>
                <a:lnTo>
                  <a:pt x="95781" y="55222"/>
                </a:lnTo>
                <a:lnTo>
                  <a:pt x="85452" y="33704"/>
                </a:lnTo>
                <a:lnTo>
                  <a:pt x="82834" y="31428"/>
                </a:lnTo>
                <a:close/>
              </a:path>
              <a:path w="771525" h="196850">
                <a:moveTo>
                  <a:pt x="235803" y="97102"/>
                </a:moveTo>
                <a:lnTo>
                  <a:pt x="192020" y="97102"/>
                </a:lnTo>
                <a:lnTo>
                  <a:pt x="192020" y="111624"/>
                </a:lnTo>
                <a:lnTo>
                  <a:pt x="369102" y="111624"/>
                </a:lnTo>
                <a:lnTo>
                  <a:pt x="369102" y="103604"/>
                </a:lnTo>
                <a:lnTo>
                  <a:pt x="235803" y="103604"/>
                </a:lnTo>
                <a:lnTo>
                  <a:pt x="235803" y="97102"/>
                </a:lnTo>
                <a:close/>
              </a:path>
              <a:path w="771525" h="196850">
                <a:moveTo>
                  <a:pt x="235803" y="68785"/>
                </a:moveTo>
                <a:lnTo>
                  <a:pt x="235803" y="103604"/>
                </a:lnTo>
                <a:lnTo>
                  <a:pt x="253576" y="103604"/>
                </a:lnTo>
                <a:lnTo>
                  <a:pt x="253490" y="74193"/>
                </a:lnTo>
                <a:lnTo>
                  <a:pt x="251886" y="74056"/>
                </a:lnTo>
                <a:lnTo>
                  <a:pt x="235803" y="68785"/>
                </a:lnTo>
                <a:close/>
              </a:path>
              <a:path w="771525" h="196850">
                <a:moveTo>
                  <a:pt x="307763" y="97102"/>
                </a:moveTo>
                <a:lnTo>
                  <a:pt x="253576" y="97102"/>
                </a:lnTo>
                <a:lnTo>
                  <a:pt x="253576" y="103604"/>
                </a:lnTo>
                <a:lnTo>
                  <a:pt x="307763" y="103604"/>
                </a:lnTo>
                <a:lnTo>
                  <a:pt x="307763" y="97102"/>
                </a:lnTo>
                <a:close/>
              </a:path>
              <a:path w="771525" h="196850">
                <a:moveTo>
                  <a:pt x="325536" y="68758"/>
                </a:moveTo>
                <a:lnTo>
                  <a:pt x="309361" y="74056"/>
                </a:lnTo>
                <a:lnTo>
                  <a:pt x="307763" y="74193"/>
                </a:lnTo>
                <a:lnTo>
                  <a:pt x="307763" y="103604"/>
                </a:lnTo>
                <a:lnTo>
                  <a:pt x="325536" y="103604"/>
                </a:lnTo>
                <a:lnTo>
                  <a:pt x="325536" y="68758"/>
                </a:lnTo>
                <a:close/>
              </a:path>
              <a:path w="771525" h="196850">
                <a:moveTo>
                  <a:pt x="369102" y="97102"/>
                </a:moveTo>
                <a:lnTo>
                  <a:pt x="325536" y="97102"/>
                </a:lnTo>
                <a:lnTo>
                  <a:pt x="325536" y="103604"/>
                </a:lnTo>
                <a:lnTo>
                  <a:pt x="369102" y="103604"/>
                </a:lnTo>
                <a:lnTo>
                  <a:pt x="369102" y="97102"/>
                </a:lnTo>
                <a:close/>
              </a:path>
              <a:path w="771525" h="196850">
                <a:moveTo>
                  <a:pt x="307763" y="66541"/>
                </a:moveTo>
                <a:lnTo>
                  <a:pt x="253576" y="66541"/>
                </a:lnTo>
                <a:lnTo>
                  <a:pt x="253576" y="74200"/>
                </a:lnTo>
                <a:lnTo>
                  <a:pt x="280670" y="76511"/>
                </a:lnTo>
                <a:lnTo>
                  <a:pt x="307677" y="74200"/>
                </a:lnTo>
                <a:lnTo>
                  <a:pt x="307763" y="66541"/>
                </a:lnTo>
                <a:close/>
              </a:path>
              <a:path w="771525" h="196850">
                <a:moveTo>
                  <a:pt x="253576" y="66541"/>
                </a:moveTo>
                <a:lnTo>
                  <a:pt x="235803" y="66541"/>
                </a:lnTo>
                <a:lnTo>
                  <a:pt x="235803" y="68785"/>
                </a:lnTo>
                <a:lnTo>
                  <a:pt x="251886" y="74056"/>
                </a:lnTo>
                <a:lnTo>
                  <a:pt x="253576" y="74200"/>
                </a:lnTo>
                <a:lnTo>
                  <a:pt x="253576" y="66541"/>
                </a:lnTo>
                <a:close/>
              </a:path>
              <a:path w="771525" h="196850">
                <a:moveTo>
                  <a:pt x="325536" y="66541"/>
                </a:moveTo>
                <a:lnTo>
                  <a:pt x="307763" y="66541"/>
                </a:lnTo>
                <a:lnTo>
                  <a:pt x="307763" y="74193"/>
                </a:lnTo>
                <a:lnTo>
                  <a:pt x="309361" y="74056"/>
                </a:lnTo>
                <a:lnTo>
                  <a:pt x="325452" y="68785"/>
                </a:lnTo>
                <a:lnTo>
                  <a:pt x="325536" y="66541"/>
                </a:lnTo>
                <a:close/>
              </a:path>
              <a:path w="771525" h="196850">
                <a:moveTo>
                  <a:pt x="280670" y="3684"/>
                </a:moveTo>
                <a:lnTo>
                  <a:pt x="251886" y="6177"/>
                </a:lnTo>
                <a:lnTo>
                  <a:pt x="230195" y="13384"/>
                </a:lnTo>
                <a:lnTo>
                  <a:pt x="216509" y="24898"/>
                </a:lnTo>
                <a:lnTo>
                  <a:pt x="211744" y="40314"/>
                </a:lnTo>
                <a:lnTo>
                  <a:pt x="216509" y="55571"/>
                </a:lnTo>
                <a:lnTo>
                  <a:pt x="230195" y="66947"/>
                </a:lnTo>
                <a:lnTo>
                  <a:pt x="235803" y="68785"/>
                </a:lnTo>
                <a:lnTo>
                  <a:pt x="235803" y="66541"/>
                </a:lnTo>
                <a:lnTo>
                  <a:pt x="331554" y="66541"/>
                </a:lnTo>
                <a:lnTo>
                  <a:pt x="336265" y="62639"/>
                </a:lnTo>
                <a:lnTo>
                  <a:pt x="280670" y="62639"/>
                </a:lnTo>
                <a:lnTo>
                  <a:pt x="259611" y="61132"/>
                </a:lnTo>
                <a:lnTo>
                  <a:pt x="243714" y="56760"/>
                </a:lnTo>
                <a:lnTo>
                  <a:pt x="233669" y="49746"/>
                </a:lnTo>
                <a:lnTo>
                  <a:pt x="230168" y="40314"/>
                </a:lnTo>
                <a:lnTo>
                  <a:pt x="233669" y="30757"/>
                </a:lnTo>
                <a:lnTo>
                  <a:pt x="243714" y="23679"/>
                </a:lnTo>
                <a:lnTo>
                  <a:pt x="259611" y="19283"/>
                </a:lnTo>
                <a:lnTo>
                  <a:pt x="280670" y="17773"/>
                </a:lnTo>
                <a:lnTo>
                  <a:pt x="336299" y="17773"/>
                </a:lnTo>
                <a:lnTo>
                  <a:pt x="331063" y="13384"/>
                </a:lnTo>
                <a:lnTo>
                  <a:pt x="309361" y="6177"/>
                </a:lnTo>
                <a:lnTo>
                  <a:pt x="280670" y="3684"/>
                </a:lnTo>
                <a:close/>
              </a:path>
              <a:path w="771525" h="196850">
                <a:moveTo>
                  <a:pt x="331554" y="66541"/>
                </a:moveTo>
                <a:lnTo>
                  <a:pt x="325536" y="66541"/>
                </a:lnTo>
                <a:lnTo>
                  <a:pt x="325536" y="68758"/>
                </a:lnTo>
                <a:lnTo>
                  <a:pt x="331063" y="66947"/>
                </a:lnTo>
                <a:lnTo>
                  <a:pt x="331554" y="66541"/>
                </a:lnTo>
                <a:close/>
              </a:path>
              <a:path w="771525" h="196850">
                <a:moveTo>
                  <a:pt x="336299" y="17773"/>
                </a:moveTo>
                <a:lnTo>
                  <a:pt x="280670" y="17773"/>
                </a:lnTo>
                <a:lnTo>
                  <a:pt x="301728" y="19283"/>
                </a:lnTo>
                <a:lnTo>
                  <a:pt x="317625" y="23679"/>
                </a:lnTo>
                <a:lnTo>
                  <a:pt x="327670" y="30757"/>
                </a:lnTo>
                <a:lnTo>
                  <a:pt x="331172" y="40314"/>
                </a:lnTo>
                <a:lnTo>
                  <a:pt x="327670" y="49746"/>
                </a:lnTo>
                <a:lnTo>
                  <a:pt x="317625" y="56760"/>
                </a:lnTo>
                <a:lnTo>
                  <a:pt x="301728" y="61132"/>
                </a:lnTo>
                <a:lnTo>
                  <a:pt x="280670" y="62639"/>
                </a:lnTo>
                <a:lnTo>
                  <a:pt x="336265" y="62639"/>
                </a:lnTo>
                <a:lnTo>
                  <a:pt x="344799" y="55571"/>
                </a:lnTo>
                <a:lnTo>
                  <a:pt x="349595" y="40314"/>
                </a:lnTo>
                <a:lnTo>
                  <a:pt x="344799" y="24898"/>
                </a:lnTo>
                <a:lnTo>
                  <a:pt x="336299" y="17773"/>
                </a:lnTo>
                <a:close/>
              </a:path>
              <a:path w="771525" h="196850">
                <a:moveTo>
                  <a:pt x="280453" y="126363"/>
                </a:moveTo>
                <a:lnTo>
                  <a:pt x="252215" y="128642"/>
                </a:lnTo>
                <a:lnTo>
                  <a:pt x="231089" y="135331"/>
                </a:lnTo>
                <a:lnTo>
                  <a:pt x="217847" y="146205"/>
                </a:lnTo>
                <a:lnTo>
                  <a:pt x="213261" y="161042"/>
                </a:lnTo>
                <a:lnTo>
                  <a:pt x="217847" y="175913"/>
                </a:lnTo>
                <a:lnTo>
                  <a:pt x="231089" y="186862"/>
                </a:lnTo>
                <a:lnTo>
                  <a:pt x="252215" y="193625"/>
                </a:lnTo>
                <a:lnTo>
                  <a:pt x="280453" y="195938"/>
                </a:lnTo>
                <a:lnTo>
                  <a:pt x="308691" y="193625"/>
                </a:lnTo>
                <a:lnTo>
                  <a:pt x="329817" y="186862"/>
                </a:lnTo>
                <a:lnTo>
                  <a:pt x="335879" y="181850"/>
                </a:lnTo>
                <a:lnTo>
                  <a:pt x="280453" y="181850"/>
                </a:lnTo>
                <a:lnTo>
                  <a:pt x="259906" y="180489"/>
                </a:lnTo>
                <a:lnTo>
                  <a:pt x="244500" y="176485"/>
                </a:lnTo>
                <a:lnTo>
                  <a:pt x="234824" y="169963"/>
                </a:lnTo>
                <a:lnTo>
                  <a:pt x="231468" y="161042"/>
                </a:lnTo>
                <a:lnTo>
                  <a:pt x="234824" y="152213"/>
                </a:lnTo>
                <a:lnTo>
                  <a:pt x="244500" y="145680"/>
                </a:lnTo>
                <a:lnTo>
                  <a:pt x="259906" y="141627"/>
                </a:lnTo>
                <a:lnTo>
                  <a:pt x="280453" y="140235"/>
                </a:lnTo>
                <a:lnTo>
                  <a:pt x="335788" y="140235"/>
                </a:lnTo>
                <a:lnTo>
                  <a:pt x="329817" y="135331"/>
                </a:lnTo>
                <a:lnTo>
                  <a:pt x="308691" y="128642"/>
                </a:lnTo>
                <a:lnTo>
                  <a:pt x="280453" y="126363"/>
                </a:lnTo>
                <a:close/>
              </a:path>
              <a:path w="771525" h="196850">
                <a:moveTo>
                  <a:pt x="335788" y="140235"/>
                </a:moveTo>
                <a:lnTo>
                  <a:pt x="280453" y="140235"/>
                </a:lnTo>
                <a:lnTo>
                  <a:pt x="301091" y="141627"/>
                </a:lnTo>
                <a:lnTo>
                  <a:pt x="316487" y="145680"/>
                </a:lnTo>
                <a:lnTo>
                  <a:pt x="326112" y="152213"/>
                </a:lnTo>
                <a:lnTo>
                  <a:pt x="329438" y="161042"/>
                </a:lnTo>
                <a:lnTo>
                  <a:pt x="326112" y="169963"/>
                </a:lnTo>
                <a:lnTo>
                  <a:pt x="316487" y="176485"/>
                </a:lnTo>
                <a:lnTo>
                  <a:pt x="301091" y="180489"/>
                </a:lnTo>
                <a:lnTo>
                  <a:pt x="280453" y="181850"/>
                </a:lnTo>
                <a:lnTo>
                  <a:pt x="335879" y="181850"/>
                </a:lnTo>
                <a:lnTo>
                  <a:pt x="343059" y="175913"/>
                </a:lnTo>
                <a:lnTo>
                  <a:pt x="347644" y="161042"/>
                </a:lnTo>
                <a:lnTo>
                  <a:pt x="343059" y="146205"/>
                </a:lnTo>
                <a:lnTo>
                  <a:pt x="335788" y="140235"/>
                </a:lnTo>
                <a:close/>
              </a:path>
              <a:path w="771525" h="196850">
                <a:moveTo>
                  <a:pt x="543566" y="216"/>
                </a:moveTo>
                <a:lnTo>
                  <a:pt x="525576" y="216"/>
                </a:lnTo>
                <a:lnTo>
                  <a:pt x="525576" y="116609"/>
                </a:lnTo>
                <a:lnTo>
                  <a:pt x="543566" y="116609"/>
                </a:lnTo>
                <a:lnTo>
                  <a:pt x="543566" y="86915"/>
                </a:lnTo>
                <a:lnTo>
                  <a:pt x="538148" y="86915"/>
                </a:lnTo>
                <a:lnTo>
                  <a:pt x="538148" y="71959"/>
                </a:lnTo>
                <a:lnTo>
                  <a:pt x="543566" y="71959"/>
                </a:lnTo>
                <a:lnTo>
                  <a:pt x="543566" y="45083"/>
                </a:lnTo>
                <a:lnTo>
                  <a:pt x="538148" y="45083"/>
                </a:lnTo>
                <a:lnTo>
                  <a:pt x="538148" y="29911"/>
                </a:lnTo>
                <a:lnTo>
                  <a:pt x="543566" y="29911"/>
                </a:lnTo>
                <a:lnTo>
                  <a:pt x="543566" y="216"/>
                </a:lnTo>
                <a:close/>
              </a:path>
              <a:path w="771525" h="196850">
                <a:moveTo>
                  <a:pt x="543566" y="71959"/>
                </a:moveTo>
                <a:lnTo>
                  <a:pt x="538148" y="71959"/>
                </a:lnTo>
                <a:lnTo>
                  <a:pt x="538148" y="86915"/>
                </a:lnTo>
                <a:lnTo>
                  <a:pt x="543566" y="86915"/>
                </a:lnTo>
                <a:lnTo>
                  <a:pt x="543566" y="71959"/>
                </a:lnTo>
                <a:close/>
              </a:path>
              <a:path w="771525" h="196850">
                <a:moveTo>
                  <a:pt x="572177" y="71959"/>
                </a:moveTo>
                <a:lnTo>
                  <a:pt x="543566" y="71959"/>
                </a:lnTo>
                <a:lnTo>
                  <a:pt x="543566" y="86915"/>
                </a:lnTo>
                <a:lnTo>
                  <a:pt x="572177" y="86915"/>
                </a:lnTo>
                <a:lnTo>
                  <a:pt x="572177" y="71959"/>
                </a:lnTo>
                <a:close/>
              </a:path>
              <a:path w="771525" h="196850">
                <a:moveTo>
                  <a:pt x="543566" y="29911"/>
                </a:moveTo>
                <a:lnTo>
                  <a:pt x="538148" y="29911"/>
                </a:lnTo>
                <a:lnTo>
                  <a:pt x="538148" y="45083"/>
                </a:lnTo>
                <a:lnTo>
                  <a:pt x="543566" y="45083"/>
                </a:lnTo>
                <a:lnTo>
                  <a:pt x="543566" y="29911"/>
                </a:lnTo>
                <a:close/>
              </a:path>
              <a:path w="771525" h="196850">
                <a:moveTo>
                  <a:pt x="572177" y="29911"/>
                </a:moveTo>
                <a:lnTo>
                  <a:pt x="543566" y="29911"/>
                </a:lnTo>
                <a:lnTo>
                  <a:pt x="543566" y="45083"/>
                </a:lnTo>
                <a:lnTo>
                  <a:pt x="572177" y="45083"/>
                </a:lnTo>
                <a:lnTo>
                  <a:pt x="572177" y="29911"/>
                </a:lnTo>
                <a:close/>
              </a:path>
              <a:path w="771525" h="196850">
                <a:moveTo>
                  <a:pt x="543566" y="125929"/>
                </a:moveTo>
                <a:lnTo>
                  <a:pt x="416336" y="125929"/>
                </a:lnTo>
                <a:lnTo>
                  <a:pt x="416336" y="140451"/>
                </a:lnTo>
                <a:lnTo>
                  <a:pt x="525576" y="140451"/>
                </a:lnTo>
                <a:lnTo>
                  <a:pt x="525576" y="196155"/>
                </a:lnTo>
                <a:lnTo>
                  <a:pt x="543566" y="196155"/>
                </a:lnTo>
                <a:lnTo>
                  <a:pt x="543566" y="125929"/>
                </a:lnTo>
                <a:close/>
              </a:path>
              <a:path w="771525" h="196850">
                <a:moveTo>
                  <a:pt x="446247" y="11704"/>
                </a:moveTo>
                <a:lnTo>
                  <a:pt x="425819" y="15114"/>
                </a:lnTo>
                <a:lnTo>
                  <a:pt x="409617" y="24682"/>
                </a:lnTo>
                <a:lnTo>
                  <a:pt x="398942" y="39410"/>
                </a:lnTo>
                <a:lnTo>
                  <a:pt x="395095" y="58304"/>
                </a:lnTo>
                <a:lnTo>
                  <a:pt x="398942" y="77039"/>
                </a:lnTo>
                <a:lnTo>
                  <a:pt x="409617" y="91629"/>
                </a:lnTo>
                <a:lnTo>
                  <a:pt x="425819" y="101098"/>
                </a:lnTo>
                <a:lnTo>
                  <a:pt x="446247" y="104471"/>
                </a:lnTo>
                <a:lnTo>
                  <a:pt x="466675" y="101098"/>
                </a:lnTo>
                <a:lnTo>
                  <a:pt x="482877" y="91629"/>
                </a:lnTo>
                <a:lnTo>
                  <a:pt x="484423" y="89516"/>
                </a:lnTo>
                <a:lnTo>
                  <a:pt x="446247" y="89516"/>
                </a:lnTo>
                <a:lnTo>
                  <a:pt x="432768" y="87230"/>
                </a:lnTo>
                <a:lnTo>
                  <a:pt x="422134" y="80819"/>
                </a:lnTo>
                <a:lnTo>
                  <a:pt x="415157" y="70954"/>
                </a:lnTo>
                <a:lnTo>
                  <a:pt x="412651" y="58304"/>
                </a:lnTo>
                <a:lnTo>
                  <a:pt x="415157" y="45564"/>
                </a:lnTo>
                <a:lnTo>
                  <a:pt x="422134" y="35709"/>
                </a:lnTo>
                <a:lnTo>
                  <a:pt x="432768" y="29348"/>
                </a:lnTo>
                <a:lnTo>
                  <a:pt x="446247" y="27093"/>
                </a:lnTo>
                <a:lnTo>
                  <a:pt x="484625" y="27093"/>
                </a:lnTo>
                <a:lnTo>
                  <a:pt x="482877" y="24682"/>
                </a:lnTo>
                <a:lnTo>
                  <a:pt x="466675" y="15114"/>
                </a:lnTo>
                <a:lnTo>
                  <a:pt x="446247" y="11704"/>
                </a:lnTo>
                <a:close/>
              </a:path>
              <a:path w="771525" h="196850">
                <a:moveTo>
                  <a:pt x="484625" y="27093"/>
                </a:moveTo>
                <a:lnTo>
                  <a:pt x="446247" y="27093"/>
                </a:lnTo>
                <a:lnTo>
                  <a:pt x="459726" y="29348"/>
                </a:lnTo>
                <a:lnTo>
                  <a:pt x="470360" y="35709"/>
                </a:lnTo>
                <a:lnTo>
                  <a:pt x="477337" y="45564"/>
                </a:lnTo>
                <a:lnTo>
                  <a:pt x="479843" y="58304"/>
                </a:lnTo>
                <a:lnTo>
                  <a:pt x="477337" y="70954"/>
                </a:lnTo>
                <a:lnTo>
                  <a:pt x="470360" y="80819"/>
                </a:lnTo>
                <a:lnTo>
                  <a:pt x="459726" y="87230"/>
                </a:lnTo>
                <a:lnTo>
                  <a:pt x="446247" y="89516"/>
                </a:lnTo>
                <a:lnTo>
                  <a:pt x="484423" y="89516"/>
                </a:lnTo>
                <a:lnTo>
                  <a:pt x="493552" y="77039"/>
                </a:lnTo>
                <a:lnTo>
                  <a:pt x="497399" y="58304"/>
                </a:lnTo>
                <a:lnTo>
                  <a:pt x="493552" y="39410"/>
                </a:lnTo>
                <a:lnTo>
                  <a:pt x="484625" y="27093"/>
                </a:lnTo>
                <a:close/>
              </a:path>
              <a:path w="771525" h="196850">
                <a:moveTo>
                  <a:pt x="630898" y="101277"/>
                </a:moveTo>
                <a:lnTo>
                  <a:pt x="617812" y="101650"/>
                </a:lnTo>
                <a:lnTo>
                  <a:pt x="589500" y="101870"/>
                </a:lnTo>
                <a:lnTo>
                  <a:pt x="591450" y="116609"/>
                </a:lnTo>
                <a:lnTo>
                  <a:pt x="619326" y="116362"/>
                </a:lnTo>
                <a:lnTo>
                  <a:pt x="650107" y="115282"/>
                </a:lnTo>
                <a:lnTo>
                  <a:pt x="682067" y="112860"/>
                </a:lnTo>
                <a:lnTo>
                  <a:pt x="713479" y="108590"/>
                </a:lnTo>
                <a:lnTo>
                  <a:pt x="713435" y="108156"/>
                </a:lnTo>
                <a:lnTo>
                  <a:pt x="630898" y="108156"/>
                </a:lnTo>
                <a:lnTo>
                  <a:pt x="630898" y="101277"/>
                </a:lnTo>
                <a:close/>
              </a:path>
              <a:path w="771525" h="196850">
                <a:moveTo>
                  <a:pt x="648672" y="100770"/>
                </a:moveTo>
                <a:lnTo>
                  <a:pt x="630898" y="101277"/>
                </a:lnTo>
                <a:lnTo>
                  <a:pt x="630898" y="108156"/>
                </a:lnTo>
                <a:lnTo>
                  <a:pt x="648672" y="108156"/>
                </a:lnTo>
                <a:lnTo>
                  <a:pt x="648672" y="100770"/>
                </a:lnTo>
                <a:close/>
              </a:path>
              <a:path w="771525" h="196850">
                <a:moveTo>
                  <a:pt x="712178" y="95585"/>
                </a:moveTo>
                <a:lnTo>
                  <a:pt x="681184" y="98853"/>
                </a:lnTo>
                <a:lnTo>
                  <a:pt x="648672" y="100770"/>
                </a:lnTo>
                <a:lnTo>
                  <a:pt x="648672" y="108156"/>
                </a:lnTo>
                <a:lnTo>
                  <a:pt x="713435" y="108156"/>
                </a:lnTo>
                <a:lnTo>
                  <a:pt x="712178" y="95585"/>
                </a:lnTo>
                <a:close/>
              </a:path>
              <a:path w="771525" h="196850">
                <a:moveTo>
                  <a:pt x="648672" y="59171"/>
                </a:moveTo>
                <a:lnTo>
                  <a:pt x="630898" y="59171"/>
                </a:lnTo>
                <a:lnTo>
                  <a:pt x="630898" y="101277"/>
                </a:lnTo>
                <a:lnTo>
                  <a:pt x="648672" y="100770"/>
                </a:lnTo>
                <a:lnTo>
                  <a:pt x="648672" y="59171"/>
                </a:lnTo>
                <a:close/>
              </a:path>
              <a:path w="771525" h="196850">
                <a:moveTo>
                  <a:pt x="688119" y="15389"/>
                </a:moveTo>
                <a:lnTo>
                  <a:pt x="680967" y="15389"/>
                </a:lnTo>
                <a:lnTo>
                  <a:pt x="680872" y="36636"/>
                </a:lnTo>
                <a:lnTo>
                  <a:pt x="680344" y="48903"/>
                </a:lnTo>
                <a:lnTo>
                  <a:pt x="678864" y="64045"/>
                </a:lnTo>
                <a:lnTo>
                  <a:pt x="675982" y="81930"/>
                </a:lnTo>
                <a:lnTo>
                  <a:pt x="693538" y="83880"/>
                </a:lnTo>
                <a:lnTo>
                  <a:pt x="696545" y="65721"/>
                </a:lnTo>
                <a:lnTo>
                  <a:pt x="698090" y="49960"/>
                </a:lnTo>
                <a:lnTo>
                  <a:pt x="698659" y="36636"/>
                </a:lnTo>
                <a:lnTo>
                  <a:pt x="698708" y="30127"/>
                </a:lnTo>
                <a:lnTo>
                  <a:pt x="688119" y="30127"/>
                </a:lnTo>
                <a:lnTo>
                  <a:pt x="688119" y="15389"/>
                </a:lnTo>
                <a:close/>
              </a:path>
              <a:path w="771525" h="196850">
                <a:moveTo>
                  <a:pt x="680967" y="15389"/>
                </a:moveTo>
                <a:lnTo>
                  <a:pt x="601421" y="15389"/>
                </a:lnTo>
                <a:lnTo>
                  <a:pt x="601421" y="30127"/>
                </a:lnTo>
                <a:lnTo>
                  <a:pt x="680934" y="30127"/>
                </a:lnTo>
                <a:lnTo>
                  <a:pt x="680967" y="15389"/>
                </a:lnTo>
                <a:close/>
              </a:path>
              <a:path w="771525" h="196850">
                <a:moveTo>
                  <a:pt x="698740" y="15389"/>
                </a:moveTo>
                <a:lnTo>
                  <a:pt x="688119" y="15389"/>
                </a:lnTo>
                <a:lnTo>
                  <a:pt x="688119" y="30127"/>
                </a:lnTo>
                <a:lnTo>
                  <a:pt x="698708" y="30127"/>
                </a:lnTo>
                <a:lnTo>
                  <a:pt x="698740" y="15389"/>
                </a:lnTo>
                <a:close/>
              </a:path>
              <a:path w="771525" h="196850">
                <a:moveTo>
                  <a:pt x="743390" y="216"/>
                </a:moveTo>
                <a:lnTo>
                  <a:pt x="725400" y="216"/>
                </a:lnTo>
                <a:lnTo>
                  <a:pt x="725400" y="147821"/>
                </a:lnTo>
                <a:lnTo>
                  <a:pt x="743390" y="147821"/>
                </a:lnTo>
                <a:lnTo>
                  <a:pt x="743390" y="78895"/>
                </a:lnTo>
                <a:lnTo>
                  <a:pt x="735153" y="78895"/>
                </a:lnTo>
                <a:lnTo>
                  <a:pt x="735153" y="63940"/>
                </a:lnTo>
                <a:lnTo>
                  <a:pt x="743390" y="63940"/>
                </a:lnTo>
                <a:lnTo>
                  <a:pt x="743390" y="216"/>
                </a:lnTo>
                <a:close/>
              </a:path>
              <a:path w="771525" h="196850">
                <a:moveTo>
                  <a:pt x="743390" y="63940"/>
                </a:moveTo>
                <a:lnTo>
                  <a:pt x="735153" y="63940"/>
                </a:lnTo>
                <a:lnTo>
                  <a:pt x="735153" y="78895"/>
                </a:lnTo>
                <a:lnTo>
                  <a:pt x="743390" y="78895"/>
                </a:lnTo>
                <a:lnTo>
                  <a:pt x="743390" y="63940"/>
                </a:lnTo>
                <a:close/>
              </a:path>
              <a:path w="771525" h="196850">
                <a:moveTo>
                  <a:pt x="771350" y="63940"/>
                </a:moveTo>
                <a:lnTo>
                  <a:pt x="743390" y="63940"/>
                </a:lnTo>
                <a:lnTo>
                  <a:pt x="743390" y="78895"/>
                </a:lnTo>
                <a:lnTo>
                  <a:pt x="771350" y="78895"/>
                </a:lnTo>
                <a:lnTo>
                  <a:pt x="771350" y="63940"/>
                </a:lnTo>
                <a:close/>
              </a:path>
              <a:path w="771525" h="196850">
                <a:moveTo>
                  <a:pt x="637401" y="134166"/>
                </a:moveTo>
                <a:lnTo>
                  <a:pt x="619627" y="134166"/>
                </a:lnTo>
                <a:lnTo>
                  <a:pt x="619627" y="191820"/>
                </a:lnTo>
                <a:lnTo>
                  <a:pt x="749675" y="191820"/>
                </a:lnTo>
                <a:lnTo>
                  <a:pt x="749675" y="181633"/>
                </a:lnTo>
                <a:lnTo>
                  <a:pt x="637401" y="181633"/>
                </a:lnTo>
                <a:lnTo>
                  <a:pt x="637401" y="134166"/>
                </a:lnTo>
                <a:close/>
              </a:path>
              <a:path w="771525" h="196850">
                <a:moveTo>
                  <a:pt x="749675" y="177082"/>
                </a:moveTo>
                <a:lnTo>
                  <a:pt x="637401" y="177082"/>
                </a:lnTo>
                <a:lnTo>
                  <a:pt x="637401" y="181633"/>
                </a:lnTo>
                <a:lnTo>
                  <a:pt x="749675" y="181633"/>
                </a:lnTo>
                <a:lnTo>
                  <a:pt x="749675" y="17708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76668" y="2041038"/>
            <a:ext cx="5382895" cy="551180"/>
          </a:xfrm>
          <a:custGeom>
            <a:avLst/>
            <a:gdLst/>
            <a:ahLst/>
            <a:cxnLst/>
            <a:rect l="l" t="t" r="r" b="b"/>
            <a:pathLst>
              <a:path w="5382895" h="551180">
                <a:moveTo>
                  <a:pt x="5382539" y="0"/>
                </a:moveTo>
                <a:lnTo>
                  <a:pt x="5337391" y="0"/>
                </a:lnTo>
                <a:lnTo>
                  <a:pt x="5337391" y="419"/>
                </a:lnTo>
                <a:lnTo>
                  <a:pt x="5292229" y="419"/>
                </a:lnTo>
                <a:lnTo>
                  <a:pt x="5292229" y="505879"/>
                </a:lnTo>
                <a:lnTo>
                  <a:pt x="90309" y="505879"/>
                </a:lnTo>
                <a:lnTo>
                  <a:pt x="90309" y="505739"/>
                </a:lnTo>
                <a:lnTo>
                  <a:pt x="5292229" y="505739"/>
                </a:lnTo>
                <a:lnTo>
                  <a:pt x="5292229" y="460578"/>
                </a:lnTo>
                <a:lnTo>
                  <a:pt x="90309" y="460578"/>
                </a:lnTo>
                <a:lnTo>
                  <a:pt x="90309" y="460159"/>
                </a:lnTo>
                <a:lnTo>
                  <a:pt x="90309" y="90589"/>
                </a:lnTo>
                <a:lnTo>
                  <a:pt x="90309" y="90309"/>
                </a:lnTo>
                <a:lnTo>
                  <a:pt x="5292229" y="90309"/>
                </a:lnTo>
                <a:lnTo>
                  <a:pt x="5292229" y="45148"/>
                </a:lnTo>
                <a:lnTo>
                  <a:pt x="90309" y="45148"/>
                </a:lnTo>
                <a:lnTo>
                  <a:pt x="90309" y="44869"/>
                </a:lnTo>
                <a:lnTo>
                  <a:pt x="5292229" y="44869"/>
                </a:lnTo>
                <a:lnTo>
                  <a:pt x="5292229" y="419"/>
                </a:lnTo>
                <a:lnTo>
                  <a:pt x="45148" y="419"/>
                </a:lnTo>
                <a:lnTo>
                  <a:pt x="0" y="419"/>
                </a:lnTo>
                <a:lnTo>
                  <a:pt x="0" y="90589"/>
                </a:lnTo>
                <a:lnTo>
                  <a:pt x="0" y="460159"/>
                </a:lnTo>
                <a:lnTo>
                  <a:pt x="0" y="550329"/>
                </a:lnTo>
                <a:lnTo>
                  <a:pt x="45148" y="550329"/>
                </a:lnTo>
                <a:lnTo>
                  <a:pt x="5337391" y="550329"/>
                </a:lnTo>
                <a:lnTo>
                  <a:pt x="5337391" y="550900"/>
                </a:lnTo>
                <a:lnTo>
                  <a:pt x="5382539" y="550900"/>
                </a:lnTo>
                <a:lnTo>
                  <a:pt x="5382539" y="460578"/>
                </a:lnTo>
                <a:lnTo>
                  <a:pt x="5337391" y="460578"/>
                </a:lnTo>
                <a:lnTo>
                  <a:pt x="5337391" y="460159"/>
                </a:lnTo>
                <a:lnTo>
                  <a:pt x="5382539" y="460159"/>
                </a:lnTo>
                <a:lnTo>
                  <a:pt x="5382539" y="90589"/>
                </a:lnTo>
                <a:lnTo>
                  <a:pt x="5337391" y="90589"/>
                </a:lnTo>
                <a:lnTo>
                  <a:pt x="5337391" y="90309"/>
                </a:lnTo>
                <a:lnTo>
                  <a:pt x="5382539" y="90309"/>
                </a:lnTo>
                <a:lnTo>
                  <a:pt x="5382539" y="0"/>
                </a:lnTo>
                <a:close/>
              </a:path>
            </a:pathLst>
          </a:custGeom>
          <a:solidFill>
            <a:srgbClr val="00C8C6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1" name="object 2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46756" y="3409906"/>
            <a:ext cx="10983617" cy="646063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10634" y="4556682"/>
            <a:ext cx="11223235" cy="4265743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3" name="잉크 22">
                <a:extLst>
                  <a:ext uri="{FF2B5EF4-FFF2-40B4-BE49-F238E27FC236}">
                    <a16:creationId xmlns:a16="http://schemas.microsoft.com/office/drawing/2014/main" id="{A6547BF2-6E45-D595-2AFF-0EBF6D1AED6B}"/>
                  </a:ext>
                </a:extLst>
              </p14:cNvPr>
              <p14:cNvContentPartPr/>
              <p14:nvPr/>
            </p14:nvContentPartPr>
            <p14:xfrm>
              <a:off x="11975500" y="139580"/>
              <a:ext cx="245160" cy="321840"/>
            </p14:xfrm>
          </p:contentPart>
        </mc:Choice>
        <mc:Fallback>
          <p:pic>
            <p:nvPicPr>
              <p:cNvPr id="23" name="잉크 22">
                <a:extLst>
                  <a:ext uri="{FF2B5EF4-FFF2-40B4-BE49-F238E27FC236}">
                    <a16:creationId xmlns:a16="http://schemas.microsoft.com/office/drawing/2014/main" id="{A6547BF2-6E45-D595-2AFF-0EBF6D1AED6B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1939860" y="103580"/>
                <a:ext cx="316800" cy="39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24" name="잉크 23">
                <a:extLst>
                  <a:ext uri="{FF2B5EF4-FFF2-40B4-BE49-F238E27FC236}">
                    <a16:creationId xmlns:a16="http://schemas.microsoft.com/office/drawing/2014/main" id="{8572B7C4-B019-6166-D68B-1CF289C9D834}"/>
                  </a:ext>
                </a:extLst>
              </p14:cNvPr>
              <p14:cNvContentPartPr/>
              <p14:nvPr/>
            </p14:nvContentPartPr>
            <p14:xfrm>
              <a:off x="12087820" y="152180"/>
              <a:ext cx="15480" cy="360"/>
            </p14:xfrm>
          </p:contentPart>
        </mc:Choice>
        <mc:Fallback>
          <p:pic>
            <p:nvPicPr>
              <p:cNvPr id="24" name="잉크 23">
                <a:extLst>
                  <a:ext uri="{FF2B5EF4-FFF2-40B4-BE49-F238E27FC236}">
                    <a16:creationId xmlns:a16="http://schemas.microsoft.com/office/drawing/2014/main" id="{8572B7C4-B019-6166-D68B-1CF289C9D834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2051820" y="116180"/>
                <a:ext cx="87120" cy="720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-12"/>
            <a:ext cx="13004800" cy="803910"/>
            <a:chOff x="0" y="-12"/>
            <a:chExt cx="13004800" cy="803910"/>
          </a:xfrm>
        </p:grpSpPr>
        <p:sp>
          <p:nvSpPr>
            <p:cNvPr id="3" name="object 3"/>
            <p:cNvSpPr/>
            <p:nvPr/>
          </p:nvSpPr>
          <p:spPr>
            <a:xfrm>
              <a:off x="0" y="-12"/>
              <a:ext cx="13004800" cy="632460"/>
            </a:xfrm>
            <a:custGeom>
              <a:avLst/>
              <a:gdLst/>
              <a:ahLst/>
              <a:cxnLst/>
              <a:rect l="l" t="t" r="r" b="b"/>
              <a:pathLst>
                <a:path w="13004800" h="632460">
                  <a:moveTo>
                    <a:pt x="13004800" y="0"/>
                  </a:moveTo>
                  <a:lnTo>
                    <a:pt x="0" y="0"/>
                  </a:lnTo>
                  <a:lnTo>
                    <a:pt x="0" y="632177"/>
                  </a:lnTo>
                  <a:lnTo>
                    <a:pt x="13004800" y="632177"/>
                  </a:lnTo>
                  <a:lnTo>
                    <a:pt x="13004800" y="0"/>
                  </a:lnTo>
                  <a:close/>
                </a:path>
              </a:pathLst>
            </a:custGeom>
            <a:solidFill>
              <a:srgbClr val="70B6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8182185" y="90301"/>
              <a:ext cx="3549650" cy="415925"/>
            </a:xfrm>
            <a:custGeom>
              <a:avLst/>
              <a:gdLst/>
              <a:ahLst/>
              <a:cxnLst/>
              <a:rect l="l" t="t" r="r" b="b"/>
              <a:pathLst>
                <a:path w="3549650" h="415925">
                  <a:moveTo>
                    <a:pt x="3341511" y="0"/>
                  </a:moveTo>
                  <a:lnTo>
                    <a:pt x="207715" y="0"/>
                  </a:lnTo>
                  <a:lnTo>
                    <a:pt x="160088" y="5485"/>
                  </a:lnTo>
                  <a:lnTo>
                    <a:pt x="116367" y="21112"/>
                  </a:lnTo>
                  <a:lnTo>
                    <a:pt x="77800" y="45632"/>
                  </a:lnTo>
                  <a:lnTo>
                    <a:pt x="45632" y="77800"/>
                  </a:lnTo>
                  <a:lnTo>
                    <a:pt x="21112" y="116367"/>
                  </a:lnTo>
                  <a:lnTo>
                    <a:pt x="5485" y="160088"/>
                  </a:lnTo>
                  <a:lnTo>
                    <a:pt x="0" y="207715"/>
                  </a:lnTo>
                  <a:lnTo>
                    <a:pt x="5485" y="255342"/>
                  </a:lnTo>
                  <a:lnTo>
                    <a:pt x="21112" y="299063"/>
                  </a:lnTo>
                  <a:lnTo>
                    <a:pt x="45632" y="337631"/>
                  </a:lnTo>
                  <a:lnTo>
                    <a:pt x="77800" y="369798"/>
                  </a:lnTo>
                  <a:lnTo>
                    <a:pt x="116367" y="394318"/>
                  </a:lnTo>
                  <a:lnTo>
                    <a:pt x="160088" y="409945"/>
                  </a:lnTo>
                  <a:lnTo>
                    <a:pt x="207715" y="415431"/>
                  </a:lnTo>
                  <a:lnTo>
                    <a:pt x="3341511" y="415431"/>
                  </a:lnTo>
                  <a:lnTo>
                    <a:pt x="3389138" y="409945"/>
                  </a:lnTo>
                  <a:lnTo>
                    <a:pt x="3432859" y="394318"/>
                  </a:lnTo>
                  <a:lnTo>
                    <a:pt x="3471426" y="369798"/>
                  </a:lnTo>
                  <a:lnTo>
                    <a:pt x="3503593" y="337631"/>
                  </a:lnTo>
                  <a:lnTo>
                    <a:pt x="3528114" y="299063"/>
                  </a:lnTo>
                  <a:lnTo>
                    <a:pt x="3543740" y="255342"/>
                  </a:lnTo>
                  <a:lnTo>
                    <a:pt x="3549226" y="207715"/>
                  </a:lnTo>
                  <a:lnTo>
                    <a:pt x="3543740" y="160088"/>
                  </a:lnTo>
                  <a:lnTo>
                    <a:pt x="3528114" y="116367"/>
                  </a:lnTo>
                  <a:lnTo>
                    <a:pt x="3503593" y="77800"/>
                  </a:lnTo>
                  <a:lnTo>
                    <a:pt x="3471426" y="45632"/>
                  </a:lnTo>
                  <a:lnTo>
                    <a:pt x="3432859" y="21112"/>
                  </a:lnTo>
                  <a:lnTo>
                    <a:pt x="3389138" y="5485"/>
                  </a:lnTo>
                  <a:lnTo>
                    <a:pt x="3341511" y="0"/>
                  </a:lnTo>
                  <a:close/>
                </a:path>
              </a:pathLst>
            </a:custGeom>
            <a:solidFill>
              <a:srgbClr val="EFF2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62807" y="189644"/>
              <a:ext cx="214405" cy="21444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435842" y="180615"/>
              <a:ext cx="243840" cy="243840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1993309" y="108368"/>
              <a:ext cx="758825" cy="388620"/>
            </a:xfrm>
            <a:custGeom>
              <a:avLst/>
              <a:gdLst/>
              <a:ahLst/>
              <a:cxnLst/>
              <a:rect l="l" t="t" r="r" b="b"/>
              <a:pathLst>
                <a:path w="758825" h="388620">
                  <a:moveTo>
                    <a:pt x="234810" y="258927"/>
                  </a:moveTo>
                  <a:lnTo>
                    <a:pt x="228739" y="252869"/>
                  </a:lnTo>
                  <a:lnTo>
                    <a:pt x="6070" y="252869"/>
                  </a:lnTo>
                  <a:lnTo>
                    <a:pt x="0" y="258927"/>
                  </a:lnTo>
                  <a:lnTo>
                    <a:pt x="0" y="266420"/>
                  </a:lnTo>
                  <a:lnTo>
                    <a:pt x="0" y="273900"/>
                  </a:lnTo>
                  <a:lnTo>
                    <a:pt x="6070" y="279958"/>
                  </a:lnTo>
                  <a:lnTo>
                    <a:pt x="228739" y="279958"/>
                  </a:lnTo>
                  <a:lnTo>
                    <a:pt x="234810" y="273900"/>
                  </a:lnTo>
                  <a:lnTo>
                    <a:pt x="234810" y="258927"/>
                  </a:lnTo>
                  <a:close/>
                </a:path>
                <a:path w="758825" h="388620">
                  <a:moveTo>
                    <a:pt x="234810" y="186690"/>
                  </a:moveTo>
                  <a:lnTo>
                    <a:pt x="228739" y="180619"/>
                  </a:lnTo>
                  <a:lnTo>
                    <a:pt x="6070" y="180619"/>
                  </a:lnTo>
                  <a:lnTo>
                    <a:pt x="0" y="186690"/>
                  </a:lnTo>
                  <a:lnTo>
                    <a:pt x="0" y="194170"/>
                  </a:lnTo>
                  <a:lnTo>
                    <a:pt x="0" y="201650"/>
                  </a:lnTo>
                  <a:lnTo>
                    <a:pt x="6070" y="207721"/>
                  </a:lnTo>
                  <a:lnTo>
                    <a:pt x="228739" y="207721"/>
                  </a:lnTo>
                  <a:lnTo>
                    <a:pt x="234810" y="201650"/>
                  </a:lnTo>
                  <a:lnTo>
                    <a:pt x="234810" y="186690"/>
                  </a:lnTo>
                  <a:close/>
                </a:path>
                <a:path w="758825" h="388620">
                  <a:moveTo>
                    <a:pt x="234810" y="114439"/>
                  </a:moveTo>
                  <a:lnTo>
                    <a:pt x="228739" y="108381"/>
                  </a:lnTo>
                  <a:lnTo>
                    <a:pt x="6070" y="108381"/>
                  </a:lnTo>
                  <a:lnTo>
                    <a:pt x="0" y="114439"/>
                  </a:lnTo>
                  <a:lnTo>
                    <a:pt x="0" y="121932"/>
                  </a:lnTo>
                  <a:lnTo>
                    <a:pt x="0" y="129413"/>
                  </a:lnTo>
                  <a:lnTo>
                    <a:pt x="6070" y="135470"/>
                  </a:lnTo>
                  <a:lnTo>
                    <a:pt x="228739" y="135470"/>
                  </a:lnTo>
                  <a:lnTo>
                    <a:pt x="234810" y="129413"/>
                  </a:lnTo>
                  <a:lnTo>
                    <a:pt x="234810" y="114439"/>
                  </a:lnTo>
                  <a:close/>
                </a:path>
                <a:path w="758825" h="388620">
                  <a:moveTo>
                    <a:pt x="758609" y="194170"/>
                  </a:moveTo>
                  <a:lnTo>
                    <a:pt x="753491" y="149644"/>
                  </a:lnTo>
                  <a:lnTo>
                    <a:pt x="740549" y="113436"/>
                  </a:lnTo>
                  <a:lnTo>
                    <a:pt x="740549" y="194170"/>
                  </a:lnTo>
                  <a:lnTo>
                    <a:pt x="734263" y="240982"/>
                  </a:lnTo>
                  <a:lnTo>
                    <a:pt x="716508" y="283044"/>
                  </a:lnTo>
                  <a:lnTo>
                    <a:pt x="688975" y="318693"/>
                  </a:lnTo>
                  <a:lnTo>
                    <a:pt x="653326" y="346227"/>
                  </a:lnTo>
                  <a:lnTo>
                    <a:pt x="611263" y="363982"/>
                  </a:lnTo>
                  <a:lnTo>
                    <a:pt x="564451" y="370268"/>
                  </a:lnTo>
                  <a:lnTo>
                    <a:pt x="517626" y="363982"/>
                  </a:lnTo>
                  <a:lnTo>
                    <a:pt x="475564" y="346227"/>
                  </a:lnTo>
                  <a:lnTo>
                    <a:pt x="439915" y="318693"/>
                  </a:lnTo>
                  <a:lnTo>
                    <a:pt x="412381" y="283044"/>
                  </a:lnTo>
                  <a:lnTo>
                    <a:pt x="394627" y="240982"/>
                  </a:lnTo>
                  <a:lnTo>
                    <a:pt x="388340" y="194170"/>
                  </a:lnTo>
                  <a:lnTo>
                    <a:pt x="394627" y="147345"/>
                  </a:lnTo>
                  <a:lnTo>
                    <a:pt x="412381" y="105283"/>
                  </a:lnTo>
                  <a:lnTo>
                    <a:pt x="439915" y="69634"/>
                  </a:lnTo>
                  <a:lnTo>
                    <a:pt x="475564" y="42100"/>
                  </a:lnTo>
                  <a:lnTo>
                    <a:pt x="517626" y="24345"/>
                  </a:lnTo>
                  <a:lnTo>
                    <a:pt x="564451" y="18059"/>
                  </a:lnTo>
                  <a:lnTo>
                    <a:pt x="611263" y="24345"/>
                  </a:lnTo>
                  <a:lnTo>
                    <a:pt x="653326" y="42100"/>
                  </a:lnTo>
                  <a:lnTo>
                    <a:pt x="688975" y="69634"/>
                  </a:lnTo>
                  <a:lnTo>
                    <a:pt x="716508" y="105283"/>
                  </a:lnTo>
                  <a:lnTo>
                    <a:pt x="734263" y="147345"/>
                  </a:lnTo>
                  <a:lnTo>
                    <a:pt x="740549" y="194170"/>
                  </a:lnTo>
                  <a:lnTo>
                    <a:pt x="740549" y="113436"/>
                  </a:lnTo>
                  <a:lnTo>
                    <a:pt x="715962" y="72720"/>
                  </a:lnTo>
                  <a:lnTo>
                    <a:pt x="685888" y="42659"/>
                  </a:lnTo>
                  <a:lnTo>
                    <a:pt x="649833" y="19735"/>
                  </a:lnTo>
                  <a:lnTo>
                    <a:pt x="608965" y="5130"/>
                  </a:lnTo>
                  <a:lnTo>
                    <a:pt x="564451" y="0"/>
                  </a:lnTo>
                  <a:lnTo>
                    <a:pt x="519925" y="5130"/>
                  </a:lnTo>
                  <a:lnTo>
                    <a:pt x="479056" y="19735"/>
                  </a:lnTo>
                  <a:lnTo>
                    <a:pt x="443001" y="42659"/>
                  </a:lnTo>
                  <a:lnTo>
                    <a:pt x="412940" y="72720"/>
                  </a:lnTo>
                  <a:lnTo>
                    <a:pt x="390017" y="108775"/>
                  </a:lnTo>
                  <a:lnTo>
                    <a:pt x="375412" y="149644"/>
                  </a:lnTo>
                  <a:lnTo>
                    <a:pt x="370281" y="194170"/>
                  </a:lnTo>
                  <a:lnTo>
                    <a:pt x="375412" y="238683"/>
                  </a:lnTo>
                  <a:lnTo>
                    <a:pt x="390017" y="279552"/>
                  </a:lnTo>
                  <a:lnTo>
                    <a:pt x="412940" y="315607"/>
                  </a:lnTo>
                  <a:lnTo>
                    <a:pt x="443001" y="345681"/>
                  </a:lnTo>
                  <a:lnTo>
                    <a:pt x="479056" y="368604"/>
                  </a:lnTo>
                  <a:lnTo>
                    <a:pt x="519925" y="383209"/>
                  </a:lnTo>
                  <a:lnTo>
                    <a:pt x="564451" y="388327"/>
                  </a:lnTo>
                  <a:lnTo>
                    <a:pt x="608965" y="383209"/>
                  </a:lnTo>
                  <a:lnTo>
                    <a:pt x="649833" y="368604"/>
                  </a:lnTo>
                  <a:lnTo>
                    <a:pt x="685888" y="345681"/>
                  </a:lnTo>
                  <a:lnTo>
                    <a:pt x="715962" y="315607"/>
                  </a:lnTo>
                  <a:lnTo>
                    <a:pt x="738886" y="279552"/>
                  </a:lnTo>
                  <a:lnTo>
                    <a:pt x="753491" y="238683"/>
                  </a:lnTo>
                  <a:lnTo>
                    <a:pt x="758609" y="19417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185" y="0"/>
              <a:ext cx="1155982" cy="803759"/>
            </a:xfrm>
            <a:prstGeom prst="rect">
              <a:avLst/>
            </a:prstGeom>
          </p:spPr>
        </p:pic>
      </p:grpSp>
      <p:grpSp>
        <p:nvGrpSpPr>
          <p:cNvPr id="9" name="object 9"/>
          <p:cNvGrpSpPr/>
          <p:nvPr/>
        </p:nvGrpSpPr>
        <p:grpSpPr>
          <a:xfrm>
            <a:off x="866985" y="3531170"/>
            <a:ext cx="3314700" cy="4831715"/>
            <a:chOff x="866985" y="3531170"/>
            <a:chExt cx="3314700" cy="4831715"/>
          </a:xfrm>
        </p:grpSpPr>
        <p:sp>
          <p:nvSpPr>
            <p:cNvPr id="10" name="object 10"/>
            <p:cNvSpPr/>
            <p:nvPr/>
          </p:nvSpPr>
          <p:spPr>
            <a:xfrm>
              <a:off x="866985" y="4560717"/>
              <a:ext cx="3296920" cy="3802379"/>
            </a:xfrm>
            <a:custGeom>
              <a:avLst/>
              <a:gdLst/>
              <a:ahLst/>
              <a:cxnLst/>
              <a:rect l="l" t="t" r="r" b="b"/>
              <a:pathLst>
                <a:path w="3296920" h="3802379">
                  <a:moveTo>
                    <a:pt x="0" y="3802097"/>
                  </a:moveTo>
                  <a:lnTo>
                    <a:pt x="3296355" y="3802097"/>
                  </a:lnTo>
                  <a:lnTo>
                    <a:pt x="3296355" y="0"/>
                  </a:lnTo>
                  <a:lnTo>
                    <a:pt x="0" y="0"/>
                  </a:lnTo>
                  <a:lnTo>
                    <a:pt x="0" y="3802097"/>
                  </a:lnTo>
                  <a:close/>
                </a:path>
              </a:pathLst>
            </a:custGeom>
            <a:solidFill>
              <a:srgbClr val="70B6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866985" y="3531170"/>
              <a:ext cx="3314700" cy="1029969"/>
            </a:xfrm>
            <a:custGeom>
              <a:avLst/>
              <a:gdLst/>
              <a:ahLst/>
              <a:cxnLst/>
              <a:rect l="l" t="t" r="r" b="b"/>
              <a:pathLst>
                <a:path w="3314700" h="1029970">
                  <a:moveTo>
                    <a:pt x="3314417" y="0"/>
                  </a:moveTo>
                  <a:lnTo>
                    <a:pt x="0" y="0"/>
                  </a:lnTo>
                  <a:lnTo>
                    <a:pt x="0" y="1029546"/>
                  </a:lnTo>
                  <a:lnTo>
                    <a:pt x="3314417" y="1029546"/>
                  </a:lnTo>
                  <a:lnTo>
                    <a:pt x="3314417" y="0"/>
                  </a:lnTo>
                  <a:close/>
                </a:path>
              </a:pathLst>
            </a:custGeom>
            <a:solidFill>
              <a:srgbClr val="9AD9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262710" y="3958513"/>
              <a:ext cx="2491740" cy="4018279"/>
            </a:xfrm>
            <a:custGeom>
              <a:avLst/>
              <a:gdLst/>
              <a:ahLst/>
              <a:cxnLst/>
              <a:rect l="l" t="t" r="r" b="b"/>
              <a:pathLst>
                <a:path w="2491740" h="4018279">
                  <a:moveTo>
                    <a:pt x="236689" y="3966172"/>
                  </a:moveTo>
                  <a:lnTo>
                    <a:pt x="129768" y="3966172"/>
                  </a:lnTo>
                  <a:lnTo>
                    <a:pt x="129768" y="3917327"/>
                  </a:lnTo>
                  <a:lnTo>
                    <a:pt x="213575" y="3917327"/>
                  </a:lnTo>
                  <a:lnTo>
                    <a:pt x="213575" y="3910101"/>
                  </a:lnTo>
                  <a:lnTo>
                    <a:pt x="213575" y="3907790"/>
                  </a:lnTo>
                  <a:lnTo>
                    <a:pt x="213575" y="3897680"/>
                  </a:lnTo>
                  <a:lnTo>
                    <a:pt x="53174" y="3897680"/>
                  </a:lnTo>
                  <a:lnTo>
                    <a:pt x="53174" y="3855491"/>
                  </a:lnTo>
                  <a:lnTo>
                    <a:pt x="207505" y="3855491"/>
                  </a:lnTo>
                  <a:lnTo>
                    <a:pt x="207505" y="3776307"/>
                  </a:lnTo>
                  <a:lnTo>
                    <a:pt x="28613" y="3776307"/>
                  </a:lnTo>
                  <a:lnTo>
                    <a:pt x="28613" y="3795661"/>
                  </a:lnTo>
                  <a:lnTo>
                    <a:pt x="183807" y="3795661"/>
                  </a:lnTo>
                  <a:lnTo>
                    <a:pt x="183807" y="3836124"/>
                  </a:lnTo>
                  <a:lnTo>
                    <a:pt x="29476" y="3836124"/>
                  </a:lnTo>
                  <a:lnTo>
                    <a:pt x="29476" y="3917327"/>
                  </a:lnTo>
                  <a:lnTo>
                    <a:pt x="105778" y="3917327"/>
                  </a:lnTo>
                  <a:lnTo>
                    <a:pt x="105778" y="3966172"/>
                  </a:lnTo>
                  <a:lnTo>
                    <a:pt x="0" y="3966172"/>
                  </a:lnTo>
                  <a:lnTo>
                    <a:pt x="0" y="3986111"/>
                  </a:lnTo>
                  <a:lnTo>
                    <a:pt x="236689" y="3986111"/>
                  </a:lnTo>
                  <a:lnTo>
                    <a:pt x="236689" y="3974554"/>
                  </a:lnTo>
                  <a:lnTo>
                    <a:pt x="236689" y="3966172"/>
                  </a:lnTo>
                  <a:close/>
                </a:path>
                <a:path w="2491740" h="4018279">
                  <a:moveTo>
                    <a:pt x="418668" y="2794508"/>
                  </a:moveTo>
                  <a:lnTo>
                    <a:pt x="394677" y="2794508"/>
                  </a:lnTo>
                  <a:lnTo>
                    <a:pt x="394677" y="2863570"/>
                  </a:lnTo>
                  <a:lnTo>
                    <a:pt x="394677" y="2882646"/>
                  </a:lnTo>
                  <a:lnTo>
                    <a:pt x="394677" y="2951429"/>
                  </a:lnTo>
                  <a:lnTo>
                    <a:pt x="319252" y="2951429"/>
                  </a:lnTo>
                  <a:lnTo>
                    <a:pt x="319252" y="2882646"/>
                  </a:lnTo>
                  <a:lnTo>
                    <a:pt x="394677" y="2882646"/>
                  </a:lnTo>
                  <a:lnTo>
                    <a:pt x="394677" y="2863570"/>
                  </a:lnTo>
                  <a:lnTo>
                    <a:pt x="319252" y="2863570"/>
                  </a:lnTo>
                  <a:lnTo>
                    <a:pt x="319252" y="2794508"/>
                  </a:lnTo>
                  <a:lnTo>
                    <a:pt x="295554" y="2794508"/>
                  </a:lnTo>
                  <a:lnTo>
                    <a:pt x="295554" y="2971076"/>
                  </a:lnTo>
                  <a:lnTo>
                    <a:pt x="418668" y="2971076"/>
                  </a:lnTo>
                  <a:lnTo>
                    <a:pt x="418668" y="2951429"/>
                  </a:lnTo>
                  <a:lnTo>
                    <a:pt x="418668" y="2882646"/>
                  </a:lnTo>
                  <a:lnTo>
                    <a:pt x="418668" y="2863570"/>
                  </a:lnTo>
                  <a:lnTo>
                    <a:pt x="418668" y="2794508"/>
                  </a:lnTo>
                  <a:close/>
                </a:path>
                <a:path w="2491740" h="4018279">
                  <a:moveTo>
                    <a:pt x="470179" y="3784676"/>
                  </a:moveTo>
                  <a:lnTo>
                    <a:pt x="459486" y="3784676"/>
                  </a:lnTo>
                  <a:lnTo>
                    <a:pt x="446773" y="3784676"/>
                  </a:lnTo>
                  <a:lnTo>
                    <a:pt x="291287" y="3784676"/>
                  </a:lnTo>
                  <a:lnTo>
                    <a:pt x="291287" y="3804043"/>
                  </a:lnTo>
                  <a:lnTo>
                    <a:pt x="446773" y="3804043"/>
                  </a:lnTo>
                  <a:lnTo>
                    <a:pt x="446773" y="3810685"/>
                  </a:lnTo>
                  <a:lnTo>
                    <a:pt x="446608" y="3836339"/>
                  </a:lnTo>
                  <a:lnTo>
                    <a:pt x="445465" y="3865207"/>
                  </a:lnTo>
                  <a:lnTo>
                    <a:pt x="442379" y="3898023"/>
                  </a:lnTo>
                  <a:lnTo>
                    <a:pt x="436359" y="3935539"/>
                  </a:lnTo>
                  <a:lnTo>
                    <a:pt x="460349" y="3937851"/>
                  </a:lnTo>
                  <a:lnTo>
                    <a:pt x="466026" y="3898925"/>
                  </a:lnTo>
                  <a:lnTo>
                    <a:pt x="468947" y="3865715"/>
                  </a:lnTo>
                  <a:lnTo>
                    <a:pt x="470027" y="3836784"/>
                  </a:lnTo>
                  <a:lnTo>
                    <a:pt x="470179" y="3810685"/>
                  </a:lnTo>
                  <a:lnTo>
                    <a:pt x="470179" y="3804043"/>
                  </a:lnTo>
                  <a:lnTo>
                    <a:pt x="470179" y="3784676"/>
                  </a:lnTo>
                  <a:close/>
                </a:path>
                <a:path w="2491740" h="4018279">
                  <a:moveTo>
                    <a:pt x="494385" y="2772245"/>
                  </a:moveTo>
                  <a:lnTo>
                    <a:pt x="470395" y="2772245"/>
                  </a:lnTo>
                  <a:lnTo>
                    <a:pt x="470395" y="3034080"/>
                  </a:lnTo>
                  <a:lnTo>
                    <a:pt x="494385" y="3034080"/>
                  </a:lnTo>
                  <a:lnTo>
                    <a:pt x="494385" y="2772245"/>
                  </a:lnTo>
                  <a:close/>
                </a:path>
                <a:path w="2491740" h="4018279">
                  <a:moveTo>
                    <a:pt x="501967" y="3960101"/>
                  </a:moveTo>
                  <a:lnTo>
                    <a:pt x="265861" y="3960101"/>
                  </a:lnTo>
                  <a:lnTo>
                    <a:pt x="265861" y="3980040"/>
                  </a:lnTo>
                  <a:lnTo>
                    <a:pt x="501967" y="3980040"/>
                  </a:lnTo>
                  <a:lnTo>
                    <a:pt x="501967" y="3960101"/>
                  </a:lnTo>
                  <a:close/>
                </a:path>
                <a:path w="2491740" h="4018279">
                  <a:moveTo>
                    <a:pt x="673608" y="3839591"/>
                  </a:moveTo>
                  <a:lnTo>
                    <a:pt x="668477" y="3813556"/>
                  </a:lnTo>
                  <a:lnTo>
                    <a:pt x="656221" y="3795953"/>
                  </a:lnTo>
                  <a:lnTo>
                    <a:pt x="654278" y="3793172"/>
                  </a:lnTo>
                  <a:lnTo>
                    <a:pt x="650481" y="3790835"/>
                  </a:lnTo>
                  <a:lnTo>
                    <a:pt x="650481" y="3839591"/>
                  </a:lnTo>
                  <a:lnTo>
                    <a:pt x="647065" y="3857091"/>
                  </a:lnTo>
                  <a:lnTo>
                    <a:pt x="637628" y="3870807"/>
                  </a:lnTo>
                  <a:lnTo>
                    <a:pt x="623417" y="3879748"/>
                  </a:lnTo>
                  <a:lnTo>
                    <a:pt x="605688" y="3882936"/>
                  </a:lnTo>
                  <a:lnTo>
                    <a:pt x="587959" y="3879748"/>
                  </a:lnTo>
                  <a:lnTo>
                    <a:pt x="573760" y="3870807"/>
                  </a:lnTo>
                  <a:lnTo>
                    <a:pt x="564324" y="3857091"/>
                  </a:lnTo>
                  <a:lnTo>
                    <a:pt x="560895" y="3839591"/>
                  </a:lnTo>
                  <a:lnTo>
                    <a:pt x="564324" y="3821925"/>
                  </a:lnTo>
                  <a:lnTo>
                    <a:pt x="573760" y="3808133"/>
                  </a:lnTo>
                  <a:lnTo>
                    <a:pt x="587959" y="3799154"/>
                  </a:lnTo>
                  <a:lnTo>
                    <a:pt x="605688" y="3795953"/>
                  </a:lnTo>
                  <a:lnTo>
                    <a:pt x="623417" y="3799154"/>
                  </a:lnTo>
                  <a:lnTo>
                    <a:pt x="637628" y="3808133"/>
                  </a:lnTo>
                  <a:lnTo>
                    <a:pt x="647065" y="3821925"/>
                  </a:lnTo>
                  <a:lnTo>
                    <a:pt x="650481" y="3839591"/>
                  </a:lnTo>
                  <a:lnTo>
                    <a:pt x="650481" y="3790835"/>
                  </a:lnTo>
                  <a:lnTo>
                    <a:pt x="632764" y="3779888"/>
                  </a:lnTo>
                  <a:lnTo>
                    <a:pt x="605688" y="3775151"/>
                  </a:lnTo>
                  <a:lnTo>
                    <a:pt x="578573" y="3779888"/>
                  </a:lnTo>
                  <a:lnTo>
                    <a:pt x="556958" y="3793172"/>
                  </a:lnTo>
                  <a:lnTo>
                    <a:pt x="542658" y="3813556"/>
                  </a:lnTo>
                  <a:lnTo>
                    <a:pt x="537489" y="3839591"/>
                  </a:lnTo>
                  <a:lnTo>
                    <a:pt x="542658" y="3865511"/>
                  </a:lnTo>
                  <a:lnTo>
                    <a:pt x="556958" y="3885908"/>
                  </a:lnTo>
                  <a:lnTo>
                    <a:pt x="578573" y="3899255"/>
                  </a:lnTo>
                  <a:lnTo>
                    <a:pt x="605688" y="3904043"/>
                  </a:lnTo>
                  <a:lnTo>
                    <a:pt x="632764" y="3899255"/>
                  </a:lnTo>
                  <a:lnTo>
                    <a:pt x="654278" y="3885908"/>
                  </a:lnTo>
                  <a:lnTo>
                    <a:pt x="656348" y="3882936"/>
                  </a:lnTo>
                  <a:lnTo>
                    <a:pt x="668477" y="3865511"/>
                  </a:lnTo>
                  <a:lnTo>
                    <a:pt x="673608" y="3839591"/>
                  </a:lnTo>
                  <a:close/>
                </a:path>
                <a:path w="2491740" h="4018279">
                  <a:moveTo>
                    <a:pt x="679894" y="1906498"/>
                  </a:moveTo>
                  <a:lnTo>
                    <a:pt x="668909" y="1906498"/>
                  </a:lnTo>
                  <a:lnTo>
                    <a:pt x="656488" y="1906498"/>
                  </a:lnTo>
                  <a:lnTo>
                    <a:pt x="560247" y="1906498"/>
                  </a:lnTo>
                  <a:lnTo>
                    <a:pt x="560247" y="1926145"/>
                  </a:lnTo>
                  <a:lnTo>
                    <a:pt x="654291" y="1926145"/>
                  </a:lnTo>
                  <a:lnTo>
                    <a:pt x="649706" y="1959470"/>
                  </a:lnTo>
                  <a:lnTo>
                    <a:pt x="629386" y="2003171"/>
                  </a:lnTo>
                  <a:lnTo>
                    <a:pt x="595528" y="2040788"/>
                  </a:lnTo>
                  <a:lnTo>
                    <a:pt x="548106" y="2071801"/>
                  </a:lnTo>
                  <a:lnTo>
                    <a:pt x="561403" y="2090305"/>
                  </a:lnTo>
                  <a:lnTo>
                    <a:pt x="606132" y="2061997"/>
                  </a:lnTo>
                  <a:lnTo>
                    <a:pt x="639572" y="2028634"/>
                  </a:lnTo>
                  <a:lnTo>
                    <a:pt x="662482" y="1991042"/>
                  </a:lnTo>
                  <a:lnTo>
                    <a:pt x="675665" y="1950059"/>
                  </a:lnTo>
                  <a:lnTo>
                    <a:pt x="677989" y="1926145"/>
                  </a:lnTo>
                  <a:lnTo>
                    <a:pt x="679894" y="1906498"/>
                  </a:lnTo>
                  <a:close/>
                </a:path>
                <a:path w="2491740" h="4018279">
                  <a:moveTo>
                    <a:pt x="681913" y="2786989"/>
                  </a:moveTo>
                  <a:lnTo>
                    <a:pt x="658799" y="2786989"/>
                  </a:lnTo>
                  <a:lnTo>
                    <a:pt x="658799" y="2806065"/>
                  </a:lnTo>
                  <a:lnTo>
                    <a:pt x="658799" y="2874556"/>
                  </a:lnTo>
                  <a:lnTo>
                    <a:pt x="583361" y="2874556"/>
                  </a:lnTo>
                  <a:lnTo>
                    <a:pt x="583361" y="2806065"/>
                  </a:lnTo>
                  <a:lnTo>
                    <a:pt x="658799" y="2806065"/>
                  </a:lnTo>
                  <a:lnTo>
                    <a:pt x="658799" y="2786989"/>
                  </a:lnTo>
                  <a:lnTo>
                    <a:pt x="560247" y="2786989"/>
                  </a:lnTo>
                  <a:lnTo>
                    <a:pt x="560247" y="2893923"/>
                  </a:lnTo>
                  <a:lnTo>
                    <a:pt x="681913" y="2893923"/>
                  </a:lnTo>
                  <a:lnTo>
                    <a:pt x="681913" y="2874556"/>
                  </a:lnTo>
                  <a:lnTo>
                    <a:pt x="681913" y="2806065"/>
                  </a:lnTo>
                  <a:lnTo>
                    <a:pt x="681913" y="2786989"/>
                  </a:lnTo>
                  <a:close/>
                </a:path>
                <a:path w="2491740" h="4018279">
                  <a:moveTo>
                    <a:pt x="745858" y="3757231"/>
                  </a:moveTo>
                  <a:lnTo>
                    <a:pt x="721575" y="3757231"/>
                  </a:lnTo>
                  <a:lnTo>
                    <a:pt x="721575" y="3947960"/>
                  </a:lnTo>
                  <a:lnTo>
                    <a:pt x="745858" y="3947960"/>
                  </a:lnTo>
                  <a:lnTo>
                    <a:pt x="745858" y="3757231"/>
                  </a:lnTo>
                  <a:close/>
                </a:path>
                <a:path w="2491740" h="4018279">
                  <a:moveTo>
                    <a:pt x="753656" y="3992753"/>
                  </a:moveTo>
                  <a:lnTo>
                    <a:pt x="601649" y="3992753"/>
                  </a:lnTo>
                  <a:lnTo>
                    <a:pt x="601649" y="3928313"/>
                  </a:lnTo>
                  <a:lnTo>
                    <a:pt x="577951" y="3928313"/>
                  </a:lnTo>
                  <a:lnTo>
                    <a:pt x="577951" y="4012412"/>
                  </a:lnTo>
                  <a:lnTo>
                    <a:pt x="753656" y="4012412"/>
                  </a:lnTo>
                  <a:lnTo>
                    <a:pt x="753656" y="3999407"/>
                  </a:lnTo>
                  <a:lnTo>
                    <a:pt x="753656" y="3992753"/>
                  </a:lnTo>
                  <a:close/>
                </a:path>
                <a:path w="2491740" h="4018279">
                  <a:moveTo>
                    <a:pt x="760526" y="2772537"/>
                  </a:moveTo>
                  <a:lnTo>
                    <a:pt x="736536" y="2772537"/>
                  </a:lnTo>
                  <a:lnTo>
                    <a:pt x="736536" y="2906928"/>
                  </a:lnTo>
                  <a:lnTo>
                    <a:pt x="760526" y="2906928"/>
                  </a:lnTo>
                  <a:lnTo>
                    <a:pt x="760526" y="2772537"/>
                  </a:lnTo>
                  <a:close/>
                </a:path>
                <a:path w="2491740" h="4018279">
                  <a:moveTo>
                    <a:pt x="769480" y="3011830"/>
                  </a:moveTo>
                  <a:lnTo>
                    <a:pt x="615442" y="3011830"/>
                  </a:lnTo>
                  <a:lnTo>
                    <a:pt x="615442" y="2983217"/>
                  </a:lnTo>
                  <a:lnTo>
                    <a:pt x="760526" y="2983217"/>
                  </a:lnTo>
                  <a:lnTo>
                    <a:pt x="760526" y="2919933"/>
                  </a:lnTo>
                  <a:lnTo>
                    <a:pt x="591464" y="2919933"/>
                  </a:lnTo>
                  <a:lnTo>
                    <a:pt x="591464" y="2938996"/>
                  </a:lnTo>
                  <a:lnTo>
                    <a:pt x="736828" y="2938996"/>
                  </a:lnTo>
                  <a:lnTo>
                    <a:pt x="736828" y="2965297"/>
                  </a:lnTo>
                  <a:lnTo>
                    <a:pt x="592035" y="2965297"/>
                  </a:lnTo>
                  <a:lnTo>
                    <a:pt x="592035" y="3030905"/>
                  </a:lnTo>
                  <a:lnTo>
                    <a:pt x="769480" y="3030905"/>
                  </a:lnTo>
                  <a:lnTo>
                    <a:pt x="769480" y="3019920"/>
                  </a:lnTo>
                  <a:lnTo>
                    <a:pt x="769480" y="3011830"/>
                  </a:lnTo>
                  <a:close/>
                </a:path>
                <a:path w="2491740" h="4018279">
                  <a:moveTo>
                    <a:pt x="779170" y="26009"/>
                  </a:moveTo>
                  <a:lnTo>
                    <a:pt x="715010" y="26009"/>
                  </a:lnTo>
                  <a:lnTo>
                    <a:pt x="715010" y="45656"/>
                  </a:lnTo>
                  <a:lnTo>
                    <a:pt x="715010" y="136398"/>
                  </a:lnTo>
                  <a:lnTo>
                    <a:pt x="649986" y="136398"/>
                  </a:lnTo>
                  <a:lnTo>
                    <a:pt x="649986" y="45656"/>
                  </a:lnTo>
                  <a:lnTo>
                    <a:pt x="715010" y="45656"/>
                  </a:lnTo>
                  <a:lnTo>
                    <a:pt x="715010" y="26009"/>
                  </a:lnTo>
                  <a:lnTo>
                    <a:pt x="585254" y="26009"/>
                  </a:lnTo>
                  <a:lnTo>
                    <a:pt x="585254" y="45656"/>
                  </a:lnTo>
                  <a:lnTo>
                    <a:pt x="625995" y="45656"/>
                  </a:lnTo>
                  <a:lnTo>
                    <a:pt x="625995" y="136398"/>
                  </a:lnTo>
                  <a:lnTo>
                    <a:pt x="585825" y="136398"/>
                  </a:lnTo>
                  <a:lnTo>
                    <a:pt x="585825" y="156057"/>
                  </a:lnTo>
                  <a:lnTo>
                    <a:pt x="778878" y="156057"/>
                  </a:lnTo>
                  <a:lnTo>
                    <a:pt x="778878" y="138430"/>
                  </a:lnTo>
                  <a:lnTo>
                    <a:pt x="778878" y="136398"/>
                  </a:lnTo>
                  <a:lnTo>
                    <a:pt x="738708" y="136398"/>
                  </a:lnTo>
                  <a:lnTo>
                    <a:pt x="738708" y="45656"/>
                  </a:lnTo>
                  <a:lnTo>
                    <a:pt x="779170" y="45656"/>
                  </a:lnTo>
                  <a:lnTo>
                    <a:pt x="779170" y="44208"/>
                  </a:lnTo>
                  <a:lnTo>
                    <a:pt x="779170" y="26009"/>
                  </a:lnTo>
                  <a:close/>
                </a:path>
                <a:path w="2491740" h="4018279">
                  <a:moveTo>
                    <a:pt x="789127" y="1984235"/>
                  </a:moveTo>
                  <a:lnTo>
                    <a:pt x="747522" y="1984235"/>
                  </a:lnTo>
                  <a:lnTo>
                    <a:pt x="747522" y="1878177"/>
                  </a:lnTo>
                  <a:lnTo>
                    <a:pt x="723239" y="1878177"/>
                  </a:lnTo>
                  <a:lnTo>
                    <a:pt x="723239" y="2139721"/>
                  </a:lnTo>
                  <a:lnTo>
                    <a:pt x="747522" y="2139721"/>
                  </a:lnTo>
                  <a:lnTo>
                    <a:pt x="747522" y="2004174"/>
                  </a:lnTo>
                  <a:lnTo>
                    <a:pt x="789127" y="2004174"/>
                  </a:lnTo>
                  <a:lnTo>
                    <a:pt x="789127" y="1984235"/>
                  </a:lnTo>
                  <a:close/>
                </a:path>
                <a:path w="2491740" h="4018279">
                  <a:moveTo>
                    <a:pt x="801420" y="207784"/>
                  </a:moveTo>
                  <a:lnTo>
                    <a:pt x="564730" y="207784"/>
                  </a:lnTo>
                  <a:lnTo>
                    <a:pt x="564730" y="227723"/>
                  </a:lnTo>
                  <a:lnTo>
                    <a:pt x="801420" y="227723"/>
                  </a:lnTo>
                  <a:lnTo>
                    <a:pt x="801420" y="207784"/>
                  </a:lnTo>
                  <a:close/>
                </a:path>
                <a:path w="2491740" h="4018279">
                  <a:moveTo>
                    <a:pt x="954417" y="1950999"/>
                  </a:moveTo>
                  <a:lnTo>
                    <a:pt x="949375" y="1926615"/>
                  </a:lnTo>
                  <a:lnTo>
                    <a:pt x="937691" y="1910829"/>
                  </a:lnTo>
                  <a:lnTo>
                    <a:pt x="935304" y="1907616"/>
                  </a:lnTo>
                  <a:lnTo>
                    <a:pt x="931291" y="1905317"/>
                  </a:lnTo>
                  <a:lnTo>
                    <a:pt x="931291" y="1950999"/>
                  </a:lnTo>
                  <a:lnTo>
                    <a:pt x="927950" y="1967280"/>
                  </a:lnTo>
                  <a:lnTo>
                    <a:pt x="918654" y="1979980"/>
                  </a:lnTo>
                  <a:lnTo>
                    <a:pt x="904468" y="1988235"/>
                  </a:lnTo>
                  <a:lnTo>
                    <a:pt x="886498" y="1991169"/>
                  </a:lnTo>
                  <a:lnTo>
                    <a:pt x="868527" y="1988235"/>
                  </a:lnTo>
                  <a:lnTo>
                    <a:pt x="854354" y="1979980"/>
                  </a:lnTo>
                  <a:lnTo>
                    <a:pt x="845045" y="1967280"/>
                  </a:lnTo>
                  <a:lnTo>
                    <a:pt x="841705" y="1950999"/>
                  </a:lnTo>
                  <a:lnTo>
                    <a:pt x="845045" y="1934730"/>
                  </a:lnTo>
                  <a:lnTo>
                    <a:pt x="854354" y="1922030"/>
                  </a:lnTo>
                  <a:lnTo>
                    <a:pt x="868527" y="1913775"/>
                  </a:lnTo>
                  <a:lnTo>
                    <a:pt x="886498" y="1910829"/>
                  </a:lnTo>
                  <a:lnTo>
                    <a:pt x="904468" y="1913775"/>
                  </a:lnTo>
                  <a:lnTo>
                    <a:pt x="918654" y="1922030"/>
                  </a:lnTo>
                  <a:lnTo>
                    <a:pt x="927950" y="1934730"/>
                  </a:lnTo>
                  <a:lnTo>
                    <a:pt x="931291" y="1950999"/>
                  </a:lnTo>
                  <a:lnTo>
                    <a:pt x="931291" y="1905317"/>
                  </a:lnTo>
                  <a:lnTo>
                    <a:pt x="913815" y="1895284"/>
                  </a:lnTo>
                  <a:lnTo>
                    <a:pt x="886498" y="1890890"/>
                  </a:lnTo>
                  <a:lnTo>
                    <a:pt x="859142" y="1895284"/>
                  </a:lnTo>
                  <a:lnTo>
                    <a:pt x="837552" y="1907616"/>
                  </a:lnTo>
                  <a:lnTo>
                    <a:pt x="823391" y="1926615"/>
                  </a:lnTo>
                  <a:lnTo>
                    <a:pt x="818299" y="1950999"/>
                  </a:lnTo>
                  <a:lnTo>
                    <a:pt x="823391" y="1975561"/>
                  </a:lnTo>
                  <a:lnTo>
                    <a:pt x="837552" y="1994649"/>
                  </a:lnTo>
                  <a:lnTo>
                    <a:pt x="859142" y="2007006"/>
                  </a:lnTo>
                  <a:lnTo>
                    <a:pt x="886498" y="2011400"/>
                  </a:lnTo>
                  <a:lnTo>
                    <a:pt x="913815" y="2007006"/>
                  </a:lnTo>
                  <a:lnTo>
                    <a:pt x="935304" y="1994649"/>
                  </a:lnTo>
                  <a:lnTo>
                    <a:pt x="937856" y="1991169"/>
                  </a:lnTo>
                  <a:lnTo>
                    <a:pt x="949375" y="1975561"/>
                  </a:lnTo>
                  <a:lnTo>
                    <a:pt x="954417" y="1950999"/>
                  </a:lnTo>
                  <a:close/>
                </a:path>
                <a:path w="2491740" h="4018279">
                  <a:moveTo>
                    <a:pt x="983284" y="1012418"/>
                  </a:moveTo>
                  <a:lnTo>
                    <a:pt x="972299" y="1012418"/>
                  </a:lnTo>
                  <a:lnTo>
                    <a:pt x="959878" y="1012418"/>
                  </a:lnTo>
                  <a:lnTo>
                    <a:pt x="863638" y="1012418"/>
                  </a:lnTo>
                  <a:lnTo>
                    <a:pt x="863638" y="1032065"/>
                  </a:lnTo>
                  <a:lnTo>
                    <a:pt x="957681" y="1032065"/>
                  </a:lnTo>
                  <a:lnTo>
                    <a:pt x="953096" y="1065390"/>
                  </a:lnTo>
                  <a:lnTo>
                    <a:pt x="932776" y="1109078"/>
                  </a:lnTo>
                  <a:lnTo>
                    <a:pt x="898918" y="1146708"/>
                  </a:lnTo>
                  <a:lnTo>
                    <a:pt x="851496" y="1177721"/>
                  </a:lnTo>
                  <a:lnTo>
                    <a:pt x="864793" y="1196213"/>
                  </a:lnTo>
                  <a:lnTo>
                    <a:pt x="909523" y="1167917"/>
                  </a:lnTo>
                  <a:lnTo>
                    <a:pt x="942962" y="1134554"/>
                  </a:lnTo>
                  <a:lnTo>
                    <a:pt x="965873" y="1096962"/>
                  </a:lnTo>
                  <a:lnTo>
                    <a:pt x="979055" y="1055966"/>
                  </a:lnTo>
                  <a:lnTo>
                    <a:pt x="981379" y="1032065"/>
                  </a:lnTo>
                  <a:lnTo>
                    <a:pt x="983284" y="1012418"/>
                  </a:lnTo>
                  <a:close/>
                </a:path>
                <a:path w="2491740" h="4018279">
                  <a:moveTo>
                    <a:pt x="1025220" y="3867620"/>
                  </a:moveTo>
                  <a:lnTo>
                    <a:pt x="999223" y="3854983"/>
                  </a:lnTo>
                  <a:lnTo>
                    <a:pt x="978954" y="3836733"/>
                  </a:lnTo>
                  <a:lnTo>
                    <a:pt x="965771" y="3814432"/>
                  </a:lnTo>
                  <a:lnTo>
                    <a:pt x="961072" y="3789591"/>
                  </a:lnTo>
                  <a:lnTo>
                    <a:pt x="961072" y="3765029"/>
                  </a:lnTo>
                  <a:lnTo>
                    <a:pt x="957313" y="3765029"/>
                  </a:lnTo>
                  <a:lnTo>
                    <a:pt x="941705" y="3765029"/>
                  </a:lnTo>
                  <a:lnTo>
                    <a:pt x="937653" y="3765029"/>
                  </a:lnTo>
                  <a:lnTo>
                    <a:pt x="937653" y="3789591"/>
                  </a:lnTo>
                  <a:lnTo>
                    <a:pt x="932980" y="3816794"/>
                  </a:lnTo>
                  <a:lnTo>
                    <a:pt x="919746" y="3840708"/>
                  </a:lnTo>
                  <a:lnTo>
                    <a:pt x="899134" y="3860025"/>
                  </a:lnTo>
                  <a:lnTo>
                    <a:pt x="872350" y="3873398"/>
                  </a:lnTo>
                  <a:lnTo>
                    <a:pt x="884770" y="3892473"/>
                  </a:lnTo>
                  <a:lnTo>
                    <a:pt x="914514" y="3876611"/>
                  </a:lnTo>
                  <a:lnTo>
                    <a:pt x="937399" y="3853281"/>
                  </a:lnTo>
                  <a:lnTo>
                    <a:pt x="950226" y="3827627"/>
                  </a:lnTo>
                  <a:lnTo>
                    <a:pt x="961428" y="3848951"/>
                  </a:lnTo>
                  <a:lnTo>
                    <a:pt x="983894" y="3871163"/>
                  </a:lnTo>
                  <a:lnTo>
                    <a:pt x="1012799" y="3886403"/>
                  </a:lnTo>
                  <a:lnTo>
                    <a:pt x="1025220" y="3867620"/>
                  </a:lnTo>
                  <a:close/>
                </a:path>
                <a:path w="2491740" h="4018279">
                  <a:moveTo>
                    <a:pt x="1026668" y="2031631"/>
                  </a:moveTo>
                  <a:lnTo>
                    <a:pt x="1002969" y="2031631"/>
                  </a:lnTo>
                  <a:lnTo>
                    <a:pt x="1002969" y="2063419"/>
                  </a:lnTo>
                  <a:lnTo>
                    <a:pt x="1002969" y="2082495"/>
                  </a:lnTo>
                  <a:lnTo>
                    <a:pt x="1002969" y="2116886"/>
                  </a:lnTo>
                  <a:lnTo>
                    <a:pt x="881875" y="2116886"/>
                  </a:lnTo>
                  <a:lnTo>
                    <a:pt x="881875" y="2082495"/>
                  </a:lnTo>
                  <a:lnTo>
                    <a:pt x="1002969" y="2082495"/>
                  </a:lnTo>
                  <a:lnTo>
                    <a:pt x="1002969" y="2063419"/>
                  </a:lnTo>
                  <a:lnTo>
                    <a:pt x="881875" y="2063419"/>
                  </a:lnTo>
                  <a:lnTo>
                    <a:pt x="881875" y="2031631"/>
                  </a:lnTo>
                  <a:lnTo>
                    <a:pt x="858177" y="2031631"/>
                  </a:lnTo>
                  <a:lnTo>
                    <a:pt x="858177" y="2136254"/>
                  </a:lnTo>
                  <a:lnTo>
                    <a:pt x="1026668" y="2136254"/>
                  </a:lnTo>
                  <a:lnTo>
                    <a:pt x="1026668" y="2116886"/>
                  </a:lnTo>
                  <a:lnTo>
                    <a:pt x="1026668" y="2082495"/>
                  </a:lnTo>
                  <a:lnTo>
                    <a:pt x="1026668" y="2063419"/>
                  </a:lnTo>
                  <a:lnTo>
                    <a:pt x="1026668" y="2031631"/>
                  </a:lnTo>
                  <a:close/>
                </a:path>
                <a:path w="2491740" h="4018279">
                  <a:moveTo>
                    <a:pt x="1026668" y="1878469"/>
                  </a:moveTo>
                  <a:lnTo>
                    <a:pt x="1002385" y="1878469"/>
                  </a:lnTo>
                  <a:lnTo>
                    <a:pt x="1002385" y="2018626"/>
                  </a:lnTo>
                  <a:lnTo>
                    <a:pt x="1026668" y="2018626"/>
                  </a:lnTo>
                  <a:lnTo>
                    <a:pt x="1026668" y="1878469"/>
                  </a:lnTo>
                  <a:close/>
                </a:path>
                <a:path w="2491740" h="4018279">
                  <a:moveTo>
                    <a:pt x="1027239" y="2772829"/>
                  </a:moveTo>
                  <a:lnTo>
                    <a:pt x="1003261" y="2772829"/>
                  </a:lnTo>
                  <a:lnTo>
                    <a:pt x="1003261" y="2846235"/>
                  </a:lnTo>
                  <a:lnTo>
                    <a:pt x="943140" y="2846235"/>
                  </a:lnTo>
                  <a:lnTo>
                    <a:pt x="943140" y="2836113"/>
                  </a:lnTo>
                  <a:lnTo>
                    <a:pt x="943140" y="2789885"/>
                  </a:lnTo>
                  <a:lnTo>
                    <a:pt x="919734" y="2789885"/>
                  </a:lnTo>
                  <a:lnTo>
                    <a:pt x="919734" y="2836113"/>
                  </a:lnTo>
                  <a:lnTo>
                    <a:pt x="919734" y="2854909"/>
                  </a:lnTo>
                  <a:lnTo>
                    <a:pt x="919734" y="2902013"/>
                  </a:lnTo>
                  <a:lnTo>
                    <a:pt x="848931" y="2902013"/>
                  </a:lnTo>
                  <a:lnTo>
                    <a:pt x="848931" y="2854909"/>
                  </a:lnTo>
                  <a:lnTo>
                    <a:pt x="919734" y="2854909"/>
                  </a:lnTo>
                  <a:lnTo>
                    <a:pt x="919734" y="2836113"/>
                  </a:lnTo>
                  <a:lnTo>
                    <a:pt x="848931" y="2836113"/>
                  </a:lnTo>
                  <a:lnTo>
                    <a:pt x="848931" y="2789885"/>
                  </a:lnTo>
                  <a:lnTo>
                    <a:pt x="825233" y="2789885"/>
                  </a:lnTo>
                  <a:lnTo>
                    <a:pt x="825233" y="2921660"/>
                  </a:lnTo>
                  <a:lnTo>
                    <a:pt x="943140" y="2921660"/>
                  </a:lnTo>
                  <a:lnTo>
                    <a:pt x="943140" y="2902013"/>
                  </a:lnTo>
                  <a:lnTo>
                    <a:pt x="943140" y="2865882"/>
                  </a:lnTo>
                  <a:lnTo>
                    <a:pt x="1003261" y="2865882"/>
                  </a:lnTo>
                  <a:lnTo>
                    <a:pt x="1003261" y="2966161"/>
                  </a:lnTo>
                  <a:lnTo>
                    <a:pt x="1027239" y="2966161"/>
                  </a:lnTo>
                  <a:lnTo>
                    <a:pt x="1027239" y="2865882"/>
                  </a:lnTo>
                  <a:lnTo>
                    <a:pt x="1027239" y="2846235"/>
                  </a:lnTo>
                  <a:lnTo>
                    <a:pt x="1027239" y="2772829"/>
                  </a:lnTo>
                  <a:close/>
                </a:path>
                <a:path w="2491740" h="4018279">
                  <a:moveTo>
                    <a:pt x="1033602" y="3008363"/>
                  </a:moveTo>
                  <a:lnTo>
                    <a:pt x="883323" y="3008363"/>
                  </a:lnTo>
                  <a:lnTo>
                    <a:pt x="883323" y="2947378"/>
                  </a:lnTo>
                  <a:lnTo>
                    <a:pt x="859332" y="2947378"/>
                  </a:lnTo>
                  <a:lnTo>
                    <a:pt x="859332" y="3028010"/>
                  </a:lnTo>
                  <a:lnTo>
                    <a:pt x="1033602" y="3028010"/>
                  </a:lnTo>
                  <a:lnTo>
                    <a:pt x="1033602" y="3018472"/>
                  </a:lnTo>
                  <a:lnTo>
                    <a:pt x="1033602" y="3008363"/>
                  </a:lnTo>
                  <a:close/>
                </a:path>
                <a:path w="2491740" h="4018279">
                  <a:moveTo>
                    <a:pt x="1067269" y="209232"/>
                  </a:moveTo>
                  <a:lnTo>
                    <a:pt x="960335" y="209232"/>
                  </a:lnTo>
                  <a:lnTo>
                    <a:pt x="960335" y="160388"/>
                  </a:lnTo>
                  <a:lnTo>
                    <a:pt x="1044155" y="160388"/>
                  </a:lnTo>
                  <a:lnTo>
                    <a:pt x="1044155" y="153162"/>
                  </a:lnTo>
                  <a:lnTo>
                    <a:pt x="1044155" y="150850"/>
                  </a:lnTo>
                  <a:lnTo>
                    <a:pt x="1044155" y="140741"/>
                  </a:lnTo>
                  <a:lnTo>
                    <a:pt x="883754" y="140741"/>
                  </a:lnTo>
                  <a:lnTo>
                    <a:pt x="883754" y="98539"/>
                  </a:lnTo>
                  <a:lnTo>
                    <a:pt x="1038085" y="98539"/>
                  </a:lnTo>
                  <a:lnTo>
                    <a:pt x="1038085" y="19354"/>
                  </a:lnTo>
                  <a:lnTo>
                    <a:pt x="859193" y="19354"/>
                  </a:lnTo>
                  <a:lnTo>
                    <a:pt x="859193" y="38722"/>
                  </a:lnTo>
                  <a:lnTo>
                    <a:pt x="1014387" y="38722"/>
                  </a:lnTo>
                  <a:lnTo>
                    <a:pt x="1014387" y="79184"/>
                  </a:lnTo>
                  <a:lnTo>
                    <a:pt x="860056" y="79184"/>
                  </a:lnTo>
                  <a:lnTo>
                    <a:pt x="860056" y="160388"/>
                  </a:lnTo>
                  <a:lnTo>
                    <a:pt x="936358" y="160388"/>
                  </a:lnTo>
                  <a:lnTo>
                    <a:pt x="936358" y="209232"/>
                  </a:lnTo>
                  <a:lnTo>
                    <a:pt x="830580" y="209232"/>
                  </a:lnTo>
                  <a:lnTo>
                    <a:pt x="830580" y="229171"/>
                  </a:lnTo>
                  <a:lnTo>
                    <a:pt x="1067269" y="229171"/>
                  </a:lnTo>
                  <a:lnTo>
                    <a:pt x="1067269" y="217614"/>
                  </a:lnTo>
                  <a:lnTo>
                    <a:pt x="1067269" y="209232"/>
                  </a:lnTo>
                  <a:close/>
                </a:path>
                <a:path w="2491740" h="4018279">
                  <a:moveTo>
                    <a:pt x="1087361" y="3756939"/>
                  </a:moveTo>
                  <a:lnTo>
                    <a:pt x="1063371" y="3756939"/>
                  </a:lnTo>
                  <a:lnTo>
                    <a:pt x="1063371" y="3804043"/>
                  </a:lnTo>
                  <a:lnTo>
                    <a:pt x="1006729" y="3804043"/>
                  </a:lnTo>
                  <a:lnTo>
                    <a:pt x="1006729" y="3823982"/>
                  </a:lnTo>
                  <a:lnTo>
                    <a:pt x="1063371" y="3823982"/>
                  </a:lnTo>
                  <a:lnTo>
                    <a:pt x="1063371" y="3891610"/>
                  </a:lnTo>
                  <a:lnTo>
                    <a:pt x="1087361" y="3891610"/>
                  </a:lnTo>
                  <a:lnTo>
                    <a:pt x="1087361" y="3823982"/>
                  </a:lnTo>
                  <a:lnTo>
                    <a:pt x="1087361" y="3804043"/>
                  </a:lnTo>
                  <a:lnTo>
                    <a:pt x="1087361" y="3756939"/>
                  </a:lnTo>
                  <a:close/>
                </a:path>
                <a:path w="2491740" h="4018279">
                  <a:moveTo>
                    <a:pt x="1092517" y="1090155"/>
                  </a:moveTo>
                  <a:lnTo>
                    <a:pt x="1050912" y="1090155"/>
                  </a:lnTo>
                  <a:lnTo>
                    <a:pt x="1050912" y="984097"/>
                  </a:lnTo>
                  <a:lnTo>
                    <a:pt x="1026629" y="984097"/>
                  </a:lnTo>
                  <a:lnTo>
                    <a:pt x="1026629" y="1245628"/>
                  </a:lnTo>
                  <a:lnTo>
                    <a:pt x="1050912" y="1245628"/>
                  </a:lnTo>
                  <a:lnTo>
                    <a:pt x="1050912" y="1110094"/>
                  </a:lnTo>
                  <a:lnTo>
                    <a:pt x="1092517" y="1110094"/>
                  </a:lnTo>
                  <a:lnTo>
                    <a:pt x="1092517" y="1090155"/>
                  </a:lnTo>
                  <a:close/>
                </a:path>
                <a:path w="2491740" h="4018279">
                  <a:moveTo>
                    <a:pt x="1097178" y="3995648"/>
                  </a:moveTo>
                  <a:lnTo>
                    <a:pt x="943432" y="3995648"/>
                  </a:lnTo>
                  <a:lnTo>
                    <a:pt x="943432" y="3967619"/>
                  </a:lnTo>
                  <a:lnTo>
                    <a:pt x="1087361" y="3967619"/>
                  </a:lnTo>
                  <a:lnTo>
                    <a:pt x="1087361" y="3905199"/>
                  </a:lnTo>
                  <a:lnTo>
                    <a:pt x="919162" y="3905199"/>
                  </a:lnTo>
                  <a:lnTo>
                    <a:pt x="919162" y="3924262"/>
                  </a:lnTo>
                  <a:lnTo>
                    <a:pt x="1063663" y="3924262"/>
                  </a:lnTo>
                  <a:lnTo>
                    <a:pt x="1063663" y="3949700"/>
                  </a:lnTo>
                  <a:lnTo>
                    <a:pt x="920026" y="3949700"/>
                  </a:lnTo>
                  <a:lnTo>
                    <a:pt x="920026" y="4014724"/>
                  </a:lnTo>
                  <a:lnTo>
                    <a:pt x="1097178" y="4014724"/>
                  </a:lnTo>
                  <a:lnTo>
                    <a:pt x="1097178" y="4007205"/>
                  </a:lnTo>
                  <a:lnTo>
                    <a:pt x="1097178" y="3995648"/>
                  </a:lnTo>
                  <a:close/>
                </a:path>
                <a:path w="2491740" h="4018279">
                  <a:moveTo>
                    <a:pt x="1257808" y="1056919"/>
                  </a:moveTo>
                  <a:lnTo>
                    <a:pt x="1252766" y="1032535"/>
                  </a:lnTo>
                  <a:lnTo>
                    <a:pt x="1241069" y="1016749"/>
                  </a:lnTo>
                  <a:lnTo>
                    <a:pt x="1238694" y="1013536"/>
                  </a:lnTo>
                  <a:lnTo>
                    <a:pt x="1234681" y="1011237"/>
                  </a:lnTo>
                  <a:lnTo>
                    <a:pt x="1234681" y="1056919"/>
                  </a:lnTo>
                  <a:lnTo>
                    <a:pt x="1231341" y="1073188"/>
                  </a:lnTo>
                  <a:lnTo>
                    <a:pt x="1222044" y="1085888"/>
                  </a:lnTo>
                  <a:lnTo>
                    <a:pt x="1207858" y="1094143"/>
                  </a:lnTo>
                  <a:lnTo>
                    <a:pt x="1189888" y="1097089"/>
                  </a:lnTo>
                  <a:lnTo>
                    <a:pt x="1171917" y="1094143"/>
                  </a:lnTo>
                  <a:lnTo>
                    <a:pt x="1157744" y="1085888"/>
                  </a:lnTo>
                  <a:lnTo>
                    <a:pt x="1148435" y="1073188"/>
                  </a:lnTo>
                  <a:lnTo>
                    <a:pt x="1145095" y="1056919"/>
                  </a:lnTo>
                  <a:lnTo>
                    <a:pt x="1148435" y="1040650"/>
                  </a:lnTo>
                  <a:lnTo>
                    <a:pt x="1157744" y="1027950"/>
                  </a:lnTo>
                  <a:lnTo>
                    <a:pt x="1171917" y="1019695"/>
                  </a:lnTo>
                  <a:lnTo>
                    <a:pt x="1189888" y="1016749"/>
                  </a:lnTo>
                  <a:lnTo>
                    <a:pt x="1207858" y="1019695"/>
                  </a:lnTo>
                  <a:lnTo>
                    <a:pt x="1222044" y="1027950"/>
                  </a:lnTo>
                  <a:lnTo>
                    <a:pt x="1231341" y="1040650"/>
                  </a:lnTo>
                  <a:lnTo>
                    <a:pt x="1234681" y="1056919"/>
                  </a:lnTo>
                  <a:lnTo>
                    <a:pt x="1234681" y="1011237"/>
                  </a:lnTo>
                  <a:lnTo>
                    <a:pt x="1217206" y="1001204"/>
                  </a:lnTo>
                  <a:lnTo>
                    <a:pt x="1189888" y="996810"/>
                  </a:lnTo>
                  <a:lnTo>
                    <a:pt x="1162532" y="1001204"/>
                  </a:lnTo>
                  <a:lnTo>
                    <a:pt x="1140942" y="1013536"/>
                  </a:lnTo>
                  <a:lnTo>
                    <a:pt x="1126782" y="1032535"/>
                  </a:lnTo>
                  <a:lnTo>
                    <a:pt x="1121689" y="1056919"/>
                  </a:lnTo>
                  <a:lnTo>
                    <a:pt x="1126782" y="1081481"/>
                  </a:lnTo>
                  <a:lnTo>
                    <a:pt x="1140942" y="1100556"/>
                  </a:lnTo>
                  <a:lnTo>
                    <a:pt x="1162532" y="1112926"/>
                  </a:lnTo>
                  <a:lnTo>
                    <a:pt x="1189888" y="1117320"/>
                  </a:lnTo>
                  <a:lnTo>
                    <a:pt x="1217206" y="1112926"/>
                  </a:lnTo>
                  <a:lnTo>
                    <a:pt x="1238694" y="1100556"/>
                  </a:lnTo>
                  <a:lnTo>
                    <a:pt x="1241247" y="1097089"/>
                  </a:lnTo>
                  <a:lnTo>
                    <a:pt x="1252766" y="1081481"/>
                  </a:lnTo>
                  <a:lnTo>
                    <a:pt x="1257808" y="1056919"/>
                  </a:lnTo>
                  <a:close/>
                </a:path>
                <a:path w="2491740" h="4018279">
                  <a:moveTo>
                    <a:pt x="1262024" y="116751"/>
                  </a:moveTo>
                  <a:lnTo>
                    <a:pt x="1261910" y="115303"/>
                  </a:lnTo>
                  <a:lnTo>
                    <a:pt x="1260589" y="99123"/>
                  </a:lnTo>
                  <a:lnTo>
                    <a:pt x="1222438" y="102806"/>
                  </a:lnTo>
                  <a:lnTo>
                    <a:pt x="1222438" y="36703"/>
                  </a:lnTo>
                  <a:lnTo>
                    <a:pt x="1248156" y="36703"/>
                  </a:lnTo>
                  <a:lnTo>
                    <a:pt x="1248156" y="26289"/>
                  </a:lnTo>
                  <a:lnTo>
                    <a:pt x="1248156" y="17627"/>
                  </a:lnTo>
                  <a:lnTo>
                    <a:pt x="1199032" y="17627"/>
                  </a:lnTo>
                  <a:lnTo>
                    <a:pt x="1199032" y="36703"/>
                  </a:lnTo>
                  <a:lnTo>
                    <a:pt x="1199032" y="104165"/>
                  </a:lnTo>
                  <a:lnTo>
                    <a:pt x="1179055" y="105257"/>
                  </a:lnTo>
                  <a:lnTo>
                    <a:pt x="1156830" y="105854"/>
                  </a:lnTo>
                  <a:lnTo>
                    <a:pt x="1156830" y="36703"/>
                  </a:lnTo>
                  <a:lnTo>
                    <a:pt x="1199032" y="36703"/>
                  </a:lnTo>
                  <a:lnTo>
                    <a:pt x="1199032" y="17627"/>
                  </a:lnTo>
                  <a:lnTo>
                    <a:pt x="1107998" y="17627"/>
                  </a:lnTo>
                  <a:lnTo>
                    <a:pt x="1107998" y="36703"/>
                  </a:lnTo>
                  <a:lnTo>
                    <a:pt x="1133716" y="36703"/>
                  </a:lnTo>
                  <a:lnTo>
                    <a:pt x="1133716" y="106387"/>
                  </a:lnTo>
                  <a:lnTo>
                    <a:pt x="1100772" y="106629"/>
                  </a:lnTo>
                  <a:lnTo>
                    <a:pt x="1103376" y="126580"/>
                  </a:lnTo>
                  <a:lnTo>
                    <a:pt x="1140231" y="126022"/>
                  </a:lnTo>
                  <a:lnTo>
                    <a:pt x="1180426" y="124485"/>
                  </a:lnTo>
                  <a:lnTo>
                    <a:pt x="1221752" y="121539"/>
                  </a:lnTo>
                  <a:lnTo>
                    <a:pt x="1262024" y="116751"/>
                  </a:lnTo>
                  <a:close/>
                </a:path>
                <a:path w="2491740" h="4018279">
                  <a:moveTo>
                    <a:pt x="1288402" y="1989442"/>
                  </a:moveTo>
                  <a:lnTo>
                    <a:pt x="1283563" y="1951812"/>
                  </a:lnTo>
                  <a:lnTo>
                    <a:pt x="1270012" y="1923122"/>
                  </a:lnTo>
                  <a:lnTo>
                    <a:pt x="1266571" y="1920087"/>
                  </a:lnTo>
                  <a:lnTo>
                    <a:pt x="1265567" y="1919211"/>
                  </a:lnTo>
                  <a:lnTo>
                    <a:pt x="1265567" y="1989442"/>
                  </a:lnTo>
                  <a:lnTo>
                    <a:pt x="1262430" y="2018334"/>
                  </a:lnTo>
                  <a:lnTo>
                    <a:pt x="1253617" y="2040483"/>
                  </a:lnTo>
                  <a:lnTo>
                    <a:pt x="1240091" y="2054669"/>
                  </a:lnTo>
                  <a:lnTo>
                    <a:pt x="1222806" y="2059673"/>
                  </a:lnTo>
                  <a:lnTo>
                    <a:pt x="1205395" y="2054669"/>
                  </a:lnTo>
                  <a:lnTo>
                    <a:pt x="1191882" y="2040483"/>
                  </a:lnTo>
                  <a:lnTo>
                    <a:pt x="1183132" y="2018334"/>
                  </a:lnTo>
                  <a:lnTo>
                    <a:pt x="1180033" y="1989442"/>
                  </a:lnTo>
                  <a:lnTo>
                    <a:pt x="1183132" y="1960803"/>
                  </a:lnTo>
                  <a:lnTo>
                    <a:pt x="1191882" y="1938934"/>
                  </a:lnTo>
                  <a:lnTo>
                    <a:pt x="1205395" y="1924989"/>
                  </a:lnTo>
                  <a:lnTo>
                    <a:pt x="1222806" y="1920087"/>
                  </a:lnTo>
                  <a:lnTo>
                    <a:pt x="1240091" y="1924989"/>
                  </a:lnTo>
                  <a:lnTo>
                    <a:pt x="1253617" y="1938934"/>
                  </a:lnTo>
                  <a:lnTo>
                    <a:pt x="1262430" y="1960803"/>
                  </a:lnTo>
                  <a:lnTo>
                    <a:pt x="1265567" y="1989442"/>
                  </a:lnTo>
                  <a:lnTo>
                    <a:pt x="1265567" y="1919211"/>
                  </a:lnTo>
                  <a:lnTo>
                    <a:pt x="1249273" y="1904834"/>
                  </a:lnTo>
                  <a:lnTo>
                    <a:pt x="1222806" y="1898408"/>
                  </a:lnTo>
                  <a:lnTo>
                    <a:pt x="1196340" y="1904834"/>
                  </a:lnTo>
                  <a:lnTo>
                    <a:pt x="1175588" y="1923122"/>
                  </a:lnTo>
                  <a:lnTo>
                    <a:pt x="1162050" y="1951812"/>
                  </a:lnTo>
                  <a:lnTo>
                    <a:pt x="1157198" y="1989442"/>
                  </a:lnTo>
                  <a:lnTo>
                    <a:pt x="1162050" y="2027237"/>
                  </a:lnTo>
                  <a:lnTo>
                    <a:pt x="1175588" y="2056015"/>
                  </a:lnTo>
                  <a:lnTo>
                    <a:pt x="1196340" y="2074341"/>
                  </a:lnTo>
                  <a:lnTo>
                    <a:pt x="1222806" y="2080768"/>
                  </a:lnTo>
                  <a:lnTo>
                    <a:pt x="1249273" y="2074341"/>
                  </a:lnTo>
                  <a:lnTo>
                    <a:pt x="1265885" y="2059673"/>
                  </a:lnTo>
                  <a:lnTo>
                    <a:pt x="1270012" y="2056015"/>
                  </a:lnTo>
                  <a:lnTo>
                    <a:pt x="1283563" y="2027237"/>
                  </a:lnTo>
                  <a:lnTo>
                    <a:pt x="1288402" y="1989442"/>
                  </a:lnTo>
                  <a:close/>
                </a:path>
                <a:path w="2491740" h="4018279">
                  <a:moveTo>
                    <a:pt x="1292237" y="3883812"/>
                  </a:moveTo>
                  <a:lnTo>
                    <a:pt x="1266367" y="3870541"/>
                  </a:lnTo>
                  <a:lnTo>
                    <a:pt x="1246390" y="3851770"/>
                  </a:lnTo>
                  <a:lnTo>
                    <a:pt x="1233512" y="3829151"/>
                  </a:lnTo>
                  <a:lnTo>
                    <a:pt x="1228940" y="3804335"/>
                  </a:lnTo>
                  <a:lnTo>
                    <a:pt x="1228940" y="3795661"/>
                  </a:lnTo>
                  <a:lnTo>
                    <a:pt x="1286167" y="3795661"/>
                  </a:lnTo>
                  <a:lnTo>
                    <a:pt x="1286167" y="3783241"/>
                  </a:lnTo>
                  <a:lnTo>
                    <a:pt x="1286167" y="3776014"/>
                  </a:lnTo>
                  <a:lnTo>
                    <a:pt x="1146581" y="3776014"/>
                  </a:lnTo>
                  <a:lnTo>
                    <a:pt x="1146581" y="3795661"/>
                  </a:lnTo>
                  <a:lnTo>
                    <a:pt x="1204950" y="3795661"/>
                  </a:lnTo>
                  <a:lnTo>
                    <a:pt x="1204950" y="3804335"/>
                  </a:lnTo>
                  <a:lnTo>
                    <a:pt x="1200150" y="3831742"/>
                  </a:lnTo>
                  <a:lnTo>
                    <a:pt x="1186675" y="3856456"/>
                  </a:lnTo>
                  <a:lnTo>
                    <a:pt x="1165936" y="3876789"/>
                  </a:lnTo>
                  <a:lnTo>
                    <a:pt x="1139355" y="3891038"/>
                  </a:lnTo>
                  <a:lnTo>
                    <a:pt x="1151775" y="3910101"/>
                  </a:lnTo>
                  <a:lnTo>
                    <a:pt x="1181442" y="3893540"/>
                  </a:lnTo>
                  <a:lnTo>
                    <a:pt x="1204455" y="3869245"/>
                  </a:lnTo>
                  <a:lnTo>
                    <a:pt x="1217714" y="3842220"/>
                  </a:lnTo>
                  <a:lnTo>
                    <a:pt x="1228902" y="3864330"/>
                  </a:lnTo>
                  <a:lnTo>
                    <a:pt x="1251153" y="3887203"/>
                  </a:lnTo>
                  <a:lnTo>
                    <a:pt x="1280096" y="3902875"/>
                  </a:lnTo>
                  <a:lnTo>
                    <a:pt x="1292237" y="3883812"/>
                  </a:lnTo>
                  <a:close/>
                </a:path>
                <a:path w="2491740" h="4018279">
                  <a:moveTo>
                    <a:pt x="1302054" y="2810687"/>
                  </a:moveTo>
                  <a:lnTo>
                    <a:pt x="1208125" y="2810687"/>
                  </a:lnTo>
                  <a:lnTo>
                    <a:pt x="1208125" y="2776880"/>
                  </a:lnTo>
                  <a:lnTo>
                    <a:pt x="1184427" y="2776880"/>
                  </a:lnTo>
                  <a:lnTo>
                    <a:pt x="1184427" y="2810687"/>
                  </a:lnTo>
                  <a:lnTo>
                    <a:pt x="1089926" y="2810687"/>
                  </a:lnTo>
                  <a:lnTo>
                    <a:pt x="1089926" y="2830334"/>
                  </a:lnTo>
                  <a:lnTo>
                    <a:pt x="1302054" y="2830334"/>
                  </a:lnTo>
                  <a:lnTo>
                    <a:pt x="1302054" y="2822829"/>
                  </a:lnTo>
                  <a:lnTo>
                    <a:pt x="1302054" y="2810687"/>
                  </a:lnTo>
                  <a:close/>
                </a:path>
                <a:path w="2491740" h="4018279">
                  <a:moveTo>
                    <a:pt x="1310868" y="0"/>
                  </a:moveTo>
                  <a:lnTo>
                    <a:pt x="1286598" y="0"/>
                  </a:lnTo>
                  <a:lnTo>
                    <a:pt x="1286598" y="135242"/>
                  </a:lnTo>
                  <a:lnTo>
                    <a:pt x="1310868" y="135242"/>
                  </a:lnTo>
                  <a:lnTo>
                    <a:pt x="1310868" y="0"/>
                  </a:lnTo>
                  <a:close/>
                </a:path>
                <a:path w="2491740" h="4018279">
                  <a:moveTo>
                    <a:pt x="1315059" y="2983509"/>
                  </a:moveTo>
                  <a:lnTo>
                    <a:pt x="1208125" y="2983509"/>
                  </a:lnTo>
                  <a:lnTo>
                    <a:pt x="1208125" y="2947378"/>
                  </a:lnTo>
                  <a:lnTo>
                    <a:pt x="1208125" y="2946247"/>
                  </a:lnTo>
                  <a:lnTo>
                    <a:pt x="1231671" y="2944050"/>
                  </a:lnTo>
                  <a:lnTo>
                    <a:pt x="1236840" y="2942183"/>
                  </a:lnTo>
                  <a:lnTo>
                    <a:pt x="1258595" y="2934335"/>
                  </a:lnTo>
                  <a:lnTo>
                    <a:pt x="1265174" y="2928302"/>
                  </a:lnTo>
                  <a:lnTo>
                    <a:pt x="1275600" y="2918726"/>
                  </a:lnTo>
                  <a:lnTo>
                    <a:pt x="1281531" y="2897670"/>
                  </a:lnTo>
                  <a:lnTo>
                    <a:pt x="1275600" y="2876613"/>
                  </a:lnTo>
                  <a:lnTo>
                    <a:pt x="1264856" y="2866758"/>
                  </a:lnTo>
                  <a:lnTo>
                    <a:pt x="1258595" y="2861005"/>
                  </a:lnTo>
                  <a:lnTo>
                    <a:pt x="1257261" y="2860535"/>
                  </a:lnTo>
                  <a:lnTo>
                    <a:pt x="1257261" y="2897670"/>
                  </a:lnTo>
                  <a:lnTo>
                    <a:pt x="1253045" y="2910624"/>
                  </a:lnTo>
                  <a:lnTo>
                    <a:pt x="1240929" y="2920250"/>
                  </a:lnTo>
                  <a:lnTo>
                    <a:pt x="1221663" y="2926245"/>
                  </a:lnTo>
                  <a:lnTo>
                    <a:pt x="1195997" y="2928302"/>
                  </a:lnTo>
                  <a:lnTo>
                    <a:pt x="1170444" y="2926245"/>
                  </a:lnTo>
                  <a:lnTo>
                    <a:pt x="1151166" y="2920250"/>
                  </a:lnTo>
                  <a:lnTo>
                    <a:pt x="1138974" y="2910624"/>
                  </a:lnTo>
                  <a:lnTo>
                    <a:pt x="1134719" y="2897670"/>
                  </a:lnTo>
                  <a:lnTo>
                    <a:pt x="1138974" y="2884678"/>
                  </a:lnTo>
                  <a:lnTo>
                    <a:pt x="1151166" y="2874949"/>
                  </a:lnTo>
                  <a:lnTo>
                    <a:pt x="1170444" y="2868866"/>
                  </a:lnTo>
                  <a:lnTo>
                    <a:pt x="1195997" y="2866758"/>
                  </a:lnTo>
                  <a:lnTo>
                    <a:pt x="1221663" y="2868866"/>
                  </a:lnTo>
                  <a:lnTo>
                    <a:pt x="1240929" y="2874949"/>
                  </a:lnTo>
                  <a:lnTo>
                    <a:pt x="1253045" y="2884678"/>
                  </a:lnTo>
                  <a:lnTo>
                    <a:pt x="1257261" y="2897670"/>
                  </a:lnTo>
                  <a:lnTo>
                    <a:pt x="1257261" y="2860535"/>
                  </a:lnTo>
                  <a:lnTo>
                    <a:pt x="1231671" y="2851302"/>
                  </a:lnTo>
                  <a:lnTo>
                    <a:pt x="1195997" y="2847962"/>
                  </a:lnTo>
                  <a:lnTo>
                    <a:pt x="1160487" y="2851302"/>
                  </a:lnTo>
                  <a:lnTo>
                    <a:pt x="1133640" y="2861005"/>
                  </a:lnTo>
                  <a:lnTo>
                    <a:pt x="1116660" y="2876613"/>
                  </a:lnTo>
                  <a:lnTo>
                    <a:pt x="1110742" y="2897670"/>
                  </a:lnTo>
                  <a:lnTo>
                    <a:pt x="1116660" y="2918726"/>
                  </a:lnTo>
                  <a:lnTo>
                    <a:pt x="1133640" y="2934335"/>
                  </a:lnTo>
                  <a:lnTo>
                    <a:pt x="1160487" y="2944050"/>
                  </a:lnTo>
                  <a:lnTo>
                    <a:pt x="1184427" y="2946298"/>
                  </a:lnTo>
                  <a:lnTo>
                    <a:pt x="1184427" y="2983509"/>
                  </a:lnTo>
                  <a:lnTo>
                    <a:pt x="1078369" y="2983509"/>
                  </a:lnTo>
                  <a:lnTo>
                    <a:pt x="1078369" y="3003448"/>
                  </a:lnTo>
                  <a:lnTo>
                    <a:pt x="1315059" y="3003448"/>
                  </a:lnTo>
                  <a:lnTo>
                    <a:pt x="1315059" y="2991307"/>
                  </a:lnTo>
                  <a:lnTo>
                    <a:pt x="1315059" y="2983509"/>
                  </a:lnTo>
                  <a:close/>
                </a:path>
                <a:path w="2491740" h="4018279">
                  <a:moveTo>
                    <a:pt x="1320406" y="239280"/>
                  </a:moveTo>
                  <a:lnTo>
                    <a:pt x="1164640" y="239280"/>
                  </a:lnTo>
                  <a:lnTo>
                    <a:pt x="1164640" y="210959"/>
                  </a:lnTo>
                  <a:lnTo>
                    <a:pt x="1310868" y="210959"/>
                  </a:lnTo>
                  <a:lnTo>
                    <a:pt x="1310868" y="147967"/>
                  </a:lnTo>
                  <a:lnTo>
                    <a:pt x="1140358" y="147967"/>
                  </a:lnTo>
                  <a:lnTo>
                    <a:pt x="1140358" y="167030"/>
                  </a:lnTo>
                  <a:lnTo>
                    <a:pt x="1286878" y="167030"/>
                  </a:lnTo>
                  <a:lnTo>
                    <a:pt x="1286878" y="193040"/>
                  </a:lnTo>
                  <a:lnTo>
                    <a:pt x="1141234" y="193040"/>
                  </a:lnTo>
                  <a:lnTo>
                    <a:pt x="1141234" y="258356"/>
                  </a:lnTo>
                  <a:lnTo>
                    <a:pt x="1320406" y="258356"/>
                  </a:lnTo>
                  <a:lnTo>
                    <a:pt x="1320406" y="250266"/>
                  </a:lnTo>
                  <a:lnTo>
                    <a:pt x="1320406" y="239280"/>
                  </a:lnTo>
                  <a:close/>
                </a:path>
                <a:path w="2491740" h="4018279">
                  <a:moveTo>
                    <a:pt x="1330058" y="1137551"/>
                  </a:moveTo>
                  <a:lnTo>
                    <a:pt x="1306360" y="1137551"/>
                  </a:lnTo>
                  <a:lnTo>
                    <a:pt x="1306360" y="1169339"/>
                  </a:lnTo>
                  <a:lnTo>
                    <a:pt x="1306360" y="1188415"/>
                  </a:lnTo>
                  <a:lnTo>
                    <a:pt x="1306360" y="1222806"/>
                  </a:lnTo>
                  <a:lnTo>
                    <a:pt x="1185265" y="1222806"/>
                  </a:lnTo>
                  <a:lnTo>
                    <a:pt x="1185265" y="1188415"/>
                  </a:lnTo>
                  <a:lnTo>
                    <a:pt x="1306360" y="1188415"/>
                  </a:lnTo>
                  <a:lnTo>
                    <a:pt x="1306360" y="1169339"/>
                  </a:lnTo>
                  <a:lnTo>
                    <a:pt x="1185265" y="1169339"/>
                  </a:lnTo>
                  <a:lnTo>
                    <a:pt x="1185265" y="1137551"/>
                  </a:lnTo>
                  <a:lnTo>
                    <a:pt x="1161567" y="1137551"/>
                  </a:lnTo>
                  <a:lnTo>
                    <a:pt x="1161567" y="1242161"/>
                  </a:lnTo>
                  <a:lnTo>
                    <a:pt x="1330058" y="1242161"/>
                  </a:lnTo>
                  <a:lnTo>
                    <a:pt x="1330058" y="1222806"/>
                  </a:lnTo>
                  <a:lnTo>
                    <a:pt x="1330058" y="1188415"/>
                  </a:lnTo>
                  <a:lnTo>
                    <a:pt x="1330058" y="1169339"/>
                  </a:lnTo>
                  <a:lnTo>
                    <a:pt x="1330058" y="1137551"/>
                  </a:lnTo>
                  <a:close/>
                </a:path>
                <a:path w="2491740" h="4018279">
                  <a:moveTo>
                    <a:pt x="1330058" y="984377"/>
                  </a:moveTo>
                  <a:lnTo>
                    <a:pt x="1305775" y="984377"/>
                  </a:lnTo>
                  <a:lnTo>
                    <a:pt x="1305775" y="1124546"/>
                  </a:lnTo>
                  <a:lnTo>
                    <a:pt x="1330058" y="1124546"/>
                  </a:lnTo>
                  <a:lnTo>
                    <a:pt x="1330058" y="984377"/>
                  </a:lnTo>
                  <a:close/>
                </a:path>
                <a:path w="2491740" h="4018279">
                  <a:moveTo>
                    <a:pt x="1353210" y="3756939"/>
                  </a:moveTo>
                  <a:lnTo>
                    <a:pt x="1329220" y="3756939"/>
                  </a:lnTo>
                  <a:lnTo>
                    <a:pt x="1329220" y="3824567"/>
                  </a:lnTo>
                  <a:lnTo>
                    <a:pt x="1277785" y="3824567"/>
                  </a:lnTo>
                  <a:lnTo>
                    <a:pt x="1277785" y="3844506"/>
                  </a:lnTo>
                  <a:lnTo>
                    <a:pt x="1329220" y="3844506"/>
                  </a:lnTo>
                  <a:lnTo>
                    <a:pt x="1329220" y="3912705"/>
                  </a:lnTo>
                  <a:lnTo>
                    <a:pt x="1353210" y="3912705"/>
                  </a:lnTo>
                  <a:lnTo>
                    <a:pt x="1353210" y="3844506"/>
                  </a:lnTo>
                  <a:lnTo>
                    <a:pt x="1353210" y="3824567"/>
                  </a:lnTo>
                  <a:lnTo>
                    <a:pt x="1353210" y="3756939"/>
                  </a:lnTo>
                  <a:close/>
                </a:path>
                <a:path w="2491740" h="4018279">
                  <a:moveTo>
                    <a:pt x="1354366" y="3969347"/>
                  </a:moveTo>
                  <a:lnTo>
                    <a:pt x="1348333" y="3948798"/>
                  </a:lnTo>
                  <a:lnTo>
                    <a:pt x="1337627" y="3939298"/>
                  </a:lnTo>
                  <a:lnTo>
                    <a:pt x="1331036" y="3933444"/>
                  </a:lnTo>
                  <a:lnTo>
                    <a:pt x="1330667" y="3933317"/>
                  </a:lnTo>
                  <a:lnTo>
                    <a:pt x="1330667" y="3969347"/>
                  </a:lnTo>
                  <a:lnTo>
                    <a:pt x="1326311" y="3981920"/>
                  </a:lnTo>
                  <a:lnTo>
                    <a:pt x="1313764" y="3991279"/>
                  </a:lnTo>
                  <a:lnTo>
                    <a:pt x="1293850" y="3997109"/>
                  </a:lnTo>
                  <a:lnTo>
                    <a:pt x="1267383" y="3999115"/>
                  </a:lnTo>
                  <a:lnTo>
                    <a:pt x="1240904" y="3997109"/>
                  </a:lnTo>
                  <a:lnTo>
                    <a:pt x="1220990" y="3991279"/>
                  </a:lnTo>
                  <a:lnTo>
                    <a:pt x="1208455" y="3981920"/>
                  </a:lnTo>
                  <a:lnTo>
                    <a:pt x="1204087" y="3969347"/>
                  </a:lnTo>
                  <a:lnTo>
                    <a:pt x="1208455" y="3956608"/>
                  </a:lnTo>
                  <a:lnTo>
                    <a:pt x="1220990" y="3947172"/>
                  </a:lnTo>
                  <a:lnTo>
                    <a:pt x="1240904" y="3941305"/>
                  </a:lnTo>
                  <a:lnTo>
                    <a:pt x="1267383" y="3939298"/>
                  </a:lnTo>
                  <a:lnTo>
                    <a:pt x="1293850" y="3941305"/>
                  </a:lnTo>
                  <a:lnTo>
                    <a:pt x="1313764" y="3947172"/>
                  </a:lnTo>
                  <a:lnTo>
                    <a:pt x="1326311" y="3956608"/>
                  </a:lnTo>
                  <a:lnTo>
                    <a:pt x="1330667" y="3969347"/>
                  </a:lnTo>
                  <a:lnTo>
                    <a:pt x="1330667" y="3933317"/>
                  </a:lnTo>
                  <a:lnTo>
                    <a:pt x="1303655" y="3923830"/>
                  </a:lnTo>
                  <a:lnTo>
                    <a:pt x="1267383" y="3920515"/>
                  </a:lnTo>
                  <a:lnTo>
                    <a:pt x="1230947" y="3923830"/>
                  </a:lnTo>
                  <a:lnTo>
                    <a:pt x="1203477" y="3933444"/>
                  </a:lnTo>
                  <a:lnTo>
                    <a:pt x="1186141" y="3948798"/>
                  </a:lnTo>
                  <a:lnTo>
                    <a:pt x="1180109" y="3969347"/>
                  </a:lnTo>
                  <a:lnTo>
                    <a:pt x="1186141" y="3989984"/>
                  </a:lnTo>
                  <a:lnTo>
                    <a:pt x="1203477" y="4005224"/>
                  </a:lnTo>
                  <a:lnTo>
                    <a:pt x="1230947" y="4014660"/>
                  </a:lnTo>
                  <a:lnTo>
                    <a:pt x="1267383" y="4017899"/>
                  </a:lnTo>
                  <a:lnTo>
                    <a:pt x="1303655" y="4014660"/>
                  </a:lnTo>
                  <a:lnTo>
                    <a:pt x="1331036" y="4005224"/>
                  </a:lnTo>
                  <a:lnTo>
                    <a:pt x="1337957" y="3999115"/>
                  </a:lnTo>
                  <a:lnTo>
                    <a:pt x="1348333" y="3989984"/>
                  </a:lnTo>
                  <a:lnTo>
                    <a:pt x="1354366" y="3969347"/>
                  </a:lnTo>
                  <a:close/>
                </a:path>
                <a:path w="2491740" h="4018279">
                  <a:moveTo>
                    <a:pt x="1397063" y="1982800"/>
                  </a:moveTo>
                  <a:lnTo>
                    <a:pt x="1354289" y="1982800"/>
                  </a:lnTo>
                  <a:lnTo>
                    <a:pt x="1354289" y="1878469"/>
                  </a:lnTo>
                  <a:lnTo>
                    <a:pt x="1330020" y="1878469"/>
                  </a:lnTo>
                  <a:lnTo>
                    <a:pt x="1330020" y="2139721"/>
                  </a:lnTo>
                  <a:lnTo>
                    <a:pt x="1354289" y="2139721"/>
                  </a:lnTo>
                  <a:lnTo>
                    <a:pt x="1354289" y="2003018"/>
                  </a:lnTo>
                  <a:lnTo>
                    <a:pt x="1397063" y="2003018"/>
                  </a:lnTo>
                  <a:lnTo>
                    <a:pt x="1397063" y="1982800"/>
                  </a:lnTo>
                  <a:close/>
                </a:path>
                <a:path w="2491740" h="4018279">
                  <a:moveTo>
                    <a:pt x="1522501" y="1052004"/>
                  </a:moveTo>
                  <a:lnTo>
                    <a:pt x="1517421" y="1028420"/>
                  </a:lnTo>
                  <a:lnTo>
                    <a:pt x="1506016" y="1013574"/>
                  </a:lnTo>
                  <a:lnTo>
                    <a:pt x="1503324" y="1010069"/>
                  </a:lnTo>
                  <a:lnTo>
                    <a:pt x="1499095" y="1007719"/>
                  </a:lnTo>
                  <a:lnTo>
                    <a:pt x="1499095" y="1052004"/>
                  </a:lnTo>
                  <a:lnTo>
                    <a:pt x="1495755" y="1067473"/>
                  </a:lnTo>
                  <a:lnTo>
                    <a:pt x="1486522" y="1079538"/>
                  </a:lnTo>
                  <a:lnTo>
                    <a:pt x="1472514" y="1087361"/>
                  </a:lnTo>
                  <a:lnTo>
                    <a:pt x="1454873" y="1090155"/>
                  </a:lnTo>
                  <a:lnTo>
                    <a:pt x="1437360" y="1087361"/>
                  </a:lnTo>
                  <a:lnTo>
                    <a:pt x="1423339" y="1079538"/>
                  </a:lnTo>
                  <a:lnTo>
                    <a:pt x="1414030" y="1067473"/>
                  </a:lnTo>
                  <a:lnTo>
                    <a:pt x="1410665" y="1052004"/>
                  </a:lnTo>
                  <a:lnTo>
                    <a:pt x="1414030" y="1036497"/>
                  </a:lnTo>
                  <a:lnTo>
                    <a:pt x="1423339" y="1024331"/>
                  </a:lnTo>
                  <a:lnTo>
                    <a:pt x="1437360" y="1016406"/>
                  </a:lnTo>
                  <a:lnTo>
                    <a:pt x="1454873" y="1013574"/>
                  </a:lnTo>
                  <a:lnTo>
                    <a:pt x="1472514" y="1016406"/>
                  </a:lnTo>
                  <a:lnTo>
                    <a:pt x="1486522" y="1024331"/>
                  </a:lnTo>
                  <a:lnTo>
                    <a:pt x="1495755" y="1036497"/>
                  </a:lnTo>
                  <a:lnTo>
                    <a:pt x="1499095" y="1052004"/>
                  </a:lnTo>
                  <a:lnTo>
                    <a:pt x="1499095" y="1007719"/>
                  </a:lnTo>
                  <a:lnTo>
                    <a:pt x="1481899" y="998156"/>
                  </a:lnTo>
                  <a:lnTo>
                    <a:pt x="1454873" y="993914"/>
                  </a:lnTo>
                  <a:lnTo>
                    <a:pt x="1428013" y="998156"/>
                  </a:lnTo>
                  <a:lnTo>
                    <a:pt x="1406690" y="1010069"/>
                  </a:lnTo>
                  <a:lnTo>
                    <a:pt x="1392618" y="1028420"/>
                  </a:lnTo>
                  <a:lnTo>
                    <a:pt x="1387538" y="1052004"/>
                  </a:lnTo>
                  <a:lnTo>
                    <a:pt x="1392618" y="1075423"/>
                  </a:lnTo>
                  <a:lnTo>
                    <a:pt x="1406690" y="1093698"/>
                  </a:lnTo>
                  <a:lnTo>
                    <a:pt x="1428013" y="1105573"/>
                  </a:lnTo>
                  <a:lnTo>
                    <a:pt x="1454873" y="1109802"/>
                  </a:lnTo>
                  <a:lnTo>
                    <a:pt x="1481899" y="1105573"/>
                  </a:lnTo>
                  <a:lnTo>
                    <a:pt x="1503324" y="1093698"/>
                  </a:lnTo>
                  <a:lnTo>
                    <a:pt x="1506054" y="1090155"/>
                  </a:lnTo>
                  <a:lnTo>
                    <a:pt x="1517421" y="1075423"/>
                  </a:lnTo>
                  <a:lnTo>
                    <a:pt x="1522501" y="1052004"/>
                  </a:lnTo>
                  <a:close/>
                </a:path>
                <a:path w="2491740" h="4018279">
                  <a:moveTo>
                    <a:pt x="1552232" y="2952292"/>
                  </a:moveTo>
                  <a:lnTo>
                    <a:pt x="1527987" y="2934043"/>
                  </a:lnTo>
                  <a:lnTo>
                    <a:pt x="1510436" y="2908617"/>
                  </a:lnTo>
                  <a:lnTo>
                    <a:pt x="1499768" y="2877718"/>
                  </a:lnTo>
                  <a:lnTo>
                    <a:pt x="1496174" y="2843060"/>
                  </a:lnTo>
                  <a:lnTo>
                    <a:pt x="1496174" y="2823108"/>
                  </a:lnTo>
                  <a:lnTo>
                    <a:pt x="1543850" y="2823108"/>
                  </a:lnTo>
                  <a:lnTo>
                    <a:pt x="1543850" y="2812999"/>
                  </a:lnTo>
                  <a:lnTo>
                    <a:pt x="1543850" y="2803169"/>
                  </a:lnTo>
                  <a:lnTo>
                    <a:pt x="1422476" y="2803169"/>
                  </a:lnTo>
                  <a:lnTo>
                    <a:pt x="1422476" y="2823108"/>
                  </a:lnTo>
                  <a:lnTo>
                    <a:pt x="1473047" y="2823108"/>
                  </a:lnTo>
                  <a:lnTo>
                    <a:pt x="1473047" y="2843060"/>
                  </a:lnTo>
                  <a:lnTo>
                    <a:pt x="1469478" y="2881071"/>
                  </a:lnTo>
                  <a:lnTo>
                    <a:pt x="1458810" y="2914434"/>
                  </a:lnTo>
                  <a:lnTo>
                    <a:pt x="1441107" y="2941726"/>
                  </a:lnTo>
                  <a:lnTo>
                    <a:pt x="1416405" y="2961538"/>
                  </a:lnTo>
                  <a:lnTo>
                    <a:pt x="1431150" y="2980042"/>
                  </a:lnTo>
                  <a:lnTo>
                    <a:pt x="1457579" y="2957334"/>
                  </a:lnTo>
                  <a:lnTo>
                    <a:pt x="1476552" y="2926067"/>
                  </a:lnTo>
                  <a:lnTo>
                    <a:pt x="1485265" y="2896743"/>
                  </a:lnTo>
                  <a:lnTo>
                    <a:pt x="1492770" y="2920250"/>
                  </a:lnTo>
                  <a:lnTo>
                    <a:pt x="1511769" y="2949651"/>
                  </a:lnTo>
                  <a:lnTo>
                    <a:pt x="1538071" y="2970796"/>
                  </a:lnTo>
                  <a:lnTo>
                    <a:pt x="1552232" y="2952292"/>
                  </a:lnTo>
                  <a:close/>
                </a:path>
                <a:path w="2491740" h="4018279">
                  <a:moveTo>
                    <a:pt x="1561477" y="1989442"/>
                  </a:moveTo>
                  <a:lnTo>
                    <a:pt x="1556537" y="1951812"/>
                  </a:lnTo>
                  <a:lnTo>
                    <a:pt x="1542770" y="1923122"/>
                  </a:lnTo>
                  <a:lnTo>
                    <a:pt x="1539278" y="1920087"/>
                  </a:lnTo>
                  <a:lnTo>
                    <a:pt x="1538363" y="1919300"/>
                  </a:lnTo>
                  <a:lnTo>
                    <a:pt x="1538363" y="1989442"/>
                  </a:lnTo>
                  <a:lnTo>
                    <a:pt x="1535201" y="2018334"/>
                  </a:lnTo>
                  <a:lnTo>
                    <a:pt x="1526336" y="2040483"/>
                  </a:lnTo>
                  <a:lnTo>
                    <a:pt x="1512633" y="2054669"/>
                  </a:lnTo>
                  <a:lnTo>
                    <a:pt x="1495018" y="2059673"/>
                  </a:lnTo>
                  <a:lnTo>
                    <a:pt x="1477505" y="2054669"/>
                  </a:lnTo>
                  <a:lnTo>
                    <a:pt x="1463802" y="2040483"/>
                  </a:lnTo>
                  <a:lnTo>
                    <a:pt x="1454861" y="2018334"/>
                  </a:lnTo>
                  <a:lnTo>
                    <a:pt x="1451660" y="1989442"/>
                  </a:lnTo>
                  <a:lnTo>
                    <a:pt x="1454861" y="1960803"/>
                  </a:lnTo>
                  <a:lnTo>
                    <a:pt x="1463802" y="1938934"/>
                  </a:lnTo>
                  <a:lnTo>
                    <a:pt x="1477505" y="1924989"/>
                  </a:lnTo>
                  <a:lnTo>
                    <a:pt x="1495018" y="1920087"/>
                  </a:lnTo>
                  <a:lnTo>
                    <a:pt x="1512633" y="1924989"/>
                  </a:lnTo>
                  <a:lnTo>
                    <a:pt x="1526336" y="1938934"/>
                  </a:lnTo>
                  <a:lnTo>
                    <a:pt x="1535201" y="1960803"/>
                  </a:lnTo>
                  <a:lnTo>
                    <a:pt x="1538363" y="1989442"/>
                  </a:lnTo>
                  <a:lnTo>
                    <a:pt x="1538363" y="1919300"/>
                  </a:lnTo>
                  <a:lnTo>
                    <a:pt x="1521739" y="1904834"/>
                  </a:lnTo>
                  <a:lnTo>
                    <a:pt x="1495018" y="1898408"/>
                  </a:lnTo>
                  <a:lnTo>
                    <a:pt x="1468462" y="1904834"/>
                  </a:lnTo>
                  <a:lnTo>
                    <a:pt x="1447507" y="1923122"/>
                  </a:lnTo>
                  <a:lnTo>
                    <a:pt x="1433766" y="1951812"/>
                  </a:lnTo>
                  <a:lnTo>
                    <a:pt x="1428838" y="1989442"/>
                  </a:lnTo>
                  <a:lnTo>
                    <a:pt x="1433766" y="2027237"/>
                  </a:lnTo>
                  <a:lnTo>
                    <a:pt x="1447507" y="2056015"/>
                  </a:lnTo>
                  <a:lnTo>
                    <a:pt x="1468462" y="2074341"/>
                  </a:lnTo>
                  <a:lnTo>
                    <a:pt x="1495018" y="2080768"/>
                  </a:lnTo>
                  <a:lnTo>
                    <a:pt x="1521739" y="2074341"/>
                  </a:lnTo>
                  <a:lnTo>
                    <a:pt x="1538579" y="2059673"/>
                  </a:lnTo>
                  <a:lnTo>
                    <a:pt x="1542770" y="2056015"/>
                  </a:lnTo>
                  <a:lnTo>
                    <a:pt x="1556537" y="2027237"/>
                  </a:lnTo>
                  <a:lnTo>
                    <a:pt x="1561477" y="1989442"/>
                  </a:lnTo>
                  <a:close/>
                </a:path>
                <a:path w="2491740" h="4018279">
                  <a:moveTo>
                    <a:pt x="1589951" y="110680"/>
                  </a:moveTo>
                  <a:lnTo>
                    <a:pt x="1563954" y="98044"/>
                  </a:lnTo>
                  <a:lnTo>
                    <a:pt x="1543672" y="79794"/>
                  </a:lnTo>
                  <a:lnTo>
                    <a:pt x="1530489" y="57480"/>
                  </a:lnTo>
                  <a:lnTo>
                    <a:pt x="1525790" y="32651"/>
                  </a:lnTo>
                  <a:lnTo>
                    <a:pt x="1525790" y="8089"/>
                  </a:lnTo>
                  <a:lnTo>
                    <a:pt x="1522031" y="8089"/>
                  </a:lnTo>
                  <a:lnTo>
                    <a:pt x="1506435" y="8089"/>
                  </a:lnTo>
                  <a:lnTo>
                    <a:pt x="1502384" y="8089"/>
                  </a:lnTo>
                  <a:lnTo>
                    <a:pt x="1502384" y="32651"/>
                  </a:lnTo>
                  <a:lnTo>
                    <a:pt x="1497711" y="59855"/>
                  </a:lnTo>
                  <a:lnTo>
                    <a:pt x="1484464" y="83769"/>
                  </a:lnTo>
                  <a:lnTo>
                    <a:pt x="1463852" y="103085"/>
                  </a:lnTo>
                  <a:lnTo>
                    <a:pt x="1437068" y="116459"/>
                  </a:lnTo>
                  <a:lnTo>
                    <a:pt x="1449501" y="135534"/>
                  </a:lnTo>
                  <a:lnTo>
                    <a:pt x="1479245" y="119659"/>
                  </a:lnTo>
                  <a:lnTo>
                    <a:pt x="1502130" y="96342"/>
                  </a:lnTo>
                  <a:lnTo>
                    <a:pt x="1514944" y="70675"/>
                  </a:lnTo>
                  <a:lnTo>
                    <a:pt x="1526159" y="91998"/>
                  </a:lnTo>
                  <a:lnTo>
                    <a:pt x="1548612" y="114211"/>
                  </a:lnTo>
                  <a:lnTo>
                    <a:pt x="1577517" y="129463"/>
                  </a:lnTo>
                  <a:lnTo>
                    <a:pt x="1589951" y="110680"/>
                  </a:lnTo>
                  <a:close/>
                </a:path>
                <a:path w="2491740" h="4018279">
                  <a:moveTo>
                    <a:pt x="1595907" y="984377"/>
                  </a:moveTo>
                  <a:lnTo>
                    <a:pt x="1571625" y="984377"/>
                  </a:lnTo>
                  <a:lnTo>
                    <a:pt x="1571625" y="1118184"/>
                  </a:lnTo>
                  <a:lnTo>
                    <a:pt x="1595907" y="1118184"/>
                  </a:lnTo>
                  <a:lnTo>
                    <a:pt x="1595907" y="984377"/>
                  </a:lnTo>
                  <a:close/>
                </a:path>
                <a:path w="2491740" h="4018279">
                  <a:moveTo>
                    <a:pt x="1604581" y="1223086"/>
                  </a:moveTo>
                  <a:lnTo>
                    <a:pt x="1450835" y="1223086"/>
                  </a:lnTo>
                  <a:lnTo>
                    <a:pt x="1450835" y="1194485"/>
                  </a:lnTo>
                  <a:lnTo>
                    <a:pt x="1595907" y="1194485"/>
                  </a:lnTo>
                  <a:lnTo>
                    <a:pt x="1595907" y="1130896"/>
                  </a:lnTo>
                  <a:lnTo>
                    <a:pt x="1426845" y="1130896"/>
                  </a:lnTo>
                  <a:lnTo>
                    <a:pt x="1426845" y="1150264"/>
                  </a:lnTo>
                  <a:lnTo>
                    <a:pt x="1572209" y="1150264"/>
                  </a:lnTo>
                  <a:lnTo>
                    <a:pt x="1572209" y="1176566"/>
                  </a:lnTo>
                  <a:lnTo>
                    <a:pt x="1427416" y="1176566"/>
                  </a:lnTo>
                  <a:lnTo>
                    <a:pt x="1427416" y="1242161"/>
                  </a:lnTo>
                  <a:lnTo>
                    <a:pt x="1604581" y="1242161"/>
                  </a:lnTo>
                  <a:lnTo>
                    <a:pt x="1604581" y="1233779"/>
                  </a:lnTo>
                  <a:lnTo>
                    <a:pt x="1604581" y="1223086"/>
                  </a:lnTo>
                  <a:close/>
                </a:path>
                <a:path w="2491740" h="4018279">
                  <a:moveTo>
                    <a:pt x="1632864" y="1878177"/>
                  </a:moveTo>
                  <a:lnTo>
                    <a:pt x="1608874" y="1878177"/>
                  </a:lnTo>
                  <a:lnTo>
                    <a:pt x="1608874" y="2140013"/>
                  </a:lnTo>
                  <a:lnTo>
                    <a:pt x="1632864" y="2140013"/>
                  </a:lnTo>
                  <a:lnTo>
                    <a:pt x="1632864" y="1878177"/>
                  </a:lnTo>
                  <a:close/>
                </a:path>
                <a:path w="2491740" h="4018279">
                  <a:moveTo>
                    <a:pt x="1641817" y="2772537"/>
                  </a:moveTo>
                  <a:lnTo>
                    <a:pt x="1618996" y="2772537"/>
                  </a:lnTo>
                  <a:lnTo>
                    <a:pt x="1618996" y="2877731"/>
                  </a:lnTo>
                  <a:lnTo>
                    <a:pt x="1584604" y="2877731"/>
                  </a:lnTo>
                  <a:lnTo>
                    <a:pt x="1584604" y="2778036"/>
                  </a:lnTo>
                  <a:lnTo>
                    <a:pt x="1562061" y="2778036"/>
                  </a:lnTo>
                  <a:lnTo>
                    <a:pt x="1562061" y="3020784"/>
                  </a:lnTo>
                  <a:lnTo>
                    <a:pt x="1584604" y="3020784"/>
                  </a:lnTo>
                  <a:lnTo>
                    <a:pt x="1584604" y="2897962"/>
                  </a:lnTo>
                  <a:lnTo>
                    <a:pt x="1618996" y="2897962"/>
                  </a:lnTo>
                  <a:lnTo>
                    <a:pt x="1618996" y="3033788"/>
                  </a:lnTo>
                  <a:lnTo>
                    <a:pt x="1641817" y="3033788"/>
                  </a:lnTo>
                  <a:lnTo>
                    <a:pt x="1641817" y="2897962"/>
                  </a:lnTo>
                  <a:lnTo>
                    <a:pt x="1641817" y="2877731"/>
                  </a:lnTo>
                  <a:lnTo>
                    <a:pt x="1641817" y="2772537"/>
                  </a:lnTo>
                  <a:close/>
                </a:path>
                <a:path w="2491740" h="4018279">
                  <a:moveTo>
                    <a:pt x="1652079" y="0"/>
                  </a:moveTo>
                  <a:lnTo>
                    <a:pt x="1628101" y="0"/>
                  </a:lnTo>
                  <a:lnTo>
                    <a:pt x="1628101" y="47104"/>
                  </a:lnTo>
                  <a:lnTo>
                    <a:pt x="1571459" y="47104"/>
                  </a:lnTo>
                  <a:lnTo>
                    <a:pt x="1571459" y="67043"/>
                  </a:lnTo>
                  <a:lnTo>
                    <a:pt x="1628101" y="67043"/>
                  </a:lnTo>
                  <a:lnTo>
                    <a:pt x="1628101" y="134670"/>
                  </a:lnTo>
                  <a:lnTo>
                    <a:pt x="1652079" y="134670"/>
                  </a:lnTo>
                  <a:lnTo>
                    <a:pt x="1652079" y="67043"/>
                  </a:lnTo>
                  <a:lnTo>
                    <a:pt x="1652079" y="47104"/>
                  </a:lnTo>
                  <a:lnTo>
                    <a:pt x="1652079" y="0"/>
                  </a:lnTo>
                  <a:close/>
                </a:path>
                <a:path w="2491740" h="4018279">
                  <a:moveTo>
                    <a:pt x="1661909" y="238709"/>
                  </a:moveTo>
                  <a:lnTo>
                    <a:pt x="1508163" y="238709"/>
                  </a:lnTo>
                  <a:lnTo>
                    <a:pt x="1508163" y="210667"/>
                  </a:lnTo>
                  <a:lnTo>
                    <a:pt x="1652079" y="210667"/>
                  </a:lnTo>
                  <a:lnTo>
                    <a:pt x="1652079" y="148247"/>
                  </a:lnTo>
                  <a:lnTo>
                    <a:pt x="1483893" y="148247"/>
                  </a:lnTo>
                  <a:lnTo>
                    <a:pt x="1483893" y="167322"/>
                  </a:lnTo>
                  <a:lnTo>
                    <a:pt x="1628381" y="167322"/>
                  </a:lnTo>
                  <a:lnTo>
                    <a:pt x="1628381" y="192760"/>
                  </a:lnTo>
                  <a:lnTo>
                    <a:pt x="1484757" y="192760"/>
                  </a:lnTo>
                  <a:lnTo>
                    <a:pt x="1484757" y="257784"/>
                  </a:lnTo>
                  <a:lnTo>
                    <a:pt x="1661909" y="257784"/>
                  </a:lnTo>
                  <a:lnTo>
                    <a:pt x="1661909" y="250266"/>
                  </a:lnTo>
                  <a:lnTo>
                    <a:pt x="1661909" y="238709"/>
                  </a:lnTo>
                  <a:close/>
                </a:path>
                <a:path w="2491740" h="4018279">
                  <a:moveTo>
                    <a:pt x="1694141" y="3757231"/>
                  </a:moveTo>
                  <a:lnTo>
                    <a:pt x="1670151" y="3757231"/>
                  </a:lnTo>
                  <a:lnTo>
                    <a:pt x="1670151" y="3804907"/>
                  </a:lnTo>
                  <a:lnTo>
                    <a:pt x="1670151" y="3824274"/>
                  </a:lnTo>
                  <a:lnTo>
                    <a:pt x="1670151" y="3861270"/>
                  </a:lnTo>
                  <a:lnTo>
                    <a:pt x="1610042" y="3861270"/>
                  </a:lnTo>
                  <a:lnTo>
                    <a:pt x="1610042" y="3839299"/>
                  </a:lnTo>
                  <a:lnTo>
                    <a:pt x="1610042" y="3824274"/>
                  </a:lnTo>
                  <a:lnTo>
                    <a:pt x="1670151" y="3824274"/>
                  </a:lnTo>
                  <a:lnTo>
                    <a:pt x="1670151" y="3804907"/>
                  </a:lnTo>
                  <a:lnTo>
                    <a:pt x="1610042" y="3804907"/>
                  </a:lnTo>
                  <a:lnTo>
                    <a:pt x="1610042" y="3774275"/>
                  </a:lnTo>
                  <a:lnTo>
                    <a:pt x="1586623" y="3774275"/>
                  </a:lnTo>
                  <a:lnTo>
                    <a:pt x="1586623" y="3820515"/>
                  </a:lnTo>
                  <a:lnTo>
                    <a:pt x="1586623" y="3839299"/>
                  </a:lnTo>
                  <a:lnTo>
                    <a:pt x="1586623" y="3886403"/>
                  </a:lnTo>
                  <a:lnTo>
                    <a:pt x="1515821" y="3886403"/>
                  </a:lnTo>
                  <a:lnTo>
                    <a:pt x="1515821" y="3839299"/>
                  </a:lnTo>
                  <a:lnTo>
                    <a:pt x="1586623" y="3839299"/>
                  </a:lnTo>
                  <a:lnTo>
                    <a:pt x="1586623" y="3820515"/>
                  </a:lnTo>
                  <a:lnTo>
                    <a:pt x="1515821" y="3820515"/>
                  </a:lnTo>
                  <a:lnTo>
                    <a:pt x="1515821" y="3774275"/>
                  </a:lnTo>
                  <a:lnTo>
                    <a:pt x="1492123" y="3774275"/>
                  </a:lnTo>
                  <a:lnTo>
                    <a:pt x="1492123" y="3906062"/>
                  </a:lnTo>
                  <a:lnTo>
                    <a:pt x="1610042" y="3906062"/>
                  </a:lnTo>
                  <a:lnTo>
                    <a:pt x="1610042" y="3886403"/>
                  </a:lnTo>
                  <a:lnTo>
                    <a:pt x="1610042" y="3880624"/>
                  </a:lnTo>
                  <a:lnTo>
                    <a:pt x="1670151" y="3880624"/>
                  </a:lnTo>
                  <a:lnTo>
                    <a:pt x="1670151" y="3950563"/>
                  </a:lnTo>
                  <a:lnTo>
                    <a:pt x="1694141" y="3950563"/>
                  </a:lnTo>
                  <a:lnTo>
                    <a:pt x="1694141" y="3880624"/>
                  </a:lnTo>
                  <a:lnTo>
                    <a:pt x="1694141" y="3861270"/>
                  </a:lnTo>
                  <a:lnTo>
                    <a:pt x="1694141" y="3824274"/>
                  </a:lnTo>
                  <a:lnTo>
                    <a:pt x="1694141" y="3804907"/>
                  </a:lnTo>
                  <a:lnTo>
                    <a:pt x="1694141" y="3757231"/>
                  </a:lnTo>
                  <a:close/>
                </a:path>
                <a:path w="2491740" h="4018279">
                  <a:moveTo>
                    <a:pt x="1700491" y="3992753"/>
                  </a:moveTo>
                  <a:lnTo>
                    <a:pt x="1550212" y="3992753"/>
                  </a:lnTo>
                  <a:lnTo>
                    <a:pt x="1550212" y="3931780"/>
                  </a:lnTo>
                  <a:lnTo>
                    <a:pt x="1526235" y="3931780"/>
                  </a:lnTo>
                  <a:lnTo>
                    <a:pt x="1526235" y="4012412"/>
                  </a:lnTo>
                  <a:lnTo>
                    <a:pt x="1700491" y="4012412"/>
                  </a:lnTo>
                  <a:lnTo>
                    <a:pt x="1700491" y="4002875"/>
                  </a:lnTo>
                  <a:lnTo>
                    <a:pt x="1700491" y="3992753"/>
                  </a:lnTo>
                  <a:close/>
                </a:path>
                <a:path w="2491740" h="4018279">
                  <a:moveTo>
                    <a:pt x="1837740" y="2883230"/>
                  </a:moveTo>
                  <a:lnTo>
                    <a:pt x="1811743" y="2870581"/>
                  </a:lnTo>
                  <a:lnTo>
                    <a:pt x="1791462" y="2852343"/>
                  </a:lnTo>
                  <a:lnTo>
                    <a:pt x="1778279" y="2830030"/>
                  </a:lnTo>
                  <a:lnTo>
                    <a:pt x="1773580" y="2805201"/>
                  </a:lnTo>
                  <a:lnTo>
                    <a:pt x="1773580" y="2780627"/>
                  </a:lnTo>
                  <a:lnTo>
                    <a:pt x="1769821" y="2780627"/>
                  </a:lnTo>
                  <a:lnTo>
                    <a:pt x="1754225" y="2780627"/>
                  </a:lnTo>
                  <a:lnTo>
                    <a:pt x="1750174" y="2780627"/>
                  </a:lnTo>
                  <a:lnTo>
                    <a:pt x="1750174" y="2805201"/>
                  </a:lnTo>
                  <a:lnTo>
                    <a:pt x="1745500" y="2832392"/>
                  </a:lnTo>
                  <a:lnTo>
                    <a:pt x="1732254" y="2856306"/>
                  </a:lnTo>
                  <a:lnTo>
                    <a:pt x="1711642" y="2875623"/>
                  </a:lnTo>
                  <a:lnTo>
                    <a:pt x="1684858" y="2889008"/>
                  </a:lnTo>
                  <a:lnTo>
                    <a:pt x="1697291" y="2908084"/>
                  </a:lnTo>
                  <a:lnTo>
                    <a:pt x="1727034" y="2892209"/>
                  </a:lnTo>
                  <a:lnTo>
                    <a:pt x="1749920" y="2868879"/>
                  </a:lnTo>
                  <a:lnTo>
                    <a:pt x="1762734" y="2843225"/>
                  </a:lnTo>
                  <a:lnTo>
                    <a:pt x="1773948" y="2864548"/>
                  </a:lnTo>
                  <a:lnTo>
                    <a:pt x="1796402" y="2886760"/>
                  </a:lnTo>
                  <a:lnTo>
                    <a:pt x="1825307" y="2902013"/>
                  </a:lnTo>
                  <a:lnTo>
                    <a:pt x="1837740" y="2883230"/>
                  </a:lnTo>
                  <a:close/>
                </a:path>
                <a:path w="2491740" h="4018279">
                  <a:moveTo>
                    <a:pt x="1849589" y="2066315"/>
                  </a:moveTo>
                  <a:lnTo>
                    <a:pt x="1849107" y="2062556"/>
                  </a:lnTo>
                  <a:lnTo>
                    <a:pt x="1846986" y="2046084"/>
                  </a:lnTo>
                  <a:lnTo>
                    <a:pt x="1818551" y="2050529"/>
                  </a:lnTo>
                  <a:lnTo>
                    <a:pt x="1789874" y="2053272"/>
                  </a:lnTo>
                  <a:lnTo>
                    <a:pt x="1758759" y="2054656"/>
                  </a:lnTo>
                  <a:lnTo>
                    <a:pt x="1725612" y="2055012"/>
                  </a:lnTo>
                  <a:lnTo>
                    <a:pt x="1725612" y="1923262"/>
                  </a:lnTo>
                  <a:lnTo>
                    <a:pt x="1825307" y="1923262"/>
                  </a:lnTo>
                  <a:lnTo>
                    <a:pt x="1825307" y="1903323"/>
                  </a:lnTo>
                  <a:lnTo>
                    <a:pt x="1701914" y="1903323"/>
                  </a:lnTo>
                  <a:lnTo>
                    <a:pt x="1701914" y="2075268"/>
                  </a:lnTo>
                  <a:lnTo>
                    <a:pt x="1723009" y="2075268"/>
                  </a:lnTo>
                  <a:lnTo>
                    <a:pt x="1759369" y="2074926"/>
                  </a:lnTo>
                  <a:lnTo>
                    <a:pt x="1791068" y="2073605"/>
                  </a:lnTo>
                  <a:lnTo>
                    <a:pt x="1820379" y="2070887"/>
                  </a:lnTo>
                  <a:lnTo>
                    <a:pt x="1849589" y="2066315"/>
                  </a:lnTo>
                  <a:close/>
                </a:path>
                <a:path w="2491740" h="4018279">
                  <a:moveTo>
                    <a:pt x="1856955" y="126860"/>
                  </a:moveTo>
                  <a:lnTo>
                    <a:pt x="1831098" y="113588"/>
                  </a:lnTo>
                  <a:lnTo>
                    <a:pt x="1811121" y="94818"/>
                  </a:lnTo>
                  <a:lnTo>
                    <a:pt x="1798231" y="72199"/>
                  </a:lnTo>
                  <a:lnTo>
                    <a:pt x="1793671" y="47396"/>
                  </a:lnTo>
                  <a:lnTo>
                    <a:pt x="1793671" y="38722"/>
                  </a:lnTo>
                  <a:lnTo>
                    <a:pt x="1850885" y="38722"/>
                  </a:lnTo>
                  <a:lnTo>
                    <a:pt x="1850885" y="26289"/>
                  </a:lnTo>
                  <a:lnTo>
                    <a:pt x="1850885" y="19075"/>
                  </a:lnTo>
                  <a:lnTo>
                    <a:pt x="1711299" y="19075"/>
                  </a:lnTo>
                  <a:lnTo>
                    <a:pt x="1711299" y="38722"/>
                  </a:lnTo>
                  <a:lnTo>
                    <a:pt x="1769681" y="38722"/>
                  </a:lnTo>
                  <a:lnTo>
                    <a:pt x="1769681" y="47396"/>
                  </a:lnTo>
                  <a:lnTo>
                    <a:pt x="1764880" y="74790"/>
                  </a:lnTo>
                  <a:lnTo>
                    <a:pt x="1751406" y="99517"/>
                  </a:lnTo>
                  <a:lnTo>
                    <a:pt x="1730667" y="119849"/>
                  </a:lnTo>
                  <a:lnTo>
                    <a:pt x="1704086" y="134086"/>
                  </a:lnTo>
                  <a:lnTo>
                    <a:pt x="1716506" y="153162"/>
                  </a:lnTo>
                  <a:lnTo>
                    <a:pt x="1746173" y="136601"/>
                  </a:lnTo>
                  <a:lnTo>
                    <a:pt x="1769173" y="112306"/>
                  </a:lnTo>
                  <a:lnTo>
                    <a:pt x="1782445" y="85280"/>
                  </a:lnTo>
                  <a:lnTo>
                    <a:pt x="1793633" y="107391"/>
                  </a:lnTo>
                  <a:lnTo>
                    <a:pt x="1815884" y="130251"/>
                  </a:lnTo>
                  <a:lnTo>
                    <a:pt x="1844827" y="145935"/>
                  </a:lnTo>
                  <a:lnTo>
                    <a:pt x="1856955" y="126860"/>
                  </a:lnTo>
                  <a:close/>
                </a:path>
                <a:path w="2491740" h="4018279">
                  <a:moveTo>
                    <a:pt x="1898713" y="1878469"/>
                  </a:moveTo>
                  <a:lnTo>
                    <a:pt x="1874735" y="1878469"/>
                  </a:lnTo>
                  <a:lnTo>
                    <a:pt x="1874735" y="2140293"/>
                  </a:lnTo>
                  <a:lnTo>
                    <a:pt x="1898713" y="2140293"/>
                  </a:lnTo>
                  <a:lnTo>
                    <a:pt x="1898713" y="1878469"/>
                  </a:lnTo>
                  <a:close/>
                </a:path>
                <a:path w="2491740" h="4018279">
                  <a:moveTo>
                    <a:pt x="1899869" y="2772537"/>
                  </a:moveTo>
                  <a:lnTo>
                    <a:pt x="1875891" y="2772537"/>
                  </a:lnTo>
                  <a:lnTo>
                    <a:pt x="1875891" y="2819641"/>
                  </a:lnTo>
                  <a:lnTo>
                    <a:pt x="1819249" y="2819641"/>
                  </a:lnTo>
                  <a:lnTo>
                    <a:pt x="1819249" y="2839593"/>
                  </a:lnTo>
                  <a:lnTo>
                    <a:pt x="1875891" y="2839593"/>
                  </a:lnTo>
                  <a:lnTo>
                    <a:pt x="1875891" y="2907207"/>
                  </a:lnTo>
                  <a:lnTo>
                    <a:pt x="1899869" y="2907207"/>
                  </a:lnTo>
                  <a:lnTo>
                    <a:pt x="1899869" y="2839593"/>
                  </a:lnTo>
                  <a:lnTo>
                    <a:pt x="1899869" y="2819641"/>
                  </a:lnTo>
                  <a:lnTo>
                    <a:pt x="1899869" y="2772537"/>
                  </a:lnTo>
                  <a:close/>
                </a:path>
                <a:path w="2491740" h="4018279">
                  <a:moveTo>
                    <a:pt x="1909699" y="3011246"/>
                  </a:moveTo>
                  <a:lnTo>
                    <a:pt x="1755952" y="3011246"/>
                  </a:lnTo>
                  <a:lnTo>
                    <a:pt x="1755952" y="2983217"/>
                  </a:lnTo>
                  <a:lnTo>
                    <a:pt x="1899869" y="2983217"/>
                  </a:lnTo>
                  <a:lnTo>
                    <a:pt x="1899869" y="2920796"/>
                  </a:lnTo>
                  <a:lnTo>
                    <a:pt x="1731683" y="2920796"/>
                  </a:lnTo>
                  <a:lnTo>
                    <a:pt x="1731683" y="2939872"/>
                  </a:lnTo>
                  <a:lnTo>
                    <a:pt x="1876171" y="2939872"/>
                  </a:lnTo>
                  <a:lnTo>
                    <a:pt x="1876171" y="2965297"/>
                  </a:lnTo>
                  <a:lnTo>
                    <a:pt x="1732546" y="2965297"/>
                  </a:lnTo>
                  <a:lnTo>
                    <a:pt x="1732546" y="3030321"/>
                  </a:lnTo>
                  <a:lnTo>
                    <a:pt x="1909699" y="3030321"/>
                  </a:lnTo>
                  <a:lnTo>
                    <a:pt x="1909699" y="3022816"/>
                  </a:lnTo>
                  <a:lnTo>
                    <a:pt x="1909699" y="3011246"/>
                  </a:lnTo>
                  <a:close/>
                </a:path>
                <a:path w="2491740" h="4018279">
                  <a:moveTo>
                    <a:pt x="1917941" y="0"/>
                  </a:moveTo>
                  <a:lnTo>
                    <a:pt x="1893951" y="0"/>
                  </a:lnTo>
                  <a:lnTo>
                    <a:pt x="1893951" y="67614"/>
                  </a:lnTo>
                  <a:lnTo>
                    <a:pt x="1842516" y="67614"/>
                  </a:lnTo>
                  <a:lnTo>
                    <a:pt x="1842516" y="87566"/>
                  </a:lnTo>
                  <a:lnTo>
                    <a:pt x="1893951" y="87566"/>
                  </a:lnTo>
                  <a:lnTo>
                    <a:pt x="1893951" y="155765"/>
                  </a:lnTo>
                  <a:lnTo>
                    <a:pt x="1917941" y="155765"/>
                  </a:lnTo>
                  <a:lnTo>
                    <a:pt x="1917941" y="87566"/>
                  </a:lnTo>
                  <a:lnTo>
                    <a:pt x="1917941" y="67614"/>
                  </a:lnTo>
                  <a:lnTo>
                    <a:pt x="1917941" y="0"/>
                  </a:lnTo>
                  <a:close/>
                </a:path>
                <a:path w="2491740" h="4018279">
                  <a:moveTo>
                    <a:pt x="1919097" y="212407"/>
                  </a:moveTo>
                  <a:lnTo>
                    <a:pt x="1913064" y="191858"/>
                  </a:lnTo>
                  <a:lnTo>
                    <a:pt x="1902358" y="182346"/>
                  </a:lnTo>
                  <a:lnTo>
                    <a:pt x="1895754" y="176504"/>
                  </a:lnTo>
                  <a:lnTo>
                    <a:pt x="1895398" y="176390"/>
                  </a:lnTo>
                  <a:lnTo>
                    <a:pt x="1895398" y="212407"/>
                  </a:lnTo>
                  <a:lnTo>
                    <a:pt x="1891030" y="224980"/>
                  </a:lnTo>
                  <a:lnTo>
                    <a:pt x="1878495" y="234340"/>
                  </a:lnTo>
                  <a:lnTo>
                    <a:pt x="1858581" y="240169"/>
                  </a:lnTo>
                  <a:lnTo>
                    <a:pt x="1832102" y="242176"/>
                  </a:lnTo>
                  <a:lnTo>
                    <a:pt x="1805635" y="240169"/>
                  </a:lnTo>
                  <a:lnTo>
                    <a:pt x="1785721" y="234340"/>
                  </a:lnTo>
                  <a:lnTo>
                    <a:pt x="1773174" y="224980"/>
                  </a:lnTo>
                  <a:lnTo>
                    <a:pt x="1768817" y="212407"/>
                  </a:lnTo>
                  <a:lnTo>
                    <a:pt x="1773174" y="199669"/>
                  </a:lnTo>
                  <a:lnTo>
                    <a:pt x="1785721" y="190233"/>
                  </a:lnTo>
                  <a:lnTo>
                    <a:pt x="1805635" y="184365"/>
                  </a:lnTo>
                  <a:lnTo>
                    <a:pt x="1832102" y="182346"/>
                  </a:lnTo>
                  <a:lnTo>
                    <a:pt x="1858581" y="184365"/>
                  </a:lnTo>
                  <a:lnTo>
                    <a:pt x="1878495" y="190233"/>
                  </a:lnTo>
                  <a:lnTo>
                    <a:pt x="1891030" y="199669"/>
                  </a:lnTo>
                  <a:lnTo>
                    <a:pt x="1895398" y="212407"/>
                  </a:lnTo>
                  <a:lnTo>
                    <a:pt x="1895398" y="176390"/>
                  </a:lnTo>
                  <a:lnTo>
                    <a:pt x="1868373" y="166890"/>
                  </a:lnTo>
                  <a:lnTo>
                    <a:pt x="1832102" y="163563"/>
                  </a:lnTo>
                  <a:lnTo>
                    <a:pt x="1795665" y="166890"/>
                  </a:lnTo>
                  <a:lnTo>
                    <a:pt x="1768195" y="176504"/>
                  </a:lnTo>
                  <a:lnTo>
                    <a:pt x="1750872" y="191858"/>
                  </a:lnTo>
                  <a:lnTo>
                    <a:pt x="1744827" y="212407"/>
                  </a:lnTo>
                  <a:lnTo>
                    <a:pt x="1750872" y="233045"/>
                  </a:lnTo>
                  <a:lnTo>
                    <a:pt x="1768195" y="248285"/>
                  </a:lnTo>
                  <a:lnTo>
                    <a:pt x="1795665" y="257721"/>
                  </a:lnTo>
                  <a:lnTo>
                    <a:pt x="1832102" y="260959"/>
                  </a:lnTo>
                  <a:lnTo>
                    <a:pt x="1868373" y="257721"/>
                  </a:lnTo>
                  <a:lnTo>
                    <a:pt x="1895754" y="248285"/>
                  </a:lnTo>
                  <a:lnTo>
                    <a:pt x="1902688" y="242176"/>
                  </a:lnTo>
                  <a:lnTo>
                    <a:pt x="1913064" y="233045"/>
                  </a:lnTo>
                  <a:lnTo>
                    <a:pt x="1919097" y="212407"/>
                  </a:lnTo>
                  <a:close/>
                </a:path>
                <a:path w="2491740" h="4018279">
                  <a:moveTo>
                    <a:pt x="1959991" y="3756939"/>
                  </a:moveTo>
                  <a:lnTo>
                    <a:pt x="1936000" y="3756939"/>
                  </a:lnTo>
                  <a:lnTo>
                    <a:pt x="1936000" y="3804907"/>
                  </a:lnTo>
                  <a:lnTo>
                    <a:pt x="1874812" y="3804907"/>
                  </a:lnTo>
                  <a:lnTo>
                    <a:pt x="1876374" y="3796246"/>
                  </a:lnTo>
                  <a:lnTo>
                    <a:pt x="1879942" y="3776586"/>
                  </a:lnTo>
                  <a:lnTo>
                    <a:pt x="1870684" y="3776586"/>
                  </a:lnTo>
                  <a:lnTo>
                    <a:pt x="1854212" y="3776586"/>
                  </a:lnTo>
                  <a:lnTo>
                    <a:pt x="1762023" y="3776586"/>
                  </a:lnTo>
                  <a:lnTo>
                    <a:pt x="1762023" y="3796246"/>
                  </a:lnTo>
                  <a:lnTo>
                    <a:pt x="1852320" y="3796246"/>
                  </a:lnTo>
                  <a:lnTo>
                    <a:pt x="1847075" y="3821874"/>
                  </a:lnTo>
                  <a:lnTo>
                    <a:pt x="1826361" y="3851872"/>
                  </a:lnTo>
                  <a:lnTo>
                    <a:pt x="1793138" y="3876243"/>
                  </a:lnTo>
                  <a:lnTo>
                    <a:pt x="1748447" y="3894213"/>
                  </a:lnTo>
                  <a:lnTo>
                    <a:pt x="1758264" y="3913568"/>
                  </a:lnTo>
                  <a:lnTo>
                    <a:pt x="1808975" y="3892131"/>
                  </a:lnTo>
                  <a:lnTo>
                    <a:pt x="1847278" y="3861879"/>
                  </a:lnTo>
                  <a:lnTo>
                    <a:pt x="1870659" y="3824567"/>
                  </a:lnTo>
                  <a:lnTo>
                    <a:pt x="1936000" y="3824567"/>
                  </a:lnTo>
                  <a:lnTo>
                    <a:pt x="1936000" y="3859238"/>
                  </a:lnTo>
                  <a:lnTo>
                    <a:pt x="1867801" y="3859238"/>
                  </a:lnTo>
                  <a:lnTo>
                    <a:pt x="1867801" y="3878897"/>
                  </a:lnTo>
                  <a:lnTo>
                    <a:pt x="1936000" y="3878897"/>
                  </a:lnTo>
                  <a:lnTo>
                    <a:pt x="1936000" y="3913568"/>
                  </a:lnTo>
                  <a:lnTo>
                    <a:pt x="1959991" y="3913568"/>
                  </a:lnTo>
                  <a:lnTo>
                    <a:pt x="1959991" y="3878897"/>
                  </a:lnTo>
                  <a:lnTo>
                    <a:pt x="1959991" y="3859238"/>
                  </a:lnTo>
                  <a:lnTo>
                    <a:pt x="1959991" y="3824567"/>
                  </a:lnTo>
                  <a:lnTo>
                    <a:pt x="1959991" y="3804907"/>
                  </a:lnTo>
                  <a:lnTo>
                    <a:pt x="1959991" y="3756939"/>
                  </a:lnTo>
                  <a:close/>
                </a:path>
                <a:path w="2491740" h="4018279">
                  <a:moveTo>
                    <a:pt x="1961438" y="3966743"/>
                  </a:moveTo>
                  <a:lnTo>
                    <a:pt x="1955368" y="3945598"/>
                  </a:lnTo>
                  <a:lnTo>
                    <a:pt x="1944039" y="3935247"/>
                  </a:lnTo>
                  <a:lnTo>
                    <a:pt x="1938058" y="3929799"/>
                  </a:lnTo>
                  <a:lnTo>
                    <a:pt x="1938020" y="3966743"/>
                  </a:lnTo>
                  <a:lnTo>
                    <a:pt x="1933587" y="3979913"/>
                  </a:lnTo>
                  <a:lnTo>
                    <a:pt x="1920938" y="3989730"/>
                  </a:lnTo>
                  <a:lnTo>
                    <a:pt x="1901088" y="3995851"/>
                  </a:lnTo>
                  <a:lnTo>
                    <a:pt x="1875028" y="3997960"/>
                  </a:lnTo>
                  <a:lnTo>
                    <a:pt x="1849132" y="3995851"/>
                  </a:lnTo>
                  <a:lnTo>
                    <a:pt x="1829358" y="3989730"/>
                  </a:lnTo>
                  <a:lnTo>
                    <a:pt x="1816747" y="3979913"/>
                  </a:lnTo>
                  <a:lnTo>
                    <a:pt x="1812315" y="3966743"/>
                  </a:lnTo>
                  <a:lnTo>
                    <a:pt x="1816747" y="3953535"/>
                  </a:lnTo>
                  <a:lnTo>
                    <a:pt x="1829358" y="3943629"/>
                  </a:lnTo>
                  <a:lnTo>
                    <a:pt x="1849132" y="3937406"/>
                  </a:lnTo>
                  <a:lnTo>
                    <a:pt x="1875028" y="3935247"/>
                  </a:lnTo>
                  <a:lnTo>
                    <a:pt x="1901088" y="3937406"/>
                  </a:lnTo>
                  <a:lnTo>
                    <a:pt x="1920938" y="3943629"/>
                  </a:lnTo>
                  <a:lnTo>
                    <a:pt x="1933587" y="3953535"/>
                  </a:lnTo>
                  <a:lnTo>
                    <a:pt x="1938020" y="3966743"/>
                  </a:lnTo>
                  <a:lnTo>
                    <a:pt x="1938020" y="3929786"/>
                  </a:lnTo>
                  <a:lnTo>
                    <a:pt x="1910842" y="3919893"/>
                  </a:lnTo>
                  <a:lnTo>
                    <a:pt x="1875028" y="3916464"/>
                  </a:lnTo>
                  <a:lnTo>
                    <a:pt x="1839214" y="3919893"/>
                  </a:lnTo>
                  <a:lnTo>
                    <a:pt x="1811985" y="3929799"/>
                  </a:lnTo>
                  <a:lnTo>
                    <a:pt x="1794675" y="3945598"/>
                  </a:lnTo>
                  <a:lnTo>
                    <a:pt x="1788617" y="3966743"/>
                  </a:lnTo>
                  <a:lnTo>
                    <a:pt x="1794675" y="3987901"/>
                  </a:lnTo>
                  <a:lnTo>
                    <a:pt x="1811985" y="4003700"/>
                  </a:lnTo>
                  <a:lnTo>
                    <a:pt x="1839214" y="4013606"/>
                  </a:lnTo>
                  <a:lnTo>
                    <a:pt x="1875028" y="4017035"/>
                  </a:lnTo>
                  <a:lnTo>
                    <a:pt x="1910842" y="4013606"/>
                  </a:lnTo>
                  <a:lnTo>
                    <a:pt x="1938058" y="4003700"/>
                  </a:lnTo>
                  <a:lnTo>
                    <a:pt x="1944344" y="3997960"/>
                  </a:lnTo>
                  <a:lnTo>
                    <a:pt x="1955368" y="3987901"/>
                  </a:lnTo>
                  <a:lnTo>
                    <a:pt x="1961438" y="3966743"/>
                  </a:lnTo>
                  <a:close/>
                </a:path>
                <a:path w="2491740" h="4018279">
                  <a:moveTo>
                    <a:pt x="2104745" y="2899410"/>
                  </a:moveTo>
                  <a:lnTo>
                    <a:pt x="2078888" y="2886138"/>
                  </a:lnTo>
                  <a:lnTo>
                    <a:pt x="2058911" y="2867368"/>
                  </a:lnTo>
                  <a:lnTo>
                    <a:pt x="2046020" y="2844749"/>
                  </a:lnTo>
                  <a:lnTo>
                    <a:pt x="2041461" y="2819933"/>
                  </a:lnTo>
                  <a:lnTo>
                    <a:pt x="2041461" y="2811259"/>
                  </a:lnTo>
                  <a:lnTo>
                    <a:pt x="2098675" y="2811259"/>
                  </a:lnTo>
                  <a:lnTo>
                    <a:pt x="2098675" y="2798838"/>
                  </a:lnTo>
                  <a:lnTo>
                    <a:pt x="2098675" y="2791612"/>
                  </a:lnTo>
                  <a:lnTo>
                    <a:pt x="1959089" y="2791612"/>
                  </a:lnTo>
                  <a:lnTo>
                    <a:pt x="1959089" y="2811259"/>
                  </a:lnTo>
                  <a:lnTo>
                    <a:pt x="2017471" y="2811259"/>
                  </a:lnTo>
                  <a:lnTo>
                    <a:pt x="2017471" y="2819933"/>
                  </a:lnTo>
                  <a:lnTo>
                    <a:pt x="2012670" y="2847340"/>
                  </a:lnTo>
                  <a:lnTo>
                    <a:pt x="1999195" y="2872067"/>
                  </a:lnTo>
                  <a:lnTo>
                    <a:pt x="1978456" y="2892399"/>
                  </a:lnTo>
                  <a:lnTo>
                    <a:pt x="1951875" y="2906636"/>
                  </a:lnTo>
                  <a:lnTo>
                    <a:pt x="1964296" y="2925711"/>
                  </a:lnTo>
                  <a:lnTo>
                    <a:pt x="1993963" y="2909138"/>
                  </a:lnTo>
                  <a:lnTo>
                    <a:pt x="2016963" y="2884855"/>
                  </a:lnTo>
                  <a:lnTo>
                    <a:pt x="2030234" y="2857817"/>
                  </a:lnTo>
                  <a:lnTo>
                    <a:pt x="2041423" y="2879941"/>
                  </a:lnTo>
                  <a:lnTo>
                    <a:pt x="2063673" y="2902801"/>
                  </a:lnTo>
                  <a:lnTo>
                    <a:pt x="2092617" y="2918485"/>
                  </a:lnTo>
                  <a:lnTo>
                    <a:pt x="2104745" y="2899410"/>
                  </a:lnTo>
                  <a:close/>
                </a:path>
                <a:path w="2491740" h="4018279">
                  <a:moveTo>
                    <a:pt x="2151278" y="3899992"/>
                  </a:moveTo>
                  <a:lnTo>
                    <a:pt x="2146554" y="3875722"/>
                  </a:lnTo>
                  <a:lnTo>
                    <a:pt x="2135517" y="3859822"/>
                  </a:lnTo>
                  <a:lnTo>
                    <a:pt x="2133358" y="3856710"/>
                  </a:lnTo>
                  <a:lnTo>
                    <a:pt x="2128456" y="3853700"/>
                  </a:lnTo>
                  <a:lnTo>
                    <a:pt x="2128456" y="3899992"/>
                  </a:lnTo>
                  <a:lnTo>
                    <a:pt x="2125421" y="3916146"/>
                  </a:lnTo>
                  <a:lnTo>
                    <a:pt x="2116963" y="3928859"/>
                  </a:lnTo>
                  <a:lnTo>
                    <a:pt x="2104072" y="3937177"/>
                  </a:lnTo>
                  <a:lnTo>
                    <a:pt x="2087702" y="3940162"/>
                  </a:lnTo>
                  <a:lnTo>
                    <a:pt x="2071344" y="3937177"/>
                  </a:lnTo>
                  <a:lnTo>
                    <a:pt x="2058441" y="3928859"/>
                  </a:lnTo>
                  <a:lnTo>
                    <a:pt x="2049983" y="3916146"/>
                  </a:lnTo>
                  <a:lnTo>
                    <a:pt x="2046960" y="3899992"/>
                  </a:lnTo>
                  <a:lnTo>
                    <a:pt x="2049983" y="3883723"/>
                  </a:lnTo>
                  <a:lnTo>
                    <a:pt x="2058441" y="3871023"/>
                  </a:lnTo>
                  <a:lnTo>
                    <a:pt x="2071344" y="3862768"/>
                  </a:lnTo>
                  <a:lnTo>
                    <a:pt x="2087702" y="3859822"/>
                  </a:lnTo>
                  <a:lnTo>
                    <a:pt x="2104072" y="3862768"/>
                  </a:lnTo>
                  <a:lnTo>
                    <a:pt x="2116963" y="3871023"/>
                  </a:lnTo>
                  <a:lnTo>
                    <a:pt x="2125421" y="3883723"/>
                  </a:lnTo>
                  <a:lnTo>
                    <a:pt x="2128456" y="3899992"/>
                  </a:lnTo>
                  <a:lnTo>
                    <a:pt x="2128456" y="3853700"/>
                  </a:lnTo>
                  <a:lnTo>
                    <a:pt x="2113242" y="3844315"/>
                  </a:lnTo>
                  <a:lnTo>
                    <a:pt x="2087702" y="3839883"/>
                  </a:lnTo>
                  <a:lnTo>
                    <a:pt x="2062289" y="3844315"/>
                  </a:lnTo>
                  <a:lnTo>
                    <a:pt x="2042147" y="3856710"/>
                  </a:lnTo>
                  <a:lnTo>
                    <a:pt x="2028901" y="3875722"/>
                  </a:lnTo>
                  <a:lnTo>
                    <a:pt x="2024126" y="3899992"/>
                  </a:lnTo>
                  <a:lnTo>
                    <a:pt x="2028901" y="3924262"/>
                  </a:lnTo>
                  <a:lnTo>
                    <a:pt x="2042147" y="3943273"/>
                  </a:lnTo>
                  <a:lnTo>
                    <a:pt x="2062289" y="3955669"/>
                  </a:lnTo>
                  <a:lnTo>
                    <a:pt x="2087702" y="3960101"/>
                  </a:lnTo>
                  <a:lnTo>
                    <a:pt x="2113242" y="3955669"/>
                  </a:lnTo>
                  <a:lnTo>
                    <a:pt x="2133358" y="3943273"/>
                  </a:lnTo>
                  <a:lnTo>
                    <a:pt x="2135517" y="3940162"/>
                  </a:lnTo>
                  <a:lnTo>
                    <a:pt x="2146554" y="3924262"/>
                  </a:lnTo>
                  <a:lnTo>
                    <a:pt x="2151278" y="3899992"/>
                  </a:lnTo>
                  <a:close/>
                </a:path>
                <a:path w="2491740" h="4018279">
                  <a:moveTo>
                    <a:pt x="2163711" y="3798557"/>
                  </a:moveTo>
                  <a:lnTo>
                    <a:pt x="2099259" y="3798557"/>
                  </a:lnTo>
                  <a:lnTo>
                    <a:pt x="2099259" y="3760114"/>
                  </a:lnTo>
                  <a:lnTo>
                    <a:pt x="2075281" y="3760114"/>
                  </a:lnTo>
                  <a:lnTo>
                    <a:pt x="2075281" y="3798557"/>
                  </a:lnTo>
                  <a:lnTo>
                    <a:pt x="2009673" y="3798557"/>
                  </a:lnTo>
                  <a:lnTo>
                    <a:pt x="2009673" y="3818204"/>
                  </a:lnTo>
                  <a:lnTo>
                    <a:pt x="2163711" y="3818204"/>
                  </a:lnTo>
                  <a:lnTo>
                    <a:pt x="2163711" y="3807510"/>
                  </a:lnTo>
                  <a:lnTo>
                    <a:pt x="2163711" y="3798557"/>
                  </a:lnTo>
                  <a:close/>
                </a:path>
                <a:path w="2491740" h="4018279">
                  <a:moveTo>
                    <a:pt x="2165731" y="2772537"/>
                  </a:moveTo>
                  <a:lnTo>
                    <a:pt x="2141740" y="2772537"/>
                  </a:lnTo>
                  <a:lnTo>
                    <a:pt x="2141740" y="2840164"/>
                  </a:lnTo>
                  <a:lnTo>
                    <a:pt x="2090293" y="2840164"/>
                  </a:lnTo>
                  <a:lnTo>
                    <a:pt x="2090293" y="2860103"/>
                  </a:lnTo>
                  <a:lnTo>
                    <a:pt x="2141740" y="2860103"/>
                  </a:lnTo>
                  <a:lnTo>
                    <a:pt x="2141740" y="2928302"/>
                  </a:lnTo>
                  <a:lnTo>
                    <a:pt x="2165731" y="2928302"/>
                  </a:lnTo>
                  <a:lnTo>
                    <a:pt x="2165731" y="2860103"/>
                  </a:lnTo>
                  <a:lnTo>
                    <a:pt x="2165731" y="2840164"/>
                  </a:lnTo>
                  <a:lnTo>
                    <a:pt x="2165731" y="2772537"/>
                  </a:lnTo>
                  <a:close/>
                </a:path>
                <a:path w="2491740" h="4018279">
                  <a:moveTo>
                    <a:pt x="2166886" y="2984957"/>
                  </a:moveTo>
                  <a:lnTo>
                    <a:pt x="2160854" y="2964396"/>
                  </a:lnTo>
                  <a:lnTo>
                    <a:pt x="2150148" y="2954896"/>
                  </a:lnTo>
                  <a:lnTo>
                    <a:pt x="2143544" y="2949041"/>
                  </a:lnTo>
                  <a:lnTo>
                    <a:pt x="2143188" y="2948927"/>
                  </a:lnTo>
                  <a:lnTo>
                    <a:pt x="2143188" y="2984957"/>
                  </a:lnTo>
                  <a:lnTo>
                    <a:pt x="2138819" y="2997530"/>
                  </a:lnTo>
                  <a:lnTo>
                    <a:pt x="2126284" y="3006877"/>
                  </a:lnTo>
                  <a:lnTo>
                    <a:pt x="2106371" y="3012706"/>
                  </a:lnTo>
                  <a:lnTo>
                    <a:pt x="2079891" y="3014713"/>
                  </a:lnTo>
                  <a:lnTo>
                    <a:pt x="2053424" y="3012706"/>
                  </a:lnTo>
                  <a:lnTo>
                    <a:pt x="2033511" y="3006877"/>
                  </a:lnTo>
                  <a:lnTo>
                    <a:pt x="2020963" y="2997530"/>
                  </a:lnTo>
                  <a:lnTo>
                    <a:pt x="2016607" y="2984957"/>
                  </a:lnTo>
                  <a:lnTo>
                    <a:pt x="2020963" y="2972206"/>
                  </a:lnTo>
                  <a:lnTo>
                    <a:pt x="2033511" y="2962770"/>
                  </a:lnTo>
                  <a:lnTo>
                    <a:pt x="2053424" y="2956915"/>
                  </a:lnTo>
                  <a:lnTo>
                    <a:pt x="2079891" y="2954896"/>
                  </a:lnTo>
                  <a:lnTo>
                    <a:pt x="2106371" y="2956915"/>
                  </a:lnTo>
                  <a:lnTo>
                    <a:pt x="2126284" y="2962770"/>
                  </a:lnTo>
                  <a:lnTo>
                    <a:pt x="2138819" y="2972206"/>
                  </a:lnTo>
                  <a:lnTo>
                    <a:pt x="2143188" y="2984957"/>
                  </a:lnTo>
                  <a:lnTo>
                    <a:pt x="2143188" y="2948927"/>
                  </a:lnTo>
                  <a:lnTo>
                    <a:pt x="2116163" y="2939440"/>
                  </a:lnTo>
                  <a:lnTo>
                    <a:pt x="2079891" y="2936113"/>
                  </a:lnTo>
                  <a:lnTo>
                    <a:pt x="2043455" y="2939440"/>
                  </a:lnTo>
                  <a:lnTo>
                    <a:pt x="2015985" y="2949041"/>
                  </a:lnTo>
                  <a:lnTo>
                    <a:pt x="1998649" y="2964396"/>
                  </a:lnTo>
                  <a:lnTo>
                    <a:pt x="1992617" y="2984957"/>
                  </a:lnTo>
                  <a:lnTo>
                    <a:pt x="1998649" y="3005582"/>
                  </a:lnTo>
                  <a:lnTo>
                    <a:pt x="2015985" y="3020822"/>
                  </a:lnTo>
                  <a:lnTo>
                    <a:pt x="2043455" y="3030270"/>
                  </a:lnTo>
                  <a:lnTo>
                    <a:pt x="2079891" y="3033496"/>
                  </a:lnTo>
                  <a:lnTo>
                    <a:pt x="2116163" y="3030270"/>
                  </a:lnTo>
                  <a:lnTo>
                    <a:pt x="2143544" y="3020822"/>
                  </a:lnTo>
                  <a:lnTo>
                    <a:pt x="2150478" y="3014713"/>
                  </a:lnTo>
                  <a:lnTo>
                    <a:pt x="2160854" y="3005582"/>
                  </a:lnTo>
                  <a:lnTo>
                    <a:pt x="2166886" y="2984957"/>
                  </a:lnTo>
                  <a:close/>
                </a:path>
                <a:path w="2491740" h="4018279">
                  <a:moveTo>
                    <a:pt x="2254745" y="3864152"/>
                  </a:moveTo>
                  <a:lnTo>
                    <a:pt x="2211971" y="3864152"/>
                  </a:lnTo>
                  <a:lnTo>
                    <a:pt x="2211971" y="3756939"/>
                  </a:lnTo>
                  <a:lnTo>
                    <a:pt x="2187981" y="3756939"/>
                  </a:lnTo>
                  <a:lnTo>
                    <a:pt x="2187981" y="4018191"/>
                  </a:lnTo>
                  <a:lnTo>
                    <a:pt x="2211971" y="4018191"/>
                  </a:lnTo>
                  <a:lnTo>
                    <a:pt x="2211971" y="3884384"/>
                  </a:lnTo>
                  <a:lnTo>
                    <a:pt x="2254745" y="3884384"/>
                  </a:lnTo>
                  <a:lnTo>
                    <a:pt x="2254745" y="3864152"/>
                  </a:lnTo>
                  <a:close/>
                </a:path>
                <a:path w="2491740" h="4018279">
                  <a:moveTo>
                    <a:pt x="2414244" y="3784968"/>
                  </a:moveTo>
                  <a:lnTo>
                    <a:pt x="2400947" y="3784968"/>
                  </a:lnTo>
                  <a:lnTo>
                    <a:pt x="2390546" y="3784968"/>
                  </a:lnTo>
                  <a:lnTo>
                    <a:pt x="2291994" y="3784968"/>
                  </a:lnTo>
                  <a:lnTo>
                    <a:pt x="2291994" y="3804628"/>
                  </a:lnTo>
                  <a:lnTo>
                    <a:pt x="2388438" y="3804628"/>
                  </a:lnTo>
                  <a:lnTo>
                    <a:pt x="2383904" y="3838359"/>
                  </a:lnTo>
                  <a:lnTo>
                    <a:pt x="2363635" y="3881996"/>
                  </a:lnTo>
                  <a:lnTo>
                    <a:pt x="2329218" y="3919474"/>
                  </a:lnTo>
                  <a:lnTo>
                    <a:pt x="2280145" y="3950271"/>
                  </a:lnTo>
                  <a:lnTo>
                    <a:pt x="2292870" y="3969639"/>
                  </a:lnTo>
                  <a:lnTo>
                    <a:pt x="2339009" y="3941280"/>
                  </a:lnTo>
                  <a:lnTo>
                    <a:pt x="2373299" y="3907967"/>
                  </a:lnTo>
                  <a:lnTo>
                    <a:pt x="2396655" y="3870363"/>
                  </a:lnTo>
                  <a:lnTo>
                    <a:pt x="2410002" y="3829151"/>
                  </a:lnTo>
                  <a:lnTo>
                    <a:pt x="2412352" y="3804628"/>
                  </a:lnTo>
                  <a:lnTo>
                    <a:pt x="2414244" y="3784968"/>
                  </a:lnTo>
                  <a:close/>
                </a:path>
                <a:path w="2491740" h="4018279">
                  <a:moveTo>
                    <a:pt x="2491117" y="3756939"/>
                  </a:moveTo>
                  <a:lnTo>
                    <a:pt x="2467127" y="3756939"/>
                  </a:lnTo>
                  <a:lnTo>
                    <a:pt x="2467127" y="4018191"/>
                  </a:lnTo>
                  <a:lnTo>
                    <a:pt x="2491117" y="4018191"/>
                  </a:lnTo>
                  <a:lnTo>
                    <a:pt x="2491117" y="375693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/>
          <p:nvPr/>
        </p:nvSpPr>
        <p:spPr>
          <a:xfrm>
            <a:off x="8767812" y="5116791"/>
            <a:ext cx="683260" cy="163830"/>
          </a:xfrm>
          <a:custGeom>
            <a:avLst/>
            <a:gdLst/>
            <a:ahLst/>
            <a:cxnLst/>
            <a:rect l="l" t="t" r="r" b="b"/>
            <a:pathLst>
              <a:path w="683259" h="163829">
                <a:moveTo>
                  <a:pt x="44974" y="14088"/>
                </a:moveTo>
                <a:lnTo>
                  <a:pt x="42265" y="14088"/>
                </a:lnTo>
                <a:lnTo>
                  <a:pt x="42265" y="43349"/>
                </a:lnTo>
                <a:lnTo>
                  <a:pt x="38989" y="65675"/>
                </a:lnTo>
                <a:lnTo>
                  <a:pt x="30005" y="86630"/>
                </a:lnTo>
                <a:lnTo>
                  <a:pt x="16586" y="104233"/>
                </a:lnTo>
                <a:lnTo>
                  <a:pt x="0" y="116501"/>
                </a:lnTo>
                <a:lnTo>
                  <a:pt x="9211" y="128422"/>
                </a:lnTo>
                <a:lnTo>
                  <a:pt x="27192" y="114418"/>
                </a:lnTo>
                <a:lnTo>
                  <a:pt x="41565" y="94284"/>
                </a:lnTo>
                <a:lnTo>
                  <a:pt x="49904" y="72994"/>
                </a:lnTo>
                <a:lnTo>
                  <a:pt x="48333" y="69040"/>
                </a:lnTo>
                <a:lnTo>
                  <a:pt x="44974" y="43349"/>
                </a:lnTo>
                <a:lnTo>
                  <a:pt x="44974" y="14088"/>
                </a:lnTo>
                <a:close/>
              </a:path>
              <a:path w="683259" h="163829">
                <a:moveTo>
                  <a:pt x="57076" y="14088"/>
                </a:moveTo>
                <a:lnTo>
                  <a:pt x="54547" y="14088"/>
                </a:lnTo>
                <a:lnTo>
                  <a:pt x="54547" y="43349"/>
                </a:lnTo>
                <a:lnTo>
                  <a:pt x="51096" y="69951"/>
                </a:lnTo>
                <a:lnTo>
                  <a:pt x="49904" y="72994"/>
                </a:lnTo>
                <a:lnTo>
                  <a:pt x="57618" y="92410"/>
                </a:lnTo>
                <a:lnTo>
                  <a:pt x="71644" y="111751"/>
                </a:lnTo>
                <a:lnTo>
                  <a:pt x="89227" y="125351"/>
                </a:lnTo>
                <a:lnTo>
                  <a:pt x="98439" y="113430"/>
                </a:lnTo>
                <a:lnTo>
                  <a:pt x="82222" y="101642"/>
                </a:lnTo>
                <a:lnTo>
                  <a:pt x="69088" y="84824"/>
                </a:lnTo>
                <a:lnTo>
                  <a:pt x="60288" y="64789"/>
                </a:lnTo>
                <a:lnTo>
                  <a:pt x="57076" y="43349"/>
                </a:lnTo>
                <a:lnTo>
                  <a:pt x="57076" y="14088"/>
                </a:lnTo>
                <a:close/>
              </a:path>
              <a:path w="683259" h="163829">
                <a:moveTo>
                  <a:pt x="54547" y="14088"/>
                </a:moveTo>
                <a:lnTo>
                  <a:pt x="44974" y="14088"/>
                </a:lnTo>
                <a:lnTo>
                  <a:pt x="44974" y="43349"/>
                </a:lnTo>
                <a:lnTo>
                  <a:pt x="48333" y="69040"/>
                </a:lnTo>
                <a:lnTo>
                  <a:pt x="49904" y="72994"/>
                </a:lnTo>
                <a:lnTo>
                  <a:pt x="51096" y="69951"/>
                </a:lnTo>
                <a:lnTo>
                  <a:pt x="54547" y="43349"/>
                </a:lnTo>
                <a:lnTo>
                  <a:pt x="54547" y="14088"/>
                </a:lnTo>
                <a:close/>
              </a:path>
              <a:path w="683259" h="163829">
                <a:moveTo>
                  <a:pt x="127880" y="0"/>
                </a:moveTo>
                <a:lnTo>
                  <a:pt x="112708" y="0"/>
                </a:lnTo>
                <a:lnTo>
                  <a:pt x="112708" y="163282"/>
                </a:lnTo>
                <a:lnTo>
                  <a:pt x="127880" y="163282"/>
                </a:lnTo>
                <a:lnTo>
                  <a:pt x="127880" y="78751"/>
                </a:lnTo>
                <a:lnTo>
                  <a:pt x="124268" y="78751"/>
                </a:lnTo>
                <a:lnTo>
                  <a:pt x="124268" y="66107"/>
                </a:lnTo>
                <a:lnTo>
                  <a:pt x="127880" y="66107"/>
                </a:lnTo>
                <a:lnTo>
                  <a:pt x="127880" y="0"/>
                </a:lnTo>
                <a:close/>
              </a:path>
              <a:path w="683259" h="163829">
                <a:moveTo>
                  <a:pt x="127880" y="66107"/>
                </a:moveTo>
                <a:lnTo>
                  <a:pt x="124268" y="66107"/>
                </a:lnTo>
                <a:lnTo>
                  <a:pt x="124268" y="78751"/>
                </a:lnTo>
                <a:lnTo>
                  <a:pt x="127880" y="78751"/>
                </a:lnTo>
                <a:lnTo>
                  <a:pt x="127880" y="66107"/>
                </a:lnTo>
                <a:close/>
              </a:path>
              <a:path w="683259" h="163829">
                <a:moveTo>
                  <a:pt x="154612" y="66107"/>
                </a:moveTo>
                <a:lnTo>
                  <a:pt x="127880" y="66107"/>
                </a:lnTo>
                <a:lnTo>
                  <a:pt x="127880" y="78751"/>
                </a:lnTo>
                <a:lnTo>
                  <a:pt x="154612" y="78751"/>
                </a:lnTo>
                <a:lnTo>
                  <a:pt x="154612" y="66107"/>
                </a:lnTo>
                <a:close/>
              </a:path>
              <a:path w="683259" h="163829">
                <a:moveTo>
                  <a:pt x="214745" y="17881"/>
                </a:moveTo>
                <a:lnTo>
                  <a:pt x="211855" y="17881"/>
                </a:lnTo>
                <a:lnTo>
                  <a:pt x="211855" y="34498"/>
                </a:lnTo>
                <a:lnTo>
                  <a:pt x="208875" y="51406"/>
                </a:lnTo>
                <a:lnTo>
                  <a:pt x="200476" y="66536"/>
                </a:lnTo>
                <a:lnTo>
                  <a:pt x="187471" y="78923"/>
                </a:lnTo>
                <a:lnTo>
                  <a:pt x="170673" y="87601"/>
                </a:lnTo>
                <a:lnTo>
                  <a:pt x="178440" y="99522"/>
                </a:lnTo>
                <a:lnTo>
                  <a:pt x="197191" y="89388"/>
                </a:lnTo>
                <a:lnTo>
                  <a:pt x="211675" y="74529"/>
                </a:lnTo>
                <a:lnTo>
                  <a:pt x="219842" y="58242"/>
                </a:lnTo>
                <a:lnTo>
                  <a:pt x="218104" y="54971"/>
                </a:lnTo>
                <a:lnTo>
                  <a:pt x="214745" y="34498"/>
                </a:lnTo>
                <a:lnTo>
                  <a:pt x="214745" y="17881"/>
                </a:lnTo>
                <a:close/>
              </a:path>
              <a:path w="683259" h="163829">
                <a:moveTo>
                  <a:pt x="227208" y="17881"/>
                </a:moveTo>
                <a:lnTo>
                  <a:pt x="224318" y="17881"/>
                </a:lnTo>
                <a:lnTo>
                  <a:pt x="224318" y="34498"/>
                </a:lnTo>
                <a:lnTo>
                  <a:pt x="221011" y="55911"/>
                </a:lnTo>
                <a:lnTo>
                  <a:pt x="219842" y="58242"/>
                </a:lnTo>
                <a:lnTo>
                  <a:pt x="227524" y="72700"/>
                </a:lnTo>
                <a:lnTo>
                  <a:pt x="242025" y="86772"/>
                </a:lnTo>
                <a:lnTo>
                  <a:pt x="260623" y="96271"/>
                </a:lnTo>
                <a:lnTo>
                  <a:pt x="268390" y="84531"/>
                </a:lnTo>
                <a:lnTo>
                  <a:pt x="251745" y="76383"/>
                </a:lnTo>
                <a:lnTo>
                  <a:pt x="238723" y="64730"/>
                </a:lnTo>
                <a:lnTo>
                  <a:pt x="230239" y="50469"/>
                </a:lnTo>
                <a:lnTo>
                  <a:pt x="227208" y="34498"/>
                </a:lnTo>
                <a:lnTo>
                  <a:pt x="227208" y="17881"/>
                </a:lnTo>
                <a:close/>
              </a:path>
              <a:path w="683259" h="163829">
                <a:moveTo>
                  <a:pt x="224318" y="17881"/>
                </a:moveTo>
                <a:lnTo>
                  <a:pt x="214745" y="17881"/>
                </a:lnTo>
                <a:lnTo>
                  <a:pt x="214745" y="34498"/>
                </a:lnTo>
                <a:lnTo>
                  <a:pt x="218104" y="54971"/>
                </a:lnTo>
                <a:lnTo>
                  <a:pt x="219842" y="58242"/>
                </a:lnTo>
                <a:lnTo>
                  <a:pt x="221011" y="55911"/>
                </a:lnTo>
                <a:lnTo>
                  <a:pt x="224318" y="34498"/>
                </a:lnTo>
                <a:lnTo>
                  <a:pt x="224318" y="17881"/>
                </a:lnTo>
                <a:close/>
              </a:path>
              <a:path w="683259" h="163829">
                <a:moveTo>
                  <a:pt x="264055" y="13546"/>
                </a:moveTo>
                <a:lnTo>
                  <a:pt x="174647" y="13546"/>
                </a:lnTo>
                <a:lnTo>
                  <a:pt x="174647" y="25648"/>
                </a:lnTo>
                <a:lnTo>
                  <a:pt x="211855" y="25648"/>
                </a:lnTo>
                <a:lnTo>
                  <a:pt x="211855" y="17881"/>
                </a:lnTo>
                <a:lnTo>
                  <a:pt x="264055" y="17881"/>
                </a:lnTo>
                <a:lnTo>
                  <a:pt x="264055" y="13546"/>
                </a:lnTo>
                <a:close/>
              </a:path>
              <a:path w="683259" h="163829">
                <a:moveTo>
                  <a:pt x="264055" y="17881"/>
                </a:moveTo>
                <a:lnTo>
                  <a:pt x="227208" y="17881"/>
                </a:lnTo>
                <a:lnTo>
                  <a:pt x="227208" y="25648"/>
                </a:lnTo>
                <a:lnTo>
                  <a:pt x="264055" y="25648"/>
                </a:lnTo>
                <a:lnTo>
                  <a:pt x="264055" y="17881"/>
                </a:lnTo>
                <a:close/>
              </a:path>
              <a:path w="683259" h="163829">
                <a:moveTo>
                  <a:pt x="302347" y="180"/>
                </a:moveTo>
                <a:lnTo>
                  <a:pt x="287175" y="180"/>
                </a:lnTo>
                <a:lnTo>
                  <a:pt x="287175" y="119571"/>
                </a:lnTo>
                <a:lnTo>
                  <a:pt x="302347" y="119571"/>
                </a:lnTo>
                <a:lnTo>
                  <a:pt x="302347" y="180"/>
                </a:lnTo>
                <a:close/>
              </a:path>
              <a:path w="683259" h="163829">
                <a:moveTo>
                  <a:pt x="212217" y="108373"/>
                </a:moveTo>
                <a:lnTo>
                  <a:pt x="197405" y="108373"/>
                </a:lnTo>
                <a:lnTo>
                  <a:pt x="197405" y="159670"/>
                </a:lnTo>
                <a:lnTo>
                  <a:pt x="307224" y="159670"/>
                </a:lnTo>
                <a:lnTo>
                  <a:pt x="307224" y="152806"/>
                </a:lnTo>
                <a:lnTo>
                  <a:pt x="212217" y="152806"/>
                </a:lnTo>
                <a:lnTo>
                  <a:pt x="212217" y="108373"/>
                </a:lnTo>
                <a:close/>
              </a:path>
              <a:path w="683259" h="163829">
                <a:moveTo>
                  <a:pt x="307224" y="147387"/>
                </a:moveTo>
                <a:lnTo>
                  <a:pt x="212217" y="147387"/>
                </a:lnTo>
                <a:lnTo>
                  <a:pt x="212217" y="152806"/>
                </a:lnTo>
                <a:lnTo>
                  <a:pt x="307224" y="152806"/>
                </a:lnTo>
                <a:lnTo>
                  <a:pt x="307224" y="147387"/>
                </a:lnTo>
                <a:close/>
              </a:path>
              <a:path w="683259" h="163829">
                <a:moveTo>
                  <a:pt x="425836" y="109276"/>
                </a:moveTo>
                <a:lnTo>
                  <a:pt x="410844" y="109276"/>
                </a:lnTo>
                <a:lnTo>
                  <a:pt x="410844" y="159670"/>
                </a:lnTo>
                <a:lnTo>
                  <a:pt x="519760" y="159670"/>
                </a:lnTo>
                <a:lnTo>
                  <a:pt x="519760" y="153709"/>
                </a:lnTo>
                <a:lnTo>
                  <a:pt x="425836" y="153709"/>
                </a:lnTo>
                <a:lnTo>
                  <a:pt x="425836" y="109276"/>
                </a:lnTo>
                <a:close/>
              </a:path>
              <a:path w="683259" h="163829">
                <a:moveTo>
                  <a:pt x="519760" y="147387"/>
                </a:moveTo>
                <a:lnTo>
                  <a:pt x="425836" y="147387"/>
                </a:lnTo>
                <a:lnTo>
                  <a:pt x="425836" y="153709"/>
                </a:lnTo>
                <a:lnTo>
                  <a:pt x="519760" y="153709"/>
                </a:lnTo>
                <a:lnTo>
                  <a:pt x="519760" y="147387"/>
                </a:lnTo>
                <a:close/>
              </a:path>
              <a:path w="683259" h="163829">
                <a:moveTo>
                  <a:pt x="515786" y="180"/>
                </a:moveTo>
                <a:lnTo>
                  <a:pt x="500794" y="180"/>
                </a:lnTo>
                <a:lnTo>
                  <a:pt x="500794" y="121016"/>
                </a:lnTo>
                <a:lnTo>
                  <a:pt x="515786" y="121016"/>
                </a:lnTo>
                <a:lnTo>
                  <a:pt x="515786" y="77306"/>
                </a:lnTo>
                <a:lnTo>
                  <a:pt x="506936" y="77306"/>
                </a:lnTo>
                <a:lnTo>
                  <a:pt x="506936" y="65204"/>
                </a:lnTo>
                <a:lnTo>
                  <a:pt x="515786" y="65204"/>
                </a:lnTo>
                <a:lnTo>
                  <a:pt x="515786" y="42084"/>
                </a:lnTo>
                <a:lnTo>
                  <a:pt x="506574" y="42084"/>
                </a:lnTo>
                <a:lnTo>
                  <a:pt x="506574" y="29983"/>
                </a:lnTo>
                <a:lnTo>
                  <a:pt x="515786" y="29983"/>
                </a:lnTo>
                <a:lnTo>
                  <a:pt x="515786" y="180"/>
                </a:lnTo>
                <a:close/>
              </a:path>
              <a:path w="683259" h="163829">
                <a:moveTo>
                  <a:pt x="404342" y="10837"/>
                </a:moveTo>
                <a:lnTo>
                  <a:pt x="389531" y="10837"/>
                </a:lnTo>
                <a:lnTo>
                  <a:pt x="389531" y="93201"/>
                </a:lnTo>
                <a:lnTo>
                  <a:pt x="463225" y="93201"/>
                </a:lnTo>
                <a:lnTo>
                  <a:pt x="463225" y="80918"/>
                </a:lnTo>
                <a:lnTo>
                  <a:pt x="404342" y="80918"/>
                </a:lnTo>
                <a:lnTo>
                  <a:pt x="404342" y="51477"/>
                </a:lnTo>
                <a:lnTo>
                  <a:pt x="463225" y="51477"/>
                </a:lnTo>
                <a:lnTo>
                  <a:pt x="463225" y="42084"/>
                </a:lnTo>
                <a:lnTo>
                  <a:pt x="459432" y="42084"/>
                </a:lnTo>
                <a:lnTo>
                  <a:pt x="459432" y="39736"/>
                </a:lnTo>
                <a:lnTo>
                  <a:pt x="404342" y="39736"/>
                </a:lnTo>
                <a:lnTo>
                  <a:pt x="404342" y="10837"/>
                </a:lnTo>
                <a:close/>
              </a:path>
              <a:path w="683259" h="163829">
                <a:moveTo>
                  <a:pt x="463225" y="51477"/>
                </a:moveTo>
                <a:lnTo>
                  <a:pt x="448595" y="51477"/>
                </a:lnTo>
                <a:lnTo>
                  <a:pt x="448595" y="80918"/>
                </a:lnTo>
                <a:lnTo>
                  <a:pt x="463225" y="80918"/>
                </a:lnTo>
                <a:lnTo>
                  <a:pt x="463225" y="77306"/>
                </a:lnTo>
                <a:lnTo>
                  <a:pt x="459432" y="77306"/>
                </a:lnTo>
                <a:lnTo>
                  <a:pt x="459432" y="65204"/>
                </a:lnTo>
                <a:lnTo>
                  <a:pt x="463225" y="65204"/>
                </a:lnTo>
                <a:lnTo>
                  <a:pt x="463225" y="51477"/>
                </a:lnTo>
                <a:close/>
              </a:path>
              <a:path w="683259" h="163829">
                <a:moveTo>
                  <a:pt x="463225" y="65204"/>
                </a:moveTo>
                <a:lnTo>
                  <a:pt x="459432" y="65204"/>
                </a:lnTo>
                <a:lnTo>
                  <a:pt x="459432" y="77306"/>
                </a:lnTo>
                <a:lnTo>
                  <a:pt x="463225" y="77306"/>
                </a:lnTo>
                <a:lnTo>
                  <a:pt x="463225" y="65204"/>
                </a:lnTo>
                <a:close/>
              </a:path>
              <a:path w="683259" h="163829">
                <a:moveTo>
                  <a:pt x="500794" y="65204"/>
                </a:moveTo>
                <a:lnTo>
                  <a:pt x="463225" y="65204"/>
                </a:lnTo>
                <a:lnTo>
                  <a:pt x="463225" y="77306"/>
                </a:lnTo>
                <a:lnTo>
                  <a:pt x="500794" y="77306"/>
                </a:lnTo>
                <a:lnTo>
                  <a:pt x="500794" y="65204"/>
                </a:lnTo>
                <a:close/>
              </a:path>
              <a:path w="683259" h="163829">
                <a:moveTo>
                  <a:pt x="515786" y="65204"/>
                </a:moveTo>
                <a:lnTo>
                  <a:pt x="506936" y="65204"/>
                </a:lnTo>
                <a:lnTo>
                  <a:pt x="506936" y="77306"/>
                </a:lnTo>
                <a:lnTo>
                  <a:pt x="515786" y="77306"/>
                </a:lnTo>
                <a:lnTo>
                  <a:pt x="515786" y="65204"/>
                </a:lnTo>
                <a:close/>
              </a:path>
              <a:path w="683259" h="163829">
                <a:moveTo>
                  <a:pt x="463225" y="29983"/>
                </a:moveTo>
                <a:lnTo>
                  <a:pt x="459432" y="29983"/>
                </a:lnTo>
                <a:lnTo>
                  <a:pt x="459432" y="42084"/>
                </a:lnTo>
                <a:lnTo>
                  <a:pt x="463225" y="42084"/>
                </a:lnTo>
                <a:lnTo>
                  <a:pt x="463225" y="29983"/>
                </a:lnTo>
                <a:close/>
              </a:path>
              <a:path w="683259" h="163829">
                <a:moveTo>
                  <a:pt x="500794" y="29983"/>
                </a:moveTo>
                <a:lnTo>
                  <a:pt x="463225" y="29983"/>
                </a:lnTo>
                <a:lnTo>
                  <a:pt x="463225" y="42084"/>
                </a:lnTo>
                <a:lnTo>
                  <a:pt x="500794" y="42084"/>
                </a:lnTo>
                <a:lnTo>
                  <a:pt x="500794" y="29983"/>
                </a:lnTo>
                <a:close/>
              </a:path>
              <a:path w="683259" h="163829">
                <a:moveTo>
                  <a:pt x="515786" y="29983"/>
                </a:moveTo>
                <a:lnTo>
                  <a:pt x="506574" y="29983"/>
                </a:lnTo>
                <a:lnTo>
                  <a:pt x="506574" y="42084"/>
                </a:lnTo>
                <a:lnTo>
                  <a:pt x="515786" y="42084"/>
                </a:lnTo>
                <a:lnTo>
                  <a:pt x="515786" y="29983"/>
                </a:lnTo>
                <a:close/>
              </a:path>
              <a:path w="683259" h="163829">
                <a:moveTo>
                  <a:pt x="463225" y="10837"/>
                </a:moveTo>
                <a:lnTo>
                  <a:pt x="448595" y="10837"/>
                </a:lnTo>
                <a:lnTo>
                  <a:pt x="448595" y="39736"/>
                </a:lnTo>
                <a:lnTo>
                  <a:pt x="459432" y="39736"/>
                </a:lnTo>
                <a:lnTo>
                  <a:pt x="459432" y="29983"/>
                </a:lnTo>
                <a:lnTo>
                  <a:pt x="463225" y="29983"/>
                </a:lnTo>
                <a:lnTo>
                  <a:pt x="463225" y="10837"/>
                </a:lnTo>
                <a:close/>
              </a:path>
              <a:path w="683259" h="163829">
                <a:moveTo>
                  <a:pt x="626132" y="12282"/>
                </a:moveTo>
                <a:lnTo>
                  <a:pt x="615837" y="12282"/>
                </a:lnTo>
                <a:lnTo>
                  <a:pt x="615837" y="18784"/>
                </a:lnTo>
                <a:lnTo>
                  <a:pt x="611375" y="40583"/>
                </a:lnTo>
                <a:lnTo>
                  <a:pt x="598429" y="59334"/>
                </a:lnTo>
                <a:lnTo>
                  <a:pt x="577660" y="74563"/>
                </a:lnTo>
                <a:lnTo>
                  <a:pt x="549729" y="85795"/>
                </a:lnTo>
                <a:lnTo>
                  <a:pt x="555870" y="97897"/>
                </a:lnTo>
                <a:lnTo>
                  <a:pt x="587564" y="84494"/>
                </a:lnTo>
                <a:lnTo>
                  <a:pt x="611502" y="65588"/>
                </a:lnTo>
                <a:lnTo>
                  <a:pt x="626113" y="42265"/>
                </a:lnTo>
                <a:lnTo>
                  <a:pt x="625771" y="42265"/>
                </a:lnTo>
                <a:lnTo>
                  <a:pt x="625771" y="29983"/>
                </a:lnTo>
                <a:lnTo>
                  <a:pt x="628707" y="29983"/>
                </a:lnTo>
                <a:lnTo>
                  <a:pt x="629688" y="24564"/>
                </a:lnTo>
                <a:lnTo>
                  <a:pt x="626132" y="24564"/>
                </a:lnTo>
                <a:lnTo>
                  <a:pt x="626132" y="12282"/>
                </a:lnTo>
                <a:close/>
              </a:path>
              <a:path w="683259" h="163829">
                <a:moveTo>
                  <a:pt x="681944" y="0"/>
                </a:moveTo>
                <a:lnTo>
                  <a:pt x="666953" y="0"/>
                </a:lnTo>
                <a:lnTo>
                  <a:pt x="666953" y="97897"/>
                </a:lnTo>
                <a:lnTo>
                  <a:pt x="681944" y="97897"/>
                </a:lnTo>
                <a:lnTo>
                  <a:pt x="681944" y="76222"/>
                </a:lnTo>
                <a:lnTo>
                  <a:pt x="668398" y="76222"/>
                </a:lnTo>
                <a:lnTo>
                  <a:pt x="668398" y="63940"/>
                </a:lnTo>
                <a:lnTo>
                  <a:pt x="681944" y="63940"/>
                </a:lnTo>
                <a:lnTo>
                  <a:pt x="681944" y="42265"/>
                </a:lnTo>
                <a:lnTo>
                  <a:pt x="669481" y="42265"/>
                </a:lnTo>
                <a:lnTo>
                  <a:pt x="669481" y="29983"/>
                </a:lnTo>
                <a:lnTo>
                  <a:pt x="681944" y="29983"/>
                </a:lnTo>
                <a:lnTo>
                  <a:pt x="681944" y="0"/>
                </a:lnTo>
                <a:close/>
              </a:path>
              <a:path w="683259" h="163829">
                <a:moveTo>
                  <a:pt x="666953" y="63940"/>
                </a:moveTo>
                <a:lnTo>
                  <a:pt x="624326" y="63940"/>
                </a:lnTo>
                <a:lnTo>
                  <a:pt x="624326" y="76222"/>
                </a:lnTo>
                <a:lnTo>
                  <a:pt x="666953" y="76222"/>
                </a:lnTo>
                <a:lnTo>
                  <a:pt x="666953" y="63940"/>
                </a:lnTo>
                <a:close/>
              </a:path>
              <a:path w="683259" h="163829">
                <a:moveTo>
                  <a:pt x="681944" y="63940"/>
                </a:moveTo>
                <a:lnTo>
                  <a:pt x="668398" y="63940"/>
                </a:lnTo>
                <a:lnTo>
                  <a:pt x="668398" y="76222"/>
                </a:lnTo>
                <a:lnTo>
                  <a:pt x="681944" y="76222"/>
                </a:lnTo>
                <a:lnTo>
                  <a:pt x="681944" y="63940"/>
                </a:lnTo>
                <a:close/>
              </a:path>
              <a:path w="683259" h="163829">
                <a:moveTo>
                  <a:pt x="628707" y="29983"/>
                </a:moveTo>
                <a:lnTo>
                  <a:pt x="625771" y="29983"/>
                </a:lnTo>
                <a:lnTo>
                  <a:pt x="625771" y="42265"/>
                </a:lnTo>
                <a:lnTo>
                  <a:pt x="626113" y="42265"/>
                </a:lnTo>
                <a:lnTo>
                  <a:pt x="626634" y="41433"/>
                </a:lnTo>
                <a:lnTo>
                  <a:pt x="628707" y="29983"/>
                </a:lnTo>
                <a:close/>
              </a:path>
              <a:path w="683259" h="163829">
                <a:moveTo>
                  <a:pt x="666953" y="29983"/>
                </a:moveTo>
                <a:lnTo>
                  <a:pt x="628707" y="29983"/>
                </a:lnTo>
                <a:lnTo>
                  <a:pt x="626634" y="41433"/>
                </a:lnTo>
                <a:lnTo>
                  <a:pt x="626113" y="42265"/>
                </a:lnTo>
                <a:lnTo>
                  <a:pt x="666953" y="42265"/>
                </a:lnTo>
                <a:lnTo>
                  <a:pt x="666953" y="29983"/>
                </a:lnTo>
                <a:close/>
              </a:path>
              <a:path w="683259" h="163829">
                <a:moveTo>
                  <a:pt x="681944" y="29983"/>
                </a:moveTo>
                <a:lnTo>
                  <a:pt x="669481" y="29983"/>
                </a:lnTo>
                <a:lnTo>
                  <a:pt x="669481" y="42265"/>
                </a:lnTo>
                <a:lnTo>
                  <a:pt x="681944" y="42265"/>
                </a:lnTo>
                <a:lnTo>
                  <a:pt x="681944" y="29983"/>
                </a:lnTo>
                <a:close/>
              </a:path>
              <a:path w="683259" h="163829">
                <a:moveTo>
                  <a:pt x="615837" y="12282"/>
                </a:moveTo>
                <a:lnTo>
                  <a:pt x="558218" y="12282"/>
                </a:lnTo>
                <a:lnTo>
                  <a:pt x="558218" y="24564"/>
                </a:lnTo>
                <a:lnTo>
                  <a:pt x="614654" y="24564"/>
                </a:lnTo>
                <a:lnTo>
                  <a:pt x="615837" y="18784"/>
                </a:lnTo>
                <a:lnTo>
                  <a:pt x="615837" y="12282"/>
                </a:lnTo>
                <a:close/>
              </a:path>
              <a:path w="683259" h="163829">
                <a:moveTo>
                  <a:pt x="631912" y="12282"/>
                </a:moveTo>
                <a:lnTo>
                  <a:pt x="626132" y="12282"/>
                </a:lnTo>
                <a:lnTo>
                  <a:pt x="626132" y="24564"/>
                </a:lnTo>
                <a:lnTo>
                  <a:pt x="629688" y="24564"/>
                </a:lnTo>
                <a:lnTo>
                  <a:pt x="631912" y="12282"/>
                </a:lnTo>
                <a:close/>
              </a:path>
              <a:path w="683259" h="163829">
                <a:moveTo>
                  <a:pt x="628841" y="99703"/>
                </a:moveTo>
                <a:lnTo>
                  <a:pt x="606458" y="101845"/>
                </a:lnTo>
                <a:lnTo>
                  <a:pt x="589443" y="108034"/>
                </a:lnTo>
                <a:lnTo>
                  <a:pt x="578626" y="117915"/>
                </a:lnTo>
                <a:lnTo>
                  <a:pt x="574835" y="131131"/>
                </a:lnTo>
                <a:lnTo>
                  <a:pt x="578626" y="144348"/>
                </a:lnTo>
                <a:lnTo>
                  <a:pt x="589443" y="154228"/>
                </a:lnTo>
                <a:lnTo>
                  <a:pt x="606458" y="160417"/>
                </a:lnTo>
                <a:lnTo>
                  <a:pt x="628841" y="162560"/>
                </a:lnTo>
                <a:lnTo>
                  <a:pt x="651224" y="160417"/>
                </a:lnTo>
                <a:lnTo>
                  <a:pt x="668240" y="154228"/>
                </a:lnTo>
                <a:lnTo>
                  <a:pt x="672170" y="150638"/>
                </a:lnTo>
                <a:lnTo>
                  <a:pt x="628841" y="150638"/>
                </a:lnTo>
                <a:lnTo>
                  <a:pt x="612659" y="149318"/>
                </a:lnTo>
                <a:lnTo>
                  <a:pt x="600303" y="145491"/>
                </a:lnTo>
                <a:lnTo>
                  <a:pt x="592418" y="139361"/>
                </a:lnTo>
                <a:lnTo>
                  <a:pt x="589646" y="131131"/>
                </a:lnTo>
                <a:lnTo>
                  <a:pt x="592418" y="122873"/>
                </a:lnTo>
                <a:lnTo>
                  <a:pt x="600303" y="116681"/>
                </a:lnTo>
                <a:lnTo>
                  <a:pt x="612659" y="112792"/>
                </a:lnTo>
                <a:lnTo>
                  <a:pt x="628841" y="111443"/>
                </a:lnTo>
                <a:lnTo>
                  <a:pt x="671972" y="111443"/>
                </a:lnTo>
                <a:lnTo>
                  <a:pt x="668240" y="108034"/>
                </a:lnTo>
                <a:lnTo>
                  <a:pt x="651224" y="101845"/>
                </a:lnTo>
                <a:lnTo>
                  <a:pt x="628841" y="99703"/>
                </a:lnTo>
                <a:close/>
              </a:path>
              <a:path w="683259" h="163829">
                <a:moveTo>
                  <a:pt x="671972" y="111443"/>
                </a:moveTo>
                <a:lnTo>
                  <a:pt x="628841" y="111443"/>
                </a:lnTo>
                <a:lnTo>
                  <a:pt x="645128" y="112792"/>
                </a:lnTo>
                <a:lnTo>
                  <a:pt x="657538" y="116681"/>
                </a:lnTo>
                <a:lnTo>
                  <a:pt x="665443" y="122873"/>
                </a:lnTo>
                <a:lnTo>
                  <a:pt x="668217" y="131131"/>
                </a:lnTo>
                <a:lnTo>
                  <a:pt x="665443" y="139361"/>
                </a:lnTo>
                <a:lnTo>
                  <a:pt x="657538" y="145491"/>
                </a:lnTo>
                <a:lnTo>
                  <a:pt x="645128" y="149318"/>
                </a:lnTo>
                <a:lnTo>
                  <a:pt x="628841" y="150638"/>
                </a:lnTo>
                <a:lnTo>
                  <a:pt x="672170" y="150638"/>
                </a:lnTo>
                <a:lnTo>
                  <a:pt x="679057" y="144348"/>
                </a:lnTo>
                <a:lnTo>
                  <a:pt x="682847" y="131131"/>
                </a:lnTo>
                <a:lnTo>
                  <a:pt x="679057" y="117915"/>
                </a:lnTo>
                <a:lnTo>
                  <a:pt x="671972" y="11144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0765457" y="5116791"/>
            <a:ext cx="305435" cy="163830"/>
          </a:xfrm>
          <a:custGeom>
            <a:avLst/>
            <a:gdLst/>
            <a:ahLst/>
            <a:cxnLst/>
            <a:rect l="l" t="t" r="r" b="b"/>
            <a:pathLst>
              <a:path w="305434" h="163829">
                <a:moveTo>
                  <a:pt x="43349" y="8308"/>
                </a:moveTo>
                <a:lnTo>
                  <a:pt x="40639" y="8308"/>
                </a:lnTo>
                <a:lnTo>
                  <a:pt x="40639" y="25106"/>
                </a:lnTo>
                <a:lnTo>
                  <a:pt x="37744" y="42700"/>
                </a:lnTo>
                <a:lnTo>
                  <a:pt x="29531" y="58295"/>
                </a:lnTo>
                <a:lnTo>
                  <a:pt x="16713" y="70978"/>
                </a:lnTo>
                <a:lnTo>
                  <a:pt x="0" y="79835"/>
                </a:lnTo>
                <a:lnTo>
                  <a:pt x="7766" y="91936"/>
                </a:lnTo>
                <a:lnTo>
                  <a:pt x="26404" y="81418"/>
                </a:lnTo>
                <a:lnTo>
                  <a:pt x="40639" y="66175"/>
                </a:lnTo>
                <a:lnTo>
                  <a:pt x="48308" y="50082"/>
                </a:lnTo>
                <a:lnTo>
                  <a:pt x="46529" y="46546"/>
                </a:lnTo>
                <a:lnTo>
                  <a:pt x="43349" y="26190"/>
                </a:lnTo>
                <a:lnTo>
                  <a:pt x="43349" y="8308"/>
                </a:lnTo>
                <a:close/>
              </a:path>
              <a:path w="305434" h="163829">
                <a:moveTo>
                  <a:pt x="55451" y="8308"/>
                </a:moveTo>
                <a:lnTo>
                  <a:pt x="52922" y="8308"/>
                </a:lnTo>
                <a:lnTo>
                  <a:pt x="52922" y="25106"/>
                </a:lnTo>
                <a:lnTo>
                  <a:pt x="49727" y="47105"/>
                </a:lnTo>
                <a:lnTo>
                  <a:pt x="48308" y="50082"/>
                </a:lnTo>
                <a:lnTo>
                  <a:pt x="55518" y="64414"/>
                </a:lnTo>
                <a:lnTo>
                  <a:pt x="69485" y="78793"/>
                </a:lnTo>
                <a:lnTo>
                  <a:pt x="87601" y="88685"/>
                </a:lnTo>
                <a:lnTo>
                  <a:pt x="95187" y="76764"/>
                </a:lnTo>
                <a:lnTo>
                  <a:pt x="79073" y="68532"/>
                </a:lnTo>
                <a:lnTo>
                  <a:pt x="66514" y="56692"/>
                </a:lnTo>
                <a:lnTo>
                  <a:pt x="58357" y="42245"/>
                </a:lnTo>
                <a:lnTo>
                  <a:pt x="55451" y="26190"/>
                </a:lnTo>
                <a:lnTo>
                  <a:pt x="55451" y="8308"/>
                </a:lnTo>
                <a:close/>
              </a:path>
              <a:path w="305434" h="163829">
                <a:moveTo>
                  <a:pt x="52922" y="8308"/>
                </a:moveTo>
                <a:lnTo>
                  <a:pt x="43349" y="8308"/>
                </a:lnTo>
                <a:lnTo>
                  <a:pt x="43349" y="26190"/>
                </a:lnTo>
                <a:lnTo>
                  <a:pt x="46529" y="46546"/>
                </a:lnTo>
                <a:lnTo>
                  <a:pt x="48308" y="50082"/>
                </a:lnTo>
                <a:lnTo>
                  <a:pt x="49727" y="47105"/>
                </a:lnTo>
                <a:lnTo>
                  <a:pt x="52922" y="25106"/>
                </a:lnTo>
                <a:lnTo>
                  <a:pt x="52922" y="8308"/>
                </a:lnTo>
                <a:close/>
              </a:path>
              <a:path w="305434" h="163829">
                <a:moveTo>
                  <a:pt x="127158" y="0"/>
                </a:moveTo>
                <a:lnTo>
                  <a:pt x="112166" y="0"/>
                </a:lnTo>
                <a:lnTo>
                  <a:pt x="112166" y="98800"/>
                </a:lnTo>
                <a:lnTo>
                  <a:pt x="127158" y="98800"/>
                </a:lnTo>
                <a:lnTo>
                  <a:pt x="127158" y="55631"/>
                </a:lnTo>
                <a:lnTo>
                  <a:pt x="123003" y="55631"/>
                </a:lnTo>
                <a:lnTo>
                  <a:pt x="123003" y="42988"/>
                </a:lnTo>
                <a:lnTo>
                  <a:pt x="127158" y="42988"/>
                </a:lnTo>
                <a:lnTo>
                  <a:pt x="127158" y="0"/>
                </a:lnTo>
                <a:close/>
              </a:path>
              <a:path w="305434" h="163829">
                <a:moveTo>
                  <a:pt x="127158" y="42988"/>
                </a:moveTo>
                <a:lnTo>
                  <a:pt x="123003" y="42988"/>
                </a:lnTo>
                <a:lnTo>
                  <a:pt x="123003" y="55631"/>
                </a:lnTo>
                <a:lnTo>
                  <a:pt x="127158" y="55631"/>
                </a:lnTo>
                <a:lnTo>
                  <a:pt x="127158" y="42988"/>
                </a:lnTo>
                <a:close/>
              </a:path>
              <a:path w="305434" h="163829">
                <a:moveTo>
                  <a:pt x="151361" y="42988"/>
                </a:moveTo>
                <a:lnTo>
                  <a:pt x="127158" y="42988"/>
                </a:lnTo>
                <a:lnTo>
                  <a:pt x="127158" y="55631"/>
                </a:lnTo>
                <a:lnTo>
                  <a:pt x="151361" y="55631"/>
                </a:lnTo>
                <a:lnTo>
                  <a:pt x="151361" y="42988"/>
                </a:lnTo>
                <a:close/>
              </a:path>
              <a:path w="305434" h="163829">
                <a:moveTo>
                  <a:pt x="127158" y="106928"/>
                </a:moveTo>
                <a:lnTo>
                  <a:pt x="21132" y="106928"/>
                </a:lnTo>
                <a:lnTo>
                  <a:pt x="21132" y="119391"/>
                </a:lnTo>
                <a:lnTo>
                  <a:pt x="112166" y="119391"/>
                </a:lnTo>
                <a:lnTo>
                  <a:pt x="112166" y="163282"/>
                </a:lnTo>
                <a:lnTo>
                  <a:pt x="127158" y="163282"/>
                </a:lnTo>
                <a:lnTo>
                  <a:pt x="127158" y="106928"/>
                </a:lnTo>
                <a:close/>
              </a:path>
              <a:path w="305434" h="163829">
                <a:moveTo>
                  <a:pt x="305237" y="0"/>
                </a:moveTo>
                <a:lnTo>
                  <a:pt x="290787" y="0"/>
                </a:lnTo>
                <a:lnTo>
                  <a:pt x="290787" y="163282"/>
                </a:lnTo>
                <a:lnTo>
                  <a:pt x="305237" y="163282"/>
                </a:lnTo>
                <a:lnTo>
                  <a:pt x="305237" y="0"/>
                </a:lnTo>
                <a:close/>
              </a:path>
              <a:path w="305434" h="163829">
                <a:moveTo>
                  <a:pt x="272183" y="3793"/>
                </a:moveTo>
                <a:lnTo>
                  <a:pt x="258095" y="3793"/>
                </a:lnTo>
                <a:lnTo>
                  <a:pt x="258095" y="154973"/>
                </a:lnTo>
                <a:lnTo>
                  <a:pt x="272183" y="154973"/>
                </a:lnTo>
                <a:lnTo>
                  <a:pt x="272183" y="70984"/>
                </a:lnTo>
                <a:lnTo>
                  <a:pt x="262610" y="70984"/>
                </a:lnTo>
                <a:lnTo>
                  <a:pt x="262610" y="58521"/>
                </a:lnTo>
                <a:lnTo>
                  <a:pt x="272183" y="58521"/>
                </a:lnTo>
                <a:lnTo>
                  <a:pt x="272183" y="3793"/>
                </a:lnTo>
                <a:close/>
              </a:path>
              <a:path w="305434" h="163829">
                <a:moveTo>
                  <a:pt x="203005" y="25287"/>
                </a:moveTo>
                <a:lnTo>
                  <a:pt x="199934" y="25287"/>
                </a:lnTo>
                <a:lnTo>
                  <a:pt x="199934" y="46058"/>
                </a:lnTo>
                <a:lnTo>
                  <a:pt x="197603" y="68263"/>
                </a:lnTo>
                <a:lnTo>
                  <a:pt x="190768" y="88911"/>
                </a:lnTo>
                <a:lnTo>
                  <a:pt x="179665" y="106510"/>
                </a:lnTo>
                <a:lnTo>
                  <a:pt x="164532" y="119571"/>
                </a:lnTo>
                <a:lnTo>
                  <a:pt x="173744" y="130770"/>
                </a:lnTo>
                <a:lnTo>
                  <a:pt x="189777" y="116162"/>
                </a:lnTo>
                <a:lnTo>
                  <a:pt x="201627" y="96136"/>
                </a:lnTo>
                <a:lnTo>
                  <a:pt x="207410" y="77333"/>
                </a:lnTo>
                <a:lnTo>
                  <a:pt x="205432" y="70984"/>
                </a:lnTo>
                <a:lnTo>
                  <a:pt x="203005" y="46058"/>
                </a:lnTo>
                <a:lnTo>
                  <a:pt x="203005" y="25287"/>
                </a:lnTo>
                <a:close/>
              </a:path>
              <a:path w="305434" h="163829">
                <a:moveTo>
                  <a:pt x="214565" y="25287"/>
                </a:moveTo>
                <a:lnTo>
                  <a:pt x="211494" y="25287"/>
                </a:lnTo>
                <a:lnTo>
                  <a:pt x="211494" y="46058"/>
                </a:lnTo>
                <a:lnTo>
                  <a:pt x="208974" y="72248"/>
                </a:lnTo>
                <a:lnTo>
                  <a:pt x="207410" y="77333"/>
                </a:lnTo>
                <a:lnTo>
                  <a:pt x="212578" y="93810"/>
                </a:lnTo>
                <a:lnTo>
                  <a:pt x="224188" y="112886"/>
                </a:lnTo>
                <a:lnTo>
                  <a:pt x="240032" y="126796"/>
                </a:lnTo>
                <a:lnTo>
                  <a:pt x="249244" y="115778"/>
                </a:lnTo>
                <a:lnTo>
                  <a:pt x="234377" y="103386"/>
                </a:lnTo>
                <a:lnTo>
                  <a:pt x="223505" y="86676"/>
                </a:lnTo>
                <a:lnTo>
                  <a:pt x="216834" y="67087"/>
                </a:lnTo>
                <a:lnTo>
                  <a:pt x="214565" y="46058"/>
                </a:lnTo>
                <a:lnTo>
                  <a:pt x="214565" y="25287"/>
                </a:lnTo>
                <a:close/>
              </a:path>
              <a:path w="305434" h="163829">
                <a:moveTo>
                  <a:pt x="211494" y="25287"/>
                </a:moveTo>
                <a:lnTo>
                  <a:pt x="203005" y="25287"/>
                </a:lnTo>
                <a:lnTo>
                  <a:pt x="203005" y="46058"/>
                </a:lnTo>
                <a:lnTo>
                  <a:pt x="205438" y="71043"/>
                </a:lnTo>
                <a:lnTo>
                  <a:pt x="207410" y="77333"/>
                </a:lnTo>
                <a:lnTo>
                  <a:pt x="208974" y="72248"/>
                </a:lnTo>
                <a:lnTo>
                  <a:pt x="211494" y="46058"/>
                </a:lnTo>
                <a:lnTo>
                  <a:pt x="211494" y="25287"/>
                </a:lnTo>
                <a:close/>
              </a:path>
              <a:path w="305434" h="163829">
                <a:moveTo>
                  <a:pt x="258095" y="58521"/>
                </a:moveTo>
                <a:lnTo>
                  <a:pt x="231362" y="58521"/>
                </a:lnTo>
                <a:lnTo>
                  <a:pt x="231362" y="70984"/>
                </a:lnTo>
                <a:lnTo>
                  <a:pt x="258095" y="70984"/>
                </a:lnTo>
                <a:lnTo>
                  <a:pt x="258095" y="58521"/>
                </a:lnTo>
                <a:close/>
              </a:path>
              <a:path w="305434" h="163829">
                <a:moveTo>
                  <a:pt x="272183" y="58521"/>
                </a:moveTo>
                <a:lnTo>
                  <a:pt x="262610" y="58521"/>
                </a:lnTo>
                <a:lnTo>
                  <a:pt x="262610" y="70984"/>
                </a:lnTo>
                <a:lnTo>
                  <a:pt x="272183" y="70984"/>
                </a:lnTo>
                <a:lnTo>
                  <a:pt x="272183" y="58521"/>
                </a:lnTo>
                <a:close/>
              </a:path>
              <a:path w="305434" h="163829">
                <a:moveTo>
                  <a:pt x="243645" y="18965"/>
                </a:moveTo>
                <a:lnTo>
                  <a:pt x="169048" y="18965"/>
                </a:lnTo>
                <a:lnTo>
                  <a:pt x="169048" y="31428"/>
                </a:lnTo>
                <a:lnTo>
                  <a:pt x="199934" y="31428"/>
                </a:lnTo>
                <a:lnTo>
                  <a:pt x="199934" y="25287"/>
                </a:lnTo>
                <a:lnTo>
                  <a:pt x="243645" y="25287"/>
                </a:lnTo>
                <a:lnTo>
                  <a:pt x="243645" y="18965"/>
                </a:lnTo>
                <a:close/>
              </a:path>
              <a:path w="305434" h="163829">
                <a:moveTo>
                  <a:pt x="243645" y="25287"/>
                </a:moveTo>
                <a:lnTo>
                  <a:pt x="214565" y="25287"/>
                </a:lnTo>
                <a:lnTo>
                  <a:pt x="214565" y="31428"/>
                </a:lnTo>
                <a:lnTo>
                  <a:pt x="243645" y="31428"/>
                </a:lnTo>
                <a:lnTo>
                  <a:pt x="243645" y="2528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754427" y="6380967"/>
            <a:ext cx="628015" cy="163830"/>
          </a:xfrm>
          <a:custGeom>
            <a:avLst/>
            <a:gdLst/>
            <a:ahLst/>
            <a:cxnLst/>
            <a:rect l="l" t="t" r="r" b="b"/>
            <a:pathLst>
              <a:path w="628015" h="163829">
                <a:moveTo>
                  <a:pt x="127519" y="0"/>
                </a:moveTo>
                <a:lnTo>
                  <a:pt x="112527" y="0"/>
                </a:lnTo>
                <a:lnTo>
                  <a:pt x="112527" y="163643"/>
                </a:lnTo>
                <a:lnTo>
                  <a:pt x="127519" y="163643"/>
                </a:lnTo>
                <a:lnTo>
                  <a:pt x="127519" y="0"/>
                </a:lnTo>
                <a:close/>
              </a:path>
              <a:path w="628015" h="163829">
                <a:moveTo>
                  <a:pt x="41362" y="12643"/>
                </a:moveTo>
                <a:lnTo>
                  <a:pt x="24764" y="16656"/>
                </a:lnTo>
                <a:lnTo>
                  <a:pt x="11672" y="28086"/>
                </a:lnTo>
                <a:lnTo>
                  <a:pt x="3084" y="46019"/>
                </a:lnTo>
                <a:lnTo>
                  <a:pt x="0" y="69539"/>
                </a:lnTo>
                <a:lnTo>
                  <a:pt x="3084" y="93164"/>
                </a:lnTo>
                <a:lnTo>
                  <a:pt x="11672" y="111150"/>
                </a:lnTo>
                <a:lnTo>
                  <a:pt x="24764" y="122600"/>
                </a:lnTo>
                <a:lnTo>
                  <a:pt x="41362" y="126616"/>
                </a:lnTo>
                <a:lnTo>
                  <a:pt x="58064" y="122600"/>
                </a:lnTo>
                <a:lnTo>
                  <a:pt x="68592" y="113430"/>
                </a:lnTo>
                <a:lnTo>
                  <a:pt x="41362" y="113430"/>
                </a:lnTo>
                <a:lnTo>
                  <a:pt x="30423" y="110306"/>
                </a:lnTo>
                <a:lnTo>
                  <a:pt x="21855" y="101441"/>
                </a:lnTo>
                <a:lnTo>
                  <a:pt x="16267" y="87598"/>
                </a:lnTo>
                <a:lnTo>
                  <a:pt x="14269" y="69539"/>
                </a:lnTo>
                <a:lnTo>
                  <a:pt x="16267" y="51641"/>
                </a:lnTo>
                <a:lnTo>
                  <a:pt x="21855" y="37975"/>
                </a:lnTo>
                <a:lnTo>
                  <a:pt x="30423" y="29255"/>
                </a:lnTo>
                <a:lnTo>
                  <a:pt x="41362" y="26190"/>
                </a:lnTo>
                <a:lnTo>
                  <a:pt x="69029" y="26190"/>
                </a:lnTo>
                <a:lnTo>
                  <a:pt x="58064" y="16656"/>
                </a:lnTo>
                <a:lnTo>
                  <a:pt x="41362" y="12643"/>
                </a:lnTo>
                <a:close/>
              </a:path>
              <a:path w="628015" h="163829">
                <a:moveTo>
                  <a:pt x="69029" y="26190"/>
                </a:moveTo>
                <a:lnTo>
                  <a:pt x="41362" y="26190"/>
                </a:lnTo>
                <a:lnTo>
                  <a:pt x="52377" y="29255"/>
                </a:lnTo>
                <a:lnTo>
                  <a:pt x="60937" y="37975"/>
                </a:lnTo>
                <a:lnTo>
                  <a:pt x="66483" y="51641"/>
                </a:lnTo>
                <a:lnTo>
                  <a:pt x="68455" y="69539"/>
                </a:lnTo>
                <a:lnTo>
                  <a:pt x="66483" y="87598"/>
                </a:lnTo>
                <a:lnTo>
                  <a:pt x="60937" y="101441"/>
                </a:lnTo>
                <a:lnTo>
                  <a:pt x="52377" y="110306"/>
                </a:lnTo>
                <a:lnTo>
                  <a:pt x="41362" y="113430"/>
                </a:lnTo>
                <a:lnTo>
                  <a:pt x="68592" y="113430"/>
                </a:lnTo>
                <a:lnTo>
                  <a:pt x="71210" y="111150"/>
                </a:lnTo>
                <a:lnTo>
                  <a:pt x="79818" y="93164"/>
                </a:lnTo>
                <a:lnTo>
                  <a:pt x="82905" y="69539"/>
                </a:lnTo>
                <a:lnTo>
                  <a:pt x="79818" y="46019"/>
                </a:lnTo>
                <a:lnTo>
                  <a:pt x="71210" y="28086"/>
                </a:lnTo>
                <a:lnTo>
                  <a:pt x="69029" y="26190"/>
                </a:lnTo>
                <a:close/>
              </a:path>
              <a:path w="628015" h="163829">
                <a:moveTo>
                  <a:pt x="308127" y="84350"/>
                </a:moveTo>
                <a:lnTo>
                  <a:pt x="160017" y="84350"/>
                </a:lnTo>
                <a:lnTo>
                  <a:pt x="160017" y="96632"/>
                </a:lnTo>
                <a:lnTo>
                  <a:pt x="308127" y="96632"/>
                </a:lnTo>
                <a:lnTo>
                  <a:pt x="308127" y="84350"/>
                </a:lnTo>
                <a:close/>
              </a:path>
              <a:path w="628015" h="163829">
                <a:moveTo>
                  <a:pt x="288981" y="4154"/>
                </a:moveTo>
                <a:lnTo>
                  <a:pt x="178801" y="4154"/>
                </a:lnTo>
                <a:lnTo>
                  <a:pt x="178801" y="15894"/>
                </a:lnTo>
                <a:lnTo>
                  <a:pt x="274351" y="15894"/>
                </a:lnTo>
                <a:lnTo>
                  <a:pt x="274351" y="31789"/>
                </a:lnTo>
                <a:lnTo>
                  <a:pt x="179163" y="31789"/>
                </a:lnTo>
                <a:lnTo>
                  <a:pt x="179163" y="70442"/>
                </a:lnTo>
                <a:lnTo>
                  <a:pt x="292593" y="70442"/>
                </a:lnTo>
                <a:lnTo>
                  <a:pt x="292593" y="64482"/>
                </a:lnTo>
                <a:lnTo>
                  <a:pt x="193974" y="64482"/>
                </a:lnTo>
                <a:lnTo>
                  <a:pt x="193974" y="42807"/>
                </a:lnTo>
                <a:lnTo>
                  <a:pt x="288981" y="42807"/>
                </a:lnTo>
                <a:lnTo>
                  <a:pt x="288981" y="4154"/>
                </a:lnTo>
                <a:close/>
              </a:path>
              <a:path w="628015" h="163829">
                <a:moveTo>
                  <a:pt x="292593" y="58702"/>
                </a:moveTo>
                <a:lnTo>
                  <a:pt x="193974" y="58702"/>
                </a:lnTo>
                <a:lnTo>
                  <a:pt x="193974" y="64482"/>
                </a:lnTo>
                <a:lnTo>
                  <a:pt x="292593" y="64482"/>
                </a:lnTo>
                <a:lnTo>
                  <a:pt x="292593" y="58702"/>
                </a:lnTo>
                <a:close/>
              </a:path>
              <a:path w="628015" h="163829">
                <a:moveTo>
                  <a:pt x="289162" y="111443"/>
                </a:moveTo>
                <a:lnTo>
                  <a:pt x="179885" y="111443"/>
                </a:lnTo>
                <a:lnTo>
                  <a:pt x="179885" y="161295"/>
                </a:lnTo>
                <a:lnTo>
                  <a:pt x="289162" y="161295"/>
                </a:lnTo>
                <a:lnTo>
                  <a:pt x="289162" y="149193"/>
                </a:lnTo>
                <a:lnTo>
                  <a:pt x="194516" y="149193"/>
                </a:lnTo>
                <a:lnTo>
                  <a:pt x="194516" y="123364"/>
                </a:lnTo>
                <a:lnTo>
                  <a:pt x="289162" y="123364"/>
                </a:lnTo>
                <a:lnTo>
                  <a:pt x="289162" y="111443"/>
                </a:lnTo>
                <a:close/>
              </a:path>
              <a:path w="628015" h="163829">
                <a:moveTo>
                  <a:pt x="289162" y="123364"/>
                </a:moveTo>
                <a:lnTo>
                  <a:pt x="274531" y="123364"/>
                </a:lnTo>
                <a:lnTo>
                  <a:pt x="274531" y="149193"/>
                </a:lnTo>
                <a:lnTo>
                  <a:pt x="289162" y="149193"/>
                </a:lnTo>
                <a:lnTo>
                  <a:pt x="289162" y="123364"/>
                </a:lnTo>
                <a:close/>
              </a:path>
              <a:path w="628015" h="163829">
                <a:moveTo>
                  <a:pt x="370608" y="109457"/>
                </a:moveTo>
                <a:lnTo>
                  <a:pt x="355616" y="109457"/>
                </a:lnTo>
                <a:lnTo>
                  <a:pt x="355616" y="159850"/>
                </a:lnTo>
                <a:lnTo>
                  <a:pt x="464532" y="159850"/>
                </a:lnTo>
                <a:lnTo>
                  <a:pt x="464532" y="153890"/>
                </a:lnTo>
                <a:lnTo>
                  <a:pt x="370608" y="153890"/>
                </a:lnTo>
                <a:lnTo>
                  <a:pt x="370608" y="109457"/>
                </a:lnTo>
                <a:close/>
              </a:path>
              <a:path w="628015" h="163829">
                <a:moveTo>
                  <a:pt x="464532" y="147568"/>
                </a:moveTo>
                <a:lnTo>
                  <a:pt x="370608" y="147568"/>
                </a:lnTo>
                <a:lnTo>
                  <a:pt x="370608" y="153890"/>
                </a:lnTo>
                <a:lnTo>
                  <a:pt x="464532" y="153890"/>
                </a:lnTo>
                <a:lnTo>
                  <a:pt x="464532" y="147568"/>
                </a:lnTo>
                <a:close/>
              </a:path>
              <a:path w="628015" h="163829">
                <a:moveTo>
                  <a:pt x="460558" y="361"/>
                </a:moveTo>
                <a:lnTo>
                  <a:pt x="445566" y="361"/>
                </a:lnTo>
                <a:lnTo>
                  <a:pt x="445566" y="121197"/>
                </a:lnTo>
                <a:lnTo>
                  <a:pt x="460558" y="121197"/>
                </a:lnTo>
                <a:lnTo>
                  <a:pt x="460558" y="77486"/>
                </a:lnTo>
                <a:lnTo>
                  <a:pt x="451707" y="77486"/>
                </a:lnTo>
                <a:lnTo>
                  <a:pt x="451707" y="65385"/>
                </a:lnTo>
                <a:lnTo>
                  <a:pt x="460558" y="65385"/>
                </a:lnTo>
                <a:lnTo>
                  <a:pt x="460558" y="42265"/>
                </a:lnTo>
                <a:lnTo>
                  <a:pt x="451346" y="42265"/>
                </a:lnTo>
                <a:lnTo>
                  <a:pt x="451346" y="30163"/>
                </a:lnTo>
                <a:lnTo>
                  <a:pt x="460558" y="30163"/>
                </a:lnTo>
                <a:lnTo>
                  <a:pt x="460558" y="361"/>
                </a:lnTo>
                <a:close/>
              </a:path>
              <a:path w="628015" h="163829">
                <a:moveTo>
                  <a:pt x="349114" y="11017"/>
                </a:moveTo>
                <a:lnTo>
                  <a:pt x="334303" y="11017"/>
                </a:lnTo>
                <a:lnTo>
                  <a:pt x="334303" y="93381"/>
                </a:lnTo>
                <a:lnTo>
                  <a:pt x="407997" y="93381"/>
                </a:lnTo>
                <a:lnTo>
                  <a:pt x="407997" y="81099"/>
                </a:lnTo>
                <a:lnTo>
                  <a:pt x="349114" y="81099"/>
                </a:lnTo>
                <a:lnTo>
                  <a:pt x="349114" y="51657"/>
                </a:lnTo>
                <a:lnTo>
                  <a:pt x="407997" y="51657"/>
                </a:lnTo>
                <a:lnTo>
                  <a:pt x="407997" y="42265"/>
                </a:lnTo>
                <a:lnTo>
                  <a:pt x="404204" y="42265"/>
                </a:lnTo>
                <a:lnTo>
                  <a:pt x="404204" y="39917"/>
                </a:lnTo>
                <a:lnTo>
                  <a:pt x="349114" y="39917"/>
                </a:lnTo>
                <a:lnTo>
                  <a:pt x="349114" y="11017"/>
                </a:lnTo>
                <a:close/>
              </a:path>
              <a:path w="628015" h="163829">
                <a:moveTo>
                  <a:pt x="407997" y="51657"/>
                </a:moveTo>
                <a:lnTo>
                  <a:pt x="393366" y="51657"/>
                </a:lnTo>
                <a:lnTo>
                  <a:pt x="393366" y="81099"/>
                </a:lnTo>
                <a:lnTo>
                  <a:pt x="407997" y="81099"/>
                </a:lnTo>
                <a:lnTo>
                  <a:pt x="407997" y="77486"/>
                </a:lnTo>
                <a:lnTo>
                  <a:pt x="404204" y="77486"/>
                </a:lnTo>
                <a:lnTo>
                  <a:pt x="404204" y="65385"/>
                </a:lnTo>
                <a:lnTo>
                  <a:pt x="407997" y="65385"/>
                </a:lnTo>
                <a:lnTo>
                  <a:pt x="407997" y="51657"/>
                </a:lnTo>
                <a:close/>
              </a:path>
              <a:path w="628015" h="163829">
                <a:moveTo>
                  <a:pt x="407997" y="65385"/>
                </a:moveTo>
                <a:lnTo>
                  <a:pt x="404204" y="65385"/>
                </a:lnTo>
                <a:lnTo>
                  <a:pt x="404204" y="77486"/>
                </a:lnTo>
                <a:lnTo>
                  <a:pt x="407997" y="77486"/>
                </a:lnTo>
                <a:lnTo>
                  <a:pt x="407997" y="65385"/>
                </a:lnTo>
                <a:close/>
              </a:path>
              <a:path w="628015" h="163829">
                <a:moveTo>
                  <a:pt x="445566" y="65385"/>
                </a:moveTo>
                <a:lnTo>
                  <a:pt x="407997" y="65385"/>
                </a:lnTo>
                <a:lnTo>
                  <a:pt x="407997" y="77486"/>
                </a:lnTo>
                <a:lnTo>
                  <a:pt x="445566" y="77486"/>
                </a:lnTo>
                <a:lnTo>
                  <a:pt x="445566" y="65385"/>
                </a:lnTo>
                <a:close/>
              </a:path>
              <a:path w="628015" h="163829">
                <a:moveTo>
                  <a:pt x="460558" y="65385"/>
                </a:moveTo>
                <a:lnTo>
                  <a:pt x="451707" y="65385"/>
                </a:lnTo>
                <a:lnTo>
                  <a:pt x="451707" y="77486"/>
                </a:lnTo>
                <a:lnTo>
                  <a:pt x="460558" y="77486"/>
                </a:lnTo>
                <a:lnTo>
                  <a:pt x="460558" y="65385"/>
                </a:lnTo>
                <a:close/>
              </a:path>
              <a:path w="628015" h="163829">
                <a:moveTo>
                  <a:pt x="407997" y="30163"/>
                </a:moveTo>
                <a:lnTo>
                  <a:pt x="404204" y="30163"/>
                </a:lnTo>
                <a:lnTo>
                  <a:pt x="404204" y="42265"/>
                </a:lnTo>
                <a:lnTo>
                  <a:pt x="407997" y="42265"/>
                </a:lnTo>
                <a:lnTo>
                  <a:pt x="407997" y="30163"/>
                </a:lnTo>
                <a:close/>
              </a:path>
              <a:path w="628015" h="163829">
                <a:moveTo>
                  <a:pt x="445566" y="30163"/>
                </a:moveTo>
                <a:lnTo>
                  <a:pt x="407997" y="30163"/>
                </a:lnTo>
                <a:lnTo>
                  <a:pt x="407997" y="42265"/>
                </a:lnTo>
                <a:lnTo>
                  <a:pt x="445566" y="42265"/>
                </a:lnTo>
                <a:lnTo>
                  <a:pt x="445566" y="30163"/>
                </a:lnTo>
                <a:close/>
              </a:path>
              <a:path w="628015" h="163829">
                <a:moveTo>
                  <a:pt x="460558" y="30163"/>
                </a:moveTo>
                <a:lnTo>
                  <a:pt x="451346" y="30163"/>
                </a:lnTo>
                <a:lnTo>
                  <a:pt x="451346" y="42265"/>
                </a:lnTo>
                <a:lnTo>
                  <a:pt x="460558" y="42265"/>
                </a:lnTo>
                <a:lnTo>
                  <a:pt x="460558" y="30163"/>
                </a:lnTo>
                <a:close/>
              </a:path>
              <a:path w="628015" h="163829">
                <a:moveTo>
                  <a:pt x="407997" y="11017"/>
                </a:moveTo>
                <a:lnTo>
                  <a:pt x="393366" y="11017"/>
                </a:lnTo>
                <a:lnTo>
                  <a:pt x="393366" y="39917"/>
                </a:lnTo>
                <a:lnTo>
                  <a:pt x="404204" y="39917"/>
                </a:lnTo>
                <a:lnTo>
                  <a:pt x="404204" y="30163"/>
                </a:lnTo>
                <a:lnTo>
                  <a:pt x="407997" y="30163"/>
                </a:lnTo>
                <a:lnTo>
                  <a:pt x="407997" y="11017"/>
                </a:lnTo>
                <a:close/>
              </a:path>
              <a:path w="628015" h="163829">
                <a:moveTo>
                  <a:pt x="570904" y="12462"/>
                </a:moveTo>
                <a:lnTo>
                  <a:pt x="560609" y="12462"/>
                </a:lnTo>
                <a:lnTo>
                  <a:pt x="560609" y="18965"/>
                </a:lnTo>
                <a:lnTo>
                  <a:pt x="556147" y="40764"/>
                </a:lnTo>
                <a:lnTo>
                  <a:pt x="543201" y="59515"/>
                </a:lnTo>
                <a:lnTo>
                  <a:pt x="522432" y="74743"/>
                </a:lnTo>
                <a:lnTo>
                  <a:pt x="494501" y="85976"/>
                </a:lnTo>
                <a:lnTo>
                  <a:pt x="500642" y="98077"/>
                </a:lnTo>
                <a:lnTo>
                  <a:pt x="532336" y="84675"/>
                </a:lnTo>
                <a:lnTo>
                  <a:pt x="556274" y="65769"/>
                </a:lnTo>
                <a:lnTo>
                  <a:pt x="570885" y="42446"/>
                </a:lnTo>
                <a:lnTo>
                  <a:pt x="570543" y="42446"/>
                </a:lnTo>
                <a:lnTo>
                  <a:pt x="570543" y="30163"/>
                </a:lnTo>
                <a:lnTo>
                  <a:pt x="573479" y="30163"/>
                </a:lnTo>
                <a:lnTo>
                  <a:pt x="574460" y="24745"/>
                </a:lnTo>
                <a:lnTo>
                  <a:pt x="570904" y="24745"/>
                </a:lnTo>
                <a:lnTo>
                  <a:pt x="570904" y="12462"/>
                </a:lnTo>
                <a:close/>
              </a:path>
              <a:path w="628015" h="163829">
                <a:moveTo>
                  <a:pt x="626716" y="180"/>
                </a:moveTo>
                <a:lnTo>
                  <a:pt x="611725" y="180"/>
                </a:lnTo>
                <a:lnTo>
                  <a:pt x="611725" y="98077"/>
                </a:lnTo>
                <a:lnTo>
                  <a:pt x="626716" y="98077"/>
                </a:lnTo>
                <a:lnTo>
                  <a:pt x="626716" y="76403"/>
                </a:lnTo>
                <a:lnTo>
                  <a:pt x="613170" y="76403"/>
                </a:lnTo>
                <a:lnTo>
                  <a:pt x="613170" y="64120"/>
                </a:lnTo>
                <a:lnTo>
                  <a:pt x="626716" y="64120"/>
                </a:lnTo>
                <a:lnTo>
                  <a:pt x="626716" y="42446"/>
                </a:lnTo>
                <a:lnTo>
                  <a:pt x="614253" y="42446"/>
                </a:lnTo>
                <a:lnTo>
                  <a:pt x="614253" y="30163"/>
                </a:lnTo>
                <a:lnTo>
                  <a:pt x="626716" y="30163"/>
                </a:lnTo>
                <a:lnTo>
                  <a:pt x="626716" y="180"/>
                </a:lnTo>
                <a:close/>
              </a:path>
              <a:path w="628015" h="163829">
                <a:moveTo>
                  <a:pt x="611725" y="64120"/>
                </a:moveTo>
                <a:lnTo>
                  <a:pt x="569098" y="64120"/>
                </a:lnTo>
                <a:lnTo>
                  <a:pt x="569098" y="76403"/>
                </a:lnTo>
                <a:lnTo>
                  <a:pt x="611725" y="76403"/>
                </a:lnTo>
                <a:lnTo>
                  <a:pt x="611725" y="64120"/>
                </a:lnTo>
                <a:close/>
              </a:path>
              <a:path w="628015" h="163829">
                <a:moveTo>
                  <a:pt x="626716" y="64120"/>
                </a:moveTo>
                <a:lnTo>
                  <a:pt x="613170" y="64120"/>
                </a:lnTo>
                <a:lnTo>
                  <a:pt x="613170" y="76403"/>
                </a:lnTo>
                <a:lnTo>
                  <a:pt x="626716" y="76403"/>
                </a:lnTo>
                <a:lnTo>
                  <a:pt x="626716" y="64120"/>
                </a:lnTo>
                <a:close/>
              </a:path>
              <a:path w="628015" h="163829">
                <a:moveTo>
                  <a:pt x="573479" y="30163"/>
                </a:moveTo>
                <a:lnTo>
                  <a:pt x="570543" y="30163"/>
                </a:lnTo>
                <a:lnTo>
                  <a:pt x="570543" y="42446"/>
                </a:lnTo>
                <a:lnTo>
                  <a:pt x="570885" y="42446"/>
                </a:lnTo>
                <a:lnTo>
                  <a:pt x="571406" y="41613"/>
                </a:lnTo>
                <a:lnTo>
                  <a:pt x="573479" y="30163"/>
                </a:lnTo>
                <a:close/>
              </a:path>
              <a:path w="628015" h="163829">
                <a:moveTo>
                  <a:pt x="611725" y="30163"/>
                </a:moveTo>
                <a:lnTo>
                  <a:pt x="573479" y="30163"/>
                </a:lnTo>
                <a:lnTo>
                  <a:pt x="571406" y="41613"/>
                </a:lnTo>
                <a:lnTo>
                  <a:pt x="570885" y="42446"/>
                </a:lnTo>
                <a:lnTo>
                  <a:pt x="611725" y="42446"/>
                </a:lnTo>
                <a:lnTo>
                  <a:pt x="611725" y="30163"/>
                </a:lnTo>
                <a:close/>
              </a:path>
              <a:path w="628015" h="163829">
                <a:moveTo>
                  <a:pt x="626716" y="30163"/>
                </a:moveTo>
                <a:lnTo>
                  <a:pt x="614253" y="30163"/>
                </a:lnTo>
                <a:lnTo>
                  <a:pt x="614253" y="42446"/>
                </a:lnTo>
                <a:lnTo>
                  <a:pt x="626716" y="42446"/>
                </a:lnTo>
                <a:lnTo>
                  <a:pt x="626716" y="30163"/>
                </a:lnTo>
                <a:close/>
              </a:path>
              <a:path w="628015" h="163829">
                <a:moveTo>
                  <a:pt x="560609" y="12462"/>
                </a:moveTo>
                <a:lnTo>
                  <a:pt x="502990" y="12462"/>
                </a:lnTo>
                <a:lnTo>
                  <a:pt x="502990" y="24745"/>
                </a:lnTo>
                <a:lnTo>
                  <a:pt x="559425" y="24745"/>
                </a:lnTo>
                <a:lnTo>
                  <a:pt x="560609" y="18965"/>
                </a:lnTo>
                <a:lnTo>
                  <a:pt x="560609" y="12462"/>
                </a:lnTo>
                <a:close/>
              </a:path>
              <a:path w="628015" h="163829">
                <a:moveTo>
                  <a:pt x="576684" y="12462"/>
                </a:moveTo>
                <a:lnTo>
                  <a:pt x="570904" y="12462"/>
                </a:lnTo>
                <a:lnTo>
                  <a:pt x="570904" y="24745"/>
                </a:lnTo>
                <a:lnTo>
                  <a:pt x="574460" y="24745"/>
                </a:lnTo>
                <a:lnTo>
                  <a:pt x="576684" y="12462"/>
                </a:lnTo>
                <a:close/>
              </a:path>
              <a:path w="628015" h="163829">
                <a:moveTo>
                  <a:pt x="573613" y="99884"/>
                </a:moveTo>
                <a:lnTo>
                  <a:pt x="551230" y="102026"/>
                </a:lnTo>
                <a:lnTo>
                  <a:pt x="534215" y="108215"/>
                </a:lnTo>
                <a:lnTo>
                  <a:pt x="523398" y="118095"/>
                </a:lnTo>
                <a:lnTo>
                  <a:pt x="519607" y="131312"/>
                </a:lnTo>
                <a:lnTo>
                  <a:pt x="523398" y="144528"/>
                </a:lnTo>
                <a:lnTo>
                  <a:pt x="534215" y="154409"/>
                </a:lnTo>
                <a:lnTo>
                  <a:pt x="551230" y="160598"/>
                </a:lnTo>
                <a:lnTo>
                  <a:pt x="573613" y="162740"/>
                </a:lnTo>
                <a:lnTo>
                  <a:pt x="595996" y="160598"/>
                </a:lnTo>
                <a:lnTo>
                  <a:pt x="613012" y="154409"/>
                </a:lnTo>
                <a:lnTo>
                  <a:pt x="616942" y="150819"/>
                </a:lnTo>
                <a:lnTo>
                  <a:pt x="573613" y="150819"/>
                </a:lnTo>
                <a:lnTo>
                  <a:pt x="557431" y="149498"/>
                </a:lnTo>
                <a:lnTo>
                  <a:pt x="545075" y="145671"/>
                </a:lnTo>
                <a:lnTo>
                  <a:pt x="537190" y="139541"/>
                </a:lnTo>
                <a:lnTo>
                  <a:pt x="534418" y="131312"/>
                </a:lnTo>
                <a:lnTo>
                  <a:pt x="537190" y="123054"/>
                </a:lnTo>
                <a:lnTo>
                  <a:pt x="545075" y="116862"/>
                </a:lnTo>
                <a:lnTo>
                  <a:pt x="557431" y="112973"/>
                </a:lnTo>
                <a:lnTo>
                  <a:pt x="573613" y="111624"/>
                </a:lnTo>
                <a:lnTo>
                  <a:pt x="616744" y="111624"/>
                </a:lnTo>
                <a:lnTo>
                  <a:pt x="613012" y="108215"/>
                </a:lnTo>
                <a:lnTo>
                  <a:pt x="595996" y="102026"/>
                </a:lnTo>
                <a:lnTo>
                  <a:pt x="573613" y="99884"/>
                </a:lnTo>
                <a:close/>
              </a:path>
              <a:path w="628015" h="163829">
                <a:moveTo>
                  <a:pt x="616744" y="111624"/>
                </a:moveTo>
                <a:lnTo>
                  <a:pt x="573613" y="111624"/>
                </a:lnTo>
                <a:lnTo>
                  <a:pt x="589900" y="112973"/>
                </a:lnTo>
                <a:lnTo>
                  <a:pt x="602310" y="116862"/>
                </a:lnTo>
                <a:lnTo>
                  <a:pt x="610215" y="123054"/>
                </a:lnTo>
                <a:lnTo>
                  <a:pt x="612989" y="131312"/>
                </a:lnTo>
                <a:lnTo>
                  <a:pt x="610215" y="139541"/>
                </a:lnTo>
                <a:lnTo>
                  <a:pt x="602310" y="145671"/>
                </a:lnTo>
                <a:lnTo>
                  <a:pt x="589900" y="149498"/>
                </a:lnTo>
                <a:lnTo>
                  <a:pt x="573613" y="150819"/>
                </a:lnTo>
                <a:lnTo>
                  <a:pt x="616942" y="150819"/>
                </a:lnTo>
                <a:lnTo>
                  <a:pt x="623829" y="144528"/>
                </a:lnTo>
                <a:lnTo>
                  <a:pt x="627619" y="131312"/>
                </a:lnTo>
                <a:lnTo>
                  <a:pt x="623829" y="118095"/>
                </a:lnTo>
                <a:lnTo>
                  <a:pt x="616744" y="1116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006498" y="2352496"/>
            <a:ext cx="1686560" cy="196215"/>
          </a:xfrm>
          <a:custGeom>
            <a:avLst/>
            <a:gdLst/>
            <a:ahLst/>
            <a:cxnLst/>
            <a:rect l="l" t="t" r="r" b="b"/>
            <a:pathLst>
              <a:path w="1686560" h="196214">
                <a:moveTo>
                  <a:pt x="166244" y="0"/>
                </a:moveTo>
                <a:lnTo>
                  <a:pt x="148904" y="0"/>
                </a:lnTo>
                <a:lnTo>
                  <a:pt x="148904" y="195938"/>
                </a:lnTo>
                <a:lnTo>
                  <a:pt x="166244" y="195938"/>
                </a:lnTo>
                <a:lnTo>
                  <a:pt x="166244" y="93417"/>
                </a:lnTo>
                <a:lnTo>
                  <a:pt x="154757" y="93417"/>
                </a:lnTo>
                <a:lnTo>
                  <a:pt x="154757" y="78679"/>
                </a:lnTo>
                <a:lnTo>
                  <a:pt x="166244" y="78679"/>
                </a:lnTo>
                <a:lnTo>
                  <a:pt x="166244" y="0"/>
                </a:lnTo>
                <a:close/>
              </a:path>
              <a:path w="1686560" h="196214">
                <a:moveTo>
                  <a:pt x="122461" y="5201"/>
                </a:moveTo>
                <a:lnTo>
                  <a:pt x="105338" y="5201"/>
                </a:lnTo>
                <a:lnTo>
                  <a:pt x="105338" y="186402"/>
                </a:lnTo>
                <a:lnTo>
                  <a:pt x="122461" y="186402"/>
                </a:lnTo>
                <a:lnTo>
                  <a:pt x="122461" y="93417"/>
                </a:lnTo>
                <a:lnTo>
                  <a:pt x="117259" y="93417"/>
                </a:lnTo>
                <a:lnTo>
                  <a:pt x="117259" y="78679"/>
                </a:lnTo>
                <a:lnTo>
                  <a:pt x="122461" y="78679"/>
                </a:lnTo>
                <a:lnTo>
                  <a:pt x="122461" y="5201"/>
                </a:lnTo>
                <a:close/>
              </a:path>
              <a:path w="1686560" h="196214">
                <a:moveTo>
                  <a:pt x="122461" y="78679"/>
                </a:moveTo>
                <a:lnTo>
                  <a:pt x="117259" y="78679"/>
                </a:lnTo>
                <a:lnTo>
                  <a:pt x="117259" y="93417"/>
                </a:lnTo>
                <a:lnTo>
                  <a:pt x="122461" y="93417"/>
                </a:lnTo>
                <a:lnTo>
                  <a:pt x="122461" y="78679"/>
                </a:lnTo>
                <a:close/>
              </a:path>
              <a:path w="1686560" h="196214">
                <a:moveTo>
                  <a:pt x="148904" y="78679"/>
                </a:moveTo>
                <a:lnTo>
                  <a:pt x="122461" y="78679"/>
                </a:lnTo>
                <a:lnTo>
                  <a:pt x="122461" y="93417"/>
                </a:lnTo>
                <a:lnTo>
                  <a:pt x="148904" y="93417"/>
                </a:lnTo>
                <a:lnTo>
                  <a:pt x="148904" y="78679"/>
                </a:lnTo>
                <a:close/>
              </a:path>
              <a:path w="1686560" h="196214">
                <a:moveTo>
                  <a:pt x="166244" y="78679"/>
                </a:moveTo>
                <a:lnTo>
                  <a:pt x="154757" y="78679"/>
                </a:lnTo>
                <a:lnTo>
                  <a:pt x="154757" y="93417"/>
                </a:lnTo>
                <a:lnTo>
                  <a:pt x="166244" y="93417"/>
                </a:lnTo>
                <a:lnTo>
                  <a:pt x="166244" y="78679"/>
                </a:lnTo>
                <a:close/>
              </a:path>
              <a:path w="1686560" h="196214">
                <a:moveTo>
                  <a:pt x="72610" y="25142"/>
                </a:moveTo>
                <a:lnTo>
                  <a:pt x="66541" y="25142"/>
                </a:lnTo>
                <a:lnTo>
                  <a:pt x="66541" y="28610"/>
                </a:lnTo>
                <a:lnTo>
                  <a:pt x="63063" y="61427"/>
                </a:lnTo>
                <a:lnTo>
                  <a:pt x="51721" y="91521"/>
                </a:lnTo>
                <a:lnTo>
                  <a:pt x="31153" y="118282"/>
                </a:lnTo>
                <a:lnTo>
                  <a:pt x="0" y="141102"/>
                </a:lnTo>
                <a:lnTo>
                  <a:pt x="10620" y="153890"/>
                </a:lnTo>
                <a:lnTo>
                  <a:pt x="45659" y="127616"/>
                </a:lnTo>
                <a:lnTo>
                  <a:pt x="68221" y="96669"/>
                </a:lnTo>
                <a:lnTo>
                  <a:pt x="80297" y="62145"/>
                </a:lnTo>
                <a:lnTo>
                  <a:pt x="82432" y="40098"/>
                </a:lnTo>
                <a:lnTo>
                  <a:pt x="72610" y="40098"/>
                </a:lnTo>
                <a:lnTo>
                  <a:pt x="72610" y="25142"/>
                </a:lnTo>
                <a:close/>
              </a:path>
              <a:path w="1686560" h="196214">
                <a:moveTo>
                  <a:pt x="66541" y="25142"/>
                </a:moveTo>
                <a:lnTo>
                  <a:pt x="7586" y="25142"/>
                </a:lnTo>
                <a:lnTo>
                  <a:pt x="7586" y="40098"/>
                </a:lnTo>
                <a:lnTo>
                  <a:pt x="65323" y="40098"/>
                </a:lnTo>
                <a:lnTo>
                  <a:pt x="66541" y="28610"/>
                </a:lnTo>
                <a:lnTo>
                  <a:pt x="66541" y="25142"/>
                </a:lnTo>
                <a:close/>
              </a:path>
              <a:path w="1686560" h="196214">
                <a:moveTo>
                  <a:pt x="83880" y="25142"/>
                </a:moveTo>
                <a:lnTo>
                  <a:pt x="72610" y="25142"/>
                </a:lnTo>
                <a:lnTo>
                  <a:pt x="72610" y="40098"/>
                </a:lnTo>
                <a:lnTo>
                  <a:pt x="82432" y="40098"/>
                </a:lnTo>
                <a:lnTo>
                  <a:pt x="83880" y="25142"/>
                </a:lnTo>
                <a:close/>
              </a:path>
              <a:path w="1686560" h="196214">
                <a:moveTo>
                  <a:pt x="360216" y="216"/>
                </a:moveTo>
                <a:lnTo>
                  <a:pt x="342009" y="216"/>
                </a:lnTo>
                <a:lnTo>
                  <a:pt x="342009" y="143269"/>
                </a:lnTo>
                <a:lnTo>
                  <a:pt x="360216" y="143269"/>
                </a:lnTo>
                <a:lnTo>
                  <a:pt x="360216" y="216"/>
                </a:lnTo>
                <a:close/>
              </a:path>
              <a:path w="1686560" h="196214">
                <a:moveTo>
                  <a:pt x="252059" y="128530"/>
                </a:moveTo>
                <a:lnTo>
                  <a:pt x="234286" y="128530"/>
                </a:lnTo>
                <a:lnTo>
                  <a:pt x="234286" y="191604"/>
                </a:lnTo>
                <a:lnTo>
                  <a:pt x="366068" y="191604"/>
                </a:lnTo>
                <a:lnTo>
                  <a:pt x="366068" y="181850"/>
                </a:lnTo>
                <a:lnTo>
                  <a:pt x="252059" y="181850"/>
                </a:lnTo>
                <a:lnTo>
                  <a:pt x="252059" y="128530"/>
                </a:lnTo>
                <a:close/>
              </a:path>
              <a:path w="1686560" h="196214">
                <a:moveTo>
                  <a:pt x="366068" y="176865"/>
                </a:moveTo>
                <a:lnTo>
                  <a:pt x="252059" y="176865"/>
                </a:lnTo>
                <a:lnTo>
                  <a:pt x="252059" y="181850"/>
                </a:lnTo>
                <a:lnTo>
                  <a:pt x="366068" y="181850"/>
                </a:lnTo>
                <a:lnTo>
                  <a:pt x="366068" y="176865"/>
                </a:lnTo>
                <a:close/>
              </a:path>
              <a:path w="1686560" h="196214">
                <a:moveTo>
                  <a:pt x="255093" y="13655"/>
                </a:moveTo>
                <a:lnTo>
                  <a:pt x="234756" y="17214"/>
                </a:lnTo>
                <a:lnTo>
                  <a:pt x="218544" y="27174"/>
                </a:lnTo>
                <a:lnTo>
                  <a:pt x="207819" y="42458"/>
                </a:lnTo>
                <a:lnTo>
                  <a:pt x="203941" y="61989"/>
                </a:lnTo>
                <a:lnTo>
                  <a:pt x="207819" y="81429"/>
                </a:lnTo>
                <a:lnTo>
                  <a:pt x="218544" y="96723"/>
                </a:lnTo>
                <a:lnTo>
                  <a:pt x="234756" y="106734"/>
                </a:lnTo>
                <a:lnTo>
                  <a:pt x="255093" y="110324"/>
                </a:lnTo>
                <a:lnTo>
                  <a:pt x="275396" y="106734"/>
                </a:lnTo>
                <a:lnTo>
                  <a:pt x="291534" y="96723"/>
                </a:lnTo>
                <a:lnTo>
                  <a:pt x="293081" y="94501"/>
                </a:lnTo>
                <a:lnTo>
                  <a:pt x="255093" y="94501"/>
                </a:lnTo>
                <a:lnTo>
                  <a:pt x="241797" y="92103"/>
                </a:lnTo>
                <a:lnTo>
                  <a:pt x="231143" y="85398"/>
                </a:lnTo>
                <a:lnTo>
                  <a:pt x="224065" y="75116"/>
                </a:lnTo>
                <a:lnTo>
                  <a:pt x="221498" y="61989"/>
                </a:lnTo>
                <a:lnTo>
                  <a:pt x="224065" y="48737"/>
                </a:lnTo>
                <a:lnTo>
                  <a:pt x="231143" y="38391"/>
                </a:lnTo>
                <a:lnTo>
                  <a:pt x="241797" y="31661"/>
                </a:lnTo>
                <a:lnTo>
                  <a:pt x="255093" y="29260"/>
                </a:lnTo>
                <a:lnTo>
                  <a:pt x="292988" y="29260"/>
                </a:lnTo>
                <a:lnTo>
                  <a:pt x="291534" y="27174"/>
                </a:lnTo>
                <a:lnTo>
                  <a:pt x="275396" y="17214"/>
                </a:lnTo>
                <a:lnTo>
                  <a:pt x="255093" y="13655"/>
                </a:lnTo>
                <a:close/>
              </a:path>
              <a:path w="1686560" h="196214">
                <a:moveTo>
                  <a:pt x="292988" y="29260"/>
                </a:moveTo>
                <a:lnTo>
                  <a:pt x="255093" y="29260"/>
                </a:lnTo>
                <a:lnTo>
                  <a:pt x="268389" y="31661"/>
                </a:lnTo>
                <a:lnTo>
                  <a:pt x="279044" y="38391"/>
                </a:lnTo>
                <a:lnTo>
                  <a:pt x="286122" y="48737"/>
                </a:lnTo>
                <a:lnTo>
                  <a:pt x="288689" y="61989"/>
                </a:lnTo>
                <a:lnTo>
                  <a:pt x="286122" y="75116"/>
                </a:lnTo>
                <a:lnTo>
                  <a:pt x="279044" y="85398"/>
                </a:lnTo>
                <a:lnTo>
                  <a:pt x="268389" y="92103"/>
                </a:lnTo>
                <a:lnTo>
                  <a:pt x="255093" y="94501"/>
                </a:lnTo>
                <a:lnTo>
                  <a:pt x="293081" y="94501"/>
                </a:lnTo>
                <a:lnTo>
                  <a:pt x="302185" y="81429"/>
                </a:lnTo>
                <a:lnTo>
                  <a:pt x="306029" y="61989"/>
                </a:lnTo>
                <a:lnTo>
                  <a:pt x="302185" y="42458"/>
                </a:lnTo>
                <a:lnTo>
                  <a:pt x="292988" y="29260"/>
                </a:lnTo>
                <a:close/>
              </a:path>
              <a:path w="1686560" h="196214">
                <a:moveTo>
                  <a:pt x="560039" y="0"/>
                </a:moveTo>
                <a:lnTo>
                  <a:pt x="542049" y="0"/>
                </a:lnTo>
                <a:lnTo>
                  <a:pt x="542049" y="116826"/>
                </a:lnTo>
                <a:lnTo>
                  <a:pt x="560039" y="116826"/>
                </a:lnTo>
                <a:lnTo>
                  <a:pt x="560039" y="65674"/>
                </a:lnTo>
                <a:lnTo>
                  <a:pt x="547685" y="65674"/>
                </a:lnTo>
                <a:lnTo>
                  <a:pt x="547685" y="50718"/>
                </a:lnTo>
                <a:lnTo>
                  <a:pt x="560039" y="50718"/>
                </a:lnTo>
                <a:lnTo>
                  <a:pt x="560039" y="0"/>
                </a:lnTo>
                <a:close/>
              </a:path>
              <a:path w="1686560" h="196214">
                <a:moveTo>
                  <a:pt x="452316" y="19723"/>
                </a:moveTo>
                <a:lnTo>
                  <a:pt x="448848" y="19723"/>
                </a:lnTo>
                <a:lnTo>
                  <a:pt x="448848" y="35546"/>
                </a:lnTo>
                <a:lnTo>
                  <a:pt x="445245" y="56100"/>
                </a:lnTo>
                <a:lnTo>
                  <a:pt x="435139" y="74642"/>
                </a:lnTo>
                <a:lnTo>
                  <a:pt x="419587" y="89892"/>
                </a:lnTo>
                <a:lnTo>
                  <a:pt x="399647" y="100570"/>
                </a:lnTo>
                <a:lnTo>
                  <a:pt x="408967" y="114875"/>
                </a:lnTo>
                <a:lnTo>
                  <a:pt x="431217" y="102450"/>
                </a:lnTo>
                <a:lnTo>
                  <a:pt x="448469" y="84233"/>
                </a:lnTo>
                <a:lnTo>
                  <a:pt x="458418" y="63962"/>
                </a:lnTo>
                <a:lnTo>
                  <a:pt x="456099" y="59378"/>
                </a:lnTo>
                <a:lnTo>
                  <a:pt x="452316" y="35546"/>
                </a:lnTo>
                <a:lnTo>
                  <a:pt x="452316" y="19723"/>
                </a:lnTo>
                <a:close/>
              </a:path>
              <a:path w="1686560" h="196214">
                <a:moveTo>
                  <a:pt x="466838" y="19723"/>
                </a:moveTo>
                <a:lnTo>
                  <a:pt x="463587" y="19723"/>
                </a:lnTo>
                <a:lnTo>
                  <a:pt x="463587" y="35546"/>
                </a:lnTo>
                <a:lnTo>
                  <a:pt x="459624" y="61505"/>
                </a:lnTo>
                <a:lnTo>
                  <a:pt x="458418" y="63962"/>
                </a:lnTo>
                <a:lnTo>
                  <a:pt x="466811" y="80548"/>
                </a:lnTo>
                <a:lnTo>
                  <a:pt x="483497" y="97695"/>
                </a:lnTo>
                <a:lnTo>
                  <a:pt x="505202" y="109457"/>
                </a:lnTo>
                <a:lnTo>
                  <a:pt x="514305" y="95151"/>
                </a:lnTo>
                <a:lnTo>
                  <a:pt x="494910" y="85198"/>
                </a:lnTo>
                <a:lnTo>
                  <a:pt x="479924" y="71119"/>
                </a:lnTo>
                <a:lnTo>
                  <a:pt x="470262" y="54156"/>
                </a:lnTo>
                <a:lnTo>
                  <a:pt x="466838" y="35546"/>
                </a:lnTo>
                <a:lnTo>
                  <a:pt x="466838" y="19723"/>
                </a:lnTo>
                <a:close/>
              </a:path>
              <a:path w="1686560" h="196214">
                <a:moveTo>
                  <a:pt x="542049" y="50718"/>
                </a:moveTo>
                <a:lnTo>
                  <a:pt x="503468" y="50718"/>
                </a:lnTo>
                <a:lnTo>
                  <a:pt x="503468" y="65674"/>
                </a:lnTo>
                <a:lnTo>
                  <a:pt x="542049" y="65674"/>
                </a:lnTo>
                <a:lnTo>
                  <a:pt x="542049" y="50718"/>
                </a:lnTo>
                <a:close/>
              </a:path>
              <a:path w="1686560" h="196214">
                <a:moveTo>
                  <a:pt x="560039" y="50718"/>
                </a:moveTo>
                <a:lnTo>
                  <a:pt x="547685" y="50718"/>
                </a:lnTo>
                <a:lnTo>
                  <a:pt x="547685" y="65674"/>
                </a:lnTo>
                <a:lnTo>
                  <a:pt x="560039" y="65674"/>
                </a:lnTo>
                <a:lnTo>
                  <a:pt x="560039" y="50718"/>
                </a:lnTo>
                <a:close/>
              </a:path>
              <a:path w="1686560" h="196214">
                <a:moveTo>
                  <a:pt x="463587" y="19723"/>
                </a:moveTo>
                <a:lnTo>
                  <a:pt x="452316" y="19723"/>
                </a:lnTo>
                <a:lnTo>
                  <a:pt x="452316" y="35546"/>
                </a:lnTo>
                <a:lnTo>
                  <a:pt x="456099" y="59378"/>
                </a:lnTo>
                <a:lnTo>
                  <a:pt x="458418" y="63962"/>
                </a:lnTo>
                <a:lnTo>
                  <a:pt x="459624" y="61505"/>
                </a:lnTo>
                <a:lnTo>
                  <a:pt x="463587" y="35546"/>
                </a:lnTo>
                <a:lnTo>
                  <a:pt x="463587" y="19723"/>
                </a:lnTo>
                <a:close/>
              </a:path>
              <a:path w="1686560" h="196214">
                <a:moveTo>
                  <a:pt x="509754" y="14305"/>
                </a:moveTo>
                <a:lnTo>
                  <a:pt x="405065" y="14305"/>
                </a:lnTo>
                <a:lnTo>
                  <a:pt x="405065" y="29044"/>
                </a:lnTo>
                <a:lnTo>
                  <a:pt x="448848" y="29044"/>
                </a:lnTo>
                <a:lnTo>
                  <a:pt x="448848" y="19723"/>
                </a:lnTo>
                <a:lnTo>
                  <a:pt x="509754" y="19723"/>
                </a:lnTo>
                <a:lnTo>
                  <a:pt x="509754" y="14305"/>
                </a:lnTo>
                <a:close/>
              </a:path>
              <a:path w="1686560" h="196214">
                <a:moveTo>
                  <a:pt x="509754" y="19723"/>
                </a:moveTo>
                <a:lnTo>
                  <a:pt x="466838" y="19723"/>
                </a:lnTo>
                <a:lnTo>
                  <a:pt x="466838" y="29044"/>
                </a:lnTo>
                <a:lnTo>
                  <a:pt x="509754" y="29044"/>
                </a:lnTo>
                <a:lnTo>
                  <a:pt x="509754" y="19723"/>
                </a:lnTo>
                <a:close/>
              </a:path>
              <a:path w="1686560" h="196214">
                <a:moveTo>
                  <a:pt x="495665" y="122678"/>
                </a:moveTo>
                <a:lnTo>
                  <a:pt x="468338" y="125171"/>
                </a:lnTo>
                <a:lnTo>
                  <a:pt x="447737" y="132378"/>
                </a:lnTo>
                <a:lnTo>
                  <a:pt x="434736" y="143892"/>
                </a:lnTo>
                <a:lnTo>
                  <a:pt x="430208" y="159308"/>
                </a:lnTo>
                <a:lnTo>
                  <a:pt x="434736" y="174782"/>
                </a:lnTo>
                <a:lnTo>
                  <a:pt x="447737" y="186212"/>
                </a:lnTo>
                <a:lnTo>
                  <a:pt x="468338" y="193294"/>
                </a:lnTo>
                <a:lnTo>
                  <a:pt x="495665" y="195722"/>
                </a:lnTo>
                <a:lnTo>
                  <a:pt x="522867" y="193294"/>
                </a:lnTo>
                <a:lnTo>
                  <a:pt x="543404" y="186212"/>
                </a:lnTo>
                <a:lnTo>
                  <a:pt x="548603" y="181633"/>
                </a:lnTo>
                <a:lnTo>
                  <a:pt x="495665" y="181633"/>
                </a:lnTo>
                <a:lnTo>
                  <a:pt x="475813" y="180126"/>
                </a:lnTo>
                <a:lnTo>
                  <a:pt x="460877" y="175754"/>
                </a:lnTo>
                <a:lnTo>
                  <a:pt x="451469" y="168740"/>
                </a:lnTo>
                <a:lnTo>
                  <a:pt x="448198" y="159308"/>
                </a:lnTo>
                <a:lnTo>
                  <a:pt x="451469" y="149751"/>
                </a:lnTo>
                <a:lnTo>
                  <a:pt x="460877" y="142673"/>
                </a:lnTo>
                <a:lnTo>
                  <a:pt x="475813" y="138277"/>
                </a:lnTo>
                <a:lnTo>
                  <a:pt x="495665" y="136767"/>
                </a:lnTo>
                <a:lnTo>
                  <a:pt x="548351" y="136767"/>
                </a:lnTo>
                <a:lnTo>
                  <a:pt x="543404" y="132378"/>
                </a:lnTo>
                <a:lnTo>
                  <a:pt x="522867" y="125171"/>
                </a:lnTo>
                <a:lnTo>
                  <a:pt x="495665" y="122678"/>
                </a:lnTo>
                <a:close/>
              </a:path>
              <a:path w="1686560" h="196214">
                <a:moveTo>
                  <a:pt x="548351" y="136767"/>
                </a:moveTo>
                <a:lnTo>
                  <a:pt x="495665" y="136767"/>
                </a:lnTo>
                <a:lnTo>
                  <a:pt x="515518" y="138277"/>
                </a:lnTo>
                <a:lnTo>
                  <a:pt x="530453" y="142673"/>
                </a:lnTo>
                <a:lnTo>
                  <a:pt x="539861" y="149751"/>
                </a:lnTo>
                <a:lnTo>
                  <a:pt x="543133" y="159308"/>
                </a:lnTo>
                <a:lnTo>
                  <a:pt x="539861" y="168740"/>
                </a:lnTo>
                <a:lnTo>
                  <a:pt x="530453" y="175754"/>
                </a:lnTo>
                <a:lnTo>
                  <a:pt x="515518" y="180126"/>
                </a:lnTo>
                <a:lnTo>
                  <a:pt x="495665" y="181633"/>
                </a:lnTo>
                <a:lnTo>
                  <a:pt x="548603" y="181633"/>
                </a:lnTo>
                <a:lnTo>
                  <a:pt x="556381" y="174782"/>
                </a:lnTo>
                <a:lnTo>
                  <a:pt x="560906" y="159308"/>
                </a:lnTo>
                <a:lnTo>
                  <a:pt x="556381" y="143892"/>
                </a:lnTo>
                <a:lnTo>
                  <a:pt x="548351" y="136767"/>
                </a:lnTo>
                <a:close/>
              </a:path>
              <a:path w="1686560" h="196214">
                <a:moveTo>
                  <a:pt x="677716" y="156057"/>
                </a:moveTo>
                <a:lnTo>
                  <a:pt x="598386" y="156057"/>
                </a:lnTo>
                <a:lnTo>
                  <a:pt x="598386" y="171013"/>
                </a:lnTo>
                <a:lnTo>
                  <a:pt x="775902" y="171013"/>
                </a:lnTo>
                <a:lnTo>
                  <a:pt x="775902" y="160392"/>
                </a:lnTo>
                <a:lnTo>
                  <a:pt x="677716" y="160392"/>
                </a:lnTo>
                <a:lnTo>
                  <a:pt x="677716" y="156057"/>
                </a:lnTo>
                <a:close/>
              </a:path>
              <a:path w="1686560" h="196214">
                <a:moveTo>
                  <a:pt x="695706" y="109240"/>
                </a:moveTo>
                <a:lnTo>
                  <a:pt x="677716" y="109240"/>
                </a:lnTo>
                <a:lnTo>
                  <a:pt x="677716" y="160392"/>
                </a:lnTo>
                <a:lnTo>
                  <a:pt x="695706" y="160392"/>
                </a:lnTo>
                <a:lnTo>
                  <a:pt x="695706" y="109240"/>
                </a:lnTo>
                <a:close/>
              </a:path>
              <a:path w="1686560" h="196214">
                <a:moveTo>
                  <a:pt x="775902" y="156057"/>
                </a:moveTo>
                <a:lnTo>
                  <a:pt x="695706" y="156057"/>
                </a:lnTo>
                <a:lnTo>
                  <a:pt x="695706" y="160392"/>
                </a:lnTo>
                <a:lnTo>
                  <a:pt x="775902" y="160392"/>
                </a:lnTo>
                <a:lnTo>
                  <a:pt x="775902" y="156057"/>
                </a:lnTo>
                <a:close/>
              </a:path>
              <a:path w="1686560" h="196214">
                <a:moveTo>
                  <a:pt x="636967" y="13871"/>
                </a:moveTo>
                <a:lnTo>
                  <a:pt x="619194" y="13871"/>
                </a:lnTo>
                <a:lnTo>
                  <a:pt x="619194" y="114008"/>
                </a:lnTo>
                <a:lnTo>
                  <a:pt x="677716" y="114008"/>
                </a:lnTo>
                <a:lnTo>
                  <a:pt x="677716" y="109240"/>
                </a:lnTo>
                <a:lnTo>
                  <a:pt x="754661" y="109240"/>
                </a:lnTo>
                <a:lnTo>
                  <a:pt x="754661" y="99269"/>
                </a:lnTo>
                <a:lnTo>
                  <a:pt x="636967" y="99269"/>
                </a:lnTo>
                <a:lnTo>
                  <a:pt x="636967" y="63290"/>
                </a:lnTo>
                <a:lnTo>
                  <a:pt x="754661" y="63290"/>
                </a:lnTo>
                <a:lnTo>
                  <a:pt x="754661" y="48768"/>
                </a:lnTo>
                <a:lnTo>
                  <a:pt x="636967" y="48768"/>
                </a:lnTo>
                <a:lnTo>
                  <a:pt x="636967" y="13871"/>
                </a:lnTo>
                <a:close/>
              </a:path>
              <a:path w="1686560" h="196214">
                <a:moveTo>
                  <a:pt x="754661" y="109240"/>
                </a:moveTo>
                <a:lnTo>
                  <a:pt x="695706" y="109240"/>
                </a:lnTo>
                <a:lnTo>
                  <a:pt x="695706" y="114008"/>
                </a:lnTo>
                <a:lnTo>
                  <a:pt x="754661" y="114008"/>
                </a:lnTo>
                <a:lnTo>
                  <a:pt x="754661" y="109240"/>
                </a:lnTo>
                <a:close/>
              </a:path>
              <a:path w="1686560" h="196214">
                <a:moveTo>
                  <a:pt x="754661" y="63290"/>
                </a:moveTo>
                <a:lnTo>
                  <a:pt x="736887" y="63290"/>
                </a:lnTo>
                <a:lnTo>
                  <a:pt x="736887" y="99269"/>
                </a:lnTo>
                <a:lnTo>
                  <a:pt x="754661" y="99269"/>
                </a:lnTo>
                <a:lnTo>
                  <a:pt x="754661" y="63290"/>
                </a:lnTo>
                <a:close/>
              </a:path>
              <a:path w="1686560" h="196214">
                <a:moveTo>
                  <a:pt x="754661" y="13871"/>
                </a:moveTo>
                <a:lnTo>
                  <a:pt x="736887" y="13871"/>
                </a:lnTo>
                <a:lnTo>
                  <a:pt x="736887" y="48768"/>
                </a:lnTo>
                <a:lnTo>
                  <a:pt x="754661" y="48768"/>
                </a:lnTo>
                <a:lnTo>
                  <a:pt x="754661" y="13871"/>
                </a:lnTo>
                <a:close/>
              </a:path>
              <a:path w="1686560" h="196214">
                <a:moveTo>
                  <a:pt x="933409" y="156057"/>
                </a:moveTo>
                <a:lnTo>
                  <a:pt x="854080" y="156057"/>
                </a:lnTo>
                <a:lnTo>
                  <a:pt x="854080" y="171013"/>
                </a:lnTo>
                <a:lnTo>
                  <a:pt x="1031595" y="171013"/>
                </a:lnTo>
                <a:lnTo>
                  <a:pt x="1031595" y="160392"/>
                </a:lnTo>
                <a:lnTo>
                  <a:pt x="933409" y="160392"/>
                </a:lnTo>
                <a:lnTo>
                  <a:pt x="933409" y="156057"/>
                </a:lnTo>
                <a:close/>
              </a:path>
              <a:path w="1686560" h="196214">
                <a:moveTo>
                  <a:pt x="951399" y="109240"/>
                </a:moveTo>
                <a:lnTo>
                  <a:pt x="933409" y="109240"/>
                </a:lnTo>
                <a:lnTo>
                  <a:pt x="933409" y="160392"/>
                </a:lnTo>
                <a:lnTo>
                  <a:pt x="951399" y="160392"/>
                </a:lnTo>
                <a:lnTo>
                  <a:pt x="951399" y="109240"/>
                </a:lnTo>
                <a:close/>
              </a:path>
              <a:path w="1686560" h="196214">
                <a:moveTo>
                  <a:pt x="1031595" y="156057"/>
                </a:moveTo>
                <a:lnTo>
                  <a:pt x="951399" y="156057"/>
                </a:lnTo>
                <a:lnTo>
                  <a:pt x="951399" y="160392"/>
                </a:lnTo>
                <a:lnTo>
                  <a:pt x="1031595" y="160392"/>
                </a:lnTo>
                <a:lnTo>
                  <a:pt x="1031595" y="156057"/>
                </a:lnTo>
                <a:close/>
              </a:path>
              <a:path w="1686560" h="196214">
                <a:moveTo>
                  <a:pt x="892661" y="13871"/>
                </a:moveTo>
                <a:lnTo>
                  <a:pt x="874887" y="13871"/>
                </a:lnTo>
                <a:lnTo>
                  <a:pt x="874887" y="114008"/>
                </a:lnTo>
                <a:lnTo>
                  <a:pt x="933409" y="114008"/>
                </a:lnTo>
                <a:lnTo>
                  <a:pt x="933409" y="109240"/>
                </a:lnTo>
                <a:lnTo>
                  <a:pt x="1010354" y="109240"/>
                </a:lnTo>
                <a:lnTo>
                  <a:pt x="1010354" y="99269"/>
                </a:lnTo>
                <a:lnTo>
                  <a:pt x="892661" y="99269"/>
                </a:lnTo>
                <a:lnTo>
                  <a:pt x="892661" y="63290"/>
                </a:lnTo>
                <a:lnTo>
                  <a:pt x="1010354" y="63290"/>
                </a:lnTo>
                <a:lnTo>
                  <a:pt x="1010354" y="48768"/>
                </a:lnTo>
                <a:lnTo>
                  <a:pt x="892661" y="48768"/>
                </a:lnTo>
                <a:lnTo>
                  <a:pt x="892661" y="13871"/>
                </a:lnTo>
                <a:close/>
              </a:path>
              <a:path w="1686560" h="196214">
                <a:moveTo>
                  <a:pt x="1010354" y="109240"/>
                </a:moveTo>
                <a:lnTo>
                  <a:pt x="951399" y="109240"/>
                </a:lnTo>
                <a:lnTo>
                  <a:pt x="951399" y="114008"/>
                </a:lnTo>
                <a:lnTo>
                  <a:pt x="1010354" y="114008"/>
                </a:lnTo>
                <a:lnTo>
                  <a:pt x="1010354" y="109240"/>
                </a:lnTo>
                <a:close/>
              </a:path>
              <a:path w="1686560" h="196214">
                <a:moveTo>
                  <a:pt x="1010354" y="63290"/>
                </a:moveTo>
                <a:lnTo>
                  <a:pt x="992581" y="63290"/>
                </a:lnTo>
                <a:lnTo>
                  <a:pt x="992581" y="99269"/>
                </a:lnTo>
                <a:lnTo>
                  <a:pt x="1010354" y="99269"/>
                </a:lnTo>
                <a:lnTo>
                  <a:pt x="1010354" y="63290"/>
                </a:lnTo>
                <a:close/>
              </a:path>
              <a:path w="1686560" h="196214">
                <a:moveTo>
                  <a:pt x="1010354" y="13871"/>
                </a:moveTo>
                <a:lnTo>
                  <a:pt x="992581" y="13871"/>
                </a:lnTo>
                <a:lnTo>
                  <a:pt x="992581" y="48768"/>
                </a:lnTo>
                <a:lnTo>
                  <a:pt x="1010354" y="48768"/>
                </a:lnTo>
                <a:lnTo>
                  <a:pt x="1010354" y="13871"/>
                </a:lnTo>
                <a:close/>
              </a:path>
              <a:path w="1686560" h="196214">
                <a:moveTo>
                  <a:pt x="1133016" y="28610"/>
                </a:moveTo>
                <a:lnTo>
                  <a:pt x="1062139" y="28610"/>
                </a:lnTo>
                <a:lnTo>
                  <a:pt x="1062139" y="43349"/>
                </a:lnTo>
                <a:lnTo>
                  <a:pt x="1221232" y="43349"/>
                </a:lnTo>
                <a:lnTo>
                  <a:pt x="1221232" y="37713"/>
                </a:lnTo>
                <a:lnTo>
                  <a:pt x="1133016" y="37713"/>
                </a:lnTo>
                <a:lnTo>
                  <a:pt x="1133016" y="28610"/>
                </a:lnTo>
                <a:close/>
              </a:path>
              <a:path w="1686560" h="196214">
                <a:moveTo>
                  <a:pt x="1150789" y="3251"/>
                </a:moveTo>
                <a:lnTo>
                  <a:pt x="1133016" y="3251"/>
                </a:lnTo>
                <a:lnTo>
                  <a:pt x="1133016" y="37713"/>
                </a:lnTo>
                <a:lnTo>
                  <a:pt x="1150789" y="37713"/>
                </a:lnTo>
                <a:lnTo>
                  <a:pt x="1150789" y="3251"/>
                </a:lnTo>
                <a:close/>
              </a:path>
              <a:path w="1686560" h="196214">
                <a:moveTo>
                  <a:pt x="1221232" y="28610"/>
                </a:moveTo>
                <a:lnTo>
                  <a:pt x="1150789" y="28610"/>
                </a:lnTo>
                <a:lnTo>
                  <a:pt x="1150789" y="37713"/>
                </a:lnTo>
                <a:lnTo>
                  <a:pt x="1221232" y="37713"/>
                </a:lnTo>
                <a:lnTo>
                  <a:pt x="1221232" y="28610"/>
                </a:lnTo>
                <a:close/>
              </a:path>
              <a:path w="1686560" h="196214">
                <a:moveTo>
                  <a:pt x="1133016" y="158225"/>
                </a:moveTo>
                <a:lnTo>
                  <a:pt x="1053470" y="158225"/>
                </a:lnTo>
                <a:lnTo>
                  <a:pt x="1053470" y="173180"/>
                </a:lnTo>
                <a:lnTo>
                  <a:pt x="1230985" y="173180"/>
                </a:lnTo>
                <a:lnTo>
                  <a:pt x="1230985" y="164077"/>
                </a:lnTo>
                <a:lnTo>
                  <a:pt x="1133016" y="164077"/>
                </a:lnTo>
                <a:lnTo>
                  <a:pt x="1133016" y="158225"/>
                </a:lnTo>
                <a:close/>
              </a:path>
              <a:path w="1686560" h="196214">
                <a:moveTo>
                  <a:pt x="1133016" y="130316"/>
                </a:moveTo>
                <a:lnTo>
                  <a:pt x="1133016" y="164077"/>
                </a:lnTo>
                <a:lnTo>
                  <a:pt x="1150789" y="164077"/>
                </a:lnTo>
                <a:lnTo>
                  <a:pt x="1150789" y="131131"/>
                </a:lnTo>
                <a:lnTo>
                  <a:pt x="1141686" y="131131"/>
                </a:lnTo>
                <a:lnTo>
                  <a:pt x="1133016" y="130316"/>
                </a:lnTo>
                <a:close/>
              </a:path>
              <a:path w="1686560" h="196214">
                <a:moveTo>
                  <a:pt x="1230985" y="158225"/>
                </a:moveTo>
                <a:lnTo>
                  <a:pt x="1150789" y="158225"/>
                </a:lnTo>
                <a:lnTo>
                  <a:pt x="1150789" y="164077"/>
                </a:lnTo>
                <a:lnTo>
                  <a:pt x="1230985" y="164077"/>
                </a:lnTo>
                <a:lnTo>
                  <a:pt x="1230985" y="158225"/>
                </a:lnTo>
                <a:close/>
              </a:path>
              <a:path w="1686560" h="196214">
                <a:moveTo>
                  <a:pt x="1150789" y="127230"/>
                </a:moveTo>
                <a:lnTo>
                  <a:pt x="1133016" y="127230"/>
                </a:lnTo>
                <a:lnTo>
                  <a:pt x="1133016" y="130316"/>
                </a:lnTo>
                <a:lnTo>
                  <a:pt x="1141686" y="131131"/>
                </a:lnTo>
                <a:lnTo>
                  <a:pt x="1150789" y="130280"/>
                </a:lnTo>
                <a:lnTo>
                  <a:pt x="1150789" y="127230"/>
                </a:lnTo>
                <a:close/>
              </a:path>
              <a:path w="1686560" h="196214">
                <a:moveTo>
                  <a:pt x="1150789" y="130280"/>
                </a:moveTo>
                <a:lnTo>
                  <a:pt x="1141686" y="131131"/>
                </a:lnTo>
                <a:lnTo>
                  <a:pt x="1150789" y="131131"/>
                </a:lnTo>
                <a:lnTo>
                  <a:pt x="1150789" y="130280"/>
                </a:lnTo>
                <a:close/>
              </a:path>
              <a:path w="1686560" h="196214">
                <a:moveTo>
                  <a:pt x="1141686" y="56570"/>
                </a:moveTo>
                <a:lnTo>
                  <a:pt x="1115053" y="59073"/>
                </a:lnTo>
                <a:lnTo>
                  <a:pt x="1094922" y="66351"/>
                </a:lnTo>
                <a:lnTo>
                  <a:pt x="1082189" y="78059"/>
                </a:lnTo>
                <a:lnTo>
                  <a:pt x="1077745" y="93851"/>
                </a:lnTo>
                <a:lnTo>
                  <a:pt x="1082189" y="109643"/>
                </a:lnTo>
                <a:lnTo>
                  <a:pt x="1094922" y="121351"/>
                </a:lnTo>
                <a:lnTo>
                  <a:pt x="1115053" y="128628"/>
                </a:lnTo>
                <a:lnTo>
                  <a:pt x="1133016" y="130316"/>
                </a:lnTo>
                <a:lnTo>
                  <a:pt x="1133016" y="127230"/>
                </a:lnTo>
                <a:lnTo>
                  <a:pt x="1172325" y="127230"/>
                </a:lnTo>
                <a:lnTo>
                  <a:pt x="1188638" y="121351"/>
                </a:lnTo>
                <a:lnTo>
                  <a:pt x="1193569" y="116826"/>
                </a:lnTo>
                <a:lnTo>
                  <a:pt x="1141686" y="116826"/>
                </a:lnTo>
                <a:lnTo>
                  <a:pt x="1122527" y="115278"/>
                </a:lnTo>
                <a:lnTo>
                  <a:pt x="1108063" y="110784"/>
                </a:lnTo>
                <a:lnTo>
                  <a:pt x="1098922" y="103567"/>
                </a:lnTo>
                <a:lnTo>
                  <a:pt x="1095735" y="93851"/>
                </a:lnTo>
                <a:lnTo>
                  <a:pt x="1098922" y="84101"/>
                </a:lnTo>
                <a:lnTo>
                  <a:pt x="1108063" y="76809"/>
                </a:lnTo>
                <a:lnTo>
                  <a:pt x="1122527" y="72240"/>
                </a:lnTo>
                <a:lnTo>
                  <a:pt x="1141686" y="70659"/>
                </a:lnTo>
                <a:lnTo>
                  <a:pt x="1193332" y="70659"/>
                </a:lnTo>
                <a:lnTo>
                  <a:pt x="1188638" y="66351"/>
                </a:lnTo>
                <a:lnTo>
                  <a:pt x="1168444" y="59073"/>
                </a:lnTo>
                <a:lnTo>
                  <a:pt x="1141686" y="56570"/>
                </a:lnTo>
                <a:close/>
              </a:path>
              <a:path w="1686560" h="196214">
                <a:moveTo>
                  <a:pt x="1172325" y="127230"/>
                </a:moveTo>
                <a:lnTo>
                  <a:pt x="1150789" y="127230"/>
                </a:lnTo>
                <a:lnTo>
                  <a:pt x="1150789" y="130280"/>
                </a:lnTo>
                <a:lnTo>
                  <a:pt x="1168444" y="128628"/>
                </a:lnTo>
                <a:lnTo>
                  <a:pt x="1172325" y="127230"/>
                </a:lnTo>
                <a:close/>
              </a:path>
              <a:path w="1686560" h="196214">
                <a:moveTo>
                  <a:pt x="1193332" y="70659"/>
                </a:moveTo>
                <a:lnTo>
                  <a:pt x="1141686" y="70659"/>
                </a:lnTo>
                <a:lnTo>
                  <a:pt x="1160935" y="72240"/>
                </a:lnTo>
                <a:lnTo>
                  <a:pt x="1175390" y="76809"/>
                </a:lnTo>
                <a:lnTo>
                  <a:pt x="1184479" y="84101"/>
                </a:lnTo>
                <a:lnTo>
                  <a:pt x="1187636" y="93851"/>
                </a:lnTo>
                <a:lnTo>
                  <a:pt x="1184479" y="103567"/>
                </a:lnTo>
                <a:lnTo>
                  <a:pt x="1175390" y="110784"/>
                </a:lnTo>
                <a:lnTo>
                  <a:pt x="1160935" y="115278"/>
                </a:lnTo>
                <a:lnTo>
                  <a:pt x="1141686" y="116826"/>
                </a:lnTo>
                <a:lnTo>
                  <a:pt x="1193569" y="116826"/>
                </a:lnTo>
                <a:lnTo>
                  <a:pt x="1201396" y="109643"/>
                </a:lnTo>
                <a:lnTo>
                  <a:pt x="1205843" y="93851"/>
                </a:lnTo>
                <a:lnTo>
                  <a:pt x="1201396" y="78059"/>
                </a:lnTo>
                <a:lnTo>
                  <a:pt x="1193332" y="70659"/>
                </a:lnTo>
                <a:close/>
              </a:path>
              <a:path w="1686560" h="196214">
                <a:moveTo>
                  <a:pt x="1470206" y="0"/>
                </a:moveTo>
                <a:lnTo>
                  <a:pt x="1452216" y="0"/>
                </a:lnTo>
                <a:lnTo>
                  <a:pt x="1452216" y="107072"/>
                </a:lnTo>
                <a:lnTo>
                  <a:pt x="1470206" y="107072"/>
                </a:lnTo>
                <a:lnTo>
                  <a:pt x="1470206" y="62856"/>
                </a:lnTo>
                <a:lnTo>
                  <a:pt x="1457634" y="62856"/>
                </a:lnTo>
                <a:lnTo>
                  <a:pt x="1457634" y="48117"/>
                </a:lnTo>
                <a:lnTo>
                  <a:pt x="1470206" y="48117"/>
                </a:lnTo>
                <a:lnTo>
                  <a:pt x="1470206" y="0"/>
                </a:lnTo>
                <a:close/>
              </a:path>
              <a:path w="1686560" h="196214">
                <a:moveTo>
                  <a:pt x="1336473" y="9970"/>
                </a:moveTo>
                <a:lnTo>
                  <a:pt x="1318700" y="9970"/>
                </a:lnTo>
                <a:lnTo>
                  <a:pt x="1318700" y="99703"/>
                </a:lnTo>
                <a:lnTo>
                  <a:pt x="1407132" y="99703"/>
                </a:lnTo>
                <a:lnTo>
                  <a:pt x="1407132" y="84964"/>
                </a:lnTo>
                <a:lnTo>
                  <a:pt x="1336473" y="84964"/>
                </a:lnTo>
                <a:lnTo>
                  <a:pt x="1336473" y="54186"/>
                </a:lnTo>
                <a:lnTo>
                  <a:pt x="1402147" y="54186"/>
                </a:lnTo>
                <a:lnTo>
                  <a:pt x="1402147" y="48117"/>
                </a:lnTo>
                <a:lnTo>
                  <a:pt x="1407132" y="48117"/>
                </a:lnTo>
                <a:lnTo>
                  <a:pt x="1407132" y="40098"/>
                </a:lnTo>
                <a:lnTo>
                  <a:pt x="1336473" y="40098"/>
                </a:lnTo>
                <a:lnTo>
                  <a:pt x="1336473" y="9970"/>
                </a:lnTo>
                <a:close/>
              </a:path>
              <a:path w="1686560" h="196214">
                <a:moveTo>
                  <a:pt x="1402147" y="54186"/>
                </a:moveTo>
                <a:lnTo>
                  <a:pt x="1389576" y="54186"/>
                </a:lnTo>
                <a:lnTo>
                  <a:pt x="1389576" y="84964"/>
                </a:lnTo>
                <a:lnTo>
                  <a:pt x="1407132" y="84964"/>
                </a:lnTo>
                <a:lnTo>
                  <a:pt x="1407132" y="62856"/>
                </a:lnTo>
                <a:lnTo>
                  <a:pt x="1402147" y="62856"/>
                </a:lnTo>
                <a:lnTo>
                  <a:pt x="1402147" y="54186"/>
                </a:lnTo>
                <a:close/>
              </a:path>
              <a:path w="1686560" h="196214">
                <a:moveTo>
                  <a:pt x="1407132" y="48117"/>
                </a:moveTo>
                <a:lnTo>
                  <a:pt x="1402147" y="48117"/>
                </a:lnTo>
                <a:lnTo>
                  <a:pt x="1402147" y="62856"/>
                </a:lnTo>
                <a:lnTo>
                  <a:pt x="1407132" y="62856"/>
                </a:lnTo>
                <a:lnTo>
                  <a:pt x="1407132" y="48117"/>
                </a:lnTo>
                <a:close/>
              </a:path>
              <a:path w="1686560" h="196214">
                <a:moveTo>
                  <a:pt x="1452216" y="48117"/>
                </a:moveTo>
                <a:lnTo>
                  <a:pt x="1407132" y="48117"/>
                </a:lnTo>
                <a:lnTo>
                  <a:pt x="1407132" y="62856"/>
                </a:lnTo>
                <a:lnTo>
                  <a:pt x="1452216" y="62856"/>
                </a:lnTo>
                <a:lnTo>
                  <a:pt x="1452216" y="48117"/>
                </a:lnTo>
                <a:close/>
              </a:path>
              <a:path w="1686560" h="196214">
                <a:moveTo>
                  <a:pt x="1470206" y="48117"/>
                </a:moveTo>
                <a:lnTo>
                  <a:pt x="1457634" y="48117"/>
                </a:lnTo>
                <a:lnTo>
                  <a:pt x="1457634" y="62856"/>
                </a:lnTo>
                <a:lnTo>
                  <a:pt x="1470206" y="62856"/>
                </a:lnTo>
                <a:lnTo>
                  <a:pt x="1470206" y="48117"/>
                </a:lnTo>
                <a:close/>
              </a:path>
              <a:path w="1686560" h="196214">
                <a:moveTo>
                  <a:pt x="1407132" y="9970"/>
                </a:moveTo>
                <a:lnTo>
                  <a:pt x="1389576" y="9970"/>
                </a:lnTo>
                <a:lnTo>
                  <a:pt x="1389576" y="40098"/>
                </a:lnTo>
                <a:lnTo>
                  <a:pt x="1407132" y="40098"/>
                </a:lnTo>
                <a:lnTo>
                  <a:pt x="1407132" y="9970"/>
                </a:lnTo>
                <a:close/>
              </a:path>
              <a:path w="1686560" h="196214">
                <a:moveTo>
                  <a:pt x="1362483" y="116609"/>
                </a:moveTo>
                <a:lnTo>
                  <a:pt x="1344709" y="116609"/>
                </a:lnTo>
                <a:lnTo>
                  <a:pt x="1344709" y="193338"/>
                </a:lnTo>
                <a:lnTo>
                  <a:pt x="1470206" y="193338"/>
                </a:lnTo>
                <a:lnTo>
                  <a:pt x="1470206" y="178599"/>
                </a:lnTo>
                <a:lnTo>
                  <a:pt x="1362483" y="178599"/>
                </a:lnTo>
                <a:lnTo>
                  <a:pt x="1362483" y="154540"/>
                </a:lnTo>
                <a:lnTo>
                  <a:pt x="1470206" y="154540"/>
                </a:lnTo>
                <a:lnTo>
                  <a:pt x="1470206" y="140235"/>
                </a:lnTo>
                <a:lnTo>
                  <a:pt x="1362483" y="140235"/>
                </a:lnTo>
                <a:lnTo>
                  <a:pt x="1362483" y="116609"/>
                </a:lnTo>
                <a:close/>
              </a:path>
              <a:path w="1686560" h="196214">
                <a:moveTo>
                  <a:pt x="1470206" y="154540"/>
                </a:moveTo>
                <a:lnTo>
                  <a:pt x="1452433" y="154540"/>
                </a:lnTo>
                <a:lnTo>
                  <a:pt x="1452433" y="178599"/>
                </a:lnTo>
                <a:lnTo>
                  <a:pt x="1470206" y="178599"/>
                </a:lnTo>
                <a:lnTo>
                  <a:pt x="1470206" y="154540"/>
                </a:lnTo>
                <a:close/>
              </a:path>
              <a:path w="1686560" h="196214">
                <a:moveTo>
                  <a:pt x="1470206" y="116609"/>
                </a:moveTo>
                <a:lnTo>
                  <a:pt x="1452433" y="116609"/>
                </a:lnTo>
                <a:lnTo>
                  <a:pt x="1452433" y="140235"/>
                </a:lnTo>
                <a:lnTo>
                  <a:pt x="1470206" y="140235"/>
                </a:lnTo>
                <a:lnTo>
                  <a:pt x="1470206" y="116609"/>
                </a:lnTo>
                <a:close/>
              </a:path>
              <a:path w="1686560" h="196214">
                <a:moveTo>
                  <a:pt x="1556237" y="120727"/>
                </a:moveTo>
                <a:lnTo>
                  <a:pt x="1529361" y="120727"/>
                </a:lnTo>
                <a:lnTo>
                  <a:pt x="1529361" y="133515"/>
                </a:lnTo>
                <a:lnTo>
                  <a:pt x="1646187" y="133515"/>
                </a:lnTo>
                <a:lnTo>
                  <a:pt x="1646187" y="150205"/>
                </a:lnTo>
                <a:lnTo>
                  <a:pt x="1530011" y="150205"/>
                </a:lnTo>
                <a:lnTo>
                  <a:pt x="1530011" y="193771"/>
                </a:lnTo>
                <a:lnTo>
                  <a:pt x="1670029" y="193771"/>
                </a:lnTo>
                <a:lnTo>
                  <a:pt x="1670029" y="185535"/>
                </a:lnTo>
                <a:lnTo>
                  <a:pt x="1547784" y="185535"/>
                </a:lnTo>
                <a:lnTo>
                  <a:pt x="1547784" y="162560"/>
                </a:lnTo>
                <a:lnTo>
                  <a:pt x="1663744" y="162560"/>
                </a:lnTo>
                <a:lnTo>
                  <a:pt x="1663744" y="128747"/>
                </a:lnTo>
                <a:lnTo>
                  <a:pt x="1556237" y="128747"/>
                </a:lnTo>
                <a:lnTo>
                  <a:pt x="1556237" y="120727"/>
                </a:lnTo>
                <a:close/>
              </a:path>
              <a:path w="1686560" h="196214">
                <a:moveTo>
                  <a:pt x="1670029" y="180766"/>
                </a:moveTo>
                <a:lnTo>
                  <a:pt x="1547784" y="180766"/>
                </a:lnTo>
                <a:lnTo>
                  <a:pt x="1547784" y="185535"/>
                </a:lnTo>
                <a:lnTo>
                  <a:pt x="1670029" y="185535"/>
                </a:lnTo>
                <a:lnTo>
                  <a:pt x="1670029" y="180766"/>
                </a:lnTo>
                <a:close/>
              </a:path>
              <a:path w="1686560" h="196214">
                <a:moveTo>
                  <a:pt x="1574010" y="94718"/>
                </a:moveTo>
                <a:lnTo>
                  <a:pt x="1556237" y="94718"/>
                </a:lnTo>
                <a:lnTo>
                  <a:pt x="1556237" y="128747"/>
                </a:lnTo>
                <a:lnTo>
                  <a:pt x="1574010" y="128747"/>
                </a:lnTo>
                <a:lnTo>
                  <a:pt x="1574010" y="94718"/>
                </a:lnTo>
                <a:close/>
              </a:path>
              <a:path w="1686560" h="196214">
                <a:moveTo>
                  <a:pt x="1620394" y="120727"/>
                </a:moveTo>
                <a:lnTo>
                  <a:pt x="1574010" y="120727"/>
                </a:lnTo>
                <a:lnTo>
                  <a:pt x="1574010" y="128747"/>
                </a:lnTo>
                <a:lnTo>
                  <a:pt x="1620394" y="128747"/>
                </a:lnTo>
                <a:lnTo>
                  <a:pt x="1620394" y="120727"/>
                </a:lnTo>
                <a:close/>
              </a:path>
              <a:path w="1686560" h="196214">
                <a:moveTo>
                  <a:pt x="1638167" y="94718"/>
                </a:moveTo>
                <a:lnTo>
                  <a:pt x="1620394" y="94718"/>
                </a:lnTo>
                <a:lnTo>
                  <a:pt x="1620394" y="128747"/>
                </a:lnTo>
                <a:lnTo>
                  <a:pt x="1638167" y="128747"/>
                </a:lnTo>
                <a:lnTo>
                  <a:pt x="1638167" y="94718"/>
                </a:lnTo>
                <a:close/>
              </a:path>
              <a:path w="1686560" h="196214">
                <a:moveTo>
                  <a:pt x="1663744" y="120727"/>
                </a:moveTo>
                <a:lnTo>
                  <a:pt x="1638167" y="120727"/>
                </a:lnTo>
                <a:lnTo>
                  <a:pt x="1638167" y="128747"/>
                </a:lnTo>
                <a:lnTo>
                  <a:pt x="1663744" y="128747"/>
                </a:lnTo>
                <a:lnTo>
                  <a:pt x="1663744" y="120727"/>
                </a:lnTo>
                <a:close/>
              </a:path>
              <a:path w="1686560" h="196214">
                <a:moveTo>
                  <a:pt x="1686069" y="89299"/>
                </a:moveTo>
                <a:lnTo>
                  <a:pt x="1508336" y="89299"/>
                </a:lnTo>
                <a:lnTo>
                  <a:pt x="1508336" y="103171"/>
                </a:lnTo>
                <a:lnTo>
                  <a:pt x="1556237" y="103171"/>
                </a:lnTo>
                <a:lnTo>
                  <a:pt x="1556237" y="94718"/>
                </a:lnTo>
                <a:lnTo>
                  <a:pt x="1686069" y="94718"/>
                </a:lnTo>
                <a:lnTo>
                  <a:pt x="1686069" y="89299"/>
                </a:lnTo>
                <a:close/>
              </a:path>
              <a:path w="1686560" h="196214">
                <a:moveTo>
                  <a:pt x="1620394" y="94718"/>
                </a:moveTo>
                <a:lnTo>
                  <a:pt x="1574010" y="94718"/>
                </a:lnTo>
                <a:lnTo>
                  <a:pt x="1574010" y="103171"/>
                </a:lnTo>
                <a:lnTo>
                  <a:pt x="1620394" y="103171"/>
                </a:lnTo>
                <a:lnTo>
                  <a:pt x="1620394" y="94718"/>
                </a:lnTo>
                <a:close/>
              </a:path>
              <a:path w="1686560" h="196214">
                <a:moveTo>
                  <a:pt x="1686069" y="94718"/>
                </a:moveTo>
                <a:lnTo>
                  <a:pt x="1638167" y="94718"/>
                </a:lnTo>
                <a:lnTo>
                  <a:pt x="1638167" y="103171"/>
                </a:lnTo>
                <a:lnTo>
                  <a:pt x="1686069" y="103171"/>
                </a:lnTo>
                <a:lnTo>
                  <a:pt x="1686069" y="94718"/>
                </a:lnTo>
                <a:close/>
              </a:path>
              <a:path w="1686560" h="196214">
                <a:moveTo>
                  <a:pt x="1663093" y="5418"/>
                </a:moveTo>
                <a:lnTo>
                  <a:pt x="1530878" y="5418"/>
                </a:lnTo>
                <a:lnTo>
                  <a:pt x="1530878" y="18206"/>
                </a:lnTo>
                <a:lnTo>
                  <a:pt x="1645537" y="18206"/>
                </a:lnTo>
                <a:lnTo>
                  <a:pt x="1645537" y="34029"/>
                </a:lnTo>
                <a:lnTo>
                  <a:pt x="1531311" y="34029"/>
                </a:lnTo>
                <a:lnTo>
                  <a:pt x="1531311" y="75861"/>
                </a:lnTo>
                <a:lnTo>
                  <a:pt x="1666778" y="75861"/>
                </a:lnTo>
                <a:lnTo>
                  <a:pt x="1666778" y="67408"/>
                </a:lnTo>
                <a:lnTo>
                  <a:pt x="1549085" y="67408"/>
                </a:lnTo>
                <a:lnTo>
                  <a:pt x="1549085" y="46167"/>
                </a:lnTo>
                <a:lnTo>
                  <a:pt x="1663093" y="46167"/>
                </a:lnTo>
                <a:lnTo>
                  <a:pt x="1663093" y="5418"/>
                </a:lnTo>
                <a:close/>
              </a:path>
              <a:path w="1686560" h="196214">
                <a:moveTo>
                  <a:pt x="1666778" y="62856"/>
                </a:moveTo>
                <a:lnTo>
                  <a:pt x="1549085" y="62856"/>
                </a:lnTo>
                <a:lnTo>
                  <a:pt x="1549085" y="67408"/>
                </a:lnTo>
                <a:lnTo>
                  <a:pt x="1666778" y="67408"/>
                </a:lnTo>
                <a:lnTo>
                  <a:pt x="1666778" y="628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306173" y="2352496"/>
            <a:ext cx="1087120" cy="196215"/>
          </a:xfrm>
          <a:custGeom>
            <a:avLst/>
            <a:gdLst/>
            <a:ahLst/>
            <a:cxnLst/>
            <a:rect l="l" t="t" r="r" b="b"/>
            <a:pathLst>
              <a:path w="1087120" h="196214">
                <a:moveTo>
                  <a:pt x="160392" y="0"/>
                </a:moveTo>
                <a:lnTo>
                  <a:pt x="142402" y="0"/>
                </a:lnTo>
                <a:lnTo>
                  <a:pt x="142402" y="116826"/>
                </a:lnTo>
                <a:lnTo>
                  <a:pt x="160392" y="116826"/>
                </a:lnTo>
                <a:lnTo>
                  <a:pt x="160392" y="65674"/>
                </a:lnTo>
                <a:lnTo>
                  <a:pt x="148038" y="65674"/>
                </a:lnTo>
                <a:lnTo>
                  <a:pt x="148038" y="50718"/>
                </a:lnTo>
                <a:lnTo>
                  <a:pt x="160392" y="50718"/>
                </a:lnTo>
                <a:lnTo>
                  <a:pt x="160392" y="0"/>
                </a:lnTo>
                <a:close/>
              </a:path>
              <a:path w="1087120" h="196214">
                <a:moveTo>
                  <a:pt x="52669" y="19723"/>
                </a:moveTo>
                <a:lnTo>
                  <a:pt x="49201" y="19723"/>
                </a:lnTo>
                <a:lnTo>
                  <a:pt x="49201" y="35546"/>
                </a:lnTo>
                <a:lnTo>
                  <a:pt x="45598" y="56100"/>
                </a:lnTo>
                <a:lnTo>
                  <a:pt x="35492" y="74642"/>
                </a:lnTo>
                <a:lnTo>
                  <a:pt x="19940" y="89892"/>
                </a:lnTo>
                <a:lnTo>
                  <a:pt x="0" y="100570"/>
                </a:lnTo>
                <a:lnTo>
                  <a:pt x="9320" y="114875"/>
                </a:lnTo>
                <a:lnTo>
                  <a:pt x="31570" y="102450"/>
                </a:lnTo>
                <a:lnTo>
                  <a:pt x="48822" y="84233"/>
                </a:lnTo>
                <a:lnTo>
                  <a:pt x="58771" y="63962"/>
                </a:lnTo>
                <a:lnTo>
                  <a:pt x="56452" y="59378"/>
                </a:lnTo>
                <a:lnTo>
                  <a:pt x="52669" y="35546"/>
                </a:lnTo>
                <a:lnTo>
                  <a:pt x="52669" y="19723"/>
                </a:lnTo>
                <a:close/>
              </a:path>
              <a:path w="1087120" h="196214">
                <a:moveTo>
                  <a:pt x="67191" y="19723"/>
                </a:moveTo>
                <a:lnTo>
                  <a:pt x="63940" y="19723"/>
                </a:lnTo>
                <a:lnTo>
                  <a:pt x="63940" y="35546"/>
                </a:lnTo>
                <a:lnTo>
                  <a:pt x="59977" y="61505"/>
                </a:lnTo>
                <a:lnTo>
                  <a:pt x="58771" y="63962"/>
                </a:lnTo>
                <a:lnTo>
                  <a:pt x="67164" y="80548"/>
                </a:lnTo>
                <a:lnTo>
                  <a:pt x="83850" y="97695"/>
                </a:lnTo>
                <a:lnTo>
                  <a:pt x="105555" y="109457"/>
                </a:lnTo>
                <a:lnTo>
                  <a:pt x="114659" y="95151"/>
                </a:lnTo>
                <a:lnTo>
                  <a:pt x="95263" y="85198"/>
                </a:lnTo>
                <a:lnTo>
                  <a:pt x="80277" y="71119"/>
                </a:lnTo>
                <a:lnTo>
                  <a:pt x="70615" y="54156"/>
                </a:lnTo>
                <a:lnTo>
                  <a:pt x="67191" y="35546"/>
                </a:lnTo>
                <a:lnTo>
                  <a:pt x="67191" y="19723"/>
                </a:lnTo>
                <a:close/>
              </a:path>
              <a:path w="1087120" h="196214">
                <a:moveTo>
                  <a:pt x="142402" y="50718"/>
                </a:moveTo>
                <a:lnTo>
                  <a:pt x="103821" y="50718"/>
                </a:lnTo>
                <a:lnTo>
                  <a:pt x="103821" y="65674"/>
                </a:lnTo>
                <a:lnTo>
                  <a:pt x="142402" y="65674"/>
                </a:lnTo>
                <a:lnTo>
                  <a:pt x="142402" y="50718"/>
                </a:lnTo>
                <a:close/>
              </a:path>
              <a:path w="1087120" h="196214">
                <a:moveTo>
                  <a:pt x="160392" y="50718"/>
                </a:moveTo>
                <a:lnTo>
                  <a:pt x="148038" y="50718"/>
                </a:lnTo>
                <a:lnTo>
                  <a:pt x="148038" y="65674"/>
                </a:lnTo>
                <a:lnTo>
                  <a:pt x="160392" y="65674"/>
                </a:lnTo>
                <a:lnTo>
                  <a:pt x="160392" y="50718"/>
                </a:lnTo>
                <a:close/>
              </a:path>
              <a:path w="1087120" h="196214">
                <a:moveTo>
                  <a:pt x="63940" y="19723"/>
                </a:moveTo>
                <a:lnTo>
                  <a:pt x="52669" y="19723"/>
                </a:lnTo>
                <a:lnTo>
                  <a:pt x="52669" y="35546"/>
                </a:lnTo>
                <a:lnTo>
                  <a:pt x="56452" y="59378"/>
                </a:lnTo>
                <a:lnTo>
                  <a:pt x="58771" y="63962"/>
                </a:lnTo>
                <a:lnTo>
                  <a:pt x="59977" y="61505"/>
                </a:lnTo>
                <a:lnTo>
                  <a:pt x="63940" y="35546"/>
                </a:lnTo>
                <a:lnTo>
                  <a:pt x="63940" y="19723"/>
                </a:lnTo>
                <a:close/>
              </a:path>
              <a:path w="1087120" h="196214">
                <a:moveTo>
                  <a:pt x="110107" y="14305"/>
                </a:moveTo>
                <a:lnTo>
                  <a:pt x="5418" y="14305"/>
                </a:lnTo>
                <a:lnTo>
                  <a:pt x="5418" y="29044"/>
                </a:lnTo>
                <a:lnTo>
                  <a:pt x="49201" y="29044"/>
                </a:lnTo>
                <a:lnTo>
                  <a:pt x="49201" y="19723"/>
                </a:lnTo>
                <a:lnTo>
                  <a:pt x="110107" y="19723"/>
                </a:lnTo>
                <a:lnTo>
                  <a:pt x="110107" y="14305"/>
                </a:lnTo>
                <a:close/>
              </a:path>
              <a:path w="1087120" h="196214">
                <a:moveTo>
                  <a:pt x="110107" y="19723"/>
                </a:moveTo>
                <a:lnTo>
                  <a:pt x="67191" y="19723"/>
                </a:lnTo>
                <a:lnTo>
                  <a:pt x="67191" y="29044"/>
                </a:lnTo>
                <a:lnTo>
                  <a:pt x="110107" y="29044"/>
                </a:lnTo>
                <a:lnTo>
                  <a:pt x="110107" y="19723"/>
                </a:lnTo>
                <a:close/>
              </a:path>
              <a:path w="1087120" h="196214">
                <a:moveTo>
                  <a:pt x="96018" y="122678"/>
                </a:moveTo>
                <a:lnTo>
                  <a:pt x="68691" y="125171"/>
                </a:lnTo>
                <a:lnTo>
                  <a:pt x="48090" y="132378"/>
                </a:lnTo>
                <a:lnTo>
                  <a:pt x="35089" y="143892"/>
                </a:lnTo>
                <a:lnTo>
                  <a:pt x="30561" y="159308"/>
                </a:lnTo>
                <a:lnTo>
                  <a:pt x="35089" y="174782"/>
                </a:lnTo>
                <a:lnTo>
                  <a:pt x="48090" y="186212"/>
                </a:lnTo>
                <a:lnTo>
                  <a:pt x="68691" y="193294"/>
                </a:lnTo>
                <a:lnTo>
                  <a:pt x="96018" y="195722"/>
                </a:lnTo>
                <a:lnTo>
                  <a:pt x="123220" y="193294"/>
                </a:lnTo>
                <a:lnTo>
                  <a:pt x="143757" y="186212"/>
                </a:lnTo>
                <a:lnTo>
                  <a:pt x="148956" y="181633"/>
                </a:lnTo>
                <a:lnTo>
                  <a:pt x="96018" y="181633"/>
                </a:lnTo>
                <a:lnTo>
                  <a:pt x="76166" y="180126"/>
                </a:lnTo>
                <a:lnTo>
                  <a:pt x="61230" y="175754"/>
                </a:lnTo>
                <a:lnTo>
                  <a:pt x="51822" y="168740"/>
                </a:lnTo>
                <a:lnTo>
                  <a:pt x="48551" y="159308"/>
                </a:lnTo>
                <a:lnTo>
                  <a:pt x="51822" y="149751"/>
                </a:lnTo>
                <a:lnTo>
                  <a:pt x="61230" y="142673"/>
                </a:lnTo>
                <a:lnTo>
                  <a:pt x="76166" y="138277"/>
                </a:lnTo>
                <a:lnTo>
                  <a:pt x="96018" y="136767"/>
                </a:lnTo>
                <a:lnTo>
                  <a:pt x="148704" y="136767"/>
                </a:lnTo>
                <a:lnTo>
                  <a:pt x="143757" y="132378"/>
                </a:lnTo>
                <a:lnTo>
                  <a:pt x="123220" y="125171"/>
                </a:lnTo>
                <a:lnTo>
                  <a:pt x="96018" y="122678"/>
                </a:lnTo>
                <a:close/>
              </a:path>
              <a:path w="1087120" h="196214">
                <a:moveTo>
                  <a:pt x="148704" y="136767"/>
                </a:moveTo>
                <a:lnTo>
                  <a:pt x="96018" y="136767"/>
                </a:lnTo>
                <a:lnTo>
                  <a:pt x="115871" y="138277"/>
                </a:lnTo>
                <a:lnTo>
                  <a:pt x="130806" y="142673"/>
                </a:lnTo>
                <a:lnTo>
                  <a:pt x="140214" y="149751"/>
                </a:lnTo>
                <a:lnTo>
                  <a:pt x="143486" y="159308"/>
                </a:lnTo>
                <a:lnTo>
                  <a:pt x="140214" y="168740"/>
                </a:lnTo>
                <a:lnTo>
                  <a:pt x="130806" y="175754"/>
                </a:lnTo>
                <a:lnTo>
                  <a:pt x="115871" y="180126"/>
                </a:lnTo>
                <a:lnTo>
                  <a:pt x="96018" y="181633"/>
                </a:lnTo>
                <a:lnTo>
                  <a:pt x="148956" y="181633"/>
                </a:lnTo>
                <a:lnTo>
                  <a:pt x="156734" y="174782"/>
                </a:lnTo>
                <a:lnTo>
                  <a:pt x="161259" y="159308"/>
                </a:lnTo>
                <a:lnTo>
                  <a:pt x="156734" y="143892"/>
                </a:lnTo>
                <a:lnTo>
                  <a:pt x="148704" y="136767"/>
                </a:lnTo>
                <a:close/>
              </a:path>
              <a:path w="1087120" h="196214">
                <a:moveTo>
                  <a:pt x="242956" y="35979"/>
                </a:moveTo>
                <a:lnTo>
                  <a:pt x="239488" y="35979"/>
                </a:lnTo>
                <a:lnTo>
                  <a:pt x="239488" y="42265"/>
                </a:lnTo>
                <a:lnTo>
                  <a:pt x="236829" y="60523"/>
                </a:lnTo>
                <a:lnTo>
                  <a:pt x="229111" y="77134"/>
                </a:lnTo>
                <a:lnTo>
                  <a:pt x="216719" y="90942"/>
                </a:lnTo>
                <a:lnTo>
                  <a:pt x="200040" y="100787"/>
                </a:lnTo>
                <a:lnTo>
                  <a:pt x="208926" y="114225"/>
                </a:lnTo>
                <a:lnTo>
                  <a:pt x="227814" y="102402"/>
                </a:lnTo>
                <a:lnTo>
                  <a:pt x="241682" y="85642"/>
                </a:lnTo>
                <a:lnTo>
                  <a:pt x="248345" y="69688"/>
                </a:lnTo>
                <a:lnTo>
                  <a:pt x="245878" y="64092"/>
                </a:lnTo>
                <a:lnTo>
                  <a:pt x="242956" y="42265"/>
                </a:lnTo>
                <a:lnTo>
                  <a:pt x="242956" y="35979"/>
                </a:lnTo>
                <a:close/>
              </a:path>
              <a:path w="1087120" h="196214">
                <a:moveTo>
                  <a:pt x="256394" y="35979"/>
                </a:moveTo>
                <a:lnTo>
                  <a:pt x="253143" y="35979"/>
                </a:lnTo>
                <a:lnTo>
                  <a:pt x="253143" y="42265"/>
                </a:lnTo>
                <a:lnTo>
                  <a:pt x="250227" y="65183"/>
                </a:lnTo>
                <a:lnTo>
                  <a:pt x="248345" y="69688"/>
                </a:lnTo>
                <a:lnTo>
                  <a:pt x="254470" y="83582"/>
                </a:lnTo>
                <a:lnTo>
                  <a:pt x="268467" y="99537"/>
                </a:lnTo>
                <a:lnTo>
                  <a:pt x="287605" y="110757"/>
                </a:lnTo>
                <a:lnTo>
                  <a:pt x="296059" y="97319"/>
                </a:lnTo>
                <a:lnTo>
                  <a:pt x="279437" y="87985"/>
                </a:lnTo>
                <a:lnTo>
                  <a:pt x="266960" y="74994"/>
                </a:lnTo>
                <a:lnTo>
                  <a:pt x="259117" y="59402"/>
                </a:lnTo>
                <a:lnTo>
                  <a:pt x="256394" y="42265"/>
                </a:lnTo>
                <a:lnTo>
                  <a:pt x="256394" y="35979"/>
                </a:lnTo>
                <a:close/>
              </a:path>
              <a:path w="1087120" h="196214">
                <a:moveTo>
                  <a:pt x="253143" y="35979"/>
                </a:moveTo>
                <a:lnTo>
                  <a:pt x="242956" y="35979"/>
                </a:lnTo>
                <a:lnTo>
                  <a:pt x="242956" y="42265"/>
                </a:lnTo>
                <a:lnTo>
                  <a:pt x="245878" y="64092"/>
                </a:lnTo>
                <a:lnTo>
                  <a:pt x="248345" y="69688"/>
                </a:lnTo>
                <a:lnTo>
                  <a:pt x="250227" y="65183"/>
                </a:lnTo>
                <a:lnTo>
                  <a:pt x="253143" y="42265"/>
                </a:lnTo>
                <a:lnTo>
                  <a:pt x="253143" y="35979"/>
                </a:lnTo>
                <a:close/>
              </a:path>
              <a:path w="1087120" h="196214">
                <a:moveTo>
                  <a:pt x="239488" y="25792"/>
                </a:moveTo>
                <a:lnTo>
                  <a:pt x="203941" y="25792"/>
                </a:lnTo>
                <a:lnTo>
                  <a:pt x="203941" y="40314"/>
                </a:lnTo>
                <a:lnTo>
                  <a:pt x="239488" y="40314"/>
                </a:lnTo>
                <a:lnTo>
                  <a:pt x="239488" y="35979"/>
                </a:lnTo>
                <a:lnTo>
                  <a:pt x="291290" y="35979"/>
                </a:lnTo>
                <a:lnTo>
                  <a:pt x="291290" y="31861"/>
                </a:lnTo>
                <a:lnTo>
                  <a:pt x="239488" y="31861"/>
                </a:lnTo>
                <a:lnTo>
                  <a:pt x="239488" y="25792"/>
                </a:lnTo>
                <a:close/>
              </a:path>
              <a:path w="1087120" h="196214">
                <a:moveTo>
                  <a:pt x="291290" y="35979"/>
                </a:moveTo>
                <a:lnTo>
                  <a:pt x="256394" y="35979"/>
                </a:lnTo>
                <a:lnTo>
                  <a:pt x="256394" y="40314"/>
                </a:lnTo>
                <a:lnTo>
                  <a:pt x="291290" y="40314"/>
                </a:lnTo>
                <a:lnTo>
                  <a:pt x="291290" y="35979"/>
                </a:lnTo>
                <a:close/>
              </a:path>
              <a:path w="1087120" h="196214">
                <a:moveTo>
                  <a:pt x="256394" y="2167"/>
                </a:moveTo>
                <a:lnTo>
                  <a:pt x="239488" y="2167"/>
                </a:lnTo>
                <a:lnTo>
                  <a:pt x="239488" y="31861"/>
                </a:lnTo>
                <a:lnTo>
                  <a:pt x="256394" y="31861"/>
                </a:lnTo>
                <a:lnTo>
                  <a:pt x="256394" y="2167"/>
                </a:lnTo>
                <a:close/>
              </a:path>
              <a:path w="1087120" h="196214">
                <a:moveTo>
                  <a:pt x="291290" y="25792"/>
                </a:moveTo>
                <a:lnTo>
                  <a:pt x="256394" y="25792"/>
                </a:lnTo>
                <a:lnTo>
                  <a:pt x="256394" y="31861"/>
                </a:lnTo>
                <a:lnTo>
                  <a:pt x="291290" y="31861"/>
                </a:lnTo>
                <a:lnTo>
                  <a:pt x="291290" y="25792"/>
                </a:lnTo>
                <a:close/>
              </a:path>
              <a:path w="1087120" h="196214">
                <a:moveTo>
                  <a:pt x="363684" y="216"/>
                </a:moveTo>
                <a:lnTo>
                  <a:pt x="346561" y="216"/>
                </a:lnTo>
                <a:lnTo>
                  <a:pt x="346561" y="120294"/>
                </a:lnTo>
                <a:lnTo>
                  <a:pt x="363684" y="120294"/>
                </a:lnTo>
                <a:lnTo>
                  <a:pt x="363684" y="66974"/>
                </a:lnTo>
                <a:lnTo>
                  <a:pt x="351979" y="66974"/>
                </a:lnTo>
                <a:lnTo>
                  <a:pt x="351979" y="52235"/>
                </a:lnTo>
                <a:lnTo>
                  <a:pt x="363684" y="52235"/>
                </a:lnTo>
                <a:lnTo>
                  <a:pt x="363684" y="216"/>
                </a:lnTo>
                <a:close/>
              </a:path>
              <a:path w="1087120" h="196214">
                <a:moveTo>
                  <a:pt x="321851" y="3467"/>
                </a:moveTo>
                <a:lnTo>
                  <a:pt x="304945" y="3467"/>
                </a:lnTo>
                <a:lnTo>
                  <a:pt x="304945" y="118993"/>
                </a:lnTo>
                <a:lnTo>
                  <a:pt x="321851" y="118993"/>
                </a:lnTo>
                <a:lnTo>
                  <a:pt x="321851" y="66974"/>
                </a:lnTo>
                <a:lnTo>
                  <a:pt x="314916" y="66974"/>
                </a:lnTo>
                <a:lnTo>
                  <a:pt x="314916" y="52235"/>
                </a:lnTo>
                <a:lnTo>
                  <a:pt x="321851" y="52235"/>
                </a:lnTo>
                <a:lnTo>
                  <a:pt x="321851" y="3467"/>
                </a:lnTo>
                <a:close/>
              </a:path>
              <a:path w="1087120" h="196214">
                <a:moveTo>
                  <a:pt x="321851" y="52235"/>
                </a:moveTo>
                <a:lnTo>
                  <a:pt x="314916" y="52235"/>
                </a:lnTo>
                <a:lnTo>
                  <a:pt x="314916" y="66974"/>
                </a:lnTo>
                <a:lnTo>
                  <a:pt x="321851" y="66974"/>
                </a:lnTo>
                <a:lnTo>
                  <a:pt x="321851" y="52235"/>
                </a:lnTo>
                <a:close/>
              </a:path>
              <a:path w="1087120" h="196214">
                <a:moveTo>
                  <a:pt x="346561" y="52235"/>
                </a:moveTo>
                <a:lnTo>
                  <a:pt x="321851" y="52235"/>
                </a:lnTo>
                <a:lnTo>
                  <a:pt x="321851" y="66974"/>
                </a:lnTo>
                <a:lnTo>
                  <a:pt x="346561" y="66974"/>
                </a:lnTo>
                <a:lnTo>
                  <a:pt x="346561" y="52235"/>
                </a:lnTo>
                <a:close/>
              </a:path>
              <a:path w="1087120" h="196214">
                <a:moveTo>
                  <a:pt x="363684" y="52235"/>
                </a:moveTo>
                <a:lnTo>
                  <a:pt x="351979" y="52235"/>
                </a:lnTo>
                <a:lnTo>
                  <a:pt x="351979" y="66974"/>
                </a:lnTo>
                <a:lnTo>
                  <a:pt x="363684" y="66974"/>
                </a:lnTo>
                <a:lnTo>
                  <a:pt x="363684" y="52235"/>
                </a:lnTo>
                <a:close/>
              </a:path>
              <a:path w="1087120" h="196214">
                <a:moveTo>
                  <a:pt x="363684" y="130698"/>
                </a:moveTo>
                <a:lnTo>
                  <a:pt x="232335" y="130698"/>
                </a:lnTo>
                <a:lnTo>
                  <a:pt x="232335" y="145220"/>
                </a:lnTo>
                <a:lnTo>
                  <a:pt x="345910" y="145220"/>
                </a:lnTo>
                <a:lnTo>
                  <a:pt x="345910" y="195938"/>
                </a:lnTo>
                <a:lnTo>
                  <a:pt x="363684" y="195938"/>
                </a:lnTo>
                <a:lnTo>
                  <a:pt x="363684" y="130698"/>
                </a:lnTo>
                <a:close/>
              </a:path>
              <a:path w="1087120" h="196214">
                <a:moveTo>
                  <a:pt x="555870" y="12571"/>
                </a:moveTo>
                <a:lnTo>
                  <a:pt x="464620" y="12571"/>
                </a:lnTo>
                <a:lnTo>
                  <a:pt x="464620" y="92767"/>
                </a:lnTo>
                <a:lnTo>
                  <a:pt x="555870" y="92767"/>
                </a:lnTo>
                <a:lnTo>
                  <a:pt x="555870" y="78462"/>
                </a:lnTo>
                <a:lnTo>
                  <a:pt x="481959" y="78462"/>
                </a:lnTo>
                <a:lnTo>
                  <a:pt x="481959" y="27093"/>
                </a:lnTo>
                <a:lnTo>
                  <a:pt x="555870" y="27093"/>
                </a:lnTo>
                <a:lnTo>
                  <a:pt x="555870" y="12571"/>
                </a:lnTo>
                <a:close/>
              </a:path>
              <a:path w="1087120" h="196214">
                <a:moveTo>
                  <a:pt x="555870" y="27093"/>
                </a:moveTo>
                <a:lnTo>
                  <a:pt x="538530" y="27093"/>
                </a:lnTo>
                <a:lnTo>
                  <a:pt x="538530" y="78462"/>
                </a:lnTo>
                <a:lnTo>
                  <a:pt x="555870" y="78462"/>
                </a:lnTo>
                <a:lnTo>
                  <a:pt x="555870" y="27093"/>
                </a:lnTo>
                <a:close/>
              </a:path>
              <a:path w="1087120" h="196214">
                <a:moveTo>
                  <a:pt x="614825" y="0"/>
                </a:moveTo>
                <a:lnTo>
                  <a:pt x="596835" y="0"/>
                </a:lnTo>
                <a:lnTo>
                  <a:pt x="596835" y="112491"/>
                </a:lnTo>
                <a:lnTo>
                  <a:pt x="614825" y="112491"/>
                </a:lnTo>
                <a:lnTo>
                  <a:pt x="614825" y="0"/>
                </a:lnTo>
                <a:close/>
              </a:path>
              <a:path w="1087120" h="196214">
                <a:moveTo>
                  <a:pt x="546333" y="135683"/>
                </a:moveTo>
                <a:lnTo>
                  <a:pt x="543732" y="135683"/>
                </a:lnTo>
                <a:lnTo>
                  <a:pt x="543732" y="139368"/>
                </a:lnTo>
                <a:lnTo>
                  <a:pt x="538324" y="153619"/>
                </a:lnTo>
                <a:lnTo>
                  <a:pt x="523873" y="166244"/>
                </a:lnTo>
                <a:lnTo>
                  <a:pt x="503041" y="175944"/>
                </a:lnTo>
                <a:lnTo>
                  <a:pt x="478492" y="181416"/>
                </a:lnTo>
                <a:lnTo>
                  <a:pt x="484560" y="195288"/>
                </a:lnTo>
                <a:lnTo>
                  <a:pt x="512944" y="188318"/>
                </a:lnTo>
                <a:lnTo>
                  <a:pt x="536715" y="175944"/>
                </a:lnTo>
                <a:lnTo>
                  <a:pt x="552806" y="159509"/>
                </a:lnTo>
                <a:lnTo>
                  <a:pt x="552273" y="158956"/>
                </a:lnTo>
                <a:lnTo>
                  <a:pt x="546333" y="139368"/>
                </a:lnTo>
                <a:lnTo>
                  <a:pt x="546333" y="135683"/>
                </a:lnTo>
                <a:close/>
              </a:path>
              <a:path w="1087120" h="196214">
                <a:moveTo>
                  <a:pt x="561939" y="135683"/>
                </a:moveTo>
                <a:lnTo>
                  <a:pt x="559121" y="135683"/>
                </a:lnTo>
                <a:lnTo>
                  <a:pt x="559121" y="139368"/>
                </a:lnTo>
                <a:lnTo>
                  <a:pt x="553049" y="159261"/>
                </a:lnTo>
                <a:lnTo>
                  <a:pt x="552806" y="159509"/>
                </a:lnTo>
                <a:lnTo>
                  <a:pt x="568333" y="175618"/>
                </a:lnTo>
                <a:lnTo>
                  <a:pt x="591870" y="188136"/>
                </a:lnTo>
                <a:lnTo>
                  <a:pt x="620244" y="195288"/>
                </a:lnTo>
                <a:lnTo>
                  <a:pt x="626313" y="181416"/>
                </a:lnTo>
                <a:lnTo>
                  <a:pt x="601898" y="175761"/>
                </a:lnTo>
                <a:lnTo>
                  <a:pt x="581365" y="165919"/>
                </a:lnTo>
                <a:lnTo>
                  <a:pt x="567212" y="153314"/>
                </a:lnTo>
                <a:lnTo>
                  <a:pt x="561939" y="139368"/>
                </a:lnTo>
                <a:lnTo>
                  <a:pt x="561939" y="135683"/>
                </a:lnTo>
                <a:close/>
              </a:path>
              <a:path w="1087120" h="196214">
                <a:moveTo>
                  <a:pt x="559121" y="135683"/>
                </a:moveTo>
                <a:lnTo>
                  <a:pt x="546333" y="135683"/>
                </a:lnTo>
                <a:lnTo>
                  <a:pt x="546333" y="139368"/>
                </a:lnTo>
                <a:lnTo>
                  <a:pt x="552273" y="158956"/>
                </a:lnTo>
                <a:lnTo>
                  <a:pt x="552806" y="159509"/>
                </a:lnTo>
                <a:lnTo>
                  <a:pt x="553049" y="159261"/>
                </a:lnTo>
                <a:lnTo>
                  <a:pt x="559121" y="139368"/>
                </a:lnTo>
                <a:lnTo>
                  <a:pt x="559121" y="135683"/>
                </a:lnTo>
                <a:close/>
              </a:path>
              <a:path w="1087120" h="196214">
                <a:moveTo>
                  <a:pt x="543732" y="125713"/>
                </a:moveTo>
                <a:lnTo>
                  <a:pt x="486294" y="125713"/>
                </a:lnTo>
                <a:lnTo>
                  <a:pt x="486294" y="139801"/>
                </a:lnTo>
                <a:lnTo>
                  <a:pt x="543568" y="139801"/>
                </a:lnTo>
                <a:lnTo>
                  <a:pt x="543732" y="139368"/>
                </a:lnTo>
                <a:lnTo>
                  <a:pt x="543732" y="135683"/>
                </a:lnTo>
                <a:lnTo>
                  <a:pt x="619377" y="135683"/>
                </a:lnTo>
                <a:lnTo>
                  <a:pt x="619377" y="131998"/>
                </a:lnTo>
                <a:lnTo>
                  <a:pt x="543732" y="131998"/>
                </a:lnTo>
                <a:lnTo>
                  <a:pt x="543732" y="125713"/>
                </a:lnTo>
                <a:close/>
              </a:path>
              <a:path w="1087120" h="196214">
                <a:moveTo>
                  <a:pt x="619377" y="135683"/>
                </a:moveTo>
                <a:lnTo>
                  <a:pt x="561939" y="135683"/>
                </a:lnTo>
                <a:lnTo>
                  <a:pt x="561939" y="139368"/>
                </a:lnTo>
                <a:lnTo>
                  <a:pt x="562103" y="139801"/>
                </a:lnTo>
                <a:lnTo>
                  <a:pt x="619377" y="139801"/>
                </a:lnTo>
                <a:lnTo>
                  <a:pt x="619377" y="135683"/>
                </a:lnTo>
                <a:close/>
              </a:path>
              <a:path w="1087120" h="196214">
                <a:moveTo>
                  <a:pt x="561939" y="106856"/>
                </a:moveTo>
                <a:lnTo>
                  <a:pt x="543732" y="106856"/>
                </a:lnTo>
                <a:lnTo>
                  <a:pt x="543732" y="131998"/>
                </a:lnTo>
                <a:lnTo>
                  <a:pt x="561939" y="131998"/>
                </a:lnTo>
                <a:lnTo>
                  <a:pt x="561939" y="106856"/>
                </a:lnTo>
                <a:close/>
              </a:path>
              <a:path w="1087120" h="196214">
                <a:moveTo>
                  <a:pt x="619377" y="125713"/>
                </a:moveTo>
                <a:lnTo>
                  <a:pt x="561939" y="125713"/>
                </a:lnTo>
                <a:lnTo>
                  <a:pt x="561939" y="131998"/>
                </a:lnTo>
                <a:lnTo>
                  <a:pt x="619377" y="131998"/>
                </a:lnTo>
                <a:lnTo>
                  <a:pt x="619377" y="125713"/>
                </a:lnTo>
                <a:close/>
              </a:path>
              <a:path w="1087120" h="196214">
                <a:moveTo>
                  <a:pt x="871169" y="0"/>
                </a:moveTo>
                <a:lnTo>
                  <a:pt x="853179" y="0"/>
                </a:lnTo>
                <a:lnTo>
                  <a:pt x="853179" y="107072"/>
                </a:lnTo>
                <a:lnTo>
                  <a:pt x="871169" y="107072"/>
                </a:lnTo>
                <a:lnTo>
                  <a:pt x="871169" y="62856"/>
                </a:lnTo>
                <a:lnTo>
                  <a:pt x="858597" y="62856"/>
                </a:lnTo>
                <a:lnTo>
                  <a:pt x="858597" y="48117"/>
                </a:lnTo>
                <a:lnTo>
                  <a:pt x="871169" y="48117"/>
                </a:lnTo>
                <a:lnTo>
                  <a:pt x="871169" y="0"/>
                </a:lnTo>
                <a:close/>
              </a:path>
              <a:path w="1087120" h="196214">
                <a:moveTo>
                  <a:pt x="737436" y="9970"/>
                </a:moveTo>
                <a:lnTo>
                  <a:pt x="719663" y="9970"/>
                </a:lnTo>
                <a:lnTo>
                  <a:pt x="719663" y="99703"/>
                </a:lnTo>
                <a:lnTo>
                  <a:pt x="808095" y="99703"/>
                </a:lnTo>
                <a:lnTo>
                  <a:pt x="808095" y="84964"/>
                </a:lnTo>
                <a:lnTo>
                  <a:pt x="737436" y="84964"/>
                </a:lnTo>
                <a:lnTo>
                  <a:pt x="737436" y="54186"/>
                </a:lnTo>
                <a:lnTo>
                  <a:pt x="803110" y="54186"/>
                </a:lnTo>
                <a:lnTo>
                  <a:pt x="803110" y="48117"/>
                </a:lnTo>
                <a:lnTo>
                  <a:pt x="808095" y="48117"/>
                </a:lnTo>
                <a:lnTo>
                  <a:pt x="808095" y="40098"/>
                </a:lnTo>
                <a:lnTo>
                  <a:pt x="737436" y="40098"/>
                </a:lnTo>
                <a:lnTo>
                  <a:pt x="737436" y="9970"/>
                </a:lnTo>
                <a:close/>
              </a:path>
              <a:path w="1087120" h="196214">
                <a:moveTo>
                  <a:pt x="803110" y="54186"/>
                </a:moveTo>
                <a:lnTo>
                  <a:pt x="790539" y="54186"/>
                </a:lnTo>
                <a:lnTo>
                  <a:pt x="790539" y="84964"/>
                </a:lnTo>
                <a:lnTo>
                  <a:pt x="808095" y="84964"/>
                </a:lnTo>
                <a:lnTo>
                  <a:pt x="808095" y="62856"/>
                </a:lnTo>
                <a:lnTo>
                  <a:pt x="803110" y="62856"/>
                </a:lnTo>
                <a:lnTo>
                  <a:pt x="803110" y="54186"/>
                </a:lnTo>
                <a:close/>
              </a:path>
              <a:path w="1087120" h="196214">
                <a:moveTo>
                  <a:pt x="808095" y="48117"/>
                </a:moveTo>
                <a:lnTo>
                  <a:pt x="803110" y="48117"/>
                </a:lnTo>
                <a:lnTo>
                  <a:pt x="803110" y="62856"/>
                </a:lnTo>
                <a:lnTo>
                  <a:pt x="808095" y="62856"/>
                </a:lnTo>
                <a:lnTo>
                  <a:pt x="808095" y="48117"/>
                </a:lnTo>
                <a:close/>
              </a:path>
              <a:path w="1087120" h="196214">
                <a:moveTo>
                  <a:pt x="853179" y="48117"/>
                </a:moveTo>
                <a:lnTo>
                  <a:pt x="808095" y="48117"/>
                </a:lnTo>
                <a:lnTo>
                  <a:pt x="808095" y="62856"/>
                </a:lnTo>
                <a:lnTo>
                  <a:pt x="853179" y="62856"/>
                </a:lnTo>
                <a:lnTo>
                  <a:pt x="853179" y="48117"/>
                </a:lnTo>
                <a:close/>
              </a:path>
              <a:path w="1087120" h="196214">
                <a:moveTo>
                  <a:pt x="871169" y="48117"/>
                </a:moveTo>
                <a:lnTo>
                  <a:pt x="858597" y="48117"/>
                </a:lnTo>
                <a:lnTo>
                  <a:pt x="858597" y="62856"/>
                </a:lnTo>
                <a:lnTo>
                  <a:pt x="871169" y="62856"/>
                </a:lnTo>
                <a:lnTo>
                  <a:pt x="871169" y="48117"/>
                </a:lnTo>
                <a:close/>
              </a:path>
              <a:path w="1087120" h="196214">
                <a:moveTo>
                  <a:pt x="808095" y="9970"/>
                </a:moveTo>
                <a:lnTo>
                  <a:pt x="790539" y="9970"/>
                </a:lnTo>
                <a:lnTo>
                  <a:pt x="790539" y="40098"/>
                </a:lnTo>
                <a:lnTo>
                  <a:pt x="808095" y="40098"/>
                </a:lnTo>
                <a:lnTo>
                  <a:pt x="808095" y="9970"/>
                </a:lnTo>
                <a:close/>
              </a:path>
              <a:path w="1087120" h="196214">
                <a:moveTo>
                  <a:pt x="763446" y="116609"/>
                </a:moveTo>
                <a:lnTo>
                  <a:pt x="745672" y="116609"/>
                </a:lnTo>
                <a:lnTo>
                  <a:pt x="745672" y="193338"/>
                </a:lnTo>
                <a:lnTo>
                  <a:pt x="871169" y="193338"/>
                </a:lnTo>
                <a:lnTo>
                  <a:pt x="871169" y="178599"/>
                </a:lnTo>
                <a:lnTo>
                  <a:pt x="763446" y="178599"/>
                </a:lnTo>
                <a:lnTo>
                  <a:pt x="763446" y="154540"/>
                </a:lnTo>
                <a:lnTo>
                  <a:pt x="871169" y="154540"/>
                </a:lnTo>
                <a:lnTo>
                  <a:pt x="871169" y="140235"/>
                </a:lnTo>
                <a:lnTo>
                  <a:pt x="763446" y="140235"/>
                </a:lnTo>
                <a:lnTo>
                  <a:pt x="763446" y="116609"/>
                </a:lnTo>
                <a:close/>
              </a:path>
              <a:path w="1087120" h="196214">
                <a:moveTo>
                  <a:pt x="871169" y="154540"/>
                </a:moveTo>
                <a:lnTo>
                  <a:pt x="853395" y="154540"/>
                </a:lnTo>
                <a:lnTo>
                  <a:pt x="853395" y="178599"/>
                </a:lnTo>
                <a:lnTo>
                  <a:pt x="871169" y="178599"/>
                </a:lnTo>
                <a:lnTo>
                  <a:pt x="871169" y="154540"/>
                </a:lnTo>
                <a:close/>
              </a:path>
              <a:path w="1087120" h="196214">
                <a:moveTo>
                  <a:pt x="871169" y="116609"/>
                </a:moveTo>
                <a:lnTo>
                  <a:pt x="853395" y="116609"/>
                </a:lnTo>
                <a:lnTo>
                  <a:pt x="853395" y="140235"/>
                </a:lnTo>
                <a:lnTo>
                  <a:pt x="871169" y="140235"/>
                </a:lnTo>
                <a:lnTo>
                  <a:pt x="871169" y="116609"/>
                </a:lnTo>
                <a:close/>
              </a:path>
              <a:path w="1087120" h="196214">
                <a:moveTo>
                  <a:pt x="957200" y="120727"/>
                </a:moveTo>
                <a:lnTo>
                  <a:pt x="930324" y="120727"/>
                </a:lnTo>
                <a:lnTo>
                  <a:pt x="930324" y="133515"/>
                </a:lnTo>
                <a:lnTo>
                  <a:pt x="1047150" y="133515"/>
                </a:lnTo>
                <a:lnTo>
                  <a:pt x="1047150" y="150205"/>
                </a:lnTo>
                <a:lnTo>
                  <a:pt x="930974" y="150205"/>
                </a:lnTo>
                <a:lnTo>
                  <a:pt x="930974" y="193771"/>
                </a:lnTo>
                <a:lnTo>
                  <a:pt x="1070992" y="193771"/>
                </a:lnTo>
                <a:lnTo>
                  <a:pt x="1070992" y="185535"/>
                </a:lnTo>
                <a:lnTo>
                  <a:pt x="948747" y="185535"/>
                </a:lnTo>
                <a:lnTo>
                  <a:pt x="948747" y="162560"/>
                </a:lnTo>
                <a:lnTo>
                  <a:pt x="1064707" y="162560"/>
                </a:lnTo>
                <a:lnTo>
                  <a:pt x="1064707" y="128747"/>
                </a:lnTo>
                <a:lnTo>
                  <a:pt x="957200" y="128747"/>
                </a:lnTo>
                <a:lnTo>
                  <a:pt x="957200" y="120727"/>
                </a:lnTo>
                <a:close/>
              </a:path>
              <a:path w="1087120" h="196214">
                <a:moveTo>
                  <a:pt x="1070992" y="180766"/>
                </a:moveTo>
                <a:lnTo>
                  <a:pt x="948747" y="180766"/>
                </a:lnTo>
                <a:lnTo>
                  <a:pt x="948747" y="185535"/>
                </a:lnTo>
                <a:lnTo>
                  <a:pt x="1070992" y="185535"/>
                </a:lnTo>
                <a:lnTo>
                  <a:pt x="1070992" y="180766"/>
                </a:lnTo>
                <a:close/>
              </a:path>
              <a:path w="1087120" h="196214">
                <a:moveTo>
                  <a:pt x="974974" y="94718"/>
                </a:moveTo>
                <a:lnTo>
                  <a:pt x="957200" y="94718"/>
                </a:lnTo>
                <a:lnTo>
                  <a:pt x="957200" y="128747"/>
                </a:lnTo>
                <a:lnTo>
                  <a:pt x="974974" y="128747"/>
                </a:lnTo>
                <a:lnTo>
                  <a:pt x="974974" y="94718"/>
                </a:lnTo>
                <a:close/>
              </a:path>
              <a:path w="1087120" h="196214">
                <a:moveTo>
                  <a:pt x="1021357" y="120727"/>
                </a:moveTo>
                <a:lnTo>
                  <a:pt x="974974" y="120727"/>
                </a:lnTo>
                <a:lnTo>
                  <a:pt x="974974" y="128747"/>
                </a:lnTo>
                <a:lnTo>
                  <a:pt x="1021357" y="128747"/>
                </a:lnTo>
                <a:lnTo>
                  <a:pt x="1021357" y="120727"/>
                </a:lnTo>
                <a:close/>
              </a:path>
              <a:path w="1087120" h="196214">
                <a:moveTo>
                  <a:pt x="1039131" y="94718"/>
                </a:moveTo>
                <a:lnTo>
                  <a:pt x="1021357" y="94718"/>
                </a:lnTo>
                <a:lnTo>
                  <a:pt x="1021357" y="128747"/>
                </a:lnTo>
                <a:lnTo>
                  <a:pt x="1039131" y="128747"/>
                </a:lnTo>
                <a:lnTo>
                  <a:pt x="1039131" y="94718"/>
                </a:lnTo>
                <a:close/>
              </a:path>
              <a:path w="1087120" h="196214">
                <a:moveTo>
                  <a:pt x="1064707" y="120727"/>
                </a:moveTo>
                <a:lnTo>
                  <a:pt x="1039131" y="120727"/>
                </a:lnTo>
                <a:lnTo>
                  <a:pt x="1039131" y="128747"/>
                </a:lnTo>
                <a:lnTo>
                  <a:pt x="1064707" y="128747"/>
                </a:lnTo>
                <a:lnTo>
                  <a:pt x="1064707" y="120727"/>
                </a:lnTo>
                <a:close/>
              </a:path>
              <a:path w="1087120" h="196214">
                <a:moveTo>
                  <a:pt x="1087032" y="89299"/>
                </a:moveTo>
                <a:lnTo>
                  <a:pt x="909299" y="89299"/>
                </a:lnTo>
                <a:lnTo>
                  <a:pt x="909299" y="103171"/>
                </a:lnTo>
                <a:lnTo>
                  <a:pt x="957200" y="103171"/>
                </a:lnTo>
                <a:lnTo>
                  <a:pt x="957200" y="94718"/>
                </a:lnTo>
                <a:lnTo>
                  <a:pt x="1087032" y="94718"/>
                </a:lnTo>
                <a:lnTo>
                  <a:pt x="1087032" y="89299"/>
                </a:lnTo>
                <a:close/>
              </a:path>
              <a:path w="1087120" h="196214">
                <a:moveTo>
                  <a:pt x="1021357" y="94718"/>
                </a:moveTo>
                <a:lnTo>
                  <a:pt x="974974" y="94718"/>
                </a:lnTo>
                <a:lnTo>
                  <a:pt x="974974" y="103171"/>
                </a:lnTo>
                <a:lnTo>
                  <a:pt x="1021357" y="103171"/>
                </a:lnTo>
                <a:lnTo>
                  <a:pt x="1021357" y="94718"/>
                </a:lnTo>
                <a:close/>
              </a:path>
              <a:path w="1087120" h="196214">
                <a:moveTo>
                  <a:pt x="1087032" y="94718"/>
                </a:moveTo>
                <a:lnTo>
                  <a:pt x="1039131" y="94718"/>
                </a:lnTo>
                <a:lnTo>
                  <a:pt x="1039131" y="103171"/>
                </a:lnTo>
                <a:lnTo>
                  <a:pt x="1087032" y="103171"/>
                </a:lnTo>
                <a:lnTo>
                  <a:pt x="1087032" y="94718"/>
                </a:lnTo>
                <a:close/>
              </a:path>
              <a:path w="1087120" h="196214">
                <a:moveTo>
                  <a:pt x="1064056" y="5418"/>
                </a:moveTo>
                <a:lnTo>
                  <a:pt x="931841" y="5418"/>
                </a:lnTo>
                <a:lnTo>
                  <a:pt x="931841" y="18206"/>
                </a:lnTo>
                <a:lnTo>
                  <a:pt x="1046500" y="18206"/>
                </a:lnTo>
                <a:lnTo>
                  <a:pt x="1046500" y="34029"/>
                </a:lnTo>
                <a:lnTo>
                  <a:pt x="932274" y="34029"/>
                </a:lnTo>
                <a:lnTo>
                  <a:pt x="932274" y="75861"/>
                </a:lnTo>
                <a:lnTo>
                  <a:pt x="1067741" y="75861"/>
                </a:lnTo>
                <a:lnTo>
                  <a:pt x="1067741" y="67408"/>
                </a:lnTo>
                <a:lnTo>
                  <a:pt x="950048" y="67408"/>
                </a:lnTo>
                <a:lnTo>
                  <a:pt x="950048" y="46167"/>
                </a:lnTo>
                <a:lnTo>
                  <a:pt x="1064056" y="46167"/>
                </a:lnTo>
                <a:lnTo>
                  <a:pt x="1064056" y="5418"/>
                </a:lnTo>
                <a:close/>
              </a:path>
              <a:path w="1087120" h="196214">
                <a:moveTo>
                  <a:pt x="1067741" y="62856"/>
                </a:moveTo>
                <a:lnTo>
                  <a:pt x="950048" y="62856"/>
                </a:lnTo>
                <a:lnTo>
                  <a:pt x="950048" y="67408"/>
                </a:lnTo>
                <a:lnTo>
                  <a:pt x="1067741" y="67408"/>
                </a:lnTo>
                <a:lnTo>
                  <a:pt x="1067741" y="628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0252116" y="2350545"/>
            <a:ext cx="831850" cy="198120"/>
          </a:xfrm>
          <a:custGeom>
            <a:avLst/>
            <a:gdLst/>
            <a:ahLst/>
            <a:cxnLst/>
            <a:rect l="l" t="t" r="r" b="b"/>
            <a:pathLst>
              <a:path w="831850" h="198119">
                <a:moveTo>
                  <a:pt x="79329" y="158008"/>
                </a:moveTo>
                <a:lnTo>
                  <a:pt x="0" y="158008"/>
                </a:lnTo>
                <a:lnTo>
                  <a:pt x="0" y="172963"/>
                </a:lnTo>
                <a:lnTo>
                  <a:pt x="177515" y="172963"/>
                </a:lnTo>
                <a:lnTo>
                  <a:pt x="177515" y="162343"/>
                </a:lnTo>
                <a:lnTo>
                  <a:pt x="79329" y="162343"/>
                </a:lnTo>
                <a:lnTo>
                  <a:pt x="79329" y="158008"/>
                </a:lnTo>
                <a:close/>
              </a:path>
              <a:path w="831850" h="198119">
                <a:moveTo>
                  <a:pt x="97319" y="111191"/>
                </a:moveTo>
                <a:lnTo>
                  <a:pt x="79329" y="111191"/>
                </a:lnTo>
                <a:lnTo>
                  <a:pt x="79329" y="162343"/>
                </a:lnTo>
                <a:lnTo>
                  <a:pt x="97319" y="162343"/>
                </a:lnTo>
                <a:lnTo>
                  <a:pt x="97319" y="111191"/>
                </a:lnTo>
                <a:close/>
              </a:path>
              <a:path w="831850" h="198119">
                <a:moveTo>
                  <a:pt x="177515" y="158008"/>
                </a:moveTo>
                <a:lnTo>
                  <a:pt x="97319" y="158008"/>
                </a:lnTo>
                <a:lnTo>
                  <a:pt x="97319" y="162343"/>
                </a:lnTo>
                <a:lnTo>
                  <a:pt x="177515" y="162343"/>
                </a:lnTo>
                <a:lnTo>
                  <a:pt x="177515" y="158008"/>
                </a:lnTo>
                <a:close/>
              </a:path>
              <a:path w="831850" h="198119">
                <a:moveTo>
                  <a:pt x="38580" y="15822"/>
                </a:moveTo>
                <a:lnTo>
                  <a:pt x="20807" y="15822"/>
                </a:lnTo>
                <a:lnTo>
                  <a:pt x="20807" y="115959"/>
                </a:lnTo>
                <a:lnTo>
                  <a:pt x="79329" y="115959"/>
                </a:lnTo>
                <a:lnTo>
                  <a:pt x="79329" y="111191"/>
                </a:lnTo>
                <a:lnTo>
                  <a:pt x="156274" y="111191"/>
                </a:lnTo>
                <a:lnTo>
                  <a:pt x="156274" y="101220"/>
                </a:lnTo>
                <a:lnTo>
                  <a:pt x="38580" y="101220"/>
                </a:lnTo>
                <a:lnTo>
                  <a:pt x="38580" y="65240"/>
                </a:lnTo>
                <a:lnTo>
                  <a:pt x="156274" y="65240"/>
                </a:lnTo>
                <a:lnTo>
                  <a:pt x="156274" y="50718"/>
                </a:lnTo>
                <a:lnTo>
                  <a:pt x="38580" y="50718"/>
                </a:lnTo>
                <a:lnTo>
                  <a:pt x="38580" y="15822"/>
                </a:lnTo>
                <a:close/>
              </a:path>
              <a:path w="831850" h="198119">
                <a:moveTo>
                  <a:pt x="156274" y="111191"/>
                </a:moveTo>
                <a:lnTo>
                  <a:pt x="97319" y="111191"/>
                </a:lnTo>
                <a:lnTo>
                  <a:pt x="97319" y="115959"/>
                </a:lnTo>
                <a:lnTo>
                  <a:pt x="156274" y="115959"/>
                </a:lnTo>
                <a:lnTo>
                  <a:pt x="156274" y="111191"/>
                </a:lnTo>
                <a:close/>
              </a:path>
              <a:path w="831850" h="198119">
                <a:moveTo>
                  <a:pt x="156274" y="65240"/>
                </a:moveTo>
                <a:lnTo>
                  <a:pt x="138501" y="65240"/>
                </a:lnTo>
                <a:lnTo>
                  <a:pt x="138501" y="101220"/>
                </a:lnTo>
                <a:lnTo>
                  <a:pt x="156274" y="101220"/>
                </a:lnTo>
                <a:lnTo>
                  <a:pt x="156274" y="65240"/>
                </a:lnTo>
                <a:close/>
              </a:path>
              <a:path w="831850" h="198119">
                <a:moveTo>
                  <a:pt x="156274" y="15822"/>
                </a:moveTo>
                <a:lnTo>
                  <a:pt x="138501" y="15822"/>
                </a:lnTo>
                <a:lnTo>
                  <a:pt x="138501" y="50718"/>
                </a:lnTo>
                <a:lnTo>
                  <a:pt x="156274" y="50718"/>
                </a:lnTo>
                <a:lnTo>
                  <a:pt x="156274" y="15822"/>
                </a:lnTo>
                <a:close/>
              </a:path>
              <a:path w="831850" h="198119">
                <a:moveTo>
                  <a:pt x="278936" y="30561"/>
                </a:moveTo>
                <a:lnTo>
                  <a:pt x="208059" y="30561"/>
                </a:lnTo>
                <a:lnTo>
                  <a:pt x="208059" y="45300"/>
                </a:lnTo>
                <a:lnTo>
                  <a:pt x="367151" y="45300"/>
                </a:lnTo>
                <a:lnTo>
                  <a:pt x="367151" y="39664"/>
                </a:lnTo>
                <a:lnTo>
                  <a:pt x="278936" y="39664"/>
                </a:lnTo>
                <a:lnTo>
                  <a:pt x="278936" y="30561"/>
                </a:lnTo>
                <a:close/>
              </a:path>
              <a:path w="831850" h="198119">
                <a:moveTo>
                  <a:pt x="296709" y="5201"/>
                </a:moveTo>
                <a:lnTo>
                  <a:pt x="278936" y="5201"/>
                </a:lnTo>
                <a:lnTo>
                  <a:pt x="278936" y="39664"/>
                </a:lnTo>
                <a:lnTo>
                  <a:pt x="296709" y="39664"/>
                </a:lnTo>
                <a:lnTo>
                  <a:pt x="296709" y="5201"/>
                </a:lnTo>
                <a:close/>
              </a:path>
              <a:path w="831850" h="198119">
                <a:moveTo>
                  <a:pt x="367151" y="30561"/>
                </a:moveTo>
                <a:lnTo>
                  <a:pt x="296709" y="30561"/>
                </a:lnTo>
                <a:lnTo>
                  <a:pt x="296709" y="39664"/>
                </a:lnTo>
                <a:lnTo>
                  <a:pt x="367151" y="39664"/>
                </a:lnTo>
                <a:lnTo>
                  <a:pt x="367151" y="30561"/>
                </a:lnTo>
                <a:close/>
              </a:path>
              <a:path w="831850" h="198119">
                <a:moveTo>
                  <a:pt x="278936" y="160175"/>
                </a:moveTo>
                <a:lnTo>
                  <a:pt x="199389" y="160175"/>
                </a:lnTo>
                <a:lnTo>
                  <a:pt x="199389" y="175131"/>
                </a:lnTo>
                <a:lnTo>
                  <a:pt x="376905" y="175131"/>
                </a:lnTo>
                <a:lnTo>
                  <a:pt x="376905" y="166027"/>
                </a:lnTo>
                <a:lnTo>
                  <a:pt x="278936" y="166027"/>
                </a:lnTo>
                <a:lnTo>
                  <a:pt x="278936" y="160175"/>
                </a:lnTo>
                <a:close/>
              </a:path>
              <a:path w="831850" h="198119">
                <a:moveTo>
                  <a:pt x="278936" y="132267"/>
                </a:moveTo>
                <a:lnTo>
                  <a:pt x="278936" y="166027"/>
                </a:lnTo>
                <a:lnTo>
                  <a:pt x="296709" y="166027"/>
                </a:lnTo>
                <a:lnTo>
                  <a:pt x="296709" y="133082"/>
                </a:lnTo>
                <a:lnTo>
                  <a:pt x="287605" y="133082"/>
                </a:lnTo>
                <a:lnTo>
                  <a:pt x="278936" y="132267"/>
                </a:lnTo>
                <a:close/>
              </a:path>
              <a:path w="831850" h="198119">
                <a:moveTo>
                  <a:pt x="376905" y="160175"/>
                </a:moveTo>
                <a:lnTo>
                  <a:pt x="296709" y="160175"/>
                </a:lnTo>
                <a:lnTo>
                  <a:pt x="296709" y="166027"/>
                </a:lnTo>
                <a:lnTo>
                  <a:pt x="376905" y="166027"/>
                </a:lnTo>
                <a:lnTo>
                  <a:pt x="376905" y="160175"/>
                </a:lnTo>
                <a:close/>
              </a:path>
              <a:path w="831850" h="198119">
                <a:moveTo>
                  <a:pt x="296709" y="129181"/>
                </a:moveTo>
                <a:lnTo>
                  <a:pt x="278936" y="129181"/>
                </a:lnTo>
                <a:lnTo>
                  <a:pt x="278936" y="132267"/>
                </a:lnTo>
                <a:lnTo>
                  <a:pt x="287605" y="133082"/>
                </a:lnTo>
                <a:lnTo>
                  <a:pt x="296709" y="132230"/>
                </a:lnTo>
                <a:lnTo>
                  <a:pt x="296709" y="129181"/>
                </a:lnTo>
                <a:close/>
              </a:path>
              <a:path w="831850" h="198119">
                <a:moveTo>
                  <a:pt x="296709" y="132230"/>
                </a:moveTo>
                <a:lnTo>
                  <a:pt x="287605" y="133082"/>
                </a:lnTo>
                <a:lnTo>
                  <a:pt x="296709" y="133082"/>
                </a:lnTo>
                <a:lnTo>
                  <a:pt x="296709" y="132230"/>
                </a:lnTo>
                <a:close/>
              </a:path>
              <a:path w="831850" h="198119">
                <a:moveTo>
                  <a:pt x="287605" y="58521"/>
                </a:moveTo>
                <a:lnTo>
                  <a:pt x="260973" y="61024"/>
                </a:lnTo>
                <a:lnTo>
                  <a:pt x="240842" y="68302"/>
                </a:lnTo>
                <a:lnTo>
                  <a:pt x="228108" y="80010"/>
                </a:lnTo>
                <a:lnTo>
                  <a:pt x="223665" y="95802"/>
                </a:lnTo>
                <a:lnTo>
                  <a:pt x="228108" y="111594"/>
                </a:lnTo>
                <a:lnTo>
                  <a:pt x="240842" y="123301"/>
                </a:lnTo>
                <a:lnTo>
                  <a:pt x="260973" y="130579"/>
                </a:lnTo>
                <a:lnTo>
                  <a:pt x="278936" y="132267"/>
                </a:lnTo>
                <a:lnTo>
                  <a:pt x="278936" y="129181"/>
                </a:lnTo>
                <a:lnTo>
                  <a:pt x="318245" y="129181"/>
                </a:lnTo>
                <a:lnTo>
                  <a:pt x="334558" y="123301"/>
                </a:lnTo>
                <a:lnTo>
                  <a:pt x="339488" y="118777"/>
                </a:lnTo>
                <a:lnTo>
                  <a:pt x="287605" y="118777"/>
                </a:lnTo>
                <a:lnTo>
                  <a:pt x="268447" y="117229"/>
                </a:lnTo>
                <a:lnTo>
                  <a:pt x="253983" y="112735"/>
                </a:lnTo>
                <a:lnTo>
                  <a:pt x="244842" y="105518"/>
                </a:lnTo>
                <a:lnTo>
                  <a:pt x="241655" y="95802"/>
                </a:lnTo>
                <a:lnTo>
                  <a:pt x="244842" y="86051"/>
                </a:lnTo>
                <a:lnTo>
                  <a:pt x="253983" y="78760"/>
                </a:lnTo>
                <a:lnTo>
                  <a:pt x="268447" y="74191"/>
                </a:lnTo>
                <a:lnTo>
                  <a:pt x="287605" y="72610"/>
                </a:lnTo>
                <a:lnTo>
                  <a:pt x="339252" y="72610"/>
                </a:lnTo>
                <a:lnTo>
                  <a:pt x="334558" y="68302"/>
                </a:lnTo>
                <a:lnTo>
                  <a:pt x="314363" y="61024"/>
                </a:lnTo>
                <a:lnTo>
                  <a:pt x="287605" y="58521"/>
                </a:lnTo>
                <a:close/>
              </a:path>
              <a:path w="831850" h="198119">
                <a:moveTo>
                  <a:pt x="318245" y="129181"/>
                </a:moveTo>
                <a:lnTo>
                  <a:pt x="296709" y="129181"/>
                </a:lnTo>
                <a:lnTo>
                  <a:pt x="296709" y="132230"/>
                </a:lnTo>
                <a:lnTo>
                  <a:pt x="314363" y="130579"/>
                </a:lnTo>
                <a:lnTo>
                  <a:pt x="318245" y="129181"/>
                </a:lnTo>
                <a:close/>
              </a:path>
              <a:path w="831850" h="198119">
                <a:moveTo>
                  <a:pt x="339252" y="72610"/>
                </a:moveTo>
                <a:lnTo>
                  <a:pt x="287605" y="72610"/>
                </a:lnTo>
                <a:lnTo>
                  <a:pt x="306855" y="74191"/>
                </a:lnTo>
                <a:lnTo>
                  <a:pt x="321310" y="78760"/>
                </a:lnTo>
                <a:lnTo>
                  <a:pt x="330399" y="86051"/>
                </a:lnTo>
                <a:lnTo>
                  <a:pt x="333556" y="95802"/>
                </a:lnTo>
                <a:lnTo>
                  <a:pt x="330399" y="105518"/>
                </a:lnTo>
                <a:lnTo>
                  <a:pt x="321310" y="112735"/>
                </a:lnTo>
                <a:lnTo>
                  <a:pt x="306855" y="117229"/>
                </a:lnTo>
                <a:lnTo>
                  <a:pt x="287605" y="118777"/>
                </a:lnTo>
                <a:lnTo>
                  <a:pt x="339488" y="118777"/>
                </a:lnTo>
                <a:lnTo>
                  <a:pt x="347316" y="111594"/>
                </a:lnTo>
                <a:lnTo>
                  <a:pt x="351762" y="95802"/>
                </a:lnTo>
                <a:lnTo>
                  <a:pt x="347316" y="80010"/>
                </a:lnTo>
                <a:lnTo>
                  <a:pt x="339252" y="72610"/>
                </a:lnTo>
                <a:close/>
              </a:path>
              <a:path w="831850" h="198119">
                <a:moveTo>
                  <a:pt x="606806" y="1950"/>
                </a:moveTo>
                <a:lnTo>
                  <a:pt x="588816" y="1950"/>
                </a:lnTo>
                <a:lnTo>
                  <a:pt x="588816" y="117476"/>
                </a:lnTo>
                <a:lnTo>
                  <a:pt x="606806" y="117476"/>
                </a:lnTo>
                <a:lnTo>
                  <a:pt x="606806" y="66974"/>
                </a:lnTo>
                <a:lnTo>
                  <a:pt x="599219" y="66974"/>
                </a:lnTo>
                <a:lnTo>
                  <a:pt x="599219" y="52019"/>
                </a:lnTo>
                <a:lnTo>
                  <a:pt x="606806" y="52019"/>
                </a:lnTo>
                <a:lnTo>
                  <a:pt x="606806" y="1950"/>
                </a:lnTo>
                <a:close/>
              </a:path>
              <a:path w="831850" h="198119">
                <a:moveTo>
                  <a:pt x="606806" y="52019"/>
                </a:moveTo>
                <a:lnTo>
                  <a:pt x="599219" y="52019"/>
                </a:lnTo>
                <a:lnTo>
                  <a:pt x="599219" y="66974"/>
                </a:lnTo>
                <a:lnTo>
                  <a:pt x="606806" y="66974"/>
                </a:lnTo>
                <a:lnTo>
                  <a:pt x="606806" y="52019"/>
                </a:lnTo>
                <a:close/>
              </a:path>
              <a:path w="831850" h="198119">
                <a:moveTo>
                  <a:pt x="635416" y="52019"/>
                </a:moveTo>
                <a:lnTo>
                  <a:pt x="606806" y="52019"/>
                </a:lnTo>
                <a:lnTo>
                  <a:pt x="606806" y="66974"/>
                </a:lnTo>
                <a:lnTo>
                  <a:pt x="635416" y="66974"/>
                </a:lnTo>
                <a:lnTo>
                  <a:pt x="635416" y="52019"/>
                </a:lnTo>
                <a:close/>
              </a:path>
              <a:path w="831850" h="198119">
                <a:moveTo>
                  <a:pt x="606806" y="126363"/>
                </a:moveTo>
                <a:lnTo>
                  <a:pt x="480009" y="126363"/>
                </a:lnTo>
                <a:lnTo>
                  <a:pt x="480009" y="139151"/>
                </a:lnTo>
                <a:lnTo>
                  <a:pt x="589249" y="139151"/>
                </a:lnTo>
                <a:lnTo>
                  <a:pt x="589249" y="154106"/>
                </a:lnTo>
                <a:lnTo>
                  <a:pt x="480442" y="154106"/>
                </a:lnTo>
                <a:lnTo>
                  <a:pt x="480442" y="195722"/>
                </a:lnTo>
                <a:lnTo>
                  <a:pt x="614392" y="195722"/>
                </a:lnTo>
                <a:lnTo>
                  <a:pt x="614392" y="186835"/>
                </a:lnTo>
                <a:lnTo>
                  <a:pt x="497999" y="186835"/>
                </a:lnTo>
                <a:lnTo>
                  <a:pt x="497999" y="166027"/>
                </a:lnTo>
                <a:lnTo>
                  <a:pt x="606806" y="166027"/>
                </a:lnTo>
                <a:lnTo>
                  <a:pt x="606806" y="126363"/>
                </a:lnTo>
                <a:close/>
              </a:path>
              <a:path w="831850" h="198119">
                <a:moveTo>
                  <a:pt x="614392" y="182934"/>
                </a:moveTo>
                <a:lnTo>
                  <a:pt x="497999" y="182934"/>
                </a:lnTo>
                <a:lnTo>
                  <a:pt x="497999" y="186835"/>
                </a:lnTo>
                <a:lnTo>
                  <a:pt x="614392" y="186835"/>
                </a:lnTo>
                <a:lnTo>
                  <a:pt x="614392" y="182934"/>
                </a:lnTo>
                <a:close/>
              </a:path>
              <a:path w="831850" h="198119">
                <a:moveTo>
                  <a:pt x="506235" y="99265"/>
                </a:moveTo>
                <a:lnTo>
                  <a:pt x="482105" y="99798"/>
                </a:lnTo>
                <a:lnTo>
                  <a:pt x="453782" y="99920"/>
                </a:lnTo>
                <a:lnTo>
                  <a:pt x="455950" y="113141"/>
                </a:lnTo>
                <a:lnTo>
                  <a:pt x="483683" y="112992"/>
                </a:lnTo>
                <a:lnTo>
                  <a:pt x="514444" y="112112"/>
                </a:lnTo>
                <a:lnTo>
                  <a:pt x="546628" y="109849"/>
                </a:lnTo>
                <a:lnTo>
                  <a:pt x="565707" y="107289"/>
                </a:lnTo>
                <a:lnTo>
                  <a:pt x="506235" y="107289"/>
                </a:lnTo>
                <a:lnTo>
                  <a:pt x="506235" y="99265"/>
                </a:lnTo>
                <a:close/>
              </a:path>
              <a:path w="831850" h="198119">
                <a:moveTo>
                  <a:pt x="524225" y="98523"/>
                </a:moveTo>
                <a:lnTo>
                  <a:pt x="513415" y="99107"/>
                </a:lnTo>
                <a:lnTo>
                  <a:pt x="506235" y="99265"/>
                </a:lnTo>
                <a:lnTo>
                  <a:pt x="506235" y="107289"/>
                </a:lnTo>
                <a:lnTo>
                  <a:pt x="524225" y="107289"/>
                </a:lnTo>
                <a:lnTo>
                  <a:pt x="524225" y="98523"/>
                </a:lnTo>
                <a:close/>
              </a:path>
              <a:path w="831850" h="198119">
                <a:moveTo>
                  <a:pt x="577111" y="94068"/>
                </a:moveTo>
                <a:lnTo>
                  <a:pt x="545741" y="97359"/>
                </a:lnTo>
                <a:lnTo>
                  <a:pt x="524225" y="98523"/>
                </a:lnTo>
                <a:lnTo>
                  <a:pt x="524225" y="107289"/>
                </a:lnTo>
                <a:lnTo>
                  <a:pt x="565707" y="107289"/>
                </a:lnTo>
                <a:lnTo>
                  <a:pt x="578628" y="105555"/>
                </a:lnTo>
                <a:lnTo>
                  <a:pt x="577111" y="94068"/>
                </a:lnTo>
                <a:close/>
              </a:path>
              <a:path w="831850" h="198119">
                <a:moveTo>
                  <a:pt x="506235" y="86530"/>
                </a:moveTo>
                <a:lnTo>
                  <a:pt x="506235" y="99265"/>
                </a:lnTo>
                <a:lnTo>
                  <a:pt x="513415" y="99107"/>
                </a:lnTo>
                <a:lnTo>
                  <a:pt x="524225" y="98523"/>
                </a:lnTo>
                <a:lnTo>
                  <a:pt x="524225" y="87348"/>
                </a:lnTo>
                <a:lnTo>
                  <a:pt x="515122" y="87348"/>
                </a:lnTo>
                <a:lnTo>
                  <a:pt x="506235" y="86530"/>
                </a:lnTo>
                <a:close/>
              </a:path>
              <a:path w="831850" h="198119">
                <a:moveTo>
                  <a:pt x="524225" y="82363"/>
                </a:moveTo>
                <a:lnTo>
                  <a:pt x="506235" y="82363"/>
                </a:lnTo>
                <a:lnTo>
                  <a:pt x="506235" y="86530"/>
                </a:lnTo>
                <a:lnTo>
                  <a:pt x="515122" y="87348"/>
                </a:lnTo>
                <a:lnTo>
                  <a:pt x="524225" y="86505"/>
                </a:lnTo>
                <a:lnTo>
                  <a:pt x="524225" y="82363"/>
                </a:lnTo>
                <a:close/>
              </a:path>
              <a:path w="831850" h="198119">
                <a:moveTo>
                  <a:pt x="524225" y="86505"/>
                </a:moveTo>
                <a:lnTo>
                  <a:pt x="515122" y="87348"/>
                </a:lnTo>
                <a:lnTo>
                  <a:pt x="524225" y="87348"/>
                </a:lnTo>
                <a:lnTo>
                  <a:pt x="524225" y="86505"/>
                </a:lnTo>
                <a:close/>
              </a:path>
              <a:path w="831850" h="198119">
                <a:moveTo>
                  <a:pt x="515122" y="35763"/>
                </a:moveTo>
                <a:lnTo>
                  <a:pt x="496180" y="37507"/>
                </a:lnTo>
                <a:lnTo>
                  <a:pt x="481770" y="42563"/>
                </a:lnTo>
                <a:lnTo>
                  <a:pt x="472602" y="50667"/>
                </a:lnTo>
                <a:lnTo>
                  <a:pt x="469388" y="61556"/>
                </a:lnTo>
                <a:lnTo>
                  <a:pt x="472602" y="72444"/>
                </a:lnTo>
                <a:lnTo>
                  <a:pt x="481770" y="80548"/>
                </a:lnTo>
                <a:lnTo>
                  <a:pt x="496180" y="85604"/>
                </a:lnTo>
                <a:lnTo>
                  <a:pt x="506235" y="86530"/>
                </a:lnTo>
                <a:lnTo>
                  <a:pt x="506235" y="82363"/>
                </a:lnTo>
                <a:lnTo>
                  <a:pt x="543134" y="82363"/>
                </a:lnTo>
                <a:lnTo>
                  <a:pt x="548284" y="80548"/>
                </a:lnTo>
                <a:lnTo>
                  <a:pt x="553817" y="75644"/>
                </a:lnTo>
                <a:lnTo>
                  <a:pt x="515122" y="75644"/>
                </a:lnTo>
                <a:lnTo>
                  <a:pt x="503211" y="74662"/>
                </a:lnTo>
                <a:lnTo>
                  <a:pt x="494124" y="71851"/>
                </a:lnTo>
                <a:lnTo>
                  <a:pt x="488330" y="67414"/>
                </a:lnTo>
                <a:lnTo>
                  <a:pt x="486294" y="61556"/>
                </a:lnTo>
                <a:lnTo>
                  <a:pt x="488330" y="55730"/>
                </a:lnTo>
                <a:lnTo>
                  <a:pt x="494124" y="51368"/>
                </a:lnTo>
                <a:lnTo>
                  <a:pt x="503211" y="48632"/>
                </a:lnTo>
                <a:lnTo>
                  <a:pt x="515122" y="47684"/>
                </a:lnTo>
                <a:lnTo>
                  <a:pt x="554062" y="47684"/>
                </a:lnTo>
                <a:lnTo>
                  <a:pt x="548284" y="42563"/>
                </a:lnTo>
                <a:lnTo>
                  <a:pt x="533938" y="37507"/>
                </a:lnTo>
                <a:lnTo>
                  <a:pt x="515122" y="35763"/>
                </a:lnTo>
                <a:close/>
              </a:path>
              <a:path w="831850" h="198119">
                <a:moveTo>
                  <a:pt x="543134" y="82363"/>
                </a:moveTo>
                <a:lnTo>
                  <a:pt x="524225" y="82363"/>
                </a:lnTo>
                <a:lnTo>
                  <a:pt x="524225" y="86505"/>
                </a:lnTo>
                <a:lnTo>
                  <a:pt x="533938" y="85604"/>
                </a:lnTo>
                <a:lnTo>
                  <a:pt x="543134" y="82363"/>
                </a:lnTo>
                <a:close/>
              </a:path>
              <a:path w="831850" h="198119">
                <a:moveTo>
                  <a:pt x="554062" y="47684"/>
                </a:moveTo>
                <a:lnTo>
                  <a:pt x="515122" y="47684"/>
                </a:lnTo>
                <a:lnTo>
                  <a:pt x="526999" y="48632"/>
                </a:lnTo>
                <a:lnTo>
                  <a:pt x="536011" y="51368"/>
                </a:lnTo>
                <a:lnTo>
                  <a:pt x="541731" y="55730"/>
                </a:lnTo>
                <a:lnTo>
                  <a:pt x="543732" y="61556"/>
                </a:lnTo>
                <a:lnTo>
                  <a:pt x="541731" y="67414"/>
                </a:lnTo>
                <a:lnTo>
                  <a:pt x="536011" y="71851"/>
                </a:lnTo>
                <a:lnTo>
                  <a:pt x="526999" y="74662"/>
                </a:lnTo>
                <a:lnTo>
                  <a:pt x="515122" y="75644"/>
                </a:lnTo>
                <a:lnTo>
                  <a:pt x="553817" y="75644"/>
                </a:lnTo>
                <a:lnTo>
                  <a:pt x="557428" y="72444"/>
                </a:lnTo>
                <a:lnTo>
                  <a:pt x="560638" y="61556"/>
                </a:lnTo>
                <a:lnTo>
                  <a:pt x="557428" y="50667"/>
                </a:lnTo>
                <a:lnTo>
                  <a:pt x="554062" y="47684"/>
                </a:lnTo>
                <a:close/>
              </a:path>
              <a:path w="831850" h="198119">
                <a:moveTo>
                  <a:pt x="506235" y="16906"/>
                </a:moveTo>
                <a:lnTo>
                  <a:pt x="458768" y="16906"/>
                </a:lnTo>
                <a:lnTo>
                  <a:pt x="458768" y="29694"/>
                </a:lnTo>
                <a:lnTo>
                  <a:pt x="571259" y="29694"/>
                </a:lnTo>
                <a:lnTo>
                  <a:pt x="571259" y="23625"/>
                </a:lnTo>
                <a:lnTo>
                  <a:pt x="506235" y="23625"/>
                </a:lnTo>
                <a:lnTo>
                  <a:pt x="506235" y="16906"/>
                </a:lnTo>
                <a:close/>
              </a:path>
              <a:path w="831850" h="198119">
                <a:moveTo>
                  <a:pt x="524225" y="0"/>
                </a:moveTo>
                <a:lnTo>
                  <a:pt x="506235" y="0"/>
                </a:lnTo>
                <a:lnTo>
                  <a:pt x="506235" y="23625"/>
                </a:lnTo>
                <a:lnTo>
                  <a:pt x="524225" y="23625"/>
                </a:lnTo>
                <a:lnTo>
                  <a:pt x="524225" y="0"/>
                </a:lnTo>
                <a:close/>
              </a:path>
              <a:path w="831850" h="198119">
                <a:moveTo>
                  <a:pt x="571259" y="16906"/>
                </a:moveTo>
                <a:lnTo>
                  <a:pt x="524225" y="16906"/>
                </a:lnTo>
                <a:lnTo>
                  <a:pt x="524225" y="23625"/>
                </a:lnTo>
                <a:lnTo>
                  <a:pt x="571259" y="23625"/>
                </a:lnTo>
                <a:lnTo>
                  <a:pt x="571259" y="16906"/>
                </a:lnTo>
                <a:close/>
              </a:path>
              <a:path w="831850" h="198119">
                <a:moveTo>
                  <a:pt x="734019" y="98402"/>
                </a:moveTo>
                <a:lnTo>
                  <a:pt x="654473" y="98402"/>
                </a:lnTo>
                <a:lnTo>
                  <a:pt x="654473" y="113141"/>
                </a:lnTo>
                <a:lnTo>
                  <a:pt x="831555" y="113141"/>
                </a:lnTo>
                <a:lnTo>
                  <a:pt x="831555" y="104471"/>
                </a:lnTo>
                <a:lnTo>
                  <a:pt x="734019" y="104471"/>
                </a:lnTo>
                <a:lnTo>
                  <a:pt x="734019" y="98402"/>
                </a:lnTo>
                <a:close/>
              </a:path>
              <a:path w="831850" h="198119">
                <a:moveTo>
                  <a:pt x="751792" y="66974"/>
                </a:moveTo>
                <a:lnTo>
                  <a:pt x="734019" y="66974"/>
                </a:lnTo>
                <a:lnTo>
                  <a:pt x="734019" y="104471"/>
                </a:lnTo>
                <a:lnTo>
                  <a:pt x="751792" y="104471"/>
                </a:lnTo>
                <a:lnTo>
                  <a:pt x="751792" y="66974"/>
                </a:lnTo>
                <a:close/>
              </a:path>
              <a:path w="831850" h="198119">
                <a:moveTo>
                  <a:pt x="831555" y="98402"/>
                </a:moveTo>
                <a:lnTo>
                  <a:pt x="751792" y="98402"/>
                </a:lnTo>
                <a:lnTo>
                  <a:pt x="751792" y="104471"/>
                </a:lnTo>
                <a:lnTo>
                  <a:pt x="831555" y="104471"/>
                </a:lnTo>
                <a:lnTo>
                  <a:pt x="831555" y="98402"/>
                </a:lnTo>
                <a:close/>
              </a:path>
              <a:path w="831850" h="198119">
                <a:moveTo>
                  <a:pt x="809447" y="10837"/>
                </a:moveTo>
                <a:lnTo>
                  <a:pt x="676798" y="10837"/>
                </a:lnTo>
                <a:lnTo>
                  <a:pt x="676798" y="76078"/>
                </a:lnTo>
                <a:lnTo>
                  <a:pt x="734019" y="76078"/>
                </a:lnTo>
                <a:lnTo>
                  <a:pt x="734019" y="70009"/>
                </a:lnTo>
                <a:lnTo>
                  <a:pt x="694571" y="70009"/>
                </a:lnTo>
                <a:lnTo>
                  <a:pt x="694571" y="25359"/>
                </a:lnTo>
                <a:lnTo>
                  <a:pt x="809447" y="25359"/>
                </a:lnTo>
                <a:lnTo>
                  <a:pt x="809447" y="10837"/>
                </a:lnTo>
                <a:close/>
              </a:path>
              <a:path w="831850" h="198119">
                <a:moveTo>
                  <a:pt x="810964" y="66974"/>
                </a:moveTo>
                <a:lnTo>
                  <a:pt x="751792" y="66974"/>
                </a:lnTo>
                <a:lnTo>
                  <a:pt x="751792" y="76078"/>
                </a:lnTo>
                <a:lnTo>
                  <a:pt x="810964" y="76078"/>
                </a:lnTo>
                <a:lnTo>
                  <a:pt x="810964" y="66974"/>
                </a:lnTo>
                <a:close/>
              </a:path>
              <a:path w="831850" h="198119">
                <a:moveTo>
                  <a:pt x="810964" y="61339"/>
                </a:moveTo>
                <a:lnTo>
                  <a:pt x="694571" y="61339"/>
                </a:lnTo>
                <a:lnTo>
                  <a:pt x="694571" y="70009"/>
                </a:lnTo>
                <a:lnTo>
                  <a:pt x="734019" y="70009"/>
                </a:lnTo>
                <a:lnTo>
                  <a:pt x="734019" y="66974"/>
                </a:lnTo>
                <a:lnTo>
                  <a:pt x="810964" y="66974"/>
                </a:lnTo>
                <a:lnTo>
                  <a:pt x="810964" y="61339"/>
                </a:lnTo>
                <a:close/>
              </a:path>
              <a:path w="831850" h="198119">
                <a:moveTo>
                  <a:pt x="742689" y="127230"/>
                </a:moveTo>
                <a:lnTo>
                  <a:pt x="714542" y="129577"/>
                </a:lnTo>
                <a:lnTo>
                  <a:pt x="693406" y="136414"/>
                </a:lnTo>
                <a:lnTo>
                  <a:pt x="680113" y="147438"/>
                </a:lnTo>
                <a:lnTo>
                  <a:pt x="675497" y="162343"/>
                </a:lnTo>
                <a:lnTo>
                  <a:pt x="680113" y="177464"/>
                </a:lnTo>
                <a:lnTo>
                  <a:pt x="693406" y="188542"/>
                </a:lnTo>
                <a:lnTo>
                  <a:pt x="714542" y="195353"/>
                </a:lnTo>
                <a:lnTo>
                  <a:pt x="742689" y="197672"/>
                </a:lnTo>
                <a:lnTo>
                  <a:pt x="770835" y="195353"/>
                </a:lnTo>
                <a:lnTo>
                  <a:pt x="791972" y="188542"/>
                </a:lnTo>
                <a:lnTo>
                  <a:pt x="797921" y="183584"/>
                </a:lnTo>
                <a:lnTo>
                  <a:pt x="742689" y="183584"/>
                </a:lnTo>
                <a:lnTo>
                  <a:pt x="722142" y="182185"/>
                </a:lnTo>
                <a:lnTo>
                  <a:pt x="706736" y="178084"/>
                </a:lnTo>
                <a:lnTo>
                  <a:pt x="697060" y="171422"/>
                </a:lnTo>
                <a:lnTo>
                  <a:pt x="693704" y="162343"/>
                </a:lnTo>
                <a:lnTo>
                  <a:pt x="697060" y="153355"/>
                </a:lnTo>
                <a:lnTo>
                  <a:pt x="706736" y="146683"/>
                </a:lnTo>
                <a:lnTo>
                  <a:pt x="722142" y="142531"/>
                </a:lnTo>
                <a:lnTo>
                  <a:pt x="742689" y="141102"/>
                </a:lnTo>
                <a:lnTo>
                  <a:pt x="797624" y="141102"/>
                </a:lnTo>
                <a:lnTo>
                  <a:pt x="791972" y="136414"/>
                </a:lnTo>
                <a:lnTo>
                  <a:pt x="770835" y="129577"/>
                </a:lnTo>
                <a:lnTo>
                  <a:pt x="742689" y="127230"/>
                </a:lnTo>
                <a:close/>
              </a:path>
              <a:path w="831850" h="198119">
                <a:moveTo>
                  <a:pt x="797624" y="141102"/>
                </a:moveTo>
                <a:lnTo>
                  <a:pt x="742689" y="141102"/>
                </a:lnTo>
                <a:lnTo>
                  <a:pt x="763327" y="142531"/>
                </a:lnTo>
                <a:lnTo>
                  <a:pt x="778723" y="146683"/>
                </a:lnTo>
                <a:lnTo>
                  <a:pt x="788348" y="153355"/>
                </a:lnTo>
                <a:lnTo>
                  <a:pt x="791674" y="162343"/>
                </a:lnTo>
                <a:lnTo>
                  <a:pt x="788348" y="171422"/>
                </a:lnTo>
                <a:lnTo>
                  <a:pt x="778723" y="178084"/>
                </a:lnTo>
                <a:lnTo>
                  <a:pt x="763327" y="182185"/>
                </a:lnTo>
                <a:lnTo>
                  <a:pt x="742689" y="183584"/>
                </a:lnTo>
                <a:lnTo>
                  <a:pt x="797921" y="183584"/>
                </a:lnTo>
                <a:lnTo>
                  <a:pt x="805264" y="177464"/>
                </a:lnTo>
                <a:lnTo>
                  <a:pt x="809880" y="162343"/>
                </a:lnTo>
                <a:lnTo>
                  <a:pt x="805264" y="147438"/>
                </a:lnTo>
                <a:lnTo>
                  <a:pt x="797624" y="14110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39889" y="2149411"/>
            <a:ext cx="11325225" cy="655320"/>
          </a:xfrm>
          <a:custGeom>
            <a:avLst/>
            <a:gdLst/>
            <a:ahLst/>
            <a:cxnLst/>
            <a:rect l="l" t="t" r="r" b="b"/>
            <a:pathLst>
              <a:path w="11325225" h="655319">
                <a:moveTo>
                  <a:pt x="11325009" y="0"/>
                </a:moveTo>
                <a:lnTo>
                  <a:pt x="11297920" y="0"/>
                </a:lnTo>
                <a:lnTo>
                  <a:pt x="11297920" y="292"/>
                </a:lnTo>
                <a:lnTo>
                  <a:pt x="11270818" y="292"/>
                </a:lnTo>
                <a:lnTo>
                  <a:pt x="11270818" y="26962"/>
                </a:lnTo>
                <a:lnTo>
                  <a:pt x="11270818" y="27089"/>
                </a:lnTo>
                <a:lnTo>
                  <a:pt x="11270818" y="54190"/>
                </a:lnTo>
                <a:lnTo>
                  <a:pt x="11270818" y="587019"/>
                </a:lnTo>
                <a:lnTo>
                  <a:pt x="8258950" y="587019"/>
                </a:lnTo>
                <a:lnTo>
                  <a:pt x="8258950" y="54190"/>
                </a:lnTo>
                <a:lnTo>
                  <a:pt x="11270818" y="54190"/>
                </a:lnTo>
                <a:lnTo>
                  <a:pt x="11270818" y="27089"/>
                </a:lnTo>
                <a:lnTo>
                  <a:pt x="8258950" y="27089"/>
                </a:lnTo>
                <a:lnTo>
                  <a:pt x="8231860" y="27089"/>
                </a:lnTo>
                <a:lnTo>
                  <a:pt x="8231860" y="54190"/>
                </a:lnTo>
                <a:lnTo>
                  <a:pt x="8231860" y="587019"/>
                </a:lnTo>
                <a:lnTo>
                  <a:pt x="4054970" y="587019"/>
                </a:lnTo>
                <a:lnTo>
                  <a:pt x="4054970" y="54190"/>
                </a:lnTo>
                <a:lnTo>
                  <a:pt x="8231860" y="54190"/>
                </a:lnTo>
                <a:lnTo>
                  <a:pt x="8231860" y="27089"/>
                </a:lnTo>
                <a:lnTo>
                  <a:pt x="4054970" y="27089"/>
                </a:lnTo>
                <a:lnTo>
                  <a:pt x="4054970" y="26962"/>
                </a:lnTo>
                <a:lnTo>
                  <a:pt x="11270818" y="26962"/>
                </a:lnTo>
                <a:lnTo>
                  <a:pt x="11270818" y="292"/>
                </a:lnTo>
                <a:lnTo>
                  <a:pt x="4027868" y="292"/>
                </a:lnTo>
                <a:lnTo>
                  <a:pt x="4027868" y="26962"/>
                </a:lnTo>
                <a:lnTo>
                  <a:pt x="4027868" y="27089"/>
                </a:lnTo>
                <a:lnTo>
                  <a:pt x="4027868" y="54190"/>
                </a:lnTo>
                <a:lnTo>
                  <a:pt x="4027868" y="587019"/>
                </a:lnTo>
                <a:lnTo>
                  <a:pt x="54178" y="587019"/>
                </a:lnTo>
                <a:lnTo>
                  <a:pt x="54178" y="54190"/>
                </a:lnTo>
                <a:lnTo>
                  <a:pt x="4027868" y="54190"/>
                </a:lnTo>
                <a:lnTo>
                  <a:pt x="4027868" y="27089"/>
                </a:lnTo>
                <a:lnTo>
                  <a:pt x="54178" y="27089"/>
                </a:lnTo>
                <a:lnTo>
                  <a:pt x="54178" y="26962"/>
                </a:lnTo>
                <a:lnTo>
                  <a:pt x="4027868" y="26962"/>
                </a:lnTo>
                <a:lnTo>
                  <a:pt x="4027868" y="292"/>
                </a:lnTo>
                <a:lnTo>
                  <a:pt x="27089" y="292"/>
                </a:lnTo>
                <a:lnTo>
                  <a:pt x="0" y="292"/>
                </a:lnTo>
                <a:lnTo>
                  <a:pt x="0" y="53632"/>
                </a:lnTo>
                <a:lnTo>
                  <a:pt x="0" y="587032"/>
                </a:lnTo>
                <a:lnTo>
                  <a:pt x="0" y="641642"/>
                </a:lnTo>
                <a:lnTo>
                  <a:pt x="27089" y="641642"/>
                </a:lnTo>
                <a:lnTo>
                  <a:pt x="4027868" y="641642"/>
                </a:lnTo>
                <a:lnTo>
                  <a:pt x="4027868" y="654761"/>
                </a:lnTo>
                <a:lnTo>
                  <a:pt x="4054970" y="654761"/>
                </a:lnTo>
                <a:lnTo>
                  <a:pt x="4054970" y="641642"/>
                </a:lnTo>
                <a:lnTo>
                  <a:pt x="11297920" y="641642"/>
                </a:lnTo>
                <a:lnTo>
                  <a:pt x="11297920" y="641210"/>
                </a:lnTo>
                <a:lnTo>
                  <a:pt x="11325009" y="641210"/>
                </a:lnTo>
                <a:lnTo>
                  <a:pt x="11325009" y="587032"/>
                </a:lnTo>
                <a:lnTo>
                  <a:pt x="11325009" y="54190"/>
                </a:lnTo>
                <a:lnTo>
                  <a:pt x="11325009" y="53632"/>
                </a:lnTo>
                <a:lnTo>
                  <a:pt x="1132500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597608" y="5012270"/>
            <a:ext cx="1038860" cy="407034"/>
          </a:xfrm>
          <a:custGeom>
            <a:avLst/>
            <a:gdLst/>
            <a:ahLst/>
            <a:cxnLst/>
            <a:rect l="l" t="t" r="r" b="b"/>
            <a:pathLst>
              <a:path w="1038859" h="407035">
                <a:moveTo>
                  <a:pt x="1038580" y="0"/>
                </a:moveTo>
                <a:lnTo>
                  <a:pt x="1020521" y="0"/>
                </a:lnTo>
                <a:lnTo>
                  <a:pt x="1020521" y="279"/>
                </a:lnTo>
                <a:lnTo>
                  <a:pt x="1002461" y="279"/>
                </a:lnTo>
                <a:lnTo>
                  <a:pt x="1002461" y="388899"/>
                </a:lnTo>
                <a:lnTo>
                  <a:pt x="36131" y="388899"/>
                </a:lnTo>
                <a:lnTo>
                  <a:pt x="36131" y="388340"/>
                </a:lnTo>
                <a:lnTo>
                  <a:pt x="1002461" y="388340"/>
                </a:lnTo>
                <a:lnTo>
                  <a:pt x="1002461" y="370281"/>
                </a:lnTo>
                <a:lnTo>
                  <a:pt x="36131" y="370281"/>
                </a:lnTo>
                <a:lnTo>
                  <a:pt x="36131" y="369849"/>
                </a:lnTo>
                <a:lnTo>
                  <a:pt x="36131" y="36131"/>
                </a:lnTo>
                <a:lnTo>
                  <a:pt x="1002461" y="36131"/>
                </a:lnTo>
                <a:lnTo>
                  <a:pt x="1002461" y="279"/>
                </a:lnTo>
                <a:lnTo>
                  <a:pt x="18059" y="279"/>
                </a:lnTo>
                <a:lnTo>
                  <a:pt x="0" y="279"/>
                </a:lnTo>
                <a:lnTo>
                  <a:pt x="0" y="35839"/>
                </a:lnTo>
                <a:lnTo>
                  <a:pt x="0" y="369849"/>
                </a:lnTo>
                <a:lnTo>
                  <a:pt x="0" y="406679"/>
                </a:lnTo>
                <a:lnTo>
                  <a:pt x="18059" y="406679"/>
                </a:lnTo>
                <a:lnTo>
                  <a:pt x="1020521" y="406679"/>
                </a:lnTo>
                <a:lnTo>
                  <a:pt x="1020521" y="406400"/>
                </a:lnTo>
                <a:lnTo>
                  <a:pt x="1038580" y="406400"/>
                </a:lnTo>
                <a:lnTo>
                  <a:pt x="1038580" y="370281"/>
                </a:lnTo>
                <a:lnTo>
                  <a:pt x="1020521" y="370281"/>
                </a:lnTo>
                <a:lnTo>
                  <a:pt x="1020521" y="369849"/>
                </a:lnTo>
                <a:lnTo>
                  <a:pt x="1038580" y="369849"/>
                </a:lnTo>
                <a:lnTo>
                  <a:pt x="1038580" y="36131"/>
                </a:lnTo>
                <a:lnTo>
                  <a:pt x="1038580" y="35839"/>
                </a:lnTo>
                <a:lnTo>
                  <a:pt x="103858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552460" y="6249530"/>
            <a:ext cx="1038860" cy="407034"/>
          </a:xfrm>
          <a:custGeom>
            <a:avLst/>
            <a:gdLst/>
            <a:ahLst/>
            <a:cxnLst/>
            <a:rect l="l" t="t" r="r" b="b"/>
            <a:pathLst>
              <a:path w="1038859" h="407034">
                <a:moveTo>
                  <a:pt x="1038567" y="0"/>
                </a:moveTo>
                <a:lnTo>
                  <a:pt x="1020508" y="0"/>
                </a:lnTo>
                <a:lnTo>
                  <a:pt x="1020508" y="279"/>
                </a:lnTo>
                <a:lnTo>
                  <a:pt x="1002449" y="279"/>
                </a:lnTo>
                <a:lnTo>
                  <a:pt x="1002449" y="388899"/>
                </a:lnTo>
                <a:lnTo>
                  <a:pt x="36118" y="388899"/>
                </a:lnTo>
                <a:lnTo>
                  <a:pt x="36118" y="388340"/>
                </a:lnTo>
                <a:lnTo>
                  <a:pt x="1002449" y="388340"/>
                </a:lnTo>
                <a:lnTo>
                  <a:pt x="1002449" y="370281"/>
                </a:lnTo>
                <a:lnTo>
                  <a:pt x="36118" y="370281"/>
                </a:lnTo>
                <a:lnTo>
                  <a:pt x="36118" y="369849"/>
                </a:lnTo>
                <a:lnTo>
                  <a:pt x="36118" y="36118"/>
                </a:lnTo>
                <a:lnTo>
                  <a:pt x="1002449" y="36118"/>
                </a:lnTo>
                <a:lnTo>
                  <a:pt x="1002449" y="279"/>
                </a:lnTo>
                <a:lnTo>
                  <a:pt x="18059" y="279"/>
                </a:lnTo>
                <a:lnTo>
                  <a:pt x="0" y="279"/>
                </a:lnTo>
                <a:lnTo>
                  <a:pt x="0" y="35839"/>
                </a:lnTo>
                <a:lnTo>
                  <a:pt x="0" y="369849"/>
                </a:lnTo>
                <a:lnTo>
                  <a:pt x="0" y="406679"/>
                </a:lnTo>
                <a:lnTo>
                  <a:pt x="18059" y="406679"/>
                </a:lnTo>
                <a:lnTo>
                  <a:pt x="1020508" y="406679"/>
                </a:lnTo>
                <a:lnTo>
                  <a:pt x="1020508" y="406400"/>
                </a:lnTo>
                <a:lnTo>
                  <a:pt x="1038567" y="406400"/>
                </a:lnTo>
                <a:lnTo>
                  <a:pt x="1038567" y="370281"/>
                </a:lnTo>
                <a:lnTo>
                  <a:pt x="1020508" y="370281"/>
                </a:lnTo>
                <a:lnTo>
                  <a:pt x="1020508" y="369849"/>
                </a:lnTo>
                <a:lnTo>
                  <a:pt x="1038567" y="369849"/>
                </a:lnTo>
                <a:lnTo>
                  <a:pt x="1038567" y="36118"/>
                </a:lnTo>
                <a:lnTo>
                  <a:pt x="1038567" y="35839"/>
                </a:lnTo>
                <a:lnTo>
                  <a:pt x="103856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0403827" y="5012270"/>
            <a:ext cx="1038860" cy="407034"/>
          </a:xfrm>
          <a:custGeom>
            <a:avLst/>
            <a:gdLst/>
            <a:ahLst/>
            <a:cxnLst/>
            <a:rect l="l" t="t" r="r" b="b"/>
            <a:pathLst>
              <a:path w="1038859" h="407035">
                <a:moveTo>
                  <a:pt x="1038580" y="0"/>
                </a:moveTo>
                <a:lnTo>
                  <a:pt x="1020521" y="0"/>
                </a:lnTo>
                <a:lnTo>
                  <a:pt x="1020521" y="279"/>
                </a:lnTo>
                <a:lnTo>
                  <a:pt x="1002461" y="279"/>
                </a:lnTo>
                <a:lnTo>
                  <a:pt x="1002461" y="388899"/>
                </a:lnTo>
                <a:lnTo>
                  <a:pt x="36131" y="388899"/>
                </a:lnTo>
                <a:lnTo>
                  <a:pt x="36131" y="388340"/>
                </a:lnTo>
                <a:lnTo>
                  <a:pt x="1002461" y="388340"/>
                </a:lnTo>
                <a:lnTo>
                  <a:pt x="1002461" y="370281"/>
                </a:lnTo>
                <a:lnTo>
                  <a:pt x="36131" y="370281"/>
                </a:lnTo>
                <a:lnTo>
                  <a:pt x="36131" y="369849"/>
                </a:lnTo>
                <a:lnTo>
                  <a:pt x="36131" y="36131"/>
                </a:lnTo>
                <a:lnTo>
                  <a:pt x="1002461" y="36131"/>
                </a:lnTo>
                <a:lnTo>
                  <a:pt x="1002461" y="279"/>
                </a:lnTo>
                <a:lnTo>
                  <a:pt x="18072" y="279"/>
                </a:lnTo>
                <a:lnTo>
                  <a:pt x="0" y="279"/>
                </a:lnTo>
                <a:lnTo>
                  <a:pt x="0" y="35839"/>
                </a:lnTo>
                <a:lnTo>
                  <a:pt x="0" y="369849"/>
                </a:lnTo>
                <a:lnTo>
                  <a:pt x="0" y="406679"/>
                </a:lnTo>
                <a:lnTo>
                  <a:pt x="18072" y="406679"/>
                </a:lnTo>
                <a:lnTo>
                  <a:pt x="1020521" y="406679"/>
                </a:lnTo>
                <a:lnTo>
                  <a:pt x="1020521" y="406400"/>
                </a:lnTo>
                <a:lnTo>
                  <a:pt x="1038580" y="406400"/>
                </a:lnTo>
                <a:lnTo>
                  <a:pt x="1038580" y="370281"/>
                </a:lnTo>
                <a:lnTo>
                  <a:pt x="1020521" y="370281"/>
                </a:lnTo>
                <a:lnTo>
                  <a:pt x="1020521" y="369849"/>
                </a:lnTo>
                <a:lnTo>
                  <a:pt x="1038580" y="369849"/>
                </a:lnTo>
                <a:lnTo>
                  <a:pt x="1038580" y="36131"/>
                </a:lnTo>
                <a:lnTo>
                  <a:pt x="1038580" y="35839"/>
                </a:lnTo>
                <a:lnTo>
                  <a:pt x="103858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552460" y="6249530"/>
            <a:ext cx="2890520" cy="407034"/>
          </a:xfrm>
          <a:custGeom>
            <a:avLst/>
            <a:gdLst/>
            <a:ahLst/>
            <a:cxnLst/>
            <a:rect l="l" t="t" r="r" b="b"/>
            <a:pathLst>
              <a:path w="2890520" h="407034">
                <a:moveTo>
                  <a:pt x="2889948" y="0"/>
                </a:moveTo>
                <a:lnTo>
                  <a:pt x="2871889" y="0"/>
                </a:lnTo>
                <a:lnTo>
                  <a:pt x="2871889" y="279"/>
                </a:lnTo>
                <a:lnTo>
                  <a:pt x="2853829" y="279"/>
                </a:lnTo>
                <a:lnTo>
                  <a:pt x="2853829" y="388899"/>
                </a:lnTo>
                <a:lnTo>
                  <a:pt x="36118" y="388899"/>
                </a:lnTo>
                <a:lnTo>
                  <a:pt x="36118" y="388340"/>
                </a:lnTo>
                <a:lnTo>
                  <a:pt x="2853829" y="388340"/>
                </a:lnTo>
                <a:lnTo>
                  <a:pt x="2853829" y="370281"/>
                </a:lnTo>
                <a:lnTo>
                  <a:pt x="36118" y="370281"/>
                </a:lnTo>
                <a:lnTo>
                  <a:pt x="36118" y="369849"/>
                </a:lnTo>
                <a:lnTo>
                  <a:pt x="36118" y="36118"/>
                </a:lnTo>
                <a:lnTo>
                  <a:pt x="2853829" y="36118"/>
                </a:lnTo>
                <a:lnTo>
                  <a:pt x="2853829" y="279"/>
                </a:lnTo>
                <a:lnTo>
                  <a:pt x="18059" y="279"/>
                </a:lnTo>
                <a:lnTo>
                  <a:pt x="0" y="279"/>
                </a:lnTo>
                <a:lnTo>
                  <a:pt x="0" y="35839"/>
                </a:lnTo>
                <a:lnTo>
                  <a:pt x="0" y="369849"/>
                </a:lnTo>
                <a:lnTo>
                  <a:pt x="0" y="406679"/>
                </a:lnTo>
                <a:lnTo>
                  <a:pt x="18059" y="406679"/>
                </a:lnTo>
                <a:lnTo>
                  <a:pt x="2871889" y="406679"/>
                </a:lnTo>
                <a:lnTo>
                  <a:pt x="2871889" y="406400"/>
                </a:lnTo>
                <a:lnTo>
                  <a:pt x="2889948" y="406400"/>
                </a:lnTo>
                <a:lnTo>
                  <a:pt x="2889948" y="370281"/>
                </a:lnTo>
                <a:lnTo>
                  <a:pt x="2871889" y="370281"/>
                </a:lnTo>
                <a:lnTo>
                  <a:pt x="2871889" y="369849"/>
                </a:lnTo>
                <a:lnTo>
                  <a:pt x="2889948" y="369849"/>
                </a:lnTo>
                <a:lnTo>
                  <a:pt x="2889948" y="36118"/>
                </a:lnTo>
                <a:lnTo>
                  <a:pt x="2889948" y="35839"/>
                </a:lnTo>
                <a:lnTo>
                  <a:pt x="288994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768418" y="4343679"/>
            <a:ext cx="3053080" cy="3134360"/>
          </a:xfrm>
          <a:custGeom>
            <a:avLst/>
            <a:gdLst/>
            <a:ahLst/>
            <a:cxnLst/>
            <a:rect l="l" t="t" r="r" b="b"/>
            <a:pathLst>
              <a:path w="3053079" h="3134359">
                <a:moveTo>
                  <a:pt x="3052521" y="292"/>
                </a:moveTo>
                <a:lnTo>
                  <a:pt x="3034449" y="292"/>
                </a:lnTo>
                <a:lnTo>
                  <a:pt x="3034449" y="0"/>
                </a:lnTo>
                <a:lnTo>
                  <a:pt x="3016389" y="0"/>
                </a:lnTo>
                <a:lnTo>
                  <a:pt x="3016389" y="3116580"/>
                </a:lnTo>
                <a:lnTo>
                  <a:pt x="36118" y="3116580"/>
                </a:lnTo>
                <a:lnTo>
                  <a:pt x="36118" y="3116021"/>
                </a:lnTo>
                <a:lnTo>
                  <a:pt x="3016389" y="3116021"/>
                </a:lnTo>
                <a:lnTo>
                  <a:pt x="3016389" y="3097961"/>
                </a:lnTo>
                <a:lnTo>
                  <a:pt x="36118" y="3097961"/>
                </a:lnTo>
                <a:lnTo>
                  <a:pt x="36118" y="3097530"/>
                </a:lnTo>
                <a:lnTo>
                  <a:pt x="36118" y="36830"/>
                </a:lnTo>
                <a:lnTo>
                  <a:pt x="36118" y="36423"/>
                </a:lnTo>
                <a:lnTo>
                  <a:pt x="3016389" y="36423"/>
                </a:lnTo>
                <a:lnTo>
                  <a:pt x="3016389" y="18351"/>
                </a:lnTo>
                <a:lnTo>
                  <a:pt x="36118" y="18351"/>
                </a:lnTo>
                <a:lnTo>
                  <a:pt x="36118" y="17780"/>
                </a:lnTo>
                <a:lnTo>
                  <a:pt x="3016389" y="17780"/>
                </a:lnTo>
                <a:lnTo>
                  <a:pt x="3016389" y="0"/>
                </a:lnTo>
                <a:lnTo>
                  <a:pt x="18059" y="0"/>
                </a:lnTo>
                <a:lnTo>
                  <a:pt x="0" y="0"/>
                </a:lnTo>
                <a:lnTo>
                  <a:pt x="0" y="36830"/>
                </a:lnTo>
                <a:lnTo>
                  <a:pt x="0" y="3097530"/>
                </a:lnTo>
                <a:lnTo>
                  <a:pt x="0" y="3134360"/>
                </a:lnTo>
                <a:lnTo>
                  <a:pt x="18059" y="3134360"/>
                </a:lnTo>
                <a:lnTo>
                  <a:pt x="3034449" y="3134360"/>
                </a:lnTo>
                <a:lnTo>
                  <a:pt x="3034449" y="3134093"/>
                </a:lnTo>
                <a:lnTo>
                  <a:pt x="3052521" y="3134093"/>
                </a:lnTo>
                <a:lnTo>
                  <a:pt x="3052521" y="3097961"/>
                </a:lnTo>
                <a:lnTo>
                  <a:pt x="3034449" y="3097961"/>
                </a:lnTo>
                <a:lnTo>
                  <a:pt x="3034449" y="3097530"/>
                </a:lnTo>
                <a:lnTo>
                  <a:pt x="3052521" y="3097530"/>
                </a:lnTo>
                <a:lnTo>
                  <a:pt x="3052521" y="36830"/>
                </a:lnTo>
                <a:lnTo>
                  <a:pt x="3034449" y="36830"/>
                </a:lnTo>
                <a:lnTo>
                  <a:pt x="3034449" y="36423"/>
                </a:lnTo>
                <a:lnTo>
                  <a:pt x="3052521" y="36423"/>
                </a:lnTo>
                <a:lnTo>
                  <a:pt x="3052521" y="29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163339" y="3531171"/>
            <a:ext cx="8001634" cy="4822825"/>
          </a:xfrm>
          <a:custGeom>
            <a:avLst/>
            <a:gdLst/>
            <a:ahLst/>
            <a:cxnLst/>
            <a:rect l="l" t="t" r="r" b="b"/>
            <a:pathLst>
              <a:path w="8001634" h="4822825">
                <a:moveTo>
                  <a:pt x="8001559" y="0"/>
                </a:moveTo>
                <a:lnTo>
                  <a:pt x="7992529" y="0"/>
                </a:lnTo>
                <a:lnTo>
                  <a:pt x="7992529" y="571"/>
                </a:lnTo>
                <a:lnTo>
                  <a:pt x="7983499" y="571"/>
                </a:lnTo>
                <a:lnTo>
                  <a:pt x="7983499" y="4813871"/>
                </a:lnTo>
                <a:lnTo>
                  <a:pt x="18059" y="4813871"/>
                </a:lnTo>
                <a:lnTo>
                  <a:pt x="18059" y="4813579"/>
                </a:lnTo>
                <a:lnTo>
                  <a:pt x="7983499" y="4813579"/>
                </a:lnTo>
                <a:lnTo>
                  <a:pt x="7983499" y="4804549"/>
                </a:lnTo>
                <a:lnTo>
                  <a:pt x="18059" y="4804549"/>
                </a:lnTo>
                <a:lnTo>
                  <a:pt x="18059" y="18351"/>
                </a:lnTo>
                <a:lnTo>
                  <a:pt x="18059" y="18059"/>
                </a:lnTo>
                <a:lnTo>
                  <a:pt x="7983499" y="18059"/>
                </a:lnTo>
                <a:lnTo>
                  <a:pt x="7983499" y="571"/>
                </a:lnTo>
                <a:lnTo>
                  <a:pt x="9029" y="571"/>
                </a:lnTo>
                <a:lnTo>
                  <a:pt x="0" y="571"/>
                </a:lnTo>
                <a:lnTo>
                  <a:pt x="0" y="18351"/>
                </a:lnTo>
                <a:lnTo>
                  <a:pt x="0" y="4804981"/>
                </a:lnTo>
                <a:lnTo>
                  <a:pt x="0" y="4822761"/>
                </a:lnTo>
                <a:lnTo>
                  <a:pt x="9029" y="4822761"/>
                </a:lnTo>
                <a:lnTo>
                  <a:pt x="7992529" y="4822761"/>
                </a:lnTo>
                <a:lnTo>
                  <a:pt x="7992529" y="4822622"/>
                </a:lnTo>
                <a:lnTo>
                  <a:pt x="8001559" y="4822622"/>
                </a:lnTo>
                <a:lnTo>
                  <a:pt x="8001559" y="4804981"/>
                </a:lnTo>
                <a:lnTo>
                  <a:pt x="8001559" y="4804549"/>
                </a:lnTo>
                <a:lnTo>
                  <a:pt x="8001559" y="18351"/>
                </a:lnTo>
                <a:lnTo>
                  <a:pt x="7992529" y="18351"/>
                </a:lnTo>
                <a:lnTo>
                  <a:pt x="7992529" y="18059"/>
                </a:lnTo>
                <a:lnTo>
                  <a:pt x="8001559" y="18059"/>
                </a:lnTo>
                <a:lnTo>
                  <a:pt x="8001559" y="0"/>
                </a:lnTo>
                <a:close/>
              </a:path>
            </a:pathLst>
          </a:custGeom>
          <a:solidFill>
            <a:srgbClr val="444444"/>
          </a:solid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6" name="잉크 25">
                <a:extLst>
                  <a:ext uri="{FF2B5EF4-FFF2-40B4-BE49-F238E27FC236}">
                    <a16:creationId xmlns:a16="http://schemas.microsoft.com/office/drawing/2014/main" id="{4C9A448B-830F-32B1-47A8-378EDB36B3B5}"/>
                  </a:ext>
                </a:extLst>
              </p14:cNvPr>
              <p14:cNvContentPartPr/>
              <p14:nvPr/>
            </p14:nvContentPartPr>
            <p14:xfrm>
              <a:off x="11988100" y="177380"/>
              <a:ext cx="229680" cy="219600"/>
            </p14:xfrm>
          </p:contentPart>
        </mc:Choice>
        <mc:Fallback>
          <p:pic>
            <p:nvPicPr>
              <p:cNvPr id="26" name="잉크 25">
                <a:extLst>
                  <a:ext uri="{FF2B5EF4-FFF2-40B4-BE49-F238E27FC236}">
                    <a16:creationId xmlns:a16="http://schemas.microsoft.com/office/drawing/2014/main" id="{4C9A448B-830F-32B1-47A8-378EDB36B3B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952460" y="141740"/>
                <a:ext cx="301320" cy="2912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69136" y="705307"/>
            <a:ext cx="2809240" cy="368300"/>
          </a:xfrm>
          <a:custGeom>
            <a:avLst/>
            <a:gdLst/>
            <a:ahLst/>
            <a:cxnLst/>
            <a:rect l="l" t="t" r="r" b="b"/>
            <a:pathLst>
              <a:path w="2809240" h="368300">
                <a:moveTo>
                  <a:pt x="101193" y="32105"/>
                </a:moveTo>
                <a:lnTo>
                  <a:pt x="95097" y="32105"/>
                </a:lnTo>
                <a:lnTo>
                  <a:pt x="95097" y="97942"/>
                </a:lnTo>
                <a:lnTo>
                  <a:pt x="87725" y="148177"/>
                </a:lnTo>
                <a:lnTo>
                  <a:pt x="67513" y="195326"/>
                </a:lnTo>
                <a:lnTo>
                  <a:pt x="37318" y="234930"/>
                </a:lnTo>
                <a:lnTo>
                  <a:pt x="0" y="262534"/>
                </a:lnTo>
                <a:lnTo>
                  <a:pt x="20726" y="289356"/>
                </a:lnTo>
                <a:lnTo>
                  <a:pt x="53651" y="265392"/>
                </a:lnTo>
                <a:lnTo>
                  <a:pt x="81738" y="232044"/>
                </a:lnTo>
                <a:lnTo>
                  <a:pt x="103563" y="191537"/>
                </a:lnTo>
                <a:lnTo>
                  <a:pt x="112184" y="163830"/>
                </a:lnTo>
                <a:lnTo>
                  <a:pt x="106086" y="144480"/>
                </a:lnTo>
                <a:lnTo>
                  <a:pt x="101193" y="97942"/>
                </a:lnTo>
                <a:lnTo>
                  <a:pt x="101193" y="32105"/>
                </a:lnTo>
                <a:close/>
              </a:path>
              <a:path w="2809240" h="368300">
                <a:moveTo>
                  <a:pt x="128422" y="32105"/>
                </a:moveTo>
                <a:lnTo>
                  <a:pt x="122732" y="32105"/>
                </a:lnTo>
                <a:lnTo>
                  <a:pt x="122732" y="97942"/>
                </a:lnTo>
                <a:lnTo>
                  <a:pt x="117703" y="146095"/>
                </a:lnTo>
                <a:lnTo>
                  <a:pt x="119855" y="188169"/>
                </a:lnTo>
                <a:lnTo>
                  <a:pt x="141134" y="227041"/>
                </a:lnTo>
                <a:lnTo>
                  <a:pt x="168558" y="259123"/>
                </a:lnTo>
                <a:lnTo>
                  <a:pt x="200761" y="282448"/>
                </a:lnTo>
                <a:lnTo>
                  <a:pt x="221488" y="255625"/>
                </a:lnTo>
                <a:lnTo>
                  <a:pt x="185000" y="229101"/>
                </a:lnTo>
                <a:lnTo>
                  <a:pt x="155448" y="191261"/>
                </a:lnTo>
                <a:lnTo>
                  <a:pt x="135648" y="146183"/>
                </a:lnTo>
                <a:lnTo>
                  <a:pt x="128422" y="97942"/>
                </a:lnTo>
                <a:lnTo>
                  <a:pt x="128422" y="32105"/>
                </a:lnTo>
                <a:close/>
              </a:path>
              <a:path w="2809240" h="368300">
                <a:moveTo>
                  <a:pt x="122732" y="32105"/>
                </a:moveTo>
                <a:lnTo>
                  <a:pt x="101193" y="32105"/>
                </a:lnTo>
                <a:lnTo>
                  <a:pt x="101193" y="97942"/>
                </a:lnTo>
                <a:lnTo>
                  <a:pt x="106086" y="144480"/>
                </a:lnTo>
                <a:lnTo>
                  <a:pt x="112184" y="163830"/>
                </a:lnTo>
                <a:lnTo>
                  <a:pt x="117703" y="146095"/>
                </a:lnTo>
                <a:lnTo>
                  <a:pt x="122732" y="97942"/>
                </a:lnTo>
                <a:lnTo>
                  <a:pt x="122732" y="32105"/>
                </a:lnTo>
                <a:close/>
              </a:path>
              <a:path w="2809240" h="368300">
                <a:moveTo>
                  <a:pt x="287731" y="406"/>
                </a:moveTo>
                <a:lnTo>
                  <a:pt x="253593" y="406"/>
                </a:lnTo>
                <a:lnTo>
                  <a:pt x="253593" y="367791"/>
                </a:lnTo>
                <a:lnTo>
                  <a:pt x="287731" y="367791"/>
                </a:lnTo>
                <a:lnTo>
                  <a:pt x="287731" y="177596"/>
                </a:lnTo>
                <a:lnTo>
                  <a:pt x="279603" y="177596"/>
                </a:lnTo>
                <a:lnTo>
                  <a:pt x="279603" y="149148"/>
                </a:lnTo>
                <a:lnTo>
                  <a:pt x="287731" y="149148"/>
                </a:lnTo>
                <a:lnTo>
                  <a:pt x="287731" y="406"/>
                </a:lnTo>
                <a:close/>
              </a:path>
              <a:path w="2809240" h="368300">
                <a:moveTo>
                  <a:pt x="287731" y="149148"/>
                </a:moveTo>
                <a:lnTo>
                  <a:pt x="279603" y="149148"/>
                </a:lnTo>
                <a:lnTo>
                  <a:pt x="279603" y="177596"/>
                </a:lnTo>
                <a:lnTo>
                  <a:pt x="287731" y="177596"/>
                </a:lnTo>
                <a:lnTo>
                  <a:pt x="287731" y="149148"/>
                </a:lnTo>
                <a:close/>
              </a:path>
              <a:path w="2809240" h="368300">
                <a:moveTo>
                  <a:pt x="347878" y="149148"/>
                </a:moveTo>
                <a:lnTo>
                  <a:pt x="287731" y="149148"/>
                </a:lnTo>
                <a:lnTo>
                  <a:pt x="287731" y="177596"/>
                </a:lnTo>
                <a:lnTo>
                  <a:pt x="347878" y="177596"/>
                </a:lnTo>
                <a:lnTo>
                  <a:pt x="347878" y="149148"/>
                </a:lnTo>
                <a:close/>
              </a:path>
              <a:path w="2809240" h="368300">
                <a:moveTo>
                  <a:pt x="679469" y="0"/>
                </a:moveTo>
                <a:lnTo>
                  <a:pt x="645737" y="0"/>
                </a:lnTo>
                <a:lnTo>
                  <a:pt x="645737" y="368198"/>
                </a:lnTo>
                <a:lnTo>
                  <a:pt x="679469" y="368198"/>
                </a:lnTo>
                <a:lnTo>
                  <a:pt x="679469" y="0"/>
                </a:lnTo>
                <a:close/>
              </a:path>
              <a:path w="2809240" h="368300">
                <a:moveTo>
                  <a:pt x="485616" y="28448"/>
                </a:moveTo>
                <a:lnTo>
                  <a:pt x="448271" y="37477"/>
                </a:lnTo>
                <a:lnTo>
                  <a:pt x="418814" y="63195"/>
                </a:lnTo>
                <a:lnTo>
                  <a:pt x="399491" y="103543"/>
                </a:lnTo>
                <a:lnTo>
                  <a:pt x="392550" y="156464"/>
                </a:lnTo>
                <a:lnTo>
                  <a:pt x="399491" y="209619"/>
                </a:lnTo>
                <a:lnTo>
                  <a:pt x="418814" y="250088"/>
                </a:lnTo>
                <a:lnTo>
                  <a:pt x="448271" y="275850"/>
                </a:lnTo>
                <a:lnTo>
                  <a:pt x="485616" y="284886"/>
                </a:lnTo>
                <a:lnTo>
                  <a:pt x="523195" y="275850"/>
                </a:lnTo>
                <a:lnTo>
                  <a:pt x="546882" y="255219"/>
                </a:lnTo>
                <a:lnTo>
                  <a:pt x="485616" y="255219"/>
                </a:lnTo>
                <a:lnTo>
                  <a:pt x="461003" y="248189"/>
                </a:lnTo>
                <a:lnTo>
                  <a:pt x="441725" y="228244"/>
                </a:lnTo>
                <a:lnTo>
                  <a:pt x="429152" y="197097"/>
                </a:lnTo>
                <a:lnTo>
                  <a:pt x="424656" y="156464"/>
                </a:lnTo>
                <a:lnTo>
                  <a:pt x="429152" y="116192"/>
                </a:lnTo>
                <a:lnTo>
                  <a:pt x="441725" y="85445"/>
                </a:lnTo>
                <a:lnTo>
                  <a:pt x="461003" y="65824"/>
                </a:lnTo>
                <a:lnTo>
                  <a:pt x="485616" y="58927"/>
                </a:lnTo>
                <a:lnTo>
                  <a:pt x="547866" y="58927"/>
                </a:lnTo>
                <a:lnTo>
                  <a:pt x="523195" y="37477"/>
                </a:lnTo>
                <a:lnTo>
                  <a:pt x="485616" y="28448"/>
                </a:lnTo>
                <a:close/>
              </a:path>
              <a:path w="2809240" h="368300">
                <a:moveTo>
                  <a:pt x="547866" y="58927"/>
                </a:moveTo>
                <a:lnTo>
                  <a:pt x="485616" y="58927"/>
                </a:lnTo>
                <a:lnTo>
                  <a:pt x="510400" y="65824"/>
                </a:lnTo>
                <a:lnTo>
                  <a:pt x="529659" y="85445"/>
                </a:lnTo>
                <a:lnTo>
                  <a:pt x="542137" y="116192"/>
                </a:lnTo>
                <a:lnTo>
                  <a:pt x="546576" y="156464"/>
                </a:lnTo>
                <a:lnTo>
                  <a:pt x="542137" y="197097"/>
                </a:lnTo>
                <a:lnTo>
                  <a:pt x="529659" y="228244"/>
                </a:lnTo>
                <a:lnTo>
                  <a:pt x="510400" y="248189"/>
                </a:lnTo>
                <a:lnTo>
                  <a:pt x="485616" y="255219"/>
                </a:lnTo>
                <a:lnTo>
                  <a:pt x="546882" y="255219"/>
                </a:lnTo>
                <a:lnTo>
                  <a:pt x="552773" y="250088"/>
                </a:lnTo>
                <a:lnTo>
                  <a:pt x="572141" y="209619"/>
                </a:lnTo>
                <a:lnTo>
                  <a:pt x="579088" y="156464"/>
                </a:lnTo>
                <a:lnTo>
                  <a:pt x="572141" y="103543"/>
                </a:lnTo>
                <a:lnTo>
                  <a:pt x="552773" y="63195"/>
                </a:lnTo>
                <a:lnTo>
                  <a:pt x="547866" y="58927"/>
                </a:lnTo>
                <a:close/>
              </a:path>
              <a:path w="2809240" h="368300">
                <a:moveTo>
                  <a:pt x="1043978" y="31699"/>
                </a:moveTo>
                <a:lnTo>
                  <a:pt x="795667" y="31699"/>
                </a:lnTo>
                <a:lnTo>
                  <a:pt x="795667" y="225552"/>
                </a:lnTo>
                <a:lnTo>
                  <a:pt x="1048042" y="225552"/>
                </a:lnTo>
                <a:lnTo>
                  <a:pt x="1048042" y="206857"/>
                </a:lnTo>
                <a:lnTo>
                  <a:pt x="829805" y="206857"/>
                </a:lnTo>
                <a:lnTo>
                  <a:pt x="829805" y="140614"/>
                </a:lnTo>
                <a:lnTo>
                  <a:pt x="818832" y="140614"/>
                </a:lnTo>
                <a:lnTo>
                  <a:pt x="818832" y="113791"/>
                </a:lnTo>
                <a:lnTo>
                  <a:pt x="829805" y="113791"/>
                </a:lnTo>
                <a:lnTo>
                  <a:pt x="829805" y="59334"/>
                </a:lnTo>
                <a:lnTo>
                  <a:pt x="1043978" y="59334"/>
                </a:lnTo>
                <a:lnTo>
                  <a:pt x="1043978" y="31699"/>
                </a:lnTo>
                <a:close/>
              </a:path>
              <a:path w="2809240" h="368300">
                <a:moveTo>
                  <a:pt x="1048042" y="198323"/>
                </a:moveTo>
                <a:lnTo>
                  <a:pt x="829805" y="198323"/>
                </a:lnTo>
                <a:lnTo>
                  <a:pt x="829805" y="206857"/>
                </a:lnTo>
                <a:lnTo>
                  <a:pt x="1048042" y="206857"/>
                </a:lnTo>
                <a:lnTo>
                  <a:pt x="1048042" y="198323"/>
                </a:lnTo>
                <a:close/>
              </a:path>
              <a:path w="2809240" h="368300">
                <a:moveTo>
                  <a:pt x="829805" y="113791"/>
                </a:moveTo>
                <a:lnTo>
                  <a:pt x="818832" y="113791"/>
                </a:lnTo>
                <a:lnTo>
                  <a:pt x="818832" y="140614"/>
                </a:lnTo>
                <a:lnTo>
                  <a:pt x="829805" y="140614"/>
                </a:lnTo>
                <a:lnTo>
                  <a:pt x="829805" y="113791"/>
                </a:lnTo>
                <a:close/>
              </a:path>
              <a:path w="2809240" h="368300">
                <a:moveTo>
                  <a:pt x="1036256" y="113791"/>
                </a:moveTo>
                <a:lnTo>
                  <a:pt x="829805" y="113791"/>
                </a:lnTo>
                <a:lnTo>
                  <a:pt x="829805" y="140614"/>
                </a:lnTo>
                <a:lnTo>
                  <a:pt x="1036256" y="140614"/>
                </a:lnTo>
                <a:lnTo>
                  <a:pt x="1036256" y="113791"/>
                </a:lnTo>
                <a:close/>
              </a:path>
              <a:path w="2809240" h="368300">
                <a:moveTo>
                  <a:pt x="1085837" y="292608"/>
                </a:moveTo>
                <a:lnTo>
                  <a:pt x="752995" y="292608"/>
                </a:lnTo>
                <a:lnTo>
                  <a:pt x="752995" y="320649"/>
                </a:lnTo>
                <a:lnTo>
                  <a:pt x="1085837" y="320649"/>
                </a:lnTo>
                <a:lnTo>
                  <a:pt x="1085837" y="292608"/>
                </a:lnTo>
                <a:close/>
              </a:path>
              <a:path w="2809240" h="368300">
                <a:moveTo>
                  <a:pt x="1315929" y="43078"/>
                </a:moveTo>
                <a:lnTo>
                  <a:pt x="1239119" y="43078"/>
                </a:lnTo>
                <a:lnTo>
                  <a:pt x="1239119" y="69900"/>
                </a:lnTo>
                <a:lnTo>
                  <a:pt x="1425251" y="69900"/>
                </a:lnTo>
                <a:lnTo>
                  <a:pt x="1425251" y="62991"/>
                </a:lnTo>
                <a:lnTo>
                  <a:pt x="1315929" y="62991"/>
                </a:lnTo>
                <a:lnTo>
                  <a:pt x="1315929" y="43078"/>
                </a:lnTo>
                <a:close/>
              </a:path>
              <a:path w="2809240" h="368300">
                <a:moveTo>
                  <a:pt x="1348847" y="2032"/>
                </a:moveTo>
                <a:lnTo>
                  <a:pt x="1315929" y="2032"/>
                </a:lnTo>
                <a:lnTo>
                  <a:pt x="1315929" y="62991"/>
                </a:lnTo>
                <a:lnTo>
                  <a:pt x="1348847" y="62991"/>
                </a:lnTo>
                <a:lnTo>
                  <a:pt x="1348847" y="2032"/>
                </a:lnTo>
                <a:close/>
              </a:path>
              <a:path w="2809240" h="368300">
                <a:moveTo>
                  <a:pt x="1425251" y="43078"/>
                </a:moveTo>
                <a:lnTo>
                  <a:pt x="1348847" y="43078"/>
                </a:lnTo>
                <a:lnTo>
                  <a:pt x="1348847" y="62991"/>
                </a:lnTo>
                <a:lnTo>
                  <a:pt x="1425251" y="62991"/>
                </a:lnTo>
                <a:lnTo>
                  <a:pt x="1425251" y="43078"/>
                </a:lnTo>
                <a:close/>
              </a:path>
              <a:path w="2809240" h="368300">
                <a:moveTo>
                  <a:pt x="1332591" y="89001"/>
                </a:moveTo>
                <a:lnTo>
                  <a:pt x="1300791" y="93668"/>
                </a:lnTo>
                <a:lnTo>
                  <a:pt x="1276000" y="106832"/>
                </a:lnTo>
                <a:lnTo>
                  <a:pt x="1259897" y="127234"/>
                </a:lnTo>
                <a:lnTo>
                  <a:pt x="1254156" y="153619"/>
                </a:lnTo>
                <a:lnTo>
                  <a:pt x="1259897" y="180238"/>
                </a:lnTo>
                <a:lnTo>
                  <a:pt x="1276000" y="200761"/>
                </a:lnTo>
                <a:lnTo>
                  <a:pt x="1300791" y="213969"/>
                </a:lnTo>
                <a:lnTo>
                  <a:pt x="1332591" y="218643"/>
                </a:lnTo>
                <a:lnTo>
                  <a:pt x="1364157" y="213969"/>
                </a:lnTo>
                <a:lnTo>
                  <a:pt x="1388827" y="200761"/>
                </a:lnTo>
                <a:lnTo>
                  <a:pt x="1394869" y="193040"/>
                </a:lnTo>
                <a:lnTo>
                  <a:pt x="1332591" y="193040"/>
                </a:lnTo>
                <a:lnTo>
                  <a:pt x="1312862" y="190195"/>
                </a:lnTo>
                <a:lnTo>
                  <a:pt x="1297590" y="182168"/>
                </a:lnTo>
                <a:lnTo>
                  <a:pt x="1287729" y="169722"/>
                </a:lnTo>
                <a:lnTo>
                  <a:pt x="1284230" y="153619"/>
                </a:lnTo>
                <a:lnTo>
                  <a:pt x="1287729" y="137515"/>
                </a:lnTo>
                <a:lnTo>
                  <a:pt x="1297590" y="125069"/>
                </a:lnTo>
                <a:lnTo>
                  <a:pt x="1312862" y="117043"/>
                </a:lnTo>
                <a:lnTo>
                  <a:pt x="1332591" y="114198"/>
                </a:lnTo>
                <a:lnTo>
                  <a:pt x="1394625" y="114198"/>
                </a:lnTo>
                <a:lnTo>
                  <a:pt x="1388827" y="106832"/>
                </a:lnTo>
                <a:lnTo>
                  <a:pt x="1364157" y="93668"/>
                </a:lnTo>
                <a:lnTo>
                  <a:pt x="1332591" y="89001"/>
                </a:lnTo>
                <a:close/>
              </a:path>
              <a:path w="2809240" h="368300">
                <a:moveTo>
                  <a:pt x="1394625" y="114198"/>
                </a:moveTo>
                <a:lnTo>
                  <a:pt x="1332591" y="114198"/>
                </a:lnTo>
                <a:lnTo>
                  <a:pt x="1352086" y="117043"/>
                </a:lnTo>
                <a:lnTo>
                  <a:pt x="1367237" y="125069"/>
                </a:lnTo>
                <a:lnTo>
                  <a:pt x="1377054" y="137515"/>
                </a:lnTo>
                <a:lnTo>
                  <a:pt x="1380547" y="153619"/>
                </a:lnTo>
                <a:lnTo>
                  <a:pt x="1377054" y="169722"/>
                </a:lnTo>
                <a:lnTo>
                  <a:pt x="1367237" y="182168"/>
                </a:lnTo>
                <a:lnTo>
                  <a:pt x="1352086" y="190195"/>
                </a:lnTo>
                <a:lnTo>
                  <a:pt x="1332591" y="193040"/>
                </a:lnTo>
                <a:lnTo>
                  <a:pt x="1394869" y="193040"/>
                </a:lnTo>
                <a:lnTo>
                  <a:pt x="1404886" y="180238"/>
                </a:lnTo>
                <a:lnTo>
                  <a:pt x="1410620" y="153619"/>
                </a:lnTo>
                <a:lnTo>
                  <a:pt x="1404886" y="127234"/>
                </a:lnTo>
                <a:lnTo>
                  <a:pt x="1394625" y="114198"/>
                </a:lnTo>
                <a:close/>
              </a:path>
              <a:path w="2809240" h="368300">
                <a:moveTo>
                  <a:pt x="1550422" y="812"/>
                </a:moveTo>
                <a:lnTo>
                  <a:pt x="1518316" y="812"/>
                </a:lnTo>
                <a:lnTo>
                  <a:pt x="1518316" y="229209"/>
                </a:lnTo>
                <a:lnTo>
                  <a:pt x="1550422" y="229209"/>
                </a:lnTo>
                <a:lnTo>
                  <a:pt x="1550422" y="130860"/>
                </a:lnTo>
                <a:lnTo>
                  <a:pt x="1528070" y="130860"/>
                </a:lnTo>
                <a:lnTo>
                  <a:pt x="1528070" y="103632"/>
                </a:lnTo>
                <a:lnTo>
                  <a:pt x="1550422" y="103632"/>
                </a:lnTo>
                <a:lnTo>
                  <a:pt x="1550422" y="812"/>
                </a:lnTo>
                <a:close/>
              </a:path>
              <a:path w="2809240" h="368300">
                <a:moveTo>
                  <a:pt x="1472393" y="6908"/>
                </a:moveTo>
                <a:lnTo>
                  <a:pt x="1440694" y="6908"/>
                </a:lnTo>
                <a:lnTo>
                  <a:pt x="1440694" y="226771"/>
                </a:lnTo>
                <a:lnTo>
                  <a:pt x="1472393" y="226771"/>
                </a:lnTo>
                <a:lnTo>
                  <a:pt x="1472393" y="130860"/>
                </a:lnTo>
                <a:lnTo>
                  <a:pt x="1458575" y="130860"/>
                </a:lnTo>
                <a:lnTo>
                  <a:pt x="1458575" y="103632"/>
                </a:lnTo>
                <a:lnTo>
                  <a:pt x="1472393" y="103632"/>
                </a:lnTo>
                <a:lnTo>
                  <a:pt x="1472393" y="6908"/>
                </a:lnTo>
                <a:close/>
              </a:path>
              <a:path w="2809240" h="368300">
                <a:moveTo>
                  <a:pt x="1472393" y="103632"/>
                </a:moveTo>
                <a:lnTo>
                  <a:pt x="1458575" y="103632"/>
                </a:lnTo>
                <a:lnTo>
                  <a:pt x="1458575" y="130860"/>
                </a:lnTo>
                <a:lnTo>
                  <a:pt x="1472393" y="130860"/>
                </a:lnTo>
                <a:lnTo>
                  <a:pt x="1472393" y="103632"/>
                </a:lnTo>
                <a:close/>
              </a:path>
              <a:path w="2809240" h="368300">
                <a:moveTo>
                  <a:pt x="1518316" y="103632"/>
                </a:moveTo>
                <a:lnTo>
                  <a:pt x="1472393" y="103632"/>
                </a:lnTo>
                <a:lnTo>
                  <a:pt x="1472393" y="130860"/>
                </a:lnTo>
                <a:lnTo>
                  <a:pt x="1518316" y="130860"/>
                </a:lnTo>
                <a:lnTo>
                  <a:pt x="1518316" y="103632"/>
                </a:lnTo>
                <a:close/>
              </a:path>
              <a:path w="2809240" h="368300">
                <a:moveTo>
                  <a:pt x="1550422" y="103632"/>
                </a:moveTo>
                <a:lnTo>
                  <a:pt x="1528070" y="103632"/>
                </a:lnTo>
                <a:lnTo>
                  <a:pt x="1528070" y="130860"/>
                </a:lnTo>
                <a:lnTo>
                  <a:pt x="1550422" y="130860"/>
                </a:lnTo>
                <a:lnTo>
                  <a:pt x="1550422" y="103632"/>
                </a:lnTo>
                <a:close/>
              </a:path>
              <a:path w="2809240" h="368300">
                <a:moveTo>
                  <a:pt x="1550422" y="250748"/>
                </a:moveTo>
                <a:lnTo>
                  <a:pt x="1304143" y="250748"/>
                </a:lnTo>
                <a:lnTo>
                  <a:pt x="1304143" y="278384"/>
                </a:lnTo>
                <a:lnTo>
                  <a:pt x="1517097" y="278384"/>
                </a:lnTo>
                <a:lnTo>
                  <a:pt x="1517097" y="367791"/>
                </a:lnTo>
                <a:lnTo>
                  <a:pt x="1550422" y="367791"/>
                </a:lnTo>
                <a:lnTo>
                  <a:pt x="1550422" y="250748"/>
                </a:lnTo>
                <a:close/>
              </a:path>
              <a:path w="2809240" h="368300">
                <a:moveTo>
                  <a:pt x="1916150" y="812"/>
                </a:moveTo>
                <a:lnTo>
                  <a:pt x="1882012" y="812"/>
                </a:lnTo>
                <a:lnTo>
                  <a:pt x="1882012" y="209295"/>
                </a:lnTo>
                <a:lnTo>
                  <a:pt x="1916150" y="209295"/>
                </a:lnTo>
                <a:lnTo>
                  <a:pt x="1916150" y="812"/>
                </a:lnTo>
                <a:close/>
              </a:path>
              <a:path w="2809240" h="368300">
                <a:moveTo>
                  <a:pt x="1916150" y="230428"/>
                </a:moveTo>
                <a:lnTo>
                  <a:pt x="1678812" y="230428"/>
                </a:lnTo>
                <a:lnTo>
                  <a:pt x="1678812" y="362915"/>
                </a:lnTo>
                <a:lnTo>
                  <a:pt x="1916150" y="362915"/>
                </a:lnTo>
                <a:lnTo>
                  <a:pt x="1916150" y="335686"/>
                </a:lnTo>
                <a:lnTo>
                  <a:pt x="1711731" y="335686"/>
                </a:lnTo>
                <a:lnTo>
                  <a:pt x="1711731" y="257251"/>
                </a:lnTo>
                <a:lnTo>
                  <a:pt x="1916150" y="257251"/>
                </a:lnTo>
                <a:lnTo>
                  <a:pt x="1916150" y="230428"/>
                </a:lnTo>
                <a:close/>
              </a:path>
              <a:path w="2809240" h="368300">
                <a:moveTo>
                  <a:pt x="1916150" y="257251"/>
                </a:moveTo>
                <a:lnTo>
                  <a:pt x="1882825" y="257251"/>
                </a:lnTo>
                <a:lnTo>
                  <a:pt x="1882825" y="335686"/>
                </a:lnTo>
                <a:lnTo>
                  <a:pt x="1916150" y="335686"/>
                </a:lnTo>
                <a:lnTo>
                  <a:pt x="1916150" y="257251"/>
                </a:lnTo>
                <a:close/>
              </a:path>
              <a:path w="2809240" h="368300">
                <a:moveTo>
                  <a:pt x="1716608" y="14630"/>
                </a:moveTo>
                <a:lnTo>
                  <a:pt x="1710512" y="14630"/>
                </a:lnTo>
                <a:lnTo>
                  <a:pt x="1710512" y="50393"/>
                </a:lnTo>
                <a:lnTo>
                  <a:pt x="1703743" y="89465"/>
                </a:lnTo>
                <a:lnTo>
                  <a:pt x="1684705" y="124612"/>
                </a:lnTo>
                <a:lnTo>
                  <a:pt x="1655305" y="153435"/>
                </a:lnTo>
                <a:lnTo>
                  <a:pt x="1617446" y="173532"/>
                </a:lnTo>
                <a:lnTo>
                  <a:pt x="1634109" y="200355"/>
                </a:lnTo>
                <a:lnTo>
                  <a:pt x="1676660" y="176752"/>
                </a:lnTo>
                <a:lnTo>
                  <a:pt x="1709648" y="142290"/>
                </a:lnTo>
                <a:lnTo>
                  <a:pt x="1728038" y="105286"/>
                </a:lnTo>
                <a:lnTo>
                  <a:pt x="1724171" y="97828"/>
                </a:lnTo>
                <a:lnTo>
                  <a:pt x="1716608" y="50393"/>
                </a:lnTo>
                <a:lnTo>
                  <a:pt x="1716608" y="14630"/>
                </a:lnTo>
                <a:close/>
              </a:path>
              <a:path w="2809240" h="368300">
                <a:moveTo>
                  <a:pt x="1744243" y="14630"/>
                </a:moveTo>
                <a:lnTo>
                  <a:pt x="1738553" y="14630"/>
                </a:lnTo>
                <a:lnTo>
                  <a:pt x="1738553" y="50393"/>
                </a:lnTo>
                <a:lnTo>
                  <a:pt x="1730978" y="99371"/>
                </a:lnTo>
                <a:lnTo>
                  <a:pt x="1728038" y="105286"/>
                </a:lnTo>
                <a:lnTo>
                  <a:pt x="1745411" y="138785"/>
                </a:lnTo>
                <a:lnTo>
                  <a:pt x="1778158" y="171208"/>
                </a:lnTo>
                <a:lnTo>
                  <a:pt x="1820240" y="193040"/>
                </a:lnTo>
                <a:lnTo>
                  <a:pt x="1836902" y="166623"/>
                </a:lnTo>
                <a:lnTo>
                  <a:pt x="1799450" y="148062"/>
                </a:lnTo>
                <a:lnTo>
                  <a:pt x="1770151" y="121157"/>
                </a:lnTo>
                <a:lnTo>
                  <a:pt x="1751063" y="87928"/>
                </a:lnTo>
                <a:lnTo>
                  <a:pt x="1744243" y="50393"/>
                </a:lnTo>
                <a:lnTo>
                  <a:pt x="1744243" y="14630"/>
                </a:lnTo>
                <a:close/>
              </a:path>
              <a:path w="2809240" h="368300">
                <a:moveTo>
                  <a:pt x="1738553" y="14630"/>
                </a:moveTo>
                <a:lnTo>
                  <a:pt x="1716608" y="14630"/>
                </a:lnTo>
                <a:lnTo>
                  <a:pt x="1716608" y="50393"/>
                </a:lnTo>
                <a:lnTo>
                  <a:pt x="1724171" y="97828"/>
                </a:lnTo>
                <a:lnTo>
                  <a:pt x="1728038" y="105286"/>
                </a:lnTo>
                <a:lnTo>
                  <a:pt x="1730978" y="99371"/>
                </a:lnTo>
                <a:lnTo>
                  <a:pt x="1738553" y="50393"/>
                </a:lnTo>
                <a:lnTo>
                  <a:pt x="1738553" y="14630"/>
                </a:lnTo>
                <a:close/>
              </a:path>
              <a:path w="2809240" h="368300">
                <a:moveTo>
                  <a:pt x="2404306" y="406"/>
                </a:moveTo>
                <a:lnTo>
                  <a:pt x="2370575" y="406"/>
                </a:lnTo>
                <a:lnTo>
                  <a:pt x="2370575" y="367791"/>
                </a:lnTo>
                <a:lnTo>
                  <a:pt x="2404306" y="367791"/>
                </a:lnTo>
                <a:lnTo>
                  <a:pt x="2404306" y="406"/>
                </a:lnTo>
                <a:close/>
              </a:path>
              <a:path w="2809240" h="368300">
                <a:moveTo>
                  <a:pt x="2277510" y="39827"/>
                </a:moveTo>
                <a:lnTo>
                  <a:pt x="2262879" y="39827"/>
                </a:lnTo>
                <a:lnTo>
                  <a:pt x="2262879" y="45516"/>
                </a:lnTo>
                <a:lnTo>
                  <a:pt x="2258745" y="92625"/>
                </a:lnTo>
                <a:lnTo>
                  <a:pt x="2246202" y="136279"/>
                </a:lnTo>
                <a:lnTo>
                  <a:pt x="2225033" y="176276"/>
                </a:lnTo>
                <a:lnTo>
                  <a:pt x="2195025" y="212411"/>
                </a:lnTo>
                <a:lnTo>
                  <a:pt x="2155964" y="244483"/>
                </a:lnTo>
                <a:lnTo>
                  <a:pt x="2107634" y="272288"/>
                </a:lnTo>
                <a:lnTo>
                  <a:pt x="2125516" y="299516"/>
                </a:lnTo>
                <a:lnTo>
                  <a:pt x="2173616" y="271780"/>
                </a:lnTo>
                <a:lnTo>
                  <a:pt x="2213028" y="240355"/>
                </a:lnTo>
                <a:lnTo>
                  <a:pt x="2244223" y="205581"/>
                </a:lnTo>
                <a:lnTo>
                  <a:pt x="2267668" y="167800"/>
                </a:lnTo>
                <a:lnTo>
                  <a:pt x="2283834" y="127353"/>
                </a:lnTo>
                <a:lnTo>
                  <a:pt x="2293190" y="84582"/>
                </a:lnTo>
                <a:lnTo>
                  <a:pt x="2294343" y="67462"/>
                </a:lnTo>
                <a:lnTo>
                  <a:pt x="2277510" y="67462"/>
                </a:lnTo>
                <a:lnTo>
                  <a:pt x="2277510" y="39827"/>
                </a:lnTo>
                <a:close/>
              </a:path>
              <a:path w="2809240" h="368300">
                <a:moveTo>
                  <a:pt x="2262879" y="39827"/>
                </a:moveTo>
                <a:lnTo>
                  <a:pt x="2124297" y="39827"/>
                </a:lnTo>
                <a:lnTo>
                  <a:pt x="2124297" y="67462"/>
                </a:lnTo>
                <a:lnTo>
                  <a:pt x="2260953" y="67462"/>
                </a:lnTo>
                <a:lnTo>
                  <a:pt x="2262879" y="45516"/>
                </a:lnTo>
                <a:lnTo>
                  <a:pt x="2262879" y="39827"/>
                </a:lnTo>
                <a:close/>
              </a:path>
              <a:path w="2809240" h="368300">
                <a:moveTo>
                  <a:pt x="2296204" y="39827"/>
                </a:moveTo>
                <a:lnTo>
                  <a:pt x="2277510" y="39827"/>
                </a:lnTo>
                <a:lnTo>
                  <a:pt x="2277510" y="67462"/>
                </a:lnTo>
                <a:lnTo>
                  <a:pt x="2294343" y="67462"/>
                </a:lnTo>
                <a:lnTo>
                  <a:pt x="2296204" y="39827"/>
                </a:lnTo>
                <a:close/>
              </a:path>
              <a:path w="2809240" h="368300">
                <a:moveTo>
                  <a:pt x="2555455" y="7721"/>
                </a:moveTo>
                <a:lnTo>
                  <a:pt x="2522131" y="7721"/>
                </a:lnTo>
                <a:lnTo>
                  <a:pt x="2522131" y="130048"/>
                </a:lnTo>
                <a:lnTo>
                  <a:pt x="2771254" y="130048"/>
                </a:lnTo>
                <a:lnTo>
                  <a:pt x="2771254" y="114604"/>
                </a:lnTo>
                <a:lnTo>
                  <a:pt x="2555455" y="114604"/>
                </a:lnTo>
                <a:lnTo>
                  <a:pt x="2555455" y="7721"/>
                </a:lnTo>
                <a:close/>
              </a:path>
              <a:path w="2809240" h="368300">
                <a:moveTo>
                  <a:pt x="2771254" y="102412"/>
                </a:moveTo>
                <a:lnTo>
                  <a:pt x="2555455" y="102412"/>
                </a:lnTo>
                <a:lnTo>
                  <a:pt x="2555455" y="114604"/>
                </a:lnTo>
                <a:lnTo>
                  <a:pt x="2771254" y="114604"/>
                </a:lnTo>
                <a:lnTo>
                  <a:pt x="2771254" y="102412"/>
                </a:lnTo>
                <a:close/>
              </a:path>
              <a:path w="2809240" h="368300">
                <a:moveTo>
                  <a:pt x="2809049" y="172720"/>
                </a:moveTo>
                <a:lnTo>
                  <a:pt x="2477020" y="172720"/>
                </a:lnTo>
                <a:lnTo>
                  <a:pt x="2477020" y="199948"/>
                </a:lnTo>
                <a:lnTo>
                  <a:pt x="2809049" y="199948"/>
                </a:lnTo>
                <a:lnTo>
                  <a:pt x="2809049" y="172720"/>
                </a:lnTo>
                <a:close/>
              </a:path>
              <a:path w="2809240" h="368300">
                <a:moveTo>
                  <a:pt x="2642425" y="232867"/>
                </a:moveTo>
                <a:lnTo>
                  <a:pt x="2589650" y="237286"/>
                </a:lnTo>
                <a:lnTo>
                  <a:pt x="2550020" y="250240"/>
                </a:lnTo>
                <a:lnTo>
                  <a:pt x="2525096" y="271272"/>
                </a:lnTo>
                <a:lnTo>
                  <a:pt x="2516441" y="299923"/>
                </a:lnTo>
                <a:lnTo>
                  <a:pt x="2525096" y="328168"/>
                </a:lnTo>
                <a:lnTo>
                  <a:pt x="2550020" y="349097"/>
                </a:lnTo>
                <a:lnTo>
                  <a:pt x="2589650" y="362102"/>
                </a:lnTo>
                <a:lnTo>
                  <a:pt x="2642425" y="366572"/>
                </a:lnTo>
                <a:lnTo>
                  <a:pt x="2695200" y="362102"/>
                </a:lnTo>
                <a:lnTo>
                  <a:pt x="2734830" y="349097"/>
                </a:lnTo>
                <a:lnTo>
                  <a:pt x="2745961" y="339750"/>
                </a:lnTo>
                <a:lnTo>
                  <a:pt x="2642425" y="339750"/>
                </a:lnTo>
                <a:lnTo>
                  <a:pt x="2603900" y="337070"/>
                </a:lnTo>
                <a:lnTo>
                  <a:pt x="2575013" y="329285"/>
                </a:lnTo>
                <a:lnTo>
                  <a:pt x="2556871" y="316776"/>
                </a:lnTo>
                <a:lnTo>
                  <a:pt x="2550579" y="299923"/>
                </a:lnTo>
                <a:lnTo>
                  <a:pt x="2556871" y="282600"/>
                </a:lnTo>
                <a:lnTo>
                  <a:pt x="2575013" y="269849"/>
                </a:lnTo>
                <a:lnTo>
                  <a:pt x="2603900" y="261975"/>
                </a:lnTo>
                <a:lnTo>
                  <a:pt x="2642425" y="259283"/>
                </a:lnTo>
                <a:lnTo>
                  <a:pt x="2745546" y="259283"/>
                </a:lnTo>
                <a:lnTo>
                  <a:pt x="2734830" y="250240"/>
                </a:lnTo>
                <a:lnTo>
                  <a:pt x="2695200" y="237286"/>
                </a:lnTo>
                <a:lnTo>
                  <a:pt x="2642425" y="232867"/>
                </a:lnTo>
                <a:close/>
              </a:path>
              <a:path w="2809240" h="368300">
                <a:moveTo>
                  <a:pt x="2745546" y="259283"/>
                </a:moveTo>
                <a:lnTo>
                  <a:pt x="2642425" y="259283"/>
                </a:lnTo>
                <a:lnTo>
                  <a:pt x="2681122" y="261975"/>
                </a:lnTo>
                <a:lnTo>
                  <a:pt x="2709989" y="269849"/>
                </a:lnTo>
                <a:lnTo>
                  <a:pt x="2728036" y="282600"/>
                </a:lnTo>
                <a:lnTo>
                  <a:pt x="2734271" y="299923"/>
                </a:lnTo>
                <a:lnTo>
                  <a:pt x="2728036" y="316776"/>
                </a:lnTo>
                <a:lnTo>
                  <a:pt x="2709989" y="329285"/>
                </a:lnTo>
                <a:lnTo>
                  <a:pt x="2681122" y="337070"/>
                </a:lnTo>
                <a:lnTo>
                  <a:pt x="2642425" y="339750"/>
                </a:lnTo>
                <a:lnTo>
                  <a:pt x="2745961" y="339750"/>
                </a:lnTo>
                <a:lnTo>
                  <a:pt x="2759754" y="328168"/>
                </a:lnTo>
                <a:lnTo>
                  <a:pt x="2768409" y="299923"/>
                </a:lnTo>
                <a:lnTo>
                  <a:pt x="2759754" y="271272"/>
                </a:lnTo>
                <a:lnTo>
                  <a:pt x="2745546" y="2592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62482" y="425132"/>
            <a:ext cx="2629698" cy="174117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558800" y="0"/>
            <a:ext cx="355600" cy="1041400"/>
          </a:xfrm>
          <a:custGeom>
            <a:avLst/>
            <a:gdLst/>
            <a:ahLst/>
            <a:cxnLst/>
            <a:rect l="l" t="t" r="r" b="b"/>
            <a:pathLst>
              <a:path w="355600" h="1041400">
                <a:moveTo>
                  <a:pt x="355600" y="0"/>
                </a:moveTo>
                <a:lnTo>
                  <a:pt x="0" y="0"/>
                </a:lnTo>
                <a:lnTo>
                  <a:pt x="0" y="1041400"/>
                </a:lnTo>
                <a:lnTo>
                  <a:pt x="355600" y="1041400"/>
                </a:lnTo>
                <a:lnTo>
                  <a:pt x="355600" y="0"/>
                </a:lnTo>
                <a:close/>
              </a:path>
            </a:pathLst>
          </a:custGeom>
          <a:solidFill>
            <a:srgbClr val="EDF8F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431800" y="2032000"/>
            <a:ext cx="3454400" cy="2806700"/>
            <a:chOff x="431800" y="2032000"/>
            <a:chExt cx="3454400" cy="2806700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31800" y="2032000"/>
              <a:ext cx="3454400" cy="2806700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482600" y="2336800"/>
              <a:ext cx="3352800" cy="2400300"/>
            </a:xfrm>
            <a:custGeom>
              <a:avLst/>
              <a:gdLst/>
              <a:ahLst/>
              <a:cxnLst/>
              <a:rect l="l" t="t" r="r" b="b"/>
              <a:pathLst>
                <a:path w="3352800" h="2400300">
                  <a:moveTo>
                    <a:pt x="0" y="2400300"/>
                  </a:moveTo>
                  <a:lnTo>
                    <a:pt x="3352800" y="2400300"/>
                  </a:lnTo>
                  <a:lnTo>
                    <a:pt x="3352800" y="0"/>
                  </a:lnTo>
                  <a:lnTo>
                    <a:pt x="0" y="0"/>
                  </a:lnTo>
                  <a:lnTo>
                    <a:pt x="0" y="2400300"/>
                  </a:lnTo>
                  <a:close/>
                </a:path>
              </a:pathLst>
            </a:custGeom>
            <a:solidFill>
              <a:srgbClr val="F7FA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520700" y="5702300"/>
            <a:ext cx="3454400" cy="2806700"/>
            <a:chOff x="520700" y="5702300"/>
            <a:chExt cx="3454400" cy="2806700"/>
          </a:xfrm>
        </p:grpSpPr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0700" y="5702300"/>
              <a:ext cx="3454400" cy="2806700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571500" y="6007100"/>
              <a:ext cx="3352800" cy="2400300"/>
            </a:xfrm>
            <a:custGeom>
              <a:avLst/>
              <a:gdLst/>
              <a:ahLst/>
              <a:cxnLst/>
              <a:rect l="l" t="t" r="r" b="b"/>
              <a:pathLst>
                <a:path w="3352800" h="2400300">
                  <a:moveTo>
                    <a:pt x="0" y="2400300"/>
                  </a:moveTo>
                  <a:lnTo>
                    <a:pt x="3352800" y="2400300"/>
                  </a:lnTo>
                  <a:lnTo>
                    <a:pt x="3352800" y="0"/>
                  </a:lnTo>
                  <a:lnTo>
                    <a:pt x="0" y="0"/>
                  </a:lnTo>
                  <a:lnTo>
                    <a:pt x="0" y="2400300"/>
                  </a:lnTo>
                  <a:close/>
                </a:path>
              </a:pathLst>
            </a:custGeom>
            <a:solidFill>
              <a:srgbClr val="F7FA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" name="object 11"/>
          <p:cNvGrpSpPr/>
          <p:nvPr/>
        </p:nvGrpSpPr>
        <p:grpSpPr>
          <a:xfrm>
            <a:off x="4533900" y="2032000"/>
            <a:ext cx="3454400" cy="2806700"/>
            <a:chOff x="4533900" y="2032000"/>
            <a:chExt cx="3454400" cy="2806700"/>
          </a:xfrm>
        </p:grpSpPr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33900" y="2032000"/>
              <a:ext cx="3454400" cy="2806700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4584700" y="2336800"/>
              <a:ext cx="3352800" cy="2400300"/>
            </a:xfrm>
            <a:custGeom>
              <a:avLst/>
              <a:gdLst/>
              <a:ahLst/>
              <a:cxnLst/>
              <a:rect l="l" t="t" r="r" b="b"/>
              <a:pathLst>
                <a:path w="3352800" h="2400300">
                  <a:moveTo>
                    <a:pt x="0" y="2400300"/>
                  </a:moveTo>
                  <a:lnTo>
                    <a:pt x="3352800" y="2400300"/>
                  </a:lnTo>
                  <a:lnTo>
                    <a:pt x="3352800" y="0"/>
                  </a:lnTo>
                  <a:lnTo>
                    <a:pt x="0" y="0"/>
                  </a:lnTo>
                  <a:lnTo>
                    <a:pt x="0" y="2400300"/>
                  </a:lnTo>
                  <a:close/>
                </a:path>
              </a:pathLst>
            </a:custGeom>
            <a:solidFill>
              <a:srgbClr val="F7FA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" name="object 14"/>
          <p:cNvGrpSpPr/>
          <p:nvPr/>
        </p:nvGrpSpPr>
        <p:grpSpPr>
          <a:xfrm>
            <a:off x="8826500" y="2032000"/>
            <a:ext cx="3454400" cy="2806700"/>
            <a:chOff x="8826500" y="2032000"/>
            <a:chExt cx="3454400" cy="2806700"/>
          </a:xfrm>
        </p:grpSpPr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826500" y="2032000"/>
              <a:ext cx="3454400" cy="2806700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8877300" y="2336800"/>
              <a:ext cx="3352800" cy="2400300"/>
            </a:xfrm>
            <a:custGeom>
              <a:avLst/>
              <a:gdLst/>
              <a:ahLst/>
              <a:cxnLst/>
              <a:rect l="l" t="t" r="r" b="b"/>
              <a:pathLst>
                <a:path w="3352800" h="2400300">
                  <a:moveTo>
                    <a:pt x="0" y="2400300"/>
                  </a:moveTo>
                  <a:lnTo>
                    <a:pt x="3352800" y="2400300"/>
                  </a:lnTo>
                  <a:lnTo>
                    <a:pt x="3352800" y="0"/>
                  </a:lnTo>
                  <a:lnTo>
                    <a:pt x="0" y="0"/>
                  </a:lnTo>
                  <a:lnTo>
                    <a:pt x="0" y="2400300"/>
                  </a:lnTo>
                  <a:close/>
                </a:path>
              </a:pathLst>
            </a:custGeom>
            <a:solidFill>
              <a:srgbClr val="F7FA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7" name="object 17"/>
          <p:cNvGrpSpPr/>
          <p:nvPr/>
        </p:nvGrpSpPr>
        <p:grpSpPr>
          <a:xfrm>
            <a:off x="4533900" y="5702300"/>
            <a:ext cx="3454400" cy="2806700"/>
            <a:chOff x="4533900" y="5702300"/>
            <a:chExt cx="3454400" cy="2806700"/>
          </a:xfrm>
        </p:grpSpPr>
        <p:pic>
          <p:nvPicPr>
            <p:cNvPr id="18" name="object 1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33900" y="5702300"/>
              <a:ext cx="3454400" cy="2806700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4584700" y="6007100"/>
              <a:ext cx="3352800" cy="2400300"/>
            </a:xfrm>
            <a:custGeom>
              <a:avLst/>
              <a:gdLst/>
              <a:ahLst/>
              <a:cxnLst/>
              <a:rect l="l" t="t" r="r" b="b"/>
              <a:pathLst>
                <a:path w="3352800" h="2400300">
                  <a:moveTo>
                    <a:pt x="0" y="2400300"/>
                  </a:moveTo>
                  <a:lnTo>
                    <a:pt x="3352800" y="2400300"/>
                  </a:lnTo>
                  <a:lnTo>
                    <a:pt x="3352800" y="0"/>
                  </a:lnTo>
                  <a:lnTo>
                    <a:pt x="0" y="0"/>
                  </a:lnTo>
                  <a:lnTo>
                    <a:pt x="0" y="2400300"/>
                  </a:lnTo>
                  <a:close/>
                </a:path>
              </a:pathLst>
            </a:custGeom>
            <a:solidFill>
              <a:srgbClr val="F7FA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0" name="object 20"/>
          <p:cNvGrpSpPr/>
          <p:nvPr/>
        </p:nvGrpSpPr>
        <p:grpSpPr>
          <a:xfrm>
            <a:off x="8826500" y="5702300"/>
            <a:ext cx="3454400" cy="2806700"/>
            <a:chOff x="8826500" y="5702300"/>
            <a:chExt cx="3454400" cy="2806700"/>
          </a:xfrm>
        </p:grpSpPr>
        <p:pic>
          <p:nvPicPr>
            <p:cNvPr id="21" name="object 2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826500" y="5702300"/>
              <a:ext cx="3454400" cy="2806700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8877300" y="6007100"/>
              <a:ext cx="3352800" cy="2400300"/>
            </a:xfrm>
            <a:custGeom>
              <a:avLst/>
              <a:gdLst/>
              <a:ahLst/>
              <a:cxnLst/>
              <a:rect l="l" t="t" r="r" b="b"/>
              <a:pathLst>
                <a:path w="3352800" h="2400300">
                  <a:moveTo>
                    <a:pt x="0" y="2400300"/>
                  </a:moveTo>
                  <a:lnTo>
                    <a:pt x="3352800" y="2400300"/>
                  </a:lnTo>
                  <a:lnTo>
                    <a:pt x="3352800" y="0"/>
                  </a:lnTo>
                  <a:lnTo>
                    <a:pt x="0" y="0"/>
                  </a:lnTo>
                  <a:lnTo>
                    <a:pt x="0" y="2400300"/>
                  </a:lnTo>
                  <a:close/>
                </a:path>
              </a:pathLst>
            </a:custGeom>
            <a:solidFill>
              <a:srgbClr val="F7FA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9410191" y="6462877"/>
              <a:ext cx="2083435" cy="283210"/>
            </a:xfrm>
            <a:custGeom>
              <a:avLst/>
              <a:gdLst/>
              <a:ahLst/>
              <a:cxnLst/>
              <a:rect l="l" t="t" r="r" b="b"/>
              <a:pathLst>
                <a:path w="2083434" h="283209">
                  <a:moveTo>
                    <a:pt x="99059" y="178612"/>
                  </a:moveTo>
                  <a:lnTo>
                    <a:pt x="57607" y="178612"/>
                  </a:lnTo>
                  <a:lnTo>
                    <a:pt x="57607" y="282549"/>
                  </a:lnTo>
                  <a:lnTo>
                    <a:pt x="99059" y="282549"/>
                  </a:lnTo>
                  <a:lnTo>
                    <a:pt x="99059" y="178612"/>
                  </a:lnTo>
                  <a:close/>
                </a:path>
                <a:path w="2083434" h="283209">
                  <a:moveTo>
                    <a:pt x="196596" y="178612"/>
                  </a:moveTo>
                  <a:lnTo>
                    <a:pt x="155143" y="178612"/>
                  </a:lnTo>
                  <a:lnTo>
                    <a:pt x="155143" y="282549"/>
                  </a:lnTo>
                  <a:lnTo>
                    <a:pt x="196596" y="282549"/>
                  </a:lnTo>
                  <a:lnTo>
                    <a:pt x="196596" y="178612"/>
                  </a:lnTo>
                  <a:close/>
                </a:path>
                <a:path w="2083434" h="283209">
                  <a:moveTo>
                    <a:pt x="255727" y="157276"/>
                  </a:moveTo>
                  <a:lnTo>
                    <a:pt x="0" y="157276"/>
                  </a:lnTo>
                  <a:lnTo>
                    <a:pt x="0" y="189890"/>
                  </a:lnTo>
                  <a:lnTo>
                    <a:pt x="57607" y="189890"/>
                  </a:lnTo>
                  <a:lnTo>
                    <a:pt x="57607" y="178612"/>
                  </a:lnTo>
                  <a:lnTo>
                    <a:pt x="255727" y="178612"/>
                  </a:lnTo>
                  <a:lnTo>
                    <a:pt x="255727" y="157276"/>
                  </a:lnTo>
                  <a:close/>
                </a:path>
                <a:path w="2083434" h="283209">
                  <a:moveTo>
                    <a:pt x="155143" y="178612"/>
                  </a:moveTo>
                  <a:lnTo>
                    <a:pt x="99059" y="178612"/>
                  </a:lnTo>
                  <a:lnTo>
                    <a:pt x="99059" y="189890"/>
                  </a:lnTo>
                  <a:lnTo>
                    <a:pt x="155143" y="189890"/>
                  </a:lnTo>
                  <a:lnTo>
                    <a:pt x="155143" y="178612"/>
                  </a:lnTo>
                  <a:close/>
                </a:path>
                <a:path w="2083434" h="283209">
                  <a:moveTo>
                    <a:pt x="255727" y="178612"/>
                  </a:moveTo>
                  <a:lnTo>
                    <a:pt x="196596" y="178612"/>
                  </a:lnTo>
                  <a:lnTo>
                    <a:pt x="196596" y="189890"/>
                  </a:lnTo>
                  <a:lnTo>
                    <a:pt x="255727" y="189890"/>
                  </a:lnTo>
                  <a:lnTo>
                    <a:pt x="255727" y="178612"/>
                  </a:lnTo>
                  <a:close/>
                </a:path>
                <a:path w="2083434" h="283209">
                  <a:moveTo>
                    <a:pt x="127101" y="9753"/>
                  </a:moveTo>
                  <a:lnTo>
                    <a:pt x="85863" y="14216"/>
                  </a:lnTo>
                  <a:lnTo>
                    <a:pt x="53682" y="26936"/>
                  </a:lnTo>
                  <a:lnTo>
                    <a:pt x="32761" y="46915"/>
                  </a:lnTo>
                  <a:lnTo>
                    <a:pt x="25298" y="73152"/>
                  </a:lnTo>
                  <a:lnTo>
                    <a:pt x="32761" y="99036"/>
                  </a:lnTo>
                  <a:lnTo>
                    <a:pt x="53682" y="118833"/>
                  </a:lnTo>
                  <a:lnTo>
                    <a:pt x="85863" y="131487"/>
                  </a:lnTo>
                  <a:lnTo>
                    <a:pt x="127101" y="135940"/>
                  </a:lnTo>
                  <a:lnTo>
                    <a:pt x="168516" y="131487"/>
                  </a:lnTo>
                  <a:lnTo>
                    <a:pt x="200787" y="118833"/>
                  </a:lnTo>
                  <a:lnTo>
                    <a:pt x="216554" y="103936"/>
                  </a:lnTo>
                  <a:lnTo>
                    <a:pt x="127101" y="103936"/>
                  </a:lnTo>
                  <a:lnTo>
                    <a:pt x="102112" y="101912"/>
                  </a:lnTo>
                  <a:lnTo>
                    <a:pt x="83096" y="95973"/>
                  </a:lnTo>
                  <a:lnTo>
                    <a:pt x="70994" y="86320"/>
                  </a:lnTo>
                  <a:lnTo>
                    <a:pt x="66751" y="73152"/>
                  </a:lnTo>
                  <a:lnTo>
                    <a:pt x="70994" y="59807"/>
                  </a:lnTo>
                  <a:lnTo>
                    <a:pt x="83096" y="50063"/>
                  </a:lnTo>
                  <a:lnTo>
                    <a:pt x="102112" y="44091"/>
                  </a:lnTo>
                  <a:lnTo>
                    <a:pt x="127101" y="42062"/>
                  </a:lnTo>
                  <a:lnTo>
                    <a:pt x="216651" y="42062"/>
                  </a:lnTo>
                  <a:lnTo>
                    <a:pt x="200787" y="26936"/>
                  </a:lnTo>
                  <a:lnTo>
                    <a:pt x="168516" y="14216"/>
                  </a:lnTo>
                  <a:lnTo>
                    <a:pt x="127101" y="9753"/>
                  </a:lnTo>
                  <a:close/>
                </a:path>
                <a:path w="2083434" h="283209">
                  <a:moveTo>
                    <a:pt x="216651" y="42062"/>
                  </a:moveTo>
                  <a:lnTo>
                    <a:pt x="127101" y="42062"/>
                  </a:lnTo>
                  <a:lnTo>
                    <a:pt x="152219" y="44091"/>
                  </a:lnTo>
                  <a:lnTo>
                    <a:pt x="171221" y="50063"/>
                  </a:lnTo>
                  <a:lnTo>
                    <a:pt x="183251" y="59807"/>
                  </a:lnTo>
                  <a:lnTo>
                    <a:pt x="187452" y="73152"/>
                  </a:lnTo>
                  <a:lnTo>
                    <a:pt x="183251" y="86320"/>
                  </a:lnTo>
                  <a:lnTo>
                    <a:pt x="171221" y="95973"/>
                  </a:lnTo>
                  <a:lnTo>
                    <a:pt x="152219" y="101912"/>
                  </a:lnTo>
                  <a:lnTo>
                    <a:pt x="127101" y="103936"/>
                  </a:lnTo>
                  <a:lnTo>
                    <a:pt x="216554" y="103936"/>
                  </a:lnTo>
                  <a:lnTo>
                    <a:pt x="221742" y="99036"/>
                  </a:lnTo>
                  <a:lnTo>
                    <a:pt x="229209" y="73152"/>
                  </a:lnTo>
                  <a:lnTo>
                    <a:pt x="221742" y="46915"/>
                  </a:lnTo>
                  <a:lnTo>
                    <a:pt x="216651" y="42062"/>
                  </a:lnTo>
                  <a:close/>
                </a:path>
                <a:path w="2083434" h="283209">
                  <a:moveTo>
                    <a:pt x="517221" y="0"/>
                  </a:moveTo>
                  <a:lnTo>
                    <a:pt x="476683" y="0"/>
                  </a:lnTo>
                  <a:lnTo>
                    <a:pt x="476683" y="283159"/>
                  </a:lnTo>
                  <a:lnTo>
                    <a:pt x="517221" y="283159"/>
                  </a:lnTo>
                  <a:lnTo>
                    <a:pt x="517221" y="131368"/>
                  </a:lnTo>
                  <a:lnTo>
                    <a:pt x="486132" y="131368"/>
                  </a:lnTo>
                  <a:lnTo>
                    <a:pt x="486132" y="98755"/>
                  </a:lnTo>
                  <a:lnTo>
                    <a:pt x="517221" y="98755"/>
                  </a:lnTo>
                  <a:lnTo>
                    <a:pt x="517221" y="0"/>
                  </a:lnTo>
                  <a:close/>
                </a:path>
                <a:path w="2083434" h="283209">
                  <a:moveTo>
                    <a:pt x="355068" y="44805"/>
                  </a:moveTo>
                  <a:lnTo>
                    <a:pt x="345619" y="44805"/>
                  </a:lnTo>
                  <a:lnTo>
                    <a:pt x="345619" y="69799"/>
                  </a:lnTo>
                  <a:lnTo>
                    <a:pt x="341404" y="108885"/>
                  </a:lnTo>
                  <a:lnTo>
                    <a:pt x="328588" y="145427"/>
                  </a:lnTo>
                  <a:lnTo>
                    <a:pt x="306914" y="176312"/>
                  </a:lnTo>
                  <a:lnTo>
                    <a:pt x="276125" y="198424"/>
                  </a:lnTo>
                  <a:lnTo>
                    <a:pt x="299899" y="230428"/>
                  </a:lnTo>
                  <a:lnTo>
                    <a:pt x="334289" y="204087"/>
                  </a:lnTo>
                  <a:lnTo>
                    <a:pt x="358535" y="166230"/>
                  </a:lnTo>
                  <a:lnTo>
                    <a:pt x="366647" y="140289"/>
                  </a:lnTo>
                  <a:lnTo>
                    <a:pt x="359706" y="118638"/>
                  </a:lnTo>
                  <a:lnTo>
                    <a:pt x="355068" y="69799"/>
                  </a:lnTo>
                  <a:lnTo>
                    <a:pt x="355068" y="44805"/>
                  </a:lnTo>
                  <a:close/>
                </a:path>
                <a:path w="2083434" h="283209">
                  <a:moveTo>
                    <a:pt x="386767" y="44805"/>
                  </a:moveTo>
                  <a:lnTo>
                    <a:pt x="377623" y="44805"/>
                  </a:lnTo>
                  <a:lnTo>
                    <a:pt x="377623" y="69799"/>
                  </a:lnTo>
                  <a:lnTo>
                    <a:pt x="372894" y="120315"/>
                  </a:lnTo>
                  <a:lnTo>
                    <a:pt x="366647" y="140289"/>
                  </a:lnTo>
                  <a:lnTo>
                    <a:pt x="373889" y="162877"/>
                  </a:lnTo>
                  <a:lnTo>
                    <a:pt x="398016" y="199286"/>
                  </a:lnTo>
                  <a:lnTo>
                    <a:pt x="432487" y="224637"/>
                  </a:lnTo>
                  <a:lnTo>
                    <a:pt x="455956" y="192938"/>
                  </a:lnTo>
                  <a:lnTo>
                    <a:pt x="425215" y="171683"/>
                  </a:lnTo>
                  <a:lnTo>
                    <a:pt x="403645" y="141998"/>
                  </a:lnTo>
                  <a:lnTo>
                    <a:pt x="390934" y="106999"/>
                  </a:lnTo>
                  <a:lnTo>
                    <a:pt x="386767" y="69799"/>
                  </a:lnTo>
                  <a:lnTo>
                    <a:pt x="386767" y="44805"/>
                  </a:lnTo>
                  <a:close/>
                </a:path>
                <a:path w="2083434" h="283209">
                  <a:moveTo>
                    <a:pt x="377623" y="44805"/>
                  </a:moveTo>
                  <a:lnTo>
                    <a:pt x="355068" y="44805"/>
                  </a:lnTo>
                  <a:lnTo>
                    <a:pt x="355068" y="69799"/>
                  </a:lnTo>
                  <a:lnTo>
                    <a:pt x="359706" y="118638"/>
                  </a:lnTo>
                  <a:lnTo>
                    <a:pt x="366647" y="140289"/>
                  </a:lnTo>
                  <a:lnTo>
                    <a:pt x="372894" y="120315"/>
                  </a:lnTo>
                  <a:lnTo>
                    <a:pt x="377623" y="69799"/>
                  </a:lnTo>
                  <a:lnTo>
                    <a:pt x="377623" y="44805"/>
                  </a:lnTo>
                  <a:close/>
                </a:path>
                <a:path w="2083434" h="283209">
                  <a:moveTo>
                    <a:pt x="476683" y="98755"/>
                  </a:moveTo>
                  <a:lnTo>
                    <a:pt x="427305" y="98755"/>
                  </a:lnTo>
                  <a:lnTo>
                    <a:pt x="427305" y="131368"/>
                  </a:lnTo>
                  <a:lnTo>
                    <a:pt x="476683" y="131368"/>
                  </a:lnTo>
                  <a:lnTo>
                    <a:pt x="476683" y="98755"/>
                  </a:lnTo>
                  <a:close/>
                </a:path>
                <a:path w="2083434" h="283209">
                  <a:moveTo>
                    <a:pt x="517221" y="98755"/>
                  </a:moveTo>
                  <a:lnTo>
                    <a:pt x="486132" y="98755"/>
                  </a:lnTo>
                  <a:lnTo>
                    <a:pt x="486132" y="131368"/>
                  </a:lnTo>
                  <a:lnTo>
                    <a:pt x="517221" y="131368"/>
                  </a:lnTo>
                  <a:lnTo>
                    <a:pt x="517221" y="98755"/>
                  </a:lnTo>
                  <a:close/>
                </a:path>
                <a:path w="2083434" h="283209">
                  <a:moveTo>
                    <a:pt x="444679" y="27432"/>
                  </a:moveTo>
                  <a:lnTo>
                    <a:pt x="287707" y="27432"/>
                  </a:lnTo>
                  <a:lnTo>
                    <a:pt x="287707" y="60045"/>
                  </a:lnTo>
                  <a:lnTo>
                    <a:pt x="345619" y="60045"/>
                  </a:lnTo>
                  <a:lnTo>
                    <a:pt x="345619" y="44805"/>
                  </a:lnTo>
                  <a:lnTo>
                    <a:pt x="444679" y="44805"/>
                  </a:lnTo>
                  <a:lnTo>
                    <a:pt x="444679" y="27432"/>
                  </a:lnTo>
                  <a:close/>
                </a:path>
                <a:path w="2083434" h="283209">
                  <a:moveTo>
                    <a:pt x="444679" y="44805"/>
                  </a:moveTo>
                  <a:lnTo>
                    <a:pt x="386767" y="44805"/>
                  </a:lnTo>
                  <a:lnTo>
                    <a:pt x="386767" y="60045"/>
                  </a:lnTo>
                  <a:lnTo>
                    <a:pt x="444679" y="60045"/>
                  </a:lnTo>
                  <a:lnTo>
                    <a:pt x="444679" y="44805"/>
                  </a:lnTo>
                  <a:close/>
                </a:path>
                <a:path w="2083434" h="283209">
                  <a:moveTo>
                    <a:pt x="867548" y="304"/>
                  </a:moveTo>
                  <a:lnTo>
                    <a:pt x="827010" y="304"/>
                  </a:lnTo>
                  <a:lnTo>
                    <a:pt x="827010" y="282549"/>
                  </a:lnTo>
                  <a:lnTo>
                    <a:pt x="867548" y="282549"/>
                  </a:lnTo>
                  <a:lnTo>
                    <a:pt x="867548" y="141427"/>
                  </a:lnTo>
                  <a:lnTo>
                    <a:pt x="848346" y="141427"/>
                  </a:lnTo>
                  <a:lnTo>
                    <a:pt x="848346" y="108508"/>
                  </a:lnTo>
                  <a:lnTo>
                    <a:pt x="867548" y="108508"/>
                  </a:lnTo>
                  <a:lnTo>
                    <a:pt x="867548" y="304"/>
                  </a:lnTo>
                  <a:close/>
                </a:path>
                <a:path w="2083434" h="283209">
                  <a:moveTo>
                    <a:pt x="767206" y="96621"/>
                  </a:moveTo>
                  <a:lnTo>
                    <a:pt x="739532" y="96621"/>
                  </a:lnTo>
                  <a:lnTo>
                    <a:pt x="739532" y="127406"/>
                  </a:lnTo>
                  <a:lnTo>
                    <a:pt x="714516" y="129687"/>
                  </a:lnTo>
                  <a:lnTo>
                    <a:pt x="702388" y="151100"/>
                  </a:lnTo>
                  <a:lnTo>
                    <a:pt x="671938" y="181792"/>
                  </a:lnTo>
                  <a:lnTo>
                    <a:pt x="628890" y="209397"/>
                  </a:lnTo>
                  <a:lnTo>
                    <a:pt x="651140" y="240182"/>
                  </a:lnTo>
                  <a:lnTo>
                    <a:pt x="702869" y="206030"/>
                  </a:lnTo>
                  <a:lnTo>
                    <a:pt x="738416" y="167401"/>
                  </a:lnTo>
                  <a:lnTo>
                    <a:pt x="760473" y="124572"/>
                  </a:lnTo>
                  <a:lnTo>
                    <a:pt x="767206" y="96621"/>
                  </a:lnTo>
                  <a:close/>
                </a:path>
                <a:path w="2083434" h="283209">
                  <a:moveTo>
                    <a:pt x="827010" y="108508"/>
                  </a:moveTo>
                  <a:lnTo>
                    <a:pt x="774584" y="108508"/>
                  </a:lnTo>
                  <a:lnTo>
                    <a:pt x="774584" y="141427"/>
                  </a:lnTo>
                  <a:lnTo>
                    <a:pt x="827010" y="141427"/>
                  </a:lnTo>
                  <a:lnTo>
                    <a:pt x="827010" y="108508"/>
                  </a:lnTo>
                  <a:close/>
                </a:path>
                <a:path w="2083434" h="283209">
                  <a:moveTo>
                    <a:pt x="867548" y="108508"/>
                  </a:moveTo>
                  <a:lnTo>
                    <a:pt x="848346" y="108508"/>
                  </a:lnTo>
                  <a:lnTo>
                    <a:pt x="848346" y="141427"/>
                  </a:lnTo>
                  <a:lnTo>
                    <a:pt x="867548" y="141427"/>
                  </a:lnTo>
                  <a:lnTo>
                    <a:pt x="867548" y="108508"/>
                  </a:lnTo>
                  <a:close/>
                </a:path>
                <a:path w="2083434" h="283209">
                  <a:moveTo>
                    <a:pt x="727096" y="97318"/>
                  </a:moveTo>
                  <a:lnTo>
                    <a:pt x="630719" y="102717"/>
                  </a:lnTo>
                  <a:lnTo>
                    <a:pt x="635900" y="136855"/>
                  </a:lnTo>
                  <a:lnTo>
                    <a:pt x="714516" y="129687"/>
                  </a:lnTo>
                  <a:lnTo>
                    <a:pt x="721983" y="116501"/>
                  </a:lnTo>
                  <a:lnTo>
                    <a:pt x="727096" y="97318"/>
                  </a:lnTo>
                  <a:close/>
                </a:path>
                <a:path w="2083434" h="283209">
                  <a:moveTo>
                    <a:pt x="739532" y="96621"/>
                  </a:moveTo>
                  <a:lnTo>
                    <a:pt x="727096" y="97318"/>
                  </a:lnTo>
                  <a:lnTo>
                    <a:pt x="721983" y="116501"/>
                  </a:lnTo>
                  <a:lnTo>
                    <a:pt x="714516" y="129687"/>
                  </a:lnTo>
                  <a:lnTo>
                    <a:pt x="739532" y="127406"/>
                  </a:lnTo>
                  <a:lnTo>
                    <a:pt x="739532" y="96621"/>
                  </a:lnTo>
                  <a:close/>
                </a:path>
                <a:path w="2083434" h="283209">
                  <a:moveTo>
                    <a:pt x="760259" y="27432"/>
                  </a:moveTo>
                  <a:lnTo>
                    <a:pt x="735570" y="27432"/>
                  </a:lnTo>
                  <a:lnTo>
                    <a:pt x="735570" y="32308"/>
                  </a:lnTo>
                  <a:lnTo>
                    <a:pt x="732463" y="77177"/>
                  </a:lnTo>
                  <a:lnTo>
                    <a:pt x="727096" y="97318"/>
                  </a:lnTo>
                  <a:lnTo>
                    <a:pt x="739532" y="96621"/>
                  </a:lnTo>
                  <a:lnTo>
                    <a:pt x="767206" y="96621"/>
                  </a:lnTo>
                  <a:lnTo>
                    <a:pt x="771734" y="77823"/>
                  </a:lnTo>
                  <a:lnTo>
                    <a:pt x="772885" y="59436"/>
                  </a:lnTo>
                  <a:lnTo>
                    <a:pt x="760259" y="59436"/>
                  </a:lnTo>
                  <a:lnTo>
                    <a:pt x="760259" y="27432"/>
                  </a:lnTo>
                  <a:close/>
                </a:path>
                <a:path w="2083434" h="283209">
                  <a:moveTo>
                    <a:pt x="735570" y="27432"/>
                  </a:moveTo>
                  <a:lnTo>
                    <a:pt x="645654" y="27432"/>
                  </a:lnTo>
                  <a:lnTo>
                    <a:pt x="645654" y="59436"/>
                  </a:lnTo>
                  <a:lnTo>
                    <a:pt x="733692" y="59436"/>
                  </a:lnTo>
                  <a:lnTo>
                    <a:pt x="735570" y="32308"/>
                  </a:lnTo>
                  <a:lnTo>
                    <a:pt x="735570" y="27432"/>
                  </a:lnTo>
                  <a:close/>
                </a:path>
                <a:path w="2083434" h="283209">
                  <a:moveTo>
                    <a:pt x="774889" y="27432"/>
                  </a:moveTo>
                  <a:lnTo>
                    <a:pt x="760259" y="27432"/>
                  </a:lnTo>
                  <a:lnTo>
                    <a:pt x="760259" y="59436"/>
                  </a:lnTo>
                  <a:lnTo>
                    <a:pt x="772885" y="59436"/>
                  </a:lnTo>
                  <a:lnTo>
                    <a:pt x="774889" y="27432"/>
                  </a:lnTo>
                  <a:close/>
                </a:path>
                <a:path w="2083434" h="283209">
                  <a:moveTo>
                    <a:pt x="1024801" y="16459"/>
                  </a:moveTo>
                  <a:lnTo>
                    <a:pt x="1016572" y="16459"/>
                  </a:lnTo>
                  <a:lnTo>
                    <a:pt x="1016572" y="36880"/>
                  </a:lnTo>
                  <a:lnTo>
                    <a:pt x="1010100" y="67489"/>
                  </a:lnTo>
                  <a:lnTo>
                    <a:pt x="991083" y="96126"/>
                  </a:lnTo>
                  <a:lnTo>
                    <a:pt x="960122" y="119219"/>
                  </a:lnTo>
                  <a:lnTo>
                    <a:pt x="917817" y="133197"/>
                  </a:lnTo>
                  <a:lnTo>
                    <a:pt x="935190" y="166725"/>
                  </a:lnTo>
                  <a:lnTo>
                    <a:pt x="984292" y="149009"/>
                  </a:lnTo>
                  <a:lnTo>
                    <a:pt x="1020991" y="119405"/>
                  </a:lnTo>
                  <a:lnTo>
                    <a:pt x="1038216" y="90623"/>
                  </a:lnTo>
                  <a:lnTo>
                    <a:pt x="1032707" y="81386"/>
                  </a:lnTo>
                  <a:lnTo>
                    <a:pt x="1024801" y="36880"/>
                  </a:lnTo>
                  <a:lnTo>
                    <a:pt x="1024801" y="16459"/>
                  </a:lnTo>
                  <a:close/>
                </a:path>
                <a:path w="2083434" h="283209">
                  <a:moveTo>
                    <a:pt x="1059853" y="16459"/>
                  </a:moveTo>
                  <a:lnTo>
                    <a:pt x="1051929" y="16459"/>
                  </a:lnTo>
                  <a:lnTo>
                    <a:pt x="1051929" y="36880"/>
                  </a:lnTo>
                  <a:lnTo>
                    <a:pt x="1043975" y="81000"/>
                  </a:lnTo>
                  <a:lnTo>
                    <a:pt x="1038216" y="90623"/>
                  </a:lnTo>
                  <a:lnTo>
                    <a:pt x="1055586" y="119748"/>
                  </a:lnTo>
                  <a:lnTo>
                    <a:pt x="1092181" y="149137"/>
                  </a:lnTo>
                  <a:lnTo>
                    <a:pt x="1141235" y="166725"/>
                  </a:lnTo>
                  <a:lnTo>
                    <a:pt x="1158609" y="133197"/>
                  </a:lnTo>
                  <a:lnTo>
                    <a:pt x="1116175" y="119348"/>
                  </a:lnTo>
                  <a:lnTo>
                    <a:pt x="1085228" y="96469"/>
                  </a:lnTo>
                  <a:lnTo>
                    <a:pt x="1066283" y="67875"/>
                  </a:lnTo>
                  <a:lnTo>
                    <a:pt x="1059853" y="36880"/>
                  </a:lnTo>
                  <a:lnTo>
                    <a:pt x="1059853" y="16459"/>
                  </a:lnTo>
                  <a:close/>
                </a:path>
                <a:path w="2083434" h="283209">
                  <a:moveTo>
                    <a:pt x="1051929" y="16459"/>
                  </a:moveTo>
                  <a:lnTo>
                    <a:pt x="1024801" y="16459"/>
                  </a:lnTo>
                  <a:lnTo>
                    <a:pt x="1024801" y="36880"/>
                  </a:lnTo>
                  <a:lnTo>
                    <a:pt x="1032707" y="81386"/>
                  </a:lnTo>
                  <a:lnTo>
                    <a:pt x="1038216" y="90623"/>
                  </a:lnTo>
                  <a:lnTo>
                    <a:pt x="1043975" y="81000"/>
                  </a:lnTo>
                  <a:lnTo>
                    <a:pt x="1051929" y="36880"/>
                  </a:lnTo>
                  <a:lnTo>
                    <a:pt x="1051929" y="16459"/>
                  </a:lnTo>
                  <a:close/>
                </a:path>
                <a:path w="2083434" h="283209">
                  <a:moveTo>
                    <a:pt x="1167448" y="215188"/>
                  </a:moveTo>
                  <a:lnTo>
                    <a:pt x="912025" y="215188"/>
                  </a:lnTo>
                  <a:lnTo>
                    <a:pt x="912025" y="248107"/>
                  </a:lnTo>
                  <a:lnTo>
                    <a:pt x="1167448" y="248107"/>
                  </a:lnTo>
                  <a:lnTo>
                    <a:pt x="1167448" y="215188"/>
                  </a:lnTo>
                  <a:close/>
                </a:path>
                <a:path w="2083434" h="283209">
                  <a:moveTo>
                    <a:pt x="1428333" y="304"/>
                  </a:moveTo>
                  <a:lnTo>
                    <a:pt x="1387794" y="304"/>
                  </a:lnTo>
                  <a:lnTo>
                    <a:pt x="1387794" y="165506"/>
                  </a:lnTo>
                  <a:lnTo>
                    <a:pt x="1428333" y="165506"/>
                  </a:lnTo>
                  <a:lnTo>
                    <a:pt x="1428333" y="100279"/>
                  </a:lnTo>
                  <a:lnTo>
                    <a:pt x="1392976" y="100279"/>
                  </a:lnTo>
                  <a:lnTo>
                    <a:pt x="1392976" y="67665"/>
                  </a:lnTo>
                  <a:lnTo>
                    <a:pt x="1428333" y="67665"/>
                  </a:lnTo>
                  <a:lnTo>
                    <a:pt x="1428333" y="304"/>
                  </a:lnTo>
                  <a:close/>
                </a:path>
                <a:path w="2083434" h="283209">
                  <a:moveTo>
                    <a:pt x="1333540" y="16154"/>
                  </a:moveTo>
                  <a:lnTo>
                    <a:pt x="1205219" y="16154"/>
                  </a:lnTo>
                  <a:lnTo>
                    <a:pt x="1205219" y="157886"/>
                  </a:lnTo>
                  <a:lnTo>
                    <a:pt x="1227165" y="157886"/>
                  </a:lnTo>
                  <a:lnTo>
                    <a:pt x="1262803" y="157595"/>
                  </a:lnTo>
                  <a:lnTo>
                    <a:pt x="1293040" y="156476"/>
                  </a:lnTo>
                  <a:lnTo>
                    <a:pt x="1320134" y="154157"/>
                  </a:lnTo>
                  <a:lnTo>
                    <a:pt x="1346342" y="150266"/>
                  </a:lnTo>
                  <a:lnTo>
                    <a:pt x="1344905" y="136550"/>
                  </a:lnTo>
                  <a:lnTo>
                    <a:pt x="1245453" y="136550"/>
                  </a:lnTo>
                  <a:lnTo>
                    <a:pt x="1245453" y="124968"/>
                  </a:lnTo>
                  <a:lnTo>
                    <a:pt x="1227165" y="124968"/>
                  </a:lnTo>
                  <a:lnTo>
                    <a:pt x="1245453" y="124867"/>
                  </a:lnTo>
                  <a:lnTo>
                    <a:pt x="1245453" y="101498"/>
                  </a:lnTo>
                  <a:lnTo>
                    <a:pt x="1233261" y="101498"/>
                  </a:lnTo>
                  <a:lnTo>
                    <a:pt x="1233261" y="70408"/>
                  </a:lnTo>
                  <a:lnTo>
                    <a:pt x="1245453" y="70408"/>
                  </a:lnTo>
                  <a:lnTo>
                    <a:pt x="1245453" y="48158"/>
                  </a:lnTo>
                  <a:lnTo>
                    <a:pt x="1333540" y="48158"/>
                  </a:lnTo>
                  <a:lnTo>
                    <a:pt x="1333540" y="16154"/>
                  </a:lnTo>
                  <a:close/>
                </a:path>
                <a:path w="2083434" h="283209">
                  <a:moveTo>
                    <a:pt x="1342989" y="118262"/>
                  </a:moveTo>
                  <a:lnTo>
                    <a:pt x="1317262" y="121881"/>
                  </a:lnTo>
                  <a:lnTo>
                    <a:pt x="1291020" y="123901"/>
                  </a:lnTo>
                  <a:lnTo>
                    <a:pt x="1261807" y="124777"/>
                  </a:lnTo>
                  <a:lnTo>
                    <a:pt x="1245453" y="124867"/>
                  </a:lnTo>
                  <a:lnTo>
                    <a:pt x="1245453" y="136550"/>
                  </a:lnTo>
                  <a:lnTo>
                    <a:pt x="1344905" y="136550"/>
                  </a:lnTo>
                  <a:lnTo>
                    <a:pt x="1342989" y="118262"/>
                  </a:lnTo>
                  <a:close/>
                </a:path>
                <a:path w="2083434" h="283209">
                  <a:moveTo>
                    <a:pt x="1245453" y="124867"/>
                  </a:moveTo>
                  <a:lnTo>
                    <a:pt x="1227165" y="124968"/>
                  </a:lnTo>
                  <a:lnTo>
                    <a:pt x="1245453" y="124968"/>
                  </a:lnTo>
                  <a:close/>
                </a:path>
                <a:path w="2083434" h="283209">
                  <a:moveTo>
                    <a:pt x="1245453" y="70408"/>
                  </a:moveTo>
                  <a:lnTo>
                    <a:pt x="1233261" y="70408"/>
                  </a:lnTo>
                  <a:lnTo>
                    <a:pt x="1233261" y="101498"/>
                  </a:lnTo>
                  <a:lnTo>
                    <a:pt x="1245453" y="101498"/>
                  </a:lnTo>
                  <a:lnTo>
                    <a:pt x="1245453" y="70408"/>
                  </a:lnTo>
                  <a:close/>
                </a:path>
                <a:path w="2083434" h="283209">
                  <a:moveTo>
                    <a:pt x="1324701" y="70408"/>
                  </a:moveTo>
                  <a:lnTo>
                    <a:pt x="1245453" y="70408"/>
                  </a:lnTo>
                  <a:lnTo>
                    <a:pt x="1245453" y="101498"/>
                  </a:lnTo>
                  <a:lnTo>
                    <a:pt x="1324701" y="101498"/>
                  </a:lnTo>
                  <a:lnTo>
                    <a:pt x="1324701" y="70408"/>
                  </a:lnTo>
                  <a:close/>
                </a:path>
                <a:path w="2083434" h="283209">
                  <a:moveTo>
                    <a:pt x="1387794" y="67665"/>
                  </a:moveTo>
                  <a:lnTo>
                    <a:pt x="1340855" y="67665"/>
                  </a:lnTo>
                  <a:lnTo>
                    <a:pt x="1340855" y="100279"/>
                  </a:lnTo>
                  <a:lnTo>
                    <a:pt x="1387794" y="100279"/>
                  </a:lnTo>
                  <a:lnTo>
                    <a:pt x="1387794" y="67665"/>
                  </a:lnTo>
                  <a:close/>
                </a:path>
                <a:path w="2083434" h="283209">
                  <a:moveTo>
                    <a:pt x="1428333" y="67665"/>
                  </a:moveTo>
                  <a:lnTo>
                    <a:pt x="1392976" y="67665"/>
                  </a:lnTo>
                  <a:lnTo>
                    <a:pt x="1392976" y="100279"/>
                  </a:lnTo>
                  <a:lnTo>
                    <a:pt x="1428333" y="100279"/>
                  </a:lnTo>
                  <a:lnTo>
                    <a:pt x="1428333" y="67665"/>
                  </a:lnTo>
                  <a:close/>
                </a:path>
                <a:path w="2083434" h="283209">
                  <a:moveTo>
                    <a:pt x="1428333" y="178003"/>
                  </a:moveTo>
                  <a:lnTo>
                    <a:pt x="1240271" y="178003"/>
                  </a:lnTo>
                  <a:lnTo>
                    <a:pt x="1240271" y="279501"/>
                  </a:lnTo>
                  <a:lnTo>
                    <a:pt x="1428333" y="279501"/>
                  </a:lnTo>
                  <a:lnTo>
                    <a:pt x="1428333" y="247497"/>
                  </a:lnTo>
                  <a:lnTo>
                    <a:pt x="1280200" y="247497"/>
                  </a:lnTo>
                  <a:lnTo>
                    <a:pt x="1280200" y="209702"/>
                  </a:lnTo>
                  <a:lnTo>
                    <a:pt x="1428333" y="209702"/>
                  </a:lnTo>
                  <a:lnTo>
                    <a:pt x="1428333" y="178003"/>
                  </a:lnTo>
                  <a:close/>
                </a:path>
                <a:path w="2083434" h="283209">
                  <a:moveTo>
                    <a:pt x="1428333" y="209702"/>
                  </a:moveTo>
                  <a:lnTo>
                    <a:pt x="1388709" y="209702"/>
                  </a:lnTo>
                  <a:lnTo>
                    <a:pt x="1388709" y="247497"/>
                  </a:lnTo>
                  <a:lnTo>
                    <a:pt x="1428333" y="247497"/>
                  </a:lnTo>
                  <a:lnTo>
                    <a:pt x="1428333" y="209702"/>
                  </a:lnTo>
                  <a:close/>
                </a:path>
                <a:path w="2083434" h="283209">
                  <a:moveTo>
                    <a:pt x="1601876" y="55778"/>
                  </a:moveTo>
                  <a:lnTo>
                    <a:pt x="1593646" y="55778"/>
                  </a:lnTo>
                  <a:lnTo>
                    <a:pt x="1593646" y="64617"/>
                  </a:lnTo>
                  <a:lnTo>
                    <a:pt x="1590708" y="86791"/>
                  </a:lnTo>
                  <a:lnTo>
                    <a:pt x="1581569" y="107137"/>
                  </a:lnTo>
                  <a:lnTo>
                    <a:pt x="1565743" y="124282"/>
                  </a:lnTo>
                  <a:lnTo>
                    <a:pt x="1542745" y="136855"/>
                  </a:lnTo>
                  <a:lnTo>
                    <a:pt x="1561338" y="166725"/>
                  </a:lnTo>
                  <a:lnTo>
                    <a:pt x="1589746" y="150171"/>
                  </a:lnTo>
                  <a:lnTo>
                    <a:pt x="1609153" y="126415"/>
                  </a:lnTo>
                  <a:lnTo>
                    <a:pt x="1613275" y="115619"/>
                  </a:lnTo>
                  <a:lnTo>
                    <a:pt x="1605429" y="95973"/>
                  </a:lnTo>
                  <a:lnTo>
                    <a:pt x="1601876" y="64617"/>
                  </a:lnTo>
                  <a:lnTo>
                    <a:pt x="1601876" y="55778"/>
                  </a:lnTo>
                  <a:close/>
                </a:path>
                <a:path w="2083434" h="283209">
                  <a:moveTo>
                    <a:pt x="1631746" y="55778"/>
                  </a:moveTo>
                  <a:lnTo>
                    <a:pt x="1623822" y="55778"/>
                  </a:lnTo>
                  <a:lnTo>
                    <a:pt x="1623822" y="64617"/>
                  </a:lnTo>
                  <a:lnTo>
                    <a:pt x="1620274" y="97288"/>
                  </a:lnTo>
                  <a:lnTo>
                    <a:pt x="1613275" y="115619"/>
                  </a:lnTo>
                  <a:lnTo>
                    <a:pt x="1616583" y="123901"/>
                  </a:lnTo>
                  <a:lnTo>
                    <a:pt x="1636080" y="146570"/>
                  </a:lnTo>
                  <a:lnTo>
                    <a:pt x="1664665" y="162153"/>
                  </a:lnTo>
                  <a:lnTo>
                    <a:pt x="1682648" y="132283"/>
                  </a:lnTo>
                  <a:lnTo>
                    <a:pt x="1659778" y="120553"/>
                  </a:lnTo>
                  <a:lnTo>
                    <a:pt x="1643938" y="104508"/>
                  </a:lnTo>
                  <a:lnTo>
                    <a:pt x="1634728" y="85434"/>
                  </a:lnTo>
                  <a:lnTo>
                    <a:pt x="1631746" y="64617"/>
                  </a:lnTo>
                  <a:lnTo>
                    <a:pt x="1631746" y="55778"/>
                  </a:lnTo>
                  <a:close/>
                </a:path>
                <a:path w="2083434" h="283209">
                  <a:moveTo>
                    <a:pt x="1623822" y="55778"/>
                  </a:moveTo>
                  <a:lnTo>
                    <a:pt x="1601876" y="55778"/>
                  </a:lnTo>
                  <a:lnTo>
                    <a:pt x="1601876" y="64617"/>
                  </a:lnTo>
                  <a:lnTo>
                    <a:pt x="1605429" y="95973"/>
                  </a:lnTo>
                  <a:lnTo>
                    <a:pt x="1613275" y="115619"/>
                  </a:lnTo>
                  <a:lnTo>
                    <a:pt x="1620274" y="97288"/>
                  </a:lnTo>
                  <a:lnTo>
                    <a:pt x="1623822" y="64617"/>
                  </a:lnTo>
                  <a:lnTo>
                    <a:pt x="1623822" y="55778"/>
                  </a:lnTo>
                  <a:close/>
                </a:path>
                <a:path w="2083434" h="283209">
                  <a:moveTo>
                    <a:pt x="1593646" y="32004"/>
                  </a:moveTo>
                  <a:lnTo>
                    <a:pt x="1550669" y="32004"/>
                  </a:lnTo>
                  <a:lnTo>
                    <a:pt x="1550669" y="63703"/>
                  </a:lnTo>
                  <a:lnTo>
                    <a:pt x="1593646" y="63703"/>
                  </a:lnTo>
                  <a:lnTo>
                    <a:pt x="1593646" y="55778"/>
                  </a:lnTo>
                  <a:lnTo>
                    <a:pt x="1674418" y="55778"/>
                  </a:lnTo>
                  <a:lnTo>
                    <a:pt x="1674418" y="46634"/>
                  </a:lnTo>
                  <a:lnTo>
                    <a:pt x="1593646" y="46634"/>
                  </a:lnTo>
                  <a:lnTo>
                    <a:pt x="1593646" y="32004"/>
                  </a:lnTo>
                  <a:close/>
                </a:path>
                <a:path w="2083434" h="283209">
                  <a:moveTo>
                    <a:pt x="1674418" y="55778"/>
                  </a:moveTo>
                  <a:lnTo>
                    <a:pt x="1631746" y="55778"/>
                  </a:lnTo>
                  <a:lnTo>
                    <a:pt x="1631746" y="63703"/>
                  </a:lnTo>
                  <a:lnTo>
                    <a:pt x="1674418" y="63703"/>
                  </a:lnTo>
                  <a:lnTo>
                    <a:pt x="1674418" y="55778"/>
                  </a:lnTo>
                  <a:close/>
                </a:path>
                <a:path w="2083434" h="283209">
                  <a:moveTo>
                    <a:pt x="1631746" y="3048"/>
                  </a:moveTo>
                  <a:lnTo>
                    <a:pt x="1593646" y="3048"/>
                  </a:lnTo>
                  <a:lnTo>
                    <a:pt x="1593646" y="46634"/>
                  </a:lnTo>
                  <a:lnTo>
                    <a:pt x="1631746" y="46634"/>
                  </a:lnTo>
                  <a:lnTo>
                    <a:pt x="1631746" y="3048"/>
                  </a:lnTo>
                  <a:close/>
                </a:path>
                <a:path w="2083434" h="283209">
                  <a:moveTo>
                    <a:pt x="1674418" y="32004"/>
                  </a:moveTo>
                  <a:lnTo>
                    <a:pt x="1631746" y="32004"/>
                  </a:lnTo>
                  <a:lnTo>
                    <a:pt x="1631746" y="46634"/>
                  </a:lnTo>
                  <a:lnTo>
                    <a:pt x="1674418" y="46634"/>
                  </a:lnTo>
                  <a:lnTo>
                    <a:pt x="1674418" y="32004"/>
                  </a:lnTo>
                  <a:close/>
                </a:path>
                <a:path w="2083434" h="283209">
                  <a:moveTo>
                    <a:pt x="1783537" y="609"/>
                  </a:moveTo>
                  <a:lnTo>
                    <a:pt x="1745132" y="609"/>
                  </a:lnTo>
                  <a:lnTo>
                    <a:pt x="1745132" y="173431"/>
                  </a:lnTo>
                  <a:lnTo>
                    <a:pt x="1783537" y="173431"/>
                  </a:lnTo>
                  <a:lnTo>
                    <a:pt x="1783537" y="103327"/>
                  </a:lnTo>
                  <a:lnTo>
                    <a:pt x="1756105" y="103327"/>
                  </a:lnTo>
                  <a:lnTo>
                    <a:pt x="1756105" y="71018"/>
                  </a:lnTo>
                  <a:lnTo>
                    <a:pt x="1783537" y="71018"/>
                  </a:lnTo>
                  <a:lnTo>
                    <a:pt x="1783537" y="609"/>
                  </a:lnTo>
                  <a:close/>
                </a:path>
                <a:path w="2083434" h="283209">
                  <a:moveTo>
                    <a:pt x="1724101" y="4876"/>
                  </a:moveTo>
                  <a:lnTo>
                    <a:pt x="1686306" y="4876"/>
                  </a:lnTo>
                  <a:lnTo>
                    <a:pt x="1686306" y="172212"/>
                  </a:lnTo>
                  <a:lnTo>
                    <a:pt x="1724101" y="172212"/>
                  </a:lnTo>
                  <a:lnTo>
                    <a:pt x="1724101" y="103327"/>
                  </a:lnTo>
                  <a:lnTo>
                    <a:pt x="1711299" y="103327"/>
                  </a:lnTo>
                  <a:lnTo>
                    <a:pt x="1711299" y="71018"/>
                  </a:lnTo>
                  <a:lnTo>
                    <a:pt x="1724101" y="71018"/>
                  </a:lnTo>
                  <a:lnTo>
                    <a:pt x="1724101" y="4876"/>
                  </a:lnTo>
                  <a:close/>
                </a:path>
                <a:path w="2083434" h="283209">
                  <a:moveTo>
                    <a:pt x="1724101" y="71018"/>
                  </a:moveTo>
                  <a:lnTo>
                    <a:pt x="1711299" y="71018"/>
                  </a:lnTo>
                  <a:lnTo>
                    <a:pt x="1711299" y="103327"/>
                  </a:lnTo>
                  <a:lnTo>
                    <a:pt x="1724101" y="103327"/>
                  </a:lnTo>
                  <a:lnTo>
                    <a:pt x="1724101" y="71018"/>
                  </a:lnTo>
                  <a:close/>
                </a:path>
                <a:path w="2083434" h="283209">
                  <a:moveTo>
                    <a:pt x="1745132" y="71018"/>
                  </a:moveTo>
                  <a:lnTo>
                    <a:pt x="1724101" y="71018"/>
                  </a:lnTo>
                  <a:lnTo>
                    <a:pt x="1724101" y="103327"/>
                  </a:lnTo>
                  <a:lnTo>
                    <a:pt x="1745132" y="103327"/>
                  </a:lnTo>
                  <a:lnTo>
                    <a:pt x="1745132" y="71018"/>
                  </a:lnTo>
                  <a:close/>
                </a:path>
                <a:path w="2083434" h="283209">
                  <a:moveTo>
                    <a:pt x="1783537" y="71018"/>
                  </a:moveTo>
                  <a:lnTo>
                    <a:pt x="1756105" y="71018"/>
                  </a:lnTo>
                  <a:lnTo>
                    <a:pt x="1756105" y="103327"/>
                  </a:lnTo>
                  <a:lnTo>
                    <a:pt x="1783537" y="103327"/>
                  </a:lnTo>
                  <a:lnTo>
                    <a:pt x="1783537" y="71018"/>
                  </a:lnTo>
                  <a:close/>
                </a:path>
                <a:path w="2083434" h="283209">
                  <a:moveTo>
                    <a:pt x="1783537" y="185318"/>
                  </a:moveTo>
                  <a:lnTo>
                    <a:pt x="1589684" y="185318"/>
                  </a:lnTo>
                  <a:lnTo>
                    <a:pt x="1589684" y="217627"/>
                  </a:lnTo>
                  <a:lnTo>
                    <a:pt x="1743303" y="217627"/>
                  </a:lnTo>
                  <a:lnTo>
                    <a:pt x="1743303" y="282549"/>
                  </a:lnTo>
                  <a:lnTo>
                    <a:pt x="1783537" y="282549"/>
                  </a:lnTo>
                  <a:lnTo>
                    <a:pt x="1783537" y="185318"/>
                  </a:lnTo>
                  <a:close/>
                </a:path>
                <a:path w="2083434" h="283209">
                  <a:moveTo>
                    <a:pt x="1894460" y="31699"/>
                  </a:moveTo>
                  <a:lnTo>
                    <a:pt x="1886231" y="31699"/>
                  </a:lnTo>
                  <a:lnTo>
                    <a:pt x="1886231" y="49377"/>
                  </a:lnTo>
                  <a:lnTo>
                    <a:pt x="1882402" y="76176"/>
                  </a:lnTo>
                  <a:lnTo>
                    <a:pt x="1870457" y="101231"/>
                  </a:lnTo>
                  <a:lnTo>
                    <a:pt x="1849712" y="122458"/>
                  </a:lnTo>
                  <a:lnTo>
                    <a:pt x="1819479" y="137769"/>
                  </a:lnTo>
                  <a:lnTo>
                    <a:pt x="1839596" y="169773"/>
                  </a:lnTo>
                  <a:lnTo>
                    <a:pt x="1875091" y="150961"/>
                  </a:lnTo>
                  <a:lnTo>
                    <a:pt x="1899985" y="123063"/>
                  </a:lnTo>
                  <a:lnTo>
                    <a:pt x="1907699" y="104837"/>
                  </a:lnTo>
                  <a:lnTo>
                    <a:pt x="1899108" y="85610"/>
                  </a:lnTo>
                  <a:lnTo>
                    <a:pt x="1894460" y="49377"/>
                  </a:lnTo>
                  <a:lnTo>
                    <a:pt x="1894460" y="31699"/>
                  </a:lnTo>
                  <a:close/>
                </a:path>
                <a:path w="2083434" h="283209">
                  <a:moveTo>
                    <a:pt x="1927378" y="31699"/>
                  </a:moveTo>
                  <a:lnTo>
                    <a:pt x="1919454" y="31699"/>
                  </a:lnTo>
                  <a:lnTo>
                    <a:pt x="1919454" y="49377"/>
                  </a:lnTo>
                  <a:lnTo>
                    <a:pt x="1914648" y="88420"/>
                  </a:lnTo>
                  <a:lnTo>
                    <a:pt x="1907699" y="104837"/>
                  </a:lnTo>
                  <a:lnTo>
                    <a:pt x="1913358" y="117500"/>
                  </a:lnTo>
                  <a:lnTo>
                    <a:pt x="1937665" y="142989"/>
                  </a:lnTo>
                  <a:lnTo>
                    <a:pt x="1972489" y="160020"/>
                  </a:lnTo>
                  <a:lnTo>
                    <a:pt x="1991691" y="128320"/>
                  </a:lnTo>
                  <a:lnTo>
                    <a:pt x="1962483" y="114828"/>
                  </a:lnTo>
                  <a:lnTo>
                    <a:pt x="1942504" y="96050"/>
                  </a:lnTo>
                  <a:lnTo>
                    <a:pt x="1931041" y="73671"/>
                  </a:lnTo>
                  <a:lnTo>
                    <a:pt x="1927378" y="49377"/>
                  </a:lnTo>
                  <a:lnTo>
                    <a:pt x="1927378" y="31699"/>
                  </a:lnTo>
                  <a:close/>
                </a:path>
                <a:path w="2083434" h="283209">
                  <a:moveTo>
                    <a:pt x="1919454" y="31699"/>
                  </a:moveTo>
                  <a:lnTo>
                    <a:pt x="1894460" y="31699"/>
                  </a:lnTo>
                  <a:lnTo>
                    <a:pt x="1894460" y="49377"/>
                  </a:lnTo>
                  <a:lnTo>
                    <a:pt x="1899108" y="85610"/>
                  </a:lnTo>
                  <a:lnTo>
                    <a:pt x="1907699" y="104837"/>
                  </a:lnTo>
                  <a:lnTo>
                    <a:pt x="1914648" y="88420"/>
                  </a:lnTo>
                  <a:lnTo>
                    <a:pt x="1919454" y="49377"/>
                  </a:lnTo>
                  <a:lnTo>
                    <a:pt x="1919454" y="31699"/>
                  </a:lnTo>
                  <a:close/>
                </a:path>
                <a:path w="2083434" h="283209">
                  <a:moveTo>
                    <a:pt x="1982547" y="19202"/>
                  </a:moveTo>
                  <a:lnTo>
                    <a:pt x="1830147" y="19202"/>
                  </a:lnTo>
                  <a:lnTo>
                    <a:pt x="1830147" y="51511"/>
                  </a:lnTo>
                  <a:lnTo>
                    <a:pt x="1885926" y="51511"/>
                  </a:lnTo>
                  <a:lnTo>
                    <a:pt x="1886231" y="49377"/>
                  </a:lnTo>
                  <a:lnTo>
                    <a:pt x="1886231" y="31699"/>
                  </a:lnTo>
                  <a:lnTo>
                    <a:pt x="1982547" y="31699"/>
                  </a:lnTo>
                  <a:lnTo>
                    <a:pt x="1982547" y="19202"/>
                  </a:lnTo>
                  <a:close/>
                </a:path>
                <a:path w="2083434" h="283209">
                  <a:moveTo>
                    <a:pt x="1982547" y="31699"/>
                  </a:moveTo>
                  <a:lnTo>
                    <a:pt x="1927378" y="31699"/>
                  </a:lnTo>
                  <a:lnTo>
                    <a:pt x="1927378" y="49377"/>
                  </a:lnTo>
                  <a:lnTo>
                    <a:pt x="1927700" y="51511"/>
                  </a:lnTo>
                  <a:lnTo>
                    <a:pt x="1982547" y="51511"/>
                  </a:lnTo>
                  <a:lnTo>
                    <a:pt x="1982547" y="31699"/>
                  </a:lnTo>
                  <a:close/>
                </a:path>
                <a:path w="2083434" h="283209">
                  <a:moveTo>
                    <a:pt x="2045641" y="304"/>
                  </a:moveTo>
                  <a:lnTo>
                    <a:pt x="2005103" y="304"/>
                  </a:lnTo>
                  <a:lnTo>
                    <a:pt x="2005103" y="167640"/>
                  </a:lnTo>
                  <a:lnTo>
                    <a:pt x="2045641" y="167640"/>
                  </a:lnTo>
                  <a:lnTo>
                    <a:pt x="2045641" y="98450"/>
                  </a:lnTo>
                  <a:lnTo>
                    <a:pt x="2034363" y="98450"/>
                  </a:lnTo>
                  <a:lnTo>
                    <a:pt x="2034363" y="65227"/>
                  </a:lnTo>
                  <a:lnTo>
                    <a:pt x="2045641" y="65227"/>
                  </a:lnTo>
                  <a:lnTo>
                    <a:pt x="2045641" y="304"/>
                  </a:lnTo>
                  <a:close/>
                </a:path>
                <a:path w="2083434" h="283209">
                  <a:moveTo>
                    <a:pt x="2045641" y="65227"/>
                  </a:moveTo>
                  <a:lnTo>
                    <a:pt x="2034363" y="65227"/>
                  </a:lnTo>
                  <a:lnTo>
                    <a:pt x="2034363" y="98450"/>
                  </a:lnTo>
                  <a:lnTo>
                    <a:pt x="2045641" y="98450"/>
                  </a:lnTo>
                  <a:lnTo>
                    <a:pt x="2045641" y="65227"/>
                  </a:lnTo>
                  <a:close/>
                </a:path>
                <a:path w="2083434" h="283209">
                  <a:moveTo>
                    <a:pt x="2083131" y="65227"/>
                  </a:moveTo>
                  <a:lnTo>
                    <a:pt x="2045641" y="65227"/>
                  </a:lnTo>
                  <a:lnTo>
                    <a:pt x="2045641" y="98450"/>
                  </a:lnTo>
                  <a:lnTo>
                    <a:pt x="2083131" y="98450"/>
                  </a:lnTo>
                  <a:lnTo>
                    <a:pt x="2083131" y="65227"/>
                  </a:lnTo>
                  <a:close/>
                </a:path>
                <a:path w="2083434" h="283209">
                  <a:moveTo>
                    <a:pt x="1953591" y="172821"/>
                  </a:moveTo>
                  <a:lnTo>
                    <a:pt x="1913820" y="176550"/>
                  </a:lnTo>
                  <a:lnTo>
                    <a:pt x="1883678" y="187337"/>
                  </a:lnTo>
                  <a:lnTo>
                    <a:pt x="1864566" y="204582"/>
                  </a:lnTo>
                  <a:lnTo>
                    <a:pt x="1857884" y="227685"/>
                  </a:lnTo>
                  <a:lnTo>
                    <a:pt x="1864566" y="250788"/>
                  </a:lnTo>
                  <a:lnTo>
                    <a:pt x="1883678" y="268033"/>
                  </a:lnTo>
                  <a:lnTo>
                    <a:pt x="1913820" y="278820"/>
                  </a:lnTo>
                  <a:lnTo>
                    <a:pt x="1953591" y="282549"/>
                  </a:lnTo>
                  <a:lnTo>
                    <a:pt x="1993187" y="278820"/>
                  </a:lnTo>
                  <a:lnTo>
                    <a:pt x="2023238" y="268033"/>
                  </a:lnTo>
                  <a:lnTo>
                    <a:pt x="2041574" y="251460"/>
                  </a:lnTo>
                  <a:lnTo>
                    <a:pt x="1953591" y="251460"/>
                  </a:lnTo>
                  <a:lnTo>
                    <a:pt x="1929750" y="249974"/>
                  </a:lnTo>
                  <a:lnTo>
                    <a:pt x="1912367" y="245516"/>
                  </a:lnTo>
                  <a:lnTo>
                    <a:pt x="1901728" y="238086"/>
                  </a:lnTo>
                  <a:lnTo>
                    <a:pt x="1898118" y="227685"/>
                  </a:lnTo>
                  <a:lnTo>
                    <a:pt x="1901728" y="217379"/>
                  </a:lnTo>
                  <a:lnTo>
                    <a:pt x="1912367" y="210159"/>
                  </a:lnTo>
                  <a:lnTo>
                    <a:pt x="1929750" y="205911"/>
                  </a:lnTo>
                  <a:lnTo>
                    <a:pt x="1953591" y="204520"/>
                  </a:lnTo>
                  <a:lnTo>
                    <a:pt x="2042248" y="204520"/>
                  </a:lnTo>
                  <a:lnTo>
                    <a:pt x="2023238" y="187337"/>
                  </a:lnTo>
                  <a:lnTo>
                    <a:pt x="1993187" y="176550"/>
                  </a:lnTo>
                  <a:lnTo>
                    <a:pt x="1953591" y="172821"/>
                  </a:lnTo>
                  <a:close/>
                </a:path>
                <a:path w="2083434" h="283209">
                  <a:moveTo>
                    <a:pt x="2042248" y="204520"/>
                  </a:moveTo>
                  <a:lnTo>
                    <a:pt x="1953591" y="204520"/>
                  </a:lnTo>
                  <a:lnTo>
                    <a:pt x="1977385" y="205911"/>
                  </a:lnTo>
                  <a:lnTo>
                    <a:pt x="1994663" y="210159"/>
                  </a:lnTo>
                  <a:lnTo>
                    <a:pt x="2005198" y="217379"/>
                  </a:lnTo>
                  <a:lnTo>
                    <a:pt x="2008760" y="227685"/>
                  </a:lnTo>
                  <a:lnTo>
                    <a:pt x="2005198" y="238086"/>
                  </a:lnTo>
                  <a:lnTo>
                    <a:pt x="1994663" y="245516"/>
                  </a:lnTo>
                  <a:lnTo>
                    <a:pt x="1977385" y="249974"/>
                  </a:lnTo>
                  <a:lnTo>
                    <a:pt x="1953591" y="251460"/>
                  </a:lnTo>
                  <a:lnTo>
                    <a:pt x="2041574" y="251460"/>
                  </a:lnTo>
                  <a:lnTo>
                    <a:pt x="2042317" y="250788"/>
                  </a:lnTo>
                  <a:lnTo>
                    <a:pt x="2048994" y="227685"/>
                  </a:lnTo>
                  <a:lnTo>
                    <a:pt x="2042317" y="204582"/>
                  </a:lnTo>
                  <a:close/>
                </a:path>
              </a:pathLst>
            </a:custGeom>
            <a:solidFill>
              <a:srgbClr val="07373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/>
          <p:nvPr/>
        </p:nvSpPr>
        <p:spPr>
          <a:xfrm>
            <a:off x="4879644" y="2678277"/>
            <a:ext cx="2640965" cy="283210"/>
          </a:xfrm>
          <a:custGeom>
            <a:avLst/>
            <a:gdLst/>
            <a:ahLst/>
            <a:cxnLst/>
            <a:rect l="l" t="t" r="r" b="b"/>
            <a:pathLst>
              <a:path w="2640965" h="283210">
                <a:moveTo>
                  <a:pt x="115214" y="10972"/>
                </a:moveTo>
                <a:lnTo>
                  <a:pt x="98145" y="10972"/>
                </a:lnTo>
                <a:lnTo>
                  <a:pt x="98145" y="32918"/>
                </a:lnTo>
                <a:lnTo>
                  <a:pt x="92754" y="59845"/>
                </a:lnTo>
                <a:lnTo>
                  <a:pt x="75590" y="83286"/>
                </a:lnTo>
                <a:lnTo>
                  <a:pt x="45167" y="102269"/>
                </a:lnTo>
                <a:lnTo>
                  <a:pt x="0" y="115824"/>
                </a:lnTo>
                <a:lnTo>
                  <a:pt x="13411" y="148437"/>
                </a:lnTo>
                <a:lnTo>
                  <a:pt x="69689" y="129659"/>
                </a:lnTo>
                <a:lnTo>
                  <a:pt x="109994" y="100850"/>
                </a:lnTo>
                <a:lnTo>
                  <a:pt x="131364" y="66141"/>
                </a:lnTo>
                <a:lnTo>
                  <a:pt x="131368" y="43281"/>
                </a:lnTo>
                <a:lnTo>
                  <a:pt x="115214" y="43281"/>
                </a:lnTo>
                <a:lnTo>
                  <a:pt x="115214" y="10972"/>
                </a:lnTo>
                <a:close/>
              </a:path>
              <a:path w="2640965" h="283210">
                <a:moveTo>
                  <a:pt x="232867" y="304"/>
                </a:moveTo>
                <a:lnTo>
                  <a:pt x="192328" y="304"/>
                </a:lnTo>
                <a:lnTo>
                  <a:pt x="192328" y="142036"/>
                </a:lnTo>
                <a:lnTo>
                  <a:pt x="232867" y="142036"/>
                </a:lnTo>
                <a:lnTo>
                  <a:pt x="232867" y="120700"/>
                </a:lnTo>
                <a:lnTo>
                  <a:pt x="195986" y="120700"/>
                </a:lnTo>
                <a:lnTo>
                  <a:pt x="195986" y="90220"/>
                </a:lnTo>
                <a:lnTo>
                  <a:pt x="232867" y="90220"/>
                </a:lnTo>
                <a:lnTo>
                  <a:pt x="232867" y="66141"/>
                </a:lnTo>
                <a:lnTo>
                  <a:pt x="197510" y="66141"/>
                </a:lnTo>
                <a:lnTo>
                  <a:pt x="197510" y="35356"/>
                </a:lnTo>
                <a:lnTo>
                  <a:pt x="232867" y="35356"/>
                </a:lnTo>
                <a:lnTo>
                  <a:pt x="232867" y="304"/>
                </a:lnTo>
                <a:close/>
              </a:path>
              <a:path w="2640965" h="283210">
                <a:moveTo>
                  <a:pt x="192328" y="90220"/>
                </a:moveTo>
                <a:lnTo>
                  <a:pt x="129540" y="90220"/>
                </a:lnTo>
                <a:lnTo>
                  <a:pt x="129540" y="120700"/>
                </a:lnTo>
                <a:lnTo>
                  <a:pt x="192328" y="120700"/>
                </a:lnTo>
                <a:lnTo>
                  <a:pt x="192328" y="90220"/>
                </a:lnTo>
                <a:close/>
              </a:path>
              <a:path w="2640965" h="283210">
                <a:moveTo>
                  <a:pt x="232867" y="90220"/>
                </a:moveTo>
                <a:lnTo>
                  <a:pt x="195986" y="90220"/>
                </a:lnTo>
                <a:lnTo>
                  <a:pt x="195986" y="120700"/>
                </a:lnTo>
                <a:lnTo>
                  <a:pt x="232867" y="120700"/>
                </a:lnTo>
                <a:lnTo>
                  <a:pt x="232867" y="90220"/>
                </a:lnTo>
                <a:close/>
              </a:path>
              <a:path w="2640965" h="283210">
                <a:moveTo>
                  <a:pt x="192328" y="35356"/>
                </a:moveTo>
                <a:lnTo>
                  <a:pt x="138429" y="35356"/>
                </a:lnTo>
                <a:lnTo>
                  <a:pt x="134240" y="61469"/>
                </a:lnTo>
                <a:lnTo>
                  <a:pt x="131368" y="66134"/>
                </a:lnTo>
                <a:lnTo>
                  <a:pt x="192328" y="66141"/>
                </a:lnTo>
                <a:lnTo>
                  <a:pt x="192328" y="35356"/>
                </a:lnTo>
                <a:close/>
              </a:path>
              <a:path w="2640965" h="283210">
                <a:moveTo>
                  <a:pt x="232867" y="35356"/>
                </a:moveTo>
                <a:lnTo>
                  <a:pt x="197510" y="35356"/>
                </a:lnTo>
                <a:lnTo>
                  <a:pt x="197510" y="66141"/>
                </a:lnTo>
                <a:lnTo>
                  <a:pt x="232867" y="66141"/>
                </a:lnTo>
                <a:lnTo>
                  <a:pt x="232867" y="35356"/>
                </a:lnTo>
                <a:close/>
              </a:path>
              <a:path w="2640965" h="283210">
                <a:moveTo>
                  <a:pt x="138429" y="35356"/>
                </a:moveTo>
                <a:lnTo>
                  <a:pt x="131368" y="35356"/>
                </a:lnTo>
                <a:lnTo>
                  <a:pt x="131368" y="66134"/>
                </a:lnTo>
                <a:lnTo>
                  <a:pt x="134240" y="61469"/>
                </a:lnTo>
                <a:lnTo>
                  <a:pt x="138429" y="35356"/>
                </a:lnTo>
                <a:close/>
              </a:path>
              <a:path w="2640965" h="283210">
                <a:moveTo>
                  <a:pt x="98145" y="10972"/>
                </a:moveTo>
                <a:lnTo>
                  <a:pt x="16154" y="10972"/>
                </a:lnTo>
                <a:lnTo>
                  <a:pt x="16154" y="43281"/>
                </a:lnTo>
                <a:lnTo>
                  <a:pt x="96070" y="43281"/>
                </a:lnTo>
                <a:lnTo>
                  <a:pt x="98145" y="32918"/>
                </a:lnTo>
                <a:lnTo>
                  <a:pt x="98145" y="10972"/>
                </a:lnTo>
                <a:close/>
              </a:path>
              <a:path w="2640965" h="283210">
                <a:moveTo>
                  <a:pt x="142341" y="10972"/>
                </a:moveTo>
                <a:lnTo>
                  <a:pt x="115214" y="10972"/>
                </a:lnTo>
                <a:lnTo>
                  <a:pt x="115214" y="43281"/>
                </a:lnTo>
                <a:lnTo>
                  <a:pt x="131368" y="43281"/>
                </a:lnTo>
                <a:lnTo>
                  <a:pt x="131368" y="35356"/>
                </a:lnTo>
                <a:lnTo>
                  <a:pt x="138429" y="35356"/>
                </a:lnTo>
                <a:lnTo>
                  <a:pt x="142341" y="10972"/>
                </a:lnTo>
                <a:close/>
              </a:path>
              <a:path w="2640965" h="283210">
                <a:moveTo>
                  <a:pt x="232867" y="152400"/>
                </a:moveTo>
                <a:lnTo>
                  <a:pt x="46329" y="152400"/>
                </a:lnTo>
                <a:lnTo>
                  <a:pt x="46329" y="184099"/>
                </a:lnTo>
                <a:lnTo>
                  <a:pt x="192328" y="184099"/>
                </a:lnTo>
                <a:lnTo>
                  <a:pt x="192328" y="200253"/>
                </a:lnTo>
                <a:lnTo>
                  <a:pt x="46939" y="200253"/>
                </a:lnTo>
                <a:lnTo>
                  <a:pt x="46939" y="279806"/>
                </a:lnTo>
                <a:lnTo>
                  <a:pt x="238658" y="279806"/>
                </a:lnTo>
                <a:lnTo>
                  <a:pt x="238658" y="265176"/>
                </a:lnTo>
                <a:lnTo>
                  <a:pt x="87477" y="265176"/>
                </a:lnTo>
                <a:lnTo>
                  <a:pt x="87477" y="230124"/>
                </a:lnTo>
                <a:lnTo>
                  <a:pt x="232867" y="230124"/>
                </a:lnTo>
                <a:lnTo>
                  <a:pt x="232867" y="152400"/>
                </a:lnTo>
                <a:close/>
              </a:path>
              <a:path w="2640965" h="283210">
                <a:moveTo>
                  <a:pt x="238658" y="248107"/>
                </a:moveTo>
                <a:lnTo>
                  <a:pt x="87477" y="248107"/>
                </a:lnTo>
                <a:lnTo>
                  <a:pt x="87477" y="265176"/>
                </a:lnTo>
                <a:lnTo>
                  <a:pt x="238658" y="265176"/>
                </a:lnTo>
                <a:lnTo>
                  <a:pt x="238658" y="248107"/>
                </a:lnTo>
                <a:close/>
              </a:path>
              <a:path w="2640965" h="283210">
                <a:moveTo>
                  <a:pt x="519355" y="304"/>
                </a:moveTo>
                <a:lnTo>
                  <a:pt x="480950" y="304"/>
                </a:lnTo>
                <a:lnTo>
                  <a:pt x="480950" y="282549"/>
                </a:lnTo>
                <a:lnTo>
                  <a:pt x="519355" y="282549"/>
                </a:lnTo>
                <a:lnTo>
                  <a:pt x="519355" y="304"/>
                </a:lnTo>
                <a:close/>
              </a:path>
              <a:path w="2640965" h="283210">
                <a:moveTo>
                  <a:pt x="461748" y="4876"/>
                </a:moveTo>
                <a:lnTo>
                  <a:pt x="423952" y="4876"/>
                </a:lnTo>
                <a:lnTo>
                  <a:pt x="423952" y="269748"/>
                </a:lnTo>
                <a:lnTo>
                  <a:pt x="461748" y="269748"/>
                </a:lnTo>
                <a:lnTo>
                  <a:pt x="461748" y="129540"/>
                </a:lnTo>
                <a:lnTo>
                  <a:pt x="434620" y="129540"/>
                </a:lnTo>
                <a:lnTo>
                  <a:pt x="434620" y="96621"/>
                </a:lnTo>
                <a:lnTo>
                  <a:pt x="461748" y="96621"/>
                </a:lnTo>
                <a:lnTo>
                  <a:pt x="461748" y="4876"/>
                </a:lnTo>
                <a:close/>
              </a:path>
              <a:path w="2640965" h="283210">
                <a:moveTo>
                  <a:pt x="336170" y="46329"/>
                </a:moveTo>
                <a:lnTo>
                  <a:pt x="327026" y="46329"/>
                </a:lnTo>
                <a:lnTo>
                  <a:pt x="327026" y="75285"/>
                </a:lnTo>
                <a:lnTo>
                  <a:pt x="324140" y="111437"/>
                </a:lnTo>
                <a:lnTo>
                  <a:pt x="314682" y="145961"/>
                </a:lnTo>
                <a:lnTo>
                  <a:pt x="297451" y="176312"/>
                </a:lnTo>
                <a:lnTo>
                  <a:pt x="271248" y="199948"/>
                </a:lnTo>
                <a:lnTo>
                  <a:pt x="295327" y="229819"/>
                </a:lnTo>
                <a:lnTo>
                  <a:pt x="323945" y="202758"/>
                </a:lnTo>
                <a:lnTo>
                  <a:pt x="343219" y="165811"/>
                </a:lnTo>
                <a:lnTo>
                  <a:pt x="346991" y="150691"/>
                </a:lnTo>
                <a:lnTo>
                  <a:pt x="339442" y="120886"/>
                </a:lnTo>
                <a:lnTo>
                  <a:pt x="336170" y="75285"/>
                </a:lnTo>
                <a:lnTo>
                  <a:pt x="336170" y="46329"/>
                </a:lnTo>
                <a:close/>
              </a:path>
              <a:path w="2640965" h="283210">
                <a:moveTo>
                  <a:pt x="366345" y="46329"/>
                </a:moveTo>
                <a:lnTo>
                  <a:pt x="357506" y="46329"/>
                </a:lnTo>
                <a:lnTo>
                  <a:pt x="357506" y="75285"/>
                </a:lnTo>
                <a:lnTo>
                  <a:pt x="354091" y="122234"/>
                </a:lnTo>
                <a:lnTo>
                  <a:pt x="346991" y="150691"/>
                </a:lnTo>
                <a:lnTo>
                  <a:pt x="350000" y="162572"/>
                </a:lnTo>
                <a:lnTo>
                  <a:pt x="368960" y="197572"/>
                </a:lnTo>
                <a:lnTo>
                  <a:pt x="397435" y="223113"/>
                </a:lnTo>
                <a:lnTo>
                  <a:pt x="421209" y="193548"/>
                </a:lnTo>
                <a:lnTo>
                  <a:pt x="395406" y="171640"/>
                </a:lnTo>
                <a:lnTo>
                  <a:pt x="378461" y="143103"/>
                </a:lnTo>
                <a:lnTo>
                  <a:pt x="369174" y="110223"/>
                </a:lnTo>
                <a:lnTo>
                  <a:pt x="366345" y="75285"/>
                </a:lnTo>
                <a:lnTo>
                  <a:pt x="366345" y="46329"/>
                </a:lnTo>
                <a:close/>
              </a:path>
              <a:path w="2640965" h="283210">
                <a:moveTo>
                  <a:pt x="357506" y="46329"/>
                </a:moveTo>
                <a:lnTo>
                  <a:pt x="336170" y="46329"/>
                </a:lnTo>
                <a:lnTo>
                  <a:pt x="336170" y="75285"/>
                </a:lnTo>
                <a:lnTo>
                  <a:pt x="339442" y="120886"/>
                </a:lnTo>
                <a:lnTo>
                  <a:pt x="346991" y="150691"/>
                </a:lnTo>
                <a:lnTo>
                  <a:pt x="354091" y="122234"/>
                </a:lnTo>
                <a:lnTo>
                  <a:pt x="357506" y="75285"/>
                </a:lnTo>
                <a:lnTo>
                  <a:pt x="357506" y="46329"/>
                </a:lnTo>
                <a:close/>
              </a:path>
              <a:path w="2640965" h="283210">
                <a:moveTo>
                  <a:pt x="423952" y="96621"/>
                </a:moveTo>
                <a:lnTo>
                  <a:pt x="387986" y="96621"/>
                </a:lnTo>
                <a:lnTo>
                  <a:pt x="387986" y="129540"/>
                </a:lnTo>
                <a:lnTo>
                  <a:pt x="423952" y="129540"/>
                </a:lnTo>
                <a:lnTo>
                  <a:pt x="423952" y="96621"/>
                </a:lnTo>
                <a:close/>
              </a:path>
              <a:path w="2640965" h="283210">
                <a:moveTo>
                  <a:pt x="461748" y="96621"/>
                </a:moveTo>
                <a:lnTo>
                  <a:pt x="434620" y="96621"/>
                </a:lnTo>
                <a:lnTo>
                  <a:pt x="434620" y="129540"/>
                </a:lnTo>
                <a:lnTo>
                  <a:pt x="461748" y="129540"/>
                </a:lnTo>
                <a:lnTo>
                  <a:pt x="461748" y="96621"/>
                </a:lnTo>
                <a:close/>
              </a:path>
              <a:path w="2640965" h="283210">
                <a:moveTo>
                  <a:pt x="407798" y="28651"/>
                </a:moveTo>
                <a:lnTo>
                  <a:pt x="281916" y="28651"/>
                </a:lnTo>
                <a:lnTo>
                  <a:pt x="281916" y="61264"/>
                </a:lnTo>
                <a:lnTo>
                  <a:pt x="327026" y="61264"/>
                </a:lnTo>
                <a:lnTo>
                  <a:pt x="327026" y="46329"/>
                </a:lnTo>
                <a:lnTo>
                  <a:pt x="407798" y="46329"/>
                </a:lnTo>
                <a:lnTo>
                  <a:pt x="407798" y="28651"/>
                </a:lnTo>
                <a:close/>
              </a:path>
              <a:path w="2640965" h="283210">
                <a:moveTo>
                  <a:pt x="407798" y="46329"/>
                </a:moveTo>
                <a:lnTo>
                  <a:pt x="366345" y="46329"/>
                </a:lnTo>
                <a:lnTo>
                  <a:pt x="366345" y="61264"/>
                </a:lnTo>
                <a:lnTo>
                  <a:pt x="407798" y="61264"/>
                </a:lnTo>
                <a:lnTo>
                  <a:pt x="407798" y="46329"/>
                </a:lnTo>
                <a:close/>
              </a:path>
              <a:path w="2640965" h="283210">
                <a:moveTo>
                  <a:pt x="864805" y="0"/>
                </a:moveTo>
                <a:lnTo>
                  <a:pt x="824572" y="0"/>
                </a:lnTo>
                <a:lnTo>
                  <a:pt x="824572" y="283159"/>
                </a:lnTo>
                <a:lnTo>
                  <a:pt x="864805" y="283159"/>
                </a:lnTo>
                <a:lnTo>
                  <a:pt x="864805" y="121005"/>
                </a:lnTo>
                <a:lnTo>
                  <a:pt x="844688" y="121005"/>
                </a:lnTo>
                <a:lnTo>
                  <a:pt x="844688" y="88392"/>
                </a:lnTo>
                <a:lnTo>
                  <a:pt x="864805" y="88392"/>
                </a:lnTo>
                <a:lnTo>
                  <a:pt x="864805" y="0"/>
                </a:lnTo>
                <a:close/>
              </a:path>
              <a:path w="2640965" h="283210">
                <a:moveTo>
                  <a:pt x="702042" y="21945"/>
                </a:moveTo>
                <a:lnTo>
                  <a:pt x="693508" y="21945"/>
                </a:lnTo>
                <a:lnTo>
                  <a:pt x="693508" y="62788"/>
                </a:lnTo>
                <a:lnTo>
                  <a:pt x="689421" y="102674"/>
                </a:lnTo>
                <a:lnTo>
                  <a:pt x="676794" y="139825"/>
                </a:lnTo>
                <a:lnTo>
                  <a:pt x="655189" y="171016"/>
                </a:lnTo>
                <a:lnTo>
                  <a:pt x="624013" y="193243"/>
                </a:lnTo>
                <a:lnTo>
                  <a:pt x="649312" y="225856"/>
                </a:lnTo>
                <a:lnTo>
                  <a:pt x="683735" y="199177"/>
                </a:lnTo>
                <a:lnTo>
                  <a:pt x="707757" y="161010"/>
                </a:lnTo>
                <a:lnTo>
                  <a:pt x="714169" y="139825"/>
                </a:lnTo>
                <a:lnTo>
                  <a:pt x="706347" y="113609"/>
                </a:lnTo>
                <a:lnTo>
                  <a:pt x="702042" y="62788"/>
                </a:lnTo>
                <a:lnTo>
                  <a:pt x="702042" y="21945"/>
                </a:lnTo>
                <a:close/>
              </a:path>
              <a:path w="2640965" h="283210">
                <a:moveTo>
                  <a:pt x="734351" y="21945"/>
                </a:moveTo>
                <a:lnTo>
                  <a:pt x="726426" y="21945"/>
                </a:lnTo>
                <a:lnTo>
                  <a:pt x="726426" y="62788"/>
                </a:lnTo>
                <a:lnTo>
                  <a:pt x="721835" y="114500"/>
                </a:lnTo>
                <a:lnTo>
                  <a:pt x="714169" y="139825"/>
                </a:lnTo>
                <a:lnTo>
                  <a:pt x="719797" y="158686"/>
                </a:lnTo>
                <a:lnTo>
                  <a:pt x="743190" y="195362"/>
                </a:lnTo>
                <a:lnTo>
                  <a:pt x="777328" y="220980"/>
                </a:lnTo>
                <a:lnTo>
                  <a:pt x="801407" y="188671"/>
                </a:lnTo>
                <a:lnTo>
                  <a:pt x="771255" y="167801"/>
                </a:lnTo>
                <a:lnTo>
                  <a:pt x="750391" y="138074"/>
                </a:lnTo>
                <a:lnTo>
                  <a:pt x="738270" y="102174"/>
                </a:lnTo>
                <a:lnTo>
                  <a:pt x="734351" y="62788"/>
                </a:lnTo>
                <a:lnTo>
                  <a:pt x="734351" y="21945"/>
                </a:lnTo>
                <a:close/>
              </a:path>
              <a:path w="2640965" h="283210">
                <a:moveTo>
                  <a:pt x="726426" y="21945"/>
                </a:moveTo>
                <a:lnTo>
                  <a:pt x="702042" y="21945"/>
                </a:lnTo>
                <a:lnTo>
                  <a:pt x="702042" y="62788"/>
                </a:lnTo>
                <a:lnTo>
                  <a:pt x="706347" y="113609"/>
                </a:lnTo>
                <a:lnTo>
                  <a:pt x="714169" y="139825"/>
                </a:lnTo>
                <a:lnTo>
                  <a:pt x="721835" y="114500"/>
                </a:lnTo>
                <a:lnTo>
                  <a:pt x="726426" y="62788"/>
                </a:lnTo>
                <a:lnTo>
                  <a:pt x="726426" y="21945"/>
                </a:lnTo>
                <a:close/>
              </a:path>
              <a:path w="2640965" h="283210">
                <a:moveTo>
                  <a:pt x="824572" y="88392"/>
                </a:moveTo>
                <a:lnTo>
                  <a:pt x="770317" y="88392"/>
                </a:lnTo>
                <a:lnTo>
                  <a:pt x="770317" y="121005"/>
                </a:lnTo>
                <a:lnTo>
                  <a:pt x="824572" y="121005"/>
                </a:lnTo>
                <a:lnTo>
                  <a:pt x="824572" y="88392"/>
                </a:lnTo>
                <a:close/>
              </a:path>
              <a:path w="2640965" h="283210">
                <a:moveTo>
                  <a:pt x="864805" y="88392"/>
                </a:moveTo>
                <a:lnTo>
                  <a:pt x="844688" y="88392"/>
                </a:lnTo>
                <a:lnTo>
                  <a:pt x="844688" y="121005"/>
                </a:lnTo>
                <a:lnTo>
                  <a:pt x="864805" y="121005"/>
                </a:lnTo>
                <a:lnTo>
                  <a:pt x="864805" y="88392"/>
                </a:lnTo>
                <a:close/>
              </a:path>
              <a:path w="2640965" h="283210">
                <a:moveTo>
                  <a:pt x="1142759" y="0"/>
                </a:moveTo>
                <a:lnTo>
                  <a:pt x="1101916" y="0"/>
                </a:lnTo>
                <a:lnTo>
                  <a:pt x="1101916" y="283159"/>
                </a:lnTo>
                <a:lnTo>
                  <a:pt x="1142759" y="283159"/>
                </a:lnTo>
                <a:lnTo>
                  <a:pt x="1142759" y="0"/>
                </a:lnTo>
                <a:close/>
              </a:path>
              <a:path w="2640965" h="283210">
                <a:moveTo>
                  <a:pt x="962622" y="22555"/>
                </a:moveTo>
                <a:lnTo>
                  <a:pt x="922389" y="22555"/>
                </a:lnTo>
                <a:lnTo>
                  <a:pt x="922389" y="217322"/>
                </a:lnTo>
                <a:lnTo>
                  <a:pt x="1061073" y="217322"/>
                </a:lnTo>
                <a:lnTo>
                  <a:pt x="1061073" y="184708"/>
                </a:lnTo>
                <a:lnTo>
                  <a:pt x="962622" y="184708"/>
                </a:lnTo>
                <a:lnTo>
                  <a:pt x="962622" y="122529"/>
                </a:lnTo>
                <a:lnTo>
                  <a:pt x="1061073" y="122529"/>
                </a:lnTo>
                <a:lnTo>
                  <a:pt x="1061073" y="91135"/>
                </a:lnTo>
                <a:lnTo>
                  <a:pt x="962622" y="91135"/>
                </a:lnTo>
                <a:lnTo>
                  <a:pt x="962622" y="22555"/>
                </a:lnTo>
                <a:close/>
              </a:path>
              <a:path w="2640965" h="283210">
                <a:moveTo>
                  <a:pt x="1061073" y="122529"/>
                </a:moveTo>
                <a:lnTo>
                  <a:pt x="1020839" y="122529"/>
                </a:lnTo>
                <a:lnTo>
                  <a:pt x="1020839" y="184708"/>
                </a:lnTo>
                <a:lnTo>
                  <a:pt x="1061073" y="184708"/>
                </a:lnTo>
                <a:lnTo>
                  <a:pt x="1061073" y="122529"/>
                </a:lnTo>
                <a:close/>
              </a:path>
              <a:path w="2640965" h="283210">
                <a:moveTo>
                  <a:pt x="1061073" y="22555"/>
                </a:moveTo>
                <a:lnTo>
                  <a:pt x="1020839" y="22555"/>
                </a:lnTo>
                <a:lnTo>
                  <a:pt x="1020839" y="91135"/>
                </a:lnTo>
                <a:lnTo>
                  <a:pt x="1061073" y="91135"/>
                </a:lnTo>
                <a:lnTo>
                  <a:pt x="1061073" y="22555"/>
                </a:lnTo>
                <a:close/>
              </a:path>
              <a:path w="2640965" h="283210">
                <a:moveTo>
                  <a:pt x="1301841" y="16459"/>
                </a:moveTo>
                <a:lnTo>
                  <a:pt x="1293611" y="16459"/>
                </a:lnTo>
                <a:lnTo>
                  <a:pt x="1293611" y="36880"/>
                </a:lnTo>
                <a:lnTo>
                  <a:pt x="1287139" y="67489"/>
                </a:lnTo>
                <a:lnTo>
                  <a:pt x="1268122" y="96126"/>
                </a:lnTo>
                <a:lnTo>
                  <a:pt x="1237161" y="119219"/>
                </a:lnTo>
                <a:lnTo>
                  <a:pt x="1194856" y="133197"/>
                </a:lnTo>
                <a:lnTo>
                  <a:pt x="1212230" y="166725"/>
                </a:lnTo>
                <a:lnTo>
                  <a:pt x="1261331" y="149009"/>
                </a:lnTo>
                <a:lnTo>
                  <a:pt x="1298031" y="119405"/>
                </a:lnTo>
                <a:lnTo>
                  <a:pt x="1315256" y="90623"/>
                </a:lnTo>
                <a:lnTo>
                  <a:pt x="1309747" y="81386"/>
                </a:lnTo>
                <a:lnTo>
                  <a:pt x="1301841" y="36880"/>
                </a:lnTo>
                <a:lnTo>
                  <a:pt x="1301841" y="16459"/>
                </a:lnTo>
                <a:close/>
              </a:path>
              <a:path w="2640965" h="283210">
                <a:moveTo>
                  <a:pt x="1336893" y="16459"/>
                </a:moveTo>
                <a:lnTo>
                  <a:pt x="1328968" y="16459"/>
                </a:lnTo>
                <a:lnTo>
                  <a:pt x="1328968" y="36880"/>
                </a:lnTo>
                <a:lnTo>
                  <a:pt x="1321015" y="81000"/>
                </a:lnTo>
                <a:lnTo>
                  <a:pt x="1315256" y="90623"/>
                </a:lnTo>
                <a:lnTo>
                  <a:pt x="1332626" y="119748"/>
                </a:lnTo>
                <a:lnTo>
                  <a:pt x="1369221" y="149137"/>
                </a:lnTo>
                <a:lnTo>
                  <a:pt x="1418274" y="166725"/>
                </a:lnTo>
                <a:lnTo>
                  <a:pt x="1435648" y="133197"/>
                </a:lnTo>
                <a:lnTo>
                  <a:pt x="1393214" y="119348"/>
                </a:lnTo>
                <a:lnTo>
                  <a:pt x="1362267" y="96469"/>
                </a:lnTo>
                <a:lnTo>
                  <a:pt x="1343322" y="67875"/>
                </a:lnTo>
                <a:lnTo>
                  <a:pt x="1336893" y="36880"/>
                </a:lnTo>
                <a:lnTo>
                  <a:pt x="1336893" y="16459"/>
                </a:lnTo>
                <a:close/>
              </a:path>
              <a:path w="2640965" h="283210">
                <a:moveTo>
                  <a:pt x="1328968" y="16459"/>
                </a:moveTo>
                <a:lnTo>
                  <a:pt x="1301841" y="16459"/>
                </a:lnTo>
                <a:lnTo>
                  <a:pt x="1301841" y="36880"/>
                </a:lnTo>
                <a:lnTo>
                  <a:pt x="1309747" y="81386"/>
                </a:lnTo>
                <a:lnTo>
                  <a:pt x="1315256" y="90623"/>
                </a:lnTo>
                <a:lnTo>
                  <a:pt x="1321015" y="81000"/>
                </a:lnTo>
                <a:lnTo>
                  <a:pt x="1328968" y="36880"/>
                </a:lnTo>
                <a:lnTo>
                  <a:pt x="1328968" y="16459"/>
                </a:lnTo>
                <a:close/>
              </a:path>
              <a:path w="2640965" h="283210">
                <a:moveTo>
                  <a:pt x="1444487" y="215188"/>
                </a:moveTo>
                <a:lnTo>
                  <a:pt x="1189065" y="215188"/>
                </a:lnTo>
                <a:lnTo>
                  <a:pt x="1189065" y="248107"/>
                </a:lnTo>
                <a:lnTo>
                  <a:pt x="1444487" y="248107"/>
                </a:lnTo>
                <a:lnTo>
                  <a:pt x="1444487" y="215188"/>
                </a:lnTo>
                <a:close/>
              </a:path>
              <a:path w="2640965" h="283210">
                <a:moveTo>
                  <a:pt x="1559983" y="18897"/>
                </a:moveTo>
                <a:lnTo>
                  <a:pt x="1529145" y="24055"/>
                </a:lnTo>
                <a:lnTo>
                  <a:pt x="1504395" y="38442"/>
                </a:lnTo>
                <a:lnTo>
                  <a:pt x="1487931" y="60431"/>
                </a:lnTo>
                <a:lnTo>
                  <a:pt x="1481954" y="88392"/>
                </a:lnTo>
                <a:lnTo>
                  <a:pt x="1487931" y="116528"/>
                </a:lnTo>
                <a:lnTo>
                  <a:pt x="1504395" y="138607"/>
                </a:lnTo>
                <a:lnTo>
                  <a:pt x="1529145" y="153028"/>
                </a:lnTo>
                <a:lnTo>
                  <a:pt x="1559983" y="158191"/>
                </a:lnTo>
                <a:lnTo>
                  <a:pt x="1590901" y="153028"/>
                </a:lnTo>
                <a:lnTo>
                  <a:pt x="1615532" y="138607"/>
                </a:lnTo>
                <a:lnTo>
                  <a:pt x="1626719" y="123444"/>
                </a:lnTo>
                <a:lnTo>
                  <a:pt x="1559983" y="123444"/>
                </a:lnTo>
                <a:lnTo>
                  <a:pt x="1544900" y="121096"/>
                </a:lnTo>
                <a:lnTo>
                  <a:pt x="1532817" y="114261"/>
                </a:lnTo>
                <a:lnTo>
                  <a:pt x="1524792" y="103255"/>
                </a:lnTo>
                <a:lnTo>
                  <a:pt x="1521883" y="88392"/>
                </a:lnTo>
                <a:lnTo>
                  <a:pt x="1524792" y="73704"/>
                </a:lnTo>
                <a:lnTo>
                  <a:pt x="1532817" y="62788"/>
                </a:lnTo>
                <a:lnTo>
                  <a:pt x="1544900" y="55987"/>
                </a:lnTo>
                <a:lnTo>
                  <a:pt x="1559983" y="53644"/>
                </a:lnTo>
                <a:lnTo>
                  <a:pt x="1626793" y="53644"/>
                </a:lnTo>
                <a:lnTo>
                  <a:pt x="1615532" y="38442"/>
                </a:lnTo>
                <a:lnTo>
                  <a:pt x="1590901" y="24055"/>
                </a:lnTo>
                <a:lnTo>
                  <a:pt x="1559983" y="18897"/>
                </a:lnTo>
                <a:close/>
              </a:path>
              <a:path w="2640965" h="283210">
                <a:moveTo>
                  <a:pt x="1626793" y="53644"/>
                </a:moveTo>
                <a:lnTo>
                  <a:pt x="1559983" y="53644"/>
                </a:lnTo>
                <a:lnTo>
                  <a:pt x="1575065" y="55987"/>
                </a:lnTo>
                <a:lnTo>
                  <a:pt x="1587148" y="62788"/>
                </a:lnTo>
                <a:lnTo>
                  <a:pt x="1595173" y="73704"/>
                </a:lnTo>
                <a:lnTo>
                  <a:pt x="1598083" y="88392"/>
                </a:lnTo>
                <a:lnTo>
                  <a:pt x="1595173" y="103255"/>
                </a:lnTo>
                <a:lnTo>
                  <a:pt x="1587148" y="114261"/>
                </a:lnTo>
                <a:lnTo>
                  <a:pt x="1575065" y="121096"/>
                </a:lnTo>
                <a:lnTo>
                  <a:pt x="1559983" y="123444"/>
                </a:lnTo>
                <a:lnTo>
                  <a:pt x="1626719" y="123444"/>
                </a:lnTo>
                <a:lnTo>
                  <a:pt x="1631820" y="116528"/>
                </a:lnTo>
                <a:lnTo>
                  <a:pt x="1637706" y="88392"/>
                </a:lnTo>
                <a:lnTo>
                  <a:pt x="1631820" y="60431"/>
                </a:lnTo>
                <a:lnTo>
                  <a:pt x="1626793" y="53644"/>
                </a:lnTo>
                <a:close/>
              </a:path>
              <a:path w="2640965" h="283210">
                <a:moveTo>
                  <a:pt x="1704762" y="0"/>
                </a:moveTo>
                <a:lnTo>
                  <a:pt x="1664224" y="0"/>
                </a:lnTo>
                <a:lnTo>
                  <a:pt x="1664224" y="283159"/>
                </a:lnTo>
                <a:lnTo>
                  <a:pt x="1704762" y="283159"/>
                </a:lnTo>
                <a:lnTo>
                  <a:pt x="1704762" y="0"/>
                </a:lnTo>
                <a:close/>
              </a:path>
              <a:path w="2640965" h="283210">
                <a:moveTo>
                  <a:pt x="1648679" y="183794"/>
                </a:moveTo>
                <a:lnTo>
                  <a:pt x="1602731" y="188999"/>
                </a:lnTo>
                <a:lnTo>
                  <a:pt x="1555868" y="191833"/>
                </a:lnTo>
                <a:lnTo>
                  <a:pt x="1510834" y="193009"/>
                </a:lnTo>
                <a:lnTo>
                  <a:pt x="1470371" y="193243"/>
                </a:lnTo>
                <a:lnTo>
                  <a:pt x="1475248" y="225856"/>
                </a:lnTo>
                <a:lnTo>
                  <a:pt x="1514782" y="225571"/>
                </a:lnTo>
                <a:lnTo>
                  <a:pt x="1558801" y="224028"/>
                </a:lnTo>
                <a:lnTo>
                  <a:pt x="1605164" y="220198"/>
                </a:lnTo>
                <a:lnTo>
                  <a:pt x="1651727" y="213055"/>
                </a:lnTo>
                <a:lnTo>
                  <a:pt x="1648679" y="183794"/>
                </a:lnTo>
                <a:close/>
              </a:path>
              <a:path w="2640965" h="283210">
                <a:moveTo>
                  <a:pt x="2042288" y="304"/>
                </a:moveTo>
                <a:lnTo>
                  <a:pt x="2001750" y="304"/>
                </a:lnTo>
                <a:lnTo>
                  <a:pt x="2001750" y="204216"/>
                </a:lnTo>
                <a:lnTo>
                  <a:pt x="2042288" y="204216"/>
                </a:lnTo>
                <a:lnTo>
                  <a:pt x="2042288" y="110337"/>
                </a:lnTo>
                <a:lnTo>
                  <a:pt x="2030706" y="110337"/>
                </a:lnTo>
                <a:lnTo>
                  <a:pt x="2030706" y="77114"/>
                </a:lnTo>
                <a:lnTo>
                  <a:pt x="2042288" y="77114"/>
                </a:lnTo>
                <a:lnTo>
                  <a:pt x="2042288" y="304"/>
                </a:lnTo>
                <a:close/>
              </a:path>
              <a:path w="2640965" h="283210">
                <a:moveTo>
                  <a:pt x="2042288" y="77114"/>
                </a:moveTo>
                <a:lnTo>
                  <a:pt x="2030706" y="77114"/>
                </a:lnTo>
                <a:lnTo>
                  <a:pt x="2030706" y="110337"/>
                </a:lnTo>
                <a:lnTo>
                  <a:pt x="2042288" y="110337"/>
                </a:lnTo>
                <a:lnTo>
                  <a:pt x="2042288" y="77114"/>
                </a:lnTo>
                <a:close/>
              </a:path>
              <a:path w="2640965" h="283210">
                <a:moveTo>
                  <a:pt x="2079779" y="77114"/>
                </a:moveTo>
                <a:lnTo>
                  <a:pt x="2042288" y="77114"/>
                </a:lnTo>
                <a:lnTo>
                  <a:pt x="2042288" y="110337"/>
                </a:lnTo>
                <a:lnTo>
                  <a:pt x="2079779" y="110337"/>
                </a:lnTo>
                <a:lnTo>
                  <a:pt x="2079779" y="77114"/>
                </a:lnTo>
                <a:close/>
              </a:path>
              <a:path w="2640965" h="283210">
                <a:moveTo>
                  <a:pt x="1956944" y="22555"/>
                </a:moveTo>
                <a:lnTo>
                  <a:pt x="1830757" y="22555"/>
                </a:lnTo>
                <a:lnTo>
                  <a:pt x="1830757" y="158191"/>
                </a:lnTo>
                <a:lnTo>
                  <a:pt x="1854226" y="158191"/>
                </a:lnTo>
                <a:lnTo>
                  <a:pt x="1896113" y="157834"/>
                </a:lnTo>
                <a:lnTo>
                  <a:pt x="1929626" y="156476"/>
                </a:lnTo>
                <a:lnTo>
                  <a:pt x="1957825" y="153690"/>
                </a:lnTo>
                <a:lnTo>
                  <a:pt x="1983767" y="149047"/>
                </a:lnTo>
                <a:lnTo>
                  <a:pt x="1983012" y="142951"/>
                </a:lnTo>
                <a:lnTo>
                  <a:pt x="1870991" y="142951"/>
                </a:lnTo>
                <a:lnTo>
                  <a:pt x="1870991" y="125577"/>
                </a:lnTo>
                <a:lnTo>
                  <a:pt x="1854226" y="125577"/>
                </a:lnTo>
                <a:lnTo>
                  <a:pt x="1870991" y="125452"/>
                </a:lnTo>
                <a:lnTo>
                  <a:pt x="1870991" y="55168"/>
                </a:lnTo>
                <a:lnTo>
                  <a:pt x="1956944" y="55168"/>
                </a:lnTo>
                <a:lnTo>
                  <a:pt x="1956944" y="22555"/>
                </a:lnTo>
                <a:close/>
              </a:path>
              <a:path w="2640965" h="283210">
                <a:moveTo>
                  <a:pt x="1979804" y="117043"/>
                </a:moveTo>
                <a:lnTo>
                  <a:pt x="1954525" y="121462"/>
                </a:lnTo>
                <a:lnTo>
                  <a:pt x="1927302" y="124053"/>
                </a:lnTo>
                <a:lnTo>
                  <a:pt x="1894936" y="125272"/>
                </a:lnTo>
                <a:lnTo>
                  <a:pt x="1870991" y="125452"/>
                </a:lnTo>
                <a:lnTo>
                  <a:pt x="1870991" y="142951"/>
                </a:lnTo>
                <a:lnTo>
                  <a:pt x="1983012" y="142951"/>
                </a:lnTo>
                <a:lnTo>
                  <a:pt x="1979804" y="117043"/>
                </a:lnTo>
                <a:close/>
              </a:path>
              <a:path w="2640965" h="283210">
                <a:moveTo>
                  <a:pt x="1870991" y="125452"/>
                </a:moveTo>
                <a:lnTo>
                  <a:pt x="1854226" y="125577"/>
                </a:lnTo>
                <a:lnTo>
                  <a:pt x="1870991" y="125577"/>
                </a:lnTo>
                <a:close/>
              </a:path>
              <a:path w="2640965" h="283210">
                <a:moveTo>
                  <a:pt x="1900861" y="182880"/>
                </a:moveTo>
                <a:lnTo>
                  <a:pt x="1860323" y="182880"/>
                </a:lnTo>
                <a:lnTo>
                  <a:pt x="1860323" y="277672"/>
                </a:lnTo>
                <a:lnTo>
                  <a:pt x="2052347" y="277672"/>
                </a:lnTo>
                <a:lnTo>
                  <a:pt x="2052347" y="261823"/>
                </a:lnTo>
                <a:lnTo>
                  <a:pt x="1900861" y="261823"/>
                </a:lnTo>
                <a:lnTo>
                  <a:pt x="1900861" y="182880"/>
                </a:lnTo>
                <a:close/>
              </a:path>
              <a:path w="2640965" h="283210">
                <a:moveTo>
                  <a:pt x="2052347" y="245364"/>
                </a:moveTo>
                <a:lnTo>
                  <a:pt x="1900861" y="245364"/>
                </a:lnTo>
                <a:lnTo>
                  <a:pt x="1900861" y="261823"/>
                </a:lnTo>
                <a:lnTo>
                  <a:pt x="2052347" y="261823"/>
                </a:lnTo>
                <a:lnTo>
                  <a:pt x="2052347" y="245364"/>
                </a:lnTo>
                <a:close/>
              </a:path>
              <a:path w="2640965" h="283210">
                <a:moveTo>
                  <a:pt x="2214172" y="7619"/>
                </a:moveTo>
                <a:lnTo>
                  <a:pt x="2207466" y="7619"/>
                </a:lnTo>
                <a:lnTo>
                  <a:pt x="2207466" y="16459"/>
                </a:lnTo>
                <a:lnTo>
                  <a:pt x="2201537" y="40528"/>
                </a:lnTo>
                <a:lnTo>
                  <a:pt x="2183806" y="62941"/>
                </a:lnTo>
                <a:lnTo>
                  <a:pt x="2154359" y="81010"/>
                </a:lnTo>
                <a:lnTo>
                  <a:pt x="2113283" y="92049"/>
                </a:lnTo>
                <a:lnTo>
                  <a:pt x="2128523" y="123748"/>
                </a:lnTo>
                <a:lnTo>
                  <a:pt x="2176633" y="109685"/>
                </a:lnTo>
                <a:lnTo>
                  <a:pt x="2212343" y="85534"/>
                </a:lnTo>
                <a:lnTo>
                  <a:pt x="2228339" y="62596"/>
                </a:lnTo>
                <a:lnTo>
                  <a:pt x="2221820" y="53311"/>
                </a:lnTo>
                <a:lnTo>
                  <a:pt x="2214172" y="16459"/>
                </a:lnTo>
                <a:lnTo>
                  <a:pt x="2214172" y="7619"/>
                </a:lnTo>
                <a:close/>
              </a:path>
              <a:path w="2640965" h="283210">
                <a:moveTo>
                  <a:pt x="2248919" y="7619"/>
                </a:moveTo>
                <a:lnTo>
                  <a:pt x="2242213" y="7619"/>
                </a:lnTo>
                <a:lnTo>
                  <a:pt x="2242213" y="16459"/>
                </a:lnTo>
                <a:lnTo>
                  <a:pt x="2234564" y="53668"/>
                </a:lnTo>
                <a:lnTo>
                  <a:pt x="2228339" y="62596"/>
                </a:lnTo>
                <a:lnTo>
                  <a:pt x="2244042" y="84963"/>
                </a:lnTo>
                <a:lnTo>
                  <a:pt x="2279751" y="108956"/>
                </a:lnTo>
                <a:lnTo>
                  <a:pt x="2327862" y="122834"/>
                </a:lnTo>
                <a:lnTo>
                  <a:pt x="2342797" y="91135"/>
                </a:lnTo>
                <a:lnTo>
                  <a:pt x="2301897" y="80238"/>
                </a:lnTo>
                <a:lnTo>
                  <a:pt x="2272541" y="62255"/>
                </a:lnTo>
                <a:lnTo>
                  <a:pt x="2254843" y="40043"/>
                </a:lnTo>
                <a:lnTo>
                  <a:pt x="2248919" y="16459"/>
                </a:lnTo>
                <a:lnTo>
                  <a:pt x="2248919" y="7619"/>
                </a:lnTo>
                <a:close/>
              </a:path>
              <a:path w="2640965" h="283210">
                <a:moveTo>
                  <a:pt x="2242213" y="7619"/>
                </a:moveTo>
                <a:lnTo>
                  <a:pt x="2214172" y="7619"/>
                </a:lnTo>
                <a:lnTo>
                  <a:pt x="2214172" y="16459"/>
                </a:lnTo>
                <a:lnTo>
                  <a:pt x="2221820" y="53311"/>
                </a:lnTo>
                <a:lnTo>
                  <a:pt x="2228339" y="62596"/>
                </a:lnTo>
                <a:lnTo>
                  <a:pt x="2234564" y="53668"/>
                </a:lnTo>
                <a:lnTo>
                  <a:pt x="2242213" y="16459"/>
                </a:lnTo>
                <a:lnTo>
                  <a:pt x="2242213" y="7619"/>
                </a:lnTo>
                <a:close/>
              </a:path>
              <a:path w="2640965" h="283210">
                <a:moveTo>
                  <a:pt x="2170280" y="195072"/>
                </a:moveTo>
                <a:lnTo>
                  <a:pt x="2130047" y="195072"/>
                </a:lnTo>
                <a:lnTo>
                  <a:pt x="2130047" y="277672"/>
                </a:lnTo>
                <a:lnTo>
                  <a:pt x="2327862" y="277672"/>
                </a:lnTo>
                <a:lnTo>
                  <a:pt x="2327862" y="255422"/>
                </a:lnTo>
                <a:lnTo>
                  <a:pt x="2170280" y="255422"/>
                </a:lnTo>
                <a:lnTo>
                  <a:pt x="2170280" y="195072"/>
                </a:lnTo>
                <a:close/>
              </a:path>
              <a:path w="2640965" h="283210">
                <a:moveTo>
                  <a:pt x="2327862" y="245364"/>
                </a:moveTo>
                <a:lnTo>
                  <a:pt x="2170280" y="245364"/>
                </a:lnTo>
                <a:lnTo>
                  <a:pt x="2170280" y="255422"/>
                </a:lnTo>
                <a:lnTo>
                  <a:pt x="2327862" y="255422"/>
                </a:lnTo>
                <a:lnTo>
                  <a:pt x="2327862" y="245364"/>
                </a:lnTo>
                <a:close/>
              </a:path>
              <a:path w="2640965" h="283210">
                <a:moveTo>
                  <a:pt x="2251967" y="159410"/>
                </a:moveTo>
                <a:lnTo>
                  <a:pt x="2211123" y="159410"/>
                </a:lnTo>
                <a:lnTo>
                  <a:pt x="2211123" y="218846"/>
                </a:lnTo>
                <a:lnTo>
                  <a:pt x="2251967" y="218846"/>
                </a:lnTo>
                <a:lnTo>
                  <a:pt x="2251967" y="159410"/>
                </a:lnTo>
                <a:close/>
              </a:path>
              <a:path w="2640965" h="283210">
                <a:moveTo>
                  <a:pt x="2355904" y="138988"/>
                </a:moveTo>
                <a:lnTo>
                  <a:pt x="2100481" y="138988"/>
                </a:lnTo>
                <a:lnTo>
                  <a:pt x="2100481" y="171297"/>
                </a:lnTo>
                <a:lnTo>
                  <a:pt x="2211123" y="171297"/>
                </a:lnTo>
                <a:lnTo>
                  <a:pt x="2211123" y="159410"/>
                </a:lnTo>
                <a:lnTo>
                  <a:pt x="2355904" y="159410"/>
                </a:lnTo>
                <a:lnTo>
                  <a:pt x="2355904" y="138988"/>
                </a:lnTo>
                <a:close/>
              </a:path>
              <a:path w="2640965" h="283210">
                <a:moveTo>
                  <a:pt x="2355904" y="159410"/>
                </a:moveTo>
                <a:lnTo>
                  <a:pt x="2251967" y="159410"/>
                </a:lnTo>
                <a:lnTo>
                  <a:pt x="2251967" y="171297"/>
                </a:lnTo>
                <a:lnTo>
                  <a:pt x="2355904" y="171297"/>
                </a:lnTo>
                <a:lnTo>
                  <a:pt x="2355904" y="159410"/>
                </a:lnTo>
                <a:close/>
              </a:path>
              <a:path w="2640965" h="283210">
                <a:moveTo>
                  <a:pt x="2446100" y="202187"/>
                </a:moveTo>
                <a:lnTo>
                  <a:pt x="2417387" y="202825"/>
                </a:lnTo>
                <a:lnTo>
                  <a:pt x="2377825" y="202996"/>
                </a:lnTo>
                <a:lnTo>
                  <a:pt x="2382702" y="235610"/>
                </a:lnTo>
                <a:lnTo>
                  <a:pt x="2421121" y="235429"/>
                </a:lnTo>
                <a:lnTo>
                  <a:pt x="2463741" y="234162"/>
                </a:lnTo>
                <a:lnTo>
                  <a:pt x="2508589" y="230724"/>
                </a:lnTo>
                <a:lnTo>
                  <a:pt x="2553695" y="224028"/>
                </a:lnTo>
                <a:lnTo>
                  <a:pt x="2552552" y="213055"/>
                </a:lnTo>
                <a:lnTo>
                  <a:pt x="2446100" y="213055"/>
                </a:lnTo>
                <a:lnTo>
                  <a:pt x="2446100" y="202187"/>
                </a:lnTo>
                <a:close/>
              </a:path>
              <a:path w="2640965" h="283210">
                <a:moveTo>
                  <a:pt x="2486639" y="200471"/>
                </a:moveTo>
                <a:lnTo>
                  <a:pt x="2461150" y="201853"/>
                </a:lnTo>
                <a:lnTo>
                  <a:pt x="2446100" y="202187"/>
                </a:lnTo>
                <a:lnTo>
                  <a:pt x="2446100" y="213055"/>
                </a:lnTo>
                <a:lnTo>
                  <a:pt x="2486639" y="213055"/>
                </a:lnTo>
                <a:lnTo>
                  <a:pt x="2486639" y="200471"/>
                </a:lnTo>
                <a:close/>
              </a:path>
              <a:path w="2640965" h="283210">
                <a:moveTo>
                  <a:pt x="2550647" y="194767"/>
                </a:moveTo>
                <a:lnTo>
                  <a:pt x="2506456" y="199396"/>
                </a:lnTo>
                <a:lnTo>
                  <a:pt x="2486639" y="200471"/>
                </a:lnTo>
                <a:lnTo>
                  <a:pt x="2486639" y="213055"/>
                </a:lnTo>
                <a:lnTo>
                  <a:pt x="2552552" y="213055"/>
                </a:lnTo>
                <a:lnTo>
                  <a:pt x="2550647" y="194767"/>
                </a:lnTo>
                <a:close/>
              </a:path>
              <a:path w="2640965" h="283210">
                <a:moveTo>
                  <a:pt x="2446100" y="177330"/>
                </a:moveTo>
                <a:lnTo>
                  <a:pt x="2446100" y="202187"/>
                </a:lnTo>
                <a:lnTo>
                  <a:pt x="2461150" y="201853"/>
                </a:lnTo>
                <a:lnTo>
                  <a:pt x="2486639" y="200471"/>
                </a:lnTo>
                <a:lnTo>
                  <a:pt x="2486639" y="180136"/>
                </a:lnTo>
                <a:lnTo>
                  <a:pt x="2466522" y="180136"/>
                </a:lnTo>
                <a:lnTo>
                  <a:pt x="2446100" y="177330"/>
                </a:lnTo>
                <a:close/>
              </a:path>
              <a:path w="2640965" h="283210">
                <a:moveTo>
                  <a:pt x="2486639" y="167335"/>
                </a:moveTo>
                <a:lnTo>
                  <a:pt x="2446100" y="167335"/>
                </a:lnTo>
                <a:lnTo>
                  <a:pt x="2446100" y="177330"/>
                </a:lnTo>
                <a:lnTo>
                  <a:pt x="2466522" y="180136"/>
                </a:lnTo>
                <a:lnTo>
                  <a:pt x="2486639" y="177359"/>
                </a:lnTo>
                <a:lnTo>
                  <a:pt x="2486639" y="167335"/>
                </a:lnTo>
                <a:close/>
              </a:path>
              <a:path w="2640965" h="283210">
                <a:moveTo>
                  <a:pt x="2486639" y="177359"/>
                </a:moveTo>
                <a:lnTo>
                  <a:pt x="2466522" y="180136"/>
                </a:lnTo>
                <a:lnTo>
                  <a:pt x="2486639" y="180136"/>
                </a:lnTo>
                <a:lnTo>
                  <a:pt x="2486639" y="177359"/>
                </a:lnTo>
                <a:close/>
              </a:path>
              <a:path w="2640965" h="283210">
                <a:moveTo>
                  <a:pt x="2512362" y="167335"/>
                </a:moveTo>
                <a:lnTo>
                  <a:pt x="2486639" y="167335"/>
                </a:lnTo>
                <a:lnTo>
                  <a:pt x="2486639" y="177359"/>
                </a:lnTo>
                <a:lnTo>
                  <a:pt x="2494259" y="176307"/>
                </a:lnTo>
                <a:lnTo>
                  <a:pt x="2512362" y="167335"/>
                </a:lnTo>
                <a:close/>
              </a:path>
              <a:path w="2640965" h="283210">
                <a:moveTo>
                  <a:pt x="2466522" y="74371"/>
                </a:moveTo>
                <a:lnTo>
                  <a:pt x="2438657" y="78195"/>
                </a:lnTo>
                <a:lnTo>
                  <a:pt x="2416878" y="88963"/>
                </a:lnTo>
                <a:lnTo>
                  <a:pt x="2402700" y="105617"/>
                </a:lnTo>
                <a:lnTo>
                  <a:pt x="2397637" y="127101"/>
                </a:lnTo>
                <a:lnTo>
                  <a:pt x="2402700" y="148761"/>
                </a:lnTo>
                <a:lnTo>
                  <a:pt x="2416878" y="165506"/>
                </a:lnTo>
                <a:lnTo>
                  <a:pt x="2438657" y="176307"/>
                </a:lnTo>
                <a:lnTo>
                  <a:pt x="2446100" y="177330"/>
                </a:lnTo>
                <a:lnTo>
                  <a:pt x="2446100" y="167335"/>
                </a:lnTo>
                <a:lnTo>
                  <a:pt x="2512362" y="167335"/>
                </a:lnTo>
                <a:lnTo>
                  <a:pt x="2516052" y="165506"/>
                </a:lnTo>
                <a:lnTo>
                  <a:pt x="2529540" y="149656"/>
                </a:lnTo>
                <a:lnTo>
                  <a:pt x="2466522" y="149656"/>
                </a:lnTo>
                <a:lnTo>
                  <a:pt x="2453916" y="148189"/>
                </a:lnTo>
                <a:lnTo>
                  <a:pt x="2444310" y="143865"/>
                </a:lnTo>
                <a:lnTo>
                  <a:pt x="2438190" y="136798"/>
                </a:lnTo>
                <a:lnTo>
                  <a:pt x="2436042" y="127101"/>
                </a:lnTo>
                <a:lnTo>
                  <a:pt x="2438190" y="117581"/>
                </a:lnTo>
                <a:lnTo>
                  <a:pt x="2444310" y="110604"/>
                </a:lnTo>
                <a:lnTo>
                  <a:pt x="2453916" y="106313"/>
                </a:lnTo>
                <a:lnTo>
                  <a:pt x="2466522" y="104851"/>
                </a:lnTo>
                <a:lnTo>
                  <a:pt x="2529645" y="104851"/>
                </a:lnTo>
                <a:lnTo>
                  <a:pt x="2516052" y="88963"/>
                </a:lnTo>
                <a:lnTo>
                  <a:pt x="2494259" y="78195"/>
                </a:lnTo>
                <a:lnTo>
                  <a:pt x="2466522" y="74371"/>
                </a:lnTo>
                <a:close/>
              </a:path>
              <a:path w="2640965" h="283210">
                <a:moveTo>
                  <a:pt x="2529645" y="104851"/>
                </a:moveTo>
                <a:lnTo>
                  <a:pt x="2466522" y="104851"/>
                </a:lnTo>
                <a:lnTo>
                  <a:pt x="2479000" y="106313"/>
                </a:lnTo>
                <a:lnTo>
                  <a:pt x="2488620" y="110604"/>
                </a:lnTo>
                <a:lnTo>
                  <a:pt x="2494811" y="117581"/>
                </a:lnTo>
                <a:lnTo>
                  <a:pt x="2497002" y="127101"/>
                </a:lnTo>
                <a:lnTo>
                  <a:pt x="2494811" y="136798"/>
                </a:lnTo>
                <a:lnTo>
                  <a:pt x="2488620" y="143865"/>
                </a:lnTo>
                <a:lnTo>
                  <a:pt x="2479000" y="148189"/>
                </a:lnTo>
                <a:lnTo>
                  <a:pt x="2466522" y="149656"/>
                </a:lnTo>
                <a:lnTo>
                  <a:pt x="2529540" y="149656"/>
                </a:lnTo>
                <a:lnTo>
                  <a:pt x="2530302" y="148761"/>
                </a:lnTo>
                <a:lnTo>
                  <a:pt x="2535407" y="127101"/>
                </a:lnTo>
                <a:lnTo>
                  <a:pt x="2530302" y="105617"/>
                </a:lnTo>
                <a:lnTo>
                  <a:pt x="2529645" y="104851"/>
                </a:lnTo>
                <a:close/>
              </a:path>
              <a:path w="2640965" h="283210">
                <a:moveTo>
                  <a:pt x="2605511" y="304"/>
                </a:moveTo>
                <a:lnTo>
                  <a:pt x="2564668" y="304"/>
                </a:lnTo>
                <a:lnTo>
                  <a:pt x="2564668" y="282549"/>
                </a:lnTo>
                <a:lnTo>
                  <a:pt x="2605511" y="282549"/>
                </a:lnTo>
                <a:lnTo>
                  <a:pt x="2605511" y="148437"/>
                </a:lnTo>
                <a:lnTo>
                  <a:pt x="2591185" y="148437"/>
                </a:lnTo>
                <a:lnTo>
                  <a:pt x="2591185" y="114909"/>
                </a:lnTo>
                <a:lnTo>
                  <a:pt x="2605511" y="114909"/>
                </a:lnTo>
                <a:lnTo>
                  <a:pt x="2605511" y="304"/>
                </a:lnTo>
                <a:close/>
              </a:path>
              <a:path w="2640965" h="283210">
                <a:moveTo>
                  <a:pt x="2605511" y="114909"/>
                </a:moveTo>
                <a:lnTo>
                  <a:pt x="2591185" y="114909"/>
                </a:lnTo>
                <a:lnTo>
                  <a:pt x="2591185" y="148437"/>
                </a:lnTo>
                <a:lnTo>
                  <a:pt x="2605511" y="148437"/>
                </a:lnTo>
                <a:lnTo>
                  <a:pt x="2605511" y="114909"/>
                </a:lnTo>
                <a:close/>
              </a:path>
              <a:path w="2640965" h="283210">
                <a:moveTo>
                  <a:pt x="2640868" y="114909"/>
                </a:moveTo>
                <a:lnTo>
                  <a:pt x="2605511" y="114909"/>
                </a:lnTo>
                <a:lnTo>
                  <a:pt x="2605511" y="148437"/>
                </a:lnTo>
                <a:lnTo>
                  <a:pt x="2640868" y="148437"/>
                </a:lnTo>
                <a:lnTo>
                  <a:pt x="2640868" y="114909"/>
                </a:lnTo>
                <a:close/>
              </a:path>
              <a:path w="2640965" h="283210">
                <a:moveTo>
                  <a:pt x="2446100" y="31394"/>
                </a:moveTo>
                <a:lnTo>
                  <a:pt x="2383007" y="31394"/>
                </a:lnTo>
                <a:lnTo>
                  <a:pt x="2383007" y="63093"/>
                </a:lnTo>
                <a:lnTo>
                  <a:pt x="2549123" y="63093"/>
                </a:lnTo>
                <a:lnTo>
                  <a:pt x="2549123" y="55168"/>
                </a:lnTo>
                <a:lnTo>
                  <a:pt x="2446100" y="55168"/>
                </a:lnTo>
                <a:lnTo>
                  <a:pt x="2446100" y="31394"/>
                </a:lnTo>
                <a:close/>
              </a:path>
              <a:path w="2640965" h="283210">
                <a:moveTo>
                  <a:pt x="2486639" y="1828"/>
                </a:moveTo>
                <a:lnTo>
                  <a:pt x="2446100" y="1828"/>
                </a:lnTo>
                <a:lnTo>
                  <a:pt x="2446100" y="55168"/>
                </a:lnTo>
                <a:lnTo>
                  <a:pt x="2486639" y="55168"/>
                </a:lnTo>
                <a:lnTo>
                  <a:pt x="2486639" y="1828"/>
                </a:lnTo>
                <a:close/>
              </a:path>
              <a:path w="2640965" h="283210">
                <a:moveTo>
                  <a:pt x="2549123" y="31394"/>
                </a:moveTo>
                <a:lnTo>
                  <a:pt x="2486639" y="31394"/>
                </a:lnTo>
                <a:lnTo>
                  <a:pt x="2486639" y="55168"/>
                </a:lnTo>
                <a:lnTo>
                  <a:pt x="2549123" y="55168"/>
                </a:lnTo>
                <a:lnTo>
                  <a:pt x="2549123" y="31394"/>
                </a:lnTo>
                <a:close/>
              </a:path>
            </a:pathLst>
          </a:custGeom>
          <a:solidFill>
            <a:srgbClr val="07373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042611" y="6450482"/>
            <a:ext cx="2011680" cy="282575"/>
          </a:xfrm>
          <a:custGeom>
            <a:avLst/>
            <a:gdLst/>
            <a:ahLst/>
            <a:cxnLst/>
            <a:rect l="l" t="t" r="r" b="b"/>
            <a:pathLst>
              <a:path w="2011679" h="282575">
                <a:moveTo>
                  <a:pt x="129844" y="16154"/>
                </a:moveTo>
                <a:lnTo>
                  <a:pt x="101803" y="16154"/>
                </a:lnTo>
                <a:lnTo>
                  <a:pt x="101803" y="35356"/>
                </a:lnTo>
                <a:lnTo>
                  <a:pt x="95369" y="66284"/>
                </a:lnTo>
                <a:lnTo>
                  <a:pt x="76161" y="93497"/>
                </a:lnTo>
                <a:lnTo>
                  <a:pt x="44324" y="116024"/>
                </a:lnTo>
                <a:lnTo>
                  <a:pt x="0" y="132892"/>
                </a:lnTo>
                <a:lnTo>
                  <a:pt x="15849" y="164287"/>
                </a:lnTo>
                <a:lnTo>
                  <a:pt x="60913" y="147359"/>
                </a:lnTo>
                <a:lnTo>
                  <a:pt x="96702" y="123819"/>
                </a:lnTo>
                <a:lnTo>
                  <a:pt x="122790" y="93929"/>
                </a:lnTo>
                <a:lnTo>
                  <a:pt x="138754" y="57953"/>
                </a:lnTo>
                <a:lnTo>
                  <a:pt x="140023" y="48158"/>
                </a:lnTo>
                <a:lnTo>
                  <a:pt x="129844" y="48158"/>
                </a:lnTo>
                <a:lnTo>
                  <a:pt x="129844" y="16154"/>
                </a:lnTo>
                <a:close/>
              </a:path>
              <a:path w="2011679" h="282575">
                <a:moveTo>
                  <a:pt x="101803" y="16154"/>
                </a:moveTo>
                <a:lnTo>
                  <a:pt x="15544" y="16154"/>
                </a:lnTo>
                <a:lnTo>
                  <a:pt x="15544" y="48158"/>
                </a:lnTo>
                <a:lnTo>
                  <a:pt x="99139" y="48158"/>
                </a:lnTo>
                <a:lnTo>
                  <a:pt x="101803" y="35356"/>
                </a:lnTo>
                <a:lnTo>
                  <a:pt x="101803" y="16154"/>
                </a:lnTo>
                <a:close/>
              </a:path>
              <a:path w="2011679" h="282575">
                <a:moveTo>
                  <a:pt x="144170" y="16154"/>
                </a:moveTo>
                <a:lnTo>
                  <a:pt x="129844" y="16154"/>
                </a:lnTo>
                <a:lnTo>
                  <a:pt x="129844" y="48158"/>
                </a:lnTo>
                <a:lnTo>
                  <a:pt x="140023" y="48158"/>
                </a:lnTo>
                <a:lnTo>
                  <a:pt x="144170" y="16154"/>
                </a:lnTo>
                <a:close/>
              </a:path>
              <a:path w="2011679" h="282575">
                <a:moveTo>
                  <a:pt x="235000" y="0"/>
                </a:moveTo>
                <a:lnTo>
                  <a:pt x="194462" y="0"/>
                </a:lnTo>
                <a:lnTo>
                  <a:pt x="194462" y="157886"/>
                </a:lnTo>
                <a:lnTo>
                  <a:pt x="235000" y="157886"/>
                </a:lnTo>
                <a:lnTo>
                  <a:pt x="235000" y="99669"/>
                </a:lnTo>
                <a:lnTo>
                  <a:pt x="200253" y="99669"/>
                </a:lnTo>
                <a:lnTo>
                  <a:pt x="200253" y="66751"/>
                </a:lnTo>
                <a:lnTo>
                  <a:pt x="235000" y="66751"/>
                </a:lnTo>
                <a:lnTo>
                  <a:pt x="235000" y="0"/>
                </a:lnTo>
                <a:close/>
              </a:path>
              <a:path w="2011679" h="282575">
                <a:moveTo>
                  <a:pt x="194462" y="66751"/>
                </a:moveTo>
                <a:lnTo>
                  <a:pt x="145694" y="66751"/>
                </a:lnTo>
                <a:lnTo>
                  <a:pt x="145694" y="99669"/>
                </a:lnTo>
                <a:lnTo>
                  <a:pt x="194462" y="99669"/>
                </a:lnTo>
                <a:lnTo>
                  <a:pt x="194462" y="66751"/>
                </a:lnTo>
                <a:close/>
              </a:path>
              <a:path w="2011679" h="282575">
                <a:moveTo>
                  <a:pt x="235000" y="66751"/>
                </a:moveTo>
                <a:lnTo>
                  <a:pt x="200253" y="66751"/>
                </a:lnTo>
                <a:lnTo>
                  <a:pt x="200253" y="99669"/>
                </a:lnTo>
                <a:lnTo>
                  <a:pt x="235000" y="99669"/>
                </a:lnTo>
                <a:lnTo>
                  <a:pt x="235000" y="66751"/>
                </a:lnTo>
                <a:close/>
              </a:path>
              <a:path w="2011679" h="282575">
                <a:moveTo>
                  <a:pt x="235000" y="169164"/>
                </a:moveTo>
                <a:lnTo>
                  <a:pt x="49072" y="169164"/>
                </a:lnTo>
                <a:lnTo>
                  <a:pt x="49072" y="279196"/>
                </a:lnTo>
                <a:lnTo>
                  <a:pt x="235000" y="279196"/>
                </a:lnTo>
                <a:lnTo>
                  <a:pt x="235000" y="247192"/>
                </a:lnTo>
                <a:lnTo>
                  <a:pt x="89001" y="247192"/>
                </a:lnTo>
                <a:lnTo>
                  <a:pt x="89001" y="201168"/>
                </a:lnTo>
                <a:lnTo>
                  <a:pt x="235000" y="201168"/>
                </a:lnTo>
                <a:lnTo>
                  <a:pt x="235000" y="169164"/>
                </a:lnTo>
                <a:close/>
              </a:path>
              <a:path w="2011679" h="282575">
                <a:moveTo>
                  <a:pt x="235000" y="201168"/>
                </a:moveTo>
                <a:lnTo>
                  <a:pt x="195072" y="201168"/>
                </a:lnTo>
                <a:lnTo>
                  <a:pt x="195072" y="247192"/>
                </a:lnTo>
                <a:lnTo>
                  <a:pt x="235000" y="247192"/>
                </a:lnTo>
                <a:lnTo>
                  <a:pt x="235000" y="201168"/>
                </a:lnTo>
                <a:close/>
              </a:path>
              <a:path w="2011679" h="282575">
                <a:moveTo>
                  <a:pt x="337389" y="16154"/>
                </a:moveTo>
                <a:lnTo>
                  <a:pt x="330074" y="16154"/>
                </a:lnTo>
                <a:lnTo>
                  <a:pt x="330074" y="48463"/>
                </a:lnTo>
                <a:lnTo>
                  <a:pt x="327031" y="72713"/>
                </a:lnTo>
                <a:lnTo>
                  <a:pt x="317387" y="96164"/>
                </a:lnTo>
                <a:lnTo>
                  <a:pt x="300370" y="116871"/>
                </a:lnTo>
                <a:lnTo>
                  <a:pt x="275210" y="132892"/>
                </a:lnTo>
                <a:lnTo>
                  <a:pt x="296546" y="164287"/>
                </a:lnTo>
                <a:lnTo>
                  <a:pt x="326155" y="144603"/>
                </a:lnTo>
                <a:lnTo>
                  <a:pt x="346419" y="117005"/>
                </a:lnTo>
                <a:lnTo>
                  <a:pt x="349897" y="107166"/>
                </a:lnTo>
                <a:lnTo>
                  <a:pt x="340980" y="82643"/>
                </a:lnTo>
                <a:lnTo>
                  <a:pt x="337389" y="48463"/>
                </a:lnTo>
                <a:lnTo>
                  <a:pt x="337389" y="16154"/>
                </a:lnTo>
                <a:close/>
              </a:path>
              <a:path w="2011679" h="282575">
                <a:moveTo>
                  <a:pt x="369089" y="16154"/>
                </a:moveTo>
                <a:lnTo>
                  <a:pt x="361773" y="16154"/>
                </a:lnTo>
                <a:lnTo>
                  <a:pt x="361773" y="48463"/>
                </a:lnTo>
                <a:lnTo>
                  <a:pt x="358054" y="84091"/>
                </a:lnTo>
                <a:lnTo>
                  <a:pt x="349897" y="107166"/>
                </a:lnTo>
                <a:lnTo>
                  <a:pt x="352172" y="113423"/>
                </a:lnTo>
                <a:lnTo>
                  <a:pt x="371594" y="138774"/>
                </a:lnTo>
                <a:lnTo>
                  <a:pt x="399873" y="156667"/>
                </a:lnTo>
                <a:lnTo>
                  <a:pt x="421209" y="125882"/>
                </a:lnTo>
                <a:lnTo>
                  <a:pt x="397378" y="111642"/>
                </a:lnTo>
                <a:lnTo>
                  <a:pt x="381204" y="93116"/>
                </a:lnTo>
                <a:lnTo>
                  <a:pt x="372003" y="71618"/>
                </a:lnTo>
                <a:lnTo>
                  <a:pt x="369089" y="48463"/>
                </a:lnTo>
                <a:lnTo>
                  <a:pt x="369089" y="16154"/>
                </a:lnTo>
                <a:close/>
              </a:path>
              <a:path w="2011679" h="282575">
                <a:moveTo>
                  <a:pt x="361773" y="16154"/>
                </a:moveTo>
                <a:lnTo>
                  <a:pt x="337389" y="16154"/>
                </a:lnTo>
                <a:lnTo>
                  <a:pt x="337389" y="48463"/>
                </a:lnTo>
                <a:lnTo>
                  <a:pt x="340980" y="82643"/>
                </a:lnTo>
                <a:lnTo>
                  <a:pt x="349897" y="107166"/>
                </a:lnTo>
                <a:lnTo>
                  <a:pt x="358054" y="84091"/>
                </a:lnTo>
                <a:lnTo>
                  <a:pt x="361773" y="48463"/>
                </a:lnTo>
                <a:lnTo>
                  <a:pt x="361773" y="16154"/>
                </a:lnTo>
                <a:close/>
              </a:path>
              <a:path w="2011679" h="282575">
                <a:moveTo>
                  <a:pt x="519660" y="304"/>
                </a:moveTo>
                <a:lnTo>
                  <a:pt x="481255" y="304"/>
                </a:lnTo>
                <a:lnTo>
                  <a:pt x="481255" y="171297"/>
                </a:lnTo>
                <a:lnTo>
                  <a:pt x="519660" y="171297"/>
                </a:lnTo>
                <a:lnTo>
                  <a:pt x="519660" y="101498"/>
                </a:lnTo>
                <a:lnTo>
                  <a:pt x="492228" y="101498"/>
                </a:lnTo>
                <a:lnTo>
                  <a:pt x="492228" y="68579"/>
                </a:lnTo>
                <a:lnTo>
                  <a:pt x="519660" y="68579"/>
                </a:lnTo>
                <a:lnTo>
                  <a:pt x="519660" y="304"/>
                </a:lnTo>
                <a:close/>
              </a:path>
              <a:path w="2011679" h="282575">
                <a:moveTo>
                  <a:pt x="459309" y="4572"/>
                </a:moveTo>
                <a:lnTo>
                  <a:pt x="421514" y="4572"/>
                </a:lnTo>
                <a:lnTo>
                  <a:pt x="421514" y="169773"/>
                </a:lnTo>
                <a:lnTo>
                  <a:pt x="459309" y="169773"/>
                </a:lnTo>
                <a:lnTo>
                  <a:pt x="459309" y="101498"/>
                </a:lnTo>
                <a:lnTo>
                  <a:pt x="447422" y="101498"/>
                </a:lnTo>
                <a:lnTo>
                  <a:pt x="447422" y="68579"/>
                </a:lnTo>
                <a:lnTo>
                  <a:pt x="459309" y="68579"/>
                </a:lnTo>
                <a:lnTo>
                  <a:pt x="459309" y="4572"/>
                </a:lnTo>
                <a:close/>
              </a:path>
              <a:path w="2011679" h="282575">
                <a:moveTo>
                  <a:pt x="459309" y="68579"/>
                </a:moveTo>
                <a:lnTo>
                  <a:pt x="447422" y="68579"/>
                </a:lnTo>
                <a:lnTo>
                  <a:pt x="447422" y="101498"/>
                </a:lnTo>
                <a:lnTo>
                  <a:pt x="459309" y="101498"/>
                </a:lnTo>
                <a:lnTo>
                  <a:pt x="459309" y="68579"/>
                </a:lnTo>
                <a:close/>
              </a:path>
              <a:path w="2011679" h="282575">
                <a:moveTo>
                  <a:pt x="481255" y="68579"/>
                </a:moveTo>
                <a:lnTo>
                  <a:pt x="459309" y="68579"/>
                </a:lnTo>
                <a:lnTo>
                  <a:pt x="459309" y="101498"/>
                </a:lnTo>
                <a:lnTo>
                  <a:pt x="481255" y="101498"/>
                </a:lnTo>
                <a:lnTo>
                  <a:pt x="481255" y="68579"/>
                </a:lnTo>
                <a:close/>
              </a:path>
              <a:path w="2011679" h="282575">
                <a:moveTo>
                  <a:pt x="519660" y="68579"/>
                </a:moveTo>
                <a:lnTo>
                  <a:pt x="492228" y="68579"/>
                </a:lnTo>
                <a:lnTo>
                  <a:pt x="492228" y="101498"/>
                </a:lnTo>
                <a:lnTo>
                  <a:pt x="519660" y="101498"/>
                </a:lnTo>
                <a:lnTo>
                  <a:pt x="519660" y="68579"/>
                </a:lnTo>
                <a:close/>
              </a:path>
              <a:path w="2011679" h="282575">
                <a:moveTo>
                  <a:pt x="519660" y="183489"/>
                </a:moveTo>
                <a:lnTo>
                  <a:pt x="325807" y="183489"/>
                </a:lnTo>
                <a:lnTo>
                  <a:pt x="325807" y="215798"/>
                </a:lnTo>
                <a:lnTo>
                  <a:pt x="479426" y="215798"/>
                </a:lnTo>
                <a:lnTo>
                  <a:pt x="479426" y="282244"/>
                </a:lnTo>
                <a:lnTo>
                  <a:pt x="519660" y="282244"/>
                </a:lnTo>
                <a:lnTo>
                  <a:pt x="519660" y="183489"/>
                </a:lnTo>
                <a:close/>
              </a:path>
              <a:path w="2011679" h="282575">
                <a:moveTo>
                  <a:pt x="794870" y="0"/>
                </a:moveTo>
                <a:lnTo>
                  <a:pt x="754027" y="0"/>
                </a:lnTo>
                <a:lnTo>
                  <a:pt x="754027" y="282244"/>
                </a:lnTo>
                <a:lnTo>
                  <a:pt x="794870" y="282244"/>
                </a:lnTo>
                <a:lnTo>
                  <a:pt x="794870" y="0"/>
                </a:lnTo>
                <a:close/>
              </a:path>
              <a:path w="2011679" h="282575">
                <a:moveTo>
                  <a:pt x="690019" y="29260"/>
                </a:moveTo>
                <a:lnTo>
                  <a:pt x="670817" y="29260"/>
                </a:lnTo>
                <a:lnTo>
                  <a:pt x="670817" y="36576"/>
                </a:lnTo>
                <a:lnTo>
                  <a:pt x="664978" y="88887"/>
                </a:lnTo>
                <a:lnTo>
                  <a:pt x="646052" y="133197"/>
                </a:lnTo>
                <a:lnTo>
                  <a:pt x="611924" y="170649"/>
                </a:lnTo>
                <a:lnTo>
                  <a:pt x="560479" y="202387"/>
                </a:lnTo>
                <a:lnTo>
                  <a:pt x="581510" y="234696"/>
                </a:lnTo>
                <a:lnTo>
                  <a:pt x="633490" y="203001"/>
                </a:lnTo>
                <a:lnTo>
                  <a:pt x="670429" y="166289"/>
                </a:lnTo>
                <a:lnTo>
                  <a:pt x="694333" y="124880"/>
                </a:lnTo>
                <a:lnTo>
                  <a:pt x="707205" y="79096"/>
                </a:lnTo>
                <a:lnTo>
                  <a:pt x="708581" y="61264"/>
                </a:lnTo>
                <a:lnTo>
                  <a:pt x="690019" y="61264"/>
                </a:lnTo>
                <a:lnTo>
                  <a:pt x="690019" y="29260"/>
                </a:lnTo>
                <a:close/>
              </a:path>
              <a:path w="2011679" h="282575">
                <a:moveTo>
                  <a:pt x="670817" y="29260"/>
                </a:moveTo>
                <a:lnTo>
                  <a:pt x="575414" y="29260"/>
                </a:lnTo>
                <a:lnTo>
                  <a:pt x="575414" y="61264"/>
                </a:lnTo>
                <a:lnTo>
                  <a:pt x="668061" y="61264"/>
                </a:lnTo>
                <a:lnTo>
                  <a:pt x="670817" y="36576"/>
                </a:lnTo>
                <a:lnTo>
                  <a:pt x="670817" y="29260"/>
                </a:lnTo>
                <a:close/>
              </a:path>
              <a:path w="2011679" h="282575">
                <a:moveTo>
                  <a:pt x="711050" y="29260"/>
                </a:moveTo>
                <a:lnTo>
                  <a:pt x="690019" y="29260"/>
                </a:lnTo>
                <a:lnTo>
                  <a:pt x="690019" y="61264"/>
                </a:lnTo>
                <a:lnTo>
                  <a:pt x="708581" y="61264"/>
                </a:lnTo>
                <a:lnTo>
                  <a:pt x="711050" y="29260"/>
                </a:lnTo>
                <a:close/>
              </a:path>
              <a:path w="2011679" h="282575">
                <a:moveTo>
                  <a:pt x="912499" y="4572"/>
                </a:moveTo>
                <a:lnTo>
                  <a:pt x="872266" y="4572"/>
                </a:lnTo>
                <a:lnTo>
                  <a:pt x="872266" y="102412"/>
                </a:lnTo>
                <a:lnTo>
                  <a:pt x="1067033" y="102412"/>
                </a:lnTo>
                <a:lnTo>
                  <a:pt x="1067033" y="84734"/>
                </a:lnTo>
                <a:lnTo>
                  <a:pt x="912499" y="84734"/>
                </a:lnTo>
                <a:lnTo>
                  <a:pt x="912499" y="4572"/>
                </a:lnTo>
                <a:close/>
              </a:path>
              <a:path w="2011679" h="282575">
                <a:moveTo>
                  <a:pt x="1067033" y="70104"/>
                </a:moveTo>
                <a:lnTo>
                  <a:pt x="912499" y="70104"/>
                </a:lnTo>
                <a:lnTo>
                  <a:pt x="912499" y="84734"/>
                </a:lnTo>
                <a:lnTo>
                  <a:pt x="1067033" y="84734"/>
                </a:lnTo>
                <a:lnTo>
                  <a:pt x="1067033" y="70104"/>
                </a:lnTo>
                <a:close/>
              </a:path>
              <a:path w="2011679" h="282575">
                <a:moveTo>
                  <a:pt x="1095684" y="126492"/>
                </a:moveTo>
                <a:lnTo>
                  <a:pt x="840262" y="126492"/>
                </a:lnTo>
                <a:lnTo>
                  <a:pt x="840262" y="158800"/>
                </a:lnTo>
                <a:lnTo>
                  <a:pt x="1095684" y="158800"/>
                </a:lnTo>
                <a:lnTo>
                  <a:pt x="1095684" y="126492"/>
                </a:lnTo>
                <a:close/>
              </a:path>
              <a:path w="2011679" h="282575">
                <a:moveTo>
                  <a:pt x="967058" y="176784"/>
                </a:moveTo>
                <a:lnTo>
                  <a:pt x="926006" y="180260"/>
                </a:lnTo>
                <a:lnTo>
                  <a:pt x="895126" y="190423"/>
                </a:lnTo>
                <a:lnTo>
                  <a:pt x="875676" y="206873"/>
                </a:lnTo>
                <a:lnTo>
                  <a:pt x="868913" y="229209"/>
                </a:lnTo>
                <a:lnTo>
                  <a:pt x="875676" y="251417"/>
                </a:lnTo>
                <a:lnTo>
                  <a:pt x="895126" y="267881"/>
                </a:lnTo>
                <a:lnTo>
                  <a:pt x="926006" y="278115"/>
                </a:lnTo>
                <a:lnTo>
                  <a:pt x="967058" y="281635"/>
                </a:lnTo>
                <a:lnTo>
                  <a:pt x="1008064" y="278115"/>
                </a:lnTo>
                <a:lnTo>
                  <a:pt x="1038839" y="267881"/>
                </a:lnTo>
                <a:lnTo>
                  <a:pt x="1058184" y="251417"/>
                </a:lnTo>
                <a:lnTo>
                  <a:pt x="1058448" y="250545"/>
                </a:lnTo>
                <a:lnTo>
                  <a:pt x="967058" y="250545"/>
                </a:lnTo>
                <a:lnTo>
                  <a:pt x="942208" y="249226"/>
                </a:lnTo>
                <a:lnTo>
                  <a:pt x="924386" y="245249"/>
                </a:lnTo>
                <a:lnTo>
                  <a:pt x="913652" y="238586"/>
                </a:lnTo>
                <a:lnTo>
                  <a:pt x="910061" y="229209"/>
                </a:lnTo>
                <a:lnTo>
                  <a:pt x="913652" y="219703"/>
                </a:lnTo>
                <a:lnTo>
                  <a:pt x="924386" y="213055"/>
                </a:lnTo>
                <a:lnTo>
                  <a:pt x="942208" y="209149"/>
                </a:lnTo>
                <a:lnTo>
                  <a:pt x="967058" y="207873"/>
                </a:lnTo>
                <a:lnTo>
                  <a:pt x="1058485" y="207873"/>
                </a:lnTo>
                <a:lnTo>
                  <a:pt x="1058184" y="206873"/>
                </a:lnTo>
                <a:lnTo>
                  <a:pt x="1038839" y="190423"/>
                </a:lnTo>
                <a:lnTo>
                  <a:pt x="1008064" y="180260"/>
                </a:lnTo>
                <a:lnTo>
                  <a:pt x="967058" y="176784"/>
                </a:lnTo>
                <a:close/>
              </a:path>
              <a:path w="2011679" h="282575">
                <a:moveTo>
                  <a:pt x="1058485" y="207873"/>
                </a:moveTo>
                <a:lnTo>
                  <a:pt x="967058" y="207873"/>
                </a:lnTo>
                <a:lnTo>
                  <a:pt x="991909" y="209149"/>
                </a:lnTo>
                <a:lnTo>
                  <a:pt x="1009730" y="213055"/>
                </a:lnTo>
                <a:lnTo>
                  <a:pt x="1020465" y="219703"/>
                </a:lnTo>
                <a:lnTo>
                  <a:pt x="1024056" y="229209"/>
                </a:lnTo>
                <a:lnTo>
                  <a:pt x="1020465" y="238586"/>
                </a:lnTo>
                <a:lnTo>
                  <a:pt x="1009730" y="245249"/>
                </a:lnTo>
                <a:lnTo>
                  <a:pt x="991909" y="249226"/>
                </a:lnTo>
                <a:lnTo>
                  <a:pt x="967058" y="250545"/>
                </a:lnTo>
                <a:lnTo>
                  <a:pt x="1058448" y="250545"/>
                </a:lnTo>
                <a:lnTo>
                  <a:pt x="1064899" y="229209"/>
                </a:lnTo>
                <a:lnTo>
                  <a:pt x="1058485" y="207873"/>
                </a:lnTo>
                <a:close/>
              </a:path>
              <a:path w="2011679" h="282575">
                <a:moveTo>
                  <a:pt x="1413093" y="0"/>
                </a:moveTo>
                <a:lnTo>
                  <a:pt x="1372554" y="0"/>
                </a:lnTo>
                <a:lnTo>
                  <a:pt x="1372554" y="203911"/>
                </a:lnTo>
                <a:lnTo>
                  <a:pt x="1413093" y="203911"/>
                </a:lnTo>
                <a:lnTo>
                  <a:pt x="1413093" y="110032"/>
                </a:lnTo>
                <a:lnTo>
                  <a:pt x="1401510" y="110032"/>
                </a:lnTo>
                <a:lnTo>
                  <a:pt x="1401510" y="76809"/>
                </a:lnTo>
                <a:lnTo>
                  <a:pt x="1413093" y="76809"/>
                </a:lnTo>
                <a:lnTo>
                  <a:pt x="1413093" y="0"/>
                </a:lnTo>
                <a:close/>
              </a:path>
              <a:path w="2011679" h="282575">
                <a:moveTo>
                  <a:pt x="1413093" y="76809"/>
                </a:moveTo>
                <a:lnTo>
                  <a:pt x="1401510" y="76809"/>
                </a:lnTo>
                <a:lnTo>
                  <a:pt x="1401510" y="110032"/>
                </a:lnTo>
                <a:lnTo>
                  <a:pt x="1413093" y="110032"/>
                </a:lnTo>
                <a:lnTo>
                  <a:pt x="1413093" y="76809"/>
                </a:lnTo>
                <a:close/>
              </a:path>
              <a:path w="2011679" h="282575">
                <a:moveTo>
                  <a:pt x="1450583" y="76809"/>
                </a:moveTo>
                <a:lnTo>
                  <a:pt x="1413093" y="76809"/>
                </a:lnTo>
                <a:lnTo>
                  <a:pt x="1413093" y="110032"/>
                </a:lnTo>
                <a:lnTo>
                  <a:pt x="1450583" y="110032"/>
                </a:lnTo>
                <a:lnTo>
                  <a:pt x="1450583" y="76809"/>
                </a:lnTo>
                <a:close/>
              </a:path>
              <a:path w="2011679" h="282575">
                <a:moveTo>
                  <a:pt x="1327749" y="22250"/>
                </a:moveTo>
                <a:lnTo>
                  <a:pt x="1201562" y="22250"/>
                </a:lnTo>
                <a:lnTo>
                  <a:pt x="1201562" y="157886"/>
                </a:lnTo>
                <a:lnTo>
                  <a:pt x="1225031" y="157886"/>
                </a:lnTo>
                <a:lnTo>
                  <a:pt x="1266917" y="157529"/>
                </a:lnTo>
                <a:lnTo>
                  <a:pt x="1300431" y="156171"/>
                </a:lnTo>
                <a:lnTo>
                  <a:pt x="1328630" y="153385"/>
                </a:lnTo>
                <a:lnTo>
                  <a:pt x="1354571" y="148742"/>
                </a:lnTo>
                <a:lnTo>
                  <a:pt x="1353816" y="142646"/>
                </a:lnTo>
                <a:lnTo>
                  <a:pt x="1241795" y="142646"/>
                </a:lnTo>
                <a:lnTo>
                  <a:pt x="1241795" y="125272"/>
                </a:lnTo>
                <a:lnTo>
                  <a:pt x="1225031" y="125272"/>
                </a:lnTo>
                <a:lnTo>
                  <a:pt x="1241795" y="125147"/>
                </a:lnTo>
                <a:lnTo>
                  <a:pt x="1241795" y="54864"/>
                </a:lnTo>
                <a:lnTo>
                  <a:pt x="1327749" y="54864"/>
                </a:lnTo>
                <a:lnTo>
                  <a:pt x="1327749" y="22250"/>
                </a:lnTo>
                <a:close/>
              </a:path>
              <a:path w="2011679" h="282575">
                <a:moveTo>
                  <a:pt x="1350609" y="116738"/>
                </a:moveTo>
                <a:lnTo>
                  <a:pt x="1325329" y="121158"/>
                </a:lnTo>
                <a:lnTo>
                  <a:pt x="1298107" y="123748"/>
                </a:lnTo>
                <a:lnTo>
                  <a:pt x="1265741" y="124968"/>
                </a:lnTo>
                <a:lnTo>
                  <a:pt x="1241795" y="125147"/>
                </a:lnTo>
                <a:lnTo>
                  <a:pt x="1241795" y="142646"/>
                </a:lnTo>
                <a:lnTo>
                  <a:pt x="1353816" y="142646"/>
                </a:lnTo>
                <a:lnTo>
                  <a:pt x="1350609" y="116738"/>
                </a:lnTo>
                <a:close/>
              </a:path>
              <a:path w="2011679" h="282575">
                <a:moveTo>
                  <a:pt x="1241795" y="125147"/>
                </a:moveTo>
                <a:lnTo>
                  <a:pt x="1225031" y="125272"/>
                </a:lnTo>
                <a:lnTo>
                  <a:pt x="1241795" y="125272"/>
                </a:lnTo>
                <a:close/>
              </a:path>
              <a:path w="2011679" h="282575">
                <a:moveTo>
                  <a:pt x="1271666" y="182575"/>
                </a:moveTo>
                <a:lnTo>
                  <a:pt x="1231127" y="182575"/>
                </a:lnTo>
                <a:lnTo>
                  <a:pt x="1231127" y="277368"/>
                </a:lnTo>
                <a:lnTo>
                  <a:pt x="1423151" y="277368"/>
                </a:lnTo>
                <a:lnTo>
                  <a:pt x="1423151" y="261518"/>
                </a:lnTo>
                <a:lnTo>
                  <a:pt x="1271666" y="261518"/>
                </a:lnTo>
                <a:lnTo>
                  <a:pt x="1271666" y="182575"/>
                </a:lnTo>
                <a:close/>
              </a:path>
              <a:path w="2011679" h="282575">
                <a:moveTo>
                  <a:pt x="1423151" y="245059"/>
                </a:moveTo>
                <a:lnTo>
                  <a:pt x="1271666" y="245059"/>
                </a:lnTo>
                <a:lnTo>
                  <a:pt x="1271666" y="261518"/>
                </a:lnTo>
                <a:lnTo>
                  <a:pt x="1423151" y="261518"/>
                </a:lnTo>
                <a:lnTo>
                  <a:pt x="1423151" y="245059"/>
                </a:lnTo>
                <a:close/>
              </a:path>
              <a:path w="2011679" h="282575">
                <a:moveTo>
                  <a:pt x="1584976" y="7315"/>
                </a:moveTo>
                <a:lnTo>
                  <a:pt x="1578271" y="7315"/>
                </a:lnTo>
                <a:lnTo>
                  <a:pt x="1578271" y="16154"/>
                </a:lnTo>
                <a:lnTo>
                  <a:pt x="1572341" y="40224"/>
                </a:lnTo>
                <a:lnTo>
                  <a:pt x="1554610" y="62636"/>
                </a:lnTo>
                <a:lnTo>
                  <a:pt x="1525164" y="80705"/>
                </a:lnTo>
                <a:lnTo>
                  <a:pt x="1484087" y="91744"/>
                </a:lnTo>
                <a:lnTo>
                  <a:pt x="1499327" y="123444"/>
                </a:lnTo>
                <a:lnTo>
                  <a:pt x="1547438" y="109380"/>
                </a:lnTo>
                <a:lnTo>
                  <a:pt x="1583147" y="85229"/>
                </a:lnTo>
                <a:lnTo>
                  <a:pt x="1599143" y="62291"/>
                </a:lnTo>
                <a:lnTo>
                  <a:pt x="1592625" y="53006"/>
                </a:lnTo>
                <a:lnTo>
                  <a:pt x="1584976" y="16154"/>
                </a:lnTo>
                <a:lnTo>
                  <a:pt x="1584976" y="7315"/>
                </a:lnTo>
                <a:close/>
              </a:path>
              <a:path w="2011679" h="282575">
                <a:moveTo>
                  <a:pt x="1619723" y="7315"/>
                </a:moveTo>
                <a:lnTo>
                  <a:pt x="1613018" y="7315"/>
                </a:lnTo>
                <a:lnTo>
                  <a:pt x="1613018" y="16154"/>
                </a:lnTo>
                <a:lnTo>
                  <a:pt x="1605369" y="53363"/>
                </a:lnTo>
                <a:lnTo>
                  <a:pt x="1599143" y="62291"/>
                </a:lnTo>
                <a:lnTo>
                  <a:pt x="1614847" y="84658"/>
                </a:lnTo>
                <a:lnTo>
                  <a:pt x="1650556" y="108651"/>
                </a:lnTo>
                <a:lnTo>
                  <a:pt x="1698667" y="122529"/>
                </a:lnTo>
                <a:lnTo>
                  <a:pt x="1713602" y="90830"/>
                </a:lnTo>
                <a:lnTo>
                  <a:pt x="1672701" y="79933"/>
                </a:lnTo>
                <a:lnTo>
                  <a:pt x="1643345" y="61950"/>
                </a:lnTo>
                <a:lnTo>
                  <a:pt x="1625648" y="39738"/>
                </a:lnTo>
                <a:lnTo>
                  <a:pt x="1619723" y="16154"/>
                </a:lnTo>
                <a:lnTo>
                  <a:pt x="1619723" y="7315"/>
                </a:lnTo>
                <a:close/>
              </a:path>
              <a:path w="2011679" h="282575">
                <a:moveTo>
                  <a:pt x="1613018" y="7315"/>
                </a:moveTo>
                <a:lnTo>
                  <a:pt x="1584976" y="7315"/>
                </a:lnTo>
                <a:lnTo>
                  <a:pt x="1584976" y="16154"/>
                </a:lnTo>
                <a:lnTo>
                  <a:pt x="1592625" y="53006"/>
                </a:lnTo>
                <a:lnTo>
                  <a:pt x="1599143" y="62291"/>
                </a:lnTo>
                <a:lnTo>
                  <a:pt x="1605369" y="53363"/>
                </a:lnTo>
                <a:lnTo>
                  <a:pt x="1613018" y="16154"/>
                </a:lnTo>
                <a:lnTo>
                  <a:pt x="1613018" y="7315"/>
                </a:lnTo>
                <a:close/>
              </a:path>
              <a:path w="2011679" h="282575">
                <a:moveTo>
                  <a:pt x="1541085" y="194767"/>
                </a:moveTo>
                <a:lnTo>
                  <a:pt x="1500851" y="194767"/>
                </a:lnTo>
                <a:lnTo>
                  <a:pt x="1500851" y="277368"/>
                </a:lnTo>
                <a:lnTo>
                  <a:pt x="1698667" y="277368"/>
                </a:lnTo>
                <a:lnTo>
                  <a:pt x="1698667" y="255117"/>
                </a:lnTo>
                <a:lnTo>
                  <a:pt x="1541085" y="255117"/>
                </a:lnTo>
                <a:lnTo>
                  <a:pt x="1541085" y="194767"/>
                </a:lnTo>
                <a:close/>
              </a:path>
              <a:path w="2011679" h="282575">
                <a:moveTo>
                  <a:pt x="1698667" y="245059"/>
                </a:moveTo>
                <a:lnTo>
                  <a:pt x="1541085" y="245059"/>
                </a:lnTo>
                <a:lnTo>
                  <a:pt x="1541085" y="255117"/>
                </a:lnTo>
                <a:lnTo>
                  <a:pt x="1698667" y="255117"/>
                </a:lnTo>
                <a:lnTo>
                  <a:pt x="1698667" y="245059"/>
                </a:lnTo>
                <a:close/>
              </a:path>
              <a:path w="2011679" h="282575">
                <a:moveTo>
                  <a:pt x="1622771" y="159105"/>
                </a:moveTo>
                <a:lnTo>
                  <a:pt x="1581928" y="159105"/>
                </a:lnTo>
                <a:lnTo>
                  <a:pt x="1581928" y="218541"/>
                </a:lnTo>
                <a:lnTo>
                  <a:pt x="1622771" y="218541"/>
                </a:lnTo>
                <a:lnTo>
                  <a:pt x="1622771" y="159105"/>
                </a:lnTo>
                <a:close/>
              </a:path>
              <a:path w="2011679" h="282575">
                <a:moveTo>
                  <a:pt x="1726708" y="138684"/>
                </a:moveTo>
                <a:lnTo>
                  <a:pt x="1471286" y="138684"/>
                </a:lnTo>
                <a:lnTo>
                  <a:pt x="1471286" y="170992"/>
                </a:lnTo>
                <a:lnTo>
                  <a:pt x="1581928" y="170992"/>
                </a:lnTo>
                <a:lnTo>
                  <a:pt x="1581928" y="159105"/>
                </a:lnTo>
                <a:lnTo>
                  <a:pt x="1726708" y="159105"/>
                </a:lnTo>
                <a:lnTo>
                  <a:pt x="1726708" y="138684"/>
                </a:lnTo>
                <a:close/>
              </a:path>
              <a:path w="2011679" h="282575">
                <a:moveTo>
                  <a:pt x="1726708" y="159105"/>
                </a:moveTo>
                <a:lnTo>
                  <a:pt x="1622771" y="159105"/>
                </a:lnTo>
                <a:lnTo>
                  <a:pt x="1622771" y="170992"/>
                </a:lnTo>
                <a:lnTo>
                  <a:pt x="1726708" y="170992"/>
                </a:lnTo>
                <a:lnTo>
                  <a:pt x="1726708" y="159105"/>
                </a:lnTo>
                <a:close/>
              </a:path>
              <a:path w="2011679" h="282575">
                <a:moveTo>
                  <a:pt x="1816905" y="201883"/>
                </a:moveTo>
                <a:lnTo>
                  <a:pt x="1788192" y="202520"/>
                </a:lnTo>
                <a:lnTo>
                  <a:pt x="1748630" y="202692"/>
                </a:lnTo>
                <a:lnTo>
                  <a:pt x="1753507" y="235305"/>
                </a:lnTo>
                <a:lnTo>
                  <a:pt x="1791926" y="235124"/>
                </a:lnTo>
                <a:lnTo>
                  <a:pt x="1834546" y="233857"/>
                </a:lnTo>
                <a:lnTo>
                  <a:pt x="1879394" y="230419"/>
                </a:lnTo>
                <a:lnTo>
                  <a:pt x="1924500" y="223723"/>
                </a:lnTo>
                <a:lnTo>
                  <a:pt x="1923357" y="212750"/>
                </a:lnTo>
                <a:lnTo>
                  <a:pt x="1816905" y="212750"/>
                </a:lnTo>
                <a:lnTo>
                  <a:pt x="1816905" y="201883"/>
                </a:lnTo>
                <a:close/>
              </a:path>
              <a:path w="2011679" h="282575">
                <a:moveTo>
                  <a:pt x="1857443" y="200166"/>
                </a:moveTo>
                <a:lnTo>
                  <a:pt x="1831955" y="201549"/>
                </a:lnTo>
                <a:lnTo>
                  <a:pt x="1816905" y="201883"/>
                </a:lnTo>
                <a:lnTo>
                  <a:pt x="1816905" y="212750"/>
                </a:lnTo>
                <a:lnTo>
                  <a:pt x="1857443" y="212750"/>
                </a:lnTo>
                <a:lnTo>
                  <a:pt x="1857443" y="200166"/>
                </a:lnTo>
                <a:close/>
              </a:path>
              <a:path w="2011679" h="282575">
                <a:moveTo>
                  <a:pt x="1921452" y="194462"/>
                </a:moveTo>
                <a:lnTo>
                  <a:pt x="1877260" y="199091"/>
                </a:lnTo>
                <a:lnTo>
                  <a:pt x="1857443" y="200166"/>
                </a:lnTo>
                <a:lnTo>
                  <a:pt x="1857443" y="212750"/>
                </a:lnTo>
                <a:lnTo>
                  <a:pt x="1923357" y="212750"/>
                </a:lnTo>
                <a:lnTo>
                  <a:pt x="1921452" y="194462"/>
                </a:lnTo>
                <a:close/>
              </a:path>
              <a:path w="2011679" h="282575">
                <a:moveTo>
                  <a:pt x="1816905" y="177025"/>
                </a:moveTo>
                <a:lnTo>
                  <a:pt x="1816905" y="201883"/>
                </a:lnTo>
                <a:lnTo>
                  <a:pt x="1831955" y="201549"/>
                </a:lnTo>
                <a:lnTo>
                  <a:pt x="1857443" y="200166"/>
                </a:lnTo>
                <a:lnTo>
                  <a:pt x="1857443" y="179832"/>
                </a:lnTo>
                <a:lnTo>
                  <a:pt x="1837327" y="179832"/>
                </a:lnTo>
                <a:lnTo>
                  <a:pt x="1816905" y="177025"/>
                </a:lnTo>
                <a:close/>
              </a:path>
              <a:path w="2011679" h="282575">
                <a:moveTo>
                  <a:pt x="1857443" y="167030"/>
                </a:moveTo>
                <a:lnTo>
                  <a:pt x="1816905" y="167030"/>
                </a:lnTo>
                <a:lnTo>
                  <a:pt x="1816905" y="177025"/>
                </a:lnTo>
                <a:lnTo>
                  <a:pt x="1837327" y="179832"/>
                </a:lnTo>
                <a:lnTo>
                  <a:pt x="1857443" y="177054"/>
                </a:lnTo>
                <a:lnTo>
                  <a:pt x="1857443" y="167030"/>
                </a:lnTo>
                <a:close/>
              </a:path>
              <a:path w="2011679" h="282575">
                <a:moveTo>
                  <a:pt x="1857443" y="177054"/>
                </a:moveTo>
                <a:lnTo>
                  <a:pt x="1837327" y="179832"/>
                </a:lnTo>
                <a:lnTo>
                  <a:pt x="1857443" y="179832"/>
                </a:lnTo>
                <a:lnTo>
                  <a:pt x="1857443" y="177054"/>
                </a:lnTo>
                <a:close/>
              </a:path>
              <a:path w="2011679" h="282575">
                <a:moveTo>
                  <a:pt x="1883167" y="167030"/>
                </a:moveTo>
                <a:lnTo>
                  <a:pt x="1857443" y="167030"/>
                </a:lnTo>
                <a:lnTo>
                  <a:pt x="1857443" y="177054"/>
                </a:lnTo>
                <a:lnTo>
                  <a:pt x="1865064" y="176002"/>
                </a:lnTo>
                <a:lnTo>
                  <a:pt x="1883167" y="167030"/>
                </a:lnTo>
                <a:close/>
              </a:path>
              <a:path w="2011679" h="282575">
                <a:moveTo>
                  <a:pt x="1837327" y="74066"/>
                </a:moveTo>
                <a:lnTo>
                  <a:pt x="1809461" y="77890"/>
                </a:lnTo>
                <a:lnTo>
                  <a:pt x="1787682" y="88658"/>
                </a:lnTo>
                <a:lnTo>
                  <a:pt x="1773504" y="105313"/>
                </a:lnTo>
                <a:lnTo>
                  <a:pt x="1768442" y="126796"/>
                </a:lnTo>
                <a:lnTo>
                  <a:pt x="1773504" y="148456"/>
                </a:lnTo>
                <a:lnTo>
                  <a:pt x="1787682" y="165201"/>
                </a:lnTo>
                <a:lnTo>
                  <a:pt x="1809461" y="176002"/>
                </a:lnTo>
                <a:lnTo>
                  <a:pt x="1816905" y="177025"/>
                </a:lnTo>
                <a:lnTo>
                  <a:pt x="1816905" y="167030"/>
                </a:lnTo>
                <a:lnTo>
                  <a:pt x="1883167" y="167030"/>
                </a:lnTo>
                <a:lnTo>
                  <a:pt x="1886857" y="165201"/>
                </a:lnTo>
                <a:lnTo>
                  <a:pt x="1900344" y="149352"/>
                </a:lnTo>
                <a:lnTo>
                  <a:pt x="1837327" y="149352"/>
                </a:lnTo>
                <a:lnTo>
                  <a:pt x="1824720" y="147885"/>
                </a:lnTo>
                <a:lnTo>
                  <a:pt x="1815114" y="143560"/>
                </a:lnTo>
                <a:lnTo>
                  <a:pt x="1808995" y="136493"/>
                </a:lnTo>
                <a:lnTo>
                  <a:pt x="1806847" y="126796"/>
                </a:lnTo>
                <a:lnTo>
                  <a:pt x="1808995" y="117276"/>
                </a:lnTo>
                <a:lnTo>
                  <a:pt x="1815114" y="110299"/>
                </a:lnTo>
                <a:lnTo>
                  <a:pt x="1824720" y="106008"/>
                </a:lnTo>
                <a:lnTo>
                  <a:pt x="1837327" y="104546"/>
                </a:lnTo>
                <a:lnTo>
                  <a:pt x="1900450" y="104546"/>
                </a:lnTo>
                <a:lnTo>
                  <a:pt x="1886857" y="88658"/>
                </a:lnTo>
                <a:lnTo>
                  <a:pt x="1865064" y="77890"/>
                </a:lnTo>
                <a:lnTo>
                  <a:pt x="1837327" y="74066"/>
                </a:lnTo>
                <a:close/>
              </a:path>
              <a:path w="2011679" h="282575">
                <a:moveTo>
                  <a:pt x="1900450" y="104546"/>
                </a:moveTo>
                <a:lnTo>
                  <a:pt x="1837327" y="104546"/>
                </a:lnTo>
                <a:lnTo>
                  <a:pt x="1849804" y="106008"/>
                </a:lnTo>
                <a:lnTo>
                  <a:pt x="1859425" y="110299"/>
                </a:lnTo>
                <a:lnTo>
                  <a:pt x="1865616" y="117276"/>
                </a:lnTo>
                <a:lnTo>
                  <a:pt x="1867807" y="126796"/>
                </a:lnTo>
                <a:lnTo>
                  <a:pt x="1865616" y="136493"/>
                </a:lnTo>
                <a:lnTo>
                  <a:pt x="1859425" y="143560"/>
                </a:lnTo>
                <a:lnTo>
                  <a:pt x="1849804" y="147885"/>
                </a:lnTo>
                <a:lnTo>
                  <a:pt x="1837327" y="149352"/>
                </a:lnTo>
                <a:lnTo>
                  <a:pt x="1900344" y="149352"/>
                </a:lnTo>
                <a:lnTo>
                  <a:pt x="1901106" y="148456"/>
                </a:lnTo>
                <a:lnTo>
                  <a:pt x="1906212" y="126796"/>
                </a:lnTo>
                <a:lnTo>
                  <a:pt x="1901106" y="105313"/>
                </a:lnTo>
                <a:lnTo>
                  <a:pt x="1900450" y="104546"/>
                </a:lnTo>
                <a:close/>
              </a:path>
              <a:path w="2011679" h="282575">
                <a:moveTo>
                  <a:pt x="1976315" y="0"/>
                </a:moveTo>
                <a:lnTo>
                  <a:pt x="1935472" y="0"/>
                </a:lnTo>
                <a:lnTo>
                  <a:pt x="1935472" y="282244"/>
                </a:lnTo>
                <a:lnTo>
                  <a:pt x="1976315" y="282244"/>
                </a:lnTo>
                <a:lnTo>
                  <a:pt x="1976315" y="148132"/>
                </a:lnTo>
                <a:lnTo>
                  <a:pt x="1961990" y="148132"/>
                </a:lnTo>
                <a:lnTo>
                  <a:pt x="1961990" y="114604"/>
                </a:lnTo>
                <a:lnTo>
                  <a:pt x="1976315" y="114604"/>
                </a:lnTo>
                <a:lnTo>
                  <a:pt x="1976315" y="0"/>
                </a:lnTo>
                <a:close/>
              </a:path>
              <a:path w="2011679" h="282575">
                <a:moveTo>
                  <a:pt x="1976315" y="114604"/>
                </a:moveTo>
                <a:lnTo>
                  <a:pt x="1961990" y="114604"/>
                </a:lnTo>
                <a:lnTo>
                  <a:pt x="1961990" y="148132"/>
                </a:lnTo>
                <a:lnTo>
                  <a:pt x="1976315" y="148132"/>
                </a:lnTo>
                <a:lnTo>
                  <a:pt x="1976315" y="114604"/>
                </a:lnTo>
                <a:close/>
              </a:path>
              <a:path w="2011679" h="282575">
                <a:moveTo>
                  <a:pt x="2011672" y="114604"/>
                </a:moveTo>
                <a:lnTo>
                  <a:pt x="1976315" y="114604"/>
                </a:lnTo>
                <a:lnTo>
                  <a:pt x="1976315" y="148132"/>
                </a:lnTo>
                <a:lnTo>
                  <a:pt x="2011672" y="148132"/>
                </a:lnTo>
                <a:lnTo>
                  <a:pt x="2011672" y="114604"/>
                </a:lnTo>
                <a:close/>
              </a:path>
              <a:path w="2011679" h="282575">
                <a:moveTo>
                  <a:pt x="1816905" y="31089"/>
                </a:moveTo>
                <a:lnTo>
                  <a:pt x="1753812" y="31089"/>
                </a:lnTo>
                <a:lnTo>
                  <a:pt x="1753812" y="62788"/>
                </a:lnTo>
                <a:lnTo>
                  <a:pt x="1919928" y="62788"/>
                </a:lnTo>
                <a:lnTo>
                  <a:pt x="1919928" y="54864"/>
                </a:lnTo>
                <a:lnTo>
                  <a:pt x="1816905" y="54864"/>
                </a:lnTo>
                <a:lnTo>
                  <a:pt x="1816905" y="31089"/>
                </a:lnTo>
                <a:close/>
              </a:path>
              <a:path w="2011679" h="282575">
                <a:moveTo>
                  <a:pt x="1857443" y="1524"/>
                </a:moveTo>
                <a:lnTo>
                  <a:pt x="1816905" y="1524"/>
                </a:lnTo>
                <a:lnTo>
                  <a:pt x="1816905" y="54864"/>
                </a:lnTo>
                <a:lnTo>
                  <a:pt x="1857443" y="54864"/>
                </a:lnTo>
                <a:lnTo>
                  <a:pt x="1857443" y="1524"/>
                </a:lnTo>
                <a:close/>
              </a:path>
              <a:path w="2011679" h="282575">
                <a:moveTo>
                  <a:pt x="1919928" y="31089"/>
                </a:moveTo>
                <a:lnTo>
                  <a:pt x="1857443" y="31089"/>
                </a:lnTo>
                <a:lnTo>
                  <a:pt x="1857443" y="54864"/>
                </a:lnTo>
                <a:lnTo>
                  <a:pt x="1919928" y="54864"/>
                </a:lnTo>
                <a:lnTo>
                  <a:pt x="1919928" y="31089"/>
                </a:lnTo>
                <a:close/>
              </a:path>
            </a:pathLst>
          </a:custGeom>
          <a:solidFill>
            <a:srgbClr val="07373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984910" y="6463182"/>
            <a:ext cx="2084705" cy="282575"/>
          </a:xfrm>
          <a:custGeom>
            <a:avLst/>
            <a:gdLst/>
            <a:ahLst/>
            <a:cxnLst/>
            <a:rect l="l" t="t" r="r" b="b"/>
            <a:pathLst>
              <a:path w="2084705" h="282575">
                <a:moveTo>
                  <a:pt x="189890" y="4572"/>
                </a:moveTo>
                <a:lnTo>
                  <a:pt x="152095" y="4572"/>
                </a:lnTo>
                <a:lnTo>
                  <a:pt x="152095" y="269443"/>
                </a:lnTo>
                <a:lnTo>
                  <a:pt x="189890" y="269443"/>
                </a:lnTo>
                <a:lnTo>
                  <a:pt x="189890" y="139598"/>
                </a:lnTo>
                <a:lnTo>
                  <a:pt x="164896" y="139598"/>
                </a:lnTo>
                <a:lnTo>
                  <a:pt x="164896" y="106984"/>
                </a:lnTo>
                <a:lnTo>
                  <a:pt x="189890" y="106984"/>
                </a:lnTo>
                <a:lnTo>
                  <a:pt x="189890" y="4572"/>
                </a:lnTo>
                <a:close/>
              </a:path>
              <a:path w="2084705" h="282575">
                <a:moveTo>
                  <a:pt x="62483" y="78333"/>
                </a:moveTo>
                <a:lnTo>
                  <a:pt x="54559" y="78333"/>
                </a:lnTo>
                <a:lnTo>
                  <a:pt x="54559" y="85648"/>
                </a:lnTo>
                <a:lnTo>
                  <a:pt x="51692" y="118276"/>
                </a:lnTo>
                <a:lnTo>
                  <a:pt x="42367" y="149618"/>
                </a:lnTo>
                <a:lnTo>
                  <a:pt x="25498" y="177245"/>
                </a:lnTo>
                <a:lnTo>
                  <a:pt x="0" y="198729"/>
                </a:lnTo>
                <a:lnTo>
                  <a:pt x="22859" y="229209"/>
                </a:lnTo>
                <a:lnTo>
                  <a:pt x="51606" y="204120"/>
                </a:lnTo>
                <a:lnTo>
                  <a:pt x="70865" y="169773"/>
                </a:lnTo>
                <a:lnTo>
                  <a:pt x="74182" y="157330"/>
                </a:lnTo>
                <a:lnTo>
                  <a:pt x="65913" y="128120"/>
                </a:lnTo>
                <a:lnTo>
                  <a:pt x="62483" y="85648"/>
                </a:lnTo>
                <a:lnTo>
                  <a:pt x="62483" y="78333"/>
                </a:lnTo>
                <a:close/>
              </a:path>
              <a:path w="2084705" h="282575">
                <a:moveTo>
                  <a:pt x="92963" y="78333"/>
                </a:moveTo>
                <a:lnTo>
                  <a:pt x="85039" y="78333"/>
                </a:lnTo>
                <a:lnTo>
                  <a:pt x="85039" y="85648"/>
                </a:lnTo>
                <a:lnTo>
                  <a:pt x="81667" y="129254"/>
                </a:lnTo>
                <a:lnTo>
                  <a:pt x="74182" y="157330"/>
                </a:lnTo>
                <a:lnTo>
                  <a:pt x="76885" y="166878"/>
                </a:lnTo>
                <a:lnTo>
                  <a:pt x="96431" y="199234"/>
                </a:lnTo>
                <a:lnTo>
                  <a:pt x="125577" y="222504"/>
                </a:lnTo>
                <a:lnTo>
                  <a:pt x="147523" y="192633"/>
                </a:lnTo>
                <a:lnTo>
                  <a:pt x="122153" y="172916"/>
                </a:lnTo>
                <a:lnTo>
                  <a:pt x="105270" y="147142"/>
                </a:lnTo>
                <a:lnTo>
                  <a:pt x="95873" y="117367"/>
                </a:lnTo>
                <a:lnTo>
                  <a:pt x="92963" y="85648"/>
                </a:lnTo>
                <a:lnTo>
                  <a:pt x="92963" y="78333"/>
                </a:lnTo>
                <a:close/>
              </a:path>
              <a:path w="2084705" h="282575">
                <a:moveTo>
                  <a:pt x="85039" y="78333"/>
                </a:moveTo>
                <a:lnTo>
                  <a:pt x="62483" y="78333"/>
                </a:lnTo>
                <a:lnTo>
                  <a:pt x="62483" y="85648"/>
                </a:lnTo>
                <a:lnTo>
                  <a:pt x="65913" y="128120"/>
                </a:lnTo>
                <a:lnTo>
                  <a:pt x="74182" y="157330"/>
                </a:lnTo>
                <a:lnTo>
                  <a:pt x="81667" y="129254"/>
                </a:lnTo>
                <a:lnTo>
                  <a:pt x="85039" y="85648"/>
                </a:lnTo>
                <a:lnTo>
                  <a:pt x="85039" y="78333"/>
                </a:lnTo>
                <a:close/>
              </a:path>
              <a:path w="2084705" h="282575">
                <a:moveTo>
                  <a:pt x="152095" y="106984"/>
                </a:moveTo>
                <a:lnTo>
                  <a:pt x="120091" y="106984"/>
                </a:lnTo>
                <a:lnTo>
                  <a:pt x="120091" y="139598"/>
                </a:lnTo>
                <a:lnTo>
                  <a:pt x="152095" y="139598"/>
                </a:lnTo>
                <a:lnTo>
                  <a:pt x="152095" y="106984"/>
                </a:lnTo>
                <a:close/>
              </a:path>
              <a:path w="2084705" h="282575">
                <a:moveTo>
                  <a:pt x="189890" y="106984"/>
                </a:moveTo>
                <a:lnTo>
                  <a:pt x="164896" y="106984"/>
                </a:lnTo>
                <a:lnTo>
                  <a:pt x="164896" y="139598"/>
                </a:lnTo>
                <a:lnTo>
                  <a:pt x="189890" y="139598"/>
                </a:lnTo>
                <a:lnTo>
                  <a:pt x="189890" y="106984"/>
                </a:lnTo>
                <a:close/>
              </a:path>
              <a:path w="2084705" h="282575">
                <a:moveTo>
                  <a:pt x="54559" y="47244"/>
                </a:moveTo>
                <a:lnTo>
                  <a:pt x="10667" y="47244"/>
                </a:lnTo>
                <a:lnTo>
                  <a:pt x="10667" y="79857"/>
                </a:lnTo>
                <a:lnTo>
                  <a:pt x="54559" y="79857"/>
                </a:lnTo>
                <a:lnTo>
                  <a:pt x="54559" y="78333"/>
                </a:lnTo>
                <a:lnTo>
                  <a:pt x="136550" y="78333"/>
                </a:lnTo>
                <a:lnTo>
                  <a:pt x="136550" y="73761"/>
                </a:lnTo>
                <a:lnTo>
                  <a:pt x="54559" y="73761"/>
                </a:lnTo>
                <a:lnTo>
                  <a:pt x="54559" y="47244"/>
                </a:lnTo>
                <a:close/>
              </a:path>
              <a:path w="2084705" h="282575">
                <a:moveTo>
                  <a:pt x="136550" y="78333"/>
                </a:moveTo>
                <a:lnTo>
                  <a:pt x="92963" y="78333"/>
                </a:lnTo>
                <a:lnTo>
                  <a:pt x="92963" y="79857"/>
                </a:lnTo>
                <a:lnTo>
                  <a:pt x="136550" y="79857"/>
                </a:lnTo>
                <a:lnTo>
                  <a:pt x="136550" y="78333"/>
                </a:lnTo>
                <a:close/>
              </a:path>
              <a:path w="2084705" h="282575">
                <a:moveTo>
                  <a:pt x="92963" y="9448"/>
                </a:moveTo>
                <a:lnTo>
                  <a:pt x="54559" y="9448"/>
                </a:lnTo>
                <a:lnTo>
                  <a:pt x="54559" y="73761"/>
                </a:lnTo>
                <a:lnTo>
                  <a:pt x="92963" y="73761"/>
                </a:lnTo>
                <a:lnTo>
                  <a:pt x="92963" y="9448"/>
                </a:lnTo>
                <a:close/>
              </a:path>
              <a:path w="2084705" h="282575">
                <a:moveTo>
                  <a:pt x="136550" y="47244"/>
                </a:moveTo>
                <a:lnTo>
                  <a:pt x="92963" y="47244"/>
                </a:lnTo>
                <a:lnTo>
                  <a:pt x="92963" y="73761"/>
                </a:lnTo>
                <a:lnTo>
                  <a:pt x="136550" y="73761"/>
                </a:lnTo>
                <a:lnTo>
                  <a:pt x="136550" y="47244"/>
                </a:lnTo>
                <a:close/>
              </a:path>
              <a:path w="2084705" h="282575">
                <a:moveTo>
                  <a:pt x="247497" y="0"/>
                </a:moveTo>
                <a:lnTo>
                  <a:pt x="209092" y="0"/>
                </a:lnTo>
                <a:lnTo>
                  <a:pt x="209092" y="282244"/>
                </a:lnTo>
                <a:lnTo>
                  <a:pt x="247497" y="282244"/>
                </a:lnTo>
                <a:lnTo>
                  <a:pt x="247497" y="0"/>
                </a:lnTo>
                <a:close/>
              </a:path>
              <a:path w="2084705" h="282575">
                <a:moveTo>
                  <a:pt x="469673" y="6095"/>
                </a:moveTo>
                <a:lnTo>
                  <a:pt x="431877" y="6095"/>
                </a:lnTo>
                <a:lnTo>
                  <a:pt x="431877" y="269748"/>
                </a:lnTo>
                <a:lnTo>
                  <a:pt x="469673" y="269748"/>
                </a:lnTo>
                <a:lnTo>
                  <a:pt x="469673" y="177088"/>
                </a:lnTo>
                <a:lnTo>
                  <a:pt x="450470" y="177088"/>
                </a:lnTo>
                <a:lnTo>
                  <a:pt x="450470" y="144780"/>
                </a:lnTo>
                <a:lnTo>
                  <a:pt x="469673" y="144780"/>
                </a:lnTo>
                <a:lnTo>
                  <a:pt x="469673" y="106680"/>
                </a:lnTo>
                <a:lnTo>
                  <a:pt x="451689" y="106680"/>
                </a:lnTo>
                <a:lnTo>
                  <a:pt x="451689" y="74371"/>
                </a:lnTo>
                <a:lnTo>
                  <a:pt x="469673" y="74371"/>
                </a:lnTo>
                <a:lnTo>
                  <a:pt x="469673" y="6095"/>
                </a:lnTo>
                <a:close/>
              </a:path>
              <a:path w="2084705" h="282575">
                <a:moveTo>
                  <a:pt x="381890" y="33223"/>
                </a:moveTo>
                <a:lnTo>
                  <a:pt x="368174" y="33223"/>
                </a:lnTo>
                <a:lnTo>
                  <a:pt x="368174" y="41452"/>
                </a:lnTo>
                <a:lnTo>
                  <a:pt x="363607" y="88863"/>
                </a:lnTo>
                <a:lnTo>
                  <a:pt x="348781" y="129501"/>
                </a:lnTo>
                <a:lnTo>
                  <a:pt x="322011" y="164596"/>
                </a:lnTo>
                <a:lnTo>
                  <a:pt x="281611" y="195376"/>
                </a:lnTo>
                <a:lnTo>
                  <a:pt x="304471" y="223723"/>
                </a:lnTo>
                <a:lnTo>
                  <a:pt x="345351" y="193816"/>
                </a:lnTo>
                <a:lnTo>
                  <a:pt x="374599" y="159739"/>
                </a:lnTo>
                <a:lnTo>
                  <a:pt x="393680" y="121566"/>
                </a:lnTo>
                <a:lnTo>
                  <a:pt x="397340" y="106680"/>
                </a:lnTo>
                <a:lnTo>
                  <a:pt x="394387" y="106680"/>
                </a:lnTo>
                <a:lnTo>
                  <a:pt x="394387" y="74371"/>
                </a:lnTo>
                <a:lnTo>
                  <a:pt x="404395" y="74371"/>
                </a:lnTo>
                <a:lnTo>
                  <a:pt x="404995" y="65532"/>
                </a:lnTo>
                <a:lnTo>
                  <a:pt x="381890" y="65532"/>
                </a:lnTo>
                <a:lnTo>
                  <a:pt x="381890" y="33223"/>
                </a:lnTo>
                <a:close/>
              </a:path>
              <a:path w="2084705" h="282575">
                <a:moveTo>
                  <a:pt x="431877" y="144780"/>
                </a:moveTo>
                <a:lnTo>
                  <a:pt x="392863" y="144780"/>
                </a:lnTo>
                <a:lnTo>
                  <a:pt x="392863" y="177088"/>
                </a:lnTo>
                <a:lnTo>
                  <a:pt x="431877" y="177088"/>
                </a:lnTo>
                <a:lnTo>
                  <a:pt x="431877" y="144780"/>
                </a:lnTo>
                <a:close/>
              </a:path>
              <a:path w="2084705" h="282575">
                <a:moveTo>
                  <a:pt x="469673" y="144780"/>
                </a:moveTo>
                <a:lnTo>
                  <a:pt x="450470" y="144780"/>
                </a:lnTo>
                <a:lnTo>
                  <a:pt x="450470" y="177088"/>
                </a:lnTo>
                <a:lnTo>
                  <a:pt x="469673" y="177088"/>
                </a:lnTo>
                <a:lnTo>
                  <a:pt x="469673" y="144780"/>
                </a:lnTo>
                <a:close/>
              </a:path>
              <a:path w="2084705" h="282575">
                <a:moveTo>
                  <a:pt x="404395" y="74371"/>
                </a:moveTo>
                <a:lnTo>
                  <a:pt x="394387" y="74371"/>
                </a:lnTo>
                <a:lnTo>
                  <a:pt x="394387" y="106680"/>
                </a:lnTo>
                <a:lnTo>
                  <a:pt x="397340" y="106680"/>
                </a:lnTo>
                <a:lnTo>
                  <a:pt x="404055" y="79369"/>
                </a:lnTo>
                <a:lnTo>
                  <a:pt x="404395" y="74371"/>
                </a:lnTo>
                <a:close/>
              </a:path>
              <a:path w="2084705" h="282575">
                <a:moveTo>
                  <a:pt x="431877" y="74371"/>
                </a:moveTo>
                <a:lnTo>
                  <a:pt x="404395" y="74371"/>
                </a:lnTo>
                <a:lnTo>
                  <a:pt x="404055" y="79369"/>
                </a:lnTo>
                <a:lnTo>
                  <a:pt x="397340" y="106680"/>
                </a:lnTo>
                <a:lnTo>
                  <a:pt x="431877" y="106680"/>
                </a:lnTo>
                <a:lnTo>
                  <a:pt x="431877" y="74371"/>
                </a:lnTo>
                <a:close/>
              </a:path>
              <a:path w="2084705" h="282575">
                <a:moveTo>
                  <a:pt x="469673" y="74371"/>
                </a:moveTo>
                <a:lnTo>
                  <a:pt x="451689" y="74371"/>
                </a:lnTo>
                <a:lnTo>
                  <a:pt x="451689" y="106680"/>
                </a:lnTo>
                <a:lnTo>
                  <a:pt x="469673" y="106680"/>
                </a:lnTo>
                <a:lnTo>
                  <a:pt x="469673" y="74371"/>
                </a:lnTo>
                <a:close/>
              </a:path>
              <a:path w="2084705" h="282575">
                <a:moveTo>
                  <a:pt x="368174" y="33223"/>
                </a:moveTo>
                <a:lnTo>
                  <a:pt x="297765" y="33223"/>
                </a:lnTo>
                <a:lnTo>
                  <a:pt x="297765" y="65532"/>
                </a:lnTo>
                <a:lnTo>
                  <a:pt x="365854" y="65532"/>
                </a:lnTo>
                <a:lnTo>
                  <a:pt x="368174" y="41452"/>
                </a:lnTo>
                <a:lnTo>
                  <a:pt x="368174" y="33223"/>
                </a:lnTo>
                <a:close/>
              </a:path>
              <a:path w="2084705" h="282575">
                <a:moveTo>
                  <a:pt x="407188" y="33223"/>
                </a:moveTo>
                <a:lnTo>
                  <a:pt x="381890" y="33223"/>
                </a:lnTo>
                <a:lnTo>
                  <a:pt x="381890" y="65532"/>
                </a:lnTo>
                <a:lnTo>
                  <a:pt x="404995" y="65532"/>
                </a:lnTo>
                <a:lnTo>
                  <a:pt x="407188" y="33223"/>
                </a:lnTo>
                <a:close/>
              </a:path>
              <a:path w="2084705" h="282575">
                <a:moveTo>
                  <a:pt x="528804" y="0"/>
                </a:moveTo>
                <a:lnTo>
                  <a:pt x="490094" y="0"/>
                </a:lnTo>
                <a:lnTo>
                  <a:pt x="490094" y="282244"/>
                </a:lnTo>
                <a:lnTo>
                  <a:pt x="528804" y="282244"/>
                </a:lnTo>
                <a:lnTo>
                  <a:pt x="528804" y="0"/>
                </a:lnTo>
                <a:close/>
              </a:path>
              <a:path w="2084705" h="282575">
                <a:moveTo>
                  <a:pt x="802185" y="0"/>
                </a:moveTo>
                <a:lnTo>
                  <a:pt x="761647" y="0"/>
                </a:lnTo>
                <a:lnTo>
                  <a:pt x="761647" y="167944"/>
                </a:lnTo>
                <a:lnTo>
                  <a:pt x="802185" y="167944"/>
                </a:lnTo>
                <a:lnTo>
                  <a:pt x="802185" y="100279"/>
                </a:lnTo>
                <a:lnTo>
                  <a:pt x="773229" y="100279"/>
                </a:lnTo>
                <a:lnTo>
                  <a:pt x="773229" y="67360"/>
                </a:lnTo>
                <a:lnTo>
                  <a:pt x="802185" y="67360"/>
                </a:lnTo>
                <a:lnTo>
                  <a:pt x="802185" y="0"/>
                </a:lnTo>
                <a:close/>
              </a:path>
              <a:path w="2084705" h="282575">
                <a:moveTo>
                  <a:pt x="639727" y="28041"/>
                </a:moveTo>
                <a:lnTo>
                  <a:pt x="631193" y="28041"/>
                </a:lnTo>
                <a:lnTo>
                  <a:pt x="631193" y="46024"/>
                </a:lnTo>
                <a:lnTo>
                  <a:pt x="627321" y="72513"/>
                </a:lnTo>
                <a:lnTo>
                  <a:pt x="615305" y="97459"/>
                </a:lnTo>
                <a:lnTo>
                  <a:pt x="594545" y="118633"/>
                </a:lnTo>
                <a:lnTo>
                  <a:pt x="564441" y="133807"/>
                </a:lnTo>
                <a:lnTo>
                  <a:pt x="584863" y="165811"/>
                </a:lnTo>
                <a:lnTo>
                  <a:pt x="620134" y="147094"/>
                </a:lnTo>
                <a:lnTo>
                  <a:pt x="644832" y="119176"/>
                </a:lnTo>
                <a:lnTo>
                  <a:pt x="652329" y="101347"/>
                </a:lnTo>
                <a:lnTo>
                  <a:pt x="644309" y="82529"/>
                </a:lnTo>
                <a:lnTo>
                  <a:pt x="639727" y="46024"/>
                </a:lnTo>
                <a:lnTo>
                  <a:pt x="639727" y="28041"/>
                </a:lnTo>
                <a:close/>
              </a:path>
              <a:path w="2084705" h="282575">
                <a:moveTo>
                  <a:pt x="672341" y="28041"/>
                </a:moveTo>
                <a:lnTo>
                  <a:pt x="664111" y="28041"/>
                </a:lnTo>
                <a:lnTo>
                  <a:pt x="664111" y="46024"/>
                </a:lnTo>
                <a:lnTo>
                  <a:pt x="659358" y="84629"/>
                </a:lnTo>
                <a:lnTo>
                  <a:pt x="652329" y="101347"/>
                </a:lnTo>
                <a:lnTo>
                  <a:pt x="658320" y="115404"/>
                </a:lnTo>
                <a:lnTo>
                  <a:pt x="682161" y="142165"/>
                </a:lnTo>
                <a:lnTo>
                  <a:pt x="716232" y="160324"/>
                </a:lnTo>
                <a:lnTo>
                  <a:pt x="736044" y="128625"/>
                </a:lnTo>
                <a:lnTo>
                  <a:pt x="707316" y="114047"/>
                </a:lnTo>
                <a:lnTo>
                  <a:pt x="687504" y="94068"/>
                </a:lnTo>
                <a:lnTo>
                  <a:pt x="676036" y="70718"/>
                </a:lnTo>
                <a:lnTo>
                  <a:pt x="672341" y="46024"/>
                </a:lnTo>
                <a:lnTo>
                  <a:pt x="672341" y="28041"/>
                </a:lnTo>
                <a:close/>
              </a:path>
              <a:path w="2084705" h="282575">
                <a:moveTo>
                  <a:pt x="664111" y="28041"/>
                </a:moveTo>
                <a:lnTo>
                  <a:pt x="639727" y="28041"/>
                </a:lnTo>
                <a:lnTo>
                  <a:pt x="639727" y="46024"/>
                </a:lnTo>
                <a:lnTo>
                  <a:pt x="644309" y="82529"/>
                </a:lnTo>
                <a:lnTo>
                  <a:pt x="652329" y="101347"/>
                </a:lnTo>
                <a:lnTo>
                  <a:pt x="659358" y="84629"/>
                </a:lnTo>
                <a:lnTo>
                  <a:pt x="664111" y="46024"/>
                </a:lnTo>
                <a:lnTo>
                  <a:pt x="664111" y="28041"/>
                </a:lnTo>
                <a:close/>
              </a:path>
              <a:path w="2084705" h="282575">
                <a:moveTo>
                  <a:pt x="761647" y="67360"/>
                </a:moveTo>
                <a:lnTo>
                  <a:pt x="719585" y="67360"/>
                </a:lnTo>
                <a:lnTo>
                  <a:pt x="719585" y="100279"/>
                </a:lnTo>
                <a:lnTo>
                  <a:pt x="761647" y="100279"/>
                </a:lnTo>
                <a:lnTo>
                  <a:pt x="761647" y="67360"/>
                </a:lnTo>
                <a:close/>
              </a:path>
              <a:path w="2084705" h="282575">
                <a:moveTo>
                  <a:pt x="802185" y="67360"/>
                </a:moveTo>
                <a:lnTo>
                  <a:pt x="773229" y="67360"/>
                </a:lnTo>
                <a:lnTo>
                  <a:pt x="773229" y="100279"/>
                </a:lnTo>
                <a:lnTo>
                  <a:pt x="802185" y="100279"/>
                </a:lnTo>
                <a:lnTo>
                  <a:pt x="802185" y="67360"/>
                </a:lnTo>
                <a:close/>
              </a:path>
              <a:path w="2084705" h="282575">
                <a:moveTo>
                  <a:pt x="727205" y="15544"/>
                </a:moveTo>
                <a:lnTo>
                  <a:pt x="575414" y="15544"/>
                </a:lnTo>
                <a:lnTo>
                  <a:pt x="575414" y="47548"/>
                </a:lnTo>
                <a:lnTo>
                  <a:pt x="630970" y="47548"/>
                </a:lnTo>
                <a:lnTo>
                  <a:pt x="631193" y="46024"/>
                </a:lnTo>
                <a:lnTo>
                  <a:pt x="631193" y="28041"/>
                </a:lnTo>
                <a:lnTo>
                  <a:pt x="727205" y="28041"/>
                </a:lnTo>
                <a:lnTo>
                  <a:pt x="727205" y="15544"/>
                </a:lnTo>
                <a:close/>
              </a:path>
              <a:path w="2084705" h="282575">
                <a:moveTo>
                  <a:pt x="727205" y="28041"/>
                </a:moveTo>
                <a:lnTo>
                  <a:pt x="672341" y="28041"/>
                </a:lnTo>
                <a:lnTo>
                  <a:pt x="672341" y="46024"/>
                </a:lnTo>
                <a:lnTo>
                  <a:pt x="672569" y="47548"/>
                </a:lnTo>
                <a:lnTo>
                  <a:pt x="727205" y="47548"/>
                </a:lnTo>
                <a:lnTo>
                  <a:pt x="727205" y="28041"/>
                </a:lnTo>
                <a:close/>
              </a:path>
              <a:path w="2084705" h="282575">
                <a:moveTo>
                  <a:pt x="802185" y="180746"/>
                </a:moveTo>
                <a:lnTo>
                  <a:pt x="609857" y="180746"/>
                </a:lnTo>
                <a:lnTo>
                  <a:pt x="609857" y="213055"/>
                </a:lnTo>
                <a:lnTo>
                  <a:pt x="761647" y="213055"/>
                </a:lnTo>
                <a:lnTo>
                  <a:pt x="761647" y="282244"/>
                </a:lnTo>
                <a:lnTo>
                  <a:pt x="802185" y="282244"/>
                </a:lnTo>
                <a:lnTo>
                  <a:pt x="802185" y="180746"/>
                </a:lnTo>
                <a:close/>
              </a:path>
              <a:path w="2084705" h="282575">
                <a:moveTo>
                  <a:pt x="987921" y="31394"/>
                </a:moveTo>
                <a:lnTo>
                  <a:pt x="979691" y="31394"/>
                </a:lnTo>
                <a:lnTo>
                  <a:pt x="979691" y="49072"/>
                </a:lnTo>
                <a:lnTo>
                  <a:pt x="975862" y="75871"/>
                </a:lnTo>
                <a:lnTo>
                  <a:pt x="963918" y="100926"/>
                </a:lnTo>
                <a:lnTo>
                  <a:pt x="943172" y="122153"/>
                </a:lnTo>
                <a:lnTo>
                  <a:pt x="912940" y="137464"/>
                </a:lnTo>
                <a:lnTo>
                  <a:pt x="933057" y="169468"/>
                </a:lnTo>
                <a:lnTo>
                  <a:pt x="968552" y="150656"/>
                </a:lnTo>
                <a:lnTo>
                  <a:pt x="993445" y="122758"/>
                </a:lnTo>
                <a:lnTo>
                  <a:pt x="1001160" y="104532"/>
                </a:lnTo>
                <a:lnTo>
                  <a:pt x="992569" y="85305"/>
                </a:lnTo>
                <a:lnTo>
                  <a:pt x="987921" y="49072"/>
                </a:lnTo>
                <a:lnTo>
                  <a:pt x="987921" y="31394"/>
                </a:lnTo>
                <a:close/>
              </a:path>
              <a:path w="2084705" h="282575">
                <a:moveTo>
                  <a:pt x="1020839" y="31394"/>
                </a:moveTo>
                <a:lnTo>
                  <a:pt x="1012914" y="31394"/>
                </a:lnTo>
                <a:lnTo>
                  <a:pt x="1012914" y="49072"/>
                </a:lnTo>
                <a:lnTo>
                  <a:pt x="1008109" y="88115"/>
                </a:lnTo>
                <a:lnTo>
                  <a:pt x="1001160" y="104532"/>
                </a:lnTo>
                <a:lnTo>
                  <a:pt x="1006818" y="117195"/>
                </a:lnTo>
                <a:lnTo>
                  <a:pt x="1031126" y="142684"/>
                </a:lnTo>
                <a:lnTo>
                  <a:pt x="1065949" y="159715"/>
                </a:lnTo>
                <a:lnTo>
                  <a:pt x="1085152" y="128016"/>
                </a:lnTo>
                <a:lnTo>
                  <a:pt x="1055943" y="114523"/>
                </a:lnTo>
                <a:lnTo>
                  <a:pt x="1035965" y="95745"/>
                </a:lnTo>
                <a:lnTo>
                  <a:pt x="1024501" y="73366"/>
                </a:lnTo>
                <a:lnTo>
                  <a:pt x="1020839" y="49072"/>
                </a:lnTo>
                <a:lnTo>
                  <a:pt x="1020839" y="31394"/>
                </a:lnTo>
                <a:close/>
              </a:path>
              <a:path w="2084705" h="282575">
                <a:moveTo>
                  <a:pt x="1012914" y="31394"/>
                </a:moveTo>
                <a:lnTo>
                  <a:pt x="987921" y="31394"/>
                </a:lnTo>
                <a:lnTo>
                  <a:pt x="987921" y="49072"/>
                </a:lnTo>
                <a:lnTo>
                  <a:pt x="992569" y="85305"/>
                </a:lnTo>
                <a:lnTo>
                  <a:pt x="1001160" y="104532"/>
                </a:lnTo>
                <a:lnTo>
                  <a:pt x="1008109" y="88115"/>
                </a:lnTo>
                <a:lnTo>
                  <a:pt x="1012914" y="49072"/>
                </a:lnTo>
                <a:lnTo>
                  <a:pt x="1012914" y="31394"/>
                </a:lnTo>
                <a:close/>
              </a:path>
              <a:path w="2084705" h="282575">
                <a:moveTo>
                  <a:pt x="1076008" y="18897"/>
                </a:moveTo>
                <a:lnTo>
                  <a:pt x="923608" y="18897"/>
                </a:lnTo>
                <a:lnTo>
                  <a:pt x="923608" y="51206"/>
                </a:lnTo>
                <a:lnTo>
                  <a:pt x="979386" y="51206"/>
                </a:lnTo>
                <a:lnTo>
                  <a:pt x="979691" y="49072"/>
                </a:lnTo>
                <a:lnTo>
                  <a:pt x="979691" y="31394"/>
                </a:lnTo>
                <a:lnTo>
                  <a:pt x="1076008" y="31394"/>
                </a:lnTo>
                <a:lnTo>
                  <a:pt x="1076008" y="18897"/>
                </a:lnTo>
                <a:close/>
              </a:path>
              <a:path w="2084705" h="282575">
                <a:moveTo>
                  <a:pt x="1076008" y="31394"/>
                </a:moveTo>
                <a:lnTo>
                  <a:pt x="1020839" y="31394"/>
                </a:lnTo>
                <a:lnTo>
                  <a:pt x="1020839" y="49072"/>
                </a:lnTo>
                <a:lnTo>
                  <a:pt x="1021161" y="51206"/>
                </a:lnTo>
                <a:lnTo>
                  <a:pt x="1076008" y="51206"/>
                </a:lnTo>
                <a:lnTo>
                  <a:pt x="1076008" y="31394"/>
                </a:lnTo>
                <a:close/>
              </a:path>
              <a:path w="2084705" h="282575">
                <a:moveTo>
                  <a:pt x="1139101" y="0"/>
                </a:moveTo>
                <a:lnTo>
                  <a:pt x="1098563" y="0"/>
                </a:lnTo>
                <a:lnTo>
                  <a:pt x="1098563" y="167335"/>
                </a:lnTo>
                <a:lnTo>
                  <a:pt x="1139101" y="167335"/>
                </a:lnTo>
                <a:lnTo>
                  <a:pt x="1139101" y="98145"/>
                </a:lnTo>
                <a:lnTo>
                  <a:pt x="1127824" y="98145"/>
                </a:lnTo>
                <a:lnTo>
                  <a:pt x="1127824" y="64922"/>
                </a:lnTo>
                <a:lnTo>
                  <a:pt x="1139101" y="64922"/>
                </a:lnTo>
                <a:lnTo>
                  <a:pt x="1139101" y="0"/>
                </a:lnTo>
                <a:close/>
              </a:path>
              <a:path w="2084705" h="282575">
                <a:moveTo>
                  <a:pt x="1139101" y="64922"/>
                </a:moveTo>
                <a:lnTo>
                  <a:pt x="1127824" y="64922"/>
                </a:lnTo>
                <a:lnTo>
                  <a:pt x="1127824" y="98145"/>
                </a:lnTo>
                <a:lnTo>
                  <a:pt x="1139101" y="98145"/>
                </a:lnTo>
                <a:lnTo>
                  <a:pt x="1139101" y="64922"/>
                </a:lnTo>
                <a:close/>
              </a:path>
              <a:path w="2084705" h="282575">
                <a:moveTo>
                  <a:pt x="1176592" y="64922"/>
                </a:moveTo>
                <a:lnTo>
                  <a:pt x="1139101" y="64922"/>
                </a:lnTo>
                <a:lnTo>
                  <a:pt x="1139101" y="98145"/>
                </a:lnTo>
                <a:lnTo>
                  <a:pt x="1176592" y="98145"/>
                </a:lnTo>
                <a:lnTo>
                  <a:pt x="1176592" y="64922"/>
                </a:lnTo>
                <a:close/>
              </a:path>
              <a:path w="2084705" h="282575">
                <a:moveTo>
                  <a:pt x="1047052" y="172516"/>
                </a:moveTo>
                <a:lnTo>
                  <a:pt x="1007280" y="176245"/>
                </a:lnTo>
                <a:lnTo>
                  <a:pt x="977138" y="187032"/>
                </a:lnTo>
                <a:lnTo>
                  <a:pt x="958026" y="204277"/>
                </a:lnTo>
                <a:lnTo>
                  <a:pt x="951345" y="227380"/>
                </a:lnTo>
                <a:lnTo>
                  <a:pt x="958026" y="250483"/>
                </a:lnTo>
                <a:lnTo>
                  <a:pt x="977138" y="267728"/>
                </a:lnTo>
                <a:lnTo>
                  <a:pt x="1007280" y="278515"/>
                </a:lnTo>
                <a:lnTo>
                  <a:pt x="1047052" y="282244"/>
                </a:lnTo>
                <a:lnTo>
                  <a:pt x="1086647" y="278515"/>
                </a:lnTo>
                <a:lnTo>
                  <a:pt x="1116699" y="267728"/>
                </a:lnTo>
                <a:lnTo>
                  <a:pt x="1135034" y="251155"/>
                </a:lnTo>
                <a:lnTo>
                  <a:pt x="1047052" y="251155"/>
                </a:lnTo>
                <a:lnTo>
                  <a:pt x="1023211" y="249669"/>
                </a:lnTo>
                <a:lnTo>
                  <a:pt x="1005828" y="245211"/>
                </a:lnTo>
                <a:lnTo>
                  <a:pt x="995188" y="237782"/>
                </a:lnTo>
                <a:lnTo>
                  <a:pt x="991578" y="227380"/>
                </a:lnTo>
                <a:lnTo>
                  <a:pt x="995188" y="217074"/>
                </a:lnTo>
                <a:lnTo>
                  <a:pt x="1005828" y="209854"/>
                </a:lnTo>
                <a:lnTo>
                  <a:pt x="1023211" y="205606"/>
                </a:lnTo>
                <a:lnTo>
                  <a:pt x="1047052" y="204216"/>
                </a:lnTo>
                <a:lnTo>
                  <a:pt x="1135709" y="204216"/>
                </a:lnTo>
                <a:lnTo>
                  <a:pt x="1116699" y="187032"/>
                </a:lnTo>
                <a:lnTo>
                  <a:pt x="1086647" y="176245"/>
                </a:lnTo>
                <a:lnTo>
                  <a:pt x="1047052" y="172516"/>
                </a:lnTo>
                <a:close/>
              </a:path>
              <a:path w="2084705" h="282575">
                <a:moveTo>
                  <a:pt x="1135709" y="204216"/>
                </a:moveTo>
                <a:lnTo>
                  <a:pt x="1047052" y="204216"/>
                </a:lnTo>
                <a:lnTo>
                  <a:pt x="1070845" y="205606"/>
                </a:lnTo>
                <a:lnTo>
                  <a:pt x="1088124" y="209854"/>
                </a:lnTo>
                <a:lnTo>
                  <a:pt x="1098658" y="217074"/>
                </a:lnTo>
                <a:lnTo>
                  <a:pt x="1102221" y="227380"/>
                </a:lnTo>
                <a:lnTo>
                  <a:pt x="1098658" y="237782"/>
                </a:lnTo>
                <a:lnTo>
                  <a:pt x="1088124" y="245211"/>
                </a:lnTo>
                <a:lnTo>
                  <a:pt x="1070845" y="249669"/>
                </a:lnTo>
                <a:lnTo>
                  <a:pt x="1047052" y="251155"/>
                </a:lnTo>
                <a:lnTo>
                  <a:pt x="1135034" y="251155"/>
                </a:lnTo>
                <a:lnTo>
                  <a:pt x="1135777" y="250483"/>
                </a:lnTo>
                <a:lnTo>
                  <a:pt x="1142454" y="227380"/>
                </a:lnTo>
                <a:lnTo>
                  <a:pt x="1135777" y="204277"/>
                </a:lnTo>
                <a:close/>
              </a:path>
              <a:path w="2084705" h="282575">
                <a:moveTo>
                  <a:pt x="1453022" y="217322"/>
                </a:moveTo>
                <a:lnTo>
                  <a:pt x="1197599" y="217322"/>
                </a:lnTo>
                <a:lnTo>
                  <a:pt x="1197599" y="250545"/>
                </a:lnTo>
                <a:lnTo>
                  <a:pt x="1453022" y="250545"/>
                </a:lnTo>
                <a:lnTo>
                  <a:pt x="1453022" y="217322"/>
                </a:lnTo>
                <a:close/>
              </a:path>
              <a:path w="2084705" h="282575">
                <a:moveTo>
                  <a:pt x="1424370" y="18897"/>
                </a:moveTo>
                <a:lnTo>
                  <a:pt x="1226250" y="18897"/>
                </a:lnTo>
                <a:lnTo>
                  <a:pt x="1226250" y="51206"/>
                </a:lnTo>
                <a:lnTo>
                  <a:pt x="1384137" y="51206"/>
                </a:lnTo>
                <a:lnTo>
                  <a:pt x="1384137" y="81381"/>
                </a:lnTo>
                <a:lnTo>
                  <a:pt x="1226860" y="81381"/>
                </a:lnTo>
                <a:lnTo>
                  <a:pt x="1226860" y="176784"/>
                </a:lnTo>
                <a:lnTo>
                  <a:pt x="1430771" y="176784"/>
                </a:lnTo>
                <a:lnTo>
                  <a:pt x="1430771" y="160324"/>
                </a:lnTo>
                <a:lnTo>
                  <a:pt x="1267094" y="160324"/>
                </a:lnTo>
                <a:lnTo>
                  <a:pt x="1267094" y="113080"/>
                </a:lnTo>
                <a:lnTo>
                  <a:pt x="1424370" y="113080"/>
                </a:lnTo>
                <a:lnTo>
                  <a:pt x="1424370" y="18897"/>
                </a:lnTo>
                <a:close/>
              </a:path>
              <a:path w="2084705" h="282575">
                <a:moveTo>
                  <a:pt x="1430771" y="144475"/>
                </a:moveTo>
                <a:lnTo>
                  <a:pt x="1267094" y="144475"/>
                </a:lnTo>
                <a:lnTo>
                  <a:pt x="1267094" y="160324"/>
                </a:lnTo>
                <a:lnTo>
                  <a:pt x="1430771" y="160324"/>
                </a:lnTo>
                <a:lnTo>
                  <a:pt x="1430771" y="144475"/>
                </a:lnTo>
                <a:close/>
              </a:path>
              <a:path w="2084705" h="282575">
                <a:moveTo>
                  <a:pt x="1618030" y="199644"/>
                </a:moveTo>
                <a:lnTo>
                  <a:pt x="1577797" y="199644"/>
                </a:lnTo>
                <a:lnTo>
                  <a:pt x="1577797" y="277368"/>
                </a:lnTo>
                <a:lnTo>
                  <a:pt x="1775612" y="277368"/>
                </a:lnTo>
                <a:lnTo>
                  <a:pt x="1775612" y="258775"/>
                </a:lnTo>
                <a:lnTo>
                  <a:pt x="1618030" y="258775"/>
                </a:lnTo>
                <a:lnTo>
                  <a:pt x="1618030" y="199644"/>
                </a:lnTo>
                <a:close/>
              </a:path>
              <a:path w="2084705" h="282575">
                <a:moveTo>
                  <a:pt x="1775612" y="245059"/>
                </a:moveTo>
                <a:lnTo>
                  <a:pt x="1618030" y="245059"/>
                </a:lnTo>
                <a:lnTo>
                  <a:pt x="1618030" y="258775"/>
                </a:lnTo>
                <a:lnTo>
                  <a:pt x="1775612" y="258775"/>
                </a:lnTo>
                <a:lnTo>
                  <a:pt x="1775612" y="245059"/>
                </a:lnTo>
                <a:close/>
              </a:path>
              <a:path w="2084705" h="282575">
                <a:moveTo>
                  <a:pt x="1699717" y="161544"/>
                </a:moveTo>
                <a:lnTo>
                  <a:pt x="1658873" y="161544"/>
                </a:lnTo>
                <a:lnTo>
                  <a:pt x="1658873" y="220980"/>
                </a:lnTo>
                <a:lnTo>
                  <a:pt x="1699717" y="220980"/>
                </a:lnTo>
                <a:lnTo>
                  <a:pt x="1699717" y="161544"/>
                </a:lnTo>
                <a:close/>
              </a:path>
              <a:path w="2084705" h="282575">
                <a:moveTo>
                  <a:pt x="1803654" y="144475"/>
                </a:moveTo>
                <a:lnTo>
                  <a:pt x="1548231" y="144475"/>
                </a:lnTo>
                <a:lnTo>
                  <a:pt x="1548231" y="176479"/>
                </a:lnTo>
                <a:lnTo>
                  <a:pt x="1658873" y="176479"/>
                </a:lnTo>
                <a:lnTo>
                  <a:pt x="1658873" y="161544"/>
                </a:lnTo>
                <a:lnTo>
                  <a:pt x="1803654" y="161544"/>
                </a:lnTo>
                <a:lnTo>
                  <a:pt x="1803654" y="144475"/>
                </a:lnTo>
                <a:close/>
              </a:path>
              <a:path w="2084705" h="282575">
                <a:moveTo>
                  <a:pt x="1803654" y="161544"/>
                </a:moveTo>
                <a:lnTo>
                  <a:pt x="1699717" y="161544"/>
                </a:lnTo>
                <a:lnTo>
                  <a:pt x="1699717" y="176479"/>
                </a:lnTo>
                <a:lnTo>
                  <a:pt x="1803654" y="176479"/>
                </a:lnTo>
                <a:lnTo>
                  <a:pt x="1803654" y="161544"/>
                </a:lnTo>
                <a:close/>
              </a:path>
              <a:path w="2084705" h="282575">
                <a:moveTo>
                  <a:pt x="1620773" y="8839"/>
                </a:moveTo>
                <a:lnTo>
                  <a:pt x="1580845" y="8839"/>
                </a:lnTo>
                <a:lnTo>
                  <a:pt x="1580845" y="124968"/>
                </a:lnTo>
                <a:lnTo>
                  <a:pt x="1771040" y="124968"/>
                </a:lnTo>
                <a:lnTo>
                  <a:pt x="1771040" y="93268"/>
                </a:lnTo>
                <a:lnTo>
                  <a:pt x="1620773" y="93268"/>
                </a:lnTo>
                <a:lnTo>
                  <a:pt x="1620773" y="68275"/>
                </a:lnTo>
                <a:lnTo>
                  <a:pt x="1771040" y="68275"/>
                </a:lnTo>
                <a:lnTo>
                  <a:pt x="1771040" y="37795"/>
                </a:lnTo>
                <a:lnTo>
                  <a:pt x="1620773" y="37795"/>
                </a:lnTo>
                <a:lnTo>
                  <a:pt x="1620773" y="8839"/>
                </a:lnTo>
                <a:close/>
              </a:path>
              <a:path w="2084705" h="282575">
                <a:moveTo>
                  <a:pt x="1771040" y="68275"/>
                </a:moveTo>
                <a:lnTo>
                  <a:pt x="1730806" y="68275"/>
                </a:lnTo>
                <a:lnTo>
                  <a:pt x="1730806" y="93268"/>
                </a:lnTo>
                <a:lnTo>
                  <a:pt x="1771040" y="93268"/>
                </a:lnTo>
                <a:lnTo>
                  <a:pt x="1771040" y="68275"/>
                </a:lnTo>
                <a:close/>
              </a:path>
              <a:path w="2084705" h="282575">
                <a:moveTo>
                  <a:pt x="1771040" y="8839"/>
                </a:moveTo>
                <a:lnTo>
                  <a:pt x="1730806" y="8839"/>
                </a:lnTo>
                <a:lnTo>
                  <a:pt x="1730806" y="37795"/>
                </a:lnTo>
                <a:lnTo>
                  <a:pt x="1771040" y="37795"/>
                </a:lnTo>
                <a:lnTo>
                  <a:pt x="1771040" y="8839"/>
                </a:lnTo>
                <a:close/>
              </a:path>
              <a:path w="2084705" h="282575">
                <a:moveTo>
                  <a:pt x="1928293" y="182270"/>
                </a:moveTo>
                <a:lnTo>
                  <a:pt x="1887450" y="182270"/>
                </a:lnTo>
                <a:lnTo>
                  <a:pt x="1887450" y="282244"/>
                </a:lnTo>
                <a:lnTo>
                  <a:pt x="1928293" y="282244"/>
                </a:lnTo>
                <a:lnTo>
                  <a:pt x="1928293" y="182270"/>
                </a:lnTo>
                <a:close/>
              </a:path>
              <a:path w="2084705" h="282575">
                <a:moveTo>
                  <a:pt x="2025829" y="182270"/>
                </a:moveTo>
                <a:lnTo>
                  <a:pt x="1984986" y="182270"/>
                </a:lnTo>
                <a:lnTo>
                  <a:pt x="1984986" y="282244"/>
                </a:lnTo>
                <a:lnTo>
                  <a:pt x="2025829" y="282244"/>
                </a:lnTo>
                <a:lnTo>
                  <a:pt x="2025829" y="182270"/>
                </a:lnTo>
                <a:close/>
              </a:path>
              <a:path w="2084705" h="282575">
                <a:moveTo>
                  <a:pt x="2084351" y="165506"/>
                </a:moveTo>
                <a:lnTo>
                  <a:pt x="1828623" y="165506"/>
                </a:lnTo>
                <a:lnTo>
                  <a:pt x="1828623" y="197510"/>
                </a:lnTo>
                <a:lnTo>
                  <a:pt x="1887450" y="197510"/>
                </a:lnTo>
                <a:lnTo>
                  <a:pt x="1887450" y="182270"/>
                </a:lnTo>
                <a:lnTo>
                  <a:pt x="2084351" y="182270"/>
                </a:lnTo>
                <a:lnTo>
                  <a:pt x="2084351" y="165506"/>
                </a:lnTo>
                <a:close/>
              </a:path>
              <a:path w="2084705" h="282575">
                <a:moveTo>
                  <a:pt x="1984986" y="182270"/>
                </a:moveTo>
                <a:lnTo>
                  <a:pt x="1928293" y="182270"/>
                </a:lnTo>
                <a:lnTo>
                  <a:pt x="1928293" y="197510"/>
                </a:lnTo>
                <a:lnTo>
                  <a:pt x="1984986" y="197510"/>
                </a:lnTo>
                <a:lnTo>
                  <a:pt x="1984986" y="182270"/>
                </a:lnTo>
                <a:close/>
              </a:path>
              <a:path w="2084705" h="282575">
                <a:moveTo>
                  <a:pt x="2084351" y="182270"/>
                </a:moveTo>
                <a:lnTo>
                  <a:pt x="2025829" y="182270"/>
                </a:lnTo>
                <a:lnTo>
                  <a:pt x="2025829" y="197510"/>
                </a:lnTo>
                <a:lnTo>
                  <a:pt x="2084351" y="197510"/>
                </a:lnTo>
                <a:lnTo>
                  <a:pt x="2084351" y="182270"/>
                </a:lnTo>
                <a:close/>
              </a:path>
              <a:path w="2084705" h="282575">
                <a:moveTo>
                  <a:pt x="2054785" y="8534"/>
                </a:moveTo>
                <a:lnTo>
                  <a:pt x="1857884" y="8534"/>
                </a:lnTo>
                <a:lnTo>
                  <a:pt x="1857884" y="40843"/>
                </a:lnTo>
                <a:lnTo>
                  <a:pt x="2013637" y="40843"/>
                </a:lnTo>
                <a:lnTo>
                  <a:pt x="2013637" y="61264"/>
                </a:lnTo>
                <a:lnTo>
                  <a:pt x="1858494" y="61264"/>
                </a:lnTo>
                <a:lnTo>
                  <a:pt x="1858494" y="145389"/>
                </a:lnTo>
                <a:lnTo>
                  <a:pt x="2061795" y="145389"/>
                </a:lnTo>
                <a:lnTo>
                  <a:pt x="2061795" y="135026"/>
                </a:lnTo>
                <a:lnTo>
                  <a:pt x="1899642" y="135026"/>
                </a:lnTo>
                <a:lnTo>
                  <a:pt x="1899642" y="91135"/>
                </a:lnTo>
                <a:lnTo>
                  <a:pt x="2054785" y="91135"/>
                </a:lnTo>
                <a:lnTo>
                  <a:pt x="2054785" y="8534"/>
                </a:lnTo>
                <a:close/>
              </a:path>
              <a:path w="2084705" h="282575">
                <a:moveTo>
                  <a:pt x="2061795" y="113385"/>
                </a:moveTo>
                <a:lnTo>
                  <a:pt x="1899642" y="113385"/>
                </a:lnTo>
                <a:lnTo>
                  <a:pt x="1899642" y="135026"/>
                </a:lnTo>
                <a:lnTo>
                  <a:pt x="2061795" y="135026"/>
                </a:lnTo>
                <a:lnTo>
                  <a:pt x="2061795" y="113385"/>
                </a:lnTo>
                <a:close/>
              </a:path>
            </a:pathLst>
          </a:custGeom>
          <a:solidFill>
            <a:srgbClr val="07373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9569666" y="2716377"/>
            <a:ext cx="887094" cy="283210"/>
          </a:xfrm>
          <a:custGeom>
            <a:avLst/>
            <a:gdLst/>
            <a:ahLst/>
            <a:cxnLst/>
            <a:rect l="l" t="t" r="r" b="b"/>
            <a:pathLst>
              <a:path w="887095" h="283210">
                <a:moveTo>
                  <a:pt x="46867" y="33749"/>
                </a:moveTo>
                <a:lnTo>
                  <a:pt x="0" y="33749"/>
                </a:lnTo>
                <a:lnTo>
                  <a:pt x="0" y="177707"/>
                </a:lnTo>
                <a:lnTo>
                  <a:pt x="11473" y="220136"/>
                </a:lnTo>
                <a:lnTo>
                  <a:pt x="43620" y="248495"/>
                </a:lnTo>
                <a:lnTo>
                  <a:pt x="91894" y="258561"/>
                </a:lnTo>
                <a:lnTo>
                  <a:pt x="105214" y="257932"/>
                </a:lnTo>
                <a:lnTo>
                  <a:pt x="149822" y="242907"/>
                </a:lnTo>
                <a:lnTo>
                  <a:pt x="173713" y="217322"/>
                </a:lnTo>
                <a:lnTo>
                  <a:pt x="82874" y="217322"/>
                </a:lnTo>
                <a:lnTo>
                  <a:pt x="74973" y="215446"/>
                </a:lnTo>
                <a:lnTo>
                  <a:pt x="46867" y="182144"/>
                </a:lnTo>
                <a:lnTo>
                  <a:pt x="46867" y="33749"/>
                </a:lnTo>
                <a:close/>
              </a:path>
              <a:path w="887095" h="283210">
                <a:moveTo>
                  <a:pt x="183789" y="33749"/>
                </a:moveTo>
                <a:lnTo>
                  <a:pt x="136921" y="33749"/>
                </a:lnTo>
                <a:lnTo>
                  <a:pt x="136921" y="182144"/>
                </a:lnTo>
                <a:lnTo>
                  <a:pt x="135045" y="189649"/>
                </a:lnTo>
                <a:lnTo>
                  <a:pt x="131293" y="196215"/>
                </a:lnTo>
                <a:lnTo>
                  <a:pt x="127613" y="202782"/>
                </a:lnTo>
                <a:lnTo>
                  <a:pt x="122381" y="207941"/>
                </a:lnTo>
                <a:lnTo>
                  <a:pt x="108888" y="215446"/>
                </a:lnTo>
                <a:lnTo>
                  <a:pt x="100986" y="217322"/>
                </a:lnTo>
                <a:lnTo>
                  <a:pt x="173713" y="217322"/>
                </a:lnTo>
                <a:lnTo>
                  <a:pt x="177274" y="210665"/>
                </a:lnTo>
                <a:lnTo>
                  <a:pt x="180893" y="200437"/>
                </a:lnTo>
                <a:lnTo>
                  <a:pt x="183065" y="189450"/>
                </a:lnTo>
                <a:lnTo>
                  <a:pt x="183789" y="177707"/>
                </a:lnTo>
                <a:lnTo>
                  <a:pt x="183789" y="33749"/>
                </a:lnTo>
                <a:close/>
              </a:path>
              <a:path w="887095" h="283210">
                <a:moveTo>
                  <a:pt x="269216" y="33749"/>
                </a:moveTo>
                <a:lnTo>
                  <a:pt x="222349" y="33749"/>
                </a:lnTo>
                <a:lnTo>
                  <a:pt x="222349" y="255422"/>
                </a:lnTo>
                <a:lnTo>
                  <a:pt x="269216" y="255422"/>
                </a:lnTo>
                <a:lnTo>
                  <a:pt x="269216" y="33749"/>
                </a:lnTo>
                <a:close/>
              </a:path>
              <a:path w="887095" h="283210">
                <a:moveTo>
                  <a:pt x="445008" y="28651"/>
                </a:moveTo>
                <a:lnTo>
                  <a:pt x="436473" y="28651"/>
                </a:lnTo>
                <a:lnTo>
                  <a:pt x="436473" y="46329"/>
                </a:lnTo>
                <a:lnTo>
                  <a:pt x="432601" y="73404"/>
                </a:lnTo>
                <a:lnTo>
                  <a:pt x="420586" y="98793"/>
                </a:lnTo>
                <a:lnTo>
                  <a:pt x="399826" y="120353"/>
                </a:lnTo>
                <a:lnTo>
                  <a:pt x="369722" y="135940"/>
                </a:lnTo>
                <a:lnTo>
                  <a:pt x="390449" y="167944"/>
                </a:lnTo>
                <a:lnTo>
                  <a:pt x="425543" y="148813"/>
                </a:lnTo>
                <a:lnTo>
                  <a:pt x="450151" y="120510"/>
                </a:lnTo>
                <a:lnTo>
                  <a:pt x="457740" y="102187"/>
                </a:lnTo>
                <a:lnTo>
                  <a:pt x="449589" y="83010"/>
                </a:lnTo>
                <a:lnTo>
                  <a:pt x="445008" y="46329"/>
                </a:lnTo>
                <a:lnTo>
                  <a:pt x="445008" y="28651"/>
                </a:lnTo>
                <a:close/>
              </a:path>
              <a:path w="887095" h="283210">
                <a:moveTo>
                  <a:pt x="607466" y="304"/>
                </a:moveTo>
                <a:lnTo>
                  <a:pt x="566928" y="304"/>
                </a:lnTo>
                <a:lnTo>
                  <a:pt x="566928" y="167944"/>
                </a:lnTo>
                <a:lnTo>
                  <a:pt x="607466" y="167944"/>
                </a:lnTo>
                <a:lnTo>
                  <a:pt x="607466" y="101498"/>
                </a:lnTo>
                <a:lnTo>
                  <a:pt x="577901" y="101498"/>
                </a:lnTo>
                <a:lnTo>
                  <a:pt x="577901" y="68580"/>
                </a:lnTo>
                <a:lnTo>
                  <a:pt x="607466" y="68580"/>
                </a:lnTo>
                <a:lnTo>
                  <a:pt x="607466" y="304"/>
                </a:lnTo>
                <a:close/>
              </a:path>
              <a:path w="887095" h="283210">
                <a:moveTo>
                  <a:pt x="477621" y="28651"/>
                </a:moveTo>
                <a:lnTo>
                  <a:pt x="469392" y="28651"/>
                </a:lnTo>
                <a:lnTo>
                  <a:pt x="469392" y="46329"/>
                </a:lnTo>
                <a:lnTo>
                  <a:pt x="464644" y="85520"/>
                </a:lnTo>
                <a:lnTo>
                  <a:pt x="457740" y="102187"/>
                </a:lnTo>
                <a:lnTo>
                  <a:pt x="463601" y="115976"/>
                </a:lnTo>
                <a:lnTo>
                  <a:pt x="487442" y="142770"/>
                </a:lnTo>
                <a:lnTo>
                  <a:pt x="521513" y="160934"/>
                </a:lnTo>
                <a:lnTo>
                  <a:pt x="541325" y="128930"/>
                </a:lnTo>
                <a:lnTo>
                  <a:pt x="512597" y="114395"/>
                </a:lnTo>
                <a:lnTo>
                  <a:pt x="492785" y="94488"/>
                </a:lnTo>
                <a:lnTo>
                  <a:pt x="481317" y="71151"/>
                </a:lnTo>
                <a:lnTo>
                  <a:pt x="477621" y="46329"/>
                </a:lnTo>
                <a:lnTo>
                  <a:pt x="477621" y="28651"/>
                </a:lnTo>
                <a:close/>
              </a:path>
              <a:path w="887095" h="283210">
                <a:moveTo>
                  <a:pt x="469392" y="28651"/>
                </a:moveTo>
                <a:lnTo>
                  <a:pt x="445008" y="28651"/>
                </a:lnTo>
                <a:lnTo>
                  <a:pt x="445008" y="46329"/>
                </a:lnTo>
                <a:lnTo>
                  <a:pt x="449589" y="83010"/>
                </a:lnTo>
                <a:lnTo>
                  <a:pt x="457740" y="102187"/>
                </a:lnTo>
                <a:lnTo>
                  <a:pt x="464644" y="85520"/>
                </a:lnTo>
                <a:lnTo>
                  <a:pt x="469392" y="46329"/>
                </a:lnTo>
                <a:lnTo>
                  <a:pt x="469392" y="28651"/>
                </a:lnTo>
                <a:close/>
              </a:path>
              <a:path w="887095" h="283210">
                <a:moveTo>
                  <a:pt x="566928" y="68580"/>
                </a:moveTo>
                <a:lnTo>
                  <a:pt x="524256" y="68580"/>
                </a:lnTo>
                <a:lnTo>
                  <a:pt x="524256" y="101498"/>
                </a:lnTo>
                <a:lnTo>
                  <a:pt x="566928" y="101498"/>
                </a:lnTo>
                <a:lnTo>
                  <a:pt x="566928" y="68580"/>
                </a:lnTo>
                <a:close/>
              </a:path>
              <a:path w="887095" h="283210">
                <a:moveTo>
                  <a:pt x="607466" y="68580"/>
                </a:moveTo>
                <a:lnTo>
                  <a:pt x="577901" y="68580"/>
                </a:lnTo>
                <a:lnTo>
                  <a:pt x="577901" y="101498"/>
                </a:lnTo>
                <a:lnTo>
                  <a:pt x="607466" y="101498"/>
                </a:lnTo>
                <a:lnTo>
                  <a:pt x="607466" y="68580"/>
                </a:lnTo>
                <a:close/>
              </a:path>
              <a:path w="887095" h="283210">
                <a:moveTo>
                  <a:pt x="532485" y="17373"/>
                </a:moveTo>
                <a:lnTo>
                  <a:pt x="380695" y="17373"/>
                </a:lnTo>
                <a:lnTo>
                  <a:pt x="380695" y="49682"/>
                </a:lnTo>
                <a:lnTo>
                  <a:pt x="435994" y="49682"/>
                </a:lnTo>
                <a:lnTo>
                  <a:pt x="436473" y="46329"/>
                </a:lnTo>
                <a:lnTo>
                  <a:pt x="436473" y="28651"/>
                </a:lnTo>
                <a:lnTo>
                  <a:pt x="532485" y="28651"/>
                </a:lnTo>
                <a:lnTo>
                  <a:pt x="532485" y="17373"/>
                </a:lnTo>
                <a:close/>
              </a:path>
              <a:path w="887095" h="283210">
                <a:moveTo>
                  <a:pt x="532485" y="28651"/>
                </a:moveTo>
                <a:lnTo>
                  <a:pt x="477621" y="28651"/>
                </a:lnTo>
                <a:lnTo>
                  <a:pt x="477621" y="46329"/>
                </a:lnTo>
                <a:lnTo>
                  <a:pt x="478121" y="49682"/>
                </a:lnTo>
                <a:lnTo>
                  <a:pt x="532485" y="49682"/>
                </a:lnTo>
                <a:lnTo>
                  <a:pt x="532485" y="28651"/>
                </a:lnTo>
                <a:close/>
              </a:path>
              <a:path w="887095" h="283210">
                <a:moveTo>
                  <a:pt x="511759" y="174040"/>
                </a:moveTo>
                <a:lnTo>
                  <a:pt x="471459" y="177765"/>
                </a:lnTo>
                <a:lnTo>
                  <a:pt x="441045" y="188518"/>
                </a:lnTo>
                <a:lnTo>
                  <a:pt x="421833" y="205673"/>
                </a:lnTo>
                <a:lnTo>
                  <a:pt x="415137" y="228600"/>
                </a:lnTo>
                <a:lnTo>
                  <a:pt x="421833" y="251607"/>
                </a:lnTo>
                <a:lnTo>
                  <a:pt x="441045" y="268643"/>
                </a:lnTo>
                <a:lnTo>
                  <a:pt x="471459" y="279220"/>
                </a:lnTo>
                <a:lnTo>
                  <a:pt x="511759" y="282854"/>
                </a:lnTo>
                <a:lnTo>
                  <a:pt x="552059" y="279220"/>
                </a:lnTo>
                <a:lnTo>
                  <a:pt x="582473" y="268643"/>
                </a:lnTo>
                <a:lnTo>
                  <a:pt x="601163" y="252069"/>
                </a:lnTo>
                <a:lnTo>
                  <a:pt x="511759" y="252069"/>
                </a:lnTo>
                <a:lnTo>
                  <a:pt x="487565" y="250631"/>
                </a:lnTo>
                <a:lnTo>
                  <a:pt x="470001" y="246278"/>
                </a:lnTo>
                <a:lnTo>
                  <a:pt x="459295" y="238953"/>
                </a:lnTo>
                <a:lnTo>
                  <a:pt x="455676" y="228600"/>
                </a:lnTo>
                <a:lnTo>
                  <a:pt x="459295" y="218070"/>
                </a:lnTo>
                <a:lnTo>
                  <a:pt x="470001" y="210654"/>
                </a:lnTo>
                <a:lnTo>
                  <a:pt x="487565" y="206268"/>
                </a:lnTo>
                <a:lnTo>
                  <a:pt x="511759" y="204825"/>
                </a:lnTo>
                <a:lnTo>
                  <a:pt x="600735" y="204825"/>
                </a:lnTo>
                <a:lnTo>
                  <a:pt x="582473" y="188518"/>
                </a:lnTo>
                <a:lnTo>
                  <a:pt x="552059" y="177765"/>
                </a:lnTo>
                <a:lnTo>
                  <a:pt x="511759" y="174040"/>
                </a:lnTo>
                <a:close/>
              </a:path>
              <a:path w="887095" h="283210">
                <a:moveTo>
                  <a:pt x="600735" y="204825"/>
                </a:moveTo>
                <a:lnTo>
                  <a:pt x="511759" y="204825"/>
                </a:lnTo>
                <a:lnTo>
                  <a:pt x="536129" y="206268"/>
                </a:lnTo>
                <a:lnTo>
                  <a:pt x="553783" y="210654"/>
                </a:lnTo>
                <a:lnTo>
                  <a:pt x="564523" y="218070"/>
                </a:lnTo>
                <a:lnTo>
                  <a:pt x="568147" y="228600"/>
                </a:lnTo>
                <a:lnTo>
                  <a:pt x="564523" y="238953"/>
                </a:lnTo>
                <a:lnTo>
                  <a:pt x="553783" y="246278"/>
                </a:lnTo>
                <a:lnTo>
                  <a:pt x="536129" y="250631"/>
                </a:lnTo>
                <a:lnTo>
                  <a:pt x="511759" y="252069"/>
                </a:lnTo>
                <a:lnTo>
                  <a:pt x="601163" y="252069"/>
                </a:lnTo>
                <a:lnTo>
                  <a:pt x="601684" y="251607"/>
                </a:lnTo>
                <a:lnTo>
                  <a:pt x="608381" y="228600"/>
                </a:lnTo>
                <a:lnTo>
                  <a:pt x="601684" y="205673"/>
                </a:lnTo>
                <a:lnTo>
                  <a:pt x="600735" y="204825"/>
                </a:lnTo>
                <a:close/>
              </a:path>
              <a:path w="887095" h="283210">
                <a:moveTo>
                  <a:pt x="886639" y="0"/>
                </a:moveTo>
                <a:lnTo>
                  <a:pt x="846101" y="0"/>
                </a:lnTo>
                <a:lnTo>
                  <a:pt x="846101" y="283159"/>
                </a:lnTo>
                <a:lnTo>
                  <a:pt x="886639" y="283159"/>
                </a:lnTo>
                <a:lnTo>
                  <a:pt x="886639" y="0"/>
                </a:lnTo>
                <a:close/>
              </a:path>
              <a:path w="887095" h="283210">
                <a:moveTo>
                  <a:pt x="799771" y="24079"/>
                </a:moveTo>
                <a:lnTo>
                  <a:pt x="666574" y="24079"/>
                </a:lnTo>
                <a:lnTo>
                  <a:pt x="666574" y="56388"/>
                </a:lnTo>
                <a:lnTo>
                  <a:pt x="758318" y="56388"/>
                </a:lnTo>
                <a:lnTo>
                  <a:pt x="758318" y="101193"/>
                </a:lnTo>
                <a:lnTo>
                  <a:pt x="666878" y="101193"/>
                </a:lnTo>
                <a:lnTo>
                  <a:pt x="666878" y="217322"/>
                </a:lnTo>
                <a:lnTo>
                  <a:pt x="691872" y="217322"/>
                </a:lnTo>
                <a:lnTo>
                  <a:pt x="728843" y="216955"/>
                </a:lnTo>
                <a:lnTo>
                  <a:pt x="763386" y="215531"/>
                </a:lnTo>
                <a:lnTo>
                  <a:pt x="796842" y="212564"/>
                </a:lnTo>
                <a:lnTo>
                  <a:pt x="830556" y="207568"/>
                </a:lnTo>
                <a:lnTo>
                  <a:pt x="829223" y="196596"/>
                </a:lnTo>
                <a:lnTo>
                  <a:pt x="708026" y="196596"/>
                </a:lnTo>
                <a:lnTo>
                  <a:pt x="708026" y="184404"/>
                </a:lnTo>
                <a:lnTo>
                  <a:pt x="691872" y="184404"/>
                </a:lnTo>
                <a:lnTo>
                  <a:pt x="708026" y="184221"/>
                </a:lnTo>
                <a:lnTo>
                  <a:pt x="708026" y="133197"/>
                </a:lnTo>
                <a:lnTo>
                  <a:pt x="799771" y="133197"/>
                </a:lnTo>
                <a:lnTo>
                  <a:pt x="799771" y="24079"/>
                </a:lnTo>
                <a:close/>
              </a:path>
              <a:path w="887095" h="283210">
                <a:moveTo>
                  <a:pt x="826594" y="174955"/>
                </a:moveTo>
                <a:lnTo>
                  <a:pt x="793670" y="179646"/>
                </a:lnTo>
                <a:lnTo>
                  <a:pt x="761176" y="182537"/>
                </a:lnTo>
                <a:lnTo>
                  <a:pt x="727710" y="183999"/>
                </a:lnTo>
                <a:lnTo>
                  <a:pt x="708026" y="184221"/>
                </a:lnTo>
                <a:lnTo>
                  <a:pt x="708026" y="196596"/>
                </a:lnTo>
                <a:lnTo>
                  <a:pt x="829223" y="196596"/>
                </a:lnTo>
                <a:lnTo>
                  <a:pt x="826594" y="174955"/>
                </a:lnTo>
                <a:close/>
              </a:path>
              <a:path w="887095" h="283210">
                <a:moveTo>
                  <a:pt x="708026" y="184221"/>
                </a:moveTo>
                <a:lnTo>
                  <a:pt x="691872" y="184404"/>
                </a:lnTo>
                <a:lnTo>
                  <a:pt x="708026" y="184404"/>
                </a:lnTo>
                <a:lnTo>
                  <a:pt x="708026" y="184221"/>
                </a:lnTo>
                <a:close/>
              </a:path>
            </a:pathLst>
          </a:custGeom>
          <a:solidFill>
            <a:srgbClr val="07373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9560559" y="3268471"/>
            <a:ext cx="1960880" cy="231140"/>
          </a:xfrm>
          <a:custGeom>
            <a:avLst/>
            <a:gdLst/>
            <a:ahLst/>
            <a:cxnLst/>
            <a:rect l="l" t="t" r="r" b="b"/>
            <a:pathLst>
              <a:path w="1960879" h="231139">
                <a:moveTo>
                  <a:pt x="48514" y="162739"/>
                </a:moveTo>
                <a:lnTo>
                  <a:pt x="33460" y="163111"/>
                </a:lnTo>
                <a:lnTo>
                  <a:pt x="0" y="163322"/>
                </a:lnTo>
                <a:lnTo>
                  <a:pt x="2540" y="181102"/>
                </a:lnTo>
                <a:lnTo>
                  <a:pt x="35190" y="180677"/>
                </a:lnTo>
                <a:lnTo>
                  <a:pt x="70961" y="179419"/>
                </a:lnTo>
                <a:lnTo>
                  <a:pt x="108017" y="176780"/>
                </a:lnTo>
                <a:lnTo>
                  <a:pt x="144526" y="172212"/>
                </a:lnTo>
                <a:lnTo>
                  <a:pt x="144376" y="169926"/>
                </a:lnTo>
                <a:lnTo>
                  <a:pt x="48514" y="169926"/>
                </a:lnTo>
                <a:lnTo>
                  <a:pt x="48514" y="162739"/>
                </a:lnTo>
                <a:close/>
              </a:path>
              <a:path w="1960879" h="231139">
                <a:moveTo>
                  <a:pt x="69342" y="162225"/>
                </a:moveTo>
                <a:lnTo>
                  <a:pt x="48514" y="162739"/>
                </a:lnTo>
                <a:lnTo>
                  <a:pt x="48514" y="169926"/>
                </a:lnTo>
                <a:lnTo>
                  <a:pt x="69342" y="169926"/>
                </a:lnTo>
                <a:lnTo>
                  <a:pt x="69342" y="162225"/>
                </a:lnTo>
                <a:close/>
              </a:path>
              <a:path w="1960879" h="231139">
                <a:moveTo>
                  <a:pt x="143510" y="156718"/>
                </a:moveTo>
                <a:lnTo>
                  <a:pt x="107334" y="160214"/>
                </a:lnTo>
                <a:lnTo>
                  <a:pt x="69945" y="162210"/>
                </a:lnTo>
                <a:lnTo>
                  <a:pt x="69342" y="162225"/>
                </a:lnTo>
                <a:lnTo>
                  <a:pt x="69342" y="169926"/>
                </a:lnTo>
                <a:lnTo>
                  <a:pt x="144376" y="169926"/>
                </a:lnTo>
                <a:lnTo>
                  <a:pt x="143510" y="156718"/>
                </a:lnTo>
                <a:close/>
              </a:path>
              <a:path w="1960879" h="231139">
                <a:moveTo>
                  <a:pt x="69342" y="92202"/>
                </a:moveTo>
                <a:lnTo>
                  <a:pt x="48514" y="92202"/>
                </a:lnTo>
                <a:lnTo>
                  <a:pt x="48514" y="162739"/>
                </a:lnTo>
                <a:lnTo>
                  <a:pt x="69342" y="162225"/>
                </a:lnTo>
                <a:lnTo>
                  <a:pt x="69342" y="92202"/>
                </a:lnTo>
                <a:close/>
              </a:path>
              <a:path w="1960879" h="231139">
                <a:moveTo>
                  <a:pt x="116586" y="26670"/>
                </a:moveTo>
                <a:lnTo>
                  <a:pt x="107950" y="26670"/>
                </a:lnTo>
                <a:lnTo>
                  <a:pt x="107833" y="55078"/>
                </a:lnTo>
                <a:lnTo>
                  <a:pt x="107092" y="74993"/>
                </a:lnTo>
                <a:lnTo>
                  <a:pt x="105056" y="99441"/>
                </a:lnTo>
                <a:lnTo>
                  <a:pt x="101092" y="128270"/>
                </a:lnTo>
                <a:lnTo>
                  <a:pt x="121920" y="130302"/>
                </a:lnTo>
                <a:lnTo>
                  <a:pt x="125737" y="100655"/>
                </a:lnTo>
                <a:lnTo>
                  <a:pt x="127698" y="75628"/>
                </a:lnTo>
                <a:lnTo>
                  <a:pt x="128420" y="55078"/>
                </a:lnTo>
                <a:lnTo>
                  <a:pt x="128493" y="43688"/>
                </a:lnTo>
                <a:lnTo>
                  <a:pt x="116586" y="43688"/>
                </a:lnTo>
                <a:lnTo>
                  <a:pt x="116586" y="26670"/>
                </a:lnTo>
                <a:close/>
              </a:path>
              <a:path w="1960879" h="231139">
                <a:moveTo>
                  <a:pt x="107950" y="26670"/>
                </a:moveTo>
                <a:lnTo>
                  <a:pt x="12700" y="26670"/>
                </a:lnTo>
                <a:lnTo>
                  <a:pt x="12700" y="43688"/>
                </a:lnTo>
                <a:lnTo>
                  <a:pt x="107917" y="43688"/>
                </a:lnTo>
                <a:lnTo>
                  <a:pt x="107950" y="26670"/>
                </a:lnTo>
                <a:close/>
              </a:path>
              <a:path w="1960879" h="231139">
                <a:moveTo>
                  <a:pt x="128524" y="26670"/>
                </a:moveTo>
                <a:lnTo>
                  <a:pt x="116586" y="26670"/>
                </a:lnTo>
                <a:lnTo>
                  <a:pt x="116586" y="43688"/>
                </a:lnTo>
                <a:lnTo>
                  <a:pt x="128493" y="43688"/>
                </a:lnTo>
                <a:lnTo>
                  <a:pt x="128524" y="26670"/>
                </a:lnTo>
                <a:close/>
              </a:path>
              <a:path w="1960879" h="231139">
                <a:moveTo>
                  <a:pt x="178308" y="1524"/>
                </a:moveTo>
                <a:lnTo>
                  <a:pt x="157480" y="1524"/>
                </a:lnTo>
                <a:lnTo>
                  <a:pt x="157480" y="231140"/>
                </a:lnTo>
                <a:lnTo>
                  <a:pt x="178308" y="231140"/>
                </a:lnTo>
                <a:lnTo>
                  <a:pt x="178308" y="115316"/>
                </a:lnTo>
                <a:lnTo>
                  <a:pt x="172720" y="115316"/>
                </a:lnTo>
                <a:lnTo>
                  <a:pt x="172720" y="97536"/>
                </a:lnTo>
                <a:lnTo>
                  <a:pt x="178308" y="97536"/>
                </a:lnTo>
                <a:lnTo>
                  <a:pt x="178308" y="1524"/>
                </a:lnTo>
                <a:close/>
              </a:path>
              <a:path w="1960879" h="231139">
                <a:moveTo>
                  <a:pt x="178308" y="97536"/>
                </a:moveTo>
                <a:lnTo>
                  <a:pt x="172720" y="97536"/>
                </a:lnTo>
                <a:lnTo>
                  <a:pt x="172720" y="115316"/>
                </a:lnTo>
                <a:lnTo>
                  <a:pt x="178308" y="115316"/>
                </a:lnTo>
                <a:lnTo>
                  <a:pt x="178308" y="97536"/>
                </a:lnTo>
                <a:close/>
              </a:path>
              <a:path w="1960879" h="231139">
                <a:moveTo>
                  <a:pt x="215138" y="97536"/>
                </a:moveTo>
                <a:lnTo>
                  <a:pt x="178308" y="97536"/>
                </a:lnTo>
                <a:lnTo>
                  <a:pt x="178308" y="115316"/>
                </a:lnTo>
                <a:lnTo>
                  <a:pt x="215138" y="115316"/>
                </a:lnTo>
                <a:lnTo>
                  <a:pt x="215138" y="97536"/>
                </a:lnTo>
                <a:close/>
              </a:path>
              <a:path w="1960879" h="231139">
                <a:moveTo>
                  <a:pt x="414254" y="1778"/>
                </a:moveTo>
                <a:lnTo>
                  <a:pt x="393172" y="1778"/>
                </a:lnTo>
                <a:lnTo>
                  <a:pt x="393172" y="173990"/>
                </a:lnTo>
                <a:lnTo>
                  <a:pt x="414254" y="173990"/>
                </a:lnTo>
                <a:lnTo>
                  <a:pt x="414254" y="94742"/>
                </a:lnTo>
                <a:lnTo>
                  <a:pt x="407650" y="94742"/>
                </a:lnTo>
                <a:lnTo>
                  <a:pt x="407650" y="76962"/>
                </a:lnTo>
                <a:lnTo>
                  <a:pt x="414254" y="76962"/>
                </a:lnTo>
                <a:lnTo>
                  <a:pt x="414254" y="1778"/>
                </a:lnTo>
                <a:close/>
              </a:path>
              <a:path w="1960879" h="231139">
                <a:moveTo>
                  <a:pt x="414254" y="76962"/>
                </a:moveTo>
                <a:lnTo>
                  <a:pt x="407650" y="76962"/>
                </a:lnTo>
                <a:lnTo>
                  <a:pt x="407650" y="94742"/>
                </a:lnTo>
                <a:lnTo>
                  <a:pt x="414254" y="94742"/>
                </a:lnTo>
                <a:lnTo>
                  <a:pt x="414254" y="76962"/>
                </a:lnTo>
                <a:close/>
              </a:path>
              <a:path w="1960879" h="231139">
                <a:moveTo>
                  <a:pt x="448290" y="76962"/>
                </a:moveTo>
                <a:lnTo>
                  <a:pt x="414254" y="76962"/>
                </a:lnTo>
                <a:lnTo>
                  <a:pt x="414254" y="94742"/>
                </a:lnTo>
                <a:lnTo>
                  <a:pt x="448290" y="94742"/>
                </a:lnTo>
                <a:lnTo>
                  <a:pt x="448290" y="76962"/>
                </a:lnTo>
                <a:close/>
              </a:path>
              <a:path w="1960879" h="231139">
                <a:moveTo>
                  <a:pt x="293858" y="29464"/>
                </a:moveTo>
                <a:lnTo>
                  <a:pt x="236708" y="29464"/>
                </a:lnTo>
                <a:lnTo>
                  <a:pt x="236708" y="46481"/>
                </a:lnTo>
                <a:lnTo>
                  <a:pt x="372344" y="46481"/>
                </a:lnTo>
                <a:lnTo>
                  <a:pt x="372344" y="38354"/>
                </a:lnTo>
                <a:lnTo>
                  <a:pt x="293858" y="38354"/>
                </a:lnTo>
                <a:lnTo>
                  <a:pt x="293858" y="29464"/>
                </a:lnTo>
                <a:close/>
              </a:path>
              <a:path w="1960879" h="231139">
                <a:moveTo>
                  <a:pt x="314940" y="1524"/>
                </a:moveTo>
                <a:lnTo>
                  <a:pt x="293858" y="1524"/>
                </a:lnTo>
                <a:lnTo>
                  <a:pt x="293858" y="38354"/>
                </a:lnTo>
                <a:lnTo>
                  <a:pt x="314940" y="38354"/>
                </a:lnTo>
                <a:lnTo>
                  <a:pt x="314940" y="1524"/>
                </a:lnTo>
                <a:close/>
              </a:path>
              <a:path w="1960879" h="231139">
                <a:moveTo>
                  <a:pt x="372344" y="29464"/>
                </a:moveTo>
                <a:lnTo>
                  <a:pt x="314940" y="29464"/>
                </a:lnTo>
                <a:lnTo>
                  <a:pt x="314940" y="38354"/>
                </a:lnTo>
                <a:lnTo>
                  <a:pt x="372344" y="38354"/>
                </a:lnTo>
                <a:lnTo>
                  <a:pt x="372344" y="29464"/>
                </a:lnTo>
                <a:close/>
              </a:path>
              <a:path w="1960879" h="231139">
                <a:moveTo>
                  <a:pt x="304526" y="59182"/>
                </a:moveTo>
                <a:lnTo>
                  <a:pt x="282090" y="62245"/>
                </a:lnTo>
                <a:lnTo>
                  <a:pt x="264679" y="70929"/>
                </a:lnTo>
                <a:lnTo>
                  <a:pt x="253412" y="84470"/>
                </a:lnTo>
                <a:lnTo>
                  <a:pt x="249408" y="102108"/>
                </a:lnTo>
                <a:lnTo>
                  <a:pt x="253412" y="119598"/>
                </a:lnTo>
                <a:lnTo>
                  <a:pt x="264679" y="133064"/>
                </a:lnTo>
                <a:lnTo>
                  <a:pt x="282090" y="141720"/>
                </a:lnTo>
                <a:lnTo>
                  <a:pt x="304526" y="144780"/>
                </a:lnTo>
                <a:lnTo>
                  <a:pt x="326814" y="141720"/>
                </a:lnTo>
                <a:lnTo>
                  <a:pt x="344150" y="133064"/>
                </a:lnTo>
                <a:lnTo>
                  <a:pt x="348151" y="128270"/>
                </a:lnTo>
                <a:lnTo>
                  <a:pt x="304526" y="128270"/>
                </a:lnTo>
                <a:lnTo>
                  <a:pt x="290262" y="126396"/>
                </a:lnTo>
                <a:lnTo>
                  <a:pt x="279189" y="121094"/>
                </a:lnTo>
                <a:lnTo>
                  <a:pt x="272022" y="112839"/>
                </a:lnTo>
                <a:lnTo>
                  <a:pt x="269474" y="102108"/>
                </a:lnTo>
                <a:lnTo>
                  <a:pt x="272022" y="91229"/>
                </a:lnTo>
                <a:lnTo>
                  <a:pt x="279189" y="82899"/>
                </a:lnTo>
                <a:lnTo>
                  <a:pt x="290262" y="77569"/>
                </a:lnTo>
                <a:lnTo>
                  <a:pt x="304526" y="75692"/>
                </a:lnTo>
                <a:lnTo>
                  <a:pt x="348103" y="75692"/>
                </a:lnTo>
                <a:lnTo>
                  <a:pt x="344150" y="70929"/>
                </a:lnTo>
                <a:lnTo>
                  <a:pt x="326814" y="62245"/>
                </a:lnTo>
                <a:lnTo>
                  <a:pt x="304526" y="59182"/>
                </a:lnTo>
                <a:close/>
              </a:path>
              <a:path w="1960879" h="231139">
                <a:moveTo>
                  <a:pt x="348103" y="75692"/>
                </a:moveTo>
                <a:lnTo>
                  <a:pt x="304526" y="75692"/>
                </a:lnTo>
                <a:lnTo>
                  <a:pt x="318643" y="77569"/>
                </a:lnTo>
                <a:lnTo>
                  <a:pt x="329640" y="82899"/>
                </a:lnTo>
                <a:lnTo>
                  <a:pt x="336780" y="91229"/>
                </a:lnTo>
                <a:lnTo>
                  <a:pt x="339324" y="102108"/>
                </a:lnTo>
                <a:lnTo>
                  <a:pt x="336780" y="112839"/>
                </a:lnTo>
                <a:lnTo>
                  <a:pt x="329640" y="121094"/>
                </a:lnTo>
                <a:lnTo>
                  <a:pt x="318643" y="126396"/>
                </a:lnTo>
                <a:lnTo>
                  <a:pt x="304526" y="128270"/>
                </a:lnTo>
                <a:lnTo>
                  <a:pt x="348151" y="128270"/>
                </a:lnTo>
                <a:lnTo>
                  <a:pt x="355389" y="119598"/>
                </a:lnTo>
                <a:lnTo>
                  <a:pt x="359390" y="102108"/>
                </a:lnTo>
                <a:lnTo>
                  <a:pt x="355389" y="84470"/>
                </a:lnTo>
                <a:lnTo>
                  <a:pt x="348103" y="75692"/>
                </a:lnTo>
                <a:close/>
              </a:path>
              <a:path w="1960879" h="231139">
                <a:moveTo>
                  <a:pt x="292334" y="160274"/>
                </a:moveTo>
                <a:lnTo>
                  <a:pt x="271252" y="160274"/>
                </a:lnTo>
                <a:lnTo>
                  <a:pt x="271252" y="226060"/>
                </a:lnTo>
                <a:lnTo>
                  <a:pt x="424668" y="226060"/>
                </a:lnTo>
                <a:lnTo>
                  <a:pt x="424668" y="216154"/>
                </a:lnTo>
                <a:lnTo>
                  <a:pt x="292334" y="216154"/>
                </a:lnTo>
                <a:lnTo>
                  <a:pt x="292334" y="160274"/>
                </a:lnTo>
                <a:close/>
              </a:path>
              <a:path w="1960879" h="231139">
                <a:moveTo>
                  <a:pt x="424668" y="208788"/>
                </a:moveTo>
                <a:lnTo>
                  <a:pt x="292334" y="208788"/>
                </a:lnTo>
                <a:lnTo>
                  <a:pt x="292334" y="216154"/>
                </a:lnTo>
                <a:lnTo>
                  <a:pt x="424668" y="216154"/>
                </a:lnTo>
                <a:lnTo>
                  <a:pt x="424668" y="208788"/>
                </a:lnTo>
                <a:close/>
              </a:path>
              <a:path w="1960879" h="231139">
                <a:moveTo>
                  <a:pt x="583817" y="110910"/>
                </a:moveTo>
                <a:lnTo>
                  <a:pt x="568803" y="111291"/>
                </a:lnTo>
                <a:lnTo>
                  <a:pt x="535303" y="111506"/>
                </a:lnTo>
                <a:lnTo>
                  <a:pt x="537843" y="129032"/>
                </a:lnTo>
                <a:lnTo>
                  <a:pt x="570720" y="128750"/>
                </a:lnTo>
                <a:lnTo>
                  <a:pt x="606740" y="127539"/>
                </a:lnTo>
                <a:lnTo>
                  <a:pt x="643999" y="124852"/>
                </a:lnTo>
                <a:lnTo>
                  <a:pt x="678617" y="120396"/>
                </a:lnTo>
                <a:lnTo>
                  <a:pt x="583817" y="120396"/>
                </a:lnTo>
                <a:lnTo>
                  <a:pt x="583817" y="110910"/>
                </a:lnTo>
                <a:close/>
              </a:path>
              <a:path w="1960879" h="231139">
                <a:moveTo>
                  <a:pt x="604645" y="110381"/>
                </a:moveTo>
                <a:lnTo>
                  <a:pt x="583817" y="110910"/>
                </a:lnTo>
                <a:lnTo>
                  <a:pt x="583817" y="120396"/>
                </a:lnTo>
                <a:lnTo>
                  <a:pt x="604645" y="120396"/>
                </a:lnTo>
                <a:lnTo>
                  <a:pt x="604645" y="110381"/>
                </a:lnTo>
                <a:close/>
              </a:path>
              <a:path w="1960879" h="231139">
                <a:moveTo>
                  <a:pt x="679067" y="104648"/>
                </a:moveTo>
                <a:lnTo>
                  <a:pt x="642852" y="108291"/>
                </a:lnTo>
                <a:lnTo>
                  <a:pt x="605375" y="110363"/>
                </a:lnTo>
                <a:lnTo>
                  <a:pt x="604645" y="110381"/>
                </a:lnTo>
                <a:lnTo>
                  <a:pt x="604645" y="120396"/>
                </a:lnTo>
                <a:lnTo>
                  <a:pt x="678617" y="120396"/>
                </a:lnTo>
                <a:lnTo>
                  <a:pt x="680591" y="120142"/>
                </a:lnTo>
                <a:lnTo>
                  <a:pt x="679067" y="104648"/>
                </a:lnTo>
                <a:close/>
              </a:path>
              <a:path w="1960879" h="231139">
                <a:moveTo>
                  <a:pt x="604645" y="65532"/>
                </a:moveTo>
                <a:lnTo>
                  <a:pt x="583817" y="65532"/>
                </a:lnTo>
                <a:lnTo>
                  <a:pt x="583817" y="110910"/>
                </a:lnTo>
                <a:lnTo>
                  <a:pt x="604645" y="110381"/>
                </a:lnTo>
                <a:lnTo>
                  <a:pt x="604645" y="65532"/>
                </a:lnTo>
                <a:close/>
              </a:path>
              <a:path w="1960879" h="231139">
                <a:moveTo>
                  <a:pt x="650873" y="15748"/>
                </a:moveTo>
                <a:lnTo>
                  <a:pt x="642491" y="15748"/>
                </a:lnTo>
                <a:lnTo>
                  <a:pt x="642388" y="40203"/>
                </a:lnTo>
                <a:lnTo>
                  <a:pt x="641760" y="53752"/>
                </a:lnTo>
                <a:lnTo>
                  <a:pt x="640026" y="69877"/>
                </a:lnTo>
                <a:lnTo>
                  <a:pt x="636649" y="88646"/>
                </a:lnTo>
                <a:lnTo>
                  <a:pt x="657223" y="90424"/>
                </a:lnTo>
                <a:lnTo>
                  <a:pt x="660600" y="71270"/>
                </a:lnTo>
                <a:lnTo>
                  <a:pt x="662334" y="54546"/>
                </a:lnTo>
                <a:lnTo>
                  <a:pt x="662973" y="40203"/>
                </a:lnTo>
                <a:lnTo>
                  <a:pt x="663028" y="33020"/>
                </a:lnTo>
                <a:lnTo>
                  <a:pt x="650873" y="33020"/>
                </a:lnTo>
                <a:lnTo>
                  <a:pt x="650873" y="15748"/>
                </a:lnTo>
                <a:close/>
              </a:path>
              <a:path w="1960879" h="231139">
                <a:moveTo>
                  <a:pt x="642491" y="15748"/>
                </a:moveTo>
                <a:lnTo>
                  <a:pt x="549273" y="15748"/>
                </a:lnTo>
                <a:lnTo>
                  <a:pt x="549273" y="33020"/>
                </a:lnTo>
                <a:lnTo>
                  <a:pt x="642453" y="33020"/>
                </a:lnTo>
                <a:lnTo>
                  <a:pt x="642491" y="15748"/>
                </a:lnTo>
                <a:close/>
              </a:path>
              <a:path w="1960879" h="231139">
                <a:moveTo>
                  <a:pt x="663064" y="15748"/>
                </a:moveTo>
                <a:lnTo>
                  <a:pt x="650873" y="15748"/>
                </a:lnTo>
                <a:lnTo>
                  <a:pt x="650873" y="33020"/>
                </a:lnTo>
                <a:lnTo>
                  <a:pt x="663028" y="33020"/>
                </a:lnTo>
                <a:lnTo>
                  <a:pt x="663064" y="15748"/>
                </a:lnTo>
                <a:close/>
              </a:path>
              <a:path w="1960879" h="231139">
                <a:moveTo>
                  <a:pt x="715643" y="1524"/>
                </a:moveTo>
                <a:lnTo>
                  <a:pt x="694561" y="1524"/>
                </a:lnTo>
                <a:lnTo>
                  <a:pt x="694561" y="144780"/>
                </a:lnTo>
                <a:lnTo>
                  <a:pt x="715643" y="144780"/>
                </a:lnTo>
                <a:lnTo>
                  <a:pt x="715643" y="81788"/>
                </a:lnTo>
                <a:lnTo>
                  <a:pt x="705991" y="81788"/>
                </a:lnTo>
                <a:lnTo>
                  <a:pt x="705991" y="64008"/>
                </a:lnTo>
                <a:lnTo>
                  <a:pt x="715643" y="64008"/>
                </a:lnTo>
                <a:lnTo>
                  <a:pt x="715643" y="1524"/>
                </a:lnTo>
                <a:close/>
              </a:path>
              <a:path w="1960879" h="231139">
                <a:moveTo>
                  <a:pt x="715643" y="64008"/>
                </a:moveTo>
                <a:lnTo>
                  <a:pt x="705991" y="64008"/>
                </a:lnTo>
                <a:lnTo>
                  <a:pt x="705991" y="81788"/>
                </a:lnTo>
                <a:lnTo>
                  <a:pt x="715643" y="81788"/>
                </a:lnTo>
                <a:lnTo>
                  <a:pt x="715643" y="64008"/>
                </a:lnTo>
                <a:close/>
              </a:path>
              <a:path w="1960879" h="231139">
                <a:moveTo>
                  <a:pt x="748409" y="64008"/>
                </a:moveTo>
                <a:lnTo>
                  <a:pt x="715643" y="64008"/>
                </a:lnTo>
                <a:lnTo>
                  <a:pt x="715643" y="81788"/>
                </a:lnTo>
                <a:lnTo>
                  <a:pt x="748409" y="81788"/>
                </a:lnTo>
                <a:lnTo>
                  <a:pt x="748409" y="64008"/>
                </a:lnTo>
                <a:close/>
              </a:path>
              <a:path w="1960879" h="231139">
                <a:moveTo>
                  <a:pt x="641475" y="147574"/>
                </a:moveTo>
                <a:lnTo>
                  <a:pt x="609677" y="150364"/>
                </a:lnTo>
                <a:lnTo>
                  <a:pt x="585785" y="158464"/>
                </a:lnTo>
                <a:lnTo>
                  <a:pt x="570751" y="171469"/>
                </a:lnTo>
                <a:lnTo>
                  <a:pt x="565529" y="188976"/>
                </a:lnTo>
                <a:lnTo>
                  <a:pt x="570751" y="206629"/>
                </a:lnTo>
                <a:lnTo>
                  <a:pt x="585785" y="219710"/>
                </a:lnTo>
                <a:lnTo>
                  <a:pt x="609677" y="227838"/>
                </a:lnTo>
                <a:lnTo>
                  <a:pt x="641475" y="230632"/>
                </a:lnTo>
                <a:lnTo>
                  <a:pt x="673352" y="227838"/>
                </a:lnTo>
                <a:lnTo>
                  <a:pt x="697418" y="219710"/>
                </a:lnTo>
                <a:lnTo>
                  <a:pt x="704210" y="213868"/>
                </a:lnTo>
                <a:lnTo>
                  <a:pt x="641475" y="213868"/>
                </a:lnTo>
                <a:lnTo>
                  <a:pt x="618543" y="212193"/>
                </a:lnTo>
                <a:lnTo>
                  <a:pt x="601279" y="207327"/>
                </a:lnTo>
                <a:lnTo>
                  <a:pt x="590397" y="199509"/>
                </a:lnTo>
                <a:lnTo>
                  <a:pt x="586611" y="188976"/>
                </a:lnTo>
                <a:lnTo>
                  <a:pt x="590397" y="178442"/>
                </a:lnTo>
                <a:lnTo>
                  <a:pt x="601279" y="170624"/>
                </a:lnTo>
                <a:lnTo>
                  <a:pt x="618543" y="165758"/>
                </a:lnTo>
                <a:lnTo>
                  <a:pt x="641475" y="164084"/>
                </a:lnTo>
                <a:lnTo>
                  <a:pt x="703990" y="164084"/>
                </a:lnTo>
                <a:lnTo>
                  <a:pt x="697418" y="158464"/>
                </a:lnTo>
                <a:lnTo>
                  <a:pt x="673352" y="150364"/>
                </a:lnTo>
                <a:lnTo>
                  <a:pt x="641475" y="147574"/>
                </a:lnTo>
                <a:close/>
              </a:path>
              <a:path w="1960879" h="231139">
                <a:moveTo>
                  <a:pt x="703990" y="164084"/>
                </a:moveTo>
                <a:lnTo>
                  <a:pt x="641475" y="164084"/>
                </a:lnTo>
                <a:lnTo>
                  <a:pt x="664513" y="165758"/>
                </a:lnTo>
                <a:lnTo>
                  <a:pt x="681765" y="170624"/>
                </a:lnTo>
                <a:lnTo>
                  <a:pt x="692588" y="178442"/>
                </a:lnTo>
                <a:lnTo>
                  <a:pt x="696339" y="188976"/>
                </a:lnTo>
                <a:lnTo>
                  <a:pt x="692588" y="199509"/>
                </a:lnTo>
                <a:lnTo>
                  <a:pt x="681765" y="207327"/>
                </a:lnTo>
                <a:lnTo>
                  <a:pt x="664513" y="212193"/>
                </a:lnTo>
                <a:lnTo>
                  <a:pt x="641475" y="213868"/>
                </a:lnTo>
                <a:lnTo>
                  <a:pt x="704210" y="213868"/>
                </a:lnTo>
                <a:lnTo>
                  <a:pt x="712626" y="206629"/>
                </a:lnTo>
                <a:lnTo>
                  <a:pt x="717929" y="188976"/>
                </a:lnTo>
                <a:lnTo>
                  <a:pt x="712626" y="171469"/>
                </a:lnTo>
                <a:lnTo>
                  <a:pt x="703990" y="164084"/>
                </a:lnTo>
                <a:close/>
              </a:path>
              <a:path w="1960879" h="231139">
                <a:moveTo>
                  <a:pt x="851259" y="181610"/>
                </a:moveTo>
                <a:lnTo>
                  <a:pt x="770741" y="181610"/>
                </a:lnTo>
                <a:lnTo>
                  <a:pt x="770741" y="199136"/>
                </a:lnTo>
                <a:lnTo>
                  <a:pt x="978259" y="199136"/>
                </a:lnTo>
                <a:lnTo>
                  <a:pt x="978259" y="190246"/>
                </a:lnTo>
                <a:lnTo>
                  <a:pt x="851259" y="190246"/>
                </a:lnTo>
                <a:lnTo>
                  <a:pt x="851259" y="181610"/>
                </a:lnTo>
                <a:close/>
              </a:path>
              <a:path w="1960879" h="231139">
                <a:moveTo>
                  <a:pt x="872341" y="99568"/>
                </a:moveTo>
                <a:lnTo>
                  <a:pt x="851259" y="99568"/>
                </a:lnTo>
                <a:lnTo>
                  <a:pt x="851259" y="190246"/>
                </a:lnTo>
                <a:lnTo>
                  <a:pt x="872341" y="190246"/>
                </a:lnTo>
                <a:lnTo>
                  <a:pt x="872341" y="99568"/>
                </a:lnTo>
                <a:close/>
              </a:path>
              <a:path w="1960879" h="231139">
                <a:moveTo>
                  <a:pt x="978259" y="181610"/>
                </a:moveTo>
                <a:lnTo>
                  <a:pt x="872341" y="181610"/>
                </a:lnTo>
                <a:lnTo>
                  <a:pt x="872341" y="190246"/>
                </a:lnTo>
                <a:lnTo>
                  <a:pt x="978259" y="190246"/>
                </a:lnTo>
                <a:lnTo>
                  <a:pt x="978259" y="181610"/>
                </a:lnTo>
                <a:close/>
              </a:path>
              <a:path w="1960879" h="231139">
                <a:moveTo>
                  <a:pt x="940413" y="24384"/>
                </a:moveTo>
                <a:lnTo>
                  <a:pt x="932539" y="24384"/>
                </a:lnTo>
                <a:lnTo>
                  <a:pt x="932539" y="47244"/>
                </a:lnTo>
                <a:lnTo>
                  <a:pt x="932404" y="68830"/>
                </a:lnTo>
                <a:lnTo>
                  <a:pt x="931459" y="92868"/>
                </a:lnTo>
                <a:lnTo>
                  <a:pt x="928895" y="120003"/>
                </a:lnTo>
                <a:lnTo>
                  <a:pt x="923903" y="150876"/>
                </a:lnTo>
                <a:lnTo>
                  <a:pt x="944985" y="153670"/>
                </a:lnTo>
                <a:lnTo>
                  <a:pt x="949831" y="121431"/>
                </a:lnTo>
                <a:lnTo>
                  <a:pt x="952319" y="93694"/>
                </a:lnTo>
                <a:lnTo>
                  <a:pt x="953236" y="69338"/>
                </a:lnTo>
                <a:lnTo>
                  <a:pt x="953367" y="47244"/>
                </a:lnTo>
                <a:lnTo>
                  <a:pt x="953367" y="41910"/>
                </a:lnTo>
                <a:lnTo>
                  <a:pt x="940413" y="41910"/>
                </a:lnTo>
                <a:lnTo>
                  <a:pt x="940413" y="24384"/>
                </a:lnTo>
                <a:close/>
              </a:path>
              <a:path w="1960879" h="231139">
                <a:moveTo>
                  <a:pt x="932539" y="24384"/>
                </a:moveTo>
                <a:lnTo>
                  <a:pt x="792585" y="24384"/>
                </a:lnTo>
                <a:lnTo>
                  <a:pt x="792585" y="41910"/>
                </a:lnTo>
                <a:lnTo>
                  <a:pt x="932539" y="41910"/>
                </a:lnTo>
                <a:lnTo>
                  <a:pt x="932539" y="24384"/>
                </a:lnTo>
                <a:close/>
              </a:path>
              <a:path w="1960879" h="231139">
                <a:moveTo>
                  <a:pt x="953367" y="24384"/>
                </a:moveTo>
                <a:lnTo>
                  <a:pt x="940413" y="24384"/>
                </a:lnTo>
                <a:lnTo>
                  <a:pt x="940413" y="41910"/>
                </a:lnTo>
                <a:lnTo>
                  <a:pt x="953367" y="41910"/>
                </a:lnTo>
                <a:lnTo>
                  <a:pt x="953367" y="24384"/>
                </a:lnTo>
                <a:close/>
              </a:path>
              <a:path w="1960879" h="231139">
                <a:moveTo>
                  <a:pt x="1164840" y="184150"/>
                </a:moveTo>
                <a:lnTo>
                  <a:pt x="1071622" y="184150"/>
                </a:lnTo>
                <a:lnTo>
                  <a:pt x="1071622" y="201676"/>
                </a:lnTo>
                <a:lnTo>
                  <a:pt x="1279647" y="201676"/>
                </a:lnTo>
                <a:lnTo>
                  <a:pt x="1279647" y="189738"/>
                </a:lnTo>
                <a:lnTo>
                  <a:pt x="1164840" y="189738"/>
                </a:lnTo>
                <a:lnTo>
                  <a:pt x="1164840" y="184150"/>
                </a:lnTo>
                <a:close/>
              </a:path>
              <a:path w="1960879" h="231139">
                <a:moveTo>
                  <a:pt x="1185668" y="116332"/>
                </a:moveTo>
                <a:lnTo>
                  <a:pt x="1164840" y="116332"/>
                </a:lnTo>
                <a:lnTo>
                  <a:pt x="1164840" y="189738"/>
                </a:lnTo>
                <a:lnTo>
                  <a:pt x="1185668" y="189738"/>
                </a:lnTo>
                <a:lnTo>
                  <a:pt x="1185668" y="116332"/>
                </a:lnTo>
                <a:close/>
              </a:path>
              <a:path w="1960879" h="231139">
                <a:moveTo>
                  <a:pt x="1279647" y="184150"/>
                </a:moveTo>
                <a:lnTo>
                  <a:pt x="1185668" y="184150"/>
                </a:lnTo>
                <a:lnTo>
                  <a:pt x="1185668" y="189738"/>
                </a:lnTo>
                <a:lnTo>
                  <a:pt x="1279647" y="189738"/>
                </a:lnTo>
                <a:lnTo>
                  <a:pt x="1279647" y="184150"/>
                </a:lnTo>
                <a:close/>
              </a:path>
              <a:path w="1960879" h="231139">
                <a:moveTo>
                  <a:pt x="1118104" y="20828"/>
                </a:moveTo>
                <a:lnTo>
                  <a:pt x="1097022" y="20828"/>
                </a:lnTo>
                <a:lnTo>
                  <a:pt x="1097022" y="122936"/>
                </a:lnTo>
                <a:lnTo>
                  <a:pt x="1164840" y="122936"/>
                </a:lnTo>
                <a:lnTo>
                  <a:pt x="1164840" y="116332"/>
                </a:lnTo>
                <a:lnTo>
                  <a:pt x="1256026" y="116332"/>
                </a:lnTo>
                <a:lnTo>
                  <a:pt x="1256026" y="113284"/>
                </a:lnTo>
                <a:lnTo>
                  <a:pt x="1118104" y="113284"/>
                </a:lnTo>
                <a:lnTo>
                  <a:pt x="1118104" y="20828"/>
                </a:lnTo>
                <a:close/>
              </a:path>
              <a:path w="1960879" h="231139">
                <a:moveTo>
                  <a:pt x="1256026" y="116332"/>
                </a:moveTo>
                <a:lnTo>
                  <a:pt x="1185668" y="116332"/>
                </a:lnTo>
                <a:lnTo>
                  <a:pt x="1185668" y="122936"/>
                </a:lnTo>
                <a:lnTo>
                  <a:pt x="1256026" y="122936"/>
                </a:lnTo>
                <a:lnTo>
                  <a:pt x="1256026" y="116332"/>
                </a:lnTo>
                <a:close/>
              </a:path>
              <a:path w="1960879" h="231139">
                <a:moveTo>
                  <a:pt x="1256026" y="105664"/>
                </a:moveTo>
                <a:lnTo>
                  <a:pt x="1118104" y="105664"/>
                </a:lnTo>
                <a:lnTo>
                  <a:pt x="1118104" y="113284"/>
                </a:lnTo>
                <a:lnTo>
                  <a:pt x="1256026" y="113284"/>
                </a:lnTo>
                <a:lnTo>
                  <a:pt x="1256026" y="105664"/>
                </a:lnTo>
                <a:close/>
              </a:path>
              <a:path w="1960879" h="231139">
                <a:moveTo>
                  <a:pt x="1398246" y="140462"/>
                </a:moveTo>
                <a:lnTo>
                  <a:pt x="1330174" y="140462"/>
                </a:lnTo>
                <a:lnTo>
                  <a:pt x="1330174" y="156464"/>
                </a:lnTo>
                <a:lnTo>
                  <a:pt x="1465302" y="156464"/>
                </a:lnTo>
                <a:lnTo>
                  <a:pt x="1465302" y="176022"/>
                </a:lnTo>
                <a:lnTo>
                  <a:pt x="1330682" y="176022"/>
                </a:lnTo>
                <a:lnTo>
                  <a:pt x="1330682" y="228600"/>
                </a:lnTo>
                <a:lnTo>
                  <a:pt x="1492988" y="228600"/>
                </a:lnTo>
                <a:lnTo>
                  <a:pt x="1492988" y="218694"/>
                </a:lnTo>
                <a:lnTo>
                  <a:pt x="1351510" y="218694"/>
                </a:lnTo>
                <a:lnTo>
                  <a:pt x="1351510" y="191008"/>
                </a:lnTo>
                <a:lnTo>
                  <a:pt x="1486130" y="191008"/>
                </a:lnTo>
                <a:lnTo>
                  <a:pt x="1486130" y="150622"/>
                </a:lnTo>
                <a:lnTo>
                  <a:pt x="1398246" y="150622"/>
                </a:lnTo>
                <a:lnTo>
                  <a:pt x="1398246" y="140462"/>
                </a:lnTo>
                <a:close/>
              </a:path>
              <a:path w="1960879" h="231139">
                <a:moveTo>
                  <a:pt x="1492988" y="212598"/>
                </a:moveTo>
                <a:lnTo>
                  <a:pt x="1351510" y="212598"/>
                </a:lnTo>
                <a:lnTo>
                  <a:pt x="1351510" y="218694"/>
                </a:lnTo>
                <a:lnTo>
                  <a:pt x="1492988" y="218694"/>
                </a:lnTo>
                <a:lnTo>
                  <a:pt x="1492988" y="212598"/>
                </a:lnTo>
                <a:close/>
              </a:path>
              <a:path w="1960879" h="231139">
                <a:moveTo>
                  <a:pt x="1419328" y="115824"/>
                </a:moveTo>
                <a:lnTo>
                  <a:pt x="1398246" y="115824"/>
                </a:lnTo>
                <a:lnTo>
                  <a:pt x="1398246" y="150622"/>
                </a:lnTo>
                <a:lnTo>
                  <a:pt x="1419328" y="150622"/>
                </a:lnTo>
                <a:lnTo>
                  <a:pt x="1419328" y="115824"/>
                </a:lnTo>
                <a:close/>
              </a:path>
              <a:path w="1960879" h="231139">
                <a:moveTo>
                  <a:pt x="1486130" y="140462"/>
                </a:moveTo>
                <a:lnTo>
                  <a:pt x="1419328" y="140462"/>
                </a:lnTo>
                <a:lnTo>
                  <a:pt x="1419328" y="150622"/>
                </a:lnTo>
                <a:lnTo>
                  <a:pt x="1486130" y="150622"/>
                </a:lnTo>
                <a:lnTo>
                  <a:pt x="1486130" y="140462"/>
                </a:lnTo>
                <a:close/>
              </a:path>
              <a:path w="1960879" h="231139">
                <a:moveTo>
                  <a:pt x="1512546" y="103378"/>
                </a:moveTo>
                <a:lnTo>
                  <a:pt x="1305282" y="103378"/>
                </a:lnTo>
                <a:lnTo>
                  <a:pt x="1305282" y="119634"/>
                </a:lnTo>
                <a:lnTo>
                  <a:pt x="1398246" y="119634"/>
                </a:lnTo>
                <a:lnTo>
                  <a:pt x="1398246" y="115824"/>
                </a:lnTo>
                <a:lnTo>
                  <a:pt x="1512546" y="115824"/>
                </a:lnTo>
                <a:lnTo>
                  <a:pt x="1512546" y="103378"/>
                </a:lnTo>
                <a:close/>
              </a:path>
              <a:path w="1960879" h="231139">
                <a:moveTo>
                  <a:pt x="1512546" y="115824"/>
                </a:moveTo>
                <a:lnTo>
                  <a:pt x="1419328" y="115824"/>
                </a:lnTo>
                <a:lnTo>
                  <a:pt x="1419328" y="119634"/>
                </a:lnTo>
                <a:lnTo>
                  <a:pt x="1512546" y="119634"/>
                </a:lnTo>
                <a:lnTo>
                  <a:pt x="1512546" y="115824"/>
                </a:lnTo>
                <a:close/>
              </a:path>
              <a:path w="1960879" h="231139">
                <a:moveTo>
                  <a:pt x="1401802" y="29972"/>
                </a:moveTo>
                <a:lnTo>
                  <a:pt x="1397484" y="29972"/>
                </a:lnTo>
                <a:lnTo>
                  <a:pt x="1397484" y="33528"/>
                </a:lnTo>
                <a:lnTo>
                  <a:pt x="1391142" y="50315"/>
                </a:lnTo>
                <a:lnTo>
                  <a:pt x="1373798" y="63436"/>
                </a:lnTo>
                <a:lnTo>
                  <a:pt x="1347977" y="72461"/>
                </a:lnTo>
                <a:lnTo>
                  <a:pt x="1316204" y="76962"/>
                </a:lnTo>
                <a:lnTo>
                  <a:pt x="1322300" y="93218"/>
                </a:lnTo>
                <a:lnTo>
                  <a:pt x="1358376" y="87141"/>
                </a:lnTo>
                <a:lnTo>
                  <a:pt x="1388213" y="75279"/>
                </a:lnTo>
                <a:lnTo>
                  <a:pt x="1408525" y="57463"/>
                </a:lnTo>
                <a:lnTo>
                  <a:pt x="1408895" y="56282"/>
                </a:lnTo>
                <a:lnTo>
                  <a:pt x="1401802" y="33528"/>
                </a:lnTo>
                <a:lnTo>
                  <a:pt x="1401802" y="29972"/>
                </a:lnTo>
                <a:close/>
              </a:path>
              <a:path w="1960879" h="231139">
                <a:moveTo>
                  <a:pt x="1420344" y="29972"/>
                </a:moveTo>
                <a:lnTo>
                  <a:pt x="1416026" y="29972"/>
                </a:lnTo>
                <a:lnTo>
                  <a:pt x="1416026" y="33528"/>
                </a:lnTo>
                <a:lnTo>
                  <a:pt x="1408895" y="56282"/>
                </a:lnTo>
                <a:lnTo>
                  <a:pt x="1409263" y="57463"/>
                </a:lnTo>
                <a:lnTo>
                  <a:pt x="1429488" y="75279"/>
                </a:lnTo>
                <a:lnTo>
                  <a:pt x="1459237" y="87141"/>
                </a:lnTo>
                <a:lnTo>
                  <a:pt x="1495274" y="93218"/>
                </a:lnTo>
                <a:lnTo>
                  <a:pt x="1501370" y="76962"/>
                </a:lnTo>
                <a:lnTo>
                  <a:pt x="1469743" y="72461"/>
                </a:lnTo>
                <a:lnTo>
                  <a:pt x="1443997" y="63436"/>
                </a:lnTo>
                <a:lnTo>
                  <a:pt x="1426682" y="50315"/>
                </a:lnTo>
                <a:lnTo>
                  <a:pt x="1420344" y="33528"/>
                </a:lnTo>
                <a:lnTo>
                  <a:pt x="1420344" y="29972"/>
                </a:lnTo>
                <a:close/>
              </a:path>
              <a:path w="1960879" h="231139">
                <a:moveTo>
                  <a:pt x="1416026" y="29972"/>
                </a:moveTo>
                <a:lnTo>
                  <a:pt x="1401802" y="29972"/>
                </a:lnTo>
                <a:lnTo>
                  <a:pt x="1401802" y="33528"/>
                </a:lnTo>
                <a:lnTo>
                  <a:pt x="1408895" y="56282"/>
                </a:lnTo>
                <a:lnTo>
                  <a:pt x="1416026" y="33528"/>
                </a:lnTo>
                <a:lnTo>
                  <a:pt x="1416026" y="29972"/>
                </a:lnTo>
                <a:close/>
              </a:path>
              <a:path w="1960879" h="231139">
                <a:moveTo>
                  <a:pt x="1398500" y="21590"/>
                </a:moveTo>
                <a:lnTo>
                  <a:pt x="1326364" y="21590"/>
                </a:lnTo>
                <a:lnTo>
                  <a:pt x="1326364" y="37592"/>
                </a:lnTo>
                <a:lnTo>
                  <a:pt x="1395948" y="37592"/>
                </a:lnTo>
                <a:lnTo>
                  <a:pt x="1397484" y="33528"/>
                </a:lnTo>
                <a:lnTo>
                  <a:pt x="1397484" y="29972"/>
                </a:lnTo>
                <a:lnTo>
                  <a:pt x="1491464" y="29972"/>
                </a:lnTo>
                <a:lnTo>
                  <a:pt x="1491464" y="27939"/>
                </a:lnTo>
                <a:lnTo>
                  <a:pt x="1398500" y="27939"/>
                </a:lnTo>
                <a:lnTo>
                  <a:pt x="1398500" y="21590"/>
                </a:lnTo>
                <a:close/>
              </a:path>
              <a:path w="1960879" h="231139">
                <a:moveTo>
                  <a:pt x="1491464" y="29972"/>
                </a:moveTo>
                <a:lnTo>
                  <a:pt x="1420344" y="29972"/>
                </a:lnTo>
                <a:lnTo>
                  <a:pt x="1420344" y="33528"/>
                </a:lnTo>
                <a:lnTo>
                  <a:pt x="1421878" y="37592"/>
                </a:lnTo>
                <a:lnTo>
                  <a:pt x="1491464" y="37592"/>
                </a:lnTo>
                <a:lnTo>
                  <a:pt x="1491464" y="29972"/>
                </a:lnTo>
                <a:close/>
              </a:path>
              <a:path w="1960879" h="231139">
                <a:moveTo>
                  <a:pt x="1419328" y="0"/>
                </a:moveTo>
                <a:lnTo>
                  <a:pt x="1398500" y="0"/>
                </a:lnTo>
                <a:lnTo>
                  <a:pt x="1398500" y="27939"/>
                </a:lnTo>
                <a:lnTo>
                  <a:pt x="1419328" y="27939"/>
                </a:lnTo>
                <a:lnTo>
                  <a:pt x="1419328" y="0"/>
                </a:lnTo>
                <a:close/>
              </a:path>
              <a:path w="1960879" h="231139">
                <a:moveTo>
                  <a:pt x="1491464" y="21590"/>
                </a:moveTo>
                <a:lnTo>
                  <a:pt x="1419328" y="21590"/>
                </a:lnTo>
                <a:lnTo>
                  <a:pt x="1419328" y="27939"/>
                </a:lnTo>
                <a:lnTo>
                  <a:pt x="1491464" y="27939"/>
                </a:lnTo>
                <a:lnTo>
                  <a:pt x="1491464" y="21590"/>
                </a:lnTo>
                <a:close/>
              </a:path>
              <a:path w="1960879" h="231139">
                <a:moveTo>
                  <a:pt x="1643844" y="145542"/>
                </a:moveTo>
                <a:lnTo>
                  <a:pt x="1612340" y="148423"/>
                </a:lnTo>
                <a:lnTo>
                  <a:pt x="1588599" y="156781"/>
                </a:lnTo>
                <a:lnTo>
                  <a:pt x="1573621" y="170187"/>
                </a:lnTo>
                <a:lnTo>
                  <a:pt x="1568406" y="188214"/>
                </a:lnTo>
                <a:lnTo>
                  <a:pt x="1573621" y="206240"/>
                </a:lnTo>
                <a:lnTo>
                  <a:pt x="1588599" y="219646"/>
                </a:lnTo>
                <a:lnTo>
                  <a:pt x="1612340" y="228004"/>
                </a:lnTo>
                <a:lnTo>
                  <a:pt x="1643844" y="230886"/>
                </a:lnTo>
                <a:lnTo>
                  <a:pt x="1675348" y="228004"/>
                </a:lnTo>
                <a:lnTo>
                  <a:pt x="1699089" y="219646"/>
                </a:lnTo>
                <a:lnTo>
                  <a:pt x="1705261" y="214122"/>
                </a:lnTo>
                <a:lnTo>
                  <a:pt x="1643844" y="214122"/>
                </a:lnTo>
                <a:lnTo>
                  <a:pt x="1620912" y="212395"/>
                </a:lnTo>
                <a:lnTo>
                  <a:pt x="1603648" y="207359"/>
                </a:lnTo>
                <a:lnTo>
                  <a:pt x="1592766" y="199227"/>
                </a:lnTo>
                <a:lnTo>
                  <a:pt x="1588980" y="188214"/>
                </a:lnTo>
                <a:lnTo>
                  <a:pt x="1592766" y="177347"/>
                </a:lnTo>
                <a:lnTo>
                  <a:pt x="1603648" y="169291"/>
                </a:lnTo>
                <a:lnTo>
                  <a:pt x="1620912" y="164282"/>
                </a:lnTo>
                <a:lnTo>
                  <a:pt x="1643844" y="162560"/>
                </a:lnTo>
                <a:lnTo>
                  <a:pt x="1705545" y="162560"/>
                </a:lnTo>
                <a:lnTo>
                  <a:pt x="1699089" y="156781"/>
                </a:lnTo>
                <a:lnTo>
                  <a:pt x="1675348" y="148423"/>
                </a:lnTo>
                <a:lnTo>
                  <a:pt x="1643844" y="145542"/>
                </a:lnTo>
                <a:close/>
              </a:path>
              <a:path w="1960879" h="231139">
                <a:moveTo>
                  <a:pt x="1705545" y="162560"/>
                </a:moveTo>
                <a:lnTo>
                  <a:pt x="1643844" y="162560"/>
                </a:lnTo>
                <a:lnTo>
                  <a:pt x="1666775" y="164282"/>
                </a:lnTo>
                <a:lnTo>
                  <a:pt x="1684039" y="169291"/>
                </a:lnTo>
                <a:lnTo>
                  <a:pt x="1694922" y="177347"/>
                </a:lnTo>
                <a:lnTo>
                  <a:pt x="1698708" y="188214"/>
                </a:lnTo>
                <a:lnTo>
                  <a:pt x="1694922" y="199227"/>
                </a:lnTo>
                <a:lnTo>
                  <a:pt x="1684039" y="207359"/>
                </a:lnTo>
                <a:lnTo>
                  <a:pt x="1666775" y="212395"/>
                </a:lnTo>
                <a:lnTo>
                  <a:pt x="1643844" y="214122"/>
                </a:lnTo>
                <a:lnTo>
                  <a:pt x="1705261" y="214122"/>
                </a:lnTo>
                <a:lnTo>
                  <a:pt x="1714067" y="206240"/>
                </a:lnTo>
                <a:lnTo>
                  <a:pt x="1719282" y="188214"/>
                </a:lnTo>
                <a:lnTo>
                  <a:pt x="1714067" y="170187"/>
                </a:lnTo>
                <a:lnTo>
                  <a:pt x="1705545" y="162560"/>
                </a:lnTo>
                <a:close/>
              </a:path>
              <a:path w="1960879" h="231139">
                <a:moveTo>
                  <a:pt x="1716996" y="1524"/>
                </a:moveTo>
                <a:lnTo>
                  <a:pt x="1695914" y="1524"/>
                </a:lnTo>
                <a:lnTo>
                  <a:pt x="1695914" y="139446"/>
                </a:lnTo>
                <a:lnTo>
                  <a:pt x="1716996" y="139446"/>
                </a:lnTo>
                <a:lnTo>
                  <a:pt x="1716996" y="76962"/>
                </a:lnTo>
                <a:lnTo>
                  <a:pt x="1711154" y="76962"/>
                </a:lnTo>
                <a:lnTo>
                  <a:pt x="1711154" y="59182"/>
                </a:lnTo>
                <a:lnTo>
                  <a:pt x="1716996" y="59182"/>
                </a:lnTo>
                <a:lnTo>
                  <a:pt x="1716996" y="1524"/>
                </a:lnTo>
                <a:close/>
              </a:path>
              <a:path w="1960879" h="231139">
                <a:moveTo>
                  <a:pt x="1716996" y="59182"/>
                </a:moveTo>
                <a:lnTo>
                  <a:pt x="1711154" y="59182"/>
                </a:lnTo>
                <a:lnTo>
                  <a:pt x="1711154" y="76962"/>
                </a:lnTo>
                <a:lnTo>
                  <a:pt x="1716996" y="76962"/>
                </a:lnTo>
                <a:lnTo>
                  <a:pt x="1716996" y="59182"/>
                </a:lnTo>
                <a:close/>
              </a:path>
              <a:path w="1960879" h="231139">
                <a:moveTo>
                  <a:pt x="1751032" y="59182"/>
                </a:moveTo>
                <a:lnTo>
                  <a:pt x="1716996" y="59182"/>
                </a:lnTo>
                <a:lnTo>
                  <a:pt x="1716996" y="76962"/>
                </a:lnTo>
                <a:lnTo>
                  <a:pt x="1751032" y="76962"/>
                </a:lnTo>
                <a:lnTo>
                  <a:pt x="1751032" y="59182"/>
                </a:lnTo>
                <a:close/>
              </a:path>
              <a:path w="1960879" h="231139">
                <a:moveTo>
                  <a:pt x="1569168" y="16002"/>
                </a:moveTo>
                <a:lnTo>
                  <a:pt x="1548340" y="16002"/>
                </a:lnTo>
                <a:lnTo>
                  <a:pt x="1548340" y="121920"/>
                </a:lnTo>
                <a:lnTo>
                  <a:pt x="1654512" y="121920"/>
                </a:lnTo>
                <a:lnTo>
                  <a:pt x="1654512" y="104902"/>
                </a:lnTo>
                <a:lnTo>
                  <a:pt x="1569168" y="104902"/>
                </a:lnTo>
                <a:lnTo>
                  <a:pt x="1569168" y="67056"/>
                </a:lnTo>
                <a:lnTo>
                  <a:pt x="1654512" y="67056"/>
                </a:lnTo>
                <a:lnTo>
                  <a:pt x="1654512" y="50292"/>
                </a:lnTo>
                <a:lnTo>
                  <a:pt x="1569168" y="50292"/>
                </a:lnTo>
                <a:lnTo>
                  <a:pt x="1569168" y="16002"/>
                </a:lnTo>
                <a:close/>
              </a:path>
              <a:path w="1960879" h="231139">
                <a:moveTo>
                  <a:pt x="1654512" y="67056"/>
                </a:moveTo>
                <a:lnTo>
                  <a:pt x="1633938" y="67056"/>
                </a:lnTo>
                <a:lnTo>
                  <a:pt x="1633938" y="104902"/>
                </a:lnTo>
                <a:lnTo>
                  <a:pt x="1654512" y="104902"/>
                </a:lnTo>
                <a:lnTo>
                  <a:pt x="1654512" y="67056"/>
                </a:lnTo>
                <a:close/>
              </a:path>
              <a:path w="1960879" h="231139">
                <a:moveTo>
                  <a:pt x="1654512" y="16002"/>
                </a:moveTo>
                <a:lnTo>
                  <a:pt x="1633938" y="16002"/>
                </a:lnTo>
                <a:lnTo>
                  <a:pt x="1633938" y="50292"/>
                </a:lnTo>
                <a:lnTo>
                  <a:pt x="1654512" y="50292"/>
                </a:lnTo>
                <a:lnTo>
                  <a:pt x="1654512" y="16002"/>
                </a:lnTo>
                <a:close/>
              </a:path>
              <a:path w="1960879" h="231139">
                <a:moveTo>
                  <a:pt x="1837372" y="34290"/>
                </a:moveTo>
                <a:lnTo>
                  <a:pt x="1833308" y="34290"/>
                </a:lnTo>
                <a:lnTo>
                  <a:pt x="1833308" y="71628"/>
                </a:lnTo>
                <a:lnTo>
                  <a:pt x="1828462" y="101528"/>
                </a:lnTo>
                <a:lnTo>
                  <a:pt x="1815306" y="129857"/>
                </a:lnTo>
                <a:lnTo>
                  <a:pt x="1795910" y="153709"/>
                </a:lnTo>
                <a:lnTo>
                  <a:pt x="1772348" y="170180"/>
                </a:lnTo>
                <a:lnTo>
                  <a:pt x="1784540" y="186944"/>
                </a:lnTo>
                <a:lnTo>
                  <a:pt x="1810250" y="168140"/>
                </a:lnTo>
                <a:lnTo>
                  <a:pt x="1831149" y="140716"/>
                </a:lnTo>
                <a:lnTo>
                  <a:pt x="1844152" y="110027"/>
                </a:lnTo>
                <a:lnTo>
                  <a:pt x="1842555" y="106489"/>
                </a:lnTo>
                <a:lnTo>
                  <a:pt x="1837372" y="71628"/>
                </a:lnTo>
                <a:lnTo>
                  <a:pt x="1837372" y="34290"/>
                </a:lnTo>
                <a:close/>
              </a:path>
              <a:path w="1960879" h="231139">
                <a:moveTo>
                  <a:pt x="1854390" y="34290"/>
                </a:moveTo>
                <a:lnTo>
                  <a:pt x="1850326" y="34290"/>
                </a:lnTo>
                <a:lnTo>
                  <a:pt x="1850326" y="71628"/>
                </a:lnTo>
                <a:lnTo>
                  <a:pt x="1845190" y="107576"/>
                </a:lnTo>
                <a:lnTo>
                  <a:pt x="1844152" y="110027"/>
                </a:lnTo>
                <a:lnTo>
                  <a:pt x="1856740" y="137922"/>
                </a:lnTo>
                <a:lnTo>
                  <a:pt x="1877877" y="163639"/>
                </a:lnTo>
                <a:lnTo>
                  <a:pt x="1903920" y="181356"/>
                </a:lnTo>
                <a:lnTo>
                  <a:pt x="1915858" y="164592"/>
                </a:lnTo>
                <a:lnTo>
                  <a:pt x="1892002" y="149423"/>
                </a:lnTo>
                <a:lnTo>
                  <a:pt x="1872456" y="127254"/>
                </a:lnTo>
                <a:lnTo>
                  <a:pt x="1859244" y="100512"/>
                </a:lnTo>
                <a:lnTo>
                  <a:pt x="1854390" y="71628"/>
                </a:lnTo>
                <a:lnTo>
                  <a:pt x="1854390" y="34290"/>
                </a:lnTo>
                <a:close/>
              </a:path>
              <a:path w="1960879" h="231139">
                <a:moveTo>
                  <a:pt x="1850326" y="34290"/>
                </a:moveTo>
                <a:lnTo>
                  <a:pt x="1837372" y="34290"/>
                </a:lnTo>
                <a:lnTo>
                  <a:pt x="1837372" y="71628"/>
                </a:lnTo>
                <a:lnTo>
                  <a:pt x="1842555" y="106489"/>
                </a:lnTo>
                <a:lnTo>
                  <a:pt x="1844152" y="110027"/>
                </a:lnTo>
                <a:lnTo>
                  <a:pt x="1845190" y="107576"/>
                </a:lnTo>
                <a:lnTo>
                  <a:pt x="1850326" y="71628"/>
                </a:lnTo>
                <a:lnTo>
                  <a:pt x="1850326" y="34290"/>
                </a:lnTo>
                <a:close/>
              </a:path>
              <a:path w="1960879" h="231139">
                <a:moveTo>
                  <a:pt x="1908238" y="24892"/>
                </a:moveTo>
                <a:lnTo>
                  <a:pt x="1779968" y="24892"/>
                </a:lnTo>
                <a:lnTo>
                  <a:pt x="1779968" y="42672"/>
                </a:lnTo>
                <a:lnTo>
                  <a:pt x="1833308" y="42672"/>
                </a:lnTo>
                <a:lnTo>
                  <a:pt x="1833308" y="34290"/>
                </a:lnTo>
                <a:lnTo>
                  <a:pt x="1908238" y="34290"/>
                </a:lnTo>
                <a:lnTo>
                  <a:pt x="1908238" y="24892"/>
                </a:lnTo>
                <a:close/>
              </a:path>
              <a:path w="1960879" h="231139">
                <a:moveTo>
                  <a:pt x="1908238" y="34290"/>
                </a:moveTo>
                <a:lnTo>
                  <a:pt x="1854390" y="34290"/>
                </a:lnTo>
                <a:lnTo>
                  <a:pt x="1854390" y="42672"/>
                </a:lnTo>
                <a:lnTo>
                  <a:pt x="1908238" y="42672"/>
                </a:lnTo>
                <a:lnTo>
                  <a:pt x="1908238" y="34290"/>
                </a:lnTo>
                <a:close/>
              </a:path>
              <a:path w="1960879" h="231139">
                <a:moveTo>
                  <a:pt x="1960308" y="1524"/>
                </a:moveTo>
                <a:lnTo>
                  <a:pt x="1939226" y="1524"/>
                </a:lnTo>
                <a:lnTo>
                  <a:pt x="1939226" y="231140"/>
                </a:lnTo>
                <a:lnTo>
                  <a:pt x="1960308" y="231140"/>
                </a:lnTo>
                <a:lnTo>
                  <a:pt x="1960308" y="1524"/>
                </a:lnTo>
                <a:close/>
              </a:path>
            </a:pathLst>
          </a:custGeom>
          <a:solidFill>
            <a:srgbClr val="2B615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172463" y="3257041"/>
            <a:ext cx="1426845" cy="230504"/>
          </a:xfrm>
          <a:custGeom>
            <a:avLst/>
            <a:gdLst/>
            <a:ahLst/>
            <a:cxnLst/>
            <a:rect l="l" t="t" r="r" b="b"/>
            <a:pathLst>
              <a:path w="1426845" h="230504">
                <a:moveTo>
                  <a:pt x="173990" y="253"/>
                </a:moveTo>
                <a:lnTo>
                  <a:pt x="152908" y="253"/>
                </a:lnTo>
                <a:lnTo>
                  <a:pt x="152908" y="117093"/>
                </a:lnTo>
                <a:lnTo>
                  <a:pt x="173990" y="117093"/>
                </a:lnTo>
                <a:lnTo>
                  <a:pt x="173990" y="67056"/>
                </a:lnTo>
                <a:lnTo>
                  <a:pt x="164846" y="67056"/>
                </a:lnTo>
                <a:lnTo>
                  <a:pt x="164846" y="49530"/>
                </a:lnTo>
                <a:lnTo>
                  <a:pt x="173990" y="49530"/>
                </a:lnTo>
                <a:lnTo>
                  <a:pt x="173990" y="253"/>
                </a:lnTo>
                <a:close/>
              </a:path>
              <a:path w="1426845" h="230504">
                <a:moveTo>
                  <a:pt x="173990" y="49530"/>
                </a:moveTo>
                <a:lnTo>
                  <a:pt x="164846" y="49530"/>
                </a:lnTo>
                <a:lnTo>
                  <a:pt x="164846" y="67056"/>
                </a:lnTo>
                <a:lnTo>
                  <a:pt x="173990" y="67056"/>
                </a:lnTo>
                <a:lnTo>
                  <a:pt x="173990" y="49530"/>
                </a:lnTo>
                <a:close/>
              </a:path>
              <a:path w="1426845" h="230504">
                <a:moveTo>
                  <a:pt x="207772" y="49530"/>
                </a:moveTo>
                <a:lnTo>
                  <a:pt x="173990" y="49530"/>
                </a:lnTo>
                <a:lnTo>
                  <a:pt x="173990" y="67056"/>
                </a:lnTo>
                <a:lnTo>
                  <a:pt x="207772" y="67056"/>
                </a:lnTo>
                <a:lnTo>
                  <a:pt x="207772" y="49530"/>
                </a:lnTo>
                <a:close/>
              </a:path>
              <a:path w="1426845" h="230504">
                <a:moveTo>
                  <a:pt x="173990" y="128016"/>
                </a:moveTo>
                <a:lnTo>
                  <a:pt x="28194" y="128016"/>
                </a:lnTo>
                <a:lnTo>
                  <a:pt x="28194" y="144780"/>
                </a:lnTo>
                <a:lnTo>
                  <a:pt x="153416" y="144780"/>
                </a:lnTo>
                <a:lnTo>
                  <a:pt x="153416" y="168402"/>
                </a:lnTo>
                <a:lnTo>
                  <a:pt x="28702" y="168402"/>
                </a:lnTo>
                <a:lnTo>
                  <a:pt x="28702" y="226822"/>
                </a:lnTo>
                <a:lnTo>
                  <a:pt x="182372" y="226822"/>
                </a:lnTo>
                <a:lnTo>
                  <a:pt x="182372" y="218694"/>
                </a:lnTo>
                <a:lnTo>
                  <a:pt x="49530" y="218694"/>
                </a:lnTo>
                <a:lnTo>
                  <a:pt x="49530" y="184403"/>
                </a:lnTo>
                <a:lnTo>
                  <a:pt x="173990" y="184403"/>
                </a:lnTo>
                <a:lnTo>
                  <a:pt x="173990" y="128016"/>
                </a:lnTo>
                <a:close/>
              </a:path>
              <a:path w="1426845" h="230504">
                <a:moveTo>
                  <a:pt x="182372" y="209803"/>
                </a:moveTo>
                <a:lnTo>
                  <a:pt x="49530" y="209803"/>
                </a:lnTo>
                <a:lnTo>
                  <a:pt x="49530" y="218694"/>
                </a:lnTo>
                <a:lnTo>
                  <a:pt x="182372" y="218694"/>
                </a:lnTo>
                <a:lnTo>
                  <a:pt x="182372" y="209803"/>
                </a:lnTo>
                <a:close/>
              </a:path>
              <a:path w="1426845" h="230504">
                <a:moveTo>
                  <a:pt x="59182" y="8381"/>
                </a:moveTo>
                <a:lnTo>
                  <a:pt x="35575" y="12144"/>
                </a:lnTo>
                <a:lnTo>
                  <a:pt x="16827" y="22669"/>
                </a:lnTo>
                <a:lnTo>
                  <a:pt x="4460" y="38814"/>
                </a:lnTo>
                <a:lnTo>
                  <a:pt x="0" y="59435"/>
                </a:lnTo>
                <a:lnTo>
                  <a:pt x="4460" y="80204"/>
                </a:lnTo>
                <a:lnTo>
                  <a:pt x="16827" y="96424"/>
                </a:lnTo>
                <a:lnTo>
                  <a:pt x="35575" y="106977"/>
                </a:lnTo>
                <a:lnTo>
                  <a:pt x="59182" y="110743"/>
                </a:lnTo>
                <a:lnTo>
                  <a:pt x="83042" y="106977"/>
                </a:lnTo>
                <a:lnTo>
                  <a:pt x="101854" y="96424"/>
                </a:lnTo>
                <a:lnTo>
                  <a:pt x="104099" y="93472"/>
                </a:lnTo>
                <a:lnTo>
                  <a:pt x="59182" y="93472"/>
                </a:lnTo>
                <a:lnTo>
                  <a:pt x="43826" y="90975"/>
                </a:lnTo>
                <a:lnTo>
                  <a:pt x="31591" y="83978"/>
                </a:lnTo>
                <a:lnTo>
                  <a:pt x="23498" y="73219"/>
                </a:lnTo>
                <a:lnTo>
                  <a:pt x="20574" y="59435"/>
                </a:lnTo>
                <a:lnTo>
                  <a:pt x="23498" y="45799"/>
                </a:lnTo>
                <a:lnTo>
                  <a:pt x="31591" y="35115"/>
                </a:lnTo>
                <a:lnTo>
                  <a:pt x="43826" y="28146"/>
                </a:lnTo>
                <a:lnTo>
                  <a:pt x="59182" y="25653"/>
                </a:lnTo>
                <a:lnTo>
                  <a:pt x="104134" y="25653"/>
                </a:lnTo>
                <a:lnTo>
                  <a:pt x="101854" y="22669"/>
                </a:lnTo>
                <a:lnTo>
                  <a:pt x="83042" y="12144"/>
                </a:lnTo>
                <a:lnTo>
                  <a:pt x="59182" y="8381"/>
                </a:lnTo>
                <a:close/>
              </a:path>
              <a:path w="1426845" h="230504">
                <a:moveTo>
                  <a:pt x="104134" y="25653"/>
                </a:moveTo>
                <a:lnTo>
                  <a:pt x="59182" y="25653"/>
                </a:lnTo>
                <a:lnTo>
                  <a:pt x="74830" y="28146"/>
                </a:lnTo>
                <a:lnTo>
                  <a:pt x="87217" y="35115"/>
                </a:lnTo>
                <a:lnTo>
                  <a:pt x="95365" y="45799"/>
                </a:lnTo>
                <a:lnTo>
                  <a:pt x="98298" y="59435"/>
                </a:lnTo>
                <a:lnTo>
                  <a:pt x="95365" y="73219"/>
                </a:lnTo>
                <a:lnTo>
                  <a:pt x="87217" y="83978"/>
                </a:lnTo>
                <a:lnTo>
                  <a:pt x="74830" y="90975"/>
                </a:lnTo>
                <a:lnTo>
                  <a:pt x="59182" y="93472"/>
                </a:lnTo>
                <a:lnTo>
                  <a:pt x="104099" y="93472"/>
                </a:lnTo>
                <a:lnTo>
                  <a:pt x="114188" y="80204"/>
                </a:lnTo>
                <a:lnTo>
                  <a:pt x="118618" y="59435"/>
                </a:lnTo>
                <a:lnTo>
                  <a:pt x="114188" y="38814"/>
                </a:lnTo>
                <a:lnTo>
                  <a:pt x="104134" y="25653"/>
                </a:lnTo>
                <a:close/>
              </a:path>
              <a:path w="1426845" h="230504">
                <a:moveTo>
                  <a:pt x="310114" y="180340"/>
                </a:moveTo>
                <a:lnTo>
                  <a:pt x="229596" y="180340"/>
                </a:lnTo>
                <a:lnTo>
                  <a:pt x="229596" y="197866"/>
                </a:lnTo>
                <a:lnTo>
                  <a:pt x="437114" y="197866"/>
                </a:lnTo>
                <a:lnTo>
                  <a:pt x="437114" y="188976"/>
                </a:lnTo>
                <a:lnTo>
                  <a:pt x="310114" y="188976"/>
                </a:lnTo>
                <a:lnTo>
                  <a:pt x="310114" y="180340"/>
                </a:lnTo>
                <a:close/>
              </a:path>
              <a:path w="1426845" h="230504">
                <a:moveTo>
                  <a:pt x="331196" y="98298"/>
                </a:moveTo>
                <a:lnTo>
                  <a:pt x="310114" y="98298"/>
                </a:lnTo>
                <a:lnTo>
                  <a:pt x="310114" y="188976"/>
                </a:lnTo>
                <a:lnTo>
                  <a:pt x="331196" y="188976"/>
                </a:lnTo>
                <a:lnTo>
                  <a:pt x="331196" y="98298"/>
                </a:lnTo>
                <a:close/>
              </a:path>
              <a:path w="1426845" h="230504">
                <a:moveTo>
                  <a:pt x="437114" y="180340"/>
                </a:moveTo>
                <a:lnTo>
                  <a:pt x="331196" y="180340"/>
                </a:lnTo>
                <a:lnTo>
                  <a:pt x="331196" y="188976"/>
                </a:lnTo>
                <a:lnTo>
                  <a:pt x="437114" y="188976"/>
                </a:lnTo>
                <a:lnTo>
                  <a:pt x="437114" y="180340"/>
                </a:lnTo>
                <a:close/>
              </a:path>
              <a:path w="1426845" h="230504">
                <a:moveTo>
                  <a:pt x="399268" y="23113"/>
                </a:moveTo>
                <a:lnTo>
                  <a:pt x="391394" y="23113"/>
                </a:lnTo>
                <a:lnTo>
                  <a:pt x="391394" y="45974"/>
                </a:lnTo>
                <a:lnTo>
                  <a:pt x="391259" y="67560"/>
                </a:lnTo>
                <a:lnTo>
                  <a:pt x="390314" y="91598"/>
                </a:lnTo>
                <a:lnTo>
                  <a:pt x="387750" y="118733"/>
                </a:lnTo>
                <a:lnTo>
                  <a:pt x="382758" y="149606"/>
                </a:lnTo>
                <a:lnTo>
                  <a:pt x="403840" y="152400"/>
                </a:lnTo>
                <a:lnTo>
                  <a:pt x="408686" y="120161"/>
                </a:lnTo>
                <a:lnTo>
                  <a:pt x="411174" y="92424"/>
                </a:lnTo>
                <a:lnTo>
                  <a:pt x="412091" y="68068"/>
                </a:lnTo>
                <a:lnTo>
                  <a:pt x="412222" y="45974"/>
                </a:lnTo>
                <a:lnTo>
                  <a:pt x="412222" y="40639"/>
                </a:lnTo>
                <a:lnTo>
                  <a:pt x="399268" y="40639"/>
                </a:lnTo>
                <a:lnTo>
                  <a:pt x="399268" y="23113"/>
                </a:lnTo>
                <a:close/>
              </a:path>
              <a:path w="1426845" h="230504">
                <a:moveTo>
                  <a:pt x="391394" y="23113"/>
                </a:moveTo>
                <a:lnTo>
                  <a:pt x="251440" y="23113"/>
                </a:lnTo>
                <a:lnTo>
                  <a:pt x="251440" y="40639"/>
                </a:lnTo>
                <a:lnTo>
                  <a:pt x="391394" y="40639"/>
                </a:lnTo>
                <a:lnTo>
                  <a:pt x="391394" y="23113"/>
                </a:lnTo>
                <a:close/>
              </a:path>
              <a:path w="1426845" h="230504">
                <a:moveTo>
                  <a:pt x="412222" y="23113"/>
                </a:moveTo>
                <a:lnTo>
                  <a:pt x="399268" y="23113"/>
                </a:lnTo>
                <a:lnTo>
                  <a:pt x="399268" y="40639"/>
                </a:lnTo>
                <a:lnTo>
                  <a:pt x="412222" y="40639"/>
                </a:lnTo>
                <a:lnTo>
                  <a:pt x="412222" y="23113"/>
                </a:lnTo>
                <a:close/>
              </a:path>
              <a:path w="1426845" h="230504">
                <a:moveTo>
                  <a:pt x="651470" y="0"/>
                </a:moveTo>
                <a:lnTo>
                  <a:pt x="630388" y="0"/>
                </a:lnTo>
                <a:lnTo>
                  <a:pt x="630388" y="230124"/>
                </a:lnTo>
                <a:lnTo>
                  <a:pt x="651470" y="230124"/>
                </a:lnTo>
                <a:lnTo>
                  <a:pt x="651470" y="0"/>
                </a:lnTo>
                <a:close/>
              </a:path>
              <a:path w="1426845" h="230504">
                <a:moveTo>
                  <a:pt x="582128" y="21589"/>
                </a:moveTo>
                <a:lnTo>
                  <a:pt x="475956" y="21589"/>
                </a:lnTo>
                <a:lnTo>
                  <a:pt x="475956" y="38861"/>
                </a:lnTo>
                <a:lnTo>
                  <a:pt x="560792" y="38861"/>
                </a:lnTo>
                <a:lnTo>
                  <a:pt x="560792" y="86359"/>
                </a:lnTo>
                <a:lnTo>
                  <a:pt x="476464" y="86359"/>
                </a:lnTo>
                <a:lnTo>
                  <a:pt x="476464" y="174751"/>
                </a:lnTo>
                <a:lnTo>
                  <a:pt x="495514" y="174751"/>
                </a:lnTo>
                <a:lnTo>
                  <a:pt x="524323" y="174406"/>
                </a:lnTo>
                <a:lnTo>
                  <a:pt x="552442" y="173132"/>
                </a:lnTo>
                <a:lnTo>
                  <a:pt x="580989" y="170572"/>
                </a:lnTo>
                <a:lnTo>
                  <a:pt x="611084" y="166369"/>
                </a:lnTo>
                <a:lnTo>
                  <a:pt x="610748" y="163830"/>
                </a:lnTo>
                <a:lnTo>
                  <a:pt x="497546" y="163830"/>
                </a:lnTo>
                <a:lnTo>
                  <a:pt x="497546" y="157226"/>
                </a:lnTo>
                <a:lnTo>
                  <a:pt x="495514" y="157226"/>
                </a:lnTo>
                <a:lnTo>
                  <a:pt x="497546" y="157201"/>
                </a:lnTo>
                <a:lnTo>
                  <a:pt x="497546" y="103631"/>
                </a:lnTo>
                <a:lnTo>
                  <a:pt x="582128" y="103631"/>
                </a:lnTo>
                <a:lnTo>
                  <a:pt x="582128" y="21589"/>
                </a:lnTo>
                <a:close/>
              </a:path>
              <a:path w="1426845" h="230504">
                <a:moveTo>
                  <a:pt x="608798" y="149098"/>
                </a:moveTo>
                <a:lnTo>
                  <a:pt x="579346" y="153154"/>
                </a:lnTo>
                <a:lnTo>
                  <a:pt x="551299" y="155638"/>
                </a:lnTo>
                <a:lnTo>
                  <a:pt x="523680" y="156884"/>
                </a:lnTo>
                <a:lnTo>
                  <a:pt x="497546" y="157201"/>
                </a:lnTo>
                <a:lnTo>
                  <a:pt x="497546" y="163830"/>
                </a:lnTo>
                <a:lnTo>
                  <a:pt x="610748" y="163830"/>
                </a:lnTo>
                <a:lnTo>
                  <a:pt x="608798" y="149098"/>
                </a:lnTo>
                <a:close/>
              </a:path>
              <a:path w="1426845" h="230504">
                <a:moveTo>
                  <a:pt x="497546" y="157201"/>
                </a:moveTo>
                <a:lnTo>
                  <a:pt x="495514" y="157226"/>
                </a:lnTo>
                <a:lnTo>
                  <a:pt x="497546" y="157226"/>
                </a:lnTo>
                <a:close/>
              </a:path>
              <a:path w="1426845" h="230504">
                <a:moveTo>
                  <a:pt x="795722" y="19557"/>
                </a:moveTo>
                <a:lnTo>
                  <a:pt x="786832" y="19557"/>
                </a:lnTo>
                <a:lnTo>
                  <a:pt x="786832" y="26415"/>
                </a:lnTo>
                <a:lnTo>
                  <a:pt x="780355" y="44680"/>
                </a:lnTo>
                <a:lnTo>
                  <a:pt x="763019" y="59944"/>
                </a:lnTo>
                <a:lnTo>
                  <a:pt x="737969" y="71207"/>
                </a:lnTo>
                <a:lnTo>
                  <a:pt x="708346" y="77469"/>
                </a:lnTo>
                <a:lnTo>
                  <a:pt x="715966" y="94233"/>
                </a:lnTo>
                <a:lnTo>
                  <a:pt x="750014" y="86352"/>
                </a:lnTo>
                <a:lnTo>
                  <a:pt x="778609" y="71945"/>
                </a:lnTo>
                <a:lnTo>
                  <a:pt x="798298" y="51728"/>
                </a:lnTo>
                <a:lnTo>
                  <a:pt x="800662" y="43565"/>
                </a:lnTo>
                <a:lnTo>
                  <a:pt x="795722" y="26415"/>
                </a:lnTo>
                <a:lnTo>
                  <a:pt x="795722" y="19557"/>
                </a:lnTo>
                <a:close/>
              </a:path>
              <a:path w="1426845" h="230504">
                <a:moveTo>
                  <a:pt x="814264" y="19557"/>
                </a:moveTo>
                <a:lnTo>
                  <a:pt x="805628" y="19557"/>
                </a:lnTo>
                <a:lnTo>
                  <a:pt x="805628" y="26415"/>
                </a:lnTo>
                <a:lnTo>
                  <a:pt x="800662" y="43565"/>
                </a:lnTo>
                <a:lnTo>
                  <a:pt x="803013" y="51728"/>
                </a:lnTo>
                <a:lnTo>
                  <a:pt x="822614" y="71945"/>
                </a:lnTo>
                <a:lnTo>
                  <a:pt x="851122" y="86352"/>
                </a:lnTo>
                <a:lnTo>
                  <a:pt x="885130" y="94233"/>
                </a:lnTo>
                <a:lnTo>
                  <a:pt x="892750" y="77469"/>
                </a:lnTo>
                <a:lnTo>
                  <a:pt x="863127" y="71207"/>
                </a:lnTo>
                <a:lnTo>
                  <a:pt x="838076" y="59944"/>
                </a:lnTo>
                <a:lnTo>
                  <a:pt x="820741" y="44680"/>
                </a:lnTo>
                <a:lnTo>
                  <a:pt x="814264" y="26415"/>
                </a:lnTo>
                <a:lnTo>
                  <a:pt x="814264" y="19557"/>
                </a:lnTo>
                <a:close/>
              </a:path>
              <a:path w="1426845" h="230504">
                <a:moveTo>
                  <a:pt x="805628" y="19557"/>
                </a:moveTo>
                <a:lnTo>
                  <a:pt x="795722" y="19557"/>
                </a:lnTo>
                <a:lnTo>
                  <a:pt x="795722" y="26415"/>
                </a:lnTo>
                <a:lnTo>
                  <a:pt x="800662" y="43565"/>
                </a:lnTo>
                <a:lnTo>
                  <a:pt x="805628" y="26415"/>
                </a:lnTo>
                <a:lnTo>
                  <a:pt x="805628" y="19557"/>
                </a:lnTo>
                <a:close/>
              </a:path>
              <a:path w="1426845" h="230504">
                <a:moveTo>
                  <a:pt x="885638" y="10159"/>
                </a:moveTo>
                <a:lnTo>
                  <a:pt x="715712" y="10159"/>
                </a:lnTo>
                <a:lnTo>
                  <a:pt x="715712" y="27177"/>
                </a:lnTo>
                <a:lnTo>
                  <a:pt x="786562" y="27177"/>
                </a:lnTo>
                <a:lnTo>
                  <a:pt x="786832" y="26415"/>
                </a:lnTo>
                <a:lnTo>
                  <a:pt x="786832" y="19557"/>
                </a:lnTo>
                <a:lnTo>
                  <a:pt x="885638" y="19557"/>
                </a:lnTo>
                <a:lnTo>
                  <a:pt x="885638" y="10159"/>
                </a:lnTo>
                <a:close/>
              </a:path>
              <a:path w="1426845" h="230504">
                <a:moveTo>
                  <a:pt x="885638" y="19557"/>
                </a:moveTo>
                <a:lnTo>
                  <a:pt x="814264" y="19557"/>
                </a:lnTo>
                <a:lnTo>
                  <a:pt x="814264" y="26415"/>
                </a:lnTo>
                <a:lnTo>
                  <a:pt x="814534" y="27177"/>
                </a:lnTo>
                <a:lnTo>
                  <a:pt x="885638" y="27177"/>
                </a:lnTo>
                <a:lnTo>
                  <a:pt x="885638" y="19557"/>
                </a:lnTo>
                <a:close/>
              </a:path>
              <a:path w="1426845" h="230504">
                <a:moveTo>
                  <a:pt x="878780" y="149352"/>
                </a:moveTo>
                <a:lnTo>
                  <a:pt x="722062" y="149352"/>
                </a:lnTo>
                <a:lnTo>
                  <a:pt x="722062" y="226822"/>
                </a:lnTo>
                <a:lnTo>
                  <a:pt x="878780" y="226822"/>
                </a:lnTo>
                <a:lnTo>
                  <a:pt x="878780" y="209803"/>
                </a:lnTo>
                <a:lnTo>
                  <a:pt x="742890" y="209803"/>
                </a:lnTo>
                <a:lnTo>
                  <a:pt x="742890" y="166369"/>
                </a:lnTo>
                <a:lnTo>
                  <a:pt x="878780" y="166369"/>
                </a:lnTo>
                <a:lnTo>
                  <a:pt x="878780" y="149352"/>
                </a:lnTo>
                <a:close/>
              </a:path>
              <a:path w="1426845" h="230504">
                <a:moveTo>
                  <a:pt x="878780" y="166369"/>
                </a:moveTo>
                <a:lnTo>
                  <a:pt x="858206" y="166369"/>
                </a:lnTo>
                <a:lnTo>
                  <a:pt x="858206" y="209803"/>
                </a:lnTo>
                <a:lnTo>
                  <a:pt x="878780" y="209803"/>
                </a:lnTo>
                <a:lnTo>
                  <a:pt x="878780" y="166369"/>
                </a:lnTo>
                <a:close/>
              </a:path>
              <a:path w="1426845" h="230504">
                <a:moveTo>
                  <a:pt x="904180" y="107695"/>
                </a:moveTo>
                <a:lnTo>
                  <a:pt x="696662" y="107695"/>
                </a:lnTo>
                <a:lnTo>
                  <a:pt x="696662" y="124968"/>
                </a:lnTo>
                <a:lnTo>
                  <a:pt x="904180" y="124968"/>
                </a:lnTo>
                <a:lnTo>
                  <a:pt x="904180" y="107695"/>
                </a:lnTo>
                <a:close/>
              </a:path>
              <a:path w="1426845" h="230504">
                <a:moveTo>
                  <a:pt x="1111843" y="146303"/>
                </a:moveTo>
                <a:lnTo>
                  <a:pt x="1091015" y="146303"/>
                </a:lnTo>
                <a:lnTo>
                  <a:pt x="1091015" y="230124"/>
                </a:lnTo>
                <a:lnTo>
                  <a:pt x="1111843" y="230124"/>
                </a:lnTo>
                <a:lnTo>
                  <a:pt x="1111843" y="146303"/>
                </a:lnTo>
                <a:close/>
              </a:path>
              <a:path w="1426845" h="230504">
                <a:moveTo>
                  <a:pt x="1205315" y="138938"/>
                </a:moveTo>
                <a:lnTo>
                  <a:pt x="997797" y="138938"/>
                </a:lnTo>
                <a:lnTo>
                  <a:pt x="997797" y="156464"/>
                </a:lnTo>
                <a:lnTo>
                  <a:pt x="1091015" y="156464"/>
                </a:lnTo>
                <a:lnTo>
                  <a:pt x="1091015" y="146303"/>
                </a:lnTo>
                <a:lnTo>
                  <a:pt x="1205315" y="146303"/>
                </a:lnTo>
                <a:lnTo>
                  <a:pt x="1205315" y="138938"/>
                </a:lnTo>
                <a:close/>
              </a:path>
              <a:path w="1426845" h="230504">
                <a:moveTo>
                  <a:pt x="1205315" y="146303"/>
                </a:moveTo>
                <a:lnTo>
                  <a:pt x="1111843" y="146303"/>
                </a:lnTo>
                <a:lnTo>
                  <a:pt x="1111843" y="156464"/>
                </a:lnTo>
                <a:lnTo>
                  <a:pt x="1205315" y="156464"/>
                </a:lnTo>
                <a:lnTo>
                  <a:pt x="1205315" y="146303"/>
                </a:lnTo>
                <a:close/>
              </a:path>
              <a:path w="1426845" h="230504">
                <a:moveTo>
                  <a:pt x="1093555" y="39624"/>
                </a:moveTo>
                <a:lnTo>
                  <a:pt x="1090761" y="39624"/>
                </a:lnTo>
                <a:lnTo>
                  <a:pt x="1090679" y="45719"/>
                </a:lnTo>
                <a:lnTo>
                  <a:pt x="1084081" y="66075"/>
                </a:lnTo>
                <a:lnTo>
                  <a:pt x="1066282" y="83851"/>
                </a:lnTo>
                <a:lnTo>
                  <a:pt x="1040719" y="97293"/>
                </a:lnTo>
                <a:lnTo>
                  <a:pt x="1010751" y="104901"/>
                </a:lnTo>
                <a:lnTo>
                  <a:pt x="1018117" y="121666"/>
                </a:lnTo>
                <a:lnTo>
                  <a:pt x="1052724" y="112224"/>
                </a:lnTo>
                <a:lnTo>
                  <a:pt x="1081807" y="95662"/>
                </a:lnTo>
                <a:lnTo>
                  <a:pt x="1101484" y="73456"/>
                </a:lnTo>
                <a:lnTo>
                  <a:pt x="1100972" y="72874"/>
                </a:lnTo>
                <a:lnTo>
                  <a:pt x="1093624" y="45719"/>
                </a:lnTo>
                <a:lnTo>
                  <a:pt x="1093555" y="39624"/>
                </a:lnTo>
                <a:close/>
              </a:path>
              <a:path w="1426845" h="230504">
                <a:moveTo>
                  <a:pt x="1111843" y="39624"/>
                </a:moveTo>
                <a:lnTo>
                  <a:pt x="1109303" y="39624"/>
                </a:lnTo>
                <a:lnTo>
                  <a:pt x="1109234" y="45719"/>
                </a:lnTo>
                <a:lnTo>
                  <a:pt x="1101842" y="73052"/>
                </a:lnTo>
                <a:lnTo>
                  <a:pt x="1101484" y="73456"/>
                </a:lnTo>
                <a:lnTo>
                  <a:pt x="1120892" y="95567"/>
                </a:lnTo>
                <a:lnTo>
                  <a:pt x="1149812" y="112260"/>
                </a:lnTo>
                <a:lnTo>
                  <a:pt x="1184233" y="121666"/>
                </a:lnTo>
                <a:lnTo>
                  <a:pt x="1191853" y="104901"/>
                </a:lnTo>
                <a:lnTo>
                  <a:pt x="1161992" y="97258"/>
                </a:lnTo>
                <a:lnTo>
                  <a:pt x="1136417" y="83756"/>
                </a:lnTo>
                <a:lnTo>
                  <a:pt x="1118558" y="65968"/>
                </a:lnTo>
                <a:lnTo>
                  <a:pt x="1111926" y="45719"/>
                </a:lnTo>
                <a:lnTo>
                  <a:pt x="1111843" y="39624"/>
                </a:lnTo>
                <a:close/>
              </a:path>
              <a:path w="1426845" h="230504">
                <a:moveTo>
                  <a:pt x="1109303" y="39624"/>
                </a:moveTo>
                <a:lnTo>
                  <a:pt x="1093555" y="39624"/>
                </a:lnTo>
                <a:lnTo>
                  <a:pt x="1093624" y="45719"/>
                </a:lnTo>
                <a:lnTo>
                  <a:pt x="1100972" y="72874"/>
                </a:lnTo>
                <a:lnTo>
                  <a:pt x="1101484" y="73456"/>
                </a:lnTo>
                <a:lnTo>
                  <a:pt x="1101842" y="73052"/>
                </a:lnTo>
                <a:lnTo>
                  <a:pt x="1109234" y="45719"/>
                </a:lnTo>
                <a:lnTo>
                  <a:pt x="1109303" y="39624"/>
                </a:lnTo>
                <a:close/>
              </a:path>
              <a:path w="1426845" h="230504">
                <a:moveTo>
                  <a:pt x="1091015" y="28447"/>
                </a:moveTo>
                <a:lnTo>
                  <a:pt x="1017863" y="28447"/>
                </a:lnTo>
                <a:lnTo>
                  <a:pt x="1017863" y="45719"/>
                </a:lnTo>
                <a:lnTo>
                  <a:pt x="1090679" y="45719"/>
                </a:lnTo>
                <a:lnTo>
                  <a:pt x="1090761" y="39624"/>
                </a:lnTo>
                <a:lnTo>
                  <a:pt x="1185249" y="39624"/>
                </a:lnTo>
                <a:lnTo>
                  <a:pt x="1185249" y="34543"/>
                </a:lnTo>
                <a:lnTo>
                  <a:pt x="1091015" y="34543"/>
                </a:lnTo>
                <a:lnTo>
                  <a:pt x="1091015" y="28447"/>
                </a:lnTo>
                <a:close/>
              </a:path>
              <a:path w="1426845" h="230504">
                <a:moveTo>
                  <a:pt x="1185249" y="39624"/>
                </a:moveTo>
                <a:lnTo>
                  <a:pt x="1111843" y="39624"/>
                </a:lnTo>
                <a:lnTo>
                  <a:pt x="1111926" y="45719"/>
                </a:lnTo>
                <a:lnTo>
                  <a:pt x="1185249" y="45719"/>
                </a:lnTo>
                <a:lnTo>
                  <a:pt x="1185249" y="39624"/>
                </a:lnTo>
                <a:close/>
              </a:path>
              <a:path w="1426845" h="230504">
                <a:moveTo>
                  <a:pt x="1111843" y="253"/>
                </a:moveTo>
                <a:lnTo>
                  <a:pt x="1091015" y="253"/>
                </a:lnTo>
                <a:lnTo>
                  <a:pt x="1091015" y="34543"/>
                </a:lnTo>
                <a:lnTo>
                  <a:pt x="1111843" y="34543"/>
                </a:lnTo>
                <a:lnTo>
                  <a:pt x="1111843" y="253"/>
                </a:lnTo>
                <a:close/>
              </a:path>
              <a:path w="1426845" h="230504">
                <a:moveTo>
                  <a:pt x="1185249" y="28447"/>
                </a:moveTo>
                <a:lnTo>
                  <a:pt x="1111843" y="28447"/>
                </a:lnTo>
                <a:lnTo>
                  <a:pt x="1111843" y="34543"/>
                </a:lnTo>
                <a:lnTo>
                  <a:pt x="1185249" y="34543"/>
                </a:lnTo>
                <a:lnTo>
                  <a:pt x="1185249" y="28447"/>
                </a:lnTo>
                <a:close/>
              </a:path>
              <a:path w="1426845" h="230504">
                <a:moveTo>
                  <a:pt x="1294703" y="156464"/>
                </a:moveTo>
                <a:lnTo>
                  <a:pt x="1273621" y="156464"/>
                </a:lnTo>
                <a:lnTo>
                  <a:pt x="1273621" y="224790"/>
                </a:lnTo>
                <a:lnTo>
                  <a:pt x="1426529" y="224790"/>
                </a:lnTo>
                <a:lnTo>
                  <a:pt x="1426529" y="216916"/>
                </a:lnTo>
                <a:lnTo>
                  <a:pt x="1294703" y="216916"/>
                </a:lnTo>
                <a:lnTo>
                  <a:pt x="1294703" y="156464"/>
                </a:lnTo>
                <a:close/>
              </a:path>
              <a:path w="1426845" h="230504">
                <a:moveTo>
                  <a:pt x="1426529" y="207517"/>
                </a:moveTo>
                <a:lnTo>
                  <a:pt x="1294703" y="207517"/>
                </a:lnTo>
                <a:lnTo>
                  <a:pt x="1294703" y="216916"/>
                </a:lnTo>
                <a:lnTo>
                  <a:pt x="1426529" y="216916"/>
                </a:lnTo>
                <a:lnTo>
                  <a:pt x="1426529" y="207517"/>
                </a:lnTo>
                <a:close/>
              </a:path>
              <a:path w="1426845" h="230504">
                <a:moveTo>
                  <a:pt x="1420179" y="507"/>
                </a:moveTo>
                <a:lnTo>
                  <a:pt x="1399097" y="507"/>
                </a:lnTo>
                <a:lnTo>
                  <a:pt x="1399097" y="171703"/>
                </a:lnTo>
                <a:lnTo>
                  <a:pt x="1420179" y="171703"/>
                </a:lnTo>
                <a:lnTo>
                  <a:pt x="1420179" y="88391"/>
                </a:lnTo>
                <a:lnTo>
                  <a:pt x="1410527" y="88391"/>
                </a:lnTo>
                <a:lnTo>
                  <a:pt x="1410527" y="70865"/>
                </a:lnTo>
                <a:lnTo>
                  <a:pt x="1420179" y="70865"/>
                </a:lnTo>
                <a:lnTo>
                  <a:pt x="1420179" y="507"/>
                </a:lnTo>
                <a:close/>
              </a:path>
              <a:path w="1426845" h="230504">
                <a:moveTo>
                  <a:pt x="1292163" y="43433"/>
                </a:moveTo>
                <a:lnTo>
                  <a:pt x="1288607" y="43433"/>
                </a:lnTo>
                <a:lnTo>
                  <a:pt x="1288607" y="54864"/>
                </a:lnTo>
                <a:lnTo>
                  <a:pt x="1284543" y="78140"/>
                </a:lnTo>
                <a:lnTo>
                  <a:pt x="1273049" y="98774"/>
                </a:lnTo>
                <a:lnTo>
                  <a:pt x="1255174" y="115550"/>
                </a:lnTo>
                <a:lnTo>
                  <a:pt x="1231965" y="127253"/>
                </a:lnTo>
                <a:lnTo>
                  <a:pt x="1242379" y="143764"/>
                </a:lnTo>
                <a:lnTo>
                  <a:pt x="1268481" y="130016"/>
                </a:lnTo>
                <a:lnTo>
                  <a:pt x="1288512" y="109791"/>
                </a:lnTo>
                <a:lnTo>
                  <a:pt x="1299516" y="87967"/>
                </a:lnTo>
                <a:lnTo>
                  <a:pt x="1296850" y="83050"/>
                </a:lnTo>
                <a:lnTo>
                  <a:pt x="1292163" y="54864"/>
                </a:lnTo>
                <a:lnTo>
                  <a:pt x="1292163" y="43433"/>
                </a:lnTo>
                <a:close/>
              </a:path>
              <a:path w="1426845" h="230504">
                <a:moveTo>
                  <a:pt x="1309689" y="43433"/>
                </a:moveTo>
                <a:lnTo>
                  <a:pt x="1305879" y="43433"/>
                </a:lnTo>
                <a:lnTo>
                  <a:pt x="1305879" y="54864"/>
                </a:lnTo>
                <a:lnTo>
                  <a:pt x="1301351" y="84328"/>
                </a:lnTo>
                <a:lnTo>
                  <a:pt x="1299516" y="87967"/>
                </a:lnTo>
                <a:lnTo>
                  <a:pt x="1310038" y="107378"/>
                </a:lnTo>
                <a:lnTo>
                  <a:pt x="1330418" y="126658"/>
                </a:lnTo>
                <a:lnTo>
                  <a:pt x="1356679" y="139700"/>
                </a:lnTo>
                <a:lnTo>
                  <a:pt x="1367093" y="122935"/>
                </a:lnTo>
                <a:lnTo>
                  <a:pt x="1343765" y="112085"/>
                </a:lnTo>
                <a:lnTo>
                  <a:pt x="1325628" y="96329"/>
                </a:lnTo>
                <a:lnTo>
                  <a:pt x="1313872" y="76858"/>
                </a:lnTo>
                <a:lnTo>
                  <a:pt x="1309689" y="54864"/>
                </a:lnTo>
                <a:lnTo>
                  <a:pt x="1309689" y="43433"/>
                </a:lnTo>
                <a:close/>
              </a:path>
              <a:path w="1426845" h="230504">
                <a:moveTo>
                  <a:pt x="1399097" y="70865"/>
                </a:moveTo>
                <a:lnTo>
                  <a:pt x="1352615" y="70865"/>
                </a:lnTo>
                <a:lnTo>
                  <a:pt x="1352615" y="88391"/>
                </a:lnTo>
                <a:lnTo>
                  <a:pt x="1399097" y="88391"/>
                </a:lnTo>
                <a:lnTo>
                  <a:pt x="1399097" y="70865"/>
                </a:lnTo>
                <a:close/>
              </a:path>
              <a:path w="1426845" h="230504">
                <a:moveTo>
                  <a:pt x="1420179" y="70865"/>
                </a:moveTo>
                <a:lnTo>
                  <a:pt x="1410527" y="70865"/>
                </a:lnTo>
                <a:lnTo>
                  <a:pt x="1410527" y="88391"/>
                </a:lnTo>
                <a:lnTo>
                  <a:pt x="1420179" y="88391"/>
                </a:lnTo>
                <a:lnTo>
                  <a:pt x="1420179" y="70865"/>
                </a:lnTo>
                <a:close/>
              </a:path>
              <a:path w="1426845" h="230504">
                <a:moveTo>
                  <a:pt x="1305879" y="43433"/>
                </a:moveTo>
                <a:lnTo>
                  <a:pt x="1292163" y="43433"/>
                </a:lnTo>
                <a:lnTo>
                  <a:pt x="1292163" y="54864"/>
                </a:lnTo>
                <a:lnTo>
                  <a:pt x="1296850" y="83050"/>
                </a:lnTo>
                <a:lnTo>
                  <a:pt x="1299516" y="87967"/>
                </a:lnTo>
                <a:lnTo>
                  <a:pt x="1301351" y="84328"/>
                </a:lnTo>
                <a:lnTo>
                  <a:pt x="1305879" y="54864"/>
                </a:lnTo>
                <a:lnTo>
                  <a:pt x="1305879" y="43433"/>
                </a:lnTo>
                <a:close/>
              </a:path>
              <a:path w="1426845" h="230504">
                <a:moveTo>
                  <a:pt x="1288607" y="30988"/>
                </a:moveTo>
                <a:lnTo>
                  <a:pt x="1237807" y="30988"/>
                </a:lnTo>
                <a:lnTo>
                  <a:pt x="1237807" y="48006"/>
                </a:lnTo>
                <a:lnTo>
                  <a:pt x="1288607" y="48006"/>
                </a:lnTo>
                <a:lnTo>
                  <a:pt x="1288607" y="43433"/>
                </a:lnTo>
                <a:lnTo>
                  <a:pt x="1360235" y="43433"/>
                </a:lnTo>
                <a:lnTo>
                  <a:pt x="1360235" y="37338"/>
                </a:lnTo>
                <a:lnTo>
                  <a:pt x="1288607" y="37338"/>
                </a:lnTo>
                <a:lnTo>
                  <a:pt x="1288607" y="30988"/>
                </a:lnTo>
                <a:close/>
              </a:path>
              <a:path w="1426845" h="230504">
                <a:moveTo>
                  <a:pt x="1360235" y="43433"/>
                </a:moveTo>
                <a:lnTo>
                  <a:pt x="1309689" y="43433"/>
                </a:lnTo>
                <a:lnTo>
                  <a:pt x="1309689" y="48006"/>
                </a:lnTo>
                <a:lnTo>
                  <a:pt x="1360235" y="48006"/>
                </a:lnTo>
                <a:lnTo>
                  <a:pt x="1360235" y="43433"/>
                </a:lnTo>
                <a:close/>
              </a:path>
              <a:path w="1426845" h="230504">
                <a:moveTo>
                  <a:pt x="1309689" y="1777"/>
                </a:moveTo>
                <a:lnTo>
                  <a:pt x="1288607" y="1777"/>
                </a:lnTo>
                <a:lnTo>
                  <a:pt x="1288607" y="37338"/>
                </a:lnTo>
                <a:lnTo>
                  <a:pt x="1309689" y="37338"/>
                </a:lnTo>
                <a:lnTo>
                  <a:pt x="1309689" y="1777"/>
                </a:lnTo>
                <a:close/>
              </a:path>
              <a:path w="1426845" h="230504">
                <a:moveTo>
                  <a:pt x="1360235" y="30988"/>
                </a:moveTo>
                <a:lnTo>
                  <a:pt x="1309689" y="30988"/>
                </a:lnTo>
                <a:lnTo>
                  <a:pt x="1309689" y="37338"/>
                </a:lnTo>
                <a:lnTo>
                  <a:pt x="1360235" y="37338"/>
                </a:lnTo>
                <a:lnTo>
                  <a:pt x="1360235" y="30988"/>
                </a:lnTo>
                <a:close/>
              </a:path>
            </a:pathLst>
          </a:custGeom>
          <a:solidFill>
            <a:srgbClr val="2B615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162951" y="2678277"/>
            <a:ext cx="1837055" cy="283210"/>
          </a:xfrm>
          <a:custGeom>
            <a:avLst/>
            <a:gdLst/>
            <a:ahLst/>
            <a:cxnLst/>
            <a:rect l="l" t="t" r="r" b="b"/>
            <a:pathLst>
              <a:path w="1837055" h="283210">
                <a:moveTo>
                  <a:pt x="136921" y="33749"/>
                </a:moveTo>
                <a:lnTo>
                  <a:pt x="76524" y="33749"/>
                </a:lnTo>
                <a:lnTo>
                  <a:pt x="0" y="255422"/>
                </a:lnTo>
                <a:lnTo>
                  <a:pt x="50222" y="255422"/>
                </a:lnTo>
                <a:lnTo>
                  <a:pt x="66666" y="204874"/>
                </a:lnTo>
                <a:lnTo>
                  <a:pt x="47083" y="204874"/>
                </a:lnTo>
                <a:lnTo>
                  <a:pt x="47083" y="168290"/>
                </a:lnTo>
                <a:lnTo>
                  <a:pt x="78568" y="168290"/>
                </a:lnTo>
                <a:lnTo>
                  <a:pt x="105857" y="84405"/>
                </a:lnTo>
                <a:lnTo>
                  <a:pt x="154384" y="84405"/>
                </a:lnTo>
                <a:lnTo>
                  <a:pt x="136921" y="33749"/>
                </a:lnTo>
                <a:close/>
              </a:path>
              <a:path w="1837055" h="283210">
                <a:moveTo>
                  <a:pt x="154384" y="84405"/>
                </a:moveTo>
                <a:lnTo>
                  <a:pt x="107589" y="84405"/>
                </a:lnTo>
                <a:lnTo>
                  <a:pt x="163115" y="255422"/>
                </a:lnTo>
                <a:lnTo>
                  <a:pt x="213338" y="255422"/>
                </a:lnTo>
                <a:lnTo>
                  <a:pt x="195913" y="204874"/>
                </a:lnTo>
                <a:lnTo>
                  <a:pt x="165713" y="204874"/>
                </a:lnTo>
                <a:lnTo>
                  <a:pt x="165713" y="168290"/>
                </a:lnTo>
                <a:lnTo>
                  <a:pt x="183301" y="168290"/>
                </a:lnTo>
                <a:lnTo>
                  <a:pt x="154384" y="84405"/>
                </a:lnTo>
                <a:close/>
              </a:path>
              <a:path w="1837055" h="283210">
                <a:moveTo>
                  <a:pt x="78568" y="168290"/>
                </a:moveTo>
                <a:lnTo>
                  <a:pt x="47083" y="168290"/>
                </a:lnTo>
                <a:lnTo>
                  <a:pt x="47083" y="204874"/>
                </a:lnTo>
                <a:lnTo>
                  <a:pt x="66666" y="204874"/>
                </a:lnTo>
                <a:lnTo>
                  <a:pt x="78568" y="168290"/>
                </a:lnTo>
                <a:close/>
              </a:path>
              <a:path w="1837055" h="283210">
                <a:moveTo>
                  <a:pt x="134825" y="168290"/>
                </a:moveTo>
                <a:lnTo>
                  <a:pt x="78568" y="168290"/>
                </a:lnTo>
                <a:lnTo>
                  <a:pt x="66666" y="204874"/>
                </a:lnTo>
                <a:lnTo>
                  <a:pt x="146703" y="204874"/>
                </a:lnTo>
                <a:lnTo>
                  <a:pt x="134825" y="168290"/>
                </a:lnTo>
                <a:close/>
              </a:path>
              <a:path w="1837055" h="283210">
                <a:moveTo>
                  <a:pt x="183301" y="168290"/>
                </a:moveTo>
                <a:lnTo>
                  <a:pt x="165713" y="168290"/>
                </a:lnTo>
                <a:lnTo>
                  <a:pt x="165713" y="204874"/>
                </a:lnTo>
                <a:lnTo>
                  <a:pt x="195913" y="204874"/>
                </a:lnTo>
                <a:lnTo>
                  <a:pt x="183301" y="168290"/>
                </a:lnTo>
                <a:close/>
              </a:path>
              <a:path w="1837055" h="283210">
                <a:moveTo>
                  <a:pt x="286886" y="33749"/>
                </a:moveTo>
                <a:lnTo>
                  <a:pt x="240019" y="33749"/>
                </a:lnTo>
                <a:lnTo>
                  <a:pt x="240019" y="255422"/>
                </a:lnTo>
                <a:lnTo>
                  <a:pt x="286886" y="255422"/>
                </a:lnTo>
                <a:lnTo>
                  <a:pt x="286886" y="33749"/>
                </a:lnTo>
                <a:close/>
              </a:path>
              <a:path w="1837055" h="283210">
                <a:moveTo>
                  <a:pt x="536439" y="181051"/>
                </a:moveTo>
                <a:lnTo>
                  <a:pt x="496206" y="181051"/>
                </a:lnTo>
                <a:lnTo>
                  <a:pt x="496206" y="282854"/>
                </a:lnTo>
                <a:lnTo>
                  <a:pt x="536439" y="282854"/>
                </a:lnTo>
                <a:lnTo>
                  <a:pt x="536439" y="181051"/>
                </a:lnTo>
                <a:close/>
              </a:path>
              <a:path w="1837055" h="283210">
                <a:moveTo>
                  <a:pt x="644338" y="169164"/>
                </a:moveTo>
                <a:lnTo>
                  <a:pt x="389221" y="169164"/>
                </a:lnTo>
                <a:lnTo>
                  <a:pt x="389221" y="202082"/>
                </a:lnTo>
                <a:lnTo>
                  <a:pt x="496206" y="202082"/>
                </a:lnTo>
                <a:lnTo>
                  <a:pt x="496206" y="181051"/>
                </a:lnTo>
                <a:lnTo>
                  <a:pt x="644338" y="181051"/>
                </a:lnTo>
                <a:lnTo>
                  <a:pt x="644338" y="169164"/>
                </a:lnTo>
                <a:close/>
              </a:path>
              <a:path w="1837055" h="283210">
                <a:moveTo>
                  <a:pt x="644338" y="181051"/>
                </a:moveTo>
                <a:lnTo>
                  <a:pt x="536439" y="181051"/>
                </a:lnTo>
                <a:lnTo>
                  <a:pt x="536439" y="202082"/>
                </a:lnTo>
                <a:lnTo>
                  <a:pt x="644338" y="202082"/>
                </a:lnTo>
                <a:lnTo>
                  <a:pt x="644338" y="181051"/>
                </a:lnTo>
                <a:close/>
              </a:path>
              <a:path w="1837055" h="283210">
                <a:moveTo>
                  <a:pt x="501082" y="50901"/>
                </a:moveTo>
                <a:lnTo>
                  <a:pt x="495901" y="50901"/>
                </a:lnTo>
                <a:lnTo>
                  <a:pt x="495901" y="57607"/>
                </a:lnTo>
                <a:lnTo>
                  <a:pt x="490191" y="77876"/>
                </a:lnTo>
                <a:lnTo>
                  <a:pt x="472850" y="97459"/>
                </a:lnTo>
                <a:lnTo>
                  <a:pt x="443566" y="113499"/>
                </a:lnTo>
                <a:lnTo>
                  <a:pt x="402022" y="123139"/>
                </a:lnTo>
                <a:lnTo>
                  <a:pt x="416043" y="154838"/>
                </a:lnTo>
                <a:lnTo>
                  <a:pt x="465597" y="142560"/>
                </a:lnTo>
                <a:lnTo>
                  <a:pt x="501806" y="120624"/>
                </a:lnTo>
                <a:lnTo>
                  <a:pt x="516477" y="101376"/>
                </a:lnTo>
                <a:lnTo>
                  <a:pt x="508626" y="91016"/>
                </a:lnTo>
                <a:lnTo>
                  <a:pt x="501082" y="57607"/>
                </a:lnTo>
                <a:lnTo>
                  <a:pt x="501082" y="50901"/>
                </a:lnTo>
                <a:close/>
              </a:path>
              <a:path w="1837055" h="283210">
                <a:moveTo>
                  <a:pt x="536744" y="50901"/>
                </a:moveTo>
                <a:lnTo>
                  <a:pt x="531562" y="50901"/>
                </a:lnTo>
                <a:lnTo>
                  <a:pt x="531562" y="57607"/>
                </a:lnTo>
                <a:lnTo>
                  <a:pt x="524014" y="91487"/>
                </a:lnTo>
                <a:lnTo>
                  <a:pt x="516477" y="101376"/>
                </a:lnTo>
                <a:lnTo>
                  <a:pt x="530800" y="120281"/>
                </a:lnTo>
                <a:lnTo>
                  <a:pt x="566919" y="142517"/>
                </a:lnTo>
                <a:lnTo>
                  <a:pt x="616297" y="154838"/>
                </a:lnTo>
                <a:lnTo>
                  <a:pt x="630622" y="123139"/>
                </a:lnTo>
                <a:lnTo>
                  <a:pt x="589208" y="113414"/>
                </a:lnTo>
                <a:lnTo>
                  <a:pt x="559909" y="97231"/>
                </a:lnTo>
                <a:lnTo>
                  <a:pt x="542497" y="77619"/>
                </a:lnTo>
                <a:lnTo>
                  <a:pt x="536744" y="57607"/>
                </a:lnTo>
                <a:lnTo>
                  <a:pt x="536744" y="50901"/>
                </a:lnTo>
                <a:close/>
              </a:path>
              <a:path w="1837055" h="283210">
                <a:moveTo>
                  <a:pt x="531562" y="50901"/>
                </a:moveTo>
                <a:lnTo>
                  <a:pt x="501082" y="50901"/>
                </a:lnTo>
                <a:lnTo>
                  <a:pt x="501082" y="57607"/>
                </a:lnTo>
                <a:lnTo>
                  <a:pt x="508626" y="91016"/>
                </a:lnTo>
                <a:lnTo>
                  <a:pt x="516477" y="101376"/>
                </a:lnTo>
                <a:lnTo>
                  <a:pt x="524014" y="91487"/>
                </a:lnTo>
                <a:lnTo>
                  <a:pt x="531562" y="57607"/>
                </a:lnTo>
                <a:lnTo>
                  <a:pt x="531562" y="50901"/>
                </a:lnTo>
                <a:close/>
              </a:path>
              <a:path w="1837055" h="283210">
                <a:moveTo>
                  <a:pt x="496206" y="32613"/>
                </a:moveTo>
                <a:lnTo>
                  <a:pt x="412081" y="32613"/>
                </a:lnTo>
                <a:lnTo>
                  <a:pt x="412081" y="64617"/>
                </a:lnTo>
                <a:lnTo>
                  <a:pt x="493926" y="64617"/>
                </a:lnTo>
                <a:lnTo>
                  <a:pt x="495901" y="57607"/>
                </a:lnTo>
                <a:lnTo>
                  <a:pt x="495901" y="50901"/>
                </a:lnTo>
                <a:lnTo>
                  <a:pt x="621174" y="50901"/>
                </a:lnTo>
                <a:lnTo>
                  <a:pt x="621174" y="43586"/>
                </a:lnTo>
                <a:lnTo>
                  <a:pt x="496206" y="43586"/>
                </a:lnTo>
                <a:lnTo>
                  <a:pt x="496206" y="32613"/>
                </a:lnTo>
                <a:close/>
              </a:path>
              <a:path w="1837055" h="283210">
                <a:moveTo>
                  <a:pt x="621174" y="50901"/>
                </a:moveTo>
                <a:lnTo>
                  <a:pt x="536744" y="50901"/>
                </a:lnTo>
                <a:lnTo>
                  <a:pt x="536744" y="57607"/>
                </a:lnTo>
                <a:lnTo>
                  <a:pt x="538759" y="64617"/>
                </a:lnTo>
                <a:lnTo>
                  <a:pt x="621174" y="64617"/>
                </a:lnTo>
                <a:lnTo>
                  <a:pt x="621174" y="50901"/>
                </a:lnTo>
                <a:close/>
              </a:path>
              <a:path w="1837055" h="283210">
                <a:moveTo>
                  <a:pt x="536439" y="914"/>
                </a:moveTo>
                <a:lnTo>
                  <a:pt x="496206" y="914"/>
                </a:lnTo>
                <a:lnTo>
                  <a:pt x="496206" y="43586"/>
                </a:lnTo>
                <a:lnTo>
                  <a:pt x="536439" y="43586"/>
                </a:lnTo>
                <a:lnTo>
                  <a:pt x="536439" y="914"/>
                </a:lnTo>
                <a:close/>
              </a:path>
              <a:path w="1837055" h="283210">
                <a:moveTo>
                  <a:pt x="621174" y="32613"/>
                </a:moveTo>
                <a:lnTo>
                  <a:pt x="536439" y="32613"/>
                </a:lnTo>
                <a:lnTo>
                  <a:pt x="536439" y="43586"/>
                </a:lnTo>
                <a:lnTo>
                  <a:pt x="621174" y="43586"/>
                </a:lnTo>
                <a:lnTo>
                  <a:pt x="621174" y="32613"/>
                </a:lnTo>
                <a:close/>
              </a:path>
              <a:path w="1837055" h="283210">
                <a:moveTo>
                  <a:pt x="759834" y="192024"/>
                </a:moveTo>
                <a:lnTo>
                  <a:pt x="719295" y="192024"/>
                </a:lnTo>
                <a:lnTo>
                  <a:pt x="719295" y="277672"/>
                </a:lnTo>
                <a:lnTo>
                  <a:pt x="911929" y="277672"/>
                </a:lnTo>
                <a:lnTo>
                  <a:pt x="911929" y="266700"/>
                </a:lnTo>
                <a:lnTo>
                  <a:pt x="759834" y="266700"/>
                </a:lnTo>
                <a:lnTo>
                  <a:pt x="759834" y="192024"/>
                </a:lnTo>
                <a:close/>
              </a:path>
              <a:path w="1837055" h="283210">
                <a:moveTo>
                  <a:pt x="911929" y="245364"/>
                </a:moveTo>
                <a:lnTo>
                  <a:pt x="759834" y="245364"/>
                </a:lnTo>
                <a:lnTo>
                  <a:pt x="759834" y="266700"/>
                </a:lnTo>
                <a:lnTo>
                  <a:pt x="911929" y="266700"/>
                </a:lnTo>
                <a:lnTo>
                  <a:pt x="911929" y="245364"/>
                </a:lnTo>
                <a:close/>
              </a:path>
              <a:path w="1837055" h="283210">
                <a:moveTo>
                  <a:pt x="905528" y="609"/>
                </a:moveTo>
                <a:lnTo>
                  <a:pt x="864990" y="609"/>
                </a:lnTo>
                <a:lnTo>
                  <a:pt x="864990" y="209397"/>
                </a:lnTo>
                <a:lnTo>
                  <a:pt x="905528" y="209397"/>
                </a:lnTo>
                <a:lnTo>
                  <a:pt x="905528" y="115519"/>
                </a:lnTo>
                <a:lnTo>
                  <a:pt x="885411" y="115519"/>
                </a:lnTo>
                <a:lnTo>
                  <a:pt x="885411" y="82296"/>
                </a:lnTo>
                <a:lnTo>
                  <a:pt x="905528" y="82296"/>
                </a:lnTo>
                <a:lnTo>
                  <a:pt x="905528" y="609"/>
                </a:lnTo>
                <a:close/>
              </a:path>
              <a:path w="1837055" h="283210">
                <a:moveTo>
                  <a:pt x="740022" y="55473"/>
                </a:moveTo>
                <a:lnTo>
                  <a:pt x="732707" y="55473"/>
                </a:lnTo>
                <a:lnTo>
                  <a:pt x="732707" y="66446"/>
                </a:lnTo>
                <a:lnTo>
                  <a:pt x="728944" y="91740"/>
                </a:lnTo>
                <a:lnTo>
                  <a:pt x="717238" y="115176"/>
                </a:lnTo>
                <a:lnTo>
                  <a:pt x="696959" y="134897"/>
                </a:lnTo>
                <a:lnTo>
                  <a:pt x="667479" y="149047"/>
                </a:lnTo>
                <a:lnTo>
                  <a:pt x="686987" y="180746"/>
                </a:lnTo>
                <a:lnTo>
                  <a:pt x="721905" y="163058"/>
                </a:lnTo>
                <a:lnTo>
                  <a:pt x="746423" y="136626"/>
                </a:lnTo>
                <a:lnTo>
                  <a:pt x="753460" y="120590"/>
                </a:lnTo>
                <a:lnTo>
                  <a:pt x="744903" y="102193"/>
                </a:lnTo>
                <a:lnTo>
                  <a:pt x="740022" y="66446"/>
                </a:lnTo>
                <a:lnTo>
                  <a:pt x="740022" y="55473"/>
                </a:lnTo>
                <a:close/>
              </a:path>
              <a:path w="1837055" h="283210">
                <a:moveTo>
                  <a:pt x="773245" y="55473"/>
                </a:moveTo>
                <a:lnTo>
                  <a:pt x="765625" y="55473"/>
                </a:lnTo>
                <a:lnTo>
                  <a:pt x="765625" y="66446"/>
                </a:lnTo>
                <a:lnTo>
                  <a:pt x="760882" y="103679"/>
                </a:lnTo>
                <a:lnTo>
                  <a:pt x="753460" y="120590"/>
                </a:lnTo>
                <a:lnTo>
                  <a:pt x="759643" y="133883"/>
                </a:lnTo>
                <a:lnTo>
                  <a:pt x="784385" y="159286"/>
                </a:lnTo>
                <a:lnTo>
                  <a:pt x="819270" y="176174"/>
                </a:lnTo>
                <a:lnTo>
                  <a:pt x="838777" y="144475"/>
                </a:lnTo>
                <a:lnTo>
                  <a:pt x="809250" y="130954"/>
                </a:lnTo>
                <a:lnTo>
                  <a:pt x="788866" y="112204"/>
                </a:lnTo>
                <a:lnTo>
                  <a:pt x="777055" y="90082"/>
                </a:lnTo>
                <a:lnTo>
                  <a:pt x="773245" y="66446"/>
                </a:lnTo>
                <a:lnTo>
                  <a:pt x="773245" y="55473"/>
                </a:lnTo>
                <a:close/>
              </a:path>
              <a:path w="1837055" h="283210">
                <a:moveTo>
                  <a:pt x="765625" y="55473"/>
                </a:moveTo>
                <a:lnTo>
                  <a:pt x="740022" y="55473"/>
                </a:lnTo>
                <a:lnTo>
                  <a:pt x="740022" y="66446"/>
                </a:lnTo>
                <a:lnTo>
                  <a:pt x="744903" y="102193"/>
                </a:lnTo>
                <a:lnTo>
                  <a:pt x="753460" y="120590"/>
                </a:lnTo>
                <a:lnTo>
                  <a:pt x="760882" y="103679"/>
                </a:lnTo>
                <a:lnTo>
                  <a:pt x="765625" y="66446"/>
                </a:lnTo>
                <a:lnTo>
                  <a:pt x="765625" y="55473"/>
                </a:lnTo>
                <a:close/>
              </a:path>
              <a:path w="1837055" h="283210">
                <a:moveTo>
                  <a:pt x="864990" y="82296"/>
                </a:moveTo>
                <a:lnTo>
                  <a:pt x="819879" y="82296"/>
                </a:lnTo>
                <a:lnTo>
                  <a:pt x="819879" y="115519"/>
                </a:lnTo>
                <a:lnTo>
                  <a:pt x="864990" y="115519"/>
                </a:lnTo>
                <a:lnTo>
                  <a:pt x="864990" y="82296"/>
                </a:lnTo>
                <a:close/>
              </a:path>
              <a:path w="1837055" h="283210">
                <a:moveTo>
                  <a:pt x="905528" y="82296"/>
                </a:moveTo>
                <a:lnTo>
                  <a:pt x="885411" y="82296"/>
                </a:lnTo>
                <a:lnTo>
                  <a:pt x="885411" y="115519"/>
                </a:lnTo>
                <a:lnTo>
                  <a:pt x="905528" y="115519"/>
                </a:lnTo>
                <a:lnTo>
                  <a:pt x="905528" y="82296"/>
                </a:lnTo>
                <a:close/>
              </a:path>
              <a:path w="1837055" h="283210">
                <a:moveTo>
                  <a:pt x="732707" y="33528"/>
                </a:moveTo>
                <a:lnTo>
                  <a:pt x="677233" y="33528"/>
                </a:lnTo>
                <a:lnTo>
                  <a:pt x="677233" y="65227"/>
                </a:lnTo>
                <a:lnTo>
                  <a:pt x="732707" y="65227"/>
                </a:lnTo>
                <a:lnTo>
                  <a:pt x="732707" y="55473"/>
                </a:lnTo>
                <a:lnTo>
                  <a:pt x="828719" y="55473"/>
                </a:lnTo>
                <a:lnTo>
                  <a:pt x="828719" y="45415"/>
                </a:lnTo>
                <a:lnTo>
                  <a:pt x="732707" y="45415"/>
                </a:lnTo>
                <a:lnTo>
                  <a:pt x="732707" y="33528"/>
                </a:lnTo>
                <a:close/>
              </a:path>
              <a:path w="1837055" h="283210">
                <a:moveTo>
                  <a:pt x="828719" y="55473"/>
                </a:moveTo>
                <a:lnTo>
                  <a:pt x="773245" y="55473"/>
                </a:lnTo>
                <a:lnTo>
                  <a:pt x="773245" y="65227"/>
                </a:lnTo>
                <a:lnTo>
                  <a:pt x="828719" y="65227"/>
                </a:lnTo>
                <a:lnTo>
                  <a:pt x="828719" y="55473"/>
                </a:lnTo>
                <a:close/>
              </a:path>
              <a:path w="1837055" h="283210">
                <a:moveTo>
                  <a:pt x="773245" y="2438"/>
                </a:moveTo>
                <a:lnTo>
                  <a:pt x="732707" y="2438"/>
                </a:lnTo>
                <a:lnTo>
                  <a:pt x="732707" y="45415"/>
                </a:lnTo>
                <a:lnTo>
                  <a:pt x="773245" y="45415"/>
                </a:lnTo>
                <a:lnTo>
                  <a:pt x="773245" y="2438"/>
                </a:lnTo>
                <a:close/>
              </a:path>
              <a:path w="1837055" h="283210">
                <a:moveTo>
                  <a:pt x="828719" y="33528"/>
                </a:moveTo>
                <a:lnTo>
                  <a:pt x="773245" y="33528"/>
                </a:lnTo>
                <a:lnTo>
                  <a:pt x="773245" y="45415"/>
                </a:lnTo>
                <a:lnTo>
                  <a:pt x="828719" y="45415"/>
                </a:lnTo>
                <a:lnTo>
                  <a:pt x="828719" y="33528"/>
                </a:lnTo>
                <a:close/>
              </a:path>
              <a:path w="1837055" h="283210">
                <a:moveTo>
                  <a:pt x="1257075" y="0"/>
                </a:moveTo>
                <a:lnTo>
                  <a:pt x="1216841" y="0"/>
                </a:lnTo>
                <a:lnTo>
                  <a:pt x="1216841" y="283159"/>
                </a:lnTo>
                <a:lnTo>
                  <a:pt x="1257075" y="283159"/>
                </a:lnTo>
                <a:lnTo>
                  <a:pt x="1257075" y="121005"/>
                </a:lnTo>
                <a:lnTo>
                  <a:pt x="1236958" y="121005"/>
                </a:lnTo>
                <a:lnTo>
                  <a:pt x="1236958" y="88392"/>
                </a:lnTo>
                <a:lnTo>
                  <a:pt x="1257075" y="88392"/>
                </a:lnTo>
                <a:lnTo>
                  <a:pt x="1257075" y="0"/>
                </a:lnTo>
                <a:close/>
              </a:path>
              <a:path w="1837055" h="283210">
                <a:moveTo>
                  <a:pt x="1094311" y="21945"/>
                </a:moveTo>
                <a:lnTo>
                  <a:pt x="1085777" y="21945"/>
                </a:lnTo>
                <a:lnTo>
                  <a:pt x="1085777" y="62788"/>
                </a:lnTo>
                <a:lnTo>
                  <a:pt x="1081691" y="102674"/>
                </a:lnTo>
                <a:lnTo>
                  <a:pt x="1069064" y="139825"/>
                </a:lnTo>
                <a:lnTo>
                  <a:pt x="1047458" y="171016"/>
                </a:lnTo>
                <a:lnTo>
                  <a:pt x="1016283" y="193243"/>
                </a:lnTo>
                <a:lnTo>
                  <a:pt x="1041581" y="225856"/>
                </a:lnTo>
                <a:lnTo>
                  <a:pt x="1076004" y="199177"/>
                </a:lnTo>
                <a:lnTo>
                  <a:pt x="1100026" y="161010"/>
                </a:lnTo>
                <a:lnTo>
                  <a:pt x="1106439" y="139825"/>
                </a:lnTo>
                <a:lnTo>
                  <a:pt x="1098617" y="113609"/>
                </a:lnTo>
                <a:lnTo>
                  <a:pt x="1094311" y="62788"/>
                </a:lnTo>
                <a:lnTo>
                  <a:pt x="1094311" y="21945"/>
                </a:lnTo>
                <a:close/>
              </a:path>
              <a:path w="1837055" h="283210">
                <a:moveTo>
                  <a:pt x="1126620" y="21945"/>
                </a:moveTo>
                <a:lnTo>
                  <a:pt x="1118695" y="21945"/>
                </a:lnTo>
                <a:lnTo>
                  <a:pt x="1118695" y="62788"/>
                </a:lnTo>
                <a:lnTo>
                  <a:pt x="1114104" y="114500"/>
                </a:lnTo>
                <a:lnTo>
                  <a:pt x="1106439" y="139825"/>
                </a:lnTo>
                <a:lnTo>
                  <a:pt x="1112066" y="158686"/>
                </a:lnTo>
                <a:lnTo>
                  <a:pt x="1135459" y="195362"/>
                </a:lnTo>
                <a:lnTo>
                  <a:pt x="1169597" y="220980"/>
                </a:lnTo>
                <a:lnTo>
                  <a:pt x="1193676" y="188671"/>
                </a:lnTo>
                <a:lnTo>
                  <a:pt x="1163525" y="167801"/>
                </a:lnTo>
                <a:lnTo>
                  <a:pt x="1142660" y="138074"/>
                </a:lnTo>
                <a:lnTo>
                  <a:pt x="1130540" y="102174"/>
                </a:lnTo>
                <a:lnTo>
                  <a:pt x="1126620" y="62788"/>
                </a:lnTo>
                <a:lnTo>
                  <a:pt x="1126620" y="21945"/>
                </a:lnTo>
                <a:close/>
              </a:path>
              <a:path w="1837055" h="283210">
                <a:moveTo>
                  <a:pt x="1118695" y="21945"/>
                </a:moveTo>
                <a:lnTo>
                  <a:pt x="1094311" y="21945"/>
                </a:lnTo>
                <a:lnTo>
                  <a:pt x="1094311" y="62788"/>
                </a:lnTo>
                <a:lnTo>
                  <a:pt x="1098617" y="113609"/>
                </a:lnTo>
                <a:lnTo>
                  <a:pt x="1106439" y="139825"/>
                </a:lnTo>
                <a:lnTo>
                  <a:pt x="1114104" y="114500"/>
                </a:lnTo>
                <a:lnTo>
                  <a:pt x="1118695" y="62788"/>
                </a:lnTo>
                <a:lnTo>
                  <a:pt x="1118695" y="21945"/>
                </a:lnTo>
                <a:close/>
              </a:path>
              <a:path w="1837055" h="283210">
                <a:moveTo>
                  <a:pt x="1216841" y="88392"/>
                </a:moveTo>
                <a:lnTo>
                  <a:pt x="1162587" y="88392"/>
                </a:lnTo>
                <a:lnTo>
                  <a:pt x="1162587" y="121005"/>
                </a:lnTo>
                <a:lnTo>
                  <a:pt x="1216841" y="121005"/>
                </a:lnTo>
                <a:lnTo>
                  <a:pt x="1216841" y="88392"/>
                </a:lnTo>
                <a:close/>
              </a:path>
              <a:path w="1837055" h="283210">
                <a:moveTo>
                  <a:pt x="1257075" y="88392"/>
                </a:moveTo>
                <a:lnTo>
                  <a:pt x="1236958" y="88392"/>
                </a:lnTo>
                <a:lnTo>
                  <a:pt x="1236958" y="121005"/>
                </a:lnTo>
                <a:lnTo>
                  <a:pt x="1257075" y="121005"/>
                </a:lnTo>
                <a:lnTo>
                  <a:pt x="1257075" y="88392"/>
                </a:lnTo>
                <a:close/>
              </a:path>
              <a:path w="1837055" h="283210">
                <a:moveTo>
                  <a:pt x="1535028" y="0"/>
                </a:moveTo>
                <a:lnTo>
                  <a:pt x="1494185" y="0"/>
                </a:lnTo>
                <a:lnTo>
                  <a:pt x="1494185" y="283159"/>
                </a:lnTo>
                <a:lnTo>
                  <a:pt x="1535028" y="283159"/>
                </a:lnTo>
                <a:lnTo>
                  <a:pt x="1535028" y="0"/>
                </a:lnTo>
                <a:close/>
              </a:path>
              <a:path w="1837055" h="283210">
                <a:moveTo>
                  <a:pt x="1354892" y="22555"/>
                </a:moveTo>
                <a:lnTo>
                  <a:pt x="1314658" y="22555"/>
                </a:lnTo>
                <a:lnTo>
                  <a:pt x="1314658" y="217322"/>
                </a:lnTo>
                <a:lnTo>
                  <a:pt x="1453342" y="217322"/>
                </a:lnTo>
                <a:lnTo>
                  <a:pt x="1453342" y="184708"/>
                </a:lnTo>
                <a:lnTo>
                  <a:pt x="1354892" y="184708"/>
                </a:lnTo>
                <a:lnTo>
                  <a:pt x="1354892" y="122529"/>
                </a:lnTo>
                <a:lnTo>
                  <a:pt x="1453342" y="122529"/>
                </a:lnTo>
                <a:lnTo>
                  <a:pt x="1453342" y="91135"/>
                </a:lnTo>
                <a:lnTo>
                  <a:pt x="1354892" y="91135"/>
                </a:lnTo>
                <a:lnTo>
                  <a:pt x="1354892" y="22555"/>
                </a:lnTo>
                <a:close/>
              </a:path>
              <a:path w="1837055" h="283210">
                <a:moveTo>
                  <a:pt x="1453342" y="122529"/>
                </a:moveTo>
                <a:lnTo>
                  <a:pt x="1413108" y="122529"/>
                </a:lnTo>
                <a:lnTo>
                  <a:pt x="1413108" y="184708"/>
                </a:lnTo>
                <a:lnTo>
                  <a:pt x="1453342" y="184708"/>
                </a:lnTo>
                <a:lnTo>
                  <a:pt x="1453342" y="122529"/>
                </a:lnTo>
                <a:close/>
              </a:path>
              <a:path w="1837055" h="283210">
                <a:moveTo>
                  <a:pt x="1453342" y="22555"/>
                </a:moveTo>
                <a:lnTo>
                  <a:pt x="1413108" y="22555"/>
                </a:lnTo>
                <a:lnTo>
                  <a:pt x="1413108" y="91135"/>
                </a:lnTo>
                <a:lnTo>
                  <a:pt x="1453342" y="91135"/>
                </a:lnTo>
                <a:lnTo>
                  <a:pt x="1453342" y="22555"/>
                </a:lnTo>
                <a:close/>
              </a:path>
              <a:path w="1837055" h="283210">
                <a:moveTo>
                  <a:pt x="1694110" y="16459"/>
                </a:moveTo>
                <a:lnTo>
                  <a:pt x="1685881" y="16459"/>
                </a:lnTo>
                <a:lnTo>
                  <a:pt x="1685881" y="36880"/>
                </a:lnTo>
                <a:lnTo>
                  <a:pt x="1679408" y="67489"/>
                </a:lnTo>
                <a:lnTo>
                  <a:pt x="1660392" y="96126"/>
                </a:lnTo>
                <a:lnTo>
                  <a:pt x="1629431" y="119219"/>
                </a:lnTo>
                <a:lnTo>
                  <a:pt x="1587125" y="133197"/>
                </a:lnTo>
                <a:lnTo>
                  <a:pt x="1604499" y="166725"/>
                </a:lnTo>
                <a:lnTo>
                  <a:pt x="1653600" y="149009"/>
                </a:lnTo>
                <a:lnTo>
                  <a:pt x="1690300" y="119405"/>
                </a:lnTo>
                <a:lnTo>
                  <a:pt x="1707525" y="90623"/>
                </a:lnTo>
                <a:lnTo>
                  <a:pt x="1702016" y="81386"/>
                </a:lnTo>
                <a:lnTo>
                  <a:pt x="1694110" y="36880"/>
                </a:lnTo>
                <a:lnTo>
                  <a:pt x="1694110" y="16459"/>
                </a:lnTo>
                <a:close/>
              </a:path>
              <a:path w="1837055" h="283210">
                <a:moveTo>
                  <a:pt x="1729162" y="16459"/>
                </a:moveTo>
                <a:lnTo>
                  <a:pt x="1721237" y="16459"/>
                </a:lnTo>
                <a:lnTo>
                  <a:pt x="1721237" y="36880"/>
                </a:lnTo>
                <a:lnTo>
                  <a:pt x="1713284" y="81000"/>
                </a:lnTo>
                <a:lnTo>
                  <a:pt x="1707525" y="90623"/>
                </a:lnTo>
                <a:lnTo>
                  <a:pt x="1724895" y="119748"/>
                </a:lnTo>
                <a:lnTo>
                  <a:pt x="1761490" y="149137"/>
                </a:lnTo>
                <a:lnTo>
                  <a:pt x="1810544" y="166725"/>
                </a:lnTo>
                <a:lnTo>
                  <a:pt x="1827917" y="133197"/>
                </a:lnTo>
                <a:lnTo>
                  <a:pt x="1785483" y="119348"/>
                </a:lnTo>
                <a:lnTo>
                  <a:pt x="1754537" y="96469"/>
                </a:lnTo>
                <a:lnTo>
                  <a:pt x="1735591" y="67875"/>
                </a:lnTo>
                <a:lnTo>
                  <a:pt x="1729162" y="36880"/>
                </a:lnTo>
                <a:lnTo>
                  <a:pt x="1729162" y="16459"/>
                </a:lnTo>
                <a:close/>
              </a:path>
              <a:path w="1837055" h="283210">
                <a:moveTo>
                  <a:pt x="1721237" y="16459"/>
                </a:moveTo>
                <a:lnTo>
                  <a:pt x="1694110" y="16459"/>
                </a:lnTo>
                <a:lnTo>
                  <a:pt x="1694110" y="36880"/>
                </a:lnTo>
                <a:lnTo>
                  <a:pt x="1702016" y="81386"/>
                </a:lnTo>
                <a:lnTo>
                  <a:pt x="1707525" y="90623"/>
                </a:lnTo>
                <a:lnTo>
                  <a:pt x="1713284" y="81000"/>
                </a:lnTo>
                <a:lnTo>
                  <a:pt x="1721237" y="36880"/>
                </a:lnTo>
                <a:lnTo>
                  <a:pt x="1721237" y="16459"/>
                </a:lnTo>
                <a:close/>
              </a:path>
              <a:path w="1837055" h="283210">
                <a:moveTo>
                  <a:pt x="1836757" y="215188"/>
                </a:moveTo>
                <a:lnTo>
                  <a:pt x="1581334" y="215188"/>
                </a:lnTo>
                <a:lnTo>
                  <a:pt x="1581334" y="248107"/>
                </a:lnTo>
                <a:lnTo>
                  <a:pt x="1836757" y="248107"/>
                </a:lnTo>
                <a:lnTo>
                  <a:pt x="1836757" y="215188"/>
                </a:lnTo>
                <a:close/>
              </a:path>
            </a:pathLst>
          </a:custGeom>
          <a:solidFill>
            <a:srgbClr val="07373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69900" y="2032000"/>
            <a:ext cx="3365500" cy="304800"/>
          </a:xfrm>
          <a:custGeom>
            <a:avLst/>
            <a:gdLst/>
            <a:ahLst/>
            <a:cxnLst/>
            <a:rect l="l" t="t" r="r" b="b"/>
            <a:pathLst>
              <a:path w="3365500" h="304800">
                <a:moveTo>
                  <a:pt x="3365500" y="0"/>
                </a:moveTo>
                <a:lnTo>
                  <a:pt x="0" y="0"/>
                </a:lnTo>
                <a:lnTo>
                  <a:pt x="0" y="304800"/>
                </a:lnTo>
                <a:lnTo>
                  <a:pt x="3365500" y="304800"/>
                </a:lnTo>
                <a:lnTo>
                  <a:pt x="3365500" y="0"/>
                </a:lnTo>
                <a:close/>
              </a:path>
            </a:pathLst>
          </a:custGeom>
          <a:solidFill>
            <a:srgbClr val="B0D5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572000" y="2032000"/>
            <a:ext cx="3390900" cy="304800"/>
          </a:xfrm>
          <a:custGeom>
            <a:avLst/>
            <a:gdLst/>
            <a:ahLst/>
            <a:cxnLst/>
            <a:rect l="l" t="t" r="r" b="b"/>
            <a:pathLst>
              <a:path w="3390900" h="304800">
                <a:moveTo>
                  <a:pt x="3390900" y="0"/>
                </a:moveTo>
                <a:lnTo>
                  <a:pt x="0" y="0"/>
                </a:lnTo>
                <a:lnTo>
                  <a:pt x="0" y="304800"/>
                </a:lnTo>
                <a:lnTo>
                  <a:pt x="3390900" y="304800"/>
                </a:lnTo>
                <a:lnTo>
                  <a:pt x="3390900" y="0"/>
                </a:lnTo>
                <a:close/>
              </a:path>
            </a:pathLst>
          </a:custGeom>
          <a:solidFill>
            <a:srgbClr val="B0D5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8877300" y="2032000"/>
            <a:ext cx="3352800" cy="304800"/>
          </a:xfrm>
          <a:custGeom>
            <a:avLst/>
            <a:gdLst/>
            <a:ahLst/>
            <a:cxnLst/>
            <a:rect l="l" t="t" r="r" b="b"/>
            <a:pathLst>
              <a:path w="3352800" h="304800">
                <a:moveTo>
                  <a:pt x="3352800" y="0"/>
                </a:moveTo>
                <a:lnTo>
                  <a:pt x="0" y="0"/>
                </a:lnTo>
                <a:lnTo>
                  <a:pt x="0" y="304800"/>
                </a:lnTo>
                <a:lnTo>
                  <a:pt x="3352800" y="304800"/>
                </a:lnTo>
                <a:lnTo>
                  <a:pt x="3352800" y="0"/>
                </a:lnTo>
                <a:close/>
              </a:path>
            </a:pathLst>
          </a:custGeom>
          <a:solidFill>
            <a:srgbClr val="B0D5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8877300" y="5702300"/>
            <a:ext cx="3352800" cy="304800"/>
          </a:xfrm>
          <a:custGeom>
            <a:avLst/>
            <a:gdLst/>
            <a:ahLst/>
            <a:cxnLst/>
            <a:rect l="l" t="t" r="r" b="b"/>
            <a:pathLst>
              <a:path w="3352800" h="304800">
                <a:moveTo>
                  <a:pt x="3352800" y="0"/>
                </a:moveTo>
                <a:lnTo>
                  <a:pt x="0" y="0"/>
                </a:lnTo>
                <a:lnTo>
                  <a:pt x="0" y="304800"/>
                </a:lnTo>
                <a:lnTo>
                  <a:pt x="3352800" y="304800"/>
                </a:lnTo>
                <a:lnTo>
                  <a:pt x="3352800" y="0"/>
                </a:lnTo>
                <a:close/>
              </a:path>
            </a:pathLst>
          </a:custGeom>
          <a:solidFill>
            <a:srgbClr val="B0D5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4572000" y="5702300"/>
            <a:ext cx="3365500" cy="304800"/>
          </a:xfrm>
          <a:custGeom>
            <a:avLst/>
            <a:gdLst/>
            <a:ahLst/>
            <a:cxnLst/>
            <a:rect l="l" t="t" r="r" b="b"/>
            <a:pathLst>
              <a:path w="3365500" h="304800">
                <a:moveTo>
                  <a:pt x="3365500" y="0"/>
                </a:moveTo>
                <a:lnTo>
                  <a:pt x="0" y="0"/>
                </a:lnTo>
                <a:lnTo>
                  <a:pt x="0" y="304800"/>
                </a:lnTo>
                <a:lnTo>
                  <a:pt x="3365500" y="304800"/>
                </a:lnTo>
                <a:lnTo>
                  <a:pt x="3365500" y="0"/>
                </a:lnTo>
                <a:close/>
              </a:path>
            </a:pathLst>
          </a:custGeom>
          <a:solidFill>
            <a:srgbClr val="B0D5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58800" y="5702300"/>
            <a:ext cx="3365500" cy="304800"/>
          </a:xfrm>
          <a:custGeom>
            <a:avLst/>
            <a:gdLst/>
            <a:ahLst/>
            <a:cxnLst/>
            <a:rect l="l" t="t" r="r" b="b"/>
            <a:pathLst>
              <a:path w="3365500" h="304800">
                <a:moveTo>
                  <a:pt x="3365500" y="0"/>
                </a:moveTo>
                <a:lnTo>
                  <a:pt x="0" y="0"/>
                </a:lnTo>
                <a:lnTo>
                  <a:pt x="0" y="304800"/>
                </a:lnTo>
                <a:lnTo>
                  <a:pt x="3365500" y="304800"/>
                </a:lnTo>
                <a:lnTo>
                  <a:pt x="3365500" y="0"/>
                </a:lnTo>
                <a:close/>
              </a:path>
            </a:pathLst>
          </a:custGeom>
          <a:solidFill>
            <a:srgbClr val="B0D5D1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7" name="object 3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849880" y="3255517"/>
            <a:ext cx="2819323" cy="841248"/>
          </a:xfrm>
          <a:prstGeom prst="rect">
            <a:avLst/>
          </a:prstGeom>
        </p:spPr>
      </p:pic>
      <p:sp>
        <p:nvSpPr>
          <p:cNvPr id="38" name="object 38"/>
          <p:cNvSpPr/>
          <p:nvPr/>
        </p:nvSpPr>
        <p:spPr>
          <a:xfrm>
            <a:off x="1002283" y="7156195"/>
            <a:ext cx="2005330" cy="238125"/>
          </a:xfrm>
          <a:custGeom>
            <a:avLst/>
            <a:gdLst/>
            <a:ahLst/>
            <a:cxnLst/>
            <a:rect l="l" t="t" r="r" b="b"/>
            <a:pathLst>
              <a:path w="2005330" h="238125">
                <a:moveTo>
                  <a:pt x="61213" y="24637"/>
                </a:moveTo>
                <a:lnTo>
                  <a:pt x="57404" y="24637"/>
                </a:lnTo>
                <a:lnTo>
                  <a:pt x="57404" y="43179"/>
                </a:lnTo>
                <a:lnTo>
                  <a:pt x="53292" y="66956"/>
                </a:lnTo>
                <a:lnTo>
                  <a:pt x="41656" y="88233"/>
                </a:lnTo>
                <a:lnTo>
                  <a:pt x="23542" y="105652"/>
                </a:lnTo>
                <a:lnTo>
                  <a:pt x="0" y="117855"/>
                </a:lnTo>
                <a:lnTo>
                  <a:pt x="10667" y="134619"/>
                </a:lnTo>
                <a:lnTo>
                  <a:pt x="36956" y="120368"/>
                </a:lnTo>
                <a:lnTo>
                  <a:pt x="57149" y="99472"/>
                </a:lnTo>
                <a:lnTo>
                  <a:pt x="68531" y="76469"/>
                </a:lnTo>
                <a:lnTo>
                  <a:pt x="65623" y="70858"/>
                </a:lnTo>
                <a:lnTo>
                  <a:pt x="61254" y="43179"/>
                </a:lnTo>
                <a:lnTo>
                  <a:pt x="61213" y="24637"/>
                </a:lnTo>
                <a:close/>
              </a:path>
              <a:path w="2005330" h="238125">
                <a:moveTo>
                  <a:pt x="78485" y="24637"/>
                </a:moveTo>
                <a:lnTo>
                  <a:pt x="74675" y="24637"/>
                </a:lnTo>
                <a:lnTo>
                  <a:pt x="74675" y="43179"/>
                </a:lnTo>
                <a:lnTo>
                  <a:pt x="70103" y="73290"/>
                </a:lnTo>
                <a:lnTo>
                  <a:pt x="68531" y="76469"/>
                </a:lnTo>
                <a:lnTo>
                  <a:pt x="78200" y="95123"/>
                </a:lnTo>
                <a:lnTo>
                  <a:pt x="97968" y="114434"/>
                </a:lnTo>
                <a:lnTo>
                  <a:pt x="123951" y="127508"/>
                </a:lnTo>
                <a:lnTo>
                  <a:pt x="134111" y="110997"/>
                </a:lnTo>
                <a:lnTo>
                  <a:pt x="111168" y="99861"/>
                </a:lnTo>
                <a:lnTo>
                  <a:pt x="93630" y="84010"/>
                </a:lnTo>
                <a:lnTo>
                  <a:pt x="82426" y="64635"/>
                </a:lnTo>
                <a:lnTo>
                  <a:pt x="78532" y="43179"/>
                </a:lnTo>
                <a:lnTo>
                  <a:pt x="78485" y="24637"/>
                </a:lnTo>
                <a:close/>
              </a:path>
              <a:path w="2005330" h="238125">
                <a:moveTo>
                  <a:pt x="74675" y="24637"/>
                </a:moveTo>
                <a:lnTo>
                  <a:pt x="61213" y="24637"/>
                </a:lnTo>
                <a:lnTo>
                  <a:pt x="61254" y="43179"/>
                </a:lnTo>
                <a:lnTo>
                  <a:pt x="65623" y="70858"/>
                </a:lnTo>
                <a:lnTo>
                  <a:pt x="68531" y="76469"/>
                </a:lnTo>
                <a:lnTo>
                  <a:pt x="70103" y="73290"/>
                </a:lnTo>
                <a:lnTo>
                  <a:pt x="74675" y="43179"/>
                </a:lnTo>
                <a:lnTo>
                  <a:pt x="74675" y="24637"/>
                </a:lnTo>
                <a:close/>
              </a:path>
              <a:path w="2005330" h="238125">
                <a:moveTo>
                  <a:pt x="129031" y="17017"/>
                </a:moveTo>
                <a:lnTo>
                  <a:pt x="6349" y="17017"/>
                </a:lnTo>
                <a:lnTo>
                  <a:pt x="6349" y="34289"/>
                </a:lnTo>
                <a:lnTo>
                  <a:pt x="57404" y="34289"/>
                </a:lnTo>
                <a:lnTo>
                  <a:pt x="57404" y="24637"/>
                </a:lnTo>
                <a:lnTo>
                  <a:pt x="129031" y="24637"/>
                </a:lnTo>
                <a:lnTo>
                  <a:pt x="129031" y="17017"/>
                </a:lnTo>
                <a:close/>
              </a:path>
              <a:path w="2005330" h="238125">
                <a:moveTo>
                  <a:pt x="129031" y="24637"/>
                </a:moveTo>
                <a:lnTo>
                  <a:pt x="78485" y="24637"/>
                </a:lnTo>
                <a:lnTo>
                  <a:pt x="78485" y="34289"/>
                </a:lnTo>
                <a:lnTo>
                  <a:pt x="129031" y="34289"/>
                </a:lnTo>
                <a:lnTo>
                  <a:pt x="129031" y="24637"/>
                </a:lnTo>
                <a:close/>
              </a:path>
              <a:path w="2005330" h="238125">
                <a:moveTo>
                  <a:pt x="179069" y="0"/>
                </a:moveTo>
                <a:lnTo>
                  <a:pt x="157988" y="0"/>
                </a:lnTo>
                <a:lnTo>
                  <a:pt x="157988" y="138429"/>
                </a:lnTo>
                <a:lnTo>
                  <a:pt x="179069" y="138429"/>
                </a:lnTo>
                <a:lnTo>
                  <a:pt x="179069" y="75946"/>
                </a:lnTo>
                <a:lnTo>
                  <a:pt x="173228" y="75946"/>
                </a:lnTo>
                <a:lnTo>
                  <a:pt x="173228" y="58165"/>
                </a:lnTo>
                <a:lnTo>
                  <a:pt x="179069" y="58165"/>
                </a:lnTo>
                <a:lnTo>
                  <a:pt x="179069" y="0"/>
                </a:lnTo>
                <a:close/>
              </a:path>
              <a:path w="2005330" h="238125">
                <a:moveTo>
                  <a:pt x="179069" y="58165"/>
                </a:moveTo>
                <a:lnTo>
                  <a:pt x="173228" y="58165"/>
                </a:lnTo>
                <a:lnTo>
                  <a:pt x="173228" y="75946"/>
                </a:lnTo>
                <a:lnTo>
                  <a:pt x="179069" y="75946"/>
                </a:lnTo>
                <a:lnTo>
                  <a:pt x="179069" y="58165"/>
                </a:lnTo>
                <a:close/>
              </a:path>
              <a:path w="2005330" h="238125">
                <a:moveTo>
                  <a:pt x="213106" y="58165"/>
                </a:moveTo>
                <a:lnTo>
                  <a:pt x="179069" y="58165"/>
                </a:lnTo>
                <a:lnTo>
                  <a:pt x="179069" y="75946"/>
                </a:lnTo>
                <a:lnTo>
                  <a:pt x="213106" y="75946"/>
                </a:lnTo>
                <a:lnTo>
                  <a:pt x="213106" y="58165"/>
                </a:lnTo>
                <a:close/>
              </a:path>
              <a:path w="2005330" h="238125">
                <a:moveTo>
                  <a:pt x="105917" y="144525"/>
                </a:moveTo>
                <a:lnTo>
                  <a:pt x="74414" y="147363"/>
                </a:lnTo>
                <a:lnTo>
                  <a:pt x="50672" y="155606"/>
                </a:lnTo>
                <a:lnTo>
                  <a:pt x="35694" y="168850"/>
                </a:lnTo>
                <a:lnTo>
                  <a:pt x="30479" y="186690"/>
                </a:lnTo>
                <a:lnTo>
                  <a:pt x="35694" y="204676"/>
                </a:lnTo>
                <a:lnTo>
                  <a:pt x="50672" y="217995"/>
                </a:lnTo>
                <a:lnTo>
                  <a:pt x="74414" y="226266"/>
                </a:lnTo>
                <a:lnTo>
                  <a:pt x="105917" y="229108"/>
                </a:lnTo>
                <a:lnTo>
                  <a:pt x="137421" y="226266"/>
                </a:lnTo>
                <a:lnTo>
                  <a:pt x="161163" y="217995"/>
                </a:lnTo>
                <a:lnTo>
                  <a:pt x="167232" y="212597"/>
                </a:lnTo>
                <a:lnTo>
                  <a:pt x="105917" y="212597"/>
                </a:lnTo>
                <a:lnTo>
                  <a:pt x="82986" y="210835"/>
                </a:lnTo>
                <a:lnTo>
                  <a:pt x="65722" y="205740"/>
                </a:lnTo>
                <a:lnTo>
                  <a:pt x="54840" y="197596"/>
                </a:lnTo>
                <a:lnTo>
                  <a:pt x="51053" y="186690"/>
                </a:lnTo>
                <a:lnTo>
                  <a:pt x="54840" y="176010"/>
                </a:lnTo>
                <a:lnTo>
                  <a:pt x="65722" y="168116"/>
                </a:lnTo>
                <a:lnTo>
                  <a:pt x="82986" y="163222"/>
                </a:lnTo>
                <a:lnTo>
                  <a:pt x="105917" y="161543"/>
                </a:lnTo>
                <a:lnTo>
                  <a:pt x="167877" y="161543"/>
                </a:lnTo>
                <a:lnTo>
                  <a:pt x="161163" y="155606"/>
                </a:lnTo>
                <a:lnTo>
                  <a:pt x="137421" y="147363"/>
                </a:lnTo>
                <a:lnTo>
                  <a:pt x="105917" y="144525"/>
                </a:lnTo>
                <a:close/>
              </a:path>
              <a:path w="2005330" h="238125">
                <a:moveTo>
                  <a:pt x="167877" y="161543"/>
                </a:moveTo>
                <a:lnTo>
                  <a:pt x="105917" y="161543"/>
                </a:lnTo>
                <a:lnTo>
                  <a:pt x="128849" y="163222"/>
                </a:lnTo>
                <a:lnTo>
                  <a:pt x="146113" y="168116"/>
                </a:lnTo>
                <a:lnTo>
                  <a:pt x="156995" y="176010"/>
                </a:lnTo>
                <a:lnTo>
                  <a:pt x="160781" y="186690"/>
                </a:lnTo>
                <a:lnTo>
                  <a:pt x="156995" y="197596"/>
                </a:lnTo>
                <a:lnTo>
                  <a:pt x="146113" y="205740"/>
                </a:lnTo>
                <a:lnTo>
                  <a:pt x="128849" y="210835"/>
                </a:lnTo>
                <a:lnTo>
                  <a:pt x="105917" y="212597"/>
                </a:lnTo>
                <a:lnTo>
                  <a:pt x="167232" y="212597"/>
                </a:lnTo>
                <a:lnTo>
                  <a:pt x="176141" y="204676"/>
                </a:lnTo>
                <a:lnTo>
                  <a:pt x="181356" y="186690"/>
                </a:lnTo>
                <a:lnTo>
                  <a:pt x="176141" y="168850"/>
                </a:lnTo>
                <a:lnTo>
                  <a:pt x="167877" y="161543"/>
                </a:lnTo>
                <a:close/>
              </a:path>
              <a:path w="2005330" h="238125">
                <a:moveTo>
                  <a:pt x="442702" y="183133"/>
                </a:moveTo>
                <a:lnTo>
                  <a:pt x="234676" y="183133"/>
                </a:lnTo>
                <a:lnTo>
                  <a:pt x="234676" y="200913"/>
                </a:lnTo>
                <a:lnTo>
                  <a:pt x="442702" y="200913"/>
                </a:lnTo>
                <a:lnTo>
                  <a:pt x="442702" y="183133"/>
                </a:lnTo>
                <a:close/>
              </a:path>
              <a:path w="2005330" h="238125">
                <a:moveTo>
                  <a:pt x="417048" y="17525"/>
                </a:moveTo>
                <a:lnTo>
                  <a:pt x="259822" y="17525"/>
                </a:lnTo>
                <a:lnTo>
                  <a:pt x="259822" y="34797"/>
                </a:lnTo>
                <a:lnTo>
                  <a:pt x="396220" y="34797"/>
                </a:lnTo>
                <a:lnTo>
                  <a:pt x="396220" y="70357"/>
                </a:lnTo>
                <a:lnTo>
                  <a:pt x="260584" y="70357"/>
                </a:lnTo>
                <a:lnTo>
                  <a:pt x="260584" y="141477"/>
                </a:lnTo>
                <a:lnTo>
                  <a:pt x="422382" y="141477"/>
                </a:lnTo>
                <a:lnTo>
                  <a:pt x="422382" y="133096"/>
                </a:lnTo>
                <a:lnTo>
                  <a:pt x="281412" y="133096"/>
                </a:lnTo>
                <a:lnTo>
                  <a:pt x="281412" y="87122"/>
                </a:lnTo>
                <a:lnTo>
                  <a:pt x="417048" y="87122"/>
                </a:lnTo>
                <a:lnTo>
                  <a:pt x="417048" y="17525"/>
                </a:lnTo>
                <a:close/>
              </a:path>
              <a:path w="2005330" h="238125">
                <a:moveTo>
                  <a:pt x="422382" y="124206"/>
                </a:moveTo>
                <a:lnTo>
                  <a:pt x="281412" y="124206"/>
                </a:lnTo>
                <a:lnTo>
                  <a:pt x="281412" y="133096"/>
                </a:lnTo>
                <a:lnTo>
                  <a:pt x="422382" y="133096"/>
                </a:lnTo>
                <a:lnTo>
                  <a:pt x="422382" y="124206"/>
                </a:lnTo>
                <a:close/>
              </a:path>
              <a:path w="2005330" h="238125">
                <a:moveTo>
                  <a:pt x="544121" y="16417"/>
                </a:moveTo>
                <a:lnTo>
                  <a:pt x="520038" y="16417"/>
                </a:lnTo>
                <a:lnTo>
                  <a:pt x="460507" y="237585"/>
                </a:lnTo>
                <a:lnTo>
                  <a:pt x="484590" y="237585"/>
                </a:lnTo>
                <a:lnTo>
                  <a:pt x="544121" y="16417"/>
                </a:lnTo>
                <a:close/>
              </a:path>
              <a:path w="2005330" h="238125">
                <a:moveTo>
                  <a:pt x="612401" y="182879"/>
                </a:moveTo>
                <a:lnTo>
                  <a:pt x="561601" y="182879"/>
                </a:lnTo>
                <a:lnTo>
                  <a:pt x="561601" y="200406"/>
                </a:lnTo>
                <a:lnTo>
                  <a:pt x="769627" y="200406"/>
                </a:lnTo>
                <a:lnTo>
                  <a:pt x="769627" y="186944"/>
                </a:lnTo>
                <a:lnTo>
                  <a:pt x="612401" y="186944"/>
                </a:lnTo>
                <a:lnTo>
                  <a:pt x="612401" y="182879"/>
                </a:lnTo>
                <a:close/>
              </a:path>
              <a:path w="2005330" h="238125">
                <a:moveTo>
                  <a:pt x="612401" y="119802"/>
                </a:moveTo>
                <a:lnTo>
                  <a:pt x="612401" y="186944"/>
                </a:lnTo>
                <a:lnTo>
                  <a:pt x="633229" y="186944"/>
                </a:lnTo>
                <a:lnTo>
                  <a:pt x="633229" y="128618"/>
                </a:lnTo>
                <a:lnTo>
                  <a:pt x="631602" y="128416"/>
                </a:lnTo>
                <a:lnTo>
                  <a:pt x="612401" y="119802"/>
                </a:lnTo>
                <a:close/>
              </a:path>
              <a:path w="2005330" h="238125">
                <a:moveTo>
                  <a:pt x="697237" y="182879"/>
                </a:moveTo>
                <a:lnTo>
                  <a:pt x="633229" y="182879"/>
                </a:lnTo>
                <a:lnTo>
                  <a:pt x="633229" y="186944"/>
                </a:lnTo>
                <a:lnTo>
                  <a:pt x="697237" y="186944"/>
                </a:lnTo>
                <a:lnTo>
                  <a:pt x="697237" y="182879"/>
                </a:lnTo>
                <a:close/>
              </a:path>
              <a:path w="2005330" h="238125">
                <a:moveTo>
                  <a:pt x="718319" y="119597"/>
                </a:moveTo>
                <a:lnTo>
                  <a:pt x="698718" y="128416"/>
                </a:lnTo>
                <a:lnTo>
                  <a:pt x="697237" y="128601"/>
                </a:lnTo>
                <a:lnTo>
                  <a:pt x="697237" y="186944"/>
                </a:lnTo>
                <a:lnTo>
                  <a:pt x="718319" y="186944"/>
                </a:lnTo>
                <a:lnTo>
                  <a:pt x="718319" y="119597"/>
                </a:lnTo>
                <a:close/>
              </a:path>
              <a:path w="2005330" h="238125">
                <a:moveTo>
                  <a:pt x="769627" y="182879"/>
                </a:moveTo>
                <a:lnTo>
                  <a:pt x="718319" y="182879"/>
                </a:lnTo>
                <a:lnTo>
                  <a:pt x="718319" y="186944"/>
                </a:lnTo>
                <a:lnTo>
                  <a:pt x="769627" y="186944"/>
                </a:lnTo>
                <a:lnTo>
                  <a:pt x="769627" y="182879"/>
                </a:lnTo>
                <a:close/>
              </a:path>
              <a:path w="2005330" h="238125">
                <a:moveTo>
                  <a:pt x="697237" y="118109"/>
                </a:moveTo>
                <a:lnTo>
                  <a:pt x="633229" y="118109"/>
                </a:lnTo>
                <a:lnTo>
                  <a:pt x="633229" y="128618"/>
                </a:lnTo>
                <a:lnTo>
                  <a:pt x="665233" y="132588"/>
                </a:lnTo>
                <a:lnTo>
                  <a:pt x="697237" y="128601"/>
                </a:lnTo>
                <a:lnTo>
                  <a:pt x="697237" y="118109"/>
                </a:lnTo>
                <a:close/>
              </a:path>
              <a:path w="2005330" h="238125">
                <a:moveTo>
                  <a:pt x="633229" y="118109"/>
                </a:moveTo>
                <a:lnTo>
                  <a:pt x="612401" y="118109"/>
                </a:lnTo>
                <a:lnTo>
                  <a:pt x="612401" y="119802"/>
                </a:lnTo>
                <a:lnTo>
                  <a:pt x="631602" y="128416"/>
                </a:lnTo>
                <a:lnTo>
                  <a:pt x="633229" y="128618"/>
                </a:lnTo>
                <a:lnTo>
                  <a:pt x="633229" y="118109"/>
                </a:lnTo>
                <a:close/>
              </a:path>
              <a:path w="2005330" h="238125">
                <a:moveTo>
                  <a:pt x="718319" y="118109"/>
                </a:moveTo>
                <a:lnTo>
                  <a:pt x="697237" y="118109"/>
                </a:lnTo>
                <a:lnTo>
                  <a:pt x="697237" y="128601"/>
                </a:lnTo>
                <a:lnTo>
                  <a:pt x="698718" y="128416"/>
                </a:lnTo>
                <a:lnTo>
                  <a:pt x="718319" y="119597"/>
                </a:lnTo>
                <a:lnTo>
                  <a:pt x="718319" y="118109"/>
                </a:lnTo>
                <a:close/>
              </a:path>
              <a:path w="2005330" h="238125">
                <a:moveTo>
                  <a:pt x="665233" y="14477"/>
                </a:moveTo>
                <a:lnTo>
                  <a:pt x="631602" y="18653"/>
                </a:lnTo>
                <a:lnTo>
                  <a:pt x="605162" y="30543"/>
                </a:lnTo>
                <a:lnTo>
                  <a:pt x="587867" y="49196"/>
                </a:lnTo>
                <a:lnTo>
                  <a:pt x="581667" y="73659"/>
                </a:lnTo>
                <a:lnTo>
                  <a:pt x="587867" y="97976"/>
                </a:lnTo>
                <a:lnTo>
                  <a:pt x="605162" y="116554"/>
                </a:lnTo>
                <a:lnTo>
                  <a:pt x="612401" y="119802"/>
                </a:lnTo>
                <a:lnTo>
                  <a:pt x="612401" y="118109"/>
                </a:lnTo>
                <a:lnTo>
                  <a:pt x="721625" y="118109"/>
                </a:lnTo>
                <a:lnTo>
                  <a:pt x="725082" y="116554"/>
                </a:lnTo>
                <a:lnTo>
                  <a:pt x="725761" y="115824"/>
                </a:lnTo>
                <a:lnTo>
                  <a:pt x="665233" y="115824"/>
                </a:lnTo>
                <a:lnTo>
                  <a:pt x="639814" y="112807"/>
                </a:lnTo>
                <a:lnTo>
                  <a:pt x="619799" y="104267"/>
                </a:lnTo>
                <a:lnTo>
                  <a:pt x="606690" y="90963"/>
                </a:lnTo>
                <a:lnTo>
                  <a:pt x="601987" y="73659"/>
                </a:lnTo>
                <a:lnTo>
                  <a:pt x="606690" y="56209"/>
                </a:lnTo>
                <a:lnTo>
                  <a:pt x="619799" y="42830"/>
                </a:lnTo>
                <a:lnTo>
                  <a:pt x="639814" y="34262"/>
                </a:lnTo>
                <a:lnTo>
                  <a:pt x="665233" y="31241"/>
                </a:lnTo>
                <a:lnTo>
                  <a:pt x="725729" y="31241"/>
                </a:lnTo>
                <a:lnTo>
                  <a:pt x="725082" y="30543"/>
                </a:lnTo>
                <a:lnTo>
                  <a:pt x="698718" y="18653"/>
                </a:lnTo>
                <a:lnTo>
                  <a:pt x="665233" y="14477"/>
                </a:lnTo>
                <a:close/>
              </a:path>
              <a:path w="2005330" h="238125">
                <a:moveTo>
                  <a:pt x="721625" y="118109"/>
                </a:moveTo>
                <a:lnTo>
                  <a:pt x="718319" y="118109"/>
                </a:lnTo>
                <a:lnTo>
                  <a:pt x="718319" y="119597"/>
                </a:lnTo>
                <a:lnTo>
                  <a:pt x="721625" y="118109"/>
                </a:lnTo>
                <a:close/>
              </a:path>
              <a:path w="2005330" h="238125">
                <a:moveTo>
                  <a:pt x="725729" y="31241"/>
                </a:moveTo>
                <a:lnTo>
                  <a:pt x="665233" y="31241"/>
                </a:lnTo>
                <a:lnTo>
                  <a:pt x="690614" y="34262"/>
                </a:lnTo>
                <a:lnTo>
                  <a:pt x="710541" y="42830"/>
                </a:lnTo>
                <a:lnTo>
                  <a:pt x="723562" y="56209"/>
                </a:lnTo>
                <a:lnTo>
                  <a:pt x="728225" y="73659"/>
                </a:lnTo>
                <a:lnTo>
                  <a:pt x="723562" y="90963"/>
                </a:lnTo>
                <a:lnTo>
                  <a:pt x="710541" y="104267"/>
                </a:lnTo>
                <a:lnTo>
                  <a:pt x="690614" y="112807"/>
                </a:lnTo>
                <a:lnTo>
                  <a:pt x="665233" y="115824"/>
                </a:lnTo>
                <a:lnTo>
                  <a:pt x="725761" y="115824"/>
                </a:lnTo>
                <a:lnTo>
                  <a:pt x="742350" y="97976"/>
                </a:lnTo>
                <a:lnTo>
                  <a:pt x="748545" y="73659"/>
                </a:lnTo>
                <a:lnTo>
                  <a:pt x="742350" y="49196"/>
                </a:lnTo>
                <a:lnTo>
                  <a:pt x="725729" y="31241"/>
                </a:lnTo>
                <a:close/>
              </a:path>
              <a:path w="2005330" h="238125">
                <a:moveTo>
                  <a:pt x="859524" y="8381"/>
                </a:moveTo>
                <a:lnTo>
                  <a:pt x="835917" y="12108"/>
                </a:lnTo>
                <a:lnTo>
                  <a:pt x="817169" y="22574"/>
                </a:lnTo>
                <a:lnTo>
                  <a:pt x="804802" y="38707"/>
                </a:lnTo>
                <a:lnTo>
                  <a:pt x="800342" y="59435"/>
                </a:lnTo>
                <a:lnTo>
                  <a:pt x="804802" y="80017"/>
                </a:lnTo>
                <a:lnTo>
                  <a:pt x="817169" y="96075"/>
                </a:lnTo>
                <a:lnTo>
                  <a:pt x="835917" y="106513"/>
                </a:lnTo>
                <a:lnTo>
                  <a:pt x="859524" y="110235"/>
                </a:lnTo>
                <a:lnTo>
                  <a:pt x="883277" y="106513"/>
                </a:lnTo>
                <a:lnTo>
                  <a:pt x="902100" y="96075"/>
                </a:lnTo>
                <a:lnTo>
                  <a:pt x="904502" y="92964"/>
                </a:lnTo>
                <a:lnTo>
                  <a:pt x="859524" y="92964"/>
                </a:lnTo>
                <a:lnTo>
                  <a:pt x="844129" y="90511"/>
                </a:lnTo>
                <a:lnTo>
                  <a:pt x="831806" y="83629"/>
                </a:lnTo>
                <a:lnTo>
                  <a:pt x="823626" y="73032"/>
                </a:lnTo>
                <a:lnTo>
                  <a:pt x="820662" y="59435"/>
                </a:lnTo>
                <a:lnTo>
                  <a:pt x="823626" y="45799"/>
                </a:lnTo>
                <a:lnTo>
                  <a:pt x="831806" y="35115"/>
                </a:lnTo>
                <a:lnTo>
                  <a:pt x="844129" y="28146"/>
                </a:lnTo>
                <a:lnTo>
                  <a:pt x="859524" y="25653"/>
                </a:lnTo>
                <a:lnTo>
                  <a:pt x="904466" y="25653"/>
                </a:lnTo>
                <a:lnTo>
                  <a:pt x="902100" y="22574"/>
                </a:lnTo>
                <a:lnTo>
                  <a:pt x="883277" y="12108"/>
                </a:lnTo>
                <a:lnTo>
                  <a:pt x="859524" y="8381"/>
                </a:lnTo>
                <a:close/>
              </a:path>
              <a:path w="2005330" h="238125">
                <a:moveTo>
                  <a:pt x="904466" y="25653"/>
                </a:moveTo>
                <a:lnTo>
                  <a:pt x="859524" y="25653"/>
                </a:lnTo>
                <a:lnTo>
                  <a:pt x="875026" y="28146"/>
                </a:lnTo>
                <a:lnTo>
                  <a:pt x="887337" y="35115"/>
                </a:lnTo>
                <a:lnTo>
                  <a:pt x="895457" y="45799"/>
                </a:lnTo>
                <a:lnTo>
                  <a:pt x="898386" y="59435"/>
                </a:lnTo>
                <a:lnTo>
                  <a:pt x="895457" y="73032"/>
                </a:lnTo>
                <a:lnTo>
                  <a:pt x="887337" y="83629"/>
                </a:lnTo>
                <a:lnTo>
                  <a:pt x="875026" y="90511"/>
                </a:lnTo>
                <a:lnTo>
                  <a:pt x="859524" y="92964"/>
                </a:lnTo>
                <a:lnTo>
                  <a:pt x="904502" y="92964"/>
                </a:lnTo>
                <a:lnTo>
                  <a:pt x="914495" y="80017"/>
                </a:lnTo>
                <a:lnTo>
                  <a:pt x="918960" y="59435"/>
                </a:lnTo>
                <a:lnTo>
                  <a:pt x="914495" y="38707"/>
                </a:lnTo>
                <a:lnTo>
                  <a:pt x="904466" y="25653"/>
                </a:lnTo>
                <a:close/>
              </a:path>
              <a:path w="2005330" h="238125">
                <a:moveTo>
                  <a:pt x="983476" y="0"/>
                </a:moveTo>
                <a:lnTo>
                  <a:pt x="962140" y="0"/>
                </a:lnTo>
                <a:lnTo>
                  <a:pt x="962140" y="117601"/>
                </a:lnTo>
                <a:lnTo>
                  <a:pt x="983476" y="117601"/>
                </a:lnTo>
                <a:lnTo>
                  <a:pt x="983476" y="0"/>
                </a:lnTo>
                <a:close/>
              </a:path>
              <a:path w="2005330" h="238125">
                <a:moveTo>
                  <a:pt x="983476" y="128777"/>
                </a:moveTo>
                <a:lnTo>
                  <a:pt x="834886" y="128777"/>
                </a:lnTo>
                <a:lnTo>
                  <a:pt x="834886" y="145796"/>
                </a:lnTo>
                <a:lnTo>
                  <a:pt x="962648" y="145796"/>
                </a:lnTo>
                <a:lnTo>
                  <a:pt x="962648" y="168909"/>
                </a:lnTo>
                <a:lnTo>
                  <a:pt x="835394" y="168909"/>
                </a:lnTo>
                <a:lnTo>
                  <a:pt x="835394" y="226567"/>
                </a:lnTo>
                <a:lnTo>
                  <a:pt x="991096" y="226567"/>
                </a:lnTo>
                <a:lnTo>
                  <a:pt x="991096" y="219201"/>
                </a:lnTo>
                <a:lnTo>
                  <a:pt x="855968" y="219201"/>
                </a:lnTo>
                <a:lnTo>
                  <a:pt x="855968" y="184658"/>
                </a:lnTo>
                <a:lnTo>
                  <a:pt x="983476" y="184658"/>
                </a:lnTo>
                <a:lnTo>
                  <a:pt x="983476" y="128777"/>
                </a:lnTo>
                <a:close/>
              </a:path>
              <a:path w="2005330" h="238125">
                <a:moveTo>
                  <a:pt x="991096" y="209803"/>
                </a:moveTo>
                <a:lnTo>
                  <a:pt x="855968" y="209803"/>
                </a:lnTo>
                <a:lnTo>
                  <a:pt x="855968" y="219201"/>
                </a:lnTo>
                <a:lnTo>
                  <a:pt x="991096" y="219201"/>
                </a:lnTo>
                <a:lnTo>
                  <a:pt x="991096" y="209803"/>
                </a:lnTo>
                <a:close/>
              </a:path>
              <a:path w="2005330" h="238125">
                <a:moveTo>
                  <a:pt x="1217644" y="0"/>
                </a:moveTo>
                <a:lnTo>
                  <a:pt x="1196562" y="0"/>
                </a:lnTo>
                <a:lnTo>
                  <a:pt x="1196562" y="119633"/>
                </a:lnTo>
                <a:lnTo>
                  <a:pt x="1217644" y="119633"/>
                </a:lnTo>
                <a:lnTo>
                  <a:pt x="1217644" y="90931"/>
                </a:lnTo>
                <a:lnTo>
                  <a:pt x="1201896" y="90931"/>
                </a:lnTo>
                <a:lnTo>
                  <a:pt x="1201896" y="74421"/>
                </a:lnTo>
                <a:lnTo>
                  <a:pt x="1217644" y="74421"/>
                </a:lnTo>
                <a:lnTo>
                  <a:pt x="1217644" y="49022"/>
                </a:lnTo>
                <a:lnTo>
                  <a:pt x="1201896" y="49022"/>
                </a:lnTo>
                <a:lnTo>
                  <a:pt x="1201896" y="32511"/>
                </a:lnTo>
                <a:lnTo>
                  <a:pt x="1217644" y="32511"/>
                </a:lnTo>
                <a:lnTo>
                  <a:pt x="1217644" y="0"/>
                </a:lnTo>
                <a:close/>
              </a:path>
              <a:path w="2005330" h="238125">
                <a:moveTo>
                  <a:pt x="1060926" y="10413"/>
                </a:moveTo>
                <a:lnTo>
                  <a:pt x="1040098" y="10413"/>
                </a:lnTo>
                <a:lnTo>
                  <a:pt x="1040098" y="110743"/>
                </a:lnTo>
                <a:lnTo>
                  <a:pt x="1143730" y="110743"/>
                </a:lnTo>
                <a:lnTo>
                  <a:pt x="1143730" y="93725"/>
                </a:lnTo>
                <a:lnTo>
                  <a:pt x="1060926" y="93725"/>
                </a:lnTo>
                <a:lnTo>
                  <a:pt x="1060926" y="59943"/>
                </a:lnTo>
                <a:lnTo>
                  <a:pt x="1143730" y="59943"/>
                </a:lnTo>
                <a:lnTo>
                  <a:pt x="1143730" y="49022"/>
                </a:lnTo>
                <a:lnTo>
                  <a:pt x="1137126" y="49022"/>
                </a:lnTo>
                <a:lnTo>
                  <a:pt x="1137126" y="43433"/>
                </a:lnTo>
                <a:lnTo>
                  <a:pt x="1060926" y="43433"/>
                </a:lnTo>
                <a:lnTo>
                  <a:pt x="1060926" y="10413"/>
                </a:lnTo>
                <a:close/>
              </a:path>
              <a:path w="2005330" h="238125">
                <a:moveTo>
                  <a:pt x="1143730" y="59943"/>
                </a:moveTo>
                <a:lnTo>
                  <a:pt x="1123156" y="59943"/>
                </a:lnTo>
                <a:lnTo>
                  <a:pt x="1123156" y="93725"/>
                </a:lnTo>
                <a:lnTo>
                  <a:pt x="1143730" y="93725"/>
                </a:lnTo>
                <a:lnTo>
                  <a:pt x="1143730" y="90931"/>
                </a:lnTo>
                <a:lnTo>
                  <a:pt x="1137126" y="90931"/>
                </a:lnTo>
                <a:lnTo>
                  <a:pt x="1137126" y="74421"/>
                </a:lnTo>
                <a:lnTo>
                  <a:pt x="1143730" y="74421"/>
                </a:lnTo>
                <a:lnTo>
                  <a:pt x="1143730" y="59943"/>
                </a:lnTo>
                <a:close/>
              </a:path>
              <a:path w="2005330" h="238125">
                <a:moveTo>
                  <a:pt x="1143730" y="74421"/>
                </a:moveTo>
                <a:lnTo>
                  <a:pt x="1137126" y="74421"/>
                </a:lnTo>
                <a:lnTo>
                  <a:pt x="1137126" y="90931"/>
                </a:lnTo>
                <a:lnTo>
                  <a:pt x="1143730" y="90931"/>
                </a:lnTo>
                <a:lnTo>
                  <a:pt x="1143730" y="74421"/>
                </a:lnTo>
                <a:close/>
              </a:path>
              <a:path w="2005330" h="238125">
                <a:moveTo>
                  <a:pt x="1196562" y="74421"/>
                </a:moveTo>
                <a:lnTo>
                  <a:pt x="1143730" y="74421"/>
                </a:lnTo>
                <a:lnTo>
                  <a:pt x="1143730" y="90931"/>
                </a:lnTo>
                <a:lnTo>
                  <a:pt x="1196562" y="90931"/>
                </a:lnTo>
                <a:lnTo>
                  <a:pt x="1196562" y="74421"/>
                </a:lnTo>
                <a:close/>
              </a:path>
              <a:path w="2005330" h="238125">
                <a:moveTo>
                  <a:pt x="1217644" y="74421"/>
                </a:moveTo>
                <a:lnTo>
                  <a:pt x="1201896" y="74421"/>
                </a:lnTo>
                <a:lnTo>
                  <a:pt x="1201896" y="90931"/>
                </a:lnTo>
                <a:lnTo>
                  <a:pt x="1217644" y="90931"/>
                </a:lnTo>
                <a:lnTo>
                  <a:pt x="1217644" y="74421"/>
                </a:lnTo>
                <a:close/>
              </a:path>
              <a:path w="2005330" h="238125">
                <a:moveTo>
                  <a:pt x="1143730" y="32511"/>
                </a:moveTo>
                <a:lnTo>
                  <a:pt x="1137126" y="32511"/>
                </a:lnTo>
                <a:lnTo>
                  <a:pt x="1137126" y="49022"/>
                </a:lnTo>
                <a:lnTo>
                  <a:pt x="1143730" y="49022"/>
                </a:lnTo>
                <a:lnTo>
                  <a:pt x="1143730" y="32511"/>
                </a:lnTo>
                <a:close/>
              </a:path>
              <a:path w="2005330" h="238125">
                <a:moveTo>
                  <a:pt x="1196562" y="32511"/>
                </a:moveTo>
                <a:lnTo>
                  <a:pt x="1143730" y="32511"/>
                </a:lnTo>
                <a:lnTo>
                  <a:pt x="1143730" y="49022"/>
                </a:lnTo>
                <a:lnTo>
                  <a:pt x="1196562" y="49022"/>
                </a:lnTo>
                <a:lnTo>
                  <a:pt x="1196562" y="32511"/>
                </a:lnTo>
                <a:close/>
              </a:path>
              <a:path w="2005330" h="238125">
                <a:moveTo>
                  <a:pt x="1217644" y="32511"/>
                </a:moveTo>
                <a:lnTo>
                  <a:pt x="1201896" y="32511"/>
                </a:lnTo>
                <a:lnTo>
                  <a:pt x="1201896" y="49022"/>
                </a:lnTo>
                <a:lnTo>
                  <a:pt x="1217644" y="49022"/>
                </a:lnTo>
                <a:lnTo>
                  <a:pt x="1217644" y="32511"/>
                </a:lnTo>
                <a:close/>
              </a:path>
              <a:path w="2005330" h="238125">
                <a:moveTo>
                  <a:pt x="1143730" y="10413"/>
                </a:moveTo>
                <a:lnTo>
                  <a:pt x="1123156" y="10413"/>
                </a:lnTo>
                <a:lnTo>
                  <a:pt x="1123156" y="43433"/>
                </a:lnTo>
                <a:lnTo>
                  <a:pt x="1137126" y="43433"/>
                </a:lnTo>
                <a:lnTo>
                  <a:pt x="1137126" y="32511"/>
                </a:lnTo>
                <a:lnTo>
                  <a:pt x="1143730" y="32511"/>
                </a:lnTo>
                <a:lnTo>
                  <a:pt x="1143730" y="10413"/>
                </a:lnTo>
                <a:close/>
              </a:path>
              <a:path w="2005330" h="238125">
                <a:moveTo>
                  <a:pt x="1217644" y="131064"/>
                </a:moveTo>
                <a:lnTo>
                  <a:pt x="1069816" y="131064"/>
                </a:lnTo>
                <a:lnTo>
                  <a:pt x="1069816" y="147827"/>
                </a:lnTo>
                <a:lnTo>
                  <a:pt x="1196816" y="147827"/>
                </a:lnTo>
                <a:lnTo>
                  <a:pt x="1196816" y="169672"/>
                </a:lnTo>
                <a:lnTo>
                  <a:pt x="1070324" y="169672"/>
                </a:lnTo>
                <a:lnTo>
                  <a:pt x="1070324" y="226567"/>
                </a:lnTo>
                <a:lnTo>
                  <a:pt x="1226026" y="226567"/>
                </a:lnTo>
                <a:lnTo>
                  <a:pt x="1226026" y="220726"/>
                </a:lnTo>
                <a:lnTo>
                  <a:pt x="1090898" y="220726"/>
                </a:lnTo>
                <a:lnTo>
                  <a:pt x="1090898" y="185419"/>
                </a:lnTo>
                <a:lnTo>
                  <a:pt x="1217644" y="185419"/>
                </a:lnTo>
                <a:lnTo>
                  <a:pt x="1217644" y="131064"/>
                </a:lnTo>
                <a:close/>
              </a:path>
              <a:path w="2005330" h="238125">
                <a:moveTo>
                  <a:pt x="1226026" y="209803"/>
                </a:moveTo>
                <a:lnTo>
                  <a:pt x="1090898" y="209803"/>
                </a:lnTo>
                <a:lnTo>
                  <a:pt x="1090898" y="220726"/>
                </a:lnTo>
                <a:lnTo>
                  <a:pt x="1226026" y="220726"/>
                </a:lnTo>
                <a:lnTo>
                  <a:pt x="1226026" y="209803"/>
                </a:lnTo>
                <a:close/>
              </a:path>
              <a:path w="2005330" h="238125">
                <a:moveTo>
                  <a:pt x="1355546" y="183895"/>
                </a:moveTo>
                <a:lnTo>
                  <a:pt x="1262582" y="183895"/>
                </a:lnTo>
                <a:lnTo>
                  <a:pt x="1262582" y="201422"/>
                </a:lnTo>
                <a:lnTo>
                  <a:pt x="1470608" y="201422"/>
                </a:lnTo>
                <a:lnTo>
                  <a:pt x="1470608" y="191261"/>
                </a:lnTo>
                <a:lnTo>
                  <a:pt x="1355546" y="191261"/>
                </a:lnTo>
                <a:lnTo>
                  <a:pt x="1355546" y="183895"/>
                </a:lnTo>
                <a:close/>
              </a:path>
              <a:path w="2005330" h="238125">
                <a:moveTo>
                  <a:pt x="1376628" y="134619"/>
                </a:moveTo>
                <a:lnTo>
                  <a:pt x="1355546" y="134619"/>
                </a:lnTo>
                <a:lnTo>
                  <a:pt x="1355546" y="191261"/>
                </a:lnTo>
                <a:lnTo>
                  <a:pt x="1376628" y="191261"/>
                </a:lnTo>
                <a:lnTo>
                  <a:pt x="1376628" y="134619"/>
                </a:lnTo>
                <a:close/>
              </a:path>
              <a:path w="2005330" h="238125">
                <a:moveTo>
                  <a:pt x="1470608" y="183895"/>
                </a:moveTo>
                <a:lnTo>
                  <a:pt x="1376628" y="183895"/>
                </a:lnTo>
                <a:lnTo>
                  <a:pt x="1376628" y="191261"/>
                </a:lnTo>
                <a:lnTo>
                  <a:pt x="1470608" y="191261"/>
                </a:lnTo>
                <a:lnTo>
                  <a:pt x="1470608" y="183895"/>
                </a:lnTo>
                <a:close/>
              </a:path>
              <a:path w="2005330" h="238125">
                <a:moveTo>
                  <a:pt x="1444954" y="17017"/>
                </a:moveTo>
                <a:lnTo>
                  <a:pt x="1287728" y="17017"/>
                </a:lnTo>
                <a:lnTo>
                  <a:pt x="1287728" y="34035"/>
                </a:lnTo>
                <a:lnTo>
                  <a:pt x="1424126" y="34035"/>
                </a:lnTo>
                <a:lnTo>
                  <a:pt x="1424126" y="69595"/>
                </a:lnTo>
                <a:lnTo>
                  <a:pt x="1288490" y="69595"/>
                </a:lnTo>
                <a:lnTo>
                  <a:pt x="1288490" y="140969"/>
                </a:lnTo>
                <a:lnTo>
                  <a:pt x="1355546" y="140969"/>
                </a:lnTo>
                <a:lnTo>
                  <a:pt x="1355546" y="134619"/>
                </a:lnTo>
                <a:lnTo>
                  <a:pt x="1450288" y="134619"/>
                </a:lnTo>
                <a:lnTo>
                  <a:pt x="1450288" y="132588"/>
                </a:lnTo>
                <a:lnTo>
                  <a:pt x="1309318" y="132588"/>
                </a:lnTo>
                <a:lnTo>
                  <a:pt x="1309318" y="86613"/>
                </a:lnTo>
                <a:lnTo>
                  <a:pt x="1444954" y="86613"/>
                </a:lnTo>
                <a:lnTo>
                  <a:pt x="1444954" y="17017"/>
                </a:lnTo>
                <a:close/>
              </a:path>
              <a:path w="2005330" h="238125">
                <a:moveTo>
                  <a:pt x="1450288" y="134619"/>
                </a:moveTo>
                <a:lnTo>
                  <a:pt x="1376628" y="134619"/>
                </a:lnTo>
                <a:lnTo>
                  <a:pt x="1376628" y="140969"/>
                </a:lnTo>
                <a:lnTo>
                  <a:pt x="1450288" y="140969"/>
                </a:lnTo>
                <a:lnTo>
                  <a:pt x="1450288" y="134619"/>
                </a:lnTo>
                <a:close/>
              </a:path>
              <a:path w="2005330" h="238125">
                <a:moveTo>
                  <a:pt x="1450288" y="123697"/>
                </a:moveTo>
                <a:lnTo>
                  <a:pt x="1309318" y="123697"/>
                </a:lnTo>
                <a:lnTo>
                  <a:pt x="1309318" y="132588"/>
                </a:lnTo>
                <a:lnTo>
                  <a:pt x="1450288" y="132588"/>
                </a:lnTo>
                <a:lnTo>
                  <a:pt x="1450288" y="123697"/>
                </a:lnTo>
                <a:close/>
              </a:path>
              <a:path w="2005330" h="238125">
                <a:moveTo>
                  <a:pt x="1610453" y="162306"/>
                </a:moveTo>
                <a:lnTo>
                  <a:pt x="1589625" y="162306"/>
                </a:lnTo>
                <a:lnTo>
                  <a:pt x="1589625" y="224535"/>
                </a:lnTo>
                <a:lnTo>
                  <a:pt x="1748121" y="224535"/>
                </a:lnTo>
                <a:lnTo>
                  <a:pt x="1748121" y="213867"/>
                </a:lnTo>
                <a:lnTo>
                  <a:pt x="1610453" y="213867"/>
                </a:lnTo>
                <a:lnTo>
                  <a:pt x="1610453" y="162306"/>
                </a:lnTo>
                <a:close/>
              </a:path>
              <a:path w="2005330" h="238125">
                <a:moveTo>
                  <a:pt x="1748121" y="207263"/>
                </a:moveTo>
                <a:lnTo>
                  <a:pt x="1610453" y="207263"/>
                </a:lnTo>
                <a:lnTo>
                  <a:pt x="1610453" y="213867"/>
                </a:lnTo>
                <a:lnTo>
                  <a:pt x="1748121" y="213867"/>
                </a:lnTo>
                <a:lnTo>
                  <a:pt x="1748121" y="207263"/>
                </a:lnTo>
                <a:close/>
              </a:path>
              <a:path w="2005330" h="238125">
                <a:moveTo>
                  <a:pt x="1679287" y="129793"/>
                </a:moveTo>
                <a:lnTo>
                  <a:pt x="1658205" y="129793"/>
                </a:lnTo>
                <a:lnTo>
                  <a:pt x="1658205" y="182626"/>
                </a:lnTo>
                <a:lnTo>
                  <a:pt x="1679287" y="182626"/>
                </a:lnTo>
                <a:lnTo>
                  <a:pt x="1679287" y="129793"/>
                </a:lnTo>
                <a:close/>
              </a:path>
              <a:path w="2005330" h="238125">
                <a:moveTo>
                  <a:pt x="1771235" y="121157"/>
                </a:moveTo>
                <a:lnTo>
                  <a:pt x="1563209" y="121157"/>
                </a:lnTo>
                <a:lnTo>
                  <a:pt x="1563209" y="138429"/>
                </a:lnTo>
                <a:lnTo>
                  <a:pt x="1658205" y="138429"/>
                </a:lnTo>
                <a:lnTo>
                  <a:pt x="1658205" y="129793"/>
                </a:lnTo>
                <a:lnTo>
                  <a:pt x="1771235" y="129793"/>
                </a:lnTo>
                <a:lnTo>
                  <a:pt x="1771235" y="121157"/>
                </a:lnTo>
                <a:close/>
              </a:path>
              <a:path w="2005330" h="238125">
                <a:moveTo>
                  <a:pt x="1771235" y="129793"/>
                </a:moveTo>
                <a:lnTo>
                  <a:pt x="1679287" y="129793"/>
                </a:lnTo>
                <a:lnTo>
                  <a:pt x="1679287" y="138429"/>
                </a:lnTo>
                <a:lnTo>
                  <a:pt x="1771235" y="138429"/>
                </a:lnTo>
                <a:lnTo>
                  <a:pt x="1771235" y="129793"/>
                </a:lnTo>
                <a:close/>
              </a:path>
              <a:path w="2005330" h="238125">
                <a:moveTo>
                  <a:pt x="1611723" y="7111"/>
                </a:moveTo>
                <a:lnTo>
                  <a:pt x="1590895" y="7111"/>
                </a:lnTo>
                <a:lnTo>
                  <a:pt x="1590895" y="99059"/>
                </a:lnTo>
                <a:lnTo>
                  <a:pt x="1743803" y="99059"/>
                </a:lnTo>
                <a:lnTo>
                  <a:pt x="1743803" y="82041"/>
                </a:lnTo>
                <a:lnTo>
                  <a:pt x="1611723" y="82041"/>
                </a:lnTo>
                <a:lnTo>
                  <a:pt x="1611723" y="52831"/>
                </a:lnTo>
                <a:lnTo>
                  <a:pt x="1743803" y="52831"/>
                </a:lnTo>
                <a:lnTo>
                  <a:pt x="1743803" y="36321"/>
                </a:lnTo>
                <a:lnTo>
                  <a:pt x="1611723" y="36321"/>
                </a:lnTo>
                <a:lnTo>
                  <a:pt x="1611723" y="7111"/>
                </a:lnTo>
                <a:close/>
              </a:path>
              <a:path w="2005330" h="238125">
                <a:moveTo>
                  <a:pt x="1743803" y="52831"/>
                </a:moveTo>
                <a:lnTo>
                  <a:pt x="1722721" y="52831"/>
                </a:lnTo>
                <a:lnTo>
                  <a:pt x="1722721" y="82041"/>
                </a:lnTo>
                <a:lnTo>
                  <a:pt x="1743803" y="82041"/>
                </a:lnTo>
                <a:lnTo>
                  <a:pt x="1743803" y="52831"/>
                </a:lnTo>
                <a:close/>
              </a:path>
              <a:path w="2005330" h="238125">
                <a:moveTo>
                  <a:pt x="1743803" y="7111"/>
                </a:moveTo>
                <a:lnTo>
                  <a:pt x="1722721" y="7111"/>
                </a:lnTo>
                <a:lnTo>
                  <a:pt x="1722721" y="36321"/>
                </a:lnTo>
                <a:lnTo>
                  <a:pt x="1743803" y="36321"/>
                </a:lnTo>
                <a:lnTo>
                  <a:pt x="1743803" y="7111"/>
                </a:lnTo>
                <a:close/>
              </a:path>
              <a:path w="2005330" h="238125">
                <a:moveTo>
                  <a:pt x="1872053" y="146049"/>
                </a:moveTo>
                <a:lnTo>
                  <a:pt x="1850717" y="146049"/>
                </a:lnTo>
                <a:lnTo>
                  <a:pt x="1850717" y="229615"/>
                </a:lnTo>
                <a:lnTo>
                  <a:pt x="1872053" y="229615"/>
                </a:lnTo>
                <a:lnTo>
                  <a:pt x="1872053" y="146049"/>
                </a:lnTo>
                <a:close/>
              </a:path>
              <a:path w="2005330" h="238125">
                <a:moveTo>
                  <a:pt x="1950793" y="146049"/>
                </a:moveTo>
                <a:lnTo>
                  <a:pt x="1929711" y="146049"/>
                </a:lnTo>
                <a:lnTo>
                  <a:pt x="1929711" y="229615"/>
                </a:lnTo>
                <a:lnTo>
                  <a:pt x="1950793" y="229615"/>
                </a:lnTo>
                <a:lnTo>
                  <a:pt x="1950793" y="146049"/>
                </a:lnTo>
                <a:close/>
              </a:path>
              <a:path w="2005330" h="238125">
                <a:moveTo>
                  <a:pt x="2005149" y="136651"/>
                </a:moveTo>
                <a:lnTo>
                  <a:pt x="1796869" y="136651"/>
                </a:lnTo>
                <a:lnTo>
                  <a:pt x="1796869" y="153923"/>
                </a:lnTo>
                <a:lnTo>
                  <a:pt x="1850717" y="153923"/>
                </a:lnTo>
                <a:lnTo>
                  <a:pt x="1850717" y="146049"/>
                </a:lnTo>
                <a:lnTo>
                  <a:pt x="2005149" y="146049"/>
                </a:lnTo>
                <a:lnTo>
                  <a:pt x="2005149" y="136651"/>
                </a:lnTo>
                <a:close/>
              </a:path>
              <a:path w="2005330" h="238125">
                <a:moveTo>
                  <a:pt x="1929711" y="146049"/>
                </a:moveTo>
                <a:lnTo>
                  <a:pt x="1872053" y="146049"/>
                </a:lnTo>
                <a:lnTo>
                  <a:pt x="1872053" y="153923"/>
                </a:lnTo>
                <a:lnTo>
                  <a:pt x="1929711" y="153923"/>
                </a:lnTo>
                <a:lnTo>
                  <a:pt x="1929711" y="146049"/>
                </a:lnTo>
                <a:close/>
              </a:path>
              <a:path w="2005330" h="238125">
                <a:moveTo>
                  <a:pt x="2005149" y="146049"/>
                </a:moveTo>
                <a:lnTo>
                  <a:pt x="1950793" y="146049"/>
                </a:lnTo>
                <a:lnTo>
                  <a:pt x="1950793" y="153923"/>
                </a:lnTo>
                <a:lnTo>
                  <a:pt x="2005149" y="153923"/>
                </a:lnTo>
                <a:lnTo>
                  <a:pt x="2005149" y="146049"/>
                </a:lnTo>
                <a:close/>
              </a:path>
              <a:path w="2005330" h="238125">
                <a:moveTo>
                  <a:pt x="1979749" y="8890"/>
                </a:moveTo>
                <a:lnTo>
                  <a:pt x="1821761" y="8890"/>
                </a:lnTo>
                <a:lnTo>
                  <a:pt x="1821761" y="25907"/>
                </a:lnTo>
                <a:lnTo>
                  <a:pt x="1958667" y="25907"/>
                </a:lnTo>
                <a:lnTo>
                  <a:pt x="1958667" y="51815"/>
                </a:lnTo>
                <a:lnTo>
                  <a:pt x="1822269" y="51815"/>
                </a:lnTo>
                <a:lnTo>
                  <a:pt x="1822269" y="113283"/>
                </a:lnTo>
                <a:lnTo>
                  <a:pt x="1985083" y="113283"/>
                </a:lnTo>
                <a:lnTo>
                  <a:pt x="1985083" y="107441"/>
                </a:lnTo>
                <a:lnTo>
                  <a:pt x="1843605" y="107441"/>
                </a:lnTo>
                <a:lnTo>
                  <a:pt x="1843605" y="68071"/>
                </a:lnTo>
                <a:lnTo>
                  <a:pt x="1979749" y="68071"/>
                </a:lnTo>
                <a:lnTo>
                  <a:pt x="1979749" y="8890"/>
                </a:lnTo>
                <a:close/>
              </a:path>
              <a:path w="2005330" h="238125">
                <a:moveTo>
                  <a:pt x="1985083" y="96265"/>
                </a:moveTo>
                <a:lnTo>
                  <a:pt x="1843605" y="96265"/>
                </a:lnTo>
                <a:lnTo>
                  <a:pt x="1843605" y="107441"/>
                </a:lnTo>
                <a:lnTo>
                  <a:pt x="1985083" y="107441"/>
                </a:lnTo>
                <a:lnTo>
                  <a:pt x="1985083" y="96265"/>
                </a:lnTo>
                <a:close/>
              </a:path>
            </a:pathLst>
          </a:custGeom>
          <a:solidFill>
            <a:srgbClr val="2B615B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9" name="object 3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091429" y="7092442"/>
            <a:ext cx="2433724" cy="534924"/>
          </a:xfrm>
          <a:prstGeom prst="rect">
            <a:avLst/>
          </a:prstGeom>
        </p:spPr>
      </p:pic>
      <p:pic>
        <p:nvPicPr>
          <p:cNvPr id="40" name="object 4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394190" y="7003542"/>
            <a:ext cx="2368790" cy="534924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-12"/>
            <a:ext cx="13004800" cy="3597275"/>
            <a:chOff x="0" y="-12"/>
            <a:chExt cx="13004800" cy="3597275"/>
          </a:xfrm>
        </p:grpSpPr>
        <p:sp>
          <p:nvSpPr>
            <p:cNvPr id="3" name="object 3"/>
            <p:cNvSpPr/>
            <p:nvPr/>
          </p:nvSpPr>
          <p:spPr>
            <a:xfrm>
              <a:off x="0" y="-12"/>
              <a:ext cx="13004800" cy="632460"/>
            </a:xfrm>
            <a:custGeom>
              <a:avLst/>
              <a:gdLst/>
              <a:ahLst/>
              <a:cxnLst/>
              <a:rect l="l" t="t" r="r" b="b"/>
              <a:pathLst>
                <a:path w="13004800" h="632460">
                  <a:moveTo>
                    <a:pt x="13004800" y="0"/>
                  </a:moveTo>
                  <a:lnTo>
                    <a:pt x="0" y="0"/>
                  </a:lnTo>
                  <a:lnTo>
                    <a:pt x="0" y="632177"/>
                  </a:lnTo>
                  <a:lnTo>
                    <a:pt x="13004800" y="632177"/>
                  </a:lnTo>
                  <a:lnTo>
                    <a:pt x="13004800" y="0"/>
                  </a:lnTo>
                  <a:close/>
                </a:path>
              </a:pathLst>
            </a:custGeom>
            <a:solidFill>
              <a:srgbClr val="70B6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8182185" y="90301"/>
              <a:ext cx="3549650" cy="415925"/>
            </a:xfrm>
            <a:custGeom>
              <a:avLst/>
              <a:gdLst/>
              <a:ahLst/>
              <a:cxnLst/>
              <a:rect l="l" t="t" r="r" b="b"/>
              <a:pathLst>
                <a:path w="3549650" h="415925">
                  <a:moveTo>
                    <a:pt x="3341511" y="0"/>
                  </a:moveTo>
                  <a:lnTo>
                    <a:pt x="207715" y="0"/>
                  </a:lnTo>
                  <a:lnTo>
                    <a:pt x="160088" y="5485"/>
                  </a:lnTo>
                  <a:lnTo>
                    <a:pt x="116367" y="21112"/>
                  </a:lnTo>
                  <a:lnTo>
                    <a:pt x="77800" y="45632"/>
                  </a:lnTo>
                  <a:lnTo>
                    <a:pt x="45632" y="77800"/>
                  </a:lnTo>
                  <a:lnTo>
                    <a:pt x="21112" y="116367"/>
                  </a:lnTo>
                  <a:lnTo>
                    <a:pt x="5485" y="160088"/>
                  </a:lnTo>
                  <a:lnTo>
                    <a:pt x="0" y="207715"/>
                  </a:lnTo>
                  <a:lnTo>
                    <a:pt x="5485" y="255342"/>
                  </a:lnTo>
                  <a:lnTo>
                    <a:pt x="21112" y="299063"/>
                  </a:lnTo>
                  <a:lnTo>
                    <a:pt x="45632" y="337631"/>
                  </a:lnTo>
                  <a:lnTo>
                    <a:pt x="77800" y="369798"/>
                  </a:lnTo>
                  <a:lnTo>
                    <a:pt x="116367" y="394318"/>
                  </a:lnTo>
                  <a:lnTo>
                    <a:pt x="160088" y="409945"/>
                  </a:lnTo>
                  <a:lnTo>
                    <a:pt x="207715" y="415431"/>
                  </a:lnTo>
                  <a:lnTo>
                    <a:pt x="3341511" y="415431"/>
                  </a:lnTo>
                  <a:lnTo>
                    <a:pt x="3389138" y="409945"/>
                  </a:lnTo>
                  <a:lnTo>
                    <a:pt x="3432859" y="394318"/>
                  </a:lnTo>
                  <a:lnTo>
                    <a:pt x="3471426" y="369798"/>
                  </a:lnTo>
                  <a:lnTo>
                    <a:pt x="3503593" y="337631"/>
                  </a:lnTo>
                  <a:lnTo>
                    <a:pt x="3528114" y="299063"/>
                  </a:lnTo>
                  <a:lnTo>
                    <a:pt x="3543740" y="255342"/>
                  </a:lnTo>
                  <a:lnTo>
                    <a:pt x="3549226" y="207715"/>
                  </a:lnTo>
                  <a:lnTo>
                    <a:pt x="3543740" y="160088"/>
                  </a:lnTo>
                  <a:lnTo>
                    <a:pt x="3528114" y="116367"/>
                  </a:lnTo>
                  <a:lnTo>
                    <a:pt x="3503593" y="77800"/>
                  </a:lnTo>
                  <a:lnTo>
                    <a:pt x="3471426" y="45632"/>
                  </a:lnTo>
                  <a:lnTo>
                    <a:pt x="3432859" y="21112"/>
                  </a:lnTo>
                  <a:lnTo>
                    <a:pt x="3389138" y="5485"/>
                  </a:lnTo>
                  <a:lnTo>
                    <a:pt x="3341511" y="0"/>
                  </a:lnTo>
                  <a:close/>
                </a:path>
              </a:pathLst>
            </a:custGeom>
            <a:solidFill>
              <a:srgbClr val="EFF2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62807" y="189644"/>
              <a:ext cx="214405" cy="21444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435842" y="180615"/>
              <a:ext cx="243840" cy="243840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1993309" y="108368"/>
              <a:ext cx="758825" cy="388620"/>
            </a:xfrm>
            <a:custGeom>
              <a:avLst/>
              <a:gdLst/>
              <a:ahLst/>
              <a:cxnLst/>
              <a:rect l="l" t="t" r="r" b="b"/>
              <a:pathLst>
                <a:path w="758825" h="388620">
                  <a:moveTo>
                    <a:pt x="234810" y="258927"/>
                  </a:moveTo>
                  <a:lnTo>
                    <a:pt x="228739" y="252869"/>
                  </a:lnTo>
                  <a:lnTo>
                    <a:pt x="6070" y="252869"/>
                  </a:lnTo>
                  <a:lnTo>
                    <a:pt x="0" y="258927"/>
                  </a:lnTo>
                  <a:lnTo>
                    <a:pt x="0" y="266420"/>
                  </a:lnTo>
                  <a:lnTo>
                    <a:pt x="0" y="273900"/>
                  </a:lnTo>
                  <a:lnTo>
                    <a:pt x="6070" y="279958"/>
                  </a:lnTo>
                  <a:lnTo>
                    <a:pt x="228739" y="279958"/>
                  </a:lnTo>
                  <a:lnTo>
                    <a:pt x="234810" y="273900"/>
                  </a:lnTo>
                  <a:lnTo>
                    <a:pt x="234810" y="258927"/>
                  </a:lnTo>
                  <a:close/>
                </a:path>
                <a:path w="758825" h="388620">
                  <a:moveTo>
                    <a:pt x="234810" y="186690"/>
                  </a:moveTo>
                  <a:lnTo>
                    <a:pt x="228739" y="180619"/>
                  </a:lnTo>
                  <a:lnTo>
                    <a:pt x="6070" y="180619"/>
                  </a:lnTo>
                  <a:lnTo>
                    <a:pt x="0" y="186690"/>
                  </a:lnTo>
                  <a:lnTo>
                    <a:pt x="0" y="194170"/>
                  </a:lnTo>
                  <a:lnTo>
                    <a:pt x="0" y="201650"/>
                  </a:lnTo>
                  <a:lnTo>
                    <a:pt x="6070" y="207721"/>
                  </a:lnTo>
                  <a:lnTo>
                    <a:pt x="228739" y="207721"/>
                  </a:lnTo>
                  <a:lnTo>
                    <a:pt x="234810" y="201650"/>
                  </a:lnTo>
                  <a:lnTo>
                    <a:pt x="234810" y="186690"/>
                  </a:lnTo>
                  <a:close/>
                </a:path>
                <a:path w="758825" h="388620">
                  <a:moveTo>
                    <a:pt x="234810" y="114439"/>
                  </a:moveTo>
                  <a:lnTo>
                    <a:pt x="228739" y="108381"/>
                  </a:lnTo>
                  <a:lnTo>
                    <a:pt x="6070" y="108381"/>
                  </a:lnTo>
                  <a:lnTo>
                    <a:pt x="0" y="114439"/>
                  </a:lnTo>
                  <a:lnTo>
                    <a:pt x="0" y="121932"/>
                  </a:lnTo>
                  <a:lnTo>
                    <a:pt x="0" y="129413"/>
                  </a:lnTo>
                  <a:lnTo>
                    <a:pt x="6070" y="135470"/>
                  </a:lnTo>
                  <a:lnTo>
                    <a:pt x="228739" y="135470"/>
                  </a:lnTo>
                  <a:lnTo>
                    <a:pt x="234810" y="129413"/>
                  </a:lnTo>
                  <a:lnTo>
                    <a:pt x="234810" y="114439"/>
                  </a:lnTo>
                  <a:close/>
                </a:path>
                <a:path w="758825" h="388620">
                  <a:moveTo>
                    <a:pt x="758609" y="194170"/>
                  </a:moveTo>
                  <a:lnTo>
                    <a:pt x="753491" y="149644"/>
                  </a:lnTo>
                  <a:lnTo>
                    <a:pt x="740549" y="113436"/>
                  </a:lnTo>
                  <a:lnTo>
                    <a:pt x="740549" y="194170"/>
                  </a:lnTo>
                  <a:lnTo>
                    <a:pt x="734263" y="240982"/>
                  </a:lnTo>
                  <a:lnTo>
                    <a:pt x="716508" y="283044"/>
                  </a:lnTo>
                  <a:lnTo>
                    <a:pt x="688975" y="318693"/>
                  </a:lnTo>
                  <a:lnTo>
                    <a:pt x="653326" y="346227"/>
                  </a:lnTo>
                  <a:lnTo>
                    <a:pt x="611263" y="363982"/>
                  </a:lnTo>
                  <a:lnTo>
                    <a:pt x="564451" y="370268"/>
                  </a:lnTo>
                  <a:lnTo>
                    <a:pt x="517626" y="363982"/>
                  </a:lnTo>
                  <a:lnTo>
                    <a:pt x="475564" y="346227"/>
                  </a:lnTo>
                  <a:lnTo>
                    <a:pt x="439915" y="318693"/>
                  </a:lnTo>
                  <a:lnTo>
                    <a:pt x="412381" y="283044"/>
                  </a:lnTo>
                  <a:lnTo>
                    <a:pt x="394627" y="240982"/>
                  </a:lnTo>
                  <a:lnTo>
                    <a:pt x="388340" y="194170"/>
                  </a:lnTo>
                  <a:lnTo>
                    <a:pt x="394627" y="147345"/>
                  </a:lnTo>
                  <a:lnTo>
                    <a:pt x="412381" y="105283"/>
                  </a:lnTo>
                  <a:lnTo>
                    <a:pt x="439915" y="69634"/>
                  </a:lnTo>
                  <a:lnTo>
                    <a:pt x="475564" y="42100"/>
                  </a:lnTo>
                  <a:lnTo>
                    <a:pt x="517626" y="24345"/>
                  </a:lnTo>
                  <a:lnTo>
                    <a:pt x="564451" y="18059"/>
                  </a:lnTo>
                  <a:lnTo>
                    <a:pt x="611263" y="24345"/>
                  </a:lnTo>
                  <a:lnTo>
                    <a:pt x="653326" y="42100"/>
                  </a:lnTo>
                  <a:lnTo>
                    <a:pt x="688975" y="69634"/>
                  </a:lnTo>
                  <a:lnTo>
                    <a:pt x="716508" y="105283"/>
                  </a:lnTo>
                  <a:lnTo>
                    <a:pt x="734263" y="147345"/>
                  </a:lnTo>
                  <a:lnTo>
                    <a:pt x="740549" y="194170"/>
                  </a:lnTo>
                  <a:lnTo>
                    <a:pt x="740549" y="113436"/>
                  </a:lnTo>
                  <a:lnTo>
                    <a:pt x="715962" y="72720"/>
                  </a:lnTo>
                  <a:lnTo>
                    <a:pt x="685888" y="42659"/>
                  </a:lnTo>
                  <a:lnTo>
                    <a:pt x="649833" y="19735"/>
                  </a:lnTo>
                  <a:lnTo>
                    <a:pt x="608965" y="5130"/>
                  </a:lnTo>
                  <a:lnTo>
                    <a:pt x="564451" y="0"/>
                  </a:lnTo>
                  <a:lnTo>
                    <a:pt x="519925" y="5130"/>
                  </a:lnTo>
                  <a:lnTo>
                    <a:pt x="479056" y="19735"/>
                  </a:lnTo>
                  <a:lnTo>
                    <a:pt x="443001" y="42659"/>
                  </a:lnTo>
                  <a:lnTo>
                    <a:pt x="412940" y="72720"/>
                  </a:lnTo>
                  <a:lnTo>
                    <a:pt x="390017" y="108775"/>
                  </a:lnTo>
                  <a:lnTo>
                    <a:pt x="375412" y="149644"/>
                  </a:lnTo>
                  <a:lnTo>
                    <a:pt x="370281" y="194170"/>
                  </a:lnTo>
                  <a:lnTo>
                    <a:pt x="375412" y="238683"/>
                  </a:lnTo>
                  <a:lnTo>
                    <a:pt x="390017" y="279552"/>
                  </a:lnTo>
                  <a:lnTo>
                    <a:pt x="412940" y="315607"/>
                  </a:lnTo>
                  <a:lnTo>
                    <a:pt x="443001" y="345681"/>
                  </a:lnTo>
                  <a:lnTo>
                    <a:pt x="479056" y="368604"/>
                  </a:lnTo>
                  <a:lnTo>
                    <a:pt x="519925" y="383209"/>
                  </a:lnTo>
                  <a:lnTo>
                    <a:pt x="564451" y="388327"/>
                  </a:lnTo>
                  <a:lnTo>
                    <a:pt x="608965" y="383209"/>
                  </a:lnTo>
                  <a:lnTo>
                    <a:pt x="649833" y="368604"/>
                  </a:lnTo>
                  <a:lnTo>
                    <a:pt x="685888" y="345681"/>
                  </a:lnTo>
                  <a:lnTo>
                    <a:pt x="715962" y="315607"/>
                  </a:lnTo>
                  <a:lnTo>
                    <a:pt x="738886" y="279552"/>
                  </a:lnTo>
                  <a:lnTo>
                    <a:pt x="753491" y="238683"/>
                  </a:lnTo>
                  <a:lnTo>
                    <a:pt x="758609" y="19417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185" y="0"/>
              <a:ext cx="1155982" cy="803759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0" y="634999"/>
              <a:ext cx="13004800" cy="2962275"/>
            </a:xfrm>
            <a:custGeom>
              <a:avLst/>
              <a:gdLst/>
              <a:ahLst/>
              <a:cxnLst/>
              <a:rect l="l" t="t" r="r" b="b"/>
              <a:pathLst>
                <a:path w="13004800" h="2962275">
                  <a:moveTo>
                    <a:pt x="13004800" y="0"/>
                  </a:moveTo>
                  <a:lnTo>
                    <a:pt x="0" y="0"/>
                  </a:lnTo>
                  <a:lnTo>
                    <a:pt x="0" y="2962204"/>
                  </a:lnTo>
                  <a:lnTo>
                    <a:pt x="13004800" y="2962204"/>
                  </a:lnTo>
                  <a:lnTo>
                    <a:pt x="13004800" y="0"/>
                  </a:lnTo>
                  <a:close/>
                </a:path>
              </a:pathLst>
            </a:custGeom>
            <a:solidFill>
              <a:srgbClr val="7CC6C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32178" y="2013942"/>
              <a:ext cx="6376035" cy="623570"/>
            </a:xfrm>
            <a:custGeom>
              <a:avLst/>
              <a:gdLst/>
              <a:ahLst/>
              <a:cxnLst/>
              <a:rect l="l" t="t" r="r" b="b"/>
              <a:pathLst>
                <a:path w="6376034" h="623569">
                  <a:moveTo>
                    <a:pt x="6064391" y="0"/>
                  </a:moveTo>
                  <a:lnTo>
                    <a:pt x="311573" y="0"/>
                  </a:lnTo>
                  <a:lnTo>
                    <a:pt x="265531" y="3378"/>
                  </a:lnTo>
                  <a:lnTo>
                    <a:pt x="221586" y="13191"/>
                  </a:lnTo>
                  <a:lnTo>
                    <a:pt x="180221" y="28958"/>
                  </a:lnTo>
                  <a:lnTo>
                    <a:pt x="141918" y="50196"/>
                  </a:lnTo>
                  <a:lnTo>
                    <a:pt x="107158" y="76423"/>
                  </a:lnTo>
                  <a:lnTo>
                    <a:pt x="76423" y="107158"/>
                  </a:lnTo>
                  <a:lnTo>
                    <a:pt x="50196" y="141918"/>
                  </a:lnTo>
                  <a:lnTo>
                    <a:pt x="28958" y="180221"/>
                  </a:lnTo>
                  <a:lnTo>
                    <a:pt x="13191" y="221586"/>
                  </a:lnTo>
                  <a:lnTo>
                    <a:pt x="3378" y="265531"/>
                  </a:lnTo>
                  <a:lnTo>
                    <a:pt x="0" y="311573"/>
                  </a:lnTo>
                  <a:lnTo>
                    <a:pt x="3378" y="357615"/>
                  </a:lnTo>
                  <a:lnTo>
                    <a:pt x="13191" y="401559"/>
                  </a:lnTo>
                  <a:lnTo>
                    <a:pt x="28958" y="442924"/>
                  </a:lnTo>
                  <a:lnTo>
                    <a:pt x="50196" y="481228"/>
                  </a:lnTo>
                  <a:lnTo>
                    <a:pt x="76423" y="515988"/>
                  </a:lnTo>
                  <a:lnTo>
                    <a:pt x="107158" y="546722"/>
                  </a:lnTo>
                  <a:lnTo>
                    <a:pt x="141918" y="572950"/>
                  </a:lnTo>
                  <a:lnTo>
                    <a:pt x="180221" y="594188"/>
                  </a:lnTo>
                  <a:lnTo>
                    <a:pt x="221586" y="609954"/>
                  </a:lnTo>
                  <a:lnTo>
                    <a:pt x="265531" y="619768"/>
                  </a:lnTo>
                  <a:lnTo>
                    <a:pt x="311573" y="623146"/>
                  </a:lnTo>
                  <a:lnTo>
                    <a:pt x="6064391" y="623146"/>
                  </a:lnTo>
                  <a:lnTo>
                    <a:pt x="6110433" y="619768"/>
                  </a:lnTo>
                  <a:lnTo>
                    <a:pt x="6154377" y="609954"/>
                  </a:lnTo>
                  <a:lnTo>
                    <a:pt x="6195742" y="594188"/>
                  </a:lnTo>
                  <a:lnTo>
                    <a:pt x="6234045" y="572950"/>
                  </a:lnTo>
                  <a:lnTo>
                    <a:pt x="6268805" y="546722"/>
                  </a:lnTo>
                  <a:lnTo>
                    <a:pt x="6299540" y="515988"/>
                  </a:lnTo>
                  <a:lnTo>
                    <a:pt x="6325767" y="481228"/>
                  </a:lnTo>
                  <a:lnTo>
                    <a:pt x="6347005" y="442924"/>
                  </a:lnTo>
                  <a:lnTo>
                    <a:pt x="6362772" y="401559"/>
                  </a:lnTo>
                  <a:lnTo>
                    <a:pt x="6372586" y="357615"/>
                  </a:lnTo>
                  <a:lnTo>
                    <a:pt x="6375964" y="311573"/>
                  </a:lnTo>
                  <a:lnTo>
                    <a:pt x="6372586" y="265531"/>
                  </a:lnTo>
                  <a:lnTo>
                    <a:pt x="6362772" y="221586"/>
                  </a:lnTo>
                  <a:lnTo>
                    <a:pt x="6347005" y="180221"/>
                  </a:lnTo>
                  <a:lnTo>
                    <a:pt x="6325768" y="141918"/>
                  </a:lnTo>
                  <a:lnTo>
                    <a:pt x="6299540" y="107158"/>
                  </a:lnTo>
                  <a:lnTo>
                    <a:pt x="6268806" y="76423"/>
                  </a:lnTo>
                  <a:lnTo>
                    <a:pt x="6234046" y="50196"/>
                  </a:lnTo>
                  <a:lnTo>
                    <a:pt x="6195742" y="28958"/>
                  </a:lnTo>
                  <a:lnTo>
                    <a:pt x="6154377" y="13191"/>
                  </a:lnTo>
                  <a:lnTo>
                    <a:pt x="6110433" y="3378"/>
                  </a:lnTo>
                  <a:lnTo>
                    <a:pt x="606439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32178" y="2013942"/>
              <a:ext cx="6376035" cy="623570"/>
            </a:xfrm>
            <a:custGeom>
              <a:avLst/>
              <a:gdLst/>
              <a:ahLst/>
              <a:cxnLst/>
              <a:rect l="l" t="t" r="r" b="b"/>
              <a:pathLst>
                <a:path w="6376034" h="623569">
                  <a:moveTo>
                    <a:pt x="311573" y="0"/>
                  </a:moveTo>
                  <a:lnTo>
                    <a:pt x="265531" y="3378"/>
                  </a:lnTo>
                  <a:lnTo>
                    <a:pt x="221586" y="13191"/>
                  </a:lnTo>
                  <a:lnTo>
                    <a:pt x="180221" y="28958"/>
                  </a:lnTo>
                  <a:lnTo>
                    <a:pt x="141918" y="50196"/>
                  </a:lnTo>
                  <a:lnTo>
                    <a:pt x="107158" y="76423"/>
                  </a:lnTo>
                  <a:lnTo>
                    <a:pt x="76423" y="107158"/>
                  </a:lnTo>
                  <a:lnTo>
                    <a:pt x="50196" y="141918"/>
                  </a:lnTo>
                  <a:lnTo>
                    <a:pt x="28958" y="180221"/>
                  </a:lnTo>
                  <a:lnTo>
                    <a:pt x="13191" y="221586"/>
                  </a:lnTo>
                  <a:lnTo>
                    <a:pt x="3378" y="265531"/>
                  </a:lnTo>
                  <a:lnTo>
                    <a:pt x="0" y="311573"/>
                  </a:lnTo>
                  <a:lnTo>
                    <a:pt x="3378" y="357615"/>
                  </a:lnTo>
                  <a:lnTo>
                    <a:pt x="13191" y="401559"/>
                  </a:lnTo>
                  <a:lnTo>
                    <a:pt x="28958" y="442924"/>
                  </a:lnTo>
                  <a:lnTo>
                    <a:pt x="50196" y="481228"/>
                  </a:lnTo>
                  <a:lnTo>
                    <a:pt x="76423" y="515988"/>
                  </a:lnTo>
                  <a:lnTo>
                    <a:pt x="107158" y="546722"/>
                  </a:lnTo>
                  <a:lnTo>
                    <a:pt x="141918" y="572950"/>
                  </a:lnTo>
                  <a:lnTo>
                    <a:pt x="180221" y="594188"/>
                  </a:lnTo>
                  <a:lnTo>
                    <a:pt x="221586" y="609954"/>
                  </a:lnTo>
                  <a:lnTo>
                    <a:pt x="265531" y="619768"/>
                  </a:lnTo>
                  <a:lnTo>
                    <a:pt x="311573" y="623146"/>
                  </a:lnTo>
                  <a:lnTo>
                    <a:pt x="311573" y="614115"/>
                  </a:lnTo>
                  <a:lnTo>
                    <a:pt x="262499" y="610155"/>
                  </a:lnTo>
                  <a:lnTo>
                    <a:pt x="215946" y="598691"/>
                  </a:lnTo>
                  <a:lnTo>
                    <a:pt x="172537" y="580346"/>
                  </a:lnTo>
                  <a:lnTo>
                    <a:pt x="132895" y="555742"/>
                  </a:lnTo>
                  <a:lnTo>
                    <a:pt x="97643" y="525502"/>
                  </a:lnTo>
                  <a:lnTo>
                    <a:pt x="67404" y="490250"/>
                  </a:lnTo>
                  <a:lnTo>
                    <a:pt x="42800" y="450608"/>
                  </a:lnTo>
                  <a:lnTo>
                    <a:pt x="24454" y="407200"/>
                  </a:lnTo>
                  <a:lnTo>
                    <a:pt x="12990" y="360647"/>
                  </a:lnTo>
                  <a:lnTo>
                    <a:pt x="9031" y="311573"/>
                  </a:lnTo>
                  <a:lnTo>
                    <a:pt x="12990" y="262499"/>
                  </a:lnTo>
                  <a:lnTo>
                    <a:pt x="24454" y="215946"/>
                  </a:lnTo>
                  <a:lnTo>
                    <a:pt x="42800" y="172537"/>
                  </a:lnTo>
                  <a:lnTo>
                    <a:pt x="67404" y="132895"/>
                  </a:lnTo>
                  <a:lnTo>
                    <a:pt x="97643" y="97643"/>
                  </a:lnTo>
                  <a:lnTo>
                    <a:pt x="132895" y="67404"/>
                  </a:lnTo>
                  <a:lnTo>
                    <a:pt x="172537" y="42800"/>
                  </a:lnTo>
                  <a:lnTo>
                    <a:pt x="215946" y="24454"/>
                  </a:lnTo>
                  <a:lnTo>
                    <a:pt x="262499" y="12990"/>
                  </a:lnTo>
                  <a:lnTo>
                    <a:pt x="311573" y="9031"/>
                  </a:lnTo>
                  <a:lnTo>
                    <a:pt x="311573" y="0"/>
                  </a:lnTo>
                  <a:close/>
                </a:path>
                <a:path w="6376034" h="623569">
                  <a:moveTo>
                    <a:pt x="6064391" y="614115"/>
                  </a:moveTo>
                  <a:lnTo>
                    <a:pt x="311573" y="614115"/>
                  </a:lnTo>
                  <a:lnTo>
                    <a:pt x="311573" y="623146"/>
                  </a:lnTo>
                  <a:lnTo>
                    <a:pt x="6064391" y="623146"/>
                  </a:lnTo>
                  <a:lnTo>
                    <a:pt x="6064391" y="614115"/>
                  </a:lnTo>
                  <a:close/>
                </a:path>
                <a:path w="6376034" h="623569">
                  <a:moveTo>
                    <a:pt x="6064391" y="0"/>
                  </a:moveTo>
                  <a:lnTo>
                    <a:pt x="6064391" y="9031"/>
                  </a:lnTo>
                  <a:lnTo>
                    <a:pt x="6113465" y="12990"/>
                  </a:lnTo>
                  <a:lnTo>
                    <a:pt x="6160018" y="24454"/>
                  </a:lnTo>
                  <a:lnTo>
                    <a:pt x="6203426" y="42800"/>
                  </a:lnTo>
                  <a:lnTo>
                    <a:pt x="6243068" y="67404"/>
                  </a:lnTo>
                  <a:lnTo>
                    <a:pt x="6278320" y="97643"/>
                  </a:lnTo>
                  <a:lnTo>
                    <a:pt x="6308560" y="132895"/>
                  </a:lnTo>
                  <a:lnTo>
                    <a:pt x="6333163" y="172537"/>
                  </a:lnTo>
                  <a:lnTo>
                    <a:pt x="6351509" y="215946"/>
                  </a:lnTo>
                  <a:lnTo>
                    <a:pt x="6362973" y="262499"/>
                  </a:lnTo>
                  <a:lnTo>
                    <a:pt x="6366933" y="311573"/>
                  </a:lnTo>
                  <a:lnTo>
                    <a:pt x="6362973" y="360647"/>
                  </a:lnTo>
                  <a:lnTo>
                    <a:pt x="6351509" y="407200"/>
                  </a:lnTo>
                  <a:lnTo>
                    <a:pt x="6333163" y="450608"/>
                  </a:lnTo>
                  <a:lnTo>
                    <a:pt x="6308560" y="490250"/>
                  </a:lnTo>
                  <a:lnTo>
                    <a:pt x="6278320" y="525502"/>
                  </a:lnTo>
                  <a:lnTo>
                    <a:pt x="6243068" y="555742"/>
                  </a:lnTo>
                  <a:lnTo>
                    <a:pt x="6203426" y="580346"/>
                  </a:lnTo>
                  <a:lnTo>
                    <a:pt x="6160017" y="598691"/>
                  </a:lnTo>
                  <a:lnTo>
                    <a:pt x="6113464" y="610155"/>
                  </a:lnTo>
                  <a:lnTo>
                    <a:pt x="6064391" y="614115"/>
                  </a:lnTo>
                  <a:lnTo>
                    <a:pt x="6064391" y="623146"/>
                  </a:lnTo>
                  <a:lnTo>
                    <a:pt x="6110433" y="619768"/>
                  </a:lnTo>
                  <a:lnTo>
                    <a:pt x="6154377" y="609954"/>
                  </a:lnTo>
                  <a:lnTo>
                    <a:pt x="6195742" y="594188"/>
                  </a:lnTo>
                  <a:lnTo>
                    <a:pt x="6234045" y="572950"/>
                  </a:lnTo>
                  <a:lnTo>
                    <a:pt x="6268805" y="546722"/>
                  </a:lnTo>
                  <a:lnTo>
                    <a:pt x="6299540" y="515988"/>
                  </a:lnTo>
                  <a:lnTo>
                    <a:pt x="6325767" y="481228"/>
                  </a:lnTo>
                  <a:lnTo>
                    <a:pt x="6347005" y="442924"/>
                  </a:lnTo>
                  <a:lnTo>
                    <a:pt x="6362772" y="401559"/>
                  </a:lnTo>
                  <a:lnTo>
                    <a:pt x="6372586" y="357615"/>
                  </a:lnTo>
                  <a:lnTo>
                    <a:pt x="6375964" y="311573"/>
                  </a:lnTo>
                  <a:lnTo>
                    <a:pt x="6372586" y="265531"/>
                  </a:lnTo>
                  <a:lnTo>
                    <a:pt x="6362772" y="221586"/>
                  </a:lnTo>
                  <a:lnTo>
                    <a:pt x="6347006" y="180221"/>
                  </a:lnTo>
                  <a:lnTo>
                    <a:pt x="6325768" y="141918"/>
                  </a:lnTo>
                  <a:lnTo>
                    <a:pt x="6299540" y="107158"/>
                  </a:lnTo>
                  <a:lnTo>
                    <a:pt x="6268806" y="76423"/>
                  </a:lnTo>
                  <a:lnTo>
                    <a:pt x="6234046" y="50196"/>
                  </a:lnTo>
                  <a:lnTo>
                    <a:pt x="6195742" y="28958"/>
                  </a:lnTo>
                  <a:lnTo>
                    <a:pt x="6154377" y="13191"/>
                  </a:lnTo>
                  <a:lnTo>
                    <a:pt x="6110433" y="3378"/>
                  </a:lnTo>
                  <a:lnTo>
                    <a:pt x="6064391" y="0"/>
                  </a:lnTo>
                  <a:close/>
                </a:path>
                <a:path w="6376034" h="623569">
                  <a:moveTo>
                    <a:pt x="6064391" y="0"/>
                  </a:moveTo>
                  <a:lnTo>
                    <a:pt x="311573" y="0"/>
                  </a:lnTo>
                  <a:lnTo>
                    <a:pt x="311573" y="9031"/>
                  </a:lnTo>
                  <a:lnTo>
                    <a:pt x="6064391" y="9031"/>
                  </a:lnTo>
                  <a:lnTo>
                    <a:pt x="606439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214921" y="1546787"/>
              <a:ext cx="1082733" cy="78339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133781" y="1529583"/>
              <a:ext cx="1864804" cy="782739"/>
            </a:xfrm>
            <a:prstGeom prst="rect">
              <a:avLst/>
            </a:prstGeom>
          </p:spPr>
        </p:pic>
      </p:grpSp>
      <p:pic>
        <p:nvPicPr>
          <p:cNvPr id="14" name="object 14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96054" y="4849704"/>
            <a:ext cx="3765973" cy="1715911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96054" y="6908803"/>
            <a:ext cx="3765973" cy="1715911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4714239" y="4849704"/>
            <a:ext cx="3775004" cy="1715911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4714239" y="6908803"/>
            <a:ext cx="3775004" cy="1715911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8877582" y="4849704"/>
            <a:ext cx="3720817" cy="1715911"/>
          </a:xfrm>
          <a:prstGeom prst="rect">
            <a:avLst/>
          </a:prstGeom>
        </p:spPr>
      </p:pic>
      <p:grpSp>
        <p:nvGrpSpPr>
          <p:cNvPr id="19" name="object 19"/>
          <p:cNvGrpSpPr/>
          <p:nvPr/>
        </p:nvGrpSpPr>
        <p:grpSpPr>
          <a:xfrm>
            <a:off x="8877582" y="6872675"/>
            <a:ext cx="3721100" cy="1716405"/>
            <a:chOff x="8877582" y="6872675"/>
            <a:chExt cx="3721100" cy="1716405"/>
          </a:xfrm>
        </p:grpSpPr>
        <p:sp>
          <p:nvSpPr>
            <p:cNvPr id="20" name="object 20"/>
            <p:cNvSpPr/>
            <p:nvPr/>
          </p:nvSpPr>
          <p:spPr>
            <a:xfrm>
              <a:off x="8877582" y="6872675"/>
              <a:ext cx="3721100" cy="1716405"/>
            </a:xfrm>
            <a:custGeom>
              <a:avLst/>
              <a:gdLst/>
              <a:ahLst/>
              <a:cxnLst/>
              <a:rect l="l" t="t" r="r" b="b"/>
              <a:pathLst>
                <a:path w="3721100" h="1716404">
                  <a:moveTo>
                    <a:pt x="171591" y="0"/>
                  </a:moveTo>
                  <a:lnTo>
                    <a:pt x="125975" y="6129"/>
                  </a:lnTo>
                  <a:lnTo>
                    <a:pt x="84985" y="23427"/>
                  </a:lnTo>
                  <a:lnTo>
                    <a:pt x="50257" y="50257"/>
                  </a:lnTo>
                  <a:lnTo>
                    <a:pt x="23427" y="84985"/>
                  </a:lnTo>
                  <a:lnTo>
                    <a:pt x="6129" y="125975"/>
                  </a:lnTo>
                  <a:lnTo>
                    <a:pt x="0" y="171591"/>
                  </a:lnTo>
                  <a:lnTo>
                    <a:pt x="0" y="1544320"/>
                  </a:lnTo>
                  <a:lnTo>
                    <a:pt x="6129" y="1589935"/>
                  </a:lnTo>
                  <a:lnTo>
                    <a:pt x="23427" y="1630925"/>
                  </a:lnTo>
                  <a:lnTo>
                    <a:pt x="50257" y="1665653"/>
                  </a:lnTo>
                  <a:lnTo>
                    <a:pt x="84985" y="1692484"/>
                  </a:lnTo>
                  <a:lnTo>
                    <a:pt x="125975" y="1709781"/>
                  </a:lnTo>
                  <a:lnTo>
                    <a:pt x="171590" y="1715911"/>
                  </a:lnTo>
                  <a:lnTo>
                    <a:pt x="171590" y="1643662"/>
                  </a:lnTo>
                  <a:lnTo>
                    <a:pt x="132922" y="1635855"/>
                  </a:lnTo>
                  <a:lnTo>
                    <a:pt x="101345" y="1614565"/>
                  </a:lnTo>
                  <a:lnTo>
                    <a:pt x="80055" y="1582988"/>
                  </a:lnTo>
                  <a:lnTo>
                    <a:pt x="72248" y="1544320"/>
                  </a:lnTo>
                  <a:lnTo>
                    <a:pt x="72248" y="171591"/>
                  </a:lnTo>
                  <a:lnTo>
                    <a:pt x="80055" y="132922"/>
                  </a:lnTo>
                  <a:lnTo>
                    <a:pt x="101345" y="101345"/>
                  </a:lnTo>
                  <a:lnTo>
                    <a:pt x="132922" y="80055"/>
                  </a:lnTo>
                  <a:lnTo>
                    <a:pt x="171591" y="72249"/>
                  </a:lnTo>
                  <a:lnTo>
                    <a:pt x="171591" y="0"/>
                  </a:lnTo>
                  <a:close/>
                </a:path>
                <a:path w="3721100" h="1716404">
                  <a:moveTo>
                    <a:pt x="3549226" y="1643662"/>
                  </a:moveTo>
                  <a:lnTo>
                    <a:pt x="171590" y="1643662"/>
                  </a:lnTo>
                  <a:lnTo>
                    <a:pt x="171590" y="1715911"/>
                  </a:lnTo>
                  <a:lnTo>
                    <a:pt x="3549226" y="1715911"/>
                  </a:lnTo>
                  <a:lnTo>
                    <a:pt x="3549226" y="1643662"/>
                  </a:lnTo>
                  <a:close/>
                </a:path>
                <a:path w="3721100" h="1716404">
                  <a:moveTo>
                    <a:pt x="3549226" y="0"/>
                  </a:moveTo>
                  <a:lnTo>
                    <a:pt x="3549226" y="72249"/>
                  </a:lnTo>
                  <a:lnTo>
                    <a:pt x="3587895" y="80055"/>
                  </a:lnTo>
                  <a:lnTo>
                    <a:pt x="3619472" y="101345"/>
                  </a:lnTo>
                  <a:lnTo>
                    <a:pt x="3640761" y="132922"/>
                  </a:lnTo>
                  <a:lnTo>
                    <a:pt x="3648568" y="171591"/>
                  </a:lnTo>
                  <a:lnTo>
                    <a:pt x="3648568" y="1544320"/>
                  </a:lnTo>
                  <a:lnTo>
                    <a:pt x="3640761" y="1582988"/>
                  </a:lnTo>
                  <a:lnTo>
                    <a:pt x="3619472" y="1614565"/>
                  </a:lnTo>
                  <a:lnTo>
                    <a:pt x="3587895" y="1635855"/>
                  </a:lnTo>
                  <a:lnTo>
                    <a:pt x="3549226" y="1643662"/>
                  </a:lnTo>
                  <a:lnTo>
                    <a:pt x="3549226" y="1715911"/>
                  </a:lnTo>
                  <a:lnTo>
                    <a:pt x="3594842" y="1709781"/>
                  </a:lnTo>
                  <a:lnTo>
                    <a:pt x="3635832" y="1692484"/>
                  </a:lnTo>
                  <a:lnTo>
                    <a:pt x="3670559" y="1665653"/>
                  </a:lnTo>
                  <a:lnTo>
                    <a:pt x="3697390" y="1630925"/>
                  </a:lnTo>
                  <a:lnTo>
                    <a:pt x="3714688" y="1589935"/>
                  </a:lnTo>
                  <a:lnTo>
                    <a:pt x="3720817" y="1544320"/>
                  </a:lnTo>
                  <a:lnTo>
                    <a:pt x="3720817" y="171591"/>
                  </a:lnTo>
                  <a:lnTo>
                    <a:pt x="3714688" y="125975"/>
                  </a:lnTo>
                  <a:lnTo>
                    <a:pt x="3697390" y="84985"/>
                  </a:lnTo>
                  <a:lnTo>
                    <a:pt x="3670559" y="50257"/>
                  </a:lnTo>
                  <a:lnTo>
                    <a:pt x="3635832" y="23427"/>
                  </a:lnTo>
                  <a:lnTo>
                    <a:pt x="3594842" y="6129"/>
                  </a:lnTo>
                  <a:lnTo>
                    <a:pt x="3549226" y="0"/>
                  </a:lnTo>
                  <a:close/>
                </a:path>
                <a:path w="3721100" h="1716404">
                  <a:moveTo>
                    <a:pt x="3549226" y="0"/>
                  </a:moveTo>
                  <a:lnTo>
                    <a:pt x="171591" y="0"/>
                  </a:lnTo>
                  <a:lnTo>
                    <a:pt x="171591" y="72249"/>
                  </a:lnTo>
                  <a:lnTo>
                    <a:pt x="3549226" y="72249"/>
                  </a:lnTo>
                  <a:lnTo>
                    <a:pt x="354922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8913707" y="6908799"/>
              <a:ext cx="3648710" cy="1644014"/>
            </a:xfrm>
            <a:custGeom>
              <a:avLst/>
              <a:gdLst/>
              <a:ahLst/>
              <a:cxnLst/>
              <a:rect l="l" t="t" r="r" b="b"/>
              <a:pathLst>
                <a:path w="3648709" h="1644015">
                  <a:moveTo>
                    <a:pt x="3513102" y="0"/>
                  </a:moveTo>
                  <a:lnTo>
                    <a:pt x="135466" y="0"/>
                  </a:lnTo>
                  <a:lnTo>
                    <a:pt x="92648" y="6906"/>
                  </a:lnTo>
                  <a:lnTo>
                    <a:pt x="55461" y="26137"/>
                  </a:lnTo>
                  <a:lnTo>
                    <a:pt x="26137" y="55461"/>
                  </a:lnTo>
                  <a:lnTo>
                    <a:pt x="6906" y="92648"/>
                  </a:lnTo>
                  <a:lnTo>
                    <a:pt x="0" y="135466"/>
                  </a:lnTo>
                  <a:lnTo>
                    <a:pt x="0" y="1508195"/>
                  </a:lnTo>
                  <a:lnTo>
                    <a:pt x="6906" y="1551013"/>
                  </a:lnTo>
                  <a:lnTo>
                    <a:pt x="26137" y="1588200"/>
                  </a:lnTo>
                  <a:lnTo>
                    <a:pt x="55461" y="1617525"/>
                  </a:lnTo>
                  <a:lnTo>
                    <a:pt x="92648" y="1636756"/>
                  </a:lnTo>
                  <a:lnTo>
                    <a:pt x="135466" y="1643662"/>
                  </a:lnTo>
                  <a:lnTo>
                    <a:pt x="3513102" y="1643662"/>
                  </a:lnTo>
                  <a:lnTo>
                    <a:pt x="3555920" y="1636756"/>
                  </a:lnTo>
                  <a:lnTo>
                    <a:pt x="3593106" y="1617525"/>
                  </a:lnTo>
                  <a:lnTo>
                    <a:pt x="3622431" y="1588200"/>
                  </a:lnTo>
                  <a:lnTo>
                    <a:pt x="3641662" y="1551013"/>
                  </a:lnTo>
                  <a:lnTo>
                    <a:pt x="3648568" y="1508195"/>
                  </a:lnTo>
                  <a:lnTo>
                    <a:pt x="3648568" y="135466"/>
                  </a:lnTo>
                  <a:lnTo>
                    <a:pt x="3641662" y="92648"/>
                  </a:lnTo>
                  <a:lnTo>
                    <a:pt x="3622431" y="55461"/>
                  </a:lnTo>
                  <a:lnTo>
                    <a:pt x="3593107" y="26137"/>
                  </a:lnTo>
                  <a:lnTo>
                    <a:pt x="3555920" y="6906"/>
                  </a:lnTo>
                  <a:lnTo>
                    <a:pt x="351310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/>
          <p:nvPr/>
        </p:nvSpPr>
        <p:spPr>
          <a:xfrm>
            <a:off x="632178" y="2898985"/>
            <a:ext cx="948690" cy="650240"/>
          </a:xfrm>
          <a:custGeom>
            <a:avLst/>
            <a:gdLst/>
            <a:ahLst/>
            <a:cxnLst/>
            <a:rect l="l" t="t" r="r" b="b"/>
            <a:pathLst>
              <a:path w="948690" h="650239">
                <a:moveTo>
                  <a:pt x="948266" y="0"/>
                </a:moveTo>
                <a:lnTo>
                  <a:pt x="0" y="0"/>
                </a:lnTo>
                <a:lnTo>
                  <a:pt x="0" y="650239"/>
                </a:lnTo>
                <a:lnTo>
                  <a:pt x="948266" y="650239"/>
                </a:lnTo>
                <a:lnTo>
                  <a:pt x="948266" y="0"/>
                </a:lnTo>
                <a:close/>
              </a:path>
            </a:pathLst>
          </a:custGeom>
          <a:solidFill>
            <a:srgbClr val="9AD9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579928" y="7618052"/>
            <a:ext cx="2362835" cy="270510"/>
          </a:xfrm>
          <a:custGeom>
            <a:avLst/>
            <a:gdLst/>
            <a:ahLst/>
            <a:cxnLst/>
            <a:rect l="l" t="t" r="r" b="b"/>
            <a:pathLst>
              <a:path w="2362834" h="270509">
                <a:moveTo>
                  <a:pt x="91304" y="27635"/>
                </a:moveTo>
                <a:lnTo>
                  <a:pt x="50664" y="34645"/>
                </a:lnTo>
                <a:lnTo>
                  <a:pt x="15392" y="64024"/>
                </a:lnTo>
                <a:lnTo>
                  <a:pt x="703" y="111556"/>
                </a:lnTo>
                <a:lnTo>
                  <a:pt x="0" y="126796"/>
                </a:lnTo>
                <a:lnTo>
                  <a:pt x="334" y="137651"/>
                </a:lnTo>
                <a:lnTo>
                  <a:pt x="8602" y="176597"/>
                </a:lnTo>
                <a:lnTo>
                  <a:pt x="34814" y="210989"/>
                </a:lnTo>
                <a:lnTo>
                  <a:pt x="79756" y="226330"/>
                </a:lnTo>
                <a:lnTo>
                  <a:pt x="91033" y="226771"/>
                </a:lnTo>
                <a:lnTo>
                  <a:pt x="95639" y="226771"/>
                </a:lnTo>
                <a:lnTo>
                  <a:pt x="131673" y="270120"/>
                </a:lnTo>
                <a:lnTo>
                  <a:pt x="177732" y="270120"/>
                </a:lnTo>
                <a:lnTo>
                  <a:pt x="131131" y="219456"/>
                </a:lnTo>
                <a:lnTo>
                  <a:pt x="139412" y="215662"/>
                </a:lnTo>
                <a:lnTo>
                  <a:pt x="146913" y="211057"/>
                </a:lnTo>
                <a:lnTo>
                  <a:pt x="153636" y="205638"/>
                </a:lnTo>
                <a:lnTo>
                  <a:pt x="159579" y="199406"/>
                </a:lnTo>
                <a:lnTo>
                  <a:pt x="161239" y="197239"/>
                </a:lnTo>
                <a:lnTo>
                  <a:pt x="91033" y="197239"/>
                </a:lnTo>
                <a:lnTo>
                  <a:pt x="82092" y="196714"/>
                </a:lnTo>
                <a:lnTo>
                  <a:pt x="45618" y="172127"/>
                </a:lnTo>
                <a:lnTo>
                  <a:pt x="36576" y="127067"/>
                </a:lnTo>
                <a:lnTo>
                  <a:pt x="36931" y="116484"/>
                </a:lnTo>
                <a:lnTo>
                  <a:pt x="49716" y="75522"/>
                </a:lnTo>
                <a:lnTo>
                  <a:pt x="91304" y="56896"/>
                </a:lnTo>
                <a:lnTo>
                  <a:pt x="161015" y="56896"/>
                </a:lnTo>
                <a:lnTo>
                  <a:pt x="159512" y="54864"/>
                </a:lnTo>
                <a:lnTo>
                  <a:pt x="119278" y="30750"/>
                </a:lnTo>
                <a:lnTo>
                  <a:pt x="105951" y="28414"/>
                </a:lnTo>
                <a:lnTo>
                  <a:pt x="91304" y="27635"/>
                </a:lnTo>
                <a:close/>
              </a:path>
              <a:path w="2362834" h="270509">
                <a:moveTo>
                  <a:pt x="161015" y="56896"/>
                </a:moveTo>
                <a:lnTo>
                  <a:pt x="91304" y="56896"/>
                </a:lnTo>
                <a:lnTo>
                  <a:pt x="104664" y="58064"/>
                </a:lnTo>
                <a:lnTo>
                  <a:pt x="116027" y="61569"/>
                </a:lnTo>
                <a:lnTo>
                  <a:pt x="142307" y="97806"/>
                </a:lnTo>
                <a:lnTo>
                  <a:pt x="145491" y="127067"/>
                </a:lnTo>
                <a:lnTo>
                  <a:pt x="145135" y="137651"/>
                </a:lnTo>
                <a:lnTo>
                  <a:pt x="132554" y="178612"/>
                </a:lnTo>
                <a:lnTo>
                  <a:pt x="91033" y="197239"/>
                </a:lnTo>
                <a:lnTo>
                  <a:pt x="161239" y="197239"/>
                </a:lnTo>
                <a:lnTo>
                  <a:pt x="178866" y="158512"/>
                </a:lnTo>
                <a:lnTo>
                  <a:pt x="182067" y="127067"/>
                </a:lnTo>
                <a:lnTo>
                  <a:pt x="181440" y="112522"/>
                </a:lnTo>
                <a:lnTo>
                  <a:pt x="179561" y="98958"/>
                </a:lnTo>
                <a:lnTo>
                  <a:pt x="176428" y="86376"/>
                </a:lnTo>
                <a:lnTo>
                  <a:pt x="172042" y="74777"/>
                </a:lnTo>
                <a:lnTo>
                  <a:pt x="166403" y="64177"/>
                </a:lnTo>
                <a:lnTo>
                  <a:pt x="161015" y="56896"/>
                </a:lnTo>
                <a:close/>
              </a:path>
              <a:path w="2362834" h="270509">
                <a:moveTo>
                  <a:pt x="230654" y="185860"/>
                </a:moveTo>
                <a:lnTo>
                  <a:pt x="219094" y="185860"/>
                </a:lnTo>
                <a:lnTo>
                  <a:pt x="214217" y="187485"/>
                </a:lnTo>
                <a:lnTo>
                  <a:pt x="210244" y="190737"/>
                </a:lnTo>
                <a:lnTo>
                  <a:pt x="206270" y="193807"/>
                </a:lnTo>
                <a:lnTo>
                  <a:pt x="204351" y="198955"/>
                </a:lnTo>
                <a:lnTo>
                  <a:pt x="204283" y="214127"/>
                </a:lnTo>
                <a:lnTo>
                  <a:pt x="206270" y="219456"/>
                </a:lnTo>
                <a:lnTo>
                  <a:pt x="214217" y="225958"/>
                </a:lnTo>
                <a:lnTo>
                  <a:pt x="219094" y="227584"/>
                </a:lnTo>
                <a:lnTo>
                  <a:pt x="230654" y="227584"/>
                </a:lnTo>
                <a:lnTo>
                  <a:pt x="235531" y="225958"/>
                </a:lnTo>
                <a:lnTo>
                  <a:pt x="239505" y="222707"/>
                </a:lnTo>
                <a:lnTo>
                  <a:pt x="243659" y="219456"/>
                </a:lnTo>
                <a:lnTo>
                  <a:pt x="245736" y="214127"/>
                </a:lnTo>
                <a:lnTo>
                  <a:pt x="245736" y="198955"/>
                </a:lnTo>
                <a:lnTo>
                  <a:pt x="243659" y="193536"/>
                </a:lnTo>
                <a:lnTo>
                  <a:pt x="239505" y="190466"/>
                </a:lnTo>
                <a:lnTo>
                  <a:pt x="235531" y="187395"/>
                </a:lnTo>
                <a:lnTo>
                  <a:pt x="230654" y="185860"/>
                </a:lnTo>
                <a:close/>
              </a:path>
              <a:path w="2362834" h="270509">
                <a:moveTo>
                  <a:pt x="547031" y="0"/>
                </a:moveTo>
                <a:lnTo>
                  <a:pt x="524543" y="0"/>
                </a:lnTo>
                <a:lnTo>
                  <a:pt x="524543" y="245465"/>
                </a:lnTo>
                <a:lnTo>
                  <a:pt x="547031" y="245465"/>
                </a:lnTo>
                <a:lnTo>
                  <a:pt x="547031" y="0"/>
                </a:lnTo>
                <a:close/>
              </a:path>
              <a:path w="2362834" h="270509">
                <a:moveTo>
                  <a:pt x="382845" y="20861"/>
                </a:moveTo>
                <a:lnTo>
                  <a:pt x="360629" y="20861"/>
                </a:lnTo>
                <a:lnTo>
                  <a:pt x="360629" y="186402"/>
                </a:lnTo>
                <a:lnTo>
                  <a:pt x="476046" y="186402"/>
                </a:lnTo>
                <a:lnTo>
                  <a:pt x="476046" y="167978"/>
                </a:lnTo>
                <a:lnTo>
                  <a:pt x="382845" y="167978"/>
                </a:lnTo>
                <a:lnTo>
                  <a:pt x="382845" y="103496"/>
                </a:lnTo>
                <a:lnTo>
                  <a:pt x="476046" y="103496"/>
                </a:lnTo>
                <a:lnTo>
                  <a:pt x="476046" y="85614"/>
                </a:lnTo>
                <a:lnTo>
                  <a:pt x="382845" y="85614"/>
                </a:lnTo>
                <a:lnTo>
                  <a:pt x="382845" y="20861"/>
                </a:lnTo>
                <a:close/>
              </a:path>
              <a:path w="2362834" h="270509">
                <a:moveTo>
                  <a:pt x="476046" y="103496"/>
                </a:moveTo>
                <a:lnTo>
                  <a:pt x="453559" y="103496"/>
                </a:lnTo>
                <a:lnTo>
                  <a:pt x="453559" y="167978"/>
                </a:lnTo>
                <a:lnTo>
                  <a:pt x="476046" y="167978"/>
                </a:lnTo>
                <a:lnTo>
                  <a:pt x="476046" y="103496"/>
                </a:lnTo>
                <a:close/>
              </a:path>
              <a:path w="2362834" h="270509">
                <a:moveTo>
                  <a:pt x="476046" y="20861"/>
                </a:moveTo>
                <a:lnTo>
                  <a:pt x="453559" y="20861"/>
                </a:lnTo>
                <a:lnTo>
                  <a:pt x="453559" y="85614"/>
                </a:lnTo>
                <a:lnTo>
                  <a:pt x="476046" y="85614"/>
                </a:lnTo>
                <a:lnTo>
                  <a:pt x="476046" y="20861"/>
                </a:lnTo>
                <a:close/>
              </a:path>
              <a:path w="2362834" h="270509">
                <a:moveTo>
                  <a:pt x="722845" y="13817"/>
                </a:moveTo>
                <a:lnTo>
                  <a:pt x="608782" y="13817"/>
                </a:lnTo>
                <a:lnTo>
                  <a:pt x="608782" y="114062"/>
                </a:lnTo>
                <a:lnTo>
                  <a:pt x="722845" y="114062"/>
                </a:lnTo>
                <a:lnTo>
                  <a:pt x="722845" y="95910"/>
                </a:lnTo>
                <a:lnTo>
                  <a:pt x="630457" y="95910"/>
                </a:lnTo>
                <a:lnTo>
                  <a:pt x="630457" y="31699"/>
                </a:lnTo>
                <a:lnTo>
                  <a:pt x="722845" y="31699"/>
                </a:lnTo>
                <a:lnTo>
                  <a:pt x="722845" y="13817"/>
                </a:lnTo>
                <a:close/>
              </a:path>
              <a:path w="2362834" h="270509">
                <a:moveTo>
                  <a:pt x="722845" y="31699"/>
                </a:moveTo>
                <a:lnTo>
                  <a:pt x="701171" y="31699"/>
                </a:lnTo>
                <a:lnTo>
                  <a:pt x="701171" y="95910"/>
                </a:lnTo>
                <a:lnTo>
                  <a:pt x="722845" y="95910"/>
                </a:lnTo>
                <a:lnTo>
                  <a:pt x="722845" y="31699"/>
                </a:lnTo>
                <a:close/>
              </a:path>
              <a:path w="2362834" h="270509">
                <a:moveTo>
                  <a:pt x="796539" y="270"/>
                </a:moveTo>
                <a:lnTo>
                  <a:pt x="774052" y="270"/>
                </a:lnTo>
                <a:lnTo>
                  <a:pt x="774052" y="126254"/>
                </a:lnTo>
                <a:lnTo>
                  <a:pt x="796539" y="126254"/>
                </a:lnTo>
                <a:lnTo>
                  <a:pt x="796539" y="270"/>
                </a:lnTo>
                <a:close/>
              </a:path>
              <a:path w="2362834" h="270509">
                <a:moveTo>
                  <a:pt x="796539" y="138446"/>
                </a:moveTo>
                <a:lnTo>
                  <a:pt x="638043" y="138446"/>
                </a:lnTo>
                <a:lnTo>
                  <a:pt x="638043" y="156328"/>
                </a:lnTo>
                <a:lnTo>
                  <a:pt x="774323" y="156328"/>
                </a:lnTo>
                <a:lnTo>
                  <a:pt x="774323" y="180983"/>
                </a:lnTo>
                <a:lnTo>
                  <a:pt x="638585" y="180983"/>
                </a:lnTo>
                <a:lnTo>
                  <a:pt x="638585" y="242485"/>
                </a:lnTo>
                <a:lnTo>
                  <a:pt x="804938" y="242485"/>
                </a:lnTo>
                <a:lnTo>
                  <a:pt x="804938" y="232189"/>
                </a:lnTo>
                <a:lnTo>
                  <a:pt x="660531" y="232189"/>
                </a:lnTo>
                <a:lnTo>
                  <a:pt x="660531" y="197781"/>
                </a:lnTo>
                <a:lnTo>
                  <a:pt x="796539" y="197781"/>
                </a:lnTo>
                <a:lnTo>
                  <a:pt x="796539" y="138446"/>
                </a:lnTo>
                <a:close/>
              </a:path>
              <a:path w="2362834" h="270509">
                <a:moveTo>
                  <a:pt x="804938" y="224603"/>
                </a:moveTo>
                <a:lnTo>
                  <a:pt x="660531" y="224603"/>
                </a:lnTo>
                <a:lnTo>
                  <a:pt x="660531" y="232189"/>
                </a:lnTo>
                <a:lnTo>
                  <a:pt x="804938" y="232189"/>
                </a:lnTo>
                <a:lnTo>
                  <a:pt x="804938" y="224603"/>
                </a:lnTo>
                <a:close/>
              </a:path>
              <a:path w="2362834" h="270509">
                <a:moveTo>
                  <a:pt x="911665" y="164185"/>
                </a:moveTo>
                <a:lnTo>
                  <a:pt x="889177" y="164185"/>
                </a:lnTo>
                <a:lnTo>
                  <a:pt x="889177" y="239776"/>
                </a:lnTo>
                <a:lnTo>
                  <a:pt x="1052550" y="239776"/>
                </a:lnTo>
                <a:lnTo>
                  <a:pt x="1052550" y="230835"/>
                </a:lnTo>
                <a:lnTo>
                  <a:pt x="911665" y="230835"/>
                </a:lnTo>
                <a:lnTo>
                  <a:pt x="911665" y="164185"/>
                </a:lnTo>
                <a:close/>
              </a:path>
              <a:path w="2362834" h="270509">
                <a:moveTo>
                  <a:pt x="1052550" y="221352"/>
                </a:moveTo>
                <a:lnTo>
                  <a:pt x="911665" y="221352"/>
                </a:lnTo>
                <a:lnTo>
                  <a:pt x="911665" y="230835"/>
                </a:lnTo>
                <a:lnTo>
                  <a:pt x="1052550" y="230835"/>
                </a:lnTo>
                <a:lnTo>
                  <a:pt x="1052550" y="221352"/>
                </a:lnTo>
                <a:close/>
              </a:path>
              <a:path w="2362834" h="270509">
                <a:moveTo>
                  <a:pt x="1046590" y="541"/>
                </a:moveTo>
                <a:lnTo>
                  <a:pt x="1024102" y="541"/>
                </a:lnTo>
                <a:lnTo>
                  <a:pt x="1024102" y="181796"/>
                </a:lnTo>
                <a:lnTo>
                  <a:pt x="1046590" y="181796"/>
                </a:lnTo>
                <a:lnTo>
                  <a:pt x="1046590" y="87782"/>
                </a:lnTo>
                <a:lnTo>
                  <a:pt x="1031146" y="87782"/>
                </a:lnTo>
                <a:lnTo>
                  <a:pt x="1031146" y="69358"/>
                </a:lnTo>
                <a:lnTo>
                  <a:pt x="1046590" y="69358"/>
                </a:lnTo>
                <a:lnTo>
                  <a:pt x="1046590" y="541"/>
                </a:lnTo>
                <a:close/>
              </a:path>
              <a:path w="2362834" h="270509">
                <a:moveTo>
                  <a:pt x="879424" y="16526"/>
                </a:moveTo>
                <a:lnTo>
                  <a:pt x="857207" y="16526"/>
                </a:lnTo>
                <a:lnTo>
                  <a:pt x="857207" y="140072"/>
                </a:lnTo>
                <a:lnTo>
                  <a:pt x="967748" y="140072"/>
                </a:lnTo>
                <a:lnTo>
                  <a:pt x="967748" y="121649"/>
                </a:lnTo>
                <a:lnTo>
                  <a:pt x="879424" y="121649"/>
                </a:lnTo>
                <a:lnTo>
                  <a:pt x="879424" y="77486"/>
                </a:lnTo>
                <a:lnTo>
                  <a:pt x="960704" y="77486"/>
                </a:lnTo>
                <a:lnTo>
                  <a:pt x="960704" y="69358"/>
                </a:lnTo>
                <a:lnTo>
                  <a:pt x="967748" y="69358"/>
                </a:lnTo>
                <a:lnTo>
                  <a:pt x="967748" y="59876"/>
                </a:lnTo>
                <a:lnTo>
                  <a:pt x="879424" y="59876"/>
                </a:lnTo>
                <a:lnTo>
                  <a:pt x="879424" y="16526"/>
                </a:lnTo>
                <a:close/>
              </a:path>
              <a:path w="2362834" h="270509">
                <a:moveTo>
                  <a:pt x="960704" y="77486"/>
                </a:moveTo>
                <a:lnTo>
                  <a:pt x="945802" y="77486"/>
                </a:lnTo>
                <a:lnTo>
                  <a:pt x="945802" y="121649"/>
                </a:lnTo>
                <a:lnTo>
                  <a:pt x="967748" y="121649"/>
                </a:lnTo>
                <a:lnTo>
                  <a:pt x="967748" y="87782"/>
                </a:lnTo>
                <a:lnTo>
                  <a:pt x="960704" y="87782"/>
                </a:lnTo>
                <a:lnTo>
                  <a:pt x="960704" y="77486"/>
                </a:lnTo>
                <a:close/>
              </a:path>
              <a:path w="2362834" h="270509">
                <a:moveTo>
                  <a:pt x="967748" y="69358"/>
                </a:moveTo>
                <a:lnTo>
                  <a:pt x="960704" y="69358"/>
                </a:lnTo>
                <a:lnTo>
                  <a:pt x="960704" y="87782"/>
                </a:lnTo>
                <a:lnTo>
                  <a:pt x="967748" y="87782"/>
                </a:lnTo>
                <a:lnTo>
                  <a:pt x="967748" y="69358"/>
                </a:lnTo>
                <a:close/>
              </a:path>
              <a:path w="2362834" h="270509">
                <a:moveTo>
                  <a:pt x="1024102" y="69358"/>
                </a:moveTo>
                <a:lnTo>
                  <a:pt x="967748" y="69358"/>
                </a:lnTo>
                <a:lnTo>
                  <a:pt x="967748" y="87782"/>
                </a:lnTo>
                <a:lnTo>
                  <a:pt x="1024102" y="87782"/>
                </a:lnTo>
                <a:lnTo>
                  <a:pt x="1024102" y="69358"/>
                </a:lnTo>
                <a:close/>
              </a:path>
              <a:path w="2362834" h="270509">
                <a:moveTo>
                  <a:pt x="1046590" y="69358"/>
                </a:moveTo>
                <a:lnTo>
                  <a:pt x="1031146" y="69358"/>
                </a:lnTo>
                <a:lnTo>
                  <a:pt x="1031146" y="87782"/>
                </a:lnTo>
                <a:lnTo>
                  <a:pt x="1046590" y="87782"/>
                </a:lnTo>
                <a:lnTo>
                  <a:pt x="1046590" y="69358"/>
                </a:lnTo>
                <a:close/>
              </a:path>
              <a:path w="2362834" h="270509">
                <a:moveTo>
                  <a:pt x="967748" y="16526"/>
                </a:moveTo>
                <a:lnTo>
                  <a:pt x="945802" y="16526"/>
                </a:lnTo>
                <a:lnTo>
                  <a:pt x="945802" y="59876"/>
                </a:lnTo>
                <a:lnTo>
                  <a:pt x="967748" y="59876"/>
                </a:lnTo>
                <a:lnTo>
                  <a:pt x="967748" y="16526"/>
                </a:lnTo>
                <a:close/>
              </a:path>
              <a:path w="2362834" h="270509">
                <a:moveTo>
                  <a:pt x="1193956" y="36034"/>
                </a:moveTo>
                <a:lnTo>
                  <a:pt x="1105361" y="36034"/>
                </a:lnTo>
                <a:lnTo>
                  <a:pt x="1105361" y="54457"/>
                </a:lnTo>
                <a:lnTo>
                  <a:pt x="1304226" y="54457"/>
                </a:lnTo>
                <a:lnTo>
                  <a:pt x="1304226" y="47413"/>
                </a:lnTo>
                <a:lnTo>
                  <a:pt x="1193956" y="47413"/>
                </a:lnTo>
                <a:lnTo>
                  <a:pt x="1193956" y="36034"/>
                </a:lnTo>
                <a:close/>
              </a:path>
              <a:path w="2362834" h="270509">
                <a:moveTo>
                  <a:pt x="1216173" y="4334"/>
                </a:moveTo>
                <a:lnTo>
                  <a:pt x="1193956" y="4334"/>
                </a:lnTo>
                <a:lnTo>
                  <a:pt x="1193956" y="47413"/>
                </a:lnTo>
                <a:lnTo>
                  <a:pt x="1216173" y="47413"/>
                </a:lnTo>
                <a:lnTo>
                  <a:pt x="1216173" y="4334"/>
                </a:lnTo>
                <a:close/>
              </a:path>
              <a:path w="2362834" h="270509">
                <a:moveTo>
                  <a:pt x="1304226" y="36034"/>
                </a:moveTo>
                <a:lnTo>
                  <a:pt x="1216173" y="36034"/>
                </a:lnTo>
                <a:lnTo>
                  <a:pt x="1216173" y="47413"/>
                </a:lnTo>
                <a:lnTo>
                  <a:pt x="1304226" y="47413"/>
                </a:lnTo>
                <a:lnTo>
                  <a:pt x="1304226" y="36034"/>
                </a:lnTo>
                <a:close/>
              </a:path>
              <a:path w="2362834" h="270509">
                <a:moveTo>
                  <a:pt x="1193956" y="198052"/>
                </a:moveTo>
                <a:lnTo>
                  <a:pt x="1094524" y="198052"/>
                </a:lnTo>
                <a:lnTo>
                  <a:pt x="1094524" y="216746"/>
                </a:lnTo>
                <a:lnTo>
                  <a:pt x="1316418" y="216746"/>
                </a:lnTo>
                <a:lnTo>
                  <a:pt x="1316418" y="205367"/>
                </a:lnTo>
                <a:lnTo>
                  <a:pt x="1193956" y="205367"/>
                </a:lnTo>
                <a:lnTo>
                  <a:pt x="1193956" y="198052"/>
                </a:lnTo>
                <a:close/>
              </a:path>
              <a:path w="2362834" h="270509">
                <a:moveTo>
                  <a:pt x="1193956" y="163167"/>
                </a:moveTo>
                <a:lnTo>
                  <a:pt x="1193956" y="205367"/>
                </a:lnTo>
                <a:lnTo>
                  <a:pt x="1216173" y="205367"/>
                </a:lnTo>
                <a:lnTo>
                  <a:pt x="1216173" y="164185"/>
                </a:lnTo>
                <a:lnTo>
                  <a:pt x="1204793" y="164185"/>
                </a:lnTo>
                <a:lnTo>
                  <a:pt x="1193956" y="163167"/>
                </a:lnTo>
                <a:close/>
              </a:path>
              <a:path w="2362834" h="270509">
                <a:moveTo>
                  <a:pt x="1316418" y="198052"/>
                </a:moveTo>
                <a:lnTo>
                  <a:pt x="1216173" y="198052"/>
                </a:lnTo>
                <a:lnTo>
                  <a:pt x="1216173" y="205367"/>
                </a:lnTo>
                <a:lnTo>
                  <a:pt x="1316418" y="205367"/>
                </a:lnTo>
                <a:lnTo>
                  <a:pt x="1316418" y="198052"/>
                </a:lnTo>
                <a:close/>
              </a:path>
              <a:path w="2362834" h="270509">
                <a:moveTo>
                  <a:pt x="1216173" y="159308"/>
                </a:moveTo>
                <a:lnTo>
                  <a:pt x="1193956" y="159308"/>
                </a:lnTo>
                <a:lnTo>
                  <a:pt x="1193956" y="163167"/>
                </a:lnTo>
                <a:lnTo>
                  <a:pt x="1204793" y="164185"/>
                </a:lnTo>
                <a:lnTo>
                  <a:pt x="1216173" y="163121"/>
                </a:lnTo>
                <a:lnTo>
                  <a:pt x="1216173" y="159308"/>
                </a:lnTo>
                <a:close/>
              </a:path>
              <a:path w="2362834" h="270509">
                <a:moveTo>
                  <a:pt x="1216173" y="163121"/>
                </a:moveTo>
                <a:lnTo>
                  <a:pt x="1204793" y="164185"/>
                </a:lnTo>
                <a:lnTo>
                  <a:pt x="1216173" y="164185"/>
                </a:lnTo>
                <a:lnTo>
                  <a:pt x="1216173" y="163121"/>
                </a:lnTo>
                <a:close/>
              </a:path>
              <a:path w="2362834" h="270509">
                <a:moveTo>
                  <a:pt x="1204793" y="70984"/>
                </a:moveTo>
                <a:lnTo>
                  <a:pt x="1171503" y="74112"/>
                </a:lnTo>
                <a:lnTo>
                  <a:pt x="1146340" y="83210"/>
                </a:lnTo>
                <a:lnTo>
                  <a:pt x="1130422" y="97845"/>
                </a:lnTo>
                <a:lnTo>
                  <a:pt x="1124868" y="117585"/>
                </a:lnTo>
                <a:lnTo>
                  <a:pt x="1130422" y="137325"/>
                </a:lnTo>
                <a:lnTo>
                  <a:pt x="1146340" y="151959"/>
                </a:lnTo>
                <a:lnTo>
                  <a:pt x="1171503" y="161057"/>
                </a:lnTo>
                <a:lnTo>
                  <a:pt x="1193956" y="163167"/>
                </a:lnTo>
                <a:lnTo>
                  <a:pt x="1193956" y="159308"/>
                </a:lnTo>
                <a:lnTo>
                  <a:pt x="1243092" y="159308"/>
                </a:lnTo>
                <a:lnTo>
                  <a:pt x="1263484" y="151959"/>
                </a:lnTo>
                <a:lnTo>
                  <a:pt x="1269647" y="146304"/>
                </a:lnTo>
                <a:lnTo>
                  <a:pt x="1204793" y="146304"/>
                </a:lnTo>
                <a:lnTo>
                  <a:pt x="1180846" y="144369"/>
                </a:lnTo>
                <a:lnTo>
                  <a:pt x="1162765" y="138751"/>
                </a:lnTo>
                <a:lnTo>
                  <a:pt x="1151339" y="129730"/>
                </a:lnTo>
                <a:lnTo>
                  <a:pt x="1147356" y="117585"/>
                </a:lnTo>
                <a:lnTo>
                  <a:pt x="1151339" y="105397"/>
                </a:lnTo>
                <a:lnTo>
                  <a:pt x="1162765" y="96282"/>
                </a:lnTo>
                <a:lnTo>
                  <a:pt x="1180846" y="90572"/>
                </a:lnTo>
                <a:lnTo>
                  <a:pt x="1204793" y="88595"/>
                </a:lnTo>
                <a:lnTo>
                  <a:pt x="1269352" y="88595"/>
                </a:lnTo>
                <a:lnTo>
                  <a:pt x="1263484" y="83210"/>
                </a:lnTo>
                <a:lnTo>
                  <a:pt x="1238241" y="74112"/>
                </a:lnTo>
                <a:lnTo>
                  <a:pt x="1204793" y="70984"/>
                </a:lnTo>
                <a:close/>
              </a:path>
              <a:path w="2362834" h="270509">
                <a:moveTo>
                  <a:pt x="1243092" y="159308"/>
                </a:moveTo>
                <a:lnTo>
                  <a:pt x="1216173" y="159308"/>
                </a:lnTo>
                <a:lnTo>
                  <a:pt x="1216173" y="163121"/>
                </a:lnTo>
                <a:lnTo>
                  <a:pt x="1238241" y="161057"/>
                </a:lnTo>
                <a:lnTo>
                  <a:pt x="1243092" y="159308"/>
                </a:lnTo>
                <a:close/>
              </a:path>
              <a:path w="2362834" h="270509">
                <a:moveTo>
                  <a:pt x="1269352" y="88595"/>
                </a:moveTo>
                <a:lnTo>
                  <a:pt x="1204793" y="88595"/>
                </a:lnTo>
                <a:lnTo>
                  <a:pt x="1228856" y="90572"/>
                </a:lnTo>
                <a:lnTo>
                  <a:pt x="1246924" y="96282"/>
                </a:lnTo>
                <a:lnTo>
                  <a:pt x="1258286" y="105397"/>
                </a:lnTo>
                <a:lnTo>
                  <a:pt x="1262231" y="117585"/>
                </a:lnTo>
                <a:lnTo>
                  <a:pt x="1258286" y="129730"/>
                </a:lnTo>
                <a:lnTo>
                  <a:pt x="1246924" y="138751"/>
                </a:lnTo>
                <a:lnTo>
                  <a:pt x="1228856" y="144369"/>
                </a:lnTo>
                <a:lnTo>
                  <a:pt x="1204793" y="146304"/>
                </a:lnTo>
                <a:lnTo>
                  <a:pt x="1269647" y="146304"/>
                </a:lnTo>
                <a:lnTo>
                  <a:pt x="1279431" y="137325"/>
                </a:lnTo>
                <a:lnTo>
                  <a:pt x="1284990" y="117585"/>
                </a:lnTo>
                <a:lnTo>
                  <a:pt x="1279431" y="97845"/>
                </a:lnTo>
                <a:lnTo>
                  <a:pt x="1269352" y="88595"/>
                </a:lnTo>
                <a:close/>
              </a:path>
              <a:path w="2362834" h="270509">
                <a:moveTo>
                  <a:pt x="1480519" y="164185"/>
                </a:moveTo>
                <a:lnTo>
                  <a:pt x="1458031" y="164185"/>
                </a:lnTo>
                <a:lnTo>
                  <a:pt x="1458031" y="239776"/>
                </a:lnTo>
                <a:lnTo>
                  <a:pt x="1621404" y="239776"/>
                </a:lnTo>
                <a:lnTo>
                  <a:pt x="1621404" y="230835"/>
                </a:lnTo>
                <a:lnTo>
                  <a:pt x="1480519" y="230835"/>
                </a:lnTo>
                <a:lnTo>
                  <a:pt x="1480519" y="164185"/>
                </a:lnTo>
                <a:close/>
              </a:path>
              <a:path w="2362834" h="270509">
                <a:moveTo>
                  <a:pt x="1621404" y="221352"/>
                </a:moveTo>
                <a:lnTo>
                  <a:pt x="1480519" y="221352"/>
                </a:lnTo>
                <a:lnTo>
                  <a:pt x="1480519" y="230835"/>
                </a:lnTo>
                <a:lnTo>
                  <a:pt x="1621404" y="230835"/>
                </a:lnTo>
                <a:lnTo>
                  <a:pt x="1621404" y="221352"/>
                </a:lnTo>
                <a:close/>
              </a:path>
              <a:path w="2362834" h="270509">
                <a:moveTo>
                  <a:pt x="1615444" y="541"/>
                </a:moveTo>
                <a:lnTo>
                  <a:pt x="1592956" y="541"/>
                </a:lnTo>
                <a:lnTo>
                  <a:pt x="1592956" y="181796"/>
                </a:lnTo>
                <a:lnTo>
                  <a:pt x="1615444" y="181796"/>
                </a:lnTo>
                <a:lnTo>
                  <a:pt x="1615444" y="116230"/>
                </a:lnTo>
                <a:lnTo>
                  <a:pt x="1602168" y="116230"/>
                </a:lnTo>
                <a:lnTo>
                  <a:pt x="1602168" y="98077"/>
                </a:lnTo>
                <a:lnTo>
                  <a:pt x="1615444" y="98077"/>
                </a:lnTo>
                <a:lnTo>
                  <a:pt x="1615444" y="63398"/>
                </a:lnTo>
                <a:lnTo>
                  <a:pt x="1601626" y="63398"/>
                </a:lnTo>
                <a:lnTo>
                  <a:pt x="1601626" y="45245"/>
                </a:lnTo>
                <a:lnTo>
                  <a:pt x="1615444" y="45245"/>
                </a:lnTo>
                <a:lnTo>
                  <a:pt x="1615444" y="541"/>
                </a:lnTo>
                <a:close/>
              </a:path>
              <a:path w="2362834" h="270509">
                <a:moveTo>
                  <a:pt x="1448278" y="16526"/>
                </a:moveTo>
                <a:lnTo>
                  <a:pt x="1426061" y="16526"/>
                </a:lnTo>
                <a:lnTo>
                  <a:pt x="1426061" y="140072"/>
                </a:lnTo>
                <a:lnTo>
                  <a:pt x="1536602" y="140072"/>
                </a:lnTo>
                <a:lnTo>
                  <a:pt x="1536602" y="121649"/>
                </a:lnTo>
                <a:lnTo>
                  <a:pt x="1448278" y="121649"/>
                </a:lnTo>
                <a:lnTo>
                  <a:pt x="1448278" y="77486"/>
                </a:lnTo>
                <a:lnTo>
                  <a:pt x="1536602" y="77486"/>
                </a:lnTo>
                <a:lnTo>
                  <a:pt x="1536602" y="63398"/>
                </a:lnTo>
                <a:lnTo>
                  <a:pt x="1530913" y="63398"/>
                </a:lnTo>
                <a:lnTo>
                  <a:pt x="1530913" y="59876"/>
                </a:lnTo>
                <a:lnTo>
                  <a:pt x="1448278" y="59876"/>
                </a:lnTo>
                <a:lnTo>
                  <a:pt x="1448278" y="16526"/>
                </a:lnTo>
                <a:close/>
              </a:path>
              <a:path w="2362834" h="270509">
                <a:moveTo>
                  <a:pt x="1536602" y="77486"/>
                </a:moveTo>
                <a:lnTo>
                  <a:pt x="1514656" y="77486"/>
                </a:lnTo>
                <a:lnTo>
                  <a:pt x="1514656" y="121649"/>
                </a:lnTo>
                <a:lnTo>
                  <a:pt x="1536602" y="121649"/>
                </a:lnTo>
                <a:lnTo>
                  <a:pt x="1536602" y="116230"/>
                </a:lnTo>
                <a:lnTo>
                  <a:pt x="1530913" y="116230"/>
                </a:lnTo>
                <a:lnTo>
                  <a:pt x="1530913" y="98077"/>
                </a:lnTo>
                <a:lnTo>
                  <a:pt x="1536602" y="98077"/>
                </a:lnTo>
                <a:lnTo>
                  <a:pt x="1536602" y="77486"/>
                </a:lnTo>
                <a:close/>
              </a:path>
              <a:path w="2362834" h="270509">
                <a:moveTo>
                  <a:pt x="1536602" y="98077"/>
                </a:moveTo>
                <a:lnTo>
                  <a:pt x="1530913" y="98077"/>
                </a:lnTo>
                <a:lnTo>
                  <a:pt x="1530913" y="116230"/>
                </a:lnTo>
                <a:lnTo>
                  <a:pt x="1536602" y="116230"/>
                </a:lnTo>
                <a:lnTo>
                  <a:pt x="1536602" y="98077"/>
                </a:lnTo>
                <a:close/>
              </a:path>
              <a:path w="2362834" h="270509">
                <a:moveTo>
                  <a:pt x="1592956" y="98077"/>
                </a:moveTo>
                <a:lnTo>
                  <a:pt x="1536602" y="98077"/>
                </a:lnTo>
                <a:lnTo>
                  <a:pt x="1536602" y="116230"/>
                </a:lnTo>
                <a:lnTo>
                  <a:pt x="1592956" y="116230"/>
                </a:lnTo>
                <a:lnTo>
                  <a:pt x="1592956" y="98077"/>
                </a:lnTo>
                <a:close/>
              </a:path>
              <a:path w="2362834" h="270509">
                <a:moveTo>
                  <a:pt x="1615444" y="98077"/>
                </a:moveTo>
                <a:lnTo>
                  <a:pt x="1602168" y="98077"/>
                </a:lnTo>
                <a:lnTo>
                  <a:pt x="1602168" y="116230"/>
                </a:lnTo>
                <a:lnTo>
                  <a:pt x="1615444" y="116230"/>
                </a:lnTo>
                <a:lnTo>
                  <a:pt x="1615444" y="98077"/>
                </a:lnTo>
                <a:close/>
              </a:path>
              <a:path w="2362834" h="270509">
                <a:moveTo>
                  <a:pt x="1536602" y="45245"/>
                </a:moveTo>
                <a:lnTo>
                  <a:pt x="1530913" y="45245"/>
                </a:lnTo>
                <a:lnTo>
                  <a:pt x="1530913" y="63398"/>
                </a:lnTo>
                <a:lnTo>
                  <a:pt x="1536602" y="63398"/>
                </a:lnTo>
                <a:lnTo>
                  <a:pt x="1536602" y="45245"/>
                </a:lnTo>
                <a:close/>
              </a:path>
              <a:path w="2362834" h="270509">
                <a:moveTo>
                  <a:pt x="1592956" y="45245"/>
                </a:moveTo>
                <a:lnTo>
                  <a:pt x="1536602" y="45245"/>
                </a:lnTo>
                <a:lnTo>
                  <a:pt x="1536602" y="63398"/>
                </a:lnTo>
                <a:lnTo>
                  <a:pt x="1592956" y="63398"/>
                </a:lnTo>
                <a:lnTo>
                  <a:pt x="1592956" y="45245"/>
                </a:lnTo>
                <a:close/>
              </a:path>
              <a:path w="2362834" h="270509">
                <a:moveTo>
                  <a:pt x="1615444" y="45245"/>
                </a:moveTo>
                <a:lnTo>
                  <a:pt x="1601626" y="45245"/>
                </a:lnTo>
                <a:lnTo>
                  <a:pt x="1601626" y="63398"/>
                </a:lnTo>
                <a:lnTo>
                  <a:pt x="1615444" y="63398"/>
                </a:lnTo>
                <a:lnTo>
                  <a:pt x="1615444" y="45245"/>
                </a:lnTo>
                <a:close/>
              </a:path>
              <a:path w="2362834" h="270509">
                <a:moveTo>
                  <a:pt x="1536602" y="16526"/>
                </a:moveTo>
                <a:lnTo>
                  <a:pt x="1514656" y="16526"/>
                </a:lnTo>
                <a:lnTo>
                  <a:pt x="1514656" y="59876"/>
                </a:lnTo>
                <a:lnTo>
                  <a:pt x="1530913" y="59876"/>
                </a:lnTo>
                <a:lnTo>
                  <a:pt x="1530913" y="45245"/>
                </a:lnTo>
                <a:lnTo>
                  <a:pt x="1536602" y="45245"/>
                </a:lnTo>
                <a:lnTo>
                  <a:pt x="1536602" y="16526"/>
                </a:lnTo>
                <a:close/>
              </a:path>
              <a:path w="2362834" h="270509">
                <a:moveTo>
                  <a:pt x="1780963" y="18694"/>
                </a:moveTo>
                <a:lnTo>
                  <a:pt x="1765520" y="18694"/>
                </a:lnTo>
                <a:lnTo>
                  <a:pt x="1765520" y="28448"/>
                </a:lnTo>
                <a:lnTo>
                  <a:pt x="1758827" y="61146"/>
                </a:lnTo>
                <a:lnTo>
                  <a:pt x="1739408" y="89272"/>
                </a:lnTo>
                <a:lnTo>
                  <a:pt x="1708255" y="112115"/>
                </a:lnTo>
                <a:lnTo>
                  <a:pt x="1666358" y="128964"/>
                </a:lnTo>
                <a:lnTo>
                  <a:pt x="1675570" y="147116"/>
                </a:lnTo>
                <a:lnTo>
                  <a:pt x="1723110" y="127012"/>
                </a:lnTo>
                <a:lnTo>
                  <a:pt x="1759017" y="98653"/>
                </a:lnTo>
                <a:lnTo>
                  <a:pt x="1780934" y="63669"/>
                </a:lnTo>
                <a:lnTo>
                  <a:pt x="1780421" y="63669"/>
                </a:lnTo>
                <a:lnTo>
                  <a:pt x="1780421" y="45245"/>
                </a:lnTo>
                <a:lnTo>
                  <a:pt x="1784826" y="45245"/>
                </a:lnTo>
                <a:lnTo>
                  <a:pt x="1786297" y="37117"/>
                </a:lnTo>
                <a:lnTo>
                  <a:pt x="1780963" y="37117"/>
                </a:lnTo>
                <a:lnTo>
                  <a:pt x="1780963" y="18694"/>
                </a:lnTo>
                <a:close/>
              </a:path>
              <a:path w="2362834" h="270509">
                <a:moveTo>
                  <a:pt x="1864681" y="270"/>
                </a:moveTo>
                <a:lnTo>
                  <a:pt x="1842194" y="270"/>
                </a:lnTo>
                <a:lnTo>
                  <a:pt x="1842194" y="147116"/>
                </a:lnTo>
                <a:lnTo>
                  <a:pt x="1864681" y="147116"/>
                </a:lnTo>
                <a:lnTo>
                  <a:pt x="1864681" y="114604"/>
                </a:lnTo>
                <a:lnTo>
                  <a:pt x="1844361" y="114604"/>
                </a:lnTo>
                <a:lnTo>
                  <a:pt x="1844361" y="96181"/>
                </a:lnTo>
                <a:lnTo>
                  <a:pt x="1864681" y="96181"/>
                </a:lnTo>
                <a:lnTo>
                  <a:pt x="1864681" y="63669"/>
                </a:lnTo>
                <a:lnTo>
                  <a:pt x="1845987" y="63669"/>
                </a:lnTo>
                <a:lnTo>
                  <a:pt x="1845987" y="45245"/>
                </a:lnTo>
                <a:lnTo>
                  <a:pt x="1864681" y="45245"/>
                </a:lnTo>
                <a:lnTo>
                  <a:pt x="1864681" y="270"/>
                </a:lnTo>
                <a:close/>
              </a:path>
              <a:path w="2362834" h="270509">
                <a:moveTo>
                  <a:pt x="1842194" y="96181"/>
                </a:moveTo>
                <a:lnTo>
                  <a:pt x="1778254" y="96181"/>
                </a:lnTo>
                <a:lnTo>
                  <a:pt x="1778254" y="114604"/>
                </a:lnTo>
                <a:lnTo>
                  <a:pt x="1842194" y="114604"/>
                </a:lnTo>
                <a:lnTo>
                  <a:pt x="1842194" y="96181"/>
                </a:lnTo>
                <a:close/>
              </a:path>
              <a:path w="2362834" h="270509">
                <a:moveTo>
                  <a:pt x="1864681" y="96181"/>
                </a:moveTo>
                <a:lnTo>
                  <a:pt x="1844361" y="96181"/>
                </a:lnTo>
                <a:lnTo>
                  <a:pt x="1844361" y="114604"/>
                </a:lnTo>
                <a:lnTo>
                  <a:pt x="1864681" y="114604"/>
                </a:lnTo>
                <a:lnTo>
                  <a:pt x="1864681" y="96181"/>
                </a:lnTo>
                <a:close/>
              </a:path>
              <a:path w="2362834" h="270509">
                <a:moveTo>
                  <a:pt x="1784826" y="45245"/>
                </a:moveTo>
                <a:lnTo>
                  <a:pt x="1780421" y="45245"/>
                </a:lnTo>
                <a:lnTo>
                  <a:pt x="1780421" y="63669"/>
                </a:lnTo>
                <a:lnTo>
                  <a:pt x="1780934" y="63669"/>
                </a:lnTo>
                <a:lnTo>
                  <a:pt x="1781716" y="62420"/>
                </a:lnTo>
                <a:lnTo>
                  <a:pt x="1784826" y="45245"/>
                </a:lnTo>
                <a:close/>
              </a:path>
              <a:path w="2362834" h="270509">
                <a:moveTo>
                  <a:pt x="1842194" y="45245"/>
                </a:moveTo>
                <a:lnTo>
                  <a:pt x="1784826" y="45245"/>
                </a:lnTo>
                <a:lnTo>
                  <a:pt x="1781716" y="62420"/>
                </a:lnTo>
                <a:lnTo>
                  <a:pt x="1780934" y="63669"/>
                </a:lnTo>
                <a:lnTo>
                  <a:pt x="1842194" y="63669"/>
                </a:lnTo>
                <a:lnTo>
                  <a:pt x="1842194" y="45245"/>
                </a:lnTo>
                <a:close/>
              </a:path>
              <a:path w="2362834" h="270509">
                <a:moveTo>
                  <a:pt x="1864681" y="45245"/>
                </a:moveTo>
                <a:lnTo>
                  <a:pt x="1845987" y="45245"/>
                </a:lnTo>
                <a:lnTo>
                  <a:pt x="1845987" y="63669"/>
                </a:lnTo>
                <a:lnTo>
                  <a:pt x="1864681" y="63669"/>
                </a:lnTo>
                <a:lnTo>
                  <a:pt x="1864681" y="45245"/>
                </a:lnTo>
                <a:close/>
              </a:path>
              <a:path w="2362834" h="270509">
                <a:moveTo>
                  <a:pt x="1765520" y="18694"/>
                </a:moveTo>
                <a:lnTo>
                  <a:pt x="1679092" y="18694"/>
                </a:lnTo>
                <a:lnTo>
                  <a:pt x="1679092" y="37117"/>
                </a:lnTo>
                <a:lnTo>
                  <a:pt x="1763745" y="37117"/>
                </a:lnTo>
                <a:lnTo>
                  <a:pt x="1765520" y="28448"/>
                </a:lnTo>
                <a:lnTo>
                  <a:pt x="1765520" y="18694"/>
                </a:lnTo>
                <a:close/>
              </a:path>
              <a:path w="2362834" h="270509">
                <a:moveTo>
                  <a:pt x="1789633" y="18694"/>
                </a:moveTo>
                <a:lnTo>
                  <a:pt x="1780963" y="18694"/>
                </a:lnTo>
                <a:lnTo>
                  <a:pt x="1780963" y="37117"/>
                </a:lnTo>
                <a:lnTo>
                  <a:pt x="1786297" y="37117"/>
                </a:lnTo>
                <a:lnTo>
                  <a:pt x="1789633" y="18694"/>
                </a:lnTo>
                <a:close/>
              </a:path>
              <a:path w="2362834" h="270509">
                <a:moveTo>
                  <a:pt x="1785027" y="149826"/>
                </a:moveTo>
                <a:lnTo>
                  <a:pt x="1751452" y="153039"/>
                </a:lnTo>
                <a:lnTo>
                  <a:pt x="1725930" y="162322"/>
                </a:lnTo>
                <a:lnTo>
                  <a:pt x="1709703" y="177143"/>
                </a:lnTo>
                <a:lnTo>
                  <a:pt x="1704018" y="196968"/>
                </a:lnTo>
                <a:lnTo>
                  <a:pt x="1709703" y="216793"/>
                </a:lnTo>
                <a:lnTo>
                  <a:pt x="1725930" y="231614"/>
                </a:lnTo>
                <a:lnTo>
                  <a:pt x="1751452" y="240897"/>
                </a:lnTo>
                <a:lnTo>
                  <a:pt x="1785027" y="244110"/>
                </a:lnTo>
                <a:lnTo>
                  <a:pt x="1818601" y="240897"/>
                </a:lnTo>
                <a:lnTo>
                  <a:pt x="1844124" y="231614"/>
                </a:lnTo>
                <a:lnTo>
                  <a:pt x="1850020" y="226229"/>
                </a:lnTo>
                <a:lnTo>
                  <a:pt x="1785027" y="226229"/>
                </a:lnTo>
                <a:lnTo>
                  <a:pt x="1760753" y="224248"/>
                </a:lnTo>
                <a:lnTo>
                  <a:pt x="1742219" y="218507"/>
                </a:lnTo>
                <a:lnTo>
                  <a:pt x="1730392" y="209312"/>
                </a:lnTo>
                <a:lnTo>
                  <a:pt x="1726234" y="196968"/>
                </a:lnTo>
                <a:lnTo>
                  <a:pt x="1730392" y="184581"/>
                </a:lnTo>
                <a:lnTo>
                  <a:pt x="1742219" y="175293"/>
                </a:lnTo>
                <a:lnTo>
                  <a:pt x="1760753" y="169460"/>
                </a:lnTo>
                <a:lnTo>
                  <a:pt x="1785027" y="167436"/>
                </a:lnTo>
                <a:lnTo>
                  <a:pt x="1849723" y="167436"/>
                </a:lnTo>
                <a:lnTo>
                  <a:pt x="1844124" y="162322"/>
                </a:lnTo>
                <a:lnTo>
                  <a:pt x="1818601" y="153039"/>
                </a:lnTo>
                <a:lnTo>
                  <a:pt x="1785027" y="149826"/>
                </a:lnTo>
                <a:close/>
              </a:path>
              <a:path w="2362834" h="270509">
                <a:moveTo>
                  <a:pt x="1849723" y="167436"/>
                </a:moveTo>
                <a:lnTo>
                  <a:pt x="1785027" y="167436"/>
                </a:lnTo>
                <a:lnTo>
                  <a:pt x="1809458" y="169460"/>
                </a:lnTo>
                <a:lnTo>
                  <a:pt x="1828071" y="175293"/>
                </a:lnTo>
                <a:lnTo>
                  <a:pt x="1839929" y="184581"/>
                </a:lnTo>
                <a:lnTo>
                  <a:pt x="1844090" y="196968"/>
                </a:lnTo>
                <a:lnTo>
                  <a:pt x="1839929" y="209312"/>
                </a:lnTo>
                <a:lnTo>
                  <a:pt x="1828071" y="218507"/>
                </a:lnTo>
                <a:lnTo>
                  <a:pt x="1809458" y="224248"/>
                </a:lnTo>
                <a:lnTo>
                  <a:pt x="1785027" y="226229"/>
                </a:lnTo>
                <a:lnTo>
                  <a:pt x="1850020" y="226229"/>
                </a:lnTo>
                <a:lnTo>
                  <a:pt x="1860351" y="216793"/>
                </a:lnTo>
                <a:lnTo>
                  <a:pt x="1866036" y="196968"/>
                </a:lnTo>
                <a:lnTo>
                  <a:pt x="1860351" y="177143"/>
                </a:lnTo>
                <a:lnTo>
                  <a:pt x="1849723" y="167436"/>
                </a:lnTo>
                <a:close/>
              </a:path>
              <a:path w="2362834" h="270509">
                <a:moveTo>
                  <a:pt x="2100914" y="270"/>
                </a:moveTo>
                <a:lnTo>
                  <a:pt x="2078427" y="270"/>
                </a:lnTo>
                <a:lnTo>
                  <a:pt x="2078427" y="245194"/>
                </a:lnTo>
                <a:lnTo>
                  <a:pt x="2100914" y="245194"/>
                </a:lnTo>
                <a:lnTo>
                  <a:pt x="2100914" y="119752"/>
                </a:lnTo>
                <a:lnTo>
                  <a:pt x="2095495" y="119752"/>
                </a:lnTo>
                <a:lnTo>
                  <a:pt x="2095495" y="100787"/>
                </a:lnTo>
                <a:lnTo>
                  <a:pt x="2100914" y="100787"/>
                </a:lnTo>
                <a:lnTo>
                  <a:pt x="2100914" y="270"/>
                </a:lnTo>
                <a:close/>
              </a:path>
              <a:path w="2362834" h="270509">
                <a:moveTo>
                  <a:pt x="2100914" y="100787"/>
                </a:moveTo>
                <a:lnTo>
                  <a:pt x="2095495" y="100787"/>
                </a:lnTo>
                <a:lnTo>
                  <a:pt x="2095495" y="119752"/>
                </a:lnTo>
                <a:lnTo>
                  <a:pt x="2100914" y="119752"/>
                </a:lnTo>
                <a:lnTo>
                  <a:pt x="2100914" y="100787"/>
                </a:lnTo>
                <a:close/>
              </a:path>
              <a:path w="2362834" h="270509">
                <a:moveTo>
                  <a:pt x="2141012" y="100787"/>
                </a:moveTo>
                <a:lnTo>
                  <a:pt x="2100914" y="100787"/>
                </a:lnTo>
                <a:lnTo>
                  <a:pt x="2100914" y="119752"/>
                </a:lnTo>
                <a:lnTo>
                  <a:pt x="2141012" y="119752"/>
                </a:lnTo>
                <a:lnTo>
                  <a:pt x="2141012" y="100787"/>
                </a:lnTo>
                <a:close/>
              </a:path>
              <a:path w="2362834" h="270509">
                <a:moveTo>
                  <a:pt x="1972763" y="39285"/>
                </a:moveTo>
                <a:lnTo>
                  <a:pt x="1911261" y="39285"/>
                </a:lnTo>
                <a:lnTo>
                  <a:pt x="1911261" y="57708"/>
                </a:lnTo>
                <a:lnTo>
                  <a:pt x="2055668" y="57708"/>
                </a:lnTo>
                <a:lnTo>
                  <a:pt x="2055668" y="47684"/>
                </a:lnTo>
                <a:lnTo>
                  <a:pt x="1972763" y="47684"/>
                </a:lnTo>
                <a:lnTo>
                  <a:pt x="1972763" y="39285"/>
                </a:lnTo>
                <a:close/>
              </a:path>
              <a:path w="2362834" h="270509">
                <a:moveTo>
                  <a:pt x="1995250" y="3251"/>
                </a:moveTo>
                <a:lnTo>
                  <a:pt x="1972763" y="3251"/>
                </a:lnTo>
                <a:lnTo>
                  <a:pt x="1972763" y="47684"/>
                </a:lnTo>
                <a:lnTo>
                  <a:pt x="1995250" y="47684"/>
                </a:lnTo>
                <a:lnTo>
                  <a:pt x="1995250" y="3251"/>
                </a:lnTo>
                <a:close/>
              </a:path>
              <a:path w="2362834" h="270509">
                <a:moveTo>
                  <a:pt x="2055668" y="39285"/>
                </a:moveTo>
                <a:lnTo>
                  <a:pt x="1995250" y="39285"/>
                </a:lnTo>
                <a:lnTo>
                  <a:pt x="1995250" y="47684"/>
                </a:lnTo>
                <a:lnTo>
                  <a:pt x="2055668" y="47684"/>
                </a:lnTo>
                <a:lnTo>
                  <a:pt x="2055668" y="39285"/>
                </a:lnTo>
                <a:close/>
              </a:path>
              <a:path w="2362834" h="270509">
                <a:moveTo>
                  <a:pt x="1984413" y="78028"/>
                </a:moveTo>
                <a:lnTo>
                  <a:pt x="1960583" y="82185"/>
                </a:lnTo>
                <a:lnTo>
                  <a:pt x="1941707" y="93810"/>
                </a:lnTo>
                <a:lnTo>
                  <a:pt x="1929282" y="111633"/>
                </a:lnTo>
                <a:lnTo>
                  <a:pt x="1924807" y="134382"/>
                </a:lnTo>
                <a:lnTo>
                  <a:pt x="1929282" y="157132"/>
                </a:lnTo>
                <a:lnTo>
                  <a:pt x="1941707" y="174955"/>
                </a:lnTo>
                <a:lnTo>
                  <a:pt x="1960583" y="186579"/>
                </a:lnTo>
                <a:lnTo>
                  <a:pt x="1984413" y="190737"/>
                </a:lnTo>
                <a:lnTo>
                  <a:pt x="2008356" y="186579"/>
                </a:lnTo>
                <a:lnTo>
                  <a:pt x="2027220" y="174955"/>
                </a:lnTo>
                <a:lnTo>
                  <a:pt x="2029240" y="172042"/>
                </a:lnTo>
                <a:lnTo>
                  <a:pt x="1984413" y="172042"/>
                </a:lnTo>
                <a:lnTo>
                  <a:pt x="1969071" y="169244"/>
                </a:lnTo>
                <a:lnTo>
                  <a:pt x="1956981" y="161442"/>
                </a:lnTo>
                <a:lnTo>
                  <a:pt x="1949056" y="149525"/>
                </a:lnTo>
                <a:lnTo>
                  <a:pt x="1946211" y="134382"/>
                </a:lnTo>
                <a:lnTo>
                  <a:pt x="1949056" y="119126"/>
                </a:lnTo>
                <a:lnTo>
                  <a:pt x="1956981" y="107221"/>
                </a:lnTo>
                <a:lnTo>
                  <a:pt x="1969071" y="99483"/>
                </a:lnTo>
                <a:lnTo>
                  <a:pt x="1984413" y="96723"/>
                </a:lnTo>
                <a:lnTo>
                  <a:pt x="2029240" y="96723"/>
                </a:lnTo>
                <a:lnTo>
                  <a:pt x="2027220" y="93810"/>
                </a:lnTo>
                <a:lnTo>
                  <a:pt x="2008356" y="82185"/>
                </a:lnTo>
                <a:lnTo>
                  <a:pt x="1984413" y="78028"/>
                </a:lnTo>
                <a:close/>
              </a:path>
              <a:path w="2362834" h="270509">
                <a:moveTo>
                  <a:pt x="2029240" y="96723"/>
                </a:moveTo>
                <a:lnTo>
                  <a:pt x="1984413" y="96723"/>
                </a:lnTo>
                <a:lnTo>
                  <a:pt x="1999754" y="99483"/>
                </a:lnTo>
                <a:lnTo>
                  <a:pt x="2011845" y="107221"/>
                </a:lnTo>
                <a:lnTo>
                  <a:pt x="2019769" y="119126"/>
                </a:lnTo>
                <a:lnTo>
                  <a:pt x="2022614" y="134382"/>
                </a:lnTo>
                <a:lnTo>
                  <a:pt x="2019769" y="149525"/>
                </a:lnTo>
                <a:lnTo>
                  <a:pt x="2011845" y="161442"/>
                </a:lnTo>
                <a:lnTo>
                  <a:pt x="1999754" y="169244"/>
                </a:lnTo>
                <a:lnTo>
                  <a:pt x="1984413" y="172042"/>
                </a:lnTo>
                <a:lnTo>
                  <a:pt x="2029240" y="172042"/>
                </a:lnTo>
                <a:lnTo>
                  <a:pt x="2039581" y="157132"/>
                </a:lnTo>
                <a:lnTo>
                  <a:pt x="2044018" y="134382"/>
                </a:lnTo>
                <a:lnTo>
                  <a:pt x="2039581" y="111633"/>
                </a:lnTo>
                <a:lnTo>
                  <a:pt x="2029240" y="96723"/>
                </a:lnTo>
                <a:close/>
              </a:path>
              <a:path w="2362834" h="270509">
                <a:moveTo>
                  <a:pt x="2362614" y="270"/>
                </a:moveTo>
                <a:lnTo>
                  <a:pt x="2340127" y="270"/>
                </a:lnTo>
                <a:lnTo>
                  <a:pt x="2340127" y="245194"/>
                </a:lnTo>
                <a:lnTo>
                  <a:pt x="2362614" y="245194"/>
                </a:lnTo>
                <a:lnTo>
                  <a:pt x="2362614" y="270"/>
                </a:lnTo>
                <a:close/>
              </a:path>
              <a:path w="2362834" h="270509">
                <a:moveTo>
                  <a:pt x="2278083" y="26551"/>
                </a:moveTo>
                <a:lnTo>
                  <a:pt x="2268330" y="26551"/>
                </a:lnTo>
                <a:lnTo>
                  <a:pt x="2268330" y="30344"/>
                </a:lnTo>
                <a:lnTo>
                  <a:pt x="2262102" y="76597"/>
                </a:lnTo>
                <a:lnTo>
                  <a:pt x="2243099" y="117517"/>
                </a:lnTo>
                <a:lnTo>
                  <a:pt x="2210837" y="152645"/>
                </a:lnTo>
                <a:lnTo>
                  <a:pt x="2164833" y="181525"/>
                </a:lnTo>
                <a:lnTo>
                  <a:pt x="2176754" y="199677"/>
                </a:lnTo>
                <a:lnTo>
                  <a:pt x="2220008" y="173089"/>
                </a:lnTo>
                <a:lnTo>
                  <a:pt x="2252156" y="141858"/>
                </a:lnTo>
                <a:lnTo>
                  <a:pt x="2274056" y="106609"/>
                </a:lnTo>
                <a:lnTo>
                  <a:pt x="2286567" y="67965"/>
                </a:lnTo>
                <a:lnTo>
                  <a:pt x="2288776" y="44974"/>
                </a:lnTo>
                <a:lnTo>
                  <a:pt x="2278083" y="44974"/>
                </a:lnTo>
                <a:lnTo>
                  <a:pt x="2278083" y="26551"/>
                </a:lnTo>
                <a:close/>
              </a:path>
              <a:path w="2362834" h="270509">
                <a:moveTo>
                  <a:pt x="2268330" y="26551"/>
                </a:moveTo>
                <a:lnTo>
                  <a:pt x="2175941" y="26551"/>
                </a:lnTo>
                <a:lnTo>
                  <a:pt x="2175941" y="44974"/>
                </a:lnTo>
                <a:lnTo>
                  <a:pt x="2266360" y="44974"/>
                </a:lnTo>
                <a:lnTo>
                  <a:pt x="2268330" y="30344"/>
                </a:lnTo>
                <a:lnTo>
                  <a:pt x="2268330" y="26551"/>
                </a:lnTo>
                <a:close/>
              </a:path>
              <a:path w="2362834" h="270509">
                <a:moveTo>
                  <a:pt x="2290546" y="26551"/>
                </a:moveTo>
                <a:lnTo>
                  <a:pt x="2278083" y="26551"/>
                </a:lnTo>
                <a:lnTo>
                  <a:pt x="2278083" y="44974"/>
                </a:lnTo>
                <a:lnTo>
                  <a:pt x="2288776" y="44974"/>
                </a:lnTo>
                <a:lnTo>
                  <a:pt x="2290546" y="265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4" name="object 24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5087045" y="3138254"/>
            <a:ext cx="6466521" cy="164185"/>
          </a:xfrm>
          <a:prstGeom prst="rect">
            <a:avLst/>
          </a:prstGeom>
        </p:spPr>
      </p:pic>
      <p:sp>
        <p:nvSpPr>
          <p:cNvPr id="25" name="object 25"/>
          <p:cNvSpPr/>
          <p:nvPr/>
        </p:nvSpPr>
        <p:spPr>
          <a:xfrm>
            <a:off x="984749" y="3138796"/>
            <a:ext cx="3578860" cy="163830"/>
          </a:xfrm>
          <a:custGeom>
            <a:avLst/>
            <a:gdLst/>
            <a:ahLst/>
            <a:cxnLst/>
            <a:rect l="l" t="t" r="r" b="b"/>
            <a:pathLst>
              <a:path w="3578860" h="163829">
                <a:moveTo>
                  <a:pt x="44613" y="109457"/>
                </a:moveTo>
                <a:lnTo>
                  <a:pt x="29622" y="109457"/>
                </a:lnTo>
                <a:lnTo>
                  <a:pt x="29622" y="159850"/>
                </a:lnTo>
                <a:lnTo>
                  <a:pt x="138356" y="159850"/>
                </a:lnTo>
                <a:lnTo>
                  <a:pt x="138356" y="153890"/>
                </a:lnTo>
                <a:lnTo>
                  <a:pt x="44613" y="153890"/>
                </a:lnTo>
                <a:lnTo>
                  <a:pt x="44613" y="109457"/>
                </a:lnTo>
                <a:close/>
              </a:path>
              <a:path w="3578860" h="163829">
                <a:moveTo>
                  <a:pt x="138356" y="147568"/>
                </a:moveTo>
                <a:lnTo>
                  <a:pt x="44613" y="147568"/>
                </a:lnTo>
                <a:lnTo>
                  <a:pt x="44613" y="153890"/>
                </a:lnTo>
                <a:lnTo>
                  <a:pt x="138356" y="153890"/>
                </a:lnTo>
                <a:lnTo>
                  <a:pt x="138356" y="147568"/>
                </a:lnTo>
                <a:close/>
              </a:path>
              <a:path w="3578860" h="163829">
                <a:moveTo>
                  <a:pt x="133841" y="361"/>
                </a:moveTo>
                <a:lnTo>
                  <a:pt x="118849" y="361"/>
                </a:lnTo>
                <a:lnTo>
                  <a:pt x="118849" y="119933"/>
                </a:lnTo>
                <a:lnTo>
                  <a:pt x="133841" y="119933"/>
                </a:lnTo>
                <a:lnTo>
                  <a:pt x="133841" y="57437"/>
                </a:lnTo>
                <a:lnTo>
                  <a:pt x="127338" y="57437"/>
                </a:lnTo>
                <a:lnTo>
                  <a:pt x="127338" y="45155"/>
                </a:lnTo>
                <a:lnTo>
                  <a:pt x="133841" y="45155"/>
                </a:lnTo>
                <a:lnTo>
                  <a:pt x="133841" y="361"/>
                </a:lnTo>
                <a:close/>
              </a:path>
              <a:path w="3578860" h="163829">
                <a:moveTo>
                  <a:pt x="44071" y="20590"/>
                </a:moveTo>
                <a:lnTo>
                  <a:pt x="41181" y="20590"/>
                </a:lnTo>
                <a:lnTo>
                  <a:pt x="41181" y="33776"/>
                </a:lnTo>
                <a:lnTo>
                  <a:pt x="38176" y="50664"/>
                </a:lnTo>
                <a:lnTo>
                  <a:pt x="29734" y="65927"/>
                </a:lnTo>
                <a:lnTo>
                  <a:pt x="16721" y="78480"/>
                </a:lnTo>
                <a:lnTo>
                  <a:pt x="0" y="87240"/>
                </a:lnTo>
                <a:lnTo>
                  <a:pt x="7766" y="99161"/>
                </a:lnTo>
                <a:lnTo>
                  <a:pt x="26413" y="88843"/>
                </a:lnTo>
                <a:lnTo>
                  <a:pt x="40843" y="73784"/>
                </a:lnTo>
                <a:lnTo>
                  <a:pt x="49079" y="57237"/>
                </a:lnTo>
                <a:lnTo>
                  <a:pt x="47224" y="53560"/>
                </a:lnTo>
                <a:lnTo>
                  <a:pt x="44100" y="33776"/>
                </a:lnTo>
                <a:lnTo>
                  <a:pt x="44071" y="20590"/>
                </a:lnTo>
                <a:close/>
              </a:path>
              <a:path w="3578860" h="163829">
                <a:moveTo>
                  <a:pt x="56173" y="20590"/>
                </a:moveTo>
                <a:lnTo>
                  <a:pt x="53464" y="20590"/>
                </a:lnTo>
                <a:lnTo>
                  <a:pt x="53464" y="33776"/>
                </a:lnTo>
                <a:lnTo>
                  <a:pt x="50159" y="55067"/>
                </a:lnTo>
                <a:lnTo>
                  <a:pt x="49079" y="57237"/>
                </a:lnTo>
                <a:lnTo>
                  <a:pt x="56150" y="71255"/>
                </a:lnTo>
                <a:lnTo>
                  <a:pt x="70056" y="85564"/>
                </a:lnTo>
                <a:lnTo>
                  <a:pt x="88143" y="95368"/>
                </a:lnTo>
                <a:lnTo>
                  <a:pt x="95729" y="83628"/>
                </a:lnTo>
                <a:lnTo>
                  <a:pt x="79566" y="75277"/>
                </a:lnTo>
                <a:lnTo>
                  <a:pt x="67078" y="63420"/>
                </a:lnTo>
                <a:lnTo>
                  <a:pt x="59026" y="49160"/>
                </a:lnTo>
                <a:lnTo>
                  <a:pt x="56206" y="33776"/>
                </a:lnTo>
                <a:lnTo>
                  <a:pt x="56173" y="20590"/>
                </a:lnTo>
                <a:close/>
              </a:path>
              <a:path w="3578860" h="163829">
                <a:moveTo>
                  <a:pt x="118849" y="45155"/>
                </a:moveTo>
                <a:lnTo>
                  <a:pt x="86156" y="45155"/>
                </a:lnTo>
                <a:lnTo>
                  <a:pt x="86156" y="57437"/>
                </a:lnTo>
                <a:lnTo>
                  <a:pt x="118849" y="57437"/>
                </a:lnTo>
                <a:lnTo>
                  <a:pt x="118849" y="45155"/>
                </a:lnTo>
                <a:close/>
              </a:path>
              <a:path w="3578860" h="163829">
                <a:moveTo>
                  <a:pt x="133841" y="45155"/>
                </a:moveTo>
                <a:lnTo>
                  <a:pt x="127338" y="45155"/>
                </a:lnTo>
                <a:lnTo>
                  <a:pt x="127338" y="57437"/>
                </a:lnTo>
                <a:lnTo>
                  <a:pt x="133841" y="57437"/>
                </a:lnTo>
                <a:lnTo>
                  <a:pt x="133841" y="45155"/>
                </a:lnTo>
                <a:close/>
              </a:path>
              <a:path w="3578860" h="163829">
                <a:moveTo>
                  <a:pt x="53464" y="20590"/>
                </a:moveTo>
                <a:lnTo>
                  <a:pt x="44071" y="20590"/>
                </a:lnTo>
                <a:lnTo>
                  <a:pt x="44100" y="33776"/>
                </a:lnTo>
                <a:lnTo>
                  <a:pt x="47224" y="53560"/>
                </a:lnTo>
                <a:lnTo>
                  <a:pt x="49079" y="57237"/>
                </a:lnTo>
                <a:lnTo>
                  <a:pt x="50159" y="55067"/>
                </a:lnTo>
                <a:lnTo>
                  <a:pt x="53464" y="33776"/>
                </a:lnTo>
                <a:lnTo>
                  <a:pt x="53464" y="20590"/>
                </a:lnTo>
                <a:close/>
              </a:path>
              <a:path w="3578860" h="163829">
                <a:moveTo>
                  <a:pt x="91936" y="13546"/>
                </a:moveTo>
                <a:lnTo>
                  <a:pt x="4696" y="13546"/>
                </a:lnTo>
                <a:lnTo>
                  <a:pt x="4696" y="25648"/>
                </a:lnTo>
                <a:lnTo>
                  <a:pt x="41181" y="25648"/>
                </a:lnTo>
                <a:lnTo>
                  <a:pt x="41181" y="20590"/>
                </a:lnTo>
                <a:lnTo>
                  <a:pt x="91936" y="20590"/>
                </a:lnTo>
                <a:lnTo>
                  <a:pt x="91936" y="13546"/>
                </a:lnTo>
                <a:close/>
              </a:path>
              <a:path w="3578860" h="163829">
                <a:moveTo>
                  <a:pt x="91936" y="20590"/>
                </a:moveTo>
                <a:lnTo>
                  <a:pt x="56173" y="20590"/>
                </a:lnTo>
                <a:lnTo>
                  <a:pt x="56173" y="25648"/>
                </a:lnTo>
                <a:lnTo>
                  <a:pt x="91936" y="25648"/>
                </a:lnTo>
                <a:lnTo>
                  <a:pt x="91936" y="20590"/>
                </a:lnTo>
                <a:close/>
              </a:path>
              <a:path w="3578860" h="163829">
                <a:moveTo>
                  <a:pt x="271280" y="3973"/>
                </a:moveTo>
                <a:lnTo>
                  <a:pt x="257191" y="3973"/>
                </a:lnTo>
                <a:lnTo>
                  <a:pt x="257191" y="155154"/>
                </a:lnTo>
                <a:lnTo>
                  <a:pt x="271280" y="155154"/>
                </a:lnTo>
                <a:lnTo>
                  <a:pt x="271280" y="76945"/>
                </a:lnTo>
                <a:lnTo>
                  <a:pt x="263152" y="76945"/>
                </a:lnTo>
                <a:lnTo>
                  <a:pt x="263152" y="64662"/>
                </a:lnTo>
                <a:lnTo>
                  <a:pt x="271280" y="64662"/>
                </a:lnTo>
                <a:lnTo>
                  <a:pt x="271280" y="3973"/>
                </a:lnTo>
                <a:close/>
              </a:path>
              <a:path w="3578860" h="163829">
                <a:moveTo>
                  <a:pt x="201740" y="41904"/>
                </a:moveTo>
                <a:lnTo>
                  <a:pt x="199031" y="41904"/>
                </a:lnTo>
                <a:lnTo>
                  <a:pt x="199031" y="50393"/>
                </a:lnTo>
                <a:lnTo>
                  <a:pt x="196711" y="70535"/>
                </a:lnTo>
                <a:lnTo>
                  <a:pt x="189955" y="89746"/>
                </a:lnTo>
                <a:lnTo>
                  <a:pt x="179067" y="106349"/>
                </a:lnTo>
                <a:lnTo>
                  <a:pt x="164352" y="118668"/>
                </a:lnTo>
                <a:lnTo>
                  <a:pt x="173202" y="130047"/>
                </a:lnTo>
                <a:lnTo>
                  <a:pt x="189102" y="116154"/>
                </a:lnTo>
                <a:lnTo>
                  <a:pt x="200837" y="97061"/>
                </a:lnTo>
                <a:lnTo>
                  <a:pt x="206403" y="79814"/>
                </a:lnTo>
                <a:lnTo>
                  <a:pt x="204317" y="73806"/>
                </a:lnTo>
                <a:lnTo>
                  <a:pt x="201740" y="50393"/>
                </a:lnTo>
                <a:lnTo>
                  <a:pt x="201740" y="41904"/>
                </a:lnTo>
                <a:close/>
              </a:path>
              <a:path w="3578860" h="163829">
                <a:moveTo>
                  <a:pt x="213300" y="41904"/>
                </a:moveTo>
                <a:lnTo>
                  <a:pt x="210591" y="41904"/>
                </a:lnTo>
                <a:lnTo>
                  <a:pt x="210591" y="50393"/>
                </a:lnTo>
                <a:lnTo>
                  <a:pt x="208102" y="74548"/>
                </a:lnTo>
                <a:lnTo>
                  <a:pt x="206403" y="79814"/>
                </a:lnTo>
                <a:lnTo>
                  <a:pt x="211788" y="95323"/>
                </a:lnTo>
                <a:lnTo>
                  <a:pt x="223762" y="113385"/>
                </a:lnTo>
                <a:lnTo>
                  <a:pt x="239852" y="126435"/>
                </a:lnTo>
                <a:lnTo>
                  <a:pt x="248341" y="115236"/>
                </a:lnTo>
                <a:lnTo>
                  <a:pt x="233569" y="103733"/>
                </a:lnTo>
                <a:lnTo>
                  <a:pt x="222557" y="88098"/>
                </a:lnTo>
                <a:lnTo>
                  <a:pt x="215677" y="69821"/>
                </a:lnTo>
                <a:lnTo>
                  <a:pt x="213300" y="50393"/>
                </a:lnTo>
                <a:lnTo>
                  <a:pt x="213300" y="41904"/>
                </a:lnTo>
                <a:close/>
              </a:path>
              <a:path w="3578860" h="163829">
                <a:moveTo>
                  <a:pt x="210591" y="41904"/>
                </a:moveTo>
                <a:lnTo>
                  <a:pt x="201740" y="41904"/>
                </a:lnTo>
                <a:lnTo>
                  <a:pt x="201740" y="50393"/>
                </a:lnTo>
                <a:lnTo>
                  <a:pt x="204317" y="73806"/>
                </a:lnTo>
                <a:lnTo>
                  <a:pt x="206403" y="79814"/>
                </a:lnTo>
                <a:lnTo>
                  <a:pt x="208102" y="74548"/>
                </a:lnTo>
                <a:lnTo>
                  <a:pt x="210591" y="50393"/>
                </a:lnTo>
                <a:lnTo>
                  <a:pt x="210591" y="41904"/>
                </a:lnTo>
                <a:close/>
              </a:path>
              <a:path w="3578860" h="163829">
                <a:moveTo>
                  <a:pt x="257191" y="64662"/>
                </a:moveTo>
                <a:lnTo>
                  <a:pt x="232266" y="64662"/>
                </a:lnTo>
                <a:lnTo>
                  <a:pt x="232266" y="76945"/>
                </a:lnTo>
                <a:lnTo>
                  <a:pt x="257191" y="76945"/>
                </a:lnTo>
                <a:lnTo>
                  <a:pt x="257191" y="64662"/>
                </a:lnTo>
                <a:close/>
              </a:path>
              <a:path w="3578860" h="163829">
                <a:moveTo>
                  <a:pt x="271280" y="64662"/>
                </a:moveTo>
                <a:lnTo>
                  <a:pt x="263152" y="64662"/>
                </a:lnTo>
                <a:lnTo>
                  <a:pt x="263152" y="76945"/>
                </a:lnTo>
                <a:lnTo>
                  <a:pt x="271280" y="76945"/>
                </a:lnTo>
                <a:lnTo>
                  <a:pt x="271280" y="64662"/>
                </a:lnTo>
                <a:close/>
              </a:path>
              <a:path w="3578860" h="163829">
                <a:moveTo>
                  <a:pt x="199031" y="30163"/>
                </a:moveTo>
                <a:lnTo>
                  <a:pt x="168867" y="30163"/>
                </a:lnTo>
                <a:lnTo>
                  <a:pt x="168867" y="42626"/>
                </a:lnTo>
                <a:lnTo>
                  <a:pt x="199031" y="42626"/>
                </a:lnTo>
                <a:lnTo>
                  <a:pt x="199031" y="41904"/>
                </a:lnTo>
                <a:lnTo>
                  <a:pt x="243464" y="41904"/>
                </a:lnTo>
                <a:lnTo>
                  <a:pt x="243464" y="39736"/>
                </a:lnTo>
                <a:lnTo>
                  <a:pt x="199031" y="39736"/>
                </a:lnTo>
                <a:lnTo>
                  <a:pt x="199031" y="30163"/>
                </a:lnTo>
                <a:close/>
              </a:path>
              <a:path w="3578860" h="163829">
                <a:moveTo>
                  <a:pt x="243464" y="41904"/>
                </a:moveTo>
                <a:lnTo>
                  <a:pt x="213300" y="41904"/>
                </a:lnTo>
                <a:lnTo>
                  <a:pt x="213300" y="42626"/>
                </a:lnTo>
                <a:lnTo>
                  <a:pt x="243464" y="42626"/>
                </a:lnTo>
                <a:lnTo>
                  <a:pt x="243464" y="41904"/>
                </a:lnTo>
                <a:close/>
              </a:path>
              <a:path w="3578860" h="163829">
                <a:moveTo>
                  <a:pt x="213481" y="5960"/>
                </a:moveTo>
                <a:lnTo>
                  <a:pt x="199031" y="5960"/>
                </a:lnTo>
                <a:lnTo>
                  <a:pt x="199031" y="39736"/>
                </a:lnTo>
                <a:lnTo>
                  <a:pt x="213481" y="39736"/>
                </a:lnTo>
                <a:lnTo>
                  <a:pt x="213481" y="5960"/>
                </a:lnTo>
                <a:close/>
              </a:path>
              <a:path w="3578860" h="163829">
                <a:moveTo>
                  <a:pt x="243464" y="30163"/>
                </a:moveTo>
                <a:lnTo>
                  <a:pt x="213481" y="30163"/>
                </a:lnTo>
                <a:lnTo>
                  <a:pt x="213481" y="39736"/>
                </a:lnTo>
                <a:lnTo>
                  <a:pt x="243464" y="39736"/>
                </a:lnTo>
                <a:lnTo>
                  <a:pt x="243464" y="30163"/>
                </a:lnTo>
                <a:close/>
              </a:path>
              <a:path w="3578860" h="163829">
                <a:moveTo>
                  <a:pt x="304334" y="180"/>
                </a:moveTo>
                <a:lnTo>
                  <a:pt x="289884" y="180"/>
                </a:lnTo>
                <a:lnTo>
                  <a:pt x="289884" y="163463"/>
                </a:lnTo>
                <a:lnTo>
                  <a:pt x="304334" y="163463"/>
                </a:lnTo>
                <a:lnTo>
                  <a:pt x="304334" y="180"/>
                </a:lnTo>
                <a:close/>
              </a:path>
              <a:path w="3578860" h="163829">
                <a:moveTo>
                  <a:pt x="812974" y="4334"/>
                </a:moveTo>
                <a:lnTo>
                  <a:pt x="798886" y="4334"/>
                </a:lnTo>
                <a:lnTo>
                  <a:pt x="798886" y="155154"/>
                </a:lnTo>
                <a:lnTo>
                  <a:pt x="812974" y="155154"/>
                </a:lnTo>
                <a:lnTo>
                  <a:pt x="812974" y="98619"/>
                </a:lnTo>
                <a:lnTo>
                  <a:pt x="806472" y="98619"/>
                </a:lnTo>
                <a:lnTo>
                  <a:pt x="806472" y="86518"/>
                </a:lnTo>
                <a:lnTo>
                  <a:pt x="812974" y="86518"/>
                </a:lnTo>
                <a:lnTo>
                  <a:pt x="812974" y="57618"/>
                </a:lnTo>
                <a:lnTo>
                  <a:pt x="806833" y="57618"/>
                </a:lnTo>
                <a:lnTo>
                  <a:pt x="806833" y="45516"/>
                </a:lnTo>
                <a:lnTo>
                  <a:pt x="812974" y="45516"/>
                </a:lnTo>
                <a:lnTo>
                  <a:pt x="812974" y="4334"/>
                </a:lnTo>
                <a:close/>
              </a:path>
              <a:path w="3578860" h="163829">
                <a:moveTo>
                  <a:pt x="768361" y="20771"/>
                </a:moveTo>
                <a:lnTo>
                  <a:pt x="762400" y="20771"/>
                </a:lnTo>
                <a:lnTo>
                  <a:pt x="762400" y="23480"/>
                </a:lnTo>
                <a:lnTo>
                  <a:pt x="759124" y="51164"/>
                </a:lnTo>
                <a:lnTo>
                  <a:pt x="749057" y="76290"/>
                </a:lnTo>
                <a:lnTo>
                  <a:pt x="731844" y="98537"/>
                </a:lnTo>
                <a:lnTo>
                  <a:pt x="707130" y="117585"/>
                </a:lnTo>
                <a:lnTo>
                  <a:pt x="715800" y="128241"/>
                </a:lnTo>
                <a:lnTo>
                  <a:pt x="743855" y="106420"/>
                </a:lnTo>
                <a:lnTo>
                  <a:pt x="762784" y="80738"/>
                </a:lnTo>
                <a:lnTo>
                  <a:pt x="771374" y="57618"/>
                </a:lnTo>
                <a:lnTo>
                  <a:pt x="770528" y="57618"/>
                </a:lnTo>
                <a:lnTo>
                  <a:pt x="770528" y="45516"/>
                </a:lnTo>
                <a:lnTo>
                  <a:pt x="774177" y="45516"/>
                </a:lnTo>
                <a:lnTo>
                  <a:pt x="775523" y="33053"/>
                </a:lnTo>
                <a:lnTo>
                  <a:pt x="768361" y="33053"/>
                </a:lnTo>
                <a:lnTo>
                  <a:pt x="768361" y="20771"/>
                </a:lnTo>
                <a:close/>
              </a:path>
              <a:path w="3578860" h="163829">
                <a:moveTo>
                  <a:pt x="798886" y="86518"/>
                </a:moveTo>
                <a:lnTo>
                  <a:pt x="769264" y="86518"/>
                </a:lnTo>
                <a:lnTo>
                  <a:pt x="769264" y="98619"/>
                </a:lnTo>
                <a:lnTo>
                  <a:pt x="798886" y="98619"/>
                </a:lnTo>
                <a:lnTo>
                  <a:pt x="798886" y="86518"/>
                </a:lnTo>
                <a:close/>
              </a:path>
              <a:path w="3578860" h="163829">
                <a:moveTo>
                  <a:pt x="812974" y="86518"/>
                </a:moveTo>
                <a:lnTo>
                  <a:pt x="806472" y="86518"/>
                </a:lnTo>
                <a:lnTo>
                  <a:pt x="806472" y="98619"/>
                </a:lnTo>
                <a:lnTo>
                  <a:pt x="812974" y="98619"/>
                </a:lnTo>
                <a:lnTo>
                  <a:pt x="812974" y="86518"/>
                </a:lnTo>
                <a:close/>
              </a:path>
              <a:path w="3578860" h="163829">
                <a:moveTo>
                  <a:pt x="774177" y="45516"/>
                </a:moveTo>
                <a:lnTo>
                  <a:pt x="770528" y="45516"/>
                </a:lnTo>
                <a:lnTo>
                  <a:pt x="770528" y="57618"/>
                </a:lnTo>
                <a:lnTo>
                  <a:pt x="771374" y="57618"/>
                </a:lnTo>
                <a:lnTo>
                  <a:pt x="773483" y="51940"/>
                </a:lnTo>
                <a:lnTo>
                  <a:pt x="774177" y="45516"/>
                </a:lnTo>
                <a:close/>
              </a:path>
              <a:path w="3578860" h="163829">
                <a:moveTo>
                  <a:pt x="798886" y="45516"/>
                </a:moveTo>
                <a:lnTo>
                  <a:pt x="774177" y="45516"/>
                </a:lnTo>
                <a:lnTo>
                  <a:pt x="773483" y="51940"/>
                </a:lnTo>
                <a:lnTo>
                  <a:pt x="771374" y="57618"/>
                </a:lnTo>
                <a:lnTo>
                  <a:pt x="798886" y="57618"/>
                </a:lnTo>
                <a:lnTo>
                  <a:pt x="798886" y="45516"/>
                </a:lnTo>
                <a:close/>
              </a:path>
              <a:path w="3578860" h="163829">
                <a:moveTo>
                  <a:pt x="812974" y="45516"/>
                </a:moveTo>
                <a:lnTo>
                  <a:pt x="806833" y="45516"/>
                </a:lnTo>
                <a:lnTo>
                  <a:pt x="806833" y="57618"/>
                </a:lnTo>
                <a:lnTo>
                  <a:pt x="812974" y="57618"/>
                </a:lnTo>
                <a:lnTo>
                  <a:pt x="812974" y="45516"/>
                </a:lnTo>
                <a:close/>
              </a:path>
              <a:path w="3578860" h="163829">
                <a:moveTo>
                  <a:pt x="762400" y="20771"/>
                </a:moveTo>
                <a:lnTo>
                  <a:pt x="714355" y="20771"/>
                </a:lnTo>
                <a:lnTo>
                  <a:pt x="714355" y="33053"/>
                </a:lnTo>
                <a:lnTo>
                  <a:pt x="761267" y="33053"/>
                </a:lnTo>
                <a:lnTo>
                  <a:pt x="762400" y="23480"/>
                </a:lnTo>
                <a:lnTo>
                  <a:pt x="762400" y="20771"/>
                </a:lnTo>
                <a:close/>
              </a:path>
              <a:path w="3578860" h="163829">
                <a:moveTo>
                  <a:pt x="776850" y="20771"/>
                </a:moveTo>
                <a:lnTo>
                  <a:pt x="768361" y="20771"/>
                </a:lnTo>
                <a:lnTo>
                  <a:pt x="768361" y="33053"/>
                </a:lnTo>
                <a:lnTo>
                  <a:pt x="775523" y="33053"/>
                </a:lnTo>
                <a:lnTo>
                  <a:pt x="776850" y="20771"/>
                </a:lnTo>
                <a:close/>
              </a:path>
              <a:path w="3578860" h="163829">
                <a:moveTo>
                  <a:pt x="846028" y="180"/>
                </a:moveTo>
                <a:lnTo>
                  <a:pt x="831579" y="180"/>
                </a:lnTo>
                <a:lnTo>
                  <a:pt x="831579" y="163463"/>
                </a:lnTo>
                <a:lnTo>
                  <a:pt x="846028" y="163463"/>
                </a:lnTo>
                <a:lnTo>
                  <a:pt x="846028" y="180"/>
                </a:lnTo>
                <a:close/>
              </a:path>
              <a:path w="3578860" h="163829">
                <a:moveTo>
                  <a:pt x="1007671" y="180"/>
                </a:moveTo>
                <a:lnTo>
                  <a:pt x="992680" y="180"/>
                </a:lnTo>
                <a:lnTo>
                  <a:pt x="992680" y="97535"/>
                </a:lnTo>
                <a:lnTo>
                  <a:pt x="1007671" y="97535"/>
                </a:lnTo>
                <a:lnTo>
                  <a:pt x="1007671" y="54909"/>
                </a:lnTo>
                <a:lnTo>
                  <a:pt x="997376" y="54909"/>
                </a:lnTo>
                <a:lnTo>
                  <a:pt x="997376" y="42446"/>
                </a:lnTo>
                <a:lnTo>
                  <a:pt x="1007671" y="42446"/>
                </a:lnTo>
                <a:lnTo>
                  <a:pt x="1007671" y="180"/>
                </a:lnTo>
                <a:close/>
              </a:path>
              <a:path w="3578860" h="163829">
                <a:moveTo>
                  <a:pt x="917902" y="16617"/>
                </a:moveTo>
                <a:lnTo>
                  <a:pt x="915012" y="16617"/>
                </a:lnTo>
                <a:lnTo>
                  <a:pt x="915012" y="29802"/>
                </a:lnTo>
                <a:lnTo>
                  <a:pt x="912009" y="46930"/>
                </a:lnTo>
                <a:lnTo>
                  <a:pt x="903588" y="62382"/>
                </a:lnTo>
                <a:lnTo>
                  <a:pt x="890628" y="75090"/>
                </a:lnTo>
                <a:lnTo>
                  <a:pt x="874011" y="83989"/>
                </a:lnTo>
                <a:lnTo>
                  <a:pt x="881777" y="95910"/>
                </a:lnTo>
                <a:lnTo>
                  <a:pt x="900319" y="85555"/>
                </a:lnTo>
                <a:lnTo>
                  <a:pt x="914696" y="70374"/>
                </a:lnTo>
                <a:lnTo>
                  <a:pt x="922987" y="53482"/>
                </a:lnTo>
                <a:lnTo>
                  <a:pt x="921054" y="49662"/>
                </a:lnTo>
                <a:lnTo>
                  <a:pt x="917902" y="29802"/>
                </a:lnTo>
                <a:lnTo>
                  <a:pt x="917902" y="16617"/>
                </a:lnTo>
                <a:close/>
              </a:path>
              <a:path w="3578860" h="163829">
                <a:moveTo>
                  <a:pt x="930004" y="16617"/>
                </a:moveTo>
                <a:lnTo>
                  <a:pt x="927294" y="16617"/>
                </a:lnTo>
                <a:lnTo>
                  <a:pt x="927294" y="29802"/>
                </a:lnTo>
                <a:lnTo>
                  <a:pt x="923992" y="51434"/>
                </a:lnTo>
                <a:lnTo>
                  <a:pt x="922987" y="53482"/>
                </a:lnTo>
                <a:lnTo>
                  <a:pt x="929981" y="67304"/>
                </a:lnTo>
                <a:lnTo>
                  <a:pt x="943886" y="81593"/>
                </a:lnTo>
                <a:lnTo>
                  <a:pt x="961974" y="91394"/>
                </a:lnTo>
                <a:lnTo>
                  <a:pt x="969560" y="79473"/>
                </a:lnTo>
                <a:lnTo>
                  <a:pt x="953397" y="71179"/>
                </a:lnTo>
                <a:lnTo>
                  <a:pt x="940909" y="59447"/>
                </a:lnTo>
                <a:lnTo>
                  <a:pt x="932857" y="45310"/>
                </a:lnTo>
                <a:lnTo>
                  <a:pt x="930004" y="29802"/>
                </a:lnTo>
                <a:lnTo>
                  <a:pt x="930004" y="16617"/>
                </a:lnTo>
                <a:close/>
              </a:path>
              <a:path w="3578860" h="163829">
                <a:moveTo>
                  <a:pt x="992680" y="42446"/>
                </a:moveTo>
                <a:lnTo>
                  <a:pt x="960529" y="42446"/>
                </a:lnTo>
                <a:lnTo>
                  <a:pt x="960529" y="54909"/>
                </a:lnTo>
                <a:lnTo>
                  <a:pt x="992680" y="54909"/>
                </a:lnTo>
                <a:lnTo>
                  <a:pt x="992680" y="42446"/>
                </a:lnTo>
                <a:close/>
              </a:path>
              <a:path w="3578860" h="163829">
                <a:moveTo>
                  <a:pt x="1007671" y="42446"/>
                </a:moveTo>
                <a:lnTo>
                  <a:pt x="997376" y="42446"/>
                </a:lnTo>
                <a:lnTo>
                  <a:pt x="997376" y="54909"/>
                </a:lnTo>
                <a:lnTo>
                  <a:pt x="1007671" y="54909"/>
                </a:lnTo>
                <a:lnTo>
                  <a:pt x="1007671" y="42446"/>
                </a:lnTo>
                <a:close/>
              </a:path>
              <a:path w="3578860" h="163829">
                <a:moveTo>
                  <a:pt x="927294" y="16617"/>
                </a:moveTo>
                <a:lnTo>
                  <a:pt x="917902" y="16617"/>
                </a:lnTo>
                <a:lnTo>
                  <a:pt x="917902" y="29802"/>
                </a:lnTo>
                <a:lnTo>
                  <a:pt x="921054" y="49662"/>
                </a:lnTo>
                <a:lnTo>
                  <a:pt x="922987" y="53482"/>
                </a:lnTo>
                <a:lnTo>
                  <a:pt x="923992" y="51434"/>
                </a:lnTo>
                <a:lnTo>
                  <a:pt x="927294" y="29802"/>
                </a:lnTo>
                <a:lnTo>
                  <a:pt x="927294" y="16617"/>
                </a:lnTo>
                <a:close/>
              </a:path>
              <a:path w="3578860" h="163829">
                <a:moveTo>
                  <a:pt x="965767" y="12101"/>
                </a:moveTo>
                <a:lnTo>
                  <a:pt x="878526" y="12101"/>
                </a:lnTo>
                <a:lnTo>
                  <a:pt x="878526" y="24383"/>
                </a:lnTo>
                <a:lnTo>
                  <a:pt x="915012" y="24383"/>
                </a:lnTo>
                <a:lnTo>
                  <a:pt x="915012" y="16617"/>
                </a:lnTo>
                <a:lnTo>
                  <a:pt x="965767" y="16617"/>
                </a:lnTo>
                <a:lnTo>
                  <a:pt x="965767" y="12101"/>
                </a:lnTo>
                <a:close/>
              </a:path>
              <a:path w="3578860" h="163829">
                <a:moveTo>
                  <a:pt x="965767" y="16617"/>
                </a:moveTo>
                <a:lnTo>
                  <a:pt x="930004" y="16617"/>
                </a:lnTo>
                <a:lnTo>
                  <a:pt x="930004" y="24383"/>
                </a:lnTo>
                <a:lnTo>
                  <a:pt x="965767" y="24383"/>
                </a:lnTo>
                <a:lnTo>
                  <a:pt x="965767" y="16617"/>
                </a:lnTo>
                <a:close/>
              </a:path>
              <a:path w="3578860" h="163829">
                <a:moveTo>
                  <a:pt x="954026" y="102412"/>
                </a:moveTo>
                <a:lnTo>
                  <a:pt x="931254" y="104489"/>
                </a:lnTo>
                <a:lnTo>
                  <a:pt x="914086" y="110495"/>
                </a:lnTo>
                <a:lnTo>
                  <a:pt x="903252" y="120091"/>
                </a:lnTo>
                <a:lnTo>
                  <a:pt x="899478" y="132937"/>
                </a:lnTo>
                <a:lnTo>
                  <a:pt x="903252" y="145832"/>
                </a:lnTo>
                <a:lnTo>
                  <a:pt x="914086" y="155357"/>
                </a:lnTo>
                <a:lnTo>
                  <a:pt x="931254" y="161258"/>
                </a:lnTo>
                <a:lnTo>
                  <a:pt x="954026" y="163282"/>
                </a:lnTo>
                <a:lnTo>
                  <a:pt x="976694" y="161258"/>
                </a:lnTo>
                <a:lnTo>
                  <a:pt x="993808" y="155357"/>
                </a:lnTo>
                <a:lnTo>
                  <a:pt x="998141" y="151542"/>
                </a:lnTo>
                <a:lnTo>
                  <a:pt x="954026" y="151542"/>
                </a:lnTo>
                <a:lnTo>
                  <a:pt x="937482" y="150286"/>
                </a:lnTo>
                <a:lnTo>
                  <a:pt x="925036" y="146642"/>
                </a:lnTo>
                <a:lnTo>
                  <a:pt x="917196" y="140797"/>
                </a:lnTo>
                <a:lnTo>
                  <a:pt x="914470" y="132937"/>
                </a:lnTo>
                <a:lnTo>
                  <a:pt x="917196" y="124973"/>
                </a:lnTo>
                <a:lnTo>
                  <a:pt x="925036" y="119075"/>
                </a:lnTo>
                <a:lnTo>
                  <a:pt x="937482" y="115411"/>
                </a:lnTo>
                <a:lnTo>
                  <a:pt x="954026" y="114153"/>
                </a:lnTo>
                <a:lnTo>
                  <a:pt x="997931" y="114153"/>
                </a:lnTo>
                <a:lnTo>
                  <a:pt x="993808" y="110495"/>
                </a:lnTo>
                <a:lnTo>
                  <a:pt x="976694" y="104489"/>
                </a:lnTo>
                <a:lnTo>
                  <a:pt x="954026" y="102412"/>
                </a:lnTo>
                <a:close/>
              </a:path>
              <a:path w="3578860" h="163829">
                <a:moveTo>
                  <a:pt x="997931" y="114153"/>
                </a:moveTo>
                <a:lnTo>
                  <a:pt x="954026" y="114153"/>
                </a:lnTo>
                <a:lnTo>
                  <a:pt x="970570" y="115411"/>
                </a:lnTo>
                <a:lnTo>
                  <a:pt x="983016" y="119075"/>
                </a:lnTo>
                <a:lnTo>
                  <a:pt x="990856" y="124973"/>
                </a:lnTo>
                <a:lnTo>
                  <a:pt x="993583" y="132937"/>
                </a:lnTo>
                <a:lnTo>
                  <a:pt x="990856" y="140797"/>
                </a:lnTo>
                <a:lnTo>
                  <a:pt x="983016" y="146642"/>
                </a:lnTo>
                <a:lnTo>
                  <a:pt x="970570" y="150286"/>
                </a:lnTo>
                <a:lnTo>
                  <a:pt x="954026" y="151542"/>
                </a:lnTo>
                <a:lnTo>
                  <a:pt x="998141" y="151542"/>
                </a:lnTo>
                <a:lnTo>
                  <a:pt x="1004623" y="145832"/>
                </a:lnTo>
                <a:lnTo>
                  <a:pt x="1008394" y="132937"/>
                </a:lnTo>
                <a:lnTo>
                  <a:pt x="1004623" y="120091"/>
                </a:lnTo>
                <a:lnTo>
                  <a:pt x="997931" y="114153"/>
                </a:lnTo>
                <a:close/>
              </a:path>
              <a:path w="3578860" h="163829">
                <a:moveTo>
                  <a:pt x="1119781" y="84398"/>
                </a:moveTo>
                <a:lnTo>
                  <a:pt x="1108876" y="84708"/>
                </a:lnTo>
                <a:lnTo>
                  <a:pt x="1085282" y="84892"/>
                </a:lnTo>
                <a:lnTo>
                  <a:pt x="1086908" y="97174"/>
                </a:lnTo>
                <a:lnTo>
                  <a:pt x="1110137" y="96968"/>
                </a:lnTo>
                <a:lnTo>
                  <a:pt x="1135789" y="96068"/>
                </a:lnTo>
                <a:lnTo>
                  <a:pt x="1162422" y="94050"/>
                </a:lnTo>
                <a:lnTo>
                  <a:pt x="1188598" y="90491"/>
                </a:lnTo>
                <a:lnTo>
                  <a:pt x="1188562" y="90130"/>
                </a:lnTo>
                <a:lnTo>
                  <a:pt x="1119781" y="90130"/>
                </a:lnTo>
                <a:lnTo>
                  <a:pt x="1119781" y="84398"/>
                </a:lnTo>
                <a:close/>
              </a:path>
              <a:path w="3578860" h="163829">
                <a:moveTo>
                  <a:pt x="1134592" y="83975"/>
                </a:moveTo>
                <a:lnTo>
                  <a:pt x="1119781" y="84398"/>
                </a:lnTo>
                <a:lnTo>
                  <a:pt x="1119781" y="90130"/>
                </a:lnTo>
                <a:lnTo>
                  <a:pt x="1134592" y="90130"/>
                </a:lnTo>
                <a:lnTo>
                  <a:pt x="1134592" y="83975"/>
                </a:lnTo>
                <a:close/>
              </a:path>
              <a:path w="3578860" h="163829">
                <a:moveTo>
                  <a:pt x="1187514" y="79654"/>
                </a:moveTo>
                <a:lnTo>
                  <a:pt x="1161685" y="82377"/>
                </a:lnTo>
                <a:lnTo>
                  <a:pt x="1134592" y="83975"/>
                </a:lnTo>
                <a:lnTo>
                  <a:pt x="1134592" y="90130"/>
                </a:lnTo>
                <a:lnTo>
                  <a:pt x="1188562" y="90130"/>
                </a:lnTo>
                <a:lnTo>
                  <a:pt x="1187514" y="79654"/>
                </a:lnTo>
                <a:close/>
              </a:path>
              <a:path w="3578860" h="163829">
                <a:moveTo>
                  <a:pt x="1134592" y="49309"/>
                </a:moveTo>
                <a:lnTo>
                  <a:pt x="1119781" y="49309"/>
                </a:lnTo>
                <a:lnTo>
                  <a:pt x="1119781" y="84398"/>
                </a:lnTo>
                <a:lnTo>
                  <a:pt x="1134592" y="83975"/>
                </a:lnTo>
                <a:lnTo>
                  <a:pt x="1134592" y="49309"/>
                </a:lnTo>
                <a:close/>
              </a:path>
              <a:path w="3578860" h="163829">
                <a:moveTo>
                  <a:pt x="1167465" y="12824"/>
                </a:moveTo>
                <a:lnTo>
                  <a:pt x="1161505" y="12824"/>
                </a:lnTo>
                <a:lnTo>
                  <a:pt x="1161426" y="30530"/>
                </a:lnTo>
                <a:lnTo>
                  <a:pt x="1160985" y="40752"/>
                </a:lnTo>
                <a:lnTo>
                  <a:pt x="1159752" y="53371"/>
                </a:lnTo>
                <a:lnTo>
                  <a:pt x="1157350" y="68275"/>
                </a:lnTo>
                <a:lnTo>
                  <a:pt x="1171981" y="69900"/>
                </a:lnTo>
                <a:lnTo>
                  <a:pt x="1174487" y="54768"/>
                </a:lnTo>
                <a:lnTo>
                  <a:pt x="1175774" y="41633"/>
                </a:lnTo>
                <a:lnTo>
                  <a:pt x="1176248" y="30530"/>
                </a:lnTo>
                <a:lnTo>
                  <a:pt x="1176289" y="25106"/>
                </a:lnTo>
                <a:lnTo>
                  <a:pt x="1167465" y="25106"/>
                </a:lnTo>
                <a:lnTo>
                  <a:pt x="1167465" y="12824"/>
                </a:lnTo>
                <a:close/>
              </a:path>
              <a:path w="3578860" h="163829">
                <a:moveTo>
                  <a:pt x="1161505" y="12824"/>
                </a:moveTo>
                <a:lnTo>
                  <a:pt x="1095216" y="12824"/>
                </a:lnTo>
                <a:lnTo>
                  <a:pt x="1095216" y="25106"/>
                </a:lnTo>
                <a:lnTo>
                  <a:pt x="1161478" y="25106"/>
                </a:lnTo>
                <a:lnTo>
                  <a:pt x="1161505" y="12824"/>
                </a:lnTo>
                <a:close/>
              </a:path>
              <a:path w="3578860" h="163829">
                <a:moveTo>
                  <a:pt x="1176316" y="12824"/>
                </a:moveTo>
                <a:lnTo>
                  <a:pt x="1167465" y="12824"/>
                </a:lnTo>
                <a:lnTo>
                  <a:pt x="1167465" y="25106"/>
                </a:lnTo>
                <a:lnTo>
                  <a:pt x="1176289" y="25106"/>
                </a:lnTo>
                <a:lnTo>
                  <a:pt x="1176316" y="12824"/>
                </a:lnTo>
                <a:close/>
              </a:path>
              <a:path w="3578860" h="163829">
                <a:moveTo>
                  <a:pt x="1213524" y="180"/>
                </a:moveTo>
                <a:lnTo>
                  <a:pt x="1198532" y="180"/>
                </a:lnTo>
                <a:lnTo>
                  <a:pt x="1198532" y="123184"/>
                </a:lnTo>
                <a:lnTo>
                  <a:pt x="1213524" y="123184"/>
                </a:lnTo>
                <a:lnTo>
                  <a:pt x="1213524" y="65746"/>
                </a:lnTo>
                <a:lnTo>
                  <a:pt x="1206660" y="65746"/>
                </a:lnTo>
                <a:lnTo>
                  <a:pt x="1206660" y="53283"/>
                </a:lnTo>
                <a:lnTo>
                  <a:pt x="1213524" y="53283"/>
                </a:lnTo>
                <a:lnTo>
                  <a:pt x="1213524" y="180"/>
                </a:lnTo>
                <a:close/>
              </a:path>
              <a:path w="3578860" h="163829">
                <a:moveTo>
                  <a:pt x="1213524" y="53283"/>
                </a:moveTo>
                <a:lnTo>
                  <a:pt x="1206660" y="53283"/>
                </a:lnTo>
                <a:lnTo>
                  <a:pt x="1206660" y="65746"/>
                </a:lnTo>
                <a:lnTo>
                  <a:pt x="1213524" y="65746"/>
                </a:lnTo>
                <a:lnTo>
                  <a:pt x="1213524" y="53283"/>
                </a:lnTo>
                <a:close/>
              </a:path>
              <a:path w="3578860" h="163829">
                <a:moveTo>
                  <a:pt x="1236824" y="53283"/>
                </a:moveTo>
                <a:lnTo>
                  <a:pt x="1213524" y="53283"/>
                </a:lnTo>
                <a:lnTo>
                  <a:pt x="1213524" y="65746"/>
                </a:lnTo>
                <a:lnTo>
                  <a:pt x="1236824" y="65746"/>
                </a:lnTo>
                <a:lnTo>
                  <a:pt x="1236824" y="53283"/>
                </a:lnTo>
                <a:close/>
              </a:path>
              <a:path w="3578860" h="163829">
                <a:moveTo>
                  <a:pt x="1125200" y="111805"/>
                </a:moveTo>
                <a:lnTo>
                  <a:pt x="1110389" y="111805"/>
                </a:lnTo>
                <a:lnTo>
                  <a:pt x="1110389" y="159850"/>
                </a:lnTo>
                <a:lnTo>
                  <a:pt x="1218762" y="159850"/>
                </a:lnTo>
                <a:lnTo>
                  <a:pt x="1218762" y="151361"/>
                </a:lnTo>
                <a:lnTo>
                  <a:pt x="1125200" y="151361"/>
                </a:lnTo>
                <a:lnTo>
                  <a:pt x="1125200" y="111805"/>
                </a:lnTo>
                <a:close/>
              </a:path>
              <a:path w="3578860" h="163829">
                <a:moveTo>
                  <a:pt x="1218762" y="147568"/>
                </a:moveTo>
                <a:lnTo>
                  <a:pt x="1125200" y="147568"/>
                </a:lnTo>
                <a:lnTo>
                  <a:pt x="1125200" y="151361"/>
                </a:lnTo>
                <a:lnTo>
                  <a:pt x="1218762" y="151361"/>
                </a:lnTo>
                <a:lnTo>
                  <a:pt x="1218762" y="147568"/>
                </a:lnTo>
                <a:close/>
              </a:path>
              <a:path w="3578860" h="163829">
                <a:moveTo>
                  <a:pt x="1386546" y="0"/>
                </a:moveTo>
                <a:lnTo>
                  <a:pt x="1371554" y="0"/>
                </a:lnTo>
                <a:lnTo>
                  <a:pt x="1371554" y="163643"/>
                </a:lnTo>
                <a:lnTo>
                  <a:pt x="1386546" y="163643"/>
                </a:lnTo>
                <a:lnTo>
                  <a:pt x="1386546" y="0"/>
                </a:lnTo>
                <a:close/>
              </a:path>
              <a:path w="3578860" h="163829">
                <a:moveTo>
                  <a:pt x="1337236" y="15352"/>
                </a:moveTo>
                <a:lnTo>
                  <a:pt x="1261736" y="15352"/>
                </a:lnTo>
                <a:lnTo>
                  <a:pt x="1261736" y="27635"/>
                </a:lnTo>
                <a:lnTo>
                  <a:pt x="1322064" y="27635"/>
                </a:lnTo>
                <a:lnTo>
                  <a:pt x="1322064" y="61411"/>
                </a:lnTo>
                <a:lnTo>
                  <a:pt x="1262097" y="61411"/>
                </a:lnTo>
                <a:lnTo>
                  <a:pt x="1262097" y="124268"/>
                </a:lnTo>
                <a:lnTo>
                  <a:pt x="1275644" y="124268"/>
                </a:lnTo>
                <a:lnTo>
                  <a:pt x="1296130" y="124022"/>
                </a:lnTo>
                <a:lnTo>
                  <a:pt x="1316126" y="123116"/>
                </a:lnTo>
                <a:lnTo>
                  <a:pt x="1336426" y="121296"/>
                </a:lnTo>
                <a:lnTo>
                  <a:pt x="1357827" y="118307"/>
                </a:lnTo>
                <a:lnTo>
                  <a:pt x="1357588" y="116501"/>
                </a:lnTo>
                <a:lnTo>
                  <a:pt x="1277089" y="116501"/>
                </a:lnTo>
                <a:lnTo>
                  <a:pt x="1277089" y="111805"/>
                </a:lnTo>
                <a:lnTo>
                  <a:pt x="1275644" y="111805"/>
                </a:lnTo>
                <a:lnTo>
                  <a:pt x="1277089" y="111787"/>
                </a:lnTo>
                <a:lnTo>
                  <a:pt x="1277089" y="73693"/>
                </a:lnTo>
                <a:lnTo>
                  <a:pt x="1337236" y="73693"/>
                </a:lnTo>
                <a:lnTo>
                  <a:pt x="1337236" y="15352"/>
                </a:lnTo>
                <a:close/>
              </a:path>
              <a:path w="3578860" h="163829">
                <a:moveTo>
                  <a:pt x="1356201" y="106025"/>
                </a:moveTo>
                <a:lnTo>
                  <a:pt x="1335258" y="108909"/>
                </a:lnTo>
                <a:lnTo>
                  <a:pt x="1315313" y="110676"/>
                </a:lnTo>
                <a:lnTo>
                  <a:pt x="1295673" y="111562"/>
                </a:lnTo>
                <a:lnTo>
                  <a:pt x="1277089" y="111787"/>
                </a:lnTo>
                <a:lnTo>
                  <a:pt x="1277089" y="116501"/>
                </a:lnTo>
                <a:lnTo>
                  <a:pt x="1357588" y="116501"/>
                </a:lnTo>
                <a:lnTo>
                  <a:pt x="1356201" y="106025"/>
                </a:lnTo>
                <a:close/>
              </a:path>
              <a:path w="3578860" h="163829">
                <a:moveTo>
                  <a:pt x="1277089" y="111787"/>
                </a:moveTo>
                <a:lnTo>
                  <a:pt x="1275644" y="111805"/>
                </a:lnTo>
                <a:lnTo>
                  <a:pt x="1277089" y="111805"/>
                </a:lnTo>
                <a:close/>
              </a:path>
              <a:path w="3578860" h="163829">
                <a:moveTo>
                  <a:pt x="1860327" y="130409"/>
                </a:moveTo>
                <a:lnTo>
                  <a:pt x="1794219" y="130409"/>
                </a:lnTo>
                <a:lnTo>
                  <a:pt x="1794219" y="143052"/>
                </a:lnTo>
                <a:lnTo>
                  <a:pt x="1942148" y="143052"/>
                </a:lnTo>
                <a:lnTo>
                  <a:pt x="1942148" y="135466"/>
                </a:lnTo>
                <a:lnTo>
                  <a:pt x="1860327" y="135466"/>
                </a:lnTo>
                <a:lnTo>
                  <a:pt x="1860327" y="130409"/>
                </a:lnTo>
                <a:close/>
              </a:path>
              <a:path w="3578860" h="163829">
                <a:moveTo>
                  <a:pt x="1875318" y="81641"/>
                </a:moveTo>
                <a:lnTo>
                  <a:pt x="1860327" y="81641"/>
                </a:lnTo>
                <a:lnTo>
                  <a:pt x="1860327" y="135466"/>
                </a:lnTo>
                <a:lnTo>
                  <a:pt x="1875318" y="135466"/>
                </a:lnTo>
                <a:lnTo>
                  <a:pt x="1875318" y="81641"/>
                </a:lnTo>
                <a:close/>
              </a:path>
              <a:path w="3578860" h="163829">
                <a:moveTo>
                  <a:pt x="1942148" y="130409"/>
                </a:moveTo>
                <a:lnTo>
                  <a:pt x="1875318" y="130409"/>
                </a:lnTo>
                <a:lnTo>
                  <a:pt x="1875318" y="135466"/>
                </a:lnTo>
                <a:lnTo>
                  <a:pt x="1942148" y="135466"/>
                </a:lnTo>
                <a:lnTo>
                  <a:pt x="1942148" y="130409"/>
                </a:lnTo>
                <a:close/>
              </a:path>
              <a:path w="3578860" h="163829">
                <a:moveTo>
                  <a:pt x="1923364" y="13185"/>
                </a:moveTo>
                <a:lnTo>
                  <a:pt x="1812823" y="13185"/>
                </a:lnTo>
                <a:lnTo>
                  <a:pt x="1812823" y="88685"/>
                </a:lnTo>
                <a:lnTo>
                  <a:pt x="1860327" y="88685"/>
                </a:lnTo>
                <a:lnTo>
                  <a:pt x="1860327" y="81821"/>
                </a:lnTo>
                <a:lnTo>
                  <a:pt x="1827815" y="81821"/>
                </a:lnTo>
                <a:lnTo>
                  <a:pt x="1827815" y="25467"/>
                </a:lnTo>
                <a:lnTo>
                  <a:pt x="1923364" y="25467"/>
                </a:lnTo>
                <a:lnTo>
                  <a:pt x="1923364" y="13185"/>
                </a:lnTo>
                <a:close/>
              </a:path>
              <a:path w="3578860" h="163829">
                <a:moveTo>
                  <a:pt x="1924989" y="81641"/>
                </a:moveTo>
                <a:lnTo>
                  <a:pt x="1875318" y="81641"/>
                </a:lnTo>
                <a:lnTo>
                  <a:pt x="1875318" y="88685"/>
                </a:lnTo>
                <a:lnTo>
                  <a:pt x="1924989" y="88685"/>
                </a:lnTo>
                <a:lnTo>
                  <a:pt x="1924989" y="81641"/>
                </a:lnTo>
                <a:close/>
              </a:path>
              <a:path w="3578860" h="163829">
                <a:moveTo>
                  <a:pt x="1924989" y="76403"/>
                </a:moveTo>
                <a:lnTo>
                  <a:pt x="1827815" y="76403"/>
                </a:lnTo>
                <a:lnTo>
                  <a:pt x="1827815" y="81821"/>
                </a:lnTo>
                <a:lnTo>
                  <a:pt x="1860327" y="81821"/>
                </a:lnTo>
                <a:lnTo>
                  <a:pt x="1860327" y="81641"/>
                </a:lnTo>
                <a:lnTo>
                  <a:pt x="1924989" y="81641"/>
                </a:lnTo>
                <a:lnTo>
                  <a:pt x="1924989" y="76403"/>
                </a:lnTo>
                <a:close/>
              </a:path>
              <a:path w="3578860" h="163829">
                <a:moveTo>
                  <a:pt x="1996682" y="80918"/>
                </a:moveTo>
                <a:lnTo>
                  <a:pt x="1960196" y="80918"/>
                </a:lnTo>
                <a:lnTo>
                  <a:pt x="1960196" y="93020"/>
                </a:lnTo>
                <a:lnTo>
                  <a:pt x="2107765" y="93020"/>
                </a:lnTo>
                <a:lnTo>
                  <a:pt x="2107765" y="86337"/>
                </a:lnTo>
                <a:lnTo>
                  <a:pt x="1996682" y="86337"/>
                </a:lnTo>
                <a:lnTo>
                  <a:pt x="1996682" y="80918"/>
                </a:lnTo>
                <a:close/>
              </a:path>
              <a:path w="3578860" h="163829">
                <a:moveTo>
                  <a:pt x="1996682" y="57321"/>
                </a:moveTo>
                <a:lnTo>
                  <a:pt x="1996682" y="86337"/>
                </a:lnTo>
                <a:lnTo>
                  <a:pt x="2011493" y="86337"/>
                </a:lnTo>
                <a:lnTo>
                  <a:pt x="2011421" y="61827"/>
                </a:lnTo>
                <a:lnTo>
                  <a:pt x="2010085" y="61713"/>
                </a:lnTo>
                <a:lnTo>
                  <a:pt x="1996682" y="57321"/>
                </a:lnTo>
                <a:close/>
              </a:path>
              <a:path w="3578860" h="163829">
                <a:moveTo>
                  <a:pt x="2056649" y="80918"/>
                </a:moveTo>
                <a:lnTo>
                  <a:pt x="2011493" y="80918"/>
                </a:lnTo>
                <a:lnTo>
                  <a:pt x="2011493" y="86337"/>
                </a:lnTo>
                <a:lnTo>
                  <a:pt x="2056649" y="86337"/>
                </a:lnTo>
                <a:lnTo>
                  <a:pt x="2056649" y="80918"/>
                </a:lnTo>
                <a:close/>
              </a:path>
              <a:path w="3578860" h="163829">
                <a:moveTo>
                  <a:pt x="2071460" y="57298"/>
                </a:moveTo>
                <a:lnTo>
                  <a:pt x="2057981" y="61713"/>
                </a:lnTo>
                <a:lnTo>
                  <a:pt x="2056649" y="61827"/>
                </a:lnTo>
                <a:lnTo>
                  <a:pt x="2056649" y="86337"/>
                </a:lnTo>
                <a:lnTo>
                  <a:pt x="2071460" y="86337"/>
                </a:lnTo>
                <a:lnTo>
                  <a:pt x="2071460" y="57298"/>
                </a:lnTo>
                <a:close/>
              </a:path>
              <a:path w="3578860" h="163829">
                <a:moveTo>
                  <a:pt x="2107765" y="80918"/>
                </a:moveTo>
                <a:lnTo>
                  <a:pt x="2071460" y="80918"/>
                </a:lnTo>
                <a:lnTo>
                  <a:pt x="2071460" y="86337"/>
                </a:lnTo>
                <a:lnTo>
                  <a:pt x="2107765" y="86337"/>
                </a:lnTo>
                <a:lnTo>
                  <a:pt x="2107765" y="80918"/>
                </a:lnTo>
                <a:close/>
              </a:path>
              <a:path w="3578860" h="163829">
                <a:moveTo>
                  <a:pt x="2056649" y="55451"/>
                </a:moveTo>
                <a:lnTo>
                  <a:pt x="2011493" y="55451"/>
                </a:lnTo>
                <a:lnTo>
                  <a:pt x="2011493" y="61833"/>
                </a:lnTo>
                <a:lnTo>
                  <a:pt x="2034071" y="63759"/>
                </a:lnTo>
                <a:lnTo>
                  <a:pt x="2056577" y="61833"/>
                </a:lnTo>
                <a:lnTo>
                  <a:pt x="2056649" y="55451"/>
                </a:lnTo>
                <a:close/>
              </a:path>
              <a:path w="3578860" h="163829">
                <a:moveTo>
                  <a:pt x="2011493" y="55451"/>
                </a:moveTo>
                <a:lnTo>
                  <a:pt x="1996682" y="55451"/>
                </a:lnTo>
                <a:lnTo>
                  <a:pt x="1996682" y="57321"/>
                </a:lnTo>
                <a:lnTo>
                  <a:pt x="2010085" y="61713"/>
                </a:lnTo>
                <a:lnTo>
                  <a:pt x="2011493" y="61833"/>
                </a:lnTo>
                <a:lnTo>
                  <a:pt x="2011493" y="55451"/>
                </a:lnTo>
                <a:close/>
              </a:path>
              <a:path w="3578860" h="163829">
                <a:moveTo>
                  <a:pt x="2071460" y="55451"/>
                </a:moveTo>
                <a:lnTo>
                  <a:pt x="2056649" y="55451"/>
                </a:lnTo>
                <a:lnTo>
                  <a:pt x="2056649" y="61827"/>
                </a:lnTo>
                <a:lnTo>
                  <a:pt x="2057981" y="61713"/>
                </a:lnTo>
                <a:lnTo>
                  <a:pt x="2071390" y="57321"/>
                </a:lnTo>
                <a:lnTo>
                  <a:pt x="2071460" y="55451"/>
                </a:lnTo>
                <a:close/>
              </a:path>
              <a:path w="3578860" h="163829">
                <a:moveTo>
                  <a:pt x="2034071" y="3070"/>
                </a:moveTo>
                <a:lnTo>
                  <a:pt x="2010085" y="5147"/>
                </a:lnTo>
                <a:lnTo>
                  <a:pt x="1992009" y="11153"/>
                </a:lnTo>
                <a:lnTo>
                  <a:pt x="1980604" y="20748"/>
                </a:lnTo>
                <a:lnTo>
                  <a:pt x="1976633" y="33595"/>
                </a:lnTo>
                <a:lnTo>
                  <a:pt x="1980604" y="46309"/>
                </a:lnTo>
                <a:lnTo>
                  <a:pt x="1992009" y="55789"/>
                </a:lnTo>
                <a:lnTo>
                  <a:pt x="1996682" y="57321"/>
                </a:lnTo>
                <a:lnTo>
                  <a:pt x="1996682" y="55451"/>
                </a:lnTo>
                <a:lnTo>
                  <a:pt x="2076475" y="55451"/>
                </a:lnTo>
                <a:lnTo>
                  <a:pt x="2080400" y="52199"/>
                </a:lnTo>
                <a:lnTo>
                  <a:pt x="2034071" y="52199"/>
                </a:lnTo>
                <a:lnTo>
                  <a:pt x="2016522" y="50943"/>
                </a:lnTo>
                <a:lnTo>
                  <a:pt x="2003275" y="47300"/>
                </a:lnTo>
                <a:lnTo>
                  <a:pt x="1994904" y="41455"/>
                </a:lnTo>
                <a:lnTo>
                  <a:pt x="1991986" y="33595"/>
                </a:lnTo>
                <a:lnTo>
                  <a:pt x="1994904" y="25631"/>
                </a:lnTo>
                <a:lnTo>
                  <a:pt x="2003275" y="19732"/>
                </a:lnTo>
                <a:lnTo>
                  <a:pt x="2016522" y="16069"/>
                </a:lnTo>
                <a:lnTo>
                  <a:pt x="2034071" y="14811"/>
                </a:lnTo>
                <a:lnTo>
                  <a:pt x="2080429" y="14811"/>
                </a:lnTo>
                <a:lnTo>
                  <a:pt x="2076066" y="11153"/>
                </a:lnTo>
                <a:lnTo>
                  <a:pt x="2057981" y="5147"/>
                </a:lnTo>
                <a:lnTo>
                  <a:pt x="2034071" y="3070"/>
                </a:lnTo>
                <a:close/>
              </a:path>
              <a:path w="3578860" h="163829">
                <a:moveTo>
                  <a:pt x="2076475" y="55451"/>
                </a:moveTo>
                <a:lnTo>
                  <a:pt x="2071460" y="55451"/>
                </a:lnTo>
                <a:lnTo>
                  <a:pt x="2071460" y="57298"/>
                </a:lnTo>
                <a:lnTo>
                  <a:pt x="2076066" y="55789"/>
                </a:lnTo>
                <a:lnTo>
                  <a:pt x="2076475" y="55451"/>
                </a:lnTo>
                <a:close/>
              </a:path>
              <a:path w="3578860" h="163829">
                <a:moveTo>
                  <a:pt x="2080429" y="14811"/>
                </a:moveTo>
                <a:lnTo>
                  <a:pt x="2034071" y="14811"/>
                </a:lnTo>
                <a:lnTo>
                  <a:pt x="2051620" y="16069"/>
                </a:lnTo>
                <a:lnTo>
                  <a:pt x="2064867" y="19732"/>
                </a:lnTo>
                <a:lnTo>
                  <a:pt x="2073238" y="25631"/>
                </a:lnTo>
                <a:lnTo>
                  <a:pt x="2076156" y="33595"/>
                </a:lnTo>
                <a:lnTo>
                  <a:pt x="2073238" y="41455"/>
                </a:lnTo>
                <a:lnTo>
                  <a:pt x="2064867" y="47300"/>
                </a:lnTo>
                <a:lnTo>
                  <a:pt x="2051620" y="50943"/>
                </a:lnTo>
                <a:lnTo>
                  <a:pt x="2034071" y="52199"/>
                </a:lnTo>
                <a:lnTo>
                  <a:pt x="2080400" y="52199"/>
                </a:lnTo>
                <a:lnTo>
                  <a:pt x="2087512" y="46309"/>
                </a:lnTo>
                <a:lnTo>
                  <a:pt x="2091509" y="33595"/>
                </a:lnTo>
                <a:lnTo>
                  <a:pt x="2087512" y="20748"/>
                </a:lnTo>
                <a:lnTo>
                  <a:pt x="2080429" y="14811"/>
                </a:lnTo>
                <a:close/>
              </a:path>
              <a:path w="3578860" h="163829">
                <a:moveTo>
                  <a:pt x="2033890" y="105302"/>
                </a:moveTo>
                <a:lnTo>
                  <a:pt x="2010359" y="107202"/>
                </a:lnTo>
                <a:lnTo>
                  <a:pt x="1992754" y="112775"/>
                </a:lnTo>
                <a:lnTo>
                  <a:pt x="1981719" y="121838"/>
                </a:lnTo>
                <a:lnTo>
                  <a:pt x="1977897" y="134202"/>
                </a:lnTo>
                <a:lnTo>
                  <a:pt x="1981719" y="146594"/>
                </a:lnTo>
                <a:lnTo>
                  <a:pt x="1992754" y="155718"/>
                </a:lnTo>
                <a:lnTo>
                  <a:pt x="2010359" y="161354"/>
                </a:lnTo>
                <a:lnTo>
                  <a:pt x="2033890" y="163282"/>
                </a:lnTo>
                <a:lnTo>
                  <a:pt x="2057422" y="161354"/>
                </a:lnTo>
                <a:lnTo>
                  <a:pt x="2075027" y="155718"/>
                </a:lnTo>
                <a:lnTo>
                  <a:pt x="2080079" y="151542"/>
                </a:lnTo>
                <a:lnTo>
                  <a:pt x="2033890" y="151542"/>
                </a:lnTo>
                <a:lnTo>
                  <a:pt x="2016768" y="150407"/>
                </a:lnTo>
                <a:lnTo>
                  <a:pt x="2003930" y="147071"/>
                </a:lnTo>
                <a:lnTo>
                  <a:pt x="1995867" y="141636"/>
                </a:lnTo>
                <a:lnTo>
                  <a:pt x="1993070" y="134202"/>
                </a:lnTo>
                <a:lnTo>
                  <a:pt x="1995867" y="126844"/>
                </a:lnTo>
                <a:lnTo>
                  <a:pt x="2003930" y="121400"/>
                </a:lnTo>
                <a:lnTo>
                  <a:pt x="2016768" y="118022"/>
                </a:lnTo>
                <a:lnTo>
                  <a:pt x="2033890" y="116862"/>
                </a:lnTo>
                <a:lnTo>
                  <a:pt x="2080003" y="116862"/>
                </a:lnTo>
                <a:lnTo>
                  <a:pt x="2075027" y="112775"/>
                </a:lnTo>
                <a:lnTo>
                  <a:pt x="2057422" y="107202"/>
                </a:lnTo>
                <a:lnTo>
                  <a:pt x="2033890" y="105302"/>
                </a:lnTo>
                <a:close/>
              </a:path>
              <a:path w="3578860" h="163829">
                <a:moveTo>
                  <a:pt x="2080003" y="116862"/>
                </a:moveTo>
                <a:lnTo>
                  <a:pt x="2033890" y="116862"/>
                </a:lnTo>
                <a:lnTo>
                  <a:pt x="2051089" y="118022"/>
                </a:lnTo>
                <a:lnTo>
                  <a:pt x="2063919" y="121400"/>
                </a:lnTo>
                <a:lnTo>
                  <a:pt x="2071940" y="126844"/>
                </a:lnTo>
                <a:lnTo>
                  <a:pt x="2074711" y="134202"/>
                </a:lnTo>
                <a:lnTo>
                  <a:pt x="2071940" y="141636"/>
                </a:lnTo>
                <a:lnTo>
                  <a:pt x="2063919" y="147071"/>
                </a:lnTo>
                <a:lnTo>
                  <a:pt x="2051089" y="150407"/>
                </a:lnTo>
                <a:lnTo>
                  <a:pt x="2033890" y="151542"/>
                </a:lnTo>
                <a:lnTo>
                  <a:pt x="2080079" y="151542"/>
                </a:lnTo>
                <a:lnTo>
                  <a:pt x="2086062" y="146594"/>
                </a:lnTo>
                <a:lnTo>
                  <a:pt x="2089883" y="134202"/>
                </a:lnTo>
                <a:lnTo>
                  <a:pt x="2086062" y="121838"/>
                </a:lnTo>
                <a:lnTo>
                  <a:pt x="2080003" y="116862"/>
                </a:lnTo>
                <a:close/>
              </a:path>
              <a:path w="3578860" h="163829">
                <a:moveTo>
                  <a:pt x="2144658" y="73513"/>
                </a:moveTo>
                <a:lnTo>
                  <a:pt x="2138517" y="73513"/>
                </a:lnTo>
                <a:lnTo>
                  <a:pt x="2135928" y="74416"/>
                </a:lnTo>
                <a:lnTo>
                  <a:pt x="2131593" y="78028"/>
                </a:lnTo>
                <a:lnTo>
                  <a:pt x="2130509" y="81159"/>
                </a:lnTo>
                <a:lnTo>
                  <a:pt x="2130509" y="89949"/>
                </a:lnTo>
                <a:lnTo>
                  <a:pt x="2131593" y="93080"/>
                </a:lnTo>
                <a:lnTo>
                  <a:pt x="2135928" y="96933"/>
                </a:lnTo>
                <a:lnTo>
                  <a:pt x="2138517" y="97897"/>
                </a:lnTo>
                <a:lnTo>
                  <a:pt x="2144658" y="97897"/>
                </a:lnTo>
                <a:lnTo>
                  <a:pt x="2147307" y="96933"/>
                </a:lnTo>
                <a:lnTo>
                  <a:pt x="2149474" y="95007"/>
                </a:lnTo>
                <a:lnTo>
                  <a:pt x="2151762" y="93080"/>
                </a:lnTo>
                <a:lnTo>
                  <a:pt x="2152906" y="89949"/>
                </a:lnTo>
                <a:lnTo>
                  <a:pt x="2152906" y="81159"/>
                </a:lnTo>
                <a:lnTo>
                  <a:pt x="2151762" y="78028"/>
                </a:lnTo>
                <a:lnTo>
                  <a:pt x="2149474" y="76222"/>
                </a:lnTo>
                <a:lnTo>
                  <a:pt x="2147307" y="74416"/>
                </a:lnTo>
                <a:lnTo>
                  <a:pt x="2144658" y="73513"/>
                </a:lnTo>
                <a:close/>
              </a:path>
              <a:path w="3578860" h="163829">
                <a:moveTo>
                  <a:pt x="2240974" y="130228"/>
                </a:moveTo>
                <a:lnTo>
                  <a:pt x="2174866" y="130228"/>
                </a:lnTo>
                <a:lnTo>
                  <a:pt x="2174866" y="142691"/>
                </a:lnTo>
                <a:lnTo>
                  <a:pt x="2322796" y="142691"/>
                </a:lnTo>
                <a:lnTo>
                  <a:pt x="2322796" y="133841"/>
                </a:lnTo>
                <a:lnTo>
                  <a:pt x="2240974" y="133841"/>
                </a:lnTo>
                <a:lnTo>
                  <a:pt x="2240974" y="130228"/>
                </a:lnTo>
                <a:close/>
              </a:path>
              <a:path w="3578860" h="163829">
                <a:moveTo>
                  <a:pt x="2255965" y="91214"/>
                </a:moveTo>
                <a:lnTo>
                  <a:pt x="2240974" y="91214"/>
                </a:lnTo>
                <a:lnTo>
                  <a:pt x="2240974" y="133841"/>
                </a:lnTo>
                <a:lnTo>
                  <a:pt x="2255965" y="133841"/>
                </a:lnTo>
                <a:lnTo>
                  <a:pt x="2255965" y="91214"/>
                </a:lnTo>
                <a:close/>
              </a:path>
              <a:path w="3578860" h="163829">
                <a:moveTo>
                  <a:pt x="2322796" y="130228"/>
                </a:moveTo>
                <a:lnTo>
                  <a:pt x="2255965" y="130228"/>
                </a:lnTo>
                <a:lnTo>
                  <a:pt x="2255965" y="133841"/>
                </a:lnTo>
                <a:lnTo>
                  <a:pt x="2322796" y="133841"/>
                </a:lnTo>
                <a:lnTo>
                  <a:pt x="2322796" y="130228"/>
                </a:lnTo>
                <a:close/>
              </a:path>
              <a:path w="3578860" h="163829">
                <a:moveTo>
                  <a:pt x="2207017" y="11740"/>
                </a:moveTo>
                <a:lnTo>
                  <a:pt x="2192206" y="11740"/>
                </a:lnTo>
                <a:lnTo>
                  <a:pt x="2192206" y="95187"/>
                </a:lnTo>
                <a:lnTo>
                  <a:pt x="2240974" y="95187"/>
                </a:lnTo>
                <a:lnTo>
                  <a:pt x="2240974" y="91214"/>
                </a:lnTo>
                <a:lnTo>
                  <a:pt x="2305095" y="91214"/>
                </a:lnTo>
                <a:lnTo>
                  <a:pt x="2305095" y="82905"/>
                </a:lnTo>
                <a:lnTo>
                  <a:pt x="2207017" y="82905"/>
                </a:lnTo>
                <a:lnTo>
                  <a:pt x="2207017" y="52922"/>
                </a:lnTo>
                <a:lnTo>
                  <a:pt x="2305095" y="52922"/>
                </a:lnTo>
                <a:lnTo>
                  <a:pt x="2305095" y="40820"/>
                </a:lnTo>
                <a:lnTo>
                  <a:pt x="2207017" y="40820"/>
                </a:lnTo>
                <a:lnTo>
                  <a:pt x="2207017" y="11740"/>
                </a:lnTo>
                <a:close/>
              </a:path>
              <a:path w="3578860" h="163829">
                <a:moveTo>
                  <a:pt x="2305095" y="91214"/>
                </a:moveTo>
                <a:lnTo>
                  <a:pt x="2255965" y="91214"/>
                </a:lnTo>
                <a:lnTo>
                  <a:pt x="2255965" y="95187"/>
                </a:lnTo>
                <a:lnTo>
                  <a:pt x="2305095" y="95187"/>
                </a:lnTo>
                <a:lnTo>
                  <a:pt x="2305095" y="91214"/>
                </a:lnTo>
                <a:close/>
              </a:path>
              <a:path w="3578860" h="163829">
                <a:moveTo>
                  <a:pt x="2305095" y="52922"/>
                </a:moveTo>
                <a:lnTo>
                  <a:pt x="2290284" y="52922"/>
                </a:lnTo>
                <a:lnTo>
                  <a:pt x="2290284" y="82905"/>
                </a:lnTo>
                <a:lnTo>
                  <a:pt x="2305095" y="82905"/>
                </a:lnTo>
                <a:lnTo>
                  <a:pt x="2305095" y="52922"/>
                </a:lnTo>
                <a:close/>
              </a:path>
              <a:path w="3578860" h="163829">
                <a:moveTo>
                  <a:pt x="2305095" y="11740"/>
                </a:moveTo>
                <a:lnTo>
                  <a:pt x="2290284" y="11740"/>
                </a:lnTo>
                <a:lnTo>
                  <a:pt x="2290284" y="40820"/>
                </a:lnTo>
                <a:lnTo>
                  <a:pt x="2305095" y="40820"/>
                </a:lnTo>
                <a:lnTo>
                  <a:pt x="2305095" y="11740"/>
                </a:lnTo>
                <a:close/>
              </a:path>
              <a:path w="3578860" h="163829">
                <a:moveTo>
                  <a:pt x="2467641" y="0"/>
                </a:moveTo>
                <a:lnTo>
                  <a:pt x="2452649" y="0"/>
                </a:lnTo>
                <a:lnTo>
                  <a:pt x="2452649" y="120294"/>
                </a:lnTo>
                <a:lnTo>
                  <a:pt x="2467641" y="120294"/>
                </a:lnTo>
                <a:lnTo>
                  <a:pt x="2467641" y="62134"/>
                </a:lnTo>
                <a:lnTo>
                  <a:pt x="2462944" y="62134"/>
                </a:lnTo>
                <a:lnTo>
                  <a:pt x="2462944" y="49671"/>
                </a:lnTo>
                <a:lnTo>
                  <a:pt x="2467641" y="49671"/>
                </a:lnTo>
                <a:lnTo>
                  <a:pt x="2467641" y="0"/>
                </a:lnTo>
                <a:close/>
              </a:path>
              <a:path w="3578860" h="163829">
                <a:moveTo>
                  <a:pt x="2467641" y="49671"/>
                </a:moveTo>
                <a:lnTo>
                  <a:pt x="2462944" y="49671"/>
                </a:lnTo>
                <a:lnTo>
                  <a:pt x="2462944" y="62134"/>
                </a:lnTo>
                <a:lnTo>
                  <a:pt x="2467641" y="62134"/>
                </a:lnTo>
                <a:lnTo>
                  <a:pt x="2467641" y="49671"/>
                </a:lnTo>
                <a:close/>
              </a:path>
              <a:path w="3578860" h="163829">
                <a:moveTo>
                  <a:pt x="2491844" y="49671"/>
                </a:moveTo>
                <a:lnTo>
                  <a:pt x="2467641" y="49671"/>
                </a:lnTo>
                <a:lnTo>
                  <a:pt x="2467641" y="62134"/>
                </a:lnTo>
                <a:lnTo>
                  <a:pt x="2491844" y="62134"/>
                </a:lnTo>
                <a:lnTo>
                  <a:pt x="2491844" y="49671"/>
                </a:lnTo>
                <a:close/>
              </a:path>
              <a:path w="3578860" h="163829">
                <a:moveTo>
                  <a:pt x="2380942" y="108012"/>
                </a:moveTo>
                <a:lnTo>
                  <a:pt x="2365950" y="108012"/>
                </a:lnTo>
                <a:lnTo>
                  <a:pt x="2365950" y="159850"/>
                </a:lnTo>
                <a:lnTo>
                  <a:pt x="2475046" y="159850"/>
                </a:lnTo>
                <a:lnTo>
                  <a:pt x="2475046" y="152445"/>
                </a:lnTo>
                <a:lnTo>
                  <a:pt x="2380942" y="152445"/>
                </a:lnTo>
                <a:lnTo>
                  <a:pt x="2380942" y="108012"/>
                </a:lnTo>
                <a:close/>
              </a:path>
              <a:path w="3578860" h="163829">
                <a:moveTo>
                  <a:pt x="2475046" y="147568"/>
                </a:moveTo>
                <a:lnTo>
                  <a:pt x="2380942" y="147568"/>
                </a:lnTo>
                <a:lnTo>
                  <a:pt x="2380942" y="152445"/>
                </a:lnTo>
                <a:lnTo>
                  <a:pt x="2475046" y="152445"/>
                </a:lnTo>
                <a:lnTo>
                  <a:pt x="2475046" y="147568"/>
                </a:lnTo>
                <a:close/>
              </a:path>
              <a:path w="3578860" h="163829">
                <a:moveTo>
                  <a:pt x="2386541" y="11559"/>
                </a:moveTo>
                <a:lnTo>
                  <a:pt x="2369594" y="14551"/>
                </a:lnTo>
                <a:lnTo>
                  <a:pt x="2356084" y="22893"/>
                </a:lnTo>
                <a:lnTo>
                  <a:pt x="2347146" y="35639"/>
                </a:lnTo>
                <a:lnTo>
                  <a:pt x="2343914" y="51838"/>
                </a:lnTo>
                <a:lnTo>
                  <a:pt x="2347146" y="68114"/>
                </a:lnTo>
                <a:lnTo>
                  <a:pt x="2356084" y="80851"/>
                </a:lnTo>
                <a:lnTo>
                  <a:pt x="2369594" y="89151"/>
                </a:lnTo>
                <a:lnTo>
                  <a:pt x="2386541" y="92117"/>
                </a:lnTo>
                <a:lnTo>
                  <a:pt x="2403489" y="89151"/>
                </a:lnTo>
                <a:lnTo>
                  <a:pt x="2416999" y="80851"/>
                </a:lnTo>
                <a:lnTo>
                  <a:pt x="2418345" y="78931"/>
                </a:lnTo>
                <a:lnTo>
                  <a:pt x="2386541" y="78931"/>
                </a:lnTo>
                <a:lnTo>
                  <a:pt x="2375461" y="76959"/>
                </a:lnTo>
                <a:lnTo>
                  <a:pt x="2366582" y="71413"/>
                </a:lnTo>
                <a:lnTo>
                  <a:pt x="2360684" y="62853"/>
                </a:lnTo>
                <a:lnTo>
                  <a:pt x="2358545" y="51838"/>
                </a:lnTo>
                <a:lnTo>
                  <a:pt x="2360684" y="40899"/>
                </a:lnTo>
                <a:lnTo>
                  <a:pt x="2366582" y="32331"/>
                </a:lnTo>
                <a:lnTo>
                  <a:pt x="2375461" y="26743"/>
                </a:lnTo>
                <a:lnTo>
                  <a:pt x="2386541" y="24745"/>
                </a:lnTo>
                <a:lnTo>
                  <a:pt x="2418297" y="24745"/>
                </a:lnTo>
                <a:lnTo>
                  <a:pt x="2416999" y="22893"/>
                </a:lnTo>
                <a:lnTo>
                  <a:pt x="2403489" y="14551"/>
                </a:lnTo>
                <a:lnTo>
                  <a:pt x="2386541" y="11559"/>
                </a:lnTo>
                <a:close/>
              </a:path>
              <a:path w="3578860" h="163829">
                <a:moveTo>
                  <a:pt x="2418297" y="24745"/>
                </a:moveTo>
                <a:lnTo>
                  <a:pt x="2386541" y="24745"/>
                </a:lnTo>
                <a:lnTo>
                  <a:pt x="2397621" y="26743"/>
                </a:lnTo>
                <a:lnTo>
                  <a:pt x="2406500" y="32331"/>
                </a:lnTo>
                <a:lnTo>
                  <a:pt x="2412398" y="40899"/>
                </a:lnTo>
                <a:lnTo>
                  <a:pt x="2414538" y="51838"/>
                </a:lnTo>
                <a:lnTo>
                  <a:pt x="2412398" y="62853"/>
                </a:lnTo>
                <a:lnTo>
                  <a:pt x="2406500" y="71413"/>
                </a:lnTo>
                <a:lnTo>
                  <a:pt x="2397621" y="76959"/>
                </a:lnTo>
                <a:lnTo>
                  <a:pt x="2386541" y="78931"/>
                </a:lnTo>
                <a:lnTo>
                  <a:pt x="2418345" y="78931"/>
                </a:lnTo>
                <a:lnTo>
                  <a:pt x="2425937" y="68114"/>
                </a:lnTo>
                <a:lnTo>
                  <a:pt x="2429168" y="51838"/>
                </a:lnTo>
                <a:lnTo>
                  <a:pt x="2425937" y="35639"/>
                </a:lnTo>
                <a:lnTo>
                  <a:pt x="2418297" y="24745"/>
                </a:lnTo>
                <a:close/>
              </a:path>
              <a:path w="3578860" h="163829">
                <a:moveTo>
                  <a:pt x="3062937" y="0"/>
                </a:moveTo>
                <a:lnTo>
                  <a:pt x="3047946" y="0"/>
                </a:lnTo>
                <a:lnTo>
                  <a:pt x="3047946" y="163643"/>
                </a:lnTo>
                <a:lnTo>
                  <a:pt x="3062937" y="163643"/>
                </a:lnTo>
                <a:lnTo>
                  <a:pt x="3062937" y="0"/>
                </a:lnTo>
                <a:close/>
              </a:path>
              <a:path w="3578860" h="163829">
                <a:moveTo>
                  <a:pt x="2976781" y="12643"/>
                </a:moveTo>
                <a:lnTo>
                  <a:pt x="2960183" y="16656"/>
                </a:lnTo>
                <a:lnTo>
                  <a:pt x="2947091" y="28086"/>
                </a:lnTo>
                <a:lnTo>
                  <a:pt x="2938503" y="46019"/>
                </a:lnTo>
                <a:lnTo>
                  <a:pt x="2935418" y="69539"/>
                </a:lnTo>
                <a:lnTo>
                  <a:pt x="2938503" y="93164"/>
                </a:lnTo>
                <a:lnTo>
                  <a:pt x="2947091" y="111150"/>
                </a:lnTo>
                <a:lnTo>
                  <a:pt x="2960183" y="122600"/>
                </a:lnTo>
                <a:lnTo>
                  <a:pt x="2976781" y="126616"/>
                </a:lnTo>
                <a:lnTo>
                  <a:pt x="2993483" y="122600"/>
                </a:lnTo>
                <a:lnTo>
                  <a:pt x="3004010" y="113430"/>
                </a:lnTo>
                <a:lnTo>
                  <a:pt x="2976781" y="113430"/>
                </a:lnTo>
                <a:lnTo>
                  <a:pt x="2965842" y="110306"/>
                </a:lnTo>
                <a:lnTo>
                  <a:pt x="2957273" y="101441"/>
                </a:lnTo>
                <a:lnTo>
                  <a:pt x="2951686" y="87598"/>
                </a:lnTo>
                <a:lnTo>
                  <a:pt x="2949687" y="69539"/>
                </a:lnTo>
                <a:lnTo>
                  <a:pt x="2951686" y="51641"/>
                </a:lnTo>
                <a:lnTo>
                  <a:pt x="2957273" y="37975"/>
                </a:lnTo>
                <a:lnTo>
                  <a:pt x="2965842" y="29255"/>
                </a:lnTo>
                <a:lnTo>
                  <a:pt x="2976781" y="26190"/>
                </a:lnTo>
                <a:lnTo>
                  <a:pt x="3004447" y="26190"/>
                </a:lnTo>
                <a:lnTo>
                  <a:pt x="2993483" y="16656"/>
                </a:lnTo>
                <a:lnTo>
                  <a:pt x="2976781" y="12643"/>
                </a:lnTo>
                <a:close/>
              </a:path>
              <a:path w="3578860" h="163829">
                <a:moveTo>
                  <a:pt x="3004447" y="26190"/>
                </a:moveTo>
                <a:lnTo>
                  <a:pt x="2976781" y="26190"/>
                </a:lnTo>
                <a:lnTo>
                  <a:pt x="2987796" y="29255"/>
                </a:lnTo>
                <a:lnTo>
                  <a:pt x="2996356" y="37975"/>
                </a:lnTo>
                <a:lnTo>
                  <a:pt x="3001901" y="51641"/>
                </a:lnTo>
                <a:lnTo>
                  <a:pt x="3003874" y="69539"/>
                </a:lnTo>
                <a:lnTo>
                  <a:pt x="3001901" y="87598"/>
                </a:lnTo>
                <a:lnTo>
                  <a:pt x="2996356" y="101441"/>
                </a:lnTo>
                <a:lnTo>
                  <a:pt x="2987796" y="110306"/>
                </a:lnTo>
                <a:lnTo>
                  <a:pt x="2976781" y="113430"/>
                </a:lnTo>
                <a:lnTo>
                  <a:pt x="3004010" y="113430"/>
                </a:lnTo>
                <a:lnTo>
                  <a:pt x="3006629" y="111150"/>
                </a:lnTo>
                <a:lnTo>
                  <a:pt x="3015236" y="93164"/>
                </a:lnTo>
                <a:lnTo>
                  <a:pt x="3018324" y="69539"/>
                </a:lnTo>
                <a:lnTo>
                  <a:pt x="3015236" y="46019"/>
                </a:lnTo>
                <a:lnTo>
                  <a:pt x="3006629" y="28086"/>
                </a:lnTo>
                <a:lnTo>
                  <a:pt x="3004447" y="26190"/>
                </a:lnTo>
                <a:close/>
              </a:path>
              <a:path w="3578860" h="163829">
                <a:moveTo>
                  <a:pt x="3131921" y="80918"/>
                </a:moveTo>
                <a:lnTo>
                  <a:pt x="3095435" y="80918"/>
                </a:lnTo>
                <a:lnTo>
                  <a:pt x="3095435" y="93020"/>
                </a:lnTo>
                <a:lnTo>
                  <a:pt x="3243004" y="93020"/>
                </a:lnTo>
                <a:lnTo>
                  <a:pt x="3243004" y="86337"/>
                </a:lnTo>
                <a:lnTo>
                  <a:pt x="3131921" y="86337"/>
                </a:lnTo>
                <a:lnTo>
                  <a:pt x="3131921" y="80918"/>
                </a:lnTo>
                <a:close/>
              </a:path>
              <a:path w="3578860" h="163829">
                <a:moveTo>
                  <a:pt x="3131921" y="57321"/>
                </a:moveTo>
                <a:lnTo>
                  <a:pt x="3131921" y="86337"/>
                </a:lnTo>
                <a:lnTo>
                  <a:pt x="3146732" y="86337"/>
                </a:lnTo>
                <a:lnTo>
                  <a:pt x="3146660" y="61827"/>
                </a:lnTo>
                <a:lnTo>
                  <a:pt x="3145324" y="61713"/>
                </a:lnTo>
                <a:lnTo>
                  <a:pt x="3131921" y="57321"/>
                </a:lnTo>
                <a:close/>
              </a:path>
              <a:path w="3578860" h="163829">
                <a:moveTo>
                  <a:pt x="3191888" y="80918"/>
                </a:moveTo>
                <a:lnTo>
                  <a:pt x="3146732" y="80918"/>
                </a:lnTo>
                <a:lnTo>
                  <a:pt x="3146732" y="86337"/>
                </a:lnTo>
                <a:lnTo>
                  <a:pt x="3191888" y="86337"/>
                </a:lnTo>
                <a:lnTo>
                  <a:pt x="3191888" y="80918"/>
                </a:lnTo>
                <a:close/>
              </a:path>
              <a:path w="3578860" h="163829">
                <a:moveTo>
                  <a:pt x="3206699" y="57298"/>
                </a:moveTo>
                <a:lnTo>
                  <a:pt x="3193220" y="61713"/>
                </a:lnTo>
                <a:lnTo>
                  <a:pt x="3191888" y="61827"/>
                </a:lnTo>
                <a:lnTo>
                  <a:pt x="3191888" y="86337"/>
                </a:lnTo>
                <a:lnTo>
                  <a:pt x="3206699" y="86337"/>
                </a:lnTo>
                <a:lnTo>
                  <a:pt x="3206699" y="57298"/>
                </a:lnTo>
                <a:close/>
              </a:path>
              <a:path w="3578860" h="163829">
                <a:moveTo>
                  <a:pt x="3243004" y="80918"/>
                </a:moveTo>
                <a:lnTo>
                  <a:pt x="3206699" y="80918"/>
                </a:lnTo>
                <a:lnTo>
                  <a:pt x="3206699" y="86337"/>
                </a:lnTo>
                <a:lnTo>
                  <a:pt x="3243004" y="86337"/>
                </a:lnTo>
                <a:lnTo>
                  <a:pt x="3243004" y="80918"/>
                </a:lnTo>
                <a:close/>
              </a:path>
              <a:path w="3578860" h="163829">
                <a:moveTo>
                  <a:pt x="3191888" y="55451"/>
                </a:moveTo>
                <a:lnTo>
                  <a:pt x="3146732" y="55451"/>
                </a:lnTo>
                <a:lnTo>
                  <a:pt x="3146732" y="61833"/>
                </a:lnTo>
                <a:lnTo>
                  <a:pt x="3169310" y="63759"/>
                </a:lnTo>
                <a:lnTo>
                  <a:pt x="3191816" y="61833"/>
                </a:lnTo>
                <a:lnTo>
                  <a:pt x="3191888" y="55451"/>
                </a:lnTo>
                <a:close/>
              </a:path>
              <a:path w="3578860" h="163829">
                <a:moveTo>
                  <a:pt x="3146732" y="55451"/>
                </a:moveTo>
                <a:lnTo>
                  <a:pt x="3131921" y="55451"/>
                </a:lnTo>
                <a:lnTo>
                  <a:pt x="3131921" y="57321"/>
                </a:lnTo>
                <a:lnTo>
                  <a:pt x="3145324" y="61713"/>
                </a:lnTo>
                <a:lnTo>
                  <a:pt x="3146732" y="61833"/>
                </a:lnTo>
                <a:lnTo>
                  <a:pt x="3146732" y="55451"/>
                </a:lnTo>
                <a:close/>
              </a:path>
              <a:path w="3578860" h="163829">
                <a:moveTo>
                  <a:pt x="3206699" y="55451"/>
                </a:moveTo>
                <a:lnTo>
                  <a:pt x="3191888" y="55451"/>
                </a:lnTo>
                <a:lnTo>
                  <a:pt x="3191888" y="61827"/>
                </a:lnTo>
                <a:lnTo>
                  <a:pt x="3193220" y="61713"/>
                </a:lnTo>
                <a:lnTo>
                  <a:pt x="3206629" y="57321"/>
                </a:lnTo>
                <a:lnTo>
                  <a:pt x="3206699" y="55451"/>
                </a:lnTo>
                <a:close/>
              </a:path>
              <a:path w="3578860" h="163829">
                <a:moveTo>
                  <a:pt x="3169310" y="3070"/>
                </a:moveTo>
                <a:lnTo>
                  <a:pt x="3145324" y="5147"/>
                </a:lnTo>
                <a:lnTo>
                  <a:pt x="3127247" y="11153"/>
                </a:lnTo>
                <a:lnTo>
                  <a:pt x="3115843" y="20748"/>
                </a:lnTo>
                <a:lnTo>
                  <a:pt x="3111872" y="33595"/>
                </a:lnTo>
                <a:lnTo>
                  <a:pt x="3115843" y="46309"/>
                </a:lnTo>
                <a:lnTo>
                  <a:pt x="3127247" y="55789"/>
                </a:lnTo>
                <a:lnTo>
                  <a:pt x="3131921" y="57321"/>
                </a:lnTo>
                <a:lnTo>
                  <a:pt x="3131921" y="55451"/>
                </a:lnTo>
                <a:lnTo>
                  <a:pt x="3211713" y="55451"/>
                </a:lnTo>
                <a:lnTo>
                  <a:pt x="3215639" y="52199"/>
                </a:lnTo>
                <a:lnTo>
                  <a:pt x="3169310" y="52199"/>
                </a:lnTo>
                <a:lnTo>
                  <a:pt x="3151761" y="50943"/>
                </a:lnTo>
                <a:lnTo>
                  <a:pt x="3138514" y="47300"/>
                </a:lnTo>
                <a:lnTo>
                  <a:pt x="3130143" y="41455"/>
                </a:lnTo>
                <a:lnTo>
                  <a:pt x="3127225" y="33595"/>
                </a:lnTo>
                <a:lnTo>
                  <a:pt x="3130143" y="25631"/>
                </a:lnTo>
                <a:lnTo>
                  <a:pt x="3138514" y="19732"/>
                </a:lnTo>
                <a:lnTo>
                  <a:pt x="3151761" y="16069"/>
                </a:lnTo>
                <a:lnTo>
                  <a:pt x="3169310" y="14811"/>
                </a:lnTo>
                <a:lnTo>
                  <a:pt x="3215668" y="14811"/>
                </a:lnTo>
                <a:lnTo>
                  <a:pt x="3211304" y="11153"/>
                </a:lnTo>
                <a:lnTo>
                  <a:pt x="3193220" y="5147"/>
                </a:lnTo>
                <a:lnTo>
                  <a:pt x="3169310" y="3070"/>
                </a:lnTo>
                <a:close/>
              </a:path>
              <a:path w="3578860" h="163829">
                <a:moveTo>
                  <a:pt x="3211713" y="55451"/>
                </a:moveTo>
                <a:lnTo>
                  <a:pt x="3206699" y="55451"/>
                </a:lnTo>
                <a:lnTo>
                  <a:pt x="3206699" y="57298"/>
                </a:lnTo>
                <a:lnTo>
                  <a:pt x="3211304" y="55789"/>
                </a:lnTo>
                <a:lnTo>
                  <a:pt x="3211713" y="55451"/>
                </a:lnTo>
                <a:close/>
              </a:path>
              <a:path w="3578860" h="163829">
                <a:moveTo>
                  <a:pt x="3215668" y="14811"/>
                </a:moveTo>
                <a:lnTo>
                  <a:pt x="3169310" y="14811"/>
                </a:lnTo>
                <a:lnTo>
                  <a:pt x="3186858" y="16069"/>
                </a:lnTo>
                <a:lnTo>
                  <a:pt x="3200106" y="19732"/>
                </a:lnTo>
                <a:lnTo>
                  <a:pt x="3208477" y="25631"/>
                </a:lnTo>
                <a:lnTo>
                  <a:pt x="3211395" y="33595"/>
                </a:lnTo>
                <a:lnTo>
                  <a:pt x="3208477" y="41455"/>
                </a:lnTo>
                <a:lnTo>
                  <a:pt x="3200106" y="47300"/>
                </a:lnTo>
                <a:lnTo>
                  <a:pt x="3186858" y="50943"/>
                </a:lnTo>
                <a:lnTo>
                  <a:pt x="3169310" y="52199"/>
                </a:lnTo>
                <a:lnTo>
                  <a:pt x="3215639" y="52199"/>
                </a:lnTo>
                <a:lnTo>
                  <a:pt x="3222751" y="46309"/>
                </a:lnTo>
                <a:lnTo>
                  <a:pt x="3226748" y="33595"/>
                </a:lnTo>
                <a:lnTo>
                  <a:pt x="3222751" y="20748"/>
                </a:lnTo>
                <a:lnTo>
                  <a:pt x="3215668" y="14811"/>
                </a:lnTo>
                <a:close/>
              </a:path>
              <a:path w="3578860" h="163829">
                <a:moveTo>
                  <a:pt x="3169129" y="105302"/>
                </a:moveTo>
                <a:lnTo>
                  <a:pt x="3145598" y="107202"/>
                </a:lnTo>
                <a:lnTo>
                  <a:pt x="3127993" y="112775"/>
                </a:lnTo>
                <a:lnTo>
                  <a:pt x="3116958" y="121838"/>
                </a:lnTo>
                <a:lnTo>
                  <a:pt x="3113136" y="134202"/>
                </a:lnTo>
                <a:lnTo>
                  <a:pt x="3116958" y="146594"/>
                </a:lnTo>
                <a:lnTo>
                  <a:pt x="3127993" y="155718"/>
                </a:lnTo>
                <a:lnTo>
                  <a:pt x="3145598" y="161354"/>
                </a:lnTo>
                <a:lnTo>
                  <a:pt x="3169129" y="163282"/>
                </a:lnTo>
                <a:lnTo>
                  <a:pt x="3192661" y="161354"/>
                </a:lnTo>
                <a:lnTo>
                  <a:pt x="3210266" y="155718"/>
                </a:lnTo>
                <a:lnTo>
                  <a:pt x="3215317" y="151542"/>
                </a:lnTo>
                <a:lnTo>
                  <a:pt x="3169129" y="151542"/>
                </a:lnTo>
                <a:lnTo>
                  <a:pt x="3152007" y="150407"/>
                </a:lnTo>
                <a:lnTo>
                  <a:pt x="3139168" y="147071"/>
                </a:lnTo>
                <a:lnTo>
                  <a:pt x="3131105" y="141636"/>
                </a:lnTo>
                <a:lnTo>
                  <a:pt x="3128309" y="134202"/>
                </a:lnTo>
                <a:lnTo>
                  <a:pt x="3131105" y="126844"/>
                </a:lnTo>
                <a:lnTo>
                  <a:pt x="3139168" y="121400"/>
                </a:lnTo>
                <a:lnTo>
                  <a:pt x="3152007" y="118022"/>
                </a:lnTo>
                <a:lnTo>
                  <a:pt x="3169129" y="116862"/>
                </a:lnTo>
                <a:lnTo>
                  <a:pt x="3215242" y="116862"/>
                </a:lnTo>
                <a:lnTo>
                  <a:pt x="3210266" y="112775"/>
                </a:lnTo>
                <a:lnTo>
                  <a:pt x="3192661" y="107202"/>
                </a:lnTo>
                <a:lnTo>
                  <a:pt x="3169129" y="105302"/>
                </a:lnTo>
                <a:close/>
              </a:path>
              <a:path w="3578860" h="163829">
                <a:moveTo>
                  <a:pt x="3215242" y="116862"/>
                </a:moveTo>
                <a:lnTo>
                  <a:pt x="3169129" y="116862"/>
                </a:lnTo>
                <a:lnTo>
                  <a:pt x="3186328" y="118022"/>
                </a:lnTo>
                <a:lnTo>
                  <a:pt x="3199158" y="121400"/>
                </a:lnTo>
                <a:lnTo>
                  <a:pt x="3207178" y="126844"/>
                </a:lnTo>
                <a:lnTo>
                  <a:pt x="3209950" y="134202"/>
                </a:lnTo>
                <a:lnTo>
                  <a:pt x="3207178" y="141636"/>
                </a:lnTo>
                <a:lnTo>
                  <a:pt x="3199158" y="147071"/>
                </a:lnTo>
                <a:lnTo>
                  <a:pt x="3186328" y="150407"/>
                </a:lnTo>
                <a:lnTo>
                  <a:pt x="3169129" y="151542"/>
                </a:lnTo>
                <a:lnTo>
                  <a:pt x="3215317" y="151542"/>
                </a:lnTo>
                <a:lnTo>
                  <a:pt x="3221301" y="146594"/>
                </a:lnTo>
                <a:lnTo>
                  <a:pt x="3225122" y="134202"/>
                </a:lnTo>
                <a:lnTo>
                  <a:pt x="3221301" y="121838"/>
                </a:lnTo>
                <a:lnTo>
                  <a:pt x="3215242" y="116862"/>
                </a:lnTo>
                <a:close/>
              </a:path>
              <a:path w="3578860" h="163829">
                <a:moveTo>
                  <a:pt x="3400312" y="180"/>
                </a:moveTo>
                <a:lnTo>
                  <a:pt x="3385862" y="180"/>
                </a:lnTo>
                <a:lnTo>
                  <a:pt x="3385862" y="163463"/>
                </a:lnTo>
                <a:lnTo>
                  <a:pt x="3400312" y="163463"/>
                </a:lnTo>
                <a:lnTo>
                  <a:pt x="3400312" y="180"/>
                </a:lnTo>
                <a:close/>
              </a:path>
              <a:path w="3578860" h="163829">
                <a:moveTo>
                  <a:pt x="3367258" y="3973"/>
                </a:moveTo>
                <a:lnTo>
                  <a:pt x="3353169" y="3973"/>
                </a:lnTo>
                <a:lnTo>
                  <a:pt x="3353169" y="155154"/>
                </a:lnTo>
                <a:lnTo>
                  <a:pt x="3367258" y="155154"/>
                </a:lnTo>
                <a:lnTo>
                  <a:pt x="3367258" y="71165"/>
                </a:lnTo>
                <a:lnTo>
                  <a:pt x="3357685" y="71165"/>
                </a:lnTo>
                <a:lnTo>
                  <a:pt x="3357685" y="58702"/>
                </a:lnTo>
                <a:lnTo>
                  <a:pt x="3367258" y="58702"/>
                </a:lnTo>
                <a:lnTo>
                  <a:pt x="3367258" y="3973"/>
                </a:lnTo>
                <a:close/>
              </a:path>
              <a:path w="3578860" h="163829">
                <a:moveTo>
                  <a:pt x="3298079" y="25467"/>
                </a:moveTo>
                <a:lnTo>
                  <a:pt x="3295009" y="25467"/>
                </a:lnTo>
                <a:lnTo>
                  <a:pt x="3295009" y="46239"/>
                </a:lnTo>
                <a:lnTo>
                  <a:pt x="3292678" y="68444"/>
                </a:lnTo>
                <a:lnTo>
                  <a:pt x="3285842" y="89091"/>
                </a:lnTo>
                <a:lnTo>
                  <a:pt x="3274740" y="106691"/>
                </a:lnTo>
                <a:lnTo>
                  <a:pt x="3259607" y="119752"/>
                </a:lnTo>
                <a:lnTo>
                  <a:pt x="3268819" y="130951"/>
                </a:lnTo>
                <a:lnTo>
                  <a:pt x="3284852" y="116343"/>
                </a:lnTo>
                <a:lnTo>
                  <a:pt x="3296702" y="96316"/>
                </a:lnTo>
                <a:lnTo>
                  <a:pt x="3302485" y="77514"/>
                </a:lnTo>
                <a:lnTo>
                  <a:pt x="3300506" y="71165"/>
                </a:lnTo>
                <a:lnTo>
                  <a:pt x="3298079" y="46239"/>
                </a:lnTo>
                <a:lnTo>
                  <a:pt x="3298079" y="25467"/>
                </a:lnTo>
                <a:close/>
              </a:path>
              <a:path w="3578860" h="163829">
                <a:moveTo>
                  <a:pt x="3309639" y="25467"/>
                </a:moveTo>
                <a:lnTo>
                  <a:pt x="3306569" y="25467"/>
                </a:lnTo>
                <a:lnTo>
                  <a:pt x="3306569" y="46239"/>
                </a:lnTo>
                <a:lnTo>
                  <a:pt x="3304048" y="72429"/>
                </a:lnTo>
                <a:lnTo>
                  <a:pt x="3302485" y="77514"/>
                </a:lnTo>
                <a:lnTo>
                  <a:pt x="3307652" y="93991"/>
                </a:lnTo>
                <a:lnTo>
                  <a:pt x="3319263" y="113066"/>
                </a:lnTo>
                <a:lnTo>
                  <a:pt x="3335107" y="126977"/>
                </a:lnTo>
                <a:lnTo>
                  <a:pt x="3344319" y="115959"/>
                </a:lnTo>
                <a:lnTo>
                  <a:pt x="3329451" y="103567"/>
                </a:lnTo>
                <a:lnTo>
                  <a:pt x="3318580" y="86856"/>
                </a:lnTo>
                <a:lnTo>
                  <a:pt x="3311908" y="67267"/>
                </a:lnTo>
                <a:lnTo>
                  <a:pt x="3309639" y="46239"/>
                </a:lnTo>
                <a:lnTo>
                  <a:pt x="3309639" y="25467"/>
                </a:lnTo>
                <a:close/>
              </a:path>
              <a:path w="3578860" h="163829">
                <a:moveTo>
                  <a:pt x="3306569" y="25467"/>
                </a:moveTo>
                <a:lnTo>
                  <a:pt x="3298079" y="25467"/>
                </a:lnTo>
                <a:lnTo>
                  <a:pt x="3298079" y="46239"/>
                </a:lnTo>
                <a:lnTo>
                  <a:pt x="3300512" y="71224"/>
                </a:lnTo>
                <a:lnTo>
                  <a:pt x="3302485" y="77514"/>
                </a:lnTo>
                <a:lnTo>
                  <a:pt x="3304048" y="72429"/>
                </a:lnTo>
                <a:lnTo>
                  <a:pt x="3306569" y="46239"/>
                </a:lnTo>
                <a:lnTo>
                  <a:pt x="3306569" y="25467"/>
                </a:lnTo>
                <a:close/>
              </a:path>
              <a:path w="3578860" h="163829">
                <a:moveTo>
                  <a:pt x="3353169" y="58702"/>
                </a:moveTo>
                <a:lnTo>
                  <a:pt x="3326437" y="58702"/>
                </a:lnTo>
                <a:lnTo>
                  <a:pt x="3326437" y="71165"/>
                </a:lnTo>
                <a:lnTo>
                  <a:pt x="3353169" y="71165"/>
                </a:lnTo>
                <a:lnTo>
                  <a:pt x="3353169" y="58702"/>
                </a:lnTo>
                <a:close/>
              </a:path>
              <a:path w="3578860" h="163829">
                <a:moveTo>
                  <a:pt x="3367258" y="58702"/>
                </a:moveTo>
                <a:lnTo>
                  <a:pt x="3357685" y="58702"/>
                </a:lnTo>
                <a:lnTo>
                  <a:pt x="3357685" y="71165"/>
                </a:lnTo>
                <a:lnTo>
                  <a:pt x="3367258" y="71165"/>
                </a:lnTo>
                <a:lnTo>
                  <a:pt x="3367258" y="58702"/>
                </a:lnTo>
                <a:close/>
              </a:path>
              <a:path w="3578860" h="163829">
                <a:moveTo>
                  <a:pt x="3338719" y="19145"/>
                </a:moveTo>
                <a:lnTo>
                  <a:pt x="3264122" y="19145"/>
                </a:lnTo>
                <a:lnTo>
                  <a:pt x="3264122" y="31608"/>
                </a:lnTo>
                <a:lnTo>
                  <a:pt x="3295009" y="31608"/>
                </a:lnTo>
                <a:lnTo>
                  <a:pt x="3295009" y="25467"/>
                </a:lnTo>
                <a:lnTo>
                  <a:pt x="3338719" y="25467"/>
                </a:lnTo>
                <a:lnTo>
                  <a:pt x="3338719" y="19145"/>
                </a:lnTo>
                <a:close/>
              </a:path>
              <a:path w="3578860" h="163829">
                <a:moveTo>
                  <a:pt x="3338719" y="25467"/>
                </a:moveTo>
                <a:lnTo>
                  <a:pt x="3309639" y="25467"/>
                </a:lnTo>
                <a:lnTo>
                  <a:pt x="3309639" y="31608"/>
                </a:lnTo>
                <a:lnTo>
                  <a:pt x="3338719" y="31608"/>
                </a:lnTo>
                <a:lnTo>
                  <a:pt x="3338719" y="25467"/>
                </a:lnTo>
                <a:close/>
              </a:path>
              <a:path w="3578860" h="163829">
                <a:moveTo>
                  <a:pt x="3554549" y="361"/>
                </a:moveTo>
                <a:lnTo>
                  <a:pt x="3539557" y="361"/>
                </a:lnTo>
                <a:lnTo>
                  <a:pt x="3539557" y="122823"/>
                </a:lnTo>
                <a:lnTo>
                  <a:pt x="3554549" y="122823"/>
                </a:lnTo>
                <a:lnTo>
                  <a:pt x="3554549" y="66468"/>
                </a:lnTo>
                <a:lnTo>
                  <a:pt x="3549853" y="66468"/>
                </a:lnTo>
                <a:lnTo>
                  <a:pt x="3549853" y="53825"/>
                </a:lnTo>
                <a:lnTo>
                  <a:pt x="3554549" y="53825"/>
                </a:lnTo>
                <a:lnTo>
                  <a:pt x="3554549" y="361"/>
                </a:lnTo>
                <a:close/>
              </a:path>
              <a:path w="3578860" h="163829">
                <a:moveTo>
                  <a:pt x="3554549" y="53825"/>
                </a:moveTo>
                <a:lnTo>
                  <a:pt x="3549853" y="53825"/>
                </a:lnTo>
                <a:lnTo>
                  <a:pt x="3549853" y="66468"/>
                </a:lnTo>
                <a:lnTo>
                  <a:pt x="3554549" y="66468"/>
                </a:lnTo>
                <a:lnTo>
                  <a:pt x="3554549" y="53825"/>
                </a:lnTo>
                <a:close/>
              </a:path>
              <a:path w="3578860" h="163829">
                <a:moveTo>
                  <a:pt x="3578752" y="53825"/>
                </a:moveTo>
                <a:lnTo>
                  <a:pt x="3554549" y="53825"/>
                </a:lnTo>
                <a:lnTo>
                  <a:pt x="3554549" y="66468"/>
                </a:lnTo>
                <a:lnTo>
                  <a:pt x="3578752" y="66468"/>
                </a:lnTo>
                <a:lnTo>
                  <a:pt x="3578752" y="53825"/>
                </a:lnTo>
                <a:close/>
              </a:path>
              <a:path w="3578860" h="163829">
                <a:moveTo>
                  <a:pt x="3468934" y="20049"/>
                </a:moveTo>
                <a:lnTo>
                  <a:pt x="3428294" y="20049"/>
                </a:lnTo>
                <a:lnTo>
                  <a:pt x="3428294" y="32150"/>
                </a:lnTo>
                <a:lnTo>
                  <a:pt x="3524746" y="32150"/>
                </a:lnTo>
                <a:lnTo>
                  <a:pt x="3524746" y="26370"/>
                </a:lnTo>
                <a:lnTo>
                  <a:pt x="3468934" y="26370"/>
                </a:lnTo>
                <a:lnTo>
                  <a:pt x="3468934" y="20049"/>
                </a:lnTo>
                <a:close/>
              </a:path>
              <a:path w="3578860" h="163829">
                <a:moveTo>
                  <a:pt x="3483925" y="180"/>
                </a:moveTo>
                <a:lnTo>
                  <a:pt x="3468934" y="180"/>
                </a:lnTo>
                <a:lnTo>
                  <a:pt x="3468934" y="26370"/>
                </a:lnTo>
                <a:lnTo>
                  <a:pt x="3483925" y="26370"/>
                </a:lnTo>
                <a:lnTo>
                  <a:pt x="3483925" y="180"/>
                </a:lnTo>
                <a:close/>
              </a:path>
              <a:path w="3578860" h="163829">
                <a:moveTo>
                  <a:pt x="3524746" y="20049"/>
                </a:moveTo>
                <a:lnTo>
                  <a:pt x="3483925" y="20049"/>
                </a:lnTo>
                <a:lnTo>
                  <a:pt x="3483925" y="26370"/>
                </a:lnTo>
                <a:lnTo>
                  <a:pt x="3524746" y="26370"/>
                </a:lnTo>
                <a:lnTo>
                  <a:pt x="3524746" y="20049"/>
                </a:lnTo>
                <a:close/>
              </a:path>
              <a:path w="3578860" h="163829">
                <a:moveTo>
                  <a:pt x="3476520" y="41181"/>
                </a:moveTo>
                <a:lnTo>
                  <a:pt x="3460566" y="43360"/>
                </a:lnTo>
                <a:lnTo>
                  <a:pt x="3448185" y="49535"/>
                </a:lnTo>
                <a:lnTo>
                  <a:pt x="3440172" y="59165"/>
                </a:lnTo>
                <a:lnTo>
                  <a:pt x="3437325" y="71707"/>
                </a:lnTo>
                <a:lnTo>
                  <a:pt x="3440172" y="84144"/>
                </a:lnTo>
                <a:lnTo>
                  <a:pt x="3448185" y="93720"/>
                </a:lnTo>
                <a:lnTo>
                  <a:pt x="3460566" y="99875"/>
                </a:lnTo>
                <a:lnTo>
                  <a:pt x="3476520" y="102051"/>
                </a:lnTo>
                <a:lnTo>
                  <a:pt x="3492369" y="99875"/>
                </a:lnTo>
                <a:lnTo>
                  <a:pt x="3504697" y="93720"/>
                </a:lnTo>
                <a:lnTo>
                  <a:pt x="3507542" y="90311"/>
                </a:lnTo>
                <a:lnTo>
                  <a:pt x="3476520" y="90311"/>
                </a:lnTo>
                <a:lnTo>
                  <a:pt x="3466377" y="88979"/>
                </a:lnTo>
                <a:lnTo>
                  <a:pt x="3458503" y="85208"/>
                </a:lnTo>
                <a:lnTo>
                  <a:pt x="3453406" y="79338"/>
                </a:lnTo>
                <a:lnTo>
                  <a:pt x="3451594" y="71707"/>
                </a:lnTo>
                <a:lnTo>
                  <a:pt x="3453406" y="63971"/>
                </a:lnTo>
                <a:lnTo>
                  <a:pt x="3458503" y="58047"/>
                </a:lnTo>
                <a:lnTo>
                  <a:pt x="3466377" y="54257"/>
                </a:lnTo>
                <a:lnTo>
                  <a:pt x="3476520" y="52922"/>
                </a:lnTo>
                <a:lnTo>
                  <a:pt x="3507508" y="52922"/>
                </a:lnTo>
                <a:lnTo>
                  <a:pt x="3504697" y="49535"/>
                </a:lnTo>
                <a:lnTo>
                  <a:pt x="3492369" y="43360"/>
                </a:lnTo>
                <a:lnTo>
                  <a:pt x="3476520" y="41181"/>
                </a:lnTo>
                <a:close/>
              </a:path>
              <a:path w="3578860" h="163829">
                <a:moveTo>
                  <a:pt x="3507508" y="52922"/>
                </a:moveTo>
                <a:lnTo>
                  <a:pt x="3476520" y="52922"/>
                </a:lnTo>
                <a:lnTo>
                  <a:pt x="3486559" y="54257"/>
                </a:lnTo>
                <a:lnTo>
                  <a:pt x="3494379" y="58047"/>
                </a:lnTo>
                <a:lnTo>
                  <a:pt x="3499456" y="63971"/>
                </a:lnTo>
                <a:lnTo>
                  <a:pt x="3501265" y="71707"/>
                </a:lnTo>
                <a:lnTo>
                  <a:pt x="3499456" y="79338"/>
                </a:lnTo>
                <a:lnTo>
                  <a:pt x="3494379" y="85208"/>
                </a:lnTo>
                <a:lnTo>
                  <a:pt x="3486559" y="88979"/>
                </a:lnTo>
                <a:lnTo>
                  <a:pt x="3476520" y="90311"/>
                </a:lnTo>
                <a:lnTo>
                  <a:pt x="3507542" y="90311"/>
                </a:lnTo>
                <a:lnTo>
                  <a:pt x="3512689" y="84144"/>
                </a:lnTo>
                <a:lnTo>
                  <a:pt x="3515534" y="71707"/>
                </a:lnTo>
                <a:lnTo>
                  <a:pt x="3512689" y="59165"/>
                </a:lnTo>
                <a:lnTo>
                  <a:pt x="3507508" y="52922"/>
                </a:lnTo>
                <a:close/>
              </a:path>
              <a:path w="3578860" h="163829">
                <a:moveTo>
                  <a:pt x="3467850" y="113069"/>
                </a:moveTo>
                <a:lnTo>
                  <a:pt x="3452858" y="113069"/>
                </a:lnTo>
                <a:lnTo>
                  <a:pt x="3452858" y="159850"/>
                </a:lnTo>
                <a:lnTo>
                  <a:pt x="3561954" y="159850"/>
                </a:lnTo>
                <a:lnTo>
                  <a:pt x="3561954" y="152806"/>
                </a:lnTo>
                <a:lnTo>
                  <a:pt x="3467850" y="152806"/>
                </a:lnTo>
                <a:lnTo>
                  <a:pt x="3467850" y="113069"/>
                </a:lnTo>
                <a:close/>
              </a:path>
              <a:path w="3578860" h="163829">
                <a:moveTo>
                  <a:pt x="3561954" y="147568"/>
                </a:moveTo>
                <a:lnTo>
                  <a:pt x="3467850" y="147568"/>
                </a:lnTo>
                <a:lnTo>
                  <a:pt x="3467850" y="152806"/>
                </a:lnTo>
                <a:lnTo>
                  <a:pt x="3561954" y="152806"/>
                </a:lnTo>
                <a:lnTo>
                  <a:pt x="3561954" y="14756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799797" y="1131371"/>
            <a:ext cx="3249295" cy="537210"/>
          </a:xfrm>
          <a:custGeom>
            <a:avLst/>
            <a:gdLst/>
            <a:ahLst/>
            <a:cxnLst/>
            <a:rect l="l" t="t" r="r" b="b"/>
            <a:pathLst>
              <a:path w="3249295" h="537210">
                <a:moveTo>
                  <a:pt x="171663" y="412685"/>
                </a:moveTo>
                <a:lnTo>
                  <a:pt x="0" y="412685"/>
                </a:lnTo>
                <a:lnTo>
                  <a:pt x="0" y="474530"/>
                </a:lnTo>
                <a:lnTo>
                  <a:pt x="483778" y="474530"/>
                </a:lnTo>
                <a:lnTo>
                  <a:pt x="483778" y="435227"/>
                </a:lnTo>
                <a:lnTo>
                  <a:pt x="171663" y="435227"/>
                </a:lnTo>
                <a:lnTo>
                  <a:pt x="171663" y="412685"/>
                </a:lnTo>
                <a:close/>
              </a:path>
              <a:path w="3249295" h="537210">
                <a:moveTo>
                  <a:pt x="248536" y="284371"/>
                </a:moveTo>
                <a:lnTo>
                  <a:pt x="171663" y="284371"/>
                </a:lnTo>
                <a:lnTo>
                  <a:pt x="171663" y="435227"/>
                </a:lnTo>
                <a:lnTo>
                  <a:pt x="248536" y="435227"/>
                </a:lnTo>
                <a:lnTo>
                  <a:pt x="248536" y="284371"/>
                </a:lnTo>
                <a:close/>
              </a:path>
              <a:path w="3249295" h="537210">
                <a:moveTo>
                  <a:pt x="483778" y="412685"/>
                </a:moveTo>
                <a:lnTo>
                  <a:pt x="248536" y="412685"/>
                </a:lnTo>
                <a:lnTo>
                  <a:pt x="248536" y="435227"/>
                </a:lnTo>
                <a:lnTo>
                  <a:pt x="483778" y="435227"/>
                </a:lnTo>
                <a:lnTo>
                  <a:pt x="483778" y="412685"/>
                </a:lnTo>
                <a:close/>
              </a:path>
              <a:path w="3249295" h="537210">
                <a:moveTo>
                  <a:pt x="435651" y="173975"/>
                </a:moveTo>
                <a:lnTo>
                  <a:pt x="375116" y="173975"/>
                </a:lnTo>
                <a:lnTo>
                  <a:pt x="375116" y="231774"/>
                </a:lnTo>
                <a:lnTo>
                  <a:pt x="354815" y="232888"/>
                </a:lnTo>
                <a:lnTo>
                  <a:pt x="348815" y="278799"/>
                </a:lnTo>
                <a:lnTo>
                  <a:pt x="336968" y="340436"/>
                </a:lnTo>
                <a:lnTo>
                  <a:pt x="412685" y="348528"/>
                </a:lnTo>
                <a:lnTo>
                  <a:pt x="424754" y="283442"/>
                </a:lnTo>
                <a:lnTo>
                  <a:pt x="431967" y="226651"/>
                </a:lnTo>
                <a:lnTo>
                  <a:pt x="435574" y="176740"/>
                </a:lnTo>
                <a:lnTo>
                  <a:pt x="435651" y="173975"/>
                </a:lnTo>
                <a:close/>
              </a:path>
              <a:path w="3249295" h="537210">
                <a:moveTo>
                  <a:pt x="359701" y="174451"/>
                </a:moveTo>
                <a:lnTo>
                  <a:pt x="38147" y="184379"/>
                </a:lnTo>
                <a:lnTo>
                  <a:pt x="48551" y="249692"/>
                </a:lnTo>
                <a:lnTo>
                  <a:pt x="354815" y="232888"/>
                </a:lnTo>
                <a:lnTo>
                  <a:pt x="356000" y="223821"/>
                </a:lnTo>
                <a:lnTo>
                  <a:pt x="359690" y="174807"/>
                </a:lnTo>
                <a:lnTo>
                  <a:pt x="359701" y="174451"/>
                </a:lnTo>
                <a:close/>
              </a:path>
              <a:path w="3249295" h="537210">
                <a:moveTo>
                  <a:pt x="375116" y="173975"/>
                </a:moveTo>
                <a:lnTo>
                  <a:pt x="359701" y="174451"/>
                </a:lnTo>
                <a:lnTo>
                  <a:pt x="359690" y="174807"/>
                </a:lnTo>
                <a:lnTo>
                  <a:pt x="356000" y="223821"/>
                </a:lnTo>
                <a:lnTo>
                  <a:pt x="354815" y="232888"/>
                </a:lnTo>
                <a:lnTo>
                  <a:pt x="375116" y="231774"/>
                </a:lnTo>
                <a:lnTo>
                  <a:pt x="375116" y="173975"/>
                </a:lnTo>
                <a:close/>
              </a:path>
              <a:path w="3249295" h="537210">
                <a:moveTo>
                  <a:pt x="391878" y="45083"/>
                </a:moveTo>
                <a:lnTo>
                  <a:pt x="361244" y="45083"/>
                </a:lnTo>
                <a:lnTo>
                  <a:pt x="361172" y="106350"/>
                </a:lnTo>
                <a:lnTo>
                  <a:pt x="361050" y="131065"/>
                </a:lnTo>
                <a:lnTo>
                  <a:pt x="359701" y="174451"/>
                </a:lnTo>
                <a:lnTo>
                  <a:pt x="375116" y="173975"/>
                </a:lnTo>
                <a:lnTo>
                  <a:pt x="435651" y="173975"/>
                </a:lnTo>
                <a:lnTo>
                  <a:pt x="436822" y="132295"/>
                </a:lnTo>
                <a:lnTo>
                  <a:pt x="436911" y="106350"/>
                </a:lnTo>
                <a:lnTo>
                  <a:pt x="391878" y="106350"/>
                </a:lnTo>
                <a:lnTo>
                  <a:pt x="391878" y="45083"/>
                </a:lnTo>
                <a:close/>
              </a:path>
              <a:path w="3249295" h="537210">
                <a:moveTo>
                  <a:pt x="361244" y="45083"/>
                </a:moveTo>
                <a:lnTo>
                  <a:pt x="54909" y="45083"/>
                </a:lnTo>
                <a:lnTo>
                  <a:pt x="54909" y="106350"/>
                </a:lnTo>
                <a:lnTo>
                  <a:pt x="361172" y="106350"/>
                </a:lnTo>
                <a:lnTo>
                  <a:pt x="361244" y="45083"/>
                </a:lnTo>
                <a:close/>
              </a:path>
              <a:path w="3249295" h="537210">
                <a:moveTo>
                  <a:pt x="436961" y="45083"/>
                </a:moveTo>
                <a:lnTo>
                  <a:pt x="391878" y="45083"/>
                </a:lnTo>
                <a:lnTo>
                  <a:pt x="391878" y="106350"/>
                </a:lnTo>
                <a:lnTo>
                  <a:pt x="436911" y="106350"/>
                </a:lnTo>
                <a:lnTo>
                  <a:pt x="436961" y="45083"/>
                </a:lnTo>
                <a:close/>
              </a:path>
              <a:path w="3249295" h="537210">
                <a:moveTo>
                  <a:pt x="987741" y="1156"/>
                </a:moveTo>
                <a:lnTo>
                  <a:pt x="914914" y="1156"/>
                </a:lnTo>
                <a:lnTo>
                  <a:pt x="914914" y="276279"/>
                </a:lnTo>
                <a:lnTo>
                  <a:pt x="987741" y="276279"/>
                </a:lnTo>
                <a:lnTo>
                  <a:pt x="987741" y="1156"/>
                </a:lnTo>
                <a:close/>
              </a:path>
              <a:path w="3249295" h="537210">
                <a:moveTo>
                  <a:pt x="878501" y="10403"/>
                </a:moveTo>
                <a:lnTo>
                  <a:pt x="806830" y="10403"/>
                </a:lnTo>
                <a:lnTo>
                  <a:pt x="806830" y="273967"/>
                </a:lnTo>
                <a:lnTo>
                  <a:pt x="878501" y="273967"/>
                </a:lnTo>
                <a:lnTo>
                  <a:pt x="878501" y="173397"/>
                </a:lnTo>
                <a:lnTo>
                  <a:pt x="828216" y="173397"/>
                </a:lnTo>
                <a:lnTo>
                  <a:pt x="828216" y="112708"/>
                </a:lnTo>
                <a:lnTo>
                  <a:pt x="878501" y="112708"/>
                </a:lnTo>
                <a:lnTo>
                  <a:pt x="878501" y="10403"/>
                </a:lnTo>
                <a:close/>
              </a:path>
              <a:path w="3249295" h="537210">
                <a:moveTo>
                  <a:pt x="622451" y="30055"/>
                </a:moveTo>
                <a:lnTo>
                  <a:pt x="550202" y="30055"/>
                </a:lnTo>
                <a:lnTo>
                  <a:pt x="550202" y="259518"/>
                </a:lnTo>
                <a:lnTo>
                  <a:pt x="762325" y="259518"/>
                </a:lnTo>
                <a:lnTo>
                  <a:pt x="762325" y="201140"/>
                </a:lnTo>
                <a:lnTo>
                  <a:pt x="622451" y="201140"/>
                </a:lnTo>
                <a:lnTo>
                  <a:pt x="622451" y="144497"/>
                </a:lnTo>
                <a:lnTo>
                  <a:pt x="742673" y="144497"/>
                </a:lnTo>
                <a:lnTo>
                  <a:pt x="742673" y="112708"/>
                </a:lnTo>
                <a:lnTo>
                  <a:pt x="762325" y="112708"/>
                </a:lnTo>
                <a:lnTo>
                  <a:pt x="762325" y="87854"/>
                </a:lnTo>
                <a:lnTo>
                  <a:pt x="622451" y="87854"/>
                </a:lnTo>
                <a:lnTo>
                  <a:pt x="622451" y="30055"/>
                </a:lnTo>
                <a:close/>
              </a:path>
              <a:path w="3249295" h="537210">
                <a:moveTo>
                  <a:pt x="742673" y="144497"/>
                </a:moveTo>
                <a:lnTo>
                  <a:pt x="690654" y="144497"/>
                </a:lnTo>
                <a:lnTo>
                  <a:pt x="690654" y="201140"/>
                </a:lnTo>
                <a:lnTo>
                  <a:pt x="762325" y="201140"/>
                </a:lnTo>
                <a:lnTo>
                  <a:pt x="762325" y="173397"/>
                </a:lnTo>
                <a:lnTo>
                  <a:pt x="742673" y="173397"/>
                </a:lnTo>
                <a:lnTo>
                  <a:pt x="742673" y="144497"/>
                </a:lnTo>
                <a:close/>
              </a:path>
              <a:path w="3249295" h="537210">
                <a:moveTo>
                  <a:pt x="762325" y="112708"/>
                </a:moveTo>
                <a:lnTo>
                  <a:pt x="742673" y="112708"/>
                </a:lnTo>
                <a:lnTo>
                  <a:pt x="742673" y="173397"/>
                </a:lnTo>
                <a:lnTo>
                  <a:pt x="762325" y="173397"/>
                </a:lnTo>
                <a:lnTo>
                  <a:pt x="762325" y="112708"/>
                </a:lnTo>
                <a:close/>
              </a:path>
              <a:path w="3249295" h="537210">
                <a:moveTo>
                  <a:pt x="806830" y="112708"/>
                </a:moveTo>
                <a:lnTo>
                  <a:pt x="762325" y="112708"/>
                </a:lnTo>
                <a:lnTo>
                  <a:pt x="762325" y="173397"/>
                </a:lnTo>
                <a:lnTo>
                  <a:pt x="806830" y="173397"/>
                </a:lnTo>
                <a:lnTo>
                  <a:pt x="806830" y="112708"/>
                </a:lnTo>
                <a:close/>
              </a:path>
              <a:path w="3249295" h="537210">
                <a:moveTo>
                  <a:pt x="878501" y="112708"/>
                </a:moveTo>
                <a:lnTo>
                  <a:pt x="828216" y="112708"/>
                </a:lnTo>
                <a:lnTo>
                  <a:pt x="828216" y="173397"/>
                </a:lnTo>
                <a:lnTo>
                  <a:pt x="878501" y="173397"/>
                </a:lnTo>
                <a:lnTo>
                  <a:pt x="878501" y="112708"/>
                </a:lnTo>
                <a:close/>
              </a:path>
              <a:path w="3249295" h="537210">
                <a:moveTo>
                  <a:pt x="762325" y="30055"/>
                </a:moveTo>
                <a:lnTo>
                  <a:pt x="690654" y="30055"/>
                </a:lnTo>
                <a:lnTo>
                  <a:pt x="690654" y="87854"/>
                </a:lnTo>
                <a:lnTo>
                  <a:pt x="762325" y="87854"/>
                </a:lnTo>
                <a:lnTo>
                  <a:pt x="762325" y="30055"/>
                </a:lnTo>
                <a:close/>
              </a:path>
              <a:path w="3249295" h="537210">
                <a:moveTo>
                  <a:pt x="987741" y="297665"/>
                </a:moveTo>
                <a:lnTo>
                  <a:pt x="624185" y="297665"/>
                </a:lnTo>
                <a:lnTo>
                  <a:pt x="624185" y="356620"/>
                </a:lnTo>
                <a:lnTo>
                  <a:pt x="911446" y="356620"/>
                </a:lnTo>
                <a:lnTo>
                  <a:pt x="911446" y="386098"/>
                </a:lnTo>
                <a:lnTo>
                  <a:pt x="624763" y="386098"/>
                </a:lnTo>
                <a:lnTo>
                  <a:pt x="624763" y="532329"/>
                </a:lnTo>
                <a:lnTo>
                  <a:pt x="1005081" y="532329"/>
                </a:lnTo>
                <a:lnTo>
                  <a:pt x="1005081" y="506320"/>
                </a:lnTo>
                <a:lnTo>
                  <a:pt x="702214" y="506320"/>
                </a:lnTo>
                <a:lnTo>
                  <a:pt x="702214" y="441585"/>
                </a:lnTo>
                <a:lnTo>
                  <a:pt x="987741" y="441585"/>
                </a:lnTo>
                <a:lnTo>
                  <a:pt x="987741" y="297665"/>
                </a:lnTo>
                <a:close/>
              </a:path>
              <a:path w="3249295" h="537210">
                <a:moveTo>
                  <a:pt x="1005081" y="473374"/>
                </a:moveTo>
                <a:lnTo>
                  <a:pt x="702214" y="473374"/>
                </a:lnTo>
                <a:lnTo>
                  <a:pt x="702214" y="506320"/>
                </a:lnTo>
                <a:lnTo>
                  <a:pt x="1005081" y="506320"/>
                </a:lnTo>
                <a:lnTo>
                  <a:pt x="1005081" y="473374"/>
                </a:lnTo>
                <a:close/>
              </a:path>
              <a:path w="3249295" h="537210">
                <a:moveTo>
                  <a:pt x="1376187" y="409217"/>
                </a:moveTo>
                <a:lnTo>
                  <a:pt x="1205102" y="409217"/>
                </a:lnTo>
                <a:lnTo>
                  <a:pt x="1205102" y="471640"/>
                </a:lnTo>
                <a:lnTo>
                  <a:pt x="1688881" y="471640"/>
                </a:lnTo>
                <a:lnTo>
                  <a:pt x="1688881" y="439851"/>
                </a:lnTo>
                <a:lnTo>
                  <a:pt x="1376187" y="439851"/>
                </a:lnTo>
                <a:lnTo>
                  <a:pt x="1376187" y="409217"/>
                </a:lnTo>
                <a:close/>
              </a:path>
              <a:path w="3249295" h="537210">
                <a:moveTo>
                  <a:pt x="1453060" y="225416"/>
                </a:moveTo>
                <a:lnTo>
                  <a:pt x="1376187" y="225416"/>
                </a:lnTo>
                <a:lnTo>
                  <a:pt x="1376187" y="439851"/>
                </a:lnTo>
                <a:lnTo>
                  <a:pt x="1453060" y="439851"/>
                </a:lnTo>
                <a:lnTo>
                  <a:pt x="1453060" y="225416"/>
                </a:lnTo>
                <a:close/>
              </a:path>
              <a:path w="3249295" h="537210">
                <a:moveTo>
                  <a:pt x="1688881" y="409217"/>
                </a:moveTo>
                <a:lnTo>
                  <a:pt x="1453060" y="409217"/>
                </a:lnTo>
                <a:lnTo>
                  <a:pt x="1453060" y="439851"/>
                </a:lnTo>
                <a:lnTo>
                  <a:pt x="1688881" y="439851"/>
                </a:lnTo>
                <a:lnTo>
                  <a:pt x="1688881" y="409217"/>
                </a:lnTo>
                <a:close/>
              </a:path>
              <a:path w="3249295" h="537210">
                <a:moveTo>
                  <a:pt x="1593512" y="45661"/>
                </a:moveTo>
                <a:lnTo>
                  <a:pt x="1565769" y="45661"/>
                </a:lnTo>
                <a:lnTo>
                  <a:pt x="1565724" y="107506"/>
                </a:lnTo>
                <a:lnTo>
                  <a:pt x="1565597" y="137316"/>
                </a:lnTo>
                <a:lnTo>
                  <a:pt x="1564400" y="181470"/>
                </a:lnTo>
                <a:lnTo>
                  <a:pt x="1561149" y="230313"/>
                </a:lnTo>
                <a:lnTo>
                  <a:pt x="1554819" y="284593"/>
                </a:lnTo>
                <a:lnTo>
                  <a:pt x="1544383" y="345060"/>
                </a:lnTo>
                <a:lnTo>
                  <a:pt x="1621256" y="353730"/>
                </a:lnTo>
                <a:lnTo>
                  <a:pt x="1631692" y="289531"/>
                </a:lnTo>
                <a:lnTo>
                  <a:pt x="1638022" y="233268"/>
                </a:lnTo>
                <a:lnTo>
                  <a:pt x="1641273" y="183440"/>
                </a:lnTo>
                <a:lnTo>
                  <a:pt x="1642470" y="138551"/>
                </a:lnTo>
                <a:lnTo>
                  <a:pt x="1642598" y="107506"/>
                </a:lnTo>
                <a:lnTo>
                  <a:pt x="1593512" y="107506"/>
                </a:lnTo>
                <a:lnTo>
                  <a:pt x="1593512" y="45661"/>
                </a:lnTo>
                <a:close/>
              </a:path>
              <a:path w="3249295" h="537210">
                <a:moveTo>
                  <a:pt x="1565769" y="45661"/>
                </a:moveTo>
                <a:lnTo>
                  <a:pt x="1254231" y="45661"/>
                </a:lnTo>
                <a:lnTo>
                  <a:pt x="1254231" y="107506"/>
                </a:lnTo>
                <a:lnTo>
                  <a:pt x="1565724" y="107506"/>
                </a:lnTo>
                <a:lnTo>
                  <a:pt x="1565769" y="45661"/>
                </a:lnTo>
                <a:close/>
              </a:path>
              <a:path w="3249295" h="537210">
                <a:moveTo>
                  <a:pt x="1642641" y="45661"/>
                </a:moveTo>
                <a:lnTo>
                  <a:pt x="1593512" y="45661"/>
                </a:lnTo>
                <a:lnTo>
                  <a:pt x="1593512" y="107506"/>
                </a:lnTo>
                <a:lnTo>
                  <a:pt x="1642598" y="107506"/>
                </a:lnTo>
                <a:lnTo>
                  <a:pt x="1642641" y="45661"/>
                </a:lnTo>
                <a:close/>
              </a:path>
              <a:path w="3249295" h="537210">
                <a:moveTo>
                  <a:pt x="2192266" y="578"/>
                </a:moveTo>
                <a:lnTo>
                  <a:pt x="2119439" y="578"/>
                </a:lnTo>
                <a:lnTo>
                  <a:pt x="2119439" y="313849"/>
                </a:lnTo>
                <a:lnTo>
                  <a:pt x="2192266" y="313849"/>
                </a:lnTo>
                <a:lnTo>
                  <a:pt x="2192266" y="186113"/>
                </a:lnTo>
                <a:lnTo>
                  <a:pt x="2139669" y="186113"/>
                </a:lnTo>
                <a:lnTo>
                  <a:pt x="2139669" y="123690"/>
                </a:lnTo>
                <a:lnTo>
                  <a:pt x="2192266" y="123690"/>
                </a:lnTo>
                <a:lnTo>
                  <a:pt x="2192266" y="578"/>
                </a:lnTo>
                <a:close/>
              </a:path>
              <a:path w="3249295" h="537210">
                <a:moveTo>
                  <a:pt x="2074355" y="10403"/>
                </a:moveTo>
                <a:lnTo>
                  <a:pt x="2002685" y="10403"/>
                </a:lnTo>
                <a:lnTo>
                  <a:pt x="2002685" y="312115"/>
                </a:lnTo>
                <a:lnTo>
                  <a:pt x="2074355" y="312115"/>
                </a:lnTo>
                <a:lnTo>
                  <a:pt x="2074355" y="186113"/>
                </a:lnTo>
                <a:lnTo>
                  <a:pt x="2054126" y="186113"/>
                </a:lnTo>
                <a:lnTo>
                  <a:pt x="2054126" y="123690"/>
                </a:lnTo>
                <a:lnTo>
                  <a:pt x="2074355" y="123690"/>
                </a:lnTo>
                <a:lnTo>
                  <a:pt x="2074355" y="10403"/>
                </a:lnTo>
                <a:close/>
              </a:path>
              <a:path w="3249295" h="537210">
                <a:moveTo>
                  <a:pt x="2074355" y="123690"/>
                </a:moveTo>
                <a:lnTo>
                  <a:pt x="2054126" y="123690"/>
                </a:lnTo>
                <a:lnTo>
                  <a:pt x="2054126" y="186113"/>
                </a:lnTo>
                <a:lnTo>
                  <a:pt x="2074355" y="186113"/>
                </a:lnTo>
                <a:lnTo>
                  <a:pt x="2074355" y="123690"/>
                </a:lnTo>
                <a:close/>
              </a:path>
              <a:path w="3249295" h="537210">
                <a:moveTo>
                  <a:pt x="2119439" y="123690"/>
                </a:moveTo>
                <a:lnTo>
                  <a:pt x="2074355" y="123690"/>
                </a:lnTo>
                <a:lnTo>
                  <a:pt x="2074355" y="186113"/>
                </a:lnTo>
                <a:lnTo>
                  <a:pt x="2119439" y="186113"/>
                </a:lnTo>
                <a:lnTo>
                  <a:pt x="2119439" y="123690"/>
                </a:lnTo>
                <a:close/>
              </a:path>
              <a:path w="3249295" h="537210">
                <a:moveTo>
                  <a:pt x="2192266" y="123690"/>
                </a:moveTo>
                <a:lnTo>
                  <a:pt x="2139669" y="123690"/>
                </a:lnTo>
                <a:lnTo>
                  <a:pt x="2139669" y="186113"/>
                </a:lnTo>
                <a:lnTo>
                  <a:pt x="2192266" y="186113"/>
                </a:lnTo>
                <a:lnTo>
                  <a:pt x="2192266" y="123690"/>
                </a:lnTo>
                <a:close/>
              </a:path>
              <a:path w="3249295" h="537210">
                <a:moveTo>
                  <a:pt x="2192266" y="335812"/>
                </a:moveTo>
                <a:lnTo>
                  <a:pt x="1821195" y="335812"/>
                </a:lnTo>
                <a:lnTo>
                  <a:pt x="1821195" y="397079"/>
                </a:lnTo>
                <a:lnTo>
                  <a:pt x="2115971" y="397079"/>
                </a:lnTo>
                <a:lnTo>
                  <a:pt x="2115971" y="535797"/>
                </a:lnTo>
                <a:lnTo>
                  <a:pt x="2192266" y="535797"/>
                </a:lnTo>
                <a:lnTo>
                  <a:pt x="2192266" y="335812"/>
                </a:lnTo>
                <a:close/>
              </a:path>
              <a:path w="3249295" h="537210">
                <a:moveTo>
                  <a:pt x="1915986" y="37569"/>
                </a:moveTo>
                <a:lnTo>
                  <a:pt x="1891132" y="37569"/>
                </a:lnTo>
                <a:lnTo>
                  <a:pt x="1891132" y="66468"/>
                </a:lnTo>
                <a:lnTo>
                  <a:pt x="1887137" y="108472"/>
                </a:lnTo>
                <a:lnTo>
                  <a:pt x="1874777" y="146638"/>
                </a:lnTo>
                <a:lnTo>
                  <a:pt x="1853491" y="180983"/>
                </a:lnTo>
                <a:lnTo>
                  <a:pt x="1822715" y="211523"/>
                </a:lnTo>
                <a:lnTo>
                  <a:pt x="1781889" y="238274"/>
                </a:lnTo>
                <a:lnTo>
                  <a:pt x="1730451" y="261252"/>
                </a:lnTo>
                <a:lnTo>
                  <a:pt x="1766286" y="317317"/>
                </a:lnTo>
                <a:lnTo>
                  <a:pt x="1814781" y="295245"/>
                </a:lnTo>
                <a:lnTo>
                  <a:pt x="1856327" y="269705"/>
                </a:lnTo>
                <a:lnTo>
                  <a:pt x="1891071" y="240588"/>
                </a:lnTo>
                <a:lnTo>
                  <a:pt x="1919165" y="207787"/>
                </a:lnTo>
                <a:lnTo>
                  <a:pt x="1940756" y="171193"/>
                </a:lnTo>
                <a:lnTo>
                  <a:pt x="1955994" y="130698"/>
                </a:lnTo>
                <a:lnTo>
                  <a:pt x="1962461" y="98836"/>
                </a:lnTo>
                <a:lnTo>
                  <a:pt x="1915986" y="98836"/>
                </a:lnTo>
                <a:lnTo>
                  <a:pt x="1915986" y="37569"/>
                </a:lnTo>
                <a:close/>
              </a:path>
              <a:path w="3249295" h="537210">
                <a:moveTo>
                  <a:pt x="1891132" y="37569"/>
                </a:moveTo>
                <a:lnTo>
                  <a:pt x="1755883" y="37569"/>
                </a:lnTo>
                <a:lnTo>
                  <a:pt x="1755883" y="98836"/>
                </a:lnTo>
                <a:lnTo>
                  <a:pt x="1888054" y="98836"/>
                </a:lnTo>
                <a:lnTo>
                  <a:pt x="1891132" y="66468"/>
                </a:lnTo>
                <a:lnTo>
                  <a:pt x="1891132" y="37569"/>
                </a:lnTo>
                <a:close/>
              </a:path>
              <a:path w="3249295" h="537210">
                <a:moveTo>
                  <a:pt x="1968005" y="37569"/>
                </a:moveTo>
                <a:lnTo>
                  <a:pt x="1915986" y="37569"/>
                </a:lnTo>
                <a:lnTo>
                  <a:pt x="1915986" y="98836"/>
                </a:lnTo>
                <a:lnTo>
                  <a:pt x="1962461" y="98836"/>
                </a:lnTo>
                <a:lnTo>
                  <a:pt x="1965027" y="86192"/>
                </a:lnTo>
                <a:lnTo>
                  <a:pt x="1968005" y="37569"/>
                </a:lnTo>
                <a:close/>
              </a:path>
              <a:path w="3249295" h="537210">
                <a:moveTo>
                  <a:pt x="2440757" y="354308"/>
                </a:moveTo>
                <a:lnTo>
                  <a:pt x="2363884" y="354308"/>
                </a:lnTo>
                <a:lnTo>
                  <a:pt x="2363884" y="526549"/>
                </a:lnTo>
                <a:lnTo>
                  <a:pt x="2737844" y="526549"/>
                </a:lnTo>
                <a:lnTo>
                  <a:pt x="2737844" y="504008"/>
                </a:lnTo>
                <a:lnTo>
                  <a:pt x="2440757" y="504008"/>
                </a:lnTo>
                <a:lnTo>
                  <a:pt x="2440757" y="354308"/>
                </a:lnTo>
                <a:close/>
              </a:path>
              <a:path w="3249295" h="537210">
                <a:moveTo>
                  <a:pt x="2737844" y="465282"/>
                </a:moveTo>
                <a:lnTo>
                  <a:pt x="2440757" y="465282"/>
                </a:lnTo>
                <a:lnTo>
                  <a:pt x="2440757" y="504008"/>
                </a:lnTo>
                <a:lnTo>
                  <a:pt x="2737844" y="504008"/>
                </a:lnTo>
                <a:lnTo>
                  <a:pt x="2737844" y="465282"/>
                </a:lnTo>
                <a:close/>
              </a:path>
              <a:path w="3249295" h="537210">
                <a:moveTo>
                  <a:pt x="2723972" y="578"/>
                </a:moveTo>
                <a:lnTo>
                  <a:pt x="2651145" y="578"/>
                </a:lnTo>
                <a:lnTo>
                  <a:pt x="2651145" y="401125"/>
                </a:lnTo>
                <a:lnTo>
                  <a:pt x="2723972" y="401125"/>
                </a:lnTo>
                <a:lnTo>
                  <a:pt x="2723972" y="578"/>
                </a:lnTo>
                <a:close/>
              </a:path>
              <a:path w="3249295" h="537210">
                <a:moveTo>
                  <a:pt x="2616466" y="9247"/>
                </a:moveTo>
                <a:lnTo>
                  <a:pt x="2544217" y="9247"/>
                </a:lnTo>
                <a:lnTo>
                  <a:pt x="2544217" y="384942"/>
                </a:lnTo>
                <a:lnTo>
                  <a:pt x="2616466" y="384942"/>
                </a:lnTo>
                <a:lnTo>
                  <a:pt x="2616466" y="184379"/>
                </a:lnTo>
                <a:lnTo>
                  <a:pt x="2565603" y="184379"/>
                </a:lnTo>
                <a:lnTo>
                  <a:pt x="2565603" y="122534"/>
                </a:lnTo>
                <a:lnTo>
                  <a:pt x="2616466" y="122534"/>
                </a:lnTo>
                <a:lnTo>
                  <a:pt x="2616466" y="9247"/>
                </a:lnTo>
                <a:close/>
              </a:path>
              <a:path w="3249295" h="537210">
                <a:moveTo>
                  <a:pt x="2377756" y="36413"/>
                </a:moveTo>
                <a:lnTo>
                  <a:pt x="2362150" y="36413"/>
                </a:lnTo>
                <a:lnTo>
                  <a:pt x="2362150" y="105194"/>
                </a:lnTo>
                <a:lnTo>
                  <a:pt x="2356587" y="153348"/>
                </a:lnTo>
                <a:lnTo>
                  <a:pt x="2338886" y="199984"/>
                </a:lnTo>
                <a:lnTo>
                  <a:pt x="2307530" y="241419"/>
                </a:lnTo>
                <a:lnTo>
                  <a:pt x="2261001" y="273967"/>
                </a:lnTo>
                <a:lnTo>
                  <a:pt x="2302617" y="332344"/>
                </a:lnTo>
                <a:lnTo>
                  <a:pt x="2340981" y="308213"/>
                </a:lnTo>
                <a:lnTo>
                  <a:pt x="2371398" y="276665"/>
                </a:lnTo>
                <a:lnTo>
                  <a:pt x="2394301" y="239143"/>
                </a:lnTo>
                <a:lnTo>
                  <a:pt x="2400125" y="223664"/>
                </a:lnTo>
                <a:lnTo>
                  <a:pt x="2393403" y="209269"/>
                </a:lnTo>
                <a:lnTo>
                  <a:pt x="2381515" y="158952"/>
                </a:lnTo>
                <a:lnTo>
                  <a:pt x="2377756" y="105194"/>
                </a:lnTo>
                <a:lnTo>
                  <a:pt x="2377756" y="36413"/>
                </a:lnTo>
                <a:close/>
              </a:path>
              <a:path w="3249295" h="537210">
                <a:moveTo>
                  <a:pt x="2436711" y="36413"/>
                </a:moveTo>
                <a:lnTo>
                  <a:pt x="2422261" y="36413"/>
                </a:lnTo>
                <a:lnTo>
                  <a:pt x="2422261" y="105194"/>
                </a:lnTo>
                <a:lnTo>
                  <a:pt x="2419299" y="151963"/>
                </a:lnTo>
                <a:lnTo>
                  <a:pt x="2410123" y="197094"/>
                </a:lnTo>
                <a:lnTo>
                  <a:pt x="2400125" y="223664"/>
                </a:lnTo>
                <a:lnTo>
                  <a:pt x="2414336" y="254094"/>
                </a:lnTo>
                <a:lnTo>
                  <a:pt x="2445228" y="291372"/>
                </a:lnTo>
                <a:lnTo>
                  <a:pt x="2486996" y="319051"/>
                </a:lnTo>
                <a:lnTo>
                  <a:pt x="2529189" y="260674"/>
                </a:lnTo>
                <a:lnTo>
                  <a:pt x="2486454" y="231422"/>
                </a:lnTo>
                <a:lnTo>
                  <a:pt x="2457808" y="193988"/>
                </a:lnTo>
                <a:lnTo>
                  <a:pt x="2441732" y="151027"/>
                </a:lnTo>
                <a:lnTo>
                  <a:pt x="2436711" y="105194"/>
                </a:lnTo>
                <a:lnTo>
                  <a:pt x="2436711" y="36413"/>
                </a:lnTo>
                <a:close/>
              </a:path>
              <a:path w="3249295" h="537210">
                <a:moveTo>
                  <a:pt x="2422261" y="36413"/>
                </a:moveTo>
                <a:lnTo>
                  <a:pt x="2377756" y="36413"/>
                </a:lnTo>
                <a:lnTo>
                  <a:pt x="2377756" y="105194"/>
                </a:lnTo>
                <a:lnTo>
                  <a:pt x="2381515" y="158952"/>
                </a:lnTo>
                <a:lnTo>
                  <a:pt x="2393403" y="209269"/>
                </a:lnTo>
                <a:lnTo>
                  <a:pt x="2400125" y="223664"/>
                </a:lnTo>
                <a:lnTo>
                  <a:pt x="2410123" y="197094"/>
                </a:lnTo>
                <a:lnTo>
                  <a:pt x="2419299" y="151963"/>
                </a:lnTo>
                <a:lnTo>
                  <a:pt x="2422261" y="105194"/>
                </a:lnTo>
                <a:lnTo>
                  <a:pt x="2422261" y="36413"/>
                </a:lnTo>
                <a:close/>
              </a:path>
              <a:path w="3249295" h="537210">
                <a:moveTo>
                  <a:pt x="2544217" y="122534"/>
                </a:moveTo>
                <a:lnTo>
                  <a:pt x="2480638" y="122534"/>
                </a:lnTo>
                <a:lnTo>
                  <a:pt x="2480638" y="184379"/>
                </a:lnTo>
                <a:lnTo>
                  <a:pt x="2544217" y="184379"/>
                </a:lnTo>
                <a:lnTo>
                  <a:pt x="2544217" y="122534"/>
                </a:lnTo>
                <a:close/>
              </a:path>
              <a:path w="3249295" h="537210">
                <a:moveTo>
                  <a:pt x="2616466" y="122534"/>
                </a:moveTo>
                <a:lnTo>
                  <a:pt x="2565603" y="122534"/>
                </a:lnTo>
                <a:lnTo>
                  <a:pt x="2565603" y="184379"/>
                </a:lnTo>
                <a:lnTo>
                  <a:pt x="2616466" y="184379"/>
                </a:lnTo>
                <a:lnTo>
                  <a:pt x="2616466" y="122534"/>
                </a:lnTo>
                <a:close/>
              </a:path>
              <a:path w="3249295" h="537210">
                <a:moveTo>
                  <a:pt x="3248743" y="0"/>
                </a:moveTo>
                <a:lnTo>
                  <a:pt x="3172448" y="0"/>
                </a:lnTo>
                <a:lnTo>
                  <a:pt x="3172448" y="536953"/>
                </a:lnTo>
                <a:lnTo>
                  <a:pt x="3248743" y="536953"/>
                </a:lnTo>
                <a:lnTo>
                  <a:pt x="3248743" y="250848"/>
                </a:lnTo>
                <a:lnTo>
                  <a:pt x="3181118" y="250848"/>
                </a:lnTo>
                <a:lnTo>
                  <a:pt x="3181118" y="188425"/>
                </a:lnTo>
                <a:lnTo>
                  <a:pt x="3248743" y="188425"/>
                </a:lnTo>
                <a:lnTo>
                  <a:pt x="3248743" y="0"/>
                </a:lnTo>
                <a:close/>
              </a:path>
              <a:path w="3249295" h="537210">
                <a:moveTo>
                  <a:pt x="3071878" y="45083"/>
                </a:moveTo>
                <a:lnTo>
                  <a:pt x="2823920" y="45083"/>
                </a:lnTo>
                <a:lnTo>
                  <a:pt x="2823920" y="416153"/>
                </a:lnTo>
                <a:lnTo>
                  <a:pt x="2866691" y="416153"/>
                </a:lnTo>
                <a:lnTo>
                  <a:pt x="2918525" y="415816"/>
                </a:lnTo>
                <a:lnTo>
                  <a:pt x="2966753" y="414563"/>
                </a:lnTo>
                <a:lnTo>
                  <a:pt x="3012761" y="412033"/>
                </a:lnTo>
                <a:lnTo>
                  <a:pt x="3057937" y="407867"/>
                </a:lnTo>
                <a:lnTo>
                  <a:pt x="3103667" y="401703"/>
                </a:lnTo>
                <a:lnTo>
                  <a:pt x="3100461" y="373382"/>
                </a:lnTo>
                <a:lnTo>
                  <a:pt x="2900215" y="373382"/>
                </a:lnTo>
                <a:lnTo>
                  <a:pt x="2900215" y="353730"/>
                </a:lnTo>
                <a:lnTo>
                  <a:pt x="2866691" y="353730"/>
                </a:lnTo>
                <a:lnTo>
                  <a:pt x="2900215" y="353586"/>
                </a:lnTo>
                <a:lnTo>
                  <a:pt x="2900215" y="254316"/>
                </a:lnTo>
                <a:lnTo>
                  <a:pt x="2882875" y="254316"/>
                </a:lnTo>
                <a:lnTo>
                  <a:pt x="2882875" y="194205"/>
                </a:lnTo>
                <a:lnTo>
                  <a:pt x="2900215" y="194205"/>
                </a:lnTo>
                <a:lnTo>
                  <a:pt x="2900215" y="107506"/>
                </a:lnTo>
                <a:lnTo>
                  <a:pt x="3071878" y="107506"/>
                </a:lnTo>
                <a:lnTo>
                  <a:pt x="3071878" y="45083"/>
                </a:lnTo>
                <a:close/>
              </a:path>
              <a:path w="3249295" h="537210">
                <a:moveTo>
                  <a:pt x="3096731" y="340436"/>
                </a:moveTo>
                <a:lnTo>
                  <a:pt x="3052222" y="346480"/>
                </a:lnTo>
                <a:lnTo>
                  <a:pt x="3008516" y="350359"/>
                </a:lnTo>
                <a:lnTo>
                  <a:pt x="2964062" y="352546"/>
                </a:lnTo>
                <a:lnTo>
                  <a:pt x="2917305" y="353513"/>
                </a:lnTo>
                <a:lnTo>
                  <a:pt x="2900215" y="353586"/>
                </a:lnTo>
                <a:lnTo>
                  <a:pt x="2900215" y="373382"/>
                </a:lnTo>
                <a:lnTo>
                  <a:pt x="3100461" y="373382"/>
                </a:lnTo>
                <a:lnTo>
                  <a:pt x="3096731" y="340436"/>
                </a:lnTo>
                <a:close/>
              </a:path>
              <a:path w="3249295" h="537210">
                <a:moveTo>
                  <a:pt x="2900215" y="353586"/>
                </a:moveTo>
                <a:lnTo>
                  <a:pt x="2866691" y="353730"/>
                </a:lnTo>
                <a:lnTo>
                  <a:pt x="2900215" y="353730"/>
                </a:lnTo>
                <a:lnTo>
                  <a:pt x="2900215" y="353586"/>
                </a:lnTo>
                <a:close/>
              </a:path>
              <a:path w="3249295" h="537210">
                <a:moveTo>
                  <a:pt x="2900215" y="194205"/>
                </a:moveTo>
                <a:lnTo>
                  <a:pt x="2882875" y="194205"/>
                </a:lnTo>
                <a:lnTo>
                  <a:pt x="2882875" y="254316"/>
                </a:lnTo>
                <a:lnTo>
                  <a:pt x="2900215" y="254316"/>
                </a:lnTo>
                <a:lnTo>
                  <a:pt x="2900215" y="194205"/>
                </a:lnTo>
                <a:close/>
              </a:path>
              <a:path w="3249295" h="537210">
                <a:moveTo>
                  <a:pt x="3053382" y="194205"/>
                </a:moveTo>
                <a:lnTo>
                  <a:pt x="2900215" y="194205"/>
                </a:lnTo>
                <a:lnTo>
                  <a:pt x="2900215" y="254316"/>
                </a:lnTo>
                <a:lnTo>
                  <a:pt x="3053382" y="254316"/>
                </a:lnTo>
                <a:lnTo>
                  <a:pt x="3053382" y="194205"/>
                </a:lnTo>
                <a:close/>
              </a:path>
              <a:path w="3249295" h="537210">
                <a:moveTo>
                  <a:pt x="3172448" y="188425"/>
                </a:moveTo>
                <a:lnTo>
                  <a:pt x="3080548" y="188425"/>
                </a:lnTo>
                <a:lnTo>
                  <a:pt x="3080548" y="250848"/>
                </a:lnTo>
                <a:lnTo>
                  <a:pt x="3172448" y="250848"/>
                </a:lnTo>
                <a:lnTo>
                  <a:pt x="3172448" y="188425"/>
                </a:lnTo>
                <a:close/>
              </a:path>
              <a:path w="3249295" h="537210">
                <a:moveTo>
                  <a:pt x="3248743" y="188425"/>
                </a:moveTo>
                <a:lnTo>
                  <a:pt x="3181118" y="188425"/>
                </a:lnTo>
                <a:lnTo>
                  <a:pt x="3181118" y="250848"/>
                </a:lnTo>
                <a:lnTo>
                  <a:pt x="3248743" y="250848"/>
                </a:lnTo>
                <a:lnTo>
                  <a:pt x="3248743" y="18842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83472" y="3944657"/>
            <a:ext cx="2580640" cy="393700"/>
          </a:xfrm>
          <a:custGeom>
            <a:avLst/>
            <a:gdLst/>
            <a:ahLst/>
            <a:cxnLst/>
            <a:rect l="l" t="t" r="r" b="b"/>
            <a:pathLst>
              <a:path w="2580640" h="393700">
                <a:moveTo>
                  <a:pt x="109673" y="57654"/>
                </a:moveTo>
                <a:lnTo>
                  <a:pt x="103171" y="57654"/>
                </a:lnTo>
                <a:lnTo>
                  <a:pt x="103171" y="121378"/>
                </a:lnTo>
                <a:lnTo>
                  <a:pt x="94914" y="171798"/>
                </a:lnTo>
                <a:lnTo>
                  <a:pt x="72555" y="220106"/>
                </a:lnTo>
                <a:lnTo>
                  <a:pt x="39712" y="261098"/>
                </a:lnTo>
                <a:lnTo>
                  <a:pt x="0" y="289573"/>
                </a:lnTo>
                <a:lnTo>
                  <a:pt x="20807" y="318184"/>
                </a:lnTo>
                <a:lnTo>
                  <a:pt x="55820" y="293554"/>
                </a:lnTo>
                <a:lnTo>
                  <a:pt x="86275" y="258896"/>
                </a:lnTo>
                <a:lnTo>
                  <a:pt x="110322" y="216871"/>
                </a:lnTo>
                <a:lnTo>
                  <a:pt x="121056" y="185098"/>
                </a:lnTo>
                <a:lnTo>
                  <a:pt x="115083" y="167696"/>
                </a:lnTo>
                <a:lnTo>
                  <a:pt x="109673" y="121378"/>
                </a:lnTo>
                <a:lnTo>
                  <a:pt x="109673" y="57654"/>
                </a:lnTo>
                <a:close/>
              </a:path>
              <a:path w="2580640" h="393700">
                <a:moveTo>
                  <a:pt x="138284" y="57654"/>
                </a:moveTo>
                <a:lnTo>
                  <a:pt x="131781" y="57654"/>
                </a:lnTo>
                <a:lnTo>
                  <a:pt x="131781" y="121378"/>
                </a:lnTo>
                <a:lnTo>
                  <a:pt x="126108" y="170144"/>
                </a:lnTo>
                <a:lnTo>
                  <a:pt x="130273" y="211953"/>
                </a:lnTo>
                <a:lnTo>
                  <a:pt x="153682" y="251779"/>
                </a:lnTo>
                <a:lnTo>
                  <a:pt x="183749" y="284801"/>
                </a:lnTo>
                <a:lnTo>
                  <a:pt x="218914" y="308647"/>
                </a:lnTo>
                <a:lnTo>
                  <a:pt x="239288" y="280036"/>
                </a:lnTo>
                <a:lnTo>
                  <a:pt x="199549" y="252625"/>
                </a:lnTo>
                <a:lnTo>
                  <a:pt x="167490" y="213874"/>
                </a:lnTo>
                <a:lnTo>
                  <a:pt x="146080" y="168540"/>
                </a:lnTo>
                <a:lnTo>
                  <a:pt x="138284" y="121378"/>
                </a:lnTo>
                <a:lnTo>
                  <a:pt x="138284" y="57654"/>
                </a:lnTo>
                <a:close/>
              </a:path>
              <a:path w="2580640" h="393700">
                <a:moveTo>
                  <a:pt x="131781" y="57654"/>
                </a:moveTo>
                <a:lnTo>
                  <a:pt x="109673" y="57654"/>
                </a:lnTo>
                <a:lnTo>
                  <a:pt x="109673" y="121378"/>
                </a:lnTo>
                <a:lnTo>
                  <a:pt x="115083" y="167696"/>
                </a:lnTo>
                <a:lnTo>
                  <a:pt x="121056" y="185098"/>
                </a:lnTo>
                <a:lnTo>
                  <a:pt x="126108" y="170144"/>
                </a:lnTo>
                <a:lnTo>
                  <a:pt x="131781" y="121378"/>
                </a:lnTo>
                <a:lnTo>
                  <a:pt x="131781" y="57654"/>
                </a:lnTo>
                <a:close/>
              </a:path>
              <a:path w="2580640" h="393700">
                <a:moveTo>
                  <a:pt x="224983" y="41615"/>
                </a:moveTo>
                <a:lnTo>
                  <a:pt x="13871" y="41615"/>
                </a:lnTo>
                <a:lnTo>
                  <a:pt x="13871" y="71959"/>
                </a:lnTo>
                <a:lnTo>
                  <a:pt x="103171" y="71959"/>
                </a:lnTo>
                <a:lnTo>
                  <a:pt x="103171" y="57654"/>
                </a:lnTo>
                <a:lnTo>
                  <a:pt x="224983" y="57654"/>
                </a:lnTo>
                <a:lnTo>
                  <a:pt x="224983" y="41615"/>
                </a:lnTo>
                <a:close/>
              </a:path>
              <a:path w="2580640" h="393700">
                <a:moveTo>
                  <a:pt x="224983" y="57654"/>
                </a:moveTo>
                <a:lnTo>
                  <a:pt x="138284" y="57654"/>
                </a:lnTo>
                <a:lnTo>
                  <a:pt x="138284" y="71959"/>
                </a:lnTo>
                <a:lnTo>
                  <a:pt x="224983" y="71959"/>
                </a:lnTo>
                <a:lnTo>
                  <a:pt x="224983" y="57654"/>
                </a:lnTo>
                <a:close/>
              </a:path>
              <a:path w="2580640" h="393700">
                <a:moveTo>
                  <a:pt x="307780" y="1733"/>
                </a:moveTo>
                <a:lnTo>
                  <a:pt x="271366" y="1733"/>
                </a:lnTo>
                <a:lnTo>
                  <a:pt x="271366" y="393611"/>
                </a:lnTo>
                <a:lnTo>
                  <a:pt x="307780" y="393611"/>
                </a:lnTo>
                <a:lnTo>
                  <a:pt x="307780" y="190303"/>
                </a:lnTo>
                <a:lnTo>
                  <a:pt x="299110" y="190303"/>
                </a:lnTo>
                <a:lnTo>
                  <a:pt x="299110" y="159959"/>
                </a:lnTo>
                <a:lnTo>
                  <a:pt x="307780" y="159959"/>
                </a:lnTo>
                <a:lnTo>
                  <a:pt x="307780" y="1733"/>
                </a:lnTo>
                <a:close/>
              </a:path>
              <a:path w="2580640" h="393700">
                <a:moveTo>
                  <a:pt x="307780" y="159959"/>
                </a:moveTo>
                <a:lnTo>
                  <a:pt x="299110" y="159959"/>
                </a:lnTo>
                <a:lnTo>
                  <a:pt x="299110" y="190303"/>
                </a:lnTo>
                <a:lnTo>
                  <a:pt x="307780" y="190303"/>
                </a:lnTo>
                <a:lnTo>
                  <a:pt x="307780" y="159959"/>
                </a:lnTo>
                <a:close/>
              </a:path>
              <a:path w="2580640" h="393700">
                <a:moveTo>
                  <a:pt x="371937" y="159959"/>
                </a:moveTo>
                <a:lnTo>
                  <a:pt x="307780" y="159959"/>
                </a:lnTo>
                <a:lnTo>
                  <a:pt x="307780" y="190303"/>
                </a:lnTo>
                <a:lnTo>
                  <a:pt x="371937" y="190303"/>
                </a:lnTo>
                <a:lnTo>
                  <a:pt x="371937" y="159959"/>
                </a:lnTo>
                <a:close/>
              </a:path>
              <a:path w="2580640" h="393700">
                <a:moveTo>
                  <a:pt x="571310" y="40314"/>
                </a:moveTo>
                <a:lnTo>
                  <a:pt x="562207" y="40314"/>
                </a:lnTo>
                <a:lnTo>
                  <a:pt x="562207" y="56787"/>
                </a:lnTo>
                <a:lnTo>
                  <a:pt x="550631" y="93810"/>
                </a:lnTo>
                <a:lnTo>
                  <a:pt x="519995" y="125713"/>
                </a:lnTo>
                <a:lnTo>
                  <a:pt x="476436" y="149812"/>
                </a:lnTo>
                <a:lnTo>
                  <a:pt x="426090" y="163427"/>
                </a:lnTo>
                <a:lnTo>
                  <a:pt x="439961" y="192037"/>
                </a:lnTo>
                <a:lnTo>
                  <a:pt x="486217" y="179552"/>
                </a:lnTo>
                <a:lnTo>
                  <a:pt x="528061" y="158849"/>
                </a:lnTo>
                <a:lnTo>
                  <a:pt x="562123" y="130862"/>
                </a:lnTo>
                <a:lnTo>
                  <a:pt x="582338" y="100568"/>
                </a:lnTo>
                <a:lnTo>
                  <a:pt x="579654" y="96530"/>
                </a:lnTo>
                <a:lnTo>
                  <a:pt x="571310" y="56787"/>
                </a:lnTo>
                <a:lnTo>
                  <a:pt x="571310" y="40314"/>
                </a:lnTo>
                <a:close/>
              </a:path>
              <a:path w="2580640" h="393700">
                <a:moveTo>
                  <a:pt x="602088" y="40314"/>
                </a:moveTo>
                <a:lnTo>
                  <a:pt x="593418" y="40314"/>
                </a:lnTo>
                <a:lnTo>
                  <a:pt x="593418" y="56787"/>
                </a:lnTo>
                <a:lnTo>
                  <a:pt x="585033" y="96530"/>
                </a:lnTo>
                <a:lnTo>
                  <a:pt x="602480" y="130862"/>
                </a:lnTo>
                <a:lnTo>
                  <a:pt x="636480" y="158849"/>
                </a:lnTo>
                <a:lnTo>
                  <a:pt x="678345" y="179552"/>
                </a:lnTo>
                <a:lnTo>
                  <a:pt x="724767" y="192037"/>
                </a:lnTo>
                <a:lnTo>
                  <a:pt x="738205" y="163427"/>
                </a:lnTo>
                <a:lnTo>
                  <a:pt x="688042" y="149812"/>
                </a:lnTo>
                <a:lnTo>
                  <a:pt x="644462" y="125713"/>
                </a:lnTo>
                <a:lnTo>
                  <a:pt x="613724" y="93810"/>
                </a:lnTo>
                <a:lnTo>
                  <a:pt x="602088" y="56787"/>
                </a:lnTo>
                <a:lnTo>
                  <a:pt x="602088" y="40314"/>
                </a:lnTo>
                <a:close/>
              </a:path>
              <a:path w="2580640" h="393700">
                <a:moveTo>
                  <a:pt x="593418" y="40314"/>
                </a:moveTo>
                <a:lnTo>
                  <a:pt x="571310" y="40314"/>
                </a:lnTo>
                <a:lnTo>
                  <a:pt x="571310" y="56787"/>
                </a:lnTo>
                <a:lnTo>
                  <a:pt x="579654" y="96530"/>
                </a:lnTo>
                <a:lnTo>
                  <a:pt x="582338" y="100568"/>
                </a:lnTo>
                <a:lnTo>
                  <a:pt x="585033" y="96530"/>
                </a:lnTo>
                <a:lnTo>
                  <a:pt x="593418" y="56787"/>
                </a:lnTo>
                <a:lnTo>
                  <a:pt x="593418" y="40314"/>
                </a:lnTo>
                <a:close/>
              </a:path>
              <a:path w="2580640" h="393700">
                <a:moveTo>
                  <a:pt x="725200" y="26009"/>
                </a:moveTo>
                <a:lnTo>
                  <a:pt x="438227" y="26009"/>
                </a:lnTo>
                <a:lnTo>
                  <a:pt x="438227" y="55053"/>
                </a:lnTo>
                <a:lnTo>
                  <a:pt x="562207" y="55053"/>
                </a:lnTo>
                <a:lnTo>
                  <a:pt x="562207" y="40314"/>
                </a:lnTo>
                <a:lnTo>
                  <a:pt x="725200" y="40314"/>
                </a:lnTo>
                <a:lnTo>
                  <a:pt x="725200" y="26009"/>
                </a:lnTo>
                <a:close/>
              </a:path>
              <a:path w="2580640" h="393700">
                <a:moveTo>
                  <a:pt x="725200" y="40314"/>
                </a:moveTo>
                <a:lnTo>
                  <a:pt x="602088" y="40314"/>
                </a:lnTo>
                <a:lnTo>
                  <a:pt x="602088" y="55053"/>
                </a:lnTo>
                <a:lnTo>
                  <a:pt x="725200" y="55053"/>
                </a:lnTo>
                <a:lnTo>
                  <a:pt x="725200" y="40314"/>
                </a:lnTo>
                <a:close/>
              </a:path>
              <a:path w="2580640" h="393700">
                <a:moveTo>
                  <a:pt x="599053" y="244056"/>
                </a:moveTo>
                <a:lnTo>
                  <a:pt x="563507" y="244056"/>
                </a:lnTo>
                <a:lnTo>
                  <a:pt x="563507" y="393611"/>
                </a:lnTo>
                <a:lnTo>
                  <a:pt x="599053" y="393611"/>
                </a:lnTo>
                <a:lnTo>
                  <a:pt x="599053" y="244056"/>
                </a:lnTo>
                <a:close/>
              </a:path>
              <a:path w="2580640" h="393700">
                <a:moveTo>
                  <a:pt x="759446" y="224983"/>
                </a:moveTo>
                <a:lnTo>
                  <a:pt x="405282" y="224983"/>
                </a:lnTo>
                <a:lnTo>
                  <a:pt x="405282" y="254460"/>
                </a:lnTo>
                <a:lnTo>
                  <a:pt x="563507" y="254460"/>
                </a:lnTo>
                <a:lnTo>
                  <a:pt x="563507" y="244056"/>
                </a:lnTo>
                <a:lnTo>
                  <a:pt x="759446" y="244056"/>
                </a:lnTo>
                <a:lnTo>
                  <a:pt x="759446" y="224983"/>
                </a:lnTo>
                <a:close/>
              </a:path>
              <a:path w="2580640" h="393700">
                <a:moveTo>
                  <a:pt x="759446" y="244056"/>
                </a:moveTo>
                <a:lnTo>
                  <a:pt x="599053" y="244056"/>
                </a:lnTo>
                <a:lnTo>
                  <a:pt x="599053" y="254460"/>
                </a:lnTo>
                <a:lnTo>
                  <a:pt x="759446" y="254460"/>
                </a:lnTo>
                <a:lnTo>
                  <a:pt x="759446" y="244056"/>
                </a:lnTo>
                <a:close/>
              </a:path>
              <a:path w="2580640" h="393700">
                <a:moveTo>
                  <a:pt x="1020707" y="66324"/>
                </a:moveTo>
                <a:lnTo>
                  <a:pt x="1014205" y="66324"/>
                </a:lnTo>
                <a:lnTo>
                  <a:pt x="1014205" y="83230"/>
                </a:lnTo>
                <a:lnTo>
                  <a:pt x="1007133" y="120057"/>
                </a:lnTo>
                <a:lnTo>
                  <a:pt x="987220" y="152535"/>
                </a:lnTo>
                <a:lnTo>
                  <a:pt x="956415" y="178755"/>
                </a:lnTo>
                <a:lnTo>
                  <a:pt x="916669" y="196805"/>
                </a:lnTo>
                <a:lnTo>
                  <a:pt x="933575" y="224983"/>
                </a:lnTo>
                <a:lnTo>
                  <a:pt x="978577" y="203443"/>
                </a:lnTo>
                <a:lnTo>
                  <a:pt x="1013338" y="171338"/>
                </a:lnTo>
                <a:lnTo>
                  <a:pt x="1032950" y="135694"/>
                </a:lnTo>
                <a:lnTo>
                  <a:pt x="1028435" y="127751"/>
                </a:lnTo>
                <a:lnTo>
                  <a:pt x="1020707" y="83230"/>
                </a:lnTo>
                <a:lnTo>
                  <a:pt x="1020707" y="66324"/>
                </a:lnTo>
                <a:close/>
              </a:path>
              <a:path w="2580640" h="393700">
                <a:moveTo>
                  <a:pt x="1050185" y="66324"/>
                </a:moveTo>
                <a:lnTo>
                  <a:pt x="1043682" y="66324"/>
                </a:lnTo>
                <a:lnTo>
                  <a:pt x="1043682" y="83230"/>
                </a:lnTo>
                <a:lnTo>
                  <a:pt x="1035744" y="130616"/>
                </a:lnTo>
                <a:lnTo>
                  <a:pt x="1032950" y="135694"/>
                </a:lnTo>
                <a:lnTo>
                  <a:pt x="1050347" y="166298"/>
                </a:lnTo>
                <a:lnTo>
                  <a:pt x="1084547" y="196805"/>
                </a:lnTo>
                <a:lnTo>
                  <a:pt x="1129080" y="217180"/>
                </a:lnTo>
                <a:lnTo>
                  <a:pt x="1145987" y="189436"/>
                </a:lnTo>
                <a:lnTo>
                  <a:pt x="1106695" y="172293"/>
                </a:lnTo>
                <a:lnTo>
                  <a:pt x="1076465" y="147550"/>
                </a:lnTo>
                <a:lnTo>
                  <a:pt x="1057046" y="117198"/>
                </a:lnTo>
                <a:lnTo>
                  <a:pt x="1050185" y="83230"/>
                </a:lnTo>
                <a:lnTo>
                  <a:pt x="1050185" y="66324"/>
                </a:lnTo>
                <a:close/>
              </a:path>
              <a:path w="2580640" h="393700">
                <a:moveTo>
                  <a:pt x="1043682" y="66324"/>
                </a:moveTo>
                <a:lnTo>
                  <a:pt x="1020707" y="66324"/>
                </a:lnTo>
                <a:lnTo>
                  <a:pt x="1020707" y="83230"/>
                </a:lnTo>
                <a:lnTo>
                  <a:pt x="1028435" y="127751"/>
                </a:lnTo>
                <a:lnTo>
                  <a:pt x="1032950" y="135694"/>
                </a:lnTo>
                <a:lnTo>
                  <a:pt x="1035744" y="130616"/>
                </a:lnTo>
                <a:lnTo>
                  <a:pt x="1043682" y="83230"/>
                </a:lnTo>
                <a:lnTo>
                  <a:pt x="1043682" y="66324"/>
                </a:lnTo>
                <a:close/>
              </a:path>
              <a:path w="2580640" h="393700">
                <a:moveTo>
                  <a:pt x="1014205" y="47250"/>
                </a:moveTo>
                <a:lnTo>
                  <a:pt x="927506" y="47250"/>
                </a:lnTo>
                <a:lnTo>
                  <a:pt x="927506" y="76294"/>
                </a:lnTo>
                <a:lnTo>
                  <a:pt x="1014205" y="76294"/>
                </a:lnTo>
                <a:lnTo>
                  <a:pt x="1014205" y="66324"/>
                </a:lnTo>
                <a:lnTo>
                  <a:pt x="1136450" y="66324"/>
                </a:lnTo>
                <a:lnTo>
                  <a:pt x="1136450" y="59388"/>
                </a:lnTo>
                <a:lnTo>
                  <a:pt x="1014205" y="59388"/>
                </a:lnTo>
                <a:lnTo>
                  <a:pt x="1014205" y="47250"/>
                </a:lnTo>
                <a:close/>
              </a:path>
              <a:path w="2580640" h="393700">
                <a:moveTo>
                  <a:pt x="1136450" y="66324"/>
                </a:moveTo>
                <a:lnTo>
                  <a:pt x="1050185" y="66324"/>
                </a:lnTo>
                <a:lnTo>
                  <a:pt x="1050185" y="76294"/>
                </a:lnTo>
                <a:lnTo>
                  <a:pt x="1136450" y="76294"/>
                </a:lnTo>
                <a:lnTo>
                  <a:pt x="1136450" y="66324"/>
                </a:lnTo>
                <a:close/>
              </a:path>
              <a:path w="2580640" h="393700">
                <a:moveTo>
                  <a:pt x="1050185" y="0"/>
                </a:moveTo>
                <a:lnTo>
                  <a:pt x="1014205" y="0"/>
                </a:lnTo>
                <a:lnTo>
                  <a:pt x="1014205" y="59388"/>
                </a:lnTo>
                <a:lnTo>
                  <a:pt x="1050185" y="59388"/>
                </a:lnTo>
                <a:lnTo>
                  <a:pt x="1050185" y="0"/>
                </a:lnTo>
                <a:close/>
              </a:path>
              <a:path w="2580640" h="393700">
                <a:moveTo>
                  <a:pt x="1136450" y="47250"/>
                </a:moveTo>
                <a:lnTo>
                  <a:pt x="1050185" y="47250"/>
                </a:lnTo>
                <a:lnTo>
                  <a:pt x="1050185" y="59388"/>
                </a:lnTo>
                <a:lnTo>
                  <a:pt x="1136450" y="59388"/>
                </a:lnTo>
                <a:lnTo>
                  <a:pt x="1136450" y="47250"/>
                </a:lnTo>
                <a:close/>
              </a:path>
              <a:path w="2580640" h="393700">
                <a:moveTo>
                  <a:pt x="1220548" y="1733"/>
                </a:moveTo>
                <a:lnTo>
                  <a:pt x="1184568" y="1733"/>
                </a:lnTo>
                <a:lnTo>
                  <a:pt x="1184568" y="229317"/>
                </a:lnTo>
                <a:lnTo>
                  <a:pt x="1220548" y="229317"/>
                </a:lnTo>
                <a:lnTo>
                  <a:pt x="1220548" y="128314"/>
                </a:lnTo>
                <a:lnTo>
                  <a:pt x="1210577" y="128314"/>
                </a:lnTo>
                <a:lnTo>
                  <a:pt x="1210577" y="98402"/>
                </a:lnTo>
                <a:lnTo>
                  <a:pt x="1220548" y="98402"/>
                </a:lnTo>
                <a:lnTo>
                  <a:pt x="1220548" y="1733"/>
                </a:lnTo>
                <a:close/>
              </a:path>
              <a:path w="2580640" h="393700">
                <a:moveTo>
                  <a:pt x="1220548" y="98402"/>
                </a:moveTo>
                <a:lnTo>
                  <a:pt x="1210577" y="98402"/>
                </a:lnTo>
                <a:lnTo>
                  <a:pt x="1210577" y="128314"/>
                </a:lnTo>
                <a:lnTo>
                  <a:pt x="1220548" y="128314"/>
                </a:lnTo>
                <a:lnTo>
                  <a:pt x="1220548" y="98402"/>
                </a:lnTo>
                <a:close/>
              </a:path>
              <a:path w="2580640" h="393700">
                <a:moveTo>
                  <a:pt x="1278636" y="98402"/>
                </a:moveTo>
                <a:lnTo>
                  <a:pt x="1220548" y="98402"/>
                </a:lnTo>
                <a:lnTo>
                  <a:pt x="1220548" y="128314"/>
                </a:lnTo>
                <a:lnTo>
                  <a:pt x="1278636" y="128314"/>
                </a:lnTo>
                <a:lnTo>
                  <a:pt x="1278636" y="98402"/>
                </a:lnTo>
                <a:close/>
              </a:path>
              <a:path w="2580640" h="393700">
                <a:moveTo>
                  <a:pt x="1117810" y="261829"/>
                </a:moveTo>
                <a:lnTo>
                  <a:pt x="1110874" y="261829"/>
                </a:lnTo>
                <a:lnTo>
                  <a:pt x="1110874" y="272233"/>
                </a:lnTo>
                <a:lnTo>
                  <a:pt x="1099515" y="315136"/>
                </a:lnTo>
                <a:lnTo>
                  <a:pt x="1099160" y="315544"/>
                </a:lnTo>
                <a:lnTo>
                  <a:pt x="1129135" y="350208"/>
                </a:lnTo>
                <a:lnTo>
                  <a:pt x="1174265" y="376902"/>
                </a:lnTo>
                <a:lnTo>
                  <a:pt x="1228784" y="392745"/>
                </a:lnTo>
                <a:lnTo>
                  <a:pt x="1242222" y="365001"/>
                </a:lnTo>
                <a:lnTo>
                  <a:pt x="1194802" y="351969"/>
                </a:lnTo>
                <a:lnTo>
                  <a:pt x="1155144" y="330647"/>
                </a:lnTo>
                <a:lnTo>
                  <a:pt x="1127922" y="303309"/>
                </a:lnTo>
                <a:lnTo>
                  <a:pt x="1117810" y="272233"/>
                </a:lnTo>
                <a:lnTo>
                  <a:pt x="1117810" y="261829"/>
                </a:lnTo>
                <a:close/>
              </a:path>
              <a:path w="2580640" h="393700">
                <a:moveTo>
                  <a:pt x="1087032" y="261829"/>
                </a:moveTo>
                <a:lnTo>
                  <a:pt x="1080096" y="261829"/>
                </a:lnTo>
                <a:lnTo>
                  <a:pt x="1080096" y="272233"/>
                </a:lnTo>
                <a:lnTo>
                  <a:pt x="1070098" y="303668"/>
                </a:lnTo>
                <a:lnTo>
                  <a:pt x="1043032" y="330917"/>
                </a:lnTo>
                <a:lnTo>
                  <a:pt x="1003286" y="351908"/>
                </a:lnTo>
                <a:lnTo>
                  <a:pt x="955250" y="364567"/>
                </a:lnTo>
                <a:lnTo>
                  <a:pt x="969121" y="392311"/>
                </a:lnTo>
                <a:lnTo>
                  <a:pt x="1023640" y="376719"/>
                </a:lnTo>
                <a:lnTo>
                  <a:pt x="1068771" y="350479"/>
                </a:lnTo>
                <a:lnTo>
                  <a:pt x="1099160" y="315544"/>
                </a:lnTo>
                <a:lnTo>
                  <a:pt x="1098390" y="314655"/>
                </a:lnTo>
                <a:lnTo>
                  <a:pt x="1087032" y="272233"/>
                </a:lnTo>
                <a:lnTo>
                  <a:pt x="1087032" y="261829"/>
                </a:lnTo>
                <a:close/>
              </a:path>
              <a:path w="2580640" h="393700">
                <a:moveTo>
                  <a:pt x="1110874" y="261829"/>
                </a:moveTo>
                <a:lnTo>
                  <a:pt x="1087032" y="261829"/>
                </a:lnTo>
                <a:lnTo>
                  <a:pt x="1087032" y="272233"/>
                </a:lnTo>
                <a:lnTo>
                  <a:pt x="1098390" y="314655"/>
                </a:lnTo>
                <a:lnTo>
                  <a:pt x="1099160" y="315544"/>
                </a:lnTo>
                <a:lnTo>
                  <a:pt x="1099515" y="315136"/>
                </a:lnTo>
                <a:lnTo>
                  <a:pt x="1110874" y="272233"/>
                </a:lnTo>
                <a:lnTo>
                  <a:pt x="1110874" y="261829"/>
                </a:lnTo>
                <a:close/>
              </a:path>
              <a:path w="2580640" h="393700">
                <a:moveTo>
                  <a:pt x="1227483" y="250559"/>
                </a:moveTo>
                <a:lnTo>
                  <a:pt x="970422" y="250559"/>
                </a:lnTo>
                <a:lnTo>
                  <a:pt x="970422" y="279603"/>
                </a:lnTo>
                <a:lnTo>
                  <a:pt x="1077752" y="279603"/>
                </a:lnTo>
                <a:lnTo>
                  <a:pt x="1080096" y="272233"/>
                </a:lnTo>
                <a:lnTo>
                  <a:pt x="1080096" y="261829"/>
                </a:lnTo>
                <a:lnTo>
                  <a:pt x="1227483" y="261829"/>
                </a:lnTo>
                <a:lnTo>
                  <a:pt x="1227483" y="250559"/>
                </a:lnTo>
                <a:close/>
              </a:path>
              <a:path w="2580640" h="393700">
                <a:moveTo>
                  <a:pt x="1227483" y="261829"/>
                </a:moveTo>
                <a:lnTo>
                  <a:pt x="1117810" y="261829"/>
                </a:lnTo>
                <a:lnTo>
                  <a:pt x="1117810" y="272233"/>
                </a:lnTo>
                <a:lnTo>
                  <a:pt x="1120208" y="279603"/>
                </a:lnTo>
                <a:lnTo>
                  <a:pt x="1227483" y="279603"/>
                </a:lnTo>
                <a:lnTo>
                  <a:pt x="1227483" y="261829"/>
                </a:lnTo>
                <a:close/>
              </a:path>
              <a:path w="2580640" h="393700">
                <a:moveTo>
                  <a:pt x="1398679" y="16039"/>
                </a:moveTo>
                <a:lnTo>
                  <a:pt x="1363133" y="16039"/>
                </a:lnTo>
                <a:lnTo>
                  <a:pt x="1363133" y="148688"/>
                </a:lnTo>
                <a:lnTo>
                  <a:pt x="1629298" y="148688"/>
                </a:lnTo>
                <a:lnTo>
                  <a:pt x="1629298" y="133949"/>
                </a:lnTo>
                <a:lnTo>
                  <a:pt x="1398679" y="133949"/>
                </a:lnTo>
                <a:lnTo>
                  <a:pt x="1398679" y="16039"/>
                </a:lnTo>
                <a:close/>
              </a:path>
              <a:path w="2580640" h="393700">
                <a:moveTo>
                  <a:pt x="1629298" y="119210"/>
                </a:moveTo>
                <a:lnTo>
                  <a:pt x="1398679" y="119210"/>
                </a:lnTo>
                <a:lnTo>
                  <a:pt x="1398679" y="133949"/>
                </a:lnTo>
                <a:lnTo>
                  <a:pt x="1629298" y="133949"/>
                </a:lnTo>
                <a:lnTo>
                  <a:pt x="1629298" y="119210"/>
                </a:lnTo>
                <a:close/>
              </a:path>
              <a:path w="2580640" h="393700">
                <a:moveTo>
                  <a:pt x="1670480" y="201140"/>
                </a:moveTo>
                <a:lnTo>
                  <a:pt x="1315015" y="201140"/>
                </a:lnTo>
                <a:lnTo>
                  <a:pt x="1315015" y="230618"/>
                </a:lnTo>
                <a:lnTo>
                  <a:pt x="1670480" y="230618"/>
                </a:lnTo>
                <a:lnTo>
                  <a:pt x="1670480" y="201140"/>
                </a:lnTo>
                <a:close/>
              </a:path>
              <a:path w="2580640" h="393700">
                <a:moveTo>
                  <a:pt x="1396078" y="269632"/>
                </a:moveTo>
                <a:lnTo>
                  <a:pt x="1360532" y="269632"/>
                </a:lnTo>
                <a:lnTo>
                  <a:pt x="1360532" y="384075"/>
                </a:lnTo>
                <a:lnTo>
                  <a:pt x="1631465" y="384075"/>
                </a:lnTo>
                <a:lnTo>
                  <a:pt x="1631465" y="362400"/>
                </a:lnTo>
                <a:lnTo>
                  <a:pt x="1396078" y="362400"/>
                </a:lnTo>
                <a:lnTo>
                  <a:pt x="1396078" y="269632"/>
                </a:lnTo>
                <a:close/>
              </a:path>
              <a:path w="2580640" h="393700">
                <a:moveTo>
                  <a:pt x="1631465" y="354597"/>
                </a:moveTo>
                <a:lnTo>
                  <a:pt x="1396078" y="354597"/>
                </a:lnTo>
                <a:lnTo>
                  <a:pt x="1396078" y="362400"/>
                </a:lnTo>
                <a:lnTo>
                  <a:pt x="1631465" y="362400"/>
                </a:lnTo>
                <a:lnTo>
                  <a:pt x="1631465" y="354597"/>
                </a:lnTo>
                <a:close/>
              </a:path>
              <a:path w="2580640" h="393700">
                <a:moveTo>
                  <a:pt x="2147620" y="1733"/>
                </a:moveTo>
                <a:lnTo>
                  <a:pt x="2111640" y="1733"/>
                </a:lnTo>
                <a:lnTo>
                  <a:pt x="2111640" y="204608"/>
                </a:lnTo>
                <a:lnTo>
                  <a:pt x="2147620" y="204608"/>
                </a:lnTo>
                <a:lnTo>
                  <a:pt x="2147620" y="1733"/>
                </a:lnTo>
                <a:close/>
              </a:path>
              <a:path w="2580640" h="393700">
                <a:moveTo>
                  <a:pt x="2148054" y="223682"/>
                </a:moveTo>
                <a:lnTo>
                  <a:pt x="1894460" y="223682"/>
                </a:lnTo>
                <a:lnTo>
                  <a:pt x="1894460" y="252293"/>
                </a:lnTo>
                <a:lnTo>
                  <a:pt x="2112507" y="252293"/>
                </a:lnTo>
                <a:lnTo>
                  <a:pt x="2112507" y="291741"/>
                </a:lnTo>
                <a:lnTo>
                  <a:pt x="1895327" y="291741"/>
                </a:lnTo>
                <a:lnTo>
                  <a:pt x="1895327" y="389277"/>
                </a:lnTo>
                <a:lnTo>
                  <a:pt x="2161059" y="389277"/>
                </a:lnTo>
                <a:lnTo>
                  <a:pt x="2161059" y="373671"/>
                </a:lnTo>
                <a:lnTo>
                  <a:pt x="1930440" y="373671"/>
                </a:lnTo>
                <a:lnTo>
                  <a:pt x="1930440" y="317750"/>
                </a:lnTo>
                <a:lnTo>
                  <a:pt x="2148054" y="317750"/>
                </a:lnTo>
                <a:lnTo>
                  <a:pt x="2148054" y="223682"/>
                </a:lnTo>
                <a:close/>
              </a:path>
              <a:path w="2580640" h="393700">
                <a:moveTo>
                  <a:pt x="2161059" y="360666"/>
                </a:moveTo>
                <a:lnTo>
                  <a:pt x="1930440" y="360666"/>
                </a:lnTo>
                <a:lnTo>
                  <a:pt x="1930440" y="373671"/>
                </a:lnTo>
                <a:lnTo>
                  <a:pt x="2161059" y="373671"/>
                </a:lnTo>
                <a:lnTo>
                  <a:pt x="2161059" y="360666"/>
                </a:lnTo>
                <a:close/>
              </a:path>
              <a:path w="2580640" h="393700">
                <a:moveTo>
                  <a:pt x="1938243" y="36413"/>
                </a:moveTo>
                <a:lnTo>
                  <a:pt x="1930874" y="36413"/>
                </a:lnTo>
                <a:lnTo>
                  <a:pt x="1930874" y="56787"/>
                </a:lnTo>
                <a:lnTo>
                  <a:pt x="1923660" y="95429"/>
                </a:lnTo>
                <a:lnTo>
                  <a:pt x="1903401" y="129885"/>
                </a:lnTo>
                <a:lnTo>
                  <a:pt x="1872169" y="157920"/>
                </a:lnTo>
                <a:lnTo>
                  <a:pt x="1832037" y="177298"/>
                </a:lnTo>
                <a:lnTo>
                  <a:pt x="1848943" y="205475"/>
                </a:lnTo>
                <a:lnTo>
                  <a:pt x="1894332" y="182670"/>
                </a:lnTo>
                <a:lnTo>
                  <a:pt x="1929519" y="148850"/>
                </a:lnTo>
                <a:lnTo>
                  <a:pt x="1950102" y="110240"/>
                </a:lnTo>
                <a:lnTo>
                  <a:pt x="1946385" y="103665"/>
                </a:lnTo>
                <a:lnTo>
                  <a:pt x="1938243" y="56787"/>
                </a:lnTo>
                <a:lnTo>
                  <a:pt x="1938243" y="36413"/>
                </a:lnTo>
                <a:close/>
              </a:path>
              <a:path w="2580640" h="393700">
                <a:moveTo>
                  <a:pt x="1967721" y="36413"/>
                </a:moveTo>
                <a:lnTo>
                  <a:pt x="1960351" y="36413"/>
                </a:lnTo>
                <a:lnTo>
                  <a:pt x="1960351" y="56787"/>
                </a:lnTo>
                <a:lnTo>
                  <a:pt x="1952271" y="106172"/>
                </a:lnTo>
                <a:lnTo>
                  <a:pt x="1950102" y="110240"/>
                </a:lnTo>
                <a:lnTo>
                  <a:pt x="1969238" y="144082"/>
                </a:lnTo>
                <a:lnTo>
                  <a:pt x="2004446" y="175964"/>
                </a:lnTo>
                <a:lnTo>
                  <a:pt x="2049651" y="197239"/>
                </a:lnTo>
                <a:lnTo>
                  <a:pt x="2066557" y="169495"/>
                </a:lnTo>
                <a:lnTo>
                  <a:pt x="2026608" y="151397"/>
                </a:lnTo>
                <a:lnTo>
                  <a:pt x="1995356" y="125171"/>
                </a:lnTo>
                <a:lnTo>
                  <a:pt x="1974995" y="92930"/>
                </a:lnTo>
                <a:lnTo>
                  <a:pt x="1967721" y="56787"/>
                </a:lnTo>
                <a:lnTo>
                  <a:pt x="1967721" y="36413"/>
                </a:lnTo>
                <a:close/>
              </a:path>
              <a:path w="2580640" h="393700">
                <a:moveTo>
                  <a:pt x="1960351" y="36413"/>
                </a:moveTo>
                <a:lnTo>
                  <a:pt x="1938243" y="36413"/>
                </a:lnTo>
                <a:lnTo>
                  <a:pt x="1938243" y="56787"/>
                </a:lnTo>
                <a:lnTo>
                  <a:pt x="1946385" y="103665"/>
                </a:lnTo>
                <a:lnTo>
                  <a:pt x="1950102" y="110240"/>
                </a:lnTo>
                <a:lnTo>
                  <a:pt x="1952271" y="106172"/>
                </a:lnTo>
                <a:lnTo>
                  <a:pt x="1960351" y="56787"/>
                </a:lnTo>
                <a:lnTo>
                  <a:pt x="1960351" y="36413"/>
                </a:lnTo>
                <a:close/>
              </a:path>
              <a:path w="2580640" h="393700">
                <a:moveTo>
                  <a:pt x="2056153" y="23842"/>
                </a:moveTo>
                <a:lnTo>
                  <a:pt x="1841574" y="23842"/>
                </a:lnTo>
                <a:lnTo>
                  <a:pt x="1841574" y="52886"/>
                </a:lnTo>
                <a:lnTo>
                  <a:pt x="1930874" y="52886"/>
                </a:lnTo>
                <a:lnTo>
                  <a:pt x="1930874" y="36413"/>
                </a:lnTo>
                <a:lnTo>
                  <a:pt x="2056153" y="36413"/>
                </a:lnTo>
                <a:lnTo>
                  <a:pt x="2056153" y="23842"/>
                </a:lnTo>
                <a:close/>
              </a:path>
              <a:path w="2580640" h="393700">
                <a:moveTo>
                  <a:pt x="2056153" y="36413"/>
                </a:moveTo>
                <a:lnTo>
                  <a:pt x="1967721" y="36413"/>
                </a:lnTo>
                <a:lnTo>
                  <a:pt x="1967721" y="52886"/>
                </a:lnTo>
                <a:lnTo>
                  <a:pt x="2056153" y="52886"/>
                </a:lnTo>
                <a:lnTo>
                  <a:pt x="2056153" y="36413"/>
                </a:lnTo>
                <a:close/>
              </a:path>
              <a:path w="2580640" h="393700">
                <a:moveTo>
                  <a:pt x="2305812" y="272667"/>
                </a:moveTo>
                <a:lnTo>
                  <a:pt x="2270265" y="272667"/>
                </a:lnTo>
                <a:lnTo>
                  <a:pt x="2270265" y="384942"/>
                </a:lnTo>
                <a:lnTo>
                  <a:pt x="2540765" y="384942"/>
                </a:lnTo>
                <a:lnTo>
                  <a:pt x="2540765" y="365868"/>
                </a:lnTo>
                <a:lnTo>
                  <a:pt x="2305812" y="365868"/>
                </a:lnTo>
                <a:lnTo>
                  <a:pt x="2305812" y="272667"/>
                </a:lnTo>
                <a:close/>
              </a:path>
              <a:path w="2580640" h="393700">
                <a:moveTo>
                  <a:pt x="2540765" y="355464"/>
                </a:moveTo>
                <a:lnTo>
                  <a:pt x="2305812" y="355464"/>
                </a:lnTo>
                <a:lnTo>
                  <a:pt x="2305812" y="365868"/>
                </a:lnTo>
                <a:lnTo>
                  <a:pt x="2540765" y="365868"/>
                </a:lnTo>
                <a:lnTo>
                  <a:pt x="2540765" y="355464"/>
                </a:lnTo>
                <a:close/>
              </a:path>
              <a:path w="2580640" h="393700">
                <a:moveTo>
                  <a:pt x="2423288" y="220214"/>
                </a:moveTo>
                <a:lnTo>
                  <a:pt x="2387308" y="220214"/>
                </a:lnTo>
                <a:lnTo>
                  <a:pt x="2387308" y="310381"/>
                </a:lnTo>
                <a:lnTo>
                  <a:pt x="2423288" y="310381"/>
                </a:lnTo>
                <a:lnTo>
                  <a:pt x="2423288" y="220214"/>
                </a:lnTo>
                <a:close/>
              </a:path>
              <a:path w="2580640" h="393700">
                <a:moveTo>
                  <a:pt x="2580213" y="202007"/>
                </a:moveTo>
                <a:lnTo>
                  <a:pt x="2225182" y="202007"/>
                </a:lnTo>
                <a:lnTo>
                  <a:pt x="2225182" y="231485"/>
                </a:lnTo>
                <a:lnTo>
                  <a:pt x="2387308" y="231485"/>
                </a:lnTo>
                <a:lnTo>
                  <a:pt x="2387308" y="220214"/>
                </a:lnTo>
                <a:lnTo>
                  <a:pt x="2580213" y="220214"/>
                </a:lnTo>
                <a:lnTo>
                  <a:pt x="2580213" y="202007"/>
                </a:lnTo>
                <a:close/>
              </a:path>
              <a:path w="2580640" h="393700">
                <a:moveTo>
                  <a:pt x="2580213" y="220214"/>
                </a:moveTo>
                <a:lnTo>
                  <a:pt x="2423288" y="220214"/>
                </a:lnTo>
                <a:lnTo>
                  <a:pt x="2423288" y="231485"/>
                </a:lnTo>
                <a:lnTo>
                  <a:pt x="2580213" y="231485"/>
                </a:lnTo>
                <a:lnTo>
                  <a:pt x="2580213" y="220214"/>
                </a:lnTo>
                <a:close/>
              </a:path>
              <a:path w="2580640" h="393700">
                <a:moveTo>
                  <a:pt x="2534263" y="19940"/>
                </a:moveTo>
                <a:lnTo>
                  <a:pt x="2270699" y="19940"/>
                </a:lnTo>
                <a:lnTo>
                  <a:pt x="2270699" y="157791"/>
                </a:lnTo>
                <a:lnTo>
                  <a:pt x="2534263" y="157791"/>
                </a:lnTo>
                <a:lnTo>
                  <a:pt x="2534263" y="128747"/>
                </a:lnTo>
                <a:lnTo>
                  <a:pt x="2305812" y="128747"/>
                </a:lnTo>
                <a:lnTo>
                  <a:pt x="2305812" y="48984"/>
                </a:lnTo>
                <a:lnTo>
                  <a:pt x="2534263" y="48984"/>
                </a:lnTo>
                <a:lnTo>
                  <a:pt x="2534263" y="19940"/>
                </a:lnTo>
                <a:close/>
              </a:path>
              <a:path w="2580640" h="393700">
                <a:moveTo>
                  <a:pt x="2534263" y="48984"/>
                </a:moveTo>
                <a:lnTo>
                  <a:pt x="2498716" y="48984"/>
                </a:lnTo>
                <a:lnTo>
                  <a:pt x="2498716" y="128747"/>
                </a:lnTo>
                <a:lnTo>
                  <a:pt x="2534263" y="128747"/>
                </a:lnTo>
                <a:lnTo>
                  <a:pt x="2534263" y="489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8" name="object 28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174045" y="2226834"/>
            <a:ext cx="1997190" cy="163282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29" name="잉크 28">
                <a:extLst>
                  <a:ext uri="{FF2B5EF4-FFF2-40B4-BE49-F238E27FC236}">
                    <a16:creationId xmlns:a16="http://schemas.microsoft.com/office/drawing/2014/main" id="{35D7D15B-0F50-1208-E1B5-67AC0BF32FF0}"/>
                  </a:ext>
                </a:extLst>
              </p14:cNvPr>
              <p14:cNvContentPartPr/>
              <p14:nvPr/>
            </p14:nvContentPartPr>
            <p14:xfrm>
              <a:off x="12001060" y="189980"/>
              <a:ext cx="204840" cy="248400"/>
            </p14:xfrm>
          </p:contentPart>
        </mc:Choice>
        <mc:Fallback>
          <p:pic>
            <p:nvPicPr>
              <p:cNvPr id="29" name="잉크 28">
                <a:extLst>
                  <a:ext uri="{FF2B5EF4-FFF2-40B4-BE49-F238E27FC236}">
                    <a16:creationId xmlns:a16="http://schemas.microsoft.com/office/drawing/2014/main" id="{35D7D15B-0F50-1208-E1B5-67AC0BF32FF0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1965420" y="153980"/>
                <a:ext cx="276480" cy="3200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80748" y="2291755"/>
            <a:ext cx="4623927" cy="3184872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2553098" y="2770973"/>
            <a:ext cx="1449705" cy="1939925"/>
          </a:xfrm>
          <a:custGeom>
            <a:avLst/>
            <a:gdLst/>
            <a:ahLst/>
            <a:cxnLst/>
            <a:rect l="l" t="t" r="r" b="b"/>
            <a:pathLst>
              <a:path w="1449704" h="1939925">
                <a:moveTo>
                  <a:pt x="1197525" y="1525354"/>
                </a:moveTo>
                <a:lnTo>
                  <a:pt x="861568" y="1525354"/>
                </a:lnTo>
                <a:lnTo>
                  <a:pt x="861568" y="1939882"/>
                </a:lnTo>
                <a:lnTo>
                  <a:pt x="1197525" y="1939882"/>
                </a:lnTo>
                <a:lnTo>
                  <a:pt x="1197525" y="1525354"/>
                </a:lnTo>
                <a:close/>
              </a:path>
              <a:path w="1449704" h="1939925">
                <a:moveTo>
                  <a:pt x="1197525" y="0"/>
                </a:moveTo>
                <a:lnTo>
                  <a:pt x="869696" y="0"/>
                </a:lnTo>
                <a:lnTo>
                  <a:pt x="0" y="1270677"/>
                </a:lnTo>
                <a:lnTo>
                  <a:pt x="0" y="1525354"/>
                </a:lnTo>
                <a:lnTo>
                  <a:pt x="1449493" y="1525354"/>
                </a:lnTo>
                <a:lnTo>
                  <a:pt x="1449493" y="1246293"/>
                </a:lnTo>
                <a:lnTo>
                  <a:pt x="311573" y="1246293"/>
                </a:lnTo>
                <a:lnTo>
                  <a:pt x="750485" y="601472"/>
                </a:lnTo>
                <a:lnTo>
                  <a:pt x="783674" y="551349"/>
                </a:lnTo>
                <a:lnTo>
                  <a:pt x="812800" y="498517"/>
                </a:lnTo>
                <a:lnTo>
                  <a:pt x="841248" y="442976"/>
                </a:lnTo>
                <a:lnTo>
                  <a:pt x="866986" y="390144"/>
                </a:lnTo>
                <a:lnTo>
                  <a:pt x="1197525" y="390144"/>
                </a:lnTo>
                <a:lnTo>
                  <a:pt x="1197525" y="0"/>
                </a:lnTo>
                <a:close/>
              </a:path>
              <a:path w="1449704" h="1939925">
                <a:moveTo>
                  <a:pt x="1197525" y="390144"/>
                </a:moveTo>
                <a:lnTo>
                  <a:pt x="877824" y="390144"/>
                </a:lnTo>
                <a:lnTo>
                  <a:pt x="873760" y="442976"/>
                </a:lnTo>
                <a:lnTo>
                  <a:pt x="871050" y="491066"/>
                </a:lnTo>
                <a:lnTo>
                  <a:pt x="868341" y="545253"/>
                </a:lnTo>
                <a:lnTo>
                  <a:pt x="864277" y="634661"/>
                </a:lnTo>
                <a:lnTo>
                  <a:pt x="861568" y="696298"/>
                </a:lnTo>
                <a:lnTo>
                  <a:pt x="861568" y="1246293"/>
                </a:lnTo>
                <a:lnTo>
                  <a:pt x="1197525" y="1246293"/>
                </a:lnTo>
                <a:lnTo>
                  <a:pt x="1197525" y="390144"/>
                </a:lnTo>
                <a:close/>
              </a:path>
            </a:pathLst>
          </a:custGeom>
          <a:solidFill>
            <a:srgbClr val="00BCC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010341" y="2770973"/>
            <a:ext cx="1449705" cy="1939925"/>
          </a:xfrm>
          <a:custGeom>
            <a:avLst/>
            <a:gdLst/>
            <a:ahLst/>
            <a:cxnLst/>
            <a:rect l="l" t="t" r="r" b="b"/>
            <a:pathLst>
              <a:path w="1449704" h="1939925">
                <a:moveTo>
                  <a:pt x="1197525" y="1525354"/>
                </a:moveTo>
                <a:lnTo>
                  <a:pt x="861568" y="1525354"/>
                </a:lnTo>
                <a:lnTo>
                  <a:pt x="861568" y="1939882"/>
                </a:lnTo>
                <a:lnTo>
                  <a:pt x="1197525" y="1939882"/>
                </a:lnTo>
                <a:lnTo>
                  <a:pt x="1197525" y="1525354"/>
                </a:lnTo>
                <a:close/>
              </a:path>
              <a:path w="1449704" h="1939925">
                <a:moveTo>
                  <a:pt x="1197525" y="0"/>
                </a:moveTo>
                <a:lnTo>
                  <a:pt x="869696" y="0"/>
                </a:lnTo>
                <a:lnTo>
                  <a:pt x="0" y="1270677"/>
                </a:lnTo>
                <a:lnTo>
                  <a:pt x="0" y="1525354"/>
                </a:lnTo>
                <a:lnTo>
                  <a:pt x="1449493" y="1525354"/>
                </a:lnTo>
                <a:lnTo>
                  <a:pt x="1449493" y="1246293"/>
                </a:lnTo>
                <a:lnTo>
                  <a:pt x="311573" y="1246293"/>
                </a:lnTo>
                <a:lnTo>
                  <a:pt x="750485" y="601472"/>
                </a:lnTo>
                <a:lnTo>
                  <a:pt x="783674" y="551349"/>
                </a:lnTo>
                <a:lnTo>
                  <a:pt x="812800" y="498517"/>
                </a:lnTo>
                <a:lnTo>
                  <a:pt x="841248" y="442976"/>
                </a:lnTo>
                <a:lnTo>
                  <a:pt x="866986" y="390144"/>
                </a:lnTo>
                <a:lnTo>
                  <a:pt x="1197525" y="390144"/>
                </a:lnTo>
                <a:lnTo>
                  <a:pt x="1197525" y="0"/>
                </a:lnTo>
                <a:close/>
              </a:path>
              <a:path w="1449704" h="1939925">
                <a:moveTo>
                  <a:pt x="1197525" y="390144"/>
                </a:moveTo>
                <a:lnTo>
                  <a:pt x="877824" y="390144"/>
                </a:lnTo>
                <a:lnTo>
                  <a:pt x="873760" y="442976"/>
                </a:lnTo>
                <a:lnTo>
                  <a:pt x="871050" y="491066"/>
                </a:lnTo>
                <a:lnTo>
                  <a:pt x="868341" y="545253"/>
                </a:lnTo>
                <a:lnTo>
                  <a:pt x="864277" y="634661"/>
                </a:lnTo>
                <a:lnTo>
                  <a:pt x="861568" y="696298"/>
                </a:lnTo>
                <a:lnTo>
                  <a:pt x="861568" y="1246293"/>
                </a:lnTo>
                <a:lnTo>
                  <a:pt x="1197525" y="1246293"/>
                </a:lnTo>
                <a:lnTo>
                  <a:pt x="1197525" y="390144"/>
                </a:lnTo>
                <a:close/>
              </a:path>
            </a:pathLst>
          </a:custGeom>
          <a:solidFill>
            <a:srgbClr val="00BCC1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248466" y="5644717"/>
            <a:ext cx="6683419" cy="264141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486338" y="6392578"/>
            <a:ext cx="6208078" cy="1656872"/>
          </a:xfrm>
          <a:prstGeom prst="rect">
            <a:avLst/>
          </a:prstGeom>
        </p:spPr>
      </p:pic>
      <p:sp>
        <p:nvSpPr>
          <p:cNvPr id="7" name="object 7"/>
          <p:cNvSpPr/>
          <p:nvPr/>
        </p:nvSpPr>
        <p:spPr>
          <a:xfrm>
            <a:off x="4768428" y="8335714"/>
            <a:ext cx="1526540" cy="551180"/>
          </a:xfrm>
          <a:custGeom>
            <a:avLst/>
            <a:gdLst/>
            <a:ahLst/>
            <a:cxnLst/>
            <a:rect l="l" t="t" r="r" b="b"/>
            <a:pathLst>
              <a:path w="1526539" h="551179">
                <a:moveTo>
                  <a:pt x="1435946" y="0"/>
                </a:moveTo>
                <a:lnTo>
                  <a:pt x="90311" y="0"/>
                </a:lnTo>
                <a:lnTo>
                  <a:pt x="55157" y="7097"/>
                </a:lnTo>
                <a:lnTo>
                  <a:pt x="26451" y="26451"/>
                </a:lnTo>
                <a:lnTo>
                  <a:pt x="7097" y="55157"/>
                </a:lnTo>
                <a:lnTo>
                  <a:pt x="0" y="90311"/>
                </a:lnTo>
                <a:lnTo>
                  <a:pt x="0" y="460586"/>
                </a:lnTo>
                <a:lnTo>
                  <a:pt x="7097" y="495739"/>
                </a:lnTo>
                <a:lnTo>
                  <a:pt x="26451" y="524446"/>
                </a:lnTo>
                <a:lnTo>
                  <a:pt x="55158" y="543800"/>
                </a:lnTo>
                <a:lnTo>
                  <a:pt x="90311" y="550897"/>
                </a:lnTo>
                <a:lnTo>
                  <a:pt x="1435946" y="550897"/>
                </a:lnTo>
                <a:lnTo>
                  <a:pt x="1471099" y="543800"/>
                </a:lnTo>
                <a:lnTo>
                  <a:pt x="1499806" y="524446"/>
                </a:lnTo>
                <a:lnTo>
                  <a:pt x="1519160" y="495739"/>
                </a:lnTo>
                <a:lnTo>
                  <a:pt x="1526257" y="460586"/>
                </a:lnTo>
                <a:lnTo>
                  <a:pt x="1526257" y="90311"/>
                </a:lnTo>
                <a:lnTo>
                  <a:pt x="1519160" y="55157"/>
                </a:lnTo>
                <a:lnTo>
                  <a:pt x="1499806" y="26451"/>
                </a:lnTo>
                <a:lnTo>
                  <a:pt x="1471099" y="7097"/>
                </a:lnTo>
                <a:lnTo>
                  <a:pt x="1435946" y="0"/>
                </a:lnTo>
                <a:close/>
              </a:path>
            </a:pathLst>
          </a:custGeom>
          <a:solidFill>
            <a:srgbClr val="13D8D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737213" y="8335714"/>
            <a:ext cx="1526540" cy="551180"/>
          </a:xfrm>
          <a:custGeom>
            <a:avLst/>
            <a:gdLst/>
            <a:ahLst/>
            <a:cxnLst/>
            <a:rect l="l" t="t" r="r" b="b"/>
            <a:pathLst>
              <a:path w="1526540" h="551179">
                <a:moveTo>
                  <a:pt x="1435946" y="0"/>
                </a:moveTo>
                <a:lnTo>
                  <a:pt x="90311" y="0"/>
                </a:lnTo>
                <a:lnTo>
                  <a:pt x="55157" y="7097"/>
                </a:lnTo>
                <a:lnTo>
                  <a:pt x="26451" y="26451"/>
                </a:lnTo>
                <a:lnTo>
                  <a:pt x="7097" y="55157"/>
                </a:lnTo>
                <a:lnTo>
                  <a:pt x="0" y="90311"/>
                </a:lnTo>
                <a:lnTo>
                  <a:pt x="0" y="460586"/>
                </a:lnTo>
                <a:lnTo>
                  <a:pt x="7097" y="495739"/>
                </a:lnTo>
                <a:lnTo>
                  <a:pt x="26451" y="524446"/>
                </a:lnTo>
                <a:lnTo>
                  <a:pt x="55158" y="543800"/>
                </a:lnTo>
                <a:lnTo>
                  <a:pt x="90311" y="550897"/>
                </a:lnTo>
                <a:lnTo>
                  <a:pt x="1435946" y="550897"/>
                </a:lnTo>
                <a:lnTo>
                  <a:pt x="1471099" y="543800"/>
                </a:lnTo>
                <a:lnTo>
                  <a:pt x="1499806" y="524446"/>
                </a:lnTo>
                <a:lnTo>
                  <a:pt x="1519160" y="495739"/>
                </a:lnTo>
                <a:lnTo>
                  <a:pt x="1526257" y="460586"/>
                </a:lnTo>
                <a:lnTo>
                  <a:pt x="1526257" y="90311"/>
                </a:lnTo>
                <a:lnTo>
                  <a:pt x="1519160" y="55157"/>
                </a:lnTo>
                <a:lnTo>
                  <a:pt x="1499806" y="26451"/>
                </a:lnTo>
                <a:lnTo>
                  <a:pt x="1471099" y="7097"/>
                </a:lnTo>
                <a:lnTo>
                  <a:pt x="1435946" y="0"/>
                </a:lnTo>
                <a:close/>
              </a:path>
            </a:pathLst>
          </a:custGeom>
          <a:solidFill>
            <a:srgbClr val="87E5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147083" y="8500310"/>
            <a:ext cx="774700" cy="201295"/>
          </a:xfrm>
          <a:custGeom>
            <a:avLst/>
            <a:gdLst/>
            <a:ahLst/>
            <a:cxnLst/>
            <a:rect l="l" t="t" r="r" b="b"/>
            <a:pathLst>
              <a:path w="774700" h="201295">
                <a:moveTo>
                  <a:pt x="125496" y="3034"/>
                </a:moveTo>
                <a:lnTo>
                  <a:pt x="98403" y="3034"/>
                </a:lnTo>
                <a:lnTo>
                  <a:pt x="98403" y="191604"/>
                </a:lnTo>
                <a:lnTo>
                  <a:pt x="125496" y="191604"/>
                </a:lnTo>
                <a:lnTo>
                  <a:pt x="125496" y="96018"/>
                </a:lnTo>
                <a:lnTo>
                  <a:pt x="109890" y="96018"/>
                </a:lnTo>
                <a:lnTo>
                  <a:pt x="109890" y="72826"/>
                </a:lnTo>
                <a:lnTo>
                  <a:pt x="125496" y="72826"/>
                </a:lnTo>
                <a:lnTo>
                  <a:pt x="125496" y="3034"/>
                </a:lnTo>
                <a:close/>
              </a:path>
              <a:path w="774700" h="201295">
                <a:moveTo>
                  <a:pt x="79329" y="20590"/>
                </a:moveTo>
                <a:lnTo>
                  <a:pt x="0" y="20590"/>
                </a:lnTo>
                <a:lnTo>
                  <a:pt x="0" y="150638"/>
                </a:lnTo>
                <a:lnTo>
                  <a:pt x="79329" y="150638"/>
                </a:lnTo>
                <a:lnTo>
                  <a:pt x="79329" y="128097"/>
                </a:lnTo>
                <a:lnTo>
                  <a:pt x="26876" y="128097"/>
                </a:lnTo>
                <a:lnTo>
                  <a:pt x="26876" y="43132"/>
                </a:lnTo>
                <a:lnTo>
                  <a:pt x="79329" y="43132"/>
                </a:lnTo>
                <a:lnTo>
                  <a:pt x="79329" y="20590"/>
                </a:lnTo>
                <a:close/>
              </a:path>
              <a:path w="774700" h="201295">
                <a:moveTo>
                  <a:pt x="79329" y="43132"/>
                </a:moveTo>
                <a:lnTo>
                  <a:pt x="52452" y="43132"/>
                </a:lnTo>
                <a:lnTo>
                  <a:pt x="52452" y="128097"/>
                </a:lnTo>
                <a:lnTo>
                  <a:pt x="79329" y="128097"/>
                </a:lnTo>
                <a:lnTo>
                  <a:pt x="79329" y="96018"/>
                </a:lnTo>
                <a:lnTo>
                  <a:pt x="64807" y="96018"/>
                </a:lnTo>
                <a:lnTo>
                  <a:pt x="64807" y="72826"/>
                </a:lnTo>
                <a:lnTo>
                  <a:pt x="79329" y="72826"/>
                </a:lnTo>
                <a:lnTo>
                  <a:pt x="79329" y="43132"/>
                </a:lnTo>
                <a:close/>
              </a:path>
              <a:path w="774700" h="201295">
                <a:moveTo>
                  <a:pt x="79329" y="72826"/>
                </a:moveTo>
                <a:lnTo>
                  <a:pt x="64807" y="72826"/>
                </a:lnTo>
                <a:lnTo>
                  <a:pt x="64807" y="96018"/>
                </a:lnTo>
                <a:lnTo>
                  <a:pt x="79329" y="96018"/>
                </a:lnTo>
                <a:lnTo>
                  <a:pt x="79329" y="72826"/>
                </a:lnTo>
                <a:close/>
              </a:path>
              <a:path w="774700" h="201295">
                <a:moveTo>
                  <a:pt x="98403" y="72826"/>
                </a:moveTo>
                <a:lnTo>
                  <a:pt x="79329" y="72826"/>
                </a:lnTo>
                <a:lnTo>
                  <a:pt x="79329" y="96018"/>
                </a:lnTo>
                <a:lnTo>
                  <a:pt x="98403" y="96018"/>
                </a:lnTo>
                <a:lnTo>
                  <a:pt x="98403" y="72826"/>
                </a:lnTo>
                <a:close/>
              </a:path>
              <a:path w="774700" h="201295">
                <a:moveTo>
                  <a:pt x="125496" y="72826"/>
                </a:moveTo>
                <a:lnTo>
                  <a:pt x="109890" y="72826"/>
                </a:lnTo>
                <a:lnTo>
                  <a:pt x="109890" y="96018"/>
                </a:lnTo>
                <a:lnTo>
                  <a:pt x="125496" y="96018"/>
                </a:lnTo>
                <a:lnTo>
                  <a:pt x="125496" y="72826"/>
                </a:lnTo>
                <a:close/>
              </a:path>
              <a:path w="774700" h="201295">
                <a:moveTo>
                  <a:pt x="166894" y="0"/>
                </a:moveTo>
                <a:lnTo>
                  <a:pt x="139368" y="0"/>
                </a:lnTo>
                <a:lnTo>
                  <a:pt x="139368" y="200707"/>
                </a:lnTo>
                <a:lnTo>
                  <a:pt x="166894" y="200707"/>
                </a:lnTo>
                <a:lnTo>
                  <a:pt x="166894" y="0"/>
                </a:lnTo>
                <a:close/>
              </a:path>
              <a:path w="774700" h="201295">
                <a:moveTo>
                  <a:pt x="360649" y="216"/>
                </a:moveTo>
                <a:lnTo>
                  <a:pt x="331605" y="216"/>
                </a:lnTo>
                <a:lnTo>
                  <a:pt x="331605" y="144353"/>
                </a:lnTo>
                <a:lnTo>
                  <a:pt x="360649" y="144353"/>
                </a:lnTo>
                <a:lnTo>
                  <a:pt x="360649" y="216"/>
                </a:lnTo>
                <a:close/>
              </a:path>
              <a:path w="774700" h="201295">
                <a:moveTo>
                  <a:pt x="255744" y="129831"/>
                </a:moveTo>
                <a:lnTo>
                  <a:pt x="226916" y="129831"/>
                </a:lnTo>
                <a:lnTo>
                  <a:pt x="226916" y="197239"/>
                </a:lnTo>
                <a:lnTo>
                  <a:pt x="365634" y="197239"/>
                </a:lnTo>
                <a:lnTo>
                  <a:pt x="365634" y="183584"/>
                </a:lnTo>
                <a:lnTo>
                  <a:pt x="255744" y="183584"/>
                </a:lnTo>
                <a:lnTo>
                  <a:pt x="255744" y="129831"/>
                </a:lnTo>
                <a:close/>
              </a:path>
              <a:path w="774700" h="201295">
                <a:moveTo>
                  <a:pt x="365634" y="174264"/>
                </a:moveTo>
                <a:lnTo>
                  <a:pt x="255744" y="174264"/>
                </a:lnTo>
                <a:lnTo>
                  <a:pt x="255744" y="183584"/>
                </a:lnTo>
                <a:lnTo>
                  <a:pt x="365634" y="183584"/>
                </a:lnTo>
                <a:lnTo>
                  <a:pt x="365634" y="174264"/>
                </a:lnTo>
                <a:close/>
              </a:path>
              <a:path w="774700" h="201295">
                <a:moveTo>
                  <a:pt x="251409" y="12788"/>
                </a:moveTo>
                <a:lnTo>
                  <a:pt x="229890" y="16570"/>
                </a:lnTo>
                <a:lnTo>
                  <a:pt x="212557" y="27120"/>
                </a:lnTo>
                <a:lnTo>
                  <a:pt x="200995" y="43237"/>
                </a:lnTo>
                <a:lnTo>
                  <a:pt x="196789" y="63723"/>
                </a:lnTo>
                <a:lnTo>
                  <a:pt x="200995" y="84118"/>
                </a:lnTo>
                <a:lnTo>
                  <a:pt x="212557" y="100245"/>
                </a:lnTo>
                <a:lnTo>
                  <a:pt x="229890" y="110845"/>
                </a:lnTo>
                <a:lnTo>
                  <a:pt x="251409" y="114658"/>
                </a:lnTo>
                <a:lnTo>
                  <a:pt x="272894" y="110845"/>
                </a:lnTo>
                <a:lnTo>
                  <a:pt x="290152" y="100245"/>
                </a:lnTo>
                <a:lnTo>
                  <a:pt x="297794" y="89516"/>
                </a:lnTo>
                <a:lnTo>
                  <a:pt x="251409" y="89516"/>
                </a:lnTo>
                <a:lnTo>
                  <a:pt x="240968" y="87772"/>
                </a:lnTo>
                <a:lnTo>
                  <a:pt x="232579" y="82715"/>
                </a:lnTo>
                <a:lnTo>
                  <a:pt x="226994" y="74611"/>
                </a:lnTo>
                <a:lnTo>
                  <a:pt x="224966" y="63723"/>
                </a:lnTo>
                <a:lnTo>
                  <a:pt x="226994" y="52710"/>
                </a:lnTo>
                <a:lnTo>
                  <a:pt x="232579" y="44541"/>
                </a:lnTo>
                <a:lnTo>
                  <a:pt x="240968" y="39461"/>
                </a:lnTo>
                <a:lnTo>
                  <a:pt x="251409" y="37713"/>
                </a:lnTo>
                <a:lnTo>
                  <a:pt x="297703" y="37713"/>
                </a:lnTo>
                <a:lnTo>
                  <a:pt x="290152" y="27120"/>
                </a:lnTo>
                <a:lnTo>
                  <a:pt x="272894" y="16570"/>
                </a:lnTo>
                <a:lnTo>
                  <a:pt x="251409" y="12788"/>
                </a:lnTo>
                <a:close/>
              </a:path>
              <a:path w="774700" h="201295">
                <a:moveTo>
                  <a:pt x="297703" y="37713"/>
                </a:moveTo>
                <a:lnTo>
                  <a:pt x="251409" y="37713"/>
                </a:lnTo>
                <a:lnTo>
                  <a:pt x="261725" y="39461"/>
                </a:lnTo>
                <a:lnTo>
                  <a:pt x="270049" y="44541"/>
                </a:lnTo>
                <a:lnTo>
                  <a:pt x="275610" y="52710"/>
                </a:lnTo>
                <a:lnTo>
                  <a:pt x="277635" y="63723"/>
                </a:lnTo>
                <a:lnTo>
                  <a:pt x="275610" y="74611"/>
                </a:lnTo>
                <a:lnTo>
                  <a:pt x="270049" y="82715"/>
                </a:lnTo>
                <a:lnTo>
                  <a:pt x="261725" y="87772"/>
                </a:lnTo>
                <a:lnTo>
                  <a:pt x="251409" y="89516"/>
                </a:lnTo>
                <a:lnTo>
                  <a:pt x="297794" y="89516"/>
                </a:lnTo>
                <a:lnTo>
                  <a:pt x="301640" y="84118"/>
                </a:lnTo>
                <a:lnTo>
                  <a:pt x="305812" y="63723"/>
                </a:lnTo>
                <a:lnTo>
                  <a:pt x="301640" y="43237"/>
                </a:lnTo>
                <a:lnTo>
                  <a:pt x="297703" y="37713"/>
                </a:lnTo>
                <a:close/>
              </a:path>
              <a:path w="774700" h="201295">
                <a:moveTo>
                  <a:pt x="483961" y="9970"/>
                </a:moveTo>
                <a:lnTo>
                  <a:pt x="454412" y="14139"/>
                </a:lnTo>
                <a:lnTo>
                  <a:pt x="430614" y="25928"/>
                </a:lnTo>
                <a:lnTo>
                  <a:pt x="414741" y="44260"/>
                </a:lnTo>
                <a:lnTo>
                  <a:pt x="408967" y="68058"/>
                </a:lnTo>
                <a:lnTo>
                  <a:pt x="414741" y="91948"/>
                </a:lnTo>
                <a:lnTo>
                  <a:pt x="430614" y="110269"/>
                </a:lnTo>
                <a:lnTo>
                  <a:pt x="454412" y="122008"/>
                </a:lnTo>
                <a:lnTo>
                  <a:pt x="483961" y="126146"/>
                </a:lnTo>
                <a:lnTo>
                  <a:pt x="513510" y="122008"/>
                </a:lnTo>
                <a:lnTo>
                  <a:pt x="537308" y="110269"/>
                </a:lnTo>
                <a:lnTo>
                  <a:pt x="544021" y="102521"/>
                </a:lnTo>
                <a:lnTo>
                  <a:pt x="483961" y="102521"/>
                </a:lnTo>
                <a:lnTo>
                  <a:pt x="465124" y="100153"/>
                </a:lnTo>
                <a:lnTo>
                  <a:pt x="450311" y="93336"/>
                </a:lnTo>
                <a:lnTo>
                  <a:pt x="440618" y="82495"/>
                </a:lnTo>
                <a:lnTo>
                  <a:pt x="437144" y="68058"/>
                </a:lnTo>
                <a:lnTo>
                  <a:pt x="440618" y="53495"/>
                </a:lnTo>
                <a:lnTo>
                  <a:pt x="450311" y="42590"/>
                </a:lnTo>
                <a:lnTo>
                  <a:pt x="465124" y="35749"/>
                </a:lnTo>
                <a:lnTo>
                  <a:pt x="483961" y="33378"/>
                </a:lnTo>
                <a:lnTo>
                  <a:pt x="543759" y="33378"/>
                </a:lnTo>
                <a:lnTo>
                  <a:pt x="537308" y="25928"/>
                </a:lnTo>
                <a:lnTo>
                  <a:pt x="513510" y="14139"/>
                </a:lnTo>
                <a:lnTo>
                  <a:pt x="483961" y="9970"/>
                </a:lnTo>
                <a:close/>
              </a:path>
              <a:path w="774700" h="201295">
                <a:moveTo>
                  <a:pt x="543759" y="33378"/>
                </a:moveTo>
                <a:lnTo>
                  <a:pt x="483961" y="33378"/>
                </a:lnTo>
                <a:lnTo>
                  <a:pt x="502798" y="35749"/>
                </a:lnTo>
                <a:lnTo>
                  <a:pt x="517611" y="42590"/>
                </a:lnTo>
                <a:lnTo>
                  <a:pt x="527304" y="53495"/>
                </a:lnTo>
                <a:lnTo>
                  <a:pt x="530778" y="68058"/>
                </a:lnTo>
                <a:lnTo>
                  <a:pt x="527304" y="82495"/>
                </a:lnTo>
                <a:lnTo>
                  <a:pt x="517611" y="93336"/>
                </a:lnTo>
                <a:lnTo>
                  <a:pt x="502798" y="100153"/>
                </a:lnTo>
                <a:lnTo>
                  <a:pt x="483961" y="102521"/>
                </a:lnTo>
                <a:lnTo>
                  <a:pt x="544021" y="102521"/>
                </a:lnTo>
                <a:lnTo>
                  <a:pt x="553181" y="91948"/>
                </a:lnTo>
                <a:lnTo>
                  <a:pt x="558955" y="68058"/>
                </a:lnTo>
                <a:lnTo>
                  <a:pt x="553181" y="44260"/>
                </a:lnTo>
                <a:lnTo>
                  <a:pt x="543759" y="33378"/>
                </a:lnTo>
                <a:close/>
              </a:path>
              <a:path w="774700" h="201295">
                <a:moveTo>
                  <a:pt x="574995" y="153023"/>
                </a:moveTo>
                <a:lnTo>
                  <a:pt x="393361" y="153023"/>
                </a:lnTo>
                <a:lnTo>
                  <a:pt x="393361" y="176648"/>
                </a:lnTo>
                <a:lnTo>
                  <a:pt x="574995" y="176648"/>
                </a:lnTo>
                <a:lnTo>
                  <a:pt x="574995" y="153023"/>
                </a:lnTo>
                <a:close/>
              </a:path>
              <a:path w="774700" h="201295">
                <a:moveTo>
                  <a:pt x="668829" y="155190"/>
                </a:moveTo>
                <a:lnTo>
                  <a:pt x="592751" y="155190"/>
                </a:lnTo>
                <a:lnTo>
                  <a:pt x="592751" y="178599"/>
                </a:lnTo>
                <a:lnTo>
                  <a:pt x="774385" y="178599"/>
                </a:lnTo>
                <a:lnTo>
                  <a:pt x="774385" y="164727"/>
                </a:lnTo>
                <a:lnTo>
                  <a:pt x="668829" y="164727"/>
                </a:lnTo>
                <a:lnTo>
                  <a:pt x="668829" y="155190"/>
                </a:lnTo>
                <a:close/>
              </a:path>
              <a:path w="774700" h="201295">
                <a:moveTo>
                  <a:pt x="697656" y="117259"/>
                </a:moveTo>
                <a:lnTo>
                  <a:pt x="668829" y="117259"/>
                </a:lnTo>
                <a:lnTo>
                  <a:pt x="668829" y="164727"/>
                </a:lnTo>
                <a:lnTo>
                  <a:pt x="697656" y="164727"/>
                </a:lnTo>
                <a:lnTo>
                  <a:pt x="697656" y="117259"/>
                </a:lnTo>
                <a:close/>
              </a:path>
              <a:path w="774700" h="201295">
                <a:moveTo>
                  <a:pt x="774385" y="155190"/>
                </a:moveTo>
                <a:lnTo>
                  <a:pt x="697656" y="155190"/>
                </a:lnTo>
                <a:lnTo>
                  <a:pt x="697656" y="164727"/>
                </a:lnTo>
                <a:lnTo>
                  <a:pt x="774385" y="164727"/>
                </a:lnTo>
                <a:lnTo>
                  <a:pt x="774385" y="155190"/>
                </a:lnTo>
                <a:close/>
              </a:path>
              <a:path w="774700" h="201295">
                <a:moveTo>
                  <a:pt x="754010" y="13004"/>
                </a:moveTo>
                <a:lnTo>
                  <a:pt x="613125" y="13004"/>
                </a:lnTo>
                <a:lnTo>
                  <a:pt x="613125" y="35763"/>
                </a:lnTo>
                <a:lnTo>
                  <a:pt x="725400" y="35763"/>
                </a:lnTo>
                <a:lnTo>
                  <a:pt x="725400" y="57221"/>
                </a:lnTo>
                <a:lnTo>
                  <a:pt x="613559" y="57221"/>
                </a:lnTo>
                <a:lnTo>
                  <a:pt x="613559" y="125279"/>
                </a:lnTo>
                <a:lnTo>
                  <a:pt x="668829" y="125279"/>
                </a:lnTo>
                <a:lnTo>
                  <a:pt x="668829" y="117259"/>
                </a:lnTo>
                <a:lnTo>
                  <a:pt x="758562" y="117259"/>
                </a:lnTo>
                <a:lnTo>
                  <a:pt x="758562" y="113575"/>
                </a:lnTo>
                <a:lnTo>
                  <a:pt x="642169" y="113575"/>
                </a:lnTo>
                <a:lnTo>
                  <a:pt x="642169" y="79762"/>
                </a:lnTo>
                <a:lnTo>
                  <a:pt x="754010" y="79762"/>
                </a:lnTo>
                <a:lnTo>
                  <a:pt x="754010" y="13004"/>
                </a:lnTo>
                <a:close/>
              </a:path>
              <a:path w="774700" h="201295">
                <a:moveTo>
                  <a:pt x="758562" y="117259"/>
                </a:moveTo>
                <a:lnTo>
                  <a:pt x="697656" y="117259"/>
                </a:lnTo>
                <a:lnTo>
                  <a:pt x="697656" y="125279"/>
                </a:lnTo>
                <a:lnTo>
                  <a:pt x="758562" y="125279"/>
                </a:lnTo>
                <a:lnTo>
                  <a:pt x="758562" y="117259"/>
                </a:lnTo>
                <a:close/>
              </a:path>
              <a:path w="774700" h="201295">
                <a:moveTo>
                  <a:pt x="758562" y="102087"/>
                </a:moveTo>
                <a:lnTo>
                  <a:pt x="642169" y="102087"/>
                </a:lnTo>
                <a:lnTo>
                  <a:pt x="642169" y="113575"/>
                </a:lnTo>
                <a:lnTo>
                  <a:pt x="758562" y="113575"/>
                </a:lnTo>
                <a:lnTo>
                  <a:pt x="758562" y="10208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020902" y="8500093"/>
            <a:ext cx="958850" cy="201930"/>
          </a:xfrm>
          <a:custGeom>
            <a:avLst/>
            <a:gdLst/>
            <a:ahLst/>
            <a:cxnLst/>
            <a:rect l="l" t="t" r="r" b="b"/>
            <a:pathLst>
              <a:path w="958850" h="201929">
                <a:moveTo>
                  <a:pt x="160826" y="0"/>
                </a:moveTo>
                <a:lnTo>
                  <a:pt x="131781" y="0"/>
                </a:lnTo>
                <a:lnTo>
                  <a:pt x="131781" y="201357"/>
                </a:lnTo>
                <a:lnTo>
                  <a:pt x="160826" y="201357"/>
                </a:lnTo>
                <a:lnTo>
                  <a:pt x="160826" y="0"/>
                </a:lnTo>
                <a:close/>
              </a:path>
              <a:path w="958850" h="201929">
                <a:moveTo>
                  <a:pt x="52669" y="14088"/>
                </a:moveTo>
                <a:lnTo>
                  <a:pt x="31638" y="19107"/>
                </a:lnTo>
                <a:lnTo>
                  <a:pt x="14955" y="33433"/>
                </a:lnTo>
                <a:lnTo>
                  <a:pt x="3962" y="55968"/>
                </a:lnTo>
                <a:lnTo>
                  <a:pt x="0" y="85614"/>
                </a:lnTo>
                <a:lnTo>
                  <a:pt x="3962" y="115512"/>
                </a:lnTo>
                <a:lnTo>
                  <a:pt x="14955" y="138176"/>
                </a:lnTo>
                <a:lnTo>
                  <a:pt x="31638" y="152549"/>
                </a:lnTo>
                <a:lnTo>
                  <a:pt x="52669" y="157574"/>
                </a:lnTo>
                <a:lnTo>
                  <a:pt x="73700" y="152549"/>
                </a:lnTo>
                <a:lnTo>
                  <a:pt x="90383" y="138176"/>
                </a:lnTo>
                <a:lnTo>
                  <a:pt x="93589" y="131565"/>
                </a:lnTo>
                <a:lnTo>
                  <a:pt x="52669" y="131565"/>
                </a:lnTo>
                <a:lnTo>
                  <a:pt x="42431" y="128591"/>
                </a:lnTo>
                <a:lnTo>
                  <a:pt x="34489" y="119806"/>
                </a:lnTo>
                <a:lnTo>
                  <a:pt x="29352" y="105413"/>
                </a:lnTo>
                <a:lnTo>
                  <a:pt x="27526" y="85614"/>
                </a:lnTo>
                <a:lnTo>
                  <a:pt x="29352" y="66100"/>
                </a:lnTo>
                <a:lnTo>
                  <a:pt x="34489" y="51910"/>
                </a:lnTo>
                <a:lnTo>
                  <a:pt x="42431" y="43247"/>
                </a:lnTo>
                <a:lnTo>
                  <a:pt x="52669" y="40314"/>
                </a:lnTo>
                <a:lnTo>
                  <a:pt x="93740" y="40314"/>
                </a:lnTo>
                <a:lnTo>
                  <a:pt x="90383" y="33433"/>
                </a:lnTo>
                <a:lnTo>
                  <a:pt x="73700" y="19107"/>
                </a:lnTo>
                <a:lnTo>
                  <a:pt x="52669" y="14088"/>
                </a:lnTo>
                <a:close/>
              </a:path>
              <a:path w="958850" h="201929">
                <a:moveTo>
                  <a:pt x="93740" y="40314"/>
                </a:moveTo>
                <a:lnTo>
                  <a:pt x="52669" y="40314"/>
                </a:lnTo>
                <a:lnTo>
                  <a:pt x="62873" y="43247"/>
                </a:lnTo>
                <a:lnTo>
                  <a:pt x="70740" y="51910"/>
                </a:lnTo>
                <a:lnTo>
                  <a:pt x="75803" y="66100"/>
                </a:lnTo>
                <a:lnTo>
                  <a:pt x="77595" y="85614"/>
                </a:lnTo>
                <a:lnTo>
                  <a:pt x="75803" y="105413"/>
                </a:lnTo>
                <a:lnTo>
                  <a:pt x="70740" y="119806"/>
                </a:lnTo>
                <a:lnTo>
                  <a:pt x="62873" y="128591"/>
                </a:lnTo>
                <a:lnTo>
                  <a:pt x="52669" y="131565"/>
                </a:lnTo>
                <a:lnTo>
                  <a:pt x="93589" y="131565"/>
                </a:lnTo>
                <a:lnTo>
                  <a:pt x="101376" y="115512"/>
                </a:lnTo>
                <a:lnTo>
                  <a:pt x="105338" y="85614"/>
                </a:lnTo>
                <a:lnTo>
                  <a:pt x="101376" y="55968"/>
                </a:lnTo>
                <a:lnTo>
                  <a:pt x="93740" y="40314"/>
                </a:lnTo>
                <a:close/>
              </a:path>
              <a:path w="958850" h="201929">
                <a:moveTo>
                  <a:pt x="257911" y="134382"/>
                </a:moveTo>
                <a:lnTo>
                  <a:pt x="229084" y="134382"/>
                </a:lnTo>
                <a:lnTo>
                  <a:pt x="229084" y="197456"/>
                </a:lnTo>
                <a:lnTo>
                  <a:pt x="366068" y="197456"/>
                </a:lnTo>
                <a:lnTo>
                  <a:pt x="366068" y="188136"/>
                </a:lnTo>
                <a:lnTo>
                  <a:pt x="257911" y="188136"/>
                </a:lnTo>
                <a:lnTo>
                  <a:pt x="257911" y="134382"/>
                </a:lnTo>
                <a:close/>
              </a:path>
              <a:path w="958850" h="201929">
                <a:moveTo>
                  <a:pt x="366068" y="174481"/>
                </a:moveTo>
                <a:lnTo>
                  <a:pt x="257911" y="174481"/>
                </a:lnTo>
                <a:lnTo>
                  <a:pt x="257911" y="188136"/>
                </a:lnTo>
                <a:lnTo>
                  <a:pt x="366068" y="188136"/>
                </a:lnTo>
                <a:lnTo>
                  <a:pt x="366068" y="174481"/>
                </a:lnTo>
                <a:close/>
              </a:path>
              <a:path w="958850" h="201929">
                <a:moveTo>
                  <a:pt x="361516" y="433"/>
                </a:moveTo>
                <a:lnTo>
                  <a:pt x="332689" y="433"/>
                </a:lnTo>
                <a:lnTo>
                  <a:pt x="332689" y="146737"/>
                </a:lnTo>
                <a:lnTo>
                  <a:pt x="361516" y="146737"/>
                </a:lnTo>
                <a:lnTo>
                  <a:pt x="361516" y="75211"/>
                </a:lnTo>
                <a:lnTo>
                  <a:pt x="347861" y="75211"/>
                </a:lnTo>
                <a:lnTo>
                  <a:pt x="347861" y="52019"/>
                </a:lnTo>
                <a:lnTo>
                  <a:pt x="361516" y="52019"/>
                </a:lnTo>
                <a:lnTo>
                  <a:pt x="361516" y="433"/>
                </a:lnTo>
                <a:close/>
              </a:path>
              <a:path w="958850" h="201929">
                <a:moveTo>
                  <a:pt x="245990" y="26659"/>
                </a:moveTo>
                <a:lnTo>
                  <a:pt x="239921" y="26659"/>
                </a:lnTo>
                <a:lnTo>
                  <a:pt x="239921" y="39231"/>
                </a:lnTo>
                <a:lnTo>
                  <a:pt x="237168" y="58159"/>
                </a:lnTo>
                <a:lnTo>
                  <a:pt x="228623" y="75888"/>
                </a:lnTo>
                <a:lnTo>
                  <a:pt x="213861" y="90894"/>
                </a:lnTo>
                <a:lnTo>
                  <a:pt x="192454" y="101654"/>
                </a:lnTo>
                <a:lnTo>
                  <a:pt x="206976" y="124629"/>
                </a:lnTo>
                <a:lnTo>
                  <a:pt x="232057" y="111194"/>
                </a:lnTo>
                <a:lnTo>
                  <a:pt x="249621" y="91277"/>
                </a:lnTo>
                <a:lnTo>
                  <a:pt x="254920" y="78660"/>
                </a:lnTo>
                <a:lnTo>
                  <a:pt x="249248" y="65315"/>
                </a:lnTo>
                <a:lnTo>
                  <a:pt x="245990" y="39231"/>
                </a:lnTo>
                <a:lnTo>
                  <a:pt x="245990" y="26659"/>
                </a:lnTo>
                <a:close/>
              </a:path>
              <a:path w="958850" h="201929">
                <a:moveTo>
                  <a:pt x="269182" y="26659"/>
                </a:moveTo>
                <a:lnTo>
                  <a:pt x="263330" y="26659"/>
                </a:lnTo>
                <a:lnTo>
                  <a:pt x="263330" y="39231"/>
                </a:lnTo>
                <a:lnTo>
                  <a:pt x="259950" y="66686"/>
                </a:lnTo>
                <a:lnTo>
                  <a:pt x="254920" y="78660"/>
                </a:lnTo>
                <a:lnTo>
                  <a:pt x="259212" y="88757"/>
                </a:lnTo>
                <a:lnTo>
                  <a:pt x="276165" y="107811"/>
                </a:lnTo>
                <a:lnTo>
                  <a:pt x="300393" y="120727"/>
                </a:lnTo>
                <a:lnTo>
                  <a:pt x="314482" y="98186"/>
                </a:lnTo>
                <a:lnTo>
                  <a:pt x="294054" y="87785"/>
                </a:lnTo>
                <a:lnTo>
                  <a:pt x="279965" y="73504"/>
                </a:lnTo>
                <a:lnTo>
                  <a:pt x="271810" y="56824"/>
                </a:lnTo>
                <a:lnTo>
                  <a:pt x="269182" y="39231"/>
                </a:lnTo>
                <a:lnTo>
                  <a:pt x="269182" y="26659"/>
                </a:lnTo>
                <a:close/>
              </a:path>
              <a:path w="958850" h="201929">
                <a:moveTo>
                  <a:pt x="263330" y="26659"/>
                </a:moveTo>
                <a:lnTo>
                  <a:pt x="245990" y="26659"/>
                </a:lnTo>
                <a:lnTo>
                  <a:pt x="245990" y="39231"/>
                </a:lnTo>
                <a:lnTo>
                  <a:pt x="249248" y="65315"/>
                </a:lnTo>
                <a:lnTo>
                  <a:pt x="254920" y="78660"/>
                </a:lnTo>
                <a:lnTo>
                  <a:pt x="259950" y="66686"/>
                </a:lnTo>
                <a:lnTo>
                  <a:pt x="263330" y="39231"/>
                </a:lnTo>
                <a:lnTo>
                  <a:pt x="263330" y="26659"/>
                </a:lnTo>
                <a:close/>
              </a:path>
              <a:path w="958850" h="201929">
                <a:moveTo>
                  <a:pt x="332689" y="52019"/>
                </a:moveTo>
                <a:lnTo>
                  <a:pt x="301044" y="52019"/>
                </a:lnTo>
                <a:lnTo>
                  <a:pt x="301044" y="75211"/>
                </a:lnTo>
                <a:lnTo>
                  <a:pt x="332689" y="75211"/>
                </a:lnTo>
                <a:lnTo>
                  <a:pt x="332689" y="52019"/>
                </a:lnTo>
                <a:close/>
              </a:path>
              <a:path w="958850" h="201929">
                <a:moveTo>
                  <a:pt x="361516" y="52019"/>
                </a:moveTo>
                <a:lnTo>
                  <a:pt x="347861" y="52019"/>
                </a:lnTo>
                <a:lnTo>
                  <a:pt x="347861" y="75211"/>
                </a:lnTo>
                <a:lnTo>
                  <a:pt x="361516" y="75211"/>
                </a:lnTo>
                <a:lnTo>
                  <a:pt x="361516" y="52019"/>
                </a:lnTo>
                <a:close/>
              </a:path>
              <a:path w="958850" h="201929">
                <a:moveTo>
                  <a:pt x="308196" y="13871"/>
                </a:moveTo>
                <a:lnTo>
                  <a:pt x="200256" y="13871"/>
                </a:lnTo>
                <a:lnTo>
                  <a:pt x="200256" y="36630"/>
                </a:lnTo>
                <a:lnTo>
                  <a:pt x="239921" y="36630"/>
                </a:lnTo>
                <a:lnTo>
                  <a:pt x="239921" y="26659"/>
                </a:lnTo>
                <a:lnTo>
                  <a:pt x="308196" y="26659"/>
                </a:lnTo>
                <a:lnTo>
                  <a:pt x="308196" y="13871"/>
                </a:lnTo>
                <a:close/>
              </a:path>
              <a:path w="958850" h="201929">
                <a:moveTo>
                  <a:pt x="308196" y="26659"/>
                </a:moveTo>
                <a:lnTo>
                  <a:pt x="269182" y="26659"/>
                </a:lnTo>
                <a:lnTo>
                  <a:pt x="269182" y="36630"/>
                </a:lnTo>
                <a:lnTo>
                  <a:pt x="308196" y="36630"/>
                </a:lnTo>
                <a:lnTo>
                  <a:pt x="308196" y="26659"/>
                </a:lnTo>
                <a:close/>
              </a:path>
              <a:path w="958850" h="201929">
                <a:moveTo>
                  <a:pt x="567192" y="216"/>
                </a:moveTo>
                <a:lnTo>
                  <a:pt x="539665" y="216"/>
                </a:lnTo>
                <a:lnTo>
                  <a:pt x="539665" y="200924"/>
                </a:lnTo>
                <a:lnTo>
                  <a:pt x="567192" y="200924"/>
                </a:lnTo>
                <a:lnTo>
                  <a:pt x="567192" y="216"/>
                </a:lnTo>
                <a:close/>
              </a:path>
              <a:path w="958850" h="201929">
                <a:moveTo>
                  <a:pt x="526877" y="4118"/>
                </a:moveTo>
                <a:lnTo>
                  <a:pt x="499783" y="4118"/>
                </a:lnTo>
                <a:lnTo>
                  <a:pt x="499783" y="191604"/>
                </a:lnTo>
                <a:lnTo>
                  <a:pt x="526877" y="191604"/>
                </a:lnTo>
                <a:lnTo>
                  <a:pt x="526877" y="98619"/>
                </a:lnTo>
                <a:lnTo>
                  <a:pt x="507803" y="98619"/>
                </a:lnTo>
                <a:lnTo>
                  <a:pt x="507803" y="73260"/>
                </a:lnTo>
                <a:lnTo>
                  <a:pt x="526877" y="73260"/>
                </a:lnTo>
                <a:lnTo>
                  <a:pt x="526877" y="4118"/>
                </a:lnTo>
                <a:close/>
              </a:path>
              <a:path w="958850" h="201929">
                <a:moveTo>
                  <a:pt x="406799" y="131877"/>
                </a:moveTo>
                <a:lnTo>
                  <a:pt x="390977" y="131998"/>
                </a:lnTo>
                <a:lnTo>
                  <a:pt x="394011" y="155407"/>
                </a:lnTo>
                <a:lnTo>
                  <a:pt x="415151" y="155200"/>
                </a:lnTo>
                <a:lnTo>
                  <a:pt x="439907" y="154242"/>
                </a:lnTo>
                <a:lnTo>
                  <a:pt x="465883" y="152024"/>
                </a:lnTo>
                <a:lnTo>
                  <a:pt x="490680" y="148038"/>
                </a:lnTo>
                <a:lnTo>
                  <a:pt x="489745" y="138067"/>
                </a:lnTo>
                <a:lnTo>
                  <a:pt x="406799" y="138067"/>
                </a:lnTo>
                <a:lnTo>
                  <a:pt x="406799" y="131877"/>
                </a:lnTo>
                <a:close/>
              </a:path>
              <a:path w="958850" h="201929">
                <a:moveTo>
                  <a:pt x="432592" y="131300"/>
                </a:moveTo>
                <a:lnTo>
                  <a:pt x="412590" y="131832"/>
                </a:lnTo>
                <a:lnTo>
                  <a:pt x="406799" y="131877"/>
                </a:lnTo>
                <a:lnTo>
                  <a:pt x="406799" y="138067"/>
                </a:lnTo>
                <a:lnTo>
                  <a:pt x="432592" y="138067"/>
                </a:lnTo>
                <a:lnTo>
                  <a:pt x="432592" y="131300"/>
                </a:lnTo>
                <a:close/>
              </a:path>
              <a:path w="958850" h="201929">
                <a:moveTo>
                  <a:pt x="447114" y="130652"/>
                </a:moveTo>
                <a:lnTo>
                  <a:pt x="437902" y="131158"/>
                </a:lnTo>
                <a:lnTo>
                  <a:pt x="432592" y="131300"/>
                </a:lnTo>
                <a:lnTo>
                  <a:pt x="432592" y="138067"/>
                </a:lnTo>
                <a:lnTo>
                  <a:pt x="447114" y="138067"/>
                </a:lnTo>
                <a:lnTo>
                  <a:pt x="447114" y="130652"/>
                </a:lnTo>
                <a:close/>
              </a:path>
              <a:path w="958850" h="201929">
                <a:moveTo>
                  <a:pt x="473124" y="128808"/>
                </a:moveTo>
                <a:lnTo>
                  <a:pt x="464190" y="129712"/>
                </a:lnTo>
                <a:lnTo>
                  <a:pt x="447114" y="130652"/>
                </a:lnTo>
                <a:lnTo>
                  <a:pt x="447114" y="138067"/>
                </a:lnTo>
                <a:lnTo>
                  <a:pt x="473124" y="138067"/>
                </a:lnTo>
                <a:lnTo>
                  <a:pt x="473124" y="128808"/>
                </a:lnTo>
                <a:close/>
              </a:path>
              <a:path w="958850" h="201929">
                <a:moveTo>
                  <a:pt x="488729" y="127230"/>
                </a:moveTo>
                <a:lnTo>
                  <a:pt x="473124" y="128808"/>
                </a:lnTo>
                <a:lnTo>
                  <a:pt x="473124" y="138067"/>
                </a:lnTo>
                <a:lnTo>
                  <a:pt x="489745" y="138067"/>
                </a:lnTo>
                <a:lnTo>
                  <a:pt x="488729" y="127230"/>
                </a:lnTo>
                <a:close/>
              </a:path>
              <a:path w="958850" h="201929">
                <a:moveTo>
                  <a:pt x="432592" y="37497"/>
                </a:moveTo>
                <a:lnTo>
                  <a:pt x="406799" y="37497"/>
                </a:lnTo>
                <a:lnTo>
                  <a:pt x="406799" y="131877"/>
                </a:lnTo>
                <a:lnTo>
                  <a:pt x="412590" y="131832"/>
                </a:lnTo>
                <a:lnTo>
                  <a:pt x="432592" y="131300"/>
                </a:lnTo>
                <a:lnTo>
                  <a:pt x="432592" y="37497"/>
                </a:lnTo>
                <a:close/>
              </a:path>
              <a:path w="958850" h="201929">
                <a:moveTo>
                  <a:pt x="473124" y="37497"/>
                </a:moveTo>
                <a:lnTo>
                  <a:pt x="447114" y="37497"/>
                </a:lnTo>
                <a:lnTo>
                  <a:pt x="447114" y="130652"/>
                </a:lnTo>
                <a:lnTo>
                  <a:pt x="464190" y="129712"/>
                </a:lnTo>
                <a:lnTo>
                  <a:pt x="473124" y="128808"/>
                </a:lnTo>
                <a:lnTo>
                  <a:pt x="473124" y="37497"/>
                </a:lnTo>
                <a:close/>
              </a:path>
              <a:path w="958850" h="201929">
                <a:moveTo>
                  <a:pt x="499783" y="73260"/>
                </a:moveTo>
                <a:lnTo>
                  <a:pt x="480927" y="73260"/>
                </a:lnTo>
                <a:lnTo>
                  <a:pt x="480927" y="98619"/>
                </a:lnTo>
                <a:lnTo>
                  <a:pt x="499783" y="98619"/>
                </a:lnTo>
                <a:lnTo>
                  <a:pt x="499783" y="73260"/>
                </a:lnTo>
                <a:close/>
              </a:path>
              <a:path w="958850" h="201929">
                <a:moveTo>
                  <a:pt x="526877" y="73260"/>
                </a:moveTo>
                <a:lnTo>
                  <a:pt x="507803" y="73260"/>
                </a:lnTo>
                <a:lnTo>
                  <a:pt x="507803" y="98619"/>
                </a:lnTo>
                <a:lnTo>
                  <a:pt x="526877" y="98619"/>
                </a:lnTo>
                <a:lnTo>
                  <a:pt x="526877" y="73260"/>
                </a:lnTo>
                <a:close/>
              </a:path>
              <a:path w="958850" h="201929">
                <a:moveTo>
                  <a:pt x="485695" y="22758"/>
                </a:moveTo>
                <a:lnTo>
                  <a:pt x="394445" y="22758"/>
                </a:lnTo>
                <a:lnTo>
                  <a:pt x="394445" y="45733"/>
                </a:lnTo>
                <a:lnTo>
                  <a:pt x="406799" y="45733"/>
                </a:lnTo>
                <a:lnTo>
                  <a:pt x="406799" y="37497"/>
                </a:lnTo>
                <a:lnTo>
                  <a:pt x="485695" y="37497"/>
                </a:lnTo>
                <a:lnTo>
                  <a:pt x="485695" y="22758"/>
                </a:lnTo>
                <a:close/>
              </a:path>
              <a:path w="958850" h="201929">
                <a:moveTo>
                  <a:pt x="447114" y="37497"/>
                </a:moveTo>
                <a:lnTo>
                  <a:pt x="432592" y="37497"/>
                </a:lnTo>
                <a:lnTo>
                  <a:pt x="432592" y="45733"/>
                </a:lnTo>
                <a:lnTo>
                  <a:pt x="447114" y="45733"/>
                </a:lnTo>
                <a:lnTo>
                  <a:pt x="447114" y="37497"/>
                </a:lnTo>
                <a:close/>
              </a:path>
              <a:path w="958850" h="201929">
                <a:moveTo>
                  <a:pt x="485695" y="37497"/>
                </a:moveTo>
                <a:lnTo>
                  <a:pt x="473124" y="37497"/>
                </a:lnTo>
                <a:lnTo>
                  <a:pt x="473124" y="45733"/>
                </a:lnTo>
                <a:lnTo>
                  <a:pt x="485695" y="45733"/>
                </a:lnTo>
                <a:lnTo>
                  <a:pt x="485695" y="37497"/>
                </a:lnTo>
                <a:close/>
              </a:path>
              <a:path w="958850" h="201929">
                <a:moveTo>
                  <a:pt x="758996" y="0"/>
                </a:moveTo>
                <a:lnTo>
                  <a:pt x="729952" y="0"/>
                </a:lnTo>
                <a:lnTo>
                  <a:pt x="729952" y="201357"/>
                </a:lnTo>
                <a:lnTo>
                  <a:pt x="758996" y="201357"/>
                </a:lnTo>
                <a:lnTo>
                  <a:pt x="758996" y="0"/>
                </a:lnTo>
                <a:close/>
              </a:path>
              <a:path w="958850" h="201929">
                <a:moveTo>
                  <a:pt x="650839" y="14088"/>
                </a:moveTo>
                <a:lnTo>
                  <a:pt x="629808" y="19107"/>
                </a:lnTo>
                <a:lnTo>
                  <a:pt x="613125" y="33433"/>
                </a:lnTo>
                <a:lnTo>
                  <a:pt x="602132" y="55968"/>
                </a:lnTo>
                <a:lnTo>
                  <a:pt x="598170" y="85614"/>
                </a:lnTo>
                <a:lnTo>
                  <a:pt x="602132" y="115512"/>
                </a:lnTo>
                <a:lnTo>
                  <a:pt x="613125" y="138176"/>
                </a:lnTo>
                <a:lnTo>
                  <a:pt x="629808" y="152549"/>
                </a:lnTo>
                <a:lnTo>
                  <a:pt x="650839" y="157574"/>
                </a:lnTo>
                <a:lnTo>
                  <a:pt x="671870" y="152549"/>
                </a:lnTo>
                <a:lnTo>
                  <a:pt x="688553" y="138176"/>
                </a:lnTo>
                <a:lnTo>
                  <a:pt x="691759" y="131565"/>
                </a:lnTo>
                <a:lnTo>
                  <a:pt x="650839" y="131565"/>
                </a:lnTo>
                <a:lnTo>
                  <a:pt x="640601" y="128591"/>
                </a:lnTo>
                <a:lnTo>
                  <a:pt x="632659" y="119806"/>
                </a:lnTo>
                <a:lnTo>
                  <a:pt x="627522" y="105413"/>
                </a:lnTo>
                <a:lnTo>
                  <a:pt x="625696" y="85614"/>
                </a:lnTo>
                <a:lnTo>
                  <a:pt x="627522" y="66100"/>
                </a:lnTo>
                <a:lnTo>
                  <a:pt x="632659" y="51910"/>
                </a:lnTo>
                <a:lnTo>
                  <a:pt x="640601" y="43247"/>
                </a:lnTo>
                <a:lnTo>
                  <a:pt x="650839" y="40314"/>
                </a:lnTo>
                <a:lnTo>
                  <a:pt x="691910" y="40314"/>
                </a:lnTo>
                <a:lnTo>
                  <a:pt x="688553" y="33433"/>
                </a:lnTo>
                <a:lnTo>
                  <a:pt x="671870" y="19107"/>
                </a:lnTo>
                <a:lnTo>
                  <a:pt x="650839" y="14088"/>
                </a:lnTo>
                <a:close/>
              </a:path>
              <a:path w="958850" h="201929">
                <a:moveTo>
                  <a:pt x="691910" y="40314"/>
                </a:moveTo>
                <a:lnTo>
                  <a:pt x="650839" y="40314"/>
                </a:lnTo>
                <a:lnTo>
                  <a:pt x="661043" y="43247"/>
                </a:lnTo>
                <a:lnTo>
                  <a:pt x="668910" y="51910"/>
                </a:lnTo>
                <a:lnTo>
                  <a:pt x="673973" y="66100"/>
                </a:lnTo>
                <a:lnTo>
                  <a:pt x="675765" y="85614"/>
                </a:lnTo>
                <a:lnTo>
                  <a:pt x="673973" y="105413"/>
                </a:lnTo>
                <a:lnTo>
                  <a:pt x="668910" y="119806"/>
                </a:lnTo>
                <a:lnTo>
                  <a:pt x="661043" y="128591"/>
                </a:lnTo>
                <a:lnTo>
                  <a:pt x="650839" y="131565"/>
                </a:lnTo>
                <a:lnTo>
                  <a:pt x="691759" y="131565"/>
                </a:lnTo>
                <a:lnTo>
                  <a:pt x="699546" y="115512"/>
                </a:lnTo>
                <a:lnTo>
                  <a:pt x="703508" y="85614"/>
                </a:lnTo>
                <a:lnTo>
                  <a:pt x="699546" y="55968"/>
                </a:lnTo>
                <a:lnTo>
                  <a:pt x="691910" y="40314"/>
                </a:lnTo>
                <a:close/>
              </a:path>
              <a:path w="958850" h="201929">
                <a:moveTo>
                  <a:pt x="846544" y="31861"/>
                </a:moveTo>
                <a:lnTo>
                  <a:pt x="840042" y="31861"/>
                </a:lnTo>
                <a:lnTo>
                  <a:pt x="840042" y="54403"/>
                </a:lnTo>
                <a:lnTo>
                  <a:pt x="836977" y="80101"/>
                </a:lnTo>
                <a:lnTo>
                  <a:pt x="827714" y="104580"/>
                </a:lnTo>
                <a:lnTo>
                  <a:pt x="812153" y="125482"/>
                </a:lnTo>
                <a:lnTo>
                  <a:pt x="790190" y="140451"/>
                </a:lnTo>
                <a:lnTo>
                  <a:pt x="806446" y="163210"/>
                </a:lnTo>
                <a:lnTo>
                  <a:pt x="831196" y="145508"/>
                </a:lnTo>
                <a:lnTo>
                  <a:pt x="848874" y="119779"/>
                </a:lnTo>
                <a:lnTo>
                  <a:pt x="855122" y="101393"/>
                </a:lnTo>
                <a:lnTo>
                  <a:pt x="850053" y="87145"/>
                </a:lnTo>
                <a:lnTo>
                  <a:pt x="846544" y="54403"/>
                </a:lnTo>
                <a:lnTo>
                  <a:pt x="846544" y="31861"/>
                </a:lnTo>
                <a:close/>
              </a:path>
              <a:path w="958850" h="201929">
                <a:moveTo>
                  <a:pt x="869303" y="31861"/>
                </a:moveTo>
                <a:lnTo>
                  <a:pt x="863017" y="31861"/>
                </a:lnTo>
                <a:lnTo>
                  <a:pt x="863017" y="54403"/>
                </a:lnTo>
                <a:lnTo>
                  <a:pt x="859481" y="88564"/>
                </a:lnTo>
                <a:lnTo>
                  <a:pt x="855122" y="101393"/>
                </a:lnTo>
                <a:lnTo>
                  <a:pt x="860633" y="116880"/>
                </a:lnTo>
                <a:lnTo>
                  <a:pt x="878365" y="141332"/>
                </a:lnTo>
                <a:lnTo>
                  <a:pt x="903332" y="158225"/>
                </a:lnTo>
                <a:lnTo>
                  <a:pt x="918938" y="135466"/>
                </a:lnTo>
                <a:lnTo>
                  <a:pt x="897009" y="121520"/>
                </a:lnTo>
                <a:lnTo>
                  <a:pt x="881522" y="101925"/>
                </a:lnTo>
                <a:lnTo>
                  <a:pt x="872334" y="78834"/>
                </a:lnTo>
                <a:lnTo>
                  <a:pt x="869303" y="54403"/>
                </a:lnTo>
                <a:lnTo>
                  <a:pt x="869303" y="31861"/>
                </a:lnTo>
                <a:close/>
              </a:path>
              <a:path w="958850" h="201929">
                <a:moveTo>
                  <a:pt x="863017" y="31861"/>
                </a:moveTo>
                <a:lnTo>
                  <a:pt x="846544" y="31861"/>
                </a:lnTo>
                <a:lnTo>
                  <a:pt x="846544" y="54403"/>
                </a:lnTo>
                <a:lnTo>
                  <a:pt x="850053" y="87145"/>
                </a:lnTo>
                <a:lnTo>
                  <a:pt x="855122" y="101393"/>
                </a:lnTo>
                <a:lnTo>
                  <a:pt x="859481" y="88564"/>
                </a:lnTo>
                <a:lnTo>
                  <a:pt x="863017" y="54403"/>
                </a:lnTo>
                <a:lnTo>
                  <a:pt x="863017" y="31861"/>
                </a:lnTo>
                <a:close/>
              </a:path>
              <a:path w="958850" h="201929">
                <a:moveTo>
                  <a:pt x="910701" y="19507"/>
                </a:moveTo>
                <a:lnTo>
                  <a:pt x="798210" y="19507"/>
                </a:lnTo>
                <a:lnTo>
                  <a:pt x="798210" y="43132"/>
                </a:lnTo>
                <a:lnTo>
                  <a:pt x="840042" y="43132"/>
                </a:lnTo>
                <a:lnTo>
                  <a:pt x="840042" y="31861"/>
                </a:lnTo>
                <a:lnTo>
                  <a:pt x="910701" y="31861"/>
                </a:lnTo>
                <a:lnTo>
                  <a:pt x="910701" y="19507"/>
                </a:lnTo>
                <a:close/>
              </a:path>
              <a:path w="958850" h="201929">
                <a:moveTo>
                  <a:pt x="910701" y="31861"/>
                </a:moveTo>
                <a:lnTo>
                  <a:pt x="869303" y="31861"/>
                </a:lnTo>
                <a:lnTo>
                  <a:pt x="869303" y="43132"/>
                </a:lnTo>
                <a:lnTo>
                  <a:pt x="910701" y="43132"/>
                </a:lnTo>
                <a:lnTo>
                  <a:pt x="910701" y="31861"/>
                </a:lnTo>
                <a:close/>
              </a:path>
              <a:path w="958850" h="201929">
                <a:moveTo>
                  <a:pt x="958385" y="216"/>
                </a:moveTo>
                <a:lnTo>
                  <a:pt x="929342" y="216"/>
                </a:lnTo>
                <a:lnTo>
                  <a:pt x="929342" y="200924"/>
                </a:lnTo>
                <a:lnTo>
                  <a:pt x="958385" y="200924"/>
                </a:lnTo>
                <a:lnTo>
                  <a:pt x="958385" y="21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62482" y="425132"/>
            <a:ext cx="2629698" cy="174117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558800" y="0"/>
            <a:ext cx="355600" cy="1041400"/>
          </a:xfrm>
          <a:custGeom>
            <a:avLst/>
            <a:gdLst/>
            <a:ahLst/>
            <a:cxnLst/>
            <a:rect l="l" t="t" r="r" b="b"/>
            <a:pathLst>
              <a:path w="355600" h="1041400">
                <a:moveTo>
                  <a:pt x="355600" y="0"/>
                </a:moveTo>
                <a:lnTo>
                  <a:pt x="0" y="0"/>
                </a:lnTo>
                <a:lnTo>
                  <a:pt x="0" y="1041400"/>
                </a:lnTo>
                <a:lnTo>
                  <a:pt x="355600" y="1041400"/>
                </a:lnTo>
                <a:lnTo>
                  <a:pt x="355600" y="0"/>
                </a:lnTo>
                <a:close/>
              </a:path>
            </a:pathLst>
          </a:custGeom>
          <a:solidFill>
            <a:srgbClr val="EDF8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51868" y="1630358"/>
            <a:ext cx="2887345" cy="644525"/>
          </a:xfrm>
          <a:custGeom>
            <a:avLst/>
            <a:gdLst/>
            <a:ahLst/>
            <a:cxnLst/>
            <a:rect l="l" t="t" r="r" b="b"/>
            <a:pathLst>
              <a:path w="2887345" h="644525">
                <a:moveTo>
                  <a:pt x="337512" y="0"/>
                </a:moveTo>
                <a:lnTo>
                  <a:pt x="276170" y="3276"/>
                </a:lnTo>
                <a:lnTo>
                  <a:pt x="220595" y="13107"/>
                </a:lnTo>
                <a:lnTo>
                  <a:pt x="170787" y="29491"/>
                </a:lnTo>
                <a:lnTo>
                  <a:pt x="126747" y="52429"/>
                </a:lnTo>
                <a:lnTo>
                  <a:pt x="88474" y="81920"/>
                </a:lnTo>
                <a:lnTo>
                  <a:pt x="56623" y="117572"/>
                </a:lnTo>
                <a:lnTo>
                  <a:pt x="31850" y="159865"/>
                </a:lnTo>
                <a:lnTo>
                  <a:pt x="14155" y="208798"/>
                </a:lnTo>
                <a:lnTo>
                  <a:pt x="3538" y="264373"/>
                </a:lnTo>
                <a:lnTo>
                  <a:pt x="0" y="326589"/>
                </a:lnTo>
                <a:lnTo>
                  <a:pt x="3364" y="387494"/>
                </a:lnTo>
                <a:lnTo>
                  <a:pt x="13456" y="441758"/>
                </a:lnTo>
                <a:lnTo>
                  <a:pt x="30277" y="489381"/>
                </a:lnTo>
                <a:lnTo>
                  <a:pt x="53827" y="530363"/>
                </a:lnTo>
                <a:lnTo>
                  <a:pt x="84105" y="564705"/>
                </a:lnTo>
                <a:lnTo>
                  <a:pt x="120324" y="592623"/>
                </a:lnTo>
                <a:lnTo>
                  <a:pt x="161700" y="614337"/>
                </a:lnTo>
                <a:lnTo>
                  <a:pt x="208230" y="629848"/>
                </a:lnTo>
                <a:lnTo>
                  <a:pt x="259917" y="639154"/>
                </a:lnTo>
                <a:lnTo>
                  <a:pt x="316759" y="642256"/>
                </a:lnTo>
                <a:lnTo>
                  <a:pt x="340174" y="641778"/>
                </a:lnTo>
                <a:lnTo>
                  <a:pt x="389873" y="637955"/>
                </a:lnTo>
                <a:lnTo>
                  <a:pt x="442097" y="630173"/>
                </a:lnTo>
                <a:lnTo>
                  <a:pt x="489065" y="617612"/>
                </a:lnTo>
                <a:lnTo>
                  <a:pt x="510091" y="609488"/>
                </a:lnTo>
                <a:lnTo>
                  <a:pt x="498897" y="490430"/>
                </a:lnTo>
                <a:lnTo>
                  <a:pt x="367003" y="490430"/>
                </a:lnTo>
                <a:lnTo>
                  <a:pt x="337580" y="489611"/>
                </a:lnTo>
                <a:lnTo>
                  <a:pt x="292251" y="483057"/>
                </a:lnTo>
                <a:lnTo>
                  <a:pt x="250403" y="457662"/>
                </a:lnTo>
                <a:lnTo>
                  <a:pt x="229377" y="424894"/>
                </a:lnTo>
                <a:lnTo>
                  <a:pt x="215450" y="376014"/>
                </a:lnTo>
                <a:lnTo>
                  <a:pt x="210808" y="310205"/>
                </a:lnTo>
                <a:lnTo>
                  <a:pt x="211354" y="288701"/>
                </a:lnTo>
                <a:lnTo>
                  <a:pt x="215723" y="244464"/>
                </a:lnTo>
                <a:lnTo>
                  <a:pt x="224393" y="200227"/>
                </a:lnTo>
                <a:lnTo>
                  <a:pt x="244669" y="159471"/>
                </a:lnTo>
                <a:lnTo>
                  <a:pt x="296005" y="149641"/>
                </a:lnTo>
                <a:lnTo>
                  <a:pt x="347615" y="147183"/>
                </a:lnTo>
                <a:lnTo>
                  <a:pt x="483876" y="146364"/>
                </a:lnTo>
                <a:lnTo>
                  <a:pt x="486061" y="136056"/>
                </a:lnTo>
                <a:lnTo>
                  <a:pt x="492615" y="86289"/>
                </a:lnTo>
                <a:lnTo>
                  <a:pt x="495891" y="48059"/>
                </a:lnTo>
                <a:lnTo>
                  <a:pt x="496984" y="20753"/>
                </a:lnTo>
                <a:lnTo>
                  <a:pt x="455887" y="11673"/>
                </a:lnTo>
                <a:lnTo>
                  <a:pt x="415609" y="5188"/>
                </a:lnTo>
                <a:lnTo>
                  <a:pt x="376151" y="1297"/>
                </a:lnTo>
                <a:lnTo>
                  <a:pt x="337512" y="0"/>
                </a:lnTo>
                <a:close/>
              </a:path>
              <a:path w="2887345" h="644525">
                <a:moveTo>
                  <a:pt x="498076" y="481692"/>
                </a:moveTo>
                <a:lnTo>
                  <a:pt x="459573" y="485515"/>
                </a:lnTo>
                <a:lnTo>
                  <a:pt x="424894" y="488245"/>
                </a:lnTo>
                <a:lnTo>
                  <a:pt x="394037" y="489884"/>
                </a:lnTo>
                <a:lnTo>
                  <a:pt x="367003" y="490430"/>
                </a:lnTo>
                <a:lnTo>
                  <a:pt x="498897" y="490430"/>
                </a:lnTo>
                <a:lnTo>
                  <a:pt x="498076" y="481692"/>
                </a:lnTo>
                <a:close/>
              </a:path>
              <a:path w="2887345" h="644525">
                <a:moveTo>
                  <a:pt x="886592" y="0"/>
                </a:moveTo>
                <a:lnTo>
                  <a:pt x="829925" y="3058"/>
                </a:lnTo>
                <a:lnTo>
                  <a:pt x="777889" y="12233"/>
                </a:lnTo>
                <a:lnTo>
                  <a:pt x="730485" y="27525"/>
                </a:lnTo>
                <a:lnTo>
                  <a:pt x="687711" y="48933"/>
                </a:lnTo>
                <a:lnTo>
                  <a:pt x="649569" y="76459"/>
                </a:lnTo>
                <a:lnTo>
                  <a:pt x="617325" y="110669"/>
                </a:lnTo>
                <a:lnTo>
                  <a:pt x="592247" y="152131"/>
                </a:lnTo>
                <a:lnTo>
                  <a:pt x="574333" y="200847"/>
                </a:lnTo>
                <a:lnTo>
                  <a:pt x="563585" y="256815"/>
                </a:lnTo>
                <a:lnTo>
                  <a:pt x="560003" y="320035"/>
                </a:lnTo>
                <a:lnTo>
                  <a:pt x="563236" y="384480"/>
                </a:lnTo>
                <a:lnTo>
                  <a:pt x="572935" y="441496"/>
                </a:lnTo>
                <a:lnTo>
                  <a:pt x="589101" y="491085"/>
                </a:lnTo>
                <a:lnTo>
                  <a:pt x="611733" y="533247"/>
                </a:lnTo>
                <a:lnTo>
                  <a:pt x="640831" y="567981"/>
                </a:lnTo>
                <a:lnTo>
                  <a:pt x="676832" y="595507"/>
                </a:lnTo>
                <a:lnTo>
                  <a:pt x="719300" y="616915"/>
                </a:lnTo>
                <a:lnTo>
                  <a:pt x="768233" y="632207"/>
                </a:lnTo>
                <a:lnTo>
                  <a:pt x="823634" y="641382"/>
                </a:lnTo>
                <a:lnTo>
                  <a:pt x="885500" y="644440"/>
                </a:lnTo>
                <a:lnTo>
                  <a:pt x="945924" y="640858"/>
                </a:lnTo>
                <a:lnTo>
                  <a:pt x="999621" y="630110"/>
                </a:lnTo>
                <a:lnTo>
                  <a:pt x="1046588" y="612197"/>
                </a:lnTo>
                <a:lnTo>
                  <a:pt x="1086828" y="587118"/>
                </a:lnTo>
                <a:lnTo>
                  <a:pt x="1120339" y="554874"/>
                </a:lnTo>
                <a:lnTo>
                  <a:pt x="1147864" y="516382"/>
                </a:lnTo>
                <a:lnTo>
                  <a:pt x="1148269" y="515552"/>
                </a:lnTo>
                <a:lnTo>
                  <a:pt x="881131" y="515552"/>
                </a:lnTo>
                <a:lnTo>
                  <a:pt x="865429" y="514733"/>
                </a:lnTo>
                <a:lnTo>
                  <a:pt x="826517" y="502445"/>
                </a:lnTo>
                <a:lnTo>
                  <a:pt x="799279" y="471315"/>
                </a:lnTo>
                <a:lnTo>
                  <a:pt x="785011" y="432198"/>
                </a:lnTo>
                <a:lnTo>
                  <a:pt x="776273" y="365023"/>
                </a:lnTo>
                <a:lnTo>
                  <a:pt x="775180" y="322220"/>
                </a:lnTo>
                <a:lnTo>
                  <a:pt x="775590" y="293343"/>
                </a:lnTo>
                <a:lnTo>
                  <a:pt x="778867" y="239276"/>
                </a:lnTo>
                <a:lnTo>
                  <a:pt x="785898" y="191147"/>
                </a:lnTo>
                <a:lnTo>
                  <a:pt x="802487" y="148549"/>
                </a:lnTo>
                <a:lnTo>
                  <a:pt x="845495" y="133052"/>
                </a:lnTo>
                <a:lnTo>
                  <a:pt x="881131" y="129980"/>
                </a:lnTo>
                <a:lnTo>
                  <a:pt x="1158028" y="129980"/>
                </a:lnTo>
                <a:lnTo>
                  <a:pt x="1155779" y="125178"/>
                </a:lnTo>
                <a:lnTo>
                  <a:pt x="1132706" y="91967"/>
                </a:lnTo>
                <a:lnTo>
                  <a:pt x="1104505" y="63866"/>
                </a:lnTo>
                <a:lnTo>
                  <a:pt x="1071177" y="40874"/>
                </a:lnTo>
                <a:lnTo>
                  <a:pt x="1032722" y="22991"/>
                </a:lnTo>
                <a:lnTo>
                  <a:pt x="989140" y="10218"/>
                </a:lnTo>
                <a:lnTo>
                  <a:pt x="940430" y="2554"/>
                </a:lnTo>
                <a:lnTo>
                  <a:pt x="886592" y="0"/>
                </a:lnTo>
                <a:close/>
              </a:path>
              <a:path w="2887345" h="644525">
                <a:moveTo>
                  <a:pt x="1158028" y="129980"/>
                </a:moveTo>
                <a:lnTo>
                  <a:pt x="881131" y="129980"/>
                </a:lnTo>
                <a:lnTo>
                  <a:pt x="909325" y="133803"/>
                </a:lnTo>
                <a:lnTo>
                  <a:pt x="932741" y="143087"/>
                </a:lnTo>
                <a:lnTo>
                  <a:pt x="965236" y="178040"/>
                </a:lnTo>
                <a:lnTo>
                  <a:pt x="982439" y="236477"/>
                </a:lnTo>
                <a:lnTo>
                  <a:pt x="986740" y="275935"/>
                </a:lnTo>
                <a:lnTo>
                  <a:pt x="988174" y="322220"/>
                </a:lnTo>
                <a:lnTo>
                  <a:pt x="986740" y="369461"/>
                </a:lnTo>
                <a:lnTo>
                  <a:pt x="982439" y="409602"/>
                </a:lnTo>
                <a:lnTo>
                  <a:pt x="965236" y="468585"/>
                </a:lnTo>
                <a:lnTo>
                  <a:pt x="942298" y="499305"/>
                </a:lnTo>
                <a:lnTo>
                  <a:pt x="895808" y="514938"/>
                </a:lnTo>
                <a:lnTo>
                  <a:pt x="881131" y="515552"/>
                </a:lnTo>
                <a:lnTo>
                  <a:pt x="1148269" y="515552"/>
                </a:lnTo>
                <a:lnTo>
                  <a:pt x="1169272" y="472560"/>
                </a:lnTo>
                <a:lnTo>
                  <a:pt x="1184564" y="423408"/>
                </a:lnTo>
                <a:lnTo>
                  <a:pt x="1193739" y="368926"/>
                </a:lnTo>
                <a:lnTo>
                  <a:pt x="1196798" y="309113"/>
                </a:lnTo>
                <a:lnTo>
                  <a:pt x="1194234" y="255465"/>
                </a:lnTo>
                <a:lnTo>
                  <a:pt x="1186543" y="206927"/>
                </a:lnTo>
                <a:lnTo>
                  <a:pt x="1173725" y="163497"/>
                </a:lnTo>
                <a:lnTo>
                  <a:pt x="1158028" y="129980"/>
                </a:lnTo>
                <a:close/>
              </a:path>
              <a:path w="2887345" h="644525">
                <a:moveTo>
                  <a:pt x="1437729" y="7645"/>
                </a:moveTo>
                <a:lnTo>
                  <a:pt x="1229105" y="7645"/>
                </a:lnTo>
                <a:lnTo>
                  <a:pt x="1398407" y="630241"/>
                </a:lnTo>
                <a:lnTo>
                  <a:pt x="1683491" y="630241"/>
                </a:lnTo>
                <a:lnTo>
                  <a:pt x="1720084" y="494799"/>
                </a:lnTo>
                <a:lnTo>
                  <a:pt x="1538218" y="494799"/>
                </a:lnTo>
                <a:lnTo>
                  <a:pt x="1437729" y="7645"/>
                </a:lnTo>
                <a:close/>
              </a:path>
              <a:path w="2887345" h="644525">
                <a:moveTo>
                  <a:pt x="1851701" y="7645"/>
                </a:moveTo>
                <a:lnTo>
                  <a:pt x="1644169" y="7645"/>
                </a:lnTo>
                <a:lnTo>
                  <a:pt x="1543680" y="494799"/>
                </a:lnTo>
                <a:lnTo>
                  <a:pt x="1720084" y="494799"/>
                </a:lnTo>
                <a:lnTo>
                  <a:pt x="1851701" y="7645"/>
                </a:lnTo>
                <a:close/>
              </a:path>
              <a:path w="2887345" h="644525">
                <a:moveTo>
                  <a:pt x="2354487" y="7645"/>
                </a:moveTo>
                <a:lnTo>
                  <a:pt x="1901194" y="7645"/>
                </a:lnTo>
                <a:lnTo>
                  <a:pt x="1901194" y="630241"/>
                </a:lnTo>
                <a:lnTo>
                  <a:pt x="2353395" y="630241"/>
                </a:lnTo>
                <a:lnTo>
                  <a:pt x="2353395" y="496984"/>
                </a:lnTo>
                <a:lnTo>
                  <a:pt x="2097803" y="496984"/>
                </a:lnTo>
                <a:lnTo>
                  <a:pt x="2097803" y="370280"/>
                </a:lnTo>
                <a:lnTo>
                  <a:pt x="2314073" y="370280"/>
                </a:lnTo>
                <a:lnTo>
                  <a:pt x="2314073" y="252315"/>
                </a:lnTo>
                <a:lnTo>
                  <a:pt x="2097803" y="252315"/>
                </a:lnTo>
                <a:lnTo>
                  <a:pt x="2097803" y="138718"/>
                </a:lnTo>
                <a:lnTo>
                  <a:pt x="2354487" y="138718"/>
                </a:lnTo>
                <a:lnTo>
                  <a:pt x="2354487" y="7645"/>
                </a:lnTo>
                <a:close/>
              </a:path>
              <a:path w="2887345" h="644525">
                <a:moveTo>
                  <a:pt x="2632283" y="7645"/>
                </a:moveTo>
                <a:lnTo>
                  <a:pt x="2435674" y="7645"/>
                </a:lnTo>
                <a:lnTo>
                  <a:pt x="2435674" y="630241"/>
                </a:lnTo>
                <a:lnTo>
                  <a:pt x="2886783" y="630241"/>
                </a:lnTo>
                <a:lnTo>
                  <a:pt x="2886783" y="486061"/>
                </a:lnTo>
                <a:lnTo>
                  <a:pt x="2632283" y="486061"/>
                </a:lnTo>
                <a:lnTo>
                  <a:pt x="2632283" y="7645"/>
                </a:lnTo>
                <a:close/>
              </a:path>
            </a:pathLst>
          </a:custGeom>
          <a:solidFill>
            <a:srgbClr val="06483C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507501" y="1998679"/>
            <a:ext cx="2700856" cy="280987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530032" y="2431144"/>
            <a:ext cx="5683250" cy="349885"/>
            <a:chOff x="530032" y="2431144"/>
            <a:chExt cx="5683250" cy="349885"/>
          </a:xfrm>
        </p:grpSpPr>
        <p:sp>
          <p:nvSpPr>
            <p:cNvPr id="7" name="object 7"/>
            <p:cNvSpPr/>
            <p:nvPr/>
          </p:nvSpPr>
          <p:spPr>
            <a:xfrm>
              <a:off x="530032" y="2431144"/>
              <a:ext cx="5683250" cy="349885"/>
            </a:xfrm>
            <a:custGeom>
              <a:avLst/>
              <a:gdLst/>
              <a:ahLst/>
              <a:cxnLst/>
              <a:rect l="l" t="t" r="r" b="b"/>
              <a:pathLst>
                <a:path w="5683250" h="349885">
                  <a:moveTo>
                    <a:pt x="5683231" y="0"/>
                  </a:moveTo>
                  <a:lnTo>
                    <a:pt x="0" y="0"/>
                  </a:lnTo>
                  <a:lnTo>
                    <a:pt x="0" y="349868"/>
                  </a:lnTo>
                  <a:lnTo>
                    <a:pt x="5683231" y="349868"/>
                  </a:lnTo>
                  <a:lnTo>
                    <a:pt x="5683231" y="0"/>
                  </a:lnTo>
                  <a:close/>
                </a:path>
              </a:pathLst>
            </a:custGeom>
            <a:solidFill>
              <a:srgbClr val="9DD0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549715" y="2528996"/>
              <a:ext cx="1731389" cy="159574"/>
            </a:xfrm>
            <a:prstGeom prst="rect">
              <a:avLst/>
            </a:prstGeom>
          </p:spPr>
        </p:pic>
      </p:grpSp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533388" y="6311900"/>
            <a:ext cx="4037469" cy="541019"/>
          </a:xfrm>
          <a:prstGeom prst="rect">
            <a:avLst/>
          </a:prstGeom>
        </p:spPr>
      </p:pic>
      <p:sp>
        <p:nvSpPr>
          <p:cNvPr id="10" name="object 10"/>
          <p:cNvSpPr/>
          <p:nvPr/>
        </p:nvSpPr>
        <p:spPr>
          <a:xfrm>
            <a:off x="10759868" y="6310883"/>
            <a:ext cx="1318895" cy="459740"/>
          </a:xfrm>
          <a:custGeom>
            <a:avLst/>
            <a:gdLst/>
            <a:ahLst/>
            <a:cxnLst/>
            <a:rect l="l" t="t" r="r" b="b"/>
            <a:pathLst>
              <a:path w="1318895" h="459740">
                <a:moveTo>
                  <a:pt x="105663" y="117856"/>
                </a:moveTo>
                <a:lnTo>
                  <a:pt x="98043" y="117856"/>
                </a:lnTo>
                <a:lnTo>
                  <a:pt x="98043" y="141731"/>
                </a:lnTo>
                <a:lnTo>
                  <a:pt x="93845" y="186761"/>
                </a:lnTo>
                <a:lnTo>
                  <a:pt x="81527" y="230692"/>
                </a:lnTo>
                <a:lnTo>
                  <a:pt x="61504" y="271211"/>
                </a:lnTo>
                <a:lnTo>
                  <a:pt x="34190" y="305998"/>
                </a:lnTo>
                <a:lnTo>
                  <a:pt x="0" y="332740"/>
                </a:lnTo>
                <a:lnTo>
                  <a:pt x="25400" y="364744"/>
                </a:lnTo>
                <a:lnTo>
                  <a:pt x="62085" y="334869"/>
                </a:lnTo>
                <a:lnTo>
                  <a:pt x="91383" y="295095"/>
                </a:lnTo>
                <a:lnTo>
                  <a:pt x="112853" y="247956"/>
                </a:lnTo>
                <a:lnTo>
                  <a:pt x="118712" y="224897"/>
                </a:lnTo>
                <a:lnTo>
                  <a:pt x="110325" y="194202"/>
                </a:lnTo>
                <a:lnTo>
                  <a:pt x="105663" y="141731"/>
                </a:lnTo>
                <a:lnTo>
                  <a:pt x="105663" y="117856"/>
                </a:lnTo>
                <a:close/>
              </a:path>
              <a:path w="1318895" h="459740">
                <a:moveTo>
                  <a:pt x="138175" y="117856"/>
                </a:moveTo>
                <a:lnTo>
                  <a:pt x="130555" y="117856"/>
                </a:lnTo>
                <a:lnTo>
                  <a:pt x="130555" y="141731"/>
                </a:lnTo>
                <a:lnTo>
                  <a:pt x="126054" y="196000"/>
                </a:lnTo>
                <a:lnTo>
                  <a:pt x="118712" y="224897"/>
                </a:lnTo>
                <a:lnTo>
                  <a:pt x="123935" y="244014"/>
                </a:lnTo>
                <a:lnTo>
                  <a:pt x="145933" y="288877"/>
                </a:lnTo>
                <a:lnTo>
                  <a:pt x="175759" y="326497"/>
                </a:lnTo>
                <a:lnTo>
                  <a:pt x="212851" y="354584"/>
                </a:lnTo>
                <a:lnTo>
                  <a:pt x="236727" y="323087"/>
                </a:lnTo>
                <a:lnTo>
                  <a:pt x="195397" y="290822"/>
                </a:lnTo>
                <a:lnTo>
                  <a:pt x="164401" y="247078"/>
                </a:lnTo>
                <a:lnTo>
                  <a:pt x="144929" y="195990"/>
                </a:lnTo>
                <a:lnTo>
                  <a:pt x="138175" y="141731"/>
                </a:lnTo>
                <a:lnTo>
                  <a:pt x="138175" y="117856"/>
                </a:lnTo>
                <a:close/>
              </a:path>
              <a:path w="1318895" h="459740">
                <a:moveTo>
                  <a:pt x="130555" y="117856"/>
                </a:moveTo>
                <a:lnTo>
                  <a:pt x="105663" y="117856"/>
                </a:lnTo>
                <a:lnTo>
                  <a:pt x="105663" y="141731"/>
                </a:lnTo>
                <a:lnTo>
                  <a:pt x="110325" y="194202"/>
                </a:lnTo>
                <a:lnTo>
                  <a:pt x="118712" y="224897"/>
                </a:lnTo>
                <a:lnTo>
                  <a:pt x="126057" y="195990"/>
                </a:lnTo>
                <a:lnTo>
                  <a:pt x="130555" y="141731"/>
                </a:lnTo>
                <a:lnTo>
                  <a:pt x="130555" y="117856"/>
                </a:lnTo>
                <a:close/>
              </a:path>
              <a:path w="1318895" h="459740">
                <a:moveTo>
                  <a:pt x="98043" y="85851"/>
                </a:moveTo>
                <a:lnTo>
                  <a:pt x="11683" y="85851"/>
                </a:lnTo>
                <a:lnTo>
                  <a:pt x="11683" y="120395"/>
                </a:lnTo>
                <a:lnTo>
                  <a:pt x="98043" y="120395"/>
                </a:lnTo>
                <a:lnTo>
                  <a:pt x="98043" y="117856"/>
                </a:lnTo>
                <a:lnTo>
                  <a:pt x="224535" y="117856"/>
                </a:lnTo>
                <a:lnTo>
                  <a:pt x="224535" y="111759"/>
                </a:lnTo>
                <a:lnTo>
                  <a:pt x="98043" y="111759"/>
                </a:lnTo>
                <a:lnTo>
                  <a:pt x="98043" y="85851"/>
                </a:lnTo>
                <a:close/>
              </a:path>
              <a:path w="1318895" h="459740">
                <a:moveTo>
                  <a:pt x="224535" y="117856"/>
                </a:moveTo>
                <a:lnTo>
                  <a:pt x="138175" y="117856"/>
                </a:lnTo>
                <a:lnTo>
                  <a:pt x="138175" y="120395"/>
                </a:lnTo>
                <a:lnTo>
                  <a:pt x="224535" y="120395"/>
                </a:lnTo>
                <a:lnTo>
                  <a:pt x="224535" y="117856"/>
                </a:lnTo>
                <a:close/>
              </a:path>
              <a:path w="1318895" h="459740">
                <a:moveTo>
                  <a:pt x="138683" y="16763"/>
                </a:moveTo>
                <a:lnTo>
                  <a:pt x="98043" y="16763"/>
                </a:lnTo>
                <a:lnTo>
                  <a:pt x="98043" y="111759"/>
                </a:lnTo>
                <a:lnTo>
                  <a:pt x="138683" y="111759"/>
                </a:lnTo>
                <a:lnTo>
                  <a:pt x="138683" y="16763"/>
                </a:lnTo>
                <a:close/>
              </a:path>
              <a:path w="1318895" h="459740">
                <a:moveTo>
                  <a:pt x="224535" y="85851"/>
                </a:moveTo>
                <a:lnTo>
                  <a:pt x="138683" y="85851"/>
                </a:lnTo>
                <a:lnTo>
                  <a:pt x="138683" y="111759"/>
                </a:lnTo>
                <a:lnTo>
                  <a:pt x="224535" y="111759"/>
                </a:lnTo>
                <a:lnTo>
                  <a:pt x="224535" y="85851"/>
                </a:lnTo>
                <a:close/>
              </a:path>
              <a:path w="1318895" h="459740">
                <a:moveTo>
                  <a:pt x="395731" y="508"/>
                </a:moveTo>
                <a:lnTo>
                  <a:pt x="355600" y="508"/>
                </a:lnTo>
                <a:lnTo>
                  <a:pt x="355600" y="459740"/>
                </a:lnTo>
                <a:lnTo>
                  <a:pt x="395731" y="459740"/>
                </a:lnTo>
                <a:lnTo>
                  <a:pt x="395731" y="220980"/>
                </a:lnTo>
                <a:lnTo>
                  <a:pt x="371347" y="220980"/>
                </a:lnTo>
                <a:lnTo>
                  <a:pt x="371347" y="185420"/>
                </a:lnTo>
                <a:lnTo>
                  <a:pt x="395731" y="185420"/>
                </a:lnTo>
                <a:lnTo>
                  <a:pt x="395731" y="508"/>
                </a:lnTo>
                <a:close/>
              </a:path>
              <a:path w="1318895" h="459740">
                <a:moveTo>
                  <a:pt x="295147" y="10159"/>
                </a:moveTo>
                <a:lnTo>
                  <a:pt x="255523" y="10159"/>
                </a:lnTo>
                <a:lnTo>
                  <a:pt x="255523" y="436880"/>
                </a:lnTo>
                <a:lnTo>
                  <a:pt x="295147" y="436880"/>
                </a:lnTo>
                <a:lnTo>
                  <a:pt x="295147" y="220980"/>
                </a:lnTo>
                <a:lnTo>
                  <a:pt x="282955" y="220980"/>
                </a:lnTo>
                <a:lnTo>
                  <a:pt x="282955" y="185420"/>
                </a:lnTo>
                <a:lnTo>
                  <a:pt x="295147" y="185420"/>
                </a:lnTo>
                <a:lnTo>
                  <a:pt x="295147" y="10159"/>
                </a:lnTo>
                <a:close/>
              </a:path>
              <a:path w="1318895" h="459740">
                <a:moveTo>
                  <a:pt x="295147" y="185420"/>
                </a:moveTo>
                <a:lnTo>
                  <a:pt x="282955" y="185420"/>
                </a:lnTo>
                <a:lnTo>
                  <a:pt x="282955" y="220980"/>
                </a:lnTo>
                <a:lnTo>
                  <a:pt x="295147" y="220980"/>
                </a:lnTo>
                <a:lnTo>
                  <a:pt x="295147" y="185420"/>
                </a:lnTo>
                <a:close/>
              </a:path>
              <a:path w="1318895" h="459740">
                <a:moveTo>
                  <a:pt x="355600" y="185420"/>
                </a:moveTo>
                <a:lnTo>
                  <a:pt x="295147" y="185420"/>
                </a:lnTo>
                <a:lnTo>
                  <a:pt x="295147" y="220980"/>
                </a:lnTo>
                <a:lnTo>
                  <a:pt x="355600" y="220980"/>
                </a:lnTo>
                <a:lnTo>
                  <a:pt x="355600" y="185420"/>
                </a:lnTo>
                <a:close/>
              </a:path>
              <a:path w="1318895" h="459740">
                <a:moveTo>
                  <a:pt x="395731" y="185420"/>
                </a:moveTo>
                <a:lnTo>
                  <a:pt x="371347" y="185420"/>
                </a:lnTo>
                <a:lnTo>
                  <a:pt x="371347" y="220980"/>
                </a:lnTo>
                <a:lnTo>
                  <a:pt x="395731" y="220980"/>
                </a:lnTo>
                <a:lnTo>
                  <a:pt x="395731" y="185420"/>
                </a:lnTo>
                <a:close/>
              </a:path>
              <a:path w="1318895" h="459740">
                <a:moveTo>
                  <a:pt x="596351" y="321056"/>
                </a:moveTo>
                <a:lnTo>
                  <a:pt x="554188" y="321056"/>
                </a:lnTo>
                <a:lnTo>
                  <a:pt x="554188" y="449580"/>
                </a:lnTo>
                <a:lnTo>
                  <a:pt x="860512" y="449580"/>
                </a:lnTo>
                <a:lnTo>
                  <a:pt x="860512" y="431799"/>
                </a:lnTo>
                <a:lnTo>
                  <a:pt x="596351" y="431799"/>
                </a:lnTo>
                <a:lnTo>
                  <a:pt x="596351" y="321056"/>
                </a:lnTo>
                <a:close/>
              </a:path>
              <a:path w="1318895" h="459740">
                <a:moveTo>
                  <a:pt x="860512" y="415035"/>
                </a:moveTo>
                <a:lnTo>
                  <a:pt x="596351" y="415035"/>
                </a:lnTo>
                <a:lnTo>
                  <a:pt x="596351" y="431799"/>
                </a:lnTo>
                <a:lnTo>
                  <a:pt x="860512" y="431799"/>
                </a:lnTo>
                <a:lnTo>
                  <a:pt x="860512" y="415035"/>
                </a:lnTo>
                <a:close/>
              </a:path>
              <a:path w="1318895" h="459740">
                <a:moveTo>
                  <a:pt x="849336" y="1015"/>
                </a:moveTo>
                <a:lnTo>
                  <a:pt x="807172" y="1015"/>
                </a:lnTo>
                <a:lnTo>
                  <a:pt x="807172" y="351028"/>
                </a:lnTo>
                <a:lnTo>
                  <a:pt x="849336" y="351028"/>
                </a:lnTo>
                <a:lnTo>
                  <a:pt x="849336" y="253492"/>
                </a:lnTo>
                <a:lnTo>
                  <a:pt x="824951" y="253492"/>
                </a:lnTo>
                <a:lnTo>
                  <a:pt x="824951" y="219456"/>
                </a:lnTo>
                <a:lnTo>
                  <a:pt x="849336" y="219456"/>
                </a:lnTo>
                <a:lnTo>
                  <a:pt x="849336" y="156971"/>
                </a:lnTo>
                <a:lnTo>
                  <a:pt x="824951" y="156971"/>
                </a:lnTo>
                <a:lnTo>
                  <a:pt x="824951" y="122428"/>
                </a:lnTo>
                <a:lnTo>
                  <a:pt x="849336" y="122428"/>
                </a:lnTo>
                <a:lnTo>
                  <a:pt x="849336" y="1015"/>
                </a:lnTo>
                <a:close/>
              </a:path>
              <a:path w="1318895" h="459740">
                <a:moveTo>
                  <a:pt x="602448" y="115824"/>
                </a:moveTo>
                <a:lnTo>
                  <a:pt x="560244" y="122126"/>
                </a:lnTo>
                <a:lnTo>
                  <a:pt x="527327" y="139954"/>
                </a:lnTo>
                <a:lnTo>
                  <a:pt x="505935" y="167687"/>
                </a:lnTo>
                <a:lnTo>
                  <a:pt x="498307" y="203708"/>
                </a:lnTo>
                <a:lnTo>
                  <a:pt x="505935" y="239514"/>
                </a:lnTo>
                <a:lnTo>
                  <a:pt x="527327" y="267271"/>
                </a:lnTo>
                <a:lnTo>
                  <a:pt x="560244" y="285218"/>
                </a:lnTo>
                <a:lnTo>
                  <a:pt x="602448" y="291592"/>
                </a:lnTo>
                <a:lnTo>
                  <a:pt x="644358" y="285218"/>
                </a:lnTo>
                <a:lnTo>
                  <a:pt x="677124" y="267271"/>
                </a:lnTo>
                <a:lnTo>
                  <a:pt x="684201" y="258064"/>
                </a:lnTo>
                <a:lnTo>
                  <a:pt x="602448" y="258064"/>
                </a:lnTo>
                <a:lnTo>
                  <a:pt x="576373" y="254142"/>
                </a:lnTo>
                <a:lnTo>
                  <a:pt x="556156" y="243078"/>
                </a:lnTo>
                <a:lnTo>
                  <a:pt x="543083" y="225917"/>
                </a:lnTo>
                <a:lnTo>
                  <a:pt x="538439" y="203708"/>
                </a:lnTo>
                <a:lnTo>
                  <a:pt x="543083" y="181419"/>
                </a:lnTo>
                <a:lnTo>
                  <a:pt x="556156" y="164084"/>
                </a:lnTo>
                <a:lnTo>
                  <a:pt x="576373" y="152844"/>
                </a:lnTo>
                <a:lnTo>
                  <a:pt x="602448" y="148844"/>
                </a:lnTo>
                <a:lnTo>
                  <a:pt x="683963" y="148844"/>
                </a:lnTo>
                <a:lnTo>
                  <a:pt x="677124" y="139954"/>
                </a:lnTo>
                <a:lnTo>
                  <a:pt x="644358" y="122126"/>
                </a:lnTo>
                <a:lnTo>
                  <a:pt x="602448" y="115824"/>
                </a:lnTo>
                <a:close/>
              </a:path>
              <a:path w="1318895" h="459740">
                <a:moveTo>
                  <a:pt x="683963" y="148844"/>
                </a:moveTo>
                <a:lnTo>
                  <a:pt x="602448" y="148844"/>
                </a:lnTo>
                <a:lnTo>
                  <a:pt x="628522" y="152844"/>
                </a:lnTo>
                <a:lnTo>
                  <a:pt x="648739" y="164084"/>
                </a:lnTo>
                <a:lnTo>
                  <a:pt x="661812" y="181419"/>
                </a:lnTo>
                <a:lnTo>
                  <a:pt x="666456" y="203708"/>
                </a:lnTo>
                <a:lnTo>
                  <a:pt x="661812" y="225917"/>
                </a:lnTo>
                <a:lnTo>
                  <a:pt x="648739" y="243078"/>
                </a:lnTo>
                <a:lnTo>
                  <a:pt x="628522" y="254142"/>
                </a:lnTo>
                <a:lnTo>
                  <a:pt x="602448" y="258064"/>
                </a:lnTo>
                <a:lnTo>
                  <a:pt x="684201" y="258064"/>
                </a:lnTo>
                <a:lnTo>
                  <a:pt x="698460" y="239514"/>
                </a:lnTo>
                <a:lnTo>
                  <a:pt x="706080" y="203708"/>
                </a:lnTo>
                <a:lnTo>
                  <a:pt x="698460" y="167687"/>
                </a:lnTo>
                <a:lnTo>
                  <a:pt x="683963" y="148844"/>
                </a:lnTo>
                <a:close/>
              </a:path>
              <a:path w="1318895" h="459740">
                <a:moveTo>
                  <a:pt x="807172" y="219456"/>
                </a:moveTo>
                <a:lnTo>
                  <a:pt x="729448" y="219456"/>
                </a:lnTo>
                <a:lnTo>
                  <a:pt x="729448" y="253492"/>
                </a:lnTo>
                <a:lnTo>
                  <a:pt x="807172" y="253492"/>
                </a:lnTo>
                <a:lnTo>
                  <a:pt x="807172" y="219456"/>
                </a:lnTo>
                <a:close/>
              </a:path>
              <a:path w="1318895" h="459740">
                <a:moveTo>
                  <a:pt x="849336" y="219456"/>
                </a:moveTo>
                <a:lnTo>
                  <a:pt x="824951" y="219456"/>
                </a:lnTo>
                <a:lnTo>
                  <a:pt x="824951" y="253492"/>
                </a:lnTo>
                <a:lnTo>
                  <a:pt x="849336" y="253492"/>
                </a:lnTo>
                <a:lnTo>
                  <a:pt x="849336" y="219456"/>
                </a:lnTo>
                <a:close/>
              </a:path>
              <a:path w="1318895" h="459740">
                <a:moveTo>
                  <a:pt x="807172" y="122428"/>
                </a:moveTo>
                <a:lnTo>
                  <a:pt x="729448" y="122428"/>
                </a:lnTo>
                <a:lnTo>
                  <a:pt x="729448" y="156971"/>
                </a:lnTo>
                <a:lnTo>
                  <a:pt x="807172" y="156971"/>
                </a:lnTo>
                <a:lnTo>
                  <a:pt x="807172" y="122428"/>
                </a:lnTo>
                <a:close/>
              </a:path>
              <a:path w="1318895" h="459740">
                <a:moveTo>
                  <a:pt x="849336" y="122428"/>
                </a:moveTo>
                <a:lnTo>
                  <a:pt x="824951" y="122428"/>
                </a:lnTo>
                <a:lnTo>
                  <a:pt x="824951" y="156971"/>
                </a:lnTo>
                <a:lnTo>
                  <a:pt x="849336" y="156971"/>
                </a:lnTo>
                <a:lnTo>
                  <a:pt x="849336" y="122428"/>
                </a:lnTo>
                <a:close/>
              </a:path>
              <a:path w="1318895" h="459740">
                <a:moveTo>
                  <a:pt x="581620" y="56387"/>
                </a:moveTo>
                <a:lnTo>
                  <a:pt x="472400" y="56387"/>
                </a:lnTo>
                <a:lnTo>
                  <a:pt x="472400" y="90423"/>
                </a:lnTo>
                <a:lnTo>
                  <a:pt x="729448" y="90423"/>
                </a:lnTo>
                <a:lnTo>
                  <a:pt x="729448" y="78231"/>
                </a:lnTo>
                <a:lnTo>
                  <a:pt x="581620" y="78231"/>
                </a:lnTo>
                <a:lnTo>
                  <a:pt x="581620" y="56387"/>
                </a:lnTo>
                <a:close/>
              </a:path>
              <a:path w="1318895" h="459740">
                <a:moveTo>
                  <a:pt x="623784" y="0"/>
                </a:moveTo>
                <a:lnTo>
                  <a:pt x="581620" y="0"/>
                </a:lnTo>
                <a:lnTo>
                  <a:pt x="581620" y="78231"/>
                </a:lnTo>
                <a:lnTo>
                  <a:pt x="623784" y="78231"/>
                </a:lnTo>
                <a:lnTo>
                  <a:pt x="623784" y="0"/>
                </a:lnTo>
                <a:close/>
              </a:path>
              <a:path w="1318895" h="459740">
                <a:moveTo>
                  <a:pt x="729448" y="56387"/>
                </a:moveTo>
                <a:lnTo>
                  <a:pt x="623784" y="56387"/>
                </a:lnTo>
                <a:lnTo>
                  <a:pt x="623784" y="78231"/>
                </a:lnTo>
                <a:lnTo>
                  <a:pt x="729448" y="78231"/>
                </a:lnTo>
                <a:lnTo>
                  <a:pt x="729448" y="56387"/>
                </a:lnTo>
                <a:close/>
              </a:path>
              <a:path w="1318895" h="459740">
                <a:moveTo>
                  <a:pt x="1316656" y="508"/>
                </a:moveTo>
                <a:lnTo>
                  <a:pt x="1274492" y="508"/>
                </a:lnTo>
                <a:lnTo>
                  <a:pt x="1274492" y="272288"/>
                </a:lnTo>
                <a:lnTo>
                  <a:pt x="1316656" y="272288"/>
                </a:lnTo>
                <a:lnTo>
                  <a:pt x="1316656" y="207263"/>
                </a:lnTo>
                <a:lnTo>
                  <a:pt x="1288208" y="207263"/>
                </a:lnTo>
                <a:lnTo>
                  <a:pt x="1288208" y="172212"/>
                </a:lnTo>
                <a:lnTo>
                  <a:pt x="1316656" y="172212"/>
                </a:lnTo>
                <a:lnTo>
                  <a:pt x="1316656" y="101092"/>
                </a:lnTo>
                <a:lnTo>
                  <a:pt x="1288208" y="101092"/>
                </a:lnTo>
                <a:lnTo>
                  <a:pt x="1288208" y="66547"/>
                </a:lnTo>
                <a:lnTo>
                  <a:pt x="1316656" y="66547"/>
                </a:lnTo>
                <a:lnTo>
                  <a:pt x="1316656" y="508"/>
                </a:lnTo>
                <a:close/>
              </a:path>
              <a:path w="1318895" h="459740">
                <a:moveTo>
                  <a:pt x="1064180" y="27431"/>
                </a:moveTo>
                <a:lnTo>
                  <a:pt x="1016968" y="35567"/>
                </a:lnTo>
                <a:lnTo>
                  <a:pt x="979471" y="58229"/>
                </a:lnTo>
                <a:lnTo>
                  <a:pt x="954738" y="92797"/>
                </a:lnTo>
                <a:lnTo>
                  <a:pt x="945816" y="136651"/>
                </a:lnTo>
                <a:lnTo>
                  <a:pt x="954738" y="180721"/>
                </a:lnTo>
                <a:lnTo>
                  <a:pt x="979471" y="215265"/>
                </a:lnTo>
                <a:lnTo>
                  <a:pt x="1016968" y="237807"/>
                </a:lnTo>
                <a:lnTo>
                  <a:pt x="1064180" y="245871"/>
                </a:lnTo>
                <a:lnTo>
                  <a:pt x="1111178" y="237807"/>
                </a:lnTo>
                <a:lnTo>
                  <a:pt x="1148698" y="215265"/>
                </a:lnTo>
                <a:lnTo>
                  <a:pt x="1152627" y="209803"/>
                </a:lnTo>
                <a:lnTo>
                  <a:pt x="1064180" y="209803"/>
                </a:lnTo>
                <a:lnTo>
                  <a:pt x="1033176" y="204446"/>
                </a:lnTo>
                <a:lnTo>
                  <a:pt x="1008554" y="189420"/>
                </a:lnTo>
                <a:lnTo>
                  <a:pt x="992314" y="166298"/>
                </a:lnTo>
                <a:lnTo>
                  <a:pt x="986456" y="136651"/>
                </a:lnTo>
                <a:lnTo>
                  <a:pt x="992314" y="107005"/>
                </a:lnTo>
                <a:lnTo>
                  <a:pt x="1008554" y="83883"/>
                </a:lnTo>
                <a:lnTo>
                  <a:pt x="1033176" y="68857"/>
                </a:lnTo>
                <a:lnTo>
                  <a:pt x="1064180" y="63499"/>
                </a:lnTo>
                <a:lnTo>
                  <a:pt x="1152488" y="63499"/>
                </a:lnTo>
                <a:lnTo>
                  <a:pt x="1148698" y="58229"/>
                </a:lnTo>
                <a:lnTo>
                  <a:pt x="1111178" y="35567"/>
                </a:lnTo>
                <a:lnTo>
                  <a:pt x="1064180" y="27431"/>
                </a:lnTo>
                <a:close/>
              </a:path>
              <a:path w="1318895" h="459740">
                <a:moveTo>
                  <a:pt x="1152488" y="63499"/>
                </a:moveTo>
                <a:lnTo>
                  <a:pt x="1064180" y="63499"/>
                </a:lnTo>
                <a:lnTo>
                  <a:pt x="1095263" y="68857"/>
                </a:lnTo>
                <a:lnTo>
                  <a:pt x="1120060" y="83883"/>
                </a:lnTo>
                <a:lnTo>
                  <a:pt x="1136475" y="107005"/>
                </a:lnTo>
                <a:lnTo>
                  <a:pt x="1142412" y="136651"/>
                </a:lnTo>
                <a:lnTo>
                  <a:pt x="1136475" y="166298"/>
                </a:lnTo>
                <a:lnTo>
                  <a:pt x="1120060" y="189420"/>
                </a:lnTo>
                <a:lnTo>
                  <a:pt x="1095263" y="204446"/>
                </a:lnTo>
                <a:lnTo>
                  <a:pt x="1064180" y="209803"/>
                </a:lnTo>
                <a:lnTo>
                  <a:pt x="1152627" y="209803"/>
                </a:lnTo>
                <a:lnTo>
                  <a:pt x="1154455" y="207263"/>
                </a:lnTo>
                <a:lnTo>
                  <a:pt x="1148000" y="207263"/>
                </a:lnTo>
                <a:lnTo>
                  <a:pt x="1148000" y="172212"/>
                </a:lnTo>
                <a:lnTo>
                  <a:pt x="1175287" y="172212"/>
                </a:lnTo>
                <a:lnTo>
                  <a:pt x="1182544" y="136651"/>
                </a:lnTo>
                <a:lnTo>
                  <a:pt x="1175252" y="101092"/>
                </a:lnTo>
                <a:lnTo>
                  <a:pt x="1148000" y="101092"/>
                </a:lnTo>
                <a:lnTo>
                  <a:pt x="1148000" y="66547"/>
                </a:lnTo>
                <a:lnTo>
                  <a:pt x="1154679" y="66547"/>
                </a:lnTo>
                <a:lnTo>
                  <a:pt x="1152488" y="63499"/>
                </a:lnTo>
                <a:close/>
              </a:path>
              <a:path w="1318895" h="459740">
                <a:moveTo>
                  <a:pt x="1175287" y="172212"/>
                </a:moveTo>
                <a:lnTo>
                  <a:pt x="1148000" y="172212"/>
                </a:lnTo>
                <a:lnTo>
                  <a:pt x="1148000" y="207263"/>
                </a:lnTo>
                <a:lnTo>
                  <a:pt x="1154455" y="207263"/>
                </a:lnTo>
                <a:lnTo>
                  <a:pt x="1173551" y="180721"/>
                </a:lnTo>
                <a:lnTo>
                  <a:pt x="1175287" y="172212"/>
                </a:lnTo>
                <a:close/>
              </a:path>
              <a:path w="1318895" h="459740">
                <a:moveTo>
                  <a:pt x="1274492" y="172212"/>
                </a:moveTo>
                <a:lnTo>
                  <a:pt x="1175287" y="172212"/>
                </a:lnTo>
                <a:lnTo>
                  <a:pt x="1173551" y="180721"/>
                </a:lnTo>
                <a:lnTo>
                  <a:pt x="1154455" y="207263"/>
                </a:lnTo>
                <a:lnTo>
                  <a:pt x="1274492" y="207263"/>
                </a:lnTo>
                <a:lnTo>
                  <a:pt x="1274492" y="172212"/>
                </a:lnTo>
                <a:close/>
              </a:path>
              <a:path w="1318895" h="459740">
                <a:moveTo>
                  <a:pt x="1316656" y="172212"/>
                </a:moveTo>
                <a:lnTo>
                  <a:pt x="1288208" y="172212"/>
                </a:lnTo>
                <a:lnTo>
                  <a:pt x="1288208" y="207263"/>
                </a:lnTo>
                <a:lnTo>
                  <a:pt x="1316656" y="207263"/>
                </a:lnTo>
                <a:lnTo>
                  <a:pt x="1316656" y="172212"/>
                </a:lnTo>
                <a:close/>
              </a:path>
              <a:path w="1318895" h="459740">
                <a:moveTo>
                  <a:pt x="1154679" y="66547"/>
                </a:moveTo>
                <a:lnTo>
                  <a:pt x="1148000" y="66547"/>
                </a:lnTo>
                <a:lnTo>
                  <a:pt x="1148000" y="101092"/>
                </a:lnTo>
                <a:lnTo>
                  <a:pt x="1175252" y="101092"/>
                </a:lnTo>
                <a:lnTo>
                  <a:pt x="1173551" y="92797"/>
                </a:lnTo>
                <a:lnTo>
                  <a:pt x="1154679" y="66547"/>
                </a:lnTo>
                <a:close/>
              </a:path>
              <a:path w="1318895" h="459740">
                <a:moveTo>
                  <a:pt x="1274492" y="66547"/>
                </a:moveTo>
                <a:lnTo>
                  <a:pt x="1154679" y="66547"/>
                </a:lnTo>
                <a:lnTo>
                  <a:pt x="1173551" y="92797"/>
                </a:lnTo>
                <a:lnTo>
                  <a:pt x="1175252" y="101092"/>
                </a:lnTo>
                <a:lnTo>
                  <a:pt x="1274492" y="101092"/>
                </a:lnTo>
                <a:lnTo>
                  <a:pt x="1274492" y="66547"/>
                </a:lnTo>
                <a:close/>
              </a:path>
              <a:path w="1318895" h="459740">
                <a:moveTo>
                  <a:pt x="1316656" y="66547"/>
                </a:moveTo>
                <a:lnTo>
                  <a:pt x="1288208" y="66547"/>
                </a:lnTo>
                <a:lnTo>
                  <a:pt x="1288208" y="101092"/>
                </a:lnTo>
                <a:lnTo>
                  <a:pt x="1316656" y="101092"/>
                </a:lnTo>
                <a:lnTo>
                  <a:pt x="1316656" y="66547"/>
                </a:lnTo>
                <a:close/>
              </a:path>
              <a:path w="1318895" h="459740">
                <a:moveTo>
                  <a:pt x="1165780" y="282956"/>
                </a:moveTo>
                <a:lnTo>
                  <a:pt x="1101732" y="288901"/>
                </a:lnTo>
                <a:lnTo>
                  <a:pt x="1053448" y="306133"/>
                </a:lnTo>
                <a:lnTo>
                  <a:pt x="1022976" y="333748"/>
                </a:lnTo>
                <a:lnTo>
                  <a:pt x="1012364" y="370840"/>
                </a:lnTo>
                <a:lnTo>
                  <a:pt x="1022976" y="408146"/>
                </a:lnTo>
                <a:lnTo>
                  <a:pt x="1053448" y="435737"/>
                </a:lnTo>
                <a:lnTo>
                  <a:pt x="1101732" y="452850"/>
                </a:lnTo>
                <a:lnTo>
                  <a:pt x="1165780" y="458724"/>
                </a:lnTo>
                <a:lnTo>
                  <a:pt x="1229534" y="452850"/>
                </a:lnTo>
                <a:lnTo>
                  <a:pt x="1277667" y="435737"/>
                </a:lnTo>
                <a:lnTo>
                  <a:pt x="1288728" y="425703"/>
                </a:lnTo>
                <a:lnTo>
                  <a:pt x="1165780" y="425703"/>
                </a:lnTo>
                <a:lnTo>
                  <a:pt x="1118957" y="421989"/>
                </a:lnTo>
                <a:lnTo>
                  <a:pt x="1083802" y="411226"/>
                </a:lnTo>
                <a:lnTo>
                  <a:pt x="1061696" y="393985"/>
                </a:lnTo>
                <a:lnTo>
                  <a:pt x="1054020" y="370840"/>
                </a:lnTo>
                <a:lnTo>
                  <a:pt x="1061696" y="347987"/>
                </a:lnTo>
                <a:lnTo>
                  <a:pt x="1083802" y="330898"/>
                </a:lnTo>
                <a:lnTo>
                  <a:pt x="1118957" y="320190"/>
                </a:lnTo>
                <a:lnTo>
                  <a:pt x="1165780" y="316484"/>
                </a:lnTo>
                <a:lnTo>
                  <a:pt x="1289068" y="316484"/>
                </a:lnTo>
                <a:lnTo>
                  <a:pt x="1277667" y="306133"/>
                </a:lnTo>
                <a:lnTo>
                  <a:pt x="1229534" y="288901"/>
                </a:lnTo>
                <a:lnTo>
                  <a:pt x="1165780" y="282956"/>
                </a:lnTo>
                <a:close/>
              </a:path>
              <a:path w="1318895" h="459740">
                <a:moveTo>
                  <a:pt x="1289068" y="316484"/>
                </a:moveTo>
                <a:lnTo>
                  <a:pt x="1165780" y="316484"/>
                </a:lnTo>
                <a:lnTo>
                  <a:pt x="1212310" y="320190"/>
                </a:lnTo>
                <a:lnTo>
                  <a:pt x="1247314" y="330898"/>
                </a:lnTo>
                <a:lnTo>
                  <a:pt x="1269364" y="347987"/>
                </a:lnTo>
                <a:lnTo>
                  <a:pt x="1277032" y="370840"/>
                </a:lnTo>
                <a:lnTo>
                  <a:pt x="1269364" y="393985"/>
                </a:lnTo>
                <a:lnTo>
                  <a:pt x="1247314" y="411226"/>
                </a:lnTo>
                <a:lnTo>
                  <a:pt x="1212310" y="421989"/>
                </a:lnTo>
                <a:lnTo>
                  <a:pt x="1165780" y="425703"/>
                </a:lnTo>
                <a:lnTo>
                  <a:pt x="1288728" y="425703"/>
                </a:lnTo>
                <a:lnTo>
                  <a:pt x="1308083" y="408146"/>
                </a:lnTo>
                <a:lnTo>
                  <a:pt x="1318688" y="370840"/>
                </a:lnTo>
                <a:lnTo>
                  <a:pt x="1308083" y="333748"/>
                </a:lnTo>
                <a:lnTo>
                  <a:pt x="1289068" y="316484"/>
                </a:lnTo>
                <a:close/>
              </a:path>
            </a:pathLst>
          </a:custGeom>
          <a:solidFill>
            <a:srgbClr val="16796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600306" y="4404867"/>
            <a:ext cx="5742305" cy="920750"/>
          </a:xfrm>
          <a:custGeom>
            <a:avLst/>
            <a:gdLst/>
            <a:ahLst/>
            <a:cxnLst/>
            <a:rect l="l" t="t" r="r" b="b"/>
            <a:pathLst>
              <a:path w="5742305" h="920750">
                <a:moveTo>
                  <a:pt x="779272" y="1016"/>
                </a:moveTo>
                <a:lnTo>
                  <a:pt x="697992" y="1016"/>
                </a:lnTo>
                <a:lnTo>
                  <a:pt x="697992" y="569976"/>
                </a:lnTo>
                <a:lnTo>
                  <a:pt x="779272" y="569976"/>
                </a:lnTo>
                <a:lnTo>
                  <a:pt x="779272" y="1016"/>
                </a:lnTo>
                <a:close/>
              </a:path>
              <a:path w="5742305" h="920750">
                <a:moveTo>
                  <a:pt x="289560" y="415292"/>
                </a:moveTo>
                <a:lnTo>
                  <a:pt x="237998" y="418591"/>
                </a:lnTo>
                <a:lnTo>
                  <a:pt x="209296" y="419898"/>
                </a:lnTo>
                <a:lnTo>
                  <a:pt x="209296" y="566927"/>
                </a:lnTo>
                <a:lnTo>
                  <a:pt x="289560" y="566927"/>
                </a:lnTo>
                <a:lnTo>
                  <a:pt x="289560" y="415292"/>
                </a:lnTo>
                <a:close/>
              </a:path>
              <a:path w="5742305" h="920750">
                <a:moveTo>
                  <a:pt x="612648" y="17271"/>
                </a:moveTo>
                <a:lnTo>
                  <a:pt x="532384" y="17271"/>
                </a:lnTo>
                <a:lnTo>
                  <a:pt x="532384" y="566927"/>
                </a:lnTo>
                <a:lnTo>
                  <a:pt x="612648" y="566927"/>
                </a:lnTo>
                <a:lnTo>
                  <a:pt x="612648" y="516128"/>
                </a:lnTo>
                <a:lnTo>
                  <a:pt x="572008" y="516128"/>
                </a:lnTo>
                <a:lnTo>
                  <a:pt x="572008" y="456184"/>
                </a:lnTo>
                <a:lnTo>
                  <a:pt x="612648" y="456184"/>
                </a:lnTo>
                <a:lnTo>
                  <a:pt x="612648" y="17271"/>
                </a:lnTo>
                <a:close/>
              </a:path>
              <a:path w="5742305" h="920750">
                <a:moveTo>
                  <a:pt x="532384" y="456184"/>
                </a:moveTo>
                <a:lnTo>
                  <a:pt x="371856" y="456184"/>
                </a:lnTo>
                <a:lnTo>
                  <a:pt x="371856" y="516128"/>
                </a:lnTo>
                <a:lnTo>
                  <a:pt x="532384" y="516128"/>
                </a:lnTo>
                <a:lnTo>
                  <a:pt x="532384" y="456184"/>
                </a:lnTo>
                <a:close/>
              </a:path>
              <a:path w="5742305" h="920750">
                <a:moveTo>
                  <a:pt x="612648" y="456184"/>
                </a:moveTo>
                <a:lnTo>
                  <a:pt x="572008" y="456184"/>
                </a:lnTo>
                <a:lnTo>
                  <a:pt x="572008" y="516128"/>
                </a:lnTo>
                <a:lnTo>
                  <a:pt x="612648" y="516128"/>
                </a:lnTo>
                <a:lnTo>
                  <a:pt x="612648" y="456184"/>
                </a:lnTo>
                <a:close/>
              </a:path>
              <a:path w="5742305" h="920750">
                <a:moveTo>
                  <a:pt x="483616" y="331216"/>
                </a:moveTo>
                <a:lnTo>
                  <a:pt x="436443" y="337880"/>
                </a:lnTo>
                <a:lnTo>
                  <a:pt x="386892" y="343326"/>
                </a:lnTo>
                <a:lnTo>
                  <a:pt x="335757" y="347675"/>
                </a:lnTo>
                <a:lnTo>
                  <a:pt x="283829" y="351048"/>
                </a:lnTo>
                <a:lnTo>
                  <a:pt x="231902" y="353568"/>
                </a:lnTo>
                <a:lnTo>
                  <a:pt x="180766" y="355356"/>
                </a:lnTo>
                <a:lnTo>
                  <a:pt x="131216" y="356534"/>
                </a:lnTo>
                <a:lnTo>
                  <a:pt x="0" y="357632"/>
                </a:lnTo>
                <a:lnTo>
                  <a:pt x="9144" y="423671"/>
                </a:lnTo>
                <a:lnTo>
                  <a:pt x="92773" y="423200"/>
                </a:lnTo>
                <a:lnTo>
                  <a:pt x="139189" y="422355"/>
                </a:lnTo>
                <a:lnTo>
                  <a:pt x="187813" y="420875"/>
                </a:lnTo>
                <a:lnTo>
                  <a:pt x="209296" y="419898"/>
                </a:lnTo>
                <a:lnTo>
                  <a:pt x="209296" y="390144"/>
                </a:lnTo>
                <a:lnTo>
                  <a:pt x="484178" y="390144"/>
                </a:lnTo>
                <a:lnTo>
                  <a:pt x="489712" y="389127"/>
                </a:lnTo>
                <a:lnTo>
                  <a:pt x="483616" y="331216"/>
                </a:lnTo>
                <a:close/>
              </a:path>
              <a:path w="5742305" h="920750">
                <a:moveTo>
                  <a:pt x="289560" y="390144"/>
                </a:moveTo>
                <a:lnTo>
                  <a:pt x="209296" y="390144"/>
                </a:lnTo>
                <a:lnTo>
                  <a:pt x="209296" y="419898"/>
                </a:lnTo>
                <a:lnTo>
                  <a:pt x="237998" y="418591"/>
                </a:lnTo>
                <a:lnTo>
                  <a:pt x="289560" y="415292"/>
                </a:lnTo>
                <a:lnTo>
                  <a:pt x="289560" y="390144"/>
                </a:lnTo>
                <a:close/>
              </a:path>
              <a:path w="5742305" h="920750">
                <a:moveTo>
                  <a:pt x="484178" y="390144"/>
                </a:moveTo>
                <a:lnTo>
                  <a:pt x="289560" y="390144"/>
                </a:lnTo>
                <a:lnTo>
                  <a:pt x="289560" y="415292"/>
                </a:lnTo>
                <a:lnTo>
                  <a:pt x="340463" y="410927"/>
                </a:lnTo>
                <a:lnTo>
                  <a:pt x="391452" y="405205"/>
                </a:lnTo>
                <a:lnTo>
                  <a:pt x="441417" y="397995"/>
                </a:lnTo>
                <a:lnTo>
                  <a:pt x="484178" y="390144"/>
                </a:lnTo>
                <a:close/>
              </a:path>
              <a:path w="5742305" h="920750">
                <a:moveTo>
                  <a:pt x="247904" y="32512"/>
                </a:moveTo>
                <a:lnTo>
                  <a:pt x="191450" y="36811"/>
                </a:lnTo>
                <a:lnTo>
                  <a:pt x="142729" y="49294"/>
                </a:lnTo>
                <a:lnTo>
                  <a:pt x="102869" y="69342"/>
                </a:lnTo>
                <a:lnTo>
                  <a:pt x="73001" y="96331"/>
                </a:lnTo>
                <a:lnTo>
                  <a:pt x="54252" y="129643"/>
                </a:lnTo>
                <a:lnTo>
                  <a:pt x="47751" y="168656"/>
                </a:lnTo>
                <a:lnTo>
                  <a:pt x="54252" y="208096"/>
                </a:lnTo>
                <a:lnTo>
                  <a:pt x="73001" y="241695"/>
                </a:lnTo>
                <a:lnTo>
                  <a:pt x="102869" y="268859"/>
                </a:lnTo>
                <a:lnTo>
                  <a:pt x="142729" y="288995"/>
                </a:lnTo>
                <a:lnTo>
                  <a:pt x="191450" y="301512"/>
                </a:lnTo>
                <a:lnTo>
                  <a:pt x="247904" y="305816"/>
                </a:lnTo>
                <a:lnTo>
                  <a:pt x="303929" y="301512"/>
                </a:lnTo>
                <a:lnTo>
                  <a:pt x="352363" y="288995"/>
                </a:lnTo>
                <a:lnTo>
                  <a:pt x="392049" y="268859"/>
                </a:lnTo>
                <a:lnTo>
                  <a:pt x="418362" y="244856"/>
                </a:lnTo>
                <a:lnTo>
                  <a:pt x="247904" y="244856"/>
                </a:lnTo>
                <a:lnTo>
                  <a:pt x="196818" y="239664"/>
                </a:lnTo>
                <a:lnTo>
                  <a:pt x="157734" y="224663"/>
                </a:lnTo>
                <a:lnTo>
                  <a:pt x="132746" y="200707"/>
                </a:lnTo>
                <a:lnTo>
                  <a:pt x="123951" y="168656"/>
                </a:lnTo>
                <a:lnTo>
                  <a:pt x="132746" y="137033"/>
                </a:lnTo>
                <a:lnTo>
                  <a:pt x="157734" y="113029"/>
                </a:lnTo>
                <a:lnTo>
                  <a:pt x="196818" y="97789"/>
                </a:lnTo>
                <a:lnTo>
                  <a:pt x="247904" y="92455"/>
                </a:lnTo>
                <a:lnTo>
                  <a:pt x="417551" y="92455"/>
                </a:lnTo>
                <a:lnTo>
                  <a:pt x="392049" y="69342"/>
                </a:lnTo>
                <a:lnTo>
                  <a:pt x="352363" y="49294"/>
                </a:lnTo>
                <a:lnTo>
                  <a:pt x="303929" y="36811"/>
                </a:lnTo>
                <a:lnTo>
                  <a:pt x="247904" y="32512"/>
                </a:lnTo>
                <a:close/>
              </a:path>
              <a:path w="5742305" h="920750">
                <a:moveTo>
                  <a:pt x="417551" y="92455"/>
                </a:moveTo>
                <a:lnTo>
                  <a:pt x="247904" y="92455"/>
                </a:lnTo>
                <a:lnTo>
                  <a:pt x="298402" y="97789"/>
                </a:lnTo>
                <a:lnTo>
                  <a:pt x="337185" y="113029"/>
                </a:lnTo>
                <a:lnTo>
                  <a:pt x="362061" y="137033"/>
                </a:lnTo>
                <a:lnTo>
                  <a:pt x="370840" y="168656"/>
                </a:lnTo>
                <a:lnTo>
                  <a:pt x="362061" y="200707"/>
                </a:lnTo>
                <a:lnTo>
                  <a:pt x="337185" y="224663"/>
                </a:lnTo>
                <a:lnTo>
                  <a:pt x="298402" y="239664"/>
                </a:lnTo>
                <a:lnTo>
                  <a:pt x="247904" y="244856"/>
                </a:lnTo>
                <a:lnTo>
                  <a:pt x="418362" y="244856"/>
                </a:lnTo>
                <a:lnTo>
                  <a:pt x="421828" y="241695"/>
                </a:lnTo>
                <a:lnTo>
                  <a:pt x="440544" y="208096"/>
                </a:lnTo>
                <a:lnTo>
                  <a:pt x="447040" y="168656"/>
                </a:lnTo>
                <a:lnTo>
                  <a:pt x="440544" y="129643"/>
                </a:lnTo>
                <a:lnTo>
                  <a:pt x="421828" y="96331"/>
                </a:lnTo>
                <a:lnTo>
                  <a:pt x="417551" y="92455"/>
                </a:lnTo>
                <a:close/>
              </a:path>
              <a:path w="5742305" h="920750">
                <a:moveTo>
                  <a:pt x="244856" y="603504"/>
                </a:moveTo>
                <a:lnTo>
                  <a:pt x="161544" y="603504"/>
                </a:lnTo>
                <a:lnTo>
                  <a:pt x="161544" y="907288"/>
                </a:lnTo>
                <a:lnTo>
                  <a:pt x="779272" y="907288"/>
                </a:lnTo>
                <a:lnTo>
                  <a:pt x="779272" y="840232"/>
                </a:lnTo>
                <a:lnTo>
                  <a:pt x="244856" y="840232"/>
                </a:lnTo>
                <a:lnTo>
                  <a:pt x="244856" y="753871"/>
                </a:lnTo>
                <a:lnTo>
                  <a:pt x="779272" y="753871"/>
                </a:lnTo>
                <a:lnTo>
                  <a:pt x="779272" y="688848"/>
                </a:lnTo>
                <a:lnTo>
                  <a:pt x="244856" y="688848"/>
                </a:lnTo>
                <a:lnTo>
                  <a:pt x="244856" y="603504"/>
                </a:lnTo>
                <a:close/>
              </a:path>
              <a:path w="5742305" h="920750">
                <a:moveTo>
                  <a:pt x="779272" y="753871"/>
                </a:moveTo>
                <a:lnTo>
                  <a:pt x="695960" y="753871"/>
                </a:lnTo>
                <a:lnTo>
                  <a:pt x="695960" y="840232"/>
                </a:lnTo>
                <a:lnTo>
                  <a:pt x="779272" y="840232"/>
                </a:lnTo>
                <a:lnTo>
                  <a:pt x="779272" y="753871"/>
                </a:lnTo>
                <a:close/>
              </a:path>
              <a:path w="5742305" h="920750">
                <a:moveTo>
                  <a:pt x="779272" y="603504"/>
                </a:moveTo>
                <a:lnTo>
                  <a:pt x="695960" y="603504"/>
                </a:lnTo>
                <a:lnTo>
                  <a:pt x="695960" y="688848"/>
                </a:lnTo>
                <a:lnTo>
                  <a:pt x="779272" y="688848"/>
                </a:lnTo>
                <a:lnTo>
                  <a:pt x="779272" y="603504"/>
                </a:lnTo>
                <a:close/>
              </a:path>
              <a:path w="5742305" h="920750">
                <a:moveTo>
                  <a:pt x="1180512" y="80263"/>
                </a:moveTo>
                <a:lnTo>
                  <a:pt x="1165272" y="80263"/>
                </a:lnTo>
                <a:lnTo>
                  <a:pt x="1165272" y="244856"/>
                </a:lnTo>
                <a:lnTo>
                  <a:pt x="1162209" y="295303"/>
                </a:lnTo>
                <a:lnTo>
                  <a:pt x="1153324" y="345586"/>
                </a:lnTo>
                <a:lnTo>
                  <a:pt x="1139075" y="394991"/>
                </a:lnTo>
                <a:lnTo>
                  <a:pt x="1119918" y="442805"/>
                </a:lnTo>
                <a:lnTo>
                  <a:pt x="1096311" y="488315"/>
                </a:lnTo>
                <a:lnTo>
                  <a:pt x="1068712" y="530807"/>
                </a:lnTo>
                <a:lnTo>
                  <a:pt x="1037576" y="569568"/>
                </a:lnTo>
                <a:lnTo>
                  <a:pt x="1003362" y="603886"/>
                </a:lnTo>
                <a:lnTo>
                  <a:pt x="966527" y="633046"/>
                </a:lnTo>
                <a:lnTo>
                  <a:pt x="927528" y="656335"/>
                </a:lnTo>
                <a:lnTo>
                  <a:pt x="979344" y="723392"/>
                </a:lnTo>
                <a:lnTo>
                  <a:pt x="1014882" y="701636"/>
                </a:lnTo>
                <a:lnTo>
                  <a:pt x="1048681" y="675244"/>
                </a:lnTo>
                <a:lnTo>
                  <a:pt x="1080484" y="644620"/>
                </a:lnTo>
                <a:lnTo>
                  <a:pt x="1110032" y="610164"/>
                </a:lnTo>
                <a:lnTo>
                  <a:pt x="1137068" y="572279"/>
                </a:lnTo>
                <a:lnTo>
                  <a:pt x="1161335" y="531368"/>
                </a:lnTo>
                <a:lnTo>
                  <a:pt x="1182575" y="487831"/>
                </a:lnTo>
                <a:lnTo>
                  <a:pt x="1200531" y="442072"/>
                </a:lnTo>
                <a:lnTo>
                  <a:pt x="1208021" y="417349"/>
                </a:lnTo>
                <a:lnTo>
                  <a:pt x="1202874" y="402000"/>
                </a:lnTo>
                <a:lnTo>
                  <a:pt x="1190665" y="350843"/>
                </a:lnTo>
                <a:lnTo>
                  <a:pt x="1183104" y="298307"/>
                </a:lnTo>
                <a:lnTo>
                  <a:pt x="1180512" y="244856"/>
                </a:lnTo>
                <a:lnTo>
                  <a:pt x="1180512" y="80263"/>
                </a:lnTo>
                <a:close/>
              </a:path>
              <a:path w="5742305" h="920750">
                <a:moveTo>
                  <a:pt x="1248584" y="80263"/>
                </a:moveTo>
                <a:lnTo>
                  <a:pt x="1234360" y="80263"/>
                </a:lnTo>
                <a:lnTo>
                  <a:pt x="1234360" y="244856"/>
                </a:lnTo>
                <a:lnTo>
                  <a:pt x="1232117" y="295483"/>
                </a:lnTo>
                <a:lnTo>
                  <a:pt x="1225540" y="345586"/>
                </a:lnTo>
                <a:lnTo>
                  <a:pt x="1214945" y="394493"/>
                </a:lnTo>
                <a:lnTo>
                  <a:pt x="1208021" y="417349"/>
                </a:lnTo>
                <a:lnTo>
                  <a:pt x="1219412" y="451317"/>
                </a:lnTo>
                <a:lnTo>
                  <a:pt x="1239957" y="498329"/>
                </a:lnTo>
                <a:lnTo>
                  <a:pt x="1264189" y="542575"/>
                </a:lnTo>
                <a:lnTo>
                  <a:pt x="1291787" y="583592"/>
                </a:lnTo>
                <a:lnTo>
                  <a:pt x="1322432" y="620918"/>
                </a:lnTo>
                <a:lnTo>
                  <a:pt x="1355801" y="654089"/>
                </a:lnTo>
                <a:lnTo>
                  <a:pt x="1391574" y="682644"/>
                </a:lnTo>
                <a:lnTo>
                  <a:pt x="1429432" y="706120"/>
                </a:lnTo>
                <a:lnTo>
                  <a:pt x="1481248" y="639063"/>
                </a:lnTo>
                <a:lnTo>
                  <a:pt x="1443132" y="616587"/>
                </a:lnTo>
                <a:lnTo>
                  <a:pt x="1407113" y="588605"/>
                </a:lnTo>
                <a:lnTo>
                  <a:pt x="1373642" y="555771"/>
                </a:lnTo>
                <a:lnTo>
                  <a:pt x="1343170" y="518737"/>
                </a:lnTo>
                <a:lnTo>
                  <a:pt x="1316148" y="478155"/>
                </a:lnTo>
                <a:lnTo>
                  <a:pt x="1293028" y="434677"/>
                </a:lnTo>
                <a:lnTo>
                  <a:pt x="1274261" y="388956"/>
                </a:lnTo>
                <a:lnTo>
                  <a:pt x="1260297" y="341644"/>
                </a:lnTo>
                <a:lnTo>
                  <a:pt x="1251587" y="293393"/>
                </a:lnTo>
                <a:lnTo>
                  <a:pt x="1248584" y="244856"/>
                </a:lnTo>
                <a:lnTo>
                  <a:pt x="1248584" y="80263"/>
                </a:lnTo>
                <a:close/>
              </a:path>
              <a:path w="5742305" h="920750">
                <a:moveTo>
                  <a:pt x="1234360" y="80263"/>
                </a:moveTo>
                <a:lnTo>
                  <a:pt x="1180512" y="80263"/>
                </a:lnTo>
                <a:lnTo>
                  <a:pt x="1180512" y="244856"/>
                </a:lnTo>
                <a:lnTo>
                  <a:pt x="1183104" y="298307"/>
                </a:lnTo>
                <a:lnTo>
                  <a:pt x="1190665" y="350843"/>
                </a:lnTo>
                <a:lnTo>
                  <a:pt x="1202874" y="402000"/>
                </a:lnTo>
                <a:lnTo>
                  <a:pt x="1208021" y="417349"/>
                </a:lnTo>
                <a:lnTo>
                  <a:pt x="1214945" y="394493"/>
                </a:lnTo>
                <a:lnTo>
                  <a:pt x="1225559" y="345496"/>
                </a:lnTo>
                <a:lnTo>
                  <a:pt x="1232117" y="295483"/>
                </a:lnTo>
                <a:lnTo>
                  <a:pt x="1234360" y="244856"/>
                </a:lnTo>
                <a:lnTo>
                  <a:pt x="1234360" y="80263"/>
                </a:lnTo>
                <a:close/>
              </a:path>
              <a:path w="5742305" h="920750">
                <a:moveTo>
                  <a:pt x="1646856" y="1016"/>
                </a:moveTo>
                <a:lnTo>
                  <a:pt x="1561512" y="1016"/>
                </a:lnTo>
                <a:lnTo>
                  <a:pt x="1561512" y="919480"/>
                </a:lnTo>
                <a:lnTo>
                  <a:pt x="1646856" y="919480"/>
                </a:lnTo>
                <a:lnTo>
                  <a:pt x="1646856" y="443992"/>
                </a:lnTo>
                <a:lnTo>
                  <a:pt x="1626536" y="443992"/>
                </a:lnTo>
                <a:lnTo>
                  <a:pt x="1626536" y="372872"/>
                </a:lnTo>
                <a:lnTo>
                  <a:pt x="1646856" y="372872"/>
                </a:lnTo>
                <a:lnTo>
                  <a:pt x="1646856" y="1016"/>
                </a:lnTo>
                <a:close/>
              </a:path>
              <a:path w="5742305" h="920750">
                <a:moveTo>
                  <a:pt x="1646856" y="372872"/>
                </a:moveTo>
                <a:lnTo>
                  <a:pt x="1626536" y="372872"/>
                </a:lnTo>
                <a:lnTo>
                  <a:pt x="1626536" y="443992"/>
                </a:lnTo>
                <a:lnTo>
                  <a:pt x="1646856" y="443992"/>
                </a:lnTo>
                <a:lnTo>
                  <a:pt x="1646856" y="372872"/>
                </a:lnTo>
                <a:close/>
              </a:path>
              <a:path w="5742305" h="920750">
                <a:moveTo>
                  <a:pt x="1797224" y="372872"/>
                </a:moveTo>
                <a:lnTo>
                  <a:pt x="1646856" y="372872"/>
                </a:lnTo>
                <a:lnTo>
                  <a:pt x="1646856" y="443992"/>
                </a:lnTo>
                <a:lnTo>
                  <a:pt x="1797224" y="443992"/>
                </a:lnTo>
                <a:lnTo>
                  <a:pt x="1797224" y="372872"/>
                </a:lnTo>
                <a:close/>
              </a:path>
              <a:path w="5742305" h="920750">
                <a:moveTo>
                  <a:pt x="2626201" y="0"/>
                </a:moveTo>
                <a:lnTo>
                  <a:pt x="2541873" y="0"/>
                </a:lnTo>
                <a:lnTo>
                  <a:pt x="2541873" y="920496"/>
                </a:lnTo>
                <a:lnTo>
                  <a:pt x="2626201" y="920496"/>
                </a:lnTo>
                <a:lnTo>
                  <a:pt x="2626201" y="0"/>
                </a:lnTo>
                <a:close/>
              </a:path>
              <a:path w="5742305" h="920750">
                <a:moveTo>
                  <a:pt x="2141569" y="71120"/>
                </a:moveTo>
                <a:lnTo>
                  <a:pt x="2102218" y="74814"/>
                </a:lnTo>
                <a:lnTo>
                  <a:pt x="2065483" y="85677"/>
                </a:lnTo>
                <a:lnTo>
                  <a:pt x="2031722" y="103380"/>
                </a:lnTo>
                <a:lnTo>
                  <a:pt x="2001296" y="127593"/>
                </a:lnTo>
                <a:lnTo>
                  <a:pt x="1974564" y="157988"/>
                </a:lnTo>
                <a:lnTo>
                  <a:pt x="1951886" y="194234"/>
                </a:lnTo>
                <a:lnTo>
                  <a:pt x="1933621" y="236004"/>
                </a:lnTo>
                <a:lnTo>
                  <a:pt x="1920130" y="282968"/>
                </a:lnTo>
                <a:lnTo>
                  <a:pt x="1911771" y="334796"/>
                </a:lnTo>
                <a:lnTo>
                  <a:pt x="1908905" y="391160"/>
                </a:lnTo>
                <a:lnTo>
                  <a:pt x="1911771" y="447798"/>
                </a:lnTo>
                <a:lnTo>
                  <a:pt x="1920130" y="499847"/>
                </a:lnTo>
                <a:lnTo>
                  <a:pt x="1933621" y="546982"/>
                </a:lnTo>
                <a:lnTo>
                  <a:pt x="1951886" y="588881"/>
                </a:lnTo>
                <a:lnTo>
                  <a:pt x="1974564" y="625221"/>
                </a:lnTo>
                <a:lnTo>
                  <a:pt x="2001296" y="655677"/>
                </a:lnTo>
                <a:lnTo>
                  <a:pt x="2031722" y="679928"/>
                </a:lnTo>
                <a:lnTo>
                  <a:pt x="2065483" y="697650"/>
                </a:lnTo>
                <a:lnTo>
                  <a:pt x="2102218" y="708520"/>
                </a:lnTo>
                <a:lnTo>
                  <a:pt x="2141569" y="712216"/>
                </a:lnTo>
                <a:lnTo>
                  <a:pt x="2181195" y="708520"/>
                </a:lnTo>
                <a:lnTo>
                  <a:pt x="2218151" y="697650"/>
                </a:lnTo>
                <a:lnTo>
                  <a:pt x="2252083" y="679928"/>
                </a:lnTo>
                <a:lnTo>
                  <a:pt x="2282638" y="655677"/>
                </a:lnTo>
                <a:lnTo>
                  <a:pt x="2298166" y="638048"/>
                </a:lnTo>
                <a:lnTo>
                  <a:pt x="2141569" y="638048"/>
                </a:lnTo>
                <a:lnTo>
                  <a:pt x="2104975" y="632209"/>
                </a:lnTo>
                <a:lnTo>
                  <a:pt x="2044051" y="587902"/>
                </a:lnTo>
                <a:lnTo>
                  <a:pt x="2021000" y="551033"/>
                </a:lnTo>
                <a:lnTo>
                  <a:pt x="2003742" y="505420"/>
                </a:lnTo>
                <a:lnTo>
                  <a:pt x="1992919" y="451862"/>
                </a:lnTo>
                <a:lnTo>
                  <a:pt x="1989169" y="391160"/>
                </a:lnTo>
                <a:lnTo>
                  <a:pt x="1992919" y="330946"/>
                </a:lnTo>
                <a:lnTo>
                  <a:pt x="2003742" y="277948"/>
                </a:lnTo>
                <a:lnTo>
                  <a:pt x="2021000" y="232912"/>
                </a:lnTo>
                <a:lnTo>
                  <a:pt x="2044051" y="196585"/>
                </a:lnTo>
                <a:lnTo>
                  <a:pt x="2072256" y="169713"/>
                </a:lnTo>
                <a:lnTo>
                  <a:pt x="2141569" y="147319"/>
                </a:lnTo>
                <a:lnTo>
                  <a:pt x="2300048" y="147319"/>
                </a:lnTo>
                <a:lnTo>
                  <a:pt x="2282638" y="127593"/>
                </a:lnTo>
                <a:lnTo>
                  <a:pt x="2252083" y="103380"/>
                </a:lnTo>
                <a:lnTo>
                  <a:pt x="2218151" y="85677"/>
                </a:lnTo>
                <a:lnTo>
                  <a:pt x="2181195" y="74814"/>
                </a:lnTo>
                <a:lnTo>
                  <a:pt x="2141569" y="71120"/>
                </a:lnTo>
                <a:close/>
              </a:path>
              <a:path w="5742305" h="920750">
                <a:moveTo>
                  <a:pt x="2300048" y="147319"/>
                </a:moveTo>
                <a:lnTo>
                  <a:pt x="2141569" y="147319"/>
                </a:lnTo>
                <a:lnTo>
                  <a:pt x="2178482" y="153042"/>
                </a:lnTo>
                <a:lnTo>
                  <a:pt x="2211326" y="169713"/>
                </a:lnTo>
                <a:lnTo>
                  <a:pt x="2239514" y="196585"/>
                </a:lnTo>
                <a:lnTo>
                  <a:pt x="2262458" y="232912"/>
                </a:lnTo>
                <a:lnTo>
                  <a:pt x="2279573" y="277948"/>
                </a:lnTo>
                <a:lnTo>
                  <a:pt x="2290272" y="330946"/>
                </a:lnTo>
                <a:lnTo>
                  <a:pt x="2293969" y="391160"/>
                </a:lnTo>
                <a:lnTo>
                  <a:pt x="2290272" y="451862"/>
                </a:lnTo>
                <a:lnTo>
                  <a:pt x="2279573" y="505420"/>
                </a:lnTo>
                <a:lnTo>
                  <a:pt x="2262458" y="551033"/>
                </a:lnTo>
                <a:lnTo>
                  <a:pt x="2239514" y="587902"/>
                </a:lnTo>
                <a:lnTo>
                  <a:pt x="2211326" y="615228"/>
                </a:lnTo>
                <a:lnTo>
                  <a:pt x="2141569" y="638048"/>
                </a:lnTo>
                <a:lnTo>
                  <a:pt x="2298166" y="638048"/>
                </a:lnTo>
                <a:lnTo>
                  <a:pt x="2332203" y="588881"/>
                </a:lnTo>
                <a:lnTo>
                  <a:pt x="2350505" y="546982"/>
                </a:lnTo>
                <a:lnTo>
                  <a:pt x="2364016" y="499847"/>
                </a:lnTo>
                <a:lnTo>
                  <a:pt x="2372382" y="447798"/>
                </a:lnTo>
                <a:lnTo>
                  <a:pt x="2375249" y="391160"/>
                </a:lnTo>
                <a:lnTo>
                  <a:pt x="2372382" y="334796"/>
                </a:lnTo>
                <a:lnTo>
                  <a:pt x="2364016" y="282968"/>
                </a:lnTo>
                <a:lnTo>
                  <a:pt x="2350505" y="236004"/>
                </a:lnTo>
                <a:lnTo>
                  <a:pt x="2332203" y="194234"/>
                </a:lnTo>
                <a:lnTo>
                  <a:pt x="2309463" y="157988"/>
                </a:lnTo>
                <a:lnTo>
                  <a:pt x="2300048" y="147319"/>
                </a:lnTo>
                <a:close/>
              </a:path>
              <a:path w="5742305" h="920750">
                <a:moveTo>
                  <a:pt x="3537473" y="79248"/>
                </a:moveTo>
                <a:lnTo>
                  <a:pt x="2916697" y="79248"/>
                </a:lnTo>
                <a:lnTo>
                  <a:pt x="2916697" y="563880"/>
                </a:lnTo>
                <a:lnTo>
                  <a:pt x="3547634" y="563880"/>
                </a:lnTo>
                <a:lnTo>
                  <a:pt x="3547634" y="517144"/>
                </a:lnTo>
                <a:lnTo>
                  <a:pt x="3002041" y="517144"/>
                </a:lnTo>
                <a:lnTo>
                  <a:pt x="3002041" y="351535"/>
                </a:lnTo>
                <a:lnTo>
                  <a:pt x="2974609" y="351535"/>
                </a:lnTo>
                <a:lnTo>
                  <a:pt x="2974609" y="284480"/>
                </a:lnTo>
                <a:lnTo>
                  <a:pt x="3002041" y="284480"/>
                </a:lnTo>
                <a:lnTo>
                  <a:pt x="3002041" y="148335"/>
                </a:lnTo>
                <a:lnTo>
                  <a:pt x="3537473" y="148335"/>
                </a:lnTo>
                <a:lnTo>
                  <a:pt x="3537473" y="79248"/>
                </a:lnTo>
                <a:close/>
              </a:path>
              <a:path w="5742305" h="920750">
                <a:moveTo>
                  <a:pt x="3547634" y="495808"/>
                </a:moveTo>
                <a:lnTo>
                  <a:pt x="3002041" y="495808"/>
                </a:lnTo>
                <a:lnTo>
                  <a:pt x="3002041" y="517144"/>
                </a:lnTo>
                <a:lnTo>
                  <a:pt x="3547634" y="517144"/>
                </a:lnTo>
                <a:lnTo>
                  <a:pt x="3547634" y="495808"/>
                </a:lnTo>
                <a:close/>
              </a:path>
              <a:path w="5742305" h="920750">
                <a:moveTo>
                  <a:pt x="3002041" y="284480"/>
                </a:moveTo>
                <a:lnTo>
                  <a:pt x="2974609" y="284480"/>
                </a:lnTo>
                <a:lnTo>
                  <a:pt x="2974609" y="351535"/>
                </a:lnTo>
                <a:lnTo>
                  <a:pt x="3002041" y="351535"/>
                </a:lnTo>
                <a:lnTo>
                  <a:pt x="3002041" y="284480"/>
                </a:lnTo>
                <a:close/>
              </a:path>
              <a:path w="5742305" h="920750">
                <a:moveTo>
                  <a:pt x="3518170" y="284480"/>
                </a:moveTo>
                <a:lnTo>
                  <a:pt x="3002041" y="284480"/>
                </a:lnTo>
                <a:lnTo>
                  <a:pt x="3002041" y="351535"/>
                </a:lnTo>
                <a:lnTo>
                  <a:pt x="3518170" y="351535"/>
                </a:lnTo>
                <a:lnTo>
                  <a:pt x="3518170" y="284480"/>
                </a:lnTo>
                <a:close/>
              </a:path>
              <a:path w="5742305" h="920750">
                <a:moveTo>
                  <a:pt x="3642121" y="731520"/>
                </a:moveTo>
                <a:lnTo>
                  <a:pt x="2810017" y="731520"/>
                </a:lnTo>
                <a:lnTo>
                  <a:pt x="2810017" y="801624"/>
                </a:lnTo>
                <a:lnTo>
                  <a:pt x="3642121" y="801624"/>
                </a:lnTo>
                <a:lnTo>
                  <a:pt x="3642121" y="731520"/>
                </a:lnTo>
                <a:close/>
              </a:path>
              <a:path w="5742305" h="920750">
                <a:moveTo>
                  <a:pt x="4485576" y="500888"/>
                </a:moveTo>
                <a:lnTo>
                  <a:pt x="4401248" y="500888"/>
                </a:lnTo>
                <a:lnTo>
                  <a:pt x="4401248" y="920496"/>
                </a:lnTo>
                <a:lnTo>
                  <a:pt x="4485576" y="920496"/>
                </a:lnTo>
                <a:lnTo>
                  <a:pt x="4485576" y="500888"/>
                </a:lnTo>
                <a:close/>
              </a:path>
              <a:path w="5742305" h="920750">
                <a:moveTo>
                  <a:pt x="4639902" y="455168"/>
                </a:moveTo>
                <a:lnTo>
                  <a:pt x="4030408" y="455168"/>
                </a:lnTo>
                <a:lnTo>
                  <a:pt x="4030408" y="524256"/>
                </a:lnTo>
                <a:lnTo>
                  <a:pt x="4401248" y="524256"/>
                </a:lnTo>
                <a:lnTo>
                  <a:pt x="4401248" y="500888"/>
                </a:lnTo>
                <a:lnTo>
                  <a:pt x="4860480" y="500888"/>
                </a:lnTo>
                <a:lnTo>
                  <a:pt x="4860480" y="498856"/>
                </a:lnTo>
                <a:lnTo>
                  <a:pt x="4716208" y="498856"/>
                </a:lnTo>
                <a:lnTo>
                  <a:pt x="4632896" y="487680"/>
                </a:lnTo>
                <a:lnTo>
                  <a:pt x="4639902" y="455168"/>
                </a:lnTo>
                <a:close/>
              </a:path>
              <a:path w="5742305" h="920750">
                <a:moveTo>
                  <a:pt x="4860480" y="500888"/>
                </a:moveTo>
                <a:lnTo>
                  <a:pt x="4485576" y="500888"/>
                </a:lnTo>
                <a:lnTo>
                  <a:pt x="4485576" y="524256"/>
                </a:lnTo>
                <a:lnTo>
                  <a:pt x="4860480" y="524256"/>
                </a:lnTo>
                <a:lnTo>
                  <a:pt x="4860480" y="500888"/>
                </a:lnTo>
                <a:close/>
              </a:path>
              <a:path w="5742305" h="920750">
                <a:moveTo>
                  <a:pt x="4708080" y="60960"/>
                </a:moveTo>
                <a:lnTo>
                  <a:pt x="4668456" y="60960"/>
                </a:lnTo>
                <a:lnTo>
                  <a:pt x="4668332" y="181988"/>
                </a:lnTo>
                <a:lnTo>
                  <a:pt x="4667626" y="223579"/>
                </a:lnTo>
                <a:lnTo>
                  <a:pt x="4665657" y="269077"/>
                </a:lnTo>
                <a:lnTo>
                  <a:pt x="4661821" y="317756"/>
                </a:lnTo>
                <a:lnTo>
                  <a:pt x="4655497" y="370096"/>
                </a:lnTo>
                <a:lnTo>
                  <a:pt x="4646062" y="426577"/>
                </a:lnTo>
                <a:lnTo>
                  <a:pt x="4632896" y="487680"/>
                </a:lnTo>
                <a:lnTo>
                  <a:pt x="4716208" y="498856"/>
                </a:lnTo>
                <a:lnTo>
                  <a:pt x="4728998" y="435055"/>
                </a:lnTo>
                <a:lnTo>
                  <a:pt x="4738163" y="376479"/>
                </a:lnTo>
                <a:lnTo>
                  <a:pt x="4744306" y="322507"/>
                </a:lnTo>
                <a:lnTo>
                  <a:pt x="4748033" y="272516"/>
                </a:lnTo>
                <a:lnTo>
                  <a:pt x="4749946" y="225883"/>
                </a:lnTo>
                <a:lnTo>
                  <a:pt x="4750651" y="181988"/>
                </a:lnTo>
                <a:lnTo>
                  <a:pt x="4750752" y="129031"/>
                </a:lnTo>
                <a:lnTo>
                  <a:pt x="4708080" y="129031"/>
                </a:lnTo>
                <a:lnTo>
                  <a:pt x="4708080" y="60960"/>
                </a:lnTo>
                <a:close/>
              </a:path>
              <a:path w="5742305" h="920750">
                <a:moveTo>
                  <a:pt x="4860480" y="455168"/>
                </a:moveTo>
                <a:lnTo>
                  <a:pt x="4724966" y="455168"/>
                </a:lnTo>
                <a:lnTo>
                  <a:pt x="4716208" y="498856"/>
                </a:lnTo>
                <a:lnTo>
                  <a:pt x="4860480" y="498856"/>
                </a:lnTo>
                <a:lnTo>
                  <a:pt x="4860480" y="455168"/>
                </a:lnTo>
                <a:close/>
              </a:path>
              <a:path w="5742305" h="920750">
                <a:moveTo>
                  <a:pt x="4668456" y="60960"/>
                </a:moveTo>
                <a:lnTo>
                  <a:pt x="4134040" y="60960"/>
                </a:lnTo>
                <a:lnTo>
                  <a:pt x="4134040" y="129031"/>
                </a:lnTo>
                <a:lnTo>
                  <a:pt x="4668456" y="129031"/>
                </a:lnTo>
                <a:lnTo>
                  <a:pt x="4668456" y="60960"/>
                </a:lnTo>
                <a:close/>
              </a:path>
              <a:path w="5742305" h="920750">
                <a:moveTo>
                  <a:pt x="4750752" y="60960"/>
                </a:moveTo>
                <a:lnTo>
                  <a:pt x="4708080" y="60960"/>
                </a:lnTo>
                <a:lnTo>
                  <a:pt x="4708080" y="129031"/>
                </a:lnTo>
                <a:lnTo>
                  <a:pt x="4750752" y="129031"/>
                </a:lnTo>
                <a:lnTo>
                  <a:pt x="4750752" y="60960"/>
                </a:lnTo>
                <a:close/>
              </a:path>
              <a:path w="5742305" h="920750">
                <a:moveTo>
                  <a:pt x="5213969" y="642112"/>
                </a:moveTo>
                <a:lnTo>
                  <a:pt x="5129641" y="642112"/>
                </a:lnTo>
                <a:lnTo>
                  <a:pt x="5129641" y="899160"/>
                </a:lnTo>
                <a:lnTo>
                  <a:pt x="5742289" y="899160"/>
                </a:lnTo>
                <a:lnTo>
                  <a:pt x="5742289" y="863599"/>
                </a:lnTo>
                <a:lnTo>
                  <a:pt x="5213969" y="863599"/>
                </a:lnTo>
                <a:lnTo>
                  <a:pt x="5213969" y="642112"/>
                </a:lnTo>
                <a:close/>
              </a:path>
              <a:path w="5742305" h="920750">
                <a:moveTo>
                  <a:pt x="5742289" y="830071"/>
                </a:moveTo>
                <a:lnTo>
                  <a:pt x="5213969" y="830071"/>
                </a:lnTo>
                <a:lnTo>
                  <a:pt x="5213969" y="863599"/>
                </a:lnTo>
                <a:lnTo>
                  <a:pt x="5742289" y="863599"/>
                </a:lnTo>
                <a:lnTo>
                  <a:pt x="5742289" y="830071"/>
                </a:lnTo>
                <a:close/>
              </a:path>
              <a:path w="5742305" h="920750">
                <a:moveTo>
                  <a:pt x="5719937" y="2031"/>
                </a:moveTo>
                <a:lnTo>
                  <a:pt x="5635608" y="2031"/>
                </a:lnTo>
                <a:lnTo>
                  <a:pt x="5635608" y="702056"/>
                </a:lnTo>
                <a:lnTo>
                  <a:pt x="5719937" y="702056"/>
                </a:lnTo>
                <a:lnTo>
                  <a:pt x="5719937" y="506984"/>
                </a:lnTo>
                <a:lnTo>
                  <a:pt x="5671169" y="506984"/>
                </a:lnTo>
                <a:lnTo>
                  <a:pt x="5671169" y="438912"/>
                </a:lnTo>
                <a:lnTo>
                  <a:pt x="5719937" y="438912"/>
                </a:lnTo>
                <a:lnTo>
                  <a:pt x="5719937" y="313944"/>
                </a:lnTo>
                <a:lnTo>
                  <a:pt x="5671169" y="313944"/>
                </a:lnTo>
                <a:lnTo>
                  <a:pt x="5671169" y="244856"/>
                </a:lnTo>
                <a:lnTo>
                  <a:pt x="5719937" y="244856"/>
                </a:lnTo>
                <a:lnTo>
                  <a:pt x="5719937" y="2031"/>
                </a:lnTo>
                <a:close/>
              </a:path>
              <a:path w="5742305" h="920750">
                <a:moveTo>
                  <a:pt x="5226161" y="231648"/>
                </a:moveTo>
                <a:lnTo>
                  <a:pt x="5175915" y="235839"/>
                </a:lnTo>
                <a:lnTo>
                  <a:pt x="5131107" y="248010"/>
                </a:lnTo>
                <a:lnTo>
                  <a:pt x="5092573" y="267557"/>
                </a:lnTo>
                <a:lnTo>
                  <a:pt x="5061148" y="293875"/>
                </a:lnTo>
                <a:lnTo>
                  <a:pt x="5037667" y="326361"/>
                </a:lnTo>
                <a:lnTo>
                  <a:pt x="5022967" y="364409"/>
                </a:lnTo>
                <a:lnTo>
                  <a:pt x="5017881" y="407416"/>
                </a:lnTo>
                <a:lnTo>
                  <a:pt x="5022967" y="450102"/>
                </a:lnTo>
                <a:lnTo>
                  <a:pt x="5037667" y="488026"/>
                </a:lnTo>
                <a:lnTo>
                  <a:pt x="5061148" y="520529"/>
                </a:lnTo>
                <a:lnTo>
                  <a:pt x="5092573" y="546954"/>
                </a:lnTo>
                <a:lnTo>
                  <a:pt x="5131107" y="566643"/>
                </a:lnTo>
                <a:lnTo>
                  <a:pt x="5175915" y="578939"/>
                </a:lnTo>
                <a:lnTo>
                  <a:pt x="5226161" y="583183"/>
                </a:lnTo>
                <a:lnTo>
                  <a:pt x="5276031" y="578939"/>
                </a:lnTo>
                <a:lnTo>
                  <a:pt x="5320569" y="566643"/>
                </a:lnTo>
                <a:lnTo>
                  <a:pt x="5358922" y="546954"/>
                </a:lnTo>
                <a:lnTo>
                  <a:pt x="5390237" y="520529"/>
                </a:lnTo>
                <a:lnTo>
                  <a:pt x="5393409" y="516128"/>
                </a:lnTo>
                <a:lnTo>
                  <a:pt x="5226161" y="516128"/>
                </a:lnTo>
                <a:lnTo>
                  <a:pt x="5174011" y="508285"/>
                </a:lnTo>
                <a:lnTo>
                  <a:pt x="5133578" y="486156"/>
                </a:lnTo>
                <a:lnTo>
                  <a:pt x="5107432" y="451834"/>
                </a:lnTo>
                <a:lnTo>
                  <a:pt x="5098145" y="407416"/>
                </a:lnTo>
                <a:lnTo>
                  <a:pt x="5107432" y="362839"/>
                </a:lnTo>
                <a:lnTo>
                  <a:pt x="5133578" y="328168"/>
                </a:lnTo>
                <a:lnTo>
                  <a:pt x="5174011" y="305689"/>
                </a:lnTo>
                <a:lnTo>
                  <a:pt x="5226161" y="297688"/>
                </a:lnTo>
                <a:lnTo>
                  <a:pt x="5392986" y="297688"/>
                </a:lnTo>
                <a:lnTo>
                  <a:pt x="5390237" y="293875"/>
                </a:lnTo>
                <a:lnTo>
                  <a:pt x="5358922" y="267557"/>
                </a:lnTo>
                <a:lnTo>
                  <a:pt x="5320569" y="248010"/>
                </a:lnTo>
                <a:lnTo>
                  <a:pt x="5276031" y="235839"/>
                </a:lnTo>
                <a:lnTo>
                  <a:pt x="5226161" y="231648"/>
                </a:lnTo>
                <a:close/>
              </a:path>
              <a:path w="5742305" h="920750">
                <a:moveTo>
                  <a:pt x="5392986" y="297688"/>
                </a:moveTo>
                <a:lnTo>
                  <a:pt x="5226161" y="297688"/>
                </a:lnTo>
                <a:lnTo>
                  <a:pt x="5278310" y="305689"/>
                </a:lnTo>
                <a:lnTo>
                  <a:pt x="5318744" y="328168"/>
                </a:lnTo>
                <a:lnTo>
                  <a:pt x="5344890" y="362839"/>
                </a:lnTo>
                <a:lnTo>
                  <a:pt x="5354177" y="407416"/>
                </a:lnTo>
                <a:lnTo>
                  <a:pt x="5344890" y="451834"/>
                </a:lnTo>
                <a:lnTo>
                  <a:pt x="5318744" y="486156"/>
                </a:lnTo>
                <a:lnTo>
                  <a:pt x="5278310" y="508285"/>
                </a:lnTo>
                <a:lnTo>
                  <a:pt x="5226161" y="516128"/>
                </a:lnTo>
                <a:lnTo>
                  <a:pt x="5393409" y="516128"/>
                </a:lnTo>
                <a:lnTo>
                  <a:pt x="5413662" y="488026"/>
                </a:lnTo>
                <a:lnTo>
                  <a:pt x="5428342" y="450102"/>
                </a:lnTo>
                <a:lnTo>
                  <a:pt x="5433425" y="407416"/>
                </a:lnTo>
                <a:lnTo>
                  <a:pt x="5428342" y="364409"/>
                </a:lnTo>
                <a:lnTo>
                  <a:pt x="5413662" y="326361"/>
                </a:lnTo>
                <a:lnTo>
                  <a:pt x="5392986" y="297688"/>
                </a:lnTo>
                <a:close/>
              </a:path>
              <a:path w="5742305" h="920750">
                <a:moveTo>
                  <a:pt x="5635608" y="438912"/>
                </a:moveTo>
                <a:lnTo>
                  <a:pt x="5480161" y="438912"/>
                </a:lnTo>
                <a:lnTo>
                  <a:pt x="5480161" y="506984"/>
                </a:lnTo>
                <a:lnTo>
                  <a:pt x="5635608" y="506984"/>
                </a:lnTo>
                <a:lnTo>
                  <a:pt x="5635608" y="438912"/>
                </a:lnTo>
                <a:close/>
              </a:path>
              <a:path w="5742305" h="920750">
                <a:moveTo>
                  <a:pt x="5719937" y="438912"/>
                </a:moveTo>
                <a:lnTo>
                  <a:pt x="5671169" y="438912"/>
                </a:lnTo>
                <a:lnTo>
                  <a:pt x="5671169" y="506984"/>
                </a:lnTo>
                <a:lnTo>
                  <a:pt x="5719937" y="506984"/>
                </a:lnTo>
                <a:lnTo>
                  <a:pt x="5719937" y="438912"/>
                </a:lnTo>
                <a:close/>
              </a:path>
              <a:path w="5742305" h="920750">
                <a:moveTo>
                  <a:pt x="5635608" y="244856"/>
                </a:moveTo>
                <a:lnTo>
                  <a:pt x="5480161" y="244856"/>
                </a:lnTo>
                <a:lnTo>
                  <a:pt x="5480161" y="313944"/>
                </a:lnTo>
                <a:lnTo>
                  <a:pt x="5635608" y="313944"/>
                </a:lnTo>
                <a:lnTo>
                  <a:pt x="5635608" y="244856"/>
                </a:lnTo>
                <a:close/>
              </a:path>
              <a:path w="5742305" h="920750">
                <a:moveTo>
                  <a:pt x="5719937" y="244856"/>
                </a:moveTo>
                <a:lnTo>
                  <a:pt x="5671169" y="244856"/>
                </a:lnTo>
                <a:lnTo>
                  <a:pt x="5671169" y="313944"/>
                </a:lnTo>
                <a:lnTo>
                  <a:pt x="5719937" y="313944"/>
                </a:lnTo>
                <a:lnTo>
                  <a:pt x="5719937" y="244856"/>
                </a:lnTo>
                <a:close/>
              </a:path>
              <a:path w="5742305" h="920750">
                <a:moveTo>
                  <a:pt x="5184505" y="112776"/>
                </a:moveTo>
                <a:lnTo>
                  <a:pt x="4966064" y="112776"/>
                </a:lnTo>
                <a:lnTo>
                  <a:pt x="4966064" y="180847"/>
                </a:lnTo>
                <a:lnTo>
                  <a:pt x="5480161" y="180847"/>
                </a:lnTo>
                <a:lnTo>
                  <a:pt x="5480161" y="156463"/>
                </a:lnTo>
                <a:lnTo>
                  <a:pt x="5184505" y="156463"/>
                </a:lnTo>
                <a:lnTo>
                  <a:pt x="5184505" y="112776"/>
                </a:lnTo>
                <a:close/>
              </a:path>
              <a:path w="5742305" h="920750">
                <a:moveTo>
                  <a:pt x="5268833" y="0"/>
                </a:moveTo>
                <a:lnTo>
                  <a:pt x="5184505" y="0"/>
                </a:lnTo>
                <a:lnTo>
                  <a:pt x="5184505" y="156463"/>
                </a:lnTo>
                <a:lnTo>
                  <a:pt x="5268833" y="156463"/>
                </a:lnTo>
                <a:lnTo>
                  <a:pt x="5268833" y="0"/>
                </a:lnTo>
                <a:close/>
              </a:path>
              <a:path w="5742305" h="920750">
                <a:moveTo>
                  <a:pt x="5480161" y="112776"/>
                </a:moveTo>
                <a:lnTo>
                  <a:pt x="5268833" y="112776"/>
                </a:lnTo>
                <a:lnTo>
                  <a:pt x="5268833" y="156463"/>
                </a:lnTo>
                <a:lnTo>
                  <a:pt x="5480161" y="156463"/>
                </a:lnTo>
                <a:lnTo>
                  <a:pt x="5480161" y="1127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31268" y="3789358"/>
            <a:ext cx="2887345" cy="644525"/>
          </a:xfrm>
          <a:custGeom>
            <a:avLst/>
            <a:gdLst/>
            <a:ahLst/>
            <a:cxnLst/>
            <a:rect l="l" t="t" r="r" b="b"/>
            <a:pathLst>
              <a:path w="2887345" h="644525">
                <a:moveTo>
                  <a:pt x="337512" y="0"/>
                </a:moveTo>
                <a:lnTo>
                  <a:pt x="276170" y="3276"/>
                </a:lnTo>
                <a:lnTo>
                  <a:pt x="220595" y="13107"/>
                </a:lnTo>
                <a:lnTo>
                  <a:pt x="170787" y="29491"/>
                </a:lnTo>
                <a:lnTo>
                  <a:pt x="126747" y="52429"/>
                </a:lnTo>
                <a:lnTo>
                  <a:pt x="88474" y="81920"/>
                </a:lnTo>
                <a:lnTo>
                  <a:pt x="56623" y="117572"/>
                </a:lnTo>
                <a:lnTo>
                  <a:pt x="31850" y="159865"/>
                </a:lnTo>
                <a:lnTo>
                  <a:pt x="14155" y="208798"/>
                </a:lnTo>
                <a:lnTo>
                  <a:pt x="3538" y="264373"/>
                </a:lnTo>
                <a:lnTo>
                  <a:pt x="0" y="326589"/>
                </a:lnTo>
                <a:lnTo>
                  <a:pt x="3364" y="387494"/>
                </a:lnTo>
                <a:lnTo>
                  <a:pt x="13456" y="441758"/>
                </a:lnTo>
                <a:lnTo>
                  <a:pt x="30277" y="489381"/>
                </a:lnTo>
                <a:lnTo>
                  <a:pt x="53827" y="530363"/>
                </a:lnTo>
                <a:lnTo>
                  <a:pt x="84105" y="564705"/>
                </a:lnTo>
                <a:lnTo>
                  <a:pt x="120324" y="592623"/>
                </a:lnTo>
                <a:lnTo>
                  <a:pt x="161700" y="614337"/>
                </a:lnTo>
                <a:lnTo>
                  <a:pt x="208230" y="629848"/>
                </a:lnTo>
                <a:lnTo>
                  <a:pt x="259917" y="639154"/>
                </a:lnTo>
                <a:lnTo>
                  <a:pt x="316759" y="642256"/>
                </a:lnTo>
                <a:lnTo>
                  <a:pt x="340174" y="641778"/>
                </a:lnTo>
                <a:lnTo>
                  <a:pt x="389873" y="637955"/>
                </a:lnTo>
                <a:lnTo>
                  <a:pt x="442097" y="630173"/>
                </a:lnTo>
                <a:lnTo>
                  <a:pt x="489065" y="617612"/>
                </a:lnTo>
                <a:lnTo>
                  <a:pt x="510091" y="609488"/>
                </a:lnTo>
                <a:lnTo>
                  <a:pt x="498897" y="490430"/>
                </a:lnTo>
                <a:lnTo>
                  <a:pt x="367003" y="490430"/>
                </a:lnTo>
                <a:lnTo>
                  <a:pt x="337580" y="489611"/>
                </a:lnTo>
                <a:lnTo>
                  <a:pt x="292251" y="483057"/>
                </a:lnTo>
                <a:lnTo>
                  <a:pt x="250403" y="457662"/>
                </a:lnTo>
                <a:lnTo>
                  <a:pt x="229377" y="424894"/>
                </a:lnTo>
                <a:lnTo>
                  <a:pt x="215450" y="376014"/>
                </a:lnTo>
                <a:lnTo>
                  <a:pt x="210808" y="310205"/>
                </a:lnTo>
                <a:lnTo>
                  <a:pt x="211354" y="288701"/>
                </a:lnTo>
                <a:lnTo>
                  <a:pt x="215723" y="244464"/>
                </a:lnTo>
                <a:lnTo>
                  <a:pt x="224393" y="200227"/>
                </a:lnTo>
                <a:lnTo>
                  <a:pt x="244669" y="159471"/>
                </a:lnTo>
                <a:lnTo>
                  <a:pt x="296005" y="149641"/>
                </a:lnTo>
                <a:lnTo>
                  <a:pt x="347615" y="147183"/>
                </a:lnTo>
                <a:lnTo>
                  <a:pt x="483876" y="146364"/>
                </a:lnTo>
                <a:lnTo>
                  <a:pt x="486061" y="136056"/>
                </a:lnTo>
                <a:lnTo>
                  <a:pt x="492615" y="86289"/>
                </a:lnTo>
                <a:lnTo>
                  <a:pt x="495891" y="48059"/>
                </a:lnTo>
                <a:lnTo>
                  <a:pt x="496984" y="20753"/>
                </a:lnTo>
                <a:lnTo>
                  <a:pt x="455887" y="11673"/>
                </a:lnTo>
                <a:lnTo>
                  <a:pt x="415609" y="5188"/>
                </a:lnTo>
                <a:lnTo>
                  <a:pt x="376151" y="1297"/>
                </a:lnTo>
                <a:lnTo>
                  <a:pt x="337512" y="0"/>
                </a:lnTo>
                <a:close/>
              </a:path>
              <a:path w="2887345" h="644525">
                <a:moveTo>
                  <a:pt x="498076" y="481692"/>
                </a:moveTo>
                <a:lnTo>
                  <a:pt x="459573" y="485515"/>
                </a:lnTo>
                <a:lnTo>
                  <a:pt x="424894" y="488245"/>
                </a:lnTo>
                <a:lnTo>
                  <a:pt x="394037" y="489884"/>
                </a:lnTo>
                <a:lnTo>
                  <a:pt x="367003" y="490430"/>
                </a:lnTo>
                <a:lnTo>
                  <a:pt x="498897" y="490430"/>
                </a:lnTo>
                <a:lnTo>
                  <a:pt x="498076" y="481692"/>
                </a:lnTo>
                <a:close/>
              </a:path>
              <a:path w="2887345" h="644525">
                <a:moveTo>
                  <a:pt x="886592" y="0"/>
                </a:moveTo>
                <a:lnTo>
                  <a:pt x="829925" y="3058"/>
                </a:lnTo>
                <a:lnTo>
                  <a:pt x="777889" y="12233"/>
                </a:lnTo>
                <a:lnTo>
                  <a:pt x="730485" y="27525"/>
                </a:lnTo>
                <a:lnTo>
                  <a:pt x="687711" y="48933"/>
                </a:lnTo>
                <a:lnTo>
                  <a:pt x="649569" y="76459"/>
                </a:lnTo>
                <a:lnTo>
                  <a:pt x="617325" y="110669"/>
                </a:lnTo>
                <a:lnTo>
                  <a:pt x="592247" y="152131"/>
                </a:lnTo>
                <a:lnTo>
                  <a:pt x="574333" y="200847"/>
                </a:lnTo>
                <a:lnTo>
                  <a:pt x="563585" y="256815"/>
                </a:lnTo>
                <a:lnTo>
                  <a:pt x="560003" y="320035"/>
                </a:lnTo>
                <a:lnTo>
                  <a:pt x="563236" y="384480"/>
                </a:lnTo>
                <a:lnTo>
                  <a:pt x="572935" y="441496"/>
                </a:lnTo>
                <a:lnTo>
                  <a:pt x="589101" y="491085"/>
                </a:lnTo>
                <a:lnTo>
                  <a:pt x="611733" y="533247"/>
                </a:lnTo>
                <a:lnTo>
                  <a:pt x="640831" y="567981"/>
                </a:lnTo>
                <a:lnTo>
                  <a:pt x="676832" y="595507"/>
                </a:lnTo>
                <a:lnTo>
                  <a:pt x="719300" y="616915"/>
                </a:lnTo>
                <a:lnTo>
                  <a:pt x="768233" y="632207"/>
                </a:lnTo>
                <a:lnTo>
                  <a:pt x="823634" y="641382"/>
                </a:lnTo>
                <a:lnTo>
                  <a:pt x="885500" y="644440"/>
                </a:lnTo>
                <a:lnTo>
                  <a:pt x="945924" y="640858"/>
                </a:lnTo>
                <a:lnTo>
                  <a:pt x="999621" y="630110"/>
                </a:lnTo>
                <a:lnTo>
                  <a:pt x="1046588" y="612197"/>
                </a:lnTo>
                <a:lnTo>
                  <a:pt x="1086828" y="587118"/>
                </a:lnTo>
                <a:lnTo>
                  <a:pt x="1120339" y="554874"/>
                </a:lnTo>
                <a:lnTo>
                  <a:pt x="1147864" y="516382"/>
                </a:lnTo>
                <a:lnTo>
                  <a:pt x="1148269" y="515552"/>
                </a:lnTo>
                <a:lnTo>
                  <a:pt x="881131" y="515552"/>
                </a:lnTo>
                <a:lnTo>
                  <a:pt x="865429" y="514733"/>
                </a:lnTo>
                <a:lnTo>
                  <a:pt x="826517" y="502445"/>
                </a:lnTo>
                <a:lnTo>
                  <a:pt x="799279" y="471315"/>
                </a:lnTo>
                <a:lnTo>
                  <a:pt x="785011" y="432198"/>
                </a:lnTo>
                <a:lnTo>
                  <a:pt x="776273" y="365023"/>
                </a:lnTo>
                <a:lnTo>
                  <a:pt x="775180" y="322220"/>
                </a:lnTo>
                <a:lnTo>
                  <a:pt x="775590" y="293343"/>
                </a:lnTo>
                <a:lnTo>
                  <a:pt x="778867" y="239276"/>
                </a:lnTo>
                <a:lnTo>
                  <a:pt x="785898" y="191147"/>
                </a:lnTo>
                <a:lnTo>
                  <a:pt x="802487" y="148549"/>
                </a:lnTo>
                <a:lnTo>
                  <a:pt x="845495" y="133052"/>
                </a:lnTo>
                <a:lnTo>
                  <a:pt x="881131" y="129980"/>
                </a:lnTo>
                <a:lnTo>
                  <a:pt x="1158028" y="129980"/>
                </a:lnTo>
                <a:lnTo>
                  <a:pt x="1155779" y="125178"/>
                </a:lnTo>
                <a:lnTo>
                  <a:pt x="1132706" y="91967"/>
                </a:lnTo>
                <a:lnTo>
                  <a:pt x="1104505" y="63866"/>
                </a:lnTo>
                <a:lnTo>
                  <a:pt x="1071177" y="40874"/>
                </a:lnTo>
                <a:lnTo>
                  <a:pt x="1032722" y="22991"/>
                </a:lnTo>
                <a:lnTo>
                  <a:pt x="989140" y="10218"/>
                </a:lnTo>
                <a:lnTo>
                  <a:pt x="940430" y="2554"/>
                </a:lnTo>
                <a:lnTo>
                  <a:pt x="886592" y="0"/>
                </a:lnTo>
                <a:close/>
              </a:path>
              <a:path w="2887345" h="644525">
                <a:moveTo>
                  <a:pt x="1158028" y="129980"/>
                </a:moveTo>
                <a:lnTo>
                  <a:pt x="881131" y="129980"/>
                </a:lnTo>
                <a:lnTo>
                  <a:pt x="909325" y="133803"/>
                </a:lnTo>
                <a:lnTo>
                  <a:pt x="932741" y="143087"/>
                </a:lnTo>
                <a:lnTo>
                  <a:pt x="965236" y="178040"/>
                </a:lnTo>
                <a:lnTo>
                  <a:pt x="982439" y="236477"/>
                </a:lnTo>
                <a:lnTo>
                  <a:pt x="986740" y="275935"/>
                </a:lnTo>
                <a:lnTo>
                  <a:pt x="988174" y="322220"/>
                </a:lnTo>
                <a:lnTo>
                  <a:pt x="986740" y="369461"/>
                </a:lnTo>
                <a:lnTo>
                  <a:pt x="982439" y="409602"/>
                </a:lnTo>
                <a:lnTo>
                  <a:pt x="965236" y="468585"/>
                </a:lnTo>
                <a:lnTo>
                  <a:pt x="942298" y="499305"/>
                </a:lnTo>
                <a:lnTo>
                  <a:pt x="895808" y="514938"/>
                </a:lnTo>
                <a:lnTo>
                  <a:pt x="881131" y="515552"/>
                </a:lnTo>
                <a:lnTo>
                  <a:pt x="1148269" y="515552"/>
                </a:lnTo>
                <a:lnTo>
                  <a:pt x="1169272" y="472560"/>
                </a:lnTo>
                <a:lnTo>
                  <a:pt x="1184564" y="423408"/>
                </a:lnTo>
                <a:lnTo>
                  <a:pt x="1193739" y="368926"/>
                </a:lnTo>
                <a:lnTo>
                  <a:pt x="1196798" y="309113"/>
                </a:lnTo>
                <a:lnTo>
                  <a:pt x="1194234" y="255465"/>
                </a:lnTo>
                <a:lnTo>
                  <a:pt x="1186543" y="206927"/>
                </a:lnTo>
                <a:lnTo>
                  <a:pt x="1173725" y="163497"/>
                </a:lnTo>
                <a:lnTo>
                  <a:pt x="1158028" y="129980"/>
                </a:lnTo>
                <a:close/>
              </a:path>
              <a:path w="2887345" h="644525">
                <a:moveTo>
                  <a:pt x="1437729" y="7645"/>
                </a:moveTo>
                <a:lnTo>
                  <a:pt x="1229105" y="7645"/>
                </a:lnTo>
                <a:lnTo>
                  <a:pt x="1398407" y="630241"/>
                </a:lnTo>
                <a:lnTo>
                  <a:pt x="1683491" y="630241"/>
                </a:lnTo>
                <a:lnTo>
                  <a:pt x="1720084" y="494799"/>
                </a:lnTo>
                <a:lnTo>
                  <a:pt x="1538218" y="494799"/>
                </a:lnTo>
                <a:lnTo>
                  <a:pt x="1437729" y="7645"/>
                </a:lnTo>
                <a:close/>
              </a:path>
              <a:path w="2887345" h="644525">
                <a:moveTo>
                  <a:pt x="1851701" y="7645"/>
                </a:moveTo>
                <a:lnTo>
                  <a:pt x="1644169" y="7645"/>
                </a:lnTo>
                <a:lnTo>
                  <a:pt x="1543680" y="494799"/>
                </a:lnTo>
                <a:lnTo>
                  <a:pt x="1720084" y="494799"/>
                </a:lnTo>
                <a:lnTo>
                  <a:pt x="1851701" y="7645"/>
                </a:lnTo>
                <a:close/>
              </a:path>
              <a:path w="2887345" h="644525">
                <a:moveTo>
                  <a:pt x="2354487" y="7645"/>
                </a:moveTo>
                <a:lnTo>
                  <a:pt x="1901194" y="7645"/>
                </a:lnTo>
                <a:lnTo>
                  <a:pt x="1901194" y="630241"/>
                </a:lnTo>
                <a:lnTo>
                  <a:pt x="2353395" y="630241"/>
                </a:lnTo>
                <a:lnTo>
                  <a:pt x="2353395" y="496984"/>
                </a:lnTo>
                <a:lnTo>
                  <a:pt x="2097803" y="496984"/>
                </a:lnTo>
                <a:lnTo>
                  <a:pt x="2097803" y="370280"/>
                </a:lnTo>
                <a:lnTo>
                  <a:pt x="2314073" y="370280"/>
                </a:lnTo>
                <a:lnTo>
                  <a:pt x="2314073" y="252315"/>
                </a:lnTo>
                <a:lnTo>
                  <a:pt x="2097803" y="252315"/>
                </a:lnTo>
                <a:lnTo>
                  <a:pt x="2097803" y="138718"/>
                </a:lnTo>
                <a:lnTo>
                  <a:pt x="2354487" y="138718"/>
                </a:lnTo>
                <a:lnTo>
                  <a:pt x="2354487" y="7645"/>
                </a:lnTo>
                <a:close/>
              </a:path>
              <a:path w="2887345" h="644525">
                <a:moveTo>
                  <a:pt x="2632283" y="7645"/>
                </a:moveTo>
                <a:lnTo>
                  <a:pt x="2435674" y="7645"/>
                </a:lnTo>
                <a:lnTo>
                  <a:pt x="2435674" y="630241"/>
                </a:lnTo>
                <a:lnTo>
                  <a:pt x="2886783" y="630241"/>
                </a:lnTo>
                <a:lnTo>
                  <a:pt x="2886783" y="486061"/>
                </a:lnTo>
                <a:lnTo>
                  <a:pt x="2632283" y="486061"/>
                </a:lnTo>
                <a:lnTo>
                  <a:pt x="2632283" y="7645"/>
                </a:lnTo>
                <a:close/>
              </a:path>
            </a:pathLst>
          </a:custGeom>
          <a:solidFill>
            <a:srgbClr val="06483C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86901" y="4157679"/>
            <a:ext cx="2700856" cy="280987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809432" y="4590144"/>
            <a:ext cx="5683250" cy="349885"/>
            <a:chOff x="809432" y="4590144"/>
            <a:chExt cx="5683250" cy="349885"/>
          </a:xfrm>
        </p:grpSpPr>
        <p:sp>
          <p:nvSpPr>
            <p:cNvPr id="5" name="object 5"/>
            <p:cNvSpPr/>
            <p:nvPr/>
          </p:nvSpPr>
          <p:spPr>
            <a:xfrm>
              <a:off x="809432" y="4590144"/>
              <a:ext cx="5683250" cy="349885"/>
            </a:xfrm>
            <a:custGeom>
              <a:avLst/>
              <a:gdLst/>
              <a:ahLst/>
              <a:cxnLst/>
              <a:rect l="l" t="t" r="r" b="b"/>
              <a:pathLst>
                <a:path w="5683250" h="349885">
                  <a:moveTo>
                    <a:pt x="5683231" y="0"/>
                  </a:moveTo>
                  <a:lnTo>
                    <a:pt x="0" y="0"/>
                  </a:lnTo>
                  <a:lnTo>
                    <a:pt x="0" y="349868"/>
                  </a:lnTo>
                  <a:lnTo>
                    <a:pt x="5683231" y="349868"/>
                  </a:lnTo>
                  <a:lnTo>
                    <a:pt x="5683231" y="0"/>
                  </a:lnTo>
                  <a:close/>
                </a:path>
              </a:pathLst>
            </a:custGeom>
            <a:solidFill>
              <a:srgbClr val="9DD0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29115" y="4687996"/>
              <a:ext cx="1731389" cy="159574"/>
            </a:xfrm>
            <a:prstGeom prst="rect">
              <a:avLst/>
            </a:prstGeom>
          </p:spPr>
        </p:pic>
      </p:grp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829909" y="5049300"/>
            <a:ext cx="1257669" cy="586254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212317" y="5049471"/>
            <a:ext cx="1269445" cy="370354"/>
          </a:xfrm>
          <a:prstGeom prst="rect">
            <a:avLst/>
          </a:prstGeom>
        </p:spPr>
      </p:pic>
      <p:sp>
        <p:nvSpPr>
          <p:cNvPr id="9" name="object 9"/>
          <p:cNvSpPr/>
          <p:nvPr/>
        </p:nvSpPr>
        <p:spPr>
          <a:xfrm>
            <a:off x="3592016" y="7204075"/>
            <a:ext cx="6099175" cy="580390"/>
          </a:xfrm>
          <a:custGeom>
            <a:avLst/>
            <a:gdLst/>
            <a:ahLst/>
            <a:cxnLst/>
            <a:rect l="l" t="t" r="r" b="b"/>
            <a:pathLst>
              <a:path w="6099175" h="580390">
                <a:moveTo>
                  <a:pt x="518794" y="245109"/>
                </a:moveTo>
                <a:lnTo>
                  <a:pt x="0" y="245109"/>
                </a:lnTo>
                <a:lnTo>
                  <a:pt x="0" y="288289"/>
                </a:lnTo>
                <a:lnTo>
                  <a:pt x="518794" y="288289"/>
                </a:lnTo>
                <a:lnTo>
                  <a:pt x="518794" y="245109"/>
                </a:lnTo>
                <a:close/>
              </a:path>
              <a:path w="6099175" h="580390">
                <a:moveTo>
                  <a:pt x="450850" y="24129"/>
                </a:moveTo>
                <a:lnTo>
                  <a:pt x="68580" y="24129"/>
                </a:lnTo>
                <a:lnTo>
                  <a:pt x="68580" y="198754"/>
                </a:lnTo>
                <a:lnTo>
                  <a:pt x="457200" y="198754"/>
                </a:lnTo>
                <a:lnTo>
                  <a:pt x="457200" y="190500"/>
                </a:lnTo>
                <a:lnTo>
                  <a:pt x="120650" y="190500"/>
                </a:lnTo>
                <a:lnTo>
                  <a:pt x="120650" y="67309"/>
                </a:lnTo>
                <a:lnTo>
                  <a:pt x="450850" y="67309"/>
                </a:lnTo>
                <a:lnTo>
                  <a:pt x="450850" y="24129"/>
                </a:lnTo>
                <a:close/>
              </a:path>
              <a:path w="6099175" h="580390">
                <a:moveTo>
                  <a:pt x="457200" y="156209"/>
                </a:moveTo>
                <a:lnTo>
                  <a:pt x="120650" y="156209"/>
                </a:lnTo>
                <a:lnTo>
                  <a:pt x="120650" y="190500"/>
                </a:lnTo>
                <a:lnTo>
                  <a:pt x="457200" y="190500"/>
                </a:lnTo>
                <a:lnTo>
                  <a:pt x="457200" y="156209"/>
                </a:lnTo>
                <a:close/>
              </a:path>
              <a:path w="6099175" h="580390">
                <a:moveTo>
                  <a:pt x="452119" y="337819"/>
                </a:moveTo>
                <a:lnTo>
                  <a:pt x="62230" y="337819"/>
                </a:lnTo>
                <a:lnTo>
                  <a:pt x="62230" y="379094"/>
                </a:lnTo>
                <a:lnTo>
                  <a:pt x="400050" y="379094"/>
                </a:lnTo>
                <a:lnTo>
                  <a:pt x="400050" y="433705"/>
                </a:lnTo>
                <a:lnTo>
                  <a:pt x="63500" y="433705"/>
                </a:lnTo>
                <a:lnTo>
                  <a:pt x="63500" y="573405"/>
                </a:lnTo>
                <a:lnTo>
                  <a:pt x="469265" y="573405"/>
                </a:lnTo>
                <a:lnTo>
                  <a:pt x="469265" y="545464"/>
                </a:lnTo>
                <a:lnTo>
                  <a:pt x="115570" y="545464"/>
                </a:lnTo>
                <a:lnTo>
                  <a:pt x="115570" y="473075"/>
                </a:lnTo>
                <a:lnTo>
                  <a:pt x="452119" y="473075"/>
                </a:lnTo>
                <a:lnTo>
                  <a:pt x="452119" y="337819"/>
                </a:lnTo>
                <a:close/>
              </a:path>
              <a:path w="6099175" h="580390">
                <a:moveTo>
                  <a:pt x="469265" y="531494"/>
                </a:moveTo>
                <a:lnTo>
                  <a:pt x="115570" y="531494"/>
                </a:lnTo>
                <a:lnTo>
                  <a:pt x="115570" y="545464"/>
                </a:lnTo>
                <a:lnTo>
                  <a:pt x="469265" y="545464"/>
                </a:lnTo>
                <a:lnTo>
                  <a:pt x="469265" y="531494"/>
                </a:lnTo>
                <a:close/>
              </a:path>
              <a:path w="6099175" h="580390">
                <a:moveTo>
                  <a:pt x="1056590" y="5079"/>
                </a:moveTo>
                <a:lnTo>
                  <a:pt x="1004520" y="5079"/>
                </a:lnTo>
                <a:lnTo>
                  <a:pt x="1004520" y="580389"/>
                </a:lnTo>
                <a:lnTo>
                  <a:pt x="1056590" y="580389"/>
                </a:lnTo>
                <a:lnTo>
                  <a:pt x="1056590" y="267334"/>
                </a:lnTo>
                <a:lnTo>
                  <a:pt x="1027380" y="267334"/>
                </a:lnTo>
                <a:lnTo>
                  <a:pt x="1027380" y="224155"/>
                </a:lnTo>
                <a:lnTo>
                  <a:pt x="1056590" y="224155"/>
                </a:lnTo>
                <a:lnTo>
                  <a:pt x="1056590" y="5079"/>
                </a:lnTo>
                <a:close/>
              </a:path>
              <a:path w="6099175" h="580390">
                <a:moveTo>
                  <a:pt x="737185" y="49529"/>
                </a:moveTo>
                <a:lnTo>
                  <a:pt x="697497" y="55879"/>
                </a:lnTo>
                <a:lnTo>
                  <a:pt x="662890" y="74294"/>
                </a:lnTo>
                <a:lnTo>
                  <a:pt x="634315" y="103822"/>
                </a:lnTo>
                <a:lnTo>
                  <a:pt x="612725" y="143509"/>
                </a:lnTo>
                <a:lnTo>
                  <a:pt x="599072" y="192405"/>
                </a:lnTo>
                <a:lnTo>
                  <a:pt x="594310" y="249555"/>
                </a:lnTo>
                <a:lnTo>
                  <a:pt x="599072" y="306972"/>
                </a:lnTo>
                <a:lnTo>
                  <a:pt x="612725" y="356046"/>
                </a:lnTo>
                <a:lnTo>
                  <a:pt x="634315" y="395843"/>
                </a:lnTo>
                <a:lnTo>
                  <a:pt x="662890" y="425426"/>
                </a:lnTo>
                <a:lnTo>
                  <a:pt x="697497" y="443862"/>
                </a:lnTo>
                <a:lnTo>
                  <a:pt x="737185" y="450214"/>
                </a:lnTo>
                <a:lnTo>
                  <a:pt x="776652" y="443862"/>
                </a:lnTo>
                <a:lnTo>
                  <a:pt x="811198" y="425426"/>
                </a:lnTo>
                <a:lnTo>
                  <a:pt x="832061" y="403859"/>
                </a:lnTo>
                <a:lnTo>
                  <a:pt x="737185" y="403859"/>
                </a:lnTo>
                <a:lnTo>
                  <a:pt x="699392" y="392876"/>
                </a:lnTo>
                <a:lnTo>
                  <a:pt x="670113" y="361711"/>
                </a:lnTo>
                <a:lnTo>
                  <a:pt x="651192" y="313045"/>
                </a:lnTo>
                <a:lnTo>
                  <a:pt x="644475" y="249555"/>
                </a:lnTo>
                <a:lnTo>
                  <a:pt x="651192" y="186630"/>
                </a:lnTo>
                <a:lnTo>
                  <a:pt x="670113" y="138588"/>
                </a:lnTo>
                <a:lnTo>
                  <a:pt x="699392" y="107930"/>
                </a:lnTo>
                <a:lnTo>
                  <a:pt x="737185" y="97154"/>
                </a:lnTo>
                <a:lnTo>
                  <a:pt x="833354" y="97154"/>
                </a:lnTo>
                <a:lnTo>
                  <a:pt x="811198" y="74294"/>
                </a:lnTo>
                <a:lnTo>
                  <a:pt x="776652" y="55879"/>
                </a:lnTo>
                <a:lnTo>
                  <a:pt x="737185" y="49529"/>
                </a:lnTo>
                <a:close/>
              </a:path>
              <a:path w="6099175" h="580390">
                <a:moveTo>
                  <a:pt x="833354" y="97154"/>
                </a:moveTo>
                <a:lnTo>
                  <a:pt x="737185" y="97154"/>
                </a:lnTo>
                <a:lnTo>
                  <a:pt x="774977" y="107930"/>
                </a:lnTo>
                <a:lnTo>
                  <a:pt x="804257" y="138588"/>
                </a:lnTo>
                <a:lnTo>
                  <a:pt x="823178" y="186630"/>
                </a:lnTo>
                <a:lnTo>
                  <a:pt x="829895" y="249555"/>
                </a:lnTo>
                <a:lnTo>
                  <a:pt x="823178" y="313045"/>
                </a:lnTo>
                <a:lnTo>
                  <a:pt x="804257" y="361711"/>
                </a:lnTo>
                <a:lnTo>
                  <a:pt x="774977" y="392876"/>
                </a:lnTo>
                <a:lnTo>
                  <a:pt x="737185" y="403859"/>
                </a:lnTo>
                <a:lnTo>
                  <a:pt x="832061" y="403859"/>
                </a:lnTo>
                <a:lnTo>
                  <a:pt x="839817" y="395843"/>
                </a:lnTo>
                <a:lnTo>
                  <a:pt x="861504" y="356046"/>
                </a:lnTo>
                <a:lnTo>
                  <a:pt x="875253" y="306972"/>
                </a:lnTo>
                <a:lnTo>
                  <a:pt x="878572" y="267334"/>
                </a:lnTo>
                <a:lnTo>
                  <a:pt x="862915" y="267334"/>
                </a:lnTo>
                <a:lnTo>
                  <a:pt x="862915" y="224155"/>
                </a:lnTo>
                <a:lnTo>
                  <a:pt x="877924" y="224155"/>
                </a:lnTo>
                <a:lnTo>
                  <a:pt x="875253" y="192405"/>
                </a:lnTo>
                <a:lnTo>
                  <a:pt x="861504" y="143509"/>
                </a:lnTo>
                <a:lnTo>
                  <a:pt x="839817" y="103822"/>
                </a:lnTo>
                <a:lnTo>
                  <a:pt x="833354" y="97154"/>
                </a:lnTo>
                <a:close/>
              </a:path>
              <a:path w="6099175" h="580390">
                <a:moveTo>
                  <a:pt x="877924" y="224155"/>
                </a:moveTo>
                <a:lnTo>
                  <a:pt x="862915" y="224155"/>
                </a:lnTo>
                <a:lnTo>
                  <a:pt x="862915" y="267334"/>
                </a:lnTo>
                <a:lnTo>
                  <a:pt x="878572" y="267334"/>
                </a:lnTo>
                <a:lnTo>
                  <a:pt x="880060" y="249555"/>
                </a:lnTo>
                <a:lnTo>
                  <a:pt x="877924" y="224155"/>
                </a:lnTo>
                <a:close/>
              </a:path>
              <a:path w="6099175" h="580390">
                <a:moveTo>
                  <a:pt x="1004520" y="224155"/>
                </a:moveTo>
                <a:lnTo>
                  <a:pt x="877924" y="224155"/>
                </a:lnTo>
                <a:lnTo>
                  <a:pt x="880060" y="249555"/>
                </a:lnTo>
                <a:lnTo>
                  <a:pt x="878572" y="267334"/>
                </a:lnTo>
                <a:lnTo>
                  <a:pt x="1004520" y="267334"/>
                </a:lnTo>
                <a:lnTo>
                  <a:pt x="1004520" y="224155"/>
                </a:lnTo>
                <a:close/>
              </a:path>
              <a:path w="6099175" h="580390">
                <a:moveTo>
                  <a:pt x="1056590" y="224155"/>
                </a:moveTo>
                <a:lnTo>
                  <a:pt x="1027380" y="224155"/>
                </a:lnTo>
                <a:lnTo>
                  <a:pt x="1027380" y="267334"/>
                </a:lnTo>
                <a:lnTo>
                  <a:pt x="1056590" y="267334"/>
                </a:lnTo>
                <a:lnTo>
                  <a:pt x="1056590" y="224155"/>
                </a:lnTo>
                <a:close/>
              </a:path>
              <a:path w="6099175" h="580390">
                <a:moveTo>
                  <a:pt x="1411505" y="62229"/>
                </a:moveTo>
                <a:lnTo>
                  <a:pt x="1398170" y="62229"/>
                </a:lnTo>
                <a:lnTo>
                  <a:pt x="1398170" y="86359"/>
                </a:lnTo>
                <a:lnTo>
                  <a:pt x="1390412" y="123154"/>
                </a:lnTo>
                <a:lnTo>
                  <a:pt x="1368913" y="157197"/>
                </a:lnTo>
                <a:lnTo>
                  <a:pt x="1336337" y="187324"/>
                </a:lnTo>
                <a:lnTo>
                  <a:pt x="1295347" y="212372"/>
                </a:lnTo>
                <a:lnTo>
                  <a:pt x="1248607" y="231175"/>
                </a:lnTo>
                <a:lnTo>
                  <a:pt x="1198780" y="242569"/>
                </a:lnTo>
                <a:lnTo>
                  <a:pt x="1219100" y="284480"/>
                </a:lnTo>
                <a:lnTo>
                  <a:pt x="1267942" y="272705"/>
                </a:lnTo>
                <a:lnTo>
                  <a:pt x="1314206" y="254588"/>
                </a:lnTo>
                <a:lnTo>
                  <a:pt x="1356094" y="230629"/>
                </a:lnTo>
                <a:lnTo>
                  <a:pt x="1391805" y="201326"/>
                </a:lnTo>
                <a:lnTo>
                  <a:pt x="1419542" y="167180"/>
                </a:lnTo>
                <a:lnTo>
                  <a:pt x="1427660" y="149785"/>
                </a:lnTo>
                <a:lnTo>
                  <a:pt x="1417859" y="128692"/>
                </a:lnTo>
                <a:lnTo>
                  <a:pt x="1411505" y="86359"/>
                </a:lnTo>
                <a:lnTo>
                  <a:pt x="1411505" y="62229"/>
                </a:lnTo>
                <a:close/>
              </a:path>
              <a:path w="6099175" h="580390">
                <a:moveTo>
                  <a:pt x="1456590" y="62229"/>
                </a:moveTo>
                <a:lnTo>
                  <a:pt x="1443890" y="62229"/>
                </a:lnTo>
                <a:lnTo>
                  <a:pt x="1443890" y="86359"/>
                </a:lnTo>
                <a:lnTo>
                  <a:pt x="1437503" y="128692"/>
                </a:lnTo>
                <a:lnTo>
                  <a:pt x="1427660" y="149785"/>
                </a:lnTo>
                <a:lnTo>
                  <a:pt x="1435743" y="167180"/>
                </a:lnTo>
                <a:lnTo>
                  <a:pt x="1463390" y="201326"/>
                </a:lnTo>
                <a:lnTo>
                  <a:pt x="1499035" y="230629"/>
                </a:lnTo>
                <a:lnTo>
                  <a:pt x="1540912" y="254588"/>
                </a:lnTo>
                <a:lnTo>
                  <a:pt x="1587254" y="272705"/>
                </a:lnTo>
                <a:lnTo>
                  <a:pt x="1636295" y="284480"/>
                </a:lnTo>
                <a:lnTo>
                  <a:pt x="1655980" y="242569"/>
                </a:lnTo>
                <a:lnTo>
                  <a:pt x="1606374" y="231175"/>
                </a:lnTo>
                <a:lnTo>
                  <a:pt x="1559695" y="212372"/>
                </a:lnTo>
                <a:lnTo>
                  <a:pt x="1518661" y="187324"/>
                </a:lnTo>
                <a:lnTo>
                  <a:pt x="1485988" y="157197"/>
                </a:lnTo>
                <a:lnTo>
                  <a:pt x="1464393" y="123154"/>
                </a:lnTo>
                <a:lnTo>
                  <a:pt x="1456590" y="86359"/>
                </a:lnTo>
                <a:lnTo>
                  <a:pt x="1456590" y="62229"/>
                </a:lnTo>
                <a:close/>
              </a:path>
              <a:path w="6099175" h="580390">
                <a:moveTo>
                  <a:pt x="1443890" y="62229"/>
                </a:moveTo>
                <a:lnTo>
                  <a:pt x="1411505" y="62229"/>
                </a:lnTo>
                <a:lnTo>
                  <a:pt x="1411505" y="86359"/>
                </a:lnTo>
                <a:lnTo>
                  <a:pt x="1417859" y="128692"/>
                </a:lnTo>
                <a:lnTo>
                  <a:pt x="1427660" y="149785"/>
                </a:lnTo>
                <a:lnTo>
                  <a:pt x="1437503" y="128692"/>
                </a:lnTo>
                <a:lnTo>
                  <a:pt x="1443890" y="86359"/>
                </a:lnTo>
                <a:lnTo>
                  <a:pt x="1443890" y="62229"/>
                </a:lnTo>
                <a:close/>
              </a:path>
              <a:path w="6099175" h="580390">
                <a:moveTo>
                  <a:pt x="1636930" y="41274"/>
                </a:moveTo>
                <a:lnTo>
                  <a:pt x="1216560" y="41274"/>
                </a:lnTo>
                <a:lnTo>
                  <a:pt x="1216560" y="83819"/>
                </a:lnTo>
                <a:lnTo>
                  <a:pt x="1398170" y="83819"/>
                </a:lnTo>
                <a:lnTo>
                  <a:pt x="1398170" y="62229"/>
                </a:lnTo>
                <a:lnTo>
                  <a:pt x="1636930" y="62229"/>
                </a:lnTo>
                <a:lnTo>
                  <a:pt x="1636930" y="41274"/>
                </a:lnTo>
                <a:close/>
              </a:path>
              <a:path w="6099175" h="580390">
                <a:moveTo>
                  <a:pt x="1636930" y="62229"/>
                </a:moveTo>
                <a:lnTo>
                  <a:pt x="1456590" y="62229"/>
                </a:lnTo>
                <a:lnTo>
                  <a:pt x="1456590" y="83819"/>
                </a:lnTo>
                <a:lnTo>
                  <a:pt x="1636930" y="83819"/>
                </a:lnTo>
                <a:lnTo>
                  <a:pt x="1636930" y="62229"/>
                </a:lnTo>
                <a:close/>
              </a:path>
              <a:path w="6099175" h="580390">
                <a:moveTo>
                  <a:pt x="1452145" y="360680"/>
                </a:moveTo>
                <a:lnTo>
                  <a:pt x="1400075" y="360680"/>
                </a:lnTo>
                <a:lnTo>
                  <a:pt x="1400075" y="579755"/>
                </a:lnTo>
                <a:lnTo>
                  <a:pt x="1452145" y="579755"/>
                </a:lnTo>
                <a:lnTo>
                  <a:pt x="1452145" y="360680"/>
                </a:lnTo>
                <a:close/>
              </a:path>
              <a:path w="6099175" h="580390">
                <a:moveTo>
                  <a:pt x="1687095" y="332739"/>
                </a:moveTo>
                <a:lnTo>
                  <a:pt x="1168300" y="332739"/>
                </a:lnTo>
                <a:lnTo>
                  <a:pt x="1168300" y="375919"/>
                </a:lnTo>
                <a:lnTo>
                  <a:pt x="1400075" y="375919"/>
                </a:lnTo>
                <a:lnTo>
                  <a:pt x="1400075" y="360680"/>
                </a:lnTo>
                <a:lnTo>
                  <a:pt x="1687095" y="360680"/>
                </a:lnTo>
                <a:lnTo>
                  <a:pt x="1687095" y="332739"/>
                </a:lnTo>
                <a:close/>
              </a:path>
              <a:path w="6099175" h="580390">
                <a:moveTo>
                  <a:pt x="1687095" y="360680"/>
                </a:moveTo>
                <a:lnTo>
                  <a:pt x="1452145" y="360680"/>
                </a:lnTo>
                <a:lnTo>
                  <a:pt x="1452145" y="375919"/>
                </a:lnTo>
                <a:lnTo>
                  <a:pt x="1687095" y="375919"/>
                </a:lnTo>
                <a:lnTo>
                  <a:pt x="1687095" y="360680"/>
                </a:lnTo>
                <a:close/>
              </a:path>
              <a:path w="6099175" h="580390">
                <a:moveTo>
                  <a:pt x="2224891" y="5079"/>
                </a:moveTo>
                <a:lnTo>
                  <a:pt x="2171551" y="5079"/>
                </a:lnTo>
                <a:lnTo>
                  <a:pt x="2171551" y="580389"/>
                </a:lnTo>
                <a:lnTo>
                  <a:pt x="2224891" y="580389"/>
                </a:lnTo>
                <a:lnTo>
                  <a:pt x="2224891" y="317500"/>
                </a:lnTo>
                <a:lnTo>
                  <a:pt x="2200126" y="317500"/>
                </a:lnTo>
                <a:lnTo>
                  <a:pt x="2200126" y="273050"/>
                </a:lnTo>
                <a:lnTo>
                  <a:pt x="2224891" y="273050"/>
                </a:lnTo>
                <a:lnTo>
                  <a:pt x="2224891" y="173989"/>
                </a:lnTo>
                <a:lnTo>
                  <a:pt x="2200126" y="173989"/>
                </a:lnTo>
                <a:lnTo>
                  <a:pt x="2200126" y="130174"/>
                </a:lnTo>
                <a:lnTo>
                  <a:pt x="2224891" y="130174"/>
                </a:lnTo>
                <a:lnTo>
                  <a:pt x="2224891" y="5079"/>
                </a:lnTo>
                <a:close/>
              </a:path>
              <a:path w="6099175" h="580390">
                <a:moveTo>
                  <a:pt x="1910566" y="55244"/>
                </a:moveTo>
                <a:lnTo>
                  <a:pt x="1900406" y="55244"/>
                </a:lnTo>
                <a:lnTo>
                  <a:pt x="1900406" y="157479"/>
                </a:lnTo>
                <a:lnTo>
                  <a:pt x="1895217" y="210802"/>
                </a:lnTo>
                <a:lnTo>
                  <a:pt x="1880485" y="262748"/>
                </a:lnTo>
                <a:lnTo>
                  <a:pt x="1857464" y="311308"/>
                </a:lnTo>
                <a:lnTo>
                  <a:pt x="1827404" y="354471"/>
                </a:lnTo>
                <a:lnTo>
                  <a:pt x="1791559" y="390225"/>
                </a:lnTo>
                <a:lnTo>
                  <a:pt x="1751181" y="416560"/>
                </a:lnTo>
                <a:lnTo>
                  <a:pt x="1784836" y="458469"/>
                </a:lnTo>
                <a:lnTo>
                  <a:pt x="1822186" y="433166"/>
                </a:lnTo>
                <a:lnTo>
                  <a:pt x="1855893" y="399964"/>
                </a:lnTo>
                <a:lnTo>
                  <a:pt x="1885190" y="360065"/>
                </a:lnTo>
                <a:lnTo>
                  <a:pt x="1909310" y="314667"/>
                </a:lnTo>
                <a:lnTo>
                  <a:pt x="1927188" y="265793"/>
                </a:lnTo>
                <a:lnTo>
                  <a:pt x="1925932" y="262445"/>
                </a:lnTo>
                <a:lnTo>
                  <a:pt x="1914527" y="210984"/>
                </a:lnTo>
                <a:lnTo>
                  <a:pt x="1910566" y="157479"/>
                </a:lnTo>
                <a:lnTo>
                  <a:pt x="1910566" y="55244"/>
                </a:lnTo>
                <a:close/>
              </a:path>
              <a:path w="6099175" h="580390">
                <a:moveTo>
                  <a:pt x="1953111" y="55244"/>
                </a:moveTo>
                <a:lnTo>
                  <a:pt x="1942951" y="55244"/>
                </a:lnTo>
                <a:lnTo>
                  <a:pt x="1942951" y="157479"/>
                </a:lnTo>
                <a:lnTo>
                  <a:pt x="1938957" y="212175"/>
                </a:lnTo>
                <a:lnTo>
                  <a:pt x="1927489" y="264970"/>
                </a:lnTo>
                <a:lnTo>
                  <a:pt x="1927188" y="265793"/>
                </a:lnTo>
                <a:lnTo>
                  <a:pt x="1944056" y="310751"/>
                </a:lnTo>
                <a:lnTo>
                  <a:pt x="1968178" y="354792"/>
                </a:lnTo>
                <a:lnTo>
                  <a:pt x="1997577" y="393457"/>
                </a:lnTo>
                <a:lnTo>
                  <a:pt x="2031530" y="425635"/>
                </a:lnTo>
                <a:lnTo>
                  <a:pt x="2069316" y="450214"/>
                </a:lnTo>
                <a:lnTo>
                  <a:pt x="2101066" y="407669"/>
                </a:lnTo>
                <a:lnTo>
                  <a:pt x="2061222" y="382787"/>
                </a:lnTo>
                <a:lnTo>
                  <a:pt x="2025736" y="348732"/>
                </a:lnTo>
                <a:lnTo>
                  <a:pt x="1995894" y="307339"/>
                </a:lnTo>
                <a:lnTo>
                  <a:pt x="1972984" y="260444"/>
                </a:lnTo>
                <a:lnTo>
                  <a:pt x="1958294" y="209879"/>
                </a:lnTo>
                <a:lnTo>
                  <a:pt x="1953111" y="157479"/>
                </a:lnTo>
                <a:lnTo>
                  <a:pt x="1953111" y="55244"/>
                </a:lnTo>
                <a:close/>
              </a:path>
              <a:path w="6099175" h="580390">
                <a:moveTo>
                  <a:pt x="2171551" y="273050"/>
                </a:moveTo>
                <a:lnTo>
                  <a:pt x="2047726" y="273050"/>
                </a:lnTo>
                <a:lnTo>
                  <a:pt x="2047726" y="317500"/>
                </a:lnTo>
                <a:lnTo>
                  <a:pt x="2171551" y="317500"/>
                </a:lnTo>
                <a:lnTo>
                  <a:pt x="2171551" y="273050"/>
                </a:lnTo>
                <a:close/>
              </a:path>
              <a:path w="6099175" h="580390">
                <a:moveTo>
                  <a:pt x="2224891" y="273050"/>
                </a:moveTo>
                <a:lnTo>
                  <a:pt x="2200126" y="273050"/>
                </a:lnTo>
                <a:lnTo>
                  <a:pt x="2200126" y="317500"/>
                </a:lnTo>
                <a:lnTo>
                  <a:pt x="2224891" y="317500"/>
                </a:lnTo>
                <a:lnTo>
                  <a:pt x="2224891" y="273050"/>
                </a:lnTo>
                <a:close/>
              </a:path>
              <a:path w="6099175" h="580390">
                <a:moveTo>
                  <a:pt x="1942951" y="55244"/>
                </a:moveTo>
                <a:lnTo>
                  <a:pt x="1910566" y="55244"/>
                </a:lnTo>
                <a:lnTo>
                  <a:pt x="1910566" y="157479"/>
                </a:lnTo>
                <a:lnTo>
                  <a:pt x="1914527" y="210984"/>
                </a:lnTo>
                <a:lnTo>
                  <a:pt x="1925932" y="262445"/>
                </a:lnTo>
                <a:lnTo>
                  <a:pt x="1927188" y="265793"/>
                </a:lnTo>
                <a:lnTo>
                  <a:pt x="1927489" y="264970"/>
                </a:lnTo>
                <a:lnTo>
                  <a:pt x="1938957" y="212175"/>
                </a:lnTo>
                <a:lnTo>
                  <a:pt x="1942951" y="157479"/>
                </a:lnTo>
                <a:lnTo>
                  <a:pt x="1942951" y="55244"/>
                </a:lnTo>
                <a:close/>
              </a:path>
              <a:path w="6099175" h="580390">
                <a:moveTo>
                  <a:pt x="2171551" y="130174"/>
                </a:moveTo>
                <a:lnTo>
                  <a:pt x="2047726" y="130174"/>
                </a:lnTo>
                <a:lnTo>
                  <a:pt x="2047726" y="173989"/>
                </a:lnTo>
                <a:lnTo>
                  <a:pt x="2171551" y="173989"/>
                </a:lnTo>
                <a:lnTo>
                  <a:pt x="2171551" y="130174"/>
                </a:lnTo>
                <a:close/>
              </a:path>
              <a:path w="6099175" h="580390">
                <a:moveTo>
                  <a:pt x="2224891" y="130174"/>
                </a:moveTo>
                <a:lnTo>
                  <a:pt x="2200126" y="130174"/>
                </a:lnTo>
                <a:lnTo>
                  <a:pt x="2200126" y="173989"/>
                </a:lnTo>
                <a:lnTo>
                  <a:pt x="2224891" y="173989"/>
                </a:lnTo>
                <a:lnTo>
                  <a:pt x="2224891" y="130174"/>
                </a:lnTo>
                <a:close/>
              </a:path>
              <a:path w="6099175" h="580390">
                <a:moveTo>
                  <a:pt x="2809041" y="5079"/>
                </a:moveTo>
                <a:lnTo>
                  <a:pt x="2756971" y="5079"/>
                </a:lnTo>
                <a:lnTo>
                  <a:pt x="2756971" y="580389"/>
                </a:lnTo>
                <a:lnTo>
                  <a:pt x="2809041" y="580389"/>
                </a:lnTo>
                <a:lnTo>
                  <a:pt x="2809041" y="243205"/>
                </a:lnTo>
                <a:lnTo>
                  <a:pt x="2783006" y="243205"/>
                </a:lnTo>
                <a:lnTo>
                  <a:pt x="2783006" y="200024"/>
                </a:lnTo>
                <a:lnTo>
                  <a:pt x="2809041" y="200024"/>
                </a:lnTo>
                <a:lnTo>
                  <a:pt x="2809041" y="5079"/>
                </a:lnTo>
                <a:close/>
              </a:path>
              <a:path w="6099175" h="580390">
                <a:moveTo>
                  <a:pt x="2494716" y="55244"/>
                </a:moveTo>
                <a:lnTo>
                  <a:pt x="2484556" y="55244"/>
                </a:lnTo>
                <a:lnTo>
                  <a:pt x="2484556" y="157479"/>
                </a:lnTo>
                <a:lnTo>
                  <a:pt x="2479367" y="210802"/>
                </a:lnTo>
                <a:lnTo>
                  <a:pt x="2464636" y="262748"/>
                </a:lnTo>
                <a:lnTo>
                  <a:pt x="2441614" y="311308"/>
                </a:lnTo>
                <a:lnTo>
                  <a:pt x="2411555" y="354471"/>
                </a:lnTo>
                <a:lnTo>
                  <a:pt x="2375709" y="390225"/>
                </a:lnTo>
                <a:lnTo>
                  <a:pt x="2335331" y="416560"/>
                </a:lnTo>
                <a:lnTo>
                  <a:pt x="2368986" y="458469"/>
                </a:lnTo>
                <a:lnTo>
                  <a:pt x="2406371" y="433166"/>
                </a:lnTo>
                <a:lnTo>
                  <a:pt x="2440169" y="399964"/>
                </a:lnTo>
                <a:lnTo>
                  <a:pt x="2469590" y="360065"/>
                </a:lnTo>
                <a:lnTo>
                  <a:pt x="2493846" y="314667"/>
                </a:lnTo>
                <a:lnTo>
                  <a:pt x="2511708" y="266164"/>
                </a:lnTo>
                <a:lnTo>
                  <a:pt x="2510097" y="261901"/>
                </a:lnTo>
                <a:lnTo>
                  <a:pt x="2498700" y="210802"/>
                </a:lnTo>
                <a:lnTo>
                  <a:pt x="2498591" y="209517"/>
                </a:lnTo>
                <a:lnTo>
                  <a:pt x="2494716" y="157479"/>
                </a:lnTo>
                <a:lnTo>
                  <a:pt x="2494716" y="55244"/>
                </a:lnTo>
                <a:close/>
              </a:path>
              <a:path w="6099175" h="580390">
                <a:moveTo>
                  <a:pt x="2537261" y="55244"/>
                </a:moveTo>
                <a:lnTo>
                  <a:pt x="2527736" y="55244"/>
                </a:lnTo>
                <a:lnTo>
                  <a:pt x="2527736" y="157479"/>
                </a:lnTo>
                <a:lnTo>
                  <a:pt x="2523708" y="212175"/>
                </a:lnTo>
                <a:lnTo>
                  <a:pt x="2512148" y="264970"/>
                </a:lnTo>
                <a:lnTo>
                  <a:pt x="2511708" y="266164"/>
                </a:lnTo>
                <a:lnTo>
                  <a:pt x="2528256" y="309935"/>
                </a:lnTo>
                <a:lnTo>
                  <a:pt x="2552447" y="353704"/>
                </a:lnTo>
                <a:lnTo>
                  <a:pt x="2581959" y="392096"/>
                </a:lnTo>
                <a:lnTo>
                  <a:pt x="2616081" y="424002"/>
                </a:lnTo>
                <a:lnTo>
                  <a:pt x="2654101" y="448310"/>
                </a:lnTo>
                <a:lnTo>
                  <a:pt x="2685216" y="405764"/>
                </a:lnTo>
                <a:lnTo>
                  <a:pt x="2645373" y="380979"/>
                </a:lnTo>
                <a:lnTo>
                  <a:pt x="2609886" y="347180"/>
                </a:lnTo>
                <a:lnTo>
                  <a:pt x="2580044" y="306149"/>
                </a:lnTo>
                <a:lnTo>
                  <a:pt x="2557134" y="259667"/>
                </a:lnTo>
                <a:lnTo>
                  <a:pt x="2542444" y="209517"/>
                </a:lnTo>
                <a:lnTo>
                  <a:pt x="2537261" y="157479"/>
                </a:lnTo>
                <a:lnTo>
                  <a:pt x="2537261" y="55244"/>
                </a:lnTo>
                <a:close/>
              </a:path>
              <a:path w="6099175" h="580390">
                <a:moveTo>
                  <a:pt x="2527736" y="55244"/>
                </a:moveTo>
                <a:lnTo>
                  <a:pt x="2494716" y="55244"/>
                </a:lnTo>
                <a:lnTo>
                  <a:pt x="2494716" y="157479"/>
                </a:lnTo>
                <a:lnTo>
                  <a:pt x="2498591" y="209517"/>
                </a:lnTo>
                <a:lnTo>
                  <a:pt x="2498700" y="210802"/>
                </a:lnTo>
                <a:lnTo>
                  <a:pt x="2510097" y="261901"/>
                </a:lnTo>
                <a:lnTo>
                  <a:pt x="2511708" y="266164"/>
                </a:lnTo>
                <a:lnTo>
                  <a:pt x="2512148" y="264970"/>
                </a:lnTo>
                <a:lnTo>
                  <a:pt x="2523708" y="212175"/>
                </a:lnTo>
                <a:lnTo>
                  <a:pt x="2527736" y="157479"/>
                </a:lnTo>
                <a:lnTo>
                  <a:pt x="2527736" y="55244"/>
                </a:lnTo>
                <a:close/>
              </a:path>
              <a:path w="6099175" h="580390">
                <a:moveTo>
                  <a:pt x="2756971" y="200024"/>
                </a:moveTo>
                <a:lnTo>
                  <a:pt x="2622986" y="200024"/>
                </a:lnTo>
                <a:lnTo>
                  <a:pt x="2622986" y="243205"/>
                </a:lnTo>
                <a:lnTo>
                  <a:pt x="2756971" y="243205"/>
                </a:lnTo>
                <a:lnTo>
                  <a:pt x="2756971" y="200024"/>
                </a:lnTo>
                <a:close/>
              </a:path>
              <a:path w="6099175" h="580390">
                <a:moveTo>
                  <a:pt x="2809041" y="200024"/>
                </a:moveTo>
                <a:lnTo>
                  <a:pt x="2783006" y="200024"/>
                </a:lnTo>
                <a:lnTo>
                  <a:pt x="2783006" y="243205"/>
                </a:lnTo>
                <a:lnTo>
                  <a:pt x="2809041" y="243205"/>
                </a:lnTo>
                <a:lnTo>
                  <a:pt x="2809041" y="200024"/>
                </a:lnTo>
                <a:close/>
              </a:path>
              <a:path w="6099175" h="580390">
                <a:moveTo>
                  <a:pt x="3530837" y="5714"/>
                </a:moveTo>
                <a:lnTo>
                  <a:pt x="3478133" y="5714"/>
                </a:lnTo>
                <a:lnTo>
                  <a:pt x="3478133" y="330835"/>
                </a:lnTo>
                <a:lnTo>
                  <a:pt x="3530837" y="330835"/>
                </a:lnTo>
                <a:lnTo>
                  <a:pt x="3530837" y="189230"/>
                </a:lnTo>
                <a:lnTo>
                  <a:pt x="3516233" y="189230"/>
                </a:lnTo>
                <a:lnTo>
                  <a:pt x="3516233" y="145415"/>
                </a:lnTo>
                <a:lnTo>
                  <a:pt x="3530837" y="145415"/>
                </a:lnTo>
                <a:lnTo>
                  <a:pt x="3530837" y="5714"/>
                </a:lnTo>
                <a:close/>
              </a:path>
              <a:path w="6099175" h="580390">
                <a:moveTo>
                  <a:pt x="3530837" y="145415"/>
                </a:moveTo>
                <a:lnTo>
                  <a:pt x="3516233" y="145415"/>
                </a:lnTo>
                <a:lnTo>
                  <a:pt x="3516233" y="189230"/>
                </a:lnTo>
                <a:lnTo>
                  <a:pt x="3530837" y="189230"/>
                </a:lnTo>
                <a:lnTo>
                  <a:pt x="3530837" y="145415"/>
                </a:lnTo>
                <a:close/>
              </a:path>
              <a:path w="6099175" h="580390">
                <a:moveTo>
                  <a:pt x="3615928" y="145415"/>
                </a:moveTo>
                <a:lnTo>
                  <a:pt x="3530837" y="145415"/>
                </a:lnTo>
                <a:lnTo>
                  <a:pt x="3530837" y="189230"/>
                </a:lnTo>
                <a:lnTo>
                  <a:pt x="3615928" y="189230"/>
                </a:lnTo>
                <a:lnTo>
                  <a:pt x="3615928" y="145415"/>
                </a:lnTo>
                <a:close/>
              </a:path>
              <a:path w="6099175" h="580390">
                <a:moveTo>
                  <a:pt x="3348593" y="42544"/>
                </a:moveTo>
                <a:lnTo>
                  <a:pt x="3319383" y="42544"/>
                </a:lnTo>
                <a:lnTo>
                  <a:pt x="3319383" y="66040"/>
                </a:lnTo>
                <a:lnTo>
                  <a:pt x="3314201" y="109795"/>
                </a:lnTo>
                <a:lnTo>
                  <a:pt x="3298922" y="150474"/>
                </a:lnTo>
                <a:lnTo>
                  <a:pt x="3273946" y="187721"/>
                </a:lnTo>
                <a:lnTo>
                  <a:pt x="3239672" y="221179"/>
                </a:lnTo>
                <a:lnTo>
                  <a:pt x="3196502" y="250495"/>
                </a:lnTo>
                <a:lnTo>
                  <a:pt x="3144834" y="275312"/>
                </a:lnTo>
                <a:lnTo>
                  <a:pt x="3085068" y="295275"/>
                </a:lnTo>
                <a:lnTo>
                  <a:pt x="3105387" y="337184"/>
                </a:lnTo>
                <a:lnTo>
                  <a:pt x="3159129" y="319805"/>
                </a:lnTo>
                <a:lnTo>
                  <a:pt x="3207566" y="298245"/>
                </a:lnTo>
                <a:lnTo>
                  <a:pt x="3250426" y="272650"/>
                </a:lnTo>
                <a:lnTo>
                  <a:pt x="3287438" y="243166"/>
                </a:lnTo>
                <a:lnTo>
                  <a:pt x="3318330" y="209941"/>
                </a:lnTo>
                <a:lnTo>
                  <a:pt x="3342830" y="173119"/>
                </a:lnTo>
                <a:lnTo>
                  <a:pt x="3360667" y="132849"/>
                </a:lnTo>
                <a:lnTo>
                  <a:pt x="3371568" y="89275"/>
                </a:lnTo>
                <a:lnTo>
                  <a:pt x="3371899" y="85089"/>
                </a:lnTo>
                <a:lnTo>
                  <a:pt x="3348593" y="85089"/>
                </a:lnTo>
                <a:lnTo>
                  <a:pt x="3348593" y="42544"/>
                </a:lnTo>
                <a:close/>
              </a:path>
              <a:path w="6099175" h="580390">
                <a:moveTo>
                  <a:pt x="3319383" y="42544"/>
                </a:moveTo>
                <a:lnTo>
                  <a:pt x="3109833" y="42544"/>
                </a:lnTo>
                <a:lnTo>
                  <a:pt x="3109833" y="85089"/>
                </a:lnTo>
                <a:lnTo>
                  <a:pt x="3317127" y="85089"/>
                </a:lnTo>
                <a:lnTo>
                  <a:pt x="3319383" y="66040"/>
                </a:lnTo>
                <a:lnTo>
                  <a:pt x="3319383" y="42544"/>
                </a:lnTo>
                <a:close/>
              </a:path>
              <a:path w="6099175" h="580390">
                <a:moveTo>
                  <a:pt x="3375262" y="42544"/>
                </a:moveTo>
                <a:lnTo>
                  <a:pt x="3348593" y="42544"/>
                </a:lnTo>
                <a:lnTo>
                  <a:pt x="3348593" y="85089"/>
                </a:lnTo>
                <a:lnTo>
                  <a:pt x="3371899" y="85089"/>
                </a:lnTo>
                <a:lnTo>
                  <a:pt x="3375262" y="42544"/>
                </a:lnTo>
                <a:close/>
              </a:path>
              <a:path w="6099175" h="580390">
                <a:moveTo>
                  <a:pt x="3530837" y="358139"/>
                </a:moveTo>
                <a:lnTo>
                  <a:pt x="3169523" y="358139"/>
                </a:lnTo>
                <a:lnTo>
                  <a:pt x="3169523" y="572135"/>
                </a:lnTo>
                <a:lnTo>
                  <a:pt x="3530837" y="572135"/>
                </a:lnTo>
                <a:lnTo>
                  <a:pt x="3530837" y="528955"/>
                </a:lnTo>
                <a:lnTo>
                  <a:pt x="3221593" y="528955"/>
                </a:lnTo>
                <a:lnTo>
                  <a:pt x="3221593" y="400685"/>
                </a:lnTo>
                <a:lnTo>
                  <a:pt x="3530837" y="400685"/>
                </a:lnTo>
                <a:lnTo>
                  <a:pt x="3530837" y="358139"/>
                </a:lnTo>
                <a:close/>
              </a:path>
              <a:path w="6099175" h="580390">
                <a:moveTo>
                  <a:pt x="3530837" y="400685"/>
                </a:moveTo>
                <a:lnTo>
                  <a:pt x="3478768" y="400685"/>
                </a:lnTo>
                <a:lnTo>
                  <a:pt x="3478768" y="528955"/>
                </a:lnTo>
                <a:lnTo>
                  <a:pt x="3530837" y="528955"/>
                </a:lnTo>
                <a:lnTo>
                  <a:pt x="3530837" y="400685"/>
                </a:lnTo>
                <a:close/>
              </a:path>
              <a:path w="6099175" h="580390">
                <a:moveTo>
                  <a:pt x="3819713" y="55244"/>
                </a:moveTo>
                <a:lnTo>
                  <a:pt x="3810188" y="55244"/>
                </a:lnTo>
                <a:lnTo>
                  <a:pt x="3810188" y="158114"/>
                </a:lnTo>
                <a:lnTo>
                  <a:pt x="3804958" y="210634"/>
                </a:lnTo>
                <a:lnTo>
                  <a:pt x="3790150" y="262043"/>
                </a:lnTo>
                <a:lnTo>
                  <a:pt x="3767087" y="310276"/>
                </a:lnTo>
                <a:lnTo>
                  <a:pt x="3737092" y="353271"/>
                </a:lnTo>
                <a:lnTo>
                  <a:pt x="3701488" y="388963"/>
                </a:lnTo>
                <a:lnTo>
                  <a:pt x="3661598" y="415289"/>
                </a:lnTo>
                <a:lnTo>
                  <a:pt x="3693983" y="457200"/>
                </a:lnTo>
                <a:lnTo>
                  <a:pt x="3731403" y="432101"/>
                </a:lnTo>
                <a:lnTo>
                  <a:pt x="3765292" y="399016"/>
                </a:lnTo>
                <a:lnTo>
                  <a:pt x="3794837" y="359211"/>
                </a:lnTo>
                <a:lnTo>
                  <a:pt x="3819228" y="313952"/>
                </a:lnTo>
                <a:lnTo>
                  <a:pt x="3837032" y="266175"/>
                </a:lnTo>
                <a:lnTo>
                  <a:pt x="3835005" y="260810"/>
                </a:lnTo>
                <a:lnTo>
                  <a:pt x="3823665" y="210373"/>
                </a:lnTo>
                <a:lnTo>
                  <a:pt x="3819713" y="158114"/>
                </a:lnTo>
                <a:lnTo>
                  <a:pt x="3819713" y="55244"/>
                </a:lnTo>
                <a:close/>
              </a:path>
              <a:path w="6099175" h="580390">
                <a:moveTo>
                  <a:pt x="3862258" y="55244"/>
                </a:moveTo>
                <a:lnTo>
                  <a:pt x="3853368" y="55244"/>
                </a:lnTo>
                <a:lnTo>
                  <a:pt x="3853368" y="158114"/>
                </a:lnTo>
                <a:lnTo>
                  <a:pt x="3849305" y="212138"/>
                </a:lnTo>
                <a:lnTo>
                  <a:pt x="3837654" y="264506"/>
                </a:lnTo>
                <a:lnTo>
                  <a:pt x="3837032" y="266175"/>
                </a:lnTo>
                <a:lnTo>
                  <a:pt x="3852953" y="308304"/>
                </a:lnTo>
                <a:lnTo>
                  <a:pt x="3876733" y="351732"/>
                </a:lnTo>
                <a:lnTo>
                  <a:pt x="3905567" y="389973"/>
                </a:lnTo>
                <a:lnTo>
                  <a:pt x="3938678" y="421904"/>
                </a:lnTo>
                <a:lnTo>
                  <a:pt x="3975288" y="446405"/>
                </a:lnTo>
                <a:lnTo>
                  <a:pt x="4007673" y="404494"/>
                </a:lnTo>
                <a:lnTo>
                  <a:pt x="3968679" y="379144"/>
                </a:lnTo>
                <a:lnTo>
                  <a:pt x="3933848" y="344993"/>
                </a:lnTo>
                <a:lnTo>
                  <a:pt x="3904486" y="303926"/>
                </a:lnTo>
                <a:lnTo>
                  <a:pt x="3881896" y="257833"/>
                </a:lnTo>
                <a:lnTo>
                  <a:pt x="3867385" y="208600"/>
                </a:lnTo>
                <a:lnTo>
                  <a:pt x="3862258" y="158114"/>
                </a:lnTo>
                <a:lnTo>
                  <a:pt x="3862258" y="55244"/>
                </a:lnTo>
                <a:close/>
              </a:path>
              <a:path w="6099175" h="580390">
                <a:moveTo>
                  <a:pt x="3853368" y="55244"/>
                </a:moveTo>
                <a:lnTo>
                  <a:pt x="3819713" y="55244"/>
                </a:lnTo>
                <a:lnTo>
                  <a:pt x="3819713" y="158114"/>
                </a:lnTo>
                <a:lnTo>
                  <a:pt x="3823665" y="210373"/>
                </a:lnTo>
                <a:lnTo>
                  <a:pt x="3835005" y="260810"/>
                </a:lnTo>
                <a:lnTo>
                  <a:pt x="3837032" y="266175"/>
                </a:lnTo>
                <a:lnTo>
                  <a:pt x="3837654" y="264506"/>
                </a:lnTo>
                <a:lnTo>
                  <a:pt x="3849305" y="212138"/>
                </a:lnTo>
                <a:lnTo>
                  <a:pt x="3853368" y="158114"/>
                </a:lnTo>
                <a:lnTo>
                  <a:pt x="3853368" y="55244"/>
                </a:lnTo>
                <a:close/>
              </a:path>
              <a:path w="6099175" h="580390">
                <a:moveTo>
                  <a:pt x="4111178" y="5714"/>
                </a:moveTo>
                <a:lnTo>
                  <a:pt x="4057838" y="5714"/>
                </a:lnTo>
                <a:lnTo>
                  <a:pt x="4057838" y="579755"/>
                </a:lnTo>
                <a:lnTo>
                  <a:pt x="4111178" y="579755"/>
                </a:lnTo>
                <a:lnTo>
                  <a:pt x="4111178" y="282575"/>
                </a:lnTo>
                <a:lnTo>
                  <a:pt x="4098478" y="282575"/>
                </a:lnTo>
                <a:lnTo>
                  <a:pt x="4098478" y="238125"/>
                </a:lnTo>
                <a:lnTo>
                  <a:pt x="4111178" y="238125"/>
                </a:lnTo>
                <a:lnTo>
                  <a:pt x="4111178" y="5714"/>
                </a:lnTo>
                <a:close/>
              </a:path>
              <a:path w="6099175" h="580390">
                <a:moveTo>
                  <a:pt x="4111178" y="238125"/>
                </a:moveTo>
                <a:lnTo>
                  <a:pt x="4098478" y="238125"/>
                </a:lnTo>
                <a:lnTo>
                  <a:pt x="4098478" y="282575"/>
                </a:lnTo>
                <a:lnTo>
                  <a:pt x="4111178" y="282575"/>
                </a:lnTo>
                <a:lnTo>
                  <a:pt x="4111178" y="238125"/>
                </a:lnTo>
                <a:close/>
              </a:path>
              <a:path w="6099175" h="580390">
                <a:moveTo>
                  <a:pt x="4205158" y="238125"/>
                </a:moveTo>
                <a:lnTo>
                  <a:pt x="4111178" y="238125"/>
                </a:lnTo>
                <a:lnTo>
                  <a:pt x="4111178" y="282575"/>
                </a:lnTo>
                <a:lnTo>
                  <a:pt x="4205158" y="282575"/>
                </a:lnTo>
                <a:lnTo>
                  <a:pt x="4205158" y="238125"/>
                </a:lnTo>
                <a:close/>
              </a:path>
              <a:path w="6099175" h="580390">
                <a:moveTo>
                  <a:pt x="4699138" y="5714"/>
                </a:moveTo>
                <a:lnTo>
                  <a:pt x="4646433" y="5714"/>
                </a:lnTo>
                <a:lnTo>
                  <a:pt x="4646433" y="339089"/>
                </a:lnTo>
                <a:lnTo>
                  <a:pt x="4699138" y="339089"/>
                </a:lnTo>
                <a:lnTo>
                  <a:pt x="4699138" y="196214"/>
                </a:lnTo>
                <a:lnTo>
                  <a:pt x="4676278" y="196214"/>
                </a:lnTo>
                <a:lnTo>
                  <a:pt x="4676278" y="151765"/>
                </a:lnTo>
                <a:lnTo>
                  <a:pt x="4699138" y="151765"/>
                </a:lnTo>
                <a:lnTo>
                  <a:pt x="4699138" y="5714"/>
                </a:lnTo>
                <a:close/>
              </a:path>
              <a:path w="6099175" h="580390">
                <a:moveTo>
                  <a:pt x="4699138" y="151765"/>
                </a:moveTo>
                <a:lnTo>
                  <a:pt x="4676278" y="151765"/>
                </a:lnTo>
                <a:lnTo>
                  <a:pt x="4676278" y="196214"/>
                </a:lnTo>
                <a:lnTo>
                  <a:pt x="4699138" y="196214"/>
                </a:lnTo>
                <a:lnTo>
                  <a:pt x="4699138" y="151765"/>
                </a:lnTo>
                <a:close/>
              </a:path>
              <a:path w="6099175" h="580390">
                <a:moveTo>
                  <a:pt x="4784228" y="151765"/>
                </a:moveTo>
                <a:lnTo>
                  <a:pt x="4699138" y="151765"/>
                </a:lnTo>
                <a:lnTo>
                  <a:pt x="4699138" y="196214"/>
                </a:lnTo>
                <a:lnTo>
                  <a:pt x="4784228" y="196214"/>
                </a:lnTo>
                <a:lnTo>
                  <a:pt x="4784228" y="151765"/>
                </a:lnTo>
                <a:close/>
              </a:path>
              <a:path w="6099175" h="580390">
                <a:moveTo>
                  <a:pt x="4389894" y="364489"/>
                </a:moveTo>
                <a:lnTo>
                  <a:pt x="4338458" y="364489"/>
                </a:lnTo>
                <a:lnTo>
                  <a:pt x="4338458" y="572135"/>
                </a:lnTo>
                <a:lnTo>
                  <a:pt x="4699138" y="572135"/>
                </a:lnTo>
                <a:lnTo>
                  <a:pt x="4699138" y="529589"/>
                </a:lnTo>
                <a:lnTo>
                  <a:pt x="4389894" y="529589"/>
                </a:lnTo>
                <a:lnTo>
                  <a:pt x="4389894" y="466089"/>
                </a:lnTo>
                <a:lnTo>
                  <a:pt x="4699138" y="466089"/>
                </a:lnTo>
                <a:lnTo>
                  <a:pt x="4699138" y="425450"/>
                </a:lnTo>
                <a:lnTo>
                  <a:pt x="4389894" y="425450"/>
                </a:lnTo>
                <a:lnTo>
                  <a:pt x="4389894" y="364489"/>
                </a:lnTo>
                <a:close/>
              </a:path>
              <a:path w="6099175" h="580390">
                <a:moveTo>
                  <a:pt x="4699138" y="466089"/>
                </a:moveTo>
                <a:lnTo>
                  <a:pt x="4647069" y="466089"/>
                </a:lnTo>
                <a:lnTo>
                  <a:pt x="4647069" y="529589"/>
                </a:lnTo>
                <a:lnTo>
                  <a:pt x="4699138" y="529589"/>
                </a:lnTo>
                <a:lnTo>
                  <a:pt x="4699138" y="466089"/>
                </a:lnTo>
                <a:close/>
              </a:path>
              <a:path w="6099175" h="580390">
                <a:moveTo>
                  <a:pt x="4699138" y="364489"/>
                </a:moveTo>
                <a:lnTo>
                  <a:pt x="4647069" y="364489"/>
                </a:lnTo>
                <a:lnTo>
                  <a:pt x="4647069" y="425450"/>
                </a:lnTo>
                <a:lnTo>
                  <a:pt x="4699138" y="425450"/>
                </a:lnTo>
                <a:lnTo>
                  <a:pt x="4699138" y="364489"/>
                </a:lnTo>
                <a:close/>
              </a:path>
              <a:path w="6099175" h="580390">
                <a:moveTo>
                  <a:pt x="4398148" y="64134"/>
                </a:moveTo>
                <a:lnTo>
                  <a:pt x="4255273" y="64134"/>
                </a:lnTo>
                <a:lnTo>
                  <a:pt x="4255273" y="107315"/>
                </a:lnTo>
                <a:lnTo>
                  <a:pt x="4594363" y="107315"/>
                </a:lnTo>
                <a:lnTo>
                  <a:pt x="4594363" y="87629"/>
                </a:lnTo>
                <a:lnTo>
                  <a:pt x="4398148" y="87629"/>
                </a:lnTo>
                <a:lnTo>
                  <a:pt x="4398148" y="64134"/>
                </a:lnTo>
                <a:close/>
              </a:path>
              <a:path w="6099175" h="580390">
                <a:moveTo>
                  <a:pt x="4450853" y="0"/>
                </a:moveTo>
                <a:lnTo>
                  <a:pt x="4398148" y="0"/>
                </a:lnTo>
                <a:lnTo>
                  <a:pt x="4398148" y="87629"/>
                </a:lnTo>
                <a:lnTo>
                  <a:pt x="4450853" y="87629"/>
                </a:lnTo>
                <a:lnTo>
                  <a:pt x="4450853" y="0"/>
                </a:lnTo>
                <a:close/>
              </a:path>
              <a:path w="6099175" h="580390">
                <a:moveTo>
                  <a:pt x="4594363" y="64134"/>
                </a:moveTo>
                <a:lnTo>
                  <a:pt x="4450853" y="64134"/>
                </a:lnTo>
                <a:lnTo>
                  <a:pt x="4450853" y="87629"/>
                </a:lnTo>
                <a:lnTo>
                  <a:pt x="4594363" y="87629"/>
                </a:lnTo>
                <a:lnTo>
                  <a:pt x="4594363" y="64134"/>
                </a:lnTo>
                <a:close/>
              </a:path>
              <a:path w="6099175" h="580390">
                <a:moveTo>
                  <a:pt x="4424819" y="133350"/>
                </a:moveTo>
                <a:lnTo>
                  <a:pt x="4368462" y="140553"/>
                </a:lnTo>
                <a:lnTo>
                  <a:pt x="4324965" y="160972"/>
                </a:lnTo>
                <a:lnTo>
                  <a:pt x="4296945" y="192821"/>
                </a:lnTo>
                <a:lnTo>
                  <a:pt x="4287023" y="234314"/>
                </a:lnTo>
                <a:lnTo>
                  <a:pt x="4296945" y="275808"/>
                </a:lnTo>
                <a:lnTo>
                  <a:pt x="4324965" y="307657"/>
                </a:lnTo>
                <a:lnTo>
                  <a:pt x="4368462" y="328076"/>
                </a:lnTo>
                <a:lnTo>
                  <a:pt x="4424819" y="335280"/>
                </a:lnTo>
                <a:lnTo>
                  <a:pt x="4480808" y="328076"/>
                </a:lnTo>
                <a:lnTo>
                  <a:pt x="4524117" y="307657"/>
                </a:lnTo>
                <a:lnTo>
                  <a:pt x="4534983" y="295275"/>
                </a:lnTo>
                <a:lnTo>
                  <a:pt x="4424819" y="295275"/>
                </a:lnTo>
                <a:lnTo>
                  <a:pt x="4388891" y="290929"/>
                </a:lnTo>
                <a:lnTo>
                  <a:pt x="4361239" y="278606"/>
                </a:lnTo>
                <a:lnTo>
                  <a:pt x="4343469" y="259377"/>
                </a:lnTo>
                <a:lnTo>
                  <a:pt x="4337188" y="234314"/>
                </a:lnTo>
                <a:lnTo>
                  <a:pt x="4343469" y="209252"/>
                </a:lnTo>
                <a:lnTo>
                  <a:pt x="4361239" y="190023"/>
                </a:lnTo>
                <a:lnTo>
                  <a:pt x="4388891" y="177700"/>
                </a:lnTo>
                <a:lnTo>
                  <a:pt x="4424819" y="173354"/>
                </a:lnTo>
                <a:lnTo>
                  <a:pt x="4534983" y="173354"/>
                </a:lnTo>
                <a:lnTo>
                  <a:pt x="4524117" y="160972"/>
                </a:lnTo>
                <a:lnTo>
                  <a:pt x="4480808" y="140553"/>
                </a:lnTo>
                <a:lnTo>
                  <a:pt x="4424819" y="133350"/>
                </a:lnTo>
                <a:close/>
              </a:path>
              <a:path w="6099175" h="580390">
                <a:moveTo>
                  <a:pt x="4534983" y="173354"/>
                </a:moveTo>
                <a:lnTo>
                  <a:pt x="4424819" y="173354"/>
                </a:lnTo>
                <a:lnTo>
                  <a:pt x="4460111" y="177700"/>
                </a:lnTo>
                <a:lnTo>
                  <a:pt x="4487604" y="190023"/>
                </a:lnTo>
                <a:lnTo>
                  <a:pt x="4505453" y="209252"/>
                </a:lnTo>
                <a:lnTo>
                  <a:pt x="4511813" y="234314"/>
                </a:lnTo>
                <a:lnTo>
                  <a:pt x="4505453" y="259377"/>
                </a:lnTo>
                <a:lnTo>
                  <a:pt x="4487604" y="278606"/>
                </a:lnTo>
                <a:lnTo>
                  <a:pt x="4460111" y="290929"/>
                </a:lnTo>
                <a:lnTo>
                  <a:pt x="4424819" y="295275"/>
                </a:lnTo>
                <a:lnTo>
                  <a:pt x="4534983" y="295275"/>
                </a:lnTo>
                <a:lnTo>
                  <a:pt x="4552066" y="275808"/>
                </a:lnTo>
                <a:lnTo>
                  <a:pt x="4561978" y="234314"/>
                </a:lnTo>
                <a:lnTo>
                  <a:pt x="4552066" y="192821"/>
                </a:lnTo>
                <a:lnTo>
                  <a:pt x="4534983" y="173354"/>
                </a:lnTo>
                <a:close/>
              </a:path>
              <a:path w="6099175" h="580390">
                <a:moveTo>
                  <a:pt x="5308054" y="5714"/>
                </a:moveTo>
                <a:lnTo>
                  <a:pt x="5255349" y="5714"/>
                </a:lnTo>
                <a:lnTo>
                  <a:pt x="5255349" y="579755"/>
                </a:lnTo>
                <a:lnTo>
                  <a:pt x="5308054" y="579755"/>
                </a:lnTo>
                <a:lnTo>
                  <a:pt x="5308054" y="5714"/>
                </a:lnTo>
                <a:close/>
              </a:path>
              <a:path w="6099175" h="580390">
                <a:moveTo>
                  <a:pt x="4926419" y="61594"/>
                </a:moveTo>
                <a:lnTo>
                  <a:pt x="4874349" y="61594"/>
                </a:lnTo>
                <a:lnTo>
                  <a:pt x="4874349" y="431800"/>
                </a:lnTo>
                <a:lnTo>
                  <a:pt x="4921339" y="431800"/>
                </a:lnTo>
                <a:lnTo>
                  <a:pt x="4966782" y="431188"/>
                </a:lnTo>
                <a:lnTo>
                  <a:pt x="5012473" y="429236"/>
                </a:lnTo>
                <a:lnTo>
                  <a:pt x="5058658" y="425767"/>
                </a:lnTo>
                <a:lnTo>
                  <a:pt x="5105583" y="420605"/>
                </a:lnTo>
                <a:lnTo>
                  <a:pt x="5128818" y="417194"/>
                </a:lnTo>
                <a:lnTo>
                  <a:pt x="4926419" y="417194"/>
                </a:lnTo>
                <a:lnTo>
                  <a:pt x="4926419" y="386080"/>
                </a:lnTo>
                <a:lnTo>
                  <a:pt x="4921339" y="386080"/>
                </a:lnTo>
                <a:lnTo>
                  <a:pt x="4926419" y="386000"/>
                </a:lnTo>
                <a:lnTo>
                  <a:pt x="4926419" y="61594"/>
                </a:lnTo>
                <a:close/>
              </a:path>
              <a:path w="6099175" h="580390">
                <a:moveTo>
                  <a:pt x="5196294" y="359409"/>
                </a:moveTo>
                <a:lnTo>
                  <a:pt x="5138742" y="369986"/>
                </a:lnTo>
                <a:lnTo>
                  <a:pt x="5082593" y="377576"/>
                </a:lnTo>
                <a:lnTo>
                  <a:pt x="5027724" y="382544"/>
                </a:lnTo>
                <a:lnTo>
                  <a:pt x="4974013" y="385257"/>
                </a:lnTo>
                <a:lnTo>
                  <a:pt x="4926419" y="386000"/>
                </a:lnTo>
                <a:lnTo>
                  <a:pt x="4926419" y="417194"/>
                </a:lnTo>
                <a:lnTo>
                  <a:pt x="5128818" y="417194"/>
                </a:lnTo>
                <a:lnTo>
                  <a:pt x="5153496" y="413573"/>
                </a:lnTo>
                <a:lnTo>
                  <a:pt x="5202644" y="404494"/>
                </a:lnTo>
                <a:lnTo>
                  <a:pt x="5196294" y="359409"/>
                </a:lnTo>
                <a:close/>
              </a:path>
              <a:path w="6099175" h="580390">
                <a:moveTo>
                  <a:pt x="4926419" y="386000"/>
                </a:moveTo>
                <a:lnTo>
                  <a:pt x="4921339" y="386080"/>
                </a:lnTo>
                <a:lnTo>
                  <a:pt x="4926419" y="386080"/>
                </a:lnTo>
                <a:close/>
              </a:path>
              <a:path w="6099175" h="580390">
                <a:moveTo>
                  <a:pt x="5863629" y="5079"/>
                </a:moveTo>
                <a:lnTo>
                  <a:pt x="5810289" y="5079"/>
                </a:lnTo>
                <a:lnTo>
                  <a:pt x="5810289" y="580389"/>
                </a:lnTo>
                <a:lnTo>
                  <a:pt x="5863629" y="580389"/>
                </a:lnTo>
                <a:lnTo>
                  <a:pt x="5863629" y="276225"/>
                </a:lnTo>
                <a:lnTo>
                  <a:pt x="5850929" y="276225"/>
                </a:lnTo>
                <a:lnTo>
                  <a:pt x="5850929" y="231775"/>
                </a:lnTo>
                <a:lnTo>
                  <a:pt x="5863629" y="231775"/>
                </a:lnTo>
                <a:lnTo>
                  <a:pt x="5863629" y="5079"/>
                </a:lnTo>
                <a:close/>
              </a:path>
              <a:path w="6099175" h="580390">
                <a:moveTo>
                  <a:pt x="5863629" y="231775"/>
                </a:moveTo>
                <a:lnTo>
                  <a:pt x="5850929" y="231775"/>
                </a:lnTo>
                <a:lnTo>
                  <a:pt x="5850929" y="276225"/>
                </a:lnTo>
                <a:lnTo>
                  <a:pt x="5863629" y="276225"/>
                </a:lnTo>
                <a:lnTo>
                  <a:pt x="5863629" y="231775"/>
                </a:lnTo>
                <a:close/>
              </a:path>
              <a:path w="6099175" h="580390">
                <a:moveTo>
                  <a:pt x="5957609" y="231775"/>
                </a:moveTo>
                <a:lnTo>
                  <a:pt x="5863629" y="231775"/>
                </a:lnTo>
                <a:lnTo>
                  <a:pt x="5863629" y="276225"/>
                </a:lnTo>
                <a:lnTo>
                  <a:pt x="5957609" y="276225"/>
                </a:lnTo>
                <a:lnTo>
                  <a:pt x="5957609" y="231775"/>
                </a:lnTo>
                <a:close/>
              </a:path>
              <a:path w="6099175" h="580390">
                <a:moveTo>
                  <a:pt x="5713134" y="60959"/>
                </a:moveTo>
                <a:lnTo>
                  <a:pt x="5446434" y="60959"/>
                </a:lnTo>
                <a:lnTo>
                  <a:pt x="5446434" y="437514"/>
                </a:lnTo>
                <a:lnTo>
                  <a:pt x="5491519" y="437514"/>
                </a:lnTo>
                <a:lnTo>
                  <a:pt x="5552764" y="437052"/>
                </a:lnTo>
                <a:lnTo>
                  <a:pt x="5608400" y="435340"/>
                </a:lnTo>
                <a:lnTo>
                  <a:pt x="5660592" y="431891"/>
                </a:lnTo>
                <a:lnTo>
                  <a:pt x="5711504" y="426217"/>
                </a:lnTo>
                <a:lnTo>
                  <a:pt x="5763299" y="417830"/>
                </a:lnTo>
                <a:lnTo>
                  <a:pt x="5762646" y="412750"/>
                </a:lnTo>
                <a:lnTo>
                  <a:pt x="5498504" y="412750"/>
                </a:lnTo>
                <a:lnTo>
                  <a:pt x="5498504" y="393064"/>
                </a:lnTo>
                <a:lnTo>
                  <a:pt x="5491519" y="393064"/>
                </a:lnTo>
                <a:lnTo>
                  <a:pt x="5498504" y="393004"/>
                </a:lnTo>
                <a:lnTo>
                  <a:pt x="5498504" y="104140"/>
                </a:lnTo>
                <a:lnTo>
                  <a:pt x="5713134" y="104140"/>
                </a:lnTo>
                <a:lnTo>
                  <a:pt x="5713134" y="60959"/>
                </a:lnTo>
                <a:close/>
              </a:path>
              <a:path w="6099175" h="580390">
                <a:moveTo>
                  <a:pt x="5757584" y="373380"/>
                </a:moveTo>
                <a:lnTo>
                  <a:pt x="5707175" y="381523"/>
                </a:lnTo>
                <a:lnTo>
                  <a:pt x="5657437" y="387167"/>
                </a:lnTo>
                <a:lnTo>
                  <a:pt x="5606297" y="390707"/>
                </a:lnTo>
                <a:lnTo>
                  <a:pt x="5551682" y="392541"/>
                </a:lnTo>
                <a:lnTo>
                  <a:pt x="5498504" y="393004"/>
                </a:lnTo>
                <a:lnTo>
                  <a:pt x="5498504" y="412750"/>
                </a:lnTo>
                <a:lnTo>
                  <a:pt x="5762646" y="412750"/>
                </a:lnTo>
                <a:lnTo>
                  <a:pt x="5757584" y="373380"/>
                </a:lnTo>
                <a:close/>
              </a:path>
              <a:path w="6099175" h="580390">
                <a:moveTo>
                  <a:pt x="5498504" y="393004"/>
                </a:moveTo>
                <a:lnTo>
                  <a:pt x="5491519" y="393064"/>
                </a:lnTo>
                <a:lnTo>
                  <a:pt x="5498504" y="393064"/>
                </a:lnTo>
                <a:close/>
              </a:path>
              <a:path w="6099175" h="580390">
                <a:moveTo>
                  <a:pt x="6059160" y="453389"/>
                </a:moveTo>
                <a:lnTo>
                  <a:pt x="6023282" y="475932"/>
                </a:lnTo>
                <a:lnTo>
                  <a:pt x="6020424" y="495935"/>
                </a:lnTo>
                <a:lnTo>
                  <a:pt x="6021139" y="506571"/>
                </a:lnTo>
                <a:lnTo>
                  <a:pt x="6051500" y="538479"/>
                </a:lnTo>
                <a:lnTo>
                  <a:pt x="6059160" y="539114"/>
                </a:lnTo>
                <a:lnTo>
                  <a:pt x="6067097" y="538479"/>
                </a:lnTo>
                <a:lnTo>
                  <a:pt x="6098410" y="506571"/>
                </a:lnTo>
                <a:lnTo>
                  <a:pt x="6099164" y="495935"/>
                </a:lnTo>
                <a:lnTo>
                  <a:pt x="6098410" y="485060"/>
                </a:lnTo>
                <a:lnTo>
                  <a:pt x="6067097" y="453985"/>
                </a:lnTo>
                <a:lnTo>
                  <a:pt x="6059160" y="45338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74013" y="705713"/>
            <a:ext cx="1548130" cy="367665"/>
          </a:xfrm>
          <a:custGeom>
            <a:avLst/>
            <a:gdLst/>
            <a:ahLst/>
            <a:cxnLst/>
            <a:rect l="l" t="t" r="r" b="b"/>
            <a:pathLst>
              <a:path w="1548130" h="367665">
                <a:moveTo>
                  <a:pt x="129235" y="289763"/>
                </a:moveTo>
                <a:lnTo>
                  <a:pt x="0" y="289763"/>
                </a:lnTo>
                <a:lnTo>
                  <a:pt x="0" y="317398"/>
                </a:lnTo>
                <a:lnTo>
                  <a:pt x="332028" y="317398"/>
                </a:lnTo>
                <a:lnTo>
                  <a:pt x="332028" y="299923"/>
                </a:lnTo>
                <a:lnTo>
                  <a:pt x="129235" y="299923"/>
                </a:lnTo>
                <a:lnTo>
                  <a:pt x="129235" y="289763"/>
                </a:lnTo>
                <a:close/>
              </a:path>
              <a:path w="1548130" h="367665">
                <a:moveTo>
                  <a:pt x="162966" y="194665"/>
                </a:moveTo>
                <a:lnTo>
                  <a:pt x="129235" y="194665"/>
                </a:lnTo>
                <a:lnTo>
                  <a:pt x="129235" y="299923"/>
                </a:lnTo>
                <a:lnTo>
                  <a:pt x="162966" y="299923"/>
                </a:lnTo>
                <a:lnTo>
                  <a:pt x="162966" y="194665"/>
                </a:lnTo>
                <a:close/>
              </a:path>
              <a:path w="1548130" h="367665">
                <a:moveTo>
                  <a:pt x="332028" y="289763"/>
                </a:moveTo>
                <a:lnTo>
                  <a:pt x="162966" y="289763"/>
                </a:lnTo>
                <a:lnTo>
                  <a:pt x="162966" y="299923"/>
                </a:lnTo>
                <a:lnTo>
                  <a:pt x="332028" y="299923"/>
                </a:lnTo>
                <a:lnTo>
                  <a:pt x="332028" y="289763"/>
                </a:lnTo>
                <a:close/>
              </a:path>
              <a:path w="1548130" h="367665">
                <a:moveTo>
                  <a:pt x="291189" y="123952"/>
                </a:moveTo>
                <a:lnTo>
                  <a:pt x="266598" y="123952"/>
                </a:lnTo>
                <a:lnTo>
                  <a:pt x="266598" y="149555"/>
                </a:lnTo>
                <a:lnTo>
                  <a:pt x="256583" y="150117"/>
                </a:lnTo>
                <a:lnTo>
                  <a:pt x="252596" y="187071"/>
                </a:lnTo>
                <a:lnTo>
                  <a:pt x="243433" y="236931"/>
                </a:lnTo>
                <a:lnTo>
                  <a:pt x="277164" y="240995"/>
                </a:lnTo>
                <a:lnTo>
                  <a:pt x="285857" y="188956"/>
                </a:lnTo>
                <a:lnTo>
                  <a:pt x="290322" y="144424"/>
                </a:lnTo>
                <a:lnTo>
                  <a:pt x="291189" y="123952"/>
                </a:lnTo>
                <a:close/>
              </a:path>
              <a:path w="1548130" h="367665">
                <a:moveTo>
                  <a:pt x="258166" y="124284"/>
                </a:moveTo>
                <a:lnTo>
                  <a:pt x="29667" y="133299"/>
                </a:lnTo>
                <a:lnTo>
                  <a:pt x="34950" y="162560"/>
                </a:lnTo>
                <a:lnTo>
                  <a:pt x="256583" y="150117"/>
                </a:lnTo>
                <a:lnTo>
                  <a:pt x="257302" y="143459"/>
                </a:lnTo>
                <a:lnTo>
                  <a:pt x="258166" y="124284"/>
                </a:lnTo>
                <a:close/>
              </a:path>
              <a:path w="1548130" h="367665">
                <a:moveTo>
                  <a:pt x="266598" y="123952"/>
                </a:moveTo>
                <a:lnTo>
                  <a:pt x="258166" y="124284"/>
                </a:lnTo>
                <a:lnTo>
                  <a:pt x="257302" y="143459"/>
                </a:lnTo>
                <a:lnTo>
                  <a:pt x="256583" y="150117"/>
                </a:lnTo>
                <a:lnTo>
                  <a:pt x="266598" y="149555"/>
                </a:lnTo>
                <a:lnTo>
                  <a:pt x="266598" y="123952"/>
                </a:lnTo>
                <a:close/>
              </a:path>
              <a:path w="1548130" h="367665">
                <a:moveTo>
                  <a:pt x="273100" y="35763"/>
                </a:moveTo>
                <a:lnTo>
                  <a:pt x="259283" y="35763"/>
                </a:lnTo>
                <a:lnTo>
                  <a:pt x="259283" y="70713"/>
                </a:lnTo>
                <a:lnTo>
                  <a:pt x="259035" y="105029"/>
                </a:lnTo>
                <a:lnTo>
                  <a:pt x="258166" y="124284"/>
                </a:lnTo>
                <a:lnTo>
                  <a:pt x="266598" y="123952"/>
                </a:lnTo>
                <a:lnTo>
                  <a:pt x="291189" y="123952"/>
                </a:lnTo>
                <a:lnTo>
                  <a:pt x="291966" y="105606"/>
                </a:lnTo>
                <a:lnTo>
                  <a:pt x="292201" y="70713"/>
                </a:lnTo>
                <a:lnTo>
                  <a:pt x="292201" y="63398"/>
                </a:lnTo>
                <a:lnTo>
                  <a:pt x="273100" y="63398"/>
                </a:lnTo>
                <a:lnTo>
                  <a:pt x="273100" y="35763"/>
                </a:lnTo>
                <a:close/>
              </a:path>
              <a:path w="1548130" h="367665">
                <a:moveTo>
                  <a:pt x="259283" y="35763"/>
                </a:moveTo>
                <a:lnTo>
                  <a:pt x="39827" y="35763"/>
                </a:lnTo>
                <a:lnTo>
                  <a:pt x="39827" y="63398"/>
                </a:lnTo>
                <a:lnTo>
                  <a:pt x="259283" y="63398"/>
                </a:lnTo>
                <a:lnTo>
                  <a:pt x="259283" y="35763"/>
                </a:lnTo>
                <a:close/>
              </a:path>
              <a:path w="1548130" h="367665">
                <a:moveTo>
                  <a:pt x="292201" y="35763"/>
                </a:moveTo>
                <a:lnTo>
                  <a:pt x="273100" y="35763"/>
                </a:lnTo>
                <a:lnTo>
                  <a:pt x="273100" y="63398"/>
                </a:lnTo>
                <a:lnTo>
                  <a:pt x="292201" y="63398"/>
                </a:lnTo>
                <a:lnTo>
                  <a:pt x="292201" y="35763"/>
                </a:lnTo>
                <a:close/>
              </a:path>
              <a:path w="1548130" h="367665">
                <a:moveTo>
                  <a:pt x="683533" y="406"/>
                </a:moveTo>
                <a:lnTo>
                  <a:pt x="651427" y="406"/>
                </a:lnTo>
                <a:lnTo>
                  <a:pt x="651427" y="193040"/>
                </a:lnTo>
                <a:lnTo>
                  <a:pt x="683533" y="193040"/>
                </a:lnTo>
                <a:lnTo>
                  <a:pt x="683533" y="406"/>
                </a:lnTo>
                <a:close/>
              </a:path>
              <a:path w="1548130" h="367665">
                <a:moveTo>
                  <a:pt x="611600" y="7721"/>
                </a:moveTo>
                <a:lnTo>
                  <a:pt x="579494" y="7721"/>
                </a:lnTo>
                <a:lnTo>
                  <a:pt x="579494" y="190601"/>
                </a:lnTo>
                <a:lnTo>
                  <a:pt x="611600" y="190601"/>
                </a:lnTo>
                <a:lnTo>
                  <a:pt x="611600" y="110540"/>
                </a:lnTo>
                <a:lnTo>
                  <a:pt x="592499" y="110540"/>
                </a:lnTo>
                <a:lnTo>
                  <a:pt x="592499" y="83311"/>
                </a:lnTo>
                <a:lnTo>
                  <a:pt x="611600" y="83311"/>
                </a:lnTo>
                <a:lnTo>
                  <a:pt x="611600" y="7721"/>
                </a:lnTo>
                <a:close/>
              </a:path>
              <a:path w="1548130" h="367665">
                <a:moveTo>
                  <a:pt x="422217" y="21132"/>
                </a:moveTo>
                <a:lnTo>
                  <a:pt x="390518" y="21132"/>
                </a:lnTo>
                <a:lnTo>
                  <a:pt x="390518" y="175971"/>
                </a:lnTo>
                <a:lnTo>
                  <a:pt x="532758" y="175971"/>
                </a:lnTo>
                <a:lnTo>
                  <a:pt x="532758" y="149555"/>
                </a:lnTo>
                <a:lnTo>
                  <a:pt x="422217" y="149555"/>
                </a:lnTo>
                <a:lnTo>
                  <a:pt x="422217" y="95504"/>
                </a:lnTo>
                <a:lnTo>
                  <a:pt x="523005" y="95504"/>
                </a:lnTo>
                <a:lnTo>
                  <a:pt x="523005" y="83311"/>
                </a:lnTo>
                <a:lnTo>
                  <a:pt x="532758" y="83311"/>
                </a:lnTo>
                <a:lnTo>
                  <a:pt x="532758" y="69494"/>
                </a:lnTo>
                <a:lnTo>
                  <a:pt x="422217" y="69494"/>
                </a:lnTo>
                <a:lnTo>
                  <a:pt x="422217" y="21132"/>
                </a:lnTo>
                <a:close/>
              </a:path>
              <a:path w="1548130" h="367665">
                <a:moveTo>
                  <a:pt x="523005" y="95504"/>
                </a:moveTo>
                <a:lnTo>
                  <a:pt x="500653" y="95504"/>
                </a:lnTo>
                <a:lnTo>
                  <a:pt x="500653" y="149555"/>
                </a:lnTo>
                <a:lnTo>
                  <a:pt x="532758" y="149555"/>
                </a:lnTo>
                <a:lnTo>
                  <a:pt x="532758" y="110540"/>
                </a:lnTo>
                <a:lnTo>
                  <a:pt x="523005" y="110540"/>
                </a:lnTo>
                <a:lnTo>
                  <a:pt x="523005" y="95504"/>
                </a:lnTo>
                <a:close/>
              </a:path>
              <a:path w="1548130" h="367665">
                <a:moveTo>
                  <a:pt x="532758" y="83311"/>
                </a:moveTo>
                <a:lnTo>
                  <a:pt x="523005" y="83311"/>
                </a:lnTo>
                <a:lnTo>
                  <a:pt x="523005" y="110540"/>
                </a:lnTo>
                <a:lnTo>
                  <a:pt x="532758" y="110540"/>
                </a:lnTo>
                <a:lnTo>
                  <a:pt x="532758" y="83311"/>
                </a:lnTo>
                <a:close/>
              </a:path>
              <a:path w="1548130" h="367665">
                <a:moveTo>
                  <a:pt x="579494" y="83311"/>
                </a:moveTo>
                <a:lnTo>
                  <a:pt x="532758" y="83311"/>
                </a:lnTo>
                <a:lnTo>
                  <a:pt x="532758" y="110540"/>
                </a:lnTo>
                <a:lnTo>
                  <a:pt x="579494" y="110540"/>
                </a:lnTo>
                <a:lnTo>
                  <a:pt x="579494" y="83311"/>
                </a:lnTo>
                <a:close/>
              </a:path>
              <a:path w="1548130" h="367665">
                <a:moveTo>
                  <a:pt x="611600" y="83311"/>
                </a:moveTo>
                <a:lnTo>
                  <a:pt x="592499" y="83311"/>
                </a:lnTo>
                <a:lnTo>
                  <a:pt x="592499" y="110540"/>
                </a:lnTo>
                <a:lnTo>
                  <a:pt x="611600" y="110540"/>
                </a:lnTo>
                <a:lnTo>
                  <a:pt x="611600" y="83311"/>
                </a:lnTo>
                <a:close/>
              </a:path>
              <a:path w="1548130" h="367665">
                <a:moveTo>
                  <a:pt x="532758" y="21132"/>
                </a:moveTo>
                <a:lnTo>
                  <a:pt x="500653" y="21132"/>
                </a:lnTo>
                <a:lnTo>
                  <a:pt x="500653" y="69494"/>
                </a:lnTo>
                <a:lnTo>
                  <a:pt x="532758" y="69494"/>
                </a:lnTo>
                <a:lnTo>
                  <a:pt x="532758" y="21132"/>
                </a:lnTo>
                <a:close/>
              </a:path>
              <a:path w="1548130" h="367665">
                <a:moveTo>
                  <a:pt x="683533" y="210921"/>
                </a:moveTo>
                <a:lnTo>
                  <a:pt x="441318" y="210921"/>
                </a:lnTo>
                <a:lnTo>
                  <a:pt x="441318" y="237744"/>
                </a:lnTo>
                <a:lnTo>
                  <a:pt x="650614" y="237744"/>
                </a:lnTo>
                <a:lnTo>
                  <a:pt x="650614" y="272694"/>
                </a:lnTo>
                <a:lnTo>
                  <a:pt x="442131" y="272694"/>
                </a:lnTo>
                <a:lnTo>
                  <a:pt x="442131" y="363321"/>
                </a:lnTo>
                <a:lnTo>
                  <a:pt x="697757" y="363321"/>
                </a:lnTo>
                <a:lnTo>
                  <a:pt x="697757" y="352755"/>
                </a:lnTo>
                <a:lnTo>
                  <a:pt x="475862" y="352755"/>
                </a:lnTo>
                <a:lnTo>
                  <a:pt x="475862" y="297891"/>
                </a:lnTo>
                <a:lnTo>
                  <a:pt x="683533" y="297891"/>
                </a:lnTo>
                <a:lnTo>
                  <a:pt x="683533" y="210921"/>
                </a:lnTo>
                <a:close/>
              </a:path>
              <a:path w="1548130" h="367665">
                <a:moveTo>
                  <a:pt x="697757" y="336499"/>
                </a:moveTo>
                <a:lnTo>
                  <a:pt x="475862" y="336499"/>
                </a:lnTo>
                <a:lnTo>
                  <a:pt x="475862" y="352755"/>
                </a:lnTo>
                <a:lnTo>
                  <a:pt x="697757" y="352755"/>
                </a:lnTo>
                <a:lnTo>
                  <a:pt x="697757" y="336499"/>
                </a:lnTo>
                <a:close/>
              </a:path>
              <a:path w="1548130" h="367665">
                <a:moveTo>
                  <a:pt x="1010348" y="291795"/>
                </a:moveTo>
                <a:lnTo>
                  <a:pt x="862418" y="291795"/>
                </a:lnTo>
                <a:lnTo>
                  <a:pt x="862418" y="319836"/>
                </a:lnTo>
                <a:lnTo>
                  <a:pt x="1195260" y="319836"/>
                </a:lnTo>
                <a:lnTo>
                  <a:pt x="1195260" y="301142"/>
                </a:lnTo>
                <a:lnTo>
                  <a:pt x="1010348" y="301142"/>
                </a:lnTo>
                <a:lnTo>
                  <a:pt x="1010348" y="291795"/>
                </a:lnTo>
                <a:close/>
              </a:path>
              <a:path w="1548130" h="367665">
                <a:moveTo>
                  <a:pt x="1043673" y="202793"/>
                </a:moveTo>
                <a:lnTo>
                  <a:pt x="1010348" y="202793"/>
                </a:lnTo>
                <a:lnTo>
                  <a:pt x="1010348" y="301142"/>
                </a:lnTo>
                <a:lnTo>
                  <a:pt x="1043673" y="301142"/>
                </a:lnTo>
                <a:lnTo>
                  <a:pt x="1043673" y="202793"/>
                </a:lnTo>
                <a:close/>
              </a:path>
              <a:path w="1548130" h="367665">
                <a:moveTo>
                  <a:pt x="1195260" y="291795"/>
                </a:moveTo>
                <a:lnTo>
                  <a:pt x="1043673" y="291795"/>
                </a:lnTo>
                <a:lnTo>
                  <a:pt x="1043673" y="301142"/>
                </a:lnTo>
                <a:lnTo>
                  <a:pt x="1195260" y="301142"/>
                </a:lnTo>
                <a:lnTo>
                  <a:pt x="1195260" y="291795"/>
                </a:lnTo>
                <a:close/>
              </a:path>
              <a:path w="1548130" h="367665">
                <a:moveTo>
                  <a:pt x="1015631" y="24383"/>
                </a:moveTo>
                <a:lnTo>
                  <a:pt x="1009535" y="24383"/>
                </a:lnTo>
                <a:lnTo>
                  <a:pt x="1009535" y="52831"/>
                </a:lnTo>
                <a:lnTo>
                  <a:pt x="997667" y="96469"/>
                </a:lnTo>
                <a:lnTo>
                  <a:pt x="966711" y="134315"/>
                </a:lnTo>
                <a:lnTo>
                  <a:pt x="923639" y="163017"/>
                </a:lnTo>
                <a:lnTo>
                  <a:pt x="875423" y="179222"/>
                </a:lnTo>
                <a:lnTo>
                  <a:pt x="889647" y="207264"/>
                </a:lnTo>
                <a:lnTo>
                  <a:pt x="933561" y="192802"/>
                </a:lnTo>
                <a:lnTo>
                  <a:pt x="974100" y="168821"/>
                </a:lnTo>
                <a:lnTo>
                  <a:pt x="1007597" y="136628"/>
                </a:lnTo>
                <a:lnTo>
                  <a:pt x="1027214" y="102971"/>
                </a:lnTo>
                <a:lnTo>
                  <a:pt x="1024042" y="97529"/>
                </a:lnTo>
                <a:lnTo>
                  <a:pt x="1015631" y="52831"/>
                </a:lnTo>
                <a:lnTo>
                  <a:pt x="1015631" y="24383"/>
                </a:lnTo>
                <a:close/>
              </a:path>
              <a:path w="1548130" h="367665">
                <a:moveTo>
                  <a:pt x="1044892" y="24383"/>
                </a:moveTo>
                <a:lnTo>
                  <a:pt x="1038796" y="24383"/>
                </a:lnTo>
                <a:lnTo>
                  <a:pt x="1038796" y="52831"/>
                </a:lnTo>
                <a:lnTo>
                  <a:pt x="1030385" y="97529"/>
                </a:lnTo>
                <a:lnTo>
                  <a:pt x="1046830" y="136628"/>
                </a:lnTo>
                <a:lnTo>
                  <a:pt x="1080327" y="168821"/>
                </a:lnTo>
                <a:lnTo>
                  <a:pt x="1120866" y="192802"/>
                </a:lnTo>
                <a:lnTo>
                  <a:pt x="1164780" y="207264"/>
                </a:lnTo>
                <a:lnTo>
                  <a:pt x="1179410" y="179222"/>
                </a:lnTo>
                <a:lnTo>
                  <a:pt x="1131131" y="163074"/>
                </a:lnTo>
                <a:lnTo>
                  <a:pt x="1087920" y="134467"/>
                </a:lnTo>
                <a:lnTo>
                  <a:pt x="1056824" y="96640"/>
                </a:lnTo>
                <a:lnTo>
                  <a:pt x="1044892" y="52831"/>
                </a:lnTo>
                <a:lnTo>
                  <a:pt x="1044892" y="24383"/>
                </a:lnTo>
                <a:close/>
              </a:path>
              <a:path w="1548130" h="367665">
                <a:moveTo>
                  <a:pt x="1038796" y="24383"/>
                </a:moveTo>
                <a:lnTo>
                  <a:pt x="1015631" y="24383"/>
                </a:lnTo>
                <a:lnTo>
                  <a:pt x="1015631" y="52831"/>
                </a:lnTo>
                <a:lnTo>
                  <a:pt x="1024042" y="97529"/>
                </a:lnTo>
                <a:lnTo>
                  <a:pt x="1027214" y="102971"/>
                </a:lnTo>
                <a:lnTo>
                  <a:pt x="1030385" y="97529"/>
                </a:lnTo>
                <a:lnTo>
                  <a:pt x="1038796" y="52831"/>
                </a:lnTo>
                <a:lnTo>
                  <a:pt x="1038796" y="24383"/>
                </a:lnTo>
                <a:close/>
              </a:path>
              <a:path w="1548130" h="367665">
                <a:moveTo>
                  <a:pt x="1547577" y="0"/>
                </a:moveTo>
                <a:lnTo>
                  <a:pt x="1515065" y="0"/>
                </a:lnTo>
                <a:lnTo>
                  <a:pt x="1515065" y="367385"/>
                </a:lnTo>
                <a:lnTo>
                  <a:pt x="1547577" y="367385"/>
                </a:lnTo>
                <a:lnTo>
                  <a:pt x="1547577" y="175158"/>
                </a:lnTo>
                <a:lnTo>
                  <a:pt x="1526038" y="175158"/>
                </a:lnTo>
                <a:lnTo>
                  <a:pt x="1526038" y="147523"/>
                </a:lnTo>
                <a:lnTo>
                  <a:pt x="1547577" y="147523"/>
                </a:lnTo>
                <a:lnTo>
                  <a:pt x="1547577" y="0"/>
                </a:lnTo>
                <a:close/>
              </a:path>
              <a:path w="1548130" h="367665">
                <a:moveTo>
                  <a:pt x="1465484" y="9753"/>
                </a:moveTo>
                <a:lnTo>
                  <a:pt x="1433379" y="9753"/>
                </a:lnTo>
                <a:lnTo>
                  <a:pt x="1433379" y="349504"/>
                </a:lnTo>
                <a:lnTo>
                  <a:pt x="1465484" y="349504"/>
                </a:lnTo>
                <a:lnTo>
                  <a:pt x="1465484" y="175158"/>
                </a:lnTo>
                <a:lnTo>
                  <a:pt x="1455731" y="175158"/>
                </a:lnTo>
                <a:lnTo>
                  <a:pt x="1455731" y="147523"/>
                </a:lnTo>
                <a:lnTo>
                  <a:pt x="1465484" y="147523"/>
                </a:lnTo>
                <a:lnTo>
                  <a:pt x="1465484" y="9753"/>
                </a:lnTo>
                <a:close/>
              </a:path>
              <a:path w="1548130" h="367665">
                <a:moveTo>
                  <a:pt x="1465484" y="147523"/>
                </a:moveTo>
                <a:lnTo>
                  <a:pt x="1455731" y="147523"/>
                </a:lnTo>
                <a:lnTo>
                  <a:pt x="1455731" y="175158"/>
                </a:lnTo>
                <a:lnTo>
                  <a:pt x="1465484" y="175158"/>
                </a:lnTo>
                <a:lnTo>
                  <a:pt x="1465484" y="147523"/>
                </a:lnTo>
                <a:close/>
              </a:path>
              <a:path w="1548130" h="367665">
                <a:moveTo>
                  <a:pt x="1515065" y="147523"/>
                </a:moveTo>
                <a:lnTo>
                  <a:pt x="1465484" y="147523"/>
                </a:lnTo>
                <a:lnTo>
                  <a:pt x="1465484" y="175158"/>
                </a:lnTo>
                <a:lnTo>
                  <a:pt x="1515065" y="175158"/>
                </a:lnTo>
                <a:lnTo>
                  <a:pt x="1515065" y="147523"/>
                </a:lnTo>
                <a:close/>
              </a:path>
              <a:path w="1548130" h="367665">
                <a:moveTo>
                  <a:pt x="1547577" y="147523"/>
                </a:moveTo>
                <a:lnTo>
                  <a:pt x="1526038" y="147523"/>
                </a:lnTo>
                <a:lnTo>
                  <a:pt x="1526038" y="175158"/>
                </a:lnTo>
                <a:lnTo>
                  <a:pt x="1547577" y="175158"/>
                </a:lnTo>
                <a:lnTo>
                  <a:pt x="1547577" y="147523"/>
                </a:lnTo>
                <a:close/>
              </a:path>
              <a:path w="1548130" h="367665">
                <a:moveTo>
                  <a:pt x="1372012" y="47142"/>
                </a:moveTo>
                <a:lnTo>
                  <a:pt x="1360633" y="47142"/>
                </a:lnTo>
                <a:lnTo>
                  <a:pt x="1360633" y="53644"/>
                </a:lnTo>
                <a:lnTo>
                  <a:pt x="1356514" y="103241"/>
                </a:lnTo>
                <a:lnTo>
                  <a:pt x="1343285" y="149717"/>
                </a:lnTo>
                <a:lnTo>
                  <a:pt x="1319639" y="192487"/>
                </a:lnTo>
                <a:lnTo>
                  <a:pt x="1284269" y="230965"/>
                </a:lnTo>
                <a:lnTo>
                  <a:pt x="1235868" y="264566"/>
                </a:lnTo>
                <a:lnTo>
                  <a:pt x="1255782" y="288544"/>
                </a:lnTo>
                <a:lnTo>
                  <a:pt x="1302364" y="256777"/>
                </a:lnTo>
                <a:lnTo>
                  <a:pt x="1337995" y="220810"/>
                </a:lnTo>
                <a:lnTo>
                  <a:pt x="1363783" y="181254"/>
                </a:lnTo>
                <a:lnTo>
                  <a:pt x="1380833" y="138717"/>
                </a:lnTo>
                <a:lnTo>
                  <a:pt x="1390251" y="93810"/>
                </a:lnTo>
                <a:lnTo>
                  <a:pt x="1391406" y="75183"/>
                </a:lnTo>
                <a:lnTo>
                  <a:pt x="1372012" y="75183"/>
                </a:lnTo>
                <a:lnTo>
                  <a:pt x="1372012" y="47142"/>
                </a:lnTo>
                <a:close/>
              </a:path>
              <a:path w="1548130" h="367665">
                <a:moveTo>
                  <a:pt x="1360633" y="47142"/>
                </a:moveTo>
                <a:lnTo>
                  <a:pt x="1250092" y="47142"/>
                </a:lnTo>
                <a:lnTo>
                  <a:pt x="1250092" y="75183"/>
                </a:lnTo>
                <a:lnTo>
                  <a:pt x="1358844" y="75183"/>
                </a:lnTo>
                <a:lnTo>
                  <a:pt x="1360633" y="53644"/>
                </a:lnTo>
                <a:lnTo>
                  <a:pt x="1360633" y="47142"/>
                </a:lnTo>
                <a:close/>
              </a:path>
              <a:path w="1548130" h="367665">
                <a:moveTo>
                  <a:pt x="1393145" y="47142"/>
                </a:moveTo>
                <a:lnTo>
                  <a:pt x="1372012" y="47142"/>
                </a:lnTo>
                <a:lnTo>
                  <a:pt x="1372012" y="75183"/>
                </a:lnTo>
                <a:lnTo>
                  <a:pt x="1391406" y="75183"/>
                </a:lnTo>
                <a:lnTo>
                  <a:pt x="1393145" y="4714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62482" y="425132"/>
            <a:ext cx="2629698" cy="174117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558800" y="0"/>
            <a:ext cx="355600" cy="1041400"/>
          </a:xfrm>
          <a:custGeom>
            <a:avLst/>
            <a:gdLst/>
            <a:ahLst/>
            <a:cxnLst/>
            <a:rect l="l" t="t" r="r" b="b"/>
            <a:pathLst>
              <a:path w="355600" h="1041400">
                <a:moveTo>
                  <a:pt x="355600" y="0"/>
                </a:moveTo>
                <a:lnTo>
                  <a:pt x="0" y="0"/>
                </a:lnTo>
                <a:lnTo>
                  <a:pt x="0" y="1041400"/>
                </a:lnTo>
                <a:lnTo>
                  <a:pt x="355600" y="1041400"/>
                </a:lnTo>
                <a:lnTo>
                  <a:pt x="355600" y="0"/>
                </a:lnTo>
                <a:close/>
              </a:path>
            </a:pathLst>
          </a:custGeom>
          <a:solidFill>
            <a:srgbClr val="EDF8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58800" y="1625600"/>
            <a:ext cx="11899900" cy="3606800"/>
          </a:xfrm>
          <a:custGeom>
            <a:avLst/>
            <a:gdLst/>
            <a:ahLst/>
            <a:cxnLst/>
            <a:rect l="l" t="t" r="r" b="b"/>
            <a:pathLst>
              <a:path w="11899900" h="3606800">
                <a:moveTo>
                  <a:pt x="11899900" y="0"/>
                </a:moveTo>
                <a:lnTo>
                  <a:pt x="0" y="0"/>
                </a:lnTo>
                <a:lnTo>
                  <a:pt x="0" y="3606800"/>
                </a:lnTo>
                <a:lnTo>
                  <a:pt x="11899900" y="3606800"/>
                </a:lnTo>
                <a:lnTo>
                  <a:pt x="11899900" y="0"/>
                </a:lnTo>
                <a:close/>
              </a:path>
            </a:pathLst>
          </a:custGeom>
          <a:solidFill>
            <a:srgbClr val="EDF8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58800" y="5461000"/>
            <a:ext cx="11899900" cy="3606800"/>
          </a:xfrm>
          <a:custGeom>
            <a:avLst/>
            <a:gdLst/>
            <a:ahLst/>
            <a:cxnLst/>
            <a:rect l="l" t="t" r="r" b="b"/>
            <a:pathLst>
              <a:path w="11899900" h="3606800">
                <a:moveTo>
                  <a:pt x="11899900" y="0"/>
                </a:moveTo>
                <a:lnTo>
                  <a:pt x="0" y="0"/>
                </a:lnTo>
                <a:lnTo>
                  <a:pt x="0" y="3606800"/>
                </a:lnTo>
                <a:lnTo>
                  <a:pt x="11899900" y="3606800"/>
                </a:lnTo>
                <a:lnTo>
                  <a:pt x="11899900" y="0"/>
                </a:lnTo>
                <a:close/>
              </a:path>
            </a:pathLst>
          </a:custGeom>
          <a:solidFill>
            <a:srgbClr val="EDF8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985255" y="2631236"/>
            <a:ext cx="1060450" cy="377825"/>
          </a:xfrm>
          <a:custGeom>
            <a:avLst/>
            <a:gdLst/>
            <a:ahLst/>
            <a:cxnLst/>
            <a:rect l="l" t="t" r="r" b="b"/>
            <a:pathLst>
              <a:path w="1060450" h="377825">
                <a:moveTo>
                  <a:pt x="120700" y="290169"/>
                </a:moveTo>
                <a:lnTo>
                  <a:pt x="0" y="290169"/>
                </a:lnTo>
                <a:lnTo>
                  <a:pt x="0" y="333654"/>
                </a:lnTo>
                <a:lnTo>
                  <a:pt x="340156" y="333654"/>
                </a:lnTo>
                <a:lnTo>
                  <a:pt x="340156" y="306019"/>
                </a:lnTo>
                <a:lnTo>
                  <a:pt x="120700" y="306019"/>
                </a:lnTo>
                <a:lnTo>
                  <a:pt x="120700" y="290169"/>
                </a:lnTo>
                <a:close/>
              </a:path>
              <a:path w="1060450" h="377825">
                <a:moveTo>
                  <a:pt x="174752" y="199948"/>
                </a:moveTo>
                <a:lnTo>
                  <a:pt x="120700" y="199948"/>
                </a:lnTo>
                <a:lnTo>
                  <a:pt x="120700" y="306019"/>
                </a:lnTo>
                <a:lnTo>
                  <a:pt x="174752" y="306019"/>
                </a:lnTo>
                <a:lnTo>
                  <a:pt x="174752" y="199948"/>
                </a:lnTo>
                <a:close/>
              </a:path>
              <a:path w="1060450" h="377825">
                <a:moveTo>
                  <a:pt x="340156" y="290169"/>
                </a:moveTo>
                <a:lnTo>
                  <a:pt x="174752" y="290169"/>
                </a:lnTo>
                <a:lnTo>
                  <a:pt x="174752" y="306019"/>
                </a:lnTo>
                <a:lnTo>
                  <a:pt x="340156" y="306019"/>
                </a:lnTo>
                <a:lnTo>
                  <a:pt x="340156" y="290169"/>
                </a:lnTo>
                <a:close/>
              </a:path>
              <a:path w="1060450" h="377825">
                <a:moveTo>
                  <a:pt x="306081" y="122326"/>
                </a:moveTo>
                <a:lnTo>
                  <a:pt x="263753" y="122326"/>
                </a:lnTo>
                <a:lnTo>
                  <a:pt x="263753" y="162966"/>
                </a:lnTo>
                <a:lnTo>
                  <a:pt x="249227" y="163763"/>
                </a:lnTo>
                <a:lnTo>
                  <a:pt x="246799" y="185947"/>
                </a:lnTo>
                <a:lnTo>
                  <a:pt x="236931" y="239369"/>
                </a:lnTo>
                <a:lnTo>
                  <a:pt x="290169" y="245059"/>
                </a:lnTo>
                <a:lnTo>
                  <a:pt x="300208" y="188804"/>
                </a:lnTo>
                <a:lnTo>
                  <a:pt x="305257" y="141274"/>
                </a:lnTo>
                <a:lnTo>
                  <a:pt x="306081" y="122326"/>
                </a:lnTo>
                <a:close/>
              </a:path>
              <a:path w="1060450" h="377825">
                <a:moveTo>
                  <a:pt x="252656" y="122669"/>
                </a:moveTo>
                <a:lnTo>
                  <a:pt x="26822" y="129641"/>
                </a:lnTo>
                <a:lnTo>
                  <a:pt x="34137" y="175564"/>
                </a:lnTo>
                <a:lnTo>
                  <a:pt x="249227" y="163763"/>
                </a:lnTo>
                <a:lnTo>
                  <a:pt x="251866" y="139649"/>
                </a:lnTo>
                <a:lnTo>
                  <a:pt x="252656" y="122669"/>
                </a:lnTo>
                <a:close/>
              </a:path>
              <a:path w="1060450" h="377825">
                <a:moveTo>
                  <a:pt x="263753" y="122326"/>
                </a:moveTo>
                <a:lnTo>
                  <a:pt x="252656" y="122669"/>
                </a:lnTo>
                <a:lnTo>
                  <a:pt x="251866" y="139649"/>
                </a:lnTo>
                <a:lnTo>
                  <a:pt x="249227" y="163763"/>
                </a:lnTo>
                <a:lnTo>
                  <a:pt x="263753" y="162966"/>
                </a:lnTo>
                <a:lnTo>
                  <a:pt x="263753" y="122326"/>
                </a:lnTo>
                <a:close/>
              </a:path>
              <a:path w="1060450" h="377825">
                <a:moveTo>
                  <a:pt x="275539" y="31699"/>
                </a:moveTo>
                <a:lnTo>
                  <a:pt x="254000" y="31699"/>
                </a:lnTo>
                <a:lnTo>
                  <a:pt x="253922" y="74777"/>
                </a:lnTo>
                <a:lnTo>
                  <a:pt x="253733" y="99523"/>
                </a:lnTo>
                <a:lnTo>
                  <a:pt x="252656" y="122669"/>
                </a:lnTo>
                <a:lnTo>
                  <a:pt x="263753" y="122326"/>
                </a:lnTo>
                <a:lnTo>
                  <a:pt x="306081" y="122326"/>
                </a:lnTo>
                <a:lnTo>
                  <a:pt x="307028" y="100526"/>
                </a:lnTo>
                <a:lnTo>
                  <a:pt x="307179" y="74777"/>
                </a:lnTo>
                <a:lnTo>
                  <a:pt x="275539" y="74777"/>
                </a:lnTo>
                <a:lnTo>
                  <a:pt x="275539" y="31699"/>
                </a:lnTo>
                <a:close/>
              </a:path>
              <a:path w="1060450" h="377825">
                <a:moveTo>
                  <a:pt x="254000" y="31699"/>
                </a:moveTo>
                <a:lnTo>
                  <a:pt x="38608" y="31699"/>
                </a:lnTo>
                <a:lnTo>
                  <a:pt x="38608" y="74777"/>
                </a:lnTo>
                <a:lnTo>
                  <a:pt x="253922" y="74777"/>
                </a:lnTo>
                <a:lnTo>
                  <a:pt x="254000" y="31699"/>
                </a:lnTo>
                <a:close/>
              </a:path>
              <a:path w="1060450" h="377825">
                <a:moveTo>
                  <a:pt x="307238" y="31699"/>
                </a:moveTo>
                <a:lnTo>
                  <a:pt x="275539" y="31699"/>
                </a:lnTo>
                <a:lnTo>
                  <a:pt x="275539" y="74777"/>
                </a:lnTo>
                <a:lnTo>
                  <a:pt x="307179" y="74777"/>
                </a:lnTo>
                <a:lnTo>
                  <a:pt x="307238" y="31699"/>
                </a:lnTo>
                <a:close/>
              </a:path>
              <a:path w="1060450" h="377825">
                <a:moveTo>
                  <a:pt x="694505" y="812"/>
                </a:moveTo>
                <a:lnTo>
                  <a:pt x="643299" y="812"/>
                </a:lnTo>
                <a:lnTo>
                  <a:pt x="643299" y="194259"/>
                </a:lnTo>
                <a:lnTo>
                  <a:pt x="694505" y="194259"/>
                </a:lnTo>
                <a:lnTo>
                  <a:pt x="694505" y="812"/>
                </a:lnTo>
                <a:close/>
              </a:path>
              <a:path w="1060450" h="377825">
                <a:moveTo>
                  <a:pt x="617696" y="7315"/>
                </a:moveTo>
                <a:lnTo>
                  <a:pt x="567302" y="7315"/>
                </a:lnTo>
                <a:lnTo>
                  <a:pt x="567302" y="192633"/>
                </a:lnTo>
                <a:lnTo>
                  <a:pt x="617696" y="192633"/>
                </a:lnTo>
                <a:lnTo>
                  <a:pt x="617696" y="121920"/>
                </a:lnTo>
                <a:lnTo>
                  <a:pt x="582339" y="121920"/>
                </a:lnTo>
                <a:lnTo>
                  <a:pt x="582339" y="79248"/>
                </a:lnTo>
                <a:lnTo>
                  <a:pt x="617696" y="79248"/>
                </a:lnTo>
                <a:lnTo>
                  <a:pt x="617696" y="7315"/>
                </a:lnTo>
                <a:close/>
              </a:path>
              <a:path w="1060450" h="377825">
                <a:moveTo>
                  <a:pt x="437661" y="21132"/>
                </a:moveTo>
                <a:lnTo>
                  <a:pt x="386861" y="21132"/>
                </a:lnTo>
                <a:lnTo>
                  <a:pt x="386861" y="182473"/>
                </a:lnTo>
                <a:lnTo>
                  <a:pt x="536009" y="182473"/>
                </a:lnTo>
                <a:lnTo>
                  <a:pt x="536009" y="141427"/>
                </a:lnTo>
                <a:lnTo>
                  <a:pt x="437661" y="141427"/>
                </a:lnTo>
                <a:lnTo>
                  <a:pt x="437661" y="101600"/>
                </a:lnTo>
                <a:lnTo>
                  <a:pt x="522192" y="101600"/>
                </a:lnTo>
                <a:lnTo>
                  <a:pt x="522192" y="79248"/>
                </a:lnTo>
                <a:lnTo>
                  <a:pt x="536009" y="79248"/>
                </a:lnTo>
                <a:lnTo>
                  <a:pt x="536009" y="61772"/>
                </a:lnTo>
                <a:lnTo>
                  <a:pt x="437661" y="61772"/>
                </a:lnTo>
                <a:lnTo>
                  <a:pt x="437661" y="21132"/>
                </a:lnTo>
                <a:close/>
              </a:path>
              <a:path w="1060450" h="377825">
                <a:moveTo>
                  <a:pt x="522192" y="101600"/>
                </a:moveTo>
                <a:lnTo>
                  <a:pt x="485616" y="101600"/>
                </a:lnTo>
                <a:lnTo>
                  <a:pt x="485616" y="141427"/>
                </a:lnTo>
                <a:lnTo>
                  <a:pt x="536009" y="141427"/>
                </a:lnTo>
                <a:lnTo>
                  <a:pt x="536009" y="121920"/>
                </a:lnTo>
                <a:lnTo>
                  <a:pt x="522192" y="121920"/>
                </a:lnTo>
                <a:lnTo>
                  <a:pt x="522192" y="101600"/>
                </a:lnTo>
                <a:close/>
              </a:path>
              <a:path w="1060450" h="377825">
                <a:moveTo>
                  <a:pt x="536009" y="79248"/>
                </a:moveTo>
                <a:lnTo>
                  <a:pt x="522192" y="79248"/>
                </a:lnTo>
                <a:lnTo>
                  <a:pt x="522192" y="121920"/>
                </a:lnTo>
                <a:lnTo>
                  <a:pt x="536009" y="121920"/>
                </a:lnTo>
                <a:lnTo>
                  <a:pt x="536009" y="79248"/>
                </a:lnTo>
                <a:close/>
              </a:path>
              <a:path w="1060450" h="377825">
                <a:moveTo>
                  <a:pt x="567302" y="79248"/>
                </a:moveTo>
                <a:lnTo>
                  <a:pt x="536009" y="79248"/>
                </a:lnTo>
                <a:lnTo>
                  <a:pt x="536009" y="121920"/>
                </a:lnTo>
                <a:lnTo>
                  <a:pt x="567302" y="121920"/>
                </a:lnTo>
                <a:lnTo>
                  <a:pt x="567302" y="79248"/>
                </a:lnTo>
                <a:close/>
              </a:path>
              <a:path w="1060450" h="377825">
                <a:moveTo>
                  <a:pt x="617696" y="79248"/>
                </a:moveTo>
                <a:lnTo>
                  <a:pt x="582339" y="79248"/>
                </a:lnTo>
                <a:lnTo>
                  <a:pt x="582339" y="121920"/>
                </a:lnTo>
                <a:lnTo>
                  <a:pt x="617696" y="121920"/>
                </a:lnTo>
                <a:lnTo>
                  <a:pt x="617696" y="79248"/>
                </a:lnTo>
                <a:close/>
              </a:path>
              <a:path w="1060450" h="377825">
                <a:moveTo>
                  <a:pt x="536009" y="21132"/>
                </a:moveTo>
                <a:lnTo>
                  <a:pt x="485616" y="21132"/>
                </a:lnTo>
                <a:lnTo>
                  <a:pt x="485616" y="61772"/>
                </a:lnTo>
                <a:lnTo>
                  <a:pt x="536009" y="61772"/>
                </a:lnTo>
                <a:lnTo>
                  <a:pt x="536009" y="21132"/>
                </a:lnTo>
                <a:close/>
              </a:path>
              <a:path w="1060450" h="377825">
                <a:moveTo>
                  <a:pt x="694505" y="209296"/>
                </a:moveTo>
                <a:lnTo>
                  <a:pt x="438880" y="209296"/>
                </a:lnTo>
                <a:lnTo>
                  <a:pt x="438880" y="250748"/>
                </a:lnTo>
                <a:lnTo>
                  <a:pt x="640861" y="250748"/>
                </a:lnTo>
                <a:lnTo>
                  <a:pt x="640861" y="271475"/>
                </a:lnTo>
                <a:lnTo>
                  <a:pt x="439286" y="271475"/>
                </a:lnTo>
                <a:lnTo>
                  <a:pt x="439286" y="374294"/>
                </a:lnTo>
                <a:lnTo>
                  <a:pt x="706697" y="374294"/>
                </a:lnTo>
                <a:lnTo>
                  <a:pt x="706697" y="356006"/>
                </a:lnTo>
                <a:lnTo>
                  <a:pt x="493744" y="356006"/>
                </a:lnTo>
                <a:lnTo>
                  <a:pt x="493744" y="310489"/>
                </a:lnTo>
                <a:lnTo>
                  <a:pt x="694505" y="310489"/>
                </a:lnTo>
                <a:lnTo>
                  <a:pt x="694505" y="209296"/>
                </a:lnTo>
                <a:close/>
              </a:path>
              <a:path w="1060450" h="377825">
                <a:moveTo>
                  <a:pt x="706697" y="332841"/>
                </a:moveTo>
                <a:lnTo>
                  <a:pt x="493744" y="332841"/>
                </a:lnTo>
                <a:lnTo>
                  <a:pt x="493744" y="356006"/>
                </a:lnTo>
                <a:lnTo>
                  <a:pt x="706697" y="356006"/>
                </a:lnTo>
                <a:lnTo>
                  <a:pt x="706697" y="332841"/>
                </a:lnTo>
                <a:close/>
              </a:path>
              <a:path w="1060450" h="377825">
                <a:moveTo>
                  <a:pt x="1060234" y="0"/>
                </a:moveTo>
                <a:lnTo>
                  <a:pt x="1005776" y="0"/>
                </a:lnTo>
                <a:lnTo>
                  <a:pt x="1005776" y="377545"/>
                </a:lnTo>
                <a:lnTo>
                  <a:pt x="1060234" y="377545"/>
                </a:lnTo>
                <a:lnTo>
                  <a:pt x="1060234" y="0"/>
                </a:lnTo>
                <a:close/>
              </a:path>
              <a:path w="1060450" h="377825">
                <a:moveTo>
                  <a:pt x="857440" y="26416"/>
                </a:moveTo>
                <a:lnTo>
                  <a:pt x="818007" y="35826"/>
                </a:lnTo>
                <a:lnTo>
                  <a:pt x="786726" y="62687"/>
                </a:lnTo>
                <a:lnTo>
                  <a:pt x="766114" y="104940"/>
                </a:lnTo>
                <a:lnTo>
                  <a:pt x="758685" y="160528"/>
                </a:lnTo>
                <a:lnTo>
                  <a:pt x="766114" y="216585"/>
                </a:lnTo>
                <a:lnTo>
                  <a:pt x="786726" y="259080"/>
                </a:lnTo>
                <a:lnTo>
                  <a:pt x="818007" y="286029"/>
                </a:lnTo>
                <a:lnTo>
                  <a:pt x="857440" y="295452"/>
                </a:lnTo>
                <a:lnTo>
                  <a:pt x="896873" y="286029"/>
                </a:lnTo>
                <a:lnTo>
                  <a:pt x="928154" y="259080"/>
                </a:lnTo>
                <a:lnTo>
                  <a:pt x="934166" y="246684"/>
                </a:lnTo>
                <a:lnTo>
                  <a:pt x="857440" y="246684"/>
                </a:lnTo>
                <a:lnTo>
                  <a:pt x="838244" y="241109"/>
                </a:lnTo>
                <a:lnTo>
                  <a:pt x="823353" y="224637"/>
                </a:lnTo>
                <a:lnTo>
                  <a:pt x="813720" y="197650"/>
                </a:lnTo>
                <a:lnTo>
                  <a:pt x="810298" y="160528"/>
                </a:lnTo>
                <a:lnTo>
                  <a:pt x="813720" y="123939"/>
                </a:lnTo>
                <a:lnTo>
                  <a:pt x="823353" y="97332"/>
                </a:lnTo>
                <a:lnTo>
                  <a:pt x="838244" y="81089"/>
                </a:lnTo>
                <a:lnTo>
                  <a:pt x="857440" y="75590"/>
                </a:lnTo>
                <a:lnTo>
                  <a:pt x="934448" y="75590"/>
                </a:lnTo>
                <a:lnTo>
                  <a:pt x="928154" y="62687"/>
                </a:lnTo>
                <a:lnTo>
                  <a:pt x="896873" y="35826"/>
                </a:lnTo>
                <a:lnTo>
                  <a:pt x="857440" y="26416"/>
                </a:lnTo>
                <a:close/>
              </a:path>
              <a:path w="1060450" h="377825">
                <a:moveTo>
                  <a:pt x="934448" y="75590"/>
                </a:moveTo>
                <a:lnTo>
                  <a:pt x="857440" y="75590"/>
                </a:lnTo>
                <a:lnTo>
                  <a:pt x="876573" y="81089"/>
                </a:lnTo>
                <a:lnTo>
                  <a:pt x="891324" y="97332"/>
                </a:lnTo>
                <a:lnTo>
                  <a:pt x="900817" y="123939"/>
                </a:lnTo>
                <a:lnTo>
                  <a:pt x="904176" y="160528"/>
                </a:lnTo>
                <a:lnTo>
                  <a:pt x="900817" y="197650"/>
                </a:lnTo>
                <a:lnTo>
                  <a:pt x="891324" y="224637"/>
                </a:lnTo>
                <a:lnTo>
                  <a:pt x="876573" y="241109"/>
                </a:lnTo>
                <a:lnTo>
                  <a:pt x="857440" y="246684"/>
                </a:lnTo>
                <a:lnTo>
                  <a:pt x="934166" y="246684"/>
                </a:lnTo>
                <a:lnTo>
                  <a:pt x="948766" y="216585"/>
                </a:lnTo>
                <a:lnTo>
                  <a:pt x="956195" y="160528"/>
                </a:lnTo>
                <a:lnTo>
                  <a:pt x="948766" y="104940"/>
                </a:lnTo>
                <a:lnTo>
                  <a:pt x="934448" y="7559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983935" y="3316630"/>
            <a:ext cx="5123990" cy="1014577"/>
          </a:xfrm>
          <a:prstGeom prst="rect">
            <a:avLst/>
          </a:prstGeom>
        </p:spPr>
      </p:pic>
      <p:sp>
        <p:nvSpPr>
          <p:cNvPr id="9" name="object 9"/>
          <p:cNvSpPr/>
          <p:nvPr/>
        </p:nvSpPr>
        <p:spPr>
          <a:xfrm>
            <a:off x="943191" y="7030893"/>
            <a:ext cx="4868545" cy="455930"/>
          </a:xfrm>
          <a:custGeom>
            <a:avLst/>
            <a:gdLst/>
            <a:ahLst/>
            <a:cxnLst/>
            <a:rect l="l" t="t" r="r" b="b"/>
            <a:pathLst>
              <a:path w="4868545" h="455929">
                <a:moveTo>
                  <a:pt x="210199" y="0"/>
                </a:moveTo>
                <a:lnTo>
                  <a:pt x="153969" y="6602"/>
                </a:lnTo>
                <a:lnTo>
                  <a:pt x="103476" y="26410"/>
                </a:lnTo>
                <a:lnTo>
                  <a:pt x="60776" y="58935"/>
                </a:lnTo>
                <a:lnTo>
                  <a:pt x="27925" y="103692"/>
                </a:lnTo>
                <a:lnTo>
                  <a:pt x="6981" y="160139"/>
                </a:lnTo>
                <a:lnTo>
                  <a:pt x="0" y="227734"/>
                </a:lnTo>
                <a:lnTo>
                  <a:pt x="1718" y="262830"/>
                </a:lnTo>
                <a:lnTo>
                  <a:pt x="15464" y="324742"/>
                </a:lnTo>
                <a:lnTo>
                  <a:pt x="42483" y="375479"/>
                </a:lnTo>
                <a:lnTo>
                  <a:pt x="79934" y="414229"/>
                </a:lnTo>
                <a:lnTo>
                  <a:pt x="126990" y="440612"/>
                </a:lnTo>
                <a:lnTo>
                  <a:pt x="180893" y="453817"/>
                </a:lnTo>
                <a:lnTo>
                  <a:pt x="210199" y="455468"/>
                </a:lnTo>
                <a:lnTo>
                  <a:pt x="232388" y="454602"/>
                </a:lnTo>
                <a:lnTo>
                  <a:pt x="272869" y="447675"/>
                </a:lnTo>
                <a:lnTo>
                  <a:pt x="323958" y="425377"/>
                </a:lnTo>
                <a:lnTo>
                  <a:pt x="363018" y="392270"/>
                </a:lnTo>
                <a:lnTo>
                  <a:pt x="384964" y="361517"/>
                </a:lnTo>
                <a:lnTo>
                  <a:pt x="212364" y="361517"/>
                </a:lnTo>
                <a:lnTo>
                  <a:pt x="197089" y="360583"/>
                </a:lnTo>
                <a:lnTo>
                  <a:pt x="157595" y="346580"/>
                </a:lnTo>
                <a:lnTo>
                  <a:pt x="128898" y="315691"/>
                </a:lnTo>
                <a:lnTo>
                  <a:pt x="112459" y="268323"/>
                </a:lnTo>
                <a:lnTo>
                  <a:pt x="109321" y="227734"/>
                </a:lnTo>
                <a:lnTo>
                  <a:pt x="110092" y="207304"/>
                </a:lnTo>
                <a:lnTo>
                  <a:pt x="121660" y="155430"/>
                </a:lnTo>
                <a:lnTo>
                  <a:pt x="146460" y="118534"/>
                </a:lnTo>
                <a:lnTo>
                  <a:pt x="182977" y="97901"/>
                </a:lnTo>
                <a:lnTo>
                  <a:pt x="213013" y="93951"/>
                </a:lnTo>
                <a:lnTo>
                  <a:pt x="385917" y="93951"/>
                </a:lnTo>
                <a:lnTo>
                  <a:pt x="378334" y="81030"/>
                </a:lnTo>
                <a:lnTo>
                  <a:pt x="344848" y="43728"/>
                </a:lnTo>
                <a:lnTo>
                  <a:pt x="301255" y="17426"/>
                </a:lnTo>
                <a:lnTo>
                  <a:pt x="248948" y="2814"/>
                </a:lnTo>
                <a:lnTo>
                  <a:pt x="229952" y="703"/>
                </a:lnTo>
                <a:lnTo>
                  <a:pt x="210199" y="0"/>
                </a:lnTo>
                <a:close/>
              </a:path>
              <a:path w="4868545" h="455929">
                <a:moveTo>
                  <a:pt x="298955" y="293543"/>
                </a:moveTo>
                <a:lnTo>
                  <a:pt x="280608" y="333970"/>
                </a:lnTo>
                <a:lnTo>
                  <a:pt x="244619" y="356971"/>
                </a:lnTo>
                <a:lnTo>
                  <a:pt x="212364" y="361517"/>
                </a:lnTo>
                <a:lnTo>
                  <a:pt x="384964" y="361517"/>
                </a:lnTo>
                <a:lnTo>
                  <a:pt x="401511" y="323417"/>
                </a:lnTo>
                <a:lnTo>
                  <a:pt x="407193" y="294192"/>
                </a:lnTo>
                <a:lnTo>
                  <a:pt x="298955" y="293543"/>
                </a:lnTo>
                <a:close/>
              </a:path>
              <a:path w="4868545" h="455929">
                <a:moveTo>
                  <a:pt x="385917" y="93951"/>
                </a:moveTo>
                <a:lnTo>
                  <a:pt x="213013" y="93951"/>
                </a:lnTo>
                <a:lnTo>
                  <a:pt x="221902" y="94275"/>
                </a:lnTo>
                <a:lnTo>
                  <a:pt x="230385" y="95249"/>
                </a:lnTo>
                <a:lnTo>
                  <a:pt x="266551" y="109172"/>
                </a:lnTo>
                <a:lnTo>
                  <a:pt x="293150" y="143510"/>
                </a:lnTo>
                <a:lnTo>
                  <a:pt x="298955" y="166687"/>
                </a:lnTo>
                <a:lnTo>
                  <a:pt x="407193" y="166687"/>
                </a:lnTo>
                <a:lnTo>
                  <a:pt x="404474" y="147326"/>
                </a:lnTo>
                <a:lnTo>
                  <a:pt x="400212" y="129074"/>
                </a:lnTo>
                <a:lnTo>
                  <a:pt x="394408" y="111932"/>
                </a:lnTo>
                <a:lnTo>
                  <a:pt x="387061" y="95899"/>
                </a:lnTo>
                <a:lnTo>
                  <a:pt x="385917" y="93951"/>
                </a:lnTo>
                <a:close/>
              </a:path>
              <a:path w="4868545" h="455929">
                <a:moveTo>
                  <a:pt x="675246" y="0"/>
                </a:moveTo>
                <a:lnTo>
                  <a:pt x="618475" y="6602"/>
                </a:lnTo>
                <a:lnTo>
                  <a:pt x="567657" y="26410"/>
                </a:lnTo>
                <a:lnTo>
                  <a:pt x="524740" y="58935"/>
                </a:lnTo>
                <a:lnTo>
                  <a:pt x="491673" y="103692"/>
                </a:lnTo>
                <a:lnTo>
                  <a:pt x="470729" y="160139"/>
                </a:lnTo>
                <a:lnTo>
                  <a:pt x="463748" y="227734"/>
                </a:lnTo>
                <a:lnTo>
                  <a:pt x="465509" y="262925"/>
                </a:lnTo>
                <a:lnTo>
                  <a:pt x="479456" y="324742"/>
                </a:lnTo>
                <a:lnTo>
                  <a:pt x="506976" y="375385"/>
                </a:lnTo>
                <a:lnTo>
                  <a:pt x="544968" y="414026"/>
                </a:lnTo>
                <a:lnTo>
                  <a:pt x="592322" y="440490"/>
                </a:lnTo>
                <a:lnTo>
                  <a:pt x="646117" y="453804"/>
                </a:lnTo>
                <a:lnTo>
                  <a:pt x="675246" y="455468"/>
                </a:lnTo>
                <a:lnTo>
                  <a:pt x="704357" y="453804"/>
                </a:lnTo>
                <a:lnTo>
                  <a:pt x="757968" y="440612"/>
                </a:lnTo>
                <a:lnTo>
                  <a:pt x="805403" y="414323"/>
                </a:lnTo>
                <a:lnTo>
                  <a:pt x="843503" y="375682"/>
                </a:lnTo>
                <a:lnTo>
                  <a:pt x="852578" y="361517"/>
                </a:lnTo>
                <a:lnTo>
                  <a:pt x="675246" y="361517"/>
                </a:lnTo>
                <a:lnTo>
                  <a:pt x="659890" y="360556"/>
                </a:lnTo>
                <a:lnTo>
                  <a:pt x="620478" y="346147"/>
                </a:lnTo>
                <a:lnTo>
                  <a:pt x="592024" y="314933"/>
                </a:lnTo>
                <a:lnTo>
                  <a:pt x="576100" y="267674"/>
                </a:lnTo>
                <a:lnTo>
                  <a:pt x="573069" y="227734"/>
                </a:lnTo>
                <a:lnTo>
                  <a:pt x="573827" y="206925"/>
                </a:lnTo>
                <a:lnTo>
                  <a:pt x="585192" y="154564"/>
                </a:lnTo>
                <a:lnTo>
                  <a:pt x="609667" y="117912"/>
                </a:lnTo>
                <a:lnTo>
                  <a:pt x="645643" y="97793"/>
                </a:lnTo>
                <a:lnTo>
                  <a:pt x="675246" y="93951"/>
                </a:lnTo>
                <a:lnTo>
                  <a:pt x="852578" y="93951"/>
                </a:lnTo>
                <a:lnTo>
                  <a:pt x="843503" y="79785"/>
                </a:lnTo>
                <a:lnTo>
                  <a:pt x="805403" y="41144"/>
                </a:lnTo>
                <a:lnTo>
                  <a:pt x="757968" y="14855"/>
                </a:lnTo>
                <a:lnTo>
                  <a:pt x="704281" y="1650"/>
                </a:lnTo>
                <a:lnTo>
                  <a:pt x="675246" y="0"/>
                </a:lnTo>
                <a:close/>
              </a:path>
              <a:path w="4868545" h="455929">
                <a:moveTo>
                  <a:pt x="852578" y="93951"/>
                </a:moveTo>
                <a:lnTo>
                  <a:pt x="675246" y="93951"/>
                </a:lnTo>
                <a:lnTo>
                  <a:pt x="690684" y="94911"/>
                </a:lnTo>
                <a:lnTo>
                  <a:pt x="704958" y="97793"/>
                </a:lnTo>
                <a:lnTo>
                  <a:pt x="740812" y="117912"/>
                </a:lnTo>
                <a:lnTo>
                  <a:pt x="765084" y="154564"/>
                </a:lnTo>
                <a:lnTo>
                  <a:pt x="776652" y="206925"/>
                </a:lnTo>
                <a:lnTo>
                  <a:pt x="777424" y="227734"/>
                </a:lnTo>
                <a:lnTo>
                  <a:pt x="776652" y="248542"/>
                </a:lnTo>
                <a:lnTo>
                  <a:pt x="765084" y="300903"/>
                </a:lnTo>
                <a:lnTo>
                  <a:pt x="740812" y="337555"/>
                </a:lnTo>
                <a:lnTo>
                  <a:pt x="704958" y="357674"/>
                </a:lnTo>
                <a:lnTo>
                  <a:pt x="675246" y="361517"/>
                </a:lnTo>
                <a:lnTo>
                  <a:pt x="852578" y="361517"/>
                </a:lnTo>
                <a:lnTo>
                  <a:pt x="871131" y="324945"/>
                </a:lnTo>
                <a:lnTo>
                  <a:pt x="885207" y="262830"/>
                </a:lnTo>
                <a:lnTo>
                  <a:pt x="886961" y="227734"/>
                </a:lnTo>
                <a:lnTo>
                  <a:pt x="885202" y="192542"/>
                </a:lnTo>
                <a:lnTo>
                  <a:pt x="879926" y="160139"/>
                </a:lnTo>
                <a:lnTo>
                  <a:pt x="871131" y="130522"/>
                </a:lnTo>
                <a:lnTo>
                  <a:pt x="858819" y="103692"/>
                </a:lnTo>
                <a:lnTo>
                  <a:pt x="852578" y="93951"/>
                </a:lnTo>
                <a:close/>
              </a:path>
              <a:path w="4868545" h="455929">
                <a:moveTo>
                  <a:pt x="1082224" y="6061"/>
                </a:moveTo>
                <a:lnTo>
                  <a:pt x="949523" y="6061"/>
                </a:lnTo>
                <a:lnTo>
                  <a:pt x="949523" y="449406"/>
                </a:lnTo>
                <a:lnTo>
                  <a:pt x="1053865" y="449406"/>
                </a:lnTo>
                <a:lnTo>
                  <a:pt x="1053865" y="175563"/>
                </a:lnTo>
                <a:lnTo>
                  <a:pt x="1151735" y="175563"/>
                </a:lnTo>
                <a:lnTo>
                  <a:pt x="1082224" y="6061"/>
                </a:lnTo>
                <a:close/>
              </a:path>
              <a:path w="4868545" h="455929">
                <a:moveTo>
                  <a:pt x="1445256" y="177078"/>
                </a:moveTo>
                <a:lnTo>
                  <a:pt x="1340914" y="177078"/>
                </a:lnTo>
                <a:lnTo>
                  <a:pt x="1340914" y="449406"/>
                </a:lnTo>
                <a:lnTo>
                  <a:pt x="1445256" y="449406"/>
                </a:lnTo>
                <a:lnTo>
                  <a:pt x="1445256" y="177078"/>
                </a:lnTo>
                <a:close/>
              </a:path>
              <a:path w="4868545" h="455929">
                <a:moveTo>
                  <a:pt x="1151735" y="175563"/>
                </a:moveTo>
                <a:lnTo>
                  <a:pt x="1057545" y="175563"/>
                </a:lnTo>
                <a:lnTo>
                  <a:pt x="1164052" y="446592"/>
                </a:lnTo>
                <a:lnTo>
                  <a:pt x="1230727" y="446592"/>
                </a:lnTo>
                <a:lnTo>
                  <a:pt x="1296342" y="280554"/>
                </a:lnTo>
                <a:lnTo>
                  <a:pt x="1194792" y="280554"/>
                </a:lnTo>
                <a:lnTo>
                  <a:pt x="1151735" y="175563"/>
                </a:lnTo>
                <a:close/>
              </a:path>
              <a:path w="4868545" h="455929">
                <a:moveTo>
                  <a:pt x="1445256" y="6061"/>
                </a:moveTo>
                <a:lnTo>
                  <a:pt x="1312555" y="6061"/>
                </a:lnTo>
                <a:lnTo>
                  <a:pt x="1199987" y="280554"/>
                </a:lnTo>
                <a:lnTo>
                  <a:pt x="1296342" y="280554"/>
                </a:lnTo>
                <a:lnTo>
                  <a:pt x="1337234" y="177078"/>
                </a:lnTo>
                <a:lnTo>
                  <a:pt x="1445256" y="177078"/>
                </a:lnTo>
                <a:lnTo>
                  <a:pt x="1445256" y="6061"/>
                </a:lnTo>
                <a:close/>
              </a:path>
              <a:path w="4868545" h="455929">
                <a:moveTo>
                  <a:pt x="1619249" y="6061"/>
                </a:moveTo>
                <a:lnTo>
                  <a:pt x="1512093" y="6061"/>
                </a:lnTo>
                <a:lnTo>
                  <a:pt x="1512093" y="449406"/>
                </a:lnTo>
                <a:lnTo>
                  <a:pt x="1619249" y="449406"/>
                </a:lnTo>
                <a:lnTo>
                  <a:pt x="1619249" y="6061"/>
                </a:lnTo>
                <a:close/>
              </a:path>
              <a:path w="4868545" h="455929">
                <a:moveTo>
                  <a:pt x="1891957" y="0"/>
                </a:moveTo>
                <a:lnTo>
                  <a:pt x="1835727" y="6602"/>
                </a:lnTo>
                <a:lnTo>
                  <a:pt x="1785234" y="26410"/>
                </a:lnTo>
                <a:lnTo>
                  <a:pt x="1742533" y="58935"/>
                </a:lnTo>
                <a:lnTo>
                  <a:pt x="1709683" y="103692"/>
                </a:lnTo>
                <a:lnTo>
                  <a:pt x="1688739" y="160139"/>
                </a:lnTo>
                <a:lnTo>
                  <a:pt x="1681757" y="227734"/>
                </a:lnTo>
                <a:lnTo>
                  <a:pt x="1683476" y="262830"/>
                </a:lnTo>
                <a:lnTo>
                  <a:pt x="1697222" y="324742"/>
                </a:lnTo>
                <a:lnTo>
                  <a:pt x="1724241" y="375479"/>
                </a:lnTo>
                <a:lnTo>
                  <a:pt x="1761692" y="414229"/>
                </a:lnTo>
                <a:lnTo>
                  <a:pt x="1808748" y="440612"/>
                </a:lnTo>
                <a:lnTo>
                  <a:pt x="1862651" y="453817"/>
                </a:lnTo>
                <a:lnTo>
                  <a:pt x="1891957" y="455468"/>
                </a:lnTo>
                <a:lnTo>
                  <a:pt x="1914146" y="454602"/>
                </a:lnTo>
                <a:lnTo>
                  <a:pt x="1954627" y="447675"/>
                </a:lnTo>
                <a:lnTo>
                  <a:pt x="2005716" y="425377"/>
                </a:lnTo>
                <a:lnTo>
                  <a:pt x="2044776" y="392270"/>
                </a:lnTo>
                <a:lnTo>
                  <a:pt x="2066722" y="361517"/>
                </a:lnTo>
                <a:lnTo>
                  <a:pt x="1894121" y="361517"/>
                </a:lnTo>
                <a:lnTo>
                  <a:pt x="1878846" y="360583"/>
                </a:lnTo>
                <a:lnTo>
                  <a:pt x="1839353" y="346580"/>
                </a:lnTo>
                <a:lnTo>
                  <a:pt x="1810656" y="315691"/>
                </a:lnTo>
                <a:lnTo>
                  <a:pt x="1794217" y="268323"/>
                </a:lnTo>
                <a:lnTo>
                  <a:pt x="1791078" y="227734"/>
                </a:lnTo>
                <a:lnTo>
                  <a:pt x="1791850" y="207304"/>
                </a:lnTo>
                <a:lnTo>
                  <a:pt x="1803418" y="155430"/>
                </a:lnTo>
                <a:lnTo>
                  <a:pt x="1828218" y="118534"/>
                </a:lnTo>
                <a:lnTo>
                  <a:pt x="1864735" y="97901"/>
                </a:lnTo>
                <a:lnTo>
                  <a:pt x="1894771" y="93951"/>
                </a:lnTo>
                <a:lnTo>
                  <a:pt x="2067675" y="93951"/>
                </a:lnTo>
                <a:lnTo>
                  <a:pt x="2060092" y="81030"/>
                </a:lnTo>
                <a:lnTo>
                  <a:pt x="2026606" y="43728"/>
                </a:lnTo>
                <a:lnTo>
                  <a:pt x="1983013" y="17426"/>
                </a:lnTo>
                <a:lnTo>
                  <a:pt x="1930706" y="2814"/>
                </a:lnTo>
                <a:lnTo>
                  <a:pt x="1911710" y="703"/>
                </a:lnTo>
                <a:lnTo>
                  <a:pt x="1891957" y="0"/>
                </a:lnTo>
                <a:close/>
              </a:path>
              <a:path w="4868545" h="455929">
                <a:moveTo>
                  <a:pt x="1980713" y="293543"/>
                </a:moveTo>
                <a:lnTo>
                  <a:pt x="1962366" y="333970"/>
                </a:lnTo>
                <a:lnTo>
                  <a:pt x="1926377" y="356971"/>
                </a:lnTo>
                <a:lnTo>
                  <a:pt x="1894121" y="361517"/>
                </a:lnTo>
                <a:lnTo>
                  <a:pt x="2066722" y="361517"/>
                </a:lnTo>
                <a:lnTo>
                  <a:pt x="2083269" y="323417"/>
                </a:lnTo>
                <a:lnTo>
                  <a:pt x="2088951" y="294192"/>
                </a:lnTo>
                <a:lnTo>
                  <a:pt x="1980713" y="293543"/>
                </a:lnTo>
                <a:close/>
              </a:path>
              <a:path w="4868545" h="455929">
                <a:moveTo>
                  <a:pt x="2067675" y="93951"/>
                </a:moveTo>
                <a:lnTo>
                  <a:pt x="1894771" y="93951"/>
                </a:lnTo>
                <a:lnTo>
                  <a:pt x="1903660" y="94275"/>
                </a:lnTo>
                <a:lnTo>
                  <a:pt x="1912143" y="95249"/>
                </a:lnTo>
                <a:lnTo>
                  <a:pt x="1948309" y="109172"/>
                </a:lnTo>
                <a:lnTo>
                  <a:pt x="1974908" y="143510"/>
                </a:lnTo>
                <a:lnTo>
                  <a:pt x="1980713" y="166687"/>
                </a:lnTo>
                <a:lnTo>
                  <a:pt x="2088951" y="166687"/>
                </a:lnTo>
                <a:lnTo>
                  <a:pt x="2086232" y="147326"/>
                </a:lnTo>
                <a:lnTo>
                  <a:pt x="2081970" y="129074"/>
                </a:lnTo>
                <a:lnTo>
                  <a:pt x="2076165" y="111932"/>
                </a:lnTo>
                <a:lnTo>
                  <a:pt x="2068819" y="95899"/>
                </a:lnTo>
                <a:lnTo>
                  <a:pt x="2067675" y="93951"/>
                </a:lnTo>
                <a:close/>
              </a:path>
              <a:path w="4868545" h="455929">
                <a:moveTo>
                  <a:pt x="2500528" y="71870"/>
                </a:moveTo>
                <a:lnTo>
                  <a:pt x="2413288" y="71870"/>
                </a:lnTo>
                <a:lnTo>
                  <a:pt x="2413288" y="385329"/>
                </a:lnTo>
                <a:lnTo>
                  <a:pt x="2500528" y="385329"/>
                </a:lnTo>
                <a:lnTo>
                  <a:pt x="2500528" y="71870"/>
                </a:lnTo>
                <a:close/>
              </a:path>
              <a:path w="4868545" h="455929">
                <a:moveTo>
                  <a:pt x="2413288" y="184871"/>
                </a:moveTo>
                <a:lnTo>
                  <a:pt x="2300071" y="184871"/>
                </a:lnTo>
                <a:lnTo>
                  <a:pt x="2300071" y="272328"/>
                </a:lnTo>
                <a:lnTo>
                  <a:pt x="2413288" y="272328"/>
                </a:lnTo>
                <a:lnTo>
                  <a:pt x="2413288" y="184871"/>
                </a:lnTo>
                <a:close/>
              </a:path>
              <a:path w="4868545" h="455929">
                <a:moveTo>
                  <a:pt x="2613530" y="184871"/>
                </a:moveTo>
                <a:lnTo>
                  <a:pt x="2500528" y="184871"/>
                </a:lnTo>
                <a:lnTo>
                  <a:pt x="2500528" y="272328"/>
                </a:lnTo>
                <a:lnTo>
                  <a:pt x="2613530" y="272328"/>
                </a:lnTo>
                <a:lnTo>
                  <a:pt x="2613530" y="184871"/>
                </a:lnTo>
                <a:close/>
              </a:path>
              <a:path w="4868545" h="455929">
                <a:moveTo>
                  <a:pt x="2922930" y="6061"/>
                </a:moveTo>
                <a:lnTo>
                  <a:pt x="2830710" y="6061"/>
                </a:lnTo>
                <a:lnTo>
                  <a:pt x="2830710" y="449406"/>
                </a:lnTo>
                <a:lnTo>
                  <a:pt x="2937867" y="449406"/>
                </a:lnTo>
                <a:lnTo>
                  <a:pt x="2937867" y="193530"/>
                </a:lnTo>
                <a:lnTo>
                  <a:pt x="3050981" y="193530"/>
                </a:lnTo>
                <a:lnTo>
                  <a:pt x="2922930" y="6061"/>
                </a:lnTo>
                <a:close/>
              </a:path>
              <a:path w="4868545" h="455929">
                <a:moveTo>
                  <a:pt x="3050981" y="193530"/>
                </a:moveTo>
                <a:lnTo>
                  <a:pt x="2940681" y="193530"/>
                </a:lnTo>
                <a:lnTo>
                  <a:pt x="3117110" y="449406"/>
                </a:lnTo>
                <a:lnTo>
                  <a:pt x="3208030" y="449406"/>
                </a:lnTo>
                <a:lnTo>
                  <a:pt x="3208030" y="261504"/>
                </a:lnTo>
                <a:lnTo>
                  <a:pt x="3097410" y="261504"/>
                </a:lnTo>
                <a:lnTo>
                  <a:pt x="3050981" y="193530"/>
                </a:lnTo>
                <a:close/>
              </a:path>
              <a:path w="4868545" h="455929">
                <a:moveTo>
                  <a:pt x="3208030" y="6061"/>
                </a:moveTo>
                <a:lnTo>
                  <a:pt x="3101091" y="6061"/>
                </a:lnTo>
                <a:lnTo>
                  <a:pt x="3101091" y="261504"/>
                </a:lnTo>
                <a:lnTo>
                  <a:pt x="3208030" y="261504"/>
                </a:lnTo>
                <a:lnTo>
                  <a:pt x="3208030" y="6061"/>
                </a:lnTo>
                <a:close/>
              </a:path>
              <a:path w="4868545" h="455929">
                <a:moveTo>
                  <a:pt x="3482145" y="0"/>
                </a:moveTo>
                <a:lnTo>
                  <a:pt x="3425374" y="6602"/>
                </a:lnTo>
                <a:lnTo>
                  <a:pt x="3374555" y="26410"/>
                </a:lnTo>
                <a:lnTo>
                  <a:pt x="3331639" y="58935"/>
                </a:lnTo>
                <a:lnTo>
                  <a:pt x="3298572" y="103692"/>
                </a:lnTo>
                <a:lnTo>
                  <a:pt x="3277628" y="160139"/>
                </a:lnTo>
                <a:lnTo>
                  <a:pt x="3270647" y="227734"/>
                </a:lnTo>
                <a:lnTo>
                  <a:pt x="3272407" y="262925"/>
                </a:lnTo>
                <a:lnTo>
                  <a:pt x="3286355" y="324742"/>
                </a:lnTo>
                <a:lnTo>
                  <a:pt x="3313874" y="375385"/>
                </a:lnTo>
                <a:lnTo>
                  <a:pt x="3351866" y="414026"/>
                </a:lnTo>
                <a:lnTo>
                  <a:pt x="3399220" y="440490"/>
                </a:lnTo>
                <a:lnTo>
                  <a:pt x="3453015" y="453804"/>
                </a:lnTo>
                <a:lnTo>
                  <a:pt x="3482145" y="455468"/>
                </a:lnTo>
                <a:lnTo>
                  <a:pt x="3511255" y="453804"/>
                </a:lnTo>
                <a:lnTo>
                  <a:pt x="3564866" y="440612"/>
                </a:lnTo>
                <a:lnTo>
                  <a:pt x="3612302" y="414323"/>
                </a:lnTo>
                <a:lnTo>
                  <a:pt x="3650402" y="375682"/>
                </a:lnTo>
                <a:lnTo>
                  <a:pt x="3659477" y="361517"/>
                </a:lnTo>
                <a:lnTo>
                  <a:pt x="3482145" y="361517"/>
                </a:lnTo>
                <a:lnTo>
                  <a:pt x="3466788" y="360556"/>
                </a:lnTo>
                <a:lnTo>
                  <a:pt x="3427376" y="346147"/>
                </a:lnTo>
                <a:lnTo>
                  <a:pt x="3398923" y="314933"/>
                </a:lnTo>
                <a:lnTo>
                  <a:pt x="3382998" y="267674"/>
                </a:lnTo>
                <a:lnTo>
                  <a:pt x="3379967" y="227734"/>
                </a:lnTo>
                <a:lnTo>
                  <a:pt x="3380725" y="206925"/>
                </a:lnTo>
                <a:lnTo>
                  <a:pt x="3392090" y="154564"/>
                </a:lnTo>
                <a:lnTo>
                  <a:pt x="3416566" y="117912"/>
                </a:lnTo>
                <a:lnTo>
                  <a:pt x="3452541" y="97793"/>
                </a:lnTo>
                <a:lnTo>
                  <a:pt x="3482145" y="93951"/>
                </a:lnTo>
                <a:lnTo>
                  <a:pt x="3659477" y="93951"/>
                </a:lnTo>
                <a:lnTo>
                  <a:pt x="3650402" y="79785"/>
                </a:lnTo>
                <a:lnTo>
                  <a:pt x="3612302" y="41144"/>
                </a:lnTo>
                <a:lnTo>
                  <a:pt x="3564866" y="14855"/>
                </a:lnTo>
                <a:lnTo>
                  <a:pt x="3511180" y="1650"/>
                </a:lnTo>
                <a:lnTo>
                  <a:pt x="3482145" y="0"/>
                </a:lnTo>
                <a:close/>
              </a:path>
              <a:path w="4868545" h="455929">
                <a:moveTo>
                  <a:pt x="3659477" y="93951"/>
                </a:moveTo>
                <a:lnTo>
                  <a:pt x="3482145" y="93951"/>
                </a:lnTo>
                <a:lnTo>
                  <a:pt x="3497582" y="94911"/>
                </a:lnTo>
                <a:lnTo>
                  <a:pt x="3511856" y="97793"/>
                </a:lnTo>
                <a:lnTo>
                  <a:pt x="3547710" y="117912"/>
                </a:lnTo>
                <a:lnTo>
                  <a:pt x="3571983" y="154564"/>
                </a:lnTo>
                <a:lnTo>
                  <a:pt x="3583551" y="206925"/>
                </a:lnTo>
                <a:lnTo>
                  <a:pt x="3584322" y="227734"/>
                </a:lnTo>
                <a:lnTo>
                  <a:pt x="3583551" y="248542"/>
                </a:lnTo>
                <a:lnTo>
                  <a:pt x="3571983" y="300903"/>
                </a:lnTo>
                <a:lnTo>
                  <a:pt x="3547710" y="337555"/>
                </a:lnTo>
                <a:lnTo>
                  <a:pt x="3511856" y="357674"/>
                </a:lnTo>
                <a:lnTo>
                  <a:pt x="3482145" y="361517"/>
                </a:lnTo>
                <a:lnTo>
                  <a:pt x="3659477" y="361517"/>
                </a:lnTo>
                <a:lnTo>
                  <a:pt x="3678030" y="324945"/>
                </a:lnTo>
                <a:lnTo>
                  <a:pt x="3692105" y="262830"/>
                </a:lnTo>
                <a:lnTo>
                  <a:pt x="3693859" y="227734"/>
                </a:lnTo>
                <a:lnTo>
                  <a:pt x="3692101" y="192542"/>
                </a:lnTo>
                <a:lnTo>
                  <a:pt x="3686824" y="160139"/>
                </a:lnTo>
                <a:lnTo>
                  <a:pt x="3678030" y="130522"/>
                </a:lnTo>
                <a:lnTo>
                  <a:pt x="3665717" y="103692"/>
                </a:lnTo>
                <a:lnTo>
                  <a:pt x="3659477" y="93951"/>
                </a:lnTo>
                <a:close/>
              </a:path>
              <a:path w="4868545" h="455929">
                <a:moveTo>
                  <a:pt x="3830889" y="6061"/>
                </a:moveTo>
                <a:lnTo>
                  <a:pt x="3710961" y="6061"/>
                </a:lnTo>
                <a:lnTo>
                  <a:pt x="3860547" y="449406"/>
                </a:lnTo>
                <a:lnTo>
                  <a:pt x="4003205" y="449406"/>
                </a:lnTo>
                <a:lnTo>
                  <a:pt x="4043231" y="330777"/>
                </a:lnTo>
                <a:lnTo>
                  <a:pt x="3930036" y="330777"/>
                </a:lnTo>
                <a:lnTo>
                  <a:pt x="3830889" y="6061"/>
                </a:lnTo>
                <a:close/>
              </a:path>
              <a:path w="4868545" h="455929">
                <a:moveTo>
                  <a:pt x="4152791" y="6061"/>
                </a:moveTo>
                <a:lnTo>
                  <a:pt x="4032863" y="6061"/>
                </a:lnTo>
                <a:lnTo>
                  <a:pt x="3933716" y="330777"/>
                </a:lnTo>
                <a:lnTo>
                  <a:pt x="4043231" y="330777"/>
                </a:lnTo>
                <a:lnTo>
                  <a:pt x="4152791" y="6061"/>
                </a:lnTo>
                <a:close/>
              </a:path>
              <a:path w="4868545" h="455929">
                <a:moveTo>
                  <a:pt x="4509654" y="6061"/>
                </a:moveTo>
                <a:lnTo>
                  <a:pt x="4200525" y="6061"/>
                </a:lnTo>
                <a:lnTo>
                  <a:pt x="4200525" y="449406"/>
                </a:lnTo>
                <a:lnTo>
                  <a:pt x="4509654" y="449406"/>
                </a:lnTo>
                <a:lnTo>
                  <a:pt x="4509654" y="362382"/>
                </a:lnTo>
                <a:lnTo>
                  <a:pt x="4307681" y="362382"/>
                </a:lnTo>
                <a:lnTo>
                  <a:pt x="4307681" y="271246"/>
                </a:lnTo>
                <a:lnTo>
                  <a:pt x="4493851" y="271246"/>
                </a:lnTo>
                <a:lnTo>
                  <a:pt x="4493851" y="184005"/>
                </a:lnTo>
                <a:lnTo>
                  <a:pt x="4307681" y="184005"/>
                </a:lnTo>
                <a:lnTo>
                  <a:pt x="4307681" y="93085"/>
                </a:lnTo>
                <a:lnTo>
                  <a:pt x="4509654" y="93085"/>
                </a:lnTo>
                <a:lnTo>
                  <a:pt x="4509654" y="6061"/>
                </a:lnTo>
                <a:close/>
              </a:path>
              <a:path w="4868545" h="455929">
                <a:moveTo>
                  <a:pt x="4683918" y="6061"/>
                </a:moveTo>
                <a:lnTo>
                  <a:pt x="4576762" y="6061"/>
                </a:lnTo>
                <a:lnTo>
                  <a:pt x="4576762" y="449406"/>
                </a:lnTo>
                <a:lnTo>
                  <a:pt x="4868357" y="449406"/>
                </a:lnTo>
                <a:lnTo>
                  <a:pt x="4868357" y="362382"/>
                </a:lnTo>
                <a:lnTo>
                  <a:pt x="4683918" y="362382"/>
                </a:lnTo>
                <a:lnTo>
                  <a:pt x="4683918" y="6061"/>
                </a:lnTo>
                <a:close/>
              </a:path>
            </a:pathLst>
          </a:custGeom>
          <a:solidFill>
            <a:srgbClr val="1A6B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108700" y="6796788"/>
            <a:ext cx="1117600" cy="935355"/>
          </a:xfrm>
          <a:custGeom>
            <a:avLst/>
            <a:gdLst/>
            <a:ahLst/>
            <a:cxnLst/>
            <a:rect l="l" t="t" r="r" b="b"/>
            <a:pathLst>
              <a:path w="1117600" h="935354">
                <a:moveTo>
                  <a:pt x="649988" y="0"/>
                </a:moveTo>
                <a:lnTo>
                  <a:pt x="626093" y="4649"/>
                </a:lnTo>
                <a:lnTo>
                  <a:pt x="605087" y="18598"/>
                </a:lnTo>
                <a:lnTo>
                  <a:pt x="591138" y="39604"/>
                </a:lnTo>
                <a:lnTo>
                  <a:pt x="586488" y="63500"/>
                </a:lnTo>
                <a:lnTo>
                  <a:pt x="591138" y="87395"/>
                </a:lnTo>
                <a:lnTo>
                  <a:pt x="605087" y="108401"/>
                </a:lnTo>
                <a:lnTo>
                  <a:pt x="964297" y="467611"/>
                </a:lnTo>
                <a:lnTo>
                  <a:pt x="605087" y="826821"/>
                </a:lnTo>
                <a:lnTo>
                  <a:pt x="591138" y="847827"/>
                </a:lnTo>
                <a:lnTo>
                  <a:pt x="586488" y="871723"/>
                </a:lnTo>
                <a:lnTo>
                  <a:pt x="591138" y="895618"/>
                </a:lnTo>
                <a:lnTo>
                  <a:pt x="605087" y="916624"/>
                </a:lnTo>
                <a:lnTo>
                  <a:pt x="626093" y="930573"/>
                </a:lnTo>
                <a:lnTo>
                  <a:pt x="649988" y="935223"/>
                </a:lnTo>
                <a:lnTo>
                  <a:pt x="673883" y="930573"/>
                </a:lnTo>
                <a:lnTo>
                  <a:pt x="694889" y="916624"/>
                </a:lnTo>
                <a:lnTo>
                  <a:pt x="1080402" y="531111"/>
                </a:lnTo>
                <a:lnTo>
                  <a:pt x="1054100" y="531111"/>
                </a:lnTo>
                <a:lnTo>
                  <a:pt x="1054100" y="404111"/>
                </a:lnTo>
                <a:lnTo>
                  <a:pt x="1080402" y="404111"/>
                </a:lnTo>
                <a:lnTo>
                  <a:pt x="694889" y="18598"/>
                </a:lnTo>
                <a:lnTo>
                  <a:pt x="673883" y="4649"/>
                </a:lnTo>
                <a:lnTo>
                  <a:pt x="649988" y="0"/>
                </a:lnTo>
                <a:close/>
              </a:path>
              <a:path w="1117600" h="935354">
                <a:moveTo>
                  <a:pt x="900797" y="404111"/>
                </a:moveTo>
                <a:lnTo>
                  <a:pt x="0" y="404111"/>
                </a:lnTo>
                <a:lnTo>
                  <a:pt x="0" y="531111"/>
                </a:lnTo>
                <a:lnTo>
                  <a:pt x="900797" y="531111"/>
                </a:lnTo>
                <a:lnTo>
                  <a:pt x="964297" y="467611"/>
                </a:lnTo>
                <a:lnTo>
                  <a:pt x="900797" y="404111"/>
                </a:lnTo>
                <a:close/>
              </a:path>
              <a:path w="1117600" h="935354">
                <a:moveTo>
                  <a:pt x="1080402" y="404111"/>
                </a:moveTo>
                <a:lnTo>
                  <a:pt x="1054100" y="404111"/>
                </a:lnTo>
                <a:lnTo>
                  <a:pt x="1054100" y="531111"/>
                </a:lnTo>
                <a:lnTo>
                  <a:pt x="1080402" y="531111"/>
                </a:lnTo>
                <a:lnTo>
                  <a:pt x="1099001" y="512512"/>
                </a:lnTo>
                <a:lnTo>
                  <a:pt x="1112950" y="491506"/>
                </a:lnTo>
                <a:lnTo>
                  <a:pt x="1117599" y="467611"/>
                </a:lnTo>
                <a:lnTo>
                  <a:pt x="1112950" y="443716"/>
                </a:lnTo>
                <a:lnTo>
                  <a:pt x="1099001" y="422710"/>
                </a:lnTo>
                <a:lnTo>
                  <a:pt x="1080402" y="404111"/>
                </a:lnTo>
                <a:close/>
              </a:path>
            </a:pathLst>
          </a:custGeom>
          <a:solidFill>
            <a:srgbClr val="B0D5D1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01700" y="927100"/>
            <a:ext cx="5207000" cy="5003800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315200" y="5715000"/>
            <a:ext cx="4686300" cy="3517900"/>
          </a:xfrm>
          <a:prstGeom prst="rect">
            <a:avLst/>
          </a:prstGeom>
        </p:spPr>
      </p:pic>
      <p:sp>
        <p:nvSpPr>
          <p:cNvPr id="13" name="object 13"/>
          <p:cNvSpPr/>
          <p:nvPr/>
        </p:nvSpPr>
        <p:spPr>
          <a:xfrm>
            <a:off x="3011170" y="831341"/>
            <a:ext cx="655320" cy="230504"/>
          </a:xfrm>
          <a:custGeom>
            <a:avLst/>
            <a:gdLst/>
            <a:ahLst/>
            <a:cxnLst/>
            <a:rect l="l" t="t" r="r" b="b"/>
            <a:pathLst>
              <a:path w="655320" h="230505">
                <a:moveTo>
                  <a:pt x="193548" y="253"/>
                </a:moveTo>
                <a:lnTo>
                  <a:pt x="173228" y="253"/>
                </a:lnTo>
                <a:lnTo>
                  <a:pt x="173228" y="229869"/>
                </a:lnTo>
                <a:lnTo>
                  <a:pt x="193548" y="229869"/>
                </a:lnTo>
                <a:lnTo>
                  <a:pt x="193548" y="110490"/>
                </a:lnTo>
                <a:lnTo>
                  <a:pt x="179832" y="110490"/>
                </a:lnTo>
                <a:lnTo>
                  <a:pt x="179832" y="93218"/>
                </a:lnTo>
                <a:lnTo>
                  <a:pt x="193548" y="93218"/>
                </a:lnTo>
                <a:lnTo>
                  <a:pt x="193548" y="253"/>
                </a:lnTo>
                <a:close/>
              </a:path>
              <a:path w="655320" h="230505">
                <a:moveTo>
                  <a:pt x="142494" y="5842"/>
                </a:moveTo>
                <a:lnTo>
                  <a:pt x="122428" y="5842"/>
                </a:lnTo>
                <a:lnTo>
                  <a:pt x="122428" y="218694"/>
                </a:lnTo>
                <a:lnTo>
                  <a:pt x="142494" y="218694"/>
                </a:lnTo>
                <a:lnTo>
                  <a:pt x="142494" y="110490"/>
                </a:lnTo>
                <a:lnTo>
                  <a:pt x="135890" y="110490"/>
                </a:lnTo>
                <a:lnTo>
                  <a:pt x="135890" y="93218"/>
                </a:lnTo>
                <a:lnTo>
                  <a:pt x="142494" y="93218"/>
                </a:lnTo>
                <a:lnTo>
                  <a:pt x="142494" y="5842"/>
                </a:lnTo>
                <a:close/>
              </a:path>
              <a:path w="655320" h="230505">
                <a:moveTo>
                  <a:pt x="142494" y="93218"/>
                </a:moveTo>
                <a:lnTo>
                  <a:pt x="135890" y="93218"/>
                </a:lnTo>
                <a:lnTo>
                  <a:pt x="135890" y="110490"/>
                </a:lnTo>
                <a:lnTo>
                  <a:pt x="142494" y="110490"/>
                </a:lnTo>
                <a:lnTo>
                  <a:pt x="142494" y="93218"/>
                </a:lnTo>
                <a:close/>
              </a:path>
              <a:path w="655320" h="230505">
                <a:moveTo>
                  <a:pt x="173228" y="93218"/>
                </a:moveTo>
                <a:lnTo>
                  <a:pt x="142494" y="93218"/>
                </a:lnTo>
                <a:lnTo>
                  <a:pt x="142494" y="110490"/>
                </a:lnTo>
                <a:lnTo>
                  <a:pt x="173228" y="110490"/>
                </a:lnTo>
                <a:lnTo>
                  <a:pt x="173228" y="93218"/>
                </a:lnTo>
                <a:close/>
              </a:path>
              <a:path w="655320" h="230505">
                <a:moveTo>
                  <a:pt x="193548" y="93218"/>
                </a:moveTo>
                <a:lnTo>
                  <a:pt x="179832" y="93218"/>
                </a:lnTo>
                <a:lnTo>
                  <a:pt x="179832" y="110490"/>
                </a:lnTo>
                <a:lnTo>
                  <a:pt x="193548" y="110490"/>
                </a:lnTo>
                <a:lnTo>
                  <a:pt x="193548" y="93218"/>
                </a:lnTo>
                <a:close/>
              </a:path>
              <a:path w="655320" h="230505">
                <a:moveTo>
                  <a:pt x="93166" y="80009"/>
                </a:moveTo>
                <a:lnTo>
                  <a:pt x="76962" y="80009"/>
                </a:lnTo>
                <a:lnTo>
                  <a:pt x="76962" y="95758"/>
                </a:lnTo>
                <a:lnTo>
                  <a:pt x="66558" y="96830"/>
                </a:lnTo>
                <a:lnTo>
                  <a:pt x="62928" y="107124"/>
                </a:lnTo>
                <a:lnTo>
                  <a:pt x="38568" y="139612"/>
                </a:lnTo>
                <a:lnTo>
                  <a:pt x="254" y="167385"/>
                </a:lnTo>
                <a:lnTo>
                  <a:pt x="12192" y="182880"/>
                </a:lnTo>
                <a:lnTo>
                  <a:pt x="55245" y="150665"/>
                </a:lnTo>
                <a:lnTo>
                  <a:pt x="82105" y="113188"/>
                </a:lnTo>
                <a:lnTo>
                  <a:pt x="93166" y="80009"/>
                </a:lnTo>
                <a:close/>
              </a:path>
              <a:path w="655320" h="230505">
                <a:moveTo>
                  <a:pt x="72384" y="80312"/>
                </a:moveTo>
                <a:lnTo>
                  <a:pt x="0" y="85090"/>
                </a:lnTo>
                <a:lnTo>
                  <a:pt x="3048" y="103377"/>
                </a:lnTo>
                <a:lnTo>
                  <a:pt x="66558" y="96830"/>
                </a:lnTo>
                <a:lnTo>
                  <a:pt x="72384" y="80312"/>
                </a:lnTo>
                <a:close/>
              </a:path>
              <a:path w="655320" h="230505">
                <a:moveTo>
                  <a:pt x="76962" y="80009"/>
                </a:moveTo>
                <a:lnTo>
                  <a:pt x="72384" y="80312"/>
                </a:lnTo>
                <a:lnTo>
                  <a:pt x="66558" y="96830"/>
                </a:lnTo>
                <a:lnTo>
                  <a:pt x="76962" y="95758"/>
                </a:lnTo>
                <a:lnTo>
                  <a:pt x="76962" y="80009"/>
                </a:lnTo>
                <a:close/>
              </a:path>
              <a:path w="655320" h="230505">
                <a:moveTo>
                  <a:pt x="87376" y="27685"/>
                </a:moveTo>
                <a:lnTo>
                  <a:pt x="79502" y="27685"/>
                </a:lnTo>
                <a:lnTo>
                  <a:pt x="79502" y="31241"/>
                </a:lnTo>
                <a:lnTo>
                  <a:pt x="75763" y="70731"/>
                </a:lnTo>
                <a:lnTo>
                  <a:pt x="72384" y="80312"/>
                </a:lnTo>
                <a:lnTo>
                  <a:pt x="76962" y="80009"/>
                </a:lnTo>
                <a:lnTo>
                  <a:pt x="93166" y="80009"/>
                </a:lnTo>
                <a:lnTo>
                  <a:pt x="95916" y="71758"/>
                </a:lnTo>
                <a:lnTo>
                  <a:pt x="98269" y="45211"/>
                </a:lnTo>
                <a:lnTo>
                  <a:pt x="87376" y="45211"/>
                </a:lnTo>
                <a:lnTo>
                  <a:pt x="87376" y="27685"/>
                </a:lnTo>
                <a:close/>
              </a:path>
              <a:path w="655320" h="230505">
                <a:moveTo>
                  <a:pt x="79502" y="27685"/>
                </a:moveTo>
                <a:lnTo>
                  <a:pt x="11430" y="27685"/>
                </a:lnTo>
                <a:lnTo>
                  <a:pt x="11430" y="45211"/>
                </a:lnTo>
                <a:lnTo>
                  <a:pt x="78179" y="45211"/>
                </a:lnTo>
                <a:lnTo>
                  <a:pt x="79502" y="31241"/>
                </a:lnTo>
                <a:lnTo>
                  <a:pt x="79502" y="27685"/>
                </a:lnTo>
                <a:close/>
              </a:path>
              <a:path w="655320" h="230505">
                <a:moveTo>
                  <a:pt x="99822" y="27685"/>
                </a:moveTo>
                <a:lnTo>
                  <a:pt x="87376" y="27685"/>
                </a:lnTo>
                <a:lnTo>
                  <a:pt x="87376" y="45211"/>
                </a:lnTo>
                <a:lnTo>
                  <a:pt x="98269" y="45211"/>
                </a:lnTo>
                <a:lnTo>
                  <a:pt x="99822" y="27685"/>
                </a:lnTo>
                <a:close/>
              </a:path>
              <a:path w="655320" h="230505">
                <a:moveTo>
                  <a:pt x="420604" y="253"/>
                </a:moveTo>
                <a:lnTo>
                  <a:pt x="399268" y="253"/>
                </a:lnTo>
                <a:lnTo>
                  <a:pt x="399268" y="140716"/>
                </a:lnTo>
                <a:lnTo>
                  <a:pt x="420604" y="140716"/>
                </a:lnTo>
                <a:lnTo>
                  <a:pt x="420604" y="253"/>
                </a:lnTo>
                <a:close/>
              </a:path>
              <a:path w="655320" h="230505">
                <a:moveTo>
                  <a:pt x="420604" y="153162"/>
                </a:moveTo>
                <a:lnTo>
                  <a:pt x="267188" y="153162"/>
                </a:lnTo>
                <a:lnTo>
                  <a:pt x="267188" y="170433"/>
                </a:lnTo>
                <a:lnTo>
                  <a:pt x="399268" y="170433"/>
                </a:lnTo>
                <a:lnTo>
                  <a:pt x="399268" y="229869"/>
                </a:lnTo>
                <a:lnTo>
                  <a:pt x="420604" y="229869"/>
                </a:lnTo>
                <a:lnTo>
                  <a:pt x="420604" y="153162"/>
                </a:lnTo>
                <a:close/>
              </a:path>
              <a:path w="655320" h="230505">
                <a:moveTo>
                  <a:pt x="347706" y="13715"/>
                </a:moveTo>
                <a:lnTo>
                  <a:pt x="243566" y="13715"/>
                </a:lnTo>
                <a:lnTo>
                  <a:pt x="243566" y="30988"/>
                </a:lnTo>
                <a:lnTo>
                  <a:pt x="327132" y="30988"/>
                </a:lnTo>
                <a:lnTo>
                  <a:pt x="327132" y="61214"/>
                </a:lnTo>
                <a:lnTo>
                  <a:pt x="244074" y="61214"/>
                </a:lnTo>
                <a:lnTo>
                  <a:pt x="244074" y="127762"/>
                </a:lnTo>
                <a:lnTo>
                  <a:pt x="262616" y="127762"/>
                </a:lnTo>
                <a:lnTo>
                  <a:pt x="292719" y="127504"/>
                </a:lnTo>
                <a:lnTo>
                  <a:pt x="320178" y="126460"/>
                </a:lnTo>
                <a:lnTo>
                  <a:pt x="346733" y="124225"/>
                </a:lnTo>
                <a:lnTo>
                  <a:pt x="374122" y="120395"/>
                </a:lnTo>
                <a:lnTo>
                  <a:pt x="373917" y="118872"/>
                </a:lnTo>
                <a:lnTo>
                  <a:pt x="264648" y="118872"/>
                </a:lnTo>
                <a:lnTo>
                  <a:pt x="264648" y="110490"/>
                </a:lnTo>
                <a:lnTo>
                  <a:pt x="262616" y="110490"/>
                </a:lnTo>
                <a:lnTo>
                  <a:pt x="264648" y="110470"/>
                </a:lnTo>
                <a:lnTo>
                  <a:pt x="264648" y="77469"/>
                </a:lnTo>
                <a:lnTo>
                  <a:pt x="347706" y="77469"/>
                </a:lnTo>
                <a:lnTo>
                  <a:pt x="347706" y="13715"/>
                </a:lnTo>
                <a:close/>
              </a:path>
              <a:path w="655320" h="230505">
                <a:moveTo>
                  <a:pt x="371836" y="103377"/>
                </a:moveTo>
                <a:lnTo>
                  <a:pt x="345090" y="106953"/>
                </a:lnTo>
                <a:lnTo>
                  <a:pt x="319035" y="109124"/>
                </a:lnTo>
                <a:lnTo>
                  <a:pt x="292076" y="110200"/>
                </a:lnTo>
                <a:lnTo>
                  <a:pt x="264648" y="110470"/>
                </a:lnTo>
                <a:lnTo>
                  <a:pt x="264648" y="118872"/>
                </a:lnTo>
                <a:lnTo>
                  <a:pt x="373917" y="118872"/>
                </a:lnTo>
                <a:lnTo>
                  <a:pt x="371836" y="103377"/>
                </a:lnTo>
                <a:close/>
              </a:path>
              <a:path w="655320" h="230505">
                <a:moveTo>
                  <a:pt x="264648" y="110470"/>
                </a:moveTo>
                <a:lnTo>
                  <a:pt x="262616" y="110490"/>
                </a:lnTo>
                <a:lnTo>
                  <a:pt x="264648" y="110490"/>
                </a:lnTo>
                <a:close/>
              </a:path>
              <a:path w="655320" h="230505">
                <a:moveTo>
                  <a:pt x="655026" y="0"/>
                </a:moveTo>
                <a:lnTo>
                  <a:pt x="634198" y="0"/>
                </a:lnTo>
                <a:lnTo>
                  <a:pt x="634198" y="230124"/>
                </a:lnTo>
                <a:lnTo>
                  <a:pt x="655026" y="230124"/>
                </a:lnTo>
                <a:lnTo>
                  <a:pt x="655026" y="104140"/>
                </a:lnTo>
                <a:lnTo>
                  <a:pt x="637246" y="104140"/>
                </a:lnTo>
                <a:lnTo>
                  <a:pt x="637246" y="86614"/>
                </a:lnTo>
                <a:lnTo>
                  <a:pt x="655026" y="86614"/>
                </a:lnTo>
                <a:lnTo>
                  <a:pt x="655026" y="0"/>
                </a:lnTo>
                <a:close/>
              </a:path>
              <a:path w="655320" h="230505">
                <a:moveTo>
                  <a:pt x="582636" y="21082"/>
                </a:moveTo>
                <a:lnTo>
                  <a:pt x="476464" y="21082"/>
                </a:lnTo>
                <a:lnTo>
                  <a:pt x="476464" y="175006"/>
                </a:lnTo>
                <a:lnTo>
                  <a:pt x="493990" y="175006"/>
                </a:lnTo>
                <a:lnTo>
                  <a:pt x="524129" y="174716"/>
                </a:lnTo>
                <a:lnTo>
                  <a:pt x="550314" y="173640"/>
                </a:lnTo>
                <a:lnTo>
                  <a:pt x="574500" y="171469"/>
                </a:lnTo>
                <a:lnTo>
                  <a:pt x="598638" y="167894"/>
                </a:lnTo>
                <a:lnTo>
                  <a:pt x="598130" y="163576"/>
                </a:lnTo>
                <a:lnTo>
                  <a:pt x="497292" y="163576"/>
                </a:lnTo>
                <a:lnTo>
                  <a:pt x="497292" y="157480"/>
                </a:lnTo>
                <a:lnTo>
                  <a:pt x="493990" y="157480"/>
                </a:lnTo>
                <a:lnTo>
                  <a:pt x="497292" y="157456"/>
                </a:lnTo>
                <a:lnTo>
                  <a:pt x="497292" y="102616"/>
                </a:lnTo>
                <a:lnTo>
                  <a:pt x="491958" y="102616"/>
                </a:lnTo>
                <a:lnTo>
                  <a:pt x="491958" y="85598"/>
                </a:lnTo>
                <a:lnTo>
                  <a:pt x="497292" y="85598"/>
                </a:lnTo>
                <a:lnTo>
                  <a:pt x="497292" y="38608"/>
                </a:lnTo>
                <a:lnTo>
                  <a:pt x="582636" y="38608"/>
                </a:lnTo>
                <a:lnTo>
                  <a:pt x="582636" y="21082"/>
                </a:lnTo>
                <a:close/>
              </a:path>
              <a:path w="655320" h="230505">
                <a:moveTo>
                  <a:pt x="596606" y="150622"/>
                </a:moveTo>
                <a:lnTo>
                  <a:pt x="573035" y="154265"/>
                </a:lnTo>
                <a:lnTo>
                  <a:pt x="549394" y="156337"/>
                </a:lnTo>
                <a:lnTo>
                  <a:pt x="523704" y="157265"/>
                </a:lnTo>
                <a:lnTo>
                  <a:pt x="497292" y="157456"/>
                </a:lnTo>
                <a:lnTo>
                  <a:pt x="497292" y="163576"/>
                </a:lnTo>
                <a:lnTo>
                  <a:pt x="598130" y="163576"/>
                </a:lnTo>
                <a:lnTo>
                  <a:pt x="596606" y="150622"/>
                </a:lnTo>
                <a:close/>
              </a:path>
              <a:path w="655320" h="230505">
                <a:moveTo>
                  <a:pt x="497292" y="157456"/>
                </a:moveTo>
                <a:lnTo>
                  <a:pt x="493990" y="157480"/>
                </a:lnTo>
                <a:lnTo>
                  <a:pt x="497292" y="157480"/>
                </a:lnTo>
                <a:close/>
              </a:path>
              <a:path w="655320" h="230505">
                <a:moveTo>
                  <a:pt x="634198" y="86614"/>
                </a:moveTo>
                <a:lnTo>
                  <a:pt x="586446" y="86614"/>
                </a:lnTo>
                <a:lnTo>
                  <a:pt x="586446" y="104140"/>
                </a:lnTo>
                <a:lnTo>
                  <a:pt x="634198" y="104140"/>
                </a:lnTo>
                <a:lnTo>
                  <a:pt x="634198" y="86614"/>
                </a:lnTo>
                <a:close/>
              </a:path>
              <a:path w="655320" h="230505">
                <a:moveTo>
                  <a:pt x="655026" y="86614"/>
                </a:moveTo>
                <a:lnTo>
                  <a:pt x="637246" y="86614"/>
                </a:lnTo>
                <a:lnTo>
                  <a:pt x="637246" y="104140"/>
                </a:lnTo>
                <a:lnTo>
                  <a:pt x="655026" y="104140"/>
                </a:lnTo>
                <a:lnTo>
                  <a:pt x="655026" y="86614"/>
                </a:lnTo>
                <a:close/>
              </a:path>
              <a:path w="655320" h="230505">
                <a:moveTo>
                  <a:pt x="497292" y="85598"/>
                </a:moveTo>
                <a:lnTo>
                  <a:pt x="491958" y="85598"/>
                </a:lnTo>
                <a:lnTo>
                  <a:pt x="491958" y="102616"/>
                </a:lnTo>
                <a:lnTo>
                  <a:pt x="497292" y="102616"/>
                </a:lnTo>
                <a:lnTo>
                  <a:pt x="497292" y="85598"/>
                </a:lnTo>
                <a:close/>
              </a:path>
              <a:path w="655320" h="230505">
                <a:moveTo>
                  <a:pt x="572730" y="85598"/>
                </a:moveTo>
                <a:lnTo>
                  <a:pt x="497292" y="85598"/>
                </a:lnTo>
                <a:lnTo>
                  <a:pt x="497292" y="102616"/>
                </a:lnTo>
                <a:lnTo>
                  <a:pt x="572730" y="102616"/>
                </a:lnTo>
                <a:lnTo>
                  <a:pt x="572730" y="85598"/>
                </a:lnTo>
                <a:close/>
              </a:path>
            </a:pathLst>
          </a:custGeom>
          <a:solidFill>
            <a:srgbClr val="1E665D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69136" y="705307"/>
            <a:ext cx="2322195" cy="368300"/>
          </a:xfrm>
          <a:custGeom>
            <a:avLst/>
            <a:gdLst/>
            <a:ahLst/>
            <a:cxnLst/>
            <a:rect l="l" t="t" r="r" b="b"/>
            <a:pathLst>
              <a:path w="2322195" h="368300">
                <a:moveTo>
                  <a:pt x="101193" y="32105"/>
                </a:moveTo>
                <a:lnTo>
                  <a:pt x="95097" y="32105"/>
                </a:lnTo>
                <a:lnTo>
                  <a:pt x="95097" y="97942"/>
                </a:lnTo>
                <a:lnTo>
                  <a:pt x="87725" y="148177"/>
                </a:lnTo>
                <a:lnTo>
                  <a:pt x="67513" y="195326"/>
                </a:lnTo>
                <a:lnTo>
                  <a:pt x="37318" y="234930"/>
                </a:lnTo>
                <a:lnTo>
                  <a:pt x="0" y="262534"/>
                </a:lnTo>
                <a:lnTo>
                  <a:pt x="20726" y="289356"/>
                </a:lnTo>
                <a:lnTo>
                  <a:pt x="53651" y="265392"/>
                </a:lnTo>
                <a:lnTo>
                  <a:pt x="81738" y="232044"/>
                </a:lnTo>
                <a:lnTo>
                  <a:pt x="103563" y="191537"/>
                </a:lnTo>
                <a:lnTo>
                  <a:pt x="112184" y="163830"/>
                </a:lnTo>
                <a:lnTo>
                  <a:pt x="106086" y="144480"/>
                </a:lnTo>
                <a:lnTo>
                  <a:pt x="101193" y="97942"/>
                </a:lnTo>
                <a:lnTo>
                  <a:pt x="101193" y="32105"/>
                </a:lnTo>
                <a:close/>
              </a:path>
              <a:path w="2322195" h="368300">
                <a:moveTo>
                  <a:pt x="128422" y="32105"/>
                </a:moveTo>
                <a:lnTo>
                  <a:pt x="122732" y="32105"/>
                </a:lnTo>
                <a:lnTo>
                  <a:pt x="122732" y="97942"/>
                </a:lnTo>
                <a:lnTo>
                  <a:pt x="117703" y="146095"/>
                </a:lnTo>
                <a:lnTo>
                  <a:pt x="119855" y="188169"/>
                </a:lnTo>
                <a:lnTo>
                  <a:pt x="141134" y="227041"/>
                </a:lnTo>
                <a:lnTo>
                  <a:pt x="168558" y="259123"/>
                </a:lnTo>
                <a:lnTo>
                  <a:pt x="200761" y="282448"/>
                </a:lnTo>
                <a:lnTo>
                  <a:pt x="221488" y="255625"/>
                </a:lnTo>
                <a:lnTo>
                  <a:pt x="185000" y="229101"/>
                </a:lnTo>
                <a:lnTo>
                  <a:pt x="155448" y="191261"/>
                </a:lnTo>
                <a:lnTo>
                  <a:pt x="135648" y="146183"/>
                </a:lnTo>
                <a:lnTo>
                  <a:pt x="128422" y="97942"/>
                </a:lnTo>
                <a:lnTo>
                  <a:pt x="128422" y="32105"/>
                </a:lnTo>
                <a:close/>
              </a:path>
              <a:path w="2322195" h="368300">
                <a:moveTo>
                  <a:pt x="122732" y="32105"/>
                </a:moveTo>
                <a:lnTo>
                  <a:pt x="101193" y="32105"/>
                </a:lnTo>
                <a:lnTo>
                  <a:pt x="101193" y="97942"/>
                </a:lnTo>
                <a:lnTo>
                  <a:pt x="106086" y="144480"/>
                </a:lnTo>
                <a:lnTo>
                  <a:pt x="112184" y="163830"/>
                </a:lnTo>
                <a:lnTo>
                  <a:pt x="117703" y="146095"/>
                </a:lnTo>
                <a:lnTo>
                  <a:pt x="122732" y="97942"/>
                </a:lnTo>
                <a:lnTo>
                  <a:pt x="122732" y="32105"/>
                </a:lnTo>
                <a:close/>
              </a:path>
              <a:path w="2322195" h="368300">
                <a:moveTo>
                  <a:pt x="287731" y="406"/>
                </a:moveTo>
                <a:lnTo>
                  <a:pt x="253593" y="406"/>
                </a:lnTo>
                <a:lnTo>
                  <a:pt x="253593" y="367791"/>
                </a:lnTo>
                <a:lnTo>
                  <a:pt x="287731" y="367791"/>
                </a:lnTo>
                <a:lnTo>
                  <a:pt x="287731" y="177596"/>
                </a:lnTo>
                <a:lnTo>
                  <a:pt x="279603" y="177596"/>
                </a:lnTo>
                <a:lnTo>
                  <a:pt x="279603" y="149148"/>
                </a:lnTo>
                <a:lnTo>
                  <a:pt x="287731" y="149148"/>
                </a:lnTo>
                <a:lnTo>
                  <a:pt x="287731" y="406"/>
                </a:lnTo>
                <a:close/>
              </a:path>
              <a:path w="2322195" h="368300">
                <a:moveTo>
                  <a:pt x="287731" y="149148"/>
                </a:moveTo>
                <a:lnTo>
                  <a:pt x="279603" y="149148"/>
                </a:lnTo>
                <a:lnTo>
                  <a:pt x="279603" y="177596"/>
                </a:lnTo>
                <a:lnTo>
                  <a:pt x="287731" y="177596"/>
                </a:lnTo>
                <a:lnTo>
                  <a:pt x="287731" y="149148"/>
                </a:lnTo>
                <a:close/>
              </a:path>
              <a:path w="2322195" h="368300">
                <a:moveTo>
                  <a:pt x="347878" y="149148"/>
                </a:moveTo>
                <a:lnTo>
                  <a:pt x="287731" y="149148"/>
                </a:lnTo>
                <a:lnTo>
                  <a:pt x="287731" y="177596"/>
                </a:lnTo>
                <a:lnTo>
                  <a:pt x="347878" y="177596"/>
                </a:lnTo>
                <a:lnTo>
                  <a:pt x="347878" y="149148"/>
                </a:lnTo>
                <a:close/>
              </a:path>
              <a:path w="2322195" h="368300">
                <a:moveTo>
                  <a:pt x="679469" y="0"/>
                </a:moveTo>
                <a:lnTo>
                  <a:pt x="645737" y="0"/>
                </a:lnTo>
                <a:lnTo>
                  <a:pt x="645737" y="368198"/>
                </a:lnTo>
                <a:lnTo>
                  <a:pt x="679469" y="368198"/>
                </a:lnTo>
                <a:lnTo>
                  <a:pt x="679469" y="0"/>
                </a:lnTo>
                <a:close/>
              </a:path>
              <a:path w="2322195" h="368300">
                <a:moveTo>
                  <a:pt x="485616" y="28447"/>
                </a:moveTo>
                <a:lnTo>
                  <a:pt x="448271" y="37477"/>
                </a:lnTo>
                <a:lnTo>
                  <a:pt x="418814" y="63195"/>
                </a:lnTo>
                <a:lnTo>
                  <a:pt x="399491" y="103543"/>
                </a:lnTo>
                <a:lnTo>
                  <a:pt x="392550" y="156463"/>
                </a:lnTo>
                <a:lnTo>
                  <a:pt x="399491" y="209619"/>
                </a:lnTo>
                <a:lnTo>
                  <a:pt x="418814" y="250088"/>
                </a:lnTo>
                <a:lnTo>
                  <a:pt x="448271" y="275850"/>
                </a:lnTo>
                <a:lnTo>
                  <a:pt x="485616" y="284886"/>
                </a:lnTo>
                <a:lnTo>
                  <a:pt x="523195" y="275850"/>
                </a:lnTo>
                <a:lnTo>
                  <a:pt x="546882" y="255219"/>
                </a:lnTo>
                <a:lnTo>
                  <a:pt x="485616" y="255219"/>
                </a:lnTo>
                <a:lnTo>
                  <a:pt x="461003" y="248189"/>
                </a:lnTo>
                <a:lnTo>
                  <a:pt x="441725" y="228244"/>
                </a:lnTo>
                <a:lnTo>
                  <a:pt x="429152" y="197097"/>
                </a:lnTo>
                <a:lnTo>
                  <a:pt x="424656" y="156463"/>
                </a:lnTo>
                <a:lnTo>
                  <a:pt x="429152" y="116192"/>
                </a:lnTo>
                <a:lnTo>
                  <a:pt x="441725" y="85445"/>
                </a:lnTo>
                <a:lnTo>
                  <a:pt x="461003" y="65824"/>
                </a:lnTo>
                <a:lnTo>
                  <a:pt x="485616" y="58927"/>
                </a:lnTo>
                <a:lnTo>
                  <a:pt x="547866" y="58927"/>
                </a:lnTo>
                <a:lnTo>
                  <a:pt x="523195" y="37477"/>
                </a:lnTo>
                <a:lnTo>
                  <a:pt x="485616" y="28447"/>
                </a:lnTo>
                <a:close/>
              </a:path>
              <a:path w="2322195" h="368300">
                <a:moveTo>
                  <a:pt x="547866" y="58927"/>
                </a:moveTo>
                <a:lnTo>
                  <a:pt x="485616" y="58927"/>
                </a:lnTo>
                <a:lnTo>
                  <a:pt x="510400" y="65824"/>
                </a:lnTo>
                <a:lnTo>
                  <a:pt x="529659" y="85445"/>
                </a:lnTo>
                <a:lnTo>
                  <a:pt x="542137" y="116192"/>
                </a:lnTo>
                <a:lnTo>
                  <a:pt x="546576" y="156463"/>
                </a:lnTo>
                <a:lnTo>
                  <a:pt x="542137" y="197097"/>
                </a:lnTo>
                <a:lnTo>
                  <a:pt x="529659" y="228244"/>
                </a:lnTo>
                <a:lnTo>
                  <a:pt x="510400" y="248189"/>
                </a:lnTo>
                <a:lnTo>
                  <a:pt x="485616" y="255219"/>
                </a:lnTo>
                <a:lnTo>
                  <a:pt x="546882" y="255219"/>
                </a:lnTo>
                <a:lnTo>
                  <a:pt x="552773" y="250088"/>
                </a:lnTo>
                <a:lnTo>
                  <a:pt x="572141" y="209619"/>
                </a:lnTo>
                <a:lnTo>
                  <a:pt x="579088" y="156463"/>
                </a:lnTo>
                <a:lnTo>
                  <a:pt x="572141" y="103543"/>
                </a:lnTo>
                <a:lnTo>
                  <a:pt x="552773" y="63195"/>
                </a:lnTo>
                <a:lnTo>
                  <a:pt x="547866" y="58927"/>
                </a:lnTo>
                <a:close/>
              </a:path>
              <a:path w="2322195" h="368300">
                <a:moveTo>
                  <a:pt x="1043978" y="31699"/>
                </a:moveTo>
                <a:lnTo>
                  <a:pt x="795667" y="31699"/>
                </a:lnTo>
                <a:lnTo>
                  <a:pt x="795667" y="225551"/>
                </a:lnTo>
                <a:lnTo>
                  <a:pt x="1048042" y="225551"/>
                </a:lnTo>
                <a:lnTo>
                  <a:pt x="1048042" y="206857"/>
                </a:lnTo>
                <a:lnTo>
                  <a:pt x="829805" y="206857"/>
                </a:lnTo>
                <a:lnTo>
                  <a:pt x="829805" y="140614"/>
                </a:lnTo>
                <a:lnTo>
                  <a:pt x="818832" y="140614"/>
                </a:lnTo>
                <a:lnTo>
                  <a:pt x="818832" y="113791"/>
                </a:lnTo>
                <a:lnTo>
                  <a:pt x="829805" y="113791"/>
                </a:lnTo>
                <a:lnTo>
                  <a:pt x="829805" y="59334"/>
                </a:lnTo>
                <a:lnTo>
                  <a:pt x="1043978" y="59334"/>
                </a:lnTo>
                <a:lnTo>
                  <a:pt x="1043978" y="31699"/>
                </a:lnTo>
                <a:close/>
              </a:path>
              <a:path w="2322195" h="368300">
                <a:moveTo>
                  <a:pt x="1048042" y="198323"/>
                </a:moveTo>
                <a:lnTo>
                  <a:pt x="829805" y="198323"/>
                </a:lnTo>
                <a:lnTo>
                  <a:pt x="829805" y="206857"/>
                </a:lnTo>
                <a:lnTo>
                  <a:pt x="1048042" y="206857"/>
                </a:lnTo>
                <a:lnTo>
                  <a:pt x="1048042" y="198323"/>
                </a:lnTo>
                <a:close/>
              </a:path>
              <a:path w="2322195" h="368300">
                <a:moveTo>
                  <a:pt x="829805" y="113791"/>
                </a:moveTo>
                <a:lnTo>
                  <a:pt x="818832" y="113791"/>
                </a:lnTo>
                <a:lnTo>
                  <a:pt x="818832" y="140614"/>
                </a:lnTo>
                <a:lnTo>
                  <a:pt x="829805" y="140614"/>
                </a:lnTo>
                <a:lnTo>
                  <a:pt x="829805" y="113791"/>
                </a:lnTo>
                <a:close/>
              </a:path>
              <a:path w="2322195" h="368300">
                <a:moveTo>
                  <a:pt x="1036256" y="113791"/>
                </a:moveTo>
                <a:lnTo>
                  <a:pt x="829805" y="113791"/>
                </a:lnTo>
                <a:lnTo>
                  <a:pt x="829805" y="140614"/>
                </a:lnTo>
                <a:lnTo>
                  <a:pt x="1036256" y="140614"/>
                </a:lnTo>
                <a:lnTo>
                  <a:pt x="1036256" y="113791"/>
                </a:lnTo>
                <a:close/>
              </a:path>
              <a:path w="2322195" h="368300">
                <a:moveTo>
                  <a:pt x="1085837" y="292608"/>
                </a:moveTo>
                <a:lnTo>
                  <a:pt x="752995" y="292608"/>
                </a:lnTo>
                <a:lnTo>
                  <a:pt x="752995" y="320649"/>
                </a:lnTo>
                <a:lnTo>
                  <a:pt x="1085837" y="320649"/>
                </a:lnTo>
                <a:lnTo>
                  <a:pt x="1085837" y="292608"/>
                </a:lnTo>
                <a:close/>
              </a:path>
              <a:path w="2322195" h="368300">
                <a:moveTo>
                  <a:pt x="1423219" y="200355"/>
                </a:moveTo>
                <a:lnTo>
                  <a:pt x="1389487" y="200355"/>
                </a:lnTo>
                <a:lnTo>
                  <a:pt x="1389487" y="368198"/>
                </a:lnTo>
                <a:lnTo>
                  <a:pt x="1423219" y="368198"/>
                </a:lnTo>
                <a:lnTo>
                  <a:pt x="1423219" y="200355"/>
                </a:lnTo>
                <a:close/>
              </a:path>
              <a:path w="2322195" h="368300">
                <a:moveTo>
                  <a:pt x="1484721" y="182067"/>
                </a:moveTo>
                <a:lnTo>
                  <a:pt x="1241151" y="182067"/>
                </a:lnTo>
                <a:lnTo>
                  <a:pt x="1241151" y="209702"/>
                </a:lnTo>
                <a:lnTo>
                  <a:pt x="1389487" y="209702"/>
                </a:lnTo>
                <a:lnTo>
                  <a:pt x="1389487" y="200355"/>
                </a:lnTo>
                <a:lnTo>
                  <a:pt x="1573180" y="200355"/>
                </a:lnTo>
                <a:lnTo>
                  <a:pt x="1573180" y="199542"/>
                </a:lnTo>
                <a:lnTo>
                  <a:pt x="1515471" y="199542"/>
                </a:lnTo>
                <a:lnTo>
                  <a:pt x="1482147" y="195071"/>
                </a:lnTo>
                <a:lnTo>
                  <a:pt x="1484721" y="182067"/>
                </a:lnTo>
                <a:close/>
              </a:path>
              <a:path w="2322195" h="368300">
                <a:moveTo>
                  <a:pt x="1573180" y="200355"/>
                </a:moveTo>
                <a:lnTo>
                  <a:pt x="1423219" y="200355"/>
                </a:lnTo>
                <a:lnTo>
                  <a:pt x="1423219" y="209702"/>
                </a:lnTo>
                <a:lnTo>
                  <a:pt x="1573180" y="209702"/>
                </a:lnTo>
                <a:lnTo>
                  <a:pt x="1573180" y="200355"/>
                </a:lnTo>
                <a:close/>
              </a:path>
              <a:path w="2322195" h="368300">
                <a:moveTo>
                  <a:pt x="1512220" y="24383"/>
                </a:moveTo>
                <a:lnTo>
                  <a:pt x="1496371" y="24383"/>
                </a:lnTo>
                <a:lnTo>
                  <a:pt x="1496371" y="56083"/>
                </a:lnTo>
                <a:lnTo>
                  <a:pt x="1496148" y="85058"/>
                </a:lnTo>
                <a:lnTo>
                  <a:pt x="1494593" y="117195"/>
                </a:lnTo>
                <a:lnTo>
                  <a:pt x="1490370" y="153523"/>
                </a:lnTo>
                <a:lnTo>
                  <a:pt x="1482147" y="195071"/>
                </a:lnTo>
                <a:lnTo>
                  <a:pt x="1515471" y="199542"/>
                </a:lnTo>
                <a:lnTo>
                  <a:pt x="1523460" y="156267"/>
                </a:lnTo>
                <a:lnTo>
                  <a:pt x="1527562" y="118821"/>
                </a:lnTo>
                <a:lnTo>
                  <a:pt x="1529073" y="85871"/>
                </a:lnTo>
                <a:lnTo>
                  <a:pt x="1529289" y="56083"/>
                </a:lnTo>
                <a:lnTo>
                  <a:pt x="1529289" y="51612"/>
                </a:lnTo>
                <a:lnTo>
                  <a:pt x="1512220" y="51612"/>
                </a:lnTo>
                <a:lnTo>
                  <a:pt x="1512220" y="24383"/>
                </a:lnTo>
                <a:close/>
              </a:path>
              <a:path w="2322195" h="368300">
                <a:moveTo>
                  <a:pt x="1573180" y="182067"/>
                </a:moveTo>
                <a:lnTo>
                  <a:pt x="1518697" y="182067"/>
                </a:lnTo>
                <a:lnTo>
                  <a:pt x="1515471" y="199542"/>
                </a:lnTo>
                <a:lnTo>
                  <a:pt x="1573180" y="199542"/>
                </a:lnTo>
                <a:lnTo>
                  <a:pt x="1573180" y="182067"/>
                </a:lnTo>
                <a:close/>
              </a:path>
              <a:path w="2322195" h="368300">
                <a:moveTo>
                  <a:pt x="1496371" y="24383"/>
                </a:moveTo>
                <a:lnTo>
                  <a:pt x="1282604" y="24383"/>
                </a:lnTo>
                <a:lnTo>
                  <a:pt x="1282604" y="51612"/>
                </a:lnTo>
                <a:lnTo>
                  <a:pt x="1496371" y="51612"/>
                </a:lnTo>
                <a:lnTo>
                  <a:pt x="1496371" y="24383"/>
                </a:lnTo>
                <a:close/>
              </a:path>
              <a:path w="2322195" h="368300">
                <a:moveTo>
                  <a:pt x="1529289" y="24383"/>
                </a:moveTo>
                <a:lnTo>
                  <a:pt x="1512220" y="24383"/>
                </a:lnTo>
                <a:lnTo>
                  <a:pt x="1512220" y="51612"/>
                </a:lnTo>
                <a:lnTo>
                  <a:pt x="1529289" y="51612"/>
                </a:lnTo>
                <a:lnTo>
                  <a:pt x="1529289" y="24383"/>
                </a:lnTo>
                <a:close/>
              </a:path>
              <a:path w="2322195" h="368300">
                <a:moveTo>
                  <a:pt x="1764563" y="292608"/>
                </a:moveTo>
                <a:lnTo>
                  <a:pt x="1615008" y="292608"/>
                </a:lnTo>
                <a:lnTo>
                  <a:pt x="1615008" y="320649"/>
                </a:lnTo>
                <a:lnTo>
                  <a:pt x="1947849" y="320649"/>
                </a:lnTo>
                <a:lnTo>
                  <a:pt x="1947849" y="301955"/>
                </a:lnTo>
                <a:lnTo>
                  <a:pt x="1764563" y="301955"/>
                </a:lnTo>
                <a:lnTo>
                  <a:pt x="1764563" y="292608"/>
                </a:lnTo>
                <a:close/>
              </a:path>
              <a:path w="2322195" h="368300">
                <a:moveTo>
                  <a:pt x="1797888" y="203606"/>
                </a:moveTo>
                <a:lnTo>
                  <a:pt x="1764563" y="203606"/>
                </a:lnTo>
                <a:lnTo>
                  <a:pt x="1764563" y="301955"/>
                </a:lnTo>
                <a:lnTo>
                  <a:pt x="1797888" y="301955"/>
                </a:lnTo>
                <a:lnTo>
                  <a:pt x="1797888" y="203606"/>
                </a:lnTo>
                <a:close/>
              </a:path>
              <a:path w="2322195" h="368300">
                <a:moveTo>
                  <a:pt x="1947849" y="292608"/>
                </a:moveTo>
                <a:lnTo>
                  <a:pt x="1797888" y="292608"/>
                </a:lnTo>
                <a:lnTo>
                  <a:pt x="1797888" y="301955"/>
                </a:lnTo>
                <a:lnTo>
                  <a:pt x="1947849" y="301955"/>
                </a:lnTo>
                <a:lnTo>
                  <a:pt x="1947849" y="292608"/>
                </a:lnTo>
                <a:close/>
              </a:path>
              <a:path w="2322195" h="368300">
                <a:moveTo>
                  <a:pt x="1769846" y="46735"/>
                </a:moveTo>
                <a:lnTo>
                  <a:pt x="1763750" y="46735"/>
                </a:lnTo>
                <a:lnTo>
                  <a:pt x="1763750" y="69494"/>
                </a:lnTo>
                <a:lnTo>
                  <a:pt x="1751901" y="111321"/>
                </a:lnTo>
                <a:lnTo>
                  <a:pt x="1721078" y="147472"/>
                </a:lnTo>
                <a:lnTo>
                  <a:pt x="1678368" y="174707"/>
                </a:lnTo>
                <a:lnTo>
                  <a:pt x="1630857" y="189788"/>
                </a:lnTo>
                <a:lnTo>
                  <a:pt x="1644675" y="216611"/>
                </a:lnTo>
                <a:lnTo>
                  <a:pt x="1687796" y="202754"/>
                </a:lnTo>
                <a:lnTo>
                  <a:pt x="1727854" y="179983"/>
                </a:lnTo>
                <a:lnTo>
                  <a:pt x="1761104" y="149428"/>
                </a:lnTo>
                <a:lnTo>
                  <a:pt x="1781094" y="116658"/>
                </a:lnTo>
                <a:lnTo>
                  <a:pt x="1778296" y="112133"/>
                </a:lnTo>
                <a:lnTo>
                  <a:pt x="1769846" y="69494"/>
                </a:lnTo>
                <a:lnTo>
                  <a:pt x="1769846" y="46735"/>
                </a:lnTo>
                <a:close/>
              </a:path>
              <a:path w="2322195" h="368300">
                <a:moveTo>
                  <a:pt x="1798294" y="46735"/>
                </a:moveTo>
                <a:lnTo>
                  <a:pt x="1792198" y="46735"/>
                </a:lnTo>
                <a:lnTo>
                  <a:pt x="1792198" y="69494"/>
                </a:lnTo>
                <a:lnTo>
                  <a:pt x="1783800" y="112221"/>
                </a:lnTo>
                <a:lnTo>
                  <a:pt x="1801162" y="149116"/>
                </a:lnTo>
                <a:lnTo>
                  <a:pt x="1834717" y="179368"/>
                </a:lnTo>
                <a:lnTo>
                  <a:pt x="1875237" y="201818"/>
                </a:lnTo>
                <a:lnTo>
                  <a:pt x="1918995" y="215391"/>
                </a:lnTo>
                <a:lnTo>
                  <a:pt x="1932406" y="188569"/>
                </a:lnTo>
                <a:lnTo>
                  <a:pt x="1884362" y="173678"/>
                </a:lnTo>
                <a:lnTo>
                  <a:pt x="1841271" y="146862"/>
                </a:lnTo>
                <a:lnTo>
                  <a:pt x="1810219" y="111131"/>
                </a:lnTo>
                <a:lnTo>
                  <a:pt x="1798294" y="69494"/>
                </a:lnTo>
                <a:lnTo>
                  <a:pt x="1798294" y="46735"/>
                </a:lnTo>
                <a:close/>
              </a:path>
              <a:path w="2322195" h="368300">
                <a:moveTo>
                  <a:pt x="1792198" y="46735"/>
                </a:moveTo>
                <a:lnTo>
                  <a:pt x="1769846" y="46735"/>
                </a:lnTo>
                <a:lnTo>
                  <a:pt x="1769846" y="69494"/>
                </a:lnTo>
                <a:lnTo>
                  <a:pt x="1778296" y="112133"/>
                </a:lnTo>
                <a:lnTo>
                  <a:pt x="1781094" y="116658"/>
                </a:lnTo>
                <a:lnTo>
                  <a:pt x="1783800" y="112221"/>
                </a:lnTo>
                <a:lnTo>
                  <a:pt x="1792198" y="69494"/>
                </a:lnTo>
                <a:lnTo>
                  <a:pt x="1792198" y="46735"/>
                </a:lnTo>
                <a:close/>
              </a:path>
              <a:path w="2322195" h="368300">
                <a:moveTo>
                  <a:pt x="1919808" y="33731"/>
                </a:moveTo>
                <a:lnTo>
                  <a:pt x="1642237" y="33731"/>
                </a:lnTo>
                <a:lnTo>
                  <a:pt x="1642237" y="61366"/>
                </a:lnTo>
                <a:lnTo>
                  <a:pt x="1763750" y="61366"/>
                </a:lnTo>
                <a:lnTo>
                  <a:pt x="1763750" y="46735"/>
                </a:lnTo>
                <a:lnTo>
                  <a:pt x="1919808" y="46735"/>
                </a:lnTo>
                <a:lnTo>
                  <a:pt x="1919808" y="33731"/>
                </a:lnTo>
                <a:close/>
              </a:path>
              <a:path w="2322195" h="368300">
                <a:moveTo>
                  <a:pt x="1919808" y="46735"/>
                </a:moveTo>
                <a:lnTo>
                  <a:pt x="1798294" y="46735"/>
                </a:lnTo>
                <a:lnTo>
                  <a:pt x="1798294" y="61366"/>
                </a:lnTo>
                <a:lnTo>
                  <a:pt x="1919808" y="61366"/>
                </a:lnTo>
                <a:lnTo>
                  <a:pt x="1919808" y="46735"/>
                </a:lnTo>
                <a:close/>
              </a:path>
              <a:path w="2322195" h="368300">
                <a:moveTo>
                  <a:pt x="2137606" y="293420"/>
                </a:moveTo>
                <a:lnTo>
                  <a:pt x="1988864" y="293420"/>
                </a:lnTo>
                <a:lnTo>
                  <a:pt x="1988864" y="321868"/>
                </a:lnTo>
                <a:lnTo>
                  <a:pt x="2321706" y="321868"/>
                </a:lnTo>
                <a:lnTo>
                  <a:pt x="2321706" y="304799"/>
                </a:lnTo>
                <a:lnTo>
                  <a:pt x="2137606" y="304799"/>
                </a:lnTo>
                <a:lnTo>
                  <a:pt x="2137606" y="293420"/>
                </a:lnTo>
                <a:close/>
              </a:path>
              <a:path w="2322195" h="368300">
                <a:moveTo>
                  <a:pt x="2171338" y="183692"/>
                </a:moveTo>
                <a:lnTo>
                  <a:pt x="2137606" y="183692"/>
                </a:lnTo>
                <a:lnTo>
                  <a:pt x="2137606" y="304799"/>
                </a:lnTo>
                <a:lnTo>
                  <a:pt x="2171338" y="304799"/>
                </a:lnTo>
                <a:lnTo>
                  <a:pt x="2171338" y="183692"/>
                </a:lnTo>
                <a:close/>
              </a:path>
              <a:path w="2322195" h="368300">
                <a:moveTo>
                  <a:pt x="2321706" y="293420"/>
                </a:moveTo>
                <a:lnTo>
                  <a:pt x="2171338" y="293420"/>
                </a:lnTo>
                <a:lnTo>
                  <a:pt x="2171338" y="304799"/>
                </a:lnTo>
                <a:lnTo>
                  <a:pt x="2321706" y="304799"/>
                </a:lnTo>
                <a:lnTo>
                  <a:pt x="2321706" y="293420"/>
                </a:lnTo>
                <a:close/>
              </a:path>
              <a:path w="2322195" h="368300">
                <a:moveTo>
                  <a:pt x="2279440" y="29667"/>
                </a:moveTo>
                <a:lnTo>
                  <a:pt x="2030723" y="29667"/>
                </a:lnTo>
                <a:lnTo>
                  <a:pt x="2030723" y="199542"/>
                </a:lnTo>
                <a:lnTo>
                  <a:pt x="2137606" y="199542"/>
                </a:lnTo>
                <a:lnTo>
                  <a:pt x="2137606" y="184099"/>
                </a:lnTo>
                <a:lnTo>
                  <a:pt x="2064454" y="184099"/>
                </a:lnTo>
                <a:lnTo>
                  <a:pt x="2064454" y="57302"/>
                </a:lnTo>
                <a:lnTo>
                  <a:pt x="2279440" y="57302"/>
                </a:lnTo>
                <a:lnTo>
                  <a:pt x="2279440" y="29667"/>
                </a:lnTo>
                <a:close/>
              </a:path>
              <a:path w="2322195" h="368300">
                <a:moveTo>
                  <a:pt x="2283098" y="183692"/>
                </a:moveTo>
                <a:lnTo>
                  <a:pt x="2171338" y="183692"/>
                </a:lnTo>
                <a:lnTo>
                  <a:pt x="2171338" y="199542"/>
                </a:lnTo>
                <a:lnTo>
                  <a:pt x="2283098" y="199542"/>
                </a:lnTo>
                <a:lnTo>
                  <a:pt x="2283098" y="183692"/>
                </a:lnTo>
                <a:close/>
              </a:path>
              <a:path w="2322195" h="368300">
                <a:moveTo>
                  <a:pt x="2283098" y="171907"/>
                </a:moveTo>
                <a:lnTo>
                  <a:pt x="2064454" y="171907"/>
                </a:lnTo>
                <a:lnTo>
                  <a:pt x="2064454" y="184099"/>
                </a:lnTo>
                <a:lnTo>
                  <a:pt x="2137606" y="184099"/>
                </a:lnTo>
                <a:lnTo>
                  <a:pt x="2137606" y="183692"/>
                </a:lnTo>
                <a:lnTo>
                  <a:pt x="2283098" y="183692"/>
                </a:lnTo>
                <a:lnTo>
                  <a:pt x="2283098" y="1719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62482" y="425132"/>
            <a:ext cx="2629698" cy="174117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971800" y="7048500"/>
            <a:ext cx="7340600" cy="2006600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558800" y="0"/>
            <a:ext cx="355600" cy="1041400"/>
          </a:xfrm>
          <a:custGeom>
            <a:avLst/>
            <a:gdLst/>
            <a:ahLst/>
            <a:cxnLst/>
            <a:rect l="l" t="t" r="r" b="b"/>
            <a:pathLst>
              <a:path w="355600" h="1041400">
                <a:moveTo>
                  <a:pt x="355600" y="0"/>
                </a:moveTo>
                <a:lnTo>
                  <a:pt x="0" y="0"/>
                </a:lnTo>
                <a:lnTo>
                  <a:pt x="0" y="1041400"/>
                </a:lnTo>
                <a:lnTo>
                  <a:pt x="355600" y="1041400"/>
                </a:lnTo>
                <a:lnTo>
                  <a:pt x="355600" y="0"/>
                </a:lnTo>
                <a:close/>
              </a:path>
            </a:pathLst>
          </a:custGeom>
          <a:solidFill>
            <a:srgbClr val="EDF8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587500" y="3683000"/>
            <a:ext cx="2133600" cy="1168400"/>
          </a:xfrm>
          <a:custGeom>
            <a:avLst/>
            <a:gdLst/>
            <a:ahLst/>
            <a:cxnLst/>
            <a:rect l="l" t="t" r="r" b="b"/>
            <a:pathLst>
              <a:path w="2133600" h="1168400">
                <a:moveTo>
                  <a:pt x="584200" y="0"/>
                </a:moveTo>
                <a:lnTo>
                  <a:pt x="536286" y="1936"/>
                </a:lnTo>
                <a:lnTo>
                  <a:pt x="489439" y="7646"/>
                </a:lnTo>
                <a:lnTo>
                  <a:pt x="443810" y="16978"/>
                </a:lnTo>
                <a:lnTo>
                  <a:pt x="399547" y="29782"/>
                </a:lnTo>
                <a:lnTo>
                  <a:pt x="356803" y="45909"/>
                </a:lnTo>
                <a:lnTo>
                  <a:pt x="315726" y="65207"/>
                </a:lnTo>
                <a:lnTo>
                  <a:pt x="276468" y="87526"/>
                </a:lnTo>
                <a:lnTo>
                  <a:pt x="239179" y="112716"/>
                </a:lnTo>
                <a:lnTo>
                  <a:pt x="204008" y="140627"/>
                </a:lnTo>
                <a:lnTo>
                  <a:pt x="171108" y="171108"/>
                </a:lnTo>
                <a:lnTo>
                  <a:pt x="140627" y="204008"/>
                </a:lnTo>
                <a:lnTo>
                  <a:pt x="112716" y="239179"/>
                </a:lnTo>
                <a:lnTo>
                  <a:pt x="87526" y="276468"/>
                </a:lnTo>
                <a:lnTo>
                  <a:pt x="65207" y="315726"/>
                </a:lnTo>
                <a:lnTo>
                  <a:pt x="45909" y="356803"/>
                </a:lnTo>
                <a:lnTo>
                  <a:pt x="29782" y="399547"/>
                </a:lnTo>
                <a:lnTo>
                  <a:pt x="16978" y="443810"/>
                </a:lnTo>
                <a:lnTo>
                  <a:pt x="7646" y="489439"/>
                </a:lnTo>
                <a:lnTo>
                  <a:pt x="1936" y="536286"/>
                </a:lnTo>
                <a:lnTo>
                  <a:pt x="0" y="584200"/>
                </a:lnTo>
                <a:lnTo>
                  <a:pt x="1936" y="632113"/>
                </a:lnTo>
                <a:lnTo>
                  <a:pt x="7646" y="678960"/>
                </a:lnTo>
                <a:lnTo>
                  <a:pt x="16978" y="724589"/>
                </a:lnTo>
                <a:lnTo>
                  <a:pt x="29782" y="768852"/>
                </a:lnTo>
                <a:lnTo>
                  <a:pt x="45909" y="811596"/>
                </a:lnTo>
                <a:lnTo>
                  <a:pt x="65207" y="852673"/>
                </a:lnTo>
                <a:lnTo>
                  <a:pt x="87526" y="891931"/>
                </a:lnTo>
                <a:lnTo>
                  <a:pt x="112716" y="929220"/>
                </a:lnTo>
                <a:lnTo>
                  <a:pt x="140627" y="964391"/>
                </a:lnTo>
                <a:lnTo>
                  <a:pt x="171108" y="997291"/>
                </a:lnTo>
                <a:lnTo>
                  <a:pt x="204008" y="1027772"/>
                </a:lnTo>
                <a:lnTo>
                  <a:pt x="239179" y="1055683"/>
                </a:lnTo>
                <a:lnTo>
                  <a:pt x="276468" y="1080873"/>
                </a:lnTo>
                <a:lnTo>
                  <a:pt x="315726" y="1103192"/>
                </a:lnTo>
                <a:lnTo>
                  <a:pt x="356803" y="1122490"/>
                </a:lnTo>
                <a:lnTo>
                  <a:pt x="399547" y="1138617"/>
                </a:lnTo>
                <a:lnTo>
                  <a:pt x="443810" y="1151421"/>
                </a:lnTo>
                <a:lnTo>
                  <a:pt x="489439" y="1160753"/>
                </a:lnTo>
                <a:lnTo>
                  <a:pt x="536286" y="1166463"/>
                </a:lnTo>
                <a:lnTo>
                  <a:pt x="584200" y="1168400"/>
                </a:lnTo>
                <a:lnTo>
                  <a:pt x="584200" y="1155700"/>
                </a:lnTo>
                <a:lnTo>
                  <a:pt x="537328" y="1153805"/>
                </a:lnTo>
                <a:lnTo>
                  <a:pt x="491499" y="1148220"/>
                </a:lnTo>
                <a:lnTo>
                  <a:pt x="446861" y="1139090"/>
                </a:lnTo>
                <a:lnTo>
                  <a:pt x="403561" y="1126564"/>
                </a:lnTo>
                <a:lnTo>
                  <a:pt x="361746" y="1110788"/>
                </a:lnTo>
                <a:lnTo>
                  <a:pt x="321562" y="1091910"/>
                </a:lnTo>
                <a:lnTo>
                  <a:pt x="283158" y="1070076"/>
                </a:lnTo>
                <a:lnTo>
                  <a:pt x="246679" y="1045433"/>
                </a:lnTo>
                <a:lnTo>
                  <a:pt x="212273" y="1018129"/>
                </a:lnTo>
                <a:lnTo>
                  <a:pt x="180088" y="988311"/>
                </a:lnTo>
                <a:lnTo>
                  <a:pt x="150270" y="956126"/>
                </a:lnTo>
                <a:lnTo>
                  <a:pt x="122966" y="921720"/>
                </a:lnTo>
                <a:lnTo>
                  <a:pt x="98323" y="885241"/>
                </a:lnTo>
                <a:lnTo>
                  <a:pt x="76489" y="846837"/>
                </a:lnTo>
                <a:lnTo>
                  <a:pt x="57611" y="806653"/>
                </a:lnTo>
                <a:lnTo>
                  <a:pt x="41835" y="764838"/>
                </a:lnTo>
                <a:lnTo>
                  <a:pt x="29309" y="721538"/>
                </a:lnTo>
                <a:lnTo>
                  <a:pt x="20179" y="676900"/>
                </a:lnTo>
                <a:lnTo>
                  <a:pt x="14594" y="631071"/>
                </a:lnTo>
                <a:lnTo>
                  <a:pt x="12700" y="584200"/>
                </a:lnTo>
                <a:lnTo>
                  <a:pt x="14594" y="537328"/>
                </a:lnTo>
                <a:lnTo>
                  <a:pt x="20179" y="491499"/>
                </a:lnTo>
                <a:lnTo>
                  <a:pt x="29309" y="446861"/>
                </a:lnTo>
                <a:lnTo>
                  <a:pt x="41835" y="403561"/>
                </a:lnTo>
                <a:lnTo>
                  <a:pt x="57611" y="361746"/>
                </a:lnTo>
                <a:lnTo>
                  <a:pt x="76489" y="321562"/>
                </a:lnTo>
                <a:lnTo>
                  <a:pt x="98323" y="283158"/>
                </a:lnTo>
                <a:lnTo>
                  <a:pt x="122966" y="246679"/>
                </a:lnTo>
                <a:lnTo>
                  <a:pt x="150270" y="212273"/>
                </a:lnTo>
                <a:lnTo>
                  <a:pt x="180088" y="180088"/>
                </a:lnTo>
                <a:lnTo>
                  <a:pt x="212273" y="150270"/>
                </a:lnTo>
                <a:lnTo>
                  <a:pt x="246679" y="122966"/>
                </a:lnTo>
                <a:lnTo>
                  <a:pt x="283158" y="98323"/>
                </a:lnTo>
                <a:lnTo>
                  <a:pt x="321562" y="76489"/>
                </a:lnTo>
                <a:lnTo>
                  <a:pt x="361746" y="57611"/>
                </a:lnTo>
                <a:lnTo>
                  <a:pt x="403561" y="41835"/>
                </a:lnTo>
                <a:lnTo>
                  <a:pt x="446861" y="29309"/>
                </a:lnTo>
                <a:lnTo>
                  <a:pt x="491499" y="20179"/>
                </a:lnTo>
                <a:lnTo>
                  <a:pt x="537328" y="14594"/>
                </a:lnTo>
                <a:lnTo>
                  <a:pt x="584200" y="12700"/>
                </a:lnTo>
                <a:lnTo>
                  <a:pt x="584200" y="0"/>
                </a:lnTo>
                <a:close/>
              </a:path>
              <a:path w="2133600" h="1168400">
                <a:moveTo>
                  <a:pt x="1549400" y="1155700"/>
                </a:moveTo>
                <a:lnTo>
                  <a:pt x="584200" y="1155700"/>
                </a:lnTo>
                <a:lnTo>
                  <a:pt x="584200" y="1168400"/>
                </a:lnTo>
                <a:lnTo>
                  <a:pt x="1549400" y="1168400"/>
                </a:lnTo>
                <a:lnTo>
                  <a:pt x="1549400" y="1155700"/>
                </a:lnTo>
                <a:close/>
              </a:path>
              <a:path w="2133600" h="1168400">
                <a:moveTo>
                  <a:pt x="1549399" y="0"/>
                </a:moveTo>
                <a:lnTo>
                  <a:pt x="1549399" y="12700"/>
                </a:lnTo>
                <a:lnTo>
                  <a:pt x="1596271" y="14594"/>
                </a:lnTo>
                <a:lnTo>
                  <a:pt x="1642100" y="20179"/>
                </a:lnTo>
                <a:lnTo>
                  <a:pt x="1686738" y="29309"/>
                </a:lnTo>
                <a:lnTo>
                  <a:pt x="1730038" y="41835"/>
                </a:lnTo>
                <a:lnTo>
                  <a:pt x="1771853" y="57611"/>
                </a:lnTo>
                <a:lnTo>
                  <a:pt x="1812037" y="76489"/>
                </a:lnTo>
                <a:lnTo>
                  <a:pt x="1850441" y="98323"/>
                </a:lnTo>
                <a:lnTo>
                  <a:pt x="1886920" y="122966"/>
                </a:lnTo>
                <a:lnTo>
                  <a:pt x="1921326" y="150270"/>
                </a:lnTo>
                <a:lnTo>
                  <a:pt x="1953511" y="180088"/>
                </a:lnTo>
                <a:lnTo>
                  <a:pt x="1983329" y="212273"/>
                </a:lnTo>
                <a:lnTo>
                  <a:pt x="2010633" y="246679"/>
                </a:lnTo>
                <a:lnTo>
                  <a:pt x="2035276" y="283158"/>
                </a:lnTo>
                <a:lnTo>
                  <a:pt x="2057110" y="321562"/>
                </a:lnTo>
                <a:lnTo>
                  <a:pt x="2075988" y="361746"/>
                </a:lnTo>
                <a:lnTo>
                  <a:pt x="2091764" y="403561"/>
                </a:lnTo>
                <a:lnTo>
                  <a:pt x="2104290" y="446861"/>
                </a:lnTo>
                <a:lnTo>
                  <a:pt x="2113420" y="491499"/>
                </a:lnTo>
                <a:lnTo>
                  <a:pt x="2119005" y="537328"/>
                </a:lnTo>
                <a:lnTo>
                  <a:pt x="2120900" y="584200"/>
                </a:lnTo>
                <a:lnTo>
                  <a:pt x="2119005" y="631071"/>
                </a:lnTo>
                <a:lnTo>
                  <a:pt x="2113420" y="676900"/>
                </a:lnTo>
                <a:lnTo>
                  <a:pt x="2104290" y="721538"/>
                </a:lnTo>
                <a:lnTo>
                  <a:pt x="2091764" y="764838"/>
                </a:lnTo>
                <a:lnTo>
                  <a:pt x="2075988" y="806653"/>
                </a:lnTo>
                <a:lnTo>
                  <a:pt x="2057110" y="846837"/>
                </a:lnTo>
                <a:lnTo>
                  <a:pt x="2035276" y="885241"/>
                </a:lnTo>
                <a:lnTo>
                  <a:pt x="2010633" y="921720"/>
                </a:lnTo>
                <a:lnTo>
                  <a:pt x="1983329" y="956126"/>
                </a:lnTo>
                <a:lnTo>
                  <a:pt x="1953511" y="988311"/>
                </a:lnTo>
                <a:lnTo>
                  <a:pt x="1921326" y="1018129"/>
                </a:lnTo>
                <a:lnTo>
                  <a:pt x="1886920" y="1045433"/>
                </a:lnTo>
                <a:lnTo>
                  <a:pt x="1850441" y="1070076"/>
                </a:lnTo>
                <a:lnTo>
                  <a:pt x="1812037" y="1091910"/>
                </a:lnTo>
                <a:lnTo>
                  <a:pt x="1771853" y="1110788"/>
                </a:lnTo>
                <a:lnTo>
                  <a:pt x="1730038" y="1126564"/>
                </a:lnTo>
                <a:lnTo>
                  <a:pt x="1686738" y="1139090"/>
                </a:lnTo>
                <a:lnTo>
                  <a:pt x="1642100" y="1148220"/>
                </a:lnTo>
                <a:lnTo>
                  <a:pt x="1596271" y="1153805"/>
                </a:lnTo>
                <a:lnTo>
                  <a:pt x="1549400" y="1155700"/>
                </a:lnTo>
                <a:lnTo>
                  <a:pt x="1549400" y="1168400"/>
                </a:lnTo>
                <a:lnTo>
                  <a:pt x="1597313" y="1166463"/>
                </a:lnTo>
                <a:lnTo>
                  <a:pt x="1644160" y="1160753"/>
                </a:lnTo>
                <a:lnTo>
                  <a:pt x="1689789" y="1151421"/>
                </a:lnTo>
                <a:lnTo>
                  <a:pt x="1734052" y="1138617"/>
                </a:lnTo>
                <a:lnTo>
                  <a:pt x="1776796" y="1122490"/>
                </a:lnTo>
                <a:lnTo>
                  <a:pt x="1817873" y="1103192"/>
                </a:lnTo>
                <a:lnTo>
                  <a:pt x="1857131" y="1080873"/>
                </a:lnTo>
                <a:lnTo>
                  <a:pt x="1894420" y="1055683"/>
                </a:lnTo>
                <a:lnTo>
                  <a:pt x="1929591" y="1027772"/>
                </a:lnTo>
                <a:lnTo>
                  <a:pt x="1962491" y="997291"/>
                </a:lnTo>
                <a:lnTo>
                  <a:pt x="1992972" y="964391"/>
                </a:lnTo>
                <a:lnTo>
                  <a:pt x="2020883" y="929220"/>
                </a:lnTo>
                <a:lnTo>
                  <a:pt x="2046073" y="891931"/>
                </a:lnTo>
                <a:lnTo>
                  <a:pt x="2068392" y="852673"/>
                </a:lnTo>
                <a:lnTo>
                  <a:pt x="2087690" y="811596"/>
                </a:lnTo>
                <a:lnTo>
                  <a:pt x="2103817" y="768852"/>
                </a:lnTo>
                <a:lnTo>
                  <a:pt x="2116621" y="724589"/>
                </a:lnTo>
                <a:lnTo>
                  <a:pt x="2125953" y="678960"/>
                </a:lnTo>
                <a:lnTo>
                  <a:pt x="2131663" y="632113"/>
                </a:lnTo>
                <a:lnTo>
                  <a:pt x="2133600" y="584200"/>
                </a:lnTo>
                <a:lnTo>
                  <a:pt x="2131663" y="536286"/>
                </a:lnTo>
                <a:lnTo>
                  <a:pt x="2125953" y="489439"/>
                </a:lnTo>
                <a:lnTo>
                  <a:pt x="2116621" y="443810"/>
                </a:lnTo>
                <a:lnTo>
                  <a:pt x="2103817" y="399547"/>
                </a:lnTo>
                <a:lnTo>
                  <a:pt x="2087690" y="356803"/>
                </a:lnTo>
                <a:lnTo>
                  <a:pt x="2068392" y="315726"/>
                </a:lnTo>
                <a:lnTo>
                  <a:pt x="2046073" y="276468"/>
                </a:lnTo>
                <a:lnTo>
                  <a:pt x="2020883" y="239179"/>
                </a:lnTo>
                <a:lnTo>
                  <a:pt x="1992972" y="204008"/>
                </a:lnTo>
                <a:lnTo>
                  <a:pt x="1962491" y="171108"/>
                </a:lnTo>
                <a:lnTo>
                  <a:pt x="1929591" y="140627"/>
                </a:lnTo>
                <a:lnTo>
                  <a:pt x="1894420" y="112716"/>
                </a:lnTo>
                <a:lnTo>
                  <a:pt x="1857131" y="87526"/>
                </a:lnTo>
                <a:lnTo>
                  <a:pt x="1817873" y="65207"/>
                </a:lnTo>
                <a:lnTo>
                  <a:pt x="1776796" y="45909"/>
                </a:lnTo>
                <a:lnTo>
                  <a:pt x="1734052" y="29782"/>
                </a:lnTo>
                <a:lnTo>
                  <a:pt x="1689789" y="16978"/>
                </a:lnTo>
                <a:lnTo>
                  <a:pt x="1644160" y="7646"/>
                </a:lnTo>
                <a:lnTo>
                  <a:pt x="1597313" y="1936"/>
                </a:lnTo>
                <a:lnTo>
                  <a:pt x="1549399" y="0"/>
                </a:lnTo>
                <a:close/>
              </a:path>
              <a:path w="2133600" h="1168400">
                <a:moveTo>
                  <a:pt x="1549399" y="0"/>
                </a:moveTo>
                <a:lnTo>
                  <a:pt x="584200" y="0"/>
                </a:lnTo>
                <a:lnTo>
                  <a:pt x="584200" y="12700"/>
                </a:lnTo>
                <a:lnTo>
                  <a:pt x="1549399" y="12700"/>
                </a:lnTo>
                <a:lnTo>
                  <a:pt x="1549399" y="0"/>
                </a:lnTo>
                <a:close/>
              </a:path>
            </a:pathLst>
          </a:custGeom>
          <a:solidFill>
            <a:srgbClr val="94D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" name="object 7"/>
          <p:cNvGrpSpPr/>
          <p:nvPr/>
        </p:nvGrpSpPr>
        <p:grpSpPr>
          <a:xfrm>
            <a:off x="5118100" y="3517900"/>
            <a:ext cx="2806700" cy="1485900"/>
            <a:chOff x="5118100" y="3517900"/>
            <a:chExt cx="2806700" cy="1485900"/>
          </a:xfrm>
        </p:grpSpPr>
        <p:sp>
          <p:nvSpPr>
            <p:cNvPr id="8" name="object 8"/>
            <p:cNvSpPr/>
            <p:nvPr/>
          </p:nvSpPr>
          <p:spPr>
            <a:xfrm>
              <a:off x="5118100" y="3517900"/>
              <a:ext cx="2806700" cy="1485900"/>
            </a:xfrm>
            <a:custGeom>
              <a:avLst/>
              <a:gdLst/>
              <a:ahLst/>
              <a:cxnLst/>
              <a:rect l="l" t="t" r="r" b="b"/>
              <a:pathLst>
                <a:path w="2806700" h="1485900">
                  <a:moveTo>
                    <a:pt x="2425700" y="0"/>
                  </a:moveTo>
                  <a:lnTo>
                    <a:pt x="381000" y="0"/>
                  </a:lnTo>
                  <a:lnTo>
                    <a:pt x="333208" y="2968"/>
                  </a:lnTo>
                  <a:lnTo>
                    <a:pt x="287187" y="11636"/>
                  </a:lnTo>
                  <a:lnTo>
                    <a:pt x="243296" y="25645"/>
                  </a:lnTo>
                  <a:lnTo>
                    <a:pt x="201889" y="44640"/>
                  </a:lnTo>
                  <a:lnTo>
                    <a:pt x="163326" y="68262"/>
                  </a:lnTo>
                  <a:lnTo>
                    <a:pt x="127962" y="96155"/>
                  </a:lnTo>
                  <a:lnTo>
                    <a:pt x="96155" y="127962"/>
                  </a:lnTo>
                  <a:lnTo>
                    <a:pt x="68262" y="163326"/>
                  </a:lnTo>
                  <a:lnTo>
                    <a:pt x="44640" y="201889"/>
                  </a:lnTo>
                  <a:lnTo>
                    <a:pt x="25645" y="243296"/>
                  </a:lnTo>
                  <a:lnTo>
                    <a:pt x="11636" y="287187"/>
                  </a:lnTo>
                  <a:lnTo>
                    <a:pt x="2968" y="333208"/>
                  </a:lnTo>
                  <a:lnTo>
                    <a:pt x="0" y="381000"/>
                  </a:lnTo>
                  <a:lnTo>
                    <a:pt x="0" y="1104900"/>
                  </a:lnTo>
                  <a:lnTo>
                    <a:pt x="2968" y="1152691"/>
                  </a:lnTo>
                  <a:lnTo>
                    <a:pt x="11636" y="1198712"/>
                  </a:lnTo>
                  <a:lnTo>
                    <a:pt x="25645" y="1242603"/>
                  </a:lnTo>
                  <a:lnTo>
                    <a:pt x="44640" y="1284010"/>
                  </a:lnTo>
                  <a:lnTo>
                    <a:pt x="68262" y="1322573"/>
                  </a:lnTo>
                  <a:lnTo>
                    <a:pt x="96155" y="1357937"/>
                  </a:lnTo>
                  <a:lnTo>
                    <a:pt x="127962" y="1389744"/>
                  </a:lnTo>
                  <a:lnTo>
                    <a:pt x="163326" y="1417637"/>
                  </a:lnTo>
                  <a:lnTo>
                    <a:pt x="201889" y="1441259"/>
                  </a:lnTo>
                  <a:lnTo>
                    <a:pt x="243296" y="1460254"/>
                  </a:lnTo>
                  <a:lnTo>
                    <a:pt x="287187" y="1474263"/>
                  </a:lnTo>
                  <a:lnTo>
                    <a:pt x="333208" y="1482931"/>
                  </a:lnTo>
                  <a:lnTo>
                    <a:pt x="380999" y="1485900"/>
                  </a:lnTo>
                  <a:lnTo>
                    <a:pt x="2425700" y="1485900"/>
                  </a:lnTo>
                  <a:lnTo>
                    <a:pt x="2473491" y="1482931"/>
                  </a:lnTo>
                  <a:lnTo>
                    <a:pt x="2519512" y="1474263"/>
                  </a:lnTo>
                  <a:lnTo>
                    <a:pt x="2563403" y="1460254"/>
                  </a:lnTo>
                  <a:lnTo>
                    <a:pt x="2604810" y="1441259"/>
                  </a:lnTo>
                  <a:lnTo>
                    <a:pt x="2643373" y="1417637"/>
                  </a:lnTo>
                  <a:lnTo>
                    <a:pt x="2678737" y="1389744"/>
                  </a:lnTo>
                  <a:lnTo>
                    <a:pt x="2710544" y="1357937"/>
                  </a:lnTo>
                  <a:lnTo>
                    <a:pt x="2738437" y="1322573"/>
                  </a:lnTo>
                  <a:lnTo>
                    <a:pt x="2762059" y="1284010"/>
                  </a:lnTo>
                  <a:lnTo>
                    <a:pt x="2781054" y="1242603"/>
                  </a:lnTo>
                  <a:lnTo>
                    <a:pt x="2795063" y="1198712"/>
                  </a:lnTo>
                  <a:lnTo>
                    <a:pt x="2803731" y="1152691"/>
                  </a:lnTo>
                  <a:lnTo>
                    <a:pt x="2806700" y="1104900"/>
                  </a:lnTo>
                  <a:lnTo>
                    <a:pt x="2806700" y="381000"/>
                  </a:lnTo>
                  <a:lnTo>
                    <a:pt x="2803731" y="333208"/>
                  </a:lnTo>
                  <a:lnTo>
                    <a:pt x="2795063" y="287187"/>
                  </a:lnTo>
                  <a:lnTo>
                    <a:pt x="2781054" y="243296"/>
                  </a:lnTo>
                  <a:lnTo>
                    <a:pt x="2762059" y="201889"/>
                  </a:lnTo>
                  <a:lnTo>
                    <a:pt x="2738437" y="163326"/>
                  </a:lnTo>
                  <a:lnTo>
                    <a:pt x="2710544" y="127962"/>
                  </a:lnTo>
                  <a:lnTo>
                    <a:pt x="2678737" y="96155"/>
                  </a:lnTo>
                  <a:lnTo>
                    <a:pt x="2643373" y="68262"/>
                  </a:lnTo>
                  <a:lnTo>
                    <a:pt x="2604810" y="44640"/>
                  </a:lnTo>
                  <a:lnTo>
                    <a:pt x="2563403" y="25645"/>
                  </a:lnTo>
                  <a:lnTo>
                    <a:pt x="2519512" y="11636"/>
                  </a:lnTo>
                  <a:lnTo>
                    <a:pt x="2473491" y="2968"/>
                  </a:lnTo>
                  <a:lnTo>
                    <a:pt x="2425700" y="0"/>
                  </a:lnTo>
                  <a:close/>
                </a:path>
              </a:pathLst>
            </a:custGeom>
            <a:solidFill>
              <a:srgbClr val="94D0C8">
                <a:alpha val="2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949823" y="4158095"/>
              <a:ext cx="1153160" cy="304165"/>
            </a:xfrm>
            <a:custGeom>
              <a:avLst/>
              <a:gdLst/>
              <a:ahLst/>
              <a:cxnLst/>
              <a:rect l="l" t="t" r="r" b="b"/>
              <a:pathLst>
                <a:path w="1153159" h="304164">
                  <a:moveTo>
                    <a:pt x="35790" y="4040"/>
                  </a:moveTo>
                  <a:lnTo>
                    <a:pt x="0" y="4040"/>
                  </a:lnTo>
                  <a:lnTo>
                    <a:pt x="0" y="299604"/>
                  </a:lnTo>
                  <a:lnTo>
                    <a:pt x="35790" y="299604"/>
                  </a:lnTo>
                  <a:lnTo>
                    <a:pt x="35790" y="167409"/>
                  </a:lnTo>
                  <a:lnTo>
                    <a:pt x="229177" y="167409"/>
                  </a:lnTo>
                  <a:lnTo>
                    <a:pt x="229177" y="135659"/>
                  </a:lnTo>
                  <a:lnTo>
                    <a:pt x="35790" y="135659"/>
                  </a:lnTo>
                  <a:lnTo>
                    <a:pt x="35790" y="4040"/>
                  </a:lnTo>
                  <a:close/>
                </a:path>
                <a:path w="1153159" h="304164">
                  <a:moveTo>
                    <a:pt x="229177" y="167409"/>
                  </a:moveTo>
                  <a:lnTo>
                    <a:pt x="193386" y="167409"/>
                  </a:lnTo>
                  <a:lnTo>
                    <a:pt x="193386" y="299604"/>
                  </a:lnTo>
                  <a:lnTo>
                    <a:pt x="229177" y="299604"/>
                  </a:lnTo>
                  <a:lnTo>
                    <a:pt x="229177" y="167409"/>
                  </a:lnTo>
                  <a:close/>
                </a:path>
                <a:path w="1153159" h="304164">
                  <a:moveTo>
                    <a:pt x="229177" y="4040"/>
                  </a:moveTo>
                  <a:lnTo>
                    <a:pt x="193386" y="4040"/>
                  </a:lnTo>
                  <a:lnTo>
                    <a:pt x="193386" y="135659"/>
                  </a:lnTo>
                  <a:lnTo>
                    <a:pt x="229177" y="135659"/>
                  </a:lnTo>
                  <a:lnTo>
                    <a:pt x="229177" y="4040"/>
                  </a:lnTo>
                  <a:close/>
                </a:path>
                <a:path w="1153159" h="304164">
                  <a:moveTo>
                    <a:pt x="419749" y="0"/>
                  </a:moveTo>
                  <a:lnTo>
                    <a:pt x="367740" y="10390"/>
                  </a:lnTo>
                  <a:lnTo>
                    <a:pt x="326195" y="40842"/>
                  </a:lnTo>
                  <a:lnTo>
                    <a:pt x="298783" y="88827"/>
                  </a:lnTo>
                  <a:lnTo>
                    <a:pt x="290341" y="129236"/>
                  </a:lnTo>
                  <a:lnTo>
                    <a:pt x="289285" y="151822"/>
                  </a:lnTo>
                  <a:lnTo>
                    <a:pt x="290341" y="174408"/>
                  </a:lnTo>
                  <a:lnTo>
                    <a:pt x="298783" y="214817"/>
                  </a:lnTo>
                  <a:lnTo>
                    <a:pt x="326195" y="262803"/>
                  </a:lnTo>
                  <a:lnTo>
                    <a:pt x="367740" y="293254"/>
                  </a:lnTo>
                  <a:lnTo>
                    <a:pt x="419749" y="303645"/>
                  </a:lnTo>
                  <a:lnTo>
                    <a:pt x="438131" y="302490"/>
                  </a:lnTo>
                  <a:lnTo>
                    <a:pt x="487001" y="285172"/>
                  </a:lnTo>
                  <a:lnTo>
                    <a:pt x="505817" y="270163"/>
                  </a:lnTo>
                  <a:lnTo>
                    <a:pt x="419749" y="270163"/>
                  </a:lnTo>
                  <a:lnTo>
                    <a:pt x="406643" y="269315"/>
                  </a:lnTo>
                  <a:lnTo>
                    <a:pt x="360840" y="249012"/>
                  </a:lnTo>
                  <a:lnTo>
                    <a:pt x="336622" y="216621"/>
                  </a:lnTo>
                  <a:lnTo>
                    <a:pt x="324715" y="170268"/>
                  </a:lnTo>
                  <a:lnTo>
                    <a:pt x="323922" y="151822"/>
                  </a:lnTo>
                  <a:lnTo>
                    <a:pt x="324715" y="133377"/>
                  </a:lnTo>
                  <a:lnTo>
                    <a:pt x="336622" y="87023"/>
                  </a:lnTo>
                  <a:lnTo>
                    <a:pt x="360840" y="54633"/>
                  </a:lnTo>
                  <a:lnTo>
                    <a:pt x="406643" y="34329"/>
                  </a:lnTo>
                  <a:lnTo>
                    <a:pt x="419749" y="33481"/>
                  </a:lnTo>
                  <a:lnTo>
                    <a:pt x="505817" y="33481"/>
                  </a:lnTo>
                  <a:lnTo>
                    <a:pt x="500937" y="28683"/>
                  </a:lnTo>
                  <a:lnTo>
                    <a:pt x="487001" y="18472"/>
                  </a:lnTo>
                  <a:lnTo>
                    <a:pt x="471758" y="10390"/>
                  </a:lnTo>
                  <a:lnTo>
                    <a:pt x="455468" y="4618"/>
                  </a:lnTo>
                  <a:lnTo>
                    <a:pt x="438131" y="1154"/>
                  </a:lnTo>
                  <a:lnTo>
                    <a:pt x="419749" y="0"/>
                  </a:lnTo>
                  <a:close/>
                </a:path>
                <a:path w="1153159" h="304164">
                  <a:moveTo>
                    <a:pt x="505817" y="33481"/>
                  </a:moveTo>
                  <a:lnTo>
                    <a:pt x="419749" y="33481"/>
                  </a:lnTo>
                  <a:lnTo>
                    <a:pt x="432846" y="34329"/>
                  </a:lnTo>
                  <a:lnTo>
                    <a:pt x="445293" y="36873"/>
                  </a:lnTo>
                  <a:lnTo>
                    <a:pt x="487759" y="63824"/>
                  </a:lnTo>
                  <a:lnTo>
                    <a:pt x="508351" y="100977"/>
                  </a:lnTo>
                  <a:lnTo>
                    <a:pt x="515576" y="151822"/>
                  </a:lnTo>
                  <a:lnTo>
                    <a:pt x="514773" y="170268"/>
                  </a:lnTo>
                  <a:lnTo>
                    <a:pt x="502732" y="216621"/>
                  </a:lnTo>
                  <a:lnTo>
                    <a:pt x="478568" y="249012"/>
                  </a:lnTo>
                  <a:lnTo>
                    <a:pt x="432846" y="269315"/>
                  </a:lnTo>
                  <a:lnTo>
                    <a:pt x="419749" y="270163"/>
                  </a:lnTo>
                  <a:lnTo>
                    <a:pt x="505817" y="270163"/>
                  </a:lnTo>
                  <a:lnTo>
                    <a:pt x="533327" y="232640"/>
                  </a:lnTo>
                  <a:lnTo>
                    <a:pt x="545991" y="195406"/>
                  </a:lnTo>
                  <a:lnTo>
                    <a:pt x="550213" y="151822"/>
                  </a:lnTo>
                  <a:lnTo>
                    <a:pt x="549157" y="129236"/>
                  </a:lnTo>
                  <a:lnTo>
                    <a:pt x="540715" y="88827"/>
                  </a:lnTo>
                  <a:lnTo>
                    <a:pt x="513303" y="40842"/>
                  </a:lnTo>
                  <a:lnTo>
                    <a:pt x="505817" y="33481"/>
                  </a:lnTo>
                  <a:close/>
                </a:path>
                <a:path w="1153159" h="304164">
                  <a:moveTo>
                    <a:pt x="653111" y="4040"/>
                  </a:moveTo>
                  <a:lnTo>
                    <a:pt x="610393" y="4040"/>
                  </a:lnTo>
                  <a:lnTo>
                    <a:pt x="610393" y="299604"/>
                  </a:lnTo>
                  <a:lnTo>
                    <a:pt x="643875" y="299604"/>
                  </a:lnTo>
                  <a:lnTo>
                    <a:pt x="643875" y="75045"/>
                  </a:lnTo>
                  <a:lnTo>
                    <a:pt x="682182" y="75045"/>
                  </a:lnTo>
                  <a:lnTo>
                    <a:pt x="653111" y="4040"/>
                  </a:lnTo>
                  <a:close/>
                </a:path>
                <a:path w="1153159" h="304164">
                  <a:moveTo>
                    <a:pt x="682182" y="75045"/>
                  </a:moveTo>
                  <a:lnTo>
                    <a:pt x="646761" y="75045"/>
                  </a:lnTo>
                  <a:lnTo>
                    <a:pt x="739125" y="299604"/>
                  </a:lnTo>
                  <a:lnTo>
                    <a:pt x="771452" y="299604"/>
                  </a:lnTo>
                  <a:lnTo>
                    <a:pt x="792110" y="249381"/>
                  </a:lnTo>
                  <a:lnTo>
                    <a:pt x="753557" y="249381"/>
                  </a:lnTo>
                  <a:lnTo>
                    <a:pt x="682182" y="75045"/>
                  </a:lnTo>
                  <a:close/>
                </a:path>
                <a:path w="1153159" h="304164">
                  <a:moveTo>
                    <a:pt x="900184" y="75045"/>
                  </a:moveTo>
                  <a:lnTo>
                    <a:pt x="866702" y="75045"/>
                  </a:lnTo>
                  <a:lnTo>
                    <a:pt x="866702" y="299604"/>
                  </a:lnTo>
                  <a:lnTo>
                    <a:pt x="900184" y="299604"/>
                  </a:lnTo>
                  <a:lnTo>
                    <a:pt x="900184" y="75045"/>
                  </a:lnTo>
                  <a:close/>
                </a:path>
                <a:path w="1153159" h="304164">
                  <a:moveTo>
                    <a:pt x="900184" y="4040"/>
                  </a:moveTo>
                  <a:lnTo>
                    <a:pt x="857466" y="4040"/>
                  </a:lnTo>
                  <a:lnTo>
                    <a:pt x="757021" y="249381"/>
                  </a:lnTo>
                  <a:lnTo>
                    <a:pt x="792110" y="249381"/>
                  </a:lnTo>
                  <a:lnTo>
                    <a:pt x="863816" y="75045"/>
                  </a:lnTo>
                  <a:lnTo>
                    <a:pt x="900184" y="75045"/>
                  </a:lnTo>
                  <a:lnTo>
                    <a:pt x="900184" y="4040"/>
                  </a:lnTo>
                  <a:close/>
                </a:path>
                <a:path w="1153159" h="304164">
                  <a:moveTo>
                    <a:pt x="1150324" y="4040"/>
                  </a:moveTo>
                  <a:lnTo>
                    <a:pt x="971946" y="4040"/>
                  </a:lnTo>
                  <a:lnTo>
                    <a:pt x="971946" y="299604"/>
                  </a:lnTo>
                  <a:lnTo>
                    <a:pt x="1152633" y="299604"/>
                  </a:lnTo>
                  <a:lnTo>
                    <a:pt x="1152633" y="267854"/>
                  </a:lnTo>
                  <a:lnTo>
                    <a:pt x="1007737" y="267854"/>
                  </a:lnTo>
                  <a:lnTo>
                    <a:pt x="1007737" y="167409"/>
                  </a:lnTo>
                  <a:lnTo>
                    <a:pt x="1141087" y="167409"/>
                  </a:lnTo>
                  <a:lnTo>
                    <a:pt x="1141087" y="135659"/>
                  </a:lnTo>
                  <a:lnTo>
                    <a:pt x="1007737" y="135659"/>
                  </a:lnTo>
                  <a:lnTo>
                    <a:pt x="1007737" y="35790"/>
                  </a:lnTo>
                  <a:lnTo>
                    <a:pt x="1150324" y="35790"/>
                  </a:lnTo>
                  <a:lnTo>
                    <a:pt x="1150324" y="404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/>
          <p:nvPr/>
        </p:nvSpPr>
        <p:spPr>
          <a:xfrm>
            <a:off x="1979227" y="4116730"/>
            <a:ext cx="1336675" cy="276225"/>
          </a:xfrm>
          <a:custGeom>
            <a:avLst/>
            <a:gdLst/>
            <a:ahLst/>
            <a:cxnLst/>
            <a:rect l="l" t="t" r="r" b="b"/>
            <a:pathLst>
              <a:path w="1336675" h="276225">
                <a:moveTo>
                  <a:pt x="126492" y="27736"/>
                </a:moveTo>
                <a:lnTo>
                  <a:pt x="0" y="27736"/>
                </a:lnTo>
                <a:lnTo>
                  <a:pt x="0" y="206044"/>
                </a:lnTo>
                <a:lnTo>
                  <a:pt x="126492" y="206044"/>
                </a:lnTo>
                <a:lnTo>
                  <a:pt x="126492" y="185623"/>
                </a:lnTo>
                <a:lnTo>
                  <a:pt x="24688" y="185623"/>
                </a:lnTo>
                <a:lnTo>
                  <a:pt x="24688" y="48158"/>
                </a:lnTo>
                <a:lnTo>
                  <a:pt x="126492" y="48158"/>
                </a:lnTo>
                <a:lnTo>
                  <a:pt x="126492" y="27736"/>
                </a:lnTo>
                <a:close/>
              </a:path>
              <a:path w="1336675" h="276225">
                <a:moveTo>
                  <a:pt x="126492" y="48158"/>
                </a:moveTo>
                <a:lnTo>
                  <a:pt x="101803" y="48158"/>
                </a:lnTo>
                <a:lnTo>
                  <a:pt x="101803" y="185623"/>
                </a:lnTo>
                <a:lnTo>
                  <a:pt x="126492" y="185623"/>
                </a:lnTo>
                <a:lnTo>
                  <a:pt x="126492" y="48158"/>
                </a:lnTo>
                <a:close/>
              </a:path>
              <a:path w="1336675" h="276225">
                <a:moveTo>
                  <a:pt x="201168" y="304"/>
                </a:moveTo>
                <a:lnTo>
                  <a:pt x="175564" y="304"/>
                </a:lnTo>
                <a:lnTo>
                  <a:pt x="175564" y="275843"/>
                </a:lnTo>
                <a:lnTo>
                  <a:pt x="201168" y="275843"/>
                </a:lnTo>
                <a:lnTo>
                  <a:pt x="201168" y="131673"/>
                </a:lnTo>
                <a:lnTo>
                  <a:pt x="195072" y="131673"/>
                </a:lnTo>
                <a:lnTo>
                  <a:pt x="195072" y="110337"/>
                </a:lnTo>
                <a:lnTo>
                  <a:pt x="201168" y="110337"/>
                </a:lnTo>
                <a:lnTo>
                  <a:pt x="201168" y="304"/>
                </a:lnTo>
                <a:close/>
              </a:path>
              <a:path w="1336675" h="276225">
                <a:moveTo>
                  <a:pt x="201168" y="110337"/>
                </a:moveTo>
                <a:lnTo>
                  <a:pt x="195072" y="110337"/>
                </a:lnTo>
                <a:lnTo>
                  <a:pt x="195072" y="131673"/>
                </a:lnTo>
                <a:lnTo>
                  <a:pt x="201168" y="131673"/>
                </a:lnTo>
                <a:lnTo>
                  <a:pt x="201168" y="110337"/>
                </a:lnTo>
                <a:close/>
              </a:path>
              <a:path w="1336675" h="276225">
                <a:moveTo>
                  <a:pt x="246278" y="110337"/>
                </a:moveTo>
                <a:lnTo>
                  <a:pt x="201168" y="110337"/>
                </a:lnTo>
                <a:lnTo>
                  <a:pt x="201168" y="131673"/>
                </a:lnTo>
                <a:lnTo>
                  <a:pt x="246278" y="131673"/>
                </a:lnTo>
                <a:lnTo>
                  <a:pt x="246278" y="110337"/>
                </a:lnTo>
                <a:close/>
              </a:path>
              <a:path w="1336675" h="276225">
                <a:moveTo>
                  <a:pt x="494971" y="0"/>
                </a:moveTo>
                <a:lnTo>
                  <a:pt x="469673" y="0"/>
                </a:lnTo>
                <a:lnTo>
                  <a:pt x="469673" y="276148"/>
                </a:lnTo>
                <a:lnTo>
                  <a:pt x="494971" y="276148"/>
                </a:lnTo>
                <a:lnTo>
                  <a:pt x="494971" y="0"/>
                </a:lnTo>
                <a:close/>
              </a:path>
              <a:path w="1336675" h="276225">
                <a:moveTo>
                  <a:pt x="349581" y="21335"/>
                </a:moveTo>
                <a:lnTo>
                  <a:pt x="321573" y="28108"/>
                </a:lnTo>
                <a:lnTo>
                  <a:pt x="299480" y="47396"/>
                </a:lnTo>
                <a:lnTo>
                  <a:pt x="284988" y="77657"/>
                </a:lnTo>
                <a:lnTo>
                  <a:pt x="279782" y="117347"/>
                </a:lnTo>
                <a:lnTo>
                  <a:pt x="284988" y="157214"/>
                </a:lnTo>
                <a:lnTo>
                  <a:pt x="299480" y="187566"/>
                </a:lnTo>
                <a:lnTo>
                  <a:pt x="321573" y="206887"/>
                </a:lnTo>
                <a:lnTo>
                  <a:pt x="349581" y="213664"/>
                </a:lnTo>
                <a:lnTo>
                  <a:pt x="377766" y="206887"/>
                </a:lnTo>
                <a:lnTo>
                  <a:pt x="395531" y="191414"/>
                </a:lnTo>
                <a:lnTo>
                  <a:pt x="349581" y="191414"/>
                </a:lnTo>
                <a:lnTo>
                  <a:pt x="331122" y="186142"/>
                </a:lnTo>
                <a:lnTo>
                  <a:pt x="316663" y="171183"/>
                </a:lnTo>
                <a:lnTo>
                  <a:pt x="307233" y="147823"/>
                </a:lnTo>
                <a:lnTo>
                  <a:pt x="303861" y="117347"/>
                </a:lnTo>
                <a:lnTo>
                  <a:pt x="307233" y="87144"/>
                </a:lnTo>
                <a:lnTo>
                  <a:pt x="316663" y="64084"/>
                </a:lnTo>
                <a:lnTo>
                  <a:pt x="331122" y="49368"/>
                </a:lnTo>
                <a:lnTo>
                  <a:pt x="349581" y="44195"/>
                </a:lnTo>
                <a:lnTo>
                  <a:pt x="396269" y="44195"/>
                </a:lnTo>
                <a:lnTo>
                  <a:pt x="377766" y="28108"/>
                </a:lnTo>
                <a:lnTo>
                  <a:pt x="349581" y="21335"/>
                </a:lnTo>
                <a:close/>
              </a:path>
              <a:path w="1336675" h="276225">
                <a:moveTo>
                  <a:pt x="396269" y="44195"/>
                </a:moveTo>
                <a:lnTo>
                  <a:pt x="349581" y="44195"/>
                </a:lnTo>
                <a:lnTo>
                  <a:pt x="368169" y="49368"/>
                </a:lnTo>
                <a:lnTo>
                  <a:pt x="382614" y="64084"/>
                </a:lnTo>
                <a:lnTo>
                  <a:pt x="391972" y="87144"/>
                </a:lnTo>
                <a:lnTo>
                  <a:pt x="395301" y="117347"/>
                </a:lnTo>
                <a:lnTo>
                  <a:pt x="391972" y="147823"/>
                </a:lnTo>
                <a:lnTo>
                  <a:pt x="382614" y="171183"/>
                </a:lnTo>
                <a:lnTo>
                  <a:pt x="368169" y="186142"/>
                </a:lnTo>
                <a:lnTo>
                  <a:pt x="349581" y="191414"/>
                </a:lnTo>
                <a:lnTo>
                  <a:pt x="395531" y="191414"/>
                </a:lnTo>
                <a:lnTo>
                  <a:pt x="399950" y="187566"/>
                </a:lnTo>
                <a:lnTo>
                  <a:pt x="414475" y="157214"/>
                </a:lnTo>
                <a:lnTo>
                  <a:pt x="419685" y="117347"/>
                </a:lnTo>
                <a:lnTo>
                  <a:pt x="414475" y="77657"/>
                </a:lnTo>
                <a:lnTo>
                  <a:pt x="399950" y="47396"/>
                </a:lnTo>
                <a:lnTo>
                  <a:pt x="396269" y="44195"/>
                </a:lnTo>
                <a:close/>
              </a:path>
              <a:path w="1336675" h="276225">
                <a:moveTo>
                  <a:pt x="785421" y="304"/>
                </a:moveTo>
                <a:lnTo>
                  <a:pt x="761037" y="304"/>
                </a:lnTo>
                <a:lnTo>
                  <a:pt x="761037" y="275843"/>
                </a:lnTo>
                <a:lnTo>
                  <a:pt x="785421" y="275843"/>
                </a:lnTo>
                <a:lnTo>
                  <a:pt x="785421" y="304"/>
                </a:lnTo>
                <a:close/>
              </a:path>
              <a:path w="1336675" h="276225">
                <a:moveTo>
                  <a:pt x="731777" y="7010"/>
                </a:moveTo>
                <a:lnTo>
                  <a:pt x="707698" y="7010"/>
                </a:lnTo>
                <a:lnTo>
                  <a:pt x="707698" y="261518"/>
                </a:lnTo>
                <a:lnTo>
                  <a:pt x="731777" y="261518"/>
                </a:lnTo>
                <a:lnTo>
                  <a:pt x="731777" y="127406"/>
                </a:lnTo>
                <a:lnTo>
                  <a:pt x="715927" y="127406"/>
                </a:lnTo>
                <a:lnTo>
                  <a:pt x="715927" y="105155"/>
                </a:lnTo>
                <a:lnTo>
                  <a:pt x="731777" y="105155"/>
                </a:lnTo>
                <a:lnTo>
                  <a:pt x="731777" y="7010"/>
                </a:lnTo>
                <a:close/>
              </a:path>
              <a:path w="1336675" h="276225">
                <a:moveTo>
                  <a:pt x="575109" y="186589"/>
                </a:moveTo>
                <a:lnTo>
                  <a:pt x="547068" y="186842"/>
                </a:lnTo>
                <a:lnTo>
                  <a:pt x="550116" y="208178"/>
                </a:lnTo>
                <a:lnTo>
                  <a:pt x="580229" y="207859"/>
                </a:lnTo>
                <a:lnTo>
                  <a:pt x="615229" y="206540"/>
                </a:lnTo>
                <a:lnTo>
                  <a:pt x="651657" y="203677"/>
                </a:lnTo>
                <a:lnTo>
                  <a:pt x="686057" y="198729"/>
                </a:lnTo>
                <a:lnTo>
                  <a:pt x="685457" y="192633"/>
                </a:lnTo>
                <a:lnTo>
                  <a:pt x="575109" y="192633"/>
                </a:lnTo>
                <a:lnTo>
                  <a:pt x="575109" y="186589"/>
                </a:lnTo>
                <a:close/>
              </a:path>
              <a:path w="1336675" h="276225">
                <a:moveTo>
                  <a:pt x="598274" y="185977"/>
                </a:moveTo>
                <a:lnTo>
                  <a:pt x="577672" y="186566"/>
                </a:lnTo>
                <a:lnTo>
                  <a:pt x="575109" y="186589"/>
                </a:lnTo>
                <a:lnTo>
                  <a:pt x="575109" y="192633"/>
                </a:lnTo>
                <a:lnTo>
                  <a:pt x="598274" y="192633"/>
                </a:lnTo>
                <a:lnTo>
                  <a:pt x="598274" y="185977"/>
                </a:lnTo>
                <a:close/>
              </a:path>
              <a:path w="1336675" h="276225">
                <a:moveTo>
                  <a:pt x="632412" y="184487"/>
                </a:moveTo>
                <a:lnTo>
                  <a:pt x="613362" y="185546"/>
                </a:lnTo>
                <a:lnTo>
                  <a:pt x="598274" y="185977"/>
                </a:lnTo>
                <a:lnTo>
                  <a:pt x="598274" y="192633"/>
                </a:lnTo>
                <a:lnTo>
                  <a:pt x="632412" y="192633"/>
                </a:lnTo>
                <a:lnTo>
                  <a:pt x="632412" y="184487"/>
                </a:lnTo>
                <a:close/>
              </a:path>
              <a:path w="1336675" h="276225">
                <a:moveTo>
                  <a:pt x="655577" y="182967"/>
                </a:moveTo>
                <a:lnTo>
                  <a:pt x="650195" y="183499"/>
                </a:lnTo>
                <a:lnTo>
                  <a:pt x="632412" y="184487"/>
                </a:lnTo>
                <a:lnTo>
                  <a:pt x="632412" y="192633"/>
                </a:lnTo>
                <a:lnTo>
                  <a:pt x="655577" y="192633"/>
                </a:lnTo>
                <a:lnTo>
                  <a:pt x="655577" y="182967"/>
                </a:lnTo>
                <a:close/>
              </a:path>
              <a:path w="1336675" h="276225">
                <a:moveTo>
                  <a:pt x="684228" y="180136"/>
                </a:moveTo>
                <a:lnTo>
                  <a:pt x="655577" y="182967"/>
                </a:lnTo>
                <a:lnTo>
                  <a:pt x="655577" y="192633"/>
                </a:lnTo>
                <a:lnTo>
                  <a:pt x="685457" y="192633"/>
                </a:lnTo>
                <a:lnTo>
                  <a:pt x="684228" y="180136"/>
                </a:lnTo>
                <a:close/>
              </a:path>
              <a:path w="1336675" h="276225">
                <a:moveTo>
                  <a:pt x="598274" y="48463"/>
                </a:moveTo>
                <a:lnTo>
                  <a:pt x="575109" y="48463"/>
                </a:lnTo>
                <a:lnTo>
                  <a:pt x="575109" y="186589"/>
                </a:lnTo>
                <a:lnTo>
                  <a:pt x="577672" y="186566"/>
                </a:lnTo>
                <a:lnTo>
                  <a:pt x="598274" y="185977"/>
                </a:lnTo>
                <a:lnTo>
                  <a:pt x="598274" y="48463"/>
                </a:lnTo>
                <a:close/>
              </a:path>
              <a:path w="1336675" h="276225">
                <a:moveTo>
                  <a:pt x="655577" y="48463"/>
                </a:moveTo>
                <a:lnTo>
                  <a:pt x="632412" y="48463"/>
                </a:lnTo>
                <a:lnTo>
                  <a:pt x="632412" y="184487"/>
                </a:lnTo>
                <a:lnTo>
                  <a:pt x="650195" y="183499"/>
                </a:lnTo>
                <a:lnTo>
                  <a:pt x="655577" y="182967"/>
                </a:lnTo>
                <a:lnTo>
                  <a:pt x="655577" y="48463"/>
                </a:lnTo>
                <a:close/>
              </a:path>
              <a:path w="1336675" h="276225">
                <a:moveTo>
                  <a:pt x="707698" y="105155"/>
                </a:moveTo>
                <a:lnTo>
                  <a:pt x="670207" y="105155"/>
                </a:lnTo>
                <a:lnTo>
                  <a:pt x="670207" y="127406"/>
                </a:lnTo>
                <a:lnTo>
                  <a:pt x="707698" y="127406"/>
                </a:lnTo>
                <a:lnTo>
                  <a:pt x="707698" y="105155"/>
                </a:lnTo>
                <a:close/>
              </a:path>
              <a:path w="1336675" h="276225">
                <a:moveTo>
                  <a:pt x="731777" y="105155"/>
                </a:moveTo>
                <a:lnTo>
                  <a:pt x="715927" y="105155"/>
                </a:lnTo>
                <a:lnTo>
                  <a:pt x="715927" y="127406"/>
                </a:lnTo>
                <a:lnTo>
                  <a:pt x="731777" y="127406"/>
                </a:lnTo>
                <a:lnTo>
                  <a:pt x="731777" y="105155"/>
                </a:lnTo>
                <a:close/>
              </a:path>
              <a:path w="1336675" h="276225">
                <a:moveTo>
                  <a:pt x="678437" y="35051"/>
                </a:moveTo>
                <a:lnTo>
                  <a:pt x="552554" y="35051"/>
                </a:lnTo>
                <a:lnTo>
                  <a:pt x="552554" y="55778"/>
                </a:lnTo>
                <a:lnTo>
                  <a:pt x="575109" y="55778"/>
                </a:lnTo>
                <a:lnTo>
                  <a:pt x="575109" y="48463"/>
                </a:lnTo>
                <a:lnTo>
                  <a:pt x="678437" y="48463"/>
                </a:lnTo>
                <a:lnTo>
                  <a:pt x="678437" y="35051"/>
                </a:lnTo>
                <a:close/>
              </a:path>
              <a:path w="1336675" h="276225">
                <a:moveTo>
                  <a:pt x="632412" y="48463"/>
                </a:moveTo>
                <a:lnTo>
                  <a:pt x="598274" y="48463"/>
                </a:lnTo>
                <a:lnTo>
                  <a:pt x="598274" y="55778"/>
                </a:lnTo>
                <a:lnTo>
                  <a:pt x="632412" y="55778"/>
                </a:lnTo>
                <a:lnTo>
                  <a:pt x="632412" y="48463"/>
                </a:lnTo>
                <a:close/>
              </a:path>
              <a:path w="1336675" h="276225">
                <a:moveTo>
                  <a:pt x="678437" y="48463"/>
                </a:moveTo>
                <a:lnTo>
                  <a:pt x="655577" y="48463"/>
                </a:lnTo>
                <a:lnTo>
                  <a:pt x="655577" y="55778"/>
                </a:lnTo>
                <a:lnTo>
                  <a:pt x="678437" y="55778"/>
                </a:lnTo>
                <a:lnTo>
                  <a:pt x="678437" y="48463"/>
                </a:lnTo>
                <a:close/>
              </a:path>
              <a:path w="1336675" h="276225">
                <a:moveTo>
                  <a:pt x="1055755" y="0"/>
                </a:moveTo>
                <a:lnTo>
                  <a:pt x="1030457" y="0"/>
                </a:lnTo>
                <a:lnTo>
                  <a:pt x="1030457" y="276148"/>
                </a:lnTo>
                <a:lnTo>
                  <a:pt x="1055755" y="276148"/>
                </a:lnTo>
                <a:lnTo>
                  <a:pt x="1055755" y="0"/>
                </a:lnTo>
                <a:close/>
              </a:path>
              <a:path w="1336675" h="276225">
                <a:moveTo>
                  <a:pt x="910366" y="21335"/>
                </a:moveTo>
                <a:lnTo>
                  <a:pt x="882357" y="28108"/>
                </a:lnTo>
                <a:lnTo>
                  <a:pt x="860264" y="47396"/>
                </a:lnTo>
                <a:lnTo>
                  <a:pt x="845772" y="77657"/>
                </a:lnTo>
                <a:lnTo>
                  <a:pt x="840566" y="117347"/>
                </a:lnTo>
                <a:lnTo>
                  <a:pt x="845772" y="157214"/>
                </a:lnTo>
                <a:lnTo>
                  <a:pt x="860264" y="187566"/>
                </a:lnTo>
                <a:lnTo>
                  <a:pt x="882357" y="206887"/>
                </a:lnTo>
                <a:lnTo>
                  <a:pt x="910366" y="213664"/>
                </a:lnTo>
                <a:lnTo>
                  <a:pt x="938550" y="206887"/>
                </a:lnTo>
                <a:lnTo>
                  <a:pt x="956316" y="191414"/>
                </a:lnTo>
                <a:lnTo>
                  <a:pt x="910366" y="191414"/>
                </a:lnTo>
                <a:lnTo>
                  <a:pt x="891906" y="186142"/>
                </a:lnTo>
                <a:lnTo>
                  <a:pt x="877447" y="171183"/>
                </a:lnTo>
                <a:lnTo>
                  <a:pt x="868018" y="147823"/>
                </a:lnTo>
                <a:lnTo>
                  <a:pt x="864646" y="117347"/>
                </a:lnTo>
                <a:lnTo>
                  <a:pt x="868018" y="87144"/>
                </a:lnTo>
                <a:lnTo>
                  <a:pt x="877447" y="64084"/>
                </a:lnTo>
                <a:lnTo>
                  <a:pt x="891906" y="49368"/>
                </a:lnTo>
                <a:lnTo>
                  <a:pt x="910366" y="44195"/>
                </a:lnTo>
                <a:lnTo>
                  <a:pt x="957053" y="44195"/>
                </a:lnTo>
                <a:lnTo>
                  <a:pt x="938550" y="28108"/>
                </a:lnTo>
                <a:lnTo>
                  <a:pt x="910366" y="21335"/>
                </a:lnTo>
                <a:close/>
              </a:path>
              <a:path w="1336675" h="276225">
                <a:moveTo>
                  <a:pt x="957053" y="44195"/>
                </a:moveTo>
                <a:lnTo>
                  <a:pt x="910366" y="44195"/>
                </a:lnTo>
                <a:lnTo>
                  <a:pt x="928954" y="49368"/>
                </a:lnTo>
                <a:lnTo>
                  <a:pt x="943398" y="64084"/>
                </a:lnTo>
                <a:lnTo>
                  <a:pt x="952757" y="87144"/>
                </a:lnTo>
                <a:lnTo>
                  <a:pt x="956086" y="117347"/>
                </a:lnTo>
                <a:lnTo>
                  <a:pt x="952757" y="147823"/>
                </a:lnTo>
                <a:lnTo>
                  <a:pt x="943398" y="171183"/>
                </a:lnTo>
                <a:lnTo>
                  <a:pt x="928954" y="186142"/>
                </a:lnTo>
                <a:lnTo>
                  <a:pt x="910366" y="191414"/>
                </a:lnTo>
                <a:lnTo>
                  <a:pt x="956316" y="191414"/>
                </a:lnTo>
                <a:lnTo>
                  <a:pt x="960734" y="187566"/>
                </a:lnTo>
                <a:lnTo>
                  <a:pt x="975260" y="157214"/>
                </a:lnTo>
                <a:lnTo>
                  <a:pt x="980470" y="117347"/>
                </a:lnTo>
                <a:lnTo>
                  <a:pt x="975260" y="77657"/>
                </a:lnTo>
                <a:lnTo>
                  <a:pt x="960734" y="47396"/>
                </a:lnTo>
                <a:lnTo>
                  <a:pt x="957053" y="44195"/>
                </a:lnTo>
                <a:close/>
              </a:path>
              <a:path w="1336675" h="276225">
                <a:moveTo>
                  <a:pt x="1188624" y="39623"/>
                </a:moveTo>
                <a:lnTo>
                  <a:pt x="1183747" y="39623"/>
                </a:lnTo>
                <a:lnTo>
                  <a:pt x="1183747" y="84429"/>
                </a:lnTo>
                <a:lnTo>
                  <a:pt x="1177932" y="120310"/>
                </a:lnTo>
                <a:lnTo>
                  <a:pt x="1162145" y="154304"/>
                </a:lnTo>
                <a:lnTo>
                  <a:pt x="1138870" y="182927"/>
                </a:lnTo>
                <a:lnTo>
                  <a:pt x="1110595" y="202691"/>
                </a:lnTo>
                <a:lnTo>
                  <a:pt x="1125226" y="222808"/>
                </a:lnTo>
                <a:lnTo>
                  <a:pt x="1156077" y="200244"/>
                </a:lnTo>
                <a:lnTo>
                  <a:pt x="1181157" y="167335"/>
                </a:lnTo>
                <a:lnTo>
                  <a:pt x="1196760" y="130509"/>
                </a:lnTo>
                <a:lnTo>
                  <a:pt x="1194844" y="126263"/>
                </a:lnTo>
                <a:lnTo>
                  <a:pt x="1188624" y="84429"/>
                </a:lnTo>
                <a:lnTo>
                  <a:pt x="1188624" y="39623"/>
                </a:lnTo>
                <a:close/>
              </a:path>
              <a:path w="1336675" h="276225">
                <a:moveTo>
                  <a:pt x="1209046" y="39623"/>
                </a:moveTo>
                <a:lnTo>
                  <a:pt x="1204169" y="39623"/>
                </a:lnTo>
                <a:lnTo>
                  <a:pt x="1204169" y="84429"/>
                </a:lnTo>
                <a:lnTo>
                  <a:pt x="1198006" y="127568"/>
                </a:lnTo>
                <a:lnTo>
                  <a:pt x="1196760" y="130509"/>
                </a:lnTo>
                <a:lnTo>
                  <a:pt x="1211865" y="163982"/>
                </a:lnTo>
                <a:lnTo>
                  <a:pt x="1237230" y="194843"/>
                </a:lnTo>
                <a:lnTo>
                  <a:pt x="1268482" y="216103"/>
                </a:lnTo>
                <a:lnTo>
                  <a:pt x="1282807" y="195986"/>
                </a:lnTo>
                <a:lnTo>
                  <a:pt x="1254180" y="177784"/>
                </a:lnTo>
                <a:lnTo>
                  <a:pt x="1230725" y="151180"/>
                </a:lnTo>
                <a:lnTo>
                  <a:pt x="1214870" y="119091"/>
                </a:lnTo>
                <a:lnTo>
                  <a:pt x="1209046" y="84429"/>
                </a:lnTo>
                <a:lnTo>
                  <a:pt x="1209046" y="39623"/>
                </a:lnTo>
                <a:close/>
              </a:path>
              <a:path w="1336675" h="276225">
                <a:moveTo>
                  <a:pt x="1204169" y="39623"/>
                </a:moveTo>
                <a:lnTo>
                  <a:pt x="1188624" y="39623"/>
                </a:lnTo>
                <a:lnTo>
                  <a:pt x="1188624" y="84429"/>
                </a:lnTo>
                <a:lnTo>
                  <a:pt x="1194844" y="126263"/>
                </a:lnTo>
                <a:lnTo>
                  <a:pt x="1196760" y="130509"/>
                </a:lnTo>
                <a:lnTo>
                  <a:pt x="1198006" y="127568"/>
                </a:lnTo>
                <a:lnTo>
                  <a:pt x="1204169" y="84429"/>
                </a:lnTo>
                <a:lnTo>
                  <a:pt x="1204169" y="39623"/>
                </a:lnTo>
                <a:close/>
              </a:path>
              <a:path w="1336675" h="276225">
                <a:moveTo>
                  <a:pt x="1273663" y="28346"/>
                </a:moveTo>
                <a:lnTo>
                  <a:pt x="1119740" y="28346"/>
                </a:lnTo>
                <a:lnTo>
                  <a:pt x="1119740" y="49682"/>
                </a:lnTo>
                <a:lnTo>
                  <a:pt x="1183747" y="49682"/>
                </a:lnTo>
                <a:lnTo>
                  <a:pt x="1183747" y="39623"/>
                </a:lnTo>
                <a:lnTo>
                  <a:pt x="1273663" y="39623"/>
                </a:lnTo>
                <a:lnTo>
                  <a:pt x="1273663" y="28346"/>
                </a:lnTo>
                <a:close/>
              </a:path>
              <a:path w="1336675" h="276225">
                <a:moveTo>
                  <a:pt x="1273663" y="39623"/>
                </a:moveTo>
                <a:lnTo>
                  <a:pt x="1209046" y="39623"/>
                </a:lnTo>
                <a:lnTo>
                  <a:pt x="1209046" y="49682"/>
                </a:lnTo>
                <a:lnTo>
                  <a:pt x="1273663" y="49682"/>
                </a:lnTo>
                <a:lnTo>
                  <a:pt x="1273663" y="39623"/>
                </a:lnTo>
                <a:close/>
              </a:path>
              <a:path w="1336675" h="276225">
                <a:moveTo>
                  <a:pt x="1336148" y="304"/>
                </a:moveTo>
                <a:lnTo>
                  <a:pt x="1310849" y="304"/>
                </a:lnTo>
                <a:lnTo>
                  <a:pt x="1310849" y="275843"/>
                </a:lnTo>
                <a:lnTo>
                  <a:pt x="1336148" y="275843"/>
                </a:lnTo>
                <a:lnTo>
                  <a:pt x="1336148" y="3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1" name="object 11"/>
          <p:cNvGrpSpPr/>
          <p:nvPr/>
        </p:nvGrpSpPr>
        <p:grpSpPr>
          <a:xfrm>
            <a:off x="9232900" y="3683000"/>
            <a:ext cx="2133600" cy="1168400"/>
            <a:chOff x="9232900" y="3683000"/>
            <a:chExt cx="2133600" cy="1168400"/>
          </a:xfrm>
        </p:grpSpPr>
        <p:sp>
          <p:nvSpPr>
            <p:cNvPr id="12" name="object 12"/>
            <p:cNvSpPr/>
            <p:nvPr/>
          </p:nvSpPr>
          <p:spPr>
            <a:xfrm>
              <a:off x="9232900" y="3683000"/>
              <a:ext cx="2133600" cy="1168400"/>
            </a:xfrm>
            <a:custGeom>
              <a:avLst/>
              <a:gdLst/>
              <a:ahLst/>
              <a:cxnLst/>
              <a:rect l="l" t="t" r="r" b="b"/>
              <a:pathLst>
                <a:path w="2133600" h="1168400">
                  <a:moveTo>
                    <a:pt x="584200" y="0"/>
                  </a:moveTo>
                  <a:lnTo>
                    <a:pt x="536286" y="1936"/>
                  </a:lnTo>
                  <a:lnTo>
                    <a:pt x="489439" y="7646"/>
                  </a:lnTo>
                  <a:lnTo>
                    <a:pt x="443810" y="16978"/>
                  </a:lnTo>
                  <a:lnTo>
                    <a:pt x="399547" y="29782"/>
                  </a:lnTo>
                  <a:lnTo>
                    <a:pt x="356803" y="45909"/>
                  </a:lnTo>
                  <a:lnTo>
                    <a:pt x="315726" y="65207"/>
                  </a:lnTo>
                  <a:lnTo>
                    <a:pt x="276468" y="87526"/>
                  </a:lnTo>
                  <a:lnTo>
                    <a:pt x="239179" y="112716"/>
                  </a:lnTo>
                  <a:lnTo>
                    <a:pt x="204008" y="140627"/>
                  </a:lnTo>
                  <a:lnTo>
                    <a:pt x="171108" y="171108"/>
                  </a:lnTo>
                  <a:lnTo>
                    <a:pt x="140627" y="204008"/>
                  </a:lnTo>
                  <a:lnTo>
                    <a:pt x="112716" y="239179"/>
                  </a:lnTo>
                  <a:lnTo>
                    <a:pt x="87526" y="276468"/>
                  </a:lnTo>
                  <a:lnTo>
                    <a:pt x="65207" y="315726"/>
                  </a:lnTo>
                  <a:lnTo>
                    <a:pt x="45909" y="356803"/>
                  </a:lnTo>
                  <a:lnTo>
                    <a:pt x="29782" y="399547"/>
                  </a:lnTo>
                  <a:lnTo>
                    <a:pt x="16978" y="443810"/>
                  </a:lnTo>
                  <a:lnTo>
                    <a:pt x="7646" y="489439"/>
                  </a:lnTo>
                  <a:lnTo>
                    <a:pt x="1936" y="536286"/>
                  </a:lnTo>
                  <a:lnTo>
                    <a:pt x="0" y="584200"/>
                  </a:lnTo>
                  <a:lnTo>
                    <a:pt x="1936" y="632113"/>
                  </a:lnTo>
                  <a:lnTo>
                    <a:pt x="7646" y="678960"/>
                  </a:lnTo>
                  <a:lnTo>
                    <a:pt x="16978" y="724589"/>
                  </a:lnTo>
                  <a:lnTo>
                    <a:pt x="29782" y="768852"/>
                  </a:lnTo>
                  <a:lnTo>
                    <a:pt x="45909" y="811596"/>
                  </a:lnTo>
                  <a:lnTo>
                    <a:pt x="65207" y="852673"/>
                  </a:lnTo>
                  <a:lnTo>
                    <a:pt x="87526" y="891931"/>
                  </a:lnTo>
                  <a:lnTo>
                    <a:pt x="112716" y="929220"/>
                  </a:lnTo>
                  <a:lnTo>
                    <a:pt x="140627" y="964391"/>
                  </a:lnTo>
                  <a:lnTo>
                    <a:pt x="171108" y="997291"/>
                  </a:lnTo>
                  <a:lnTo>
                    <a:pt x="204008" y="1027772"/>
                  </a:lnTo>
                  <a:lnTo>
                    <a:pt x="239179" y="1055683"/>
                  </a:lnTo>
                  <a:lnTo>
                    <a:pt x="276468" y="1080873"/>
                  </a:lnTo>
                  <a:lnTo>
                    <a:pt x="315726" y="1103192"/>
                  </a:lnTo>
                  <a:lnTo>
                    <a:pt x="356803" y="1122490"/>
                  </a:lnTo>
                  <a:lnTo>
                    <a:pt x="399547" y="1138617"/>
                  </a:lnTo>
                  <a:lnTo>
                    <a:pt x="443810" y="1151421"/>
                  </a:lnTo>
                  <a:lnTo>
                    <a:pt x="489439" y="1160753"/>
                  </a:lnTo>
                  <a:lnTo>
                    <a:pt x="536286" y="1166463"/>
                  </a:lnTo>
                  <a:lnTo>
                    <a:pt x="584200" y="1168400"/>
                  </a:lnTo>
                  <a:lnTo>
                    <a:pt x="584200" y="1155700"/>
                  </a:lnTo>
                  <a:lnTo>
                    <a:pt x="537328" y="1153805"/>
                  </a:lnTo>
                  <a:lnTo>
                    <a:pt x="491499" y="1148220"/>
                  </a:lnTo>
                  <a:lnTo>
                    <a:pt x="446861" y="1139090"/>
                  </a:lnTo>
                  <a:lnTo>
                    <a:pt x="403561" y="1126564"/>
                  </a:lnTo>
                  <a:lnTo>
                    <a:pt x="361746" y="1110788"/>
                  </a:lnTo>
                  <a:lnTo>
                    <a:pt x="321562" y="1091910"/>
                  </a:lnTo>
                  <a:lnTo>
                    <a:pt x="283158" y="1070076"/>
                  </a:lnTo>
                  <a:lnTo>
                    <a:pt x="246679" y="1045433"/>
                  </a:lnTo>
                  <a:lnTo>
                    <a:pt x="212273" y="1018129"/>
                  </a:lnTo>
                  <a:lnTo>
                    <a:pt x="180088" y="988311"/>
                  </a:lnTo>
                  <a:lnTo>
                    <a:pt x="150270" y="956126"/>
                  </a:lnTo>
                  <a:lnTo>
                    <a:pt x="122966" y="921720"/>
                  </a:lnTo>
                  <a:lnTo>
                    <a:pt x="98323" y="885241"/>
                  </a:lnTo>
                  <a:lnTo>
                    <a:pt x="76489" y="846837"/>
                  </a:lnTo>
                  <a:lnTo>
                    <a:pt x="57611" y="806653"/>
                  </a:lnTo>
                  <a:lnTo>
                    <a:pt x="41835" y="764838"/>
                  </a:lnTo>
                  <a:lnTo>
                    <a:pt x="29309" y="721538"/>
                  </a:lnTo>
                  <a:lnTo>
                    <a:pt x="20179" y="676900"/>
                  </a:lnTo>
                  <a:lnTo>
                    <a:pt x="14594" y="631071"/>
                  </a:lnTo>
                  <a:lnTo>
                    <a:pt x="12700" y="584200"/>
                  </a:lnTo>
                  <a:lnTo>
                    <a:pt x="14594" y="537328"/>
                  </a:lnTo>
                  <a:lnTo>
                    <a:pt x="20179" y="491499"/>
                  </a:lnTo>
                  <a:lnTo>
                    <a:pt x="29309" y="446861"/>
                  </a:lnTo>
                  <a:lnTo>
                    <a:pt x="41835" y="403561"/>
                  </a:lnTo>
                  <a:lnTo>
                    <a:pt x="57611" y="361746"/>
                  </a:lnTo>
                  <a:lnTo>
                    <a:pt x="76489" y="321562"/>
                  </a:lnTo>
                  <a:lnTo>
                    <a:pt x="98323" y="283158"/>
                  </a:lnTo>
                  <a:lnTo>
                    <a:pt x="122966" y="246679"/>
                  </a:lnTo>
                  <a:lnTo>
                    <a:pt x="150270" y="212273"/>
                  </a:lnTo>
                  <a:lnTo>
                    <a:pt x="180088" y="180088"/>
                  </a:lnTo>
                  <a:lnTo>
                    <a:pt x="212273" y="150270"/>
                  </a:lnTo>
                  <a:lnTo>
                    <a:pt x="246679" y="122966"/>
                  </a:lnTo>
                  <a:lnTo>
                    <a:pt x="283158" y="98323"/>
                  </a:lnTo>
                  <a:lnTo>
                    <a:pt x="321562" y="76489"/>
                  </a:lnTo>
                  <a:lnTo>
                    <a:pt x="361746" y="57611"/>
                  </a:lnTo>
                  <a:lnTo>
                    <a:pt x="403561" y="41835"/>
                  </a:lnTo>
                  <a:lnTo>
                    <a:pt x="446861" y="29309"/>
                  </a:lnTo>
                  <a:lnTo>
                    <a:pt x="491499" y="20179"/>
                  </a:lnTo>
                  <a:lnTo>
                    <a:pt x="537328" y="14594"/>
                  </a:lnTo>
                  <a:lnTo>
                    <a:pt x="584200" y="12700"/>
                  </a:lnTo>
                  <a:lnTo>
                    <a:pt x="584200" y="0"/>
                  </a:lnTo>
                  <a:close/>
                </a:path>
                <a:path w="2133600" h="1168400">
                  <a:moveTo>
                    <a:pt x="1549400" y="1155700"/>
                  </a:moveTo>
                  <a:lnTo>
                    <a:pt x="584200" y="1155700"/>
                  </a:lnTo>
                  <a:lnTo>
                    <a:pt x="584200" y="1168400"/>
                  </a:lnTo>
                  <a:lnTo>
                    <a:pt x="1549400" y="1168400"/>
                  </a:lnTo>
                  <a:lnTo>
                    <a:pt x="1549400" y="1155700"/>
                  </a:lnTo>
                  <a:close/>
                </a:path>
                <a:path w="2133600" h="1168400">
                  <a:moveTo>
                    <a:pt x="1549399" y="0"/>
                  </a:moveTo>
                  <a:lnTo>
                    <a:pt x="1549399" y="12700"/>
                  </a:lnTo>
                  <a:lnTo>
                    <a:pt x="1596271" y="14594"/>
                  </a:lnTo>
                  <a:lnTo>
                    <a:pt x="1642100" y="20179"/>
                  </a:lnTo>
                  <a:lnTo>
                    <a:pt x="1686738" y="29309"/>
                  </a:lnTo>
                  <a:lnTo>
                    <a:pt x="1730038" y="41835"/>
                  </a:lnTo>
                  <a:lnTo>
                    <a:pt x="1771853" y="57611"/>
                  </a:lnTo>
                  <a:lnTo>
                    <a:pt x="1812037" y="76489"/>
                  </a:lnTo>
                  <a:lnTo>
                    <a:pt x="1850441" y="98323"/>
                  </a:lnTo>
                  <a:lnTo>
                    <a:pt x="1886920" y="122966"/>
                  </a:lnTo>
                  <a:lnTo>
                    <a:pt x="1921326" y="150270"/>
                  </a:lnTo>
                  <a:lnTo>
                    <a:pt x="1953511" y="180088"/>
                  </a:lnTo>
                  <a:lnTo>
                    <a:pt x="1983329" y="212273"/>
                  </a:lnTo>
                  <a:lnTo>
                    <a:pt x="2010633" y="246679"/>
                  </a:lnTo>
                  <a:lnTo>
                    <a:pt x="2035276" y="283158"/>
                  </a:lnTo>
                  <a:lnTo>
                    <a:pt x="2057110" y="321562"/>
                  </a:lnTo>
                  <a:lnTo>
                    <a:pt x="2075988" y="361746"/>
                  </a:lnTo>
                  <a:lnTo>
                    <a:pt x="2091764" y="403561"/>
                  </a:lnTo>
                  <a:lnTo>
                    <a:pt x="2104290" y="446861"/>
                  </a:lnTo>
                  <a:lnTo>
                    <a:pt x="2113420" y="491499"/>
                  </a:lnTo>
                  <a:lnTo>
                    <a:pt x="2119005" y="537328"/>
                  </a:lnTo>
                  <a:lnTo>
                    <a:pt x="2120900" y="584200"/>
                  </a:lnTo>
                  <a:lnTo>
                    <a:pt x="2119005" y="631071"/>
                  </a:lnTo>
                  <a:lnTo>
                    <a:pt x="2113420" y="676900"/>
                  </a:lnTo>
                  <a:lnTo>
                    <a:pt x="2104290" y="721538"/>
                  </a:lnTo>
                  <a:lnTo>
                    <a:pt x="2091764" y="764838"/>
                  </a:lnTo>
                  <a:lnTo>
                    <a:pt x="2075988" y="806653"/>
                  </a:lnTo>
                  <a:lnTo>
                    <a:pt x="2057110" y="846837"/>
                  </a:lnTo>
                  <a:lnTo>
                    <a:pt x="2035276" y="885241"/>
                  </a:lnTo>
                  <a:lnTo>
                    <a:pt x="2010633" y="921720"/>
                  </a:lnTo>
                  <a:lnTo>
                    <a:pt x="1983329" y="956126"/>
                  </a:lnTo>
                  <a:lnTo>
                    <a:pt x="1953511" y="988311"/>
                  </a:lnTo>
                  <a:lnTo>
                    <a:pt x="1921326" y="1018129"/>
                  </a:lnTo>
                  <a:lnTo>
                    <a:pt x="1886920" y="1045433"/>
                  </a:lnTo>
                  <a:lnTo>
                    <a:pt x="1850441" y="1070076"/>
                  </a:lnTo>
                  <a:lnTo>
                    <a:pt x="1812037" y="1091910"/>
                  </a:lnTo>
                  <a:lnTo>
                    <a:pt x="1771853" y="1110788"/>
                  </a:lnTo>
                  <a:lnTo>
                    <a:pt x="1730038" y="1126564"/>
                  </a:lnTo>
                  <a:lnTo>
                    <a:pt x="1686738" y="1139090"/>
                  </a:lnTo>
                  <a:lnTo>
                    <a:pt x="1642100" y="1148220"/>
                  </a:lnTo>
                  <a:lnTo>
                    <a:pt x="1596271" y="1153805"/>
                  </a:lnTo>
                  <a:lnTo>
                    <a:pt x="1549400" y="1155700"/>
                  </a:lnTo>
                  <a:lnTo>
                    <a:pt x="1549400" y="1168400"/>
                  </a:lnTo>
                  <a:lnTo>
                    <a:pt x="1597313" y="1166463"/>
                  </a:lnTo>
                  <a:lnTo>
                    <a:pt x="1644160" y="1160753"/>
                  </a:lnTo>
                  <a:lnTo>
                    <a:pt x="1689789" y="1151421"/>
                  </a:lnTo>
                  <a:lnTo>
                    <a:pt x="1734052" y="1138617"/>
                  </a:lnTo>
                  <a:lnTo>
                    <a:pt x="1776796" y="1122490"/>
                  </a:lnTo>
                  <a:lnTo>
                    <a:pt x="1817873" y="1103192"/>
                  </a:lnTo>
                  <a:lnTo>
                    <a:pt x="1857131" y="1080873"/>
                  </a:lnTo>
                  <a:lnTo>
                    <a:pt x="1894420" y="1055683"/>
                  </a:lnTo>
                  <a:lnTo>
                    <a:pt x="1929591" y="1027772"/>
                  </a:lnTo>
                  <a:lnTo>
                    <a:pt x="1962491" y="997291"/>
                  </a:lnTo>
                  <a:lnTo>
                    <a:pt x="1992972" y="964391"/>
                  </a:lnTo>
                  <a:lnTo>
                    <a:pt x="2020883" y="929220"/>
                  </a:lnTo>
                  <a:lnTo>
                    <a:pt x="2046073" y="891931"/>
                  </a:lnTo>
                  <a:lnTo>
                    <a:pt x="2068392" y="852673"/>
                  </a:lnTo>
                  <a:lnTo>
                    <a:pt x="2087690" y="811596"/>
                  </a:lnTo>
                  <a:lnTo>
                    <a:pt x="2103817" y="768852"/>
                  </a:lnTo>
                  <a:lnTo>
                    <a:pt x="2116621" y="724589"/>
                  </a:lnTo>
                  <a:lnTo>
                    <a:pt x="2125953" y="678960"/>
                  </a:lnTo>
                  <a:lnTo>
                    <a:pt x="2131663" y="632113"/>
                  </a:lnTo>
                  <a:lnTo>
                    <a:pt x="2133600" y="584200"/>
                  </a:lnTo>
                  <a:lnTo>
                    <a:pt x="2131663" y="536286"/>
                  </a:lnTo>
                  <a:lnTo>
                    <a:pt x="2125953" y="489439"/>
                  </a:lnTo>
                  <a:lnTo>
                    <a:pt x="2116621" y="443810"/>
                  </a:lnTo>
                  <a:lnTo>
                    <a:pt x="2103817" y="399547"/>
                  </a:lnTo>
                  <a:lnTo>
                    <a:pt x="2087690" y="356803"/>
                  </a:lnTo>
                  <a:lnTo>
                    <a:pt x="2068392" y="315726"/>
                  </a:lnTo>
                  <a:lnTo>
                    <a:pt x="2046073" y="276468"/>
                  </a:lnTo>
                  <a:lnTo>
                    <a:pt x="2020883" y="239179"/>
                  </a:lnTo>
                  <a:lnTo>
                    <a:pt x="1992972" y="204008"/>
                  </a:lnTo>
                  <a:lnTo>
                    <a:pt x="1962491" y="171108"/>
                  </a:lnTo>
                  <a:lnTo>
                    <a:pt x="1929591" y="140627"/>
                  </a:lnTo>
                  <a:lnTo>
                    <a:pt x="1894420" y="112716"/>
                  </a:lnTo>
                  <a:lnTo>
                    <a:pt x="1857131" y="87526"/>
                  </a:lnTo>
                  <a:lnTo>
                    <a:pt x="1817873" y="65207"/>
                  </a:lnTo>
                  <a:lnTo>
                    <a:pt x="1776796" y="45909"/>
                  </a:lnTo>
                  <a:lnTo>
                    <a:pt x="1734052" y="29782"/>
                  </a:lnTo>
                  <a:lnTo>
                    <a:pt x="1689789" y="16978"/>
                  </a:lnTo>
                  <a:lnTo>
                    <a:pt x="1644160" y="7646"/>
                  </a:lnTo>
                  <a:lnTo>
                    <a:pt x="1597313" y="1936"/>
                  </a:lnTo>
                  <a:lnTo>
                    <a:pt x="1549399" y="0"/>
                  </a:lnTo>
                  <a:close/>
                </a:path>
                <a:path w="2133600" h="1168400">
                  <a:moveTo>
                    <a:pt x="1549399" y="0"/>
                  </a:moveTo>
                  <a:lnTo>
                    <a:pt x="584200" y="0"/>
                  </a:lnTo>
                  <a:lnTo>
                    <a:pt x="584200" y="12700"/>
                  </a:lnTo>
                  <a:lnTo>
                    <a:pt x="1549399" y="12700"/>
                  </a:lnTo>
                  <a:lnTo>
                    <a:pt x="1549399" y="0"/>
                  </a:lnTo>
                  <a:close/>
                </a:path>
              </a:pathLst>
            </a:custGeom>
            <a:solidFill>
              <a:srgbClr val="94D0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0037291" y="4117035"/>
              <a:ext cx="509905" cy="275590"/>
            </a:xfrm>
            <a:custGeom>
              <a:avLst/>
              <a:gdLst/>
              <a:ahLst/>
              <a:cxnLst/>
              <a:rect l="l" t="t" r="r" b="b"/>
              <a:pathLst>
                <a:path w="509904" h="275589">
                  <a:moveTo>
                    <a:pt x="128930" y="17678"/>
                  </a:moveTo>
                  <a:lnTo>
                    <a:pt x="111861" y="17678"/>
                  </a:lnTo>
                  <a:lnTo>
                    <a:pt x="111861" y="28346"/>
                  </a:lnTo>
                  <a:lnTo>
                    <a:pt x="104198" y="64498"/>
                  </a:lnTo>
                  <a:lnTo>
                    <a:pt x="82105" y="95592"/>
                  </a:lnTo>
                  <a:lnTo>
                    <a:pt x="46924" y="120800"/>
                  </a:lnTo>
                  <a:lnTo>
                    <a:pt x="0" y="139293"/>
                  </a:lnTo>
                  <a:lnTo>
                    <a:pt x="10363" y="159105"/>
                  </a:lnTo>
                  <a:lnTo>
                    <a:pt x="63798" y="137393"/>
                  </a:lnTo>
                  <a:lnTo>
                    <a:pt x="104089" y="106108"/>
                  </a:lnTo>
                  <a:lnTo>
                    <a:pt x="129520" y="65965"/>
                  </a:lnTo>
                  <a:lnTo>
                    <a:pt x="134632" y="38099"/>
                  </a:lnTo>
                  <a:lnTo>
                    <a:pt x="128930" y="38099"/>
                  </a:lnTo>
                  <a:lnTo>
                    <a:pt x="128930" y="17678"/>
                  </a:lnTo>
                  <a:close/>
                </a:path>
                <a:path w="509904" h="275589">
                  <a:moveTo>
                    <a:pt x="111861" y="17678"/>
                  </a:moveTo>
                  <a:lnTo>
                    <a:pt x="14325" y="17678"/>
                  </a:lnTo>
                  <a:lnTo>
                    <a:pt x="14325" y="38099"/>
                  </a:lnTo>
                  <a:lnTo>
                    <a:pt x="109794" y="38099"/>
                  </a:lnTo>
                  <a:lnTo>
                    <a:pt x="111861" y="28346"/>
                  </a:lnTo>
                  <a:lnTo>
                    <a:pt x="111861" y="17678"/>
                  </a:lnTo>
                  <a:close/>
                </a:path>
                <a:path w="509904" h="275589">
                  <a:moveTo>
                    <a:pt x="138379" y="17678"/>
                  </a:moveTo>
                  <a:lnTo>
                    <a:pt x="128930" y="17678"/>
                  </a:lnTo>
                  <a:lnTo>
                    <a:pt x="128930" y="38099"/>
                  </a:lnTo>
                  <a:lnTo>
                    <a:pt x="134632" y="38099"/>
                  </a:lnTo>
                  <a:lnTo>
                    <a:pt x="138379" y="17678"/>
                  </a:lnTo>
                  <a:close/>
                </a:path>
                <a:path w="509904" h="275589">
                  <a:moveTo>
                    <a:pt x="223723" y="0"/>
                  </a:moveTo>
                  <a:lnTo>
                    <a:pt x="198424" y="0"/>
                  </a:lnTo>
                  <a:lnTo>
                    <a:pt x="198424" y="157276"/>
                  </a:lnTo>
                  <a:lnTo>
                    <a:pt x="223723" y="157276"/>
                  </a:lnTo>
                  <a:lnTo>
                    <a:pt x="223723" y="91744"/>
                  </a:lnTo>
                  <a:lnTo>
                    <a:pt x="203301" y="91744"/>
                  </a:lnTo>
                  <a:lnTo>
                    <a:pt x="203301" y="70713"/>
                  </a:lnTo>
                  <a:lnTo>
                    <a:pt x="223723" y="70713"/>
                  </a:lnTo>
                  <a:lnTo>
                    <a:pt x="223723" y="0"/>
                  </a:lnTo>
                  <a:close/>
                </a:path>
                <a:path w="509904" h="275589">
                  <a:moveTo>
                    <a:pt x="198424" y="70713"/>
                  </a:moveTo>
                  <a:lnTo>
                    <a:pt x="138683" y="70713"/>
                  </a:lnTo>
                  <a:lnTo>
                    <a:pt x="138683" y="91744"/>
                  </a:lnTo>
                  <a:lnTo>
                    <a:pt x="198424" y="91744"/>
                  </a:lnTo>
                  <a:lnTo>
                    <a:pt x="198424" y="70713"/>
                  </a:lnTo>
                  <a:close/>
                </a:path>
                <a:path w="509904" h="275589">
                  <a:moveTo>
                    <a:pt x="223723" y="70713"/>
                  </a:moveTo>
                  <a:lnTo>
                    <a:pt x="203301" y="70713"/>
                  </a:lnTo>
                  <a:lnTo>
                    <a:pt x="203301" y="91744"/>
                  </a:lnTo>
                  <a:lnTo>
                    <a:pt x="223723" y="91744"/>
                  </a:lnTo>
                  <a:lnTo>
                    <a:pt x="223723" y="70713"/>
                  </a:lnTo>
                  <a:close/>
                </a:path>
                <a:path w="509904" h="275589">
                  <a:moveTo>
                    <a:pt x="223723" y="168859"/>
                  </a:moveTo>
                  <a:lnTo>
                    <a:pt x="46024" y="168859"/>
                  </a:lnTo>
                  <a:lnTo>
                    <a:pt x="46024" y="271881"/>
                  </a:lnTo>
                  <a:lnTo>
                    <a:pt x="223723" y="271881"/>
                  </a:lnTo>
                  <a:lnTo>
                    <a:pt x="223723" y="251155"/>
                  </a:lnTo>
                  <a:lnTo>
                    <a:pt x="71018" y="251155"/>
                  </a:lnTo>
                  <a:lnTo>
                    <a:pt x="71018" y="189280"/>
                  </a:lnTo>
                  <a:lnTo>
                    <a:pt x="223723" y="189280"/>
                  </a:lnTo>
                  <a:lnTo>
                    <a:pt x="223723" y="168859"/>
                  </a:lnTo>
                  <a:close/>
                </a:path>
                <a:path w="509904" h="275589">
                  <a:moveTo>
                    <a:pt x="223723" y="189280"/>
                  </a:moveTo>
                  <a:lnTo>
                    <a:pt x="199034" y="189280"/>
                  </a:lnTo>
                  <a:lnTo>
                    <a:pt x="199034" y="251155"/>
                  </a:lnTo>
                  <a:lnTo>
                    <a:pt x="223723" y="251155"/>
                  </a:lnTo>
                  <a:lnTo>
                    <a:pt x="223723" y="189280"/>
                  </a:lnTo>
                  <a:close/>
                </a:path>
                <a:path w="509904" h="275589">
                  <a:moveTo>
                    <a:pt x="339218" y="16459"/>
                  </a:moveTo>
                  <a:lnTo>
                    <a:pt x="335256" y="16459"/>
                  </a:lnTo>
                  <a:lnTo>
                    <a:pt x="335256" y="53340"/>
                  </a:lnTo>
                  <a:lnTo>
                    <a:pt x="331312" y="77409"/>
                  </a:lnTo>
                  <a:lnTo>
                    <a:pt x="319939" y="100965"/>
                  </a:lnTo>
                  <a:lnTo>
                    <a:pt x="301823" y="121662"/>
                  </a:lnTo>
                  <a:lnTo>
                    <a:pt x="277649" y="137160"/>
                  </a:lnTo>
                  <a:lnTo>
                    <a:pt x="291365" y="156971"/>
                  </a:lnTo>
                  <a:lnTo>
                    <a:pt x="318468" y="138764"/>
                  </a:lnTo>
                  <a:lnTo>
                    <a:pt x="338570" y="113728"/>
                  </a:lnTo>
                  <a:lnTo>
                    <a:pt x="347503" y="92776"/>
                  </a:lnTo>
                  <a:lnTo>
                    <a:pt x="343366" y="83439"/>
                  </a:lnTo>
                  <a:lnTo>
                    <a:pt x="339218" y="53340"/>
                  </a:lnTo>
                  <a:lnTo>
                    <a:pt x="339218" y="16459"/>
                  </a:lnTo>
                  <a:close/>
                </a:path>
                <a:path w="509904" h="275589">
                  <a:moveTo>
                    <a:pt x="359335" y="16459"/>
                  </a:moveTo>
                  <a:lnTo>
                    <a:pt x="355372" y="16459"/>
                  </a:lnTo>
                  <a:lnTo>
                    <a:pt x="355372" y="53340"/>
                  </a:lnTo>
                  <a:lnTo>
                    <a:pt x="351072" y="84405"/>
                  </a:lnTo>
                  <a:lnTo>
                    <a:pt x="347503" y="92776"/>
                  </a:lnTo>
                  <a:lnTo>
                    <a:pt x="355487" y="110794"/>
                  </a:lnTo>
                  <a:lnTo>
                    <a:pt x="375094" y="133578"/>
                  </a:lnTo>
                  <a:lnTo>
                    <a:pt x="401702" y="149961"/>
                  </a:lnTo>
                  <a:lnTo>
                    <a:pt x="415113" y="130454"/>
                  </a:lnTo>
                  <a:lnTo>
                    <a:pt x="391482" y="116776"/>
                  </a:lnTo>
                  <a:lnTo>
                    <a:pt x="373965" y="98298"/>
                  </a:lnTo>
                  <a:lnTo>
                    <a:pt x="363078" y="76619"/>
                  </a:lnTo>
                  <a:lnTo>
                    <a:pt x="359335" y="53340"/>
                  </a:lnTo>
                  <a:lnTo>
                    <a:pt x="359335" y="16459"/>
                  </a:lnTo>
                  <a:close/>
                </a:path>
                <a:path w="509904" h="275589">
                  <a:moveTo>
                    <a:pt x="355372" y="16459"/>
                  </a:moveTo>
                  <a:lnTo>
                    <a:pt x="339218" y="16459"/>
                  </a:lnTo>
                  <a:lnTo>
                    <a:pt x="339218" y="53340"/>
                  </a:lnTo>
                  <a:lnTo>
                    <a:pt x="343366" y="83439"/>
                  </a:lnTo>
                  <a:lnTo>
                    <a:pt x="347503" y="92776"/>
                  </a:lnTo>
                  <a:lnTo>
                    <a:pt x="351072" y="84405"/>
                  </a:lnTo>
                  <a:lnTo>
                    <a:pt x="355372" y="53340"/>
                  </a:lnTo>
                  <a:lnTo>
                    <a:pt x="355372" y="16459"/>
                  </a:lnTo>
                  <a:close/>
                </a:path>
                <a:path w="509904" h="275589">
                  <a:moveTo>
                    <a:pt x="509601" y="304"/>
                  </a:moveTo>
                  <a:lnTo>
                    <a:pt x="485522" y="304"/>
                  </a:lnTo>
                  <a:lnTo>
                    <a:pt x="485522" y="166725"/>
                  </a:lnTo>
                  <a:lnTo>
                    <a:pt x="509601" y="166725"/>
                  </a:lnTo>
                  <a:lnTo>
                    <a:pt x="509601" y="92659"/>
                  </a:lnTo>
                  <a:lnTo>
                    <a:pt x="493142" y="92659"/>
                  </a:lnTo>
                  <a:lnTo>
                    <a:pt x="493142" y="71628"/>
                  </a:lnTo>
                  <a:lnTo>
                    <a:pt x="509601" y="71628"/>
                  </a:lnTo>
                  <a:lnTo>
                    <a:pt x="509601" y="304"/>
                  </a:lnTo>
                  <a:close/>
                </a:path>
                <a:path w="509904" h="275589">
                  <a:moveTo>
                    <a:pt x="450470" y="4876"/>
                  </a:moveTo>
                  <a:lnTo>
                    <a:pt x="426391" y="4876"/>
                  </a:lnTo>
                  <a:lnTo>
                    <a:pt x="426391" y="165201"/>
                  </a:lnTo>
                  <a:lnTo>
                    <a:pt x="450470" y="165201"/>
                  </a:lnTo>
                  <a:lnTo>
                    <a:pt x="450470" y="92659"/>
                  </a:lnTo>
                  <a:lnTo>
                    <a:pt x="441021" y="92659"/>
                  </a:lnTo>
                  <a:lnTo>
                    <a:pt x="441021" y="71628"/>
                  </a:lnTo>
                  <a:lnTo>
                    <a:pt x="450470" y="71628"/>
                  </a:lnTo>
                  <a:lnTo>
                    <a:pt x="450470" y="4876"/>
                  </a:lnTo>
                  <a:close/>
                </a:path>
                <a:path w="509904" h="275589">
                  <a:moveTo>
                    <a:pt x="450470" y="71628"/>
                  </a:moveTo>
                  <a:lnTo>
                    <a:pt x="441021" y="71628"/>
                  </a:lnTo>
                  <a:lnTo>
                    <a:pt x="441021" y="92659"/>
                  </a:lnTo>
                  <a:lnTo>
                    <a:pt x="450470" y="92659"/>
                  </a:lnTo>
                  <a:lnTo>
                    <a:pt x="450470" y="71628"/>
                  </a:lnTo>
                  <a:close/>
                </a:path>
                <a:path w="509904" h="275589">
                  <a:moveTo>
                    <a:pt x="485522" y="71628"/>
                  </a:moveTo>
                  <a:lnTo>
                    <a:pt x="450470" y="71628"/>
                  </a:lnTo>
                  <a:lnTo>
                    <a:pt x="450470" y="92659"/>
                  </a:lnTo>
                  <a:lnTo>
                    <a:pt x="485522" y="92659"/>
                  </a:lnTo>
                  <a:lnTo>
                    <a:pt x="485522" y="71628"/>
                  </a:lnTo>
                  <a:close/>
                </a:path>
                <a:path w="509904" h="275589">
                  <a:moveTo>
                    <a:pt x="509601" y="71628"/>
                  </a:moveTo>
                  <a:lnTo>
                    <a:pt x="493142" y="71628"/>
                  </a:lnTo>
                  <a:lnTo>
                    <a:pt x="493142" y="92659"/>
                  </a:lnTo>
                  <a:lnTo>
                    <a:pt x="509601" y="92659"/>
                  </a:lnTo>
                  <a:lnTo>
                    <a:pt x="509601" y="71628"/>
                  </a:lnTo>
                  <a:close/>
                </a:path>
                <a:path w="509904" h="275589">
                  <a:moveTo>
                    <a:pt x="509601" y="181660"/>
                  </a:moveTo>
                  <a:lnTo>
                    <a:pt x="324893" y="181660"/>
                  </a:lnTo>
                  <a:lnTo>
                    <a:pt x="324893" y="202387"/>
                  </a:lnTo>
                  <a:lnTo>
                    <a:pt x="484608" y="202387"/>
                  </a:lnTo>
                  <a:lnTo>
                    <a:pt x="484608" y="275539"/>
                  </a:lnTo>
                  <a:lnTo>
                    <a:pt x="509601" y="275539"/>
                  </a:lnTo>
                  <a:lnTo>
                    <a:pt x="509601" y="1816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4" name="object 1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537469" y="5225541"/>
            <a:ext cx="1976362" cy="534924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936876" y="5225541"/>
            <a:ext cx="2752590" cy="534924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900678" y="5225796"/>
            <a:ext cx="1500151" cy="534416"/>
          </a:xfrm>
          <a:prstGeom prst="rect">
            <a:avLst/>
          </a:prstGeom>
        </p:spPr>
      </p:pic>
      <p:grpSp>
        <p:nvGrpSpPr>
          <p:cNvPr id="17" name="object 17"/>
          <p:cNvGrpSpPr/>
          <p:nvPr/>
        </p:nvGrpSpPr>
        <p:grpSpPr>
          <a:xfrm>
            <a:off x="5397500" y="1320800"/>
            <a:ext cx="2222500" cy="1104900"/>
            <a:chOff x="5397500" y="1320800"/>
            <a:chExt cx="2222500" cy="1104900"/>
          </a:xfrm>
        </p:grpSpPr>
        <p:sp>
          <p:nvSpPr>
            <p:cNvPr id="18" name="object 18"/>
            <p:cNvSpPr/>
            <p:nvPr/>
          </p:nvSpPr>
          <p:spPr>
            <a:xfrm>
              <a:off x="5397500" y="1320800"/>
              <a:ext cx="2222500" cy="1104900"/>
            </a:xfrm>
            <a:custGeom>
              <a:avLst/>
              <a:gdLst/>
              <a:ahLst/>
              <a:cxnLst/>
              <a:rect l="l" t="t" r="r" b="b"/>
              <a:pathLst>
                <a:path w="2222500" h="1104900">
                  <a:moveTo>
                    <a:pt x="1111250" y="0"/>
                  </a:moveTo>
                  <a:lnTo>
                    <a:pt x="1048191" y="874"/>
                  </a:lnTo>
                  <a:lnTo>
                    <a:pt x="986055" y="3467"/>
                  </a:lnTo>
                  <a:lnTo>
                    <a:pt x="924935" y="7730"/>
                  </a:lnTo>
                  <a:lnTo>
                    <a:pt x="864927" y="13619"/>
                  </a:lnTo>
                  <a:lnTo>
                    <a:pt x="806122" y="21086"/>
                  </a:lnTo>
                  <a:lnTo>
                    <a:pt x="748616" y="30084"/>
                  </a:lnTo>
                  <a:lnTo>
                    <a:pt x="692501" y="40566"/>
                  </a:lnTo>
                  <a:lnTo>
                    <a:pt x="637872" y="52487"/>
                  </a:lnTo>
                  <a:lnTo>
                    <a:pt x="584823" y="65800"/>
                  </a:lnTo>
                  <a:lnTo>
                    <a:pt x="533447" y="80457"/>
                  </a:lnTo>
                  <a:lnTo>
                    <a:pt x="483838" y="96413"/>
                  </a:lnTo>
                  <a:lnTo>
                    <a:pt x="436090" y="113620"/>
                  </a:lnTo>
                  <a:lnTo>
                    <a:pt x="390297" y="132033"/>
                  </a:lnTo>
                  <a:lnTo>
                    <a:pt x="346552" y="151603"/>
                  </a:lnTo>
                  <a:lnTo>
                    <a:pt x="304950" y="172285"/>
                  </a:lnTo>
                  <a:lnTo>
                    <a:pt x="265583" y="194033"/>
                  </a:lnTo>
                  <a:lnTo>
                    <a:pt x="228547" y="216799"/>
                  </a:lnTo>
                  <a:lnTo>
                    <a:pt x="193935" y="240536"/>
                  </a:lnTo>
                  <a:lnTo>
                    <a:pt x="161840" y="265199"/>
                  </a:lnTo>
                  <a:lnTo>
                    <a:pt x="132357" y="290740"/>
                  </a:lnTo>
                  <a:lnTo>
                    <a:pt x="81600" y="344272"/>
                  </a:lnTo>
                  <a:lnTo>
                    <a:pt x="42414" y="400757"/>
                  </a:lnTo>
                  <a:lnTo>
                    <a:pt x="15550" y="459825"/>
                  </a:lnTo>
                  <a:lnTo>
                    <a:pt x="1759" y="521100"/>
                  </a:lnTo>
                  <a:lnTo>
                    <a:pt x="0" y="552450"/>
                  </a:lnTo>
                  <a:lnTo>
                    <a:pt x="1759" y="583799"/>
                  </a:lnTo>
                  <a:lnTo>
                    <a:pt x="15550" y="645074"/>
                  </a:lnTo>
                  <a:lnTo>
                    <a:pt x="42414" y="704142"/>
                  </a:lnTo>
                  <a:lnTo>
                    <a:pt x="81600" y="760627"/>
                  </a:lnTo>
                  <a:lnTo>
                    <a:pt x="132357" y="814159"/>
                  </a:lnTo>
                  <a:lnTo>
                    <a:pt x="161840" y="839700"/>
                  </a:lnTo>
                  <a:lnTo>
                    <a:pt x="193935" y="864363"/>
                  </a:lnTo>
                  <a:lnTo>
                    <a:pt x="228547" y="888100"/>
                  </a:lnTo>
                  <a:lnTo>
                    <a:pt x="265583" y="910866"/>
                  </a:lnTo>
                  <a:lnTo>
                    <a:pt x="304950" y="932614"/>
                  </a:lnTo>
                  <a:lnTo>
                    <a:pt x="346552" y="953296"/>
                  </a:lnTo>
                  <a:lnTo>
                    <a:pt x="390297" y="972866"/>
                  </a:lnTo>
                  <a:lnTo>
                    <a:pt x="436090" y="991279"/>
                  </a:lnTo>
                  <a:lnTo>
                    <a:pt x="483838" y="1008486"/>
                  </a:lnTo>
                  <a:lnTo>
                    <a:pt x="533447" y="1024442"/>
                  </a:lnTo>
                  <a:lnTo>
                    <a:pt x="584823" y="1039099"/>
                  </a:lnTo>
                  <a:lnTo>
                    <a:pt x="637872" y="1052412"/>
                  </a:lnTo>
                  <a:lnTo>
                    <a:pt x="692501" y="1064333"/>
                  </a:lnTo>
                  <a:lnTo>
                    <a:pt x="748616" y="1074815"/>
                  </a:lnTo>
                  <a:lnTo>
                    <a:pt x="806122" y="1083813"/>
                  </a:lnTo>
                  <a:lnTo>
                    <a:pt x="864927" y="1091280"/>
                  </a:lnTo>
                  <a:lnTo>
                    <a:pt x="924935" y="1097169"/>
                  </a:lnTo>
                  <a:lnTo>
                    <a:pt x="986055" y="1101432"/>
                  </a:lnTo>
                  <a:lnTo>
                    <a:pt x="1048191" y="1104025"/>
                  </a:lnTo>
                  <a:lnTo>
                    <a:pt x="1111250" y="1104900"/>
                  </a:lnTo>
                  <a:lnTo>
                    <a:pt x="1111250" y="1092200"/>
                  </a:lnTo>
                  <a:lnTo>
                    <a:pt x="1054358" y="1091484"/>
                  </a:lnTo>
                  <a:lnTo>
                    <a:pt x="998228" y="1089361"/>
                  </a:lnTo>
                  <a:lnTo>
                    <a:pt x="942928" y="1085867"/>
                  </a:lnTo>
                  <a:lnTo>
                    <a:pt x="888529" y="1081036"/>
                  </a:lnTo>
                  <a:lnTo>
                    <a:pt x="835098" y="1074904"/>
                  </a:lnTo>
                  <a:lnTo>
                    <a:pt x="782706" y="1067507"/>
                  </a:lnTo>
                  <a:lnTo>
                    <a:pt x="731422" y="1058879"/>
                  </a:lnTo>
                  <a:lnTo>
                    <a:pt x="681314" y="1049057"/>
                  </a:lnTo>
                  <a:lnTo>
                    <a:pt x="632453" y="1038075"/>
                  </a:lnTo>
                  <a:lnTo>
                    <a:pt x="584907" y="1025970"/>
                  </a:lnTo>
                  <a:lnTo>
                    <a:pt x="538745" y="1012776"/>
                  </a:lnTo>
                  <a:lnTo>
                    <a:pt x="494038" y="998529"/>
                  </a:lnTo>
                  <a:lnTo>
                    <a:pt x="450853" y="983264"/>
                  </a:lnTo>
                  <a:lnTo>
                    <a:pt x="409261" y="967017"/>
                  </a:lnTo>
                  <a:lnTo>
                    <a:pt x="369330" y="949824"/>
                  </a:lnTo>
                  <a:lnTo>
                    <a:pt x="331131" y="931718"/>
                  </a:lnTo>
                  <a:lnTo>
                    <a:pt x="278686" y="903770"/>
                  </a:lnTo>
                  <a:lnTo>
                    <a:pt x="230433" y="874175"/>
                  </a:lnTo>
                  <a:lnTo>
                    <a:pt x="186541" y="843045"/>
                  </a:lnTo>
                  <a:lnTo>
                    <a:pt x="147179" y="810496"/>
                  </a:lnTo>
                  <a:lnTo>
                    <a:pt x="112516" y="776640"/>
                  </a:lnTo>
                  <a:lnTo>
                    <a:pt x="82722" y="741592"/>
                  </a:lnTo>
                  <a:lnTo>
                    <a:pt x="57965" y="705466"/>
                  </a:lnTo>
                  <a:lnTo>
                    <a:pt x="38415" y="668374"/>
                  </a:lnTo>
                  <a:lnTo>
                    <a:pt x="24242" y="630432"/>
                  </a:lnTo>
                  <a:lnTo>
                    <a:pt x="15613" y="591752"/>
                  </a:lnTo>
                  <a:lnTo>
                    <a:pt x="12700" y="552450"/>
                  </a:lnTo>
                  <a:lnTo>
                    <a:pt x="15613" y="513147"/>
                  </a:lnTo>
                  <a:lnTo>
                    <a:pt x="24242" y="474467"/>
                  </a:lnTo>
                  <a:lnTo>
                    <a:pt x="38415" y="436525"/>
                  </a:lnTo>
                  <a:lnTo>
                    <a:pt x="57965" y="399433"/>
                  </a:lnTo>
                  <a:lnTo>
                    <a:pt x="82722" y="363307"/>
                  </a:lnTo>
                  <a:lnTo>
                    <a:pt x="112516" y="328259"/>
                  </a:lnTo>
                  <a:lnTo>
                    <a:pt x="147179" y="294403"/>
                  </a:lnTo>
                  <a:lnTo>
                    <a:pt x="186541" y="261854"/>
                  </a:lnTo>
                  <a:lnTo>
                    <a:pt x="230433" y="230724"/>
                  </a:lnTo>
                  <a:lnTo>
                    <a:pt x="278686" y="201129"/>
                  </a:lnTo>
                  <a:lnTo>
                    <a:pt x="331131" y="173181"/>
                  </a:lnTo>
                  <a:lnTo>
                    <a:pt x="369330" y="155075"/>
                  </a:lnTo>
                  <a:lnTo>
                    <a:pt x="409261" y="137882"/>
                  </a:lnTo>
                  <a:lnTo>
                    <a:pt x="450853" y="121635"/>
                  </a:lnTo>
                  <a:lnTo>
                    <a:pt x="494038" y="106370"/>
                  </a:lnTo>
                  <a:lnTo>
                    <a:pt x="538745" y="92123"/>
                  </a:lnTo>
                  <a:lnTo>
                    <a:pt x="584907" y="78929"/>
                  </a:lnTo>
                  <a:lnTo>
                    <a:pt x="632453" y="66824"/>
                  </a:lnTo>
                  <a:lnTo>
                    <a:pt x="681314" y="55842"/>
                  </a:lnTo>
                  <a:lnTo>
                    <a:pt x="731422" y="46020"/>
                  </a:lnTo>
                  <a:lnTo>
                    <a:pt x="782706" y="37392"/>
                  </a:lnTo>
                  <a:lnTo>
                    <a:pt x="835098" y="29995"/>
                  </a:lnTo>
                  <a:lnTo>
                    <a:pt x="888529" y="23863"/>
                  </a:lnTo>
                  <a:lnTo>
                    <a:pt x="942928" y="19032"/>
                  </a:lnTo>
                  <a:lnTo>
                    <a:pt x="998228" y="15538"/>
                  </a:lnTo>
                  <a:lnTo>
                    <a:pt x="1054358" y="13415"/>
                  </a:lnTo>
                  <a:lnTo>
                    <a:pt x="1111250" y="12700"/>
                  </a:lnTo>
                  <a:lnTo>
                    <a:pt x="1111250" y="0"/>
                  </a:lnTo>
                  <a:close/>
                </a:path>
                <a:path w="2222500" h="1104900">
                  <a:moveTo>
                    <a:pt x="1111250" y="0"/>
                  </a:moveTo>
                  <a:lnTo>
                    <a:pt x="1111250" y="12700"/>
                  </a:lnTo>
                  <a:lnTo>
                    <a:pt x="1168141" y="13415"/>
                  </a:lnTo>
                  <a:lnTo>
                    <a:pt x="1224271" y="15538"/>
                  </a:lnTo>
                  <a:lnTo>
                    <a:pt x="1279571" y="19032"/>
                  </a:lnTo>
                  <a:lnTo>
                    <a:pt x="1333970" y="23863"/>
                  </a:lnTo>
                  <a:lnTo>
                    <a:pt x="1387401" y="29995"/>
                  </a:lnTo>
                  <a:lnTo>
                    <a:pt x="1439793" y="37392"/>
                  </a:lnTo>
                  <a:lnTo>
                    <a:pt x="1491077" y="46020"/>
                  </a:lnTo>
                  <a:lnTo>
                    <a:pt x="1541185" y="55842"/>
                  </a:lnTo>
                  <a:lnTo>
                    <a:pt x="1590046" y="66824"/>
                  </a:lnTo>
                  <a:lnTo>
                    <a:pt x="1637592" y="78929"/>
                  </a:lnTo>
                  <a:lnTo>
                    <a:pt x="1683754" y="92123"/>
                  </a:lnTo>
                  <a:lnTo>
                    <a:pt x="1728461" y="106370"/>
                  </a:lnTo>
                  <a:lnTo>
                    <a:pt x="1771646" y="121635"/>
                  </a:lnTo>
                  <a:lnTo>
                    <a:pt x="1813238" y="137882"/>
                  </a:lnTo>
                  <a:lnTo>
                    <a:pt x="1853169" y="155075"/>
                  </a:lnTo>
                  <a:lnTo>
                    <a:pt x="1891368" y="173181"/>
                  </a:lnTo>
                  <a:lnTo>
                    <a:pt x="1943813" y="201129"/>
                  </a:lnTo>
                  <a:lnTo>
                    <a:pt x="1992066" y="230724"/>
                  </a:lnTo>
                  <a:lnTo>
                    <a:pt x="2035958" y="261854"/>
                  </a:lnTo>
                  <a:lnTo>
                    <a:pt x="2075320" y="294403"/>
                  </a:lnTo>
                  <a:lnTo>
                    <a:pt x="2109983" y="328259"/>
                  </a:lnTo>
                  <a:lnTo>
                    <a:pt x="2139777" y="363307"/>
                  </a:lnTo>
                  <a:lnTo>
                    <a:pt x="2164534" y="399433"/>
                  </a:lnTo>
                  <a:lnTo>
                    <a:pt x="2184084" y="436525"/>
                  </a:lnTo>
                  <a:lnTo>
                    <a:pt x="2198257" y="474467"/>
                  </a:lnTo>
                  <a:lnTo>
                    <a:pt x="2206886" y="513147"/>
                  </a:lnTo>
                  <a:lnTo>
                    <a:pt x="2209800" y="552450"/>
                  </a:lnTo>
                  <a:lnTo>
                    <a:pt x="2206886" y="591752"/>
                  </a:lnTo>
                  <a:lnTo>
                    <a:pt x="2198257" y="630432"/>
                  </a:lnTo>
                  <a:lnTo>
                    <a:pt x="2184084" y="668374"/>
                  </a:lnTo>
                  <a:lnTo>
                    <a:pt x="2164534" y="705466"/>
                  </a:lnTo>
                  <a:lnTo>
                    <a:pt x="2139777" y="741592"/>
                  </a:lnTo>
                  <a:lnTo>
                    <a:pt x="2109983" y="776640"/>
                  </a:lnTo>
                  <a:lnTo>
                    <a:pt x="2075320" y="810496"/>
                  </a:lnTo>
                  <a:lnTo>
                    <a:pt x="2035958" y="843045"/>
                  </a:lnTo>
                  <a:lnTo>
                    <a:pt x="1992066" y="874175"/>
                  </a:lnTo>
                  <a:lnTo>
                    <a:pt x="1943813" y="903770"/>
                  </a:lnTo>
                  <a:lnTo>
                    <a:pt x="1891368" y="931718"/>
                  </a:lnTo>
                  <a:lnTo>
                    <a:pt x="1853169" y="949824"/>
                  </a:lnTo>
                  <a:lnTo>
                    <a:pt x="1813238" y="967017"/>
                  </a:lnTo>
                  <a:lnTo>
                    <a:pt x="1771646" y="983264"/>
                  </a:lnTo>
                  <a:lnTo>
                    <a:pt x="1728461" y="998529"/>
                  </a:lnTo>
                  <a:lnTo>
                    <a:pt x="1683754" y="1012776"/>
                  </a:lnTo>
                  <a:lnTo>
                    <a:pt x="1637592" y="1025970"/>
                  </a:lnTo>
                  <a:lnTo>
                    <a:pt x="1590046" y="1038075"/>
                  </a:lnTo>
                  <a:lnTo>
                    <a:pt x="1541185" y="1049057"/>
                  </a:lnTo>
                  <a:lnTo>
                    <a:pt x="1491077" y="1058879"/>
                  </a:lnTo>
                  <a:lnTo>
                    <a:pt x="1439793" y="1067507"/>
                  </a:lnTo>
                  <a:lnTo>
                    <a:pt x="1387401" y="1074904"/>
                  </a:lnTo>
                  <a:lnTo>
                    <a:pt x="1333970" y="1081036"/>
                  </a:lnTo>
                  <a:lnTo>
                    <a:pt x="1279571" y="1085867"/>
                  </a:lnTo>
                  <a:lnTo>
                    <a:pt x="1224271" y="1089361"/>
                  </a:lnTo>
                  <a:lnTo>
                    <a:pt x="1168141" y="1091484"/>
                  </a:lnTo>
                  <a:lnTo>
                    <a:pt x="1111250" y="1092200"/>
                  </a:lnTo>
                  <a:lnTo>
                    <a:pt x="1111250" y="1104900"/>
                  </a:lnTo>
                  <a:lnTo>
                    <a:pt x="1174308" y="1104025"/>
                  </a:lnTo>
                  <a:lnTo>
                    <a:pt x="1236444" y="1101432"/>
                  </a:lnTo>
                  <a:lnTo>
                    <a:pt x="1297564" y="1097169"/>
                  </a:lnTo>
                  <a:lnTo>
                    <a:pt x="1357572" y="1091280"/>
                  </a:lnTo>
                  <a:lnTo>
                    <a:pt x="1416377" y="1083813"/>
                  </a:lnTo>
                  <a:lnTo>
                    <a:pt x="1473884" y="1074815"/>
                  </a:lnTo>
                  <a:lnTo>
                    <a:pt x="1529998" y="1064333"/>
                  </a:lnTo>
                  <a:lnTo>
                    <a:pt x="1584627" y="1052412"/>
                  </a:lnTo>
                  <a:lnTo>
                    <a:pt x="1637676" y="1039099"/>
                  </a:lnTo>
                  <a:lnTo>
                    <a:pt x="1689052" y="1024442"/>
                  </a:lnTo>
                  <a:lnTo>
                    <a:pt x="1738661" y="1008486"/>
                  </a:lnTo>
                  <a:lnTo>
                    <a:pt x="1786409" y="991279"/>
                  </a:lnTo>
                  <a:lnTo>
                    <a:pt x="1832203" y="972866"/>
                  </a:lnTo>
                  <a:lnTo>
                    <a:pt x="1875947" y="953296"/>
                  </a:lnTo>
                  <a:lnTo>
                    <a:pt x="1917550" y="932614"/>
                  </a:lnTo>
                  <a:lnTo>
                    <a:pt x="1956916" y="910866"/>
                  </a:lnTo>
                  <a:lnTo>
                    <a:pt x="1993952" y="888100"/>
                  </a:lnTo>
                  <a:lnTo>
                    <a:pt x="2028564" y="864363"/>
                  </a:lnTo>
                  <a:lnTo>
                    <a:pt x="2060659" y="839700"/>
                  </a:lnTo>
                  <a:lnTo>
                    <a:pt x="2090142" y="814159"/>
                  </a:lnTo>
                  <a:lnTo>
                    <a:pt x="2140899" y="760627"/>
                  </a:lnTo>
                  <a:lnTo>
                    <a:pt x="2180085" y="704142"/>
                  </a:lnTo>
                  <a:lnTo>
                    <a:pt x="2206949" y="645074"/>
                  </a:lnTo>
                  <a:lnTo>
                    <a:pt x="2220740" y="583799"/>
                  </a:lnTo>
                  <a:lnTo>
                    <a:pt x="2222500" y="552450"/>
                  </a:lnTo>
                  <a:lnTo>
                    <a:pt x="2220740" y="521100"/>
                  </a:lnTo>
                  <a:lnTo>
                    <a:pt x="2206949" y="459825"/>
                  </a:lnTo>
                  <a:lnTo>
                    <a:pt x="2180085" y="400757"/>
                  </a:lnTo>
                  <a:lnTo>
                    <a:pt x="2140899" y="344272"/>
                  </a:lnTo>
                  <a:lnTo>
                    <a:pt x="2090142" y="290740"/>
                  </a:lnTo>
                  <a:lnTo>
                    <a:pt x="2060659" y="265199"/>
                  </a:lnTo>
                  <a:lnTo>
                    <a:pt x="2028564" y="240536"/>
                  </a:lnTo>
                  <a:lnTo>
                    <a:pt x="1993952" y="216799"/>
                  </a:lnTo>
                  <a:lnTo>
                    <a:pt x="1956916" y="194033"/>
                  </a:lnTo>
                  <a:lnTo>
                    <a:pt x="1917550" y="172285"/>
                  </a:lnTo>
                  <a:lnTo>
                    <a:pt x="1875947" y="151603"/>
                  </a:lnTo>
                  <a:lnTo>
                    <a:pt x="1832203" y="132033"/>
                  </a:lnTo>
                  <a:lnTo>
                    <a:pt x="1786409" y="113620"/>
                  </a:lnTo>
                  <a:lnTo>
                    <a:pt x="1738661" y="96413"/>
                  </a:lnTo>
                  <a:lnTo>
                    <a:pt x="1689052" y="80457"/>
                  </a:lnTo>
                  <a:lnTo>
                    <a:pt x="1637676" y="65800"/>
                  </a:lnTo>
                  <a:lnTo>
                    <a:pt x="1584627" y="52487"/>
                  </a:lnTo>
                  <a:lnTo>
                    <a:pt x="1529998" y="40566"/>
                  </a:lnTo>
                  <a:lnTo>
                    <a:pt x="1473884" y="30084"/>
                  </a:lnTo>
                  <a:lnTo>
                    <a:pt x="1416377" y="21086"/>
                  </a:lnTo>
                  <a:lnTo>
                    <a:pt x="1357572" y="13619"/>
                  </a:lnTo>
                  <a:lnTo>
                    <a:pt x="1297564" y="7730"/>
                  </a:lnTo>
                  <a:lnTo>
                    <a:pt x="1236444" y="3467"/>
                  </a:lnTo>
                  <a:lnTo>
                    <a:pt x="1174308" y="874"/>
                  </a:lnTo>
                  <a:lnTo>
                    <a:pt x="1111250" y="0"/>
                  </a:lnTo>
                  <a:close/>
                </a:path>
              </a:pathLst>
            </a:custGeom>
            <a:solidFill>
              <a:srgbClr val="94D0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5958379" y="1729130"/>
              <a:ext cx="1065530" cy="276225"/>
            </a:xfrm>
            <a:custGeom>
              <a:avLst/>
              <a:gdLst/>
              <a:ahLst/>
              <a:cxnLst/>
              <a:rect l="l" t="t" r="r" b="b"/>
              <a:pathLst>
                <a:path w="1065529" h="276225">
                  <a:moveTo>
                    <a:pt x="76809" y="201124"/>
                  </a:moveTo>
                  <a:lnTo>
                    <a:pt x="41776" y="201996"/>
                  </a:lnTo>
                  <a:lnTo>
                    <a:pt x="0" y="202387"/>
                  </a:lnTo>
                  <a:lnTo>
                    <a:pt x="3352" y="223418"/>
                  </a:lnTo>
                  <a:lnTo>
                    <a:pt x="44119" y="223161"/>
                  </a:lnTo>
                  <a:lnTo>
                    <a:pt x="88773" y="221818"/>
                  </a:lnTo>
                  <a:lnTo>
                    <a:pt x="135369" y="218532"/>
                  </a:lnTo>
                  <a:lnTo>
                    <a:pt x="181965" y="212445"/>
                  </a:lnTo>
                  <a:lnTo>
                    <a:pt x="181815" y="210921"/>
                  </a:lnTo>
                  <a:lnTo>
                    <a:pt x="76809" y="210921"/>
                  </a:lnTo>
                  <a:lnTo>
                    <a:pt x="76809" y="201124"/>
                  </a:lnTo>
                  <a:close/>
                </a:path>
                <a:path w="1065529" h="276225">
                  <a:moveTo>
                    <a:pt x="102412" y="200057"/>
                  </a:moveTo>
                  <a:lnTo>
                    <a:pt x="87325" y="200863"/>
                  </a:lnTo>
                  <a:lnTo>
                    <a:pt x="76809" y="201124"/>
                  </a:lnTo>
                  <a:lnTo>
                    <a:pt x="76809" y="210921"/>
                  </a:lnTo>
                  <a:lnTo>
                    <a:pt x="102412" y="210921"/>
                  </a:lnTo>
                  <a:lnTo>
                    <a:pt x="102412" y="200057"/>
                  </a:lnTo>
                  <a:close/>
                </a:path>
                <a:path w="1065529" h="276225">
                  <a:moveTo>
                    <a:pt x="180136" y="193852"/>
                  </a:moveTo>
                  <a:lnTo>
                    <a:pt x="134245" y="198358"/>
                  </a:lnTo>
                  <a:lnTo>
                    <a:pt x="102412" y="200057"/>
                  </a:lnTo>
                  <a:lnTo>
                    <a:pt x="102412" y="210921"/>
                  </a:lnTo>
                  <a:lnTo>
                    <a:pt x="181815" y="210921"/>
                  </a:lnTo>
                  <a:lnTo>
                    <a:pt x="180136" y="193852"/>
                  </a:lnTo>
                  <a:close/>
                </a:path>
                <a:path w="1065529" h="276225">
                  <a:moveTo>
                    <a:pt x="76809" y="170244"/>
                  </a:moveTo>
                  <a:lnTo>
                    <a:pt x="76809" y="201124"/>
                  </a:lnTo>
                  <a:lnTo>
                    <a:pt x="87325" y="200863"/>
                  </a:lnTo>
                  <a:lnTo>
                    <a:pt x="102412" y="200057"/>
                  </a:lnTo>
                  <a:lnTo>
                    <a:pt x="102412" y="171907"/>
                  </a:lnTo>
                  <a:lnTo>
                    <a:pt x="89306" y="171907"/>
                  </a:lnTo>
                  <a:lnTo>
                    <a:pt x="76809" y="170244"/>
                  </a:lnTo>
                  <a:close/>
                </a:path>
                <a:path w="1065529" h="276225">
                  <a:moveTo>
                    <a:pt x="102412" y="165506"/>
                  </a:moveTo>
                  <a:lnTo>
                    <a:pt x="76809" y="165506"/>
                  </a:lnTo>
                  <a:lnTo>
                    <a:pt x="76809" y="170244"/>
                  </a:lnTo>
                  <a:lnTo>
                    <a:pt x="89306" y="171907"/>
                  </a:lnTo>
                  <a:lnTo>
                    <a:pt x="102412" y="170175"/>
                  </a:lnTo>
                  <a:lnTo>
                    <a:pt x="102412" y="165506"/>
                  </a:lnTo>
                  <a:close/>
                </a:path>
                <a:path w="1065529" h="276225">
                  <a:moveTo>
                    <a:pt x="102412" y="170175"/>
                  </a:moveTo>
                  <a:lnTo>
                    <a:pt x="89306" y="171907"/>
                  </a:lnTo>
                  <a:lnTo>
                    <a:pt x="102412" y="171907"/>
                  </a:lnTo>
                  <a:lnTo>
                    <a:pt x="102412" y="170175"/>
                  </a:lnTo>
                  <a:close/>
                </a:path>
                <a:path w="1065529" h="276225">
                  <a:moveTo>
                    <a:pt x="89306" y="70104"/>
                  </a:moveTo>
                  <a:lnTo>
                    <a:pt x="62384" y="73728"/>
                  </a:lnTo>
                  <a:lnTo>
                    <a:pt x="41490" y="84010"/>
                  </a:lnTo>
                  <a:lnTo>
                    <a:pt x="27970" y="100064"/>
                  </a:lnTo>
                  <a:lnTo>
                    <a:pt x="23164" y="121005"/>
                  </a:lnTo>
                  <a:lnTo>
                    <a:pt x="27970" y="142074"/>
                  </a:lnTo>
                  <a:lnTo>
                    <a:pt x="41490" y="158115"/>
                  </a:lnTo>
                  <a:lnTo>
                    <a:pt x="62384" y="168325"/>
                  </a:lnTo>
                  <a:lnTo>
                    <a:pt x="76809" y="170244"/>
                  </a:lnTo>
                  <a:lnTo>
                    <a:pt x="76809" y="165506"/>
                  </a:lnTo>
                  <a:lnTo>
                    <a:pt x="122199" y="165506"/>
                  </a:lnTo>
                  <a:lnTo>
                    <a:pt x="137388" y="158115"/>
                  </a:lnTo>
                  <a:lnTo>
                    <a:pt x="142217" y="152400"/>
                  </a:lnTo>
                  <a:lnTo>
                    <a:pt x="89306" y="152400"/>
                  </a:lnTo>
                  <a:lnTo>
                    <a:pt x="72318" y="150152"/>
                  </a:lnTo>
                  <a:lnTo>
                    <a:pt x="59016" y="143789"/>
                  </a:lnTo>
                  <a:lnTo>
                    <a:pt x="50344" y="133883"/>
                  </a:lnTo>
                  <a:lnTo>
                    <a:pt x="47244" y="121005"/>
                  </a:lnTo>
                  <a:lnTo>
                    <a:pt x="50344" y="108127"/>
                  </a:lnTo>
                  <a:lnTo>
                    <a:pt x="59016" y="98221"/>
                  </a:lnTo>
                  <a:lnTo>
                    <a:pt x="72318" y="91859"/>
                  </a:lnTo>
                  <a:lnTo>
                    <a:pt x="89306" y="89611"/>
                  </a:lnTo>
                  <a:lnTo>
                    <a:pt x="142117" y="89611"/>
                  </a:lnTo>
                  <a:lnTo>
                    <a:pt x="137388" y="84010"/>
                  </a:lnTo>
                  <a:lnTo>
                    <a:pt x="116405" y="73728"/>
                  </a:lnTo>
                  <a:lnTo>
                    <a:pt x="89306" y="70104"/>
                  </a:lnTo>
                  <a:close/>
                </a:path>
                <a:path w="1065529" h="276225">
                  <a:moveTo>
                    <a:pt x="122199" y="165506"/>
                  </a:moveTo>
                  <a:lnTo>
                    <a:pt x="102412" y="165506"/>
                  </a:lnTo>
                  <a:lnTo>
                    <a:pt x="102412" y="170175"/>
                  </a:lnTo>
                  <a:lnTo>
                    <a:pt x="116405" y="168325"/>
                  </a:lnTo>
                  <a:lnTo>
                    <a:pt x="122199" y="165506"/>
                  </a:lnTo>
                  <a:close/>
                </a:path>
                <a:path w="1065529" h="276225">
                  <a:moveTo>
                    <a:pt x="142117" y="89611"/>
                  </a:moveTo>
                  <a:lnTo>
                    <a:pt x="89306" y="89611"/>
                  </a:lnTo>
                  <a:lnTo>
                    <a:pt x="106470" y="91859"/>
                  </a:lnTo>
                  <a:lnTo>
                    <a:pt x="119862" y="98221"/>
                  </a:lnTo>
                  <a:lnTo>
                    <a:pt x="128568" y="108127"/>
                  </a:lnTo>
                  <a:lnTo>
                    <a:pt x="131673" y="121005"/>
                  </a:lnTo>
                  <a:lnTo>
                    <a:pt x="128568" y="133883"/>
                  </a:lnTo>
                  <a:lnTo>
                    <a:pt x="119862" y="143789"/>
                  </a:lnTo>
                  <a:lnTo>
                    <a:pt x="106470" y="150152"/>
                  </a:lnTo>
                  <a:lnTo>
                    <a:pt x="89306" y="152400"/>
                  </a:lnTo>
                  <a:lnTo>
                    <a:pt x="142217" y="152400"/>
                  </a:lnTo>
                  <a:lnTo>
                    <a:pt x="150942" y="142074"/>
                  </a:lnTo>
                  <a:lnTo>
                    <a:pt x="155752" y="121005"/>
                  </a:lnTo>
                  <a:lnTo>
                    <a:pt x="150942" y="100064"/>
                  </a:lnTo>
                  <a:lnTo>
                    <a:pt x="142117" y="89611"/>
                  </a:lnTo>
                  <a:close/>
                </a:path>
                <a:path w="1065529" h="276225">
                  <a:moveTo>
                    <a:pt x="222808" y="304"/>
                  </a:moveTo>
                  <a:lnTo>
                    <a:pt x="197510" y="304"/>
                  </a:lnTo>
                  <a:lnTo>
                    <a:pt x="197510" y="275844"/>
                  </a:lnTo>
                  <a:lnTo>
                    <a:pt x="222808" y="275844"/>
                  </a:lnTo>
                  <a:lnTo>
                    <a:pt x="222808" y="304"/>
                  </a:lnTo>
                  <a:close/>
                </a:path>
                <a:path w="1065529" h="276225">
                  <a:moveTo>
                    <a:pt x="76809" y="33832"/>
                  </a:moveTo>
                  <a:lnTo>
                    <a:pt x="5791" y="33832"/>
                  </a:lnTo>
                  <a:lnTo>
                    <a:pt x="5791" y="54254"/>
                  </a:lnTo>
                  <a:lnTo>
                    <a:pt x="173126" y="54254"/>
                  </a:lnTo>
                  <a:lnTo>
                    <a:pt x="173126" y="45110"/>
                  </a:lnTo>
                  <a:lnTo>
                    <a:pt x="76809" y="45110"/>
                  </a:lnTo>
                  <a:lnTo>
                    <a:pt x="76809" y="33832"/>
                  </a:lnTo>
                  <a:close/>
                </a:path>
                <a:path w="1065529" h="276225">
                  <a:moveTo>
                    <a:pt x="102108" y="304"/>
                  </a:moveTo>
                  <a:lnTo>
                    <a:pt x="76809" y="304"/>
                  </a:lnTo>
                  <a:lnTo>
                    <a:pt x="76809" y="45110"/>
                  </a:lnTo>
                  <a:lnTo>
                    <a:pt x="102108" y="45110"/>
                  </a:lnTo>
                  <a:lnTo>
                    <a:pt x="102108" y="304"/>
                  </a:lnTo>
                  <a:close/>
                </a:path>
                <a:path w="1065529" h="276225">
                  <a:moveTo>
                    <a:pt x="173126" y="33832"/>
                  </a:moveTo>
                  <a:lnTo>
                    <a:pt x="102108" y="33832"/>
                  </a:lnTo>
                  <a:lnTo>
                    <a:pt x="102108" y="45110"/>
                  </a:lnTo>
                  <a:lnTo>
                    <a:pt x="173126" y="45110"/>
                  </a:lnTo>
                  <a:lnTo>
                    <a:pt x="173126" y="33832"/>
                  </a:lnTo>
                  <a:close/>
                </a:path>
                <a:path w="1065529" h="276225">
                  <a:moveTo>
                    <a:pt x="341657" y="189585"/>
                  </a:moveTo>
                  <a:lnTo>
                    <a:pt x="316358" y="189585"/>
                  </a:lnTo>
                  <a:lnTo>
                    <a:pt x="316358" y="269747"/>
                  </a:lnTo>
                  <a:lnTo>
                    <a:pt x="511125" y="269747"/>
                  </a:lnTo>
                  <a:lnTo>
                    <a:pt x="511125" y="254812"/>
                  </a:lnTo>
                  <a:lnTo>
                    <a:pt x="341657" y="254812"/>
                  </a:lnTo>
                  <a:lnTo>
                    <a:pt x="341657" y="189585"/>
                  </a:lnTo>
                  <a:close/>
                </a:path>
                <a:path w="1065529" h="276225">
                  <a:moveTo>
                    <a:pt x="511125" y="249021"/>
                  </a:moveTo>
                  <a:lnTo>
                    <a:pt x="341657" y="249021"/>
                  </a:lnTo>
                  <a:lnTo>
                    <a:pt x="341657" y="254812"/>
                  </a:lnTo>
                  <a:lnTo>
                    <a:pt x="511125" y="254812"/>
                  </a:lnTo>
                  <a:lnTo>
                    <a:pt x="511125" y="249021"/>
                  </a:lnTo>
                  <a:close/>
                </a:path>
                <a:path w="1065529" h="276225">
                  <a:moveTo>
                    <a:pt x="504420" y="304"/>
                  </a:moveTo>
                  <a:lnTo>
                    <a:pt x="479121" y="304"/>
                  </a:lnTo>
                  <a:lnTo>
                    <a:pt x="479121" y="210007"/>
                  </a:lnTo>
                  <a:lnTo>
                    <a:pt x="504420" y="210007"/>
                  </a:lnTo>
                  <a:lnTo>
                    <a:pt x="504420" y="181660"/>
                  </a:lnTo>
                  <a:lnTo>
                    <a:pt x="485522" y="181660"/>
                  </a:lnTo>
                  <a:lnTo>
                    <a:pt x="485522" y="163067"/>
                  </a:lnTo>
                  <a:lnTo>
                    <a:pt x="504420" y="163067"/>
                  </a:lnTo>
                  <a:lnTo>
                    <a:pt x="504420" y="304"/>
                  </a:lnTo>
                  <a:close/>
                </a:path>
                <a:path w="1065529" h="276225">
                  <a:moveTo>
                    <a:pt x="382195" y="145650"/>
                  </a:moveTo>
                  <a:lnTo>
                    <a:pt x="365240" y="146799"/>
                  </a:lnTo>
                  <a:lnTo>
                    <a:pt x="356897" y="147053"/>
                  </a:lnTo>
                  <a:lnTo>
                    <a:pt x="356897" y="200253"/>
                  </a:lnTo>
                  <a:lnTo>
                    <a:pt x="382195" y="200253"/>
                  </a:lnTo>
                  <a:lnTo>
                    <a:pt x="382195" y="145650"/>
                  </a:lnTo>
                  <a:close/>
                </a:path>
                <a:path w="1065529" h="276225">
                  <a:moveTo>
                    <a:pt x="479121" y="163067"/>
                  </a:moveTo>
                  <a:lnTo>
                    <a:pt x="423038" y="163067"/>
                  </a:lnTo>
                  <a:lnTo>
                    <a:pt x="423038" y="181660"/>
                  </a:lnTo>
                  <a:lnTo>
                    <a:pt x="479121" y="181660"/>
                  </a:lnTo>
                  <a:lnTo>
                    <a:pt x="479121" y="163067"/>
                  </a:lnTo>
                  <a:close/>
                </a:path>
                <a:path w="1065529" h="276225">
                  <a:moveTo>
                    <a:pt x="504420" y="163067"/>
                  </a:moveTo>
                  <a:lnTo>
                    <a:pt x="485522" y="163067"/>
                  </a:lnTo>
                  <a:lnTo>
                    <a:pt x="485522" y="181660"/>
                  </a:lnTo>
                  <a:lnTo>
                    <a:pt x="504420" y="181660"/>
                  </a:lnTo>
                  <a:lnTo>
                    <a:pt x="504420" y="163067"/>
                  </a:lnTo>
                  <a:close/>
                </a:path>
                <a:path w="1065529" h="276225">
                  <a:moveTo>
                    <a:pt x="455042" y="119481"/>
                  </a:moveTo>
                  <a:lnTo>
                    <a:pt x="409746" y="123982"/>
                  </a:lnTo>
                  <a:lnTo>
                    <a:pt x="363335" y="126453"/>
                  </a:lnTo>
                  <a:lnTo>
                    <a:pt x="318354" y="127496"/>
                  </a:lnTo>
                  <a:lnTo>
                    <a:pt x="277344" y="127711"/>
                  </a:lnTo>
                  <a:lnTo>
                    <a:pt x="280697" y="148437"/>
                  </a:lnTo>
                  <a:lnTo>
                    <a:pt x="320954" y="148147"/>
                  </a:lnTo>
                  <a:lnTo>
                    <a:pt x="356897" y="147053"/>
                  </a:lnTo>
                  <a:lnTo>
                    <a:pt x="356897" y="138988"/>
                  </a:lnTo>
                  <a:lnTo>
                    <a:pt x="449437" y="138988"/>
                  </a:lnTo>
                  <a:lnTo>
                    <a:pt x="456871" y="138074"/>
                  </a:lnTo>
                  <a:lnTo>
                    <a:pt x="455042" y="119481"/>
                  </a:lnTo>
                  <a:close/>
                </a:path>
                <a:path w="1065529" h="276225">
                  <a:moveTo>
                    <a:pt x="382195" y="138988"/>
                  </a:moveTo>
                  <a:lnTo>
                    <a:pt x="356897" y="138988"/>
                  </a:lnTo>
                  <a:lnTo>
                    <a:pt x="356897" y="147053"/>
                  </a:lnTo>
                  <a:lnTo>
                    <a:pt x="365240" y="146799"/>
                  </a:lnTo>
                  <a:lnTo>
                    <a:pt x="382195" y="145650"/>
                  </a:lnTo>
                  <a:lnTo>
                    <a:pt x="382195" y="138988"/>
                  </a:lnTo>
                  <a:close/>
                </a:path>
                <a:path w="1065529" h="276225">
                  <a:moveTo>
                    <a:pt x="449437" y="138988"/>
                  </a:moveTo>
                  <a:lnTo>
                    <a:pt x="382195" y="138988"/>
                  </a:lnTo>
                  <a:lnTo>
                    <a:pt x="382195" y="145650"/>
                  </a:lnTo>
                  <a:lnTo>
                    <a:pt x="411299" y="143679"/>
                  </a:lnTo>
                  <a:lnTo>
                    <a:pt x="449437" y="138988"/>
                  </a:lnTo>
                  <a:close/>
                </a:path>
                <a:path w="1065529" h="276225">
                  <a:moveTo>
                    <a:pt x="366955" y="11582"/>
                  </a:moveTo>
                  <a:lnTo>
                    <a:pt x="339232" y="14987"/>
                  </a:lnTo>
                  <a:lnTo>
                    <a:pt x="317768" y="24650"/>
                  </a:lnTo>
                  <a:lnTo>
                    <a:pt x="303904" y="39743"/>
                  </a:lnTo>
                  <a:lnTo>
                    <a:pt x="298984" y="59435"/>
                  </a:lnTo>
                  <a:lnTo>
                    <a:pt x="303904" y="79305"/>
                  </a:lnTo>
                  <a:lnTo>
                    <a:pt x="317768" y="94487"/>
                  </a:lnTo>
                  <a:lnTo>
                    <a:pt x="339232" y="104184"/>
                  </a:lnTo>
                  <a:lnTo>
                    <a:pt x="366955" y="107594"/>
                  </a:lnTo>
                  <a:lnTo>
                    <a:pt x="394501" y="104184"/>
                  </a:lnTo>
                  <a:lnTo>
                    <a:pt x="415875" y="94487"/>
                  </a:lnTo>
                  <a:lnTo>
                    <a:pt x="421428" y="88392"/>
                  </a:lnTo>
                  <a:lnTo>
                    <a:pt x="366955" y="88392"/>
                  </a:lnTo>
                  <a:lnTo>
                    <a:pt x="349167" y="86353"/>
                  </a:lnTo>
                  <a:lnTo>
                    <a:pt x="335294" y="80543"/>
                  </a:lnTo>
                  <a:lnTo>
                    <a:pt x="326278" y="71418"/>
                  </a:lnTo>
                  <a:lnTo>
                    <a:pt x="323064" y="59435"/>
                  </a:lnTo>
                  <a:lnTo>
                    <a:pt x="326278" y="47453"/>
                  </a:lnTo>
                  <a:lnTo>
                    <a:pt x="335294" y="38328"/>
                  </a:lnTo>
                  <a:lnTo>
                    <a:pt x="349167" y="32518"/>
                  </a:lnTo>
                  <a:lnTo>
                    <a:pt x="366955" y="30479"/>
                  </a:lnTo>
                  <a:lnTo>
                    <a:pt x="421217" y="30479"/>
                  </a:lnTo>
                  <a:lnTo>
                    <a:pt x="415875" y="24650"/>
                  </a:lnTo>
                  <a:lnTo>
                    <a:pt x="394501" y="14987"/>
                  </a:lnTo>
                  <a:lnTo>
                    <a:pt x="366955" y="11582"/>
                  </a:lnTo>
                  <a:close/>
                </a:path>
                <a:path w="1065529" h="276225">
                  <a:moveTo>
                    <a:pt x="421217" y="30479"/>
                  </a:moveTo>
                  <a:lnTo>
                    <a:pt x="366955" y="30479"/>
                  </a:lnTo>
                  <a:lnTo>
                    <a:pt x="384567" y="32518"/>
                  </a:lnTo>
                  <a:lnTo>
                    <a:pt x="398349" y="38328"/>
                  </a:lnTo>
                  <a:lnTo>
                    <a:pt x="407331" y="47453"/>
                  </a:lnTo>
                  <a:lnTo>
                    <a:pt x="410541" y="59435"/>
                  </a:lnTo>
                  <a:lnTo>
                    <a:pt x="407331" y="71418"/>
                  </a:lnTo>
                  <a:lnTo>
                    <a:pt x="398349" y="80543"/>
                  </a:lnTo>
                  <a:lnTo>
                    <a:pt x="384567" y="86353"/>
                  </a:lnTo>
                  <a:lnTo>
                    <a:pt x="366955" y="88392"/>
                  </a:lnTo>
                  <a:lnTo>
                    <a:pt x="421428" y="88392"/>
                  </a:lnTo>
                  <a:lnTo>
                    <a:pt x="429706" y="79305"/>
                  </a:lnTo>
                  <a:lnTo>
                    <a:pt x="434621" y="59435"/>
                  </a:lnTo>
                  <a:lnTo>
                    <a:pt x="429706" y="39743"/>
                  </a:lnTo>
                  <a:lnTo>
                    <a:pt x="421217" y="30479"/>
                  </a:lnTo>
                  <a:close/>
                </a:path>
                <a:path w="1065529" h="276225">
                  <a:moveTo>
                    <a:pt x="771096" y="0"/>
                  </a:moveTo>
                  <a:lnTo>
                    <a:pt x="745493" y="0"/>
                  </a:lnTo>
                  <a:lnTo>
                    <a:pt x="745493" y="275844"/>
                  </a:lnTo>
                  <a:lnTo>
                    <a:pt x="771096" y="275844"/>
                  </a:lnTo>
                  <a:lnTo>
                    <a:pt x="771096" y="132892"/>
                  </a:lnTo>
                  <a:lnTo>
                    <a:pt x="764086" y="132892"/>
                  </a:lnTo>
                  <a:lnTo>
                    <a:pt x="764086" y="111861"/>
                  </a:lnTo>
                  <a:lnTo>
                    <a:pt x="771096" y="111861"/>
                  </a:lnTo>
                  <a:lnTo>
                    <a:pt x="771096" y="0"/>
                  </a:lnTo>
                  <a:close/>
                </a:path>
                <a:path w="1065529" h="276225">
                  <a:moveTo>
                    <a:pt x="771096" y="111861"/>
                  </a:moveTo>
                  <a:lnTo>
                    <a:pt x="764086" y="111861"/>
                  </a:lnTo>
                  <a:lnTo>
                    <a:pt x="764086" y="132892"/>
                  </a:lnTo>
                  <a:lnTo>
                    <a:pt x="771096" y="132892"/>
                  </a:lnTo>
                  <a:lnTo>
                    <a:pt x="771096" y="111861"/>
                  </a:lnTo>
                  <a:close/>
                </a:path>
                <a:path w="1065529" h="276225">
                  <a:moveTo>
                    <a:pt x="814987" y="111861"/>
                  </a:moveTo>
                  <a:lnTo>
                    <a:pt x="771096" y="111861"/>
                  </a:lnTo>
                  <a:lnTo>
                    <a:pt x="771096" y="132892"/>
                  </a:lnTo>
                  <a:lnTo>
                    <a:pt x="814987" y="132892"/>
                  </a:lnTo>
                  <a:lnTo>
                    <a:pt x="814987" y="111861"/>
                  </a:lnTo>
                  <a:close/>
                </a:path>
                <a:path w="1065529" h="276225">
                  <a:moveTo>
                    <a:pt x="688190" y="29870"/>
                  </a:moveTo>
                  <a:lnTo>
                    <a:pt x="675084" y="29870"/>
                  </a:lnTo>
                  <a:lnTo>
                    <a:pt x="675084" y="33832"/>
                  </a:lnTo>
                  <a:lnTo>
                    <a:pt x="667940" y="85744"/>
                  </a:lnTo>
                  <a:lnTo>
                    <a:pt x="646509" y="131826"/>
                  </a:lnTo>
                  <a:lnTo>
                    <a:pt x="610790" y="171507"/>
                  </a:lnTo>
                  <a:lnTo>
                    <a:pt x="560784" y="204216"/>
                  </a:lnTo>
                  <a:lnTo>
                    <a:pt x="574805" y="223723"/>
                  </a:lnTo>
                  <a:lnTo>
                    <a:pt x="621978" y="193877"/>
                  </a:lnTo>
                  <a:lnTo>
                    <a:pt x="657242" y="158691"/>
                  </a:lnTo>
                  <a:lnTo>
                    <a:pt x="681416" y="119042"/>
                  </a:lnTo>
                  <a:lnTo>
                    <a:pt x="695320" y="75809"/>
                  </a:lnTo>
                  <a:lnTo>
                    <a:pt x="697764" y="50596"/>
                  </a:lnTo>
                  <a:lnTo>
                    <a:pt x="688190" y="50596"/>
                  </a:lnTo>
                  <a:lnTo>
                    <a:pt x="688190" y="29870"/>
                  </a:lnTo>
                  <a:close/>
                </a:path>
                <a:path w="1065529" h="276225">
                  <a:moveTo>
                    <a:pt x="675084" y="29870"/>
                  </a:moveTo>
                  <a:lnTo>
                    <a:pt x="573585" y="29870"/>
                  </a:lnTo>
                  <a:lnTo>
                    <a:pt x="573585" y="50596"/>
                  </a:lnTo>
                  <a:lnTo>
                    <a:pt x="672777" y="50596"/>
                  </a:lnTo>
                  <a:lnTo>
                    <a:pt x="675084" y="33832"/>
                  </a:lnTo>
                  <a:lnTo>
                    <a:pt x="675084" y="29870"/>
                  </a:lnTo>
                  <a:close/>
                </a:path>
                <a:path w="1065529" h="276225">
                  <a:moveTo>
                    <a:pt x="699773" y="29870"/>
                  </a:moveTo>
                  <a:lnTo>
                    <a:pt x="688190" y="29870"/>
                  </a:lnTo>
                  <a:lnTo>
                    <a:pt x="688190" y="50596"/>
                  </a:lnTo>
                  <a:lnTo>
                    <a:pt x="697764" y="50596"/>
                  </a:lnTo>
                  <a:lnTo>
                    <a:pt x="699773" y="29870"/>
                  </a:lnTo>
                  <a:close/>
                </a:path>
                <a:path w="1065529" h="276225">
                  <a:moveTo>
                    <a:pt x="1065509" y="304"/>
                  </a:moveTo>
                  <a:lnTo>
                    <a:pt x="1039906" y="304"/>
                  </a:lnTo>
                  <a:lnTo>
                    <a:pt x="1039906" y="148132"/>
                  </a:lnTo>
                  <a:lnTo>
                    <a:pt x="1065509" y="148132"/>
                  </a:lnTo>
                  <a:lnTo>
                    <a:pt x="1065509" y="304"/>
                  </a:lnTo>
                  <a:close/>
                </a:path>
                <a:path w="1065529" h="276225">
                  <a:moveTo>
                    <a:pt x="912804" y="161848"/>
                  </a:moveTo>
                  <a:lnTo>
                    <a:pt x="887810" y="161848"/>
                  </a:lnTo>
                  <a:lnTo>
                    <a:pt x="887810" y="272186"/>
                  </a:lnTo>
                  <a:lnTo>
                    <a:pt x="1065509" y="272186"/>
                  </a:lnTo>
                  <a:lnTo>
                    <a:pt x="1065509" y="251764"/>
                  </a:lnTo>
                  <a:lnTo>
                    <a:pt x="912804" y="251764"/>
                  </a:lnTo>
                  <a:lnTo>
                    <a:pt x="912804" y="215493"/>
                  </a:lnTo>
                  <a:lnTo>
                    <a:pt x="1065509" y="215493"/>
                  </a:lnTo>
                  <a:lnTo>
                    <a:pt x="1065509" y="195376"/>
                  </a:lnTo>
                  <a:lnTo>
                    <a:pt x="912804" y="195376"/>
                  </a:lnTo>
                  <a:lnTo>
                    <a:pt x="912804" y="161848"/>
                  </a:lnTo>
                  <a:close/>
                </a:path>
                <a:path w="1065529" h="276225">
                  <a:moveTo>
                    <a:pt x="1065509" y="215493"/>
                  </a:moveTo>
                  <a:lnTo>
                    <a:pt x="1040515" y="215493"/>
                  </a:lnTo>
                  <a:lnTo>
                    <a:pt x="1040515" y="251764"/>
                  </a:lnTo>
                  <a:lnTo>
                    <a:pt x="1065509" y="251764"/>
                  </a:lnTo>
                  <a:lnTo>
                    <a:pt x="1065509" y="215493"/>
                  </a:lnTo>
                  <a:close/>
                </a:path>
                <a:path w="1065529" h="276225">
                  <a:moveTo>
                    <a:pt x="1065509" y="161848"/>
                  </a:moveTo>
                  <a:lnTo>
                    <a:pt x="1040515" y="161848"/>
                  </a:lnTo>
                  <a:lnTo>
                    <a:pt x="1040515" y="195376"/>
                  </a:lnTo>
                  <a:lnTo>
                    <a:pt x="1065509" y="195376"/>
                  </a:lnTo>
                  <a:lnTo>
                    <a:pt x="1065509" y="161848"/>
                  </a:lnTo>
                  <a:close/>
                </a:path>
                <a:path w="1065529" h="276225">
                  <a:moveTo>
                    <a:pt x="917681" y="13411"/>
                  </a:moveTo>
                  <a:lnTo>
                    <a:pt x="888825" y="18045"/>
                  </a:lnTo>
                  <a:lnTo>
                    <a:pt x="866055" y="31051"/>
                  </a:lnTo>
                  <a:lnTo>
                    <a:pt x="851115" y="51087"/>
                  </a:lnTo>
                  <a:lnTo>
                    <a:pt x="845748" y="76809"/>
                  </a:lnTo>
                  <a:lnTo>
                    <a:pt x="851115" y="102708"/>
                  </a:lnTo>
                  <a:lnTo>
                    <a:pt x="866055" y="122834"/>
                  </a:lnTo>
                  <a:lnTo>
                    <a:pt x="888825" y="135874"/>
                  </a:lnTo>
                  <a:lnTo>
                    <a:pt x="917681" y="140512"/>
                  </a:lnTo>
                  <a:lnTo>
                    <a:pt x="946489" y="135874"/>
                  </a:lnTo>
                  <a:lnTo>
                    <a:pt x="969154" y="122834"/>
                  </a:lnTo>
                  <a:lnTo>
                    <a:pt x="971850" y="119176"/>
                  </a:lnTo>
                  <a:lnTo>
                    <a:pt x="917681" y="119176"/>
                  </a:lnTo>
                  <a:lnTo>
                    <a:pt x="898726" y="116071"/>
                  </a:lnTo>
                  <a:lnTo>
                    <a:pt x="883772" y="107365"/>
                  </a:lnTo>
                  <a:lnTo>
                    <a:pt x="873961" y="93973"/>
                  </a:lnTo>
                  <a:lnTo>
                    <a:pt x="870437" y="76809"/>
                  </a:lnTo>
                  <a:lnTo>
                    <a:pt x="873961" y="59645"/>
                  </a:lnTo>
                  <a:lnTo>
                    <a:pt x="883772" y="46253"/>
                  </a:lnTo>
                  <a:lnTo>
                    <a:pt x="898726" y="37547"/>
                  </a:lnTo>
                  <a:lnTo>
                    <a:pt x="917681" y="34442"/>
                  </a:lnTo>
                  <a:lnTo>
                    <a:pt x="971665" y="34442"/>
                  </a:lnTo>
                  <a:lnTo>
                    <a:pt x="969154" y="31051"/>
                  </a:lnTo>
                  <a:lnTo>
                    <a:pt x="946489" y="18045"/>
                  </a:lnTo>
                  <a:lnTo>
                    <a:pt x="917681" y="13411"/>
                  </a:lnTo>
                  <a:close/>
                </a:path>
                <a:path w="1065529" h="276225">
                  <a:moveTo>
                    <a:pt x="971665" y="34442"/>
                  </a:moveTo>
                  <a:lnTo>
                    <a:pt x="917681" y="34442"/>
                  </a:lnTo>
                  <a:lnTo>
                    <a:pt x="936636" y="37547"/>
                  </a:lnTo>
                  <a:lnTo>
                    <a:pt x="951590" y="46253"/>
                  </a:lnTo>
                  <a:lnTo>
                    <a:pt x="961401" y="59645"/>
                  </a:lnTo>
                  <a:lnTo>
                    <a:pt x="964925" y="76809"/>
                  </a:lnTo>
                  <a:lnTo>
                    <a:pt x="961401" y="93973"/>
                  </a:lnTo>
                  <a:lnTo>
                    <a:pt x="951590" y="107365"/>
                  </a:lnTo>
                  <a:lnTo>
                    <a:pt x="936636" y="116071"/>
                  </a:lnTo>
                  <a:lnTo>
                    <a:pt x="917681" y="119176"/>
                  </a:lnTo>
                  <a:lnTo>
                    <a:pt x="971850" y="119176"/>
                  </a:lnTo>
                  <a:lnTo>
                    <a:pt x="983989" y="102708"/>
                  </a:lnTo>
                  <a:lnTo>
                    <a:pt x="989309" y="76809"/>
                  </a:lnTo>
                  <a:lnTo>
                    <a:pt x="983989" y="51087"/>
                  </a:lnTo>
                  <a:lnTo>
                    <a:pt x="971665" y="3444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/>
          <p:nvPr/>
        </p:nvSpPr>
        <p:spPr>
          <a:xfrm>
            <a:off x="3859560" y="3931137"/>
            <a:ext cx="1106170" cy="189865"/>
          </a:xfrm>
          <a:custGeom>
            <a:avLst/>
            <a:gdLst/>
            <a:ahLst/>
            <a:cxnLst/>
            <a:rect l="l" t="t" r="r" b="b"/>
            <a:pathLst>
              <a:path w="1106170" h="189864">
                <a:moveTo>
                  <a:pt x="90741" y="189524"/>
                </a:moveTo>
                <a:lnTo>
                  <a:pt x="98782" y="189524"/>
                </a:lnTo>
                <a:lnTo>
                  <a:pt x="108702" y="179605"/>
                </a:lnTo>
                <a:lnTo>
                  <a:pt x="108702" y="171563"/>
                </a:lnTo>
                <a:lnTo>
                  <a:pt x="31900" y="94762"/>
                </a:lnTo>
                <a:lnTo>
                  <a:pt x="108702" y="17960"/>
                </a:lnTo>
                <a:lnTo>
                  <a:pt x="108702" y="9919"/>
                </a:lnTo>
                <a:lnTo>
                  <a:pt x="98782" y="0"/>
                </a:lnTo>
                <a:lnTo>
                  <a:pt x="90741" y="0"/>
                </a:lnTo>
                <a:lnTo>
                  <a:pt x="8679" y="82062"/>
                </a:lnTo>
                <a:lnTo>
                  <a:pt x="13939" y="82062"/>
                </a:lnTo>
                <a:lnTo>
                  <a:pt x="13939" y="107462"/>
                </a:lnTo>
                <a:lnTo>
                  <a:pt x="8679" y="107462"/>
                </a:lnTo>
                <a:lnTo>
                  <a:pt x="90741" y="189524"/>
                </a:lnTo>
                <a:close/>
              </a:path>
              <a:path w="1106170" h="189864">
                <a:moveTo>
                  <a:pt x="44600" y="107462"/>
                </a:moveTo>
                <a:lnTo>
                  <a:pt x="1106139" y="107462"/>
                </a:lnTo>
                <a:lnTo>
                  <a:pt x="1106139" y="82062"/>
                </a:lnTo>
                <a:lnTo>
                  <a:pt x="44600" y="82062"/>
                </a:lnTo>
                <a:lnTo>
                  <a:pt x="31900" y="94762"/>
                </a:lnTo>
                <a:lnTo>
                  <a:pt x="44600" y="107462"/>
                </a:lnTo>
                <a:close/>
              </a:path>
              <a:path w="1106170" h="189864">
                <a:moveTo>
                  <a:pt x="8679" y="107462"/>
                </a:moveTo>
                <a:lnTo>
                  <a:pt x="13939" y="107462"/>
                </a:lnTo>
                <a:lnTo>
                  <a:pt x="13939" y="82062"/>
                </a:lnTo>
                <a:lnTo>
                  <a:pt x="8679" y="82062"/>
                </a:lnTo>
                <a:lnTo>
                  <a:pt x="0" y="90741"/>
                </a:lnTo>
                <a:lnTo>
                  <a:pt x="0" y="98782"/>
                </a:lnTo>
                <a:lnTo>
                  <a:pt x="8679" y="107462"/>
                </a:lnTo>
                <a:close/>
              </a:path>
            </a:pathLst>
          </a:custGeom>
          <a:solidFill>
            <a:srgbClr val="94D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873500" y="4312137"/>
            <a:ext cx="1106170" cy="189865"/>
          </a:xfrm>
          <a:custGeom>
            <a:avLst/>
            <a:gdLst/>
            <a:ahLst/>
            <a:cxnLst/>
            <a:rect l="l" t="t" r="r" b="b"/>
            <a:pathLst>
              <a:path w="1106170" h="189864">
                <a:moveTo>
                  <a:pt x="1015398" y="189524"/>
                </a:moveTo>
                <a:lnTo>
                  <a:pt x="1007357" y="189524"/>
                </a:lnTo>
                <a:lnTo>
                  <a:pt x="997437" y="179605"/>
                </a:lnTo>
                <a:lnTo>
                  <a:pt x="997437" y="171563"/>
                </a:lnTo>
                <a:lnTo>
                  <a:pt x="1074239" y="94762"/>
                </a:lnTo>
                <a:lnTo>
                  <a:pt x="997437" y="17960"/>
                </a:lnTo>
                <a:lnTo>
                  <a:pt x="997437" y="9919"/>
                </a:lnTo>
                <a:lnTo>
                  <a:pt x="1007357" y="0"/>
                </a:lnTo>
                <a:lnTo>
                  <a:pt x="1015398" y="0"/>
                </a:lnTo>
                <a:lnTo>
                  <a:pt x="1097460" y="82062"/>
                </a:lnTo>
                <a:lnTo>
                  <a:pt x="1092200" y="82062"/>
                </a:lnTo>
                <a:lnTo>
                  <a:pt x="1092200" y="107462"/>
                </a:lnTo>
                <a:lnTo>
                  <a:pt x="1097460" y="107462"/>
                </a:lnTo>
                <a:lnTo>
                  <a:pt x="1015398" y="189524"/>
                </a:lnTo>
                <a:close/>
              </a:path>
              <a:path w="1106170" h="189864">
                <a:moveTo>
                  <a:pt x="1061539" y="107462"/>
                </a:moveTo>
                <a:lnTo>
                  <a:pt x="0" y="107462"/>
                </a:lnTo>
                <a:lnTo>
                  <a:pt x="0" y="82062"/>
                </a:lnTo>
                <a:lnTo>
                  <a:pt x="1061539" y="82062"/>
                </a:lnTo>
                <a:lnTo>
                  <a:pt x="1074239" y="94762"/>
                </a:lnTo>
                <a:lnTo>
                  <a:pt x="1061539" y="107462"/>
                </a:lnTo>
                <a:close/>
              </a:path>
              <a:path w="1106170" h="189864">
                <a:moveTo>
                  <a:pt x="1097460" y="107462"/>
                </a:moveTo>
                <a:lnTo>
                  <a:pt x="1092200" y="107462"/>
                </a:lnTo>
                <a:lnTo>
                  <a:pt x="1092200" y="82062"/>
                </a:lnTo>
                <a:lnTo>
                  <a:pt x="1097460" y="82062"/>
                </a:lnTo>
                <a:lnTo>
                  <a:pt x="1106139" y="90741"/>
                </a:lnTo>
                <a:lnTo>
                  <a:pt x="1106139" y="98782"/>
                </a:lnTo>
                <a:lnTo>
                  <a:pt x="1097460" y="107462"/>
                </a:lnTo>
                <a:close/>
              </a:path>
            </a:pathLst>
          </a:custGeom>
          <a:solidFill>
            <a:srgbClr val="94D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012459" y="3931137"/>
            <a:ext cx="1106170" cy="189865"/>
          </a:xfrm>
          <a:custGeom>
            <a:avLst/>
            <a:gdLst/>
            <a:ahLst/>
            <a:cxnLst/>
            <a:rect l="l" t="t" r="r" b="b"/>
            <a:pathLst>
              <a:path w="1106170" h="189864">
                <a:moveTo>
                  <a:pt x="90741" y="189524"/>
                </a:moveTo>
                <a:lnTo>
                  <a:pt x="98782" y="189524"/>
                </a:lnTo>
                <a:lnTo>
                  <a:pt x="108702" y="179605"/>
                </a:lnTo>
                <a:lnTo>
                  <a:pt x="108702" y="171563"/>
                </a:lnTo>
                <a:lnTo>
                  <a:pt x="31900" y="94762"/>
                </a:lnTo>
                <a:lnTo>
                  <a:pt x="108702" y="17960"/>
                </a:lnTo>
                <a:lnTo>
                  <a:pt x="108702" y="9919"/>
                </a:lnTo>
                <a:lnTo>
                  <a:pt x="98782" y="0"/>
                </a:lnTo>
                <a:lnTo>
                  <a:pt x="90741" y="0"/>
                </a:lnTo>
                <a:lnTo>
                  <a:pt x="8679" y="82062"/>
                </a:lnTo>
                <a:lnTo>
                  <a:pt x="13939" y="82062"/>
                </a:lnTo>
                <a:lnTo>
                  <a:pt x="13939" y="107462"/>
                </a:lnTo>
                <a:lnTo>
                  <a:pt x="8679" y="107462"/>
                </a:lnTo>
                <a:lnTo>
                  <a:pt x="90741" y="189524"/>
                </a:lnTo>
                <a:close/>
              </a:path>
              <a:path w="1106170" h="189864">
                <a:moveTo>
                  <a:pt x="44600" y="107462"/>
                </a:moveTo>
                <a:lnTo>
                  <a:pt x="1106139" y="107462"/>
                </a:lnTo>
                <a:lnTo>
                  <a:pt x="1106139" y="82062"/>
                </a:lnTo>
                <a:lnTo>
                  <a:pt x="44600" y="82062"/>
                </a:lnTo>
                <a:lnTo>
                  <a:pt x="31900" y="94762"/>
                </a:lnTo>
                <a:lnTo>
                  <a:pt x="44600" y="107462"/>
                </a:lnTo>
                <a:close/>
              </a:path>
              <a:path w="1106170" h="189864">
                <a:moveTo>
                  <a:pt x="8679" y="107462"/>
                </a:moveTo>
                <a:lnTo>
                  <a:pt x="13939" y="107462"/>
                </a:lnTo>
                <a:lnTo>
                  <a:pt x="13939" y="82062"/>
                </a:lnTo>
                <a:lnTo>
                  <a:pt x="8679" y="82062"/>
                </a:lnTo>
                <a:lnTo>
                  <a:pt x="0" y="90741"/>
                </a:lnTo>
                <a:lnTo>
                  <a:pt x="0" y="98782"/>
                </a:lnTo>
                <a:lnTo>
                  <a:pt x="8679" y="107462"/>
                </a:lnTo>
                <a:close/>
              </a:path>
            </a:pathLst>
          </a:custGeom>
          <a:solidFill>
            <a:srgbClr val="94D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026400" y="4312137"/>
            <a:ext cx="1106170" cy="189865"/>
          </a:xfrm>
          <a:custGeom>
            <a:avLst/>
            <a:gdLst/>
            <a:ahLst/>
            <a:cxnLst/>
            <a:rect l="l" t="t" r="r" b="b"/>
            <a:pathLst>
              <a:path w="1106170" h="189864">
                <a:moveTo>
                  <a:pt x="1015398" y="189524"/>
                </a:moveTo>
                <a:lnTo>
                  <a:pt x="1007357" y="189524"/>
                </a:lnTo>
                <a:lnTo>
                  <a:pt x="997437" y="179605"/>
                </a:lnTo>
                <a:lnTo>
                  <a:pt x="997437" y="171563"/>
                </a:lnTo>
                <a:lnTo>
                  <a:pt x="1074239" y="94762"/>
                </a:lnTo>
                <a:lnTo>
                  <a:pt x="997437" y="17960"/>
                </a:lnTo>
                <a:lnTo>
                  <a:pt x="997437" y="9919"/>
                </a:lnTo>
                <a:lnTo>
                  <a:pt x="1007357" y="0"/>
                </a:lnTo>
                <a:lnTo>
                  <a:pt x="1015398" y="0"/>
                </a:lnTo>
                <a:lnTo>
                  <a:pt x="1097460" y="82062"/>
                </a:lnTo>
                <a:lnTo>
                  <a:pt x="1092200" y="82062"/>
                </a:lnTo>
                <a:lnTo>
                  <a:pt x="1092200" y="107462"/>
                </a:lnTo>
                <a:lnTo>
                  <a:pt x="1097460" y="107462"/>
                </a:lnTo>
                <a:lnTo>
                  <a:pt x="1015398" y="189524"/>
                </a:lnTo>
                <a:close/>
              </a:path>
              <a:path w="1106170" h="189864">
                <a:moveTo>
                  <a:pt x="1061539" y="107462"/>
                </a:moveTo>
                <a:lnTo>
                  <a:pt x="0" y="107462"/>
                </a:lnTo>
                <a:lnTo>
                  <a:pt x="0" y="82062"/>
                </a:lnTo>
                <a:lnTo>
                  <a:pt x="1061539" y="82062"/>
                </a:lnTo>
                <a:lnTo>
                  <a:pt x="1074239" y="94762"/>
                </a:lnTo>
                <a:lnTo>
                  <a:pt x="1061539" y="107462"/>
                </a:lnTo>
                <a:close/>
              </a:path>
              <a:path w="1106170" h="189864">
                <a:moveTo>
                  <a:pt x="1097460" y="107462"/>
                </a:moveTo>
                <a:lnTo>
                  <a:pt x="1092200" y="107462"/>
                </a:lnTo>
                <a:lnTo>
                  <a:pt x="1092200" y="82062"/>
                </a:lnTo>
                <a:lnTo>
                  <a:pt x="1097460" y="82062"/>
                </a:lnTo>
                <a:lnTo>
                  <a:pt x="1106139" y="90741"/>
                </a:lnTo>
                <a:lnTo>
                  <a:pt x="1106139" y="98782"/>
                </a:lnTo>
                <a:lnTo>
                  <a:pt x="1097460" y="107462"/>
                </a:lnTo>
                <a:close/>
              </a:path>
            </a:pathLst>
          </a:custGeom>
          <a:solidFill>
            <a:srgbClr val="94D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4" name="object 24"/>
          <p:cNvGrpSpPr/>
          <p:nvPr/>
        </p:nvGrpSpPr>
        <p:grpSpPr>
          <a:xfrm>
            <a:off x="6369567" y="2552700"/>
            <a:ext cx="1483360" cy="876300"/>
            <a:chOff x="6369567" y="2552700"/>
            <a:chExt cx="1483360" cy="876300"/>
          </a:xfrm>
        </p:grpSpPr>
        <p:sp>
          <p:nvSpPr>
            <p:cNvPr id="25" name="object 25"/>
            <p:cNvSpPr/>
            <p:nvPr/>
          </p:nvSpPr>
          <p:spPr>
            <a:xfrm>
              <a:off x="6369558" y="2552699"/>
              <a:ext cx="253365" cy="876300"/>
            </a:xfrm>
            <a:custGeom>
              <a:avLst/>
              <a:gdLst/>
              <a:ahLst/>
              <a:cxnLst/>
              <a:rect l="l" t="t" r="r" b="b"/>
              <a:pathLst>
                <a:path w="253365" h="876300">
                  <a:moveTo>
                    <a:pt x="252971" y="676275"/>
                  </a:moveTo>
                  <a:lnTo>
                    <a:pt x="183642" y="676275"/>
                  </a:lnTo>
                  <a:lnTo>
                    <a:pt x="183642" y="647700"/>
                  </a:lnTo>
                  <a:lnTo>
                    <a:pt x="183642" y="50800"/>
                  </a:lnTo>
                  <a:lnTo>
                    <a:pt x="183642" y="0"/>
                  </a:lnTo>
                  <a:lnTo>
                    <a:pt x="82042" y="0"/>
                  </a:lnTo>
                  <a:lnTo>
                    <a:pt x="82042" y="50800"/>
                  </a:lnTo>
                  <a:lnTo>
                    <a:pt x="82042" y="647700"/>
                  </a:lnTo>
                  <a:lnTo>
                    <a:pt x="82042" y="676275"/>
                  </a:lnTo>
                  <a:lnTo>
                    <a:pt x="0" y="676275"/>
                  </a:lnTo>
                  <a:lnTo>
                    <a:pt x="126492" y="876300"/>
                  </a:lnTo>
                  <a:lnTo>
                    <a:pt x="252971" y="676275"/>
                  </a:lnTo>
                  <a:close/>
                </a:path>
              </a:pathLst>
            </a:custGeom>
            <a:solidFill>
              <a:srgbClr val="94D0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6623105" y="2823514"/>
              <a:ext cx="1229360" cy="162560"/>
            </a:xfrm>
            <a:custGeom>
              <a:avLst/>
              <a:gdLst/>
              <a:ahLst/>
              <a:cxnLst/>
              <a:rect l="l" t="t" r="r" b="b"/>
              <a:pathLst>
                <a:path w="1229359" h="162560">
                  <a:moveTo>
                    <a:pt x="44272" y="15290"/>
                  </a:moveTo>
                  <a:lnTo>
                    <a:pt x="41605" y="15290"/>
                  </a:lnTo>
                  <a:lnTo>
                    <a:pt x="41605" y="44094"/>
                  </a:lnTo>
                  <a:lnTo>
                    <a:pt x="38379" y="66072"/>
                  </a:lnTo>
                  <a:lnTo>
                    <a:pt x="29537" y="86699"/>
                  </a:lnTo>
                  <a:lnTo>
                    <a:pt x="16327" y="104026"/>
                  </a:lnTo>
                  <a:lnTo>
                    <a:pt x="0" y="116103"/>
                  </a:lnTo>
                  <a:lnTo>
                    <a:pt x="9067" y="127838"/>
                  </a:lnTo>
                  <a:lnTo>
                    <a:pt x="26767" y="114053"/>
                  </a:lnTo>
                  <a:lnTo>
                    <a:pt x="40916" y="94234"/>
                  </a:lnTo>
                  <a:lnTo>
                    <a:pt x="49124" y="73276"/>
                  </a:lnTo>
                  <a:lnTo>
                    <a:pt x="47578" y="69383"/>
                  </a:lnTo>
                  <a:lnTo>
                    <a:pt x="44272" y="44094"/>
                  </a:lnTo>
                  <a:lnTo>
                    <a:pt x="44272" y="15290"/>
                  </a:lnTo>
                  <a:close/>
                </a:path>
                <a:path w="1229359" h="162560">
                  <a:moveTo>
                    <a:pt x="56184" y="15290"/>
                  </a:moveTo>
                  <a:lnTo>
                    <a:pt x="53695" y="15290"/>
                  </a:lnTo>
                  <a:lnTo>
                    <a:pt x="53695" y="44094"/>
                  </a:lnTo>
                  <a:lnTo>
                    <a:pt x="50297" y="70281"/>
                  </a:lnTo>
                  <a:lnTo>
                    <a:pt x="49124" y="73276"/>
                  </a:lnTo>
                  <a:lnTo>
                    <a:pt x="56718" y="92389"/>
                  </a:lnTo>
                  <a:lnTo>
                    <a:pt x="70525" y="111427"/>
                  </a:lnTo>
                  <a:lnTo>
                    <a:pt x="87833" y="124815"/>
                  </a:lnTo>
                  <a:lnTo>
                    <a:pt x="96901" y="113080"/>
                  </a:lnTo>
                  <a:lnTo>
                    <a:pt x="80937" y="101476"/>
                  </a:lnTo>
                  <a:lnTo>
                    <a:pt x="68008" y="84921"/>
                  </a:lnTo>
                  <a:lnTo>
                    <a:pt x="59346" y="65199"/>
                  </a:lnTo>
                  <a:lnTo>
                    <a:pt x="56184" y="44094"/>
                  </a:lnTo>
                  <a:lnTo>
                    <a:pt x="56184" y="15290"/>
                  </a:lnTo>
                  <a:close/>
                </a:path>
                <a:path w="1229359" h="162560">
                  <a:moveTo>
                    <a:pt x="53695" y="15290"/>
                  </a:moveTo>
                  <a:lnTo>
                    <a:pt x="44272" y="15290"/>
                  </a:lnTo>
                  <a:lnTo>
                    <a:pt x="44272" y="44094"/>
                  </a:lnTo>
                  <a:lnTo>
                    <a:pt x="47578" y="69383"/>
                  </a:lnTo>
                  <a:lnTo>
                    <a:pt x="49124" y="73276"/>
                  </a:lnTo>
                  <a:lnTo>
                    <a:pt x="50297" y="70281"/>
                  </a:lnTo>
                  <a:lnTo>
                    <a:pt x="53695" y="44094"/>
                  </a:lnTo>
                  <a:lnTo>
                    <a:pt x="53695" y="15290"/>
                  </a:lnTo>
                  <a:close/>
                </a:path>
                <a:path w="1229359" h="162560">
                  <a:moveTo>
                    <a:pt x="125882" y="1422"/>
                  </a:moveTo>
                  <a:lnTo>
                    <a:pt x="110947" y="1422"/>
                  </a:lnTo>
                  <a:lnTo>
                    <a:pt x="110947" y="162153"/>
                  </a:lnTo>
                  <a:lnTo>
                    <a:pt x="125882" y="162153"/>
                  </a:lnTo>
                  <a:lnTo>
                    <a:pt x="125882" y="78943"/>
                  </a:lnTo>
                  <a:lnTo>
                    <a:pt x="122326" y="78943"/>
                  </a:lnTo>
                  <a:lnTo>
                    <a:pt x="122326" y="66497"/>
                  </a:lnTo>
                  <a:lnTo>
                    <a:pt x="125882" y="66497"/>
                  </a:lnTo>
                  <a:lnTo>
                    <a:pt x="125882" y="1422"/>
                  </a:lnTo>
                  <a:close/>
                </a:path>
                <a:path w="1229359" h="162560">
                  <a:moveTo>
                    <a:pt x="125882" y="66497"/>
                  </a:moveTo>
                  <a:lnTo>
                    <a:pt x="122326" y="66497"/>
                  </a:lnTo>
                  <a:lnTo>
                    <a:pt x="122326" y="78943"/>
                  </a:lnTo>
                  <a:lnTo>
                    <a:pt x="125882" y="78943"/>
                  </a:lnTo>
                  <a:lnTo>
                    <a:pt x="125882" y="66497"/>
                  </a:lnTo>
                  <a:close/>
                </a:path>
                <a:path w="1229359" h="162560">
                  <a:moveTo>
                    <a:pt x="152196" y="66497"/>
                  </a:moveTo>
                  <a:lnTo>
                    <a:pt x="125882" y="66497"/>
                  </a:lnTo>
                  <a:lnTo>
                    <a:pt x="125882" y="78943"/>
                  </a:lnTo>
                  <a:lnTo>
                    <a:pt x="152196" y="78943"/>
                  </a:lnTo>
                  <a:lnTo>
                    <a:pt x="152196" y="66497"/>
                  </a:lnTo>
                  <a:close/>
                </a:path>
                <a:path w="1229359" h="162560">
                  <a:moveTo>
                    <a:pt x="201611" y="80899"/>
                  </a:moveTo>
                  <a:lnTo>
                    <a:pt x="165695" y="80899"/>
                  </a:lnTo>
                  <a:lnTo>
                    <a:pt x="165695" y="92811"/>
                  </a:lnTo>
                  <a:lnTo>
                    <a:pt x="310958" y="92811"/>
                  </a:lnTo>
                  <a:lnTo>
                    <a:pt x="310958" y="86233"/>
                  </a:lnTo>
                  <a:lnTo>
                    <a:pt x="201611" y="86233"/>
                  </a:lnTo>
                  <a:lnTo>
                    <a:pt x="201611" y="80899"/>
                  </a:lnTo>
                  <a:close/>
                </a:path>
                <a:path w="1229359" h="162560">
                  <a:moveTo>
                    <a:pt x="201611" y="57670"/>
                  </a:moveTo>
                  <a:lnTo>
                    <a:pt x="201611" y="86233"/>
                  </a:lnTo>
                  <a:lnTo>
                    <a:pt x="216190" y="86233"/>
                  </a:lnTo>
                  <a:lnTo>
                    <a:pt x="216120" y="62106"/>
                  </a:lnTo>
                  <a:lnTo>
                    <a:pt x="214804" y="61993"/>
                  </a:lnTo>
                  <a:lnTo>
                    <a:pt x="201611" y="57670"/>
                  </a:lnTo>
                  <a:close/>
                </a:path>
                <a:path w="1229359" h="162560">
                  <a:moveTo>
                    <a:pt x="260640" y="80899"/>
                  </a:moveTo>
                  <a:lnTo>
                    <a:pt x="216190" y="80899"/>
                  </a:lnTo>
                  <a:lnTo>
                    <a:pt x="216190" y="86233"/>
                  </a:lnTo>
                  <a:lnTo>
                    <a:pt x="260640" y="86233"/>
                  </a:lnTo>
                  <a:lnTo>
                    <a:pt x="260640" y="80899"/>
                  </a:lnTo>
                  <a:close/>
                </a:path>
                <a:path w="1229359" h="162560">
                  <a:moveTo>
                    <a:pt x="275220" y="57647"/>
                  </a:moveTo>
                  <a:lnTo>
                    <a:pt x="261952" y="61993"/>
                  </a:lnTo>
                  <a:lnTo>
                    <a:pt x="260640" y="62106"/>
                  </a:lnTo>
                  <a:lnTo>
                    <a:pt x="260640" y="86233"/>
                  </a:lnTo>
                  <a:lnTo>
                    <a:pt x="275220" y="86233"/>
                  </a:lnTo>
                  <a:lnTo>
                    <a:pt x="275220" y="57647"/>
                  </a:lnTo>
                  <a:close/>
                </a:path>
                <a:path w="1229359" h="162560">
                  <a:moveTo>
                    <a:pt x="310958" y="80899"/>
                  </a:moveTo>
                  <a:lnTo>
                    <a:pt x="275220" y="80899"/>
                  </a:lnTo>
                  <a:lnTo>
                    <a:pt x="275220" y="86233"/>
                  </a:lnTo>
                  <a:lnTo>
                    <a:pt x="310958" y="86233"/>
                  </a:lnTo>
                  <a:lnTo>
                    <a:pt x="310958" y="80899"/>
                  </a:lnTo>
                  <a:close/>
                </a:path>
                <a:path w="1229359" h="162560">
                  <a:moveTo>
                    <a:pt x="260640" y="55829"/>
                  </a:moveTo>
                  <a:lnTo>
                    <a:pt x="216190" y="55829"/>
                  </a:lnTo>
                  <a:lnTo>
                    <a:pt x="216190" y="62112"/>
                  </a:lnTo>
                  <a:lnTo>
                    <a:pt x="238415" y="64008"/>
                  </a:lnTo>
                  <a:lnTo>
                    <a:pt x="260570" y="62112"/>
                  </a:lnTo>
                  <a:lnTo>
                    <a:pt x="260640" y="55829"/>
                  </a:lnTo>
                  <a:close/>
                </a:path>
                <a:path w="1229359" h="162560">
                  <a:moveTo>
                    <a:pt x="216190" y="55829"/>
                  </a:moveTo>
                  <a:lnTo>
                    <a:pt x="201611" y="55829"/>
                  </a:lnTo>
                  <a:lnTo>
                    <a:pt x="201611" y="57670"/>
                  </a:lnTo>
                  <a:lnTo>
                    <a:pt x="214804" y="61993"/>
                  </a:lnTo>
                  <a:lnTo>
                    <a:pt x="216190" y="62112"/>
                  </a:lnTo>
                  <a:lnTo>
                    <a:pt x="216190" y="55829"/>
                  </a:lnTo>
                  <a:close/>
                </a:path>
                <a:path w="1229359" h="162560">
                  <a:moveTo>
                    <a:pt x="275220" y="55829"/>
                  </a:moveTo>
                  <a:lnTo>
                    <a:pt x="260640" y="55829"/>
                  </a:lnTo>
                  <a:lnTo>
                    <a:pt x="260640" y="62106"/>
                  </a:lnTo>
                  <a:lnTo>
                    <a:pt x="261952" y="61993"/>
                  </a:lnTo>
                  <a:lnTo>
                    <a:pt x="275151" y="57670"/>
                  </a:lnTo>
                  <a:lnTo>
                    <a:pt x="275220" y="55829"/>
                  </a:lnTo>
                  <a:close/>
                </a:path>
                <a:path w="1229359" h="162560">
                  <a:moveTo>
                    <a:pt x="238415" y="4267"/>
                  </a:moveTo>
                  <a:lnTo>
                    <a:pt x="214804" y="6311"/>
                  </a:lnTo>
                  <a:lnTo>
                    <a:pt x="197010" y="12223"/>
                  </a:lnTo>
                  <a:lnTo>
                    <a:pt x="185784" y="21669"/>
                  </a:lnTo>
                  <a:lnTo>
                    <a:pt x="181875" y="34315"/>
                  </a:lnTo>
                  <a:lnTo>
                    <a:pt x="185784" y="46830"/>
                  </a:lnTo>
                  <a:lnTo>
                    <a:pt x="197010" y="56162"/>
                  </a:lnTo>
                  <a:lnTo>
                    <a:pt x="201611" y="57670"/>
                  </a:lnTo>
                  <a:lnTo>
                    <a:pt x="201611" y="55829"/>
                  </a:lnTo>
                  <a:lnTo>
                    <a:pt x="280156" y="55829"/>
                  </a:lnTo>
                  <a:lnTo>
                    <a:pt x="284021" y="52628"/>
                  </a:lnTo>
                  <a:lnTo>
                    <a:pt x="238415" y="52628"/>
                  </a:lnTo>
                  <a:lnTo>
                    <a:pt x="221141" y="51392"/>
                  </a:lnTo>
                  <a:lnTo>
                    <a:pt x="208101" y="47805"/>
                  </a:lnTo>
                  <a:lnTo>
                    <a:pt x="199861" y="42052"/>
                  </a:lnTo>
                  <a:lnTo>
                    <a:pt x="196988" y="34315"/>
                  </a:lnTo>
                  <a:lnTo>
                    <a:pt x="199861" y="26475"/>
                  </a:lnTo>
                  <a:lnTo>
                    <a:pt x="208101" y="20669"/>
                  </a:lnTo>
                  <a:lnTo>
                    <a:pt x="221141" y="17063"/>
                  </a:lnTo>
                  <a:lnTo>
                    <a:pt x="238415" y="15824"/>
                  </a:lnTo>
                  <a:lnTo>
                    <a:pt x="284049" y="15824"/>
                  </a:lnTo>
                  <a:lnTo>
                    <a:pt x="279754" y="12223"/>
                  </a:lnTo>
                  <a:lnTo>
                    <a:pt x="261952" y="6311"/>
                  </a:lnTo>
                  <a:lnTo>
                    <a:pt x="238415" y="4267"/>
                  </a:lnTo>
                  <a:close/>
                </a:path>
                <a:path w="1229359" h="162560">
                  <a:moveTo>
                    <a:pt x="280156" y="55829"/>
                  </a:moveTo>
                  <a:lnTo>
                    <a:pt x="275220" y="55829"/>
                  </a:lnTo>
                  <a:lnTo>
                    <a:pt x="275220" y="57647"/>
                  </a:lnTo>
                  <a:lnTo>
                    <a:pt x="279754" y="56162"/>
                  </a:lnTo>
                  <a:lnTo>
                    <a:pt x="280156" y="55829"/>
                  </a:lnTo>
                  <a:close/>
                </a:path>
                <a:path w="1229359" h="162560">
                  <a:moveTo>
                    <a:pt x="284049" y="15824"/>
                  </a:moveTo>
                  <a:lnTo>
                    <a:pt x="238415" y="15824"/>
                  </a:lnTo>
                  <a:lnTo>
                    <a:pt x="255690" y="17063"/>
                  </a:lnTo>
                  <a:lnTo>
                    <a:pt x="268730" y="20669"/>
                  </a:lnTo>
                  <a:lnTo>
                    <a:pt x="276970" y="26475"/>
                  </a:lnTo>
                  <a:lnTo>
                    <a:pt x="279843" y="34315"/>
                  </a:lnTo>
                  <a:lnTo>
                    <a:pt x="276970" y="42052"/>
                  </a:lnTo>
                  <a:lnTo>
                    <a:pt x="268730" y="47805"/>
                  </a:lnTo>
                  <a:lnTo>
                    <a:pt x="255690" y="51392"/>
                  </a:lnTo>
                  <a:lnTo>
                    <a:pt x="238415" y="52628"/>
                  </a:lnTo>
                  <a:lnTo>
                    <a:pt x="284021" y="52628"/>
                  </a:lnTo>
                  <a:lnTo>
                    <a:pt x="291022" y="46830"/>
                  </a:lnTo>
                  <a:lnTo>
                    <a:pt x="294956" y="34315"/>
                  </a:lnTo>
                  <a:lnTo>
                    <a:pt x="291022" y="21669"/>
                  </a:lnTo>
                  <a:lnTo>
                    <a:pt x="284049" y="15824"/>
                  </a:lnTo>
                  <a:close/>
                </a:path>
                <a:path w="1229359" h="162560">
                  <a:moveTo>
                    <a:pt x="238238" y="104902"/>
                  </a:moveTo>
                  <a:lnTo>
                    <a:pt x="215074" y="106771"/>
                  </a:lnTo>
                  <a:lnTo>
                    <a:pt x="197744" y="112258"/>
                  </a:lnTo>
                  <a:lnTo>
                    <a:pt x="186881" y="121179"/>
                  </a:lnTo>
                  <a:lnTo>
                    <a:pt x="183120" y="133350"/>
                  </a:lnTo>
                  <a:lnTo>
                    <a:pt x="186881" y="145548"/>
                  </a:lnTo>
                  <a:lnTo>
                    <a:pt x="197744" y="154530"/>
                  </a:lnTo>
                  <a:lnTo>
                    <a:pt x="215074" y="160078"/>
                  </a:lnTo>
                  <a:lnTo>
                    <a:pt x="238238" y="161975"/>
                  </a:lnTo>
                  <a:lnTo>
                    <a:pt x="261402" y="160078"/>
                  </a:lnTo>
                  <a:lnTo>
                    <a:pt x="278732" y="154530"/>
                  </a:lnTo>
                  <a:lnTo>
                    <a:pt x="283704" y="150418"/>
                  </a:lnTo>
                  <a:lnTo>
                    <a:pt x="238238" y="150418"/>
                  </a:lnTo>
                  <a:lnTo>
                    <a:pt x="221383" y="149301"/>
                  </a:lnTo>
                  <a:lnTo>
                    <a:pt x="208745" y="146018"/>
                  </a:lnTo>
                  <a:lnTo>
                    <a:pt x="200808" y="140667"/>
                  </a:lnTo>
                  <a:lnTo>
                    <a:pt x="198055" y="133350"/>
                  </a:lnTo>
                  <a:lnTo>
                    <a:pt x="200808" y="126107"/>
                  </a:lnTo>
                  <a:lnTo>
                    <a:pt x="208745" y="120748"/>
                  </a:lnTo>
                  <a:lnTo>
                    <a:pt x="221383" y="117423"/>
                  </a:lnTo>
                  <a:lnTo>
                    <a:pt x="238238" y="116281"/>
                  </a:lnTo>
                  <a:lnTo>
                    <a:pt x="283630" y="116281"/>
                  </a:lnTo>
                  <a:lnTo>
                    <a:pt x="278732" y="112258"/>
                  </a:lnTo>
                  <a:lnTo>
                    <a:pt x="261402" y="106771"/>
                  </a:lnTo>
                  <a:lnTo>
                    <a:pt x="238238" y="104902"/>
                  </a:lnTo>
                  <a:close/>
                </a:path>
                <a:path w="1229359" h="162560">
                  <a:moveTo>
                    <a:pt x="283630" y="116281"/>
                  </a:moveTo>
                  <a:lnTo>
                    <a:pt x="238238" y="116281"/>
                  </a:lnTo>
                  <a:lnTo>
                    <a:pt x="255168" y="117423"/>
                  </a:lnTo>
                  <a:lnTo>
                    <a:pt x="267797" y="120748"/>
                  </a:lnTo>
                  <a:lnTo>
                    <a:pt x="275692" y="126107"/>
                  </a:lnTo>
                  <a:lnTo>
                    <a:pt x="278420" y="133350"/>
                  </a:lnTo>
                  <a:lnTo>
                    <a:pt x="275692" y="140667"/>
                  </a:lnTo>
                  <a:lnTo>
                    <a:pt x="267797" y="146018"/>
                  </a:lnTo>
                  <a:lnTo>
                    <a:pt x="255168" y="149301"/>
                  </a:lnTo>
                  <a:lnTo>
                    <a:pt x="238238" y="150418"/>
                  </a:lnTo>
                  <a:lnTo>
                    <a:pt x="283704" y="150418"/>
                  </a:lnTo>
                  <a:lnTo>
                    <a:pt x="289594" y="145548"/>
                  </a:lnTo>
                  <a:lnTo>
                    <a:pt x="293356" y="133350"/>
                  </a:lnTo>
                  <a:lnTo>
                    <a:pt x="289594" y="121179"/>
                  </a:lnTo>
                  <a:lnTo>
                    <a:pt x="283630" y="116281"/>
                  </a:lnTo>
                  <a:close/>
                </a:path>
                <a:path w="1229359" h="162560">
                  <a:moveTo>
                    <a:pt x="371752" y="24358"/>
                  </a:moveTo>
                  <a:lnTo>
                    <a:pt x="369084" y="24358"/>
                  </a:lnTo>
                  <a:lnTo>
                    <a:pt x="369084" y="50495"/>
                  </a:lnTo>
                  <a:lnTo>
                    <a:pt x="365698" y="71175"/>
                  </a:lnTo>
                  <a:lnTo>
                    <a:pt x="356527" y="90989"/>
                  </a:lnTo>
                  <a:lnTo>
                    <a:pt x="343056" y="107802"/>
                  </a:lnTo>
                  <a:lnTo>
                    <a:pt x="326768" y="119481"/>
                  </a:lnTo>
                  <a:lnTo>
                    <a:pt x="335303" y="131216"/>
                  </a:lnTo>
                  <a:lnTo>
                    <a:pt x="352991" y="117903"/>
                  </a:lnTo>
                  <a:lnTo>
                    <a:pt x="367462" y="98590"/>
                  </a:lnTo>
                  <a:lnTo>
                    <a:pt x="376484" y="77186"/>
                  </a:lnTo>
                  <a:lnTo>
                    <a:pt x="375177" y="74148"/>
                  </a:lnTo>
                  <a:lnTo>
                    <a:pt x="371752" y="50495"/>
                  </a:lnTo>
                  <a:lnTo>
                    <a:pt x="371752" y="24358"/>
                  </a:lnTo>
                  <a:close/>
                </a:path>
                <a:path w="1229359" h="162560">
                  <a:moveTo>
                    <a:pt x="383486" y="24358"/>
                  </a:moveTo>
                  <a:lnTo>
                    <a:pt x="380819" y="24358"/>
                  </a:lnTo>
                  <a:lnTo>
                    <a:pt x="380819" y="50495"/>
                  </a:lnTo>
                  <a:lnTo>
                    <a:pt x="377233" y="75409"/>
                  </a:lnTo>
                  <a:lnTo>
                    <a:pt x="376484" y="77186"/>
                  </a:lnTo>
                  <a:lnTo>
                    <a:pt x="384620" y="96100"/>
                  </a:lnTo>
                  <a:lnTo>
                    <a:pt x="398830" y="114453"/>
                  </a:lnTo>
                  <a:lnTo>
                    <a:pt x="416557" y="127304"/>
                  </a:lnTo>
                  <a:lnTo>
                    <a:pt x="424914" y="115570"/>
                  </a:lnTo>
                  <a:lnTo>
                    <a:pt x="408614" y="104326"/>
                  </a:lnTo>
                  <a:lnTo>
                    <a:pt x="395466" y="88433"/>
                  </a:lnTo>
                  <a:lnTo>
                    <a:pt x="386684" y="69839"/>
                  </a:lnTo>
                  <a:lnTo>
                    <a:pt x="383486" y="50495"/>
                  </a:lnTo>
                  <a:lnTo>
                    <a:pt x="383486" y="24358"/>
                  </a:lnTo>
                  <a:close/>
                </a:path>
                <a:path w="1229359" h="162560">
                  <a:moveTo>
                    <a:pt x="380819" y="24358"/>
                  </a:moveTo>
                  <a:lnTo>
                    <a:pt x="371752" y="24358"/>
                  </a:lnTo>
                  <a:lnTo>
                    <a:pt x="371752" y="50495"/>
                  </a:lnTo>
                  <a:lnTo>
                    <a:pt x="375177" y="74148"/>
                  </a:lnTo>
                  <a:lnTo>
                    <a:pt x="376484" y="77186"/>
                  </a:lnTo>
                  <a:lnTo>
                    <a:pt x="377233" y="75409"/>
                  </a:lnTo>
                  <a:lnTo>
                    <a:pt x="380819" y="50495"/>
                  </a:lnTo>
                  <a:lnTo>
                    <a:pt x="380819" y="24358"/>
                  </a:lnTo>
                  <a:close/>
                </a:path>
                <a:path w="1229359" h="162560">
                  <a:moveTo>
                    <a:pt x="419046" y="17780"/>
                  </a:moveTo>
                  <a:lnTo>
                    <a:pt x="332458" y="17780"/>
                  </a:lnTo>
                  <a:lnTo>
                    <a:pt x="332458" y="30226"/>
                  </a:lnTo>
                  <a:lnTo>
                    <a:pt x="369084" y="30226"/>
                  </a:lnTo>
                  <a:lnTo>
                    <a:pt x="369084" y="24358"/>
                  </a:lnTo>
                  <a:lnTo>
                    <a:pt x="419046" y="24358"/>
                  </a:lnTo>
                  <a:lnTo>
                    <a:pt x="419046" y="17780"/>
                  </a:lnTo>
                  <a:close/>
                </a:path>
                <a:path w="1229359" h="162560">
                  <a:moveTo>
                    <a:pt x="419046" y="24358"/>
                  </a:moveTo>
                  <a:lnTo>
                    <a:pt x="383486" y="24358"/>
                  </a:lnTo>
                  <a:lnTo>
                    <a:pt x="383486" y="30226"/>
                  </a:lnTo>
                  <a:lnTo>
                    <a:pt x="419046" y="30226"/>
                  </a:lnTo>
                  <a:lnTo>
                    <a:pt x="419046" y="24358"/>
                  </a:lnTo>
                  <a:close/>
                </a:path>
                <a:path w="1229359" h="162560">
                  <a:moveTo>
                    <a:pt x="453006" y="1422"/>
                  </a:moveTo>
                  <a:lnTo>
                    <a:pt x="438071" y="1422"/>
                  </a:lnTo>
                  <a:lnTo>
                    <a:pt x="438071" y="162153"/>
                  </a:lnTo>
                  <a:lnTo>
                    <a:pt x="453006" y="162153"/>
                  </a:lnTo>
                  <a:lnTo>
                    <a:pt x="453006" y="78765"/>
                  </a:lnTo>
                  <a:lnTo>
                    <a:pt x="449450" y="78765"/>
                  </a:lnTo>
                  <a:lnTo>
                    <a:pt x="449450" y="66319"/>
                  </a:lnTo>
                  <a:lnTo>
                    <a:pt x="453006" y="66319"/>
                  </a:lnTo>
                  <a:lnTo>
                    <a:pt x="453006" y="1422"/>
                  </a:lnTo>
                  <a:close/>
                </a:path>
                <a:path w="1229359" h="162560">
                  <a:moveTo>
                    <a:pt x="453006" y="66319"/>
                  </a:moveTo>
                  <a:lnTo>
                    <a:pt x="449450" y="66319"/>
                  </a:lnTo>
                  <a:lnTo>
                    <a:pt x="449450" y="78765"/>
                  </a:lnTo>
                  <a:lnTo>
                    <a:pt x="453006" y="78765"/>
                  </a:lnTo>
                  <a:lnTo>
                    <a:pt x="453006" y="66319"/>
                  </a:lnTo>
                  <a:close/>
                </a:path>
                <a:path w="1229359" h="162560">
                  <a:moveTo>
                    <a:pt x="479321" y="66319"/>
                  </a:moveTo>
                  <a:lnTo>
                    <a:pt x="453006" y="66319"/>
                  </a:lnTo>
                  <a:lnTo>
                    <a:pt x="453006" y="78765"/>
                  </a:lnTo>
                  <a:lnTo>
                    <a:pt x="479321" y="78765"/>
                  </a:lnTo>
                  <a:lnTo>
                    <a:pt x="479321" y="66319"/>
                  </a:lnTo>
                  <a:close/>
                </a:path>
                <a:path w="1229359" h="162560">
                  <a:moveTo>
                    <a:pt x="591365" y="29514"/>
                  </a:moveTo>
                  <a:lnTo>
                    <a:pt x="588698" y="29514"/>
                  </a:lnTo>
                  <a:lnTo>
                    <a:pt x="588698" y="31648"/>
                  </a:lnTo>
                  <a:lnTo>
                    <a:pt x="585895" y="43930"/>
                  </a:lnTo>
                  <a:lnTo>
                    <a:pt x="578008" y="54695"/>
                  </a:lnTo>
                  <a:lnTo>
                    <a:pt x="565820" y="63227"/>
                  </a:lnTo>
                  <a:lnTo>
                    <a:pt x="550115" y="68808"/>
                  </a:lnTo>
                  <a:lnTo>
                    <a:pt x="556161" y="80543"/>
                  </a:lnTo>
                  <a:lnTo>
                    <a:pt x="574610" y="73378"/>
                  </a:lnTo>
                  <a:lnTo>
                    <a:pt x="588676" y="62430"/>
                  </a:lnTo>
                  <a:lnTo>
                    <a:pt x="596355" y="50338"/>
                  </a:lnTo>
                  <a:lnTo>
                    <a:pt x="594507" y="47553"/>
                  </a:lnTo>
                  <a:lnTo>
                    <a:pt x="591365" y="31648"/>
                  </a:lnTo>
                  <a:lnTo>
                    <a:pt x="591365" y="29514"/>
                  </a:lnTo>
                  <a:close/>
                </a:path>
                <a:path w="1229359" h="162560">
                  <a:moveTo>
                    <a:pt x="603455" y="29514"/>
                  </a:moveTo>
                  <a:lnTo>
                    <a:pt x="600788" y="29514"/>
                  </a:lnTo>
                  <a:lnTo>
                    <a:pt x="600788" y="31648"/>
                  </a:lnTo>
                  <a:lnTo>
                    <a:pt x="597641" y="48314"/>
                  </a:lnTo>
                  <a:lnTo>
                    <a:pt x="596355" y="50338"/>
                  </a:lnTo>
                  <a:lnTo>
                    <a:pt x="603433" y="61007"/>
                  </a:lnTo>
                  <a:lnTo>
                    <a:pt x="617393" y="71428"/>
                  </a:lnTo>
                  <a:lnTo>
                    <a:pt x="635637" y="78232"/>
                  </a:lnTo>
                  <a:lnTo>
                    <a:pt x="641682" y="66675"/>
                  </a:lnTo>
                  <a:lnTo>
                    <a:pt x="626108" y="61302"/>
                  </a:lnTo>
                  <a:lnTo>
                    <a:pt x="614035" y="53295"/>
                  </a:lnTo>
                  <a:lnTo>
                    <a:pt x="606228" y="43222"/>
                  </a:lnTo>
                  <a:lnTo>
                    <a:pt x="603455" y="31648"/>
                  </a:lnTo>
                  <a:lnTo>
                    <a:pt x="603455" y="29514"/>
                  </a:lnTo>
                  <a:close/>
                </a:path>
                <a:path w="1229359" h="162560">
                  <a:moveTo>
                    <a:pt x="600788" y="29514"/>
                  </a:moveTo>
                  <a:lnTo>
                    <a:pt x="591365" y="29514"/>
                  </a:lnTo>
                  <a:lnTo>
                    <a:pt x="591365" y="31648"/>
                  </a:lnTo>
                  <a:lnTo>
                    <a:pt x="594507" y="47553"/>
                  </a:lnTo>
                  <a:lnTo>
                    <a:pt x="596355" y="50338"/>
                  </a:lnTo>
                  <a:lnTo>
                    <a:pt x="597641" y="48314"/>
                  </a:lnTo>
                  <a:lnTo>
                    <a:pt x="600788" y="31648"/>
                  </a:lnTo>
                  <a:lnTo>
                    <a:pt x="600788" y="29514"/>
                  </a:lnTo>
                  <a:close/>
                </a:path>
                <a:path w="1229359" h="162560">
                  <a:moveTo>
                    <a:pt x="588520" y="19558"/>
                  </a:moveTo>
                  <a:lnTo>
                    <a:pt x="553494" y="19558"/>
                  </a:lnTo>
                  <a:lnTo>
                    <a:pt x="553494" y="31292"/>
                  </a:lnTo>
                  <a:lnTo>
                    <a:pt x="588698" y="31292"/>
                  </a:lnTo>
                  <a:lnTo>
                    <a:pt x="588698" y="29514"/>
                  </a:lnTo>
                  <a:lnTo>
                    <a:pt x="638660" y="29514"/>
                  </a:lnTo>
                  <a:lnTo>
                    <a:pt x="638660" y="27381"/>
                  </a:lnTo>
                  <a:lnTo>
                    <a:pt x="588520" y="27381"/>
                  </a:lnTo>
                  <a:lnTo>
                    <a:pt x="588520" y="19558"/>
                  </a:lnTo>
                  <a:close/>
                </a:path>
                <a:path w="1229359" h="162560">
                  <a:moveTo>
                    <a:pt x="638660" y="29514"/>
                  </a:moveTo>
                  <a:lnTo>
                    <a:pt x="603455" y="29514"/>
                  </a:lnTo>
                  <a:lnTo>
                    <a:pt x="603455" y="31292"/>
                  </a:lnTo>
                  <a:lnTo>
                    <a:pt x="638660" y="31292"/>
                  </a:lnTo>
                  <a:lnTo>
                    <a:pt x="638660" y="29514"/>
                  </a:lnTo>
                  <a:close/>
                </a:path>
                <a:path w="1229359" h="162560">
                  <a:moveTo>
                    <a:pt x="603455" y="1778"/>
                  </a:moveTo>
                  <a:lnTo>
                    <a:pt x="588520" y="1778"/>
                  </a:lnTo>
                  <a:lnTo>
                    <a:pt x="588520" y="27381"/>
                  </a:lnTo>
                  <a:lnTo>
                    <a:pt x="603455" y="27381"/>
                  </a:lnTo>
                  <a:lnTo>
                    <a:pt x="603455" y="1778"/>
                  </a:lnTo>
                  <a:close/>
                </a:path>
                <a:path w="1229359" h="162560">
                  <a:moveTo>
                    <a:pt x="638660" y="19558"/>
                  </a:moveTo>
                  <a:lnTo>
                    <a:pt x="603455" y="19558"/>
                  </a:lnTo>
                  <a:lnTo>
                    <a:pt x="603455" y="27381"/>
                  </a:lnTo>
                  <a:lnTo>
                    <a:pt x="638660" y="27381"/>
                  </a:lnTo>
                  <a:lnTo>
                    <a:pt x="638660" y="19558"/>
                  </a:lnTo>
                  <a:close/>
                </a:path>
                <a:path w="1229359" h="162560">
                  <a:moveTo>
                    <a:pt x="603633" y="102492"/>
                  </a:moveTo>
                  <a:lnTo>
                    <a:pt x="594810" y="103146"/>
                  </a:lnTo>
                  <a:lnTo>
                    <a:pt x="588876" y="103341"/>
                  </a:lnTo>
                  <a:lnTo>
                    <a:pt x="588876" y="157530"/>
                  </a:lnTo>
                  <a:lnTo>
                    <a:pt x="603633" y="157530"/>
                  </a:lnTo>
                  <a:lnTo>
                    <a:pt x="603633" y="102492"/>
                  </a:lnTo>
                  <a:close/>
                </a:path>
                <a:path w="1229359" h="162560">
                  <a:moveTo>
                    <a:pt x="648617" y="86588"/>
                  </a:moveTo>
                  <a:lnTo>
                    <a:pt x="621483" y="89494"/>
                  </a:lnTo>
                  <a:lnTo>
                    <a:pt x="593832" y="91033"/>
                  </a:lnTo>
                  <a:lnTo>
                    <a:pt x="567082" y="91639"/>
                  </a:lnTo>
                  <a:lnTo>
                    <a:pt x="542648" y="91744"/>
                  </a:lnTo>
                  <a:lnTo>
                    <a:pt x="544604" y="104190"/>
                  </a:lnTo>
                  <a:lnTo>
                    <a:pt x="568548" y="104010"/>
                  </a:lnTo>
                  <a:lnTo>
                    <a:pt x="588876" y="103341"/>
                  </a:lnTo>
                  <a:lnTo>
                    <a:pt x="588876" y="93345"/>
                  </a:lnTo>
                  <a:lnTo>
                    <a:pt x="649281" y="93345"/>
                  </a:lnTo>
                  <a:lnTo>
                    <a:pt x="648617" y="86588"/>
                  </a:lnTo>
                  <a:close/>
                </a:path>
                <a:path w="1229359" h="162560">
                  <a:moveTo>
                    <a:pt x="603633" y="93345"/>
                  </a:moveTo>
                  <a:lnTo>
                    <a:pt x="588876" y="93345"/>
                  </a:lnTo>
                  <a:lnTo>
                    <a:pt x="588876" y="103341"/>
                  </a:lnTo>
                  <a:lnTo>
                    <a:pt x="594810" y="103146"/>
                  </a:lnTo>
                  <a:lnTo>
                    <a:pt x="603633" y="102492"/>
                  </a:lnTo>
                  <a:lnTo>
                    <a:pt x="603633" y="93345"/>
                  </a:lnTo>
                  <a:close/>
                </a:path>
                <a:path w="1229359" h="162560">
                  <a:moveTo>
                    <a:pt x="649281" y="93345"/>
                  </a:moveTo>
                  <a:lnTo>
                    <a:pt x="603633" y="93345"/>
                  </a:lnTo>
                  <a:lnTo>
                    <a:pt x="603633" y="102492"/>
                  </a:lnTo>
                  <a:lnTo>
                    <a:pt x="622238" y="101115"/>
                  </a:lnTo>
                  <a:lnTo>
                    <a:pt x="649684" y="97434"/>
                  </a:lnTo>
                  <a:lnTo>
                    <a:pt x="649281" y="93345"/>
                  </a:lnTo>
                  <a:close/>
                </a:path>
                <a:path w="1229359" h="162560">
                  <a:moveTo>
                    <a:pt x="674575" y="1422"/>
                  </a:moveTo>
                  <a:lnTo>
                    <a:pt x="659996" y="1422"/>
                  </a:lnTo>
                  <a:lnTo>
                    <a:pt x="659996" y="162331"/>
                  </a:lnTo>
                  <a:lnTo>
                    <a:pt x="674575" y="162331"/>
                  </a:lnTo>
                  <a:lnTo>
                    <a:pt x="674575" y="1422"/>
                  </a:lnTo>
                  <a:close/>
                </a:path>
                <a:path w="1229359" h="162560">
                  <a:moveTo>
                    <a:pt x="831203" y="1422"/>
                  </a:moveTo>
                  <a:lnTo>
                    <a:pt x="816446" y="1422"/>
                  </a:lnTo>
                  <a:lnTo>
                    <a:pt x="816446" y="104902"/>
                  </a:lnTo>
                  <a:lnTo>
                    <a:pt x="831203" y="104902"/>
                  </a:lnTo>
                  <a:lnTo>
                    <a:pt x="831203" y="75742"/>
                  </a:lnTo>
                  <a:lnTo>
                    <a:pt x="826758" y="75742"/>
                  </a:lnTo>
                  <a:lnTo>
                    <a:pt x="826758" y="63474"/>
                  </a:lnTo>
                  <a:lnTo>
                    <a:pt x="831203" y="63474"/>
                  </a:lnTo>
                  <a:lnTo>
                    <a:pt x="831203" y="41427"/>
                  </a:lnTo>
                  <a:lnTo>
                    <a:pt x="826758" y="41427"/>
                  </a:lnTo>
                  <a:lnTo>
                    <a:pt x="826758" y="29159"/>
                  </a:lnTo>
                  <a:lnTo>
                    <a:pt x="831203" y="29159"/>
                  </a:lnTo>
                  <a:lnTo>
                    <a:pt x="831203" y="1422"/>
                  </a:lnTo>
                  <a:close/>
                </a:path>
                <a:path w="1229359" h="162560">
                  <a:moveTo>
                    <a:pt x="831203" y="63474"/>
                  </a:moveTo>
                  <a:lnTo>
                    <a:pt x="826758" y="63474"/>
                  </a:lnTo>
                  <a:lnTo>
                    <a:pt x="826758" y="75742"/>
                  </a:lnTo>
                  <a:lnTo>
                    <a:pt x="831203" y="75742"/>
                  </a:lnTo>
                  <a:lnTo>
                    <a:pt x="831203" y="63474"/>
                  </a:lnTo>
                  <a:close/>
                </a:path>
                <a:path w="1229359" h="162560">
                  <a:moveTo>
                    <a:pt x="854673" y="63474"/>
                  </a:moveTo>
                  <a:lnTo>
                    <a:pt x="831203" y="63474"/>
                  </a:lnTo>
                  <a:lnTo>
                    <a:pt x="831203" y="75742"/>
                  </a:lnTo>
                  <a:lnTo>
                    <a:pt x="854673" y="75742"/>
                  </a:lnTo>
                  <a:lnTo>
                    <a:pt x="854673" y="63474"/>
                  </a:lnTo>
                  <a:close/>
                </a:path>
                <a:path w="1229359" h="162560">
                  <a:moveTo>
                    <a:pt x="831203" y="29159"/>
                  </a:moveTo>
                  <a:lnTo>
                    <a:pt x="826758" y="29159"/>
                  </a:lnTo>
                  <a:lnTo>
                    <a:pt x="826758" y="41427"/>
                  </a:lnTo>
                  <a:lnTo>
                    <a:pt x="831203" y="41427"/>
                  </a:lnTo>
                  <a:lnTo>
                    <a:pt x="831203" y="29159"/>
                  </a:lnTo>
                  <a:close/>
                </a:path>
                <a:path w="1229359" h="162560">
                  <a:moveTo>
                    <a:pt x="854673" y="29159"/>
                  </a:moveTo>
                  <a:lnTo>
                    <a:pt x="831203" y="29159"/>
                  </a:lnTo>
                  <a:lnTo>
                    <a:pt x="831203" y="41427"/>
                  </a:lnTo>
                  <a:lnTo>
                    <a:pt x="854673" y="41427"/>
                  </a:lnTo>
                  <a:lnTo>
                    <a:pt x="854673" y="29159"/>
                  </a:lnTo>
                  <a:close/>
                </a:path>
                <a:path w="1229359" h="162560">
                  <a:moveTo>
                    <a:pt x="780708" y="106324"/>
                  </a:moveTo>
                  <a:lnTo>
                    <a:pt x="758889" y="108182"/>
                  </a:lnTo>
                  <a:lnTo>
                    <a:pt x="742437" y="113591"/>
                  </a:lnTo>
                  <a:lnTo>
                    <a:pt x="732052" y="122301"/>
                  </a:lnTo>
                  <a:lnTo>
                    <a:pt x="728435" y="134061"/>
                  </a:lnTo>
                  <a:lnTo>
                    <a:pt x="732052" y="145821"/>
                  </a:lnTo>
                  <a:lnTo>
                    <a:pt x="742437" y="154530"/>
                  </a:lnTo>
                  <a:lnTo>
                    <a:pt x="758889" y="159939"/>
                  </a:lnTo>
                  <a:lnTo>
                    <a:pt x="780708" y="161798"/>
                  </a:lnTo>
                  <a:lnTo>
                    <a:pt x="802603" y="159939"/>
                  </a:lnTo>
                  <a:lnTo>
                    <a:pt x="819046" y="154530"/>
                  </a:lnTo>
                  <a:lnTo>
                    <a:pt x="823929" y="150418"/>
                  </a:lnTo>
                  <a:lnTo>
                    <a:pt x="780708" y="150418"/>
                  </a:lnTo>
                  <a:lnTo>
                    <a:pt x="764917" y="149338"/>
                  </a:lnTo>
                  <a:lnTo>
                    <a:pt x="753060" y="146173"/>
                  </a:lnTo>
                  <a:lnTo>
                    <a:pt x="745604" y="141042"/>
                  </a:lnTo>
                  <a:lnTo>
                    <a:pt x="743015" y="134061"/>
                  </a:lnTo>
                  <a:lnTo>
                    <a:pt x="745604" y="127154"/>
                  </a:lnTo>
                  <a:lnTo>
                    <a:pt x="753060" y="122015"/>
                  </a:lnTo>
                  <a:lnTo>
                    <a:pt x="764917" y="118809"/>
                  </a:lnTo>
                  <a:lnTo>
                    <a:pt x="780708" y="117703"/>
                  </a:lnTo>
                  <a:lnTo>
                    <a:pt x="823929" y="117703"/>
                  </a:lnTo>
                  <a:lnTo>
                    <a:pt x="819046" y="113591"/>
                  </a:lnTo>
                  <a:lnTo>
                    <a:pt x="802603" y="108182"/>
                  </a:lnTo>
                  <a:lnTo>
                    <a:pt x="780708" y="106324"/>
                  </a:lnTo>
                  <a:close/>
                </a:path>
                <a:path w="1229359" h="162560">
                  <a:moveTo>
                    <a:pt x="823929" y="117703"/>
                  </a:moveTo>
                  <a:lnTo>
                    <a:pt x="780708" y="117703"/>
                  </a:lnTo>
                  <a:lnTo>
                    <a:pt x="796602" y="118809"/>
                  </a:lnTo>
                  <a:lnTo>
                    <a:pt x="808512" y="122015"/>
                  </a:lnTo>
                  <a:lnTo>
                    <a:pt x="815988" y="127154"/>
                  </a:lnTo>
                  <a:lnTo>
                    <a:pt x="818580" y="134061"/>
                  </a:lnTo>
                  <a:lnTo>
                    <a:pt x="815988" y="141042"/>
                  </a:lnTo>
                  <a:lnTo>
                    <a:pt x="808512" y="146173"/>
                  </a:lnTo>
                  <a:lnTo>
                    <a:pt x="796602" y="149338"/>
                  </a:lnTo>
                  <a:lnTo>
                    <a:pt x="780708" y="150418"/>
                  </a:lnTo>
                  <a:lnTo>
                    <a:pt x="823929" y="150418"/>
                  </a:lnTo>
                  <a:lnTo>
                    <a:pt x="829389" y="145821"/>
                  </a:lnTo>
                  <a:lnTo>
                    <a:pt x="832981" y="134061"/>
                  </a:lnTo>
                  <a:lnTo>
                    <a:pt x="829389" y="122301"/>
                  </a:lnTo>
                  <a:lnTo>
                    <a:pt x="823929" y="117703"/>
                  </a:lnTo>
                  <a:close/>
                </a:path>
                <a:path w="1229359" h="162560">
                  <a:moveTo>
                    <a:pt x="746926" y="19558"/>
                  </a:moveTo>
                  <a:lnTo>
                    <a:pt x="706921" y="19558"/>
                  </a:lnTo>
                  <a:lnTo>
                    <a:pt x="706921" y="31292"/>
                  </a:lnTo>
                  <a:lnTo>
                    <a:pt x="801866" y="31292"/>
                  </a:lnTo>
                  <a:lnTo>
                    <a:pt x="801866" y="26136"/>
                  </a:lnTo>
                  <a:lnTo>
                    <a:pt x="746926" y="26136"/>
                  </a:lnTo>
                  <a:lnTo>
                    <a:pt x="746926" y="19558"/>
                  </a:lnTo>
                  <a:close/>
                </a:path>
                <a:path w="1229359" h="162560">
                  <a:moveTo>
                    <a:pt x="761684" y="0"/>
                  </a:moveTo>
                  <a:lnTo>
                    <a:pt x="746926" y="0"/>
                  </a:lnTo>
                  <a:lnTo>
                    <a:pt x="746926" y="26136"/>
                  </a:lnTo>
                  <a:lnTo>
                    <a:pt x="761684" y="26136"/>
                  </a:lnTo>
                  <a:lnTo>
                    <a:pt x="761684" y="0"/>
                  </a:lnTo>
                  <a:close/>
                </a:path>
                <a:path w="1229359" h="162560">
                  <a:moveTo>
                    <a:pt x="801866" y="19558"/>
                  </a:moveTo>
                  <a:lnTo>
                    <a:pt x="761684" y="19558"/>
                  </a:lnTo>
                  <a:lnTo>
                    <a:pt x="761684" y="26136"/>
                  </a:lnTo>
                  <a:lnTo>
                    <a:pt x="801866" y="26136"/>
                  </a:lnTo>
                  <a:lnTo>
                    <a:pt x="801866" y="19558"/>
                  </a:lnTo>
                  <a:close/>
                </a:path>
                <a:path w="1229359" h="162560">
                  <a:moveTo>
                    <a:pt x="754394" y="39471"/>
                  </a:moveTo>
                  <a:lnTo>
                    <a:pt x="738614" y="41463"/>
                  </a:lnTo>
                  <a:lnTo>
                    <a:pt x="726435" y="47139"/>
                  </a:lnTo>
                  <a:lnTo>
                    <a:pt x="718589" y="56048"/>
                  </a:lnTo>
                  <a:lnTo>
                    <a:pt x="715811" y="67741"/>
                  </a:lnTo>
                  <a:lnTo>
                    <a:pt x="718589" y="79537"/>
                  </a:lnTo>
                  <a:lnTo>
                    <a:pt x="726435" y="88499"/>
                  </a:lnTo>
                  <a:lnTo>
                    <a:pt x="738614" y="94195"/>
                  </a:lnTo>
                  <a:lnTo>
                    <a:pt x="754394" y="96189"/>
                  </a:lnTo>
                  <a:lnTo>
                    <a:pt x="770071" y="94195"/>
                  </a:lnTo>
                  <a:lnTo>
                    <a:pt x="782197" y="88499"/>
                  </a:lnTo>
                  <a:lnTo>
                    <a:pt x="785264" y="84988"/>
                  </a:lnTo>
                  <a:lnTo>
                    <a:pt x="754394" y="84988"/>
                  </a:lnTo>
                  <a:lnTo>
                    <a:pt x="744334" y="83768"/>
                  </a:lnTo>
                  <a:lnTo>
                    <a:pt x="736592" y="80298"/>
                  </a:lnTo>
                  <a:lnTo>
                    <a:pt x="731616" y="74862"/>
                  </a:lnTo>
                  <a:lnTo>
                    <a:pt x="729857" y="67741"/>
                  </a:lnTo>
                  <a:lnTo>
                    <a:pt x="731616" y="60724"/>
                  </a:lnTo>
                  <a:lnTo>
                    <a:pt x="736592" y="55340"/>
                  </a:lnTo>
                  <a:lnTo>
                    <a:pt x="744334" y="51889"/>
                  </a:lnTo>
                  <a:lnTo>
                    <a:pt x="754394" y="50673"/>
                  </a:lnTo>
                  <a:lnTo>
                    <a:pt x="785301" y="50673"/>
                  </a:lnTo>
                  <a:lnTo>
                    <a:pt x="782197" y="47139"/>
                  </a:lnTo>
                  <a:lnTo>
                    <a:pt x="770071" y="41463"/>
                  </a:lnTo>
                  <a:lnTo>
                    <a:pt x="754394" y="39471"/>
                  </a:lnTo>
                  <a:close/>
                </a:path>
                <a:path w="1229359" h="162560">
                  <a:moveTo>
                    <a:pt x="785301" y="50673"/>
                  </a:moveTo>
                  <a:lnTo>
                    <a:pt x="754394" y="50673"/>
                  </a:lnTo>
                  <a:lnTo>
                    <a:pt x="764276" y="51889"/>
                  </a:lnTo>
                  <a:lnTo>
                    <a:pt x="771974" y="55340"/>
                  </a:lnTo>
                  <a:lnTo>
                    <a:pt x="776972" y="60724"/>
                  </a:lnTo>
                  <a:lnTo>
                    <a:pt x="778752" y="67741"/>
                  </a:lnTo>
                  <a:lnTo>
                    <a:pt x="776972" y="74862"/>
                  </a:lnTo>
                  <a:lnTo>
                    <a:pt x="771974" y="80298"/>
                  </a:lnTo>
                  <a:lnTo>
                    <a:pt x="764276" y="83768"/>
                  </a:lnTo>
                  <a:lnTo>
                    <a:pt x="754394" y="84988"/>
                  </a:lnTo>
                  <a:lnTo>
                    <a:pt x="785264" y="84988"/>
                  </a:lnTo>
                  <a:lnTo>
                    <a:pt x="790023" y="79537"/>
                  </a:lnTo>
                  <a:lnTo>
                    <a:pt x="792799" y="67741"/>
                  </a:lnTo>
                  <a:lnTo>
                    <a:pt x="790023" y="56048"/>
                  </a:lnTo>
                  <a:lnTo>
                    <a:pt x="785301" y="50673"/>
                  </a:lnTo>
                  <a:close/>
                </a:path>
                <a:path w="1229359" h="162560">
                  <a:moveTo>
                    <a:pt x="1052239" y="1422"/>
                  </a:moveTo>
                  <a:lnTo>
                    <a:pt x="1037482" y="1422"/>
                  </a:lnTo>
                  <a:lnTo>
                    <a:pt x="1037482" y="97256"/>
                  </a:lnTo>
                  <a:lnTo>
                    <a:pt x="1052239" y="97256"/>
                  </a:lnTo>
                  <a:lnTo>
                    <a:pt x="1052239" y="55295"/>
                  </a:lnTo>
                  <a:lnTo>
                    <a:pt x="1042105" y="55295"/>
                  </a:lnTo>
                  <a:lnTo>
                    <a:pt x="1042105" y="43027"/>
                  </a:lnTo>
                  <a:lnTo>
                    <a:pt x="1052239" y="43027"/>
                  </a:lnTo>
                  <a:lnTo>
                    <a:pt x="1052239" y="1422"/>
                  </a:lnTo>
                  <a:close/>
                </a:path>
                <a:path w="1229359" h="162560">
                  <a:moveTo>
                    <a:pt x="963873" y="17602"/>
                  </a:moveTo>
                  <a:lnTo>
                    <a:pt x="961028" y="17602"/>
                  </a:lnTo>
                  <a:lnTo>
                    <a:pt x="961028" y="30581"/>
                  </a:lnTo>
                  <a:lnTo>
                    <a:pt x="958072" y="47442"/>
                  </a:lnTo>
                  <a:lnTo>
                    <a:pt x="949782" y="62652"/>
                  </a:lnTo>
                  <a:lnTo>
                    <a:pt x="937025" y="75162"/>
                  </a:lnTo>
                  <a:lnTo>
                    <a:pt x="920667" y="83921"/>
                  </a:lnTo>
                  <a:lnTo>
                    <a:pt x="928313" y="95656"/>
                  </a:lnTo>
                  <a:lnTo>
                    <a:pt x="946565" y="85463"/>
                  </a:lnTo>
                  <a:lnTo>
                    <a:pt x="960717" y="70519"/>
                  </a:lnTo>
                  <a:lnTo>
                    <a:pt x="968879" y="53891"/>
                  </a:lnTo>
                  <a:lnTo>
                    <a:pt x="966976" y="50131"/>
                  </a:lnTo>
                  <a:lnTo>
                    <a:pt x="963873" y="30581"/>
                  </a:lnTo>
                  <a:lnTo>
                    <a:pt x="963873" y="17602"/>
                  </a:lnTo>
                  <a:close/>
                </a:path>
                <a:path w="1229359" h="162560">
                  <a:moveTo>
                    <a:pt x="975785" y="17602"/>
                  </a:moveTo>
                  <a:lnTo>
                    <a:pt x="973118" y="17602"/>
                  </a:lnTo>
                  <a:lnTo>
                    <a:pt x="973118" y="30581"/>
                  </a:lnTo>
                  <a:lnTo>
                    <a:pt x="969868" y="51875"/>
                  </a:lnTo>
                  <a:lnTo>
                    <a:pt x="968879" y="53891"/>
                  </a:lnTo>
                  <a:lnTo>
                    <a:pt x="975763" y="67497"/>
                  </a:lnTo>
                  <a:lnTo>
                    <a:pt x="989451" y="81562"/>
                  </a:lnTo>
                  <a:lnTo>
                    <a:pt x="1007256" y="91211"/>
                  </a:lnTo>
                  <a:lnTo>
                    <a:pt x="1014724" y="79476"/>
                  </a:lnTo>
                  <a:lnTo>
                    <a:pt x="998813" y="71311"/>
                  </a:lnTo>
                  <a:lnTo>
                    <a:pt x="986520" y="59763"/>
                  </a:lnTo>
                  <a:lnTo>
                    <a:pt x="978594" y="45847"/>
                  </a:lnTo>
                  <a:lnTo>
                    <a:pt x="975785" y="30581"/>
                  </a:lnTo>
                  <a:lnTo>
                    <a:pt x="975785" y="17602"/>
                  </a:lnTo>
                  <a:close/>
                </a:path>
                <a:path w="1229359" h="162560">
                  <a:moveTo>
                    <a:pt x="1037482" y="43027"/>
                  </a:moveTo>
                  <a:lnTo>
                    <a:pt x="1005834" y="43027"/>
                  </a:lnTo>
                  <a:lnTo>
                    <a:pt x="1005834" y="55295"/>
                  </a:lnTo>
                  <a:lnTo>
                    <a:pt x="1037482" y="55295"/>
                  </a:lnTo>
                  <a:lnTo>
                    <a:pt x="1037482" y="43027"/>
                  </a:lnTo>
                  <a:close/>
                </a:path>
                <a:path w="1229359" h="162560">
                  <a:moveTo>
                    <a:pt x="1052239" y="43027"/>
                  </a:moveTo>
                  <a:lnTo>
                    <a:pt x="1042105" y="43027"/>
                  </a:lnTo>
                  <a:lnTo>
                    <a:pt x="1042105" y="55295"/>
                  </a:lnTo>
                  <a:lnTo>
                    <a:pt x="1052239" y="55295"/>
                  </a:lnTo>
                  <a:lnTo>
                    <a:pt x="1052239" y="43027"/>
                  </a:lnTo>
                  <a:close/>
                </a:path>
                <a:path w="1229359" h="162560">
                  <a:moveTo>
                    <a:pt x="973118" y="17602"/>
                  </a:moveTo>
                  <a:lnTo>
                    <a:pt x="963873" y="17602"/>
                  </a:lnTo>
                  <a:lnTo>
                    <a:pt x="963873" y="30581"/>
                  </a:lnTo>
                  <a:lnTo>
                    <a:pt x="966976" y="50131"/>
                  </a:lnTo>
                  <a:lnTo>
                    <a:pt x="968879" y="53891"/>
                  </a:lnTo>
                  <a:lnTo>
                    <a:pt x="969868" y="51875"/>
                  </a:lnTo>
                  <a:lnTo>
                    <a:pt x="973118" y="30581"/>
                  </a:lnTo>
                  <a:lnTo>
                    <a:pt x="973118" y="17602"/>
                  </a:lnTo>
                  <a:close/>
                </a:path>
                <a:path w="1229359" h="162560">
                  <a:moveTo>
                    <a:pt x="1010990" y="13157"/>
                  </a:moveTo>
                  <a:lnTo>
                    <a:pt x="925112" y="13157"/>
                  </a:lnTo>
                  <a:lnTo>
                    <a:pt x="925112" y="25247"/>
                  </a:lnTo>
                  <a:lnTo>
                    <a:pt x="961028" y="25247"/>
                  </a:lnTo>
                  <a:lnTo>
                    <a:pt x="961028" y="17602"/>
                  </a:lnTo>
                  <a:lnTo>
                    <a:pt x="1010990" y="17602"/>
                  </a:lnTo>
                  <a:lnTo>
                    <a:pt x="1010990" y="13157"/>
                  </a:lnTo>
                  <a:close/>
                </a:path>
                <a:path w="1229359" h="162560">
                  <a:moveTo>
                    <a:pt x="1010990" y="17602"/>
                  </a:moveTo>
                  <a:lnTo>
                    <a:pt x="975785" y="17602"/>
                  </a:lnTo>
                  <a:lnTo>
                    <a:pt x="975785" y="25247"/>
                  </a:lnTo>
                  <a:lnTo>
                    <a:pt x="1010990" y="25247"/>
                  </a:lnTo>
                  <a:lnTo>
                    <a:pt x="1010990" y="17602"/>
                  </a:lnTo>
                  <a:close/>
                </a:path>
                <a:path w="1229359" h="162560">
                  <a:moveTo>
                    <a:pt x="999433" y="102057"/>
                  </a:moveTo>
                  <a:lnTo>
                    <a:pt x="977016" y="104101"/>
                  </a:lnTo>
                  <a:lnTo>
                    <a:pt x="960117" y="110013"/>
                  </a:lnTo>
                  <a:lnTo>
                    <a:pt x="949452" y="119459"/>
                  </a:lnTo>
                  <a:lnTo>
                    <a:pt x="945737" y="132105"/>
                  </a:lnTo>
                  <a:lnTo>
                    <a:pt x="949452" y="144798"/>
                  </a:lnTo>
                  <a:lnTo>
                    <a:pt x="960117" y="154174"/>
                  </a:lnTo>
                  <a:lnTo>
                    <a:pt x="977016" y="159983"/>
                  </a:lnTo>
                  <a:lnTo>
                    <a:pt x="999433" y="161975"/>
                  </a:lnTo>
                  <a:lnTo>
                    <a:pt x="1021747" y="159983"/>
                  </a:lnTo>
                  <a:lnTo>
                    <a:pt x="1038593" y="154174"/>
                  </a:lnTo>
                  <a:lnTo>
                    <a:pt x="1042858" y="150418"/>
                  </a:lnTo>
                  <a:lnTo>
                    <a:pt x="999433" y="150418"/>
                  </a:lnTo>
                  <a:lnTo>
                    <a:pt x="983147" y="149182"/>
                  </a:lnTo>
                  <a:lnTo>
                    <a:pt x="970896" y="145595"/>
                  </a:lnTo>
                  <a:lnTo>
                    <a:pt x="963178" y="139842"/>
                  </a:lnTo>
                  <a:lnTo>
                    <a:pt x="960495" y="132105"/>
                  </a:lnTo>
                  <a:lnTo>
                    <a:pt x="963178" y="124265"/>
                  </a:lnTo>
                  <a:lnTo>
                    <a:pt x="970896" y="118459"/>
                  </a:lnTo>
                  <a:lnTo>
                    <a:pt x="983147" y="114853"/>
                  </a:lnTo>
                  <a:lnTo>
                    <a:pt x="999433" y="113614"/>
                  </a:lnTo>
                  <a:lnTo>
                    <a:pt x="1042651" y="113614"/>
                  </a:lnTo>
                  <a:lnTo>
                    <a:pt x="1038593" y="110013"/>
                  </a:lnTo>
                  <a:lnTo>
                    <a:pt x="1021747" y="104101"/>
                  </a:lnTo>
                  <a:lnTo>
                    <a:pt x="999433" y="102057"/>
                  </a:lnTo>
                  <a:close/>
                </a:path>
                <a:path w="1229359" h="162560">
                  <a:moveTo>
                    <a:pt x="1042651" y="113614"/>
                  </a:moveTo>
                  <a:lnTo>
                    <a:pt x="999433" y="113614"/>
                  </a:lnTo>
                  <a:lnTo>
                    <a:pt x="1015718" y="114853"/>
                  </a:lnTo>
                  <a:lnTo>
                    <a:pt x="1027970" y="118459"/>
                  </a:lnTo>
                  <a:lnTo>
                    <a:pt x="1035687" y="124265"/>
                  </a:lnTo>
                  <a:lnTo>
                    <a:pt x="1038371" y="132105"/>
                  </a:lnTo>
                  <a:lnTo>
                    <a:pt x="1035687" y="139842"/>
                  </a:lnTo>
                  <a:lnTo>
                    <a:pt x="1027970" y="145595"/>
                  </a:lnTo>
                  <a:lnTo>
                    <a:pt x="1015718" y="149182"/>
                  </a:lnTo>
                  <a:lnTo>
                    <a:pt x="999433" y="150418"/>
                  </a:lnTo>
                  <a:lnTo>
                    <a:pt x="1042858" y="150418"/>
                  </a:lnTo>
                  <a:lnTo>
                    <a:pt x="1049239" y="144798"/>
                  </a:lnTo>
                  <a:lnTo>
                    <a:pt x="1052951" y="132105"/>
                  </a:lnTo>
                  <a:lnTo>
                    <a:pt x="1049239" y="119459"/>
                  </a:lnTo>
                  <a:lnTo>
                    <a:pt x="1042651" y="113614"/>
                  </a:lnTo>
                  <a:close/>
                </a:path>
                <a:path w="1229359" h="162560">
                  <a:moveTo>
                    <a:pt x="1148771" y="129438"/>
                  </a:moveTo>
                  <a:lnTo>
                    <a:pt x="1083696" y="129438"/>
                  </a:lnTo>
                  <a:lnTo>
                    <a:pt x="1083696" y="141706"/>
                  </a:lnTo>
                  <a:lnTo>
                    <a:pt x="1229314" y="141706"/>
                  </a:lnTo>
                  <a:lnTo>
                    <a:pt x="1229314" y="132994"/>
                  </a:lnTo>
                  <a:lnTo>
                    <a:pt x="1148771" y="132994"/>
                  </a:lnTo>
                  <a:lnTo>
                    <a:pt x="1148771" y="129438"/>
                  </a:lnTo>
                  <a:close/>
                </a:path>
                <a:path w="1229359" h="162560">
                  <a:moveTo>
                    <a:pt x="1163528" y="91033"/>
                  </a:moveTo>
                  <a:lnTo>
                    <a:pt x="1148771" y="91033"/>
                  </a:lnTo>
                  <a:lnTo>
                    <a:pt x="1148771" y="132994"/>
                  </a:lnTo>
                  <a:lnTo>
                    <a:pt x="1163528" y="132994"/>
                  </a:lnTo>
                  <a:lnTo>
                    <a:pt x="1163528" y="91033"/>
                  </a:lnTo>
                  <a:close/>
                </a:path>
                <a:path w="1229359" h="162560">
                  <a:moveTo>
                    <a:pt x="1229314" y="129438"/>
                  </a:moveTo>
                  <a:lnTo>
                    <a:pt x="1163528" y="129438"/>
                  </a:lnTo>
                  <a:lnTo>
                    <a:pt x="1163528" y="132994"/>
                  </a:lnTo>
                  <a:lnTo>
                    <a:pt x="1229314" y="132994"/>
                  </a:lnTo>
                  <a:lnTo>
                    <a:pt x="1229314" y="129438"/>
                  </a:lnTo>
                  <a:close/>
                </a:path>
                <a:path w="1229359" h="162560">
                  <a:moveTo>
                    <a:pt x="1115344" y="12801"/>
                  </a:moveTo>
                  <a:lnTo>
                    <a:pt x="1100765" y="12801"/>
                  </a:lnTo>
                  <a:lnTo>
                    <a:pt x="1100765" y="94945"/>
                  </a:lnTo>
                  <a:lnTo>
                    <a:pt x="1148771" y="94945"/>
                  </a:lnTo>
                  <a:lnTo>
                    <a:pt x="1148771" y="91033"/>
                  </a:lnTo>
                  <a:lnTo>
                    <a:pt x="1211890" y="91033"/>
                  </a:lnTo>
                  <a:lnTo>
                    <a:pt x="1211890" y="82854"/>
                  </a:lnTo>
                  <a:lnTo>
                    <a:pt x="1115344" y="82854"/>
                  </a:lnTo>
                  <a:lnTo>
                    <a:pt x="1115344" y="53340"/>
                  </a:lnTo>
                  <a:lnTo>
                    <a:pt x="1211890" y="53340"/>
                  </a:lnTo>
                  <a:lnTo>
                    <a:pt x="1211890" y="41427"/>
                  </a:lnTo>
                  <a:lnTo>
                    <a:pt x="1115344" y="41427"/>
                  </a:lnTo>
                  <a:lnTo>
                    <a:pt x="1115344" y="12801"/>
                  </a:lnTo>
                  <a:close/>
                </a:path>
                <a:path w="1229359" h="162560">
                  <a:moveTo>
                    <a:pt x="1211890" y="91033"/>
                  </a:moveTo>
                  <a:lnTo>
                    <a:pt x="1163528" y="91033"/>
                  </a:lnTo>
                  <a:lnTo>
                    <a:pt x="1163528" y="94945"/>
                  </a:lnTo>
                  <a:lnTo>
                    <a:pt x="1211890" y="94945"/>
                  </a:lnTo>
                  <a:lnTo>
                    <a:pt x="1211890" y="91033"/>
                  </a:lnTo>
                  <a:close/>
                </a:path>
                <a:path w="1229359" h="162560">
                  <a:moveTo>
                    <a:pt x="1211890" y="53340"/>
                  </a:moveTo>
                  <a:lnTo>
                    <a:pt x="1197310" y="53340"/>
                  </a:lnTo>
                  <a:lnTo>
                    <a:pt x="1197310" y="82854"/>
                  </a:lnTo>
                  <a:lnTo>
                    <a:pt x="1211890" y="82854"/>
                  </a:lnTo>
                  <a:lnTo>
                    <a:pt x="1211890" y="53340"/>
                  </a:lnTo>
                  <a:close/>
                </a:path>
                <a:path w="1229359" h="162560">
                  <a:moveTo>
                    <a:pt x="1211890" y="12801"/>
                  </a:moveTo>
                  <a:lnTo>
                    <a:pt x="1197310" y="12801"/>
                  </a:lnTo>
                  <a:lnTo>
                    <a:pt x="1197310" y="41427"/>
                  </a:lnTo>
                  <a:lnTo>
                    <a:pt x="1211890" y="41427"/>
                  </a:lnTo>
                  <a:lnTo>
                    <a:pt x="1211890" y="1280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/>
          <p:nvPr/>
        </p:nvSpPr>
        <p:spPr>
          <a:xfrm>
            <a:off x="5080000" y="5892800"/>
            <a:ext cx="3111500" cy="1600200"/>
          </a:xfrm>
          <a:custGeom>
            <a:avLst/>
            <a:gdLst/>
            <a:ahLst/>
            <a:cxnLst/>
            <a:rect l="l" t="t" r="r" b="b"/>
            <a:pathLst>
              <a:path w="3111500" h="1600200">
                <a:moveTo>
                  <a:pt x="3111500" y="673100"/>
                </a:moveTo>
                <a:lnTo>
                  <a:pt x="1587500" y="673100"/>
                </a:lnTo>
                <a:lnTo>
                  <a:pt x="1587500" y="0"/>
                </a:lnTo>
                <a:lnTo>
                  <a:pt x="1562100" y="0"/>
                </a:lnTo>
                <a:lnTo>
                  <a:pt x="1562100" y="673100"/>
                </a:lnTo>
                <a:lnTo>
                  <a:pt x="0" y="673100"/>
                </a:lnTo>
                <a:lnTo>
                  <a:pt x="0" y="698500"/>
                </a:lnTo>
                <a:lnTo>
                  <a:pt x="0" y="1600200"/>
                </a:lnTo>
                <a:lnTo>
                  <a:pt x="25400" y="1600200"/>
                </a:lnTo>
                <a:lnTo>
                  <a:pt x="25400" y="698500"/>
                </a:lnTo>
                <a:lnTo>
                  <a:pt x="1562100" y="698500"/>
                </a:lnTo>
                <a:lnTo>
                  <a:pt x="1587500" y="698500"/>
                </a:lnTo>
                <a:lnTo>
                  <a:pt x="3086100" y="698500"/>
                </a:lnTo>
                <a:lnTo>
                  <a:pt x="3086100" y="1600200"/>
                </a:lnTo>
                <a:lnTo>
                  <a:pt x="3111500" y="1600200"/>
                </a:lnTo>
                <a:lnTo>
                  <a:pt x="3111500" y="698500"/>
                </a:lnTo>
                <a:lnTo>
                  <a:pt x="3111500" y="673100"/>
                </a:lnTo>
                <a:close/>
              </a:path>
            </a:pathLst>
          </a:custGeom>
          <a:solidFill>
            <a:srgbClr val="94D0C8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69136" y="705307"/>
            <a:ext cx="2322195" cy="368300"/>
          </a:xfrm>
          <a:custGeom>
            <a:avLst/>
            <a:gdLst/>
            <a:ahLst/>
            <a:cxnLst/>
            <a:rect l="l" t="t" r="r" b="b"/>
            <a:pathLst>
              <a:path w="2322195" h="368300">
                <a:moveTo>
                  <a:pt x="101193" y="32105"/>
                </a:moveTo>
                <a:lnTo>
                  <a:pt x="95097" y="32105"/>
                </a:lnTo>
                <a:lnTo>
                  <a:pt x="95097" y="97942"/>
                </a:lnTo>
                <a:lnTo>
                  <a:pt x="87725" y="148177"/>
                </a:lnTo>
                <a:lnTo>
                  <a:pt x="67513" y="195326"/>
                </a:lnTo>
                <a:lnTo>
                  <a:pt x="37318" y="234930"/>
                </a:lnTo>
                <a:lnTo>
                  <a:pt x="0" y="262534"/>
                </a:lnTo>
                <a:lnTo>
                  <a:pt x="20726" y="289356"/>
                </a:lnTo>
                <a:lnTo>
                  <a:pt x="53651" y="265392"/>
                </a:lnTo>
                <a:lnTo>
                  <a:pt x="81738" y="232044"/>
                </a:lnTo>
                <a:lnTo>
                  <a:pt x="103563" y="191537"/>
                </a:lnTo>
                <a:lnTo>
                  <a:pt x="112184" y="163830"/>
                </a:lnTo>
                <a:lnTo>
                  <a:pt x="106086" y="144480"/>
                </a:lnTo>
                <a:lnTo>
                  <a:pt x="101193" y="97942"/>
                </a:lnTo>
                <a:lnTo>
                  <a:pt x="101193" y="32105"/>
                </a:lnTo>
                <a:close/>
              </a:path>
              <a:path w="2322195" h="368300">
                <a:moveTo>
                  <a:pt x="128422" y="32105"/>
                </a:moveTo>
                <a:lnTo>
                  <a:pt x="122732" y="32105"/>
                </a:lnTo>
                <a:lnTo>
                  <a:pt x="122732" y="97942"/>
                </a:lnTo>
                <a:lnTo>
                  <a:pt x="117703" y="146095"/>
                </a:lnTo>
                <a:lnTo>
                  <a:pt x="119855" y="188169"/>
                </a:lnTo>
                <a:lnTo>
                  <a:pt x="141134" y="227041"/>
                </a:lnTo>
                <a:lnTo>
                  <a:pt x="168558" y="259123"/>
                </a:lnTo>
                <a:lnTo>
                  <a:pt x="200761" y="282448"/>
                </a:lnTo>
                <a:lnTo>
                  <a:pt x="221488" y="255625"/>
                </a:lnTo>
                <a:lnTo>
                  <a:pt x="185000" y="229101"/>
                </a:lnTo>
                <a:lnTo>
                  <a:pt x="155448" y="191261"/>
                </a:lnTo>
                <a:lnTo>
                  <a:pt x="135648" y="146183"/>
                </a:lnTo>
                <a:lnTo>
                  <a:pt x="128422" y="97942"/>
                </a:lnTo>
                <a:lnTo>
                  <a:pt x="128422" y="32105"/>
                </a:lnTo>
                <a:close/>
              </a:path>
              <a:path w="2322195" h="368300">
                <a:moveTo>
                  <a:pt x="122732" y="32105"/>
                </a:moveTo>
                <a:lnTo>
                  <a:pt x="101193" y="32105"/>
                </a:lnTo>
                <a:lnTo>
                  <a:pt x="101193" y="97942"/>
                </a:lnTo>
                <a:lnTo>
                  <a:pt x="106086" y="144480"/>
                </a:lnTo>
                <a:lnTo>
                  <a:pt x="112184" y="163830"/>
                </a:lnTo>
                <a:lnTo>
                  <a:pt x="117703" y="146095"/>
                </a:lnTo>
                <a:lnTo>
                  <a:pt x="122732" y="97942"/>
                </a:lnTo>
                <a:lnTo>
                  <a:pt x="122732" y="32105"/>
                </a:lnTo>
                <a:close/>
              </a:path>
              <a:path w="2322195" h="368300">
                <a:moveTo>
                  <a:pt x="287731" y="406"/>
                </a:moveTo>
                <a:lnTo>
                  <a:pt x="253593" y="406"/>
                </a:lnTo>
                <a:lnTo>
                  <a:pt x="253593" y="367791"/>
                </a:lnTo>
                <a:lnTo>
                  <a:pt x="287731" y="367791"/>
                </a:lnTo>
                <a:lnTo>
                  <a:pt x="287731" y="177596"/>
                </a:lnTo>
                <a:lnTo>
                  <a:pt x="279603" y="177596"/>
                </a:lnTo>
                <a:lnTo>
                  <a:pt x="279603" y="149148"/>
                </a:lnTo>
                <a:lnTo>
                  <a:pt x="287731" y="149148"/>
                </a:lnTo>
                <a:lnTo>
                  <a:pt x="287731" y="406"/>
                </a:lnTo>
                <a:close/>
              </a:path>
              <a:path w="2322195" h="368300">
                <a:moveTo>
                  <a:pt x="287731" y="149148"/>
                </a:moveTo>
                <a:lnTo>
                  <a:pt x="279603" y="149148"/>
                </a:lnTo>
                <a:lnTo>
                  <a:pt x="279603" y="177596"/>
                </a:lnTo>
                <a:lnTo>
                  <a:pt x="287731" y="177596"/>
                </a:lnTo>
                <a:lnTo>
                  <a:pt x="287731" y="149148"/>
                </a:lnTo>
                <a:close/>
              </a:path>
              <a:path w="2322195" h="368300">
                <a:moveTo>
                  <a:pt x="347878" y="149148"/>
                </a:moveTo>
                <a:lnTo>
                  <a:pt x="287731" y="149148"/>
                </a:lnTo>
                <a:lnTo>
                  <a:pt x="287731" y="177596"/>
                </a:lnTo>
                <a:lnTo>
                  <a:pt x="347878" y="177596"/>
                </a:lnTo>
                <a:lnTo>
                  <a:pt x="347878" y="149148"/>
                </a:lnTo>
                <a:close/>
              </a:path>
              <a:path w="2322195" h="368300">
                <a:moveTo>
                  <a:pt x="679469" y="0"/>
                </a:moveTo>
                <a:lnTo>
                  <a:pt x="645737" y="0"/>
                </a:lnTo>
                <a:lnTo>
                  <a:pt x="645737" y="368198"/>
                </a:lnTo>
                <a:lnTo>
                  <a:pt x="679469" y="368198"/>
                </a:lnTo>
                <a:lnTo>
                  <a:pt x="679469" y="0"/>
                </a:lnTo>
                <a:close/>
              </a:path>
              <a:path w="2322195" h="368300">
                <a:moveTo>
                  <a:pt x="485616" y="28447"/>
                </a:moveTo>
                <a:lnTo>
                  <a:pt x="448271" y="37477"/>
                </a:lnTo>
                <a:lnTo>
                  <a:pt x="418814" y="63195"/>
                </a:lnTo>
                <a:lnTo>
                  <a:pt x="399491" y="103543"/>
                </a:lnTo>
                <a:lnTo>
                  <a:pt x="392550" y="156463"/>
                </a:lnTo>
                <a:lnTo>
                  <a:pt x="399491" y="209619"/>
                </a:lnTo>
                <a:lnTo>
                  <a:pt x="418814" y="250088"/>
                </a:lnTo>
                <a:lnTo>
                  <a:pt x="448271" y="275850"/>
                </a:lnTo>
                <a:lnTo>
                  <a:pt x="485616" y="284886"/>
                </a:lnTo>
                <a:lnTo>
                  <a:pt x="523195" y="275850"/>
                </a:lnTo>
                <a:lnTo>
                  <a:pt x="546882" y="255219"/>
                </a:lnTo>
                <a:lnTo>
                  <a:pt x="485616" y="255219"/>
                </a:lnTo>
                <a:lnTo>
                  <a:pt x="461003" y="248189"/>
                </a:lnTo>
                <a:lnTo>
                  <a:pt x="441725" y="228244"/>
                </a:lnTo>
                <a:lnTo>
                  <a:pt x="429152" y="197097"/>
                </a:lnTo>
                <a:lnTo>
                  <a:pt x="424656" y="156463"/>
                </a:lnTo>
                <a:lnTo>
                  <a:pt x="429152" y="116192"/>
                </a:lnTo>
                <a:lnTo>
                  <a:pt x="441725" y="85445"/>
                </a:lnTo>
                <a:lnTo>
                  <a:pt x="461003" y="65824"/>
                </a:lnTo>
                <a:lnTo>
                  <a:pt x="485616" y="58927"/>
                </a:lnTo>
                <a:lnTo>
                  <a:pt x="547866" y="58927"/>
                </a:lnTo>
                <a:lnTo>
                  <a:pt x="523195" y="37477"/>
                </a:lnTo>
                <a:lnTo>
                  <a:pt x="485616" y="28447"/>
                </a:lnTo>
                <a:close/>
              </a:path>
              <a:path w="2322195" h="368300">
                <a:moveTo>
                  <a:pt x="547866" y="58927"/>
                </a:moveTo>
                <a:lnTo>
                  <a:pt x="485616" y="58927"/>
                </a:lnTo>
                <a:lnTo>
                  <a:pt x="510400" y="65824"/>
                </a:lnTo>
                <a:lnTo>
                  <a:pt x="529659" y="85445"/>
                </a:lnTo>
                <a:lnTo>
                  <a:pt x="542137" y="116192"/>
                </a:lnTo>
                <a:lnTo>
                  <a:pt x="546576" y="156463"/>
                </a:lnTo>
                <a:lnTo>
                  <a:pt x="542137" y="197097"/>
                </a:lnTo>
                <a:lnTo>
                  <a:pt x="529659" y="228244"/>
                </a:lnTo>
                <a:lnTo>
                  <a:pt x="510400" y="248189"/>
                </a:lnTo>
                <a:lnTo>
                  <a:pt x="485616" y="255219"/>
                </a:lnTo>
                <a:lnTo>
                  <a:pt x="546882" y="255219"/>
                </a:lnTo>
                <a:lnTo>
                  <a:pt x="552773" y="250088"/>
                </a:lnTo>
                <a:lnTo>
                  <a:pt x="572141" y="209619"/>
                </a:lnTo>
                <a:lnTo>
                  <a:pt x="579088" y="156463"/>
                </a:lnTo>
                <a:lnTo>
                  <a:pt x="572141" y="103543"/>
                </a:lnTo>
                <a:lnTo>
                  <a:pt x="552773" y="63195"/>
                </a:lnTo>
                <a:lnTo>
                  <a:pt x="547866" y="58927"/>
                </a:lnTo>
                <a:close/>
              </a:path>
              <a:path w="2322195" h="368300">
                <a:moveTo>
                  <a:pt x="1043978" y="31699"/>
                </a:moveTo>
                <a:lnTo>
                  <a:pt x="795667" y="31699"/>
                </a:lnTo>
                <a:lnTo>
                  <a:pt x="795667" y="225551"/>
                </a:lnTo>
                <a:lnTo>
                  <a:pt x="1048042" y="225551"/>
                </a:lnTo>
                <a:lnTo>
                  <a:pt x="1048042" y="206857"/>
                </a:lnTo>
                <a:lnTo>
                  <a:pt x="829805" y="206857"/>
                </a:lnTo>
                <a:lnTo>
                  <a:pt x="829805" y="140614"/>
                </a:lnTo>
                <a:lnTo>
                  <a:pt x="818832" y="140614"/>
                </a:lnTo>
                <a:lnTo>
                  <a:pt x="818832" y="113791"/>
                </a:lnTo>
                <a:lnTo>
                  <a:pt x="829805" y="113791"/>
                </a:lnTo>
                <a:lnTo>
                  <a:pt x="829805" y="59334"/>
                </a:lnTo>
                <a:lnTo>
                  <a:pt x="1043978" y="59334"/>
                </a:lnTo>
                <a:lnTo>
                  <a:pt x="1043978" y="31699"/>
                </a:lnTo>
                <a:close/>
              </a:path>
              <a:path w="2322195" h="368300">
                <a:moveTo>
                  <a:pt x="1048042" y="198323"/>
                </a:moveTo>
                <a:lnTo>
                  <a:pt x="829805" y="198323"/>
                </a:lnTo>
                <a:lnTo>
                  <a:pt x="829805" y="206857"/>
                </a:lnTo>
                <a:lnTo>
                  <a:pt x="1048042" y="206857"/>
                </a:lnTo>
                <a:lnTo>
                  <a:pt x="1048042" y="198323"/>
                </a:lnTo>
                <a:close/>
              </a:path>
              <a:path w="2322195" h="368300">
                <a:moveTo>
                  <a:pt x="829805" y="113791"/>
                </a:moveTo>
                <a:lnTo>
                  <a:pt x="818832" y="113791"/>
                </a:lnTo>
                <a:lnTo>
                  <a:pt x="818832" y="140614"/>
                </a:lnTo>
                <a:lnTo>
                  <a:pt x="829805" y="140614"/>
                </a:lnTo>
                <a:lnTo>
                  <a:pt x="829805" y="113791"/>
                </a:lnTo>
                <a:close/>
              </a:path>
              <a:path w="2322195" h="368300">
                <a:moveTo>
                  <a:pt x="1036256" y="113791"/>
                </a:moveTo>
                <a:lnTo>
                  <a:pt x="829805" y="113791"/>
                </a:lnTo>
                <a:lnTo>
                  <a:pt x="829805" y="140614"/>
                </a:lnTo>
                <a:lnTo>
                  <a:pt x="1036256" y="140614"/>
                </a:lnTo>
                <a:lnTo>
                  <a:pt x="1036256" y="113791"/>
                </a:lnTo>
                <a:close/>
              </a:path>
              <a:path w="2322195" h="368300">
                <a:moveTo>
                  <a:pt x="1085837" y="292608"/>
                </a:moveTo>
                <a:lnTo>
                  <a:pt x="752995" y="292608"/>
                </a:lnTo>
                <a:lnTo>
                  <a:pt x="752995" y="320649"/>
                </a:lnTo>
                <a:lnTo>
                  <a:pt x="1085837" y="320649"/>
                </a:lnTo>
                <a:lnTo>
                  <a:pt x="1085837" y="292608"/>
                </a:lnTo>
                <a:close/>
              </a:path>
              <a:path w="2322195" h="368300">
                <a:moveTo>
                  <a:pt x="1423219" y="200355"/>
                </a:moveTo>
                <a:lnTo>
                  <a:pt x="1389487" y="200355"/>
                </a:lnTo>
                <a:lnTo>
                  <a:pt x="1389487" y="368198"/>
                </a:lnTo>
                <a:lnTo>
                  <a:pt x="1423219" y="368198"/>
                </a:lnTo>
                <a:lnTo>
                  <a:pt x="1423219" y="200355"/>
                </a:lnTo>
                <a:close/>
              </a:path>
              <a:path w="2322195" h="368300">
                <a:moveTo>
                  <a:pt x="1484721" y="182067"/>
                </a:moveTo>
                <a:lnTo>
                  <a:pt x="1241151" y="182067"/>
                </a:lnTo>
                <a:lnTo>
                  <a:pt x="1241151" y="209702"/>
                </a:lnTo>
                <a:lnTo>
                  <a:pt x="1389487" y="209702"/>
                </a:lnTo>
                <a:lnTo>
                  <a:pt x="1389487" y="200355"/>
                </a:lnTo>
                <a:lnTo>
                  <a:pt x="1573180" y="200355"/>
                </a:lnTo>
                <a:lnTo>
                  <a:pt x="1573180" y="199542"/>
                </a:lnTo>
                <a:lnTo>
                  <a:pt x="1515471" y="199542"/>
                </a:lnTo>
                <a:lnTo>
                  <a:pt x="1482147" y="195071"/>
                </a:lnTo>
                <a:lnTo>
                  <a:pt x="1484721" y="182067"/>
                </a:lnTo>
                <a:close/>
              </a:path>
              <a:path w="2322195" h="368300">
                <a:moveTo>
                  <a:pt x="1573180" y="200355"/>
                </a:moveTo>
                <a:lnTo>
                  <a:pt x="1423219" y="200355"/>
                </a:lnTo>
                <a:lnTo>
                  <a:pt x="1423219" y="209702"/>
                </a:lnTo>
                <a:lnTo>
                  <a:pt x="1573180" y="209702"/>
                </a:lnTo>
                <a:lnTo>
                  <a:pt x="1573180" y="200355"/>
                </a:lnTo>
                <a:close/>
              </a:path>
              <a:path w="2322195" h="368300">
                <a:moveTo>
                  <a:pt x="1512220" y="24383"/>
                </a:moveTo>
                <a:lnTo>
                  <a:pt x="1496371" y="24383"/>
                </a:lnTo>
                <a:lnTo>
                  <a:pt x="1496371" y="56083"/>
                </a:lnTo>
                <a:lnTo>
                  <a:pt x="1496148" y="85058"/>
                </a:lnTo>
                <a:lnTo>
                  <a:pt x="1494593" y="117195"/>
                </a:lnTo>
                <a:lnTo>
                  <a:pt x="1490370" y="153523"/>
                </a:lnTo>
                <a:lnTo>
                  <a:pt x="1482147" y="195071"/>
                </a:lnTo>
                <a:lnTo>
                  <a:pt x="1515471" y="199542"/>
                </a:lnTo>
                <a:lnTo>
                  <a:pt x="1523460" y="156267"/>
                </a:lnTo>
                <a:lnTo>
                  <a:pt x="1527562" y="118821"/>
                </a:lnTo>
                <a:lnTo>
                  <a:pt x="1529073" y="85871"/>
                </a:lnTo>
                <a:lnTo>
                  <a:pt x="1529289" y="56083"/>
                </a:lnTo>
                <a:lnTo>
                  <a:pt x="1529289" y="51612"/>
                </a:lnTo>
                <a:lnTo>
                  <a:pt x="1512220" y="51612"/>
                </a:lnTo>
                <a:lnTo>
                  <a:pt x="1512220" y="24383"/>
                </a:lnTo>
                <a:close/>
              </a:path>
              <a:path w="2322195" h="368300">
                <a:moveTo>
                  <a:pt x="1573180" y="182067"/>
                </a:moveTo>
                <a:lnTo>
                  <a:pt x="1518697" y="182067"/>
                </a:lnTo>
                <a:lnTo>
                  <a:pt x="1515471" y="199542"/>
                </a:lnTo>
                <a:lnTo>
                  <a:pt x="1573180" y="199542"/>
                </a:lnTo>
                <a:lnTo>
                  <a:pt x="1573180" y="182067"/>
                </a:lnTo>
                <a:close/>
              </a:path>
              <a:path w="2322195" h="368300">
                <a:moveTo>
                  <a:pt x="1496371" y="24383"/>
                </a:moveTo>
                <a:lnTo>
                  <a:pt x="1282604" y="24383"/>
                </a:lnTo>
                <a:lnTo>
                  <a:pt x="1282604" y="51612"/>
                </a:lnTo>
                <a:lnTo>
                  <a:pt x="1496371" y="51612"/>
                </a:lnTo>
                <a:lnTo>
                  <a:pt x="1496371" y="24383"/>
                </a:lnTo>
                <a:close/>
              </a:path>
              <a:path w="2322195" h="368300">
                <a:moveTo>
                  <a:pt x="1529289" y="24383"/>
                </a:moveTo>
                <a:lnTo>
                  <a:pt x="1512220" y="24383"/>
                </a:lnTo>
                <a:lnTo>
                  <a:pt x="1512220" y="51612"/>
                </a:lnTo>
                <a:lnTo>
                  <a:pt x="1529289" y="51612"/>
                </a:lnTo>
                <a:lnTo>
                  <a:pt x="1529289" y="24383"/>
                </a:lnTo>
                <a:close/>
              </a:path>
              <a:path w="2322195" h="368300">
                <a:moveTo>
                  <a:pt x="1764563" y="292608"/>
                </a:moveTo>
                <a:lnTo>
                  <a:pt x="1615008" y="292608"/>
                </a:lnTo>
                <a:lnTo>
                  <a:pt x="1615008" y="320649"/>
                </a:lnTo>
                <a:lnTo>
                  <a:pt x="1947849" y="320649"/>
                </a:lnTo>
                <a:lnTo>
                  <a:pt x="1947849" y="301955"/>
                </a:lnTo>
                <a:lnTo>
                  <a:pt x="1764563" y="301955"/>
                </a:lnTo>
                <a:lnTo>
                  <a:pt x="1764563" y="292608"/>
                </a:lnTo>
                <a:close/>
              </a:path>
              <a:path w="2322195" h="368300">
                <a:moveTo>
                  <a:pt x="1797888" y="203606"/>
                </a:moveTo>
                <a:lnTo>
                  <a:pt x="1764563" y="203606"/>
                </a:lnTo>
                <a:lnTo>
                  <a:pt x="1764563" y="301955"/>
                </a:lnTo>
                <a:lnTo>
                  <a:pt x="1797888" y="301955"/>
                </a:lnTo>
                <a:lnTo>
                  <a:pt x="1797888" y="203606"/>
                </a:lnTo>
                <a:close/>
              </a:path>
              <a:path w="2322195" h="368300">
                <a:moveTo>
                  <a:pt x="1947849" y="292608"/>
                </a:moveTo>
                <a:lnTo>
                  <a:pt x="1797888" y="292608"/>
                </a:lnTo>
                <a:lnTo>
                  <a:pt x="1797888" y="301955"/>
                </a:lnTo>
                <a:lnTo>
                  <a:pt x="1947849" y="301955"/>
                </a:lnTo>
                <a:lnTo>
                  <a:pt x="1947849" y="292608"/>
                </a:lnTo>
                <a:close/>
              </a:path>
              <a:path w="2322195" h="368300">
                <a:moveTo>
                  <a:pt x="1769846" y="46735"/>
                </a:moveTo>
                <a:lnTo>
                  <a:pt x="1763750" y="46735"/>
                </a:lnTo>
                <a:lnTo>
                  <a:pt x="1763750" y="69494"/>
                </a:lnTo>
                <a:lnTo>
                  <a:pt x="1751901" y="111321"/>
                </a:lnTo>
                <a:lnTo>
                  <a:pt x="1721078" y="147472"/>
                </a:lnTo>
                <a:lnTo>
                  <a:pt x="1678368" y="174707"/>
                </a:lnTo>
                <a:lnTo>
                  <a:pt x="1630857" y="189788"/>
                </a:lnTo>
                <a:lnTo>
                  <a:pt x="1644675" y="216611"/>
                </a:lnTo>
                <a:lnTo>
                  <a:pt x="1687796" y="202754"/>
                </a:lnTo>
                <a:lnTo>
                  <a:pt x="1727854" y="179983"/>
                </a:lnTo>
                <a:lnTo>
                  <a:pt x="1761104" y="149428"/>
                </a:lnTo>
                <a:lnTo>
                  <a:pt x="1781094" y="116658"/>
                </a:lnTo>
                <a:lnTo>
                  <a:pt x="1778296" y="112133"/>
                </a:lnTo>
                <a:lnTo>
                  <a:pt x="1769846" y="69494"/>
                </a:lnTo>
                <a:lnTo>
                  <a:pt x="1769846" y="46735"/>
                </a:lnTo>
                <a:close/>
              </a:path>
              <a:path w="2322195" h="368300">
                <a:moveTo>
                  <a:pt x="1798294" y="46735"/>
                </a:moveTo>
                <a:lnTo>
                  <a:pt x="1792198" y="46735"/>
                </a:lnTo>
                <a:lnTo>
                  <a:pt x="1792198" y="69494"/>
                </a:lnTo>
                <a:lnTo>
                  <a:pt x="1783800" y="112221"/>
                </a:lnTo>
                <a:lnTo>
                  <a:pt x="1801162" y="149116"/>
                </a:lnTo>
                <a:lnTo>
                  <a:pt x="1834717" y="179368"/>
                </a:lnTo>
                <a:lnTo>
                  <a:pt x="1875237" y="201818"/>
                </a:lnTo>
                <a:lnTo>
                  <a:pt x="1918995" y="215391"/>
                </a:lnTo>
                <a:lnTo>
                  <a:pt x="1932406" y="188569"/>
                </a:lnTo>
                <a:lnTo>
                  <a:pt x="1884362" y="173678"/>
                </a:lnTo>
                <a:lnTo>
                  <a:pt x="1841271" y="146862"/>
                </a:lnTo>
                <a:lnTo>
                  <a:pt x="1810219" y="111131"/>
                </a:lnTo>
                <a:lnTo>
                  <a:pt x="1798294" y="69494"/>
                </a:lnTo>
                <a:lnTo>
                  <a:pt x="1798294" y="46735"/>
                </a:lnTo>
                <a:close/>
              </a:path>
              <a:path w="2322195" h="368300">
                <a:moveTo>
                  <a:pt x="1792198" y="46735"/>
                </a:moveTo>
                <a:lnTo>
                  <a:pt x="1769846" y="46735"/>
                </a:lnTo>
                <a:lnTo>
                  <a:pt x="1769846" y="69494"/>
                </a:lnTo>
                <a:lnTo>
                  <a:pt x="1778296" y="112133"/>
                </a:lnTo>
                <a:lnTo>
                  <a:pt x="1781094" y="116658"/>
                </a:lnTo>
                <a:lnTo>
                  <a:pt x="1783800" y="112221"/>
                </a:lnTo>
                <a:lnTo>
                  <a:pt x="1792198" y="69494"/>
                </a:lnTo>
                <a:lnTo>
                  <a:pt x="1792198" y="46735"/>
                </a:lnTo>
                <a:close/>
              </a:path>
              <a:path w="2322195" h="368300">
                <a:moveTo>
                  <a:pt x="1919808" y="33731"/>
                </a:moveTo>
                <a:lnTo>
                  <a:pt x="1642237" y="33731"/>
                </a:lnTo>
                <a:lnTo>
                  <a:pt x="1642237" y="61366"/>
                </a:lnTo>
                <a:lnTo>
                  <a:pt x="1763750" y="61366"/>
                </a:lnTo>
                <a:lnTo>
                  <a:pt x="1763750" y="46735"/>
                </a:lnTo>
                <a:lnTo>
                  <a:pt x="1919808" y="46735"/>
                </a:lnTo>
                <a:lnTo>
                  <a:pt x="1919808" y="33731"/>
                </a:lnTo>
                <a:close/>
              </a:path>
              <a:path w="2322195" h="368300">
                <a:moveTo>
                  <a:pt x="1919808" y="46735"/>
                </a:moveTo>
                <a:lnTo>
                  <a:pt x="1798294" y="46735"/>
                </a:lnTo>
                <a:lnTo>
                  <a:pt x="1798294" y="61366"/>
                </a:lnTo>
                <a:lnTo>
                  <a:pt x="1919808" y="61366"/>
                </a:lnTo>
                <a:lnTo>
                  <a:pt x="1919808" y="46735"/>
                </a:lnTo>
                <a:close/>
              </a:path>
              <a:path w="2322195" h="368300">
                <a:moveTo>
                  <a:pt x="2137606" y="293420"/>
                </a:moveTo>
                <a:lnTo>
                  <a:pt x="1988864" y="293420"/>
                </a:lnTo>
                <a:lnTo>
                  <a:pt x="1988864" y="321868"/>
                </a:lnTo>
                <a:lnTo>
                  <a:pt x="2321706" y="321868"/>
                </a:lnTo>
                <a:lnTo>
                  <a:pt x="2321706" y="304799"/>
                </a:lnTo>
                <a:lnTo>
                  <a:pt x="2137606" y="304799"/>
                </a:lnTo>
                <a:lnTo>
                  <a:pt x="2137606" y="293420"/>
                </a:lnTo>
                <a:close/>
              </a:path>
              <a:path w="2322195" h="368300">
                <a:moveTo>
                  <a:pt x="2171338" y="183692"/>
                </a:moveTo>
                <a:lnTo>
                  <a:pt x="2137606" y="183692"/>
                </a:lnTo>
                <a:lnTo>
                  <a:pt x="2137606" y="304799"/>
                </a:lnTo>
                <a:lnTo>
                  <a:pt x="2171338" y="304799"/>
                </a:lnTo>
                <a:lnTo>
                  <a:pt x="2171338" y="183692"/>
                </a:lnTo>
                <a:close/>
              </a:path>
              <a:path w="2322195" h="368300">
                <a:moveTo>
                  <a:pt x="2321706" y="293420"/>
                </a:moveTo>
                <a:lnTo>
                  <a:pt x="2171338" y="293420"/>
                </a:lnTo>
                <a:lnTo>
                  <a:pt x="2171338" y="304799"/>
                </a:lnTo>
                <a:lnTo>
                  <a:pt x="2321706" y="304799"/>
                </a:lnTo>
                <a:lnTo>
                  <a:pt x="2321706" y="293420"/>
                </a:lnTo>
                <a:close/>
              </a:path>
              <a:path w="2322195" h="368300">
                <a:moveTo>
                  <a:pt x="2279440" y="29667"/>
                </a:moveTo>
                <a:lnTo>
                  <a:pt x="2030723" y="29667"/>
                </a:lnTo>
                <a:lnTo>
                  <a:pt x="2030723" y="199542"/>
                </a:lnTo>
                <a:lnTo>
                  <a:pt x="2137606" y="199542"/>
                </a:lnTo>
                <a:lnTo>
                  <a:pt x="2137606" y="184099"/>
                </a:lnTo>
                <a:lnTo>
                  <a:pt x="2064454" y="184099"/>
                </a:lnTo>
                <a:lnTo>
                  <a:pt x="2064454" y="57302"/>
                </a:lnTo>
                <a:lnTo>
                  <a:pt x="2279440" y="57302"/>
                </a:lnTo>
                <a:lnTo>
                  <a:pt x="2279440" y="29667"/>
                </a:lnTo>
                <a:close/>
              </a:path>
              <a:path w="2322195" h="368300">
                <a:moveTo>
                  <a:pt x="2283098" y="183692"/>
                </a:moveTo>
                <a:lnTo>
                  <a:pt x="2171338" y="183692"/>
                </a:lnTo>
                <a:lnTo>
                  <a:pt x="2171338" y="199542"/>
                </a:lnTo>
                <a:lnTo>
                  <a:pt x="2283098" y="199542"/>
                </a:lnTo>
                <a:lnTo>
                  <a:pt x="2283098" y="183692"/>
                </a:lnTo>
                <a:close/>
              </a:path>
              <a:path w="2322195" h="368300">
                <a:moveTo>
                  <a:pt x="2283098" y="171907"/>
                </a:moveTo>
                <a:lnTo>
                  <a:pt x="2064454" y="171907"/>
                </a:lnTo>
                <a:lnTo>
                  <a:pt x="2064454" y="184099"/>
                </a:lnTo>
                <a:lnTo>
                  <a:pt x="2137606" y="184099"/>
                </a:lnTo>
                <a:lnTo>
                  <a:pt x="2137606" y="183692"/>
                </a:lnTo>
                <a:lnTo>
                  <a:pt x="2283098" y="183692"/>
                </a:lnTo>
                <a:lnTo>
                  <a:pt x="2283098" y="1719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62482" y="425132"/>
            <a:ext cx="2629698" cy="174117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971800" y="7048500"/>
            <a:ext cx="7340600" cy="2006600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558800" y="0"/>
            <a:ext cx="355600" cy="1041400"/>
          </a:xfrm>
          <a:custGeom>
            <a:avLst/>
            <a:gdLst/>
            <a:ahLst/>
            <a:cxnLst/>
            <a:rect l="l" t="t" r="r" b="b"/>
            <a:pathLst>
              <a:path w="355600" h="1041400">
                <a:moveTo>
                  <a:pt x="355600" y="0"/>
                </a:moveTo>
                <a:lnTo>
                  <a:pt x="0" y="0"/>
                </a:lnTo>
                <a:lnTo>
                  <a:pt x="0" y="1041400"/>
                </a:lnTo>
                <a:lnTo>
                  <a:pt x="355600" y="1041400"/>
                </a:lnTo>
                <a:lnTo>
                  <a:pt x="355600" y="0"/>
                </a:lnTo>
                <a:close/>
              </a:path>
            </a:pathLst>
          </a:custGeom>
          <a:solidFill>
            <a:srgbClr val="EDF8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587500" y="3683000"/>
            <a:ext cx="2133600" cy="1168400"/>
          </a:xfrm>
          <a:custGeom>
            <a:avLst/>
            <a:gdLst/>
            <a:ahLst/>
            <a:cxnLst/>
            <a:rect l="l" t="t" r="r" b="b"/>
            <a:pathLst>
              <a:path w="2133600" h="1168400">
                <a:moveTo>
                  <a:pt x="584200" y="0"/>
                </a:moveTo>
                <a:lnTo>
                  <a:pt x="536286" y="1936"/>
                </a:lnTo>
                <a:lnTo>
                  <a:pt x="489439" y="7646"/>
                </a:lnTo>
                <a:lnTo>
                  <a:pt x="443810" y="16978"/>
                </a:lnTo>
                <a:lnTo>
                  <a:pt x="399547" y="29782"/>
                </a:lnTo>
                <a:lnTo>
                  <a:pt x="356803" y="45909"/>
                </a:lnTo>
                <a:lnTo>
                  <a:pt x="315726" y="65207"/>
                </a:lnTo>
                <a:lnTo>
                  <a:pt x="276468" y="87526"/>
                </a:lnTo>
                <a:lnTo>
                  <a:pt x="239179" y="112716"/>
                </a:lnTo>
                <a:lnTo>
                  <a:pt x="204008" y="140627"/>
                </a:lnTo>
                <a:lnTo>
                  <a:pt x="171108" y="171108"/>
                </a:lnTo>
                <a:lnTo>
                  <a:pt x="140627" y="204008"/>
                </a:lnTo>
                <a:lnTo>
                  <a:pt x="112716" y="239179"/>
                </a:lnTo>
                <a:lnTo>
                  <a:pt x="87526" y="276468"/>
                </a:lnTo>
                <a:lnTo>
                  <a:pt x="65207" y="315726"/>
                </a:lnTo>
                <a:lnTo>
                  <a:pt x="45909" y="356803"/>
                </a:lnTo>
                <a:lnTo>
                  <a:pt x="29782" y="399547"/>
                </a:lnTo>
                <a:lnTo>
                  <a:pt x="16978" y="443810"/>
                </a:lnTo>
                <a:lnTo>
                  <a:pt x="7646" y="489439"/>
                </a:lnTo>
                <a:lnTo>
                  <a:pt x="1936" y="536286"/>
                </a:lnTo>
                <a:lnTo>
                  <a:pt x="0" y="584200"/>
                </a:lnTo>
                <a:lnTo>
                  <a:pt x="1936" y="632113"/>
                </a:lnTo>
                <a:lnTo>
                  <a:pt x="7646" y="678960"/>
                </a:lnTo>
                <a:lnTo>
                  <a:pt x="16978" y="724589"/>
                </a:lnTo>
                <a:lnTo>
                  <a:pt x="29782" y="768852"/>
                </a:lnTo>
                <a:lnTo>
                  <a:pt x="45909" y="811596"/>
                </a:lnTo>
                <a:lnTo>
                  <a:pt x="65207" y="852673"/>
                </a:lnTo>
                <a:lnTo>
                  <a:pt x="87526" y="891931"/>
                </a:lnTo>
                <a:lnTo>
                  <a:pt x="112716" y="929220"/>
                </a:lnTo>
                <a:lnTo>
                  <a:pt x="140627" y="964391"/>
                </a:lnTo>
                <a:lnTo>
                  <a:pt x="171108" y="997291"/>
                </a:lnTo>
                <a:lnTo>
                  <a:pt x="204008" y="1027772"/>
                </a:lnTo>
                <a:lnTo>
                  <a:pt x="239179" y="1055683"/>
                </a:lnTo>
                <a:lnTo>
                  <a:pt x="276468" y="1080873"/>
                </a:lnTo>
                <a:lnTo>
                  <a:pt x="315726" y="1103192"/>
                </a:lnTo>
                <a:lnTo>
                  <a:pt x="356803" y="1122490"/>
                </a:lnTo>
                <a:lnTo>
                  <a:pt x="399547" y="1138617"/>
                </a:lnTo>
                <a:lnTo>
                  <a:pt x="443810" y="1151421"/>
                </a:lnTo>
                <a:lnTo>
                  <a:pt x="489439" y="1160753"/>
                </a:lnTo>
                <a:lnTo>
                  <a:pt x="536286" y="1166463"/>
                </a:lnTo>
                <a:lnTo>
                  <a:pt x="584200" y="1168400"/>
                </a:lnTo>
                <a:lnTo>
                  <a:pt x="584200" y="1155700"/>
                </a:lnTo>
                <a:lnTo>
                  <a:pt x="537328" y="1153805"/>
                </a:lnTo>
                <a:lnTo>
                  <a:pt x="491499" y="1148220"/>
                </a:lnTo>
                <a:lnTo>
                  <a:pt x="446861" y="1139090"/>
                </a:lnTo>
                <a:lnTo>
                  <a:pt x="403561" y="1126564"/>
                </a:lnTo>
                <a:lnTo>
                  <a:pt x="361746" y="1110788"/>
                </a:lnTo>
                <a:lnTo>
                  <a:pt x="321562" y="1091910"/>
                </a:lnTo>
                <a:lnTo>
                  <a:pt x="283158" y="1070076"/>
                </a:lnTo>
                <a:lnTo>
                  <a:pt x="246679" y="1045433"/>
                </a:lnTo>
                <a:lnTo>
                  <a:pt x="212273" y="1018129"/>
                </a:lnTo>
                <a:lnTo>
                  <a:pt x="180088" y="988311"/>
                </a:lnTo>
                <a:lnTo>
                  <a:pt x="150270" y="956126"/>
                </a:lnTo>
                <a:lnTo>
                  <a:pt x="122966" y="921720"/>
                </a:lnTo>
                <a:lnTo>
                  <a:pt x="98323" y="885241"/>
                </a:lnTo>
                <a:lnTo>
                  <a:pt x="76489" y="846837"/>
                </a:lnTo>
                <a:lnTo>
                  <a:pt x="57611" y="806653"/>
                </a:lnTo>
                <a:lnTo>
                  <a:pt x="41835" y="764838"/>
                </a:lnTo>
                <a:lnTo>
                  <a:pt x="29309" y="721538"/>
                </a:lnTo>
                <a:lnTo>
                  <a:pt x="20179" y="676900"/>
                </a:lnTo>
                <a:lnTo>
                  <a:pt x="14594" y="631071"/>
                </a:lnTo>
                <a:lnTo>
                  <a:pt x="12700" y="584200"/>
                </a:lnTo>
                <a:lnTo>
                  <a:pt x="14594" y="537328"/>
                </a:lnTo>
                <a:lnTo>
                  <a:pt x="20179" y="491499"/>
                </a:lnTo>
                <a:lnTo>
                  <a:pt x="29309" y="446861"/>
                </a:lnTo>
                <a:lnTo>
                  <a:pt x="41835" y="403561"/>
                </a:lnTo>
                <a:lnTo>
                  <a:pt x="57611" y="361746"/>
                </a:lnTo>
                <a:lnTo>
                  <a:pt x="76489" y="321562"/>
                </a:lnTo>
                <a:lnTo>
                  <a:pt x="98323" y="283158"/>
                </a:lnTo>
                <a:lnTo>
                  <a:pt x="122966" y="246679"/>
                </a:lnTo>
                <a:lnTo>
                  <a:pt x="150270" y="212273"/>
                </a:lnTo>
                <a:lnTo>
                  <a:pt x="180088" y="180088"/>
                </a:lnTo>
                <a:lnTo>
                  <a:pt x="212273" y="150270"/>
                </a:lnTo>
                <a:lnTo>
                  <a:pt x="246679" y="122966"/>
                </a:lnTo>
                <a:lnTo>
                  <a:pt x="283158" y="98323"/>
                </a:lnTo>
                <a:lnTo>
                  <a:pt x="321562" y="76489"/>
                </a:lnTo>
                <a:lnTo>
                  <a:pt x="361746" y="57611"/>
                </a:lnTo>
                <a:lnTo>
                  <a:pt x="403561" y="41835"/>
                </a:lnTo>
                <a:lnTo>
                  <a:pt x="446861" y="29309"/>
                </a:lnTo>
                <a:lnTo>
                  <a:pt x="491499" y="20179"/>
                </a:lnTo>
                <a:lnTo>
                  <a:pt x="537328" y="14594"/>
                </a:lnTo>
                <a:lnTo>
                  <a:pt x="584200" y="12700"/>
                </a:lnTo>
                <a:lnTo>
                  <a:pt x="584200" y="0"/>
                </a:lnTo>
                <a:close/>
              </a:path>
              <a:path w="2133600" h="1168400">
                <a:moveTo>
                  <a:pt x="1549400" y="1155700"/>
                </a:moveTo>
                <a:lnTo>
                  <a:pt x="584200" y="1155700"/>
                </a:lnTo>
                <a:lnTo>
                  <a:pt x="584200" y="1168400"/>
                </a:lnTo>
                <a:lnTo>
                  <a:pt x="1549400" y="1168400"/>
                </a:lnTo>
                <a:lnTo>
                  <a:pt x="1549400" y="1155700"/>
                </a:lnTo>
                <a:close/>
              </a:path>
              <a:path w="2133600" h="1168400">
                <a:moveTo>
                  <a:pt x="1549399" y="0"/>
                </a:moveTo>
                <a:lnTo>
                  <a:pt x="1549399" y="12700"/>
                </a:lnTo>
                <a:lnTo>
                  <a:pt x="1596271" y="14594"/>
                </a:lnTo>
                <a:lnTo>
                  <a:pt x="1642100" y="20179"/>
                </a:lnTo>
                <a:lnTo>
                  <a:pt x="1686738" y="29309"/>
                </a:lnTo>
                <a:lnTo>
                  <a:pt x="1730038" y="41835"/>
                </a:lnTo>
                <a:lnTo>
                  <a:pt x="1771853" y="57611"/>
                </a:lnTo>
                <a:lnTo>
                  <a:pt x="1812037" y="76489"/>
                </a:lnTo>
                <a:lnTo>
                  <a:pt x="1850441" y="98323"/>
                </a:lnTo>
                <a:lnTo>
                  <a:pt x="1886920" y="122966"/>
                </a:lnTo>
                <a:lnTo>
                  <a:pt x="1921326" y="150270"/>
                </a:lnTo>
                <a:lnTo>
                  <a:pt x="1953511" y="180088"/>
                </a:lnTo>
                <a:lnTo>
                  <a:pt x="1983329" y="212273"/>
                </a:lnTo>
                <a:lnTo>
                  <a:pt x="2010633" y="246679"/>
                </a:lnTo>
                <a:lnTo>
                  <a:pt x="2035276" y="283158"/>
                </a:lnTo>
                <a:lnTo>
                  <a:pt x="2057110" y="321562"/>
                </a:lnTo>
                <a:lnTo>
                  <a:pt x="2075988" y="361746"/>
                </a:lnTo>
                <a:lnTo>
                  <a:pt x="2091764" y="403561"/>
                </a:lnTo>
                <a:lnTo>
                  <a:pt x="2104290" y="446861"/>
                </a:lnTo>
                <a:lnTo>
                  <a:pt x="2113420" y="491499"/>
                </a:lnTo>
                <a:lnTo>
                  <a:pt x="2119005" y="537328"/>
                </a:lnTo>
                <a:lnTo>
                  <a:pt x="2120900" y="584200"/>
                </a:lnTo>
                <a:lnTo>
                  <a:pt x="2119005" y="631071"/>
                </a:lnTo>
                <a:lnTo>
                  <a:pt x="2113420" y="676900"/>
                </a:lnTo>
                <a:lnTo>
                  <a:pt x="2104290" y="721538"/>
                </a:lnTo>
                <a:lnTo>
                  <a:pt x="2091764" y="764838"/>
                </a:lnTo>
                <a:lnTo>
                  <a:pt x="2075988" y="806653"/>
                </a:lnTo>
                <a:lnTo>
                  <a:pt x="2057110" y="846837"/>
                </a:lnTo>
                <a:lnTo>
                  <a:pt x="2035276" y="885241"/>
                </a:lnTo>
                <a:lnTo>
                  <a:pt x="2010633" y="921720"/>
                </a:lnTo>
                <a:lnTo>
                  <a:pt x="1983329" y="956126"/>
                </a:lnTo>
                <a:lnTo>
                  <a:pt x="1953511" y="988311"/>
                </a:lnTo>
                <a:lnTo>
                  <a:pt x="1921326" y="1018129"/>
                </a:lnTo>
                <a:lnTo>
                  <a:pt x="1886920" y="1045433"/>
                </a:lnTo>
                <a:lnTo>
                  <a:pt x="1850441" y="1070076"/>
                </a:lnTo>
                <a:lnTo>
                  <a:pt x="1812037" y="1091910"/>
                </a:lnTo>
                <a:lnTo>
                  <a:pt x="1771853" y="1110788"/>
                </a:lnTo>
                <a:lnTo>
                  <a:pt x="1730038" y="1126564"/>
                </a:lnTo>
                <a:lnTo>
                  <a:pt x="1686738" y="1139090"/>
                </a:lnTo>
                <a:lnTo>
                  <a:pt x="1642100" y="1148220"/>
                </a:lnTo>
                <a:lnTo>
                  <a:pt x="1596271" y="1153805"/>
                </a:lnTo>
                <a:lnTo>
                  <a:pt x="1549400" y="1155700"/>
                </a:lnTo>
                <a:lnTo>
                  <a:pt x="1549400" y="1168400"/>
                </a:lnTo>
                <a:lnTo>
                  <a:pt x="1597313" y="1166463"/>
                </a:lnTo>
                <a:lnTo>
                  <a:pt x="1644160" y="1160753"/>
                </a:lnTo>
                <a:lnTo>
                  <a:pt x="1689789" y="1151421"/>
                </a:lnTo>
                <a:lnTo>
                  <a:pt x="1734052" y="1138617"/>
                </a:lnTo>
                <a:lnTo>
                  <a:pt x="1776796" y="1122490"/>
                </a:lnTo>
                <a:lnTo>
                  <a:pt x="1817873" y="1103192"/>
                </a:lnTo>
                <a:lnTo>
                  <a:pt x="1857131" y="1080873"/>
                </a:lnTo>
                <a:lnTo>
                  <a:pt x="1894420" y="1055683"/>
                </a:lnTo>
                <a:lnTo>
                  <a:pt x="1929591" y="1027772"/>
                </a:lnTo>
                <a:lnTo>
                  <a:pt x="1962491" y="997291"/>
                </a:lnTo>
                <a:lnTo>
                  <a:pt x="1992972" y="964391"/>
                </a:lnTo>
                <a:lnTo>
                  <a:pt x="2020883" y="929220"/>
                </a:lnTo>
                <a:lnTo>
                  <a:pt x="2046073" y="891931"/>
                </a:lnTo>
                <a:lnTo>
                  <a:pt x="2068392" y="852673"/>
                </a:lnTo>
                <a:lnTo>
                  <a:pt x="2087690" y="811596"/>
                </a:lnTo>
                <a:lnTo>
                  <a:pt x="2103817" y="768852"/>
                </a:lnTo>
                <a:lnTo>
                  <a:pt x="2116621" y="724589"/>
                </a:lnTo>
                <a:lnTo>
                  <a:pt x="2125953" y="678960"/>
                </a:lnTo>
                <a:lnTo>
                  <a:pt x="2131663" y="632113"/>
                </a:lnTo>
                <a:lnTo>
                  <a:pt x="2133600" y="584200"/>
                </a:lnTo>
                <a:lnTo>
                  <a:pt x="2131663" y="536286"/>
                </a:lnTo>
                <a:lnTo>
                  <a:pt x="2125953" y="489439"/>
                </a:lnTo>
                <a:lnTo>
                  <a:pt x="2116621" y="443810"/>
                </a:lnTo>
                <a:lnTo>
                  <a:pt x="2103817" y="399547"/>
                </a:lnTo>
                <a:lnTo>
                  <a:pt x="2087690" y="356803"/>
                </a:lnTo>
                <a:lnTo>
                  <a:pt x="2068392" y="315726"/>
                </a:lnTo>
                <a:lnTo>
                  <a:pt x="2046073" y="276468"/>
                </a:lnTo>
                <a:lnTo>
                  <a:pt x="2020883" y="239179"/>
                </a:lnTo>
                <a:lnTo>
                  <a:pt x="1992972" y="204008"/>
                </a:lnTo>
                <a:lnTo>
                  <a:pt x="1962491" y="171108"/>
                </a:lnTo>
                <a:lnTo>
                  <a:pt x="1929591" y="140627"/>
                </a:lnTo>
                <a:lnTo>
                  <a:pt x="1894420" y="112716"/>
                </a:lnTo>
                <a:lnTo>
                  <a:pt x="1857131" y="87526"/>
                </a:lnTo>
                <a:lnTo>
                  <a:pt x="1817873" y="65207"/>
                </a:lnTo>
                <a:lnTo>
                  <a:pt x="1776796" y="45909"/>
                </a:lnTo>
                <a:lnTo>
                  <a:pt x="1734052" y="29782"/>
                </a:lnTo>
                <a:lnTo>
                  <a:pt x="1689789" y="16978"/>
                </a:lnTo>
                <a:lnTo>
                  <a:pt x="1644160" y="7646"/>
                </a:lnTo>
                <a:lnTo>
                  <a:pt x="1597313" y="1936"/>
                </a:lnTo>
                <a:lnTo>
                  <a:pt x="1549399" y="0"/>
                </a:lnTo>
                <a:close/>
              </a:path>
              <a:path w="2133600" h="1168400">
                <a:moveTo>
                  <a:pt x="1549399" y="0"/>
                </a:moveTo>
                <a:lnTo>
                  <a:pt x="584200" y="0"/>
                </a:lnTo>
                <a:lnTo>
                  <a:pt x="584200" y="12700"/>
                </a:lnTo>
                <a:lnTo>
                  <a:pt x="1549399" y="12700"/>
                </a:lnTo>
                <a:lnTo>
                  <a:pt x="1549399" y="0"/>
                </a:lnTo>
                <a:close/>
              </a:path>
            </a:pathLst>
          </a:custGeom>
          <a:solidFill>
            <a:srgbClr val="94D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" name="object 7"/>
          <p:cNvGrpSpPr/>
          <p:nvPr/>
        </p:nvGrpSpPr>
        <p:grpSpPr>
          <a:xfrm>
            <a:off x="5118100" y="3517900"/>
            <a:ext cx="2806700" cy="1485900"/>
            <a:chOff x="5118100" y="3517900"/>
            <a:chExt cx="2806700" cy="1485900"/>
          </a:xfrm>
        </p:grpSpPr>
        <p:sp>
          <p:nvSpPr>
            <p:cNvPr id="8" name="object 8"/>
            <p:cNvSpPr/>
            <p:nvPr/>
          </p:nvSpPr>
          <p:spPr>
            <a:xfrm>
              <a:off x="5118100" y="3517900"/>
              <a:ext cx="2806700" cy="1485900"/>
            </a:xfrm>
            <a:custGeom>
              <a:avLst/>
              <a:gdLst/>
              <a:ahLst/>
              <a:cxnLst/>
              <a:rect l="l" t="t" r="r" b="b"/>
              <a:pathLst>
                <a:path w="2806700" h="1485900">
                  <a:moveTo>
                    <a:pt x="2425700" y="0"/>
                  </a:moveTo>
                  <a:lnTo>
                    <a:pt x="381000" y="0"/>
                  </a:lnTo>
                  <a:lnTo>
                    <a:pt x="333208" y="2968"/>
                  </a:lnTo>
                  <a:lnTo>
                    <a:pt x="287187" y="11636"/>
                  </a:lnTo>
                  <a:lnTo>
                    <a:pt x="243296" y="25645"/>
                  </a:lnTo>
                  <a:lnTo>
                    <a:pt x="201889" y="44640"/>
                  </a:lnTo>
                  <a:lnTo>
                    <a:pt x="163326" y="68262"/>
                  </a:lnTo>
                  <a:lnTo>
                    <a:pt x="127962" y="96155"/>
                  </a:lnTo>
                  <a:lnTo>
                    <a:pt x="96155" y="127962"/>
                  </a:lnTo>
                  <a:lnTo>
                    <a:pt x="68262" y="163326"/>
                  </a:lnTo>
                  <a:lnTo>
                    <a:pt x="44640" y="201889"/>
                  </a:lnTo>
                  <a:lnTo>
                    <a:pt x="25645" y="243296"/>
                  </a:lnTo>
                  <a:lnTo>
                    <a:pt x="11636" y="287187"/>
                  </a:lnTo>
                  <a:lnTo>
                    <a:pt x="2968" y="333208"/>
                  </a:lnTo>
                  <a:lnTo>
                    <a:pt x="0" y="381000"/>
                  </a:lnTo>
                  <a:lnTo>
                    <a:pt x="0" y="1104900"/>
                  </a:lnTo>
                  <a:lnTo>
                    <a:pt x="2968" y="1152691"/>
                  </a:lnTo>
                  <a:lnTo>
                    <a:pt x="11636" y="1198712"/>
                  </a:lnTo>
                  <a:lnTo>
                    <a:pt x="25645" y="1242603"/>
                  </a:lnTo>
                  <a:lnTo>
                    <a:pt x="44640" y="1284010"/>
                  </a:lnTo>
                  <a:lnTo>
                    <a:pt x="68262" y="1322573"/>
                  </a:lnTo>
                  <a:lnTo>
                    <a:pt x="96155" y="1357937"/>
                  </a:lnTo>
                  <a:lnTo>
                    <a:pt x="127962" y="1389744"/>
                  </a:lnTo>
                  <a:lnTo>
                    <a:pt x="163326" y="1417637"/>
                  </a:lnTo>
                  <a:lnTo>
                    <a:pt x="201889" y="1441259"/>
                  </a:lnTo>
                  <a:lnTo>
                    <a:pt x="243296" y="1460254"/>
                  </a:lnTo>
                  <a:lnTo>
                    <a:pt x="287187" y="1474263"/>
                  </a:lnTo>
                  <a:lnTo>
                    <a:pt x="333208" y="1482931"/>
                  </a:lnTo>
                  <a:lnTo>
                    <a:pt x="380999" y="1485900"/>
                  </a:lnTo>
                  <a:lnTo>
                    <a:pt x="2425700" y="1485900"/>
                  </a:lnTo>
                  <a:lnTo>
                    <a:pt x="2473491" y="1482931"/>
                  </a:lnTo>
                  <a:lnTo>
                    <a:pt x="2519512" y="1474263"/>
                  </a:lnTo>
                  <a:lnTo>
                    <a:pt x="2563403" y="1460254"/>
                  </a:lnTo>
                  <a:lnTo>
                    <a:pt x="2604810" y="1441259"/>
                  </a:lnTo>
                  <a:lnTo>
                    <a:pt x="2643373" y="1417637"/>
                  </a:lnTo>
                  <a:lnTo>
                    <a:pt x="2678737" y="1389744"/>
                  </a:lnTo>
                  <a:lnTo>
                    <a:pt x="2710544" y="1357937"/>
                  </a:lnTo>
                  <a:lnTo>
                    <a:pt x="2738437" y="1322573"/>
                  </a:lnTo>
                  <a:lnTo>
                    <a:pt x="2762059" y="1284010"/>
                  </a:lnTo>
                  <a:lnTo>
                    <a:pt x="2781054" y="1242603"/>
                  </a:lnTo>
                  <a:lnTo>
                    <a:pt x="2795063" y="1198712"/>
                  </a:lnTo>
                  <a:lnTo>
                    <a:pt x="2803731" y="1152691"/>
                  </a:lnTo>
                  <a:lnTo>
                    <a:pt x="2806700" y="1104900"/>
                  </a:lnTo>
                  <a:lnTo>
                    <a:pt x="2806700" y="381000"/>
                  </a:lnTo>
                  <a:lnTo>
                    <a:pt x="2803731" y="333208"/>
                  </a:lnTo>
                  <a:lnTo>
                    <a:pt x="2795063" y="287187"/>
                  </a:lnTo>
                  <a:lnTo>
                    <a:pt x="2781054" y="243296"/>
                  </a:lnTo>
                  <a:lnTo>
                    <a:pt x="2762059" y="201889"/>
                  </a:lnTo>
                  <a:lnTo>
                    <a:pt x="2738437" y="163326"/>
                  </a:lnTo>
                  <a:lnTo>
                    <a:pt x="2710544" y="127962"/>
                  </a:lnTo>
                  <a:lnTo>
                    <a:pt x="2678737" y="96155"/>
                  </a:lnTo>
                  <a:lnTo>
                    <a:pt x="2643373" y="68262"/>
                  </a:lnTo>
                  <a:lnTo>
                    <a:pt x="2604810" y="44640"/>
                  </a:lnTo>
                  <a:lnTo>
                    <a:pt x="2563403" y="25645"/>
                  </a:lnTo>
                  <a:lnTo>
                    <a:pt x="2519512" y="11636"/>
                  </a:lnTo>
                  <a:lnTo>
                    <a:pt x="2473491" y="2968"/>
                  </a:lnTo>
                  <a:lnTo>
                    <a:pt x="2425700" y="0"/>
                  </a:lnTo>
                  <a:close/>
                </a:path>
              </a:pathLst>
            </a:custGeom>
            <a:solidFill>
              <a:srgbClr val="94D0C8">
                <a:alpha val="2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949823" y="4158095"/>
              <a:ext cx="1153160" cy="304165"/>
            </a:xfrm>
            <a:custGeom>
              <a:avLst/>
              <a:gdLst/>
              <a:ahLst/>
              <a:cxnLst/>
              <a:rect l="l" t="t" r="r" b="b"/>
              <a:pathLst>
                <a:path w="1153159" h="304164">
                  <a:moveTo>
                    <a:pt x="35790" y="4040"/>
                  </a:moveTo>
                  <a:lnTo>
                    <a:pt x="0" y="4040"/>
                  </a:lnTo>
                  <a:lnTo>
                    <a:pt x="0" y="299604"/>
                  </a:lnTo>
                  <a:lnTo>
                    <a:pt x="35790" y="299604"/>
                  </a:lnTo>
                  <a:lnTo>
                    <a:pt x="35790" y="167409"/>
                  </a:lnTo>
                  <a:lnTo>
                    <a:pt x="229177" y="167409"/>
                  </a:lnTo>
                  <a:lnTo>
                    <a:pt x="229177" y="135659"/>
                  </a:lnTo>
                  <a:lnTo>
                    <a:pt x="35790" y="135659"/>
                  </a:lnTo>
                  <a:lnTo>
                    <a:pt x="35790" y="4040"/>
                  </a:lnTo>
                  <a:close/>
                </a:path>
                <a:path w="1153159" h="304164">
                  <a:moveTo>
                    <a:pt x="229177" y="167409"/>
                  </a:moveTo>
                  <a:lnTo>
                    <a:pt x="193386" y="167409"/>
                  </a:lnTo>
                  <a:lnTo>
                    <a:pt x="193386" y="299604"/>
                  </a:lnTo>
                  <a:lnTo>
                    <a:pt x="229177" y="299604"/>
                  </a:lnTo>
                  <a:lnTo>
                    <a:pt x="229177" y="167409"/>
                  </a:lnTo>
                  <a:close/>
                </a:path>
                <a:path w="1153159" h="304164">
                  <a:moveTo>
                    <a:pt x="229177" y="4040"/>
                  </a:moveTo>
                  <a:lnTo>
                    <a:pt x="193386" y="4040"/>
                  </a:lnTo>
                  <a:lnTo>
                    <a:pt x="193386" y="135659"/>
                  </a:lnTo>
                  <a:lnTo>
                    <a:pt x="229177" y="135659"/>
                  </a:lnTo>
                  <a:lnTo>
                    <a:pt x="229177" y="4040"/>
                  </a:lnTo>
                  <a:close/>
                </a:path>
                <a:path w="1153159" h="304164">
                  <a:moveTo>
                    <a:pt x="419749" y="0"/>
                  </a:moveTo>
                  <a:lnTo>
                    <a:pt x="367740" y="10390"/>
                  </a:lnTo>
                  <a:lnTo>
                    <a:pt x="326195" y="40842"/>
                  </a:lnTo>
                  <a:lnTo>
                    <a:pt x="298783" y="88827"/>
                  </a:lnTo>
                  <a:lnTo>
                    <a:pt x="290341" y="129236"/>
                  </a:lnTo>
                  <a:lnTo>
                    <a:pt x="289285" y="151822"/>
                  </a:lnTo>
                  <a:lnTo>
                    <a:pt x="290341" y="174408"/>
                  </a:lnTo>
                  <a:lnTo>
                    <a:pt x="298783" y="214817"/>
                  </a:lnTo>
                  <a:lnTo>
                    <a:pt x="326195" y="262803"/>
                  </a:lnTo>
                  <a:lnTo>
                    <a:pt x="367740" y="293254"/>
                  </a:lnTo>
                  <a:lnTo>
                    <a:pt x="419749" y="303645"/>
                  </a:lnTo>
                  <a:lnTo>
                    <a:pt x="438131" y="302490"/>
                  </a:lnTo>
                  <a:lnTo>
                    <a:pt x="487001" y="285172"/>
                  </a:lnTo>
                  <a:lnTo>
                    <a:pt x="505817" y="270163"/>
                  </a:lnTo>
                  <a:lnTo>
                    <a:pt x="419749" y="270163"/>
                  </a:lnTo>
                  <a:lnTo>
                    <a:pt x="406643" y="269315"/>
                  </a:lnTo>
                  <a:lnTo>
                    <a:pt x="360840" y="249012"/>
                  </a:lnTo>
                  <a:lnTo>
                    <a:pt x="336622" y="216621"/>
                  </a:lnTo>
                  <a:lnTo>
                    <a:pt x="324715" y="170268"/>
                  </a:lnTo>
                  <a:lnTo>
                    <a:pt x="323922" y="151822"/>
                  </a:lnTo>
                  <a:lnTo>
                    <a:pt x="324715" y="133377"/>
                  </a:lnTo>
                  <a:lnTo>
                    <a:pt x="336622" y="87023"/>
                  </a:lnTo>
                  <a:lnTo>
                    <a:pt x="360840" y="54633"/>
                  </a:lnTo>
                  <a:lnTo>
                    <a:pt x="406643" y="34329"/>
                  </a:lnTo>
                  <a:lnTo>
                    <a:pt x="419749" y="33481"/>
                  </a:lnTo>
                  <a:lnTo>
                    <a:pt x="505817" y="33481"/>
                  </a:lnTo>
                  <a:lnTo>
                    <a:pt x="500937" y="28683"/>
                  </a:lnTo>
                  <a:lnTo>
                    <a:pt x="487001" y="18472"/>
                  </a:lnTo>
                  <a:lnTo>
                    <a:pt x="471758" y="10390"/>
                  </a:lnTo>
                  <a:lnTo>
                    <a:pt x="455468" y="4618"/>
                  </a:lnTo>
                  <a:lnTo>
                    <a:pt x="438131" y="1154"/>
                  </a:lnTo>
                  <a:lnTo>
                    <a:pt x="419749" y="0"/>
                  </a:lnTo>
                  <a:close/>
                </a:path>
                <a:path w="1153159" h="304164">
                  <a:moveTo>
                    <a:pt x="505817" y="33481"/>
                  </a:moveTo>
                  <a:lnTo>
                    <a:pt x="419749" y="33481"/>
                  </a:lnTo>
                  <a:lnTo>
                    <a:pt x="432846" y="34329"/>
                  </a:lnTo>
                  <a:lnTo>
                    <a:pt x="445293" y="36873"/>
                  </a:lnTo>
                  <a:lnTo>
                    <a:pt x="487759" y="63824"/>
                  </a:lnTo>
                  <a:lnTo>
                    <a:pt x="508351" y="100977"/>
                  </a:lnTo>
                  <a:lnTo>
                    <a:pt x="515576" y="151822"/>
                  </a:lnTo>
                  <a:lnTo>
                    <a:pt x="514773" y="170268"/>
                  </a:lnTo>
                  <a:lnTo>
                    <a:pt x="502732" y="216621"/>
                  </a:lnTo>
                  <a:lnTo>
                    <a:pt x="478568" y="249012"/>
                  </a:lnTo>
                  <a:lnTo>
                    <a:pt x="432846" y="269315"/>
                  </a:lnTo>
                  <a:lnTo>
                    <a:pt x="419749" y="270163"/>
                  </a:lnTo>
                  <a:lnTo>
                    <a:pt x="505817" y="270163"/>
                  </a:lnTo>
                  <a:lnTo>
                    <a:pt x="533327" y="232640"/>
                  </a:lnTo>
                  <a:lnTo>
                    <a:pt x="545991" y="195406"/>
                  </a:lnTo>
                  <a:lnTo>
                    <a:pt x="550213" y="151822"/>
                  </a:lnTo>
                  <a:lnTo>
                    <a:pt x="549157" y="129236"/>
                  </a:lnTo>
                  <a:lnTo>
                    <a:pt x="540715" y="88827"/>
                  </a:lnTo>
                  <a:lnTo>
                    <a:pt x="513303" y="40842"/>
                  </a:lnTo>
                  <a:lnTo>
                    <a:pt x="505817" y="33481"/>
                  </a:lnTo>
                  <a:close/>
                </a:path>
                <a:path w="1153159" h="304164">
                  <a:moveTo>
                    <a:pt x="653111" y="4040"/>
                  </a:moveTo>
                  <a:lnTo>
                    <a:pt x="610393" y="4040"/>
                  </a:lnTo>
                  <a:lnTo>
                    <a:pt x="610393" y="299604"/>
                  </a:lnTo>
                  <a:lnTo>
                    <a:pt x="643875" y="299604"/>
                  </a:lnTo>
                  <a:lnTo>
                    <a:pt x="643875" y="75045"/>
                  </a:lnTo>
                  <a:lnTo>
                    <a:pt x="682182" y="75045"/>
                  </a:lnTo>
                  <a:lnTo>
                    <a:pt x="653111" y="4040"/>
                  </a:lnTo>
                  <a:close/>
                </a:path>
                <a:path w="1153159" h="304164">
                  <a:moveTo>
                    <a:pt x="682182" y="75045"/>
                  </a:moveTo>
                  <a:lnTo>
                    <a:pt x="646761" y="75045"/>
                  </a:lnTo>
                  <a:lnTo>
                    <a:pt x="739125" y="299604"/>
                  </a:lnTo>
                  <a:lnTo>
                    <a:pt x="771452" y="299604"/>
                  </a:lnTo>
                  <a:lnTo>
                    <a:pt x="792110" y="249381"/>
                  </a:lnTo>
                  <a:lnTo>
                    <a:pt x="753557" y="249381"/>
                  </a:lnTo>
                  <a:lnTo>
                    <a:pt x="682182" y="75045"/>
                  </a:lnTo>
                  <a:close/>
                </a:path>
                <a:path w="1153159" h="304164">
                  <a:moveTo>
                    <a:pt x="900184" y="75045"/>
                  </a:moveTo>
                  <a:lnTo>
                    <a:pt x="866702" y="75045"/>
                  </a:lnTo>
                  <a:lnTo>
                    <a:pt x="866702" y="299604"/>
                  </a:lnTo>
                  <a:lnTo>
                    <a:pt x="900184" y="299604"/>
                  </a:lnTo>
                  <a:lnTo>
                    <a:pt x="900184" y="75045"/>
                  </a:lnTo>
                  <a:close/>
                </a:path>
                <a:path w="1153159" h="304164">
                  <a:moveTo>
                    <a:pt x="900184" y="4040"/>
                  </a:moveTo>
                  <a:lnTo>
                    <a:pt x="857466" y="4040"/>
                  </a:lnTo>
                  <a:lnTo>
                    <a:pt x="757021" y="249381"/>
                  </a:lnTo>
                  <a:lnTo>
                    <a:pt x="792110" y="249381"/>
                  </a:lnTo>
                  <a:lnTo>
                    <a:pt x="863816" y="75045"/>
                  </a:lnTo>
                  <a:lnTo>
                    <a:pt x="900184" y="75045"/>
                  </a:lnTo>
                  <a:lnTo>
                    <a:pt x="900184" y="4040"/>
                  </a:lnTo>
                  <a:close/>
                </a:path>
                <a:path w="1153159" h="304164">
                  <a:moveTo>
                    <a:pt x="1150324" y="4040"/>
                  </a:moveTo>
                  <a:lnTo>
                    <a:pt x="971946" y="4040"/>
                  </a:lnTo>
                  <a:lnTo>
                    <a:pt x="971946" y="299604"/>
                  </a:lnTo>
                  <a:lnTo>
                    <a:pt x="1152633" y="299604"/>
                  </a:lnTo>
                  <a:lnTo>
                    <a:pt x="1152633" y="267854"/>
                  </a:lnTo>
                  <a:lnTo>
                    <a:pt x="1007737" y="267854"/>
                  </a:lnTo>
                  <a:lnTo>
                    <a:pt x="1007737" y="167409"/>
                  </a:lnTo>
                  <a:lnTo>
                    <a:pt x="1141087" y="167409"/>
                  </a:lnTo>
                  <a:lnTo>
                    <a:pt x="1141087" y="135659"/>
                  </a:lnTo>
                  <a:lnTo>
                    <a:pt x="1007737" y="135659"/>
                  </a:lnTo>
                  <a:lnTo>
                    <a:pt x="1007737" y="35790"/>
                  </a:lnTo>
                  <a:lnTo>
                    <a:pt x="1150324" y="35790"/>
                  </a:lnTo>
                  <a:lnTo>
                    <a:pt x="1150324" y="404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/>
          <p:nvPr/>
        </p:nvSpPr>
        <p:spPr>
          <a:xfrm>
            <a:off x="1979227" y="4116730"/>
            <a:ext cx="1336675" cy="276225"/>
          </a:xfrm>
          <a:custGeom>
            <a:avLst/>
            <a:gdLst/>
            <a:ahLst/>
            <a:cxnLst/>
            <a:rect l="l" t="t" r="r" b="b"/>
            <a:pathLst>
              <a:path w="1336675" h="276225">
                <a:moveTo>
                  <a:pt x="126492" y="27736"/>
                </a:moveTo>
                <a:lnTo>
                  <a:pt x="0" y="27736"/>
                </a:lnTo>
                <a:lnTo>
                  <a:pt x="0" y="206044"/>
                </a:lnTo>
                <a:lnTo>
                  <a:pt x="126492" y="206044"/>
                </a:lnTo>
                <a:lnTo>
                  <a:pt x="126492" y="185623"/>
                </a:lnTo>
                <a:lnTo>
                  <a:pt x="24688" y="185623"/>
                </a:lnTo>
                <a:lnTo>
                  <a:pt x="24688" y="48158"/>
                </a:lnTo>
                <a:lnTo>
                  <a:pt x="126492" y="48158"/>
                </a:lnTo>
                <a:lnTo>
                  <a:pt x="126492" y="27736"/>
                </a:lnTo>
                <a:close/>
              </a:path>
              <a:path w="1336675" h="276225">
                <a:moveTo>
                  <a:pt x="126492" y="48158"/>
                </a:moveTo>
                <a:lnTo>
                  <a:pt x="101803" y="48158"/>
                </a:lnTo>
                <a:lnTo>
                  <a:pt x="101803" y="185623"/>
                </a:lnTo>
                <a:lnTo>
                  <a:pt x="126492" y="185623"/>
                </a:lnTo>
                <a:lnTo>
                  <a:pt x="126492" y="48158"/>
                </a:lnTo>
                <a:close/>
              </a:path>
              <a:path w="1336675" h="276225">
                <a:moveTo>
                  <a:pt x="201168" y="304"/>
                </a:moveTo>
                <a:lnTo>
                  <a:pt x="175564" y="304"/>
                </a:lnTo>
                <a:lnTo>
                  <a:pt x="175564" y="275843"/>
                </a:lnTo>
                <a:lnTo>
                  <a:pt x="201168" y="275843"/>
                </a:lnTo>
                <a:lnTo>
                  <a:pt x="201168" y="131673"/>
                </a:lnTo>
                <a:lnTo>
                  <a:pt x="195072" y="131673"/>
                </a:lnTo>
                <a:lnTo>
                  <a:pt x="195072" y="110337"/>
                </a:lnTo>
                <a:lnTo>
                  <a:pt x="201168" y="110337"/>
                </a:lnTo>
                <a:lnTo>
                  <a:pt x="201168" y="304"/>
                </a:lnTo>
                <a:close/>
              </a:path>
              <a:path w="1336675" h="276225">
                <a:moveTo>
                  <a:pt x="201168" y="110337"/>
                </a:moveTo>
                <a:lnTo>
                  <a:pt x="195072" y="110337"/>
                </a:lnTo>
                <a:lnTo>
                  <a:pt x="195072" y="131673"/>
                </a:lnTo>
                <a:lnTo>
                  <a:pt x="201168" y="131673"/>
                </a:lnTo>
                <a:lnTo>
                  <a:pt x="201168" y="110337"/>
                </a:lnTo>
                <a:close/>
              </a:path>
              <a:path w="1336675" h="276225">
                <a:moveTo>
                  <a:pt x="246278" y="110337"/>
                </a:moveTo>
                <a:lnTo>
                  <a:pt x="201168" y="110337"/>
                </a:lnTo>
                <a:lnTo>
                  <a:pt x="201168" y="131673"/>
                </a:lnTo>
                <a:lnTo>
                  <a:pt x="246278" y="131673"/>
                </a:lnTo>
                <a:lnTo>
                  <a:pt x="246278" y="110337"/>
                </a:lnTo>
                <a:close/>
              </a:path>
              <a:path w="1336675" h="276225">
                <a:moveTo>
                  <a:pt x="494971" y="0"/>
                </a:moveTo>
                <a:lnTo>
                  <a:pt x="469673" y="0"/>
                </a:lnTo>
                <a:lnTo>
                  <a:pt x="469673" y="276148"/>
                </a:lnTo>
                <a:lnTo>
                  <a:pt x="494971" y="276148"/>
                </a:lnTo>
                <a:lnTo>
                  <a:pt x="494971" y="0"/>
                </a:lnTo>
                <a:close/>
              </a:path>
              <a:path w="1336675" h="276225">
                <a:moveTo>
                  <a:pt x="349581" y="21335"/>
                </a:moveTo>
                <a:lnTo>
                  <a:pt x="321573" y="28108"/>
                </a:lnTo>
                <a:lnTo>
                  <a:pt x="299480" y="47396"/>
                </a:lnTo>
                <a:lnTo>
                  <a:pt x="284988" y="77657"/>
                </a:lnTo>
                <a:lnTo>
                  <a:pt x="279782" y="117347"/>
                </a:lnTo>
                <a:lnTo>
                  <a:pt x="284988" y="157214"/>
                </a:lnTo>
                <a:lnTo>
                  <a:pt x="299480" y="187566"/>
                </a:lnTo>
                <a:lnTo>
                  <a:pt x="321573" y="206887"/>
                </a:lnTo>
                <a:lnTo>
                  <a:pt x="349581" y="213664"/>
                </a:lnTo>
                <a:lnTo>
                  <a:pt x="377766" y="206887"/>
                </a:lnTo>
                <a:lnTo>
                  <a:pt x="395531" y="191414"/>
                </a:lnTo>
                <a:lnTo>
                  <a:pt x="349581" y="191414"/>
                </a:lnTo>
                <a:lnTo>
                  <a:pt x="331122" y="186142"/>
                </a:lnTo>
                <a:lnTo>
                  <a:pt x="316663" y="171183"/>
                </a:lnTo>
                <a:lnTo>
                  <a:pt x="307233" y="147823"/>
                </a:lnTo>
                <a:lnTo>
                  <a:pt x="303861" y="117347"/>
                </a:lnTo>
                <a:lnTo>
                  <a:pt x="307233" y="87144"/>
                </a:lnTo>
                <a:lnTo>
                  <a:pt x="316663" y="64084"/>
                </a:lnTo>
                <a:lnTo>
                  <a:pt x="331122" y="49368"/>
                </a:lnTo>
                <a:lnTo>
                  <a:pt x="349581" y="44195"/>
                </a:lnTo>
                <a:lnTo>
                  <a:pt x="396269" y="44195"/>
                </a:lnTo>
                <a:lnTo>
                  <a:pt x="377766" y="28108"/>
                </a:lnTo>
                <a:lnTo>
                  <a:pt x="349581" y="21335"/>
                </a:lnTo>
                <a:close/>
              </a:path>
              <a:path w="1336675" h="276225">
                <a:moveTo>
                  <a:pt x="396269" y="44195"/>
                </a:moveTo>
                <a:lnTo>
                  <a:pt x="349581" y="44195"/>
                </a:lnTo>
                <a:lnTo>
                  <a:pt x="368169" y="49368"/>
                </a:lnTo>
                <a:lnTo>
                  <a:pt x="382614" y="64084"/>
                </a:lnTo>
                <a:lnTo>
                  <a:pt x="391972" y="87144"/>
                </a:lnTo>
                <a:lnTo>
                  <a:pt x="395301" y="117347"/>
                </a:lnTo>
                <a:lnTo>
                  <a:pt x="391972" y="147823"/>
                </a:lnTo>
                <a:lnTo>
                  <a:pt x="382614" y="171183"/>
                </a:lnTo>
                <a:lnTo>
                  <a:pt x="368169" y="186142"/>
                </a:lnTo>
                <a:lnTo>
                  <a:pt x="349581" y="191414"/>
                </a:lnTo>
                <a:lnTo>
                  <a:pt x="395531" y="191414"/>
                </a:lnTo>
                <a:lnTo>
                  <a:pt x="399950" y="187566"/>
                </a:lnTo>
                <a:lnTo>
                  <a:pt x="414475" y="157214"/>
                </a:lnTo>
                <a:lnTo>
                  <a:pt x="419685" y="117347"/>
                </a:lnTo>
                <a:lnTo>
                  <a:pt x="414475" y="77657"/>
                </a:lnTo>
                <a:lnTo>
                  <a:pt x="399950" y="47396"/>
                </a:lnTo>
                <a:lnTo>
                  <a:pt x="396269" y="44195"/>
                </a:lnTo>
                <a:close/>
              </a:path>
              <a:path w="1336675" h="276225">
                <a:moveTo>
                  <a:pt x="785421" y="304"/>
                </a:moveTo>
                <a:lnTo>
                  <a:pt x="761037" y="304"/>
                </a:lnTo>
                <a:lnTo>
                  <a:pt x="761037" y="275843"/>
                </a:lnTo>
                <a:lnTo>
                  <a:pt x="785421" y="275843"/>
                </a:lnTo>
                <a:lnTo>
                  <a:pt x="785421" y="304"/>
                </a:lnTo>
                <a:close/>
              </a:path>
              <a:path w="1336675" h="276225">
                <a:moveTo>
                  <a:pt x="731777" y="7010"/>
                </a:moveTo>
                <a:lnTo>
                  <a:pt x="707698" y="7010"/>
                </a:lnTo>
                <a:lnTo>
                  <a:pt x="707698" y="261518"/>
                </a:lnTo>
                <a:lnTo>
                  <a:pt x="731777" y="261518"/>
                </a:lnTo>
                <a:lnTo>
                  <a:pt x="731777" y="127406"/>
                </a:lnTo>
                <a:lnTo>
                  <a:pt x="715927" y="127406"/>
                </a:lnTo>
                <a:lnTo>
                  <a:pt x="715927" y="105155"/>
                </a:lnTo>
                <a:lnTo>
                  <a:pt x="731777" y="105155"/>
                </a:lnTo>
                <a:lnTo>
                  <a:pt x="731777" y="7010"/>
                </a:lnTo>
                <a:close/>
              </a:path>
              <a:path w="1336675" h="276225">
                <a:moveTo>
                  <a:pt x="575109" y="186589"/>
                </a:moveTo>
                <a:lnTo>
                  <a:pt x="547068" y="186842"/>
                </a:lnTo>
                <a:lnTo>
                  <a:pt x="550116" y="208178"/>
                </a:lnTo>
                <a:lnTo>
                  <a:pt x="580229" y="207859"/>
                </a:lnTo>
                <a:lnTo>
                  <a:pt x="615229" y="206540"/>
                </a:lnTo>
                <a:lnTo>
                  <a:pt x="651657" y="203677"/>
                </a:lnTo>
                <a:lnTo>
                  <a:pt x="686057" y="198729"/>
                </a:lnTo>
                <a:lnTo>
                  <a:pt x="685457" y="192633"/>
                </a:lnTo>
                <a:lnTo>
                  <a:pt x="575109" y="192633"/>
                </a:lnTo>
                <a:lnTo>
                  <a:pt x="575109" y="186589"/>
                </a:lnTo>
                <a:close/>
              </a:path>
              <a:path w="1336675" h="276225">
                <a:moveTo>
                  <a:pt x="598274" y="185977"/>
                </a:moveTo>
                <a:lnTo>
                  <a:pt x="577672" y="186566"/>
                </a:lnTo>
                <a:lnTo>
                  <a:pt x="575109" y="186589"/>
                </a:lnTo>
                <a:lnTo>
                  <a:pt x="575109" y="192633"/>
                </a:lnTo>
                <a:lnTo>
                  <a:pt x="598274" y="192633"/>
                </a:lnTo>
                <a:lnTo>
                  <a:pt x="598274" y="185977"/>
                </a:lnTo>
                <a:close/>
              </a:path>
              <a:path w="1336675" h="276225">
                <a:moveTo>
                  <a:pt x="632412" y="184487"/>
                </a:moveTo>
                <a:lnTo>
                  <a:pt x="613362" y="185546"/>
                </a:lnTo>
                <a:lnTo>
                  <a:pt x="598274" y="185977"/>
                </a:lnTo>
                <a:lnTo>
                  <a:pt x="598274" y="192633"/>
                </a:lnTo>
                <a:lnTo>
                  <a:pt x="632412" y="192633"/>
                </a:lnTo>
                <a:lnTo>
                  <a:pt x="632412" y="184487"/>
                </a:lnTo>
                <a:close/>
              </a:path>
              <a:path w="1336675" h="276225">
                <a:moveTo>
                  <a:pt x="655577" y="182967"/>
                </a:moveTo>
                <a:lnTo>
                  <a:pt x="650195" y="183499"/>
                </a:lnTo>
                <a:lnTo>
                  <a:pt x="632412" y="184487"/>
                </a:lnTo>
                <a:lnTo>
                  <a:pt x="632412" y="192633"/>
                </a:lnTo>
                <a:lnTo>
                  <a:pt x="655577" y="192633"/>
                </a:lnTo>
                <a:lnTo>
                  <a:pt x="655577" y="182967"/>
                </a:lnTo>
                <a:close/>
              </a:path>
              <a:path w="1336675" h="276225">
                <a:moveTo>
                  <a:pt x="684228" y="180136"/>
                </a:moveTo>
                <a:lnTo>
                  <a:pt x="655577" y="182967"/>
                </a:lnTo>
                <a:lnTo>
                  <a:pt x="655577" y="192633"/>
                </a:lnTo>
                <a:lnTo>
                  <a:pt x="685457" y="192633"/>
                </a:lnTo>
                <a:lnTo>
                  <a:pt x="684228" y="180136"/>
                </a:lnTo>
                <a:close/>
              </a:path>
              <a:path w="1336675" h="276225">
                <a:moveTo>
                  <a:pt x="598274" y="48463"/>
                </a:moveTo>
                <a:lnTo>
                  <a:pt x="575109" y="48463"/>
                </a:lnTo>
                <a:lnTo>
                  <a:pt x="575109" y="186589"/>
                </a:lnTo>
                <a:lnTo>
                  <a:pt x="577672" y="186566"/>
                </a:lnTo>
                <a:lnTo>
                  <a:pt x="598274" y="185977"/>
                </a:lnTo>
                <a:lnTo>
                  <a:pt x="598274" y="48463"/>
                </a:lnTo>
                <a:close/>
              </a:path>
              <a:path w="1336675" h="276225">
                <a:moveTo>
                  <a:pt x="655577" y="48463"/>
                </a:moveTo>
                <a:lnTo>
                  <a:pt x="632412" y="48463"/>
                </a:lnTo>
                <a:lnTo>
                  <a:pt x="632412" y="184487"/>
                </a:lnTo>
                <a:lnTo>
                  <a:pt x="650195" y="183499"/>
                </a:lnTo>
                <a:lnTo>
                  <a:pt x="655577" y="182967"/>
                </a:lnTo>
                <a:lnTo>
                  <a:pt x="655577" y="48463"/>
                </a:lnTo>
                <a:close/>
              </a:path>
              <a:path w="1336675" h="276225">
                <a:moveTo>
                  <a:pt x="707698" y="105155"/>
                </a:moveTo>
                <a:lnTo>
                  <a:pt x="670207" y="105155"/>
                </a:lnTo>
                <a:lnTo>
                  <a:pt x="670207" y="127406"/>
                </a:lnTo>
                <a:lnTo>
                  <a:pt x="707698" y="127406"/>
                </a:lnTo>
                <a:lnTo>
                  <a:pt x="707698" y="105155"/>
                </a:lnTo>
                <a:close/>
              </a:path>
              <a:path w="1336675" h="276225">
                <a:moveTo>
                  <a:pt x="731777" y="105155"/>
                </a:moveTo>
                <a:lnTo>
                  <a:pt x="715927" y="105155"/>
                </a:lnTo>
                <a:lnTo>
                  <a:pt x="715927" y="127406"/>
                </a:lnTo>
                <a:lnTo>
                  <a:pt x="731777" y="127406"/>
                </a:lnTo>
                <a:lnTo>
                  <a:pt x="731777" y="105155"/>
                </a:lnTo>
                <a:close/>
              </a:path>
              <a:path w="1336675" h="276225">
                <a:moveTo>
                  <a:pt x="678437" y="35051"/>
                </a:moveTo>
                <a:lnTo>
                  <a:pt x="552554" y="35051"/>
                </a:lnTo>
                <a:lnTo>
                  <a:pt x="552554" y="55778"/>
                </a:lnTo>
                <a:lnTo>
                  <a:pt x="575109" y="55778"/>
                </a:lnTo>
                <a:lnTo>
                  <a:pt x="575109" y="48463"/>
                </a:lnTo>
                <a:lnTo>
                  <a:pt x="678437" y="48463"/>
                </a:lnTo>
                <a:lnTo>
                  <a:pt x="678437" y="35051"/>
                </a:lnTo>
                <a:close/>
              </a:path>
              <a:path w="1336675" h="276225">
                <a:moveTo>
                  <a:pt x="632412" y="48463"/>
                </a:moveTo>
                <a:lnTo>
                  <a:pt x="598274" y="48463"/>
                </a:lnTo>
                <a:lnTo>
                  <a:pt x="598274" y="55778"/>
                </a:lnTo>
                <a:lnTo>
                  <a:pt x="632412" y="55778"/>
                </a:lnTo>
                <a:lnTo>
                  <a:pt x="632412" y="48463"/>
                </a:lnTo>
                <a:close/>
              </a:path>
              <a:path w="1336675" h="276225">
                <a:moveTo>
                  <a:pt x="678437" y="48463"/>
                </a:moveTo>
                <a:lnTo>
                  <a:pt x="655577" y="48463"/>
                </a:lnTo>
                <a:lnTo>
                  <a:pt x="655577" y="55778"/>
                </a:lnTo>
                <a:lnTo>
                  <a:pt x="678437" y="55778"/>
                </a:lnTo>
                <a:lnTo>
                  <a:pt x="678437" y="48463"/>
                </a:lnTo>
                <a:close/>
              </a:path>
              <a:path w="1336675" h="276225">
                <a:moveTo>
                  <a:pt x="1055755" y="0"/>
                </a:moveTo>
                <a:lnTo>
                  <a:pt x="1030457" y="0"/>
                </a:lnTo>
                <a:lnTo>
                  <a:pt x="1030457" y="276148"/>
                </a:lnTo>
                <a:lnTo>
                  <a:pt x="1055755" y="276148"/>
                </a:lnTo>
                <a:lnTo>
                  <a:pt x="1055755" y="0"/>
                </a:lnTo>
                <a:close/>
              </a:path>
              <a:path w="1336675" h="276225">
                <a:moveTo>
                  <a:pt x="910366" y="21335"/>
                </a:moveTo>
                <a:lnTo>
                  <a:pt x="882357" y="28108"/>
                </a:lnTo>
                <a:lnTo>
                  <a:pt x="860264" y="47396"/>
                </a:lnTo>
                <a:lnTo>
                  <a:pt x="845772" y="77657"/>
                </a:lnTo>
                <a:lnTo>
                  <a:pt x="840566" y="117347"/>
                </a:lnTo>
                <a:lnTo>
                  <a:pt x="845772" y="157214"/>
                </a:lnTo>
                <a:lnTo>
                  <a:pt x="860264" y="187566"/>
                </a:lnTo>
                <a:lnTo>
                  <a:pt x="882357" y="206887"/>
                </a:lnTo>
                <a:lnTo>
                  <a:pt x="910366" y="213664"/>
                </a:lnTo>
                <a:lnTo>
                  <a:pt x="938550" y="206887"/>
                </a:lnTo>
                <a:lnTo>
                  <a:pt x="956316" y="191414"/>
                </a:lnTo>
                <a:lnTo>
                  <a:pt x="910366" y="191414"/>
                </a:lnTo>
                <a:lnTo>
                  <a:pt x="891906" y="186142"/>
                </a:lnTo>
                <a:lnTo>
                  <a:pt x="877447" y="171183"/>
                </a:lnTo>
                <a:lnTo>
                  <a:pt x="868018" y="147823"/>
                </a:lnTo>
                <a:lnTo>
                  <a:pt x="864646" y="117347"/>
                </a:lnTo>
                <a:lnTo>
                  <a:pt x="868018" y="87144"/>
                </a:lnTo>
                <a:lnTo>
                  <a:pt x="877447" y="64084"/>
                </a:lnTo>
                <a:lnTo>
                  <a:pt x="891906" y="49368"/>
                </a:lnTo>
                <a:lnTo>
                  <a:pt x="910366" y="44195"/>
                </a:lnTo>
                <a:lnTo>
                  <a:pt x="957053" y="44195"/>
                </a:lnTo>
                <a:lnTo>
                  <a:pt x="938550" y="28108"/>
                </a:lnTo>
                <a:lnTo>
                  <a:pt x="910366" y="21335"/>
                </a:lnTo>
                <a:close/>
              </a:path>
              <a:path w="1336675" h="276225">
                <a:moveTo>
                  <a:pt x="957053" y="44195"/>
                </a:moveTo>
                <a:lnTo>
                  <a:pt x="910366" y="44195"/>
                </a:lnTo>
                <a:lnTo>
                  <a:pt x="928954" y="49368"/>
                </a:lnTo>
                <a:lnTo>
                  <a:pt x="943398" y="64084"/>
                </a:lnTo>
                <a:lnTo>
                  <a:pt x="952757" y="87144"/>
                </a:lnTo>
                <a:lnTo>
                  <a:pt x="956086" y="117347"/>
                </a:lnTo>
                <a:lnTo>
                  <a:pt x="952757" y="147823"/>
                </a:lnTo>
                <a:lnTo>
                  <a:pt x="943398" y="171183"/>
                </a:lnTo>
                <a:lnTo>
                  <a:pt x="928954" y="186142"/>
                </a:lnTo>
                <a:lnTo>
                  <a:pt x="910366" y="191414"/>
                </a:lnTo>
                <a:lnTo>
                  <a:pt x="956316" y="191414"/>
                </a:lnTo>
                <a:lnTo>
                  <a:pt x="960734" y="187566"/>
                </a:lnTo>
                <a:lnTo>
                  <a:pt x="975260" y="157214"/>
                </a:lnTo>
                <a:lnTo>
                  <a:pt x="980470" y="117347"/>
                </a:lnTo>
                <a:lnTo>
                  <a:pt x="975260" y="77657"/>
                </a:lnTo>
                <a:lnTo>
                  <a:pt x="960734" y="47396"/>
                </a:lnTo>
                <a:lnTo>
                  <a:pt x="957053" y="44195"/>
                </a:lnTo>
                <a:close/>
              </a:path>
              <a:path w="1336675" h="276225">
                <a:moveTo>
                  <a:pt x="1188624" y="39623"/>
                </a:moveTo>
                <a:lnTo>
                  <a:pt x="1183747" y="39623"/>
                </a:lnTo>
                <a:lnTo>
                  <a:pt x="1183747" y="84429"/>
                </a:lnTo>
                <a:lnTo>
                  <a:pt x="1177932" y="120310"/>
                </a:lnTo>
                <a:lnTo>
                  <a:pt x="1162145" y="154304"/>
                </a:lnTo>
                <a:lnTo>
                  <a:pt x="1138870" y="182927"/>
                </a:lnTo>
                <a:lnTo>
                  <a:pt x="1110595" y="202691"/>
                </a:lnTo>
                <a:lnTo>
                  <a:pt x="1125226" y="222808"/>
                </a:lnTo>
                <a:lnTo>
                  <a:pt x="1156077" y="200244"/>
                </a:lnTo>
                <a:lnTo>
                  <a:pt x="1181157" y="167335"/>
                </a:lnTo>
                <a:lnTo>
                  <a:pt x="1196760" y="130509"/>
                </a:lnTo>
                <a:lnTo>
                  <a:pt x="1194844" y="126263"/>
                </a:lnTo>
                <a:lnTo>
                  <a:pt x="1188624" y="84429"/>
                </a:lnTo>
                <a:lnTo>
                  <a:pt x="1188624" y="39623"/>
                </a:lnTo>
                <a:close/>
              </a:path>
              <a:path w="1336675" h="276225">
                <a:moveTo>
                  <a:pt x="1209046" y="39623"/>
                </a:moveTo>
                <a:lnTo>
                  <a:pt x="1204169" y="39623"/>
                </a:lnTo>
                <a:lnTo>
                  <a:pt x="1204169" y="84429"/>
                </a:lnTo>
                <a:lnTo>
                  <a:pt x="1198006" y="127568"/>
                </a:lnTo>
                <a:lnTo>
                  <a:pt x="1196760" y="130509"/>
                </a:lnTo>
                <a:lnTo>
                  <a:pt x="1211865" y="163982"/>
                </a:lnTo>
                <a:lnTo>
                  <a:pt x="1237230" y="194843"/>
                </a:lnTo>
                <a:lnTo>
                  <a:pt x="1268482" y="216103"/>
                </a:lnTo>
                <a:lnTo>
                  <a:pt x="1282807" y="195986"/>
                </a:lnTo>
                <a:lnTo>
                  <a:pt x="1254180" y="177784"/>
                </a:lnTo>
                <a:lnTo>
                  <a:pt x="1230725" y="151180"/>
                </a:lnTo>
                <a:lnTo>
                  <a:pt x="1214870" y="119091"/>
                </a:lnTo>
                <a:lnTo>
                  <a:pt x="1209046" y="84429"/>
                </a:lnTo>
                <a:lnTo>
                  <a:pt x="1209046" y="39623"/>
                </a:lnTo>
                <a:close/>
              </a:path>
              <a:path w="1336675" h="276225">
                <a:moveTo>
                  <a:pt x="1204169" y="39623"/>
                </a:moveTo>
                <a:lnTo>
                  <a:pt x="1188624" y="39623"/>
                </a:lnTo>
                <a:lnTo>
                  <a:pt x="1188624" y="84429"/>
                </a:lnTo>
                <a:lnTo>
                  <a:pt x="1194844" y="126263"/>
                </a:lnTo>
                <a:lnTo>
                  <a:pt x="1196760" y="130509"/>
                </a:lnTo>
                <a:lnTo>
                  <a:pt x="1198006" y="127568"/>
                </a:lnTo>
                <a:lnTo>
                  <a:pt x="1204169" y="84429"/>
                </a:lnTo>
                <a:lnTo>
                  <a:pt x="1204169" y="39623"/>
                </a:lnTo>
                <a:close/>
              </a:path>
              <a:path w="1336675" h="276225">
                <a:moveTo>
                  <a:pt x="1273663" y="28346"/>
                </a:moveTo>
                <a:lnTo>
                  <a:pt x="1119740" y="28346"/>
                </a:lnTo>
                <a:lnTo>
                  <a:pt x="1119740" y="49682"/>
                </a:lnTo>
                <a:lnTo>
                  <a:pt x="1183747" y="49682"/>
                </a:lnTo>
                <a:lnTo>
                  <a:pt x="1183747" y="39623"/>
                </a:lnTo>
                <a:lnTo>
                  <a:pt x="1273663" y="39623"/>
                </a:lnTo>
                <a:lnTo>
                  <a:pt x="1273663" y="28346"/>
                </a:lnTo>
                <a:close/>
              </a:path>
              <a:path w="1336675" h="276225">
                <a:moveTo>
                  <a:pt x="1273663" y="39623"/>
                </a:moveTo>
                <a:lnTo>
                  <a:pt x="1209046" y="39623"/>
                </a:lnTo>
                <a:lnTo>
                  <a:pt x="1209046" y="49682"/>
                </a:lnTo>
                <a:lnTo>
                  <a:pt x="1273663" y="49682"/>
                </a:lnTo>
                <a:lnTo>
                  <a:pt x="1273663" y="39623"/>
                </a:lnTo>
                <a:close/>
              </a:path>
              <a:path w="1336675" h="276225">
                <a:moveTo>
                  <a:pt x="1336148" y="304"/>
                </a:moveTo>
                <a:lnTo>
                  <a:pt x="1310849" y="304"/>
                </a:lnTo>
                <a:lnTo>
                  <a:pt x="1310849" y="275843"/>
                </a:lnTo>
                <a:lnTo>
                  <a:pt x="1336148" y="275843"/>
                </a:lnTo>
                <a:lnTo>
                  <a:pt x="1336148" y="3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1" name="object 11"/>
          <p:cNvGrpSpPr/>
          <p:nvPr/>
        </p:nvGrpSpPr>
        <p:grpSpPr>
          <a:xfrm>
            <a:off x="9232900" y="3683000"/>
            <a:ext cx="2133600" cy="1168400"/>
            <a:chOff x="9232900" y="3683000"/>
            <a:chExt cx="2133600" cy="1168400"/>
          </a:xfrm>
        </p:grpSpPr>
        <p:sp>
          <p:nvSpPr>
            <p:cNvPr id="12" name="object 12"/>
            <p:cNvSpPr/>
            <p:nvPr/>
          </p:nvSpPr>
          <p:spPr>
            <a:xfrm>
              <a:off x="9232900" y="3683000"/>
              <a:ext cx="2133600" cy="1168400"/>
            </a:xfrm>
            <a:custGeom>
              <a:avLst/>
              <a:gdLst/>
              <a:ahLst/>
              <a:cxnLst/>
              <a:rect l="l" t="t" r="r" b="b"/>
              <a:pathLst>
                <a:path w="2133600" h="1168400">
                  <a:moveTo>
                    <a:pt x="584200" y="0"/>
                  </a:moveTo>
                  <a:lnTo>
                    <a:pt x="536286" y="1936"/>
                  </a:lnTo>
                  <a:lnTo>
                    <a:pt x="489439" y="7646"/>
                  </a:lnTo>
                  <a:lnTo>
                    <a:pt x="443810" y="16978"/>
                  </a:lnTo>
                  <a:lnTo>
                    <a:pt x="399547" y="29782"/>
                  </a:lnTo>
                  <a:lnTo>
                    <a:pt x="356803" y="45909"/>
                  </a:lnTo>
                  <a:lnTo>
                    <a:pt x="315726" y="65207"/>
                  </a:lnTo>
                  <a:lnTo>
                    <a:pt x="276468" y="87526"/>
                  </a:lnTo>
                  <a:lnTo>
                    <a:pt x="239179" y="112716"/>
                  </a:lnTo>
                  <a:lnTo>
                    <a:pt x="204008" y="140627"/>
                  </a:lnTo>
                  <a:lnTo>
                    <a:pt x="171108" y="171108"/>
                  </a:lnTo>
                  <a:lnTo>
                    <a:pt x="140627" y="204008"/>
                  </a:lnTo>
                  <a:lnTo>
                    <a:pt x="112716" y="239179"/>
                  </a:lnTo>
                  <a:lnTo>
                    <a:pt x="87526" y="276468"/>
                  </a:lnTo>
                  <a:lnTo>
                    <a:pt x="65207" y="315726"/>
                  </a:lnTo>
                  <a:lnTo>
                    <a:pt x="45909" y="356803"/>
                  </a:lnTo>
                  <a:lnTo>
                    <a:pt x="29782" y="399547"/>
                  </a:lnTo>
                  <a:lnTo>
                    <a:pt x="16978" y="443810"/>
                  </a:lnTo>
                  <a:lnTo>
                    <a:pt x="7646" y="489439"/>
                  </a:lnTo>
                  <a:lnTo>
                    <a:pt x="1936" y="536286"/>
                  </a:lnTo>
                  <a:lnTo>
                    <a:pt x="0" y="584200"/>
                  </a:lnTo>
                  <a:lnTo>
                    <a:pt x="1936" y="632113"/>
                  </a:lnTo>
                  <a:lnTo>
                    <a:pt x="7646" y="678960"/>
                  </a:lnTo>
                  <a:lnTo>
                    <a:pt x="16978" y="724589"/>
                  </a:lnTo>
                  <a:lnTo>
                    <a:pt x="29782" y="768852"/>
                  </a:lnTo>
                  <a:lnTo>
                    <a:pt x="45909" y="811596"/>
                  </a:lnTo>
                  <a:lnTo>
                    <a:pt x="65207" y="852673"/>
                  </a:lnTo>
                  <a:lnTo>
                    <a:pt x="87526" y="891931"/>
                  </a:lnTo>
                  <a:lnTo>
                    <a:pt x="112716" y="929220"/>
                  </a:lnTo>
                  <a:lnTo>
                    <a:pt x="140627" y="964391"/>
                  </a:lnTo>
                  <a:lnTo>
                    <a:pt x="171108" y="997291"/>
                  </a:lnTo>
                  <a:lnTo>
                    <a:pt x="204008" y="1027772"/>
                  </a:lnTo>
                  <a:lnTo>
                    <a:pt x="239179" y="1055683"/>
                  </a:lnTo>
                  <a:lnTo>
                    <a:pt x="276468" y="1080873"/>
                  </a:lnTo>
                  <a:lnTo>
                    <a:pt x="315726" y="1103192"/>
                  </a:lnTo>
                  <a:lnTo>
                    <a:pt x="356803" y="1122490"/>
                  </a:lnTo>
                  <a:lnTo>
                    <a:pt x="399547" y="1138617"/>
                  </a:lnTo>
                  <a:lnTo>
                    <a:pt x="443810" y="1151421"/>
                  </a:lnTo>
                  <a:lnTo>
                    <a:pt x="489439" y="1160753"/>
                  </a:lnTo>
                  <a:lnTo>
                    <a:pt x="536286" y="1166463"/>
                  </a:lnTo>
                  <a:lnTo>
                    <a:pt x="584200" y="1168400"/>
                  </a:lnTo>
                  <a:lnTo>
                    <a:pt x="584200" y="1155700"/>
                  </a:lnTo>
                  <a:lnTo>
                    <a:pt x="537328" y="1153805"/>
                  </a:lnTo>
                  <a:lnTo>
                    <a:pt x="491499" y="1148220"/>
                  </a:lnTo>
                  <a:lnTo>
                    <a:pt x="446861" y="1139090"/>
                  </a:lnTo>
                  <a:lnTo>
                    <a:pt x="403561" y="1126564"/>
                  </a:lnTo>
                  <a:lnTo>
                    <a:pt x="361746" y="1110788"/>
                  </a:lnTo>
                  <a:lnTo>
                    <a:pt x="321562" y="1091910"/>
                  </a:lnTo>
                  <a:lnTo>
                    <a:pt x="283158" y="1070076"/>
                  </a:lnTo>
                  <a:lnTo>
                    <a:pt x="246679" y="1045433"/>
                  </a:lnTo>
                  <a:lnTo>
                    <a:pt x="212273" y="1018129"/>
                  </a:lnTo>
                  <a:lnTo>
                    <a:pt x="180088" y="988311"/>
                  </a:lnTo>
                  <a:lnTo>
                    <a:pt x="150270" y="956126"/>
                  </a:lnTo>
                  <a:lnTo>
                    <a:pt x="122966" y="921720"/>
                  </a:lnTo>
                  <a:lnTo>
                    <a:pt x="98323" y="885241"/>
                  </a:lnTo>
                  <a:lnTo>
                    <a:pt x="76489" y="846837"/>
                  </a:lnTo>
                  <a:lnTo>
                    <a:pt x="57611" y="806653"/>
                  </a:lnTo>
                  <a:lnTo>
                    <a:pt x="41835" y="764838"/>
                  </a:lnTo>
                  <a:lnTo>
                    <a:pt x="29309" y="721538"/>
                  </a:lnTo>
                  <a:lnTo>
                    <a:pt x="20179" y="676900"/>
                  </a:lnTo>
                  <a:lnTo>
                    <a:pt x="14594" y="631071"/>
                  </a:lnTo>
                  <a:lnTo>
                    <a:pt x="12700" y="584200"/>
                  </a:lnTo>
                  <a:lnTo>
                    <a:pt x="14594" y="537328"/>
                  </a:lnTo>
                  <a:lnTo>
                    <a:pt x="20179" y="491499"/>
                  </a:lnTo>
                  <a:lnTo>
                    <a:pt x="29309" y="446861"/>
                  </a:lnTo>
                  <a:lnTo>
                    <a:pt x="41835" y="403561"/>
                  </a:lnTo>
                  <a:lnTo>
                    <a:pt x="57611" y="361746"/>
                  </a:lnTo>
                  <a:lnTo>
                    <a:pt x="76489" y="321562"/>
                  </a:lnTo>
                  <a:lnTo>
                    <a:pt x="98323" y="283158"/>
                  </a:lnTo>
                  <a:lnTo>
                    <a:pt x="122966" y="246679"/>
                  </a:lnTo>
                  <a:lnTo>
                    <a:pt x="150270" y="212273"/>
                  </a:lnTo>
                  <a:lnTo>
                    <a:pt x="180088" y="180088"/>
                  </a:lnTo>
                  <a:lnTo>
                    <a:pt x="212273" y="150270"/>
                  </a:lnTo>
                  <a:lnTo>
                    <a:pt x="246679" y="122966"/>
                  </a:lnTo>
                  <a:lnTo>
                    <a:pt x="283158" y="98323"/>
                  </a:lnTo>
                  <a:lnTo>
                    <a:pt x="321562" y="76489"/>
                  </a:lnTo>
                  <a:lnTo>
                    <a:pt x="361746" y="57611"/>
                  </a:lnTo>
                  <a:lnTo>
                    <a:pt x="403561" y="41835"/>
                  </a:lnTo>
                  <a:lnTo>
                    <a:pt x="446861" y="29309"/>
                  </a:lnTo>
                  <a:lnTo>
                    <a:pt x="491499" y="20179"/>
                  </a:lnTo>
                  <a:lnTo>
                    <a:pt x="537328" y="14594"/>
                  </a:lnTo>
                  <a:lnTo>
                    <a:pt x="584200" y="12700"/>
                  </a:lnTo>
                  <a:lnTo>
                    <a:pt x="584200" y="0"/>
                  </a:lnTo>
                  <a:close/>
                </a:path>
                <a:path w="2133600" h="1168400">
                  <a:moveTo>
                    <a:pt x="1549400" y="1155700"/>
                  </a:moveTo>
                  <a:lnTo>
                    <a:pt x="584200" y="1155700"/>
                  </a:lnTo>
                  <a:lnTo>
                    <a:pt x="584200" y="1168400"/>
                  </a:lnTo>
                  <a:lnTo>
                    <a:pt x="1549400" y="1168400"/>
                  </a:lnTo>
                  <a:lnTo>
                    <a:pt x="1549400" y="1155700"/>
                  </a:lnTo>
                  <a:close/>
                </a:path>
                <a:path w="2133600" h="1168400">
                  <a:moveTo>
                    <a:pt x="1549399" y="0"/>
                  </a:moveTo>
                  <a:lnTo>
                    <a:pt x="1549399" y="12700"/>
                  </a:lnTo>
                  <a:lnTo>
                    <a:pt x="1596271" y="14594"/>
                  </a:lnTo>
                  <a:lnTo>
                    <a:pt x="1642100" y="20179"/>
                  </a:lnTo>
                  <a:lnTo>
                    <a:pt x="1686738" y="29309"/>
                  </a:lnTo>
                  <a:lnTo>
                    <a:pt x="1730038" y="41835"/>
                  </a:lnTo>
                  <a:lnTo>
                    <a:pt x="1771853" y="57611"/>
                  </a:lnTo>
                  <a:lnTo>
                    <a:pt x="1812037" y="76489"/>
                  </a:lnTo>
                  <a:lnTo>
                    <a:pt x="1850441" y="98323"/>
                  </a:lnTo>
                  <a:lnTo>
                    <a:pt x="1886920" y="122966"/>
                  </a:lnTo>
                  <a:lnTo>
                    <a:pt x="1921326" y="150270"/>
                  </a:lnTo>
                  <a:lnTo>
                    <a:pt x="1953511" y="180088"/>
                  </a:lnTo>
                  <a:lnTo>
                    <a:pt x="1983329" y="212273"/>
                  </a:lnTo>
                  <a:lnTo>
                    <a:pt x="2010633" y="246679"/>
                  </a:lnTo>
                  <a:lnTo>
                    <a:pt x="2035276" y="283158"/>
                  </a:lnTo>
                  <a:lnTo>
                    <a:pt x="2057110" y="321562"/>
                  </a:lnTo>
                  <a:lnTo>
                    <a:pt x="2075988" y="361746"/>
                  </a:lnTo>
                  <a:lnTo>
                    <a:pt x="2091764" y="403561"/>
                  </a:lnTo>
                  <a:lnTo>
                    <a:pt x="2104290" y="446861"/>
                  </a:lnTo>
                  <a:lnTo>
                    <a:pt x="2113420" y="491499"/>
                  </a:lnTo>
                  <a:lnTo>
                    <a:pt x="2119005" y="537328"/>
                  </a:lnTo>
                  <a:lnTo>
                    <a:pt x="2120900" y="584200"/>
                  </a:lnTo>
                  <a:lnTo>
                    <a:pt x="2119005" y="631071"/>
                  </a:lnTo>
                  <a:lnTo>
                    <a:pt x="2113420" y="676900"/>
                  </a:lnTo>
                  <a:lnTo>
                    <a:pt x="2104290" y="721538"/>
                  </a:lnTo>
                  <a:lnTo>
                    <a:pt x="2091764" y="764838"/>
                  </a:lnTo>
                  <a:lnTo>
                    <a:pt x="2075988" y="806653"/>
                  </a:lnTo>
                  <a:lnTo>
                    <a:pt x="2057110" y="846837"/>
                  </a:lnTo>
                  <a:lnTo>
                    <a:pt x="2035276" y="885241"/>
                  </a:lnTo>
                  <a:lnTo>
                    <a:pt x="2010633" y="921720"/>
                  </a:lnTo>
                  <a:lnTo>
                    <a:pt x="1983329" y="956126"/>
                  </a:lnTo>
                  <a:lnTo>
                    <a:pt x="1953511" y="988311"/>
                  </a:lnTo>
                  <a:lnTo>
                    <a:pt x="1921326" y="1018129"/>
                  </a:lnTo>
                  <a:lnTo>
                    <a:pt x="1886920" y="1045433"/>
                  </a:lnTo>
                  <a:lnTo>
                    <a:pt x="1850441" y="1070076"/>
                  </a:lnTo>
                  <a:lnTo>
                    <a:pt x="1812037" y="1091910"/>
                  </a:lnTo>
                  <a:lnTo>
                    <a:pt x="1771853" y="1110788"/>
                  </a:lnTo>
                  <a:lnTo>
                    <a:pt x="1730038" y="1126564"/>
                  </a:lnTo>
                  <a:lnTo>
                    <a:pt x="1686738" y="1139090"/>
                  </a:lnTo>
                  <a:lnTo>
                    <a:pt x="1642100" y="1148220"/>
                  </a:lnTo>
                  <a:lnTo>
                    <a:pt x="1596271" y="1153805"/>
                  </a:lnTo>
                  <a:lnTo>
                    <a:pt x="1549400" y="1155700"/>
                  </a:lnTo>
                  <a:lnTo>
                    <a:pt x="1549400" y="1168400"/>
                  </a:lnTo>
                  <a:lnTo>
                    <a:pt x="1597313" y="1166463"/>
                  </a:lnTo>
                  <a:lnTo>
                    <a:pt x="1644160" y="1160753"/>
                  </a:lnTo>
                  <a:lnTo>
                    <a:pt x="1689789" y="1151421"/>
                  </a:lnTo>
                  <a:lnTo>
                    <a:pt x="1734052" y="1138617"/>
                  </a:lnTo>
                  <a:lnTo>
                    <a:pt x="1776796" y="1122490"/>
                  </a:lnTo>
                  <a:lnTo>
                    <a:pt x="1817873" y="1103192"/>
                  </a:lnTo>
                  <a:lnTo>
                    <a:pt x="1857131" y="1080873"/>
                  </a:lnTo>
                  <a:lnTo>
                    <a:pt x="1894420" y="1055683"/>
                  </a:lnTo>
                  <a:lnTo>
                    <a:pt x="1929591" y="1027772"/>
                  </a:lnTo>
                  <a:lnTo>
                    <a:pt x="1962491" y="997291"/>
                  </a:lnTo>
                  <a:lnTo>
                    <a:pt x="1992972" y="964391"/>
                  </a:lnTo>
                  <a:lnTo>
                    <a:pt x="2020883" y="929220"/>
                  </a:lnTo>
                  <a:lnTo>
                    <a:pt x="2046073" y="891931"/>
                  </a:lnTo>
                  <a:lnTo>
                    <a:pt x="2068392" y="852673"/>
                  </a:lnTo>
                  <a:lnTo>
                    <a:pt x="2087690" y="811596"/>
                  </a:lnTo>
                  <a:lnTo>
                    <a:pt x="2103817" y="768852"/>
                  </a:lnTo>
                  <a:lnTo>
                    <a:pt x="2116621" y="724589"/>
                  </a:lnTo>
                  <a:lnTo>
                    <a:pt x="2125953" y="678960"/>
                  </a:lnTo>
                  <a:lnTo>
                    <a:pt x="2131663" y="632113"/>
                  </a:lnTo>
                  <a:lnTo>
                    <a:pt x="2133600" y="584200"/>
                  </a:lnTo>
                  <a:lnTo>
                    <a:pt x="2131663" y="536286"/>
                  </a:lnTo>
                  <a:lnTo>
                    <a:pt x="2125953" y="489439"/>
                  </a:lnTo>
                  <a:lnTo>
                    <a:pt x="2116621" y="443810"/>
                  </a:lnTo>
                  <a:lnTo>
                    <a:pt x="2103817" y="399547"/>
                  </a:lnTo>
                  <a:lnTo>
                    <a:pt x="2087690" y="356803"/>
                  </a:lnTo>
                  <a:lnTo>
                    <a:pt x="2068392" y="315726"/>
                  </a:lnTo>
                  <a:lnTo>
                    <a:pt x="2046073" y="276468"/>
                  </a:lnTo>
                  <a:lnTo>
                    <a:pt x="2020883" y="239179"/>
                  </a:lnTo>
                  <a:lnTo>
                    <a:pt x="1992972" y="204008"/>
                  </a:lnTo>
                  <a:lnTo>
                    <a:pt x="1962491" y="171108"/>
                  </a:lnTo>
                  <a:lnTo>
                    <a:pt x="1929591" y="140627"/>
                  </a:lnTo>
                  <a:lnTo>
                    <a:pt x="1894420" y="112716"/>
                  </a:lnTo>
                  <a:lnTo>
                    <a:pt x="1857131" y="87526"/>
                  </a:lnTo>
                  <a:lnTo>
                    <a:pt x="1817873" y="65207"/>
                  </a:lnTo>
                  <a:lnTo>
                    <a:pt x="1776796" y="45909"/>
                  </a:lnTo>
                  <a:lnTo>
                    <a:pt x="1734052" y="29782"/>
                  </a:lnTo>
                  <a:lnTo>
                    <a:pt x="1689789" y="16978"/>
                  </a:lnTo>
                  <a:lnTo>
                    <a:pt x="1644160" y="7646"/>
                  </a:lnTo>
                  <a:lnTo>
                    <a:pt x="1597313" y="1936"/>
                  </a:lnTo>
                  <a:lnTo>
                    <a:pt x="1549399" y="0"/>
                  </a:lnTo>
                  <a:close/>
                </a:path>
                <a:path w="2133600" h="1168400">
                  <a:moveTo>
                    <a:pt x="1549399" y="0"/>
                  </a:moveTo>
                  <a:lnTo>
                    <a:pt x="584200" y="0"/>
                  </a:lnTo>
                  <a:lnTo>
                    <a:pt x="584200" y="12700"/>
                  </a:lnTo>
                  <a:lnTo>
                    <a:pt x="1549399" y="12700"/>
                  </a:lnTo>
                  <a:lnTo>
                    <a:pt x="1549399" y="0"/>
                  </a:lnTo>
                  <a:close/>
                </a:path>
              </a:pathLst>
            </a:custGeom>
            <a:solidFill>
              <a:srgbClr val="94D0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0037291" y="4117035"/>
              <a:ext cx="509905" cy="275590"/>
            </a:xfrm>
            <a:custGeom>
              <a:avLst/>
              <a:gdLst/>
              <a:ahLst/>
              <a:cxnLst/>
              <a:rect l="l" t="t" r="r" b="b"/>
              <a:pathLst>
                <a:path w="509904" h="275589">
                  <a:moveTo>
                    <a:pt x="128930" y="17678"/>
                  </a:moveTo>
                  <a:lnTo>
                    <a:pt x="111861" y="17678"/>
                  </a:lnTo>
                  <a:lnTo>
                    <a:pt x="111861" y="28346"/>
                  </a:lnTo>
                  <a:lnTo>
                    <a:pt x="104198" y="64498"/>
                  </a:lnTo>
                  <a:lnTo>
                    <a:pt x="82105" y="95592"/>
                  </a:lnTo>
                  <a:lnTo>
                    <a:pt x="46924" y="120800"/>
                  </a:lnTo>
                  <a:lnTo>
                    <a:pt x="0" y="139293"/>
                  </a:lnTo>
                  <a:lnTo>
                    <a:pt x="10363" y="159105"/>
                  </a:lnTo>
                  <a:lnTo>
                    <a:pt x="63798" y="137393"/>
                  </a:lnTo>
                  <a:lnTo>
                    <a:pt x="104089" y="106108"/>
                  </a:lnTo>
                  <a:lnTo>
                    <a:pt x="129520" y="65965"/>
                  </a:lnTo>
                  <a:lnTo>
                    <a:pt x="134632" y="38099"/>
                  </a:lnTo>
                  <a:lnTo>
                    <a:pt x="128930" y="38099"/>
                  </a:lnTo>
                  <a:lnTo>
                    <a:pt x="128930" y="17678"/>
                  </a:lnTo>
                  <a:close/>
                </a:path>
                <a:path w="509904" h="275589">
                  <a:moveTo>
                    <a:pt x="111861" y="17678"/>
                  </a:moveTo>
                  <a:lnTo>
                    <a:pt x="14325" y="17678"/>
                  </a:lnTo>
                  <a:lnTo>
                    <a:pt x="14325" y="38099"/>
                  </a:lnTo>
                  <a:lnTo>
                    <a:pt x="109794" y="38099"/>
                  </a:lnTo>
                  <a:lnTo>
                    <a:pt x="111861" y="28346"/>
                  </a:lnTo>
                  <a:lnTo>
                    <a:pt x="111861" y="17678"/>
                  </a:lnTo>
                  <a:close/>
                </a:path>
                <a:path w="509904" h="275589">
                  <a:moveTo>
                    <a:pt x="138379" y="17678"/>
                  </a:moveTo>
                  <a:lnTo>
                    <a:pt x="128930" y="17678"/>
                  </a:lnTo>
                  <a:lnTo>
                    <a:pt x="128930" y="38099"/>
                  </a:lnTo>
                  <a:lnTo>
                    <a:pt x="134632" y="38099"/>
                  </a:lnTo>
                  <a:lnTo>
                    <a:pt x="138379" y="17678"/>
                  </a:lnTo>
                  <a:close/>
                </a:path>
                <a:path w="509904" h="275589">
                  <a:moveTo>
                    <a:pt x="223723" y="0"/>
                  </a:moveTo>
                  <a:lnTo>
                    <a:pt x="198424" y="0"/>
                  </a:lnTo>
                  <a:lnTo>
                    <a:pt x="198424" y="157276"/>
                  </a:lnTo>
                  <a:lnTo>
                    <a:pt x="223723" y="157276"/>
                  </a:lnTo>
                  <a:lnTo>
                    <a:pt x="223723" y="91744"/>
                  </a:lnTo>
                  <a:lnTo>
                    <a:pt x="203301" y="91744"/>
                  </a:lnTo>
                  <a:lnTo>
                    <a:pt x="203301" y="70713"/>
                  </a:lnTo>
                  <a:lnTo>
                    <a:pt x="223723" y="70713"/>
                  </a:lnTo>
                  <a:lnTo>
                    <a:pt x="223723" y="0"/>
                  </a:lnTo>
                  <a:close/>
                </a:path>
                <a:path w="509904" h="275589">
                  <a:moveTo>
                    <a:pt x="198424" y="70713"/>
                  </a:moveTo>
                  <a:lnTo>
                    <a:pt x="138683" y="70713"/>
                  </a:lnTo>
                  <a:lnTo>
                    <a:pt x="138683" y="91744"/>
                  </a:lnTo>
                  <a:lnTo>
                    <a:pt x="198424" y="91744"/>
                  </a:lnTo>
                  <a:lnTo>
                    <a:pt x="198424" y="70713"/>
                  </a:lnTo>
                  <a:close/>
                </a:path>
                <a:path w="509904" h="275589">
                  <a:moveTo>
                    <a:pt x="223723" y="70713"/>
                  </a:moveTo>
                  <a:lnTo>
                    <a:pt x="203301" y="70713"/>
                  </a:lnTo>
                  <a:lnTo>
                    <a:pt x="203301" y="91744"/>
                  </a:lnTo>
                  <a:lnTo>
                    <a:pt x="223723" y="91744"/>
                  </a:lnTo>
                  <a:lnTo>
                    <a:pt x="223723" y="70713"/>
                  </a:lnTo>
                  <a:close/>
                </a:path>
                <a:path w="509904" h="275589">
                  <a:moveTo>
                    <a:pt x="223723" y="168859"/>
                  </a:moveTo>
                  <a:lnTo>
                    <a:pt x="46024" y="168859"/>
                  </a:lnTo>
                  <a:lnTo>
                    <a:pt x="46024" y="271881"/>
                  </a:lnTo>
                  <a:lnTo>
                    <a:pt x="223723" y="271881"/>
                  </a:lnTo>
                  <a:lnTo>
                    <a:pt x="223723" y="251155"/>
                  </a:lnTo>
                  <a:lnTo>
                    <a:pt x="71018" y="251155"/>
                  </a:lnTo>
                  <a:lnTo>
                    <a:pt x="71018" y="189280"/>
                  </a:lnTo>
                  <a:lnTo>
                    <a:pt x="223723" y="189280"/>
                  </a:lnTo>
                  <a:lnTo>
                    <a:pt x="223723" y="168859"/>
                  </a:lnTo>
                  <a:close/>
                </a:path>
                <a:path w="509904" h="275589">
                  <a:moveTo>
                    <a:pt x="223723" y="189280"/>
                  </a:moveTo>
                  <a:lnTo>
                    <a:pt x="199034" y="189280"/>
                  </a:lnTo>
                  <a:lnTo>
                    <a:pt x="199034" y="251155"/>
                  </a:lnTo>
                  <a:lnTo>
                    <a:pt x="223723" y="251155"/>
                  </a:lnTo>
                  <a:lnTo>
                    <a:pt x="223723" y="189280"/>
                  </a:lnTo>
                  <a:close/>
                </a:path>
                <a:path w="509904" h="275589">
                  <a:moveTo>
                    <a:pt x="339218" y="16459"/>
                  </a:moveTo>
                  <a:lnTo>
                    <a:pt x="335256" y="16459"/>
                  </a:lnTo>
                  <a:lnTo>
                    <a:pt x="335256" y="53340"/>
                  </a:lnTo>
                  <a:lnTo>
                    <a:pt x="331312" y="77409"/>
                  </a:lnTo>
                  <a:lnTo>
                    <a:pt x="319939" y="100965"/>
                  </a:lnTo>
                  <a:lnTo>
                    <a:pt x="301823" y="121662"/>
                  </a:lnTo>
                  <a:lnTo>
                    <a:pt x="277649" y="137160"/>
                  </a:lnTo>
                  <a:lnTo>
                    <a:pt x="291365" y="156971"/>
                  </a:lnTo>
                  <a:lnTo>
                    <a:pt x="318468" y="138764"/>
                  </a:lnTo>
                  <a:lnTo>
                    <a:pt x="338570" y="113728"/>
                  </a:lnTo>
                  <a:lnTo>
                    <a:pt x="347503" y="92776"/>
                  </a:lnTo>
                  <a:lnTo>
                    <a:pt x="343366" y="83439"/>
                  </a:lnTo>
                  <a:lnTo>
                    <a:pt x="339218" y="53340"/>
                  </a:lnTo>
                  <a:lnTo>
                    <a:pt x="339218" y="16459"/>
                  </a:lnTo>
                  <a:close/>
                </a:path>
                <a:path w="509904" h="275589">
                  <a:moveTo>
                    <a:pt x="359335" y="16459"/>
                  </a:moveTo>
                  <a:lnTo>
                    <a:pt x="355372" y="16459"/>
                  </a:lnTo>
                  <a:lnTo>
                    <a:pt x="355372" y="53340"/>
                  </a:lnTo>
                  <a:lnTo>
                    <a:pt x="351072" y="84405"/>
                  </a:lnTo>
                  <a:lnTo>
                    <a:pt x="347503" y="92776"/>
                  </a:lnTo>
                  <a:lnTo>
                    <a:pt x="355487" y="110794"/>
                  </a:lnTo>
                  <a:lnTo>
                    <a:pt x="375094" y="133578"/>
                  </a:lnTo>
                  <a:lnTo>
                    <a:pt x="401702" y="149961"/>
                  </a:lnTo>
                  <a:lnTo>
                    <a:pt x="415113" y="130454"/>
                  </a:lnTo>
                  <a:lnTo>
                    <a:pt x="391482" y="116776"/>
                  </a:lnTo>
                  <a:lnTo>
                    <a:pt x="373965" y="98298"/>
                  </a:lnTo>
                  <a:lnTo>
                    <a:pt x="363078" y="76619"/>
                  </a:lnTo>
                  <a:lnTo>
                    <a:pt x="359335" y="53340"/>
                  </a:lnTo>
                  <a:lnTo>
                    <a:pt x="359335" y="16459"/>
                  </a:lnTo>
                  <a:close/>
                </a:path>
                <a:path w="509904" h="275589">
                  <a:moveTo>
                    <a:pt x="355372" y="16459"/>
                  </a:moveTo>
                  <a:lnTo>
                    <a:pt x="339218" y="16459"/>
                  </a:lnTo>
                  <a:lnTo>
                    <a:pt x="339218" y="53340"/>
                  </a:lnTo>
                  <a:lnTo>
                    <a:pt x="343366" y="83439"/>
                  </a:lnTo>
                  <a:lnTo>
                    <a:pt x="347503" y="92776"/>
                  </a:lnTo>
                  <a:lnTo>
                    <a:pt x="351072" y="84405"/>
                  </a:lnTo>
                  <a:lnTo>
                    <a:pt x="355372" y="53340"/>
                  </a:lnTo>
                  <a:lnTo>
                    <a:pt x="355372" y="16459"/>
                  </a:lnTo>
                  <a:close/>
                </a:path>
                <a:path w="509904" h="275589">
                  <a:moveTo>
                    <a:pt x="509601" y="304"/>
                  </a:moveTo>
                  <a:lnTo>
                    <a:pt x="485522" y="304"/>
                  </a:lnTo>
                  <a:lnTo>
                    <a:pt x="485522" y="166725"/>
                  </a:lnTo>
                  <a:lnTo>
                    <a:pt x="509601" y="166725"/>
                  </a:lnTo>
                  <a:lnTo>
                    <a:pt x="509601" y="92659"/>
                  </a:lnTo>
                  <a:lnTo>
                    <a:pt x="493142" y="92659"/>
                  </a:lnTo>
                  <a:lnTo>
                    <a:pt x="493142" y="71628"/>
                  </a:lnTo>
                  <a:lnTo>
                    <a:pt x="509601" y="71628"/>
                  </a:lnTo>
                  <a:lnTo>
                    <a:pt x="509601" y="304"/>
                  </a:lnTo>
                  <a:close/>
                </a:path>
                <a:path w="509904" h="275589">
                  <a:moveTo>
                    <a:pt x="450470" y="4876"/>
                  </a:moveTo>
                  <a:lnTo>
                    <a:pt x="426391" y="4876"/>
                  </a:lnTo>
                  <a:lnTo>
                    <a:pt x="426391" y="165201"/>
                  </a:lnTo>
                  <a:lnTo>
                    <a:pt x="450470" y="165201"/>
                  </a:lnTo>
                  <a:lnTo>
                    <a:pt x="450470" y="92659"/>
                  </a:lnTo>
                  <a:lnTo>
                    <a:pt x="441021" y="92659"/>
                  </a:lnTo>
                  <a:lnTo>
                    <a:pt x="441021" y="71628"/>
                  </a:lnTo>
                  <a:lnTo>
                    <a:pt x="450470" y="71628"/>
                  </a:lnTo>
                  <a:lnTo>
                    <a:pt x="450470" y="4876"/>
                  </a:lnTo>
                  <a:close/>
                </a:path>
                <a:path w="509904" h="275589">
                  <a:moveTo>
                    <a:pt x="450470" y="71628"/>
                  </a:moveTo>
                  <a:lnTo>
                    <a:pt x="441021" y="71628"/>
                  </a:lnTo>
                  <a:lnTo>
                    <a:pt x="441021" y="92659"/>
                  </a:lnTo>
                  <a:lnTo>
                    <a:pt x="450470" y="92659"/>
                  </a:lnTo>
                  <a:lnTo>
                    <a:pt x="450470" y="71628"/>
                  </a:lnTo>
                  <a:close/>
                </a:path>
                <a:path w="509904" h="275589">
                  <a:moveTo>
                    <a:pt x="485522" y="71628"/>
                  </a:moveTo>
                  <a:lnTo>
                    <a:pt x="450470" y="71628"/>
                  </a:lnTo>
                  <a:lnTo>
                    <a:pt x="450470" y="92659"/>
                  </a:lnTo>
                  <a:lnTo>
                    <a:pt x="485522" y="92659"/>
                  </a:lnTo>
                  <a:lnTo>
                    <a:pt x="485522" y="71628"/>
                  </a:lnTo>
                  <a:close/>
                </a:path>
                <a:path w="509904" h="275589">
                  <a:moveTo>
                    <a:pt x="509601" y="71628"/>
                  </a:moveTo>
                  <a:lnTo>
                    <a:pt x="493142" y="71628"/>
                  </a:lnTo>
                  <a:lnTo>
                    <a:pt x="493142" y="92659"/>
                  </a:lnTo>
                  <a:lnTo>
                    <a:pt x="509601" y="92659"/>
                  </a:lnTo>
                  <a:lnTo>
                    <a:pt x="509601" y="71628"/>
                  </a:lnTo>
                  <a:close/>
                </a:path>
                <a:path w="509904" h="275589">
                  <a:moveTo>
                    <a:pt x="509601" y="181660"/>
                  </a:moveTo>
                  <a:lnTo>
                    <a:pt x="324893" y="181660"/>
                  </a:lnTo>
                  <a:lnTo>
                    <a:pt x="324893" y="202387"/>
                  </a:lnTo>
                  <a:lnTo>
                    <a:pt x="484608" y="202387"/>
                  </a:lnTo>
                  <a:lnTo>
                    <a:pt x="484608" y="275539"/>
                  </a:lnTo>
                  <a:lnTo>
                    <a:pt x="509601" y="275539"/>
                  </a:lnTo>
                  <a:lnTo>
                    <a:pt x="509601" y="1816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4" name="object 1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537469" y="5225541"/>
            <a:ext cx="1976362" cy="534924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936876" y="5225541"/>
            <a:ext cx="2752590" cy="534924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900678" y="5225796"/>
            <a:ext cx="1500151" cy="534416"/>
          </a:xfrm>
          <a:prstGeom prst="rect">
            <a:avLst/>
          </a:prstGeom>
        </p:spPr>
      </p:pic>
      <p:grpSp>
        <p:nvGrpSpPr>
          <p:cNvPr id="17" name="object 17"/>
          <p:cNvGrpSpPr/>
          <p:nvPr/>
        </p:nvGrpSpPr>
        <p:grpSpPr>
          <a:xfrm>
            <a:off x="5397500" y="1320800"/>
            <a:ext cx="2222500" cy="1104900"/>
            <a:chOff x="5397500" y="1320800"/>
            <a:chExt cx="2222500" cy="1104900"/>
          </a:xfrm>
        </p:grpSpPr>
        <p:sp>
          <p:nvSpPr>
            <p:cNvPr id="18" name="object 18"/>
            <p:cNvSpPr/>
            <p:nvPr/>
          </p:nvSpPr>
          <p:spPr>
            <a:xfrm>
              <a:off x="5397500" y="1320800"/>
              <a:ext cx="2222500" cy="1104900"/>
            </a:xfrm>
            <a:custGeom>
              <a:avLst/>
              <a:gdLst/>
              <a:ahLst/>
              <a:cxnLst/>
              <a:rect l="l" t="t" r="r" b="b"/>
              <a:pathLst>
                <a:path w="2222500" h="1104900">
                  <a:moveTo>
                    <a:pt x="1111250" y="0"/>
                  </a:moveTo>
                  <a:lnTo>
                    <a:pt x="1048191" y="874"/>
                  </a:lnTo>
                  <a:lnTo>
                    <a:pt x="986055" y="3467"/>
                  </a:lnTo>
                  <a:lnTo>
                    <a:pt x="924935" y="7730"/>
                  </a:lnTo>
                  <a:lnTo>
                    <a:pt x="864927" y="13619"/>
                  </a:lnTo>
                  <a:lnTo>
                    <a:pt x="806122" y="21086"/>
                  </a:lnTo>
                  <a:lnTo>
                    <a:pt x="748616" y="30084"/>
                  </a:lnTo>
                  <a:lnTo>
                    <a:pt x="692501" y="40566"/>
                  </a:lnTo>
                  <a:lnTo>
                    <a:pt x="637872" y="52487"/>
                  </a:lnTo>
                  <a:lnTo>
                    <a:pt x="584823" y="65800"/>
                  </a:lnTo>
                  <a:lnTo>
                    <a:pt x="533447" y="80457"/>
                  </a:lnTo>
                  <a:lnTo>
                    <a:pt x="483838" y="96413"/>
                  </a:lnTo>
                  <a:lnTo>
                    <a:pt x="436090" y="113620"/>
                  </a:lnTo>
                  <a:lnTo>
                    <a:pt x="390297" y="132033"/>
                  </a:lnTo>
                  <a:lnTo>
                    <a:pt x="346552" y="151603"/>
                  </a:lnTo>
                  <a:lnTo>
                    <a:pt x="304950" y="172285"/>
                  </a:lnTo>
                  <a:lnTo>
                    <a:pt x="265583" y="194033"/>
                  </a:lnTo>
                  <a:lnTo>
                    <a:pt x="228547" y="216799"/>
                  </a:lnTo>
                  <a:lnTo>
                    <a:pt x="193935" y="240536"/>
                  </a:lnTo>
                  <a:lnTo>
                    <a:pt x="161840" y="265199"/>
                  </a:lnTo>
                  <a:lnTo>
                    <a:pt x="132357" y="290740"/>
                  </a:lnTo>
                  <a:lnTo>
                    <a:pt x="81600" y="344272"/>
                  </a:lnTo>
                  <a:lnTo>
                    <a:pt x="42414" y="400757"/>
                  </a:lnTo>
                  <a:lnTo>
                    <a:pt x="15550" y="459825"/>
                  </a:lnTo>
                  <a:lnTo>
                    <a:pt x="1759" y="521100"/>
                  </a:lnTo>
                  <a:lnTo>
                    <a:pt x="0" y="552450"/>
                  </a:lnTo>
                  <a:lnTo>
                    <a:pt x="1759" y="583799"/>
                  </a:lnTo>
                  <a:lnTo>
                    <a:pt x="15550" y="645074"/>
                  </a:lnTo>
                  <a:lnTo>
                    <a:pt x="42414" y="704142"/>
                  </a:lnTo>
                  <a:lnTo>
                    <a:pt x="81600" y="760627"/>
                  </a:lnTo>
                  <a:lnTo>
                    <a:pt x="132357" y="814159"/>
                  </a:lnTo>
                  <a:lnTo>
                    <a:pt x="161840" y="839700"/>
                  </a:lnTo>
                  <a:lnTo>
                    <a:pt x="193935" y="864363"/>
                  </a:lnTo>
                  <a:lnTo>
                    <a:pt x="228547" y="888100"/>
                  </a:lnTo>
                  <a:lnTo>
                    <a:pt x="265583" y="910866"/>
                  </a:lnTo>
                  <a:lnTo>
                    <a:pt x="304950" y="932614"/>
                  </a:lnTo>
                  <a:lnTo>
                    <a:pt x="346552" y="953296"/>
                  </a:lnTo>
                  <a:lnTo>
                    <a:pt x="390297" y="972866"/>
                  </a:lnTo>
                  <a:lnTo>
                    <a:pt x="436090" y="991279"/>
                  </a:lnTo>
                  <a:lnTo>
                    <a:pt x="483838" y="1008486"/>
                  </a:lnTo>
                  <a:lnTo>
                    <a:pt x="533447" y="1024442"/>
                  </a:lnTo>
                  <a:lnTo>
                    <a:pt x="584823" y="1039099"/>
                  </a:lnTo>
                  <a:lnTo>
                    <a:pt x="637872" y="1052412"/>
                  </a:lnTo>
                  <a:lnTo>
                    <a:pt x="692501" y="1064333"/>
                  </a:lnTo>
                  <a:lnTo>
                    <a:pt x="748616" y="1074815"/>
                  </a:lnTo>
                  <a:lnTo>
                    <a:pt x="806122" y="1083813"/>
                  </a:lnTo>
                  <a:lnTo>
                    <a:pt x="864927" y="1091280"/>
                  </a:lnTo>
                  <a:lnTo>
                    <a:pt x="924935" y="1097169"/>
                  </a:lnTo>
                  <a:lnTo>
                    <a:pt x="986055" y="1101432"/>
                  </a:lnTo>
                  <a:lnTo>
                    <a:pt x="1048191" y="1104025"/>
                  </a:lnTo>
                  <a:lnTo>
                    <a:pt x="1111250" y="1104900"/>
                  </a:lnTo>
                  <a:lnTo>
                    <a:pt x="1111250" y="1092200"/>
                  </a:lnTo>
                  <a:lnTo>
                    <a:pt x="1054358" y="1091484"/>
                  </a:lnTo>
                  <a:lnTo>
                    <a:pt x="998228" y="1089361"/>
                  </a:lnTo>
                  <a:lnTo>
                    <a:pt x="942928" y="1085867"/>
                  </a:lnTo>
                  <a:lnTo>
                    <a:pt x="888529" y="1081036"/>
                  </a:lnTo>
                  <a:lnTo>
                    <a:pt x="835098" y="1074904"/>
                  </a:lnTo>
                  <a:lnTo>
                    <a:pt x="782706" y="1067507"/>
                  </a:lnTo>
                  <a:lnTo>
                    <a:pt x="731422" y="1058879"/>
                  </a:lnTo>
                  <a:lnTo>
                    <a:pt x="681314" y="1049057"/>
                  </a:lnTo>
                  <a:lnTo>
                    <a:pt x="632453" y="1038075"/>
                  </a:lnTo>
                  <a:lnTo>
                    <a:pt x="584907" y="1025970"/>
                  </a:lnTo>
                  <a:lnTo>
                    <a:pt x="538745" y="1012776"/>
                  </a:lnTo>
                  <a:lnTo>
                    <a:pt x="494038" y="998529"/>
                  </a:lnTo>
                  <a:lnTo>
                    <a:pt x="450853" y="983264"/>
                  </a:lnTo>
                  <a:lnTo>
                    <a:pt x="409261" y="967017"/>
                  </a:lnTo>
                  <a:lnTo>
                    <a:pt x="369330" y="949824"/>
                  </a:lnTo>
                  <a:lnTo>
                    <a:pt x="331131" y="931718"/>
                  </a:lnTo>
                  <a:lnTo>
                    <a:pt x="278686" y="903770"/>
                  </a:lnTo>
                  <a:lnTo>
                    <a:pt x="230433" y="874175"/>
                  </a:lnTo>
                  <a:lnTo>
                    <a:pt x="186541" y="843045"/>
                  </a:lnTo>
                  <a:lnTo>
                    <a:pt x="147179" y="810496"/>
                  </a:lnTo>
                  <a:lnTo>
                    <a:pt x="112516" y="776640"/>
                  </a:lnTo>
                  <a:lnTo>
                    <a:pt x="82722" y="741592"/>
                  </a:lnTo>
                  <a:lnTo>
                    <a:pt x="57965" y="705466"/>
                  </a:lnTo>
                  <a:lnTo>
                    <a:pt x="38415" y="668374"/>
                  </a:lnTo>
                  <a:lnTo>
                    <a:pt x="24242" y="630432"/>
                  </a:lnTo>
                  <a:lnTo>
                    <a:pt x="15613" y="591752"/>
                  </a:lnTo>
                  <a:lnTo>
                    <a:pt x="12700" y="552450"/>
                  </a:lnTo>
                  <a:lnTo>
                    <a:pt x="15613" y="513147"/>
                  </a:lnTo>
                  <a:lnTo>
                    <a:pt x="24242" y="474467"/>
                  </a:lnTo>
                  <a:lnTo>
                    <a:pt x="38415" y="436525"/>
                  </a:lnTo>
                  <a:lnTo>
                    <a:pt x="57965" y="399433"/>
                  </a:lnTo>
                  <a:lnTo>
                    <a:pt x="82722" y="363307"/>
                  </a:lnTo>
                  <a:lnTo>
                    <a:pt x="112516" y="328259"/>
                  </a:lnTo>
                  <a:lnTo>
                    <a:pt x="147179" y="294403"/>
                  </a:lnTo>
                  <a:lnTo>
                    <a:pt x="186541" y="261854"/>
                  </a:lnTo>
                  <a:lnTo>
                    <a:pt x="230433" y="230724"/>
                  </a:lnTo>
                  <a:lnTo>
                    <a:pt x="278686" y="201129"/>
                  </a:lnTo>
                  <a:lnTo>
                    <a:pt x="331131" y="173181"/>
                  </a:lnTo>
                  <a:lnTo>
                    <a:pt x="369330" y="155075"/>
                  </a:lnTo>
                  <a:lnTo>
                    <a:pt x="409261" y="137882"/>
                  </a:lnTo>
                  <a:lnTo>
                    <a:pt x="450853" y="121635"/>
                  </a:lnTo>
                  <a:lnTo>
                    <a:pt x="494038" y="106370"/>
                  </a:lnTo>
                  <a:lnTo>
                    <a:pt x="538745" y="92123"/>
                  </a:lnTo>
                  <a:lnTo>
                    <a:pt x="584907" y="78929"/>
                  </a:lnTo>
                  <a:lnTo>
                    <a:pt x="632453" y="66824"/>
                  </a:lnTo>
                  <a:lnTo>
                    <a:pt x="681314" y="55842"/>
                  </a:lnTo>
                  <a:lnTo>
                    <a:pt x="731422" y="46020"/>
                  </a:lnTo>
                  <a:lnTo>
                    <a:pt x="782706" y="37392"/>
                  </a:lnTo>
                  <a:lnTo>
                    <a:pt x="835098" y="29995"/>
                  </a:lnTo>
                  <a:lnTo>
                    <a:pt x="888529" y="23863"/>
                  </a:lnTo>
                  <a:lnTo>
                    <a:pt x="942928" y="19032"/>
                  </a:lnTo>
                  <a:lnTo>
                    <a:pt x="998228" y="15538"/>
                  </a:lnTo>
                  <a:lnTo>
                    <a:pt x="1054358" y="13415"/>
                  </a:lnTo>
                  <a:lnTo>
                    <a:pt x="1111250" y="12700"/>
                  </a:lnTo>
                  <a:lnTo>
                    <a:pt x="1111250" y="0"/>
                  </a:lnTo>
                  <a:close/>
                </a:path>
                <a:path w="2222500" h="1104900">
                  <a:moveTo>
                    <a:pt x="1111250" y="0"/>
                  </a:moveTo>
                  <a:lnTo>
                    <a:pt x="1111250" y="12700"/>
                  </a:lnTo>
                  <a:lnTo>
                    <a:pt x="1168141" y="13415"/>
                  </a:lnTo>
                  <a:lnTo>
                    <a:pt x="1224271" y="15538"/>
                  </a:lnTo>
                  <a:lnTo>
                    <a:pt x="1279571" y="19032"/>
                  </a:lnTo>
                  <a:lnTo>
                    <a:pt x="1333970" y="23863"/>
                  </a:lnTo>
                  <a:lnTo>
                    <a:pt x="1387401" y="29995"/>
                  </a:lnTo>
                  <a:lnTo>
                    <a:pt x="1439793" y="37392"/>
                  </a:lnTo>
                  <a:lnTo>
                    <a:pt x="1491077" y="46020"/>
                  </a:lnTo>
                  <a:lnTo>
                    <a:pt x="1541185" y="55842"/>
                  </a:lnTo>
                  <a:lnTo>
                    <a:pt x="1590046" y="66824"/>
                  </a:lnTo>
                  <a:lnTo>
                    <a:pt x="1637592" y="78929"/>
                  </a:lnTo>
                  <a:lnTo>
                    <a:pt x="1683754" y="92123"/>
                  </a:lnTo>
                  <a:lnTo>
                    <a:pt x="1728461" y="106370"/>
                  </a:lnTo>
                  <a:lnTo>
                    <a:pt x="1771646" y="121635"/>
                  </a:lnTo>
                  <a:lnTo>
                    <a:pt x="1813238" y="137882"/>
                  </a:lnTo>
                  <a:lnTo>
                    <a:pt x="1853169" y="155075"/>
                  </a:lnTo>
                  <a:lnTo>
                    <a:pt x="1891368" y="173181"/>
                  </a:lnTo>
                  <a:lnTo>
                    <a:pt x="1943813" y="201129"/>
                  </a:lnTo>
                  <a:lnTo>
                    <a:pt x="1992066" y="230724"/>
                  </a:lnTo>
                  <a:lnTo>
                    <a:pt x="2035958" y="261854"/>
                  </a:lnTo>
                  <a:lnTo>
                    <a:pt x="2075320" y="294403"/>
                  </a:lnTo>
                  <a:lnTo>
                    <a:pt x="2109983" y="328259"/>
                  </a:lnTo>
                  <a:lnTo>
                    <a:pt x="2139777" y="363307"/>
                  </a:lnTo>
                  <a:lnTo>
                    <a:pt x="2164534" y="399433"/>
                  </a:lnTo>
                  <a:lnTo>
                    <a:pt x="2184084" y="436525"/>
                  </a:lnTo>
                  <a:lnTo>
                    <a:pt x="2198257" y="474467"/>
                  </a:lnTo>
                  <a:lnTo>
                    <a:pt x="2206886" y="513147"/>
                  </a:lnTo>
                  <a:lnTo>
                    <a:pt x="2209800" y="552450"/>
                  </a:lnTo>
                  <a:lnTo>
                    <a:pt x="2206886" y="591752"/>
                  </a:lnTo>
                  <a:lnTo>
                    <a:pt x="2198257" y="630432"/>
                  </a:lnTo>
                  <a:lnTo>
                    <a:pt x="2184084" y="668374"/>
                  </a:lnTo>
                  <a:lnTo>
                    <a:pt x="2164534" y="705466"/>
                  </a:lnTo>
                  <a:lnTo>
                    <a:pt x="2139777" y="741592"/>
                  </a:lnTo>
                  <a:lnTo>
                    <a:pt x="2109983" y="776640"/>
                  </a:lnTo>
                  <a:lnTo>
                    <a:pt x="2075320" y="810496"/>
                  </a:lnTo>
                  <a:lnTo>
                    <a:pt x="2035958" y="843045"/>
                  </a:lnTo>
                  <a:lnTo>
                    <a:pt x="1992066" y="874175"/>
                  </a:lnTo>
                  <a:lnTo>
                    <a:pt x="1943813" y="903770"/>
                  </a:lnTo>
                  <a:lnTo>
                    <a:pt x="1891368" y="931718"/>
                  </a:lnTo>
                  <a:lnTo>
                    <a:pt x="1853169" y="949824"/>
                  </a:lnTo>
                  <a:lnTo>
                    <a:pt x="1813238" y="967017"/>
                  </a:lnTo>
                  <a:lnTo>
                    <a:pt x="1771646" y="983264"/>
                  </a:lnTo>
                  <a:lnTo>
                    <a:pt x="1728461" y="998529"/>
                  </a:lnTo>
                  <a:lnTo>
                    <a:pt x="1683754" y="1012776"/>
                  </a:lnTo>
                  <a:lnTo>
                    <a:pt x="1637592" y="1025970"/>
                  </a:lnTo>
                  <a:lnTo>
                    <a:pt x="1590046" y="1038075"/>
                  </a:lnTo>
                  <a:lnTo>
                    <a:pt x="1541185" y="1049057"/>
                  </a:lnTo>
                  <a:lnTo>
                    <a:pt x="1491077" y="1058879"/>
                  </a:lnTo>
                  <a:lnTo>
                    <a:pt x="1439793" y="1067507"/>
                  </a:lnTo>
                  <a:lnTo>
                    <a:pt x="1387401" y="1074904"/>
                  </a:lnTo>
                  <a:lnTo>
                    <a:pt x="1333970" y="1081036"/>
                  </a:lnTo>
                  <a:lnTo>
                    <a:pt x="1279571" y="1085867"/>
                  </a:lnTo>
                  <a:lnTo>
                    <a:pt x="1224271" y="1089361"/>
                  </a:lnTo>
                  <a:lnTo>
                    <a:pt x="1168141" y="1091484"/>
                  </a:lnTo>
                  <a:lnTo>
                    <a:pt x="1111250" y="1092200"/>
                  </a:lnTo>
                  <a:lnTo>
                    <a:pt x="1111250" y="1104900"/>
                  </a:lnTo>
                  <a:lnTo>
                    <a:pt x="1174308" y="1104025"/>
                  </a:lnTo>
                  <a:lnTo>
                    <a:pt x="1236444" y="1101432"/>
                  </a:lnTo>
                  <a:lnTo>
                    <a:pt x="1297564" y="1097169"/>
                  </a:lnTo>
                  <a:lnTo>
                    <a:pt x="1357572" y="1091280"/>
                  </a:lnTo>
                  <a:lnTo>
                    <a:pt x="1416377" y="1083813"/>
                  </a:lnTo>
                  <a:lnTo>
                    <a:pt x="1473884" y="1074815"/>
                  </a:lnTo>
                  <a:lnTo>
                    <a:pt x="1529998" y="1064333"/>
                  </a:lnTo>
                  <a:lnTo>
                    <a:pt x="1584627" y="1052412"/>
                  </a:lnTo>
                  <a:lnTo>
                    <a:pt x="1637676" y="1039099"/>
                  </a:lnTo>
                  <a:lnTo>
                    <a:pt x="1689052" y="1024442"/>
                  </a:lnTo>
                  <a:lnTo>
                    <a:pt x="1738661" y="1008486"/>
                  </a:lnTo>
                  <a:lnTo>
                    <a:pt x="1786409" y="991279"/>
                  </a:lnTo>
                  <a:lnTo>
                    <a:pt x="1832203" y="972866"/>
                  </a:lnTo>
                  <a:lnTo>
                    <a:pt x="1875947" y="953296"/>
                  </a:lnTo>
                  <a:lnTo>
                    <a:pt x="1917550" y="932614"/>
                  </a:lnTo>
                  <a:lnTo>
                    <a:pt x="1956916" y="910866"/>
                  </a:lnTo>
                  <a:lnTo>
                    <a:pt x="1993952" y="888100"/>
                  </a:lnTo>
                  <a:lnTo>
                    <a:pt x="2028564" y="864363"/>
                  </a:lnTo>
                  <a:lnTo>
                    <a:pt x="2060659" y="839700"/>
                  </a:lnTo>
                  <a:lnTo>
                    <a:pt x="2090142" y="814159"/>
                  </a:lnTo>
                  <a:lnTo>
                    <a:pt x="2140899" y="760627"/>
                  </a:lnTo>
                  <a:lnTo>
                    <a:pt x="2180085" y="704142"/>
                  </a:lnTo>
                  <a:lnTo>
                    <a:pt x="2206949" y="645074"/>
                  </a:lnTo>
                  <a:lnTo>
                    <a:pt x="2220740" y="583799"/>
                  </a:lnTo>
                  <a:lnTo>
                    <a:pt x="2222500" y="552450"/>
                  </a:lnTo>
                  <a:lnTo>
                    <a:pt x="2220740" y="521100"/>
                  </a:lnTo>
                  <a:lnTo>
                    <a:pt x="2206949" y="459825"/>
                  </a:lnTo>
                  <a:lnTo>
                    <a:pt x="2180085" y="400757"/>
                  </a:lnTo>
                  <a:lnTo>
                    <a:pt x="2140899" y="344272"/>
                  </a:lnTo>
                  <a:lnTo>
                    <a:pt x="2090142" y="290740"/>
                  </a:lnTo>
                  <a:lnTo>
                    <a:pt x="2060659" y="265199"/>
                  </a:lnTo>
                  <a:lnTo>
                    <a:pt x="2028564" y="240536"/>
                  </a:lnTo>
                  <a:lnTo>
                    <a:pt x="1993952" y="216799"/>
                  </a:lnTo>
                  <a:lnTo>
                    <a:pt x="1956916" y="194033"/>
                  </a:lnTo>
                  <a:lnTo>
                    <a:pt x="1917550" y="172285"/>
                  </a:lnTo>
                  <a:lnTo>
                    <a:pt x="1875947" y="151603"/>
                  </a:lnTo>
                  <a:lnTo>
                    <a:pt x="1832203" y="132033"/>
                  </a:lnTo>
                  <a:lnTo>
                    <a:pt x="1786409" y="113620"/>
                  </a:lnTo>
                  <a:lnTo>
                    <a:pt x="1738661" y="96413"/>
                  </a:lnTo>
                  <a:lnTo>
                    <a:pt x="1689052" y="80457"/>
                  </a:lnTo>
                  <a:lnTo>
                    <a:pt x="1637676" y="65800"/>
                  </a:lnTo>
                  <a:lnTo>
                    <a:pt x="1584627" y="52487"/>
                  </a:lnTo>
                  <a:lnTo>
                    <a:pt x="1529998" y="40566"/>
                  </a:lnTo>
                  <a:lnTo>
                    <a:pt x="1473884" y="30084"/>
                  </a:lnTo>
                  <a:lnTo>
                    <a:pt x="1416377" y="21086"/>
                  </a:lnTo>
                  <a:lnTo>
                    <a:pt x="1357572" y="13619"/>
                  </a:lnTo>
                  <a:lnTo>
                    <a:pt x="1297564" y="7730"/>
                  </a:lnTo>
                  <a:lnTo>
                    <a:pt x="1236444" y="3467"/>
                  </a:lnTo>
                  <a:lnTo>
                    <a:pt x="1174308" y="874"/>
                  </a:lnTo>
                  <a:lnTo>
                    <a:pt x="1111250" y="0"/>
                  </a:lnTo>
                  <a:close/>
                </a:path>
              </a:pathLst>
            </a:custGeom>
            <a:solidFill>
              <a:srgbClr val="94D0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5958379" y="1729130"/>
              <a:ext cx="1065530" cy="276225"/>
            </a:xfrm>
            <a:custGeom>
              <a:avLst/>
              <a:gdLst/>
              <a:ahLst/>
              <a:cxnLst/>
              <a:rect l="l" t="t" r="r" b="b"/>
              <a:pathLst>
                <a:path w="1065529" h="276225">
                  <a:moveTo>
                    <a:pt x="76809" y="201124"/>
                  </a:moveTo>
                  <a:lnTo>
                    <a:pt x="41776" y="201996"/>
                  </a:lnTo>
                  <a:lnTo>
                    <a:pt x="0" y="202387"/>
                  </a:lnTo>
                  <a:lnTo>
                    <a:pt x="3352" y="223418"/>
                  </a:lnTo>
                  <a:lnTo>
                    <a:pt x="44119" y="223161"/>
                  </a:lnTo>
                  <a:lnTo>
                    <a:pt x="88773" y="221818"/>
                  </a:lnTo>
                  <a:lnTo>
                    <a:pt x="135369" y="218532"/>
                  </a:lnTo>
                  <a:lnTo>
                    <a:pt x="181965" y="212445"/>
                  </a:lnTo>
                  <a:lnTo>
                    <a:pt x="181815" y="210921"/>
                  </a:lnTo>
                  <a:lnTo>
                    <a:pt x="76809" y="210921"/>
                  </a:lnTo>
                  <a:lnTo>
                    <a:pt x="76809" y="201124"/>
                  </a:lnTo>
                  <a:close/>
                </a:path>
                <a:path w="1065529" h="276225">
                  <a:moveTo>
                    <a:pt x="102412" y="200057"/>
                  </a:moveTo>
                  <a:lnTo>
                    <a:pt x="87325" y="200863"/>
                  </a:lnTo>
                  <a:lnTo>
                    <a:pt x="76809" y="201124"/>
                  </a:lnTo>
                  <a:lnTo>
                    <a:pt x="76809" y="210921"/>
                  </a:lnTo>
                  <a:lnTo>
                    <a:pt x="102412" y="210921"/>
                  </a:lnTo>
                  <a:lnTo>
                    <a:pt x="102412" y="200057"/>
                  </a:lnTo>
                  <a:close/>
                </a:path>
                <a:path w="1065529" h="276225">
                  <a:moveTo>
                    <a:pt x="180136" y="193852"/>
                  </a:moveTo>
                  <a:lnTo>
                    <a:pt x="134245" y="198358"/>
                  </a:lnTo>
                  <a:lnTo>
                    <a:pt x="102412" y="200057"/>
                  </a:lnTo>
                  <a:lnTo>
                    <a:pt x="102412" y="210921"/>
                  </a:lnTo>
                  <a:lnTo>
                    <a:pt x="181815" y="210921"/>
                  </a:lnTo>
                  <a:lnTo>
                    <a:pt x="180136" y="193852"/>
                  </a:lnTo>
                  <a:close/>
                </a:path>
                <a:path w="1065529" h="276225">
                  <a:moveTo>
                    <a:pt x="76809" y="170244"/>
                  </a:moveTo>
                  <a:lnTo>
                    <a:pt x="76809" y="201124"/>
                  </a:lnTo>
                  <a:lnTo>
                    <a:pt x="87325" y="200863"/>
                  </a:lnTo>
                  <a:lnTo>
                    <a:pt x="102412" y="200057"/>
                  </a:lnTo>
                  <a:lnTo>
                    <a:pt x="102412" y="171907"/>
                  </a:lnTo>
                  <a:lnTo>
                    <a:pt x="89306" y="171907"/>
                  </a:lnTo>
                  <a:lnTo>
                    <a:pt x="76809" y="170244"/>
                  </a:lnTo>
                  <a:close/>
                </a:path>
                <a:path w="1065529" h="276225">
                  <a:moveTo>
                    <a:pt x="102412" y="165506"/>
                  </a:moveTo>
                  <a:lnTo>
                    <a:pt x="76809" y="165506"/>
                  </a:lnTo>
                  <a:lnTo>
                    <a:pt x="76809" y="170244"/>
                  </a:lnTo>
                  <a:lnTo>
                    <a:pt x="89306" y="171907"/>
                  </a:lnTo>
                  <a:lnTo>
                    <a:pt x="102412" y="170175"/>
                  </a:lnTo>
                  <a:lnTo>
                    <a:pt x="102412" y="165506"/>
                  </a:lnTo>
                  <a:close/>
                </a:path>
                <a:path w="1065529" h="276225">
                  <a:moveTo>
                    <a:pt x="102412" y="170175"/>
                  </a:moveTo>
                  <a:lnTo>
                    <a:pt x="89306" y="171907"/>
                  </a:lnTo>
                  <a:lnTo>
                    <a:pt x="102412" y="171907"/>
                  </a:lnTo>
                  <a:lnTo>
                    <a:pt x="102412" y="170175"/>
                  </a:lnTo>
                  <a:close/>
                </a:path>
                <a:path w="1065529" h="276225">
                  <a:moveTo>
                    <a:pt x="89306" y="70104"/>
                  </a:moveTo>
                  <a:lnTo>
                    <a:pt x="62384" y="73728"/>
                  </a:lnTo>
                  <a:lnTo>
                    <a:pt x="41490" y="84010"/>
                  </a:lnTo>
                  <a:lnTo>
                    <a:pt x="27970" y="100064"/>
                  </a:lnTo>
                  <a:lnTo>
                    <a:pt x="23164" y="121005"/>
                  </a:lnTo>
                  <a:lnTo>
                    <a:pt x="27970" y="142074"/>
                  </a:lnTo>
                  <a:lnTo>
                    <a:pt x="41490" y="158115"/>
                  </a:lnTo>
                  <a:lnTo>
                    <a:pt x="62384" y="168325"/>
                  </a:lnTo>
                  <a:lnTo>
                    <a:pt x="76809" y="170244"/>
                  </a:lnTo>
                  <a:lnTo>
                    <a:pt x="76809" y="165506"/>
                  </a:lnTo>
                  <a:lnTo>
                    <a:pt x="122199" y="165506"/>
                  </a:lnTo>
                  <a:lnTo>
                    <a:pt x="137388" y="158115"/>
                  </a:lnTo>
                  <a:lnTo>
                    <a:pt x="142217" y="152400"/>
                  </a:lnTo>
                  <a:lnTo>
                    <a:pt x="89306" y="152400"/>
                  </a:lnTo>
                  <a:lnTo>
                    <a:pt x="72318" y="150152"/>
                  </a:lnTo>
                  <a:lnTo>
                    <a:pt x="59016" y="143789"/>
                  </a:lnTo>
                  <a:lnTo>
                    <a:pt x="50344" y="133883"/>
                  </a:lnTo>
                  <a:lnTo>
                    <a:pt x="47244" y="121005"/>
                  </a:lnTo>
                  <a:lnTo>
                    <a:pt x="50344" y="108127"/>
                  </a:lnTo>
                  <a:lnTo>
                    <a:pt x="59016" y="98221"/>
                  </a:lnTo>
                  <a:lnTo>
                    <a:pt x="72318" y="91859"/>
                  </a:lnTo>
                  <a:lnTo>
                    <a:pt x="89306" y="89611"/>
                  </a:lnTo>
                  <a:lnTo>
                    <a:pt x="142117" y="89611"/>
                  </a:lnTo>
                  <a:lnTo>
                    <a:pt x="137388" y="84010"/>
                  </a:lnTo>
                  <a:lnTo>
                    <a:pt x="116405" y="73728"/>
                  </a:lnTo>
                  <a:lnTo>
                    <a:pt x="89306" y="70104"/>
                  </a:lnTo>
                  <a:close/>
                </a:path>
                <a:path w="1065529" h="276225">
                  <a:moveTo>
                    <a:pt x="122199" y="165506"/>
                  </a:moveTo>
                  <a:lnTo>
                    <a:pt x="102412" y="165506"/>
                  </a:lnTo>
                  <a:lnTo>
                    <a:pt x="102412" y="170175"/>
                  </a:lnTo>
                  <a:lnTo>
                    <a:pt x="116405" y="168325"/>
                  </a:lnTo>
                  <a:lnTo>
                    <a:pt x="122199" y="165506"/>
                  </a:lnTo>
                  <a:close/>
                </a:path>
                <a:path w="1065529" h="276225">
                  <a:moveTo>
                    <a:pt x="142117" y="89611"/>
                  </a:moveTo>
                  <a:lnTo>
                    <a:pt x="89306" y="89611"/>
                  </a:lnTo>
                  <a:lnTo>
                    <a:pt x="106470" y="91859"/>
                  </a:lnTo>
                  <a:lnTo>
                    <a:pt x="119862" y="98221"/>
                  </a:lnTo>
                  <a:lnTo>
                    <a:pt x="128568" y="108127"/>
                  </a:lnTo>
                  <a:lnTo>
                    <a:pt x="131673" y="121005"/>
                  </a:lnTo>
                  <a:lnTo>
                    <a:pt x="128568" y="133883"/>
                  </a:lnTo>
                  <a:lnTo>
                    <a:pt x="119862" y="143789"/>
                  </a:lnTo>
                  <a:lnTo>
                    <a:pt x="106470" y="150152"/>
                  </a:lnTo>
                  <a:lnTo>
                    <a:pt x="89306" y="152400"/>
                  </a:lnTo>
                  <a:lnTo>
                    <a:pt x="142217" y="152400"/>
                  </a:lnTo>
                  <a:lnTo>
                    <a:pt x="150942" y="142074"/>
                  </a:lnTo>
                  <a:lnTo>
                    <a:pt x="155752" y="121005"/>
                  </a:lnTo>
                  <a:lnTo>
                    <a:pt x="150942" y="100064"/>
                  </a:lnTo>
                  <a:lnTo>
                    <a:pt x="142117" y="89611"/>
                  </a:lnTo>
                  <a:close/>
                </a:path>
                <a:path w="1065529" h="276225">
                  <a:moveTo>
                    <a:pt x="222808" y="304"/>
                  </a:moveTo>
                  <a:lnTo>
                    <a:pt x="197510" y="304"/>
                  </a:lnTo>
                  <a:lnTo>
                    <a:pt x="197510" y="275844"/>
                  </a:lnTo>
                  <a:lnTo>
                    <a:pt x="222808" y="275844"/>
                  </a:lnTo>
                  <a:lnTo>
                    <a:pt x="222808" y="304"/>
                  </a:lnTo>
                  <a:close/>
                </a:path>
                <a:path w="1065529" h="276225">
                  <a:moveTo>
                    <a:pt x="76809" y="33832"/>
                  </a:moveTo>
                  <a:lnTo>
                    <a:pt x="5791" y="33832"/>
                  </a:lnTo>
                  <a:lnTo>
                    <a:pt x="5791" y="54254"/>
                  </a:lnTo>
                  <a:lnTo>
                    <a:pt x="173126" y="54254"/>
                  </a:lnTo>
                  <a:lnTo>
                    <a:pt x="173126" y="45110"/>
                  </a:lnTo>
                  <a:lnTo>
                    <a:pt x="76809" y="45110"/>
                  </a:lnTo>
                  <a:lnTo>
                    <a:pt x="76809" y="33832"/>
                  </a:lnTo>
                  <a:close/>
                </a:path>
                <a:path w="1065529" h="276225">
                  <a:moveTo>
                    <a:pt x="102108" y="304"/>
                  </a:moveTo>
                  <a:lnTo>
                    <a:pt x="76809" y="304"/>
                  </a:lnTo>
                  <a:lnTo>
                    <a:pt x="76809" y="45110"/>
                  </a:lnTo>
                  <a:lnTo>
                    <a:pt x="102108" y="45110"/>
                  </a:lnTo>
                  <a:lnTo>
                    <a:pt x="102108" y="304"/>
                  </a:lnTo>
                  <a:close/>
                </a:path>
                <a:path w="1065529" h="276225">
                  <a:moveTo>
                    <a:pt x="173126" y="33832"/>
                  </a:moveTo>
                  <a:lnTo>
                    <a:pt x="102108" y="33832"/>
                  </a:lnTo>
                  <a:lnTo>
                    <a:pt x="102108" y="45110"/>
                  </a:lnTo>
                  <a:lnTo>
                    <a:pt x="173126" y="45110"/>
                  </a:lnTo>
                  <a:lnTo>
                    <a:pt x="173126" y="33832"/>
                  </a:lnTo>
                  <a:close/>
                </a:path>
                <a:path w="1065529" h="276225">
                  <a:moveTo>
                    <a:pt x="341657" y="189585"/>
                  </a:moveTo>
                  <a:lnTo>
                    <a:pt x="316358" y="189585"/>
                  </a:lnTo>
                  <a:lnTo>
                    <a:pt x="316358" y="269747"/>
                  </a:lnTo>
                  <a:lnTo>
                    <a:pt x="511125" y="269747"/>
                  </a:lnTo>
                  <a:lnTo>
                    <a:pt x="511125" y="254812"/>
                  </a:lnTo>
                  <a:lnTo>
                    <a:pt x="341657" y="254812"/>
                  </a:lnTo>
                  <a:lnTo>
                    <a:pt x="341657" y="189585"/>
                  </a:lnTo>
                  <a:close/>
                </a:path>
                <a:path w="1065529" h="276225">
                  <a:moveTo>
                    <a:pt x="511125" y="249021"/>
                  </a:moveTo>
                  <a:lnTo>
                    <a:pt x="341657" y="249021"/>
                  </a:lnTo>
                  <a:lnTo>
                    <a:pt x="341657" y="254812"/>
                  </a:lnTo>
                  <a:lnTo>
                    <a:pt x="511125" y="254812"/>
                  </a:lnTo>
                  <a:lnTo>
                    <a:pt x="511125" y="249021"/>
                  </a:lnTo>
                  <a:close/>
                </a:path>
                <a:path w="1065529" h="276225">
                  <a:moveTo>
                    <a:pt x="504420" y="304"/>
                  </a:moveTo>
                  <a:lnTo>
                    <a:pt x="479121" y="304"/>
                  </a:lnTo>
                  <a:lnTo>
                    <a:pt x="479121" y="210007"/>
                  </a:lnTo>
                  <a:lnTo>
                    <a:pt x="504420" y="210007"/>
                  </a:lnTo>
                  <a:lnTo>
                    <a:pt x="504420" y="181660"/>
                  </a:lnTo>
                  <a:lnTo>
                    <a:pt x="485522" y="181660"/>
                  </a:lnTo>
                  <a:lnTo>
                    <a:pt x="485522" y="163067"/>
                  </a:lnTo>
                  <a:lnTo>
                    <a:pt x="504420" y="163067"/>
                  </a:lnTo>
                  <a:lnTo>
                    <a:pt x="504420" y="304"/>
                  </a:lnTo>
                  <a:close/>
                </a:path>
                <a:path w="1065529" h="276225">
                  <a:moveTo>
                    <a:pt x="382195" y="145650"/>
                  </a:moveTo>
                  <a:lnTo>
                    <a:pt x="365240" y="146799"/>
                  </a:lnTo>
                  <a:lnTo>
                    <a:pt x="356897" y="147053"/>
                  </a:lnTo>
                  <a:lnTo>
                    <a:pt x="356897" y="200253"/>
                  </a:lnTo>
                  <a:lnTo>
                    <a:pt x="382195" y="200253"/>
                  </a:lnTo>
                  <a:lnTo>
                    <a:pt x="382195" y="145650"/>
                  </a:lnTo>
                  <a:close/>
                </a:path>
                <a:path w="1065529" h="276225">
                  <a:moveTo>
                    <a:pt x="479121" y="163067"/>
                  </a:moveTo>
                  <a:lnTo>
                    <a:pt x="423038" y="163067"/>
                  </a:lnTo>
                  <a:lnTo>
                    <a:pt x="423038" y="181660"/>
                  </a:lnTo>
                  <a:lnTo>
                    <a:pt x="479121" y="181660"/>
                  </a:lnTo>
                  <a:lnTo>
                    <a:pt x="479121" y="163067"/>
                  </a:lnTo>
                  <a:close/>
                </a:path>
                <a:path w="1065529" h="276225">
                  <a:moveTo>
                    <a:pt x="504420" y="163067"/>
                  </a:moveTo>
                  <a:lnTo>
                    <a:pt x="485522" y="163067"/>
                  </a:lnTo>
                  <a:lnTo>
                    <a:pt x="485522" y="181660"/>
                  </a:lnTo>
                  <a:lnTo>
                    <a:pt x="504420" y="181660"/>
                  </a:lnTo>
                  <a:lnTo>
                    <a:pt x="504420" y="163067"/>
                  </a:lnTo>
                  <a:close/>
                </a:path>
                <a:path w="1065529" h="276225">
                  <a:moveTo>
                    <a:pt x="455042" y="119481"/>
                  </a:moveTo>
                  <a:lnTo>
                    <a:pt x="409746" y="123982"/>
                  </a:lnTo>
                  <a:lnTo>
                    <a:pt x="363335" y="126453"/>
                  </a:lnTo>
                  <a:lnTo>
                    <a:pt x="318354" y="127496"/>
                  </a:lnTo>
                  <a:lnTo>
                    <a:pt x="277344" y="127711"/>
                  </a:lnTo>
                  <a:lnTo>
                    <a:pt x="280697" y="148437"/>
                  </a:lnTo>
                  <a:lnTo>
                    <a:pt x="320954" y="148147"/>
                  </a:lnTo>
                  <a:lnTo>
                    <a:pt x="356897" y="147053"/>
                  </a:lnTo>
                  <a:lnTo>
                    <a:pt x="356897" y="138988"/>
                  </a:lnTo>
                  <a:lnTo>
                    <a:pt x="449437" y="138988"/>
                  </a:lnTo>
                  <a:lnTo>
                    <a:pt x="456871" y="138074"/>
                  </a:lnTo>
                  <a:lnTo>
                    <a:pt x="455042" y="119481"/>
                  </a:lnTo>
                  <a:close/>
                </a:path>
                <a:path w="1065529" h="276225">
                  <a:moveTo>
                    <a:pt x="382195" y="138988"/>
                  </a:moveTo>
                  <a:lnTo>
                    <a:pt x="356897" y="138988"/>
                  </a:lnTo>
                  <a:lnTo>
                    <a:pt x="356897" y="147053"/>
                  </a:lnTo>
                  <a:lnTo>
                    <a:pt x="365240" y="146799"/>
                  </a:lnTo>
                  <a:lnTo>
                    <a:pt x="382195" y="145650"/>
                  </a:lnTo>
                  <a:lnTo>
                    <a:pt x="382195" y="138988"/>
                  </a:lnTo>
                  <a:close/>
                </a:path>
                <a:path w="1065529" h="276225">
                  <a:moveTo>
                    <a:pt x="449437" y="138988"/>
                  </a:moveTo>
                  <a:lnTo>
                    <a:pt x="382195" y="138988"/>
                  </a:lnTo>
                  <a:lnTo>
                    <a:pt x="382195" y="145650"/>
                  </a:lnTo>
                  <a:lnTo>
                    <a:pt x="411299" y="143679"/>
                  </a:lnTo>
                  <a:lnTo>
                    <a:pt x="449437" y="138988"/>
                  </a:lnTo>
                  <a:close/>
                </a:path>
                <a:path w="1065529" h="276225">
                  <a:moveTo>
                    <a:pt x="366955" y="11582"/>
                  </a:moveTo>
                  <a:lnTo>
                    <a:pt x="339232" y="14987"/>
                  </a:lnTo>
                  <a:lnTo>
                    <a:pt x="317768" y="24650"/>
                  </a:lnTo>
                  <a:lnTo>
                    <a:pt x="303904" y="39743"/>
                  </a:lnTo>
                  <a:lnTo>
                    <a:pt x="298984" y="59435"/>
                  </a:lnTo>
                  <a:lnTo>
                    <a:pt x="303904" y="79305"/>
                  </a:lnTo>
                  <a:lnTo>
                    <a:pt x="317768" y="94487"/>
                  </a:lnTo>
                  <a:lnTo>
                    <a:pt x="339232" y="104184"/>
                  </a:lnTo>
                  <a:lnTo>
                    <a:pt x="366955" y="107594"/>
                  </a:lnTo>
                  <a:lnTo>
                    <a:pt x="394501" y="104184"/>
                  </a:lnTo>
                  <a:lnTo>
                    <a:pt x="415875" y="94487"/>
                  </a:lnTo>
                  <a:lnTo>
                    <a:pt x="421428" y="88392"/>
                  </a:lnTo>
                  <a:lnTo>
                    <a:pt x="366955" y="88392"/>
                  </a:lnTo>
                  <a:lnTo>
                    <a:pt x="349167" y="86353"/>
                  </a:lnTo>
                  <a:lnTo>
                    <a:pt x="335294" y="80543"/>
                  </a:lnTo>
                  <a:lnTo>
                    <a:pt x="326278" y="71418"/>
                  </a:lnTo>
                  <a:lnTo>
                    <a:pt x="323064" y="59435"/>
                  </a:lnTo>
                  <a:lnTo>
                    <a:pt x="326278" y="47453"/>
                  </a:lnTo>
                  <a:lnTo>
                    <a:pt x="335294" y="38328"/>
                  </a:lnTo>
                  <a:lnTo>
                    <a:pt x="349167" y="32518"/>
                  </a:lnTo>
                  <a:lnTo>
                    <a:pt x="366955" y="30479"/>
                  </a:lnTo>
                  <a:lnTo>
                    <a:pt x="421217" y="30479"/>
                  </a:lnTo>
                  <a:lnTo>
                    <a:pt x="415875" y="24650"/>
                  </a:lnTo>
                  <a:lnTo>
                    <a:pt x="394501" y="14987"/>
                  </a:lnTo>
                  <a:lnTo>
                    <a:pt x="366955" y="11582"/>
                  </a:lnTo>
                  <a:close/>
                </a:path>
                <a:path w="1065529" h="276225">
                  <a:moveTo>
                    <a:pt x="421217" y="30479"/>
                  </a:moveTo>
                  <a:lnTo>
                    <a:pt x="366955" y="30479"/>
                  </a:lnTo>
                  <a:lnTo>
                    <a:pt x="384567" y="32518"/>
                  </a:lnTo>
                  <a:lnTo>
                    <a:pt x="398349" y="38328"/>
                  </a:lnTo>
                  <a:lnTo>
                    <a:pt x="407331" y="47453"/>
                  </a:lnTo>
                  <a:lnTo>
                    <a:pt x="410541" y="59435"/>
                  </a:lnTo>
                  <a:lnTo>
                    <a:pt x="407331" y="71418"/>
                  </a:lnTo>
                  <a:lnTo>
                    <a:pt x="398349" y="80543"/>
                  </a:lnTo>
                  <a:lnTo>
                    <a:pt x="384567" y="86353"/>
                  </a:lnTo>
                  <a:lnTo>
                    <a:pt x="366955" y="88392"/>
                  </a:lnTo>
                  <a:lnTo>
                    <a:pt x="421428" y="88392"/>
                  </a:lnTo>
                  <a:lnTo>
                    <a:pt x="429706" y="79305"/>
                  </a:lnTo>
                  <a:lnTo>
                    <a:pt x="434621" y="59435"/>
                  </a:lnTo>
                  <a:lnTo>
                    <a:pt x="429706" y="39743"/>
                  </a:lnTo>
                  <a:lnTo>
                    <a:pt x="421217" y="30479"/>
                  </a:lnTo>
                  <a:close/>
                </a:path>
                <a:path w="1065529" h="276225">
                  <a:moveTo>
                    <a:pt x="771096" y="0"/>
                  </a:moveTo>
                  <a:lnTo>
                    <a:pt x="745493" y="0"/>
                  </a:lnTo>
                  <a:lnTo>
                    <a:pt x="745493" y="275844"/>
                  </a:lnTo>
                  <a:lnTo>
                    <a:pt x="771096" y="275844"/>
                  </a:lnTo>
                  <a:lnTo>
                    <a:pt x="771096" y="132892"/>
                  </a:lnTo>
                  <a:lnTo>
                    <a:pt x="764086" y="132892"/>
                  </a:lnTo>
                  <a:lnTo>
                    <a:pt x="764086" y="111861"/>
                  </a:lnTo>
                  <a:lnTo>
                    <a:pt x="771096" y="111861"/>
                  </a:lnTo>
                  <a:lnTo>
                    <a:pt x="771096" y="0"/>
                  </a:lnTo>
                  <a:close/>
                </a:path>
                <a:path w="1065529" h="276225">
                  <a:moveTo>
                    <a:pt x="771096" y="111861"/>
                  </a:moveTo>
                  <a:lnTo>
                    <a:pt x="764086" y="111861"/>
                  </a:lnTo>
                  <a:lnTo>
                    <a:pt x="764086" y="132892"/>
                  </a:lnTo>
                  <a:lnTo>
                    <a:pt x="771096" y="132892"/>
                  </a:lnTo>
                  <a:lnTo>
                    <a:pt x="771096" y="111861"/>
                  </a:lnTo>
                  <a:close/>
                </a:path>
                <a:path w="1065529" h="276225">
                  <a:moveTo>
                    <a:pt x="814987" y="111861"/>
                  </a:moveTo>
                  <a:lnTo>
                    <a:pt x="771096" y="111861"/>
                  </a:lnTo>
                  <a:lnTo>
                    <a:pt x="771096" y="132892"/>
                  </a:lnTo>
                  <a:lnTo>
                    <a:pt x="814987" y="132892"/>
                  </a:lnTo>
                  <a:lnTo>
                    <a:pt x="814987" y="111861"/>
                  </a:lnTo>
                  <a:close/>
                </a:path>
                <a:path w="1065529" h="276225">
                  <a:moveTo>
                    <a:pt x="688190" y="29870"/>
                  </a:moveTo>
                  <a:lnTo>
                    <a:pt x="675084" y="29870"/>
                  </a:lnTo>
                  <a:lnTo>
                    <a:pt x="675084" y="33832"/>
                  </a:lnTo>
                  <a:lnTo>
                    <a:pt x="667940" y="85744"/>
                  </a:lnTo>
                  <a:lnTo>
                    <a:pt x="646509" y="131826"/>
                  </a:lnTo>
                  <a:lnTo>
                    <a:pt x="610790" y="171507"/>
                  </a:lnTo>
                  <a:lnTo>
                    <a:pt x="560784" y="204216"/>
                  </a:lnTo>
                  <a:lnTo>
                    <a:pt x="574805" y="223723"/>
                  </a:lnTo>
                  <a:lnTo>
                    <a:pt x="621978" y="193877"/>
                  </a:lnTo>
                  <a:lnTo>
                    <a:pt x="657242" y="158691"/>
                  </a:lnTo>
                  <a:lnTo>
                    <a:pt x="681416" y="119042"/>
                  </a:lnTo>
                  <a:lnTo>
                    <a:pt x="695320" y="75809"/>
                  </a:lnTo>
                  <a:lnTo>
                    <a:pt x="697764" y="50596"/>
                  </a:lnTo>
                  <a:lnTo>
                    <a:pt x="688190" y="50596"/>
                  </a:lnTo>
                  <a:lnTo>
                    <a:pt x="688190" y="29870"/>
                  </a:lnTo>
                  <a:close/>
                </a:path>
                <a:path w="1065529" h="276225">
                  <a:moveTo>
                    <a:pt x="675084" y="29870"/>
                  </a:moveTo>
                  <a:lnTo>
                    <a:pt x="573585" y="29870"/>
                  </a:lnTo>
                  <a:lnTo>
                    <a:pt x="573585" y="50596"/>
                  </a:lnTo>
                  <a:lnTo>
                    <a:pt x="672777" y="50596"/>
                  </a:lnTo>
                  <a:lnTo>
                    <a:pt x="675084" y="33832"/>
                  </a:lnTo>
                  <a:lnTo>
                    <a:pt x="675084" y="29870"/>
                  </a:lnTo>
                  <a:close/>
                </a:path>
                <a:path w="1065529" h="276225">
                  <a:moveTo>
                    <a:pt x="699773" y="29870"/>
                  </a:moveTo>
                  <a:lnTo>
                    <a:pt x="688190" y="29870"/>
                  </a:lnTo>
                  <a:lnTo>
                    <a:pt x="688190" y="50596"/>
                  </a:lnTo>
                  <a:lnTo>
                    <a:pt x="697764" y="50596"/>
                  </a:lnTo>
                  <a:lnTo>
                    <a:pt x="699773" y="29870"/>
                  </a:lnTo>
                  <a:close/>
                </a:path>
                <a:path w="1065529" h="276225">
                  <a:moveTo>
                    <a:pt x="1065509" y="304"/>
                  </a:moveTo>
                  <a:lnTo>
                    <a:pt x="1039906" y="304"/>
                  </a:lnTo>
                  <a:lnTo>
                    <a:pt x="1039906" y="148132"/>
                  </a:lnTo>
                  <a:lnTo>
                    <a:pt x="1065509" y="148132"/>
                  </a:lnTo>
                  <a:lnTo>
                    <a:pt x="1065509" y="304"/>
                  </a:lnTo>
                  <a:close/>
                </a:path>
                <a:path w="1065529" h="276225">
                  <a:moveTo>
                    <a:pt x="912804" y="161848"/>
                  </a:moveTo>
                  <a:lnTo>
                    <a:pt x="887810" y="161848"/>
                  </a:lnTo>
                  <a:lnTo>
                    <a:pt x="887810" y="272186"/>
                  </a:lnTo>
                  <a:lnTo>
                    <a:pt x="1065509" y="272186"/>
                  </a:lnTo>
                  <a:lnTo>
                    <a:pt x="1065509" y="251764"/>
                  </a:lnTo>
                  <a:lnTo>
                    <a:pt x="912804" y="251764"/>
                  </a:lnTo>
                  <a:lnTo>
                    <a:pt x="912804" y="215493"/>
                  </a:lnTo>
                  <a:lnTo>
                    <a:pt x="1065509" y="215493"/>
                  </a:lnTo>
                  <a:lnTo>
                    <a:pt x="1065509" y="195376"/>
                  </a:lnTo>
                  <a:lnTo>
                    <a:pt x="912804" y="195376"/>
                  </a:lnTo>
                  <a:lnTo>
                    <a:pt x="912804" y="161848"/>
                  </a:lnTo>
                  <a:close/>
                </a:path>
                <a:path w="1065529" h="276225">
                  <a:moveTo>
                    <a:pt x="1065509" y="215493"/>
                  </a:moveTo>
                  <a:lnTo>
                    <a:pt x="1040515" y="215493"/>
                  </a:lnTo>
                  <a:lnTo>
                    <a:pt x="1040515" y="251764"/>
                  </a:lnTo>
                  <a:lnTo>
                    <a:pt x="1065509" y="251764"/>
                  </a:lnTo>
                  <a:lnTo>
                    <a:pt x="1065509" y="215493"/>
                  </a:lnTo>
                  <a:close/>
                </a:path>
                <a:path w="1065529" h="276225">
                  <a:moveTo>
                    <a:pt x="1065509" y="161848"/>
                  </a:moveTo>
                  <a:lnTo>
                    <a:pt x="1040515" y="161848"/>
                  </a:lnTo>
                  <a:lnTo>
                    <a:pt x="1040515" y="195376"/>
                  </a:lnTo>
                  <a:lnTo>
                    <a:pt x="1065509" y="195376"/>
                  </a:lnTo>
                  <a:lnTo>
                    <a:pt x="1065509" y="161848"/>
                  </a:lnTo>
                  <a:close/>
                </a:path>
                <a:path w="1065529" h="276225">
                  <a:moveTo>
                    <a:pt x="917681" y="13411"/>
                  </a:moveTo>
                  <a:lnTo>
                    <a:pt x="888825" y="18045"/>
                  </a:lnTo>
                  <a:lnTo>
                    <a:pt x="866055" y="31051"/>
                  </a:lnTo>
                  <a:lnTo>
                    <a:pt x="851115" y="51087"/>
                  </a:lnTo>
                  <a:lnTo>
                    <a:pt x="845748" y="76809"/>
                  </a:lnTo>
                  <a:lnTo>
                    <a:pt x="851115" y="102708"/>
                  </a:lnTo>
                  <a:lnTo>
                    <a:pt x="866055" y="122834"/>
                  </a:lnTo>
                  <a:lnTo>
                    <a:pt x="888825" y="135874"/>
                  </a:lnTo>
                  <a:lnTo>
                    <a:pt x="917681" y="140512"/>
                  </a:lnTo>
                  <a:lnTo>
                    <a:pt x="946489" y="135874"/>
                  </a:lnTo>
                  <a:lnTo>
                    <a:pt x="969154" y="122834"/>
                  </a:lnTo>
                  <a:lnTo>
                    <a:pt x="971850" y="119176"/>
                  </a:lnTo>
                  <a:lnTo>
                    <a:pt x="917681" y="119176"/>
                  </a:lnTo>
                  <a:lnTo>
                    <a:pt x="898726" y="116071"/>
                  </a:lnTo>
                  <a:lnTo>
                    <a:pt x="883772" y="107365"/>
                  </a:lnTo>
                  <a:lnTo>
                    <a:pt x="873961" y="93973"/>
                  </a:lnTo>
                  <a:lnTo>
                    <a:pt x="870437" y="76809"/>
                  </a:lnTo>
                  <a:lnTo>
                    <a:pt x="873961" y="59645"/>
                  </a:lnTo>
                  <a:lnTo>
                    <a:pt x="883772" y="46253"/>
                  </a:lnTo>
                  <a:lnTo>
                    <a:pt x="898726" y="37547"/>
                  </a:lnTo>
                  <a:lnTo>
                    <a:pt x="917681" y="34442"/>
                  </a:lnTo>
                  <a:lnTo>
                    <a:pt x="971665" y="34442"/>
                  </a:lnTo>
                  <a:lnTo>
                    <a:pt x="969154" y="31051"/>
                  </a:lnTo>
                  <a:lnTo>
                    <a:pt x="946489" y="18045"/>
                  </a:lnTo>
                  <a:lnTo>
                    <a:pt x="917681" y="13411"/>
                  </a:lnTo>
                  <a:close/>
                </a:path>
                <a:path w="1065529" h="276225">
                  <a:moveTo>
                    <a:pt x="971665" y="34442"/>
                  </a:moveTo>
                  <a:lnTo>
                    <a:pt x="917681" y="34442"/>
                  </a:lnTo>
                  <a:lnTo>
                    <a:pt x="936636" y="37547"/>
                  </a:lnTo>
                  <a:lnTo>
                    <a:pt x="951590" y="46253"/>
                  </a:lnTo>
                  <a:lnTo>
                    <a:pt x="961401" y="59645"/>
                  </a:lnTo>
                  <a:lnTo>
                    <a:pt x="964925" y="76809"/>
                  </a:lnTo>
                  <a:lnTo>
                    <a:pt x="961401" y="93973"/>
                  </a:lnTo>
                  <a:lnTo>
                    <a:pt x="951590" y="107365"/>
                  </a:lnTo>
                  <a:lnTo>
                    <a:pt x="936636" y="116071"/>
                  </a:lnTo>
                  <a:lnTo>
                    <a:pt x="917681" y="119176"/>
                  </a:lnTo>
                  <a:lnTo>
                    <a:pt x="971850" y="119176"/>
                  </a:lnTo>
                  <a:lnTo>
                    <a:pt x="983989" y="102708"/>
                  </a:lnTo>
                  <a:lnTo>
                    <a:pt x="989309" y="76809"/>
                  </a:lnTo>
                  <a:lnTo>
                    <a:pt x="983989" y="51087"/>
                  </a:lnTo>
                  <a:lnTo>
                    <a:pt x="971665" y="3444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/>
          <p:nvPr/>
        </p:nvSpPr>
        <p:spPr>
          <a:xfrm>
            <a:off x="3859560" y="3931137"/>
            <a:ext cx="1106170" cy="189865"/>
          </a:xfrm>
          <a:custGeom>
            <a:avLst/>
            <a:gdLst/>
            <a:ahLst/>
            <a:cxnLst/>
            <a:rect l="l" t="t" r="r" b="b"/>
            <a:pathLst>
              <a:path w="1106170" h="189864">
                <a:moveTo>
                  <a:pt x="90741" y="189524"/>
                </a:moveTo>
                <a:lnTo>
                  <a:pt x="98782" y="189524"/>
                </a:lnTo>
                <a:lnTo>
                  <a:pt x="108702" y="179605"/>
                </a:lnTo>
                <a:lnTo>
                  <a:pt x="108702" y="171563"/>
                </a:lnTo>
                <a:lnTo>
                  <a:pt x="31900" y="94762"/>
                </a:lnTo>
                <a:lnTo>
                  <a:pt x="108702" y="17960"/>
                </a:lnTo>
                <a:lnTo>
                  <a:pt x="108702" y="9919"/>
                </a:lnTo>
                <a:lnTo>
                  <a:pt x="98782" y="0"/>
                </a:lnTo>
                <a:lnTo>
                  <a:pt x="90741" y="0"/>
                </a:lnTo>
                <a:lnTo>
                  <a:pt x="8679" y="82062"/>
                </a:lnTo>
                <a:lnTo>
                  <a:pt x="13939" y="82062"/>
                </a:lnTo>
                <a:lnTo>
                  <a:pt x="13939" y="107462"/>
                </a:lnTo>
                <a:lnTo>
                  <a:pt x="8679" y="107462"/>
                </a:lnTo>
                <a:lnTo>
                  <a:pt x="90741" y="189524"/>
                </a:lnTo>
                <a:close/>
              </a:path>
              <a:path w="1106170" h="189864">
                <a:moveTo>
                  <a:pt x="44600" y="107462"/>
                </a:moveTo>
                <a:lnTo>
                  <a:pt x="1106139" y="107462"/>
                </a:lnTo>
                <a:lnTo>
                  <a:pt x="1106139" y="82062"/>
                </a:lnTo>
                <a:lnTo>
                  <a:pt x="44600" y="82062"/>
                </a:lnTo>
                <a:lnTo>
                  <a:pt x="31900" y="94762"/>
                </a:lnTo>
                <a:lnTo>
                  <a:pt x="44600" y="107462"/>
                </a:lnTo>
                <a:close/>
              </a:path>
              <a:path w="1106170" h="189864">
                <a:moveTo>
                  <a:pt x="8679" y="107462"/>
                </a:moveTo>
                <a:lnTo>
                  <a:pt x="13939" y="107462"/>
                </a:lnTo>
                <a:lnTo>
                  <a:pt x="13939" y="82062"/>
                </a:lnTo>
                <a:lnTo>
                  <a:pt x="8679" y="82062"/>
                </a:lnTo>
                <a:lnTo>
                  <a:pt x="0" y="90741"/>
                </a:lnTo>
                <a:lnTo>
                  <a:pt x="0" y="98782"/>
                </a:lnTo>
                <a:lnTo>
                  <a:pt x="8679" y="107462"/>
                </a:lnTo>
                <a:close/>
              </a:path>
            </a:pathLst>
          </a:custGeom>
          <a:solidFill>
            <a:srgbClr val="94D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873500" y="4312137"/>
            <a:ext cx="1106170" cy="189865"/>
          </a:xfrm>
          <a:custGeom>
            <a:avLst/>
            <a:gdLst/>
            <a:ahLst/>
            <a:cxnLst/>
            <a:rect l="l" t="t" r="r" b="b"/>
            <a:pathLst>
              <a:path w="1106170" h="189864">
                <a:moveTo>
                  <a:pt x="1015398" y="189524"/>
                </a:moveTo>
                <a:lnTo>
                  <a:pt x="1007357" y="189524"/>
                </a:lnTo>
                <a:lnTo>
                  <a:pt x="997437" y="179605"/>
                </a:lnTo>
                <a:lnTo>
                  <a:pt x="997437" y="171563"/>
                </a:lnTo>
                <a:lnTo>
                  <a:pt x="1074239" y="94762"/>
                </a:lnTo>
                <a:lnTo>
                  <a:pt x="997437" y="17960"/>
                </a:lnTo>
                <a:lnTo>
                  <a:pt x="997437" y="9919"/>
                </a:lnTo>
                <a:lnTo>
                  <a:pt x="1007357" y="0"/>
                </a:lnTo>
                <a:lnTo>
                  <a:pt x="1015398" y="0"/>
                </a:lnTo>
                <a:lnTo>
                  <a:pt x="1097460" y="82062"/>
                </a:lnTo>
                <a:lnTo>
                  <a:pt x="1092200" y="82062"/>
                </a:lnTo>
                <a:lnTo>
                  <a:pt x="1092200" y="107462"/>
                </a:lnTo>
                <a:lnTo>
                  <a:pt x="1097460" y="107462"/>
                </a:lnTo>
                <a:lnTo>
                  <a:pt x="1015398" y="189524"/>
                </a:lnTo>
                <a:close/>
              </a:path>
              <a:path w="1106170" h="189864">
                <a:moveTo>
                  <a:pt x="1061539" y="107462"/>
                </a:moveTo>
                <a:lnTo>
                  <a:pt x="0" y="107462"/>
                </a:lnTo>
                <a:lnTo>
                  <a:pt x="0" y="82062"/>
                </a:lnTo>
                <a:lnTo>
                  <a:pt x="1061539" y="82062"/>
                </a:lnTo>
                <a:lnTo>
                  <a:pt x="1074239" y="94762"/>
                </a:lnTo>
                <a:lnTo>
                  <a:pt x="1061539" y="107462"/>
                </a:lnTo>
                <a:close/>
              </a:path>
              <a:path w="1106170" h="189864">
                <a:moveTo>
                  <a:pt x="1097460" y="107462"/>
                </a:moveTo>
                <a:lnTo>
                  <a:pt x="1092200" y="107462"/>
                </a:lnTo>
                <a:lnTo>
                  <a:pt x="1092200" y="82062"/>
                </a:lnTo>
                <a:lnTo>
                  <a:pt x="1097460" y="82062"/>
                </a:lnTo>
                <a:lnTo>
                  <a:pt x="1106139" y="90741"/>
                </a:lnTo>
                <a:lnTo>
                  <a:pt x="1106139" y="98782"/>
                </a:lnTo>
                <a:lnTo>
                  <a:pt x="1097460" y="107462"/>
                </a:lnTo>
                <a:close/>
              </a:path>
            </a:pathLst>
          </a:custGeom>
          <a:solidFill>
            <a:srgbClr val="94D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012459" y="3931137"/>
            <a:ext cx="1106170" cy="189865"/>
          </a:xfrm>
          <a:custGeom>
            <a:avLst/>
            <a:gdLst/>
            <a:ahLst/>
            <a:cxnLst/>
            <a:rect l="l" t="t" r="r" b="b"/>
            <a:pathLst>
              <a:path w="1106170" h="189864">
                <a:moveTo>
                  <a:pt x="90741" y="189524"/>
                </a:moveTo>
                <a:lnTo>
                  <a:pt x="98782" y="189524"/>
                </a:lnTo>
                <a:lnTo>
                  <a:pt x="108702" y="179605"/>
                </a:lnTo>
                <a:lnTo>
                  <a:pt x="108702" y="171563"/>
                </a:lnTo>
                <a:lnTo>
                  <a:pt x="31900" y="94762"/>
                </a:lnTo>
                <a:lnTo>
                  <a:pt x="108702" y="17960"/>
                </a:lnTo>
                <a:lnTo>
                  <a:pt x="108702" y="9919"/>
                </a:lnTo>
                <a:lnTo>
                  <a:pt x="98782" y="0"/>
                </a:lnTo>
                <a:lnTo>
                  <a:pt x="90741" y="0"/>
                </a:lnTo>
                <a:lnTo>
                  <a:pt x="8679" y="82062"/>
                </a:lnTo>
                <a:lnTo>
                  <a:pt x="13939" y="82062"/>
                </a:lnTo>
                <a:lnTo>
                  <a:pt x="13939" y="107462"/>
                </a:lnTo>
                <a:lnTo>
                  <a:pt x="8679" y="107462"/>
                </a:lnTo>
                <a:lnTo>
                  <a:pt x="90741" y="189524"/>
                </a:lnTo>
                <a:close/>
              </a:path>
              <a:path w="1106170" h="189864">
                <a:moveTo>
                  <a:pt x="44600" y="107462"/>
                </a:moveTo>
                <a:lnTo>
                  <a:pt x="1106139" y="107462"/>
                </a:lnTo>
                <a:lnTo>
                  <a:pt x="1106139" y="82062"/>
                </a:lnTo>
                <a:lnTo>
                  <a:pt x="44600" y="82062"/>
                </a:lnTo>
                <a:lnTo>
                  <a:pt x="31900" y="94762"/>
                </a:lnTo>
                <a:lnTo>
                  <a:pt x="44600" y="107462"/>
                </a:lnTo>
                <a:close/>
              </a:path>
              <a:path w="1106170" h="189864">
                <a:moveTo>
                  <a:pt x="8679" y="107462"/>
                </a:moveTo>
                <a:lnTo>
                  <a:pt x="13939" y="107462"/>
                </a:lnTo>
                <a:lnTo>
                  <a:pt x="13939" y="82062"/>
                </a:lnTo>
                <a:lnTo>
                  <a:pt x="8679" y="82062"/>
                </a:lnTo>
                <a:lnTo>
                  <a:pt x="0" y="90741"/>
                </a:lnTo>
                <a:lnTo>
                  <a:pt x="0" y="98782"/>
                </a:lnTo>
                <a:lnTo>
                  <a:pt x="8679" y="107462"/>
                </a:lnTo>
                <a:close/>
              </a:path>
            </a:pathLst>
          </a:custGeom>
          <a:solidFill>
            <a:srgbClr val="94D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026400" y="4312137"/>
            <a:ext cx="1106170" cy="189865"/>
          </a:xfrm>
          <a:custGeom>
            <a:avLst/>
            <a:gdLst/>
            <a:ahLst/>
            <a:cxnLst/>
            <a:rect l="l" t="t" r="r" b="b"/>
            <a:pathLst>
              <a:path w="1106170" h="189864">
                <a:moveTo>
                  <a:pt x="1015398" y="189524"/>
                </a:moveTo>
                <a:lnTo>
                  <a:pt x="1007357" y="189524"/>
                </a:lnTo>
                <a:lnTo>
                  <a:pt x="997437" y="179605"/>
                </a:lnTo>
                <a:lnTo>
                  <a:pt x="997437" y="171563"/>
                </a:lnTo>
                <a:lnTo>
                  <a:pt x="1074239" y="94762"/>
                </a:lnTo>
                <a:lnTo>
                  <a:pt x="997437" y="17960"/>
                </a:lnTo>
                <a:lnTo>
                  <a:pt x="997437" y="9919"/>
                </a:lnTo>
                <a:lnTo>
                  <a:pt x="1007357" y="0"/>
                </a:lnTo>
                <a:lnTo>
                  <a:pt x="1015398" y="0"/>
                </a:lnTo>
                <a:lnTo>
                  <a:pt x="1097460" y="82062"/>
                </a:lnTo>
                <a:lnTo>
                  <a:pt x="1092200" y="82062"/>
                </a:lnTo>
                <a:lnTo>
                  <a:pt x="1092200" y="107462"/>
                </a:lnTo>
                <a:lnTo>
                  <a:pt x="1097460" y="107462"/>
                </a:lnTo>
                <a:lnTo>
                  <a:pt x="1015398" y="189524"/>
                </a:lnTo>
                <a:close/>
              </a:path>
              <a:path w="1106170" h="189864">
                <a:moveTo>
                  <a:pt x="1061539" y="107462"/>
                </a:moveTo>
                <a:lnTo>
                  <a:pt x="0" y="107462"/>
                </a:lnTo>
                <a:lnTo>
                  <a:pt x="0" y="82062"/>
                </a:lnTo>
                <a:lnTo>
                  <a:pt x="1061539" y="82062"/>
                </a:lnTo>
                <a:lnTo>
                  <a:pt x="1074239" y="94762"/>
                </a:lnTo>
                <a:lnTo>
                  <a:pt x="1061539" y="107462"/>
                </a:lnTo>
                <a:close/>
              </a:path>
              <a:path w="1106170" h="189864">
                <a:moveTo>
                  <a:pt x="1097460" y="107462"/>
                </a:moveTo>
                <a:lnTo>
                  <a:pt x="1092200" y="107462"/>
                </a:lnTo>
                <a:lnTo>
                  <a:pt x="1092200" y="82062"/>
                </a:lnTo>
                <a:lnTo>
                  <a:pt x="1097460" y="82062"/>
                </a:lnTo>
                <a:lnTo>
                  <a:pt x="1106139" y="90741"/>
                </a:lnTo>
                <a:lnTo>
                  <a:pt x="1106139" y="98782"/>
                </a:lnTo>
                <a:lnTo>
                  <a:pt x="1097460" y="107462"/>
                </a:lnTo>
                <a:close/>
              </a:path>
            </a:pathLst>
          </a:custGeom>
          <a:solidFill>
            <a:srgbClr val="94D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4" name="object 24"/>
          <p:cNvGrpSpPr/>
          <p:nvPr/>
        </p:nvGrpSpPr>
        <p:grpSpPr>
          <a:xfrm>
            <a:off x="6369567" y="2552700"/>
            <a:ext cx="1483360" cy="876300"/>
            <a:chOff x="6369567" y="2552700"/>
            <a:chExt cx="1483360" cy="876300"/>
          </a:xfrm>
        </p:grpSpPr>
        <p:sp>
          <p:nvSpPr>
            <p:cNvPr id="25" name="object 25"/>
            <p:cNvSpPr/>
            <p:nvPr/>
          </p:nvSpPr>
          <p:spPr>
            <a:xfrm>
              <a:off x="6369558" y="2552699"/>
              <a:ext cx="253365" cy="876300"/>
            </a:xfrm>
            <a:custGeom>
              <a:avLst/>
              <a:gdLst/>
              <a:ahLst/>
              <a:cxnLst/>
              <a:rect l="l" t="t" r="r" b="b"/>
              <a:pathLst>
                <a:path w="253365" h="876300">
                  <a:moveTo>
                    <a:pt x="252971" y="676275"/>
                  </a:moveTo>
                  <a:lnTo>
                    <a:pt x="183642" y="676275"/>
                  </a:lnTo>
                  <a:lnTo>
                    <a:pt x="183642" y="647700"/>
                  </a:lnTo>
                  <a:lnTo>
                    <a:pt x="183642" y="50800"/>
                  </a:lnTo>
                  <a:lnTo>
                    <a:pt x="183642" y="0"/>
                  </a:lnTo>
                  <a:lnTo>
                    <a:pt x="82042" y="0"/>
                  </a:lnTo>
                  <a:lnTo>
                    <a:pt x="82042" y="50800"/>
                  </a:lnTo>
                  <a:lnTo>
                    <a:pt x="82042" y="647700"/>
                  </a:lnTo>
                  <a:lnTo>
                    <a:pt x="82042" y="676275"/>
                  </a:lnTo>
                  <a:lnTo>
                    <a:pt x="0" y="676275"/>
                  </a:lnTo>
                  <a:lnTo>
                    <a:pt x="126492" y="876300"/>
                  </a:lnTo>
                  <a:lnTo>
                    <a:pt x="252971" y="676275"/>
                  </a:lnTo>
                  <a:close/>
                </a:path>
              </a:pathLst>
            </a:custGeom>
            <a:solidFill>
              <a:srgbClr val="94D0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6623105" y="2823514"/>
              <a:ext cx="1229360" cy="162560"/>
            </a:xfrm>
            <a:custGeom>
              <a:avLst/>
              <a:gdLst/>
              <a:ahLst/>
              <a:cxnLst/>
              <a:rect l="l" t="t" r="r" b="b"/>
              <a:pathLst>
                <a:path w="1229359" h="162560">
                  <a:moveTo>
                    <a:pt x="44272" y="15290"/>
                  </a:moveTo>
                  <a:lnTo>
                    <a:pt x="41605" y="15290"/>
                  </a:lnTo>
                  <a:lnTo>
                    <a:pt x="41605" y="44094"/>
                  </a:lnTo>
                  <a:lnTo>
                    <a:pt x="38379" y="66072"/>
                  </a:lnTo>
                  <a:lnTo>
                    <a:pt x="29537" y="86699"/>
                  </a:lnTo>
                  <a:lnTo>
                    <a:pt x="16327" y="104026"/>
                  </a:lnTo>
                  <a:lnTo>
                    <a:pt x="0" y="116103"/>
                  </a:lnTo>
                  <a:lnTo>
                    <a:pt x="9067" y="127838"/>
                  </a:lnTo>
                  <a:lnTo>
                    <a:pt x="26767" y="114053"/>
                  </a:lnTo>
                  <a:lnTo>
                    <a:pt x="40916" y="94234"/>
                  </a:lnTo>
                  <a:lnTo>
                    <a:pt x="49124" y="73276"/>
                  </a:lnTo>
                  <a:lnTo>
                    <a:pt x="47578" y="69383"/>
                  </a:lnTo>
                  <a:lnTo>
                    <a:pt x="44272" y="44094"/>
                  </a:lnTo>
                  <a:lnTo>
                    <a:pt x="44272" y="15290"/>
                  </a:lnTo>
                  <a:close/>
                </a:path>
                <a:path w="1229359" h="162560">
                  <a:moveTo>
                    <a:pt x="56184" y="15290"/>
                  </a:moveTo>
                  <a:lnTo>
                    <a:pt x="53695" y="15290"/>
                  </a:lnTo>
                  <a:lnTo>
                    <a:pt x="53695" y="44094"/>
                  </a:lnTo>
                  <a:lnTo>
                    <a:pt x="50297" y="70281"/>
                  </a:lnTo>
                  <a:lnTo>
                    <a:pt x="49124" y="73276"/>
                  </a:lnTo>
                  <a:lnTo>
                    <a:pt x="56718" y="92389"/>
                  </a:lnTo>
                  <a:lnTo>
                    <a:pt x="70525" y="111427"/>
                  </a:lnTo>
                  <a:lnTo>
                    <a:pt x="87833" y="124815"/>
                  </a:lnTo>
                  <a:lnTo>
                    <a:pt x="96901" y="113080"/>
                  </a:lnTo>
                  <a:lnTo>
                    <a:pt x="80937" y="101476"/>
                  </a:lnTo>
                  <a:lnTo>
                    <a:pt x="68008" y="84921"/>
                  </a:lnTo>
                  <a:lnTo>
                    <a:pt x="59346" y="65199"/>
                  </a:lnTo>
                  <a:lnTo>
                    <a:pt x="56184" y="44094"/>
                  </a:lnTo>
                  <a:lnTo>
                    <a:pt x="56184" y="15290"/>
                  </a:lnTo>
                  <a:close/>
                </a:path>
                <a:path w="1229359" h="162560">
                  <a:moveTo>
                    <a:pt x="53695" y="15290"/>
                  </a:moveTo>
                  <a:lnTo>
                    <a:pt x="44272" y="15290"/>
                  </a:lnTo>
                  <a:lnTo>
                    <a:pt x="44272" y="44094"/>
                  </a:lnTo>
                  <a:lnTo>
                    <a:pt x="47578" y="69383"/>
                  </a:lnTo>
                  <a:lnTo>
                    <a:pt x="49124" y="73276"/>
                  </a:lnTo>
                  <a:lnTo>
                    <a:pt x="50297" y="70281"/>
                  </a:lnTo>
                  <a:lnTo>
                    <a:pt x="53695" y="44094"/>
                  </a:lnTo>
                  <a:lnTo>
                    <a:pt x="53695" y="15290"/>
                  </a:lnTo>
                  <a:close/>
                </a:path>
                <a:path w="1229359" h="162560">
                  <a:moveTo>
                    <a:pt x="125882" y="1422"/>
                  </a:moveTo>
                  <a:lnTo>
                    <a:pt x="110947" y="1422"/>
                  </a:lnTo>
                  <a:lnTo>
                    <a:pt x="110947" y="162153"/>
                  </a:lnTo>
                  <a:lnTo>
                    <a:pt x="125882" y="162153"/>
                  </a:lnTo>
                  <a:lnTo>
                    <a:pt x="125882" y="78943"/>
                  </a:lnTo>
                  <a:lnTo>
                    <a:pt x="122326" y="78943"/>
                  </a:lnTo>
                  <a:lnTo>
                    <a:pt x="122326" y="66497"/>
                  </a:lnTo>
                  <a:lnTo>
                    <a:pt x="125882" y="66497"/>
                  </a:lnTo>
                  <a:lnTo>
                    <a:pt x="125882" y="1422"/>
                  </a:lnTo>
                  <a:close/>
                </a:path>
                <a:path w="1229359" h="162560">
                  <a:moveTo>
                    <a:pt x="125882" y="66497"/>
                  </a:moveTo>
                  <a:lnTo>
                    <a:pt x="122326" y="66497"/>
                  </a:lnTo>
                  <a:lnTo>
                    <a:pt x="122326" y="78943"/>
                  </a:lnTo>
                  <a:lnTo>
                    <a:pt x="125882" y="78943"/>
                  </a:lnTo>
                  <a:lnTo>
                    <a:pt x="125882" y="66497"/>
                  </a:lnTo>
                  <a:close/>
                </a:path>
                <a:path w="1229359" h="162560">
                  <a:moveTo>
                    <a:pt x="152196" y="66497"/>
                  </a:moveTo>
                  <a:lnTo>
                    <a:pt x="125882" y="66497"/>
                  </a:lnTo>
                  <a:lnTo>
                    <a:pt x="125882" y="78943"/>
                  </a:lnTo>
                  <a:lnTo>
                    <a:pt x="152196" y="78943"/>
                  </a:lnTo>
                  <a:lnTo>
                    <a:pt x="152196" y="66497"/>
                  </a:lnTo>
                  <a:close/>
                </a:path>
                <a:path w="1229359" h="162560">
                  <a:moveTo>
                    <a:pt x="201611" y="80899"/>
                  </a:moveTo>
                  <a:lnTo>
                    <a:pt x="165695" y="80899"/>
                  </a:lnTo>
                  <a:lnTo>
                    <a:pt x="165695" y="92811"/>
                  </a:lnTo>
                  <a:lnTo>
                    <a:pt x="310958" y="92811"/>
                  </a:lnTo>
                  <a:lnTo>
                    <a:pt x="310958" y="86233"/>
                  </a:lnTo>
                  <a:lnTo>
                    <a:pt x="201611" y="86233"/>
                  </a:lnTo>
                  <a:lnTo>
                    <a:pt x="201611" y="80899"/>
                  </a:lnTo>
                  <a:close/>
                </a:path>
                <a:path w="1229359" h="162560">
                  <a:moveTo>
                    <a:pt x="201611" y="57670"/>
                  </a:moveTo>
                  <a:lnTo>
                    <a:pt x="201611" y="86233"/>
                  </a:lnTo>
                  <a:lnTo>
                    <a:pt x="216190" y="86233"/>
                  </a:lnTo>
                  <a:lnTo>
                    <a:pt x="216120" y="62106"/>
                  </a:lnTo>
                  <a:lnTo>
                    <a:pt x="214804" y="61993"/>
                  </a:lnTo>
                  <a:lnTo>
                    <a:pt x="201611" y="57670"/>
                  </a:lnTo>
                  <a:close/>
                </a:path>
                <a:path w="1229359" h="162560">
                  <a:moveTo>
                    <a:pt x="260640" y="80899"/>
                  </a:moveTo>
                  <a:lnTo>
                    <a:pt x="216190" y="80899"/>
                  </a:lnTo>
                  <a:lnTo>
                    <a:pt x="216190" y="86233"/>
                  </a:lnTo>
                  <a:lnTo>
                    <a:pt x="260640" y="86233"/>
                  </a:lnTo>
                  <a:lnTo>
                    <a:pt x="260640" y="80899"/>
                  </a:lnTo>
                  <a:close/>
                </a:path>
                <a:path w="1229359" h="162560">
                  <a:moveTo>
                    <a:pt x="275220" y="57647"/>
                  </a:moveTo>
                  <a:lnTo>
                    <a:pt x="261952" y="61993"/>
                  </a:lnTo>
                  <a:lnTo>
                    <a:pt x="260640" y="62106"/>
                  </a:lnTo>
                  <a:lnTo>
                    <a:pt x="260640" y="86233"/>
                  </a:lnTo>
                  <a:lnTo>
                    <a:pt x="275220" y="86233"/>
                  </a:lnTo>
                  <a:lnTo>
                    <a:pt x="275220" y="57647"/>
                  </a:lnTo>
                  <a:close/>
                </a:path>
                <a:path w="1229359" h="162560">
                  <a:moveTo>
                    <a:pt x="310958" y="80899"/>
                  </a:moveTo>
                  <a:lnTo>
                    <a:pt x="275220" y="80899"/>
                  </a:lnTo>
                  <a:lnTo>
                    <a:pt x="275220" y="86233"/>
                  </a:lnTo>
                  <a:lnTo>
                    <a:pt x="310958" y="86233"/>
                  </a:lnTo>
                  <a:lnTo>
                    <a:pt x="310958" y="80899"/>
                  </a:lnTo>
                  <a:close/>
                </a:path>
                <a:path w="1229359" h="162560">
                  <a:moveTo>
                    <a:pt x="260640" y="55829"/>
                  </a:moveTo>
                  <a:lnTo>
                    <a:pt x="216190" y="55829"/>
                  </a:lnTo>
                  <a:lnTo>
                    <a:pt x="216190" y="62112"/>
                  </a:lnTo>
                  <a:lnTo>
                    <a:pt x="238415" y="64008"/>
                  </a:lnTo>
                  <a:lnTo>
                    <a:pt x="260570" y="62112"/>
                  </a:lnTo>
                  <a:lnTo>
                    <a:pt x="260640" y="55829"/>
                  </a:lnTo>
                  <a:close/>
                </a:path>
                <a:path w="1229359" h="162560">
                  <a:moveTo>
                    <a:pt x="216190" y="55829"/>
                  </a:moveTo>
                  <a:lnTo>
                    <a:pt x="201611" y="55829"/>
                  </a:lnTo>
                  <a:lnTo>
                    <a:pt x="201611" y="57670"/>
                  </a:lnTo>
                  <a:lnTo>
                    <a:pt x="214804" y="61993"/>
                  </a:lnTo>
                  <a:lnTo>
                    <a:pt x="216190" y="62112"/>
                  </a:lnTo>
                  <a:lnTo>
                    <a:pt x="216190" y="55829"/>
                  </a:lnTo>
                  <a:close/>
                </a:path>
                <a:path w="1229359" h="162560">
                  <a:moveTo>
                    <a:pt x="275220" y="55829"/>
                  </a:moveTo>
                  <a:lnTo>
                    <a:pt x="260640" y="55829"/>
                  </a:lnTo>
                  <a:lnTo>
                    <a:pt x="260640" y="62106"/>
                  </a:lnTo>
                  <a:lnTo>
                    <a:pt x="261952" y="61993"/>
                  </a:lnTo>
                  <a:lnTo>
                    <a:pt x="275151" y="57670"/>
                  </a:lnTo>
                  <a:lnTo>
                    <a:pt x="275220" y="55829"/>
                  </a:lnTo>
                  <a:close/>
                </a:path>
                <a:path w="1229359" h="162560">
                  <a:moveTo>
                    <a:pt x="238415" y="4267"/>
                  </a:moveTo>
                  <a:lnTo>
                    <a:pt x="214804" y="6311"/>
                  </a:lnTo>
                  <a:lnTo>
                    <a:pt x="197010" y="12223"/>
                  </a:lnTo>
                  <a:lnTo>
                    <a:pt x="185784" y="21669"/>
                  </a:lnTo>
                  <a:lnTo>
                    <a:pt x="181875" y="34315"/>
                  </a:lnTo>
                  <a:lnTo>
                    <a:pt x="185784" y="46830"/>
                  </a:lnTo>
                  <a:lnTo>
                    <a:pt x="197010" y="56162"/>
                  </a:lnTo>
                  <a:lnTo>
                    <a:pt x="201611" y="57670"/>
                  </a:lnTo>
                  <a:lnTo>
                    <a:pt x="201611" y="55829"/>
                  </a:lnTo>
                  <a:lnTo>
                    <a:pt x="280156" y="55829"/>
                  </a:lnTo>
                  <a:lnTo>
                    <a:pt x="284021" y="52628"/>
                  </a:lnTo>
                  <a:lnTo>
                    <a:pt x="238415" y="52628"/>
                  </a:lnTo>
                  <a:lnTo>
                    <a:pt x="221141" y="51392"/>
                  </a:lnTo>
                  <a:lnTo>
                    <a:pt x="208101" y="47805"/>
                  </a:lnTo>
                  <a:lnTo>
                    <a:pt x="199861" y="42052"/>
                  </a:lnTo>
                  <a:lnTo>
                    <a:pt x="196988" y="34315"/>
                  </a:lnTo>
                  <a:lnTo>
                    <a:pt x="199861" y="26475"/>
                  </a:lnTo>
                  <a:lnTo>
                    <a:pt x="208101" y="20669"/>
                  </a:lnTo>
                  <a:lnTo>
                    <a:pt x="221141" y="17063"/>
                  </a:lnTo>
                  <a:lnTo>
                    <a:pt x="238415" y="15824"/>
                  </a:lnTo>
                  <a:lnTo>
                    <a:pt x="284049" y="15824"/>
                  </a:lnTo>
                  <a:lnTo>
                    <a:pt x="279754" y="12223"/>
                  </a:lnTo>
                  <a:lnTo>
                    <a:pt x="261952" y="6311"/>
                  </a:lnTo>
                  <a:lnTo>
                    <a:pt x="238415" y="4267"/>
                  </a:lnTo>
                  <a:close/>
                </a:path>
                <a:path w="1229359" h="162560">
                  <a:moveTo>
                    <a:pt x="280156" y="55829"/>
                  </a:moveTo>
                  <a:lnTo>
                    <a:pt x="275220" y="55829"/>
                  </a:lnTo>
                  <a:lnTo>
                    <a:pt x="275220" y="57647"/>
                  </a:lnTo>
                  <a:lnTo>
                    <a:pt x="279754" y="56162"/>
                  </a:lnTo>
                  <a:lnTo>
                    <a:pt x="280156" y="55829"/>
                  </a:lnTo>
                  <a:close/>
                </a:path>
                <a:path w="1229359" h="162560">
                  <a:moveTo>
                    <a:pt x="284049" y="15824"/>
                  </a:moveTo>
                  <a:lnTo>
                    <a:pt x="238415" y="15824"/>
                  </a:lnTo>
                  <a:lnTo>
                    <a:pt x="255690" y="17063"/>
                  </a:lnTo>
                  <a:lnTo>
                    <a:pt x="268730" y="20669"/>
                  </a:lnTo>
                  <a:lnTo>
                    <a:pt x="276970" y="26475"/>
                  </a:lnTo>
                  <a:lnTo>
                    <a:pt x="279843" y="34315"/>
                  </a:lnTo>
                  <a:lnTo>
                    <a:pt x="276970" y="42052"/>
                  </a:lnTo>
                  <a:lnTo>
                    <a:pt x="268730" y="47805"/>
                  </a:lnTo>
                  <a:lnTo>
                    <a:pt x="255690" y="51392"/>
                  </a:lnTo>
                  <a:lnTo>
                    <a:pt x="238415" y="52628"/>
                  </a:lnTo>
                  <a:lnTo>
                    <a:pt x="284021" y="52628"/>
                  </a:lnTo>
                  <a:lnTo>
                    <a:pt x="291022" y="46830"/>
                  </a:lnTo>
                  <a:lnTo>
                    <a:pt x="294956" y="34315"/>
                  </a:lnTo>
                  <a:lnTo>
                    <a:pt x="291022" y="21669"/>
                  </a:lnTo>
                  <a:lnTo>
                    <a:pt x="284049" y="15824"/>
                  </a:lnTo>
                  <a:close/>
                </a:path>
                <a:path w="1229359" h="162560">
                  <a:moveTo>
                    <a:pt x="238238" y="104902"/>
                  </a:moveTo>
                  <a:lnTo>
                    <a:pt x="215074" y="106771"/>
                  </a:lnTo>
                  <a:lnTo>
                    <a:pt x="197744" y="112258"/>
                  </a:lnTo>
                  <a:lnTo>
                    <a:pt x="186881" y="121179"/>
                  </a:lnTo>
                  <a:lnTo>
                    <a:pt x="183120" y="133350"/>
                  </a:lnTo>
                  <a:lnTo>
                    <a:pt x="186881" y="145548"/>
                  </a:lnTo>
                  <a:lnTo>
                    <a:pt x="197744" y="154530"/>
                  </a:lnTo>
                  <a:lnTo>
                    <a:pt x="215074" y="160078"/>
                  </a:lnTo>
                  <a:lnTo>
                    <a:pt x="238238" y="161975"/>
                  </a:lnTo>
                  <a:lnTo>
                    <a:pt x="261402" y="160078"/>
                  </a:lnTo>
                  <a:lnTo>
                    <a:pt x="278732" y="154530"/>
                  </a:lnTo>
                  <a:lnTo>
                    <a:pt x="283704" y="150418"/>
                  </a:lnTo>
                  <a:lnTo>
                    <a:pt x="238238" y="150418"/>
                  </a:lnTo>
                  <a:lnTo>
                    <a:pt x="221383" y="149301"/>
                  </a:lnTo>
                  <a:lnTo>
                    <a:pt x="208745" y="146018"/>
                  </a:lnTo>
                  <a:lnTo>
                    <a:pt x="200808" y="140667"/>
                  </a:lnTo>
                  <a:lnTo>
                    <a:pt x="198055" y="133350"/>
                  </a:lnTo>
                  <a:lnTo>
                    <a:pt x="200808" y="126107"/>
                  </a:lnTo>
                  <a:lnTo>
                    <a:pt x="208745" y="120748"/>
                  </a:lnTo>
                  <a:lnTo>
                    <a:pt x="221383" y="117423"/>
                  </a:lnTo>
                  <a:lnTo>
                    <a:pt x="238238" y="116281"/>
                  </a:lnTo>
                  <a:lnTo>
                    <a:pt x="283630" y="116281"/>
                  </a:lnTo>
                  <a:lnTo>
                    <a:pt x="278732" y="112258"/>
                  </a:lnTo>
                  <a:lnTo>
                    <a:pt x="261402" y="106771"/>
                  </a:lnTo>
                  <a:lnTo>
                    <a:pt x="238238" y="104902"/>
                  </a:lnTo>
                  <a:close/>
                </a:path>
                <a:path w="1229359" h="162560">
                  <a:moveTo>
                    <a:pt x="283630" y="116281"/>
                  </a:moveTo>
                  <a:lnTo>
                    <a:pt x="238238" y="116281"/>
                  </a:lnTo>
                  <a:lnTo>
                    <a:pt x="255168" y="117423"/>
                  </a:lnTo>
                  <a:lnTo>
                    <a:pt x="267797" y="120748"/>
                  </a:lnTo>
                  <a:lnTo>
                    <a:pt x="275692" y="126107"/>
                  </a:lnTo>
                  <a:lnTo>
                    <a:pt x="278420" y="133350"/>
                  </a:lnTo>
                  <a:lnTo>
                    <a:pt x="275692" y="140667"/>
                  </a:lnTo>
                  <a:lnTo>
                    <a:pt x="267797" y="146018"/>
                  </a:lnTo>
                  <a:lnTo>
                    <a:pt x="255168" y="149301"/>
                  </a:lnTo>
                  <a:lnTo>
                    <a:pt x="238238" y="150418"/>
                  </a:lnTo>
                  <a:lnTo>
                    <a:pt x="283704" y="150418"/>
                  </a:lnTo>
                  <a:lnTo>
                    <a:pt x="289594" y="145548"/>
                  </a:lnTo>
                  <a:lnTo>
                    <a:pt x="293356" y="133350"/>
                  </a:lnTo>
                  <a:lnTo>
                    <a:pt x="289594" y="121179"/>
                  </a:lnTo>
                  <a:lnTo>
                    <a:pt x="283630" y="116281"/>
                  </a:lnTo>
                  <a:close/>
                </a:path>
                <a:path w="1229359" h="162560">
                  <a:moveTo>
                    <a:pt x="371752" y="24358"/>
                  </a:moveTo>
                  <a:lnTo>
                    <a:pt x="369084" y="24358"/>
                  </a:lnTo>
                  <a:lnTo>
                    <a:pt x="369084" y="50495"/>
                  </a:lnTo>
                  <a:lnTo>
                    <a:pt x="365698" y="71175"/>
                  </a:lnTo>
                  <a:lnTo>
                    <a:pt x="356527" y="90989"/>
                  </a:lnTo>
                  <a:lnTo>
                    <a:pt x="343056" y="107802"/>
                  </a:lnTo>
                  <a:lnTo>
                    <a:pt x="326768" y="119481"/>
                  </a:lnTo>
                  <a:lnTo>
                    <a:pt x="335303" y="131216"/>
                  </a:lnTo>
                  <a:lnTo>
                    <a:pt x="352991" y="117903"/>
                  </a:lnTo>
                  <a:lnTo>
                    <a:pt x="367462" y="98590"/>
                  </a:lnTo>
                  <a:lnTo>
                    <a:pt x="376484" y="77186"/>
                  </a:lnTo>
                  <a:lnTo>
                    <a:pt x="375177" y="74148"/>
                  </a:lnTo>
                  <a:lnTo>
                    <a:pt x="371752" y="50495"/>
                  </a:lnTo>
                  <a:lnTo>
                    <a:pt x="371752" y="24358"/>
                  </a:lnTo>
                  <a:close/>
                </a:path>
                <a:path w="1229359" h="162560">
                  <a:moveTo>
                    <a:pt x="383486" y="24358"/>
                  </a:moveTo>
                  <a:lnTo>
                    <a:pt x="380819" y="24358"/>
                  </a:lnTo>
                  <a:lnTo>
                    <a:pt x="380819" y="50495"/>
                  </a:lnTo>
                  <a:lnTo>
                    <a:pt x="377233" y="75409"/>
                  </a:lnTo>
                  <a:lnTo>
                    <a:pt x="376484" y="77186"/>
                  </a:lnTo>
                  <a:lnTo>
                    <a:pt x="384620" y="96100"/>
                  </a:lnTo>
                  <a:lnTo>
                    <a:pt x="398830" y="114453"/>
                  </a:lnTo>
                  <a:lnTo>
                    <a:pt x="416557" y="127304"/>
                  </a:lnTo>
                  <a:lnTo>
                    <a:pt x="424914" y="115570"/>
                  </a:lnTo>
                  <a:lnTo>
                    <a:pt x="408614" y="104326"/>
                  </a:lnTo>
                  <a:lnTo>
                    <a:pt x="395466" y="88433"/>
                  </a:lnTo>
                  <a:lnTo>
                    <a:pt x="386684" y="69839"/>
                  </a:lnTo>
                  <a:lnTo>
                    <a:pt x="383486" y="50495"/>
                  </a:lnTo>
                  <a:lnTo>
                    <a:pt x="383486" y="24358"/>
                  </a:lnTo>
                  <a:close/>
                </a:path>
                <a:path w="1229359" h="162560">
                  <a:moveTo>
                    <a:pt x="380819" y="24358"/>
                  </a:moveTo>
                  <a:lnTo>
                    <a:pt x="371752" y="24358"/>
                  </a:lnTo>
                  <a:lnTo>
                    <a:pt x="371752" y="50495"/>
                  </a:lnTo>
                  <a:lnTo>
                    <a:pt x="375177" y="74148"/>
                  </a:lnTo>
                  <a:lnTo>
                    <a:pt x="376484" y="77186"/>
                  </a:lnTo>
                  <a:lnTo>
                    <a:pt x="377233" y="75409"/>
                  </a:lnTo>
                  <a:lnTo>
                    <a:pt x="380819" y="50495"/>
                  </a:lnTo>
                  <a:lnTo>
                    <a:pt x="380819" y="24358"/>
                  </a:lnTo>
                  <a:close/>
                </a:path>
                <a:path w="1229359" h="162560">
                  <a:moveTo>
                    <a:pt x="419046" y="17780"/>
                  </a:moveTo>
                  <a:lnTo>
                    <a:pt x="332458" y="17780"/>
                  </a:lnTo>
                  <a:lnTo>
                    <a:pt x="332458" y="30226"/>
                  </a:lnTo>
                  <a:lnTo>
                    <a:pt x="369084" y="30226"/>
                  </a:lnTo>
                  <a:lnTo>
                    <a:pt x="369084" y="24358"/>
                  </a:lnTo>
                  <a:lnTo>
                    <a:pt x="419046" y="24358"/>
                  </a:lnTo>
                  <a:lnTo>
                    <a:pt x="419046" y="17780"/>
                  </a:lnTo>
                  <a:close/>
                </a:path>
                <a:path w="1229359" h="162560">
                  <a:moveTo>
                    <a:pt x="419046" y="24358"/>
                  </a:moveTo>
                  <a:lnTo>
                    <a:pt x="383486" y="24358"/>
                  </a:lnTo>
                  <a:lnTo>
                    <a:pt x="383486" y="30226"/>
                  </a:lnTo>
                  <a:lnTo>
                    <a:pt x="419046" y="30226"/>
                  </a:lnTo>
                  <a:lnTo>
                    <a:pt x="419046" y="24358"/>
                  </a:lnTo>
                  <a:close/>
                </a:path>
                <a:path w="1229359" h="162560">
                  <a:moveTo>
                    <a:pt x="453006" y="1422"/>
                  </a:moveTo>
                  <a:lnTo>
                    <a:pt x="438071" y="1422"/>
                  </a:lnTo>
                  <a:lnTo>
                    <a:pt x="438071" y="162153"/>
                  </a:lnTo>
                  <a:lnTo>
                    <a:pt x="453006" y="162153"/>
                  </a:lnTo>
                  <a:lnTo>
                    <a:pt x="453006" y="78765"/>
                  </a:lnTo>
                  <a:lnTo>
                    <a:pt x="449450" y="78765"/>
                  </a:lnTo>
                  <a:lnTo>
                    <a:pt x="449450" y="66319"/>
                  </a:lnTo>
                  <a:lnTo>
                    <a:pt x="453006" y="66319"/>
                  </a:lnTo>
                  <a:lnTo>
                    <a:pt x="453006" y="1422"/>
                  </a:lnTo>
                  <a:close/>
                </a:path>
                <a:path w="1229359" h="162560">
                  <a:moveTo>
                    <a:pt x="453006" y="66319"/>
                  </a:moveTo>
                  <a:lnTo>
                    <a:pt x="449450" y="66319"/>
                  </a:lnTo>
                  <a:lnTo>
                    <a:pt x="449450" y="78765"/>
                  </a:lnTo>
                  <a:lnTo>
                    <a:pt x="453006" y="78765"/>
                  </a:lnTo>
                  <a:lnTo>
                    <a:pt x="453006" y="66319"/>
                  </a:lnTo>
                  <a:close/>
                </a:path>
                <a:path w="1229359" h="162560">
                  <a:moveTo>
                    <a:pt x="479321" y="66319"/>
                  </a:moveTo>
                  <a:lnTo>
                    <a:pt x="453006" y="66319"/>
                  </a:lnTo>
                  <a:lnTo>
                    <a:pt x="453006" y="78765"/>
                  </a:lnTo>
                  <a:lnTo>
                    <a:pt x="479321" y="78765"/>
                  </a:lnTo>
                  <a:lnTo>
                    <a:pt x="479321" y="66319"/>
                  </a:lnTo>
                  <a:close/>
                </a:path>
                <a:path w="1229359" h="162560">
                  <a:moveTo>
                    <a:pt x="591365" y="29514"/>
                  </a:moveTo>
                  <a:lnTo>
                    <a:pt x="588698" y="29514"/>
                  </a:lnTo>
                  <a:lnTo>
                    <a:pt x="588698" y="31648"/>
                  </a:lnTo>
                  <a:lnTo>
                    <a:pt x="585895" y="43930"/>
                  </a:lnTo>
                  <a:lnTo>
                    <a:pt x="578008" y="54695"/>
                  </a:lnTo>
                  <a:lnTo>
                    <a:pt x="565820" y="63227"/>
                  </a:lnTo>
                  <a:lnTo>
                    <a:pt x="550115" y="68808"/>
                  </a:lnTo>
                  <a:lnTo>
                    <a:pt x="556161" y="80543"/>
                  </a:lnTo>
                  <a:lnTo>
                    <a:pt x="574610" y="73378"/>
                  </a:lnTo>
                  <a:lnTo>
                    <a:pt x="588676" y="62430"/>
                  </a:lnTo>
                  <a:lnTo>
                    <a:pt x="596355" y="50338"/>
                  </a:lnTo>
                  <a:lnTo>
                    <a:pt x="594507" y="47553"/>
                  </a:lnTo>
                  <a:lnTo>
                    <a:pt x="591365" y="31648"/>
                  </a:lnTo>
                  <a:lnTo>
                    <a:pt x="591365" y="29514"/>
                  </a:lnTo>
                  <a:close/>
                </a:path>
                <a:path w="1229359" h="162560">
                  <a:moveTo>
                    <a:pt x="603455" y="29514"/>
                  </a:moveTo>
                  <a:lnTo>
                    <a:pt x="600788" y="29514"/>
                  </a:lnTo>
                  <a:lnTo>
                    <a:pt x="600788" y="31648"/>
                  </a:lnTo>
                  <a:lnTo>
                    <a:pt x="597641" y="48314"/>
                  </a:lnTo>
                  <a:lnTo>
                    <a:pt x="596355" y="50338"/>
                  </a:lnTo>
                  <a:lnTo>
                    <a:pt x="603433" y="61007"/>
                  </a:lnTo>
                  <a:lnTo>
                    <a:pt x="617393" y="71428"/>
                  </a:lnTo>
                  <a:lnTo>
                    <a:pt x="635637" y="78232"/>
                  </a:lnTo>
                  <a:lnTo>
                    <a:pt x="641682" y="66675"/>
                  </a:lnTo>
                  <a:lnTo>
                    <a:pt x="626108" y="61302"/>
                  </a:lnTo>
                  <a:lnTo>
                    <a:pt x="614035" y="53295"/>
                  </a:lnTo>
                  <a:lnTo>
                    <a:pt x="606228" y="43222"/>
                  </a:lnTo>
                  <a:lnTo>
                    <a:pt x="603455" y="31648"/>
                  </a:lnTo>
                  <a:lnTo>
                    <a:pt x="603455" y="29514"/>
                  </a:lnTo>
                  <a:close/>
                </a:path>
                <a:path w="1229359" h="162560">
                  <a:moveTo>
                    <a:pt x="600788" y="29514"/>
                  </a:moveTo>
                  <a:lnTo>
                    <a:pt x="591365" y="29514"/>
                  </a:lnTo>
                  <a:lnTo>
                    <a:pt x="591365" y="31648"/>
                  </a:lnTo>
                  <a:lnTo>
                    <a:pt x="594507" y="47553"/>
                  </a:lnTo>
                  <a:lnTo>
                    <a:pt x="596355" y="50338"/>
                  </a:lnTo>
                  <a:lnTo>
                    <a:pt x="597641" y="48314"/>
                  </a:lnTo>
                  <a:lnTo>
                    <a:pt x="600788" y="31648"/>
                  </a:lnTo>
                  <a:lnTo>
                    <a:pt x="600788" y="29514"/>
                  </a:lnTo>
                  <a:close/>
                </a:path>
                <a:path w="1229359" h="162560">
                  <a:moveTo>
                    <a:pt x="588520" y="19558"/>
                  </a:moveTo>
                  <a:lnTo>
                    <a:pt x="553494" y="19558"/>
                  </a:lnTo>
                  <a:lnTo>
                    <a:pt x="553494" y="31292"/>
                  </a:lnTo>
                  <a:lnTo>
                    <a:pt x="588698" y="31292"/>
                  </a:lnTo>
                  <a:lnTo>
                    <a:pt x="588698" y="29514"/>
                  </a:lnTo>
                  <a:lnTo>
                    <a:pt x="638660" y="29514"/>
                  </a:lnTo>
                  <a:lnTo>
                    <a:pt x="638660" y="27381"/>
                  </a:lnTo>
                  <a:lnTo>
                    <a:pt x="588520" y="27381"/>
                  </a:lnTo>
                  <a:lnTo>
                    <a:pt x="588520" y="19558"/>
                  </a:lnTo>
                  <a:close/>
                </a:path>
                <a:path w="1229359" h="162560">
                  <a:moveTo>
                    <a:pt x="638660" y="29514"/>
                  </a:moveTo>
                  <a:lnTo>
                    <a:pt x="603455" y="29514"/>
                  </a:lnTo>
                  <a:lnTo>
                    <a:pt x="603455" y="31292"/>
                  </a:lnTo>
                  <a:lnTo>
                    <a:pt x="638660" y="31292"/>
                  </a:lnTo>
                  <a:lnTo>
                    <a:pt x="638660" y="29514"/>
                  </a:lnTo>
                  <a:close/>
                </a:path>
                <a:path w="1229359" h="162560">
                  <a:moveTo>
                    <a:pt x="603455" y="1778"/>
                  </a:moveTo>
                  <a:lnTo>
                    <a:pt x="588520" y="1778"/>
                  </a:lnTo>
                  <a:lnTo>
                    <a:pt x="588520" y="27381"/>
                  </a:lnTo>
                  <a:lnTo>
                    <a:pt x="603455" y="27381"/>
                  </a:lnTo>
                  <a:lnTo>
                    <a:pt x="603455" y="1778"/>
                  </a:lnTo>
                  <a:close/>
                </a:path>
                <a:path w="1229359" h="162560">
                  <a:moveTo>
                    <a:pt x="638660" y="19558"/>
                  </a:moveTo>
                  <a:lnTo>
                    <a:pt x="603455" y="19558"/>
                  </a:lnTo>
                  <a:lnTo>
                    <a:pt x="603455" y="27381"/>
                  </a:lnTo>
                  <a:lnTo>
                    <a:pt x="638660" y="27381"/>
                  </a:lnTo>
                  <a:lnTo>
                    <a:pt x="638660" y="19558"/>
                  </a:lnTo>
                  <a:close/>
                </a:path>
                <a:path w="1229359" h="162560">
                  <a:moveTo>
                    <a:pt x="603633" y="102492"/>
                  </a:moveTo>
                  <a:lnTo>
                    <a:pt x="594810" y="103146"/>
                  </a:lnTo>
                  <a:lnTo>
                    <a:pt x="588876" y="103341"/>
                  </a:lnTo>
                  <a:lnTo>
                    <a:pt x="588876" y="157530"/>
                  </a:lnTo>
                  <a:lnTo>
                    <a:pt x="603633" y="157530"/>
                  </a:lnTo>
                  <a:lnTo>
                    <a:pt x="603633" y="102492"/>
                  </a:lnTo>
                  <a:close/>
                </a:path>
                <a:path w="1229359" h="162560">
                  <a:moveTo>
                    <a:pt x="648617" y="86588"/>
                  </a:moveTo>
                  <a:lnTo>
                    <a:pt x="621483" y="89494"/>
                  </a:lnTo>
                  <a:lnTo>
                    <a:pt x="593832" y="91033"/>
                  </a:lnTo>
                  <a:lnTo>
                    <a:pt x="567082" y="91639"/>
                  </a:lnTo>
                  <a:lnTo>
                    <a:pt x="542648" y="91744"/>
                  </a:lnTo>
                  <a:lnTo>
                    <a:pt x="544604" y="104190"/>
                  </a:lnTo>
                  <a:lnTo>
                    <a:pt x="568548" y="104010"/>
                  </a:lnTo>
                  <a:lnTo>
                    <a:pt x="588876" y="103341"/>
                  </a:lnTo>
                  <a:lnTo>
                    <a:pt x="588876" y="93345"/>
                  </a:lnTo>
                  <a:lnTo>
                    <a:pt x="649281" y="93345"/>
                  </a:lnTo>
                  <a:lnTo>
                    <a:pt x="648617" y="86588"/>
                  </a:lnTo>
                  <a:close/>
                </a:path>
                <a:path w="1229359" h="162560">
                  <a:moveTo>
                    <a:pt x="603633" y="93345"/>
                  </a:moveTo>
                  <a:lnTo>
                    <a:pt x="588876" y="93345"/>
                  </a:lnTo>
                  <a:lnTo>
                    <a:pt x="588876" y="103341"/>
                  </a:lnTo>
                  <a:lnTo>
                    <a:pt x="594810" y="103146"/>
                  </a:lnTo>
                  <a:lnTo>
                    <a:pt x="603633" y="102492"/>
                  </a:lnTo>
                  <a:lnTo>
                    <a:pt x="603633" y="93345"/>
                  </a:lnTo>
                  <a:close/>
                </a:path>
                <a:path w="1229359" h="162560">
                  <a:moveTo>
                    <a:pt x="649281" y="93345"/>
                  </a:moveTo>
                  <a:lnTo>
                    <a:pt x="603633" y="93345"/>
                  </a:lnTo>
                  <a:lnTo>
                    <a:pt x="603633" y="102492"/>
                  </a:lnTo>
                  <a:lnTo>
                    <a:pt x="622238" y="101115"/>
                  </a:lnTo>
                  <a:lnTo>
                    <a:pt x="649684" y="97434"/>
                  </a:lnTo>
                  <a:lnTo>
                    <a:pt x="649281" y="93345"/>
                  </a:lnTo>
                  <a:close/>
                </a:path>
                <a:path w="1229359" h="162560">
                  <a:moveTo>
                    <a:pt x="674575" y="1422"/>
                  </a:moveTo>
                  <a:lnTo>
                    <a:pt x="659996" y="1422"/>
                  </a:lnTo>
                  <a:lnTo>
                    <a:pt x="659996" y="162331"/>
                  </a:lnTo>
                  <a:lnTo>
                    <a:pt x="674575" y="162331"/>
                  </a:lnTo>
                  <a:lnTo>
                    <a:pt x="674575" y="1422"/>
                  </a:lnTo>
                  <a:close/>
                </a:path>
                <a:path w="1229359" h="162560">
                  <a:moveTo>
                    <a:pt x="831203" y="1422"/>
                  </a:moveTo>
                  <a:lnTo>
                    <a:pt x="816446" y="1422"/>
                  </a:lnTo>
                  <a:lnTo>
                    <a:pt x="816446" y="104902"/>
                  </a:lnTo>
                  <a:lnTo>
                    <a:pt x="831203" y="104902"/>
                  </a:lnTo>
                  <a:lnTo>
                    <a:pt x="831203" y="75742"/>
                  </a:lnTo>
                  <a:lnTo>
                    <a:pt x="826758" y="75742"/>
                  </a:lnTo>
                  <a:lnTo>
                    <a:pt x="826758" y="63474"/>
                  </a:lnTo>
                  <a:lnTo>
                    <a:pt x="831203" y="63474"/>
                  </a:lnTo>
                  <a:lnTo>
                    <a:pt x="831203" y="41427"/>
                  </a:lnTo>
                  <a:lnTo>
                    <a:pt x="826758" y="41427"/>
                  </a:lnTo>
                  <a:lnTo>
                    <a:pt x="826758" y="29159"/>
                  </a:lnTo>
                  <a:lnTo>
                    <a:pt x="831203" y="29159"/>
                  </a:lnTo>
                  <a:lnTo>
                    <a:pt x="831203" y="1422"/>
                  </a:lnTo>
                  <a:close/>
                </a:path>
                <a:path w="1229359" h="162560">
                  <a:moveTo>
                    <a:pt x="831203" y="63474"/>
                  </a:moveTo>
                  <a:lnTo>
                    <a:pt x="826758" y="63474"/>
                  </a:lnTo>
                  <a:lnTo>
                    <a:pt x="826758" y="75742"/>
                  </a:lnTo>
                  <a:lnTo>
                    <a:pt x="831203" y="75742"/>
                  </a:lnTo>
                  <a:lnTo>
                    <a:pt x="831203" y="63474"/>
                  </a:lnTo>
                  <a:close/>
                </a:path>
                <a:path w="1229359" h="162560">
                  <a:moveTo>
                    <a:pt x="854673" y="63474"/>
                  </a:moveTo>
                  <a:lnTo>
                    <a:pt x="831203" y="63474"/>
                  </a:lnTo>
                  <a:lnTo>
                    <a:pt x="831203" y="75742"/>
                  </a:lnTo>
                  <a:lnTo>
                    <a:pt x="854673" y="75742"/>
                  </a:lnTo>
                  <a:lnTo>
                    <a:pt x="854673" y="63474"/>
                  </a:lnTo>
                  <a:close/>
                </a:path>
                <a:path w="1229359" h="162560">
                  <a:moveTo>
                    <a:pt x="831203" y="29159"/>
                  </a:moveTo>
                  <a:lnTo>
                    <a:pt x="826758" y="29159"/>
                  </a:lnTo>
                  <a:lnTo>
                    <a:pt x="826758" y="41427"/>
                  </a:lnTo>
                  <a:lnTo>
                    <a:pt x="831203" y="41427"/>
                  </a:lnTo>
                  <a:lnTo>
                    <a:pt x="831203" y="29159"/>
                  </a:lnTo>
                  <a:close/>
                </a:path>
                <a:path w="1229359" h="162560">
                  <a:moveTo>
                    <a:pt x="854673" y="29159"/>
                  </a:moveTo>
                  <a:lnTo>
                    <a:pt x="831203" y="29159"/>
                  </a:lnTo>
                  <a:lnTo>
                    <a:pt x="831203" y="41427"/>
                  </a:lnTo>
                  <a:lnTo>
                    <a:pt x="854673" y="41427"/>
                  </a:lnTo>
                  <a:lnTo>
                    <a:pt x="854673" y="29159"/>
                  </a:lnTo>
                  <a:close/>
                </a:path>
                <a:path w="1229359" h="162560">
                  <a:moveTo>
                    <a:pt x="780708" y="106324"/>
                  </a:moveTo>
                  <a:lnTo>
                    <a:pt x="758889" y="108182"/>
                  </a:lnTo>
                  <a:lnTo>
                    <a:pt x="742437" y="113591"/>
                  </a:lnTo>
                  <a:lnTo>
                    <a:pt x="732052" y="122301"/>
                  </a:lnTo>
                  <a:lnTo>
                    <a:pt x="728435" y="134061"/>
                  </a:lnTo>
                  <a:lnTo>
                    <a:pt x="732052" y="145821"/>
                  </a:lnTo>
                  <a:lnTo>
                    <a:pt x="742437" y="154530"/>
                  </a:lnTo>
                  <a:lnTo>
                    <a:pt x="758889" y="159939"/>
                  </a:lnTo>
                  <a:lnTo>
                    <a:pt x="780708" y="161798"/>
                  </a:lnTo>
                  <a:lnTo>
                    <a:pt x="802603" y="159939"/>
                  </a:lnTo>
                  <a:lnTo>
                    <a:pt x="819046" y="154530"/>
                  </a:lnTo>
                  <a:lnTo>
                    <a:pt x="823929" y="150418"/>
                  </a:lnTo>
                  <a:lnTo>
                    <a:pt x="780708" y="150418"/>
                  </a:lnTo>
                  <a:lnTo>
                    <a:pt x="764917" y="149338"/>
                  </a:lnTo>
                  <a:lnTo>
                    <a:pt x="753060" y="146173"/>
                  </a:lnTo>
                  <a:lnTo>
                    <a:pt x="745604" y="141042"/>
                  </a:lnTo>
                  <a:lnTo>
                    <a:pt x="743015" y="134061"/>
                  </a:lnTo>
                  <a:lnTo>
                    <a:pt x="745604" y="127154"/>
                  </a:lnTo>
                  <a:lnTo>
                    <a:pt x="753060" y="122015"/>
                  </a:lnTo>
                  <a:lnTo>
                    <a:pt x="764917" y="118809"/>
                  </a:lnTo>
                  <a:lnTo>
                    <a:pt x="780708" y="117703"/>
                  </a:lnTo>
                  <a:lnTo>
                    <a:pt x="823929" y="117703"/>
                  </a:lnTo>
                  <a:lnTo>
                    <a:pt x="819046" y="113591"/>
                  </a:lnTo>
                  <a:lnTo>
                    <a:pt x="802603" y="108182"/>
                  </a:lnTo>
                  <a:lnTo>
                    <a:pt x="780708" y="106324"/>
                  </a:lnTo>
                  <a:close/>
                </a:path>
                <a:path w="1229359" h="162560">
                  <a:moveTo>
                    <a:pt x="823929" y="117703"/>
                  </a:moveTo>
                  <a:lnTo>
                    <a:pt x="780708" y="117703"/>
                  </a:lnTo>
                  <a:lnTo>
                    <a:pt x="796602" y="118809"/>
                  </a:lnTo>
                  <a:lnTo>
                    <a:pt x="808512" y="122015"/>
                  </a:lnTo>
                  <a:lnTo>
                    <a:pt x="815988" y="127154"/>
                  </a:lnTo>
                  <a:lnTo>
                    <a:pt x="818580" y="134061"/>
                  </a:lnTo>
                  <a:lnTo>
                    <a:pt x="815988" y="141042"/>
                  </a:lnTo>
                  <a:lnTo>
                    <a:pt x="808512" y="146173"/>
                  </a:lnTo>
                  <a:lnTo>
                    <a:pt x="796602" y="149338"/>
                  </a:lnTo>
                  <a:lnTo>
                    <a:pt x="780708" y="150418"/>
                  </a:lnTo>
                  <a:lnTo>
                    <a:pt x="823929" y="150418"/>
                  </a:lnTo>
                  <a:lnTo>
                    <a:pt x="829389" y="145821"/>
                  </a:lnTo>
                  <a:lnTo>
                    <a:pt x="832981" y="134061"/>
                  </a:lnTo>
                  <a:lnTo>
                    <a:pt x="829389" y="122301"/>
                  </a:lnTo>
                  <a:lnTo>
                    <a:pt x="823929" y="117703"/>
                  </a:lnTo>
                  <a:close/>
                </a:path>
                <a:path w="1229359" h="162560">
                  <a:moveTo>
                    <a:pt x="746926" y="19558"/>
                  </a:moveTo>
                  <a:lnTo>
                    <a:pt x="706921" y="19558"/>
                  </a:lnTo>
                  <a:lnTo>
                    <a:pt x="706921" y="31292"/>
                  </a:lnTo>
                  <a:lnTo>
                    <a:pt x="801866" y="31292"/>
                  </a:lnTo>
                  <a:lnTo>
                    <a:pt x="801866" y="26136"/>
                  </a:lnTo>
                  <a:lnTo>
                    <a:pt x="746926" y="26136"/>
                  </a:lnTo>
                  <a:lnTo>
                    <a:pt x="746926" y="19558"/>
                  </a:lnTo>
                  <a:close/>
                </a:path>
                <a:path w="1229359" h="162560">
                  <a:moveTo>
                    <a:pt x="761684" y="0"/>
                  </a:moveTo>
                  <a:lnTo>
                    <a:pt x="746926" y="0"/>
                  </a:lnTo>
                  <a:lnTo>
                    <a:pt x="746926" y="26136"/>
                  </a:lnTo>
                  <a:lnTo>
                    <a:pt x="761684" y="26136"/>
                  </a:lnTo>
                  <a:lnTo>
                    <a:pt x="761684" y="0"/>
                  </a:lnTo>
                  <a:close/>
                </a:path>
                <a:path w="1229359" h="162560">
                  <a:moveTo>
                    <a:pt x="801866" y="19558"/>
                  </a:moveTo>
                  <a:lnTo>
                    <a:pt x="761684" y="19558"/>
                  </a:lnTo>
                  <a:lnTo>
                    <a:pt x="761684" y="26136"/>
                  </a:lnTo>
                  <a:lnTo>
                    <a:pt x="801866" y="26136"/>
                  </a:lnTo>
                  <a:lnTo>
                    <a:pt x="801866" y="19558"/>
                  </a:lnTo>
                  <a:close/>
                </a:path>
                <a:path w="1229359" h="162560">
                  <a:moveTo>
                    <a:pt x="754394" y="39471"/>
                  </a:moveTo>
                  <a:lnTo>
                    <a:pt x="738614" y="41463"/>
                  </a:lnTo>
                  <a:lnTo>
                    <a:pt x="726435" y="47139"/>
                  </a:lnTo>
                  <a:lnTo>
                    <a:pt x="718589" y="56048"/>
                  </a:lnTo>
                  <a:lnTo>
                    <a:pt x="715811" y="67741"/>
                  </a:lnTo>
                  <a:lnTo>
                    <a:pt x="718589" y="79537"/>
                  </a:lnTo>
                  <a:lnTo>
                    <a:pt x="726435" y="88499"/>
                  </a:lnTo>
                  <a:lnTo>
                    <a:pt x="738614" y="94195"/>
                  </a:lnTo>
                  <a:lnTo>
                    <a:pt x="754394" y="96189"/>
                  </a:lnTo>
                  <a:lnTo>
                    <a:pt x="770071" y="94195"/>
                  </a:lnTo>
                  <a:lnTo>
                    <a:pt x="782197" y="88499"/>
                  </a:lnTo>
                  <a:lnTo>
                    <a:pt x="785264" y="84988"/>
                  </a:lnTo>
                  <a:lnTo>
                    <a:pt x="754394" y="84988"/>
                  </a:lnTo>
                  <a:lnTo>
                    <a:pt x="744334" y="83768"/>
                  </a:lnTo>
                  <a:lnTo>
                    <a:pt x="736592" y="80298"/>
                  </a:lnTo>
                  <a:lnTo>
                    <a:pt x="731616" y="74862"/>
                  </a:lnTo>
                  <a:lnTo>
                    <a:pt x="729857" y="67741"/>
                  </a:lnTo>
                  <a:lnTo>
                    <a:pt x="731616" y="60724"/>
                  </a:lnTo>
                  <a:lnTo>
                    <a:pt x="736592" y="55340"/>
                  </a:lnTo>
                  <a:lnTo>
                    <a:pt x="744334" y="51889"/>
                  </a:lnTo>
                  <a:lnTo>
                    <a:pt x="754394" y="50673"/>
                  </a:lnTo>
                  <a:lnTo>
                    <a:pt x="785301" y="50673"/>
                  </a:lnTo>
                  <a:lnTo>
                    <a:pt x="782197" y="47139"/>
                  </a:lnTo>
                  <a:lnTo>
                    <a:pt x="770071" y="41463"/>
                  </a:lnTo>
                  <a:lnTo>
                    <a:pt x="754394" y="39471"/>
                  </a:lnTo>
                  <a:close/>
                </a:path>
                <a:path w="1229359" h="162560">
                  <a:moveTo>
                    <a:pt x="785301" y="50673"/>
                  </a:moveTo>
                  <a:lnTo>
                    <a:pt x="754394" y="50673"/>
                  </a:lnTo>
                  <a:lnTo>
                    <a:pt x="764276" y="51889"/>
                  </a:lnTo>
                  <a:lnTo>
                    <a:pt x="771974" y="55340"/>
                  </a:lnTo>
                  <a:lnTo>
                    <a:pt x="776972" y="60724"/>
                  </a:lnTo>
                  <a:lnTo>
                    <a:pt x="778752" y="67741"/>
                  </a:lnTo>
                  <a:lnTo>
                    <a:pt x="776972" y="74862"/>
                  </a:lnTo>
                  <a:lnTo>
                    <a:pt x="771974" y="80298"/>
                  </a:lnTo>
                  <a:lnTo>
                    <a:pt x="764276" y="83768"/>
                  </a:lnTo>
                  <a:lnTo>
                    <a:pt x="754394" y="84988"/>
                  </a:lnTo>
                  <a:lnTo>
                    <a:pt x="785264" y="84988"/>
                  </a:lnTo>
                  <a:lnTo>
                    <a:pt x="790023" y="79537"/>
                  </a:lnTo>
                  <a:lnTo>
                    <a:pt x="792799" y="67741"/>
                  </a:lnTo>
                  <a:lnTo>
                    <a:pt x="790023" y="56048"/>
                  </a:lnTo>
                  <a:lnTo>
                    <a:pt x="785301" y="50673"/>
                  </a:lnTo>
                  <a:close/>
                </a:path>
                <a:path w="1229359" h="162560">
                  <a:moveTo>
                    <a:pt x="1052239" y="1422"/>
                  </a:moveTo>
                  <a:lnTo>
                    <a:pt x="1037482" y="1422"/>
                  </a:lnTo>
                  <a:lnTo>
                    <a:pt x="1037482" y="97256"/>
                  </a:lnTo>
                  <a:lnTo>
                    <a:pt x="1052239" y="97256"/>
                  </a:lnTo>
                  <a:lnTo>
                    <a:pt x="1052239" y="55295"/>
                  </a:lnTo>
                  <a:lnTo>
                    <a:pt x="1042105" y="55295"/>
                  </a:lnTo>
                  <a:lnTo>
                    <a:pt x="1042105" y="43027"/>
                  </a:lnTo>
                  <a:lnTo>
                    <a:pt x="1052239" y="43027"/>
                  </a:lnTo>
                  <a:lnTo>
                    <a:pt x="1052239" y="1422"/>
                  </a:lnTo>
                  <a:close/>
                </a:path>
                <a:path w="1229359" h="162560">
                  <a:moveTo>
                    <a:pt x="963873" y="17602"/>
                  </a:moveTo>
                  <a:lnTo>
                    <a:pt x="961028" y="17602"/>
                  </a:lnTo>
                  <a:lnTo>
                    <a:pt x="961028" y="30581"/>
                  </a:lnTo>
                  <a:lnTo>
                    <a:pt x="958072" y="47442"/>
                  </a:lnTo>
                  <a:lnTo>
                    <a:pt x="949782" y="62652"/>
                  </a:lnTo>
                  <a:lnTo>
                    <a:pt x="937025" y="75162"/>
                  </a:lnTo>
                  <a:lnTo>
                    <a:pt x="920667" y="83921"/>
                  </a:lnTo>
                  <a:lnTo>
                    <a:pt x="928313" y="95656"/>
                  </a:lnTo>
                  <a:lnTo>
                    <a:pt x="946565" y="85463"/>
                  </a:lnTo>
                  <a:lnTo>
                    <a:pt x="960717" y="70519"/>
                  </a:lnTo>
                  <a:lnTo>
                    <a:pt x="968879" y="53891"/>
                  </a:lnTo>
                  <a:lnTo>
                    <a:pt x="966976" y="50131"/>
                  </a:lnTo>
                  <a:lnTo>
                    <a:pt x="963873" y="30581"/>
                  </a:lnTo>
                  <a:lnTo>
                    <a:pt x="963873" y="17602"/>
                  </a:lnTo>
                  <a:close/>
                </a:path>
                <a:path w="1229359" h="162560">
                  <a:moveTo>
                    <a:pt x="975785" y="17602"/>
                  </a:moveTo>
                  <a:lnTo>
                    <a:pt x="973118" y="17602"/>
                  </a:lnTo>
                  <a:lnTo>
                    <a:pt x="973118" y="30581"/>
                  </a:lnTo>
                  <a:lnTo>
                    <a:pt x="969868" y="51875"/>
                  </a:lnTo>
                  <a:lnTo>
                    <a:pt x="968879" y="53891"/>
                  </a:lnTo>
                  <a:lnTo>
                    <a:pt x="975763" y="67497"/>
                  </a:lnTo>
                  <a:lnTo>
                    <a:pt x="989451" y="81562"/>
                  </a:lnTo>
                  <a:lnTo>
                    <a:pt x="1007256" y="91211"/>
                  </a:lnTo>
                  <a:lnTo>
                    <a:pt x="1014724" y="79476"/>
                  </a:lnTo>
                  <a:lnTo>
                    <a:pt x="998813" y="71311"/>
                  </a:lnTo>
                  <a:lnTo>
                    <a:pt x="986520" y="59763"/>
                  </a:lnTo>
                  <a:lnTo>
                    <a:pt x="978594" y="45847"/>
                  </a:lnTo>
                  <a:lnTo>
                    <a:pt x="975785" y="30581"/>
                  </a:lnTo>
                  <a:lnTo>
                    <a:pt x="975785" y="17602"/>
                  </a:lnTo>
                  <a:close/>
                </a:path>
                <a:path w="1229359" h="162560">
                  <a:moveTo>
                    <a:pt x="1037482" y="43027"/>
                  </a:moveTo>
                  <a:lnTo>
                    <a:pt x="1005834" y="43027"/>
                  </a:lnTo>
                  <a:lnTo>
                    <a:pt x="1005834" y="55295"/>
                  </a:lnTo>
                  <a:lnTo>
                    <a:pt x="1037482" y="55295"/>
                  </a:lnTo>
                  <a:lnTo>
                    <a:pt x="1037482" y="43027"/>
                  </a:lnTo>
                  <a:close/>
                </a:path>
                <a:path w="1229359" h="162560">
                  <a:moveTo>
                    <a:pt x="1052239" y="43027"/>
                  </a:moveTo>
                  <a:lnTo>
                    <a:pt x="1042105" y="43027"/>
                  </a:lnTo>
                  <a:lnTo>
                    <a:pt x="1042105" y="55295"/>
                  </a:lnTo>
                  <a:lnTo>
                    <a:pt x="1052239" y="55295"/>
                  </a:lnTo>
                  <a:lnTo>
                    <a:pt x="1052239" y="43027"/>
                  </a:lnTo>
                  <a:close/>
                </a:path>
                <a:path w="1229359" h="162560">
                  <a:moveTo>
                    <a:pt x="973118" y="17602"/>
                  </a:moveTo>
                  <a:lnTo>
                    <a:pt x="963873" y="17602"/>
                  </a:lnTo>
                  <a:lnTo>
                    <a:pt x="963873" y="30581"/>
                  </a:lnTo>
                  <a:lnTo>
                    <a:pt x="966976" y="50131"/>
                  </a:lnTo>
                  <a:lnTo>
                    <a:pt x="968879" y="53891"/>
                  </a:lnTo>
                  <a:lnTo>
                    <a:pt x="969868" y="51875"/>
                  </a:lnTo>
                  <a:lnTo>
                    <a:pt x="973118" y="30581"/>
                  </a:lnTo>
                  <a:lnTo>
                    <a:pt x="973118" y="17602"/>
                  </a:lnTo>
                  <a:close/>
                </a:path>
                <a:path w="1229359" h="162560">
                  <a:moveTo>
                    <a:pt x="1010990" y="13157"/>
                  </a:moveTo>
                  <a:lnTo>
                    <a:pt x="925112" y="13157"/>
                  </a:lnTo>
                  <a:lnTo>
                    <a:pt x="925112" y="25247"/>
                  </a:lnTo>
                  <a:lnTo>
                    <a:pt x="961028" y="25247"/>
                  </a:lnTo>
                  <a:lnTo>
                    <a:pt x="961028" y="17602"/>
                  </a:lnTo>
                  <a:lnTo>
                    <a:pt x="1010990" y="17602"/>
                  </a:lnTo>
                  <a:lnTo>
                    <a:pt x="1010990" y="13157"/>
                  </a:lnTo>
                  <a:close/>
                </a:path>
                <a:path w="1229359" h="162560">
                  <a:moveTo>
                    <a:pt x="1010990" y="17602"/>
                  </a:moveTo>
                  <a:lnTo>
                    <a:pt x="975785" y="17602"/>
                  </a:lnTo>
                  <a:lnTo>
                    <a:pt x="975785" y="25247"/>
                  </a:lnTo>
                  <a:lnTo>
                    <a:pt x="1010990" y="25247"/>
                  </a:lnTo>
                  <a:lnTo>
                    <a:pt x="1010990" y="17602"/>
                  </a:lnTo>
                  <a:close/>
                </a:path>
                <a:path w="1229359" h="162560">
                  <a:moveTo>
                    <a:pt x="999433" y="102057"/>
                  </a:moveTo>
                  <a:lnTo>
                    <a:pt x="977016" y="104101"/>
                  </a:lnTo>
                  <a:lnTo>
                    <a:pt x="960117" y="110013"/>
                  </a:lnTo>
                  <a:lnTo>
                    <a:pt x="949452" y="119459"/>
                  </a:lnTo>
                  <a:lnTo>
                    <a:pt x="945737" y="132105"/>
                  </a:lnTo>
                  <a:lnTo>
                    <a:pt x="949452" y="144798"/>
                  </a:lnTo>
                  <a:lnTo>
                    <a:pt x="960117" y="154174"/>
                  </a:lnTo>
                  <a:lnTo>
                    <a:pt x="977016" y="159983"/>
                  </a:lnTo>
                  <a:lnTo>
                    <a:pt x="999433" y="161975"/>
                  </a:lnTo>
                  <a:lnTo>
                    <a:pt x="1021747" y="159983"/>
                  </a:lnTo>
                  <a:lnTo>
                    <a:pt x="1038593" y="154174"/>
                  </a:lnTo>
                  <a:lnTo>
                    <a:pt x="1042858" y="150418"/>
                  </a:lnTo>
                  <a:lnTo>
                    <a:pt x="999433" y="150418"/>
                  </a:lnTo>
                  <a:lnTo>
                    <a:pt x="983147" y="149182"/>
                  </a:lnTo>
                  <a:lnTo>
                    <a:pt x="970896" y="145595"/>
                  </a:lnTo>
                  <a:lnTo>
                    <a:pt x="963178" y="139842"/>
                  </a:lnTo>
                  <a:lnTo>
                    <a:pt x="960495" y="132105"/>
                  </a:lnTo>
                  <a:lnTo>
                    <a:pt x="963178" y="124265"/>
                  </a:lnTo>
                  <a:lnTo>
                    <a:pt x="970896" y="118459"/>
                  </a:lnTo>
                  <a:lnTo>
                    <a:pt x="983147" y="114853"/>
                  </a:lnTo>
                  <a:lnTo>
                    <a:pt x="999433" y="113614"/>
                  </a:lnTo>
                  <a:lnTo>
                    <a:pt x="1042651" y="113614"/>
                  </a:lnTo>
                  <a:lnTo>
                    <a:pt x="1038593" y="110013"/>
                  </a:lnTo>
                  <a:lnTo>
                    <a:pt x="1021747" y="104101"/>
                  </a:lnTo>
                  <a:lnTo>
                    <a:pt x="999433" y="102057"/>
                  </a:lnTo>
                  <a:close/>
                </a:path>
                <a:path w="1229359" h="162560">
                  <a:moveTo>
                    <a:pt x="1042651" y="113614"/>
                  </a:moveTo>
                  <a:lnTo>
                    <a:pt x="999433" y="113614"/>
                  </a:lnTo>
                  <a:lnTo>
                    <a:pt x="1015718" y="114853"/>
                  </a:lnTo>
                  <a:lnTo>
                    <a:pt x="1027970" y="118459"/>
                  </a:lnTo>
                  <a:lnTo>
                    <a:pt x="1035687" y="124265"/>
                  </a:lnTo>
                  <a:lnTo>
                    <a:pt x="1038371" y="132105"/>
                  </a:lnTo>
                  <a:lnTo>
                    <a:pt x="1035687" y="139842"/>
                  </a:lnTo>
                  <a:lnTo>
                    <a:pt x="1027970" y="145595"/>
                  </a:lnTo>
                  <a:lnTo>
                    <a:pt x="1015718" y="149182"/>
                  </a:lnTo>
                  <a:lnTo>
                    <a:pt x="999433" y="150418"/>
                  </a:lnTo>
                  <a:lnTo>
                    <a:pt x="1042858" y="150418"/>
                  </a:lnTo>
                  <a:lnTo>
                    <a:pt x="1049239" y="144798"/>
                  </a:lnTo>
                  <a:lnTo>
                    <a:pt x="1052951" y="132105"/>
                  </a:lnTo>
                  <a:lnTo>
                    <a:pt x="1049239" y="119459"/>
                  </a:lnTo>
                  <a:lnTo>
                    <a:pt x="1042651" y="113614"/>
                  </a:lnTo>
                  <a:close/>
                </a:path>
                <a:path w="1229359" h="162560">
                  <a:moveTo>
                    <a:pt x="1148771" y="129438"/>
                  </a:moveTo>
                  <a:lnTo>
                    <a:pt x="1083696" y="129438"/>
                  </a:lnTo>
                  <a:lnTo>
                    <a:pt x="1083696" y="141706"/>
                  </a:lnTo>
                  <a:lnTo>
                    <a:pt x="1229314" y="141706"/>
                  </a:lnTo>
                  <a:lnTo>
                    <a:pt x="1229314" y="132994"/>
                  </a:lnTo>
                  <a:lnTo>
                    <a:pt x="1148771" y="132994"/>
                  </a:lnTo>
                  <a:lnTo>
                    <a:pt x="1148771" y="129438"/>
                  </a:lnTo>
                  <a:close/>
                </a:path>
                <a:path w="1229359" h="162560">
                  <a:moveTo>
                    <a:pt x="1163528" y="91033"/>
                  </a:moveTo>
                  <a:lnTo>
                    <a:pt x="1148771" y="91033"/>
                  </a:lnTo>
                  <a:lnTo>
                    <a:pt x="1148771" y="132994"/>
                  </a:lnTo>
                  <a:lnTo>
                    <a:pt x="1163528" y="132994"/>
                  </a:lnTo>
                  <a:lnTo>
                    <a:pt x="1163528" y="91033"/>
                  </a:lnTo>
                  <a:close/>
                </a:path>
                <a:path w="1229359" h="162560">
                  <a:moveTo>
                    <a:pt x="1229314" y="129438"/>
                  </a:moveTo>
                  <a:lnTo>
                    <a:pt x="1163528" y="129438"/>
                  </a:lnTo>
                  <a:lnTo>
                    <a:pt x="1163528" y="132994"/>
                  </a:lnTo>
                  <a:lnTo>
                    <a:pt x="1229314" y="132994"/>
                  </a:lnTo>
                  <a:lnTo>
                    <a:pt x="1229314" y="129438"/>
                  </a:lnTo>
                  <a:close/>
                </a:path>
                <a:path w="1229359" h="162560">
                  <a:moveTo>
                    <a:pt x="1115344" y="12801"/>
                  </a:moveTo>
                  <a:lnTo>
                    <a:pt x="1100765" y="12801"/>
                  </a:lnTo>
                  <a:lnTo>
                    <a:pt x="1100765" y="94945"/>
                  </a:lnTo>
                  <a:lnTo>
                    <a:pt x="1148771" y="94945"/>
                  </a:lnTo>
                  <a:lnTo>
                    <a:pt x="1148771" y="91033"/>
                  </a:lnTo>
                  <a:lnTo>
                    <a:pt x="1211890" y="91033"/>
                  </a:lnTo>
                  <a:lnTo>
                    <a:pt x="1211890" y="82854"/>
                  </a:lnTo>
                  <a:lnTo>
                    <a:pt x="1115344" y="82854"/>
                  </a:lnTo>
                  <a:lnTo>
                    <a:pt x="1115344" y="53340"/>
                  </a:lnTo>
                  <a:lnTo>
                    <a:pt x="1211890" y="53340"/>
                  </a:lnTo>
                  <a:lnTo>
                    <a:pt x="1211890" y="41427"/>
                  </a:lnTo>
                  <a:lnTo>
                    <a:pt x="1115344" y="41427"/>
                  </a:lnTo>
                  <a:lnTo>
                    <a:pt x="1115344" y="12801"/>
                  </a:lnTo>
                  <a:close/>
                </a:path>
                <a:path w="1229359" h="162560">
                  <a:moveTo>
                    <a:pt x="1211890" y="91033"/>
                  </a:moveTo>
                  <a:lnTo>
                    <a:pt x="1163528" y="91033"/>
                  </a:lnTo>
                  <a:lnTo>
                    <a:pt x="1163528" y="94945"/>
                  </a:lnTo>
                  <a:lnTo>
                    <a:pt x="1211890" y="94945"/>
                  </a:lnTo>
                  <a:lnTo>
                    <a:pt x="1211890" y="91033"/>
                  </a:lnTo>
                  <a:close/>
                </a:path>
                <a:path w="1229359" h="162560">
                  <a:moveTo>
                    <a:pt x="1211890" y="53340"/>
                  </a:moveTo>
                  <a:lnTo>
                    <a:pt x="1197310" y="53340"/>
                  </a:lnTo>
                  <a:lnTo>
                    <a:pt x="1197310" y="82854"/>
                  </a:lnTo>
                  <a:lnTo>
                    <a:pt x="1211890" y="82854"/>
                  </a:lnTo>
                  <a:lnTo>
                    <a:pt x="1211890" y="53340"/>
                  </a:lnTo>
                  <a:close/>
                </a:path>
                <a:path w="1229359" h="162560">
                  <a:moveTo>
                    <a:pt x="1211890" y="12801"/>
                  </a:moveTo>
                  <a:lnTo>
                    <a:pt x="1197310" y="12801"/>
                  </a:lnTo>
                  <a:lnTo>
                    <a:pt x="1197310" y="41427"/>
                  </a:lnTo>
                  <a:lnTo>
                    <a:pt x="1211890" y="41427"/>
                  </a:lnTo>
                  <a:lnTo>
                    <a:pt x="1211890" y="1280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7" name="object 27"/>
          <p:cNvGrpSpPr/>
          <p:nvPr/>
        </p:nvGrpSpPr>
        <p:grpSpPr>
          <a:xfrm>
            <a:off x="4758549" y="762000"/>
            <a:ext cx="3090545" cy="1767839"/>
            <a:chOff x="4758549" y="762000"/>
            <a:chExt cx="3090545" cy="1767839"/>
          </a:xfrm>
        </p:grpSpPr>
        <p:sp>
          <p:nvSpPr>
            <p:cNvPr id="28" name="object 28"/>
            <p:cNvSpPr/>
            <p:nvPr/>
          </p:nvSpPr>
          <p:spPr>
            <a:xfrm>
              <a:off x="4758549" y="762000"/>
              <a:ext cx="833755" cy="793115"/>
            </a:xfrm>
            <a:custGeom>
              <a:avLst/>
              <a:gdLst/>
              <a:ahLst/>
              <a:cxnLst/>
              <a:rect l="l" t="t" r="r" b="b"/>
              <a:pathLst>
                <a:path w="833754" h="793115">
                  <a:moveTo>
                    <a:pt x="416790" y="0"/>
                  </a:moveTo>
                  <a:lnTo>
                    <a:pt x="318399" y="302816"/>
                  </a:lnTo>
                  <a:lnTo>
                    <a:pt x="0" y="302816"/>
                  </a:lnTo>
                  <a:lnTo>
                    <a:pt x="257590" y="489966"/>
                  </a:lnTo>
                  <a:lnTo>
                    <a:pt x="159199" y="792782"/>
                  </a:lnTo>
                  <a:lnTo>
                    <a:pt x="416790" y="605632"/>
                  </a:lnTo>
                  <a:lnTo>
                    <a:pt x="674381" y="792782"/>
                  </a:lnTo>
                  <a:lnTo>
                    <a:pt x="575990" y="489966"/>
                  </a:lnTo>
                  <a:lnTo>
                    <a:pt x="833580" y="302816"/>
                  </a:lnTo>
                  <a:lnTo>
                    <a:pt x="515181" y="302816"/>
                  </a:lnTo>
                  <a:lnTo>
                    <a:pt x="416790" y="0"/>
                  </a:lnTo>
                  <a:close/>
                </a:path>
              </a:pathLst>
            </a:custGeom>
            <a:solidFill>
              <a:srgbClr val="E51B1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5102288" y="1141462"/>
              <a:ext cx="2746375" cy="1388110"/>
            </a:xfrm>
            <a:custGeom>
              <a:avLst/>
              <a:gdLst/>
              <a:ahLst/>
              <a:cxnLst/>
              <a:rect l="l" t="t" r="r" b="b"/>
              <a:pathLst>
                <a:path w="2746375" h="1388110">
                  <a:moveTo>
                    <a:pt x="2746298" y="355"/>
                  </a:moveTo>
                  <a:lnTo>
                    <a:pt x="2720898" y="355"/>
                  </a:lnTo>
                  <a:lnTo>
                    <a:pt x="2720898" y="25755"/>
                  </a:lnTo>
                  <a:lnTo>
                    <a:pt x="2720898" y="1362710"/>
                  </a:lnTo>
                  <a:lnTo>
                    <a:pt x="25400" y="1362710"/>
                  </a:lnTo>
                  <a:lnTo>
                    <a:pt x="25400" y="25755"/>
                  </a:lnTo>
                  <a:lnTo>
                    <a:pt x="2720898" y="25755"/>
                  </a:lnTo>
                  <a:lnTo>
                    <a:pt x="2720898" y="355"/>
                  </a:lnTo>
                  <a:lnTo>
                    <a:pt x="25400" y="355"/>
                  </a:lnTo>
                  <a:lnTo>
                    <a:pt x="25400" y="0"/>
                  </a:lnTo>
                  <a:lnTo>
                    <a:pt x="0" y="0"/>
                  </a:lnTo>
                  <a:lnTo>
                    <a:pt x="0" y="1388110"/>
                  </a:lnTo>
                  <a:lnTo>
                    <a:pt x="25400" y="1388110"/>
                  </a:lnTo>
                  <a:lnTo>
                    <a:pt x="2720898" y="1388110"/>
                  </a:lnTo>
                  <a:lnTo>
                    <a:pt x="2746298" y="1388110"/>
                  </a:lnTo>
                  <a:lnTo>
                    <a:pt x="2746298" y="355"/>
                  </a:lnTo>
                  <a:close/>
                </a:path>
              </a:pathLst>
            </a:custGeom>
            <a:solidFill>
              <a:srgbClr val="E61C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/>
          <p:nvPr/>
        </p:nvSpPr>
        <p:spPr>
          <a:xfrm>
            <a:off x="5080000" y="5892800"/>
            <a:ext cx="3111500" cy="1600200"/>
          </a:xfrm>
          <a:custGeom>
            <a:avLst/>
            <a:gdLst/>
            <a:ahLst/>
            <a:cxnLst/>
            <a:rect l="l" t="t" r="r" b="b"/>
            <a:pathLst>
              <a:path w="3111500" h="1600200">
                <a:moveTo>
                  <a:pt x="3111500" y="673100"/>
                </a:moveTo>
                <a:lnTo>
                  <a:pt x="1587500" y="673100"/>
                </a:lnTo>
                <a:lnTo>
                  <a:pt x="1587500" y="0"/>
                </a:lnTo>
                <a:lnTo>
                  <a:pt x="1562100" y="0"/>
                </a:lnTo>
                <a:lnTo>
                  <a:pt x="1562100" y="673100"/>
                </a:lnTo>
                <a:lnTo>
                  <a:pt x="0" y="673100"/>
                </a:lnTo>
                <a:lnTo>
                  <a:pt x="0" y="698500"/>
                </a:lnTo>
                <a:lnTo>
                  <a:pt x="0" y="1600200"/>
                </a:lnTo>
                <a:lnTo>
                  <a:pt x="25400" y="1600200"/>
                </a:lnTo>
                <a:lnTo>
                  <a:pt x="25400" y="698500"/>
                </a:lnTo>
                <a:lnTo>
                  <a:pt x="1562100" y="698500"/>
                </a:lnTo>
                <a:lnTo>
                  <a:pt x="1587500" y="698500"/>
                </a:lnTo>
                <a:lnTo>
                  <a:pt x="3086100" y="698500"/>
                </a:lnTo>
                <a:lnTo>
                  <a:pt x="3086100" y="1600200"/>
                </a:lnTo>
                <a:lnTo>
                  <a:pt x="3111500" y="1600200"/>
                </a:lnTo>
                <a:lnTo>
                  <a:pt x="3111500" y="698500"/>
                </a:lnTo>
                <a:lnTo>
                  <a:pt x="3111500" y="673100"/>
                </a:lnTo>
                <a:close/>
              </a:path>
            </a:pathLst>
          </a:custGeom>
          <a:solidFill>
            <a:srgbClr val="94D0C8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3004800" cy="803910"/>
            <a:chOff x="0" y="0"/>
            <a:chExt cx="13004800" cy="80391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13004800" cy="632460"/>
            </a:xfrm>
            <a:custGeom>
              <a:avLst/>
              <a:gdLst/>
              <a:ahLst/>
              <a:cxnLst/>
              <a:rect l="l" t="t" r="r" b="b"/>
              <a:pathLst>
                <a:path w="13004800" h="632460">
                  <a:moveTo>
                    <a:pt x="13004800" y="0"/>
                  </a:moveTo>
                  <a:lnTo>
                    <a:pt x="0" y="0"/>
                  </a:lnTo>
                  <a:lnTo>
                    <a:pt x="0" y="632177"/>
                  </a:lnTo>
                  <a:lnTo>
                    <a:pt x="13004800" y="632177"/>
                  </a:lnTo>
                  <a:lnTo>
                    <a:pt x="13004800" y="0"/>
                  </a:lnTo>
                  <a:close/>
                </a:path>
              </a:pathLst>
            </a:custGeom>
            <a:solidFill>
              <a:srgbClr val="70B6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8182185" y="108374"/>
              <a:ext cx="3549650" cy="415925"/>
            </a:xfrm>
            <a:custGeom>
              <a:avLst/>
              <a:gdLst/>
              <a:ahLst/>
              <a:cxnLst/>
              <a:rect l="l" t="t" r="r" b="b"/>
              <a:pathLst>
                <a:path w="3549650" h="415925">
                  <a:moveTo>
                    <a:pt x="3341511" y="0"/>
                  </a:moveTo>
                  <a:lnTo>
                    <a:pt x="207715" y="0"/>
                  </a:lnTo>
                  <a:lnTo>
                    <a:pt x="160088" y="5485"/>
                  </a:lnTo>
                  <a:lnTo>
                    <a:pt x="116367" y="21112"/>
                  </a:lnTo>
                  <a:lnTo>
                    <a:pt x="77800" y="45632"/>
                  </a:lnTo>
                  <a:lnTo>
                    <a:pt x="45632" y="77800"/>
                  </a:lnTo>
                  <a:lnTo>
                    <a:pt x="21112" y="116367"/>
                  </a:lnTo>
                  <a:lnTo>
                    <a:pt x="5485" y="160088"/>
                  </a:lnTo>
                  <a:lnTo>
                    <a:pt x="0" y="207715"/>
                  </a:lnTo>
                  <a:lnTo>
                    <a:pt x="5485" y="255342"/>
                  </a:lnTo>
                  <a:lnTo>
                    <a:pt x="21112" y="299063"/>
                  </a:lnTo>
                  <a:lnTo>
                    <a:pt x="45632" y="337631"/>
                  </a:lnTo>
                  <a:lnTo>
                    <a:pt x="77800" y="369798"/>
                  </a:lnTo>
                  <a:lnTo>
                    <a:pt x="116367" y="394318"/>
                  </a:lnTo>
                  <a:lnTo>
                    <a:pt x="160088" y="409945"/>
                  </a:lnTo>
                  <a:lnTo>
                    <a:pt x="207715" y="415431"/>
                  </a:lnTo>
                  <a:lnTo>
                    <a:pt x="3341511" y="415431"/>
                  </a:lnTo>
                  <a:lnTo>
                    <a:pt x="3389138" y="409945"/>
                  </a:lnTo>
                  <a:lnTo>
                    <a:pt x="3432859" y="394318"/>
                  </a:lnTo>
                  <a:lnTo>
                    <a:pt x="3471426" y="369798"/>
                  </a:lnTo>
                  <a:lnTo>
                    <a:pt x="3503593" y="337631"/>
                  </a:lnTo>
                  <a:lnTo>
                    <a:pt x="3528114" y="299063"/>
                  </a:lnTo>
                  <a:lnTo>
                    <a:pt x="3543740" y="255342"/>
                  </a:lnTo>
                  <a:lnTo>
                    <a:pt x="3549226" y="207715"/>
                  </a:lnTo>
                  <a:lnTo>
                    <a:pt x="3543740" y="160088"/>
                  </a:lnTo>
                  <a:lnTo>
                    <a:pt x="3528114" y="116367"/>
                  </a:lnTo>
                  <a:lnTo>
                    <a:pt x="3503593" y="77800"/>
                  </a:lnTo>
                  <a:lnTo>
                    <a:pt x="3471426" y="45632"/>
                  </a:lnTo>
                  <a:lnTo>
                    <a:pt x="3432859" y="21112"/>
                  </a:lnTo>
                  <a:lnTo>
                    <a:pt x="3389138" y="5485"/>
                  </a:lnTo>
                  <a:lnTo>
                    <a:pt x="3341511" y="0"/>
                  </a:lnTo>
                  <a:close/>
                </a:path>
              </a:pathLst>
            </a:custGeom>
            <a:solidFill>
              <a:srgbClr val="EFF2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62807" y="189653"/>
              <a:ext cx="214405" cy="21444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435842" y="180621"/>
              <a:ext cx="243840" cy="243840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1993309" y="108381"/>
              <a:ext cx="758825" cy="388620"/>
            </a:xfrm>
            <a:custGeom>
              <a:avLst/>
              <a:gdLst/>
              <a:ahLst/>
              <a:cxnLst/>
              <a:rect l="l" t="t" r="r" b="b"/>
              <a:pathLst>
                <a:path w="758825" h="388620">
                  <a:moveTo>
                    <a:pt x="234810" y="258927"/>
                  </a:moveTo>
                  <a:lnTo>
                    <a:pt x="228739" y="252869"/>
                  </a:lnTo>
                  <a:lnTo>
                    <a:pt x="6070" y="252869"/>
                  </a:lnTo>
                  <a:lnTo>
                    <a:pt x="0" y="258927"/>
                  </a:lnTo>
                  <a:lnTo>
                    <a:pt x="0" y="266420"/>
                  </a:lnTo>
                  <a:lnTo>
                    <a:pt x="0" y="273900"/>
                  </a:lnTo>
                  <a:lnTo>
                    <a:pt x="6070" y="279958"/>
                  </a:lnTo>
                  <a:lnTo>
                    <a:pt x="228739" y="279958"/>
                  </a:lnTo>
                  <a:lnTo>
                    <a:pt x="234810" y="273900"/>
                  </a:lnTo>
                  <a:lnTo>
                    <a:pt x="234810" y="258927"/>
                  </a:lnTo>
                  <a:close/>
                </a:path>
                <a:path w="758825" h="388620">
                  <a:moveTo>
                    <a:pt x="234810" y="186690"/>
                  </a:moveTo>
                  <a:lnTo>
                    <a:pt x="228739" y="180619"/>
                  </a:lnTo>
                  <a:lnTo>
                    <a:pt x="6070" y="180619"/>
                  </a:lnTo>
                  <a:lnTo>
                    <a:pt x="0" y="186690"/>
                  </a:lnTo>
                  <a:lnTo>
                    <a:pt x="0" y="194170"/>
                  </a:lnTo>
                  <a:lnTo>
                    <a:pt x="0" y="201650"/>
                  </a:lnTo>
                  <a:lnTo>
                    <a:pt x="6070" y="207708"/>
                  </a:lnTo>
                  <a:lnTo>
                    <a:pt x="228739" y="207708"/>
                  </a:lnTo>
                  <a:lnTo>
                    <a:pt x="234810" y="201650"/>
                  </a:lnTo>
                  <a:lnTo>
                    <a:pt x="234810" y="186690"/>
                  </a:lnTo>
                  <a:close/>
                </a:path>
                <a:path w="758825" h="388620">
                  <a:moveTo>
                    <a:pt x="234810" y="114439"/>
                  </a:moveTo>
                  <a:lnTo>
                    <a:pt x="228739" y="108369"/>
                  </a:lnTo>
                  <a:lnTo>
                    <a:pt x="6070" y="108369"/>
                  </a:lnTo>
                  <a:lnTo>
                    <a:pt x="0" y="114439"/>
                  </a:lnTo>
                  <a:lnTo>
                    <a:pt x="0" y="121920"/>
                  </a:lnTo>
                  <a:lnTo>
                    <a:pt x="0" y="129400"/>
                  </a:lnTo>
                  <a:lnTo>
                    <a:pt x="6070" y="135458"/>
                  </a:lnTo>
                  <a:lnTo>
                    <a:pt x="228739" y="135458"/>
                  </a:lnTo>
                  <a:lnTo>
                    <a:pt x="234810" y="129400"/>
                  </a:lnTo>
                  <a:lnTo>
                    <a:pt x="234810" y="114439"/>
                  </a:lnTo>
                  <a:close/>
                </a:path>
                <a:path w="758825" h="388620">
                  <a:moveTo>
                    <a:pt x="758609" y="194170"/>
                  </a:moveTo>
                  <a:lnTo>
                    <a:pt x="753491" y="149644"/>
                  </a:lnTo>
                  <a:lnTo>
                    <a:pt x="740549" y="113436"/>
                  </a:lnTo>
                  <a:lnTo>
                    <a:pt x="740549" y="194170"/>
                  </a:lnTo>
                  <a:lnTo>
                    <a:pt x="734263" y="240982"/>
                  </a:lnTo>
                  <a:lnTo>
                    <a:pt x="716508" y="283057"/>
                  </a:lnTo>
                  <a:lnTo>
                    <a:pt x="688975" y="318693"/>
                  </a:lnTo>
                  <a:lnTo>
                    <a:pt x="653326" y="346227"/>
                  </a:lnTo>
                  <a:lnTo>
                    <a:pt x="611263" y="363982"/>
                  </a:lnTo>
                  <a:lnTo>
                    <a:pt x="564451" y="370281"/>
                  </a:lnTo>
                  <a:lnTo>
                    <a:pt x="517626" y="363982"/>
                  </a:lnTo>
                  <a:lnTo>
                    <a:pt x="475564" y="346227"/>
                  </a:lnTo>
                  <a:lnTo>
                    <a:pt x="439915" y="318693"/>
                  </a:lnTo>
                  <a:lnTo>
                    <a:pt x="412381" y="283057"/>
                  </a:lnTo>
                  <a:lnTo>
                    <a:pt x="394627" y="240982"/>
                  </a:lnTo>
                  <a:lnTo>
                    <a:pt x="388340" y="194170"/>
                  </a:lnTo>
                  <a:lnTo>
                    <a:pt x="394627" y="147358"/>
                  </a:lnTo>
                  <a:lnTo>
                    <a:pt x="412381" y="105283"/>
                  </a:lnTo>
                  <a:lnTo>
                    <a:pt x="439915" y="69646"/>
                  </a:lnTo>
                  <a:lnTo>
                    <a:pt x="475564" y="42100"/>
                  </a:lnTo>
                  <a:lnTo>
                    <a:pt x="517626" y="24345"/>
                  </a:lnTo>
                  <a:lnTo>
                    <a:pt x="564451" y="18059"/>
                  </a:lnTo>
                  <a:lnTo>
                    <a:pt x="611263" y="24345"/>
                  </a:lnTo>
                  <a:lnTo>
                    <a:pt x="653326" y="42100"/>
                  </a:lnTo>
                  <a:lnTo>
                    <a:pt x="688975" y="69646"/>
                  </a:lnTo>
                  <a:lnTo>
                    <a:pt x="716508" y="105283"/>
                  </a:lnTo>
                  <a:lnTo>
                    <a:pt x="734263" y="147358"/>
                  </a:lnTo>
                  <a:lnTo>
                    <a:pt x="740549" y="194170"/>
                  </a:lnTo>
                  <a:lnTo>
                    <a:pt x="740549" y="113436"/>
                  </a:lnTo>
                  <a:lnTo>
                    <a:pt x="715962" y="72720"/>
                  </a:lnTo>
                  <a:lnTo>
                    <a:pt x="685888" y="42659"/>
                  </a:lnTo>
                  <a:lnTo>
                    <a:pt x="649833" y="19735"/>
                  </a:lnTo>
                  <a:lnTo>
                    <a:pt x="608965" y="5130"/>
                  </a:lnTo>
                  <a:lnTo>
                    <a:pt x="564451" y="0"/>
                  </a:lnTo>
                  <a:lnTo>
                    <a:pt x="519925" y="5130"/>
                  </a:lnTo>
                  <a:lnTo>
                    <a:pt x="479056" y="19735"/>
                  </a:lnTo>
                  <a:lnTo>
                    <a:pt x="443001" y="42659"/>
                  </a:lnTo>
                  <a:lnTo>
                    <a:pt x="412940" y="72720"/>
                  </a:lnTo>
                  <a:lnTo>
                    <a:pt x="390017" y="108775"/>
                  </a:lnTo>
                  <a:lnTo>
                    <a:pt x="375412" y="149644"/>
                  </a:lnTo>
                  <a:lnTo>
                    <a:pt x="370281" y="194170"/>
                  </a:lnTo>
                  <a:lnTo>
                    <a:pt x="375412" y="238683"/>
                  </a:lnTo>
                  <a:lnTo>
                    <a:pt x="390017" y="279565"/>
                  </a:lnTo>
                  <a:lnTo>
                    <a:pt x="412940" y="315607"/>
                  </a:lnTo>
                  <a:lnTo>
                    <a:pt x="443001" y="345681"/>
                  </a:lnTo>
                  <a:lnTo>
                    <a:pt x="479056" y="368604"/>
                  </a:lnTo>
                  <a:lnTo>
                    <a:pt x="519925" y="383209"/>
                  </a:lnTo>
                  <a:lnTo>
                    <a:pt x="564451" y="388340"/>
                  </a:lnTo>
                  <a:lnTo>
                    <a:pt x="608965" y="383209"/>
                  </a:lnTo>
                  <a:lnTo>
                    <a:pt x="649833" y="368604"/>
                  </a:lnTo>
                  <a:lnTo>
                    <a:pt x="685888" y="345681"/>
                  </a:lnTo>
                  <a:lnTo>
                    <a:pt x="715962" y="315607"/>
                  </a:lnTo>
                  <a:lnTo>
                    <a:pt x="738886" y="279565"/>
                  </a:lnTo>
                  <a:lnTo>
                    <a:pt x="753491" y="238683"/>
                  </a:lnTo>
                  <a:lnTo>
                    <a:pt x="758609" y="19417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185" y="0"/>
              <a:ext cx="1155982" cy="803768"/>
            </a:xfrm>
            <a:prstGeom prst="rect">
              <a:avLst/>
            </a:prstGeom>
          </p:spPr>
        </p:pic>
      </p:grpSp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70598" y="5297085"/>
            <a:ext cx="4118447" cy="419495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36278" y="1892357"/>
            <a:ext cx="4134703" cy="419495"/>
          </a:xfrm>
          <a:prstGeom prst="rect">
            <a:avLst/>
          </a:prstGeom>
        </p:spPr>
      </p:pic>
      <p:sp>
        <p:nvSpPr>
          <p:cNvPr id="11" name="object 11"/>
          <p:cNvSpPr/>
          <p:nvPr/>
        </p:nvSpPr>
        <p:spPr>
          <a:xfrm>
            <a:off x="2807883" y="6664653"/>
            <a:ext cx="480695" cy="267970"/>
          </a:xfrm>
          <a:custGeom>
            <a:avLst/>
            <a:gdLst/>
            <a:ahLst/>
            <a:cxnLst/>
            <a:rect l="l" t="t" r="r" b="b"/>
            <a:pathLst>
              <a:path w="480695" h="267970">
                <a:moveTo>
                  <a:pt x="71092" y="179177"/>
                </a:moveTo>
                <a:lnTo>
                  <a:pt x="32367" y="179177"/>
                </a:lnTo>
                <a:lnTo>
                  <a:pt x="32367" y="262985"/>
                </a:lnTo>
                <a:lnTo>
                  <a:pt x="215301" y="262985"/>
                </a:lnTo>
                <a:lnTo>
                  <a:pt x="215301" y="247958"/>
                </a:lnTo>
                <a:lnTo>
                  <a:pt x="71092" y="247958"/>
                </a:lnTo>
                <a:lnTo>
                  <a:pt x="71092" y="179177"/>
                </a:lnTo>
                <a:close/>
              </a:path>
              <a:path w="480695" h="267970">
                <a:moveTo>
                  <a:pt x="215301" y="232352"/>
                </a:moveTo>
                <a:lnTo>
                  <a:pt x="71092" y="232352"/>
                </a:lnTo>
                <a:lnTo>
                  <a:pt x="71092" y="247958"/>
                </a:lnTo>
                <a:lnTo>
                  <a:pt x="215301" y="247958"/>
                </a:lnTo>
                <a:lnTo>
                  <a:pt x="215301" y="232352"/>
                </a:lnTo>
                <a:close/>
              </a:path>
              <a:path w="480695" h="267970">
                <a:moveTo>
                  <a:pt x="209232" y="0"/>
                </a:moveTo>
                <a:lnTo>
                  <a:pt x="170796" y="0"/>
                </a:lnTo>
                <a:lnTo>
                  <a:pt x="170796" y="196805"/>
                </a:lnTo>
                <a:lnTo>
                  <a:pt x="209232" y="196805"/>
                </a:lnTo>
                <a:lnTo>
                  <a:pt x="209232" y="109818"/>
                </a:lnTo>
                <a:lnTo>
                  <a:pt x="183801" y="109818"/>
                </a:lnTo>
                <a:lnTo>
                  <a:pt x="183801" y="79473"/>
                </a:lnTo>
                <a:lnTo>
                  <a:pt x="209232" y="79473"/>
                </a:lnTo>
                <a:lnTo>
                  <a:pt x="209232" y="59822"/>
                </a:lnTo>
                <a:lnTo>
                  <a:pt x="183801" y="59822"/>
                </a:lnTo>
                <a:lnTo>
                  <a:pt x="183801" y="29766"/>
                </a:lnTo>
                <a:lnTo>
                  <a:pt x="209232" y="29766"/>
                </a:lnTo>
                <a:lnTo>
                  <a:pt x="209232" y="0"/>
                </a:lnTo>
                <a:close/>
              </a:path>
              <a:path w="480695" h="267970">
                <a:moveTo>
                  <a:pt x="38147" y="17050"/>
                </a:moveTo>
                <a:lnTo>
                  <a:pt x="0" y="17050"/>
                </a:lnTo>
                <a:lnTo>
                  <a:pt x="0" y="162415"/>
                </a:lnTo>
                <a:lnTo>
                  <a:pt x="21385" y="162415"/>
                </a:lnTo>
                <a:lnTo>
                  <a:pt x="50732" y="162076"/>
                </a:lnTo>
                <a:lnTo>
                  <a:pt x="79076" y="160789"/>
                </a:lnTo>
                <a:lnTo>
                  <a:pt x="107257" y="158148"/>
                </a:lnTo>
                <a:lnTo>
                  <a:pt x="136116" y="153745"/>
                </a:lnTo>
                <a:lnTo>
                  <a:pt x="134885" y="142763"/>
                </a:lnTo>
                <a:lnTo>
                  <a:pt x="38147" y="142763"/>
                </a:lnTo>
                <a:lnTo>
                  <a:pt x="38147" y="131203"/>
                </a:lnTo>
                <a:lnTo>
                  <a:pt x="21385" y="131203"/>
                </a:lnTo>
                <a:lnTo>
                  <a:pt x="38147" y="130982"/>
                </a:lnTo>
                <a:lnTo>
                  <a:pt x="38147" y="17050"/>
                </a:lnTo>
                <a:close/>
              </a:path>
              <a:path w="480695" h="267970">
                <a:moveTo>
                  <a:pt x="132648" y="122823"/>
                </a:moveTo>
                <a:lnTo>
                  <a:pt x="104616" y="126936"/>
                </a:lnTo>
                <a:lnTo>
                  <a:pt x="77234" y="129506"/>
                </a:lnTo>
                <a:lnTo>
                  <a:pt x="49743" y="130829"/>
                </a:lnTo>
                <a:lnTo>
                  <a:pt x="38147" y="130982"/>
                </a:lnTo>
                <a:lnTo>
                  <a:pt x="38147" y="142763"/>
                </a:lnTo>
                <a:lnTo>
                  <a:pt x="134885" y="142763"/>
                </a:lnTo>
                <a:lnTo>
                  <a:pt x="132648" y="122823"/>
                </a:lnTo>
                <a:close/>
              </a:path>
              <a:path w="480695" h="267970">
                <a:moveTo>
                  <a:pt x="38147" y="130982"/>
                </a:moveTo>
                <a:lnTo>
                  <a:pt x="21385" y="131203"/>
                </a:lnTo>
                <a:lnTo>
                  <a:pt x="38147" y="131203"/>
                </a:lnTo>
                <a:lnTo>
                  <a:pt x="38147" y="130982"/>
                </a:lnTo>
                <a:close/>
              </a:path>
              <a:path w="480695" h="267970">
                <a:moveTo>
                  <a:pt x="170796" y="79473"/>
                </a:moveTo>
                <a:lnTo>
                  <a:pt x="106061" y="79473"/>
                </a:lnTo>
                <a:lnTo>
                  <a:pt x="106061" y="109818"/>
                </a:lnTo>
                <a:lnTo>
                  <a:pt x="170796" y="109818"/>
                </a:lnTo>
                <a:lnTo>
                  <a:pt x="170796" y="79473"/>
                </a:lnTo>
                <a:close/>
              </a:path>
              <a:path w="480695" h="267970">
                <a:moveTo>
                  <a:pt x="209232" y="79473"/>
                </a:moveTo>
                <a:lnTo>
                  <a:pt x="183801" y="79473"/>
                </a:lnTo>
                <a:lnTo>
                  <a:pt x="183801" y="109818"/>
                </a:lnTo>
                <a:lnTo>
                  <a:pt x="209232" y="109818"/>
                </a:lnTo>
                <a:lnTo>
                  <a:pt x="209232" y="79473"/>
                </a:lnTo>
                <a:close/>
              </a:path>
              <a:path w="480695" h="267970">
                <a:moveTo>
                  <a:pt x="170796" y="29766"/>
                </a:moveTo>
                <a:lnTo>
                  <a:pt x="106061" y="29766"/>
                </a:lnTo>
                <a:lnTo>
                  <a:pt x="106061" y="59822"/>
                </a:lnTo>
                <a:lnTo>
                  <a:pt x="170796" y="59822"/>
                </a:lnTo>
                <a:lnTo>
                  <a:pt x="170796" y="29766"/>
                </a:lnTo>
                <a:close/>
              </a:path>
              <a:path w="480695" h="267970">
                <a:moveTo>
                  <a:pt x="209232" y="29766"/>
                </a:moveTo>
                <a:lnTo>
                  <a:pt x="183801" y="29766"/>
                </a:lnTo>
                <a:lnTo>
                  <a:pt x="183801" y="59822"/>
                </a:lnTo>
                <a:lnTo>
                  <a:pt x="209232" y="59822"/>
                </a:lnTo>
                <a:lnTo>
                  <a:pt x="209232" y="29766"/>
                </a:lnTo>
                <a:close/>
              </a:path>
              <a:path w="480695" h="267970">
                <a:moveTo>
                  <a:pt x="479132" y="288"/>
                </a:moveTo>
                <a:lnTo>
                  <a:pt x="442718" y="288"/>
                </a:lnTo>
                <a:lnTo>
                  <a:pt x="442718" y="163571"/>
                </a:lnTo>
                <a:lnTo>
                  <a:pt x="479132" y="163571"/>
                </a:lnTo>
                <a:lnTo>
                  <a:pt x="479132" y="95946"/>
                </a:lnTo>
                <a:lnTo>
                  <a:pt x="453122" y="95946"/>
                </a:lnTo>
                <a:lnTo>
                  <a:pt x="453122" y="65023"/>
                </a:lnTo>
                <a:lnTo>
                  <a:pt x="479132" y="65023"/>
                </a:lnTo>
                <a:lnTo>
                  <a:pt x="479132" y="288"/>
                </a:lnTo>
                <a:close/>
              </a:path>
              <a:path w="480695" h="267970">
                <a:moveTo>
                  <a:pt x="306312" y="16183"/>
                </a:moveTo>
                <a:lnTo>
                  <a:pt x="299376" y="16183"/>
                </a:lnTo>
                <a:lnTo>
                  <a:pt x="299376" y="47106"/>
                </a:lnTo>
                <a:lnTo>
                  <a:pt x="296491" y="69887"/>
                </a:lnTo>
                <a:lnTo>
                  <a:pt x="287347" y="91936"/>
                </a:lnTo>
                <a:lnTo>
                  <a:pt x="271213" y="111439"/>
                </a:lnTo>
                <a:lnTo>
                  <a:pt x="247357" y="126580"/>
                </a:lnTo>
                <a:lnTo>
                  <a:pt x="267587" y="156346"/>
                </a:lnTo>
                <a:lnTo>
                  <a:pt x="295660" y="137855"/>
                </a:lnTo>
                <a:lnTo>
                  <a:pt x="314874" y="111805"/>
                </a:lnTo>
                <a:lnTo>
                  <a:pt x="318309" y="102123"/>
                </a:lnTo>
                <a:lnTo>
                  <a:pt x="309717" y="78913"/>
                </a:lnTo>
                <a:lnTo>
                  <a:pt x="306312" y="47106"/>
                </a:lnTo>
                <a:lnTo>
                  <a:pt x="306312" y="16183"/>
                </a:lnTo>
                <a:close/>
              </a:path>
              <a:path w="480695" h="267970">
                <a:moveTo>
                  <a:pt x="421910" y="5201"/>
                </a:moveTo>
                <a:lnTo>
                  <a:pt x="386075" y="5201"/>
                </a:lnTo>
                <a:lnTo>
                  <a:pt x="386075" y="155190"/>
                </a:lnTo>
                <a:lnTo>
                  <a:pt x="421910" y="155190"/>
                </a:lnTo>
                <a:lnTo>
                  <a:pt x="421910" y="95946"/>
                </a:lnTo>
                <a:lnTo>
                  <a:pt x="410640" y="95946"/>
                </a:lnTo>
                <a:lnTo>
                  <a:pt x="410640" y="65023"/>
                </a:lnTo>
                <a:lnTo>
                  <a:pt x="421910" y="65023"/>
                </a:lnTo>
                <a:lnTo>
                  <a:pt x="421910" y="5201"/>
                </a:lnTo>
                <a:close/>
              </a:path>
              <a:path w="480695" h="267970">
                <a:moveTo>
                  <a:pt x="336368" y="16183"/>
                </a:moveTo>
                <a:lnTo>
                  <a:pt x="329432" y="16183"/>
                </a:lnTo>
                <a:lnTo>
                  <a:pt x="329432" y="47106"/>
                </a:lnTo>
                <a:lnTo>
                  <a:pt x="325905" y="80715"/>
                </a:lnTo>
                <a:lnTo>
                  <a:pt x="318309" y="102123"/>
                </a:lnTo>
                <a:lnTo>
                  <a:pt x="320328" y="107578"/>
                </a:lnTo>
                <a:lnTo>
                  <a:pt x="338743" y="131149"/>
                </a:lnTo>
                <a:lnTo>
                  <a:pt x="365556" y="147676"/>
                </a:lnTo>
                <a:lnTo>
                  <a:pt x="386075" y="118488"/>
                </a:lnTo>
                <a:lnTo>
                  <a:pt x="363434" y="105505"/>
                </a:lnTo>
                <a:lnTo>
                  <a:pt x="348000" y="88324"/>
                </a:lnTo>
                <a:lnTo>
                  <a:pt x="339176" y="68379"/>
                </a:lnTo>
                <a:lnTo>
                  <a:pt x="336368" y="47106"/>
                </a:lnTo>
                <a:lnTo>
                  <a:pt x="336368" y="16183"/>
                </a:lnTo>
                <a:close/>
              </a:path>
              <a:path w="480695" h="267970">
                <a:moveTo>
                  <a:pt x="329432" y="16183"/>
                </a:moveTo>
                <a:lnTo>
                  <a:pt x="306312" y="16183"/>
                </a:lnTo>
                <a:lnTo>
                  <a:pt x="306312" y="47106"/>
                </a:lnTo>
                <a:lnTo>
                  <a:pt x="309717" y="78913"/>
                </a:lnTo>
                <a:lnTo>
                  <a:pt x="318309" y="102123"/>
                </a:lnTo>
                <a:lnTo>
                  <a:pt x="325905" y="80715"/>
                </a:lnTo>
                <a:lnTo>
                  <a:pt x="329432" y="47106"/>
                </a:lnTo>
                <a:lnTo>
                  <a:pt x="329432" y="16183"/>
                </a:lnTo>
                <a:close/>
              </a:path>
              <a:path w="480695" h="267970">
                <a:moveTo>
                  <a:pt x="421910" y="65023"/>
                </a:moveTo>
                <a:lnTo>
                  <a:pt x="410640" y="65023"/>
                </a:lnTo>
                <a:lnTo>
                  <a:pt x="410640" y="95946"/>
                </a:lnTo>
                <a:lnTo>
                  <a:pt x="421910" y="95946"/>
                </a:lnTo>
                <a:lnTo>
                  <a:pt x="421910" y="65023"/>
                </a:lnTo>
                <a:close/>
              </a:path>
              <a:path w="480695" h="267970">
                <a:moveTo>
                  <a:pt x="442718" y="65023"/>
                </a:moveTo>
                <a:lnTo>
                  <a:pt x="421910" y="65023"/>
                </a:lnTo>
                <a:lnTo>
                  <a:pt x="421910" y="95946"/>
                </a:lnTo>
                <a:lnTo>
                  <a:pt x="442718" y="95946"/>
                </a:lnTo>
                <a:lnTo>
                  <a:pt x="442718" y="65023"/>
                </a:lnTo>
                <a:close/>
              </a:path>
              <a:path w="480695" h="267970">
                <a:moveTo>
                  <a:pt x="479132" y="65023"/>
                </a:moveTo>
                <a:lnTo>
                  <a:pt x="453122" y="65023"/>
                </a:lnTo>
                <a:lnTo>
                  <a:pt x="453122" y="95946"/>
                </a:lnTo>
                <a:lnTo>
                  <a:pt x="479132" y="95946"/>
                </a:lnTo>
                <a:lnTo>
                  <a:pt x="479132" y="65023"/>
                </a:lnTo>
                <a:close/>
              </a:path>
              <a:path w="480695" h="267970">
                <a:moveTo>
                  <a:pt x="388387" y="167328"/>
                </a:moveTo>
                <a:lnTo>
                  <a:pt x="350253" y="170755"/>
                </a:lnTo>
                <a:lnTo>
                  <a:pt x="321304" y="180658"/>
                </a:lnTo>
                <a:lnTo>
                  <a:pt x="302921" y="196467"/>
                </a:lnTo>
                <a:lnTo>
                  <a:pt x="296486" y="217613"/>
                </a:lnTo>
                <a:lnTo>
                  <a:pt x="302921" y="238592"/>
                </a:lnTo>
                <a:lnTo>
                  <a:pt x="321304" y="254316"/>
                </a:lnTo>
                <a:lnTo>
                  <a:pt x="350253" y="264187"/>
                </a:lnTo>
                <a:lnTo>
                  <a:pt x="388387" y="267609"/>
                </a:lnTo>
                <a:lnTo>
                  <a:pt x="426444" y="264187"/>
                </a:lnTo>
                <a:lnTo>
                  <a:pt x="455506" y="254316"/>
                </a:lnTo>
                <a:lnTo>
                  <a:pt x="473918" y="238710"/>
                </a:lnTo>
                <a:lnTo>
                  <a:pt x="388387" y="238710"/>
                </a:lnTo>
                <a:lnTo>
                  <a:pt x="365480" y="237405"/>
                </a:lnTo>
                <a:lnTo>
                  <a:pt x="348614" y="233472"/>
                </a:lnTo>
                <a:lnTo>
                  <a:pt x="338197" y="226884"/>
                </a:lnTo>
                <a:lnTo>
                  <a:pt x="334634" y="217613"/>
                </a:lnTo>
                <a:lnTo>
                  <a:pt x="338197" y="208298"/>
                </a:lnTo>
                <a:lnTo>
                  <a:pt x="348614" y="201610"/>
                </a:lnTo>
                <a:lnTo>
                  <a:pt x="365480" y="197578"/>
                </a:lnTo>
                <a:lnTo>
                  <a:pt x="388387" y="196227"/>
                </a:lnTo>
                <a:lnTo>
                  <a:pt x="473775" y="196227"/>
                </a:lnTo>
                <a:lnTo>
                  <a:pt x="455506" y="180658"/>
                </a:lnTo>
                <a:lnTo>
                  <a:pt x="426444" y="170755"/>
                </a:lnTo>
                <a:lnTo>
                  <a:pt x="388387" y="167328"/>
                </a:lnTo>
                <a:close/>
              </a:path>
              <a:path w="480695" h="267970">
                <a:moveTo>
                  <a:pt x="473775" y="196227"/>
                </a:moveTo>
                <a:lnTo>
                  <a:pt x="388387" y="196227"/>
                </a:lnTo>
                <a:lnTo>
                  <a:pt x="411249" y="197578"/>
                </a:lnTo>
                <a:lnTo>
                  <a:pt x="428015" y="201610"/>
                </a:lnTo>
                <a:lnTo>
                  <a:pt x="438334" y="208298"/>
                </a:lnTo>
                <a:lnTo>
                  <a:pt x="441851" y="217613"/>
                </a:lnTo>
                <a:lnTo>
                  <a:pt x="438334" y="226884"/>
                </a:lnTo>
                <a:lnTo>
                  <a:pt x="428015" y="233472"/>
                </a:lnTo>
                <a:lnTo>
                  <a:pt x="411249" y="237405"/>
                </a:lnTo>
                <a:lnTo>
                  <a:pt x="388387" y="238710"/>
                </a:lnTo>
                <a:lnTo>
                  <a:pt x="473918" y="238710"/>
                </a:lnTo>
                <a:lnTo>
                  <a:pt x="474056" y="238592"/>
                </a:lnTo>
                <a:lnTo>
                  <a:pt x="480577" y="217613"/>
                </a:lnTo>
                <a:lnTo>
                  <a:pt x="474056" y="196467"/>
                </a:lnTo>
                <a:lnTo>
                  <a:pt x="473775" y="19622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2" name="object 1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679785" y="6254891"/>
            <a:ext cx="975360" cy="1304035"/>
          </a:xfrm>
          <a:prstGeom prst="rect">
            <a:avLst/>
          </a:prstGeom>
        </p:spPr>
      </p:pic>
      <p:sp>
        <p:nvSpPr>
          <p:cNvPr id="13" name="object 13"/>
          <p:cNvSpPr/>
          <p:nvPr/>
        </p:nvSpPr>
        <p:spPr>
          <a:xfrm>
            <a:off x="1300296" y="3086842"/>
            <a:ext cx="547370" cy="302260"/>
          </a:xfrm>
          <a:custGeom>
            <a:avLst/>
            <a:gdLst/>
            <a:ahLst/>
            <a:cxnLst/>
            <a:rect l="l" t="t" r="r" b="b"/>
            <a:pathLst>
              <a:path w="547369" h="302260">
                <a:moveTo>
                  <a:pt x="247741" y="0"/>
                </a:moveTo>
                <a:lnTo>
                  <a:pt x="204825" y="0"/>
                </a:lnTo>
                <a:lnTo>
                  <a:pt x="204825" y="302036"/>
                </a:lnTo>
                <a:lnTo>
                  <a:pt x="247741" y="302036"/>
                </a:lnTo>
                <a:lnTo>
                  <a:pt x="247741" y="189870"/>
                </a:lnTo>
                <a:lnTo>
                  <a:pt x="211653" y="189870"/>
                </a:lnTo>
                <a:lnTo>
                  <a:pt x="211653" y="155082"/>
                </a:lnTo>
                <a:lnTo>
                  <a:pt x="247741" y="155082"/>
                </a:lnTo>
                <a:lnTo>
                  <a:pt x="247741" y="96560"/>
                </a:lnTo>
                <a:lnTo>
                  <a:pt x="211653" y="96560"/>
                </a:lnTo>
                <a:lnTo>
                  <a:pt x="211653" y="61772"/>
                </a:lnTo>
                <a:lnTo>
                  <a:pt x="247741" y="61772"/>
                </a:lnTo>
                <a:lnTo>
                  <a:pt x="247741" y="0"/>
                </a:lnTo>
                <a:close/>
              </a:path>
              <a:path w="547369" h="302260">
                <a:moveTo>
                  <a:pt x="77703" y="21132"/>
                </a:moveTo>
                <a:lnTo>
                  <a:pt x="46497" y="28661"/>
                </a:lnTo>
                <a:lnTo>
                  <a:pt x="21904" y="50149"/>
                </a:lnTo>
                <a:lnTo>
                  <a:pt x="5786" y="83952"/>
                </a:lnTo>
                <a:lnTo>
                  <a:pt x="0" y="128422"/>
                </a:lnTo>
                <a:lnTo>
                  <a:pt x="5786" y="173268"/>
                </a:lnTo>
                <a:lnTo>
                  <a:pt x="21904" y="207263"/>
                </a:lnTo>
                <a:lnTo>
                  <a:pt x="46497" y="228823"/>
                </a:lnTo>
                <a:lnTo>
                  <a:pt x="77703" y="236362"/>
                </a:lnTo>
                <a:lnTo>
                  <a:pt x="108772" y="228823"/>
                </a:lnTo>
                <a:lnTo>
                  <a:pt x="133380" y="207263"/>
                </a:lnTo>
                <a:lnTo>
                  <a:pt x="138104" y="197347"/>
                </a:lnTo>
                <a:lnTo>
                  <a:pt x="77703" y="197347"/>
                </a:lnTo>
                <a:lnTo>
                  <a:pt x="62773" y="192887"/>
                </a:lnTo>
                <a:lnTo>
                  <a:pt x="51165" y="179710"/>
                </a:lnTo>
                <a:lnTo>
                  <a:pt x="43642" y="158120"/>
                </a:lnTo>
                <a:lnTo>
                  <a:pt x="40965" y="128422"/>
                </a:lnTo>
                <a:lnTo>
                  <a:pt x="43642" y="99151"/>
                </a:lnTo>
                <a:lnTo>
                  <a:pt x="51165" y="77866"/>
                </a:lnTo>
                <a:lnTo>
                  <a:pt x="62773" y="64871"/>
                </a:lnTo>
                <a:lnTo>
                  <a:pt x="77703" y="60472"/>
                </a:lnTo>
                <a:lnTo>
                  <a:pt x="138326" y="60472"/>
                </a:lnTo>
                <a:lnTo>
                  <a:pt x="133380" y="50149"/>
                </a:lnTo>
                <a:lnTo>
                  <a:pt x="108772" y="28661"/>
                </a:lnTo>
                <a:lnTo>
                  <a:pt x="77703" y="21132"/>
                </a:lnTo>
                <a:close/>
              </a:path>
              <a:path w="547369" h="302260">
                <a:moveTo>
                  <a:pt x="138326" y="60472"/>
                </a:moveTo>
                <a:lnTo>
                  <a:pt x="77703" y="60472"/>
                </a:lnTo>
                <a:lnTo>
                  <a:pt x="92770" y="64871"/>
                </a:lnTo>
                <a:lnTo>
                  <a:pt x="104363" y="77866"/>
                </a:lnTo>
                <a:lnTo>
                  <a:pt x="111810" y="99151"/>
                </a:lnTo>
                <a:lnTo>
                  <a:pt x="114442" y="128422"/>
                </a:lnTo>
                <a:lnTo>
                  <a:pt x="111810" y="158120"/>
                </a:lnTo>
                <a:lnTo>
                  <a:pt x="104363" y="179710"/>
                </a:lnTo>
                <a:lnTo>
                  <a:pt x="92770" y="192887"/>
                </a:lnTo>
                <a:lnTo>
                  <a:pt x="77703" y="197347"/>
                </a:lnTo>
                <a:lnTo>
                  <a:pt x="138104" y="197347"/>
                </a:lnTo>
                <a:lnTo>
                  <a:pt x="141666" y="189870"/>
                </a:lnTo>
                <a:lnTo>
                  <a:pt x="129722" y="189870"/>
                </a:lnTo>
                <a:lnTo>
                  <a:pt x="129722" y="155082"/>
                </a:lnTo>
                <a:lnTo>
                  <a:pt x="151940" y="155082"/>
                </a:lnTo>
                <a:lnTo>
                  <a:pt x="155407" y="128422"/>
                </a:lnTo>
                <a:lnTo>
                  <a:pt x="151229" y="96560"/>
                </a:lnTo>
                <a:lnTo>
                  <a:pt x="129722" y="96560"/>
                </a:lnTo>
                <a:lnTo>
                  <a:pt x="129722" y="61772"/>
                </a:lnTo>
                <a:lnTo>
                  <a:pt x="138949" y="61772"/>
                </a:lnTo>
                <a:lnTo>
                  <a:pt x="138326" y="60472"/>
                </a:lnTo>
                <a:close/>
              </a:path>
              <a:path w="547369" h="302260">
                <a:moveTo>
                  <a:pt x="151940" y="155082"/>
                </a:moveTo>
                <a:lnTo>
                  <a:pt x="129722" y="155082"/>
                </a:lnTo>
                <a:lnTo>
                  <a:pt x="129722" y="189870"/>
                </a:lnTo>
                <a:lnTo>
                  <a:pt x="141666" y="189870"/>
                </a:lnTo>
                <a:lnTo>
                  <a:pt x="149575" y="173268"/>
                </a:lnTo>
                <a:lnTo>
                  <a:pt x="151940" y="155082"/>
                </a:lnTo>
                <a:close/>
              </a:path>
              <a:path w="547369" h="302260">
                <a:moveTo>
                  <a:pt x="204825" y="155082"/>
                </a:moveTo>
                <a:lnTo>
                  <a:pt x="151940" y="155082"/>
                </a:lnTo>
                <a:lnTo>
                  <a:pt x="149575" y="173268"/>
                </a:lnTo>
                <a:lnTo>
                  <a:pt x="141666" y="189870"/>
                </a:lnTo>
                <a:lnTo>
                  <a:pt x="204825" y="189870"/>
                </a:lnTo>
                <a:lnTo>
                  <a:pt x="204825" y="155082"/>
                </a:lnTo>
                <a:close/>
              </a:path>
              <a:path w="547369" h="302260">
                <a:moveTo>
                  <a:pt x="247741" y="155082"/>
                </a:moveTo>
                <a:lnTo>
                  <a:pt x="211653" y="155082"/>
                </a:lnTo>
                <a:lnTo>
                  <a:pt x="211653" y="189870"/>
                </a:lnTo>
                <a:lnTo>
                  <a:pt x="247741" y="189870"/>
                </a:lnTo>
                <a:lnTo>
                  <a:pt x="247741" y="155082"/>
                </a:lnTo>
                <a:close/>
              </a:path>
              <a:path w="547369" h="302260">
                <a:moveTo>
                  <a:pt x="138949" y="61772"/>
                </a:moveTo>
                <a:lnTo>
                  <a:pt x="129722" y="61772"/>
                </a:lnTo>
                <a:lnTo>
                  <a:pt x="129722" y="96560"/>
                </a:lnTo>
                <a:lnTo>
                  <a:pt x="151229" y="96560"/>
                </a:lnTo>
                <a:lnTo>
                  <a:pt x="149575" y="83952"/>
                </a:lnTo>
                <a:lnTo>
                  <a:pt x="138949" y="61772"/>
                </a:lnTo>
                <a:close/>
              </a:path>
              <a:path w="547369" h="302260">
                <a:moveTo>
                  <a:pt x="204825" y="61772"/>
                </a:moveTo>
                <a:lnTo>
                  <a:pt x="138949" y="61772"/>
                </a:lnTo>
                <a:lnTo>
                  <a:pt x="149575" y="83952"/>
                </a:lnTo>
                <a:lnTo>
                  <a:pt x="151229" y="96560"/>
                </a:lnTo>
                <a:lnTo>
                  <a:pt x="204825" y="96560"/>
                </a:lnTo>
                <a:lnTo>
                  <a:pt x="204825" y="61772"/>
                </a:lnTo>
                <a:close/>
              </a:path>
              <a:path w="547369" h="302260">
                <a:moveTo>
                  <a:pt x="247741" y="61772"/>
                </a:moveTo>
                <a:lnTo>
                  <a:pt x="211653" y="61772"/>
                </a:lnTo>
                <a:lnTo>
                  <a:pt x="211653" y="96560"/>
                </a:lnTo>
                <a:lnTo>
                  <a:pt x="247741" y="96560"/>
                </a:lnTo>
                <a:lnTo>
                  <a:pt x="247741" y="61772"/>
                </a:lnTo>
                <a:close/>
              </a:path>
              <a:path w="547369" h="302260">
                <a:moveTo>
                  <a:pt x="546176" y="325"/>
                </a:moveTo>
                <a:lnTo>
                  <a:pt x="502935" y="325"/>
                </a:lnTo>
                <a:lnTo>
                  <a:pt x="502935" y="176540"/>
                </a:lnTo>
                <a:lnTo>
                  <a:pt x="546176" y="176540"/>
                </a:lnTo>
                <a:lnTo>
                  <a:pt x="546176" y="90058"/>
                </a:lnTo>
                <a:lnTo>
                  <a:pt x="509112" y="90058"/>
                </a:lnTo>
                <a:lnTo>
                  <a:pt x="509112" y="54945"/>
                </a:lnTo>
                <a:lnTo>
                  <a:pt x="546176" y="54945"/>
                </a:lnTo>
                <a:lnTo>
                  <a:pt x="546176" y="325"/>
                </a:lnTo>
                <a:close/>
              </a:path>
              <a:path w="547369" h="302260">
                <a:moveTo>
                  <a:pt x="373212" y="15930"/>
                </a:moveTo>
                <a:lnTo>
                  <a:pt x="364109" y="15930"/>
                </a:lnTo>
                <a:lnTo>
                  <a:pt x="364109" y="42915"/>
                </a:lnTo>
                <a:lnTo>
                  <a:pt x="360004" y="73395"/>
                </a:lnTo>
                <a:lnTo>
                  <a:pt x="347121" y="101437"/>
                </a:lnTo>
                <a:lnTo>
                  <a:pt x="324606" y="124846"/>
                </a:lnTo>
                <a:lnTo>
                  <a:pt x="291607" y="141427"/>
                </a:lnTo>
                <a:lnTo>
                  <a:pt x="314040" y="176215"/>
                </a:lnTo>
                <a:lnTo>
                  <a:pt x="352465" y="155524"/>
                </a:lnTo>
                <a:lnTo>
                  <a:pt x="379308" y="124805"/>
                </a:lnTo>
                <a:lnTo>
                  <a:pt x="387072" y="105904"/>
                </a:lnTo>
                <a:lnTo>
                  <a:pt x="377840" y="82666"/>
                </a:lnTo>
                <a:lnTo>
                  <a:pt x="373212" y="40965"/>
                </a:lnTo>
                <a:lnTo>
                  <a:pt x="373212" y="15930"/>
                </a:lnTo>
                <a:close/>
              </a:path>
              <a:path w="547369" h="302260">
                <a:moveTo>
                  <a:pt x="408000" y="15930"/>
                </a:moveTo>
                <a:lnTo>
                  <a:pt x="400197" y="15930"/>
                </a:lnTo>
                <a:lnTo>
                  <a:pt x="400197" y="42915"/>
                </a:lnTo>
                <a:lnTo>
                  <a:pt x="395056" y="86466"/>
                </a:lnTo>
                <a:lnTo>
                  <a:pt x="387072" y="105904"/>
                </a:lnTo>
                <a:lnTo>
                  <a:pt x="392191" y="118790"/>
                </a:lnTo>
                <a:lnTo>
                  <a:pt x="416966" y="147538"/>
                </a:lnTo>
                <a:lnTo>
                  <a:pt x="452866" y="167111"/>
                </a:lnTo>
                <a:lnTo>
                  <a:pt x="475300" y="133299"/>
                </a:lnTo>
                <a:lnTo>
                  <a:pt x="444621" y="118049"/>
                </a:lnTo>
                <a:lnTo>
                  <a:pt x="423727" y="96398"/>
                </a:lnTo>
                <a:lnTo>
                  <a:pt x="411794" y="70114"/>
                </a:lnTo>
                <a:lnTo>
                  <a:pt x="408000" y="40965"/>
                </a:lnTo>
                <a:lnTo>
                  <a:pt x="408000" y="15930"/>
                </a:lnTo>
                <a:close/>
              </a:path>
              <a:path w="547369" h="302260">
                <a:moveTo>
                  <a:pt x="400197" y="15930"/>
                </a:moveTo>
                <a:lnTo>
                  <a:pt x="373212" y="15930"/>
                </a:lnTo>
                <a:lnTo>
                  <a:pt x="373212" y="40965"/>
                </a:lnTo>
                <a:lnTo>
                  <a:pt x="377840" y="82666"/>
                </a:lnTo>
                <a:lnTo>
                  <a:pt x="387072" y="105904"/>
                </a:lnTo>
                <a:lnTo>
                  <a:pt x="395056" y="86466"/>
                </a:lnTo>
                <a:lnTo>
                  <a:pt x="400197" y="42915"/>
                </a:lnTo>
                <a:lnTo>
                  <a:pt x="400197" y="15930"/>
                </a:lnTo>
                <a:close/>
              </a:path>
              <a:path w="547369" h="302260">
                <a:moveTo>
                  <a:pt x="502935" y="54945"/>
                </a:moveTo>
                <a:lnTo>
                  <a:pt x="447989" y="54945"/>
                </a:lnTo>
                <a:lnTo>
                  <a:pt x="447989" y="90058"/>
                </a:lnTo>
                <a:lnTo>
                  <a:pt x="502935" y="90058"/>
                </a:lnTo>
                <a:lnTo>
                  <a:pt x="502935" y="54945"/>
                </a:lnTo>
                <a:close/>
              </a:path>
              <a:path w="547369" h="302260">
                <a:moveTo>
                  <a:pt x="546176" y="54945"/>
                </a:moveTo>
                <a:lnTo>
                  <a:pt x="509112" y="54945"/>
                </a:lnTo>
                <a:lnTo>
                  <a:pt x="509112" y="90058"/>
                </a:lnTo>
                <a:lnTo>
                  <a:pt x="546176" y="90058"/>
                </a:lnTo>
                <a:lnTo>
                  <a:pt x="546176" y="54945"/>
                </a:lnTo>
                <a:close/>
              </a:path>
              <a:path w="547369" h="302260">
                <a:moveTo>
                  <a:pt x="444088" y="184343"/>
                </a:moveTo>
                <a:lnTo>
                  <a:pt x="401101" y="188320"/>
                </a:lnTo>
                <a:lnTo>
                  <a:pt x="368660" y="199826"/>
                </a:lnTo>
                <a:lnTo>
                  <a:pt x="348167" y="218221"/>
                </a:lnTo>
                <a:lnTo>
                  <a:pt x="341025" y="242864"/>
                </a:lnTo>
                <a:lnTo>
                  <a:pt x="348167" y="267644"/>
                </a:lnTo>
                <a:lnTo>
                  <a:pt x="368660" y="286024"/>
                </a:lnTo>
                <a:lnTo>
                  <a:pt x="401101" y="297454"/>
                </a:lnTo>
                <a:lnTo>
                  <a:pt x="444088" y="301386"/>
                </a:lnTo>
                <a:lnTo>
                  <a:pt x="487075" y="297454"/>
                </a:lnTo>
                <a:lnTo>
                  <a:pt x="519516" y="286024"/>
                </a:lnTo>
                <a:lnTo>
                  <a:pt x="539363" y="268223"/>
                </a:lnTo>
                <a:lnTo>
                  <a:pt x="444088" y="268223"/>
                </a:lnTo>
                <a:lnTo>
                  <a:pt x="418282" y="266639"/>
                </a:lnTo>
                <a:lnTo>
                  <a:pt x="399547" y="261884"/>
                </a:lnTo>
                <a:lnTo>
                  <a:pt x="388127" y="253959"/>
                </a:lnTo>
                <a:lnTo>
                  <a:pt x="384266" y="242864"/>
                </a:lnTo>
                <a:lnTo>
                  <a:pt x="388127" y="231820"/>
                </a:lnTo>
                <a:lnTo>
                  <a:pt x="399547" y="224007"/>
                </a:lnTo>
                <a:lnTo>
                  <a:pt x="418282" y="219364"/>
                </a:lnTo>
                <a:lnTo>
                  <a:pt x="444088" y="217830"/>
                </a:lnTo>
                <a:lnTo>
                  <a:pt x="539573" y="217830"/>
                </a:lnTo>
                <a:lnTo>
                  <a:pt x="519516" y="199826"/>
                </a:lnTo>
                <a:lnTo>
                  <a:pt x="487075" y="188320"/>
                </a:lnTo>
                <a:lnTo>
                  <a:pt x="444088" y="184343"/>
                </a:lnTo>
                <a:close/>
              </a:path>
              <a:path w="547369" h="302260">
                <a:moveTo>
                  <a:pt x="539573" y="217830"/>
                </a:moveTo>
                <a:lnTo>
                  <a:pt x="444088" y="217830"/>
                </a:lnTo>
                <a:lnTo>
                  <a:pt x="470082" y="219364"/>
                </a:lnTo>
                <a:lnTo>
                  <a:pt x="488914" y="224007"/>
                </a:lnTo>
                <a:lnTo>
                  <a:pt x="500369" y="231820"/>
                </a:lnTo>
                <a:lnTo>
                  <a:pt x="504235" y="242864"/>
                </a:lnTo>
                <a:lnTo>
                  <a:pt x="500369" y="253959"/>
                </a:lnTo>
                <a:lnTo>
                  <a:pt x="488914" y="261884"/>
                </a:lnTo>
                <a:lnTo>
                  <a:pt x="470082" y="266639"/>
                </a:lnTo>
                <a:lnTo>
                  <a:pt x="444088" y="268223"/>
                </a:lnTo>
                <a:lnTo>
                  <a:pt x="539363" y="268223"/>
                </a:lnTo>
                <a:lnTo>
                  <a:pt x="540009" y="267644"/>
                </a:lnTo>
                <a:lnTo>
                  <a:pt x="547151" y="242864"/>
                </a:lnTo>
                <a:lnTo>
                  <a:pt x="540009" y="218221"/>
                </a:lnTo>
                <a:lnTo>
                  <a:pt x="539573" y="21783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307448" y="3863842"/>
            <a:ext cx="540385" cy="301625"/>
          </a:xfrm>
          <a:custGeom>
            <a:avLst/>
            <a:gdLst/>
            <a:ahLst/>
            <a:cxnLst/>
            <a:rect l="l" t="t" r="r" b="b"/>
            <a:pathLst>
              <a:path w="540385" h="301625">
                <a:moveTo>
                  <a:pt x="224983" y="0"/>
                </a:moveTo>
                <a:lnTo>
                  <a:pt x="181742" y="0"/>
                </a:lnTo>
                <a:lnTo>
                  <a:pt x="181742" y="169712"/>
                </a:lnTo>
                <a:lnTo>
                  <a:pt x="224983" y="169712"/>
                </a:lnTo>
                <a:lnTo>
                  <a:pt x="224983" y="98511"/>
                </a:lnTo>
                <a:lnTo>
                  <a:pt x="213278" y="98511"/>
                </a:lnTo>
                <a:lnTo>
                  <a:pt x="213278" y="63398"/>
                </a:lnTo>
                <a:lnTo>
                  <a:pt x="224983" y="63398"/>
                </a:lnTo>
                <a:lnTo>
                  <a:pt x="224983" y="0"/>
                </a:lnTo>
                <a:close/>
              </a:path>
              <a:path w="540385" h="301625">
                <a:moveTo>
                  <a:pt x="224983" y="63398"/>
                </a:moveTo>
                <a:lnTo>
                  <a:pt x="213278" y="63398"/>
                </a:lnTo>
                <a:lnTo>
                  <a:pt x="213278" y="98511"/>
                </a:lnTo>
                <a:lnTo>
                  <a:pt x="224983" y="98511"/>
                </a:lnTo>
                <a:lnTo>
                  <a:pt x="224983" y="63398"/>
                </a:lnTo>
                <a:close/>
              </a:path>
              <a:path w="540385" h="301625">
                <a:moveTo>
                  <a:pt x="264972" y="63398"/>
                </a:moveTo>
                <a:lnTo>
                  <a:pt x="224983" y="63398"/>
                </a:lnTo>
                <a:lnTo>
                  <a:pt x="224983" y="98511"/>
                </a:lnTo>
                <a:lnTo>
                  <a:pt x="264972" y="98511"/>
                </a:lnTo>
                <a:lnTo>
                  <a:pt x="264972" y="63398"/>
                </a:lnTo>
                <a:close/>
              </a:path>
              <a:path w="540385" h="301625">
                <a:moveTo>
                  <a:pt x="224983" y="183367"/>
                </a:moveTo>
                <a:lnTo>
                  <a:pt x="28935" y="183367"/>
                </a:lnTo>
                <a:lnTo>
                  <a:pt x="28935" y="297809"/>
                </a:lnTo>
                <a:lnTo>
                  <a:pt x="224983" y="297809"/>
                </a:lnTo>
                <a:lnTo>
                  <a:pt x="224983" y="263672"/>
                </a:lnTo>
                <a:lnTo>
                  <a:pt x="71526" y="263672"/>
                </a:lnTo>
                <a:lnTo>
                  <a:pt x="71526" y="217180"/>
                </a:lnTo>
                <a:lnTo>
                  <a:pt x="224983" y="217180"/>
                </a:lnTo>
                <a:lnTo>
                  <a:pt x="224983" y="183367"/>
                </a:lnTo>
                <a:close/>
              </a:path>
              <a:path w="540385" h="301625">
                <a:moveTo>
                  <a:pt x="224983" y="217180"/>
                </a:moveTo>
                <a:lnTo>
                  <a:pt x="182717" y="217180"/>
                </a:lnTo>
                <a:lnTo>
                  <a:pt x="182717" y="263672"/>
                </a:lnTo>
                <a:lnTo>
                  <a:pt x="224983" y="263672"/>
                </a:lnTo>
                <a:lnTo>
                  <a:pt x="224983" y="217180"/>
                </a:lnTo>
                <a:close/>
              </a:path>
              <a:path w="540385" h="301625">
                <a:moveTo>
                  <a:pt x="43240" y="14305"/>
                </a:moveTo>
                <a:lnTo>
                  <a:pt x="0" y="14305"/>
                </a:lnTo>
                <a:lnTo>
                  <a:pt x="0" y="154432"/>
                </a:lnTo>
                <a:lnTo>
                  <a:pt x="25359" y="154432"/>
                </a:lnTo>
                <a:lnTo>
                  <a:pt x="57962" y="153868"/>
                </a:lnTo>
                <a:lnTo>
                  <a:pt x="91846" y="151871"/>
                </a:lnTo>
                <a:lnTo>
                  <a:pt x="126949" y="147985"/>
                </a:lnTo>
                <a:lnTo>
                  <a:pt x="163210" y="141752"/>
                </a:lnTo>
                <a:lnTo>
                  <a:pt x="162617" y="137525"/>
                </a:lnTo>
                <a:lnTo>
                  <a:pt x="43240" y="137525"/>
                </a:lnTo>
                <a:lnTo>
                  <a:pt x="43240" y="118993"/>
                </a:lnTo>
                <a:lnTo>
                  <a:pt x="25359" y="118993"/>
                </a:lnTo>
                <a:lnTo>
                  <a:pt x="43240" y="118652"/>
                </a:lnTo>
                <a:lnTo>
                  <a:pt x="43240" y="14305"/>
                </a:lnTo>
                <a:close/>
              </a:path>
              <a:path w="540385" h="301625">
                <a:moveTo>
                  <a:pt x="158333" y="106964"/>
                </a:moveTo>
                <a:lnTo>
                  <a:pt x="123291" y="112684"/>
                </a:lnTo>
                <a:lnTo>
                  <a:pt x="89408" y="116392"/>
                </a:lnTo>
                <a:lnTo>
                  <a:pt x="56743" y="118394"/>
                </a:lnTo>
                <a:lnTo>
                  <a:pt x="43240" y="118652"/>
                </a:lnTo>
                <a:lnTo>
                  <a:pt x="43240" y="137525"/>
                </a:lnTo>
                <a:lnTo>
                  <a:pt x="162617" y="137525"/>
                </a:lnTo>
                <a:lnTo>
                  <a:pt x="158333" y="106964"/>
                </a:lnTo>
                <a:close/>
              </a:path>
              <a:path w="540385" h="301625">
                <a:moveTo>
                  <a:pt x="43240" y="118652"/>
                </a:moveTo>
                <a:lnTo>
                  <a:pt x="25359" y="118993"/>
                </a:lnTo>
                <a:lnTo>
                  <a:pt x="43240" y="118993"/>
                </a:lnTo>
                <a:lnTo>
                  <a:pt x="43240" y="118652"/>
                </a:lnTo>
                <a:close/>
              </a:path>
              <a:path w="540385" h="301625">
                <a:moveTo>
                  <a:pt x="539023" y="0"/>
                </a:moveTo>
                <a:lnTo>
                  <a:pt x="495782" y="0"/>
                </a:lnTo>
                <a:lnTo>
                  <a:pt x="495782" y="176215"/>
                </a:lnTo>
                <a:lnTo>
                  <a:pt x="539023" y="176215"/>
                </a:lnTo>
                <a:lnTo>
                  <a:pt x="539023" y="89733"/>
                </a:lnTo>
                <a:lnTo>
                  <a:pt x="501959" y="89733"/>
                </a:lnTo>
                <a:lnTo>
                  <a:pt x="501959" y="54620"/>
                </a:lnTo>
                <a:lnTo>
                  <a:pt x="539023" y="54620"/>
                </a:lnTo>
                <a:lnTo>
                  <a:pt x="539023" y="0"/>
                </a:lnTo>
                <a:close/>
              </a:path>
              <a:path w="540385" h="301625">
                <a:moveTo>
                  <a:pt x="366059" y="15605"/>
                </a:moveTo>
                <a:lnTo>
                  <a:pt x="356956" y="15605"/>
                </a:lnTo>
                <a:lnTo>
                  <a:pt x="356956" y="42590"/>
                </a:lnTo>
                <a:lnTo>
                  <a:pt x="352851" y="73070"/>
                </a:lnTo>
                <a:lnTo>
                  <a:pt x="339968" y="101112"/>
                </a:lnTo>
                <a:lnTo>
                  <a:pt x="317454" y="124520"/>
                </a:lnTo>
                <a:lnTo>
                  <a:pt x="284454" y="141102"/>
                </a:lnTo>
                <a:lnTo>
                  <a:pt x="306887" y="175889"/>
                </a:lnTo>
                <a:lnTo>
                  <a:pt x="345313" y="155199"/>
                </a:lnTo>
                <a:lnTo>
                  <a:pt x="372155" y="124480"/>
                </a:lnTo>
                <a:lnTo>
                  <a:pt x="379919" y="105579"/>
                </a:lnTo>
                <a:lnTo>
                  <a:pt x="370687" y="82341"/>
                </a:lnTo>
                <a:lnTo>
                  <a:pt x="366059" y="40640"/>
                </a:lnTo>
                <a:lnTo>
                  <a:pt x="366059" y="15605"/>
                </a:lnTo>
                <a:close/>
              </a:path>
              <a:path w="540385" h="301625">
                <a:moveTo>
                  <a:pt x="400847" y="15605"/>
                </a:moveTo>
                <a:lnTo>
                  <a:pt x="393044" y="15605"/>
                </a:lnTo>
                <a:lnTo>
                  <a:pt x="393044" y="42590"/>
                </a:lnTo>
                <a:lnTo>
                  <a:pt x="387903" y="86141"/>
                </a:lnTo>
                <a:lnTo>
                  <a:pt x="379919" y="105579"/>
                </a:lnTo>
                <a:lnTo>
                  <a:pt x="385038" y="118465"/>
                </a:lnTo>
                <a:lnTo>
                  <a:pt x="409813" y="147213"/>
                </a:lnTo>
                <a:lnTo>
                  <a:pt x="445714" y="166786"/>
                </a:lnTo>
                <a:lnTo>
                  <a:pt x="468147" y="132974"/>
                </a:lnTo>
                <a:lnTo>
                  <a:pt x="437469" y="117723"/>
                </a:lnTo>
                <a:lnTo>
                  <a:pt x="416575" y="96072"/>
                </a:lnTo>
                <a:lnTo>
                  <a:pt x="404642" y="69789"/>
                </a:lnTo>
                <a:lnTo>
                  <a:pt x="400847" y="40640"/>
                </a:lnTo>
                <a:lnTo>
                  <a:pt x="400847" y="15605"/>
                </a:lnTo>
                <a:close/>
              </a:path>
              <a:path w="540385" h="301625">
                <a:moveTo>
                  <a:pt x="393044" y="15605"/>
                </a:moveTo>
                <a:lnTo>
                  <a:pt x="366059" y="15605"/>
                </a:lnTo>
                <a:lnTo>
                  <a:pt x="366059" y="40640"/>
                </a:lnTo>
                <a:lnTo>
                  <a:pt x="370687" y="82341"/>
                </a:lnTo>
                <a:lnTo>
                  <a:pt x="379919" y="105579"/>
                </a:lnTo>
                <a:lnTo>
                  <a:pt x="387903" y="86141"/>
                </a:lnTo>
                <a:lnTo>
                  <a:pt x="393044" y="42590"/>
                </a:lnTo>
                <a:lnTo>
                  <a:pt x="393044" y="15605"/>
                </a:lnTo>
                <a:close/>
              </a:path>
              <a:path w="540385" h="301625">
                <a:moveTo>
                  <a:pt x="495782" y="54620"/>
                </a:moveTo>
                <a:lnTo>
                  <a:pt x="440837" y="54620"/>
                </a:lnTo>
                <a:lnTo>
                  <a:pt x="440837" y="89733"/>
                </a:lnTo>
                <a:lnTo>
                  <a:pt x="495782" y="89733"/>
                </a:lnTo>
                <a:lnTo>
                  <a:pt x="495782" y="54620"/>
                </a:lnTo>
                <a:close/>
              </a:path>
              <a:path w="540385" h="301625">
                <a:moveTo>
                  <a:pt x="539023" y="54620"/>
                </a:moveTo>
                <a:lnTo>
                  <a:pt x="501959" y="54620"/>
                </a:lnTo>
                <a:lnTo>
                  <a:pt x="501959" y="89733"/>
                </a:lnTo>
                <a:lnTo>
                  <a:pt x="539023" y="89733"/>
                </a:lnTo>
                <a:lnTo>
                  <a:pt x="539023" y="54620"/>
                </a:lnTo>
                <a:close/>
              </a:path>
              <a:path w="540385" h="301625">
                <a:moveTo>
                  <a:pt x="436935" y="184017"/>
                </a:moveTo>
                <a:lnTo>
                  <a:pt x="393948" y="187995"/>
                </a:lnTo>
                <a:lnTo>
                  <a:pt x="361508" y="199501"/>
                </a:lnTo>
                <a:lnTo>
                  <a:pt x="341015" y="217896"/>
                </a:lnTo>
                <a:lnTo>
                  <a:pt x="333872" y="242539"/>
                </a:lnTo>
                <a:lnTo>
                  <a:pt x="341015" y="267319"/>
                </a:lnTo>
                <a:lnTo>
                  <a:pt x="361508" y="285699"/>
                </a:lnTo>
                <a:lnTo>
                  <a:pt x="393948" y="297129"/>
                </a:lnTo>
                <a:lnTo>
                  <a:pt x="436935" y="301061"/>
                </a:lnTo>
                <a:lnTo>
                  <a:pt x="479922" y="297129"/>
                </a:lnTo>
                <a:lnTo>
                  <a:pt x="512363" y="285699"/>
                </a:lnTo>
                <a:lnTo>
                  <a:pt x="532210" y="267898"/>
                </a:lnTo>
                <a:lnTo>
                  <a:pt x="436935" y="267898"/>
                </a:lnTo>
                <a:lnTo>
                  <a:pt x="411129" y="266313"/>
                </a:lnTo>
                <a:lnTo>
                  <a:pt x="392394" y="261559"/>
                </a:lnTo>
                <a:lnTo>
                  <a:pt x="380974" y="253634"/>
                </a:lnTo>
                <a:lnTo>
                  <a:pt x="377113" y="242539"/>
                </a:lnTo>
                <a:lnTo>
                  <a:pt x="380974" y="231495"/>
                </a:lnTo>
                <a:lnTo>
                  <a:pt x="392394" y="223682"/>
                </a:lnTo>
                <a:lnTo>
                  <a:pt x="411129" y="219039"/>
                </a:lnTo>
                <a:lnTo>
                  <a:pt x="436935" y="217505"/>
                </a:lnTo>
                <a:lnTo>
                  <a:pt x="532420" y="217505"/>
                </a:lnTo>
                <a:lnTo>
                  <a:pt x="512363" y="199501"/>
                </a:lnTo>
                <a:lnTo>
                  <a:pt x="479922" y="187995"/>
                </a:lnTo>
                <a:lnTo>
                  <a:pt x="436935" y="184017"/>
                </a:lnTo>
                <a:close/>
              </a:path>
              <a:path w="540385" h="301625">
                <a:moveTo>
                  <a:pt x="532420" y="217505"/>
                </a:moveTo>
                <a:lnTo>
                  <a:pt x="436935" y="217505"/>
                </a:lnTo>
                <a:lnTo>
                  <a:pt x="462930" y="219039"/>
                </a:lnTo>
                <a:lnTo>
                  <a:pt x="481761" y="223682"/>
                </a:lnTo>
                <a:lnTo>
                  <a:pt x="493217" y="231495"/>
                </a:lnTo>
                <a:lnTo>
                  <a:pt x="497083" y="242539"/>
                </a:lnTo>
                <a:lnTo>
                  <a:pt x="493217" y="253634"/>
                </a:lnTo>
                <a:lnTo>
                  <a:pt x="481761" y="261559"/>
                </a:lnTo>
                <a:lnTo>
                  <a:pt x="462930" y="266313"/>
                </a:lnTo>
                <a:lnTo>
                  <a:pt x="436935" y="267898"/>
                </a:lnTo>
                <a:lnTo>
                  <a:pt x="532210" y="267898"/>
                </a:lnTo>
                <a:lnTo>
                  <a:pt x="532856" y="267319"/>
                </a:lnTo>
                <a:lnTo>
                  <a:pt x="539998" y="242539"/>
                </a:lnTo>
                <a:lnTo>
                  <a:pt x="532856" y="217896"/>
                </a:lnTo>
                <a:lnTo>
                  <a:pt x="532420" y="21750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084558" y="3087167"/>
            <a:ext cx="577850" cy="301625"/>
          </a:xfrm>
          <a:custGeom>
            <a:avLst/>
            <a:gdLst/>
            <a:ahLst/>
            <a:cxnLst/>
            <a:rect l="l" t="t" r="r" b="b"/>
            <a:pathLst>
              <a:path w="577850" h="301625">
                <a:moveTo>
                  <a:pt x="250017" y="0"/>
                </a:moveTo>
                <a:lnTo>
                  <a:pt x="206451" y="0"/>
                </a:lnTo>
                <a:lnTo>
                  <a:pt x="206451" y="301061"/>
                </a:lnTo>
                <a:lnTo>
                  <a:pt x="250017" y="301061"/>
                </a:lnTo>
                <a:lnTo>
                  <a:pt x="250017" y="0"/>
                </a:lnTo>
                <a:close/>
              </a:path>
              <a:path w="577850" h="301625">
                <a:moveTo>
                  <a:pt x="138176" y="31211"/>
                </a:moveTo>
                <a:lnTo>
                  <a:pt x="117693" y="31211"/>
                </a:lnTo>
                <a:lnTo>
                  <a:pt x="117693" y="39014"/>
                </a:lnTo>
                <a:lnTo>
                  <a:pt x="113755" y="84375"/>
                </a:lnTo>
                <a:lnTo>
                  <a:pt x="101172" y="124117"/>
                </a:lnTo>
                <a:lnTo>
                  <a:pt x="78788" y="158866"/>
                </a:lnTo>
                <a:lnTo>
                  <a:pt x="45449" y="189245"/>
                </a:lnTo>
                <a:lnTo>
                  <a:pt x="0" y="215879"/>
                </a:lnTo>
                <a:lnTo>
                  <a:pt x="22433" y="250342"/>
                </a:lnTo>
                <a:lnTo>
                  <a:pt x="69808" y="222550"/>
                </a:lnTo>
                <a:lnTo>
                  <a:pt x="105796" y="191001"/>
                </a:lnTo>
                <a:lnTo>
                  <a:pt x="131632" y="155895"/>
                </a:lnTo>
                <a:lnTo>
                  <a:pt x="148555" y="117428"/>
                </a:lnTo>
                <a:lnTo>
                  <a:pt x="157802" y="75801"/>
                </a:lnTo>
                <a:lnTo>
                  <a:pt x="158460" y="65349"/>
                </a:lnTo>
                <a:lnTo>
                  <a:pt x="138176" y="65349"/>
                </a:lnTo>
                <a:lnTo>
                  <a:pt x="138176" y="31211"/>
                </a:lnTo>
                <a:close/>
              </a:path>
              <a:path w="577850" h="301625">
                <a:moveTo>
                  <a:pt x="117693" y="31211"/>
                </a:moveTo>
                <a:lnTo>
                  <a:pt x="15930" y="31211"/>
                </a:lnTo>
                <a:lnTo>
                  <a:pt x="15930" y="65349"/>
                </a:lnTo>
                <a:lnTo>
                  <a:pt x="115407" y="65349"/>
                </a:lnTo>
                <a:lnTo>
                  <a:pt x="117693" y="39014"/>
                </a:lnTo>
                <a:lnTo>
                  <a:pt x="117693" y="31211"/>
                </a:lnTo>
                <a:close/>
              </a:path>
              <a:path w="577850" h="301625">
                <a:moveTo>
                  <a:pt x="160609" y="31211"/>
                </a:moveTo>
                <a:lnTo>
                  <a:pt x="138176" y="31211"/>
                </a:lnTo>
                <a:lnTo>
                  <a:pt x="138176" y="65349"/>
                </a:lnTo>
                <a:lnTo>
                  <a:pt x="158460" y="65349"/>
                </a:lnTo>
                <a:lnTo>
                  <a:pt x="160609" y="31211"/>
                </a:lnTo>
                <a:close/>
              </a:path>
              <a:path w="577850" h="301625">
                <a:moveTo>
                  <a:pt x="451241" y="25034"/>
                </a:moveTo>
                <a:lnTo>
                  <a:pt x="309813" y="25034"/>
                </a:lnTo>
                <a:lnTo>
                  <a:pt x="309813" y="233111"/>
                </a:lnTo>
                <a:lnTo>
                  <a:pt x="335173" y="233111"/>
                </a:lnTo>
                <a:lnTo>
                  <a:pt x="372170" y="232796"/>
                </a:lnTo>
                <a:lnTo>
                  <a:pt x="406577" y="231566"/>
                </a:lnTo>
                <a:lnTo>
                  <a:pt x="439826" y="228996"/>
                </a:lnTo>
                <a:lnTo>
                  <a:pt x="473349" y="224657"/>
                </a:lnTo>
                <a:lnTo>
                  <a:pt x="471619" y="209377"/>
                </a:lnTo>
                <a:lnTo>
                  <a:pt x="353380" y="209377"/>
                </a:lnTo>
                <a:lnTo>
                  <a:pt x="353380" y="197998"/>
                </a:lnTo>
                <a:lnTo>
                  <a:pt x="335173" y="197998"/>
                </a:lnTo>
                <a:lnTo>
                  <a:pt x="353380" y="197890"/>
                </a:lnTo>
                <a:lnTo>
                  <a:pt x="353380" y="142402"/>
                </a:lnTo>
                <a:lnTo>
                  <a:pt x="342976" y="142402"/>
                </a:lnTo>
                <a:lnTo>
                  <a:pt x="342976" y="108590"/>
                </a:lnTo>
                <a:lnTo>
                  <a:pt x="353380" y="108590"/>
                </a:lnTo>
                <a:lnTo>
                  <a:pt x="353380" y="60147"/>
                </a:lnTo>
                <a:lnTo>
                  <a:pt x="451241" y="60147"/>
                </a:lnTo>
                <a:lnTo>
                  <a:pt x="451241" y="25034"/>
                </a:lnTo>
                <a:close/>
              </a:path>
              <a:path w="577850" h="301625">
                <a:moveTo>
                  <a:pt x="469447" y="190195"/>
                </a:moveTo>
                <a:lnTo>
                  <a:pt x="436671" y="194431"/>
                </a:lnTo>
                <a:lnTo>
                  <a:pt x="404505" y="196778"/>
                </a:lnTo>
                <a:lnTo>
                  <a:pt x="371241" y="197784"/>
                </a:lnTo>
                <a:lnTo>
                  <a:pt x="353380" y="197890"/>
                </a:lnTo>
                <a:lnTo>
                  <a:pt x="353380" y="209377"/>
                </a:lnTo>
                <a:lnTo>
                  <a:pt x="471619" y="209377"/>
                </a:lnTo>
                <a:lnTo>
                  <a:pt x="469447" y="190195"/>
                </a:lnTo>
                <a:close/>
              </a:path>
              <a:path w="577850" h="301625">
                <a:moveTo>
                  <a:pt x="353380" y="197890"/>
                </a:moveTo>
                <a:lnTo>
                  <a:pt x="335173" y="197998"/>
                </a:lnTo>
                <a:lnTo>
                  <a:pt x="353380" y="197998"/>
                </a:lnTo>
                <a:close/>
              </a:path>
              <a:path w="577850" h="301625">
                <a:moveTo>
                  <a:pt x="353380" y="108590"/>
                </a:moveTo>
                <a:lnTo>
                  <a:pt x="342976" y="108590"/>
                </a:lnTo>
                <a:lnTo>
                  <a:pt x="342976" y="142402"/>
                </a:lnTo>
                <a:lnTo>
                  <a:pt x="353380" y="142402"/>
                </a:lnTo>
                <a:lnTo>
                  <a:pt x="353380" y="108590"/>
                </a:lnTo>
                <a:close/>
              </a:path>
              <a:path w="577850" h="301625">
                <a:moveTo>
                  <a:pt x="447014" y="108590"/>
                </a:moveTo>
                <a:lnTo>
                  <a:pt x="353380" y="108590"/>
                </a:lnTo>
                <a:lnTo>
                  <a:pt x="353380" y="142402"/>
                </a:lnTo>
                <a:lnTo>
                  <a:pt x="447014" y="142402"/>
                </a:lnTo>
                <a:lnTo>
                  <a:pt x="447014" y="108590"/>
                </a:lnTo>
                <a:close/>
              </a:path>
              <a:path w="577850" h="301625">
                <a:moveTo>
                  <a:pt x="534146" y="0"/>
                </a:moveTo>
                <a:lnTo>
                  <a:pt x="490580" y="0"/>
                </a:lnTo>
                <a:lnTo>
                  <a:pt x="490580" y="301061"/>
                </a:lnTo>
                <a:lnTo>
                  <a:pt x="534146" y="301061"/>
                </a:lnTo>
                <a:lnTo>
                  <a:pt x="534146" y="149880"/>
                </a:lnTo>
                <a:lnTo>
                  <a:pt x="524393" y="149880"/>
                </a:lnTo>
                <a:lnTo>
                  <a:pt x="524393" y="114117"/>
                </a:lnTo>
                <a:lnTo>
                  <a:pt x="534146" y="114117"/>
                </a:lnTo>
                <a:lnTo>
                  <a:pt x="534146" y="0"/>
                </a:lnTo>
                <a:close/>
              </a:path>
              <a:path w="577850" h="301625">
                <a:moveTo>
                  <a:pt x="534146" y="114117"/>
                </a:moveTo>
                <a:lnTo>
                  <a:pt x="524393" y="114117"/>
                </a:lnTo>
                <a:lnTo>
                  <a:pt x="524393" y="149880"/>
                </a:lnTo>
                <a:lnTo>
                  <a:pt x="534146" y="149880"/>
                </a:lnTo>
                <a:lnTo>
                  <a:pt x="534146" y="114117"/>
                </a:lnTo>
                <a:close/>
              </a:path>
              <a:path w="577850" h="301625">
                <a:moveTo>
                  <a:pt x="577712" y="114117"/>
                </a:moveTo>
                <a:lnTo>
                  <a:pt x="534146" y="114117"/>
                </a:lnTo>
                <a:lnTo>
                  <a:pt x="534146" y="149880"/>
                </a:lnTo>
                <a:lnTo>
                  <a:pt x="577712" y="149880"/>
                </a:lnTo>
                <a:lnTo>
                  <a:pt x="577712" y="11411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6" name="object 16"/>
          <p:cNvGrpSpPr/>
          <p:nvPr/>
        </p:nvGrpSpPr>
        <p:grpSpPr>
          <a:xfrm>
            <a:off x="794735" y="3106703"/>
            <a:ext cx="271145" cy="280035"/>
            <a:chOff x="794735" y="3106703"/>
            <a:chExt cx="271145" cy="280035"/>
          </a:xfrm>
        </p:grpSpPr>
        <p:sp>
          <p:nvSpPr>
            <p:cNvPr id="17" name="object 17"/>
            <p:cNvSpPr/>
            <p:nvPr/>
          </p:nvSpPr>
          <p:spPr>
            <a:xfrm>
              <a:off x="794735" y="3106703"/>
              <a:ext cx="271145" cy="280035"/>
            </a:xfrm>
            <a:custGeom>
              <a:avLst/>
              <a:gdLst/>
              <a:ahLst/>
              <a:cxnLst/>
              <a:rect l="l" t="t" r="r" b="b"/>
              <a:pathLst>
                <a:path w="271144" h="280035">
                  <a:moveTo>
                    <a:pt x="135466" y="0"/>
                  </a:moveTo>
                  <a:lnTo>
                    <a:pt x="92252" y="7237"/>
                  </a:lnTo>
                  <a:lnTo>
                    <a:pt x="55016" y="27311"/>
                  </a:lnTo>
                  <a:lnTo>
                    <a:pt x="25840" y="57765"/>
                  </a:lnTo>
                  <a:lnTo>
                    <a:pt x="6807" y="96141"/>
                  </a:lnTo>
                  <a:lnTo>
                    <a:pt x="0" y="139982"/>
                  </a:lnTo>
                  <a:lnTo>
                    <a:pt x="6807" y="183823"/>
                  </a:lnTo>
                  <a:lnTo>
                    <a:pt x="25840" y="222199"/>
                  </a:lnTo>
                  <a:lnTo>
                    <a:pt x="55016" y="252652"/>
                  </a:lnTo>
                  <a:lnTo>
                    <a:pt x="92252" y="272726"/>
                  </a:lnTo>
                  <a:lnTo>
                    <a:pt x="135466" y="279964"/>
                  </a:lnTo>
                  <a:lnTo>
                    <a:pt x="135466" y="225777"/>
                  </a:lnTo>
                  <a:lnTo>
                    <a:pt x="104264" y="219183"/>
                  </a:lnTo>
                  <a:lnTo>
                    <a:pt x="78379" y="201043"/>
                  </a:lnTo>
                  <a:lnTo>
                    <a:pt x="60719" y="173821"/>
                  </a:lnTo>
                  <a:lnTo>
                    <a:pt x="54186" y="139982"/>
                  </a:lnTo>
                  <a:lnTo>
                    <a:pt x="60719" y="106142"/>
                  </a:lnTo>
                  <a:lnTo>
                    <a:pt x="78379" y="78920"/>
                  </a:lnTo>
                  <a:lnTo>
                    <a:pt x="104264" y="60780"/>
                  </a:lnTo>
                  <a:lnTo>
                    <a:pt x="135466" y="54186"/>
                  </a:lnTo>
                  <a:lnTo>
                    <a:pt x="135466" y="0"/>
                  </a:lnTo>
                  <a:close/>
                </a:path>
                <a:path w="271144" h="280035">
                  <a:moveTo>
                    <a:pt x="135466" y="0"/>
                  </a:moveTo>
                  <a:lnTo>
                    <a:pt x="135466" y="54186"/>
                  </a:lnTo>
                  <a:lnTo>
                    <a:pt x="166669" y="60780"/>
                  </a:lnTo>
                  <a:lnTo>
                    <a:pt x="192553" y="78920"/>
                  </a:lnTo>
                  <a:lnTo>
                    <a:pt x="210214" y="106142"/>
                  </a:lnTo>
                  <a:lnTo>
                    <a:pt x="216746" y="139982"/>
                  </a:lnTo>
                  <a:lnTo>
                    <a:pt x="210214" y="173821"/>
                  </a:lnTo>
                  <a:lnTo>
                    <a:pt x="192553" y="201043"/>
                  </a:lnTo>
                  <a:lnTo>
                    <a:pt x="166669" y="219183"/>
                  </a:lnTo>
                  <a:lnTo>
                    <a:pt x="135466" y="225777"/>
                  </a:lnTo>
                  <a:lnTo>
                    <a:pt x="135466" y="279964"/>
                  </a:lnTo>
                  <a:lnTo>
                    <a:pt x="178680" y="272726"/>
                  </a:lnTo>
                  <a:lnTo>
                    <a:pt x="215917" y="252652"/>
                  </a:lnTo>
                  <a:lnTo>
                    <a:pt x="245093" y="222199"/>
                  </a:lnTo>
                  <a:lnTo>
                    <a:pt x="264126" y="183823"/>
                  </a:lnTo>
                  <a:lnTo>
                    <a:pt x="270933" y="139982"/>
                  </a:lnTo>
                  <a:lnTo>
                    <a:pt x="264126" y="96141"/>
                  </a:lnTo>
                  <a:lnTo>
                    <a:pt x="245093" y="57765"/>
                  </a:lnTo>
                  <a:lnTo>
                    <a:pt x="215917" y="27311"/>
                  </a:lnTo>
                  <a:lnTo>
                    <a:pt x="178680" y="7237"/>
                  </a:lnTo>
                  <a:lnTo>
                    <a:pt x="13546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21828" y="3133796"/>
              <a:ext cx="216746" cy="225777"/>
            </a:xfrm>
            <a:prstGeom prst="rect">
              <a:avLst/>
            </a:prstGeom>
          </p:spPr>
        </p:pic>
      </p:grpSp>
      <p:grpSp>
        <p:nvGrpSpPr>
          <p:cNvPr id="19" name="object 19"/>
          <p:cNvGrpSpPr/>
          <p:nvPr/>
        </p:nvGrpSpPr>
        <p:grpSpPr>
          <a:xfrm>
            <a:off x="2673206" y="3106703"/>
            <a:ext cx="271145" cy="280035"/>
            <a:chOff x="2673206" y="3106703"/>
            <a:chExt cx="271145" cy="280035"/>
          </a:xfrm>
        </p:grpSpPr>
        <p:sp>
          <p:nvSpPr>
            <p:cNvPr id="20" name="object 20"/>
            <p:cNvSpPr/>
            <p:nvPr/>
          </p:nvSpPr>
          <p:spPr>
            <a:xfrm>
              <a:off x="2673206" y="3106703"/>
              <a:ext cx="271145" cy="280035"/>
            </a:xfrm>
            <a:custGeom>
              <a:avLst/>
              <a:gdLst/>
              <a:ahLst/>
              <a:cxnLst/>
              <a:rect l="l" t="t" r="r" b="b"/>
              <a:pathLst>
                <a:path w="271144" h="280035">
                  <a:moveTo>
                    <a:pt x="135466" y="0"/>
                  </a:moveTo>
                  <a:lnTo>
                    <a:pt x="92252" y="7237"/>
                  </a:lnTo>
                  <a:lnTo>
                    <a:pt x="55016" y="27311"/>
                  </a:lnTo>
                  <a:lnTo>
                    <a:pt x="25840" y="57765"/>
                  </a:lnTo>
                  <a:lnTo>
                    <a:pt x="6807" y="96141"/>
                  </a:lnTo>
                  <a:lnTo>
                    <a:pt x="0" y="139982"/>
                  </a:lnTo>
                  <a:lnTo>
                    <a:pt x="6807" y="183823"/>
                  </a:lnTo>
                  <a:lnTo>
                    <a:pt x="25840" y="222199"/>
                  </a:lnTo>
                  <a:lnTo>
                    <a:pt x="55016" y="252652"/>
                  </a:lnTo>
                  <a:lnTo>
                    <a:pt x="92252" y="272726"/>
                  </a:lnTo>
                  <a:lnTo>
                    <a:pt x="135466" y="279964"/>
                  </a:lnTo>
                  <a:lnTo>
                    <a:pt x="135466" y="225777"/>
                  </a:lnTo>
                  <a:lnTo>
                    <a:pt x="104264" y="219183"/>
                  </a:lnTo>
                  <a:lnTo>
                    <a:pt x="78379" y="201043"/>
                  </a:lnTo>
                  <a:lnTo>
                    <a:pt x="60719" y="173821"/>
                  </a:lnTo>
                  <a:lnTo>
                    <a:pt x="54186" y="139982"/>
                  </a:lnTo>
                  <a:lnTo>
                    <a:pt x="60719" y="106142"/>
                  </a:lnTo>
                  <a:lnTo>
                    <a:pt x="78379" y="78920"/>
                  </a:lnTo>
                  <a:lnTo>
                    <a:pt x="104264" y="60780"/>
                  </a:lnTo>
                  <a:lnTo>
                    <a:pt x="135466" y="54186"/>
                  </a:lnTo>
                  <a:lnTo>
                    <a:pt x="135466" y="0"/>
                  </a:lnTo>
                  <a:close/>
                </a:path>
                <a:path w="271144" h="280035">
                  <a:moveTo>
                    <a:pt x="135466" y="0"/>
                  </a:moveTo>
                  <a:lnTo>
                    <a:pt x="135466" y="54186"/>
                  </a:lnTo>
                  <a:lnTo>
                    <a:pt x="166669" y="60780"/>
                  </a:lnTo>
                  <a:lnTo>
                    <a:pt x="192553" y="78920"/>
                  </a:lnTo>
                  <a:lnTo>
                    <a:pt x="210214" y="106142"/>
                  </a:lnTo>
                  <a:lnTo>
                    <a:pt x="216746" y="139982"/>
                  </a:lnTo>
                  <a:lnTo>
                    <a:pt x="210214" y="173821"/>
                  </a:lnTo>
                  <a:lnTo>
                    <a:pt x="192553" y="201043"/>
                  </a:lnTo>
                  <a:lnTo>
                    <a:pt x="166669" y="219183"/>
                  </a:lnTo>
                  <a:lnTo>
                    <a:pt x="135466" y="225777"/>
                  </a:lnTo>
                  <a:lnTo>
                    <a:pt x="135466" y="279964"/>
                  </a:lnTo>
                  <a:lnTo>
                    <a:pt x="178680" y="272726"/>
                  </a:lnTo>
                  <a:lnTo>
                    <a:pt x="215917" y="252652"/>
                  </a:lnTo>
                  <a:lnTo>
                    <a:pt x="245093" y="222199"/>
                  </a:lnTo>
                  <a:lnTo>
                    <a:pt x="264126" y="183823"/>
                  </a:lnTo>
                  <a:lnTo>
                    <a:pt x="270933" y="139982"/>
                  </a:lnTo>
                  <a:lnTo>
                    <a:pt x="264126" y="96141"/>
                  </a:lnTo>
                  <a:lnTo>
                    <a:pt x="245093" y="57765"/>
                  </a:lnTo>
                  <a:lnTo>
                    <a:pt x="215917" y="27311"/>
                  </a:lnTo>
                  <a:lnTo>
                    <a:pt x="178680" y="7237"/>
                  </a:lnTo>
                  <a:lnTo>
                    <a:pt x="13546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700300" y="3133796"/>
              <a:ext cx="216746" cy="225777"/>
            </a:xfrm>
            <a:prstGeom prst="rect">
              <a:avLst/>
            </a:prstGeom>
          </p:spPr>
        </p:pic>
      </p:grpSp>
      <p:grpSp>
        <p:nvGrpSpPr>
          <p:cNvPr id="22" name="object 22"/>
          <p:cNvGrpSpPr/>
          <p:nvPr/>
        </p:nvGrpSpPr>
        <p:grpSpPr>
          <a:xfrm>
            <a:off x="794735" y="3883378"/>
            <a:ext cx="271145" cy="280035"/>
            <a:chOff x="794735" y="3883378"/>
            <a:chExt cx="271145" cy="280035"/>
          </a:xfrm>
        </p:grpSpPr>
        <p:sp>
          <p:nvSpPr>
            <p:cNvPr id="23" name="object 23"/>
            <p:cNvSpPr/>
            <p:nvPr/>
          </p:nvSpPr>
          <p:spPr>
            <a:xfrm>
              <a:off x="794735" y="3883378"/>
              <a:ext cx="271145" cy="280035"/>
            </a:xfrm>
            <a:custGeom>
              <a:avLst/>
              <a:gdLst/>
              <a:ahLst/>
              <a:cxnLst/>
              <a:rect l="l" t="t" r="r" b="b"/>
              <a:pathLst>
                <a:path w="271144" h="280035">
                  <a:moveTo>
                    <a:pt x="135466" y="0"/>
                  </a:moveTo>
                  <a:lnTo>
                    <a:pt x="92252" y="7237"/>
                  </a:lnTo>
                  <a:lnTo>
                    <a:pt x="55016" y="27311"/>
                  </a:lnTo>
                  <a:lnTo>
                    <a:pt x="25840" y="57765"/>
                  </a:lnTo>
                  <a:lnTo>
                    <a:pt x="6807" y="96141"/>
                  </a:lnTo>
                  <a:lnTo>
                    <a:pt x="0" y="139982"/>
                  </a:lnTo>
                  <a:lnTo>
                    <a:pt x="6807" y="183823"/>
                  </a:lnTo>
                  <a:lnTo>
                    <a:pt x="25840" y="222199"/>
                  </a:lnTo>
                  <a:lnTo>
                    <a:pt x="55016" y="252652"/>
                  </a:lnTo>
                  <a:lnTo>
                    <a:pt x="92252" y="272726"/>
                  </a:lnTo>
                  <a:lnTo>
                    <a:pt x="135466" y="279964"/>
                  </a:lnTo>
                  <a:lnTo>
                    <a:pt x="135466" y="225777"/>
                  </a:lnTo>
                  <a:lnTo>
                    <a:pt x="104264" y="219183"/>
                  </a:lnTo>
                  <a:lnTo>
                    <a:pt x="78379" y="201043"/>
                  </a:lnTo>
                  <a:lnTo>
                    <a:pt x="60719" y="173821"/>
                  </a:lnTo>
                  <a:lnTo>
                    <a:pt x="54186" y="139982"/>
                  </a:lnTo>
                  <a:lnTo>
                    <a:pt x="60719" y="106142"/>
                  </a:lnTo>
                  <a:lnTo>
                    <a:pt x="78379" y="78920"/>
                  </a:lnTo>
                  <a:lnTo>
                    <a:pt x="104264" y="60780"/>
                  </a:lnTo>
                  <a:lnTo>
                    <a:pt x="135466" y="54186"/>
                  </a:lnTo>
                  <a:lnTo>
                    <a:pt x="135466" y="0"/>
                  </a:lnTo>
                  <a:close/>
                </a:path>
                <a:path w="271144" h="280035">
                  <a:moveTo>
                    <a:pt x="135466" y="0"/>
                  </a:moveTo>
                  <a:lnTo>
                    <a:pt x="135466" y="54186"/>
                  </a:lnTo>
                  <a:lnTo>
                    <a:pt x="166669" y="60780"/>
                  </a:lnTo>
                  <a:lnTo>
                    <a:pt x="192553" y="78920"/>
                  </a:lnTo>
                  <a:lnTo>
                    <a:pt x="210214" y="106142"/>
                  </a:lnTo>
                  <a:lnTo>
                    <a:pt x="216746" y="139982"/>
                  </a:lnTo>
                  <a:lnTo>
                    <a:pt x="210214" y="173821"/>
                  </a:lnTo>
                  <a:lnTo>
                    <a:pt x="192553" y="201043"/>
                  </a:lnTo>
                  <a:lnTo>
                    <a:pt x="166669" y="219183"/>
                  </a:lnTo>
                  <a:lnTo>
                    <a:pt x="135466" y="225777"/>
                  </a:lnTo>
                  <a:lnTo>
                    <a:pt x="135466" y="279964"/>
                  </a:lnTo>
                  <a:lnTo>
                    <a:pt x="178680" y="272726"/>
                  </a:lnTo>
                  <a:lnTo>
                    <a:pt x="215917" y="252652"/>
                  </a:lnTo>
                  <a:lnTo>
                    <a:pt x="245093" y="222199"/>
                  </a:lnTo>
                  <a:lnTo>
                    <a:pt x="264126" y="183823"/>
                  </a:lnTo>
                  <a:lnTo>
                    <a:pt x="270933" y="139982"/>
                  </a:lnTo>
                  <a:lnTo>
                    <a:pt x="264126" y="96141"/>
                  </a:lnTo>
                  <a:lnTo>
                    <a:pt x="245093" y="57765"/>
                  </a:lnTo>
                  <a:lnTo>
                    <a:pt x="215917" y="27311"/>
                  </a:lnTo>
                  <a:lnTo>
                    <a:pt x="178680" y="7237"/>
                  </a:lnTo>
                  <a:lnTo>
                    <a:pt x="13546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21828" y="3910471"/>
              <a:ext cx="216746" cy="225777"/>
            </a:xfrm>
            <a:prstGeom prst="rect">
              <a:avLst/>
            </a:prstGeom>
          </p:spPr>
        </p:pic>
      </p:grpSp>
      <p:pic>
        <p:nvPicPr>
          <p:cNvPr id="25" name="object 25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6222885" y="1910417"/>
            <a:ext cx="4961431" cy="419946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6267590" y="2565502"/>
            <a:ext cx="3662149" cy="335596"/>
          </a:xfrm>
          <a:prstGeom prst="rect">
            <a:avLst/>
          </a:prstGeom>
        </p:spPr>
      </p:pic>
      <p:sp>
        <p:nvSpPr>
          <p:cNvPr id="27" name="object 27"/>
          <p:cNvSpPr/>
          <p:nvPr/>
        </p:nvSpPr>
        <p:spPr>
          <a:xfrm>
            <a:off x="6688442" y="3859446"/>
            <a:ext cx="768985" cy="255270"/>
          </a:xfrm>
          <a:custGeom>
            <a:avLst/>
            <a:gdLst/>
            <a:ahLst/>
            <a:cxnLst/>
            <a:rect l="l" t="t" r="r" b="b"/>
            <a:pathLst>
              <a:path w="768984" h="255270">
                <a:moveTo>
                  <a:pt x="105772" y="208943"/>
                </a:moveTo>
                <a:lnTo>
                  <a:pt x="0" y="208943"/>
                </a:lnTo>
                <a:lnTo>
                  <a:pt x="0" y="228884"/>
                </a:lnTo>
                <a:lnTo>
                  <a:pt x="236687" y="228884"/>
                </a:lnTo>
                <a:lnTo>
                  <a:pt x="236687" y="217324"/>
                </a:lnTo>
                <a:lnTo>
                  <a:pt x="105772" y="217324"/>
                </a:lnTo>
                <a:lnTo>
                  <a:pt x="105772" y="208943"/>
                </a:lnTo>
                <a:close/>
              </a:path>
              <a:path w="768984" h="255270">
                <a:moveTo>
                  <a:pt x="129758" y="152878"/>
                </a:moveTo>
                <a:lnTo>
                  <a:pt x="105772" y="152878"/>
                </a:lnTo>
                <a:lnTo>
                  <a:pt x="105772" y="217324"/>
                </a:lnTo>
                <a:lnTo>
                  <a:pt x="129758" y="217324"/>
                </a:lnTo>
                <a:lnTo>
                  <a:pt x="129758" y="152878"/>
                </a:lnTo>
                <a:close/>
              </a:path>
              <a:path w="768984" h="255270">
                <a:moveTo>
                  <a:pt x="236687" y="208943"/>
                </a:moveTo>
                <a:lnTo>
                  <a:pt x="129758" y="208943"/>
                </a:lnTo>
                <a:lnTo>
                  <a:pt x="129758" y="217324"/>
                </a:lnTo>
                <a:lnTo>
                  <a:pt x="236687" y="217324"/>
                </a:lnTo>
                <a:lnTo>
                  <a:pt x="236687" y="208943"/>
                </a:lnTo>
                <a:close/>
              </a:path>
              <a:path w="768984" h="255270">
                <a:moveTo>
                  <a:pt x="207498" y="19073"/>
                </a:moveTo>
                <a:lnTo>
                  <a:pt x="28610" y="19073"/>
                </a:lnTo>
                <a:lnTo>
                  <a:pt x="28610" y="38436"/>
                </a:lnTo>
                <a:lnTo>
                  <a:pt x="183801" y="38436"/>
                </a:lnTo>
                <a:lnTo>
                  <a:pt x="183801" y="78895"/>
                </a:lnTo>
                <a:lnTo>
                  <a:pt x="29477" y="78895"/>
                </a:lnTo>
                <a:lnTo>
                  <a:pt x="29477" y="160103"/>
                </a:lnTo>
                <a:lnTo>
                  <a:pt x="105772" y="160103"/>
                </a:lnTo>
                <a:lnTo>
                  <a:pt x="105772" y="152878"/>
                </a:lnTo>
                <a:lnTo>
                  <a:pt x="213567" y="152878"/>
                </a:lnTo>
                <a:lnTo>
                  <a:pt x="213567" y="150566"/>
                </a:lnTo>
                <a:lnTo>
                  <a:pt x="53175" y="150566"/>
                </a:lnTo>
                <a:lnTo>
                  <a:pt x="53175" y="98258"/>
                </a:lnTo>
                <a:lnTo>
                  <a:pt x="207498" y="98258"/>
                </a:lnTo>
                <a:lnTo>
                  <a:pt x="207498" y="19073"/>
                </a:lnTo>
                <a:close/>
              </a:path>
              <a:path w="768984" h="255270">
                <a:moveTo>
                  <a:pt x="213567" y="152878"/>
                </a:moveTo>
                <a:lnTo>
                  <a:pt x="129758" y="152878"/>
                </a:lnTo>
                <a:lnTo>
                  <a:pt x="129758" y="160103"/>
                </a:lnTo>
                <a:lnTo>
                  <a:pt x="213567" y="160103"/>
                </a:lnTo>
                <a:lnTo>
                  <a:pt x="213567" y="152878"/>
                </a:lnTo>
                <a:close/>
              </a:path>
              <a:path w="768984" h="255270">
                <a:moveTo>
                  <a:pt x="213567" y="140451"/>
                </a:moveTo>
                <a:lnTo>
                  <a:pt x="53175" y="140451"/>
                </a:lnTo>
                <a:lnTo>
                  <a:pt x="53175" y="150566"/>
                </a:lnTo>
                <a:lnTo>
                  <a:pt x="213567" y="150566"/>
                </a:lnTo>
                <a:lnTo>
                  <a:pt x="213567" y="140451"/>
                </a:lnTo>
                <a:close/>
              </a:path>
              <a:path w="768984" h="255270">
                <a:moveTo>
                  <a:pt x="378272" y="26009"/>
                </a:moveTo>
                <a:lnTo>
                  <a:pt x="277413" y="26009"/>
                </a:lnTo>
                <a:lnTo>
                  <a:pt x="277413" y="144497"/>
                </a:lnTo>
                <a:lnTo>
                  <a:pt x="378272" y="144497"/>
                </a:lnTo>
                <a:lnTo>
                  <a:pt x="378272" y="125424"/>
                </a:lnTo>
                <a:lnTo>
                  <a:pt x="299665" y="125424"/>
                </a:lnTo>
                <a:lnTo>
                  <a:pt x="299665" y="44505"/>
                </a:lnTo>
                <a:lnTo>
                  <a:pt x="378272" y="44505"/>
                </a:lnTo>
                <a:lnTo>
                  <a:pt x="378272" y="26009"/>
                </a:lnTo>
                <a:close/>
              </a:path>
              <a:path w="768984" h="255270">
                <a:moveTo>
                  <a:pt x="378272" y="44505"/>
                </a:moveTo>
                <a:lnTo>
                  <a:pt x="355730" y="44505"/>
                </a:lnTo>
                <a:lnTo>
                  <a:pt x="355730" y="125424"/>
                </a:lnTo>
                <a:lnTo>
                  <a:pt x="378272" y="125424"/>
                </a:lnTo>
                <a:lnTo>
                  <a:pt x="378272" y="44505"/>
                </a:lnTo>
                <a:close/>
              </a:path>
              <a:path w="768984" h="255270">
                <a:moveTo>
                  <a:pt x="485778" y="0"/>
                </a:moveTo>
                <a:lnTo>
                  <a:pt x="462948" y="0"/>
                </a:lnTo>
                <a:lnTo>
                  <a:pt x="462948" y="194493"/>
                </a:lnTo>
                <a:lnTo>
                  <a:pt x="485778" y="194493"/>
                </a:lnTo>
                <a:lnTo>
                  <a:pt x="485778" y="96524"/>
                </a:lnTo>
                <a:lnTo>
                  <a:pt x="470173" y="96524"/>
                </a:lnTo>
                <a:lnTo>
                  <a:pt x="470173" y="76583"/>
                </a:lnTo>
                <a:lnTo>
                  <a:pt x="485778" y="76583"/>
                </a:lnTo>
                <a:lnTo>
                  <a:pt x="485778" y="0"/>
                </a:lnTo>
                <a:close/>
              </a:path>
              <a:path w="768984" h="255270">
                <a:moveTo>
                  <a:pt x="429713" y="4623"/>
                </a:moveTo>
                <a:lnTo>
                  <a:pt x="406883" y="4623"/>
                </a:lnTo>
                <a:lnTo>
                  <a:pt x="406883" y="185246"/>
                </a:lnTo>
                <a:lnTo>
                  <a:pt x="429713" y="185246"/>
                </a:lnTo>
                <a:lnTo>
                  <a:pt x="429713" y="96524"/>
                </a:lnTo>
                <a:lnTo>
                  <a:pt x="421043" y="96524"/>
                </a:lnTo>
                <a:lnTo>
                  <a:pt x="421043" y="76583"/>
                </a:lnTo>
                <a:lnTo>
                  <a:pt x="429713" y="76583"/>
                </a:lnTo>
                <a:lnTo>
                  <a:pt x="429713" y="4623"/>
                </a:lnTo>
                <a:close/>
              </a:path>
              <a:path w="768984" h="255270">
                <a:moveTo>
                  <a:pt x="429713" y="76583"/>
                </a:moveTo>
                <a:lnTo>
                  <a:pt x="421043" y="76583"/>
                </a:lnTo>
                <a:lnTo>
                  <a:pt x="421043" y="96524"/>
                </a:lnTo>
                <a:lnTo>
                  <a:pt x="429713" y="96524"/>
                </a:lnTo>
                <a:lnTo>
                  <a:pt x="429713" y="76583"/>
                </a:lnTo>
                <a:close/>
              </a:path>
              <a:path w="768984" h="255270">
                <a:moveTo>
                  <a:pt x="462948" y="76583"/>
                </a:moveTo>
                <a:lnTo>
                  <a:pt x="429713" y="76583"/>
                </a:lnTo>
                <a:lnTo>
                  <a:pt x="429713" y="96524"/>
                </a:lnTo>
                <a:lnTo>
                  <a:pt x="462948" y="96524"/>
                </a:lnTo>
                <a:lnTo>
                  <a:pt x="462948" y="76583"/>
                </a:lnTo>
                <a:close/>
              </a:path>
              <a:path w="768984" h="255270">
                <a:moveTo>
                  <a:pt x="485778" y="76583"/>
                </a:moveTo>
                <a:lnTo>
                  <a:pt x="470173" y="76583"/>
                </a:lnTo>
                <a:lnTo>
                  <a:pt x="470173" y="96524"/>
                </a:lnTo>
                <a:lnTo>
                  <a:pt x="485778" y="96524"/>
                </a:lnTo>
                <a:lnTo>
                  <a:pt x="485778" y="76583"/>
                </a:lnTo>
                <a:close/>
              </a:path>
              <a:path w="768984" h="255270">
                <a:moveTo>
                  <a:pt x="339547" y="170796"/>
                </a:moveTo>
                <a:lnTo>
                  <a:pt x="315560" y="170796"/>
                </a:lnTo>
                <a:lnTo>
                  <a:pt x="315560" y="255183"/>
                </a:lnTo>
                <a:lnTo>
                  <a:pt x="493870" y="255183"/>
                </a:lnTo>
                <a:lnTo>
                  <a:pt x="493870" y="245357"/>
                </a:lnTo>
                <a:lnTo>
                  <a:pt x="339547" y="245357"/>
                </a:lnTo>
                <a:lnTo>
                  <a:pt x="339547" y="170796"/>
                </a:lnTo>
                <a:close/>
              </a:path>
              <a:path w="768984" h="255270">
                <a:moveTo>
                  <a:pt x="493870" y="235531"/>
                </a:moveTo>
                <a:lnTo>
                  <a:pt x="339547" y="235531"/>
                </a:lnTo>
                <a:lnTo>
                  <a:pt x="339547" y="245357"/>
                </a:lnTo>
                <a:lnTo>
                  <a:pt x="493870" y="245357"/>
                </a:lnTo>
                <a:lnTo>
                  <a:pt x="493870" y="235531"/>
                </a:lnTo>
                <a:close/>
              </a:path>
              <a:path w="768984" h="255270">
                <a:moveTo>
                  <a:pt x="640657" y="17628"/>
                </a:moveTo>
                <a:lnTo>
                  <a:pt x="636323" y="17628"/>
                </a:lnTo>
                <a:lnTo>
                  <a:pt x="636323" y="37569"/>
                </a:lnTo>
                <a:lnTo>
                  <a:pt x="627928" y="69665"/>
                </a:lnTo>
                <a:lnTo>
                  <a:pt x="606014" y="97535"/>
                </a:lnTo>
                <a:lnTo>
                  <a:pt x="575484" y="118686"/>
                </a:lnTo>
                <a:lnTo>
                  <a:pt x="541243" y="130625"/>
                </a:lnTo>
                <a:lnTo>
                  <a:pt x="551936" y="150566"/>
                </a:lnTo>
                <a:lnTo>
                  <a:pt x="590440" y="135918"/>
                </a:lnTo>
                <a:lnTo>
                  <a:pt x="624149" y="110974"/>
                </a:lnTo>
                <a:lnTo>
                  <a:pt x="648049" y="77577"/>
                </a:lnTo>
                <a:lnTo>
                  <a:pt x="648900" y="73831"/>
                </a:lnTo>
                <a:lnTo>
                  <a:pt x="640657" y="37569"/>
                </a:lnTo>
                <a:lnTo>
                  <a:pt x="640657" y="17628"/>
                </a:lnTo>
                <a:close/>
              </a:path>
              <a:path w="768984" h="255270">
                <a:moveTo>
                  <a:pt x="661465" y="17628"/>
                </a:moveTo>
                <a:lnTo>
                  <a:pt x="657130" y="17628"/>
                </a:lnTo>
                <a:lnTo>
                  <a:pt x="657130" y="37569"/>
                </a:lnTo>
                <a:lnTo>
                  <a:pt x="648900" y="73831"/>
                </a:lnTo>
                <a:lnTo>
                  <a:pt x="649779" y="77699"/>
                </a:lnTo>
                <a:lnTo>
                  <a:pt x="673747" y="111082"/>
                </a:lnTo>
                <a:lnTo>
                  <a:pt x="707470" y="135958"/>
                </a:lnTo>
                <a:lnTo>
                  <a:pt x="745852" y="150566"/>
                </a:lnTo>
                <a:lnTo>
                  <a:pt x="756545" y="130625"/>
                </a:lnTo>
                <a:lnTo>
                  <a:pt x="722425" y="118727"/>
                </a:lnTo>
                <a:lnTo>
                  <a:pt x="691882" y="97644"/>
                </a:lnTo>
                <a:lnTo>
                  <a:pt x="669900" y="69787"/>
                </a:lnTo>
                <a:lnTo>
                  <a:pt x="661465" y="37569"/>
                </a:lnTo>
                <a:lnTo>
                  <a:pt x="661465" y="17628"/>
                </a:lnTo>
                <a:close/>
              </a:path>
              <a:path w="768984" h="255270">
                <a:moveTo>
                  <a:pt x="657130" y="17628"/>
                </a:moveTo>
                <a:lnTo>
                  <a:pt x="640657" y="17628"/>
                </a:lnTo>
                <a:lnTo>
                  <a:pt x="640657" y="37569"/>
                </a:lnTo>
                <a:lnTo>
                  <a:pt x="648900" y="73831"/>
                </a:lnTo>
                <a:lnTo>
                  <a:pt x="657130" y="37569"/>
                </a:lnTo>
                <a:lnTo>
                  <a:pt x="657130" y="17628"/>
                </a:lnTo>
                <a:close/>
              </a:path>
              <a:path w="768984" h="255270">
                <a:moveTo>
                  <a:pt x="768394" y="206053"/>
                </a:moveTo>
                <a:lnTo>
                  <a:pt x="531706" y="206053"/>
                </a:lnTo>
                <a:lnTo>
                  <a:pt x="531706" y="225705"/>
                </a:lnTo>
                <a:lnTo>
                  <a:pt x="768394" y="225705"/>
                </a:lnTo>
                <a:lnTo>
                  <a:pt x="768394" y="206053"/>
                </a:lnTo>
                <a:close/>
              </a:path>
            </a:pathLst>
          </a:custGeom>
          <a:solidFill>
            <a:srgbClr val="62707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8811328" y="3893837"/>
            <a:ext cx="767080" cy="262890"/>
          </a:xfrm>
          <a:custGeom>
            <a:avLst/>
            <a:gdLst/>
            <a:ahLst/>
            <a:cxnLst/>
            <a:rect l="l" t="t" r="r" b="b"/>
            <a:pathLst>
              <a:path w="767079" h="262889">
                <a:moveTo>
                  <a:pt x="65024" y="28899"/>
                </a:moveTo>
                <a:lnTo>
                  <a:pt x="0" y="28899"/>
                </a:lnTo>
                <a:lnTo>
                  <a:pt x="0" y="48551"/>
                </a:lnTo>
                <a:lnTo>
                  <a:pt x="154323" y="48551"/>
                </a:lnTo>
                <a:lnTo>
                  <a:pt x="154323" y="39881"/>
                </a:lnTo>
                <a:lnTo>
                  <a:pt x="65024" y="39881"/>
                </a:lnTo>
                <a:lnTo>
                  <a:pt x="65024" y="28899"/>
                </a:lnTo>
                <a:close/>
              </a:path>
              <a:path w="767079" h="262889">
                <a:moveTo>
                  <a:pt x="89010" y="0"/>
                </a:moveTo>
                <a:lnTo>
                  <a:pt x="65024" y="0"/>
                </a:lnTo>
                <a:lnTo>
                  <a:pt x="65024" y="39881"/>
                </a:lnTo>
                <a:lnTo>
                  <a:pt x="89010" y="39881"/>
                </a:lnTo>
                <a:lnTo>
                  <a:pt x="89010" y="0"/>
                </a:lnTo>
                <a:close/>
              </a:path>
              <a:path w="767079" h="262889">
                <a:moveTo>
                  <a:pt x="154323" y="28899"/>
                </a:moveTo>
                <a:lnTo>
                  <a:pt x="89010" y="28899"/>
                </a:lnTo>
                <a:lnTo>
                  <a:pt x="89010" y="39881"/>
                </a:lnTo>
                <a:lnTo>
                  <a:pt x="154323" y="39881"/>
                </a:lnTo>
                <a:lnTo>
                  <a:pt x="154323" y="28899"/>
                </a:lnTo>
                <a:close/>
              </a:path>
              <a:path w="767079" h="262889">
                <a:moveTo>
                  <a:pt x="77161" y="61845"/>
                </a:moveTo>
                <a:lnTo>
                  <a:pt x="51513" y="65186"/>
                </a:lnTo>
                <a:lnTo>
                  <a:pt x="31717" y="74705"/>
                </a:lnTo>
                <a:lnTo>
                  <a:pt x="18965" y="89642"/>
                </a:lnTo>
                <a:lnTo>
                  <a:pt x="14449" y="109240"/>
                </a:lnTo>
                <a:lnTo>
                  <a:pt x="18965" y="128625"/>
                </a:lnTo>
                <a:lnTo>
                  <a:pt x="31717" y="143377"/>
                </a:lnTo>
                <a:lnTo>
                  <a:pt x="51513" y="152765"/>
                </a:lnTo>
                <a:lnTo>
                  <a:pt x="77161" y="156057"/>
                </a:lnTo>
                <a:lnTo>
                  <a:pt x="102521" y="152765"/>
                </a:lnTo>
                <a:lnTo>
                  <a:pt x="122245" y="143377"/>
                </a:lnTo>
                <a:lnTo>
                  <a:pt x="127286" y="137561"/>
                </a:lnTo>
                <a:lnTo>
                  <a:pt x="77161" y="137561"/>
                </a:lnTo>
                <a:lnTo>
                  <a:pt x="60810" y="135534"/>
                </a:lnTo>
                <a:lnTo>
                  <a:pt x="48226" y="129795"/>
                </a:lnTo>
                <a:lnTo>
                  <a:pt x="40138" y="120858"/>
                </a:lnTo>
                <a:lnTo>
                  <a:pt x="37280" y="109240"/>
                </a:lnTo>
                <a:lnTo>
                  <a:pt x="40138" y="97332"/>
                </a:lnTo>
                <a:lnTo>
                  <a:pt x="48226" y="88324"/>
                </a:lnTo>
                <a:lnTo>
                  <a:pt x="60810" y="82621"/>
                </a:lnTo>
                <a:lnTo>
                  <a:pt x="77161" y="80629"/>
                </a:lnTo>
                <a:lnTo>
                  <a:pt x="127317" y="80629"/>
                </a:lnTo>
                <a:lnTo>
                  <a:pt x="122245" y="74705"/>
                </a:lnTo>
                <a:lnTo>
                  <a:pt x="102521" y="65186"/>
                </a:lnTo>
                <a:lnTo>
                  <a:pt x="77161" y="61845"/>
                </a:lnTo>
                <a:close/>
              </a:path>
              <a:path w="767079" h="262889">
                <a:moveTo>
                  <a:pt x="127317" y="80629"/>
                </a:moveTo>
                <a:lnTo>
                  <a:pt x="77161" y="80629"/>
                </a:lnTo>
                <a:lnTo>
                  <a:pt x="93223" y="82621"/>
                </a:lnTo>
                <a:lnTo>
                  <a:pt x="105736" y="88324"/>
                </a:lnTo>
                <a:lnTo>
                  <a:pt x="113859" y="97332"/>
                </a:lnTo>
                <a:lnTo>
                  <a:pt x="116754" y="109240"/>
                </a:lnTo>
                <a:lnTo>
                  <a:pt x="113859" y="120858"/>
                </a:lnTo>
                <a:lnTo>
                  <a:pt x="105736" y="129795"/>
                </a:lnTo>
                <a:lnTo>
                  <a:pt x="93223" y="135534"/>
                </a:lnTo>
                <a:lnTo>
                  <a:pt x="77161" y="137561"/>
                </a:lnTo>
                <a:lnTo>
                  <a:pt x="127286" y="137561"/>
                </a:lnTo>
                <a:lnTo>
                  <a:pt x="135033" y="128625"/>
                </a:lnTo>
                <a:lnTo>
                  <a:pt x="139584" y="109240"/>
                </a:lnTo>
                <a:lnTo>
                  <a:pt x="135033" y="89642"/>
                </a:lnTo>
                <a:lnTo>
                  <a:pt x="127317" y="80629"/>
                </a:lnTo>
                <a:close/>
              </a:path>
              <a:path w="767079" h="262889">
                <a:moveTo>
                  <a:pt x="202007" y="1444"/>
                </a:moveTo>
                <a:lnTo>
                  <a:pt x="178021" y="1444"/>
                </a:lnTo>
                <a:lnTo>
                  <a:pt x="178021" y="164727"/>
                </a:lnTo>
                <a:lnTo>
                  <a:pt x="202007" y="164727"/>
                </a:lnTo>
                <a:lnTo>
                  <a:pt x="202007" y="93345"/>
                </a:lnTo>
                <a:lnTo>
                  <a:pt x="195360" y="93345"/>
                </a:lnTo>
                <a:lnTo>
                  <a:pt x="195360" y="73404"/>
                </a:lnTo>
                <a:lnTo>
                  <a:pt x="202007" y="73404"/>
                </a:lnTo>
                <a:lnTo>
                  <a:pt x="202007" y="1444"/>
                </a:lnTo>
                <a:close/>
              </a:path>
              <a:path w="767079" h="262889">
                <a:moveTo>
                  <a:pt x="202007" y="73404"/>
                </a:moveTo>
                <a:lnTo>
                  <a:pt x="195360" y="73404"/>
                </a:lnTo>
                <a:lnTo>
                  <a:pt x="195360" y="93345"/>
                </a:lnTo>
                <a:lnTo>
                  <a:pt x="202007" y="93345"/>
                </a:lnTo>
                <a:lnTo>
                  <a:pt x="202007" y="73404"/>
                </a:lnTo>
                <a:close/>
              </a:path>
              <a:path w="767079" h="262889">
                <a:moveTo>
                  <a:pt x="240733" y="73404"/>
                </a:moveTo>
                <a:lnTo>
                  <a:pt x="202007" y="73404"/>
                </a:lnTo>
                <a:lnTo>
                  <a:pt x="202007" y="93345"/>
                </a:lnTo>
                <a:lnTo>
                  <a:pt x="240733" y="93345"/>
                </a:lnTo>
                <a:lnTo>
                  <a:pt x="240733" y="73404"/>
                </a:lnTo>
                <a:close/>
              </a:path>
              <a:path w="767079" h="262889">
                <a:moveTo>
                  <a:pt x="202007" y="178888"/>
                </a:moveTo>
                <a:lnTo>
                  <a:pt x="32367" y="178888"/>
                </a:lnTo>
                <a:lnTo>
                  <a:pt x="32367" y="198539"/>
                </a:lnTo>
                <a:lnTo>
                  <a:pt x="178021" y="198539"/>
                </a:lnTo>
                <a:lnTo>
                  <a:pt x="178021" y="262696"/>
                </a:lnTo>
                <a:lnTo>
                  <a:pt x="202007" y="262696"/>
                </a:lnTo>
                <a:lnTo>
                  <a:pt x="202007" y="178888"/>
                </a:lnTo>
                <a:close/>
              </a:path>
              <a:path w="767079" h="262889">
                <a:moveTo>
                  <a:pt x="324808" y="180911"/>
                </a:moveTo>
                <a:lnTo>
                  <a:pt x="300821" y="180911"/>
                </a:lnTo>
                <a:lnTo>
                  <a:pt x="300821" y="256917"/>
                </a:lnTo>
                <a:lnTo>
                  <a:pt x="485489" y="256917"/>
                </a:lnTo>
                <a:lnTo>
                  <a:pt x="485489" y="242756"/>
                </a:lnTo>
                <a:lnTo>
                  <a:pt x="324808" y="242756"/>
                </a:lnTo>
                <a:lnTo>
                  <a:pt x="324808" y="180911"/>
                </a:lnTo>
                <a:close/>
              </a:path>
              <a:path w="767079" h="262889">
                <a:moveTo>
                  <a:pt x="485489" y="237265"/>
                </a:moveTo>
                <a:lnTo>
                  <a:pt x="324808" y="237265"/>
                </a:lnTo>
                <a:lnTo>
                  <a:pt x="324808" y="242756"/>
                </a:lnTo>
                <a:lnTo>
                  <a:pt x="485489" y="242756"/>
                </a:lnTo>
                <a:lnTo>
                  <a:pt x="485489" y="237265"/>
                </a:lnTo>
                <a:close/>
              </a:path>
              <a:path w="767079" h="262889">
                <a:moveTo>
                  <a:pt x="479132" y="1444"/>
                </a:moveTo>
                <a:lnTo>
                  <a:pt x="455145" y="1444"/>
                </a:lnTo>
                <a:lnTo>
                  <a:pt x="455145" y="200273"/>
                </a:lnTo>
                <a:lnTo>
                  <a:pt x="479132" y="200273"/>
                </a:lnTo>
                <a:lnTo>
                  <a:pt x="479132" y="173397"/>
                </a:lnTo>
                <a:lnTo>
                  <a:pt x="461214" y="173397"/>
                </a:lnTo>
                <a:lnTo>
                  <a:pt x="461214" y="155768"/>
                </a:lnTo>
                <a:lnTo>
                  <a:pt x="479132" y="155768"/>
                </a:lnTo>
                <a:lnTo>
                  <a:pt x="479132" y="1444"/>
                </a:lnTo>
                <a:close/>
              </a:path>
              <a:path w="767079" h="262889">
                <a:moveTo>
                  <a:pt x="363244" y="139254"/>
                </a:moveTo>
                <a:lnTo>
                  <a:pt x="347169" y="140343"/>
                </a:lnTo>
                <a:lnTo>
                  <a:pt x="339258" y="140584"/>
                </a:lnTo>
                <a:lnTo>
                  <a:pt x="339258" y="191026"/>
                </a:lnTo>
                <a:lnTo>
                  <a:pt x="363244" y="191026"/>
                </a:lnTo>
                <a:lnTo>
                  <a:pt x="363244" y="139254"/>
                </a:lnTo>
                <a:close/>
              </a:path>
              <a:path w="767079" h="262889">
                <a:moveTo>
                  <a:pt x="455145" y="155768"/>
                </a:moveTo>
                <a:lnTo>
                  <a:pt x="401970" y="155768"/>
                </a:lnTo>
                <a:lnTo>
                  <a:pt x="401970" y="173397"/>
                </a:lnTo>
                <a:lnTo>
                  <a:pt x="455145" y="173397"/>
                </a:lnTo>
                <a:lnTo>
                  <a:pt x="455145" y="155768"/>
                </a:lnTo>
                <a:close/>
              </a:path>
              <a:path w="767079" h="262889">
                <a:moveTo>
                  <a:pt x="479132" y="155768"/>
                </a:moveTo>
                <a:lnTo>
                  <a:pt x="461214" y="155768"/>
                </a:lnTo>
                <a:lnTo>
                  <a:pt x="461214" y="173397"/>
                </a:lnTo>
                <a:lnTo>
                  <a:pt x="479132" y="173397"/>
                </a:lnTo>
                <a:lnTo>
                  <a:pt x="479132" y="155768"/>
                </a:lnTo>
                <a:close/>
              </a:path>
              <a:path w="767079" h="262889">
                <a:moveTo>
                  <a:pt x="432314" y="114442"/>
                </a:moveTo>
                <a:lnTo>
                  <a:pt x="389367" y="118709"/>
                </a:lnTo>
                <a:lnTo>
                  <a:pt x="345363" y="121053"/>
                </a:lnTo>
                <a:lnTo>
                  <a:pt x="302713" y="122041"/>
                </a:lnTo>
                <a:lnTo>
                  <a:pt x="263830" y="122245"/>
                </a:lnTo>
                <a:lnTo>
                  <a:pt x="267009" y="141896"/>
                </a:lnTo>
                <a:lnTo>
                  <a:pt x="305179" y="141621"/>
                </a:lnTo>
                <a:lnTo>
                  <a:pt x="339258" y="140584"/>
                </a:lnTo>
                <a:lnTo>
                  <a:pt x="339258" y="132937"/>
                </a:lnTo>
                <a:lnTo>
                  <a:pt x="427000" y="132937"/>
                </a:lnTo>
                <a:lnTo>
                  <a:pt x="434048" y="132070"/>
                </a:lnTo>
                <a:lnTo>
                  <a:pt x="432314" y="114442"/>
                </a:lnTo>
                <a:close/>
              </a:path>
              <a:path w="767079" h="262889">
                <a:moveTo>
                  <a:pt x="363244" y="132937"/>
                </a:moveTo>
                <a:lnTo>
                  <a:pt x="339258" y="132937"/>
                </a:lnTo>
                <a:lnTo>
                  <a:pt x="339258" y="140584"/>
                </a:lnTo>
                <a:lnTo>
                  <a:pt x="347169" y="140343"/>
                </a:lnTo>
                <a:lnTo>
                  <a:pt x="363244" y="139254"/>
                </a:lnTo>
                <a:lnTo>
                  <a:pt x="363244" y="132937"/>
                </a:lnTo>
                <a:close/>
              </a:path>
              <a:path w="767079" h="262889">
                <a:moveTo>
                  <a:pt x="427000" y="132937"/>
                </a:moveTo>
                <a:lnTo>
                  <a:pt x="363244" y="132937"/>
                </a:lnTo>
                <a:lnTo>
                  <a:pt x="363244" y="139254"/>
                </a:lnTo>
                <a:lnTo>
                  <a:pt x="390839" y="137385"/>
                </a:lnTo>
                <a:lnTo>
                  <a:pt x="427000" y="132937"/>
                </a:lnTo>
                <a:close/>
              </a:path>
              <a:path w="767079" h="262889">
                <a:moveTo>
                  <a:pt x="348795" y="12137"/>
                </a:moveTo>
                <a:lnTo>
                  <a:pt x="322509" y="15366"/>
                </a:lnTo>
                <a:lnTo>
                  <a:pt x="302158" y="24528"/>
                </a:lnTo>
                <a:lnTo>
                  <a:pt x="289013" y="38838"/>
                </a:lnTo>
                <a:lnTo>
                  <a:pt x="284349" y="57510"/>
                </a:lnTo>
                <a:lnTo>
                  <a:pt x="289013" y="76349"/>
                </a:lnTo>
                <a:lnTo>
                  <a:pt x="302158" y="90744"/>
                </a:lnTo>
                <a:lnTo>
                  <a:pt x="322509" y="99938"/>
                </a:lnTo>
                <a:lnTo>
                  <a:pt x="348795" y="103171"/>
                </a:lnTo>
                <a:lnTo>
                  <a:pt x="374913" y="99938"/>
                </a:lnTo>
                <a:lnTo>
                  <a:pt x="395178" y="90744"/>
                </a:lnTo>
                <a:lnTo>
                  <a:pt x="400443" y="84964"/>
                </a:lnTo>
                <a:lnTo>
                  <a:pt x="348795" y="84964"/>
                </a:lnTo>
                <a:lnTo>
                  <a:pt x="331929" y="83032"/>
                </a:lnTo>
                <a:lnTo>
                  <a:pt x="318775" y="77523"/>
                </a:lnTo>
                <a:lnTo>
                  <a:pt x="310227" y="68871"/>
                </a:lnTo>
                <a:lnTo>
                  <a:pt x="307179" y="57510"/>
                </a:lnTo>
                <a:lnTo>
                  <a:pt x="310227" y="46148"/>
                </a:lnTo>
                <a:lnTo>
                  <a:pt x="318775" y="37497"/>
                </a:lnTo>
                <a:lnTo>
                  <a:pt x="331929" y="31988"/>
                </a:lnTo>
                <a:lnTo>
                  <a:pt x="348795" y="30055"/>
                </a:lnTo>
                <a:lnTo>
                  <a:pt x="400243" y="30055"/>
                </a:lnTo>
                <a:lnTo>
                  <a:pt x="395178" y="24528"/>
                </a:lnTo>
                <a:lnTo>
                  <a:pt x="374913" y="15366"/>
                </a:lnTo>
                <a:lnTo>
                  <a:pt x="348795" y="12137"/>
                </a:lnTo>
                <a:close/>
              </a:path>
              <a:path w="767079" h="262889">
                <a:moveTo>
                  <a:pt x="400243" y="30055"/>
                </a:moveTo>
                <a:lnTo>
                  <a:pt x="348795" y="30055"/>
                </a:lnTo>
                <a:lnTo>
                  <a:pt x="365493" y="31988"/>
                </a:lnTo>
                <a:lnTo>
                  <a:pt x="378561" y="37497"/>
                </a:lnTo>
                <a:lnTo>
                  <a:pt x="387077" y="46148"/>
                </a:lnTo>
                <a:lnTo>
                  <a:pt x="390121" y="57510"/>
                </a:lnTo>
                <a:lnTo>
                  <a:pt x="387077" y="68871"/>
                </a:lnTo>
                <a:lnTo>
                  <a:pt x="378561" y="77523"/>
                </a:lnTo>
                <a:lnTo>
                  <a:pt x="365493" y="83032"/>
                </a:lnTo>
                <a:lnTo>
                  <a:pt x="348795" y="84964"/>
                </a:lnTo>
                <a:lnTo>
                  <a:pt x="400443" y="84964"/>
                </a:lnTo>
                <a:lnTo>
                  <a:pt x="408292" y="76349"/>
                </a:lnTo>
                <a:lnTo>
                  <a:pt x="412952" y="57510"/>
                </a:lnTo>
                <a:lnTo>
                  <a:pt x="408292" y="38838"/>
                </a:lnTo>
                <a:lnTo>
                  <a:pt x="400243" y="30055"/>
                </a:lnTo>
                <a:close/>
              </a:path>
              <a:path w="767079" h="262889">
                <a:moveTo>
                  <a:pt x="636901" y="156346"/>
                </a:moveTo>
                <a:lnTo>
                  <a:pt x="559450" y="156346"/>
                </a:lnTo>
                <a:lnTo>
                  <a:pt x="559450" y="174842"/>
                </a:lnTo>
                <a:lnTo>
                  <a:pt x="713195" y="174842"/>
                </a:lnTo>
                <a:lnTo>
                  <a:pt x="713195" y="197672"/>
                </a:lnTo>
                <a:lnTo>
                  <a:pt x="560028" y="197672"/>
                </a:lnTo>
                <a:lnTo>
                  <a:pt x="560028" y="259807"/>
                </a:lnTo>
                <a:lnTo>
                  <a:pt x="744696" y="259807"/>
                </a:lnTo>
                <a:lnTo>
                  <a:pt x="744696" y="246802"/>
                </a:lnTo>
                <a:lnTo>
                  <a:pt x="583725" y="246802"/>
                </a:lnTo>
                <a:lnTo>
                  <a:pt x="583725" y="215012"/>
                </a:lnTo>
                <a:lnTo>
                  <a:pt x="736893" y="215012"/>
                </a:lnTo>
                <a:lnTo>
                  <a:pt x="736893" y="165016"/>
                </a:lnTo>
                <a:lnTo>
                  <a:pt x="636901" y="165016"/>
                </a:lnTo>
                <a:lnTo>
                  <a:pt x="636901" y="156346"/>
                </a:lnTo>
                <a:close/>
              </a:path>
              <a:path w="767079" h="262889">
                <a:moveTo>
                  <a:pt x="744696" y="241022"/>
                </a:moveTo>
                <a:lnTo>
                  <a:pt x="583725" y="241022"/>
                </a:lnTo>
                <a:lnTo>
                  <a:pt x="583725" y="246802"/>
                </a:lnTo>
                <a:lnTo>
                  <a:pt x="744696" y="246802"/>
                </a:lnTo>
                <a:lnTo>
                  <a:pt x="744696" y="241022"/>
                </a:lnTo>
                <a:close/>
              </a:path>
              <a:path w="767079" h="262889">
                <a:moveTo>
                  <a:pt x="660598" y="124846"/>
                </a:moveTo>
                <a:lnTo>
                  <a:pt x="636901" y="124846"/>
                </a:lnTo>
                <a:lnTo>
                  <a:pt x="636901" y="165016"/>
                </a:lnTo>
                <a:lnTo>
                  <a:pt x="660598" y="165016"/>
                </a:lnTo>
                <a:lnTo>
                  <a:pt x="660598" y="124846"/>
                </a:lnTo>
                <a:close/>
              </a:path>
              <a:path w="767079" h="262889">
                <a:moveTo>
                  <a:pt x="736893" y="156346"/>
                </a:moveTo>
                <a:lnTo>
                  <a:pt x="660598" y="156346"/>
                </a:lnTo>
                <a:lnTo>
                  <a:pt x="660598" y="165016"/>
                </a:lnTo>
                <a:lnTo>
                  <a:pt x="736893" y="165016"/>
                </a:lnTo>
                <a:lnTo>
                  <a:pt x="736893" y="156346"/>
                </a:lnTo>
                <a:close/>
              </a:path>
              <a:path w="767079" h="262889">
                <a:moveTo>
                  <a:pt x="766949" y="111552"/>
                </a:moveTo>
                <a:lnTo>
                  <a:pt x="530839" y="111552"/>
                </a:lnTo>
                <a:lnTo>
                  <a:pt x="530839" y="130914"/>
                </a:lnTo>
                <a:lnTo>
                  <a:pt x="636901" y="130914"/>
                </a:lnTo>
                <a:lnTo>
                  <a:pt x="636901" y="124846"/>
                </a:lnTo>
                <a:lnTo>
                  <a:pt x="766949" y="124846"/>
                </a:lnTo>
                <a:lnTo>
                  <a:pt x="766949" y="111552"/>
                </a:lnTo>
                <a:close/>
              </a:path>
              <a:path w="767079" h="262889">
                <a:moveTo>
                  <a:pt x="766949" y="124846"/>
                </a:moveTo>
                <a:lnTo>
                  <a:pt x="660598" y="124846"/>
                </a:lnTo>
                <a:lnTo>
                  <a:pt x="660598" y="130914"/>
                </a:lnTo>
                <a:lnTo>
                  <a:pt x="766949" y="130914"/>
                </a:lnTo>
                <a:lnTo>
                  <a:pt x="766949" y="124846"/>
                </a:lnTo>
                <a:close/>
              </a:path>
              <a:path w="767079" h="262889">
                <a:moveTo>
                  <a:pt x="736315" y="10114"/>
                </a:moveTo>
                <a:lnTo>
                  <a:pt x="561473" y="10114"/>
                </a:lnTo>
                <a:lnTo>
                  <a:pt x="561473" y="89588"/>
                </a:lnTo>
                <a:lnTo>
                  <a:pt x="736315" y="89588"/>
                </a:lnTo>
                <a:lnTo>
                  <a:pt x="736315" y="70514"/>
                </a:lnTo>
                <a:lnTo>
                  <a:pt x="585170" y="70514"/>
                </a:lnTo>
                <a:lnTo>
                  <a:pt x="585170" y="29188"/>
                </a:lnTo>
                <a:lnTo>
                  <a:pt x="736315" y="29188"/>
                </a:lnTo>
                <a:lnTo>
                  <a:pt x="736315" y="10114"/>
                </a:lnTo>
                <a:close/>
              </a:path>
              <a:path w="767079" h="262889">
                <a:moveTo>
                  <a:pt x="736315" y="29188"/>
                </a:moveTo>
                <a:lnTo>
                  <a:pt x="712906" y="29188"/>
                </a:lnTo>
                <a:lnTo>
                  <a:pt x="712906" y="70514"/>
                </a:lnTo>
                <a:lnTo>
                  <a:pt x="736315" y="70514"/>
                </a:lnTo>
                <a:lnTo>
                  <a:pt x="736315" y="29188"/>
                </a:lnTo>
                <a:close/>
              </a:path>
            </a:pathLst>
          </a:custGeom>
          <a:solidFill>
            <a:srgbClr val="62707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832935" y="4979303"/>
            <a:ext cx="507365" cy="255270"/>
          </a:xfrm>
          <a:custGeom>
            <a:avLst/>
            <a:gdLst/>
            <a:ahLst/>
            <a:cxnLst/>
            <a:rect l="l" t="t" r="r" b="b"/>
            <a:pathLst>
              <a:path w="507365" h="255270">
                <a:moveTo>
                  <a:pt x="105772" y="208943"/>
                </a:moveTo>
                <a:lnTo>
                  <a:pt x="0" y="208943"/>
                </a:lnTo>
                <a:lnTo>
                  <a:pt x="0" y="228884"/>
                </a:lnTo>
                <a:lnTo>
                  <a:pt x="236687" y="228884"/>
                </a:lnTo>
                <a:lnTo>
                  <a:pt x="236687" y="217324"/>
                </a:lnTo>
                <a:lnTo>
                  <a:pt x="105772" y="217324"/>
                </a:lnTo>
                <a:lnTo>
                  <a:pt x="105772" y="208943"/>
                </a:lnTo>
                <a:close/>
              </a:path>
              <a:path w="507365" h="255270">
                <a:moveTo>
                  <a:pt x="129758" y="152878"/>
                </a:moveTo>
                <a:lnTo>
                  <a:pt x="105772" y="152878"/>
                </a:lnTo>
                <a:lnTo>
                  <a:pt x="105772" y="217324"/>
                </a:lnTo>
                <a:lnTo>
                  <a:pt x="129758" y="217324"/>
                </a:lnTo>
                <a:lnTo>
                  <a:pt x="129758" y="152878"/>
                </a:lnTo>
                <a:close/>
              </a:path>
              <a:path w="507365" h="255270">
                <a:moveTo>
                  <a:pt x="236687" y="208943"/>
                </a:moveTo>
                <a:lnTo>
                  <a:pt x="129758" y="208943"/>
                </a:lnTo>
                <a:lnTo>
                  <a:pt x="129758" y="217324"/>
                </a:lnTo>
                <a:lnTo>
                  <a:pt x="236687" y="217324"/>
                </a:lnTo>
                <a:lnTo>
                  <a:pt x="236687" y="208943"/>
                </a:lnTo>
                <a:close/>
              </a:path>
              <a:path w="507365" h="255270">
                <a:moveTo>
                  <a:pt x="207498" y="19073"/>
                </a:moveTo>
                <a:lnTo>
                  <a:pt x="28610" y="19073"/>
                </a:lnTo>
                <a:lnTo>
                  <a:pt x="28610" y="38436"/>
                </a:lnTo>
                <a:lnTo>
                  <a:pt x="183801" y="38436"/>
                </a:lnTo>
                <a:lnTo>
                  <a:pt x="183801" y="78895"/>
                </a:lnTo>
                <a:lnTo>
                  <a:pt x="29477" y="78895"/>
                </a:lnTo>
                <a:lnTo>
                  <a:pt x="29477" y="160103"/>
                </a:lnTo>
                <a:lnTo>
                  <a:pt x="105772" y="160103"/>
                </a:lnTo>
                <a:lnTo>
                  <a:pt x="105772" y="152878"/>
                </a:lnTo>
                <a:lnTo>
                  <a:pt x="213567" y="152878"/>
                </a:lnTo>
                <a:lnTo>
                  <a:pt x="213567" y="150566"/>
                </a:lnTo>
                <a:lnTo>
                  <a:pt x="53175" y="150566"/>
                </a:lnTo>
                <a:lnTo>
                  <a:pt x="53175" y="98258"/>
                </a:lnTo>
                <a:lnTo>
                  <a:pt x="207498" y="98258"/>
                </a:lnTo>
                <a:lnTo>
                  <a:pt x="207498" y="19073"/>
                </a:lnTo>
                <a:close/>
              </a:path>
              <a:path w="507365" h="255270">
                <a:moveTo>
                  <a:pt x="213567" y="152878"/>
                </a:moveTo>
                <a:lnTo>
                  <a:pt x="129758" y="152878"/>
                </a:lnTo>
                <a:lnTo>
                  <a:pt x="129758" y="160103"/>
                </a:lnTo>
                <a:lnTo>
                  <a:pt x="213567" y="160103"/>
                </a:lnTo>
                <a:lnTo>
                  <a:pt x="213567" y="152878"/>
                </a:lnTo>
                <a:close/>
              </a:path>
              <a:path w="507365" h="255270">
                <a:moveTo>
                  <a:pt x="213567" y="140451"/>
                </a:moveTo>
                <a:lnTo>
                  <a:pt x="53175" y="140451"/>
                </a:lnTo>
                <a:lnTo>
                  <a:pt x="53175" y="150566"/>
                </a:lnTo>
                <a:lnTo>
                  <a:pt x="213567" y="150566"/>
                </a:lnTo>
                <a:lnTo>
                  <a:pt x="213567" y="140451"/>
                </a:lnTo>
                <a:close/>
              </a:path>
              <a:path w="507365" h="255270">
                <a:moveTo>
                  <a:pt x="299376" y="132908"/>
                </a:moveTo>
                <a:lnTo>
                  <a:pt x="266431" y="133226"/>
                </a:lnTo>
                <a:lnTo>
                  <a:pt x="269321" y="153456"/>
                </a:lnTo>
                <a:lnTo>
                  <a:pt x="305436" y="153104"/>
                </a:lnTo>
                <a:lnTo>
                  <a:pt x="345399" y="151722"/>
                </a:lnTo>
                <a:lnTo>
                  <a:pt x="386770" y="148823"/>
                </a:lnTo>
                <a:lnTo>
                  <a:pt x="427112" y="143919"/>
                </a:lnTo>
                <a:lnTo>
                  <a:pt x="426469" y="137272"/>
                </a:lnTo>
                <a:lnTo>
                  <a:pt x="299376" y="137272"/>
                </a:lnTo>
                <a:lnTo>
                  <a:pt x="299376" y="132908"/>
                </a:lnTo>
                <a:close/>
              </a:path>
              <a:path w="507365" h="255270">
                <a:moveTo>
                  <a:pt x="322496" y="132406"/>
                </a:moveTo>
                <a:lnTo>
                  <a:pt x="303336" y="132870"/>
                </a:lnTo>
                <a:lnTo>
                  <a:pt x="299376" y="132908"/>
                </a:lnTo>
                <a:lnTo>
                  <a:pt x="299376" y="137272"/>
                </a:lnTo>
                <a:lnTo>
                  <a:pt x="322496" y="137272"/>
                </a:lnTo>
                <a:lnTo>
                  <a:pt x="322496" y="132406"/>
                </a:lnTo>
                <a:close/>
              </a:path>
              <a:path w="507365" h="255270">
                <a:moveTo>
                  <a:pt x="364111" y="130857"/>
                </a:moveTo>
                <a:lnTo>
                  <a:pt x="343845" y="131890"/>
                </a:lnTo>
                <a:lnTo>
                  <a:pt x="322496" y="132406"/>
                </a:lnTo>
                <a:lnTo>
                  <a:pt x="322496" y="137272"/>
                </a:lnTo>
                <a:lnTo>
                  <a:pt x="364111" y="137272"/>
                </a:lnTo>
                <a:lnTo>
                  <a:pt x="364111" y="130857"/>
                </a:lnTo>
                <a:close/>
              </a:path>
              <a:path w="507365" h="255270">
                <a:moveTo>
                  <a:pt x="387231" y="129598"/>
                </a:moveTo>
                <a:lnTo>
                  <a:pt x="385384" y="129772"/>
                </a:lnTo>
                <a:lnTo>
                  <a:pt x="364111" y="130857"/>
                </a:lnTo>
                <a:lnTo>
                  <a:pt x="364111" y="137272"/>
                </a:lnTo>
                <a:lnTo>
                  <a:pt x="387231" y="137272"/>
                </a:lnTo>
                <a:lnTo>
                  <a:pt x="387231" y="129598"/>
                </a:lnTo>
                <a:close/>
              </a:path>
              <a:path w="507365" h="255270">
                <a:moveTo>
                  <a:pt x="425378" y="126002"/>
                </a:moveTo>
                <a:lnTo>
                  <a:pt x="387231" y="129598"/>
                </a:lnTo>
                <a:lnTo>
                  <a:pt x="387231" y="137272"/>
                </a:lnTo>
                <a:lnTo>
                  <a:pt x="426469" y="137272"/>
                </a:lnTo>
                <a:lnTo>
                  <a:pt x="425378" y="126002"/>
                </a:lnTo>
                <a:close/>
              </a:path>
              <a:path w="507365" h="255270">
                <a:moveTo>
                  <a:pt x="322496" y="38725"/>
                </a:moveTo>
                <a:lnTo>
                  <a:pt x="299376" y="38725"/>
                </a:lnTo>
                <a:lnTo>
                  <a:pt x="299376" y="132908"/>
                </a:lnTo>
                <a:lnTo>
                  <a:pt x="303336" y="132870"/>
                </a:lnTo>
                <a:lnTo>
                  <a:pt x="322496" y="132406"/>
                </a:lnTo>
                <a:lnTo>
                  <a:pt x="322496" y="38725"/>
                </a:lnTo>
                <a:close/>
              </a:path>
              <a:path w="507365" h="255270">
                <a:moveTo>
                  <a:pt x="387231" y="38725"/>
                </a:moveTo>
                <a:lnTo>
                  <a:pt x="364111" y="38725"/>
                </a:lnTo>
                <a:lnTo>
                  <a:pt x="364111" y="130857"/>
                </a:lnTo>
                <a:lnTo>
                  <a:pt x="385384" y="129772"/>
                </a:lnTo>
                <a:lnTo>
                  <a:pt x="387231" y="129598"/>
                </a:lnTo>
                <a:lnTo>
                  <a:pt x="387231" y="38725"/>
                </a:lnTo>
                <a:close/>
              </a:path>
              <a:path w="507365" h="255270">
                <a:moveTo>
                  <a:pt x="413241" y="23986"/>
                </a:moveTo>
                <a:lnTo>
                  <a:pt x="273656" y="23986"/>
                </a:lnTo>
                <a:lnTo>
                  <a:pt x="273656" y="43638"/>
                </a:lnTo>
                <a:lnTo>
                  <a:pt x="299376" y="43638"/>
                </a:lnTo>
                <a:lnTo>
                  <a:pt x="299376" y="38725"/>
                </a:lnTo>
                <a:lnTo>
                  <a:pt x="413241" y="38725"/>
                </a:lnTo>
                <a:lnTo>
                  <a:pt x="413241" y="23986"/>
                </a:lnTo>
                <a:close/>
              </a:path>
              <a:path w="507365" h="255270">
                <a:moveTo>
                  <a:pt x="364111" y="38725"/>
                </a:moveTo>
                <a:lnTo>
                  <a:pt x="322496" y="38725"/>
                </a:lnTo>
                <a:lnTo>
                  <a:pt x="322496" y="43638"/>
                </a:lnTo>
                <a:lnTo>
                  <a:pt x="364111" y="43638"/>
                </a:lnTo>
                <a:lnTo>
                  <a:pt x="364111" y="38725"/>
                </a:lnTo>
                <a:close/>
              </a:path>
              <a:path w="507365" h="255270">
                <a:moveTo>
                  <a:pt x="413241" y="38725"/>
                </a:moveTo>
                <a:lnTo>
                  <a:pt x="387231" y="38725"/>
                </a:lnTo>
                <a:lnTo>
                  <a:pt x="387231" y="43638"/>
                </a:lnTo>
                <a:lnTo>
                  <a:pt x="413241" y="43638"/>
                </a:lnTo>
                <a:lnTo>
                  <a:pt x="413241" y="38725"/>
                </a:lnTo>
                <a:close/>
              </a:path>
              <a:path w="507365" h="255270">
                <a:moveTo>
                  <a:pt x="468439" y="0"/>
                </a:moveTo>
                <a:lnTo>
                  <a:pt x="444452" y="0"/>
                </a:lnTo>
                <a:lnTo>
                  <a:pt x="444452" y="192471"/>
                </a:lnTo>
                <a:lnTo>
                  <a:pt x="468439" y="192471"/>
                </a:lnTo>
                <a:lnTo>
                  <a:pt x="468439" y="99414"/>
                </a:lnTo>
                <a:lnTo>
                  <a:pt x="460925" y="99414"/>
                </a:lnTo>
                <a:lnTo>
                  <a:pt x="460925" y="79184"/>
                </a:lnTo>
                <a:lnTo>
                  <a:pt x="468439" y="79184"/>
                </a:lnTo>
                <a:lnTo>
                  <a:pt x="468439" y="0"/>
                </a:lnTo>
                <a:close/>
              </a:path>
              <a:path w="507365" h="255270">
                <a:moveTo>
                  <a:pt x="468439" y="79184"/>
                </a:moveTo>
                <a:lnTo>
                  <a:pt x="460925" y="79184"/>
                </a:lnTo>
                <a:lnTo>
                  <a:pt x="460925" y="99414"/>
                </a:lnTo>
                <a:lnTo>
                  <a:pt x="468439" y="99414"/>
                </a:lnTo>
                <a:lnTo>
                  <a:pt x="468439" y="79184"/>
                </a:lnTo>
                <a:close/>
              </a:path>
              <a:path w="507365" h="255270">
                <a:moveTo>
                  <a:pt x="507164" y="79184"/>
                </a:moveTo>
                <a:lnTo>
                  <a:pt x="468439" y="79184"/>
                </a:lnTo>
                <a:lnTo>
                  <a:pt x="468439" y="99414"/>
                </a:lnTo>
                <a:lnTo>
                  <a:pt x="507164" y="99414"/>
                </a:lnTo>
                <a:lnTo>
                  <a:pt x="507164" y="79184"/>
                </a:lnTo>
                <a:close/>
              </a:path>
              <a:path w="507365" h="255270">
                <a:moveTo>
                  <a:pt x="329721" y="173975"/>
                </a:moveTo>
                <a:lnTo>
                  <a:pt x="305734" y="173975"/>
                </a:lnTo>
                <a:lnTo>
                  <a:pt x="305734" y="255183"/>
                </a:lnTo>
                <a:lnTo>
                  <a:pt x="480288" y="255183"/>
                </a:lnTo>
                <a:lnTo>
                  <a:pt x="480288" y="240733"/>
                </a:lnTo>
                <a:lnTo>
                  <a:pt x="329721" y="240733"/>
                </a:lnTo>
                <a:lnTo>
                  <a:pt x="329721" y="173975"/>
                </a:lnTo>
                <a:close/>
              </a:path>
              <a:path w="507365" h="255270">
                <a:moveTo>
                  <a:pt x="480288" y="235531"/>
                </a:moveTo>
                <a:lnTo>
                  <a:pt x="329721" y="235531"/>
                </a:lnTo>
                <a:lnTo>
                  <a:pt x="329721" y="240733"/>
                </a:lnTo>
                <a:lnTo>
                  <a:pt x="480288" y="240733"/>
                </a:lnTo>
                <a:lnTo>
                  <a:pt x="480288" y="235531"/>
                </a:lnTo>
                <a:close/>
              </a:path>
            </a:pathLst>
          </a:custGeom>
          <a:solidFill>
            <a:srgbClr val="6775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594584" y="4979014"/>
            <a:ext cx="1192530" cy="261620"/>
          </a:xfrm>
          <a:custGeom>
            <a:avLst/>
            <a:gdLst/>
            <a:ahLst/>
            <a:cxnLst/>
            <a:rect l="l" t="t" r="r" b="b"/>
            <a:pathLst>
              <a:path w="1192529" h="261620">
                <a:moveTo>
                  <a:pt x="32945" y="133197"/>
                </a:moveTo>
                <a:lnTo>
                  <a:pt x="0" y="133515"/>
                </a:lnTo>
                <a:lnTo>
                  <a:pt x="2889" y="153745"/>
                </a:lnTo>
                <a:lnTo>
                  <a:pt x="39005" y="153393"/>
                </a:lnTo>
                <a:lnTo>
                  <a:pt x="78968" y="152011"/>
                </a:lnTo>
                <a:lnTo>
                  <a:pt x="120339" y="149112"/>
                </a:lnTo>
                <a:lnTo>
                  <a:pt x="160681" y="144208"/>
                </a:lnTo>
                <a:lnTo>
                  <a:pt x="160038" y="137561"/>
                </a:lnTo>
                <a:lnTo>
                  <a:pt x="32945" y="137561"/>
                </a:lnTo>
                <a:lnTo>
                  <a:pt x="32945" y="133197"/>
                </a:lnTo>
                <a:close/>
              </a:path>
              <a:path w="1192529" h="261620">
                <a:moveTo>
                  <a:pt x="56065" y="132695"/>
                </a:moveTo>
                <a:lnTo>
                  <a:pt x="36905" y="133159"/>
                </a:lnTo>
                <a:lnTo>
                  <a:pt x="32945" y="133197"/>
                </a:lnTo>
                <a:lnTo>
                  <a:pt x="32945" y="137561"/>
                </a:lnTo>
                <a:lnTo>
                  <a:pt x="56065" y="137561"/>
                </a:lnTo>
                <a:lnTo>
                  <a:pt x="56065" y="132695"/>
                </a:lnTo>
                <a:close/>
              </a:path>
              <a:path w="1192529" h="261620">
                <a:moveTo>
                  <a:pt x="97680" y="131146"/>
                </a:moveTo>
                <a:lnTo>
                  <a:pt x="77414" y="132179"/>
                </a:lnTo>
                <a:lnTo>
                  <a:pt x="56065" y="132695"/>
                </a:lnTo>
                <a:lnTo>
                  <a:pt x="56065" y="137561"/>
                </a:lnTo>
                <a:lnTo>
                  <a:pt x="97680" y="137561"/>
                </a:lnTo>
                <a:lnTo>
                  <a:pt x="97680" y="131146"/>
                </a:lnTo>
                <a:close/>
              </a:path>
              <a:path w="1192529" h="261620">
                <a:moveTo>
                  <a:pt x="120800" y="129887"/>
                </a:moveTo>
                <a:lnTo>
                  <a:pt x="118953" y="130061"/>
                </a:lnTo>
                <a:lnTo>
                  <a:pt x="97680" y="131146"/>
                </a:lnTo>
                <a:lnTo>
                  <a:pt x="97680" y="137561"/>
                </a:lnTo>
                <a:lnTo>
                  <a:pt x="120800" y="137561"/>
                </a:lnTo>
                <a:lnTo>
                  <a:pt x="120800" y="129887"/>
                </a:lnTo>
                <a:close/>
              </a:path>
              <a:path w="1192529" h="261620">
                <a:moveTo>
                  <a:pt x="158947" y="126291"/>
                </a:moveTo>
                <a:lnTo>
                  <a:pt x="120800" y="129887"/>
                </a:lnTo>
                <a:lnTo>
                  <a:pt x="120800" y="137561"/>
                </a:lnTo>
                <a:lnTo>
                  <a:pt x="160038" y="137561"/>
                </a:lnTo>
                <a:lnTo>
                  <a:pt x="158947" y="126291"/>
                </a:lnTo>
                <a:close/>
              </a:path>
              <a:path w="1192529" h="261620">
                <a:moveTo>
                  <a:pt x="56065" y="39014"/>
                </a:moveTo>
                <a:lnTo>
                  <a:pt x="32945" y="39014"/>
                </a:lnTo>
                <a:lnTo>
                  <a:pt x="32945" y="133197"/>
                </a:lnTo>
                <a:lnTo>
                  <a:pt x="36905" y="133159"/>
                </a:lnTo>
                <a:lnTo>
                  <a:pt x="56065" y="132695"/>
                </a:lnTo>
                <a:lnTo>
                  <a:pt x="56065" y="39014"/>
                </a:lnTo>
                <a:close/>
              </a:path>
              <a:path w="1192529" h="261620">
                <a:moveTo>
                  <a:pt x="120800" y="39014"/>
                </a:moveTo>
                <a:lnTo>
                  <a:pt x="97680" y="39014"/>
                </a:lnTo>
                <a:lnTo>
                  <a:pt x="97680" y="131146"/>
                </a:lnTo>
                <a:lnTo>
                  <a:pt x="118953" y="130061"/>
                </a:lnTo>
                <a:lnTo>
                  <a:pt x="120800" y="129887"/>
                </a:lnTo>
                <a:lnTo>
                  <a:pt x="120800" y="39014"/>
                </a:lnTo>
                <a:close/>
              </a:path>
              <a:path w="1192529" h="261620">
                <a:moveTo>
                  <a:pt x="146809" y="24275"/>
                </a:moveTo>
                <a:lnTo>
                  <a:pt x="7224" y="24275"/>
                </a:lnTo>
                <a:lnTo>
                  <a:pt x="7224" y="43927"/>
                </a:lnTo>
                <a:lnTo>
                  <a:pt x="32945" y="43927"/>
                </a:lnTo>
                <a:lnTo>
                  <a:pt x="32945" y="39014"/>
                </a:lnTo>
                <a:lnTo>
                  <a:pt x="146809" y="39014"/>
                </a:lnTo>
                <a:lnTo>
                  <a:pt x="146809" y="24275"/>
                </a:lnTo>
                <a:close/>
              </a:path>
              <a:path w="1192529" h="261620">
                <a:moveTo>
                  <a:pt x="97680" y="39014"/>
                </a:moveTo>
                <a:lnTo>
                  <a:pt x="56065" y="39014"/>
                </a:lnTo>
                <a:lnTo>
                  <a:pt x="56065" y="43927"/>
                </a:lnTo>
                <a:lnTo>
                  <a:pt x="97680" y="43927"/>
                </a:lnTo>
                <a:lnTo>
                  <a:pt x="97680" y="39014"/>
                </a:lnTo>
                <a:close/>
              </a:path>
              <a:path w="1192529" h="261620">
                <a:moveTo>
                  <a:pt x="146809" y="39014"/>
                </a:moveTo>
                <a:lnTo>
                  <a:pt x="120800" y="39014"/>
                </a:lnTo>
                <a:lnTo>
                  <a:pt x="120800" y="43927"/>
                </a:lnTo>
                <a:lnTo>
                  <a:pt x="146809" y="43927"/>
                </a:lnTo>
                <a:lnTo>
                  <a:pt x="146809" y="39014"/>
                </a:lnTo>
                <a:close/>
              </a:path>
              <a:path w="1192529" h="261620">
                <a:moveTo>
                  <a:pt x="202007" y="289"/>
                </a:moveTo>
                <a:lnTo>
                  <a:pt x="178021" y="289"/>
                </a:lnTo>
                <a:lnTo>
                  <a:pt x="178021" y="192760"/>
                </a:lnTo>
                <a:lnTo>
                  <a:pt x="202007" y="192760"/>
                </a:lnTo>
                <a:lnTo>
                  <a:pt x="202007" y="99703"/>
                </a:lnTo>
                <a:lnTo>
                  <a:pt x="194494" y="99703"/>
                </a:lnTo>
                <a:lnTo>
                  <a:pt x="194494" y="79473"/>
                </a:lnTo>
                <a:lnTo>
                  <a:pt x="202007" y="79473"/>
                </a:lnTo>
                <a:lnTo>
                  <a:pt x="202007" y="289"/>
                </a:lnTo>
                <a:close/>
              </a:path>
              <a:path w="1192529" h="261620">
                <a:moveTo>
                  <a:pt x="202007" y="79473"/>
                </a:moveTo>
                <a:lnTo>
                  <a:pt x="194494" y="79473"/>
                </a:lnTo>
                <a:lnTo>
                  <a:pt x="194494" y="99703"/>
                </a:lnTo>
                <a:lnTo>
                  <a:pt x="202007" y="99703"/>
                </a:lnTo>
                <a:lnTo>
                  <a:pt x="202007" y="79473"/>
                </a:lnTo>
                <a:close/>
              </a:path>
              <a:path w="1192529" h="261620">
                <a:moveTo>
                  <a:pt x="240733" y="79473"/>
                </a:moveTo>
                <a:lnTo>
                  <a:pt x="202007" y="79473"/>
                </a:lnTo>
                <a:lnTo>
                  <a:pt x="202007" y="99703"/>
                </a:lnTo>
                <a:lnTo>
                  <a:pt x="240733" y="99703"/>
                </a:lnTo>
                <a:lnTo>
                  <a:pt x="240733" y="79473"/>
                </a:lnTo>
                <a:close/>
              </a:path>
              <a:path w="1192529" h="261620">
                <a:moveTo>
                  <a:pt x="63290" y="174264"/>
                </a:moveTo>
                <a:lnTo>
                  <a:pt x="39303" y="174264"/>
                </a:lnTo>
                <a:lnTo>
                  <a:pt x="39303" y="255472"/>
                </a:lnTo>
                <a:lnTo>
                  <a:pt x="213856" y="255472"/>
                </a:lnTo>
                <a:lnTo>
                  <a:pt x="213856" y="241022"/>
                </a:lnTo>
                <a:lnTo>
                  <a:pt x="63290" y="241022"/>
                </a:lnTo>
                <a:lnTo>
                  <a:pt x="63290" y="174264"/>
                </a:lnTo>
                <a:close/>
              </a:path>
              <a:path w="1192529" h="261620">
                <a:moveTo>
                  <a:pt x="213856" y="235820"/>
                </a:moveTo>
                <a:lnTo>
                  <a:pt x="63290" y="235820"/>
                </a:lnTo>
                <a:lnTo>
                  <a:pt x="63290" y="241022"/>
                </a:lnTo>
                <a:lnTo>
                  <a:pt x="213856" y="241022"/>
                </a:lnTo>
                <a:lnTo>
                  <a:pt x="213856" y="235820"/>
                </a:lnTo>
                <a:close/>
              </a:path>
              <a:path w="1192529" h="261620">
                <a:moveTo>
                  <a:pt x="397924" y="23697"/>
                </a:moveTo>
                <a:lnTo>
                  <a:pt x="276257" y="23697"/>
                </a:lnTo>
                <a:lnTo>
                  <a:pt x="276257" y="198539"/>
                </a:lnTo>
                <a:lnTo>
                  <a:pt x="296775" y="198539"/>
                </a:lnTo>
                <a:lnTo>
                  <a:pt x="330972" y="198205"/>
                </a:lnTo>
                <a:lnTo>
                  <a:pt x="361619" y="196950"/>
                </a:lnTo>
                <a:lnTo>
                  <a:pt x="390694" y="194394"/>
                </a:lnTo>
                <a:lnTo>
                  <a:pt x="420176" y="190159"/>
                </a:lnTo>
                <a:lnTo>
                  <a:pt x="419564" y="185535"/>
                </a:lnTo>
                <a:lnTo>
                  <a:pt x="300243" y="185535"/>
                </a:lnTo>
                <a:lnTo>
                  <a:pt x="300243" y="178599"/>
                </a:lnTo>
                <a:lnTo>
                  <a:pt x="296775" y="178599"/>
                </a:lnTo>
                <a:lnTo>
                  <a:pt x="300243" y="178569"/>
                </a:lnTo>
                <a:lnTo>
                  <a:pt x="300243" y="116176"/>
                </a:lnTo>
                <a:lnTo>
                  <a:pt x="294174" y="116176"/>
                </a:lnTo>
                <a:lnTo>
                  <a:pt x="294174" y="96813"/>
                </a:lnTo>
                <a:lnTo>
                  <a:pt x="300243" y="96813"/>
                </a:lnTo>
                <a:lnTo>
                  <a:pt x="300243" y="43638"/>
                </a:lnTo>
                <a:lnTo>
                  <a:pt x="397924" y="43638"/>
                </a:lnTo>
                <a:lnTo>
                  <a:pt x="397924" y="23697"/>
                </a:lnTo>
                <a:close/>
              </a:path>
              <a:path w="1192529" h="261620">
                <a:moveTo>
                  <a:pt x="417575" y="170507"/>
                </a:moveTo>
                <a:lnTo>
                  <a:pt x="388906" y="174697"/>
                </a:lnTo>
                <a:lnTo>
                  <a:pt x="360535" y="177154"/>
                </a:lnTo>
                <a:lnTo>
                  <a:pt x="330484" y="178310"/>
                </a:lnTo>
                <a:lnTo>
                  <a:pt x="300243" y="178569"/>
                </a:lnTo>
                <a:lnTo>
                  <a:pt x="300243" y="185535"/>
                </a:lnTo>
                <a:lnTo>
                  <a:pt x="419564" y="185535"/>
                </a:lnTo>
                <a:lnTo>
                  <a:pt x="417575" y="170507"/>
                </a:lnTo>
                <a:close/>
              </a:path>
              <a:path w="1192529" h="261620">
                <a:moveTo>
                  <a:pt x="300243" y="178569"/>
                </a:moveTo>
                <a:lnTo>
                  <a:pt x="296775" y="178599"/>
                </a:lnTo>
                <a:lnTo>
                  <a:pt x="300243" y="178599"/>
                </a:lnTo>
                <a:close/>
              </a:path>
              <a:path w="1192529" h="261620">
                <a:moveTo>
                  <a:pt x="300243" y="96813"/>
                </a:moveTo>
                <a:lnTo>
                  <a:pt x="294174" y="96813"/>
                </a:lnTo>
                <a:lnTo>
                  <a:pt x="294174" y="116176"/>
                </a:lnTo>
                <a:lnTo>
                  <a:pt x="300243" y="116176"/>
                </a:lnTo>
                <a:lnTo>
                  <a:pt x="300243" y="96813"/>
                </a:lnTo>
                <a:close/>
              </a:path>
              <a:path w="1192529" h="261620">
                <a:moveTo>
                  <a:pt x="392144" y="96813"/>
                </a:moveTo>
                <a:lnTo>
                  <a:pt x="300243" y="96813"/>
                </a:lnTo>
                <a:lnTo>
                  <a:pt x="300243" y="116176"/>
                </a:lnTo>
                <a:lnTo>
                  <a:pt x="392144" y="116176"/>
                </a:lnTo>
                <a:lnTo>
                  <a:pt x="392144" y="96813"/>
                </a:lnTo>
                <a:close/>
              </a:path>
              <a:path w="1192529" h="261620">
                <a:moveTo>
                  <a:pt x="466127" y="0"/>
                </a:moveTo>
                <a:lnTo>
                  <a:pt x="441851" y="0"/>
                </a:lnTo>
                <a:lnTo>
                  <a:pt x="441851" y="261251"/>
                </a:lnTo>
                <a:lnTo>
                  <a:pt x="466127" y="261251"/>
                </a:lnTo>
                <a:lnTo>
                  <a:pt x="466127" y="125135"/>
                </a:lnTo>
                <a:lnTo>
                  <a:pt x="460347" y="125135"/>
                </a:lnTo>
                <a:lnTo>
                  <a:pt x="460347" y="104905"/>
                </a:lnTo>
                <a:lnTo>
                  <a:pt x="466127" y="104905"/>
                </a:lnTo>
                <a:lnTo>
                  <a:pt x="466127" y="0"/>
                </a:lnTo>
                <a:close/>
              </a:path>
              <a:path w="1192529" h="261620">
                <a:moveTo>
                  <a:pt x="466127" y="104905"/>
                </a:moveTo>
                <a:lnTo>
                  <a:pt x="460347" y="104905"/>
                </a:lnTo>
                <a:lnTo>
                  <a:pt x="460347" y="125135"/>
                </a:lnTo>
                <a:lnTo>
                  <a:pt x="466127" y="125135"/>
                </a:lnTo>
                <a:lnTo>
                  <a:pt x="466127" y="104905"/>
                </a:lnTo>
                <a:close/>
              </a:path>
              <a:path w="1192529" h="261620">
                <a:moveTo>
                  <a:pt x="508898" y="104905"/>
                </a:moveTo>
                <a:lnTo>
                  <a:pt x="466127" y="104905"/>
                </a:lnTo>
                <a:lnTo>
                  <a:pt x="466127" y="125135"/>
                </a:lnTo>
                <a:lnTo>
                  <a:pt x="508898" y="125135"/>
                </a:lnTo>
                <a:lnTo>
                  <a:pt x="508898" y="104905"/>
                </a:lnTo>
                <a:close/>
              </a:path>
              <a:path w="1192529" h="261620">
                <a:moveTo>
                  <a:pt x="604822" y="37280"/>
                </a:moveTo>
                <a:lnTo>
                  <a:pt x="600198" y="37280"/>
                </a:lnTo>
                <a:lnTo>
                  <a:pt x="600198" y="79762"/>
                </a:lnTo>
                <a:lnTo>
                  <a:pt x="594685" y="113782"/>
                </a:lnTo>
                <a:lnTo>
                  <a:pt x="579716" y="146015"/>
                </a:lnTo>
                <a:lnTo>
                  <a:pt x="557648" y="173153"/>
                </a:lnTo>
                <a:lnTo>
                  <a:pt x="530839" y="191893"/>
                </a:lnTo>
                <a:lnTo>
                  <a:pt x="544711" y="210966"/>
                </a:lnTo>
                <a:lnTo>
                  <a:pt x="573963" y="189572"/>
                </a:lnTo>
                <a:lnTo>
                  <a:pt x="597742" y="158369"/>
                </a:lnTo>
                <a:lnTo>
                  <a:pt x="612536" y="123453"/>
                </a:lnTo>
                <a:lnTo>
                  <a:pt x="610719" y="119427"/>
                </a:lnTo>
                <a:lnTo>
                  <a:pt x="604822" y="79762"/>
                </a:lnTo>
                <a:lnTo>
                  <a:pt x="604822" y="37280"/>
                </a:lnTo>
                <a:close/>
              </a:path>
              <a:path w="1192529" h="261620">
                <a:moveTo>
                  <a:pt x="624185" y="37280"/>
                </a:moveTo>
                <a:lnTo>
                  <a:pt x="619561" y="37280"/>
                </a:lnTo>
                <a:lnTo>
                  <a:pt x="619561" y="79762"/>
                </a:lnTo>
                <a:lnTo>
                  <a:pt x="613718" y="120664"/>
                </a:lnTo>
                <a:lnTo>
                  <a:pt x="612536" y="123453"/>
                </a:lnTo>
                <a:lnTo>
                  <a:pt x="626858" y="155190"/>
                </a:lnTo>
                <a:lnTo>
                  <a:pt x="650908" y="184451"/>
                </a:lnTo>
                <a:lnTo>
                  <a:pt x="680539" y="204608"/>
                </a:lnTo>
                <a:lnTo>
                  <a:pt x="694122" y="185535"/>
                </a:lnTo>
                <a:lnTo>
                  <a:pt x="666979" y="168276"/>
                </a:lnTo>
                <a:lnTo>
                  <a:pt x="644740" y="143052"/>
                </a:lnTo>
                <a:lnTo>
                  <a:pt x="629707" y="112626"/>
                </a:lnTo>
                <a:lnTo>
                  <a:pt x="624185" y="79762"/>
                </a:lnTo>
                <a:lnTo>
                  <a:pt x="624185" y="37280"/>
                </a:lnTo>
                <a:close/>
              </a:path>
              <a:path w="1192529" h="261620">
                <a:moveTo>
                  <a:pt x="619561" y="37280"/>
                </a:moveTo>
                <a:lnTo>
                  <a:pt x="604822" y="37280"/>
                </a:lnTo>
                <a:lnTo>
                  <a:pt x="604822" y="79762"/>
                </a:lnTo>
                <a:lnTo>
                  <a:pt x="610719" y="119427"/>
                </a:lnTo>
                <a:lnTo>
                  <a:pt x="612536" y="123453"/>
                </a:lnTo>
                <a:lnTo>
                  <a:pt x="613718" y="120664"/>
                </a:lnTo>
                <a:lnTo>
                  <a:pt x="619561" y="79762"/>
                </a:lnTo>
                <a:lnTo>
                  <a:pt x="619561" y="37280"/>
                </a:lnTo>
                <a:close/>
              </a:path>
              <a:path w="1192529" h="261620">
                <a:moveTo>
                  <a:pt x="685452" y="26587"/>
                </a:moveTo>
                <a:lnTo>
                  <a:pt x="539509" y="26587"/>
                </a:lnTo>
                <a:lnTo>
                  <a:pt x="539509" y="46817"/>
                </a:lnTo>
                <a:lnTo>
                  <a:pt x="600198" y="46817"/>
                </a:lnTo>
                <a:lnTo>
                  <a:pt x="600198" y="37280"/>
                </a:lnTo>
                <a:lnTo>
                  <a:pt x="685452" y="37280"/>
                </a:lnTo>
                <a:lnTo>
                  <a:pt x="685452" y="26587"/>
                </a:lnTo>
                <a:close/>
              </a:path>
              <a:path w="1192529" h="261620">
                <a:moveTo>
                  <a:pt x="685452" y="37280"/>
                </a:moveTo>
                <a:lnTo>
                  <a:pt x="624185" y="37280"/>
                </a:lnTo>
                <a:lnTo>
                  <a:pt x="624185" y="46817"/>
                </a:lnTo>
                <a:lnTo>
                  <a:pt x="685452" y="46817"/>
                </a:lnTo>
                <a:lnTo>
                  <a:pt x="685452" y="37280"/>
                </a:lnTo>
                <a:close/>
              </a:path>
              <a:path w="1192529" h="261620">
                <a:moveTo>
                  <a:pt x="744696" y="0"/>
                </a:moveTo>
                <a:lnTo>
                  <a:pt x="720709" y="0"/>
                </a:lnTo>
                <a:lnTo>
                  <a:pt x="720709" y="261251"/>
                </a:lnTo>
                <a:lnTo>
                  <a:pt x="744696" y="261251"/>
                </a:lnTo>
                <a:lnTo>
                  <a:pt x="744696" y="0"/>
                </a:lnTo>
                <a:close/>
              </a:path>
              <a:path w="1192529" h="261620">
                <a:moveTo>
                  <a:pt x="887148" y="32367"/>
                </a:moveTo>
                <a:lnTo>
                  <a:pt x="862294" y="32367"/>
                </a:lnTo>
                <a:lnTo>
                  <a:pt x="785422" y="238710"/>
                </a:lnTo>
                <a:lnTo>
                  <a:pt x="810275" y="238710"/>
                </a:lnTo>
                <a:lnTo>
                  <a:pt x="887148" y="32367"/>
                </a:lnTo>
                <a:close/>
              </a:path>
              <a:path w="1192529" h="261620">
                <a:moveTo>
                  <a:pt x="904797" y="206920"/>
                </a:moveTo>
                <a:lnTo>
                  <a:pt x="904797" y="231774"/>
                </a:lnTo>
                <a:lnTo>
                  <a:pt x="909228" y="233893"/>
                </a:lnTo>
                <a:lnTo>
                  <a:pt x="953734" y="241600"/>
                </a:lnTo>
                <a:lnTo>
                  <a:pt x="961440" y="241600"/>
                </a:lnTo>
                <a:lnTo>
                  <a:pt x="1000455" y="234664"/>
                </a:lnTo>
                <a:lnTo>
                  <a:pt x="1022824" y="219058"/>
                </a:lnTo>
                <a:lnTo>
                  <a:pt x="962596" y="219058"/>
                </a:lnTo>
                <a:lnTo>
                  <a:pt x="954414" y="218823"/>
                </a:lnTo>
                <a:lnTo>
                  <a:pt x="916429" y="211328"/>
                </a:lnTo>
                <a:lnTo>
                  <a:pt x="910306" y="209178"/>
                </a:lnTo>
                <a:lnTo>
                  <a:pt x="904797" y="206920"/>
                </a:lnTo>
                <a:close/>
              </a:path>
              <a:path w="1192529" h="261620">
                <a:moveTo>
                  <a:pt x="973289" y="29477"/>
                </a:moveTo>
                <a:lnTo>
                  <a:pt x="931927" y="39357"/>
                </a:lnTo>
                <a:lnTo>
                  <a:pt x="907922" y="74145"/>
                </a:lnTo>
                <a:lnTo>
                  <a:pt x="907398" y="82074"/>
                </a:lnTo>
                <a:lnTo>
                  <a:pt x="907398" y="90166"/>
                </a:lnTo>
                <a:lnTo>
                  <a:pt x="925123" y="124749"/>
                </a:lnTo>
                <a:lnTo>
                  <a:pt x="960573" y="143341"/>
                </a:lnTo>
                <a:lnTo>
                  <a:pt x="969442" y="146629"/>
                </a:lnTo>
                <a:lnTo>
                  <a:pt x="977263" y="149844"/>
                </a:lnTo>
                <a:lnTo>
                  <a:pt x="1007680" y="173397"/>
                </a:lnTo>
                <a:lnTo>
                  <a:pt x="1009125" y="179080"/>
                </a:lnTo>
                <a:lnTo>
                  <a:pt x="1009125" y="192567"/>
                </a:lnTo>
                <a:lnTo>
                  <a:pt x="976685" y="218047"/>
                </a:lnTo>
                <a:lnTo>
                  <a:pt x="962596" y="219058"/>
                </a:lnTo>
                <a:lnTo>
                  <a:pt x="1022824" y="219058"/>
                </a:lnTo>
                <a:lnTo>
                  <a:pt x="1035134" y="183512"/>
                </a:lnTo>
                <a:lnTo>
                  <a:pt x="1034719" y="175763"/>
                </a:lnTo>
                <a:lnTo>
                  <a:pt x="1015374" y="142384"/>
                </a:lnTo>
                <a:lnTo>
                  <a:pt x="970833" y="120854"/>
                </a:lnTo>
                <a:lnTo>
                  <a:pt x="963752" y="117837"/>
                </a:lnTo>
                <a:lnTo>
                  <a:pt x="933697" y="89299"/>
                </a:lnTo>
                <a:lnTo>
                  <a:pt x="933697" y="76391"/>
                </a:lnTo>
                <a:lnTo>
                  <a:pt x="935142" y="71189"/>
                </a:lnTo>
                <a:lnTo>
                  <a:pt x="938032" y="66757"/>
                </a:lnTo>
                <a:lnTo>
                  <a:pt x="940922" y="62134"/>
                </a:lnTo>
                <a:lnTo>
                  <a:pt x="945257" y="58569"/>
                </a:lnTo>
                <a:lnTo>
                  <a:pt x="956816" y="53560"/>
                </a:lnTo>
                <a:lnTo>
                  <a:pt x="964041" y="52308"/>
                </a:lnTo>
                <a:lnTo>
                  <a:pt x="1026123" y="52308"/>
                </a:lnTo>
                <a:lnTo>
                  <a:pt x="1030221" y="41037"/>
                </a:lnTo>
                <a:lnTo>
                  <a:pt x="989617" y="30272"/>
                </a:lnTo>
                <a:lnTo>
                  <a:pt x="981634" y="29676"/>
                </a:lnTo>
                <a:lnTo>
                  <a:pt x="973289" y="29477"/>
                </a:lnTo>
                <a:close/>
              </a:path>
              <a:path w="1192529" h="261620">
                <a:moveTo>
                  <a:pt x="1026123" y="52308"/>
                </a:moveTo>
                <a:lnTo>
                  <a:pt x="972711" y="52308"/>
                </a:lnTo>
                <a:lnTo>
                  <a:pt x="979430" y="52506"/>
                </a:lnTo>
                <a:lnTo>
                  <a:pt x="986005" y="53102"/>
                </a:lnTo>
                <a:lnTo>
                  <a:pt x="1022129" y="63290"/>
                </a:lnTo>
                <a:lnTo>
                  <a:pt x="1026123" y="52308"/>
                </a:lnTo>
                <a:close/>
              </a:path>
              <a:path w="1192529" h="261620">
                <a:moveTo>
                  <a:pt x="1192009" y="32367"/>
                </a:moveTo>
                <a:lnTo>
                  <a:pt x="1076700" y="32367"/>
                </a:lnTo>
                <a:lnTo>
                  <a:pt x="1076700" y="238710"/>
                </a:lnTo>
                <a:lnTo>
                  <a:pt x="1102709" y="238710"/>
                </a:lnTo>
                <a:lnTo>
                  <a:pt x="1102709" y="151144"/>
                </a:lnTo>
                <a:lnTo>
                  <a:pt x="1186518" y="151144"/>
                </a:lnTo>
                <a:lnTo>
                  <a:pt x="1186518" y="128314"/>
                </a:lnTo>
                <a:lnTo>
                  <a:pt x="1102709" y="128314"/>
                </a:lnTo>
                <a:lnTo>
                  <a:pt x="1102709" y="55198"/>
                </a:lnTo>
                <a:lnTo>
                  <a:pt x="1192009" y="55198"/>
                </a:lnTo>
                <a:lnTo>
                  <a:pt x="1192009" y="32367"/>
                </a:lnTo>
                <a:close/>
              </a:path>
            </a:pathLst>
          </a:custGeom>
          <a:solidFill>
            <a:srgbClr val="62707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0707285" y="4957990"/>
            <a:ext cx="1033780" cy="252729"/>
          </a:xfrm>
          <a:custGeom>
            <a:avLst/>
            <a:gdLst/>
            <a:ahLst/>
            <a:cxnLst/>
            <a:rect l="l" t="t" r="r" b="b"/>
            <a:pathLst>
              <a:path w="1033779" h="252729">
                <a:moveTo>
                  <a:pt x="108951" y="11848"/>
                </a:moveTo>
                <a:lnTo>
                  <a:pt x="104616" y="11848"/>
                </a:lnTo>
                <a:lnTo>
                  <a:pt x="104616" y="31789"/>
                </a:lnTo>
                <a:lnTo>
                  <a:pt x="96221" y="63886"/>
                </a:lnTo>
                <a:lnTo>
                  <a:pt x="74307" y="91756"/>
                </a:lnTo>
                <a:lnTo>
                  <a:pt x="43778" y="112906"/>
                </a:lnTo>
                <a:lnTo>
                  <a:pt x="9536" y="124846"/>
                </a:lnTo>
                <a:lnTo>
                  <a:pt x="20229" y="144786"/>
                </a:lnTo>
                <a:lnTo>
                  <a:pt x="58733" y="130138"/>
                </a:lnTo>
                <a:lnTo>
                  <a:pt x="92442" y="105194"/>
                </a:lnTo>
                <a:lnTo>
                  <a:pt x="116343" y="71797"/>
                </a:lnTo>
                <a:lnTo>
                  <a:pt x="117193" y="68051"/>
                </a:lnTo>
                <a:lnTo>
                  <a:pt x="108951" y="31789"/>
                </a:lnTo>
                <a:lnTo>
                  <a:pt x="108951" y="11848"/>
                </a:lnTo>
                <a:close/>
              </a:path>
              <a:path w="1033779" h="252729">
                <a:moveTo>
                  <a:pt x="129758" y="11848"/>
                </a:moveTo>
                <a:lnTo>
                  <a:pt x="125424" y="11848"/>
                </a:lnTo>
                <a:lnTo>
                  <a:pt x="125424" y="31789"/>
                </a:lnTo>
                <a:lnTo>
                  <a:pt x="117193" y="68051"/>
                </a:lnTo>
                <a:lnTo>
                  <a:pt x="118072" y="71919"/>
                </a:lnTo>
                <a:lnTo>
                  <a:pt x="142041" y="105302"/>
                </a:lnTo>
                <a:lnTo>
                  <a:pt x="175763" y="130178"/>
                </a:lnTo>
                <a:lnTo>
                  <a:pt x="214145" y="144786"/>
                </a:lnTo>
                <a:lnTo>
                  <a:pt x="224838" y="124846"/>
                </a:lnTo>
                <a:lnTo>
                  <a:pt x="190718" y="112947"/>
                </a:lnTo>
                <a:lnTo>
                  <a:pt x="160175" y="91864"/>
                </a:lnTo>
                <a:lnTo>
                  <a:pt x="138194" y="64007"/>
                </a:lnTo>
                <a:lnTo>
                  <a:pt x="129758" y="31789"/>
                </a:lnTo>
                <a:lnTo>
                  <a:pt x="129758" y="11848"/>
                </a:lnTo>
                <a:close/>
              </a:path>
              <a:path w="1033779" h="252729">
                <a:moveTo>
                  <a:pt x="125424" y="11848"/>
                </a:moveTo>
                <a:lnTo>
                  <a:pt x="108951" y="11848"/>
                </a:lnTo>
                <a:lnTo>
                  <a:pt x="108951" y="31789"/>
                </a:lnTo>
                <a:lnTo>
                  <a:pt x="117193" y="68051"/>
                </a:lnTo>
                <a:lnTo>
                  <a:pt x="125424" y="31789"/>
                </a:lnTo>
                <a:lnTo>
                  <a:pt x="125424" y="11848"/>
                </a:lnTo>
                <a:close/>
              </a:path>
              <a:path w="1033779" h="252729">
                <a:moveTo>
                  <a:pt x="236687" y="200273"/>
                </a:moveTo>
                <a:lnTo>
                  <a:pt x="0" y="200273"/>
                </a:lnTo>
                <a:lnTo>
                  <a:pt x="0" y="219925"/>
                </a:lnTo>
                <a:lnTo>
                  <a:pt x="236687" y="219925"/>
                </a:lnTo>
                <a:lnTo>
                  <a:pt x="236687" y="200273"/>
                </a:lnTo>
                <a:close/>
              </a:path>
              <a:path w="1033779" h="252729">
                <a:moveTo>
                  <a:pt x="371336" y="202874"/>
                </a:moveTo>
                <a:lnTo>
                  <a:pt x="265853" y="202874"/>
                </a:lnTo>
                <a:lnTo>
                  <a:pt x="265853" y="222815"/>
                </a:lnTo>
                <a:lnTo>
                  <a:pt x="502540" y="222815"/>
                </a:lnTo>
                <a:lnTo>
                  <a:pt x="502540" y="211833"/>
                </a:lnTo>
                <a:lnTo>
                  <a:pt x="371336" y="211833"/>
                </a:lnTo>
                <a:lnTo>
                  <a:pt x="371336" y="202874"/>
                </a:lnTo>
                <a:close/>
              </a:path>
              <a:path w="1033779" h="252729">
                <a:moveTo>
                  <a:pt x="395323" y="135249"/>
                </a:moveTo>
                <a:lnTo>
                  <a:pt x="371336" y="135249"/>
                </a:lnTo>
                <a:lnTo>
                  <a:pt x="371336" y="211833"/>
                </a:lnTo>
                <a:lnTo>
                  <a:pt x="395323" y="211833"/>
                </a:lnTo>
                <a:lnTo>
                  <a:pt x="395323" y="135249"/>
                </a:lnTo>
                <a:close/>
              </a:path>
              <a:path w="1033779" h="252729">
                <a:moveTo>
                  <a:pt x="502540" y="202874"/>
                </a:moveTo>
                <a:lnTo>
                  <a:pt x="395323" y="202874"/>
                </a:lnTo>
                <a:lnTo>
                  <a:pt x="395323" y="211833"/>
                </a:lnTo>
                <a:lnTo>
                  <a:pt x="502540" y="211833"/>
                </a:lnTo>
                <a:lnTo>
                  <a:pt x="502540" y="202874"/>
                </a:lnTo>
                <a:close/>
              </a:path>
              <a:path w="1033779" h="252729">
                <a:moveTo>
                  <a:pt x="327120" y="123979"/>
                </a:moveTo>
                <a:lnTo>
                  <a:pt x="286949" y="123979"/>
                </a:lnTo>
                <a:lnTo>
                  <a:pt x="286949" y="143341"/>
                </a:lnTo>
                <a:lnTo>
                  <a:pt x="371336" y="143341"/>
                </a:lnTo>
                <a:lnTo>
                  <a:pt x="371336" y="135249"/>
                </a:lnTo>
                <a:lnTo>
                  <a:pt x="479999" y="135249"/>
                </a:lnTo>
                <a:lnTo>
                  <a:pt x="479999" y="127447"/>
                </a:lnTo>
                <a:lnTo>
                  <a:pt x="327120" y="127447"/>
                </a:lnTo>
                <a:lnTo>
                  <a:pt x="327120" y="123979"/>
                </a:lnTo>
                <a:close/>
              </a:path>
              <a:path w="1033779" h="252729">
                <a:moveTo>
                  <a:pt x="479999" y="135249"/>
                </a:moveTo>
                <a:lnTo>
                  <a:pt x="395323" y="135249"/>
                </a:lnTo>
                <a:lnTo>
                  <a:pt x="395323" y="143341"/>
                </a:lnTo>
                <a:lnTo>
                  <a:pt x="479999" y="143341"/>
                </a:lnTo>
                <a:lnTo>
                  <a:pt x="479999" y="135249"/>
                </a:lnTo>
                <a:close/>
              </a:path>
              <a:path w="1033779" h="252729">
                <a:moveTo>
                  <a:pt x="351106" y="34679"/>
                </a:moveTo>
                <a:lnTo>
                  <a:pt x="327120" y="34679"/>
                </a:lnTo>
                <a:lnTo>
                  <a:pt x="327120" y="127447"/>
                </a:lnTo>
                <a:lnTo>
                  <a:pt x="351106" y="127447"/>
                </a:lnTo>
                <a:lnTo>
                  <a:pt x="351106" y="34679"/>
                </a:lnTo>
                <a:close/>
              </a:path>
              <a:path w="1033779" h="252729">
                <a:moveTo>
                  <a:pt x="416131" y="123979"/>
                </a:moveTo>
                <a:lnTo>
                  <a:pt x="351106" y="123979"/>
                </a:lnTo>
                <a:lnTo>
                  <a:pt x="351106" y="127447"/>
                </a:lnTo>
                <a:lnTo>
                  <a:pt x="416131" y="127447"/>
                </a:lnTo>
                <a:lnTo>
                  <a:pt x="416131" y="123979"/>
                </a:lnTo>
                <a:close/>
              </a:path>
              <a:path w="1033779" h="252729">
                <a:moveTo>
                  <a:pt x="439828" y="34679"/>
                </a:moveTo>
                <a:lnTo>
                  <a:pt x="416131" y="34679"/>
                </a:lnTo>
                <a:lnTo>
                  <a:pt x="416131" y="127447"/>
                </a:lnTo>
                <a:lnTo>
                  <a:pt x="439828" y="127447"/>
                </a:lnTo>
                <a:lnTo>
                  <a:pt x="439828" y="34679"/>
                </a:lnTo>
                <a:close/>
              </a:path>
              <a:path w="1033779" h="252729">
                <a:moveTo>
                  <a:pt x="479999" y="123979"/>
                </a:moveTo>
                <a:lnTo>
                  <a:pt x="439828" y="123979"/>
                </a:lnTo>
                <a:lnTo>
                  <a:pt x="439828" y="127447"/>
                </a:lnTo>
                <a:lnTo>
                  <a:pt x="479999" y="127447"/>
                </a:lnTo>
                <a:lnTo>
                  <a:pt x="479999" y="123979"/>
                </a:lnTo>
                <a:close/>
              </a:path>
              <a:path w="1033779" h="252729">
                <a:moveTo>
                  <a:pt x="480288" y="18784"/>
                </a:moveTo>
                <a:lnTo>
                  <a:pt x="286371" y="18784"/>
                </a:lnTo>
                <a:lnTo>
                  <a:pt x="286371" y="38436"/>
                </a:lnTo>
                <a:lnTo>
                  <a:pt x="327120" y="38436"/>
                </a:lnTo>
                <a:lnTo>
                  <a:pt x="327120" y="34679"/>
                </a:lnTo>
                <a:lnTo>
                  <a:pt x="480288" y="34679"/>
                </a:lnTo>
                <a:lnTo>
                  <a:pt x="480288" y="18784"/>
                </a:lnTo>
                <a:close/>
              </a:path>
              <a:path w="1033779" h="252729">
                <a:moveTo>
                  <a:pt x="416131" y="34679"/>
                </a:moveTo>
                <a:lnTo>
                  <a:pt x="351106" y="34679"/>
                </a:lnTo>
                <a:lnTo>
                  <a:pt x="351106" y="38436"/>
                </a:lnTo>
                <a:lnTo>
                  <a:pt x="416131" y="38436"/>
                </a:lnTo>
                <a:lnTo>
                  <a:pt x="416131" y="34679"/>
                </a:lnTo>
                <a:close/>
              </a:path>
              <a:path w="1033779" h="252729">
                <a:moveTo>
                  <a:pt x="480288" y="34679"/>
                </a:moveTo>
                <a:lnTo>
                  <a:pt x="439828" y="34679"/>
                </a:lnTo>
                <a:lnTo>
                  <a:pt x="439828" y="38436"/>
                </a:lnTo>
                <a:lnTo>
                  <a:pt x="480288" y="38436"/>
                </a:lnTo>
                <a:lnTo>
                  <a:pt x="480288" y="34679"/>
                </a:lnTo>
                <a:close/>
              </a:path>
              <a:path w="1033779" h="252729">
                <a:moveTo>
                  <a:pt x="768394" y="202007"/>
                </a:moveTo>
                <a:lnTo>
                  <a:pt x="531706" y="202007"/>
                </a:lnTo>
                <a:lnTo>
                  <a:pt x="531706" y="221948"/>
                </a:lnTo>
                <a:lnTo>
                  <a:pt x="768394" y="221948"/>
                </a:lnTo>
                <a:lnTo>
                  <a:pt x="768394" y="202007"/>
                </a:lnTo>
                <a:close/>
              </a:path>
              <a:path w="1033779" h="252729">
                <a:moveTo>
                  <a:pt x="640946" y="49418"/>
                </a:moveTo>
                <a:lnTo>
                  <a:pt x="637768" y="49418"/>
                </a:lnTo>
                <a:lnTo>
                  <a:pt x="637768" y="55198"/>
                </a:lnTo>
                <a:lnTo>
                  <a:pt x="630394" y="84833"/>
                </a:lnTo>
                <a:lnTo>
                  <a:pt x="610421" y="109565"/>
                </a:lnTo>
                <a:lnTo>
                  <a:pt x="581075" y="128065"/>
                </a:lnTo>
                <a:lnTo>
                  <a:pt x="545578" y="139006"/>
                </a:lnTo>
                <a:lnTo>
                  <a:pt x="555115" y="158658"/>
                </a:lnTo>
                <a:lnTo>
                  <a:pt x="594978" y="145500"/>
                </a:lnTo>
                <a:lnTo>
                  <a:pt x="628014" y="123401"/>
                </a:lnTo>
                <a:lnTo>
                  <a:pt x="649881" y="93949"/>
                </a:lnTo>
                <a:lnTo>
                  <a:pt x="649228" y="93065"/>
                </a:lnTo>
                <a:lnTo>
                  <a:pt x="640946" y="55198"/>
                </a:lnTo>
                <a:lnTo>
                  <a:pt x="640946" y="49418"/>
                </a:lnTo>
                <a:close/>
              </a:path>
              <a:path w="1033779" h="252729">
                <a:moveTo>
                  <a:pt x="661754" y="49418"/>
                </a:moveTo>
                <a:lnTo>
                  <a:pt x="658864" y="49418"/>
                </a:lnTo>
                <a:lnTo>
                  <a:pt x="658864" y="55198"/>
                </a:lnTo>
                <a:lnTo>
                  <a:pt x="650538" y="93065"/>
                </a:lnTo>
                <a:lnTo>
                  <a:pt x="649881" y="93949"/>
                </a:lnTo>
                <a:lnTo>
                  <a:pt x="671652" y="123401"/>
                </a:lnTo>
                <a:lnTo>
                  <a:pt x="704589" y="145500"/>
                </a:lnTo>
                <a:lnTo>
                  <a:pt x="744407" y="158658"/>
                </a:lnTo>
                <a:lnTo>
                  <a:pt x="753944" y="139006"/>
                </a:lnTo>
                <a:lnTo>
                  <a:pt x="718447" y="128065"/>
                </a:lnTo>
                <a:lnTo>
                  <a:pt x="689100" y="109565"/>
                </a:lnTo>
                <a:lnTo>
                  <a:pt x="669128" y="84833"/>
                </a:lnTo>
                <a:lnTo>
                  <a:pt x="661754" y="55198"/>
                </a:lnTo>
                <a:lnTo>
                  <a:pt x="661754" y="49418"/>
                </a:lnTo>
                <a:close/>
              </a:path>
              <a:path w="1033779" h="252729">
                <a:moveTo>
                  <a:pt x="658864" y="49418"/>
                </a:moveTo>
                <a:lnTo>
                  <a:pt x="640946" y="49418"/>
                </a:lnTo>
                <a:lnTo>
                  <a:pt x="640946" y="55198"/>
                </a:lnTo>
                <a:lnTo>
                  <a:pt x="649228" y="93065"/>
                </a:lnTo>
                <a:lnTo>
                  <a:pt x="649881" y="93949"/>
                </a:lnTo>
                <a:lnTo>
                  <a:pt x="650538" y="93065"/>
                </a:lnTo>
                <a:lnTo>
                  <a:pt x="658864" y="55198"/>
                </a:lnTo>
                <a:lnTo>
                  <a:pt x="658864" y="49418"/>
                </a:lnTo>
                <a:close/>
              </a:path>
              <a:path w="1033779" h="252729">
                <a:moveTo>
                  <a:pt x="637768" y="35546"/>
                </a:moveTo>
                <a:lnTo>
                  <a:pt x="553381" y="35546"/>
                </a:lnTo>
                <a:lnTo>
                  <a:pt x="553381" y="55198"/>
                </a:lnTo>
                <a:lnTo>
                  <a:pt x="637768" y="55198"/>
                </a:lnTo>
                <a:lnTo>
                  <a:pt x="637768" y="49418"/>
                </a:lnTo>
                <a:lnTo>
                  <a:pt x="745852" y="49418"/>
                </a:lnTo>
                <a:lnTo>
                  <a:pt x="745852" y="42771"/>
                </a:lnTo>
                <a:lnTo>
                  <a:pt x="637768" y="42771"/>
                </a:lnTo>
                <a:lnTo>
                  <a:pt x="637768" y="35546"/>
                </a:lnTo>
                <a:close/>
              </a:path>
              <a:path w="1033779" h="252729">
                <a:moveTo>
                  <a:pt x="745852" y="49418"/>
                </a:moveTo>
                <a:lnTo>
                  <a:pt x="661754" y="49418"/>
                </a:lnTo>
                <a:lnTo>
                  <a:pt x="661754" y="55198"/>
                </a:lnTo>
                <a:lnTo>
                  <a:pt x="745852" y="55198"/>
                </a:lnTo>
                <a:lnTo>
                  <a:pt x="745852" y="49418"/>
                </a:lnTo>
                <a:close/>
              </a:path>
              <a:path w="1033779" h="252729">
                <a:moveTo>
                  <a:pt x="661754" y="0"/>
                </a:moveTo>
                <a:lnTo>
                  <a:pt x="637768" y="0"/>
                </a:lnTo>
                <a:lnTo>
                  <a:pt x="637768" y="42771"/>
                </a:lnTo>
                <a:lnTo>
                  <a:pt x="661754" y="42771"/>
                </a:lnTo>
                <a:lnTo>
                  <a:pt x="661754" y="0"/>
                </a:lnTo>
                <a:close/>
              </a:path>
              <a:path w="1033779" h="252729">
                <a:moveTo>
                  <a:pt x="745852" y="35546"/>
                </a:moveTo>
                <a:lnTo>
                  <a:pt x="661754" y="35546"/>
                </a:lnTo>
                <a:lnTo>
                  <a:pt x="661754" y="42771"/>
                </a:lnTo>
                <a:lnTo>
                  <a:pt x="745852" y="42771"/>
                </a:lnTo>
                <a:lnTo>
                  <a:pt x="745852" y="35546"/>
                </a:lnTo>
                <a:close/>
              </a:path>
              <a:path w="1033779" h="252729">
                <a:moveTo>
                  <a:pt x="903332" y="148832"/>
                </a:moveTo>
                <a:lnTo>
                  <a:pt x="825881" y="148832"/>
                </a:lnTo>
                <a:lnTo>
                  <a:pt x="825881" y="167328"/>
                </a:lnTo>
                <a:lnTo>
                  <a:pt x="979627" y="167328"/>
                </a:lnTo>
                <a:lnTo>
                  <a:pt x="979627" y="190159"/>
                </a:lnTo>
                <a:lnTo>
                  <a:pt x="826459" y="190159"/>
                </a:lnTo>
                <a:lnTo>
                  <a:pt x="826459" y="252293"/>
                </a:lnTo>
                <a:lnTo>
                  <a:pt x="1011127" y="252293"/>
                </a:lnTo>
                <a:lnTo>
                  <a:pt x="1011127" y="239288"/>
                </a:lnTo>
                <a:lnTo>
                  <a:pt x="850157" y="239288"/>
                </a:lnTo>
                <a:lnTo>
                  <a:pt x="850157" y="207498"/>
                </a:lnTo>
                <a:lnTo>
                  <a:pt x="1003324" y="207498"/>
                </a:lnTo>
                <a:lnTo>
                  <a:pt x="1003324" y="157502"/>
                </a:lnTo>
                <a:lnTo>
                  <a:pt x="903332" y="157502"/>
                </a:lnTo>
                <a:lnTo>
                  <a:pt x="903332" y="148832"/>
                </a:lnTo>
                <a:close/>
              </a:path>
              <a:path w="1033779" h="252729">
                <a:moveTo>
                  <a:pt x="1011127" y="233508"/>
                </a:moveTo>
                <a:lnTo>
                  <a:pt x="850157" y="233508"/>
                </a:lnTo>
                <a:lnTo>
                  <a:pt x="850157" y="239288"/>
                </a:lnTo>
                <a:lnTo>
                  <a:pt x="1011127" y="239288"/>
                </a:lnTo>
                <a:lnTo>
                  <a:pt x="1011127" y="233508"/>
                </a:lnTo>
                <a:close/>
              </a:path>
              <a:path w="1033779" h="252729">
                <a:moveTo>
                  <a:pt x="927029" y="117332"/>
                </a:moveTo>
                <a:lnTo>
                  <a:pt x="903332" y="117332"/>
                </a:lnTo>
                <a:lnTo>
                  <a:pt x="903332" y="157502"/>
                </a:lnTo>
                <a:lnTo>
                  <a:pt x="927029" y="157502"/>
                </a:lnTo>
                <a:lnTo>
                  <a:pt x="927029" y="117332"/>
                </a:lnTo>
                <a:close/>
              </a:path>
              <a:path w="1033779" h="252729">
                <a:moveTo>
                  <a:pt x="1003324" y="148832"/>
                </a:moveTo>
                <a:lnTo>
                  <a:pt x="927029" y="148832"/>
                </a:lnTo>
                <a:lnTo>
                  <a:pt x="927029" y="157502"/>
                </a:lnTo>
                <a:lnTo>
                  <a:pt x="1003324" y="157502"/>
                </a:lnTo>
                <a:lnTo>
                  <a:pt x="1003324" y="148832"/>
                </a:lnTo>
                <a:close/>
              </a:path>
              <a:path w="1033779" h="252729">
                <a:moveTo>
                  <a:pt x="1033380" y="104038"/>
                </a:moveTo>
                <a:lnTo>
                  <a:pt x="797270" y="104038"/>
                </a:lnTo>
                <a:lnTo>
                  <a:pt x="797270" y="123401"/>
                </a:lnTo>
                <a:lnTo>
                  <a:pt x="903332" y="123401"/>
                </a:lnTo>
                <a:lnTo>
                  <a:pt x="903332" y="117332"/>
                </a:lnTo>
                <a:lnTo>
                  <a:pt x="1033380" y="117332"/>
                </a:lnTo>
                <a:lnTo>
                  <a:pt x="1033380" y="104038"/>
                </a:lnTo>
                <a:close/>
              </a:path>
              <a:path w="1033779" h="252729">
                <a:moveTo>
                  <a:pt x="1033380" y="117332"/>
                </a:moveTo>
                <a:lnTo>
                  <a:pt x="927029" y="117332"/>
                </a:lnTo>
                <a:lnTo>
                  <a:pt x="927029" y="123401"/>
                </a:lnTo>
                <a:lnTo>
                  <a:pt x="1033380" y="123401"/>
                </a:lnTo>
                <a:lnTo>
                  <a:pt x="1033380" y="117332"/>
                </a:lnTo>
                <a:close/>
              </a:path>
              <a:path w="1033779" h="252729">
                <a:moveTo>
                  <a:pt x="1002746" y="2600"/>
                </a:moveTo>
                <a:lnTo>
                  <a:pt x="827904" y="2600"/>
                </a:lnTo>
                <a:lnTo>
                  <a:pt x="827904" y="82074"/>
                </a:lnTo>
                <a:lnTo>
                  <a:pt x="1002746" y="82074"/>
                </a:lnTo>
                <a:lnTo>
                  <a:pt x="1002746" y="63001"/>
                </a:lnTo>
                <a:lnTo>
                  <a:pt x="851602" y="63001"/>
                </a:lnTo>
                <a:lnTo>
                  <a:pt x="851602" y="21674"/>
                </a:lnTo>
                <a:lnTo>
                  <a:pt x="1002746" y="21674"/>
                </a:lnTo>
                <a:lnTo>
                  <a:pt x="1002746" y="2600"/>
                </a:lnTo>
                <a:close/>
              </a:path>
              <a:path w="1033779" h="252729">
                <a:moveTo>
                  <a:pt x="1002746" y="21674"/>
                </a:moveTo>
                <a:lnTo>
                  <a:pt x="979338" y="21674"/>
                </a:lnTo>
                <a:lnTo>
                  <a:pt x="979338" y="63001"/>
                </a:lnTo>
                <a:lnTo>
                  <a:pt x="1002746" y="63001"/>
                </a:lnTo>
                <a:lnTo>
                  <a:pt x="1002746" y="21674"/>
                </a:lnTo>
                <a:close/>
              </a:path>
            </a:pathLst>
          </a:custGeom>
          <a:solidFill>
            <a:srgbClr val="62707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0803373" y="3895282"/>
            <a:ext cx="762000" cy="260985"/>
          </a:xfrm>
          <a:custGeom>
            <a:avLst/>
            <a:gdLst/>
            <a:ahLst/>
            <a:cxnLst/>
            <a:rect l="l" t="t" r="r" b="b"/>
            <a:pathLst>
              <a:path w="762000" h="260985">
                <a:moveTo>
                  <a:pt x="67335" y="9536"/>
                </a:moveTo>
                <a:lnTo>
                  <a:pt x="40477" y="13776"/>
                </a:lnTo>
                <a:lnTo>
                  <a:pt x="19145" y="25684"/>
                </a:lnTo>
                <a:lnTo>
                  <a:pt x="5075" y="44040"/>
                </a:lnTo>
                <a:lnTo>
                  <a:pt x="0" y="67624"/>
                </a:lnTo>
                <a:lnTo>
                  <a:pt x="5075" y="91042"/>
                </a:lnTo>
                <a:lnTo>
                  <a:pt x="19145" y="109312"/>
                </a:lnTo>
                <a:lnTo>
                  <a:pt x="40477" y="121188"/>
                </a:lnTo>
                <a:lnTo>
                  <a:pt x="67335" y="125424"/>
                </a:lnTo>
                <a:lnTo>
                  <a:pt x="94361" y="121188"/>
                </a:lnTo>
                <a:lnTo>
                  <a:pt x="115778" y="109312"/>
                </a:lnTo>
                <a:lnTo>
                  <a:pt x="118511" y="105772"/>
                </a:lnTo>
                <a:lnTo>
                  <a:pt x="67335" y="105772"/>
                </a:lnTo>
                <a:lnTo>
                  <a:pt x="49820" y="102981"/>
                </a:lnTo>
                <a:lnTo>
                  <a:pt x="35799" y="95151"/>
                </a:lnTo>
                <a:lnTo>
                  <a:pt x="26492" y="83095"/>
                </a:lnTo>
                <a:lnTo>
                  <a:pt x="23119" y="67624"/>
                </a:lnTo>
                <a:lnTo>
                  <a:pt x="26492" y="52109"/>
                </a:lnTo>
                <a:lnTo>
                  <a:pt x="35799" y="39953"/>
                </a:lnTo>
                <a:lnTo>
                  <a:pt x="49820" y="32024"/>
                </a:lnTo>
                <a:lnTo>
                  <a:pt x="67335" y="29188"/>
                </a:lnTo>
                <a:lnTo>
                  <a:pt x="118470" y="29188"/>
                </a:lnTo>
                <a:lnTo>
                  <a:pt x="115778" y="25684"/>
                </a:lnTo>
                <a:lnTo>
                  <a:pt x="94361" y="13776"/>
                </a:lnTo>
                <a:lnTo>
                  <a:pt x="67335" y="9536"/>
                </a:lnTo>
                <a:close/>
              </a:path>
              <a:path w="762000" h="260985">
                <a:moveTo>
                  <a:pt x="118470" y="29188"/>
                </a:moveTo>
                <a:lnTo>
                  <a:pt x="67335" y="29188"/>
                </a:lnTo>
                <a:lnTo>
                  <a:pt x="84973" y="32024"/>
                </a:lnTo>
                <a:lnTo>
                  <a:pt x="98980" y="39953"/>
                </a:lnTo>
                <a:lnTo>
                  <a:pt x="108219" y="52109"/>
                </a:lnTo>
                <a:lnTo>
                  <a:pt x="111552" y="67624"/>
                </a:lnTo>
                <a:lnTo>
                  <a:pt x="108219" y="83095"/>
                </a:lnTo>
                <a:lnTo>
                  <a:pt x="98980" y="95151"/>
                </a:lnTo>
                <a:lnTo>
                  <a:pt x="84973" y="102981"/>
                </a:lnTo>
                <a:lnTo>
                  <a:pt x="67335" y="105772"/>
                </a:lnTo>
                <a:lnTo>
                  <a:pt x="118511" y="105772"/>
                </a:lnTo>
                <a:lnTo>
                  <a:pt x="129880" y="91042"/>
                </a:lnTo>
                <a:lnTo>
                  <a:pt x="134960" y="67624"/>
                </a:lnTo>
                <a:lnTo>
                  <a:pt x="129880" y="44040"/>
                </a:lnTo>
                <a:lnTo>
                  <a:pt x="118470" y="29188"/>
                </a:lnTo>
                <a:close/>
              </a:path>
              <a:path w="762000" h="260985">
                <a:moveTo>
                  <a:pt x="208365" y="0"/>
                </a:moveTo>
                <a:lnTo>
                  <a:pt x="184090" y="0"/>
                </a:lnTo>
                <a:lnTo>
                  <a:pt x="184090" y="133804"/>
                </a:lnTo>
                <a:lnTo>
                  <a:pt x="208365" y="133804"/>
                </a:lnTo>
                <a:lnTo>
                  <a:pt x="208365" y="0"/>
                </a:lnTo>
                <a:close/>
              </a:path>
              <a:path w="762000" h="260985">
                <a:moveTo>
                  <a:pt x="208365" y="146520"/>
                </a:moveTo>
                <a:lnTo>
                  <a:pt x="39303" y="146520"/>
                </a:lnTo>
                <a:lnTo>
                  <a:pt x="39303" y="165883"/>
                </a:lnTo>
                <a:lnTo>
                  <a:pt x="184668" y="165883"/>
                </a:lnTo>
                <a:lnTo>
                  <a:pt x="184668" y="192182"/>
                </a:lnTo>
                <a:lnTo>
                  <a:pt x="39881" y="192182"/>
                </a:lnTo>
                <a:lnTo>
                  <a:pt x="39881" y="257784"/>
                </a:lnTo>
                <a:lnTo>
                  <a:pt x="217035" y="257784"/>
                </a:lnTo>
                <a:lnTo>
                  <a:pt x="217035" y="249403"/>
                </a:lnTo>
                <a:lnTo>
                  <a:pt x="63290" y="249403"/>
                </a:lnTo>
                <a:lnTo>
                  <a:pt x="63290" y="210099"/>
                </a:lnTo>
                <a:lnTo>
                  <a:pt x="208365" y="210099"/>
                </a:lnTo>
                <a:lnTo>
                  <a:pt x="208365" y="146520"/>
                </a:lnTo>
                <a:close/>
              </a:path>
              <a:path w="762000" h="260985">
                <a:moveTo>
                  <a:pt x="217035" y="238710"/>
                </a:moveTo>
                <a:lnTo>
                  <a:pt x="63290" y="238710"/>
                </a:lnTo>
                <a:lnTo>
                  <a:pt x="63290" y="249403"/>
                </a:lnTo>
                <a:lnTo>
                  <a:pt x="217035" y="249403"/>
                </a:lnTo>
                <a:lnTo>
                  <a:pt x="217035" y="238710"/>
                </a:lnTo>
                <a:close/>
              </a:path>
              <a:path w="762000" h="260985">
                <a:moveTo>
                  <a:pt x="327698" y="13582"/>
                </a:moveTo>
                <a:lnTo>
                  <a:pt x="323363" y="13582"/>
                </a:lnTo>
                <a:lnTo>
                  <a:pt x="323363" y="40170"/>
                </a:lnTo>
                <a:lnTo>
                  <a:pt x="318775" y="68961"/>
                </a:lnTo>
                <a:lnTo>
                  <a:pt x="305734" y="94501"/>
                </a:lnTo>
                <a:lnTo>
                  <a:pt x="285324" y="115273"/>
                </a:lnTo>
                <a:lnTo>
                  <a:pt x="258628" y="129759"/>
                </a:lnTo>
                <a:lnTo>
                  <a:pt x="271344" y="149121"/>
                </a:lnTo>
                <a:lnTo>
                  <a:pt x="300997" y="131976"/>
                </a:lnTo>
                <a:lnTo>
                  <a:pt x="323688" y="107108"/>
                </a:lnTo>
                <a:lnTo>
                  <a:pt x="336003" y="80712"/>
                </a:lnTo>
                <a:lnTo>
                  <a:pt x="332823" y="74429"/>
                </a:lnTo>
                <a:lnTo>
                  <a:pt x="327698" y="41904"/>
                </a:lnTo>
                <a:lnTo>
                  <a:pt x="327698" y="13582"/>
                </a:lnTo>
                <a:close/>
              </a:path>
              <a:path w="762000" h="260985">
                <a:moveTo>
                  <a:pt x="347350" y="13582"/>
                </a:moveTo>
                <a:lnTo>
                  <a:pt x="343304" y="13582"/>
                </a:lnTo>
                <a:lnTo>
                  <a:pt x="343304" y="40170"/>
                </a:lnTo>
                <a:lnTo>
                  <a:pt x="338197" y="76010"/>
                </a:lnTo>
                <a:lnTo>
                  <a:pt x="336003" y="80712"/>
                </a:lnTo>
                <a:lnTo>
                  <a:pt x="347241" y="102918"/>
                </a:lnTo>
                <a:lnTo>
                  <a:pt x="369516" y="125825"/>
                </a:lnTo>
                <a:lnTo>
                  <a:pt x="398213" y="141607"/>
                </a:lnTo>
                <a:lnTo>
                  <a:pt x="410929" y="122823"/>
                </a:lnTo>
                <a:lnTo>
                  <a:pt x="385145" y="109651"/>
                </a:lnTo>
                <a:lnTo>
                  <a:pt x="365051" y="90708"/>
                </a:lnTo>
                <a:lnTo>
                  <a:pt x="352001" y="67593"/>
                </a:lnTo>
                <a:lnTo>
                  <a:pt x="347350" y="41904"/>
                </a:lnTo>
                <a:lnTo>
                  <a:pt x="347350" y="13582"/>
                </a:lnTo>
                <a:close/>
              </a:path>
              <a:path w="762000" h="260985">
                <a:moveTo>
                  <a:pt x="343304" y="13582"/>
                </a:moveTo>
                <a:lnTo>
                  <a:pt x="327698" y="13582"/>
                </a:lnTo>
                <a:lnTo>
                  <a:pt x="327698" y="41904"/>
                </a:lnTo>
                <a:lnTo>
                  <a:pt x="332823" y="74429"/>
                </a:lnTo>
                <a:lnTo>
                  <a:pt x="336003" y="80712"/>
                </a:lnTo>
                <a:lnTo>
                  <a:pt x="338197" y="76010"/>
                </a:lnTo>
                <a:lnTo>
                  <a:pt x="343304" y="40170"/>
                </a:lnTo>
                <a:lnTo>
                  <a:pt x="343304" y="13582"/>
                </a:lnTo>
                <a:close/>
              </a:path>
              <a:path w="762000" h="260985">
                <a:moveTo>
                  <a:pt x="462659" y="0"/>
                </a:moveTo>
                <a:lnTo>
                  <a:pt x="438672" y="0"/>
                </a:lnTo>
                <a:lnTo>
                  <a:pt x="438672" y="158369"/>
                </a:lnTo>
                <a:lnTo>
                  <a:pt x="462659" y="158369"/>
                </a:lnTo>
                <a:lnTo>
                  <a:pt x="462659" y="87565"/>
                </a:lnTo>
                <a:lnTo>
                  <a:pt x="456012" y="87565"/>
                </a:lnTo>
                <a:lnTo>
                  <a:pt x="456012" y="67335"/>
                </a:lnTo>
                <a:lnTo>
                  <a:pt x="462659" y="67335"/>
                </a:lnTo>
                <a:lnTo>
                  <a:pt x="462659" y="0"/>
                </a:lnTo>
                <a:close/>
              </a:path>
              <a:path w="762000" h="260985">
                <a:moveTo>
                  <a:pt x="462659" y="67335"/>
                </a:moveTo>
                <a:lnTo>
                  <a:pt x="456012" y="67335"/>
                </a:lnTo>
                <a:lnTo>
                  <a:pt x="456012" y="87565"/>
                </a:lnTo>
                <a:lnTo>
                  <a:pt x="462659" y="87565"/>
                </a:lnTo>
                <a:lnTo>
                  <a:pt x="462659" y="67335"/>
                </a:lnTo>
                <a:close/>
              </a:path>
              <a:path w="762000" h="260985">
                <a:moveTo>
                  <a:pt x="501384" y="67335"/>
                </a:moveTo>
                <a:lnTo>
                  <a:pt x="462659" y="67335"/>
                </a:lnTo>
                <a:lnTo>
                  <a:pt x="462659" y="87565"/>
                </a:lnTo>
                <a:lnTo>
                  <a:pt x="501384" y="87565"/>
                </a:lnTo>
                <a:lnTo>
                  <a:pt x="501384" y="67335"/>
                </a:lnTo>
                <a:close/>
              </a:path>
              <a:path w="762000" h="260985">
                <a:moveTo>
                  <a:pt x="379428" y="165594"/>
                </a:moveTo>
                <a:lnTo>
                  <a:pt x="343462" y="168818"/>
                </a:lnTo>
                <a:lnTo>
                  <a:pt x="316463" y="178165"/>
                </a:lnTo>
                <a:lnTo>
                  <a:pt x="299489" y="193148"/>
                </a:lnTo>
                <a:lnTo>
                  <a:pt x="293596" y="213278"/>
                </a:lnTo>
                <a:lnTo>
                  <a:pt x="299489" y="233363"/>
                </a:lnTo>
                <a:lnTo>
                  <a:pt x="316463" y="248247"/>
                </a:lnTo>
                <a:lnTo>
                  <a:pt x="343462" y="257495"/>
                </a:lnTo>
                <a:lnTo>
                  <a:pt x="379428" y="260673"/>
                </a:lnTo>
                <a:lnTo>
                  <a:pt x="415394" y="257495"/>
                </a:lnTo>
                <a:lnTo>
                  <a:pt x="442393" y="248247"/>
                </a:lnTo>
                <a:lnTo>
                  <a:pt x="449644" y="241889"/>
                </a:lnTo>
                <a:lnTo>
                  <a:pt x="379428" y="241889"/>
                </a:lnTo>
                <a:lnTo>
                  <a:pt x="353337" y="239979"/>
                </a:lnTo>
                <a:lnTo>
                  <a:pt x="333695" y="234411"/>
                </a:lnTo>
                <a:lnTo>
                  <a:pt x="321313" y="225430"/>
                </a:lnTo>
                <a:lnTo>
                  <a:pt x="317005" y="213278"/>
                </a:lnTo>
                <a:lnTo>
                  <a:pt x="321313" y="201127"/>
                </a:lnTo>
                <a:lnTo>
                  <a:pt x="333695" y="192145"/>
                </a:lnTo>
                <a:lnTo>
                  <a:pt x="353337" y="186578"/>
                </a:lnTo>
                <a:lnTo>
                  <a:pt x="379428" y="184668"/>
                </a:lnTo>
                <a:lnTo>
                  <a:pt x="449760" y="184668"/>
                </a:lnTo>
                <a:lnTo>
                  <a:pt x="442393" y="178165"/>
                </a:lnTo>
                <a:lnTo>
                  <a:pt x="415394" y="168818"/>
                </a:lnTo>
                <a:lnTo>
                  <a:pt x="379428" y="165594"/>
                </a:lnTo>
                <a:close/>
              </a:path>
              <a:path w="762000" h="260985">
                <a:moveTo>
                  <a:pt x="449760" y="184668"/>
                </a:moveTo>
                <a:lnTo>
                  <a:pt x="379428" y="184668"/>
                </a:lnTo>
                <a:lnTo>
                  <a:pt x="405519" y="186578"/>
                </a:lnTo>
                <a:lnTo>
                  <a:pt x="425162" y="192145"/>
                </a:lnTo>
                <a:lnTo>
                  <a:pt x="437543" y="201127"/>
                </a:lnTo>
                <a:lnTo>
                  <a:pt x="441851" y="213278"/>
                </a:lnTo>
                <a:lnTo>
                  <a:pt x="437543" y="225430"/>
                </a:lnTo>
                <a:lnTo>
                  <a:pt x="425162" y="234411"/>
                </a:lnTo>
                <a:lnTo>
                  <a:pt x="405519" y="239979"/>
                </a:lnTo>
                <a:lnTo>
                  <a:pt x="379428" y="241889"/>
                </a:lnTo>
                <a:lnTo>
                  <a:pt x="449644" y="241889"/>
                </a:lnTo>
                <a:lnTo>
                  <a:pt x="459367" y="233363"/>
                </a:lnTo>
                <a:lnTo>
                  <a:pt x="465260" y="213278"/>
                </a:lnTo>
                <a:lnTo>
                  <a:pt x="459367" y="193148"/>
                </a:lnTo>
                <a:lnTo>
                  <a:pt x="449760" y="184668"/>
                </a:lnTo>
                <a:close/>
              </a:path>
              <a:path w="762000" h="260985">
                <a:moveTo>
                  <a:pt x="631699" y="154901"/>
                </a:moveTo>
                <a:lnTo>
                  <a:pt x="554248" y="154901"/>
                </a:lnTo>
                <a:lnTo>
                  <a:pt x="554248" y="173397"/>
                </a:lnTo>
                <a:lnTo>
                  <a:pt x="707993" y="173397"/>
                </a:lnTo>
                <a:lnTo>
                  <a:pt x="707993" y="196227"/>
                </a:lnTo>
                <a:lnTo>
                  <a:pt x="554826" y="196227"/>
                </a:lnTo>
                <a:lnTo>
                  <a:pt x="554826" y="258362"/>
                </a:lnTo>
                <a:lnTo>
                  <a:pt x="739494" y="258362"/>
                </a:lnTo>
                <a:lnTo>
                  <a:pt x="739494" y="245357"/>
                </a:lnTo>
                <a:lnTo>
                  <a:pt x="578523" y="245357"/>
                </a:lnTo>
                <a:lnTo>
                  <a:pt x="578523" y="213567"/>
                </a:lnTo>
                <a:lnTo>
                  <a:pt x="731691" y="213567"/>
                </a:lnTo>
                <a:lnTo>
                  <a:pt x="731691" y="163571"/>
                </a:lnTo>
                <a:lnTo>
                  <a:pt x="631699" y="163571"/>
                </a:lnTo>
                <a:lnTo>
                  <a:pt x="631699" y="154901"/>
                </a:lnTo>
                <a:close/>
              </a:path>
              <a:path w="762000" h="260985">
                <a:moveTo>
                  <a:pt x="739494" y="239577"/>
                </a:moveTo>
                <a:lnTo>
                  <a:pt x="578523" y="239577"/>
                </a:lnTo>
                <a:lnTo>
                  <a:pt x="578523" y="245357"/>
                </a:lnTo>
                <a:lnTo>
                  <a:pt x="739494" y="245357"/>
                </a:lnTo>
                <a:lnTo>
                  <a:pt x="739494" y="239577"/>
                </a:lnTo>
                <a:close/>
              </a:path>
              <a:path w="762000" h="260985">
                <a:moveTo>
                  <a:pt x="655396" y="123401"/>
                </a:moveTo>
                <a:lnTo>
                  <a:pt x="631699" y="123401"/>
                </a:lnTo>
                <a:lnTo>
                  <a:pt x="631699" y="163571"/>
                </a:lnTo>
                <a:lnTo>
                  <a:pt x="655396" y="163571"/>
                </a:lnTo>
                <a:lnTo>
                  <a:pt x="655396" y="123401"/>
                </a:lnTo>
                <a:close/>
              </a:path>
              <a:path w="762000" h="260985">
                <a:moveTo>
                  <a:pt x="731691" y="154901"/>
                </a:moveTo>
                <a:lnTo>
                  <a:pt x="655396" y="154901"/>
                </a:lnTo>
                <a:lnTo>
                  <a:pt x="655396" y="163571"/>
                </a:lnTo>
                <a:lnTo>
                  <a:pt x="731691" y="163571"/>
                </a:lnTo>
                <a:lnTo>
                  <a:pt x="731691" y="154901"/>
                </a:lnTo>
                <a:close/>
              </a:path>
              <a:path w="762000" h="260985">
                <a:moveTo>
                  <a:pt x="761747" y="110107"/>
                </a:moveTo>
                <a:lnTo>
                  <a:pt x="525637" y="110107"/>
                </a:lnTo>
                <a:lnTo>
                  <a:pt x="525637" y="129470"/>
                </a:lnTo>
                <a:lnTo>
                  <a:pt x="631699" y="129470"/>
                </a:lnTo>
                <a:lnTo>
                  <a:pt x="631699" y="123401"/>
                </a:lnTo>
                <a:lnTo>
                  <a:pt x="761747" y="123401"/>
                </a:lnTo>
                <a:lnTo>
                  <a:pt x="761747" y="110107"/>
                </a:lnTo>
                <a:close/>
              </a:path>
              <a:path w="762000" h="260985">
                <a:moveTo>
                  <a:pt x="761747" y="123401"/>
                </a:moveTo>
                <a:lnTo>
                  <a:pt x="655396" y="123401"/>
                </a:lnTo>
                <a:lnTo>
                  <a:pt x="655396" y="129470"/>
                </a:lnTo>
                <a:lnTo>
                  <a:pt x="761747" y="129470"/>
                </a:lnTo>
                <a:lnTo>
                  <a:pt x="761747" y="123401"/>
                </a:lnTo>
                <a:close/>
              </a:path>
              <a:path w="762000" h="260985">
                <a:moveTo>
                  <a:pt x="731113" y="8669"/>
                </a:moveTo>
                <a:lnTo>
                  <a:pt x="556271" y="8669"/>
                </a:lnTo>
                <a:lnTo>
                  <a:pt x="556271" y="88143"/>
                </a:lnTo>
                <a:lnTo>
                  <a:pt x="731113" y="88143"/>
                </a:lnTo>
                <a:lnTo>
                  <a:pt x="731113" y="69069"/>
                </a:lnTo>
                <a:lnTo>
                  <a:pt x="579968" y="69069"/>
                </a:lnTo>
                <a:lnTo>
                  <a:pt x="579968" y="27743"/>
                </a:lnTo>
                <a:lnTo>
                  <a:pt x="731113" y="27743"/>
                </a:lnTo>
                <a:lnTo>
                  <a:pt x="731113" y="8669"/>
                </a:lnTo>
                <a:close/>
              </a:path>
              <a:path w="762000" h="260985">
                <a:moveTo>
                  <a:pt x="731113" y="27743"/>
                </a:moveTo>
                <a:lnTo>
                  <a:pt x="707704" y="27743"/>
                </a:lnTo>
                <a:lnTo>
                  <a:pt x="707704" y="69069"/>
                </a:lnTo>
                <a:lnTo>
                  <a:pt x="731113" y="69069"/>
                </a:lnTo>
                <a:lnTo>
                  <a:pt x="731113" y="27743"/>
                </a:lnTo>
                <a:close/>
              </a:path>
            </a:pathLst>
          </a:custGeom>
          <a:solidFill>
            <a:srgbClr val="6775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6285650" y="3594382"/>
            <a:ext cx="1661795" cy="812800"/>
          </a:xfrm>
          <a:custGeom>
            <a:avLst/>
            <a:gdLst/>
            <a:ahLst/>
            <a:cxnLst/>
            <a:rect l="l" t="t" r="r" b="b"/>
            <a:pathLst>
              <a:path w="1661795" h="812800">
                <a:moveTo>
                  <a:pt x="180622" y="0"/>
                </a:moveTo>
                <a:lnTo>
                  <a:pt x="132605" y="6451"/>
                </a:lnTo>
                <a:lnTo>
                  <a:pt x="89458" y="24660"/>
                </a:lnTo>
                <a:lnTo>
                  <a:pt x="52902" y="52902"/>
                </a:lnTo>
                <a:lnTo>
                  <a:pt x="24660" y="89458"/>
                </a:lnTo>
                <a:lnTo>
                  <a:pt x="6451" y="132605"/>
                </a:lnTo>
                <a:lnTo>
                  <a:pt x="0" y="180622"/>
                </a:lnTo>
                <a:lnTo>
                  <a:pt x="0" y="632177"/>
                </a:lnTo>
                <a:lnTo>
                  <a:pt x="6452" y="680194"/>
                </a:lnTo>
                <a:lnTo>
                  <a:pt x="24660" y="723341"/>
                </a:lnTo>
                <a:lnTo>
                  <a:pt x="52903" y="759897"/>
                </a:lnTo>
                <a:lnTo>
                  <a:pt x="89458" y="788139"/>
                </a:lnTo>
                <a:lnTo>
                  <a:pt x="132605" y="806347"/>
                </a:lnTo>
                <a:lnTo>
                  <a:pt x="180622" y="812799"/>
                </a:lnTo>
                <a:lnTo>
                  <a:pt x="180622" y="803768"/>
                </a:lnTo>
                <a:lnTo>
                  <a:pt x="135006" y="797639"/>
                </a:lnTo>
                <a:lnTo>
                  <a:pt x="94016" y="780341"/>
                </a:lnTo>
                <a:lnTo>
                  <a:pt x="59289" y="753510"/>
                </a:lnTo>
                <a:lnTo>
                  <a:pt x="32458" y="718783"/>
                </a:lnTo>
                <a:lnTo>
                  <a:pt x="15160" y="677793"/>
                </a:lnTo>
                <a:lnTo>
                  <a:pt x="9031" y="632177"/>
                </a:lnTo>
                <a:lnTo>
                  <a:pt x="9031" y="180622"/>
                </a:lnTo>
                <a:lnTo>
                  <a:pt x="15160" y="135006"/>
                </a:lnTo>
                <a:lnTo>
                  <a:pt x="32458" y="94016"/>
                </a:lnTo>
                <a:lnTo>
                  <a:pt x="59288" y="59288"/>
                </a:lnTo>
                <a:lnTo>
                  <a:pt x="94016" y="32458"/>
                </a:lnTo>
                <a:lnTo>
                  <a:pt x="135006" y="15160"/>
                </a:lnTo>
                <a:lnTo>
                  <a:pt x="180622" y="9031"/>
                </a:lnTo>
                <a:lnTo>
                  <a:pt x="180622" y="0"/>
                </a:lnTo>
                <a:close/>
              </a:path>
              <a:path w="1661795" h="812800">
                <a:moveTo>
                  <a:pt x="1481102" y="803768"/>
                </a:moveTo>
                <a:lnTo>
                  <a:pt x="180622" y="803768"/>
                </a:lnTo>
                <a:lnTo>
                  <a:pt x="180622" y="812799"/>
                </a:lnTo>
                <a:lnTo>
                  <a:pt x="1481102" y="812799"/>
                </a:lnTo>
                <a:lnTo>
                  <a:pt x="1481102" y="803768"/>
                </a:lnTo>
                <a:close/>
              </a:path>
              <a:path w="1661795" h="812800">
                <a:moveTo>
                  <a:pt x="1481102" y="0"/>
                </a:moveTo>
                <a:lnTo>
                  <a:pt x="1481102" y="9031"/>
                </a:lnTo>
                <a:lnTo>
                  <a:pt x="1526717" y="15160"/>
                </a:lnTo>
                <a:lnTo>
                  <a:pt x="1567707" y="32458"/>
                </a:lnTo>
                <a:lnTo>
                  <a:pt x="1602435" y="59288"/>
                </a:lnTo>
                <a:lnTo>
                  <a:pt x="1629266" y="94016"/>
                </a:lnTo>
                <a:lnTo>
                  <a:pt x="1646564" y="135006"/>
                </a:lnTo>
                <a:lnTo>
                  <a:pt x="1652693" y="180622"/>
                </a:lnTo>
                <a:lnTo>
                  <a:pt x="1652693" y="632177"/>
                </a:lnTo>
                <a:lnTo>
                  <a:pt x="1646564" y="677793"/>
                </a:lnTo>
                <a:lnTo>
                  <a:pt x="1629266" y="718783"/>
                </a:lnTo>
                <a:lnTo>
                  <a:pt x="1602435" y="753510"/>
                </a:lnTo>
                <a:lnTo>
                  <a:pt x="1567707" y="780341"/>
                </a:lnTo>
                <a:lnTo>
                  <a:pt x="1526718" y="797639"/>
                </a:lnTo>
                <a:lnTo>
                  <a:pt x="1481102" y="803768"/>
                </a:lnTo>
                <a:lnTo>
                  <a:pt x="1481102" y="812799"/>
                </a:lnTo>
                <a:lnTo>
                  <a:pt x="1529118" y="806347"/>
                </a:lnTo>
                <a:lnTo>
                  <a:pt x="1572265" y="788139"/>
                </a:lnTo>
                <a:lnTo>
                  <a:pt x="1608821" y="759897"/>
                </a:lnTo>
                <a:lnTo>
                  <a:pt x="1637064" y="723341"/>
                </a:lnTo>
                <a:lnTo>
                  <a:pt x="1655272" y="680194"/>
                </a:lnTo>
                <a:lnTo>
                  <a:pt x="1661724" y="632177"/>
                </a:lnTo>
                <a:lnTo>
                  <a:pt x="1661724" y="180622"/>
                </a:lnTo>
                <a:lnTo>
                  <a:pt x="1655272" y="132605"/>
                </a:lnTo>
                <a:lnTo>
                  <a:pt x="1637064" y="89458"/>
                </a:lnTo>
                <a:lnTo>
                  <a:pt x="1608821" y="52902"/>
                </a:lnTo>
                <a:lnTo>
                  <a:pt x="1572265" y="24660"/>
                </a:lnTo>
                <a:lnTo>
                  <a:pt x="1529118" y="6451"/>
                </a:lnTo>
                <a:lnTo>
                  <a:pt x="1481102" y="0"/>
                </a:lnTo>
                <a:close/>
              </a:path>
              <a:path w="1661795" h="812800">
                <a:moveTo>
                  <a:pt x="1481101" y="0"/>
                </a:moveTo>
                <a:lnTo>
                  <a:pt x="180622" y="0"/>
                </a:lnTo>
                <a:lnTo>
                  <a:pt x="180622" y="9031"/>
                </a:lnTo>
                <a:lnTo>
                  <a:pt x="1481102" y="9031"/>
                </a:lnTo>
                <a:lnTo>
                  <a:pt x="1481101" y="0"/>
                </a:lnTo>
                <a:close/>
              </a:path>
            </a:pathLst>
          </a:custGeom>
          <a:solidFill>
            <a:srgbClr val="70B6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6285650" y="4705207"/>
            <a:ext cx="1661795" cy="812800"/>
          </a:xfrm>
          <a:custGeom>
            <a:avLst/>
            <a:gdLst/>
            <a:ahLst/>
            <a:cxnLst/>
            <a:rect l="l" t="t" r="r" b="b"/>
            <a:pathLst>
              <a:path w="1661795" h="812800">
                <a:moveTo>
                  <a:pt x="180622" y="0"/>
                </a:moveTo>
                <a:lnTo>
                  <a:pt x="132605" y="6451"/>
                </a:lnTo>
                <a:lnTo>
                  <a:pt x="89458" y="24660"/>
                </a:lnTo>
                <a:lnTo>
                  <a:pt x="52902" y="52902"/>
                </a:lnTo>
                <a:lnTo>
                  <a:pt x="24660" y="89458"/>
                </a:lnTo>
                <a:lnTo>
                  <a:pt x="6451" y="132605"/>
                </a:lnTo>
                <a:lnTo>
                  <a:pt x="0" y="180622"/>
                </a:lnTo>
                <a:lnTo>
                  <a:pt x="0" y="632177"/>
                </a:lnTo>
                <a:lnTo>
                  <a:pt x="6452" y="680194"/>
                </a:lnTo>
                <a:lnTo>
                  <a:pt x="24660" y="723341"/>
                </a:lnTo>
                <a:lnTo>
                  <a:pt x="52903" y="759897"/>
                </a:lnTo>
                <a:lnTo>
                  <a:pt x="89458" y="788139"/>
                </a:lnTo>
                <a:lnTo>
                  <a:pt x="132605" y="806347"/>
                </a:lnTo>
                <a:lnTo>
                  <a:pt x="180622" y="812799"/>
                </a:lnTo>
                <a:lnTo>
                  <a:pt x="180622" y="803768"/>
                </a:lnTo>
                <a:lnTo>
                  <a:pt x="135006" y="797639"/>
                </a:lnTo>
                <a:lnTo>
                  <a:pt x="94016" y="780341"/>
                </a:lnTo>
                <a:lnTo>
                  <a:pt x="59289" y="753510"/>
                </a:lnTo>
                <a:lnTo>
                  <a:pt x="32458" y="718783"/>
                </a:lnTo>
                <a:lnTo>
                  <a:pt x="15160" y="677793"/>
                </a:lnTo>
                <a:lnTo>
                  <a:pt x="9031" y="632177"/>
                </a:lnTo>
                <a:lnTo>
                  <a:pt x="9031" y="180622"/>
                </a:lnTo>
                <a:lnTo>
                  <a:pt x="15160" y="135006"/>
                </a:lnTo>
                <a:lnTo>
                  <a:pt x="32458" y="94016"/>
                </a:lnTo>
                <a:lnTo>
                  <a:pt x="59288" y="59288"/>
                </a:lnTo>
                <a:lnTo>
                  <a:pt x="94016" y="32458"/>
                </a:lnTo>
                <a:lnTo>
                  <a:pt x="135006" y="15160"/>
                </a:lnTo>
                <a:lnTo>
                  <a:pt x="180622" y="9031"/>
                </a:lnTo>
                <a:lnTo>
                  <a:pt x="180622" y="0"/>
                </a:lnTo>
                <a:close/>
              </a:path>
              <a:path w="1661795" h="812800">
                <a:moveTo>
                  <a:pt x="1481102" y="803768"/>
                </a:moveTo>
                <a:lnTo>
                  <a:pt x="180622" y="803768"/>
                </a:lnTo>
                <a:lnTo>
                  <a:pt x="180622" y="812799"/>
                </a:lnTo>
                <a:lnTo>
                  <a:pt x="1481102" y="812799"/>
                </a:lnTo>
                <a:lnTo>
                  <a:pt x="1481102" y="803768"/>
                </a:lnTo>
                <a:close/>
              </a:path>
              <a:path w="1661795" h="812800">
                <a:moveTo>
                  <a:pt x="1481102" y="0"/>
                </a:moveTo>
                <a:lnTo>
                  <a:pt x="1481102" y="9031"/>
                </a:lnTo>
                <a:lnTo>
                  <a:pt x="1526717" y="15160"/>
                </a:lnTo>
                <a:lnTo>
                  <a:pt x="1567707" y="32458"/>
                </a:lnTo>
                <a:lnTo>
                  <a:pt x="1602435" y="59288"/>
                </a:lnTo>
                <a:lnTo>
                  <a:pt x="1629266" y="94016"/>
                </a:lnTo>
                <a:lnTo>
                  <a:pt x="1646564" y="135006"/>
                </a:lnTo>
                <a:lnTo>
                  <a:pt x="1652693" y="180622"/>
                </a:lnTo>
                <a:lnTo>
                  <a:pt x="1652693" y="632177"/>
                </a:lnTo>
                <a:lnTo>
                  <a:pt x="1646564" y="677793"/>
                </a:lnTo>
                <a:lnTo>
                  <a:pt x="1629266" y="718783"/>
                </a:lnTo>
                <a:lnTo>
                  <a:pt x="1602435" y="753510"/>
                </a:lnTo>
                <a:lnTo>
                  <a:pt x="1567707" y="780341"/>
                </a:lnTo>
                <a:lnTo>
                  <a:pt x="1526718" y="797639"/>
                </a:lnTo>
                <a:lnTo>
                  <a:pt x="1481102" y="803768"/>
                </a:lnTo>
                <a:lnTo>
                  <a:pt x="1481102" y="812799"/>
                </a:lnTo>
                <a:lnTo>
                  <a:pt x="1529118" y="806347"/>
                </a:lnTo>
                <a:lnTo>
                  <a:pt x="1572265" y="788139"/>
                </a:lnTo>
                <a:lnTo>
                  <a:pt x="1608821" y="759897"/>
                </a:lnTo>
                <a:lnTo>
                  <a:pt x="1637064" y="723341"/>
                </a:lnTo>
                <a:lnTo>
                  <a:pt x="1655272" y="680194"/>
                </a:lnTo>
                <a:lnTo>
                  <a:pt x="1661724" y="632177"/>
                </a:lnTo>
                <a:lnTo>
                  <a:pt x="1661724" y="180622"/>
                </a:lnTo>
                <a:lnTo>
                  <a:pt x="1655272" y="132605"/>
                </a:lnTo>
                <a:lnTo>
                  <a:pt x="1637064" y="89458"/>
                </a:lnTo>
                <a:lnTo>
                  <a:pt x="1608821" y="52902"/>
                </a:lnTo>
                <a:lnTo>
                  <a:pt x="1572265" y="24660"/>
                </a:lnTo>
                <a:lnTo>
                  <a:pt x="1529118" y="6451"/>
                </a:lnTo>
                <a:lnTo>
                  <a:pt x="1481102" y="0"/>
                </a:lnTo>
                <a:close/>
              </a:path>
              <a:path w="1661795" h="812800">
                <a:moveTo>
                  <a:pt x="1481101" y="0"/>
                </a:moveTo>
                <a:lnTo>
                  <a:pt x="180622" y="0"/>
                </a:lnTo>
                <a:lnTo>
                  <a:pt x="180622" y="9031"/>
                </a:lnTo>
                <a:lnTo>
                  <a:pt x="1481102" y="9031"/>
                </a:lnTo>
                <a:lnTo>
                  <a:pt x="1481101" y="0"/>
                </a:lnTo>
                <a:close/>
              </a:path>
            </a:pathLst>
          </a:custGeom>
          <a:solidFill>
            <a:srgbClr val="70B6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8344743" y="3594382"/>
            <a:ext cx="1661795" cy="812800"/>
          </a:xfrm>
          <a:custGeom>
            <a:avLst/>
            <a:gdLst/>
            <a:ahLst/>
            <a:cxnLst/>
            <a:rect l="l" t="t" r="r" b="b"/>
            <a:pathLst>
              <a:path w="1661795" h="812800">
                <a:moveTo>
                  <a:pt x="180622" y="0"/>
                </a:moveTo>
                <a:lnTo>
                  <a:pt x="132605" y="6451"/>
                </a:lnTo>
                <a:lnTo>
                  <a:pt x="89458" y="24660"/>
                </a:lnTo>
                <a:lnTo>
                  <a:pt x="52902" y="52902"/>
                </a:lnTo>
                <a:lnTo>
                  <a:pt x="24660" y="89458"/>
                </a:lnTo>
                <a:lnTo>
                  <a:pt x="6451" y="132605"/>
                </a:lnTo>
                <a:lnTo>
                  <a:pt x="0" y="180622"/>
                </a:lnTo>
                <a:lnTo>
                  <a:pt x="0" y="632177"/>
                </a:lnTo>
                <a:lnTo>
                  <a:pt x="6451" y="680194"/>
                </a:lnTo>
                <a:lnTo>
                  <a:pt x="24660" y="723341"/>
                </a:lnTo>
                <a:lnTo>
                  <a:pt x="52902" y="759897"/>
                </a:lnTo>
                <a:lnTo>
                  <a:pt x="89458" y="788139"/>
                </a:lnTo>
                <a:lnTo>
                  <a:pt x="132605" y="806347"/>
                </a:lnTo>
                <a:lnTo>
                  <a:pt x="180622" y="812799"/>
                </a:lnTo>
                <a:lnTo>
                  <a:pt x="180622" y="803768"/>
                </a:lnTo>
                <a:lnTo>
                  <a:pt x="135006" y="797639"/>
                </a:lnTo>
                <a:lnTo>
                  <a:pt x="94016" y="780341"/>
                </a:lnTo>
                <a:lnTo>
                  <a:pt x="59289" y="753510"/>
                </a:lnTo>
                <a:lnTo>
                  <a:pt x="32458" y="718783"/>
                </a:lnTo>
                <a:lnTo>
                  <a:pt x="15160" y="677793"/>
                </a:lnTo>
                <a:lnTo>
                  <a:pt x="9031" y="632177"/>
                </a:lnTo>
                <a:lnTo>
                  <a:pt x="9031" y="180622"/>
                </a:lnTo>
                <a:lnTo>
                  <a:pt x="15160" y="135006"/>
                </a:lnTo>
                <a:lnTo>
                  <a:pt x="32458" y="94016"/>
                </a:lnTo>
                <a:lnTo>
                  <a:pt x="59288" y="59288"/>
                </a:lnTo>
                <a:lnTo>
                  <a:pt x="94016" y="32458"/>
                </a:lnTo>
                <a:lnTo>
                  <a:pt x="135006" y="15160"/>
                </a:lnTo>
                <a:lnTo>
                  <a:pt x="180622" y="9031"/>
                </a:lnTo>
                <a:lnTo>
                  <a:pt x="180622" y="0"/>
                </a:lnTo>
                <a:close/>
              </a:path>
              <a:path w="1661795" h="812800">
                <a:moveTo>
                  <a:pt x="1481102" y="803768"/>
                </a:moveTo>
                <a:lnTo>
                  <a:pt x="180622" y="803768"/>
                </a:lnTo>
                <a:lnTo>
                  <a:pt x="180622" y="812799"/>
                </a:lnTo>
                <a:lnTo>
                  <a:pt x="1481102" y="812799"/>
                </a:lnTo>
                <a:lnTo>
                  <a:pt x="1481102" y="803768"/>
                </a:lnTo>
                <a:close/>
              </a:path>
              <a:path w="1661795" h="812800">
                <a:moveTo>
                  <a:pt x="1481102" y="0"/>
                </a:moveTo>
                <a:lnTo>
                  <a:pt x="1481102" y="9031"/>
                </a:lnTo>
                <a:lnTo>
                  <a:pt x="1526717" y="15160"/>
                </a:lnTo>
                <a:lnTo>
                  <a:pt x="1567707" y="32458"/>
                </a:lnTo>
                <a:lnTo>
                  <a:pt x="1602435" y="59288"/>
                </a:lnTo>
                <a:lnTo>
                  <a:pt x="1629266" y="94016"/>
                </a:lnTo>
                <a:lnTo>
                  <a:pt x="1646564" y="135006"/>
                </a:lnTo>
                <a:lnTo>
                  <a:pt x="1652693" y="180622"/>
                </a:lnTo>
                <a:lnTo>
                  <a:pt x="1652693" y="632177"/>
                </a:lnTo>
                <a:lnTo>
                  <a:pt x="1646564" y="677793"/>
                </a:lnTo>
                <a:lnTo>
                  <a:pt x="1629266" y="718783"/>
                </a:lnTo>
                <a:lnTo>
                  <a:pt x="1602435" y="753510"/>
                </a:lnTo>
                <a:lnTo>
                  <a:pt x="1567707" y="780341"/>
                </a:lnTo>
                <a:lnTo>
                  <a:pt x="1526718" y="797639"/>
                </a:lnTo>
                <a:lnTo>
                  <a:pt x="1481102" y="803768"/>
                </a:lnTo>
                <a:lnTo>
                  <a:pt x="1481102" y="812799"/>
                </a:lnTo>
                <a:lnTo>
                  <a:pt x="1529118" y="806347"/>
                </a:lnTo>
                <a:lnTo>
                  <a:pt x="1572265" y="788139"/>
                </a:lnTo>
                <a:lnTo>
                  <a:pt x="1608821" y="759897"/>
                </a:lnTo>
                <a:lnTo>
                  <a:pt x="1637064" y="723341"/>
                </a:lnTo>
                <a:lnTo>
                  <a:pt x="1655272" y="680194"/>
                </a:lnTo>
                <a:lnTo>
                  <a:pt x="1661724" y="632177"/>
                </a:lnTo>
                <a:lnTo>
                  <a:pt x="1661724" y="180622"/>
                </a:lnTo>
                <a:lnTo>
                  <a:pt x="1655272" y="132605"/>
                </a:lnTo>
                <a:lnTo>
                  <a:pt x="1637064" y="89458"/>
                </a:lnTo>
                <a:lnTo>
                  <a:pt x="1608821" y="52902"/>
                </a:lnTo>
                <a:lnTo>
                  <a:pt x="1572265" y="24660"/>
                </a:lnTo>
                <a:lnTo>
                  <a:pt x="1529118" y="6451"/>
                </a:lnTo>
                <a:lnTo>
                  <a:pt x="1481102" y="0"/>
                </a:lnTo>
                <a:close/>
              </a:path>
              <a:path w="1661795" h="812800">
                <a:moveTo>
                  <a:pt x="1481101" y="0"/>
                </a:moveTo>
                <a:lnTo>
                  <a:pt x="180622" y="0"/>
                </a:lnTo>
                <a:lnTo>
                  <a:pt x="180622" y="9031"/>
                </a:lnTo>
                <a:lnTo>
                  <a:pt x="1481102" y="9031"/>
                </a:lnTo>
                <a:lnTo>
                  <a:pt x="1481101" y="0"/>
                </a:lnTo>
                <a:close/>
              </a:path>
            </a:pathLst>
          </a:custGeom>
          <a:solidFill>
            <a:srgbClr val="70B6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8344743" y="4705207"/>
            <a:ext cx="1661795" cy="812800"/>
          </a:xfrm>
          <a:custGeom>
            <a:avLst/>
            <a:gdLst/>
            <a:ahLst/>
            <a:cxnLst/>
            <a:rect l="l" t="t" r="r" b="b"/>
            <a:pathLst>
              <a:path w="1661795" h="812800">
                <a:moveTo>
                  <a:pt x="180622" y="0"/>
                </a:moveTo>
                <a:lnTo>
                  <a:pt x="132605" y="6451"/>
                </a:lnTo>
                <a:lnTo>
                  <a:pt x="89458" y="24660"/>
                </a:lnTo>
                <a:lnTo>
                  <a:pt x="52902" y="52902"/>
                </a:lnTo>
                <a:lnTo>
                  <a:pt x="24660" y="89458"/>
                </a:lnTo>
                <a:lnTo>
                  <a:pt x="6451" y="132605"/>
                </a:lnTo>
                <a:lnTo>
                  <a:pt x="0" y="180622"/>
                </a:lnTo>
                <a:lnTo>
                  <a:pt x="0" y="632177"/>
                </a:lnTo>
                <a:lnTo>
                  <a:pt x="6451" y="680194"/>
                </a:lnTo>
                <a:lnTo>
                  <a:pt x="24660" y="723341"/>
                </a:lnTo>
                <a:lnTo>
                  <a:pt x="52902" y="759897"/>
                </a:lnTo>
                <a:lnTo>
                  <a:pt x="89458" y="788139"/>
                </a:lnTo>
                <a:lnTo>
                  <a:pt x="132605" y="806347"/>
                </a:lnTo>
                <a:lnTo>
                  <a:pt x="180622" y="812799"/>
                </a:lnTo>
                <a:lnTo>
                  <a:pt x="180622" y="803768"/>
                </a:lnTo>
                <a:lnTo>
                  <a:pt x="135006" y="797639"/>
                </a:lnTo>
                <a:lnTo>
                  <a:pt x="94016" y="780341"/>
                </a:lnTo>
                <a:lnTo>
                  <a:pt x="59289" y="753510"/>
                </a:lnTo>
                <a:lnTo>
                  <a:pt x="32458" y="718783"/>
                </a:lnTo>
                <a:lnTo>
                  <a:pt x="15160" y="677793"/>
                </a:lnTo>
                <a:lnTo>
                  <a:pt x="9031" y="632177"/>
                </a:lnTo>
                <a:lnTo>
                  <a:pt x="9031" y="180622"/>
                </a:lnTo>
                <a:lnTo>
                  <a:pt x="15160" y="135006"/>
                </a:lnTo>
                <a:lnTo>
                  <a:pt x="32458" y="94016"/>
                </a:lnTo>
                <a:lnTo>
                  <a:pt x="59288" y="59288"/>
                </a:lnTo>
                <a:lnTo>
                  <a:pt x="94016" y="32458"/>
                </a:lnTo>
                <a:lnTo>
                  <a:pt x="135006" y="15160"/>
                </a:lnTo>
                <a:lnTo>
                  <a:pt x="180622" y="9031"/>
                </a:lnTo>
                <a:lnTo>
                  <a:pt x="180622" y="0"/>
                </a:lnTo>
                <a:close/>
              </a:path>
              <a:path w="1661795" h="812800">
                <a:moveTo>
                  <a:pt x="1481102" y="803768"/>
                </a:moveTo>
                <a:lnTo>
                  <a:pt x="180622" y="803768"/>
                </a:lnTo>
                <a:lnTo>
                  <a:pt x="180622" y="812799"/>
                </a:lnTo>
                <a:lnTo>
                  <a:pt x="1481102" y="812799"/>
                </a:lnTo>
                <a:lnTo>
                  <a:pt x="1481102" y="803768"/>
                </a:lnTo>
                <a:close/>
              </a:path>
              <a:path w="1661795" h="812800">
                <a:moveTo>
                  <a:pt x="1481102" y="0"/>
                </a:moveTo>
                <a:lnTo>
                  <a:pt x="1481102" y="9031"/>
                </a:lnTo>
                <a:lnTo>
                  <a:pt x="1526717" y="15160"/>
                </a:lnTo>
                <a:lnTo>
                  <a:pt x="1567707" y="32458"/>
                </a:lnTo>
                <a:lnTo>
                  <a:pt x="1602435" y="59288"/>
                </a:lnTo>
                <a:lnTo>
                  <a:pt x="1629266" y="94016"/>
                </a:lnTo>
                <a:lnTo>
                  <a:pt x="1646564" y="135006"/>
                </a:lnTo>
                <a:lnTo>
                  <a:pt x="1652693" y="180622"/>
                </a:lnTo>
                <a:lnTo>
                  <a:pt x="1652693" y="632177"/>
                </a:lnTo>
                <a:lnTo>
                  <a:pt x="1646564" y="677793"/>
                </a:lnTo>
                <a:lnTo>
                  <a:pt x="1629266" y="718783"/>
                </a:lnTo>
                <a:lnTo>
                  <a:pt x="1602435" y="753510"/>
                </a:lnTo>
                <a:lnTo>
                  <a:pt x="1567707" y="780341"/>
                </a:lnTo>
                <a:lnTo>
                  <a:pt x="1526718" y="797639"/>
                </a:lnTo>
                <a:lnTo>
                  <a:pt x="1481102" y="803768"/>
                </a:lnTo>
                <a:lnTo>
                  <a:pt x="1481102" y="812799"/>
                </a:lnTo>
                <a:lnTo>
                  <a:pt x="1529118" y="806347"/>
                </a:lnTo>
                <a:lnTo>
                  <a:pt x="1572265" y="788139"/>
                </a:lnTo>
                <a:lnTo>
                  <a:pt x="1608821" y="759897"/>
                </a:lnTo>
                <a:lnTo>
                  <a:pt x="1637064" y="723341"/>
                </a:lnTo>
                <a:lnTo>
                  <a:pt x="1655272" y="680194"/>
                </a:lnTo>
                <a:lnTo>
                  <a:pt x="1661724" y="632177"/>
                </a:lnTo>
                <a:lnTo>
                  <a:pt x="1661724" y="180622"/>
                </a:lnTo>
                <a:lnTo>
                  <a:pt x="1655272" y="132605"/>
                </a:lnTo>
                <a:lnTo>
                  <a:pt x="1637064" y="89458"/>
                </a:lnTo>
                <a:lnTo>
                  <a:pt x="1608821" y="52902"/>
                </a:lnTo>
                <a:lnTo>
                  <a:pt x="1572265" y="24660"/>
                </a:lnTo>
                <a:lnTo>
                  <a:pt x="1529118" y="6451"/>
                </a:lnTo>
                <a:lnTo>
                  <a:pt x="1481102" y="0"/>
                </a:lnTo>
                <a:close/>
              </a:path>
              <a:path w="1661795" h="812800">
                <a:moveTo>
                  <a:pt x="1481101" y="0"/>
                </a:moveTo>
                <a:lnTo>
                  <a:pt x="180622" y="0"/>
                </a:lnTo>
                <a:lnTo>
                  <a:pt x="180622" y="9031"/>
                </a:lnTo>
                <a:lnTo>
                  <a:pt x="1481102" y="9031"/>
                </a:lnTo>
                <a:lnTo>
                  <a:pt x="1481101" y="0"/>
                </a:lnTo>
                <a:close/>
              </a:path>
            </a:pathLst>
          </a:custGeom>
          <a:solidFill>
            <a:srgbClr val="70B6BC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7" name="object 37"/>
          <p:cNvGrpSpPr/>
          <p:nvPr/>
        </p:nvGrpSpPr>
        <p:grpSpPr>
          <a:xfrm>
            <a:off x="10358685" y="3594382"/>
            <a:ext cx="1661795" cy="812800"/>
            <a:chOff x="10358685" y="3594382"/>
            <a:chExt cx="1661795" cy="812800"/>
          </a:xfrm>
        </p:grpSpPr>
        <p:sp>
          <p:nvSpPr>
            <p:cNvPr id="38" name="object 38"/>
            <p:cNvSpPr/>
            <p:nvPr/>
          </p:nvSpPr>
          <p:spPr>
            <a:xfrm>
              <a:off x="10358685" y="3594382"/>
              <a:ext cx="1661795" cy="812800"/>
            </a:xfrm>
            <a:custGeom>
              <a:avLst/>
              <a:gdLst/>
              <a:ahLst/>
              <a:cxnLst/>
              <a:rect l="l" t="t" r="r" b="b"/>
              <a:pathLst>
                <a:path w="1661795" h="812800">
                  <a:moveTo>
                    <a:pt x="180622" y="0"/>
                  </a:moveTo>
                  <a:lnTo>
                    <a:pt x="132605" y="6451"/>
                  </a:lnTo>
                  <a:lnTo>
                    <a:pt x="89458" y="24660"/>
                  </a:lnTo>
                  <a:lnTo>
                    <a:pt x="52902" y="52902"/>
                  </a:lnTo>
                  <a:lnTo>
                    <a:pt x="24660" y="89458"/>
                  </a:lnTo>
                  <a:lnTo>
                    <a:pt x="6451" y="132605"/>
                  </a:lnTo>
                  <a:lnTo>
                    <a:pt x="0" y="180622"/>
                  </a:lnTo>
                  <a:lnTo>
                    <a:pt x="0" y="632177"/>
                  </a:lnTo>
                  <a:lnTo>
                    <a:pt x="6451" y="680194"/>
                  </a:lnTo>
                  <a:lnTo>
                    <a:pt x="24660" y="723341"/>
                  </a:lnTo>
                  <a:lnTo>
                    <a:pt x="52902" y="759897"/>
                  </a:lnTo>
                  <a:lnTo>
                    <a:pt x="89458" y="788139"/>
                  </a:lnTo>
                  <a:lnTo>
                    <a:pt x="132605" y="806347"/>
                  </a:lnTo>
                  <a:lnTo>
                    <a:pt x="180622" y="812799"/>
                  </a:lnTo>
                  <a:lnTo>
                    <a:pt x="180622" y="803768"/>
                  </a:lnTo>
                  <a:lnTo>
                    <a:pt x="135006" y="797639"/>
                  </a:lnTo>
                  <a:lnTo>
                    <a:pt x="94016" y="780341"/>
                  </a:lnTo>
                  <a:lnTo>
                    <a:pt x="59289" y="753510"/>
                  </a:lnTo>
                  <a:lnTo>
                    <a:pt x="32458" y="718783"/>
                  </a:lnTo>
                  <a:lnTo>
                    <a:pt x="15160" y="677793"/>
                  </a:lnTo>
                  <a:lnTo>
                    <a:pt x="9031" y="632177"/>
                  </a:lnTo>
                  <a:lnTo>
                    <a:pt x="9031" y="180622"/>
                  </a:lnTo>
                  <a:lnTo>
                    <a:pt x="15160" y="135006"/>
                  </a:lnTo>
                  <a:lnTo>
                    <a:pt x="32458" y="94016"/>
                  </a:lnTo>
                  <a:lnTo>
                    <a:pt x="59288" y="59288"/>
                  </a:lnTo>
                  <a:lnTo>
                    <a:pt x="94016" y="32458"/>
                  </a:lnTo>
                  <a:lnTo>
                    <a:pt x="135006" y="15160"/>
                  </a:lnTo>
                  <a:lnTo>
                    <a:pt x="180622" y="9031"/>
                  </a:lnTo>
                  <a:lnTo>
                    <a:pt x="180622" y="0"/>
                  </a:lnTo>
                  <a:close/>
                </a:path>
                <a:path w="1661795" h="812800">
                  <a:moveTo>
                    <a:pt x="1481102" y="803768"/>
                  </a:moveTo>
                  <a:lnTo>
                    <a:pt x="180622" y="803768"/>
                  </a:lnTo>
                  <a:lnTo>
                    <a:pt x="180622" y="812799"/>
                  </a:lnTo>
                  <a:lnTo>
                    <a:pt x="1481102" y="812799"/>
                  </a:lnTo>
                  <a:lnTo>
                    <a:pt x="1481102" y="803768"/>
                  </a:lnTo>
                  <a:close/>
                </a:path>
                <a:path w="1661795" h="812800">
                  <a:moveTo>
                    <a:pt x="1481102" y="0"/>
                  </a:moveTo>
                  <a:lnTo>
                    <a:pt x="1481102" y="9031"/>
                  </a:lnTo>
                  <a:lnTo>
                    <a:pt x="1526717" y="15160"/>
                  </a:lnTo>
                  <a:lnTo>
                    <a:pt x="1567707" y="32458"/>
                  </a:lnTo>
                  <a:lnTo>
                    <a:pt x="1602435" y="59288"/>
                  </a:lnTo>
                  <a:lnTo>
                    <a:pt x="1629266" y="94016"/>
                  </a:lnTo>
                  <a:lnTo>
                    <a:pt x="1646564" y="135006"/>
                  </a:lnTo>
                  <a:lnTo>
                    <a:pt x="1652693" y="180622"/>
                  </a:lnTo>
                  <a:lnTo>
                    <a:pt x="1652693" y="632177"/>
                  </a:lnTo>
                  <a:lnTo>
                    <a:pt x="1646564" y="677793"/>
                  </a:lnTo>
                  <a:lnTo>
                    <a:pt x="1629266" y="718783"/>
                  </a:lnTo>
                  <a:lnTo>
                    <a:pt x="1602435" y="753510"/>
                  </a:lnTo>
                  <a:lnTo>
                    <a:pt x="1567707" y="780341"/>
                  </a:lnTo>
                  <a:lnTo>
                    <a:pt x="1526718" y="797639"/>
                  </a:lnTo>
                  <a:lnTo>
                    <a:pt x="1481102" y="803768"/>
                  </a:lnTo>
                  <a:lnTo>
                    <a:pt x="1481102" y="812799"/>
                  </a:lnTo>
                  <a:lnTo>
                    <a:pt x="1529118" y="806347"/>
                  </a:lnTo>
                  <a:lnTo>
                    <a:pt x="1572265" y="788139"/>
                  </a:lnTo>
                  <a:lnTo>
                    <a:pt x="1608821" y="759897"/>
                  </a:lnTo>
                  <a:lnTo>
                    <a:pt x="1637064" y="723341"/>
                  </a:lnTo>
                  <a:lnTo>
                    <a:pt x="1655272" y="680194"/>
                  </a:lnTo>
                  <a:lnTo>
                    <a:pt x="1661724" y="632177"/>
                  </a:lnTo>
                  <a:lnTo>
                    <a:pt x="1661724" y="180622"/>
                  </a:lnTo>
                  <a:lnTo>
                    <a:pt x="1655272" y="132605"/>
                  </a:lnTo>
                  <a:lnTo>
                    <a:pt x="1637064" y="89458"/>
                  </a:lnTo>
                  <a:lnTo>
                    <a:pt x="1608821" y="52902"/>
                  </a:lnTo>
                  <a:lnTo>
                    <a:pt x="1572265" y="24660"/>
                  </a:lnTo>
                  <a:lnTo>
                    <a:pt x="1529118" y="6451"/>
                  </a:lnTo>
                  <a:lnTo>
                    <a:pt x="1481102" y="0"/>
                  </a:lnTo>
                  <a:close/>
                </a:path>
                <a:path w="1661795" h="812800">
                  <a:moveTo>
                    <a:pt x="1481101" y="0"/>
                  </a:moveTo>
                  <a:lnTo>
                    <a:pt x="180622" y="0"/>
                  </a:lnTo>
                  <a:lnTo>
                    <a:pt x="180622" y="9031"/>
                  </a:lnTo>
                  <a:lnTo>
                    <a:pt x="1481102" y="9031"/>
                  </a:lnTo>
                  <a:lnTo>
                    <a:pt x="1481101" y="0"/>
                  </a:lnTo>
                  <a:close/>
                </a:path>
              </a:pathLst>
            </a:custGeom>
            <a:solidFill>
              <a:srgbClr val="70B6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10358685" y="3594382"/>
              <a:ext cx="1661795" cy="812800"/>
            </a:xfrm>
            <a:custGeom>
              <a:avLst/>
              <a:gdLst/>
              <a:ahLst/>
              <a:cxnLst/>
              <a:rect l="l" t="t" r="r" b="b"/>
              <a:pathLst>
                <a:path w="1661795" h="812800">
                  <a:moveTo>
                    <a:pt x="1481102" y="0"/>
                  </a:moveTo>
                  <a:lnTo>
                    <a:pt x="180622" y="0"/>
                  </a:lnTo>
                  <a:lnTo>
                    <a:pt x="132605" y="6451"/>
                  </a:lnTo>
                  <a:lnTo>
                    <a:pt x="89458" y="24660"/>
                  </a:lnTo>
                  <a:lnTo>
                    <a:pt x="52903" y="52903"/>
                  </a:lnTo>
                  <a:lnTo>
                    <a:pt x="24660" y="89458"/>
                  </a:lnTo>
                  <a:lnTo>
                    <a:pt x="6452" y="132605"/>
                  </a:lnTo>
                  <a:lnTo>
                    <a:pt x="0" y="180622"/>
                  </a:lnTo>
                  <a:lnTo>
                    <a:pt x="0" y="632177"/>
                  </a:lnTo>
                  <a:lnTo>
                    <a:pt x="6452" y="680194"/>
                  </a:lnTo>
                  <a:lnTo>
                    <a:pt x="24660" y="723341"/>
                  </a:lnTo>
                  <a:lnTo>
                    <a:pt x="52903" y="759896"/>
                  </a:lnTo>
                  <a:lnTo>
                    <a:pt x="89458" y="788139"/>
                  </a:lnTo>
                  <a:lnTo>
                    <a:pt x="132605" y="806347"/>
                  </a:lnTo>
                  <a:lnTo>
                    <a:pt x="180622" y="812800"/>
                  </a:lnTo>
                  <a:lnTo>
                    <a:pt x="1481102" y="812800"/>
                  </a:lnTo>
                  <a:lnTo>
                    <a:pt x="1529118" y="806348"/>
                  </a:lnTo>
                  <a:lnTo>
                    <a:pt x="1572265" y="788139"/>
                  </a:lnTo>
                  <a:lnTo>
                    <a:pt x="1608821" y="759896"/>
                  </a:lnTo>
                  <a:lnTo>
                    <a:pt x="1637064" y="723341"/>
                  </a:lnTo>
                  <a:lnTo>
                    <a:pt x="1655272" y="680194"/>
                  </a:lnTo>
                  <a:lnTo>
                    <a:pt x="1661724" y="632177"/>
                  </a:lnTo>
                  <a:lnTo>
                    <a:pt x="1661724" y="180622"/>
                  </a:lnTo>
                  <a:lnTo>
                    <a:pt x="1655272" y="132605"/>
                  </a:lnTo>
                  <a:lnTo>
                    <a:pt x="1637064" y="89458"/>
                  </a:lnTo>
                  <a:lnTo>
                    <a:pt x="1608821" y="52903"/>
                  </a:lnTo>
                  <a:lnTo>
                    <a:pt x="1572265" y="24660"/>
                  </a:lnTo>
                  <a:lnTo>
                    <a:pt x="1529118" y="6452"/>
                  </a:lnTo>
                  <a:lnTo>
                    <a:pt x="1481102" y="0"/>
                  </a:lnTo>
                  <a:close/>
                </a:path>
              </a:pathLst>
            </a:custGeom>
            <a:solidFill>
              <a:srgbClr val="84D0D3">
                <a:alpha val="50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0" name="object 40"/>
          <p:cNvSpPr/>
          <p:nvPr/>
        </p:nvSpPr>
        <p:spPr>
          <a:xfrm>
            <a:off x="6285650" y="4705207"/>
            <a:ext cx="1661795" cy="812800"/>
          </a:xfrm>
          <a:custGeom>
            <a:avLst/>
            <a:gdLst/>
            <a:ahLst/>
            <a:cxnLst/>
            <a:rect l="l" t="t" r="r" b="b"/>
            <a:pathLst>
              <a:path w="1661795" h="812800">
                <a:moveTo>
                  <a:pt x="1481102" y="0"/>
                </a:moveTo>
                <a:lnTo>
                  <a:pt x="180622" y="0"/>
                </a:lnTo>
                <a:lnTo>
                  <a:pt x="132605" y="6451"/>
                </a:lnTo>
                <a:lnTo>
                  <a:pt x="89458" y="24660"/>
                </a:lnTo>
                <a:lnTo>
                  <a:pt x="52903" y="52903"/>
                </a:lnTo>
                <a:lnTo>
                  <a:pt x="24660" y="89458"/>
                </a:lnTo>
                <a:lnTo>
                  <a:pt x="6452" y="132605"/>
                </a:lnTo>
                <a:lnTo>
                  <a:pt x="0" y="180622"/>
                </a:lnTo>
                <a:lnTo>
                  <a:pt x="0" y="632177"/>
                </a:lnTo>
                <a:lnTo>
                  <a:pt x="6452" y="680194"/>
                </a:lnTo>
                <a:lnTo>
                  <a:pt x="24660" y="723341"/>
                </a:lnTo>
                <a:lnTo>
                  <a:pt x="52903" y="759896"/>
                </a:lnTo>
                <a:lnTo>
                  <a:pt x="89458" y="788139"/>
                </a:lnTo>
                <a:lnTo>
                  <a:pt x="132605" y="806347"/>
                </a:lnTo>
                <a:lnTo>
                  <a:pt x="180622" y="812800"/>
                </a:lnTo>
                <a:lnTo>
                  <a:pt x="1481102" y="812800"/>
                </a:lnTo>
                <a:lnTo>
                  <a:pt x="1529118" y="806348"/>
                </a:lnTo>
                <a:lnTo>
                  <a:pt x="1572265" y="788139"/>
                </a:lnTo>
                <a:lnTo>
                  <a:pt x="1608821" y="759896"/>
                </a:lnTo>
                <a:lnTo>
                  <a:pt x="1637064" y="723341"/>
                </a:lnTo>
                <a:lnTo>
                  <a:pt x="1655272" y="680194"/>
                </a:lnTo>
                <a:lnTo>
                  <a:pt x="1661724" y="632177"/>
                </a:lnTo>
                <a:lnTo>
                  <a:pt x="1661724" y="180622"/>
                </a:lnTo>
                <a:lnTo>
                  <a:pt x="1655272" y="132605"/>
                </a:lnTo>
                <a:lnTo>
                  <a:pt x="1637064" y="89458"/>
                </a:lnTo>
                <a:lnTo>
                  <a:pt x="1608821" y="52903"/>
                </a:lnTo>
                <a:lnTo>
                  <a:pt x="1572265" y="24660"/>
                </a:lnTo>
                <a:lnTo>
                  <a:pt x="1529118" y="6452"/>
                </a:lnTo>
                <a:lnTo>
                  <a:pt x="1481102" y="0"/>
                </a:lnTo>
                <a:close/>
              </a:path>
            </a:pathLst>
          </a:custGeom>
          <a:solidFill>
            <a:srgbClr val="84D0D3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0358685" y="4705207"/>
            <a:ext cx="1661795" cy="812800"/>
          </a:xfrm>
          <a:custGeom>
            <a:avLst/>
            <a:gdLst/>
            <a:ahLst/>
            <a:cxnLst/>
            <a:rect l="l" t="t" r="r" b="b"/>
            <a:pathLst>
              <a:path w="1661795" h="812800">
                <a:moveTo>
                  <a:pt x="180622" y="0"/>
                </a:moveTo>
                <a:lnTo>
                  <a:pt x="132605" y="6451"/>
                </a:lnTo>
                <a:lnTo>
                  <a:pt x="89458" y="24660"/>
                </a:lnTo>
                <a:lnTo>
                  <a:pt x="52902" y="52902"/>
                </a:lnTo>
                <a:lnTo>
                  <a:pt x="24660" y="89458"/>
                </a:lnTo>
                <a:lnTo>
                  <a:pt x="6451" y="132605"/>
                </a:lnTo>
                <a:lnTo>
                  <a:pt x="0" y="180622"/>
                </a:lnTo>
                <a:lnTo>
                  <a:pt x="0" y="632177"/>
                </a:lnTo>
                <a:lnTo>
                  <a:pt x="6451" y="680194"/>
                </a:lnTo>
                <a:lnTo>
                  <a:pt x="24660" y="723341"/>
                </a:lnTo>
                <a:lnTo>
                  <a:pt x="52902" y="759897"/>
                </a:lnTo>
                <a:lnTo>
                  <a:pt x="89458" y="788139"/>
                </a:lnTo>
                <a:lnTo>
                  <a:pt x="132605" y="806347"/>
                </a:lnTo>
                <a:lnTo>
                  <a:pt x="180622" y="812799"/>
                </a:lnTo>
                <a:lnTo>
                  <a:pt x="180622" y="803768"/>
                </a:lnTo>
                <a:lnTo>
                  <a:pt x="135006" y="797639"/>
                </a:lnTo>
                <a:lnTo>
                  <a:pt x="94016" y="780341"/>
                </a:lnTo>
                <a:lnTo>
                  <a:pt x="59289" y="753510"/>
                </a:lnTo>
                <a:lnTo>
                  <a:pt x="32458" y="718783"/>
                </a:lnTo>
                <a:lnTo>
                  <a:pt x="15160" y="677793"/>
                </a:lnTo>
                <a:lnTo>
                  <a:pt x="9031" y="632177"/>
                </a:lnTo>
                <a:lnTo>
                  <a:pt x="9031" y="180622"/>
                </a:lnTo>
                <a:lnTo>
                  <a:pt x="15160" y="135006"/>
                </a:lnTo>
                <a:lnTo>
                  <a:pt x="32458" y="94016"/>
                </a:lnTo>
                <a:lnTo>
                  <a:pt x="59288" y="59288"/>
                </a:lnTo>
                <a:lnTo>
                  <a:pt x="94016" y="32458"/>
                </a:lnTo>
                <a:lnTo>
                  <a:pt x="135006" y="15160"/>
                </a:lnTo>
                <a:lnTo>
                  <a:pt x="180622" y="9031"/>
                </a:lnTo>
                <a:lnTo>
                  <a:pt x="180622" y="0"/>
                </a:lnTo>
                <a:close/>
              </a:path>
              <a:path w="1661795" h="812800">
                <a:moveTo>
                  <a:pt x="1481102" y="803768"/>
                </a:moveTo>
                <a:lnTo>
                  <a:pt x="180622" y="803768"/>
                </a:lnTo>
                <a:lnTo>
                  <a:pt x="180622" y="812799"/>
                </a:lnTo>
                <a:lnTo>
                  <a:pt x="1481102" y="812799"/>
                </a:lnTo>
                <a:lnTo>
                  <a:pt x="1481102" y="803768"/>
                </a:lnTo>
                <a:close/>
              </a:path>
              <a:path w="1661795" h="812800">
                <a:moveTo>
                  <a:pt x="1481102" y="0"/>
                </a:moveTo>
                <a:lnTo>
                  <a:pt x="1481102" y="9031"/>
                </a:lnTo>
                <a:lnTo>
                  <a:pt x="1526717" y="15160"/>
                </a:lnTo>
                <a:lnTo>
                  <a:pt x="1567707" y="32458"/>
                </a:lnTo>
                <a:lnTo>
                  <a:pt x="1602435" y="59288"/>
                </a:lnTo>
                <a:lnTo>
                  <a:pt x="1629266" y="94016"/>
                </a:lnTo>
                <a:lnTo>
                  <a:pt x="1646564" y="135006"/>
                </a:lnTo>
                <a:lnTo>
                  <a:pt x="1652693" y="180622"/>
                </a:lnTo>
                <a:lnTo>
                  <a:pt x="1652693" y="632177"/>
                </a:lnTo>
                <a:lnTo>
                  <a:pt x="1646564" y="677793"/>
                </a:lnTo>
                <a:lnTo>
                  <a:pt x="1629266" y="718783"/>
                </a:lnTo>
                <a:lnTo>
                  <a:pt x="1602435" y="753510"/>
                </a:lnTo>
                <a:lnTo>
                  <a:pt x="1567707" y="780341"/>
                </a:lnTo>
                <a:lnTo>
                  <a:pt x="1526718" y="797639"/>
                </a:lnTo>
                <a:lnTo>
                  <a:pt x="1481102" y="803768"/>
                </a:lnTo>
                <a:lnTo>
                  <a:pt x="1481102" y="812799"/>
                </a:lnTo>
                <a:lnTo>
                  <a:pt x="1529118" y="806347"/>
                </a:lnTo>
                <a:lnTo>
                  <a:pt x="1572265" y="788139"/>
                </a:lnTo>
                <a:lnTo>
                  <a:pt x="1608821" y="759897"/>
                </a:lnTo>
                <a:lnTo>
                  <a:pt x="1637064" y="723341"/>
                </a:lnTo>
                <a:lnTo>
                  <a:pt x="1655272" y="680194"/>
                </a:lnTo>
                <a:lnTo>
                  <a:pt x="1661724" y="632177"/>
                </a:lnTo>
                <a:lnTo>
                  <a:pt x="1661724" y="180622"/>
                </a:lnTo>
                <a:lnTo>
                  <a:pt x="1655272" y="132605"/>
                </a:lnTo>
                <a:lnTo>
                  <a:pt x="1637064" y="89458"/>
                </a:lnTo>
                <a:lnTo>
                  <a:pt x="1608821" y="52902"/>
                </a:lnTo>
                <a:lnTo>
                  <a:pt x="1572265" y="24660"/>
                </a:lnTo>
                <a:lnTo>
                  <a:pt x="1529118" y="6451"/>
                </a:lnTo>
                <a:lnTo>
                  <a:pt x="1481102" y="0"/>
                </a:lnTo>
                <a:close/>
              </a:path>
              <a:path w="1661795" h="812800">
                <a:moveTo>
                  <a:pt x="1481101" y="0"/>
                </a:moveTo>
                <a:lnTo>
                  <a:pt x="180622" y="0"/>
                </a:lnTo>
                <a:lnTo>
                  <a:pt x="180622" y="9031"/>
                </a:lnTo>
                <a:lnTo>
                  <a:pt x="1481102" y="9031"/>
                </a:lnTo>
                <a:lnTo>
                  <a:pt x="1481101" y="0"/>
                </a:lnTo>
                <a:close/>
              </a:path>
            </a:pathLst>
          </a:custGeom>
          <a:solidFill>
            <a:srgbClr val="70B6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6916532" y="7200957"/>
            <a:ext cx="485140" cy="260985"/>
          </a:xfrm>
          <a:custGeom>
            <a:avLst/>
            <a:gdLst/>
            <a:ahLst/>
            <a:cxnLst/>
            <a:rect l="l" t="t" r="r" b="b"/>
            <a:pathLst>
              <a:path w="485140" h="260984">
                <a:moveTo>
                  <a:pt x="59533" y="16183"/>
                </a:moveTo>
                <a:lnTo>
                  <a:pt x="35600" y="20685"/>
                </a:lnTo>
                <a:lnTo>
                  <a:pt x="16761" y="33342"/>
                </a:lnTo>
                <a:lnTo>
                  <a:pt x="4425" y="52881"/>
                </a:lnTo>
                <a:lnTo>
                  <a:pt x="0" y="78028"/>
                </a:lnTo>
                <a:lnTo>
                  <a:pt x="4425" y="102841"/>
                </a:lnTo>
                <a:lnTo>
                  <a:pt x="16761" y="122208"/>
                </a:lnTo>
                <a:lnTo>
                  <a:pt x="35600" y="134802"/>
                </a:lnTo>
                <a:lnTo>
                  <a:pt x="59533" y="139295"/>
                </a:lnTo>
                <a:lnTo>
                  <a:pt x="83176" y="134802"/>
                </a:lnTo>
                <a:lnTo>
                  <a:pt x="101943" y="122208"/>
                </a:lnTo>
                <a:lnTo>
                  <a:pt x="103766" y="119355"/>
                </a:lnTo>
                <a:lnTo>
                  <a:pt x="59533" y="119355"/>
                </a:lnTo>
                <a:lnTo>
                  <a:pt x="44518" y="116271"/>
                </a:lnTo>
                <a:lnTo>
                  <a:pt x="32620" y="107686"/>
                </a:lnTo>
                <a:lnTo>
                  <a:pt x="24785" y="94605"/>
                </a:lnTo>
                <a:lnTo>
                  <a:pt x="21963" y="78028"/>
                </a:lnTo>
                <a:lnTo>
                  <a:pt x="24785" y="61285"/>
                </a:lnTo>
                <a:lnTo>
                  <a:pt x="32620" y="48117"/>
                </a:lnTo>
                <a:lnTo>
                  <a:pt x="44518" y="39502"/>
                </a:lnTo>
                <a:lnTo>
                  <a:pt x="59533" y="36413"/>
                </a:lnTo>
                <a:lnTo>
                  <a:pt x="103887" y="36413"/>
                </a:lnTo>
                <a:lnTo>
                  <a:pt x="101943" y="33342"/>
                </a:lnTo>
                <a:lnTo>
                  <a:pt x="83176" y="20685"/>
                </a:lnTo>
                <a:lnTo>
                  <a:pt x="59533" y="16183"/>
                </a:lnTo>
                <a:close/>
              </a:path>
              <a:path w="485140" h="260984">
                <a:moveTo>
                  <a:pt x="103887" y="36413"/>
                </a:moveTo>
                <a:lnTo>
                  <a:pt x="59533" y="36413"/>
                </a:lnTo>
                <a:lnTo>
                  <a:pt x="74425" y="39502"/>
                </a:lnTo>
                <a:lnTo>
                  <a:pt x="86337" y="48117"/>
                </a:lnTo>
                <a:lnTo>
                  <a:pt x="94239" y="61285"/>
                </a:lnTo>
                <a:lnTo>
                  <a:pt x="97102" y="78028"/>
                </a:lnTo>
                <a:lnTo>
                  <a:pt x="94239" y="94605"/>
                </a:lnTo>
                <a:lnTo>
                  <a:pt x="86337" y="107686"/>
                </a:lnTo>
                <a:lnTo>
                  <a:pt x="74425" y="116271"/>
                </a:lnTo>
                <a:lnTo>
                  <a:pt x="59533" y="119355"/>
                </a:lnTo>
                <a:lnTo>
                  <a:pt x="103766" y="119355"/>
                </a:lnTo>
                <a:lnTo>
                  <a:pt x="114315" y="102841"/>
                </a:lnTo>
                <a:lnTo>
                  <a:pt x="118777" y="78028"/>
                </a:lnTo>
                <a:lnTo>
                  <a:pt x="114315" y="52881"/>
                </a:lnTo>
                <a:lnTo>
                  <a:pt x="103887" y="36413"/>
                </a:lnTo>
                <a:close/>
              </a:path>
              <a:path w="485140" h="260984">
                <a:moveTo>
                  <a:pt x="217613" y="0"/>
                </a:moveTo>
                <a:lnTo>
                  <a:pt x="194782" y="0"/>
                </a:lnTo>
                <a:lnTo>
                  <a:pt x="194782" y="155190"/>
                </a:lnTo>
                <a:lnTo>
                  <a:pt x="217613" y="155190"/>
                </a:lnTo>
                <a:lnTo>
                  <a:pt x="217613" y="86698"/>
                </a:lnTo>
                <a:lnTo>
                  <a:pt x="202007" y="86698"/>
                </a:lnTo>
                <a:lnTo>
                  <a:pt x="202007" y="66757"/>
                </a:lnTo>
                <a:lnTo>
                  <a:pt x="217613" y="66757"/>
                </a:lnTo>
                <a:lnTo>
                  <a:pt x="217613" y="0"/>
                </a:lnTo>
                <a:close/>
              </a:path>
              <a:path w="485140" h="260984">
                <a:moveTo>
                  <a:pt x="161837" y="4623"/>
                </a:moveTo>
                <a:lnTo>
                  <a:pt x="139006" y="4623"/>
                </a:lnTo>
                <a:lnTo>
                  <a:pt x="139006" y="153745"/>
                </a:lnTo>
                <a:lnTo>
                  <a:pt x="161837" y="153745"/>
                </a:lnTo>
                <a:lnTo>
                  <a:pt x="161837" y="86698"/>
                </a:lnTo>
                <a:lnTo>
                  <a:pt x="152589" y="86698"/>
                </a:lnTo>
                <a:lnTo>
                  <a:pt x="152589" y="66757"/>
                </a:lnTo>
                <a:lnTo>
                  <a:pt x="161837" y="66757"/>
                </a:lnTo>
                <a:lnTo>
                  <a:pt x="161837" y="4623"/>
                </a:lnTo>
                <a:close/>
              </a:path>
              <a:path w="485140" h="260984">
                <a:moveTo>
                  <a:pt x="161837" y="66757"/>
                </a:moveTo>
                <a:lnTo>
                  <a:pt x="152589" y="66757"/>
                </a:lnTo>
                <a:lnTo>
                  <a:pt x="152589" y="86698"/>
                </a:lnTo>
                <a:lnTo>
                  <a:pt x="161837" y="86698"/>
                </a:lnTo>
                <a:lnTo>
                  <a:pt x="161837" y="66757"/>
                </a:lnTo>
                <a:close/>
              </a:path>
              <a:path w="485140" h="260984">
                <a:moveTo>
                  <a:pt x="194782" y="66757"/>
                </a:moveTo>
                <a:lnTo>
                  <a:pt x="161837" y="66757"/>
                </a:lnTo>
                <a:lnTo>
                  <a:pt x="161837" y="86698"/>
                </a:lnTo>
                <a:lnTo>
                  <a:pt x="194782" y="86698"/>
                </a:lnTo>
                <a:lnTo>
                  <a:pt x="194782" y="66757"/>
                </a:lnTo>
                <a:close/>
              </a:path>
              <a:path w="485140" h="260984">
                <a:moveTo>
                  <a:pt x="217613" y="66757"/>
                </a:moveTo>
                <a:lnTo>
                  <a:pt x="202007" y="66757"/>
                </a:lnTo>
                <a:lnTo>
                  <a:pt x="202007" y="86698"/>
                </a:lnTo>
                <a:lnTo>
                  <a:pt x="217613" y="86698"/>
                </a:lnTo>
                <a:lnTo>
                  <a:pt x="217613" y="66757"/>
                </a:lnTo>
                <a:close/>
              </a:path>
              <a:path w="485140" h="260984">
                <a:moveTo>
                  <a:pt x="217613" y="169640"/>
                </a:moveTo>
                <a:lnTo>
                  <a:pt x="42482" y="169640"/>
                </a:lnTo>
                <a:lnTo>
                  <a:pt x="42482" y="189292"/>
                </a:lnTo>
                <a:lnTo>
                  <a:pt x="193916" y="189292"/>
                </a:lnTo>
                <a:lnTo>
                  <a:pt x="193916" y="260962"/>
                </a:lnTo>
                <a:lnTo>
                  <a:pt x="217613" y="260962"/>
                </a:lnTo>
                <a:lnTo>
                  <a:pt x="217613" y="169640"/>
                </a:lnTo>
                <a:close/>
              </a:path>
              <a:path w="485140" h="260984">
                <a:moveTo>
                  <a:pt x="334345" y="175131"/>
                </a:moveTo>
                <a:lnTo>
                  <a:pt x="310358" y="175131"/>
                </a:lnTo>
                <a:lnTo>
                  <a:pt x="310358" y="255183"/>
                </a:lnTo>
                <a:lnTo>
                  <a:pt x="484622" y="255183"/>
                </a:lnTo>
                <a:lnTo>
                  <a:pt x="484622" y="246224"/>
                </a:lnTo>
                <a:lnTo>
                  <a:pt x="334345" y="246224"/>
                </a:lnTo>
                <a:lnTo>
                  <a:pt x="334345" y="175131"/>
                </a:lnTo>
                <a:close/>
              </a:path>
              <a:path w="485140" h="260984">
                <a:moveTo>
                  <a:pt x="484622" y="235531"/>
                </a:moveTo>
                <a:lnTo>
                  <a:pt x="334345" y="235531"/>
                </a:lnTo>
                <a:lnTo>
                  <a:pt x="334345" y="246224"/>
                </a:lnTo>
                <a:lnTo>
                  <a:pt x="484622" y="246224"/>
                </a:lnTo>
                <a:lnTo>
                  <a:pt x="484622" y="235531"/>
                </a:lnTo>
                <a:close/>
              </a:path>
              <a:path w="485140" h="260984">
                <a:moveTo>
                  <a:pt x="478265" y="0"/>
                </a:moveTo>
                <a:lnTo>
                  <a:pt x="454278" y="0"/>
                </a:lnTo>
                <a:lnTo>
                  <a:pt x="454278" y="194782"/>
                </a:lnTo>
                <a:lnTo>
                  <a:pt x="478265" y="194782"/>
                </a:lnTo>
                <a:lnTo>
                  <a:pt x="478265" y="111552"/>
                </a:lnTo>
                <a:lnTo>
                  <a:pt x="460636" y="111552"/>
                </a:lnTo>
                <a:lnTo>
                  <a:pt x="460636" y="91900"/>
                </a:lnTo>
                <a:lnTo>
                  <a:pt x="478265" y="91900"/>
                </a:lnTo>
                <a:lnTo>
                  <a:pt x="478265" y="58088"/>
                </a:lnTo>
                <a:lnTo>
                  <a:pt x="460636" y="58088"/>
                </a:lnTo>
                <a:lnTo>
                  <a:pt x="460636" y="38147"/>
                </a:lnTo>
                <a:lnTo>
                  <a:pt x="478265" y="38147"/>
                </a:lnTo>
                <a:lnTo>
                  <a:pt x="478265" y="0"/>
                </a:lnTo>
                <a:close/>
              </a:path>
              <a:path w="485140" h="260984">
                <a:moveTo>
                  <a:pt x="333189" y="14449"/>
                </a:moveTo>
                <a:lnTo>
                  <a:pt x="328854" y="14449"/>
                </a:lnTo>
                <a:lnTo>
                  <a:pt x="328854" y="47684"/>
                </a:lnTo>
                <a:lnTo>
                  <a:pt x="324180" y="77468"/>
                </a:lnTo>
                <a:lnTo>
                  <a:pt x="310972" y="104110"/>
                </a:lnTo>
                <a:lnTo>
                  <a:pt x="290449" y="125875"/>
                </a:lnTo>
                <a:lnTo>
                  <a:pt x="263830" y="141029"/>
                </a:lnTo>
                <a:lnTo>
                  <a:pt x="276546" y="160103"/>
                </a:lnTo>
                <a:lnTo>
                  <a:pt x="306154" y="142294"/>
                </a:lnTo>
                <a:lnTo>
                  <a:pt x="328745" y="116465"/>
                </a:lnTo>
                <a:lnTo>
                  <a:pt x="341107" y="88913"/>
                </a:lnTo>
                <a:lnTo>
                  <a:pt x="338215" y="82616"/>
                </a:lnTo>
                <a:lnTo>
                  <a:pt x="333189" y="47684"/>
                </a:lnTo>
                <a:lnTo>
                  <a:pt x="333189" y="14449"/>
                </a:lnTo>
                <a:close/>
              </a:path>
              <a:path w="485140" h="260984">
                <a:moveTo>
                  <a:pt x="352840" y="14449"/>
                </a:moveTo>
                <a:lnTo>
                  <a:pt x="348217" y="14449"/>
                </a:lnTo>
                <a:lnTo>
                  <a:pt x="348217" y="47684"/>
                </a:lnTo>
                <a:lnTo>
                  <a:pt x="343155" y="84350"/>
                </a:lnTo>
                <a:lnTo>
                  <a:pt x="341107" y="88913"/>
                </a:lnTo>
                <a:lnTo>
                  <a:pt x="352371" y="113430"/>
                </a:lnTo>
                <a:lnTo>
                  <a:pt x="374276" y="138392"/>
                </a:lnTo>
                <a:lnTo>
                  <a:pt x="402548" y="155768"/>
                </a:lnTo>
                <a:lnTo>
                  <a:pt x="415841" y="136983"/>
                </a:lnTo>
                <a:lnTo>
                  <a:pt x="390026" y="122055"/>
                </a:lnTo>
                <a:lnTo>
                  <a:pt x="370144" y="101003"/>
                </a:lnTo>
                <a:lnTo>
                  <a:pt x="357361" y="75617"/>
                </a:lnTo>
                <a:lnTo>
                  <a:pt x="352840" y="47684"/>
                </a:lnTo>
                <a:lnTo>
                  <a:pt x="352840" y="14449"/>
                </a:lnTo>
                <a:close/>
              </a:path>
              <a:path w="485140" h="260984">
                <a:moveTo>
                  <a:pt x="454278" y="91900"/>
                </a:moveTo>
                <a:lnTo>
                  <a:pt x="401970" y="91900"/>
                </a:lnTo>
                <a:lnTo>
                  <a:pt x="401970" y="111552"/>
                </a:lnTo>
                <a:lnTo>
                  <a:pt x="454278" y="111552"/>
                </a:lnTo>
                <a:lnTo>
                  <a:pt x="454278" y="91900"/>
                </a:lnTo>
                <a:close/>
              </a:path>
              <a:path w="485140" h="260984">
                <a:moveTo>
                  <a:pt x="478265" y="91900"/>
                </a:moveTo>
                <a:lnTo>
                  <a:pt x="460636" y="91900"/>
                </a:lnTo>
                <a:lnTo>
                  <a:pt x="460636" y="111552"/>
                </a:lnTo>
                <a:lnTo>
                  <a:pt x="478265" y="111552"/>
                </a:lnTo>
                <a:lnTo>
                  <a:pt x="478265" y="91900"/>
                </a:lnTo>
                <a:close/>
              </a:path>
              <a:path w="485140" h="260984">
                <a:moveTo>
                  <a:pt x="348217" y="14449"/>
                </a:moveTo>
                <a:lnTo>
                  <a:pt x="333189" y="14449"/>
                </a:lnTo>
                <a:lnTo>
                  <a:pt x="333189" y="47684"/>
                </a:lnTo>
                <a:lnTo>
                  <a:pt x="338215" y="82616"/>
                </a:lnTo>
                <a:lnTo>
                  <a:pt x="341107" y="88913"/>
                </a:lnTo>
                <a:lnTo>
                  <a:pt x="343155" y="84350"/>
                </a:lnTo>
                <a:lnTo>
                  <a:pt x="348217" y="47684"/>
                </a:lnTo>
                <a:lnTo>
                  <a:pt x="348217" y="14449"/>
                </a:lnTo>
                <a:close/>
              </a:path>
              <a:path w="485140" h="260984">
                <a:moveTo>
                  <a:pt x="454278" y="38147"/>
                </a:moveTo>
                <a:lnTo>
                  <a:pt x="401970" y="38147"/>
                </a:lnTo>
                <a:lnTo>
                  <a:pt x="401970" y="58088"/>
                </a:lnTo>
                <a:lnTo>
                  <a:pt x="454278" y="58088"/>
                </a:lnTo>
                <a:lnTo>
                  <a:pt x="454278" y="38147"/>
                </a:lnTo>
                <a:close/>
              </a:path>
              <a:path w="485140" h="260984">
                <a:moveTo>
                  <a:pt x="478265" y="38147"/>
                </a:moveTo>
                <a:lnTo>
                  <a:pt x="460636" y="38147"/>
                </a:lnTo>
                <a:lnTo>
                  <a:pt x="460636" y="58088"/>
                </a:lnTo>
                <a:lnTo>
                  <a:pt x="478265" y="58088"/>
                </a:lnTo>
                <a:lnTo>
                  <a:pt x="478265" y="38147"/>
                </a:lnTo>
                <a:close/>
              </a:path>
            </a:pathLst>
          </a:custGeom>
          <a:solidFill>
            <a:srgbClr val="6775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6742627" y="6116643"/>
            <a:ext cx="746760" cy="262255"/>
          </a:xfrm>
          <a:custGeom>
            <a:avLst/>
            <a:gdLst/>
            <a:ahLst/>
            <a:cxnLst/>
            <a:rect l="l" t="t" r="r" b="b"/>
            <a:pathLst>
              <a:path w="746759" h="262254">
                <a:moveTo>
                  <a:pt x="108951" y="18206"/>
                </a:moveTo>
                <a:lnTo>
                  <a:pt x="104616" y="18206"/>
                </a:lnTo>
                <a:lnTo>
                  <a:pt x="104616" y="38147"/>
                </a:lnTo>
                <a:lnTo>
                  <a:pt x="96221" y="70243"/>
                </a:lnTo>
                <a:lnTo>
                  <a:pt x="74307" y="98113"/>
                </a:lnTo>
                <a:lnTo>
                  <a:pt x="43778" y="119264"/>
                </a:lnTo>
                <a:lnTo>
                  <a:pt x="9536" y="131203"/>
                </a:lnTo>
                <a:lnTo>
                  <a:pt x="20229" y="151144"/>
                </a:lnTo>
                <a:lnTo>
                  <a:pt x="58733" y="136496"/>
                </a:lnTo>
                <a:lnTo>
                  <a:pt x="92442" y="111552"/>
                </a:lnTo>
                <a:lnTo>
                  <a:pt x="116343" y="78155"/>
                </a:lnTo>
                <a:lnTo>
                  <a:pt x="117193" y="74409"/>
                </a:lnTo>
                <a:lnTo>
                  <a:pt x="108951" y="38147"/>
                </a:lnTo>
                <a:lnTo>
                  <a:pt x="108951" y="18206"/>
                </a:lnTo>
                <a:close/>
              </a:path>
              <a:path w="746759" h="262254">
                <a:moveTo>
                  <a:pt x="129758" y="18206"/>
                </a:moveTo>
                <a:lnTo>
                  <a:pt x="125424" y="18206"/>
                </a:lnTo>
                <a:lnTo>
                  <a:pt x="125424" y="38147"/>
                </a:lnTo>
                <a:lnTo>
                  <a:pt x="117193" y="74409"/>
                </a:lnTo>
                <a:lnTo>
                  <a:pt x="118072" y="78277"/>
                </a:lnTo>
                <a:lnTo>
                  <a:pt x="142041" y="111660"/>
                </a:lnTo>
                <a:lnTo>
                  <a:pt x="175763" y="136536"/>
                </a:lnTo>
                <a:lnTo>
                  <a:pt x="214145" y="151144"/>
                </a:lnTo>
                <a:lnTo>
                  <a:pt x="224838" y="131203"/>
                </a:lnTo>
                <a:lnTo>
                  <a:pt x="190718" y="119305"/>
                </a:lnTo>
                <a:lnTo>
                  <a:pt x="160175" y="98222"/>
                </a:lnTo>
                <a:lnTo>
                  <a:pt x="138194" y="70365"/>
                </a:lnTo>
                <a:lnTo>
                  <a:pt x="129758" y="38147"/>
                </a:lnTo>
                <a:lnTo>
                  <a:pt x="129758" y="18206"/>
                </a:lnTo>
                <a:close/>
              </a:path>
              <a:path w="746759" h="262254">
                <a:moveTo>
                  <a:pt x="125424" y="18206"/>
                </a:moveTo>
                <a:lnTo>
                  <a:pt x="108951" y="18206"/>
                </a:lnTo>
                <a:lnTo>
                  <a:pt x="108951" y="38147"/>
                </a:lnTo>
                <a:lnTo>
                  <a:pt x="117193" y="74409"/>
                </a:lnTo>
                <a:lnTo>
                  <a:pt x="125424" y="38147"/>
                </a:lnTo>
                <a:lnTo>
                  <a:pt x="125424" y="18206"/>
                </a:lnTo>
                <a:close/>
              </a:path>
              <a:path w="746759" h="262254">
                <a:moveTo>
                  <a:pt x="236687" y="206631"/>
                </a:moveTo>
                <a:lnTo>
                  <a:pt x="0" y="206631"/>
                </a:lnTo>
                <a:lnTo>
                  <a:pt x="0" y="226283"/>
                </a:lnTo>
                <a:lnTo>
                  <a:pt x="236687" y="226283"/>
                </a:lnTo>
                <a:lnTo>
                  <a:pt x="236687" y="206631"/>
                </a:lnTo>
                <a:close/>
              </a:path>
              <a:path w="746759" h="262254">
                <a:moveTo>
                  <a:pt x="397635" y="12715"/>
                </a:moveTo>
                <a:lnTo>
                  <a:pt x="278280" y="12715"/>
                </a:lnTo>
                <a:lnTo>
                  <a:pt x="278280" y="31211"/>
                </a:lnTo>
                <a:lnTo>
                  <a:pt x="374226" y="31211"/>
                </a:lnTo>
                <a:lnTo>
                  <a:pt x="374226" y="59822"/>
                </a:lnTo>
                <a:lnTo>
                  <a:pt x="278858" y="59822"/>
                </a:lnTo>
                <a:lnTo>
                  <a:pt x="278858" y="127736"/>
                </a:lnTo>
                <a:lnTo>
                  <a:pt x="299954" y="127736"/>
                </a:lnTo>
                <a:lnTo>
                  <a:pt x="335790" y="127451"/>
                </a:lnTo>
                <a:lnTo>
                  <a:pt x="367290" y="126327"/>
                </a:lnTo>
                <a:lnTo>
                  <a:pt x="396840" y="123956"/>
                </a:lnTo>
                <a:lnTo>
                  <a:pt x="426823" y="119933"/>
                </a:lnTo>
                <a:lnTo>
                  <a:pt x="426574" y="117910"/>
                </a:lnTo>
                <a:lnTo>
                  <a:pt x="302266" y="117910"/>
                </a:lnTo>
                <a:lnTo>
                  <a:pt x="302266" y="108662"/>
                </a:lnTo>
                <a:lnTo>
                  <a:pt x="299954" y="108662"/>
                </a:lnTo>
                <a:lnTo>
                  <a:pt x="302266" y="108643"/>
                </a:lnTo>
                <a:lnTo>
                  <a:pt x="302266" y="77450"/>
                </a:lnTo>
                <a:lnTo>
                  <a:pt x="397635" y="77450"/>
                </a:lnTo>
                <a:lnTo>
                  <a:pt x="397635" y="12715"/>
                </a:lnTo>
                <a:close/>
              </a:path>
              <a:path w="746759" h="262254">
                <a:moveTo>
                  <a:pt x="424511" y="101148"/>
                </a:moveTo>
                <a:lnTo>
                  <a:pt x="395133" y="105004"/>
                </a:lnTo>
                <a:lnTo>
                  <a:pt x="366134" y="107289"/>
                </a:lnTo>
                <a:lnTo>
                  <a:pt x="335185" y="108382"/>
                </a:lnTo>
                <a:lnTo>
                  <a:pt x="302266" y="108643"/>
                </a:lnTo>
                <a:lnTo>
                  <a:pt x="302266" y="117910"/>
                </a:lnTo>
                <a:lnTo>
                  <a:pt x="426574" y="117910"/>
                </a:lnTo>
                <a:lnTo>
                  <a:pt x="424511" y="101148"/>
                </a:lnTo>
                <a:close/>
              </a:path>
              <a:path w="746759" h="262254">
                <a:moveTo>
                  <a:pt x="302266" y="108643"/>
                </a:moveTo>
                <a:lnTo>
                  <a:pt x="299954" y="108662"/>
                </a:lnTo>
                <a:lnTo>
                  <a:pt x="302266" y="108662"/>
                </a:lnTo>
                <a:close/>
              </a:path>
              <a:path w="746759" h="262254">
                <a:moveTo>
                  <a:pt x="479999" y="149410"/>
                </a:moveTo>
                <a:lnTo>
                  <a:pt x="310936" y="149410"/>
                </a:lnTo>
                <a:lnTo>
                  <a:pt x="310936" y="168195"/>
                </a:lnTo>
                <a:lnTo>
                  <a:pt x="455723" y="168195"/>
                </a:lnTo>
                <a:lnTo>
                  <a:pt x="455723" y="193627"/>
                </a:lnTo>
                <a:lnTo>
                  <a:pt x="311514" y="193627"/>
                </a:lnTo>
                <a:lnTo>
                  <a:pt x="311514" y="258651"/>
                </a:lnTo>
                <a:lnTo>
                  <a:pt x="488668" y="258651"/>
                </a:lnTo>
                <a:lnTo>
                  <a:pt x="488668" y="248247"/>
                </a:lnTo>
                <a:lnTo>
                  <a:pt x="335501" y="248247"/>
                </a:lnTo>
                <a:lnTo>
                  <a:pt x="335501" y="211255"/>
                </a:lnTo>
                <a:lnTo>
                  <a:pt x="479999" y="211255"/>
                </a:lnTo>
                <a:lnTo>
                  <a:pt x="479999" y="149410"/>
                </a:lnTo>
                <a:close/>
              </a:path>
              <a:path w="746759" h="262254">
                <a:moveTo>
                  <a:pt x="488668" y="239866"/>
                </a:moveTo>
                <a:lnTo>
                  <a:pt x="335501" y="239866"/>
                </a:lnTo>
                <a:lnTo>
                  <a:pt x="335501" y="248247"/>
                </a:lnTo>
                <a:lnTo>
                  <a:pt x="488668" y="248247"/>
                </a:lnTo>
                <a:lnTo>
                  <a:pt x="488668" y="239866"/>
                </a:lnTo>
                <a:close/>
              </a:path>
              <a:path w="746759" h="262254">
                <a:moveTo>
                  <a:pt x="479999" y="288"/>
                </a:moveTo>
                <a:lnTo>
                  <a:pt x="455723" y="288"/>
                </a:lnTo>
                <a:lnTo>
                  <a:pt x="455723" y="137561"/>
                </a:lnTo>
                <a:lnTo>
                  <a:pt x="479999" y="137561"/>
                </a:lnTo>
                <a:lnTo>
                  <a:pt x="479999" y="288"/>
                </a:lnTo>
                <a:close/>
              </a:path>
              <a:path w="746759" h="262254">
                <a:moveTo>
                  <a:pt x="746430" y="0"/>
                </a:moveTo>
                <a:lnTo>
                  <a:pt x="722443" y="0"/>
                </a:lnTo>
                <a:lnTo>
                  <a:pt x="722443" y="261829"/>
                </a:lnTo>
                <a:lnTo>
                  <a:pt x="746430" y="261829"/>
                </a:lnTo>
                <a:lnTo>
                  <a:pt x="746430" y="120222"/>
                </a:lnTo>
                <a:lnTo>
                  <a:pt x="728223" y="120222"/>
                </a:lnTo>
                <a:lnTo>
                  <a:pt x="728223" y="100570"/>
                </a:lnTo>
                <a:lnTo>
                  <a:pt x="746430" y="100570"/>
                </a:lnTo>
                <a:lnTo>
                  <a:pt x="746430" y="0"/>
                </a:lnTo>
                <a:close/>
              </a:path>
              <a:path w="746759" h="262254">
                <a:moveTo>
                  <a:pt x="657419" y="24564"/>
                </a:moveTo>
                <a:lnTo>
                  <a:pt x="540665" y="24564"/>
                </a:lnTo>
                <a:lnTo>
                  <a:pt x="540665" y="44216"/>
                </a:lnTo>
                <a:lnTo>
                  <a:pt x="633722" y="44216"/>
                </a:lnTo>
                <a:lnTo>
                  <a:pt x="633722" y="96524"/>
                </a:lnTo>
                <a:lnTo>
                  <a:pt x="541243" y="96524"/>
                </a:lnTo>
                <a:lnTo>
                  <a:pt x="541243" y="199406"/>
                </a:lnTo>
                <a:lnTo>
                  <a:pt x="561184" y="199406"/>
                </a:lnTo>
                <a:lnTo>
                  <a:pt x="594224" y="199027"/>
                </a:lnTo>
                <a:lnTo>
                  <a:pt x="623932" y="197672"/>
                </a:lnTo>
                <a:lnTo>
                  <a:pt x="652177" y="195017"/>
                </a:lnTo>
                <a:lnTo>
                  <a:pt x="680828" y="190737"/>
                </a:lnTo>
                <a:lnTo>
                  <a:pt x="680191" y="185246"/>
                </a:lnTo>
                <a:lnTo>
                  <a:pt x="564941" y="185246"/>
                </a:lnTo>
                <a:lnTo>
                  <a:pt x="564941" y="179177"/>
                </a:lnTo>
                <a:lnTo>
                  <a:pt x="561184" y="179177"/>
                </a:lnTo>
                <a:lnTo>
                  <a:pt x="564941" y="179138"/>
                </a:lnTo>
                <a:lnTo>
                  <a:pt x="564941" y="116176"/>
                </a:lnTo>
                <a:lnTo>
                  <a:pt x="657419" y="116176"/>
                </a:lnTo>
                <a:lnTo>
                  <a:pt x="657419" y="24564"/>
                </a:lnTo>
                <a:close/>
              </a:path>
              <a:path w="746759" h="262254">
                <a:moveTo>
                  <a:pt x="678516" y="170796"/>
                </a:moveTo>
                <a:lnTo>
                  <a:pt x="650470" y="175031"/>
                </a:lnTo>
                <a:lnTo>
                  <a:pt x="622776" y="177587"/>
                </a:lnTo>
                <a:lnTo>
                  <a:pt x="593619" y="178843"/>
                </a:lnTo>
                <a:lnTo>
                  <a:pt x="564941" y="179138"/>
                </a:lnTo>
                <a:lnTo>
                  <a:pt x="564941" y="185246"/>
                </a:lnTo>
                <a:lnTo>
                  <a:pt x="680191" y="185246"/>
                </a:lnTo>
                <a:lnTo>
                  <a:pt x="678516" y="170796"/>
                </a:lnTo>
                <a:close/>
              </a:path>
              <a:path w="746759" h="262254">
                <a:moveTo>
                  <a:pt x="564941" y="179138"/>
                </a:moveTo>
                <a:lnTo>
                  <a:pt x="561184" y="179177"/>
                </a:lnTo>
                <a:lnTo>
                  <a:pt x="564941" y="179177"/>
                </a:lnTo>
                <a:close/>
              </a:path>
              <a:path w="746759" h="262254">
                <a:moveTo>
                  <a:pt x="722443" y="100570"/>
                </a:moveTo>
                <a:lnTo>
                  <a:pt x="672736" y="100570"/>
                </a:lnTo>
                <a:lnTo>
                  <a:pt x="672736" y="120222"/>
                </a:lnTo>
                <a:lnTo>
                  <a:pt x="722443" y="120222"/>
                </a:lnTo>
                <a:lnTo>
                  <a:pt x="722443" y="100570"/>
                </a:lnTo>
                <a:close/>
              </a:path>
              <a:path w="746759" h="262254">
                <a:moveTo>
                  <a:pt x="746430" y="100570"/>
                </a:moveTo>
                <a:lnTo>
                  <a:pt x="728223" y="100570"/>
                </a:lnTo>
                <a:lnTo>
                  <a:pt x="728223" y="120222"/>
                </a:lnTo>
                <a:lnTo>
                  <a:pt x="746430" y="120222"/>
                </a:lnTo>
                <a:lnTo>
                  <a:pt x="746430" y="100570"/>
                </a:lnTo>
                <a:close/>
              </a:path>
            </a:pathLst>
          </a:custGeom>
          <a:solidFill>
            <a:srgbClr val="62707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0788275" y="6089839"/>
            <a:ext cx="502284" cy="261620"/>
          </a:xfrm>
          <a:custGeom>
            <a:avLst/>
            <a:gdLst/>
            <a:ahLst/>
            <a:cxnLst/>
            <a:rect l="l" t="t" r="r" b="b"/>
            <a:pathLst>
              <a:path w="502284" h="261620">
                <a:moveTo>
                  <a:pt x="221659" y="0"/>
                </a:moveTo>
                <a:lnTo>
                  <a:pt x="198539" y="0"/>
                </a:lnTo>
                <a:lnTo>
                  <a:pt x="198539" y="261251"/>
                </a:lnTo>
                <a:lnTo>
                  <a:pt x="221659" y="261251"/>
                </a:lnTo>
                <a:lnTo>
                  <a:pt x="221659" y="124557"/>
                </a:lnTo>
                <a:lnTo>
                  <a:pt x="206342" y="124557"/>
                </a:lnTo>
                <a:lnTo>
                  <a:pt x="206342" y="104905"/>
                </a:lnTo>
                <a:lnTo>
                  <a:pt x="221659" y="104905"/>
                </a:lnTo>
                <a:lnTo>
                  <a:pt x="221659" y="0"/>
                </a:lnTo>
                <a:close/>
              </a:path>
              <a:path w="502284" h="261620">
                <a:moveTo>
                  <a:pt x="163282" y="6935"/>
                </a:moveTo>
                <a:lnTo>
                  <a:pt x="140451" y="6935"/>
                </a:lnTo>
                <a:lnTo>
                  <a:pt x="140451" y="248536"/>
                </a:lnTo>
                <a:lnTo>
                  <a:pt x="163282" y="248536"/>
                </a:lnTo>
                <a:lnTo>
                  <a:pt x="163282" y="124557"/>
                </a:lnTo>
                <a:lnTo>
                  <a:pt x="156346" y="124557"/>
                </a:lnTo>
                <a:lnTo>
                  <a:pt x="156346" y="104905"/>
                </a:lnTo>
                <a:lnTo>
                  <a:pt x="163282" y="104905"/>
                </a:lnTo>
                <a:lnTo>
                  <a:pt x="163282" y="6935"/>
                </a:lnTo>
                <a:close/>
              </a:path>
              <a:path w="502284" h="261620">
                <a:moveTo>
                  <a:pt x="163282" y="104905"/>
                </a:moveTo>
                <a:lnTo>
                  <a:pt x="156346" y="104905"/>
                </a:lnTo>
                <a:lnTo>
                  <a:pt x="156346" y="124557"/>
                </a:lnTo>
                <a:lnTo>
                  <a:pt x="163282" y="124557"/>
                </a:lnTo>
                <a:lnTo>
                  <a:pt x="163282" y="104905"/>
                </a:lnTo>
                <a:close/>
              </a:path>
              <a:path w="502284" h="261620">
                <a:moveTo>
                  <a:pt x="198539" y="104905"/>
                </a:moveTo>
                <a:lnTo>
                  <a:pt x="163282" y="104905"/>
                </a:lnTo>
                <a:lnTo>
                  <a:pt x="163282" y="124557"/>
                </a:lnTo>
                <a:lnTo>
                  <a:pt x="198539" y="124557"/>
                </a:lnTo>
                <a:lnTo>
                  <a:pt x="198539" y="104905"/>
                </a:lnTo>
                <a:close/>
              </a:path>
              <a:path w="502284" h="261620">
                <a:moveTo>
                  <a:pt x="221659" y="104905"/>
                </a:moveTo>
                <a:lnTo>
                  <a:pt x="206342" y="104905"/>
                </a:lnTo>
                <a:lnTo>
                  <a:pt x="206342" y="124557"/>
                </a:lnTo>
                <a:lnTo>
                  <a:pt x="221659" y="124557"/>
                </a:lnTo>
                <a:lnTo>
                  <a:pt x="221659" y="104905"/>
                </a:lnTo>
                <a:close/>
              </a:path>
              <a:path w="502284" h="261620">
                <a:moveTo>
                  <a:pt x="96813" y="33523"/>
                </a:moveTo>
                <a:lnTo>
                  <a:pt x="88721" y="33523"/>
                </a:lnTo>
                <a:lnTo>
                  <a:pt x="88721" y="38147"/>
                </a:lnTo>
                <a:lnTo>
                  <a:pt x="84084" y="81903"/>
                </a:lnTo>
                <a:lnTo>
                  <a:pt x="68961" y="122028"/>
                </a:lnTo>
                <a:lnTo>
                  <a:pt x="41538" y="157710"/>
                </a:lnTo>
                <a:lnTo>
                  <a:pt x="0" y="188136"/>
                </a:lnTo>
                <a:lnTo>
                  <a:pt x="14160" y="205186"/>
                </a:lnTo>
                <a:lnTo>
                  <a:pt x="60878" y="170155"/>
                </a:lnTo>
                <a:lnTo>
                  <a:pt x="90961" y="128892"/>
                </a:lnTo>
                <a:lnTo>
                  <a:pt x="107063" y="82860"/>
                </a:lnTo>
                <a:lnTo>
                  <a:pt x="109910" y="53464"/>
                </a:lnTo>
                <a:lnTo>
                  <a:pt x="96813" y="53464"/>
                </a:lnTo>
                <a:lnTo>
                  <a:pt x="96813" y="33523"/>
                </a:lnTo>
                <a:close/>
              </a:path>
              <a:path w="502284" h="261620">
                <a:moveTo>
                  <a:pt x="88721" y="33523"/>
                </a:moveTo>
                <a:lnTo>
                  <a:pt x="10114" y="33523"/>
                </a:lnTo>
                <a:lnTo>
                  <a:pt x="10114" y="53464"/>
                </a:lnTo>
                <a:lnTo>
                  <a:pt x="87098" y="53464"/>
                </a:lnTo>
                <a:lnTo>
                  <a:pt x="88721" y="38147"/>
                </a:lnTo>
                <a:lnTo>
                  <a:pt x="88721" y="33523"/>
                </a:lnTo>
                <a:close/>
              </a:path>
              <a:path w="502284" h="261620">
                <a:moveTo>
                  <a:pt x="111841" y="33523"/>
                </a:moveTo>
                <a:lnTo>
                  <a:pt x="96813" y="33523"/>
                </a:lnTo>
                <a:lnTo>
                  <a:pt x="96813" y="53464"/>
                </a:lnTo>
                <a:lnTo>
                  <a:pt x="109910" y="53464"/>
                </a:lnTo>
                <a:lnTo>
                  <a:pt x="111841" y="33523"/>
                </a:lnTo>
                <a:close/>
              </a:path>
              <a:path w="502284" h="261620">
                <a:moveTo>
                  <a:pt x="459769" y="27743"/>
                </a:moveTo>
                <a:lnTo>
                  <a:pt x="447053" y="27743"/>
                </a:lnTo>
                <a:lnTo>
                  <a:pt x="447053" y="53753"/>
                </a:lnTo>
                <a:lnTo>
                  <a:pt x="446891" y="79397"/>
                </a:lnTo>
                <a:lnTo>
                  <a:pt x="445753" y="108264"/>
                </a:lnTo>
                <a:lnTo>
                  <a:pt x="442664" y="141088"/>
                </a:lnTo>
                <a:lnTo>
                  <a:pt x="436649" y="178599"/>
                </a:lnTo>
                <a:lnTo>
                  <a:pt x="460636" y="180911"/>
                </a:lnTo>
                <a:lnTo>
                  <a:pt x="466316" y="141982"/>
                </a:lnTo>
                <a:lnTo>
                  <a:pt x="469233" y="108770"/>
                </a:lnTo>
                <a:lnTo>
                  <a:pt x="470308" y="79839"/>
                </a:lnTo>
                <a:lnTo>
                  <a:pt x="470462" y="53753"/>
                </a:lnTo>
                <a:lnTo>
                  <a:pt x="470462" y="47106"/>
                </a:lnTo>
                <a:lnTo>
                  <a:pt x="459769" y="47106"/>
                </a:lnTo>
                <a:lnTo>
                  <a:pt x="459769" y="27743"/>
                </a:lnTo>
                <a:close/>
              </a:path>
              <a:path w="502284" h="261620">
                <a:moveTo>
                  <a:pt x="447053" y="27743"/>
                </a:moveTo>
                <a:lnTo>
                  <a:pt x="291573" y="27743"/>
                </a:lnTo>
                <a:lnTo>
                  <a:pt x="291573" y="47106"/>
                </a:lnTo>
                <a:lnTo>
                  <a:pt x="447053" y="47106"/>
                </a:lnTo>
                <a:lnTo>
                  <a:pt x="447053" y="27743"/>
                </a:lnTo>
                <a:close/>
              </a:path>
              <a:path w="502284" h="261620">
                <a:moveTo>
                  <a:pt x="470462" y="27743"/>
                </a:moveTo>
                <a:lnTo>
                  <a:pt x="459769" y="27743"/>
                </a:lnTo>
                <a:lnTo>
                  <a:pt x="459769" y="47106"/>
                </a:lnTo>
                <a:lnTo>
                  <a:pt x="470462" y="47106"/>
                </a:lnTo>
                <a:lnTo>
                  <a:pt x="470462" y="27743"/>
                </a:lnTo>
                <a:close/>
              </a:path>
              <a:path w="502284" h="261620">
                <a:moveTo>
                  <a:pt x="502251" y="203163"/>
                </a:moveTo>
                <a:lnTo>
                  <a:pt x="266142" y="203163"/>
                </a:lnTo>
                <a:lnTo>
                  <a:pt x="266142" y="223104"/>
                </a:lnTo>
                <a:lnTo>
                  <a:pt x="502251" y="223104"/>
                </a:lnTo>
                <a:lnTo>
                  <a:pt x="502251" y="203163"/>
                </a:lnTo>
                <a:close/>
              </a:path>
            </a:pathLst>
          </a:custGeom>
          <a:solidFill>
            <a:srgbClr val="62707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8702378" y="6089550"/>
            <a:ext cx="775335" cy="262255"/>
          </a:xfrm>
          <a:custGeom>
            <a:avLst/>
            <a:gdLst/>
            <a:ahLst/>
            <a:cxnLst/>
            <a:rect l="l" t="t" r="r" b="b"/>
            <a:pathLst>
              <a:path w="775334" h="262254">
                <a:moveTo>
                  <a:pt x="206631" y="24275"/>
                </a:moveTo>
                <a:lnTo>
                  <a:pt x="29766" y="24275"/>
                </a:lnTo>
                <a:lnTo>
                  <a:pt x="29766" y="145075"/>
                </a:lnTo>
                <a:lnTo>
                  <a:pt x="209232" y="145075"/>
                </a:lnTo>
                <a:lnTo>
                  <a:pt x="209232" y="134093"/>
                </a:lnTo>
                <a:lnTo>
                  <a:pt x="53753" y="134093"/>
                </a:lnTo>
                <a:lnTo>
                  <a:pt x="53753" y="44216"/>
                </a:lnTo>
                <a:lnTo>
                  <a:pt x="206631" y="44216"/>
                </a:lnTo>
                <a:lnTo>
                  <a:pt x="206631" y="24275"/>
                </a:lnTo>
                <a:close/>
              </a:path>
              <a:path w="775334" h="262254">
                <a:moveTo>
                  <a:pt x="209232" y="125424"/>
                </a:moveTo>
                <a:lnTo>
                  <a:pt x="53753" y="125424"/>
                </a:lnTo>
                <a:lnTo>
                  <a:pt x="53753" y="134093"/>
                </a:lnTo>
                <a:lnTo>
                  <a:pt x="209232" y="134093"/>
                </a:lnTo>
                <a:lnTo>
                  <a:pt x="209232" y="125424"/>
                </a:lnTo>
                <a:close/>
              </a:path>
              <a:path w="775334" h="262254">
                <a:moveTo>
                  <a:pt x="236687" y="206342"/>
                </a:moveTo>
                <a:lnTo>
                  <a:pt x="0" y="206342"/>
                </a:lnTo>
                <a:lnTo>
                  <a:pt x="0" y="226283"/>
                </a:lnTo>
                <a:lnTo>
                  <a:pt x="236687" y="226283"/>
                </a:lnTo>
                <a:lnTo>
                  <a:pt x="236687" y="206342"/>
                </a:lnTo>
                <a:close/>
              </a:path>
              <a:path w="775334" h="262254">
                <a:moveTo>
                  <a:pt x="466705" y="0"/>
                </a:moveTo>
                <a:lnTo>
                  <a:pt x="442718" y="0"/>
                </a:lnTo>
                <a:lnTo>
                  <a:pt x="442718" y="261829"/>
                </a:lnTo>
                <a:lnTo>
                  <a:pt x="466705" y="261829"/>
                </a:lnTo>
                <a:lnTo>
                  <a:pt x="466705" y="124268"/>
                </a:lnTo>
                <a:lnTo>
                  <a:pt x="460925" y="124268"/>
                </a:lnTo>
                <a:lnTo>
                  <a:pt x="460925" y="104038"/>
                </a:lnTo>
                <a:lnTo>
                  <a:pt x="466705" y="104038"/>
                </a:lnTo>
                <a:lnTo>
                  <a:pt x="466705" y="0"/>
                </a:lnTo>
                <a:close/>
              </a:path>
              <a:path w="775334" h="262254">
                <a:moveTo>
                  <a:pt x="466705" y="104038"/>
                </a:moveTo>
                <a:lnTo>
                  <a:pt x="460925" y="104038"/>
                </a:lnTo>
                <a:lnTo>
                  <a:pt x="460925" y="124268"/>
                </a:lnTo>
                <a:lnTo>
                  <a:pt x="466705" y="124268"/>
                </a:lnTo>
                <a:lnTo>
                  <a:pt x="466705" y="104038"/>
                </a:lnTo>
                <a:close/>
              </a:path>
              <a:path w="775334" h="262254">
                <a:moveTo>
                  <a:pt x="509476" y="104038"/>
                </a:moveTo>
                <a:lnTo>
                  <a:pt x="466705" y="104038"/>
                </a:lnTo>
                <a:lnTo>
                  <a:pt x="466705" y="124268"/>
                </a:lnTo>
                <a:lnTo>
                  <a:pt x="509476" y="124268"/>
                </a:lnTo>
                <a:lnTo>
                  <a:pt x="509476" y="104038"/>
                </a:lnTo>
                <a:close/>
              </a:path>
              <a:path w="775334" h="262254">
                <a:moveTo>
                  <a:pt x="393878" y="24564"/>
                </a:moveTo>
                <a:lnTo>
                  <a:pt x="275679" y="24564"/>
                </a:lnTo>
                <a:lnTo>
                  <a:pt x="275679" y="44216"/>
                </a:lnTo>
                <a:lnTo>
                  <a:pt x="370180" y="44216"/>
                </a:lnTo>
                <a:lnTo>
                  <a:pt x="370180" y="98547"/>
                </a:lnTo>
                <a:lnTo>
                  <a:pt x="276257" y="98547"/>
                </a:lnTo>
                <a:lnTo>
                  <a:pt x="276257" y="198828"/>
                </a:lnTo>
                <a:lnTo>
                  <a:pt x="297064" y="198828"/>
                </a:lnTo>
                <a:lnTo>
                  <a:pt x="332024" y="198399"/>
                </a:lnTo>
                <a:lnTo>
                  <a:pt x="363244" y="196914"/>
                </a:lnTo>
                <a:lnTo>
                  <a:pt x="392731" y="194074"/>
                </a:lnTo>
                <a:lnTo>
                  <a:pt x="422488" y="189581"/>
                </a:lnTo>
                <a:lnTo>
                  <a:pt x="422149" y="186980"/>
                </a:lnTo>
                <a:lnTo>
                  <a:pt x="299954" y="186980"/>
                </a:lnTo>
                <a:lnTo>
                  <a:pt x="299954" y="178888"/>
                </a:lnTo>
                <a:lnTo>
                  <a:pt x="297064" y="178888"/>
                </a:lnTo>
                <a:lnTo>
                  <a:pt x="299954" y="178855"/>
                </a:lnTo>
                <a:lnTo>
                  <a:pt x="299954" y="118199"/>
                </a:lnTo>
                <a:lnTo>
                  <a:pt x="393878" y="118199"/>
                </a:lnTo>
                <a:lnTo>
                  <a:pt x="393878" y="24564"/>
                </a:lnTo>
                <a:close/>
              </a:path>
              <a:path w="775334" h="262254">
                <a:moveTo>
                  <a:pt x="419887" y="169640"/>
                </a:moveTo>
                <a:lnTo>
                  <a:pt x="390902" y="174255"/>
                </a:lnTo>
                <a:lnTo>
                  <a:pt x="362052" y="177082"/>
                </a:lnTo>
                <a:lnTo>
                  <a:pt x="331414" y="178499"/>
                </a:lnTo>
                <a:lnTo>
                  <a:pt x="299954" y="178855"/>
                </a:lnTo>
                <a:lnTo>
                  <a:pt x="299954" y="186980"/>
                </a:lnTo>
                <a:lnTo>
                  <a:pt x="422149" y="186980"/>
                </a:lnTo>
                <a:lnTo>
                  <a:pt x="419887" y="169640"/>
                </a:lnTo>
                <a:close/>
              </a:path>
              <a:path w="775334" h="262254">
                <a:moveTo>
                  <a:pt x="299954" y="178855"/>
                </a:moveTo>
                <a:lnTo>
                  <a:pt x="297064" y="178888"/>
                </a:lnTo>
                <a:lnTo>
                  <a:pt x="299954" y="178888"/>
                </a:lnTo>
                <a:close/>
              </a:path>
              <a:path w="775334" h="262254">
                <a:moveTo>
                  <a:pt x="661754" y="26298"/>
                </a:moveTo>
                <a:lnTo>
                  <a:pt x="541821" y="26298"/>
                </a:lnTo>
                <a:lnTo>
                  <a:pt x="541821" y="195360"/>
                </a:lnTo>
                <a:lnTo>
                  <a:pt x="661754" y="195360"/>
                </a:lnTo>
                <a:lnTo>
                  <a:pt x="661754" y="175998"/>
                </a:lnTo>
                <a:lnTo>
                  <a:pt x="565230" y="175998"/>
                </a:lnTo>
                <a:lnTo>
                  <a:pt x="565230" y="45661"/>
                </a:lnTo>
                <a:lnTo>
                  <a:pt x="661754" y="45661"/>
                </a:lnTo>
                <a:lnTo>
                  <a:pt x="661754" y="26298"/>
                </a:lnTo>
                <a:close/>
              </a:path>
              <a:path w="775334" h="262254">
                <a:moveTo>
                  <a:pt x="661754" y="45661"/>
                </a:moveTo>
                <a:lnTo>
                  <a:pt x="638345" y="45661"/>
                </a:lnTo>
                <a:lnTo>
                  <a:pt x="638345" y="175998"/>
                </a:lnTo>
                <a:lnTo>
                  <a:pt x="661754" y="175998"/>
                </a:lnTo>
                <a:lnTo>
                  <a:pt x="661754" y="45661"/>
                </a:lnTo>
                <a:close/>
              </a:path>
              <a:path w="775334" h="262254">
                <a:moveTo>
                  <a:pt x="732558" y="288"/>
                </a:moveTo>
                <a:lnTo>
                  <a:pt x="708282" y="288"/>
                </a:lnTo>
                <a:lnTo>
                  <a:pt x="708282" y="261540"/>
                </a:lnTo>
                <a:lnTo>
                  <a:pt x="732558" y="261540"/>
                </a:lnTo>
                <a:lnTo>
                  <a:pt x="732558" y="124846"/>
                </a:lnTo>
                <a:lnTo>
                  <a:pt x="726778" y="124846"/>
                </a:lnTo>
                <a:lnTo>
                  <a:pt x="726778" y="104616"/>
                </a:lnTo>
                <a:lnTo>
                  <a:pt x="732558" y="104616"/>
                </a:lnTo>
                <a:lnTo>
                  <a:pt x="732558" y="288"/>
                </a:lnTo>
                <a:close/>
              </a:path>
              <a:path w="775334" h="262254">
                <a:moveTo>
                  <a:pt x="732558" y="104616"/>
                </a:moveTo>
                <a:lnTo>
                  <a:pt x="726778" y="104616"/>
                </a:lnTo>
                <a:lnTo>
                  <a:pt x="726778" y="124846"/>
                </a:lnTo>
                <a:lnTo>
                  <a:pt x="732558" y="124846"/>
                </a:lnTo>
                <a:lnTo>
                  <a:pt x="732558" y="104616"/>
                </a:lnTo>
                <a:close/>
              </a:path>
              <a:path w="775334" h="262254">
                <a:moveTo>
                  <a:pt x="775329" y="104616"/>
                </a:moveTo>
                <a:lnTo>
                  <a:pt x="732558" y="104616"/>
                </a:lnTo>
                <a:lnTo>
                  <a:pt x="732558" y="124846"/>
                </a:lnTo>
                <a:lnTo>
                  <a:pt x="775329" y="124846"/>
                </a:lnTo>
                <a:lnTo>
                  <a:pt x="775329" y="104616"/>
                </a:lnTo>
                <a:close/>
              </a:path>
            </a:pathLst>
          </a:custGeom>
          <a:solidFill>
            <a:srgbClr val="6775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8693349" y="7182604"/>
            <a:ext cx="767715" cy="260985"/>
          </a:xfrm>
          <a:custGeom>
            <a:avLst/>
            <a:gdLst/>
            <a:ahLst/>
            <a:cxnLst/>
            <a:rect l="l" t="t" r="r" b="b"/>
            <a:pathLst>
              <a:path w="767715" h="260984">
                <a:moveTo>
                  <a:pt x="106061" y="128603"/>
                </a:moveTo>
                <a:lnTo>
                  <a:pt x="0" y="128603"/>
                </a:lnTo>
                <a:lnTo>
                  <a:pt x="0" y="148254"/>
                </a:lnTo>
                <a:lnTo>
                  <a:pt x="236109" y="148254"/>
                </a:lnTo>
                <a:lnTo>
                  <a:pt x="236109" y="136694"/>
                </a:lnTo>
                <a:lnTo>
                  <a:pt x="106061" y="136694"/>
                </a:lnTo>
                <a:lnTo>
                  <a:pt x="106061" y="128603"/>
                </a:lnTo>
                <a:close/>
              </a:path>
              <a:path w="767715" h="260984">
                <a:moveTo>
                  <a:pt x="129758" y="86698"/>
                </a:moveTo>
                <a:lnTo>
                  <a:pt x="106061" y="86698"/>
                </a:lnTo>
                <a:lnTo>
                  <a:pt x="106061" y="136694"/>
                </a:lnTo>
                <a:lnTo>
                  <a:pt x="129758" y="136694"/>
                </a:lnTo>
                <a:lnTo>
                  <a:pt x="129758" y="86698"/>
                </a:lnTo>
                <a:close/>
              </a:path>
              <a:path w="767715" h="260984">
                <a:moveTo>
                  <a:pt x="236109" y="128603"/>
                </a:moveTo>
                <a:lnTo>
                  <a:pt x="129758" y="128603"/>
                </a:lnTo>
                <a:lnTo>
                  <a:pt x="129758" y="136694"/>
                </a:lnTo>
                <a:lnTo>
                  <a:pt x="236109" y="136694"/>
                </a:lnTo>
                <a:lnTo>
                  <a:pt x="236109" y="128603"/>
                </a:lnTo>
                <a:close/>
              </a:path>
              <a:path w="767715" h="260984">
                <a:moveTo>
                  <a:pt x="206631" y="11848"/>
                </a:moveTo>
                <a:lnTo>
                  <a:pt x="29766" y="11848"/>
                </a:lnTo>
                <a:lnTo>
                  <a:pt x="29766" y="98836"/>
                </a:lnTo>
                <a:lnTo>
                  <a:pt x="106061" y="98836"/>
                </a:lnTo>
                <a:lnTo>
                  <a:pt x="106061" y="90744"/>
                </a:lnTo>
                <a:lnTo>
                  <a:pt x="53464" y="90744"/>
                </a:lnTo>
                <a:lnTo>
                  <a:pt x="53464" y="31211"/>
                </a:lnTo>
                <a:lnTo>
                  <a:pt x="206631" y="31211"/>
                </a:lnTo>
                <a:lnTo>
                  <a:pt x="206631" y="11848"/>
                </a:lnTo>
                <a:close/>
              </a:path>
              <a:path w="767715" h="260984">
                <a:moveTo>
                  <a:pt x="208654" y="86698"/>
                </a:moveTo>
                <a:lnTo>
                  <a:pt x="129758" y="86698"/>
                </a:lnTo>
                <a:lnTo>
                  <a:pt x="129758" y="98836"/>
                </a:lnTo>
                <a:lnTo>
                  <a:pt x="208654" y="98836"/>
                </a:lnTo>
                <a:lnTo>
                  <a:pt x="208654" y="86698"/>
                </a:lnTo>
                <a:close/>
              </a:path>
              <a:path w="767715" h="260984">
                <a:moveTo>
                  <a:pt x="208654" y="79184"/>
                </a:moveTo>
                <a:lnTo>
                  <a:pt x="53464" y="79184"/>
                </a:lnTo>
                <a:lnTo>
                  <a:pt x="53464" y="90744"/>
                </a:lnTo>
                <a:lnTo>
                  <a:pt x="106061" y="90744"/>
                </a:lnTo>
                <a:lnTo>
                  <a:pt x="106061" y="86698"/>
                </a:lnTo>
                <a:lnTo>
                  <a:pt x="208654" y="86698"/>
                </a:lnTo>
                <a:lnTo>
                  <a:pt x="208654" y="79184"/>
                </a:lnTo>
                <a:close/>
              </a:path>
              <a:path w="767715" h="260984">
                <a:moveTo>
                  <a:pt x="117621" y="167039"/>
                </a:moveTo>
                <a:lnTo>
                  <a:pt x="80092" y="170168"/>
                </a:lnTo>
                <a:lnTo>
                  <a:pt x="51910" y="179285"/>
                </a:lnTo>
                <a:lnTo>
                  <a:pt x="34187" y="193983"/>
                </a:lnTo>
                <a:lnTo>
                  <a:pt x="28032" y="213856"/>
                </a:lnTo>
                <a:lnTo>
                  <a:pt x="34187" y="234018"/>
                </a:lnTo>
                <a:lnTo>
                  <a:pt x="51910" y="248789"/>
                </a:lnTo>
                <a:lnTo>
                  <a:pt x="80092" y="257869"/>
                </a:lnTo>
                <a:lnTo>
                  <a:pt x="117621" y="260962"/>
                </a:lnTo>
                <a:lnTo>
                  <a:pt x="155149" y="257869"/>
                </a:lnTo>
                <a:lnTo>
                  <a:pt x="183331" y="248789"/>
                </a:lnTo>
                <a:lnTo>
                  <a:pt x="191264" y="242178"/>
                </a:lnTo>
                <a:lnTo>
                  <a:pt x="117621" y="242178"/>
                </a:lnTo>
                <a:lnTo>
                  <a:pt x="90225" y="240313"/>
                </a:lnTo>
                <a:lnTo>
                  <a:pt x="69684" y="234845"/>
                </a:lnTo>
                <a:lnTo>
                  <a:pt x="56783" y="225962"/>
                </a:lnTo>
                <a:lnTo>
                  <a:pt x="52308" y="213856"/>
                </a:lnTo>
                <a:lnTo>
                  <a:pt x="56783" y="201872"/>
                </a:lnTo>
                <a:lnTo>
                  <a:pt x="69684" y="192976"/>
                </a:lnTo>
                <a:lnTo>
                  <a:pt x="90225" y="187440"/>
                </a:lnTo>
                <a:lnTo>
                  <a:pt x="117621" y="185535"/>
                </a:lnTo>
                <a:lnTo>
                  <a:pt x="190867" y="185535"/>
                </a:lnTo>
                <a:lnTo>
                  <a:pt x="183331" y="179285"/>
                </a:lnTo>
                <a:lnTo>
                  <a:pt x="155149" y="170168"/>
                </a:lnTo>
                <a:lnTo>
                  <a:pt x="117621" y="167039"/>
                </a:lnTo>
                <a:close/>
              </a:path>
              <a:path w="767715" h="260984">
                <a:moveTo>
                  <a:pt x="190867" y="185535"/>
                </a:moveTo>
                <a:lnTo>
                  <a:pt x="117621" y="185535"/>
                </a:lnTo>
                <a:lnTo>
                  <a:pt x="145138" y="187440"/>
                </a:lnTo>
                <a:lnTo>
                  <a:pt x="165666" y="192976"/>
                </a:lnTo>
                <a:lnTo>
                  <a:pt x="178499" y="201872"/>
                </a:lnTo>
                <a:lnTo>
                  <a:pt x="182934" y="213856"/>
                </a:lnTo>
                <a:lnTo>
                  <a:pt x="178499" y="225962"/>
                </a:lnTo>
                <a:lnTo>
                  <a:pt x="165666" y="234845"/>
                </a:lnTo>
                <a:lnTo>
                  <a:pt x="145138" y="240313"/>
                </a:lnTo>
                <a:lnTo>
                  <a:pt x="117621" y="242178"/>
                </a:lnTo>
                <a:lnTo>
                  <a:pt x="191264" y="242178"/>
                </a:lnTo>
                <a:lnTo>
                  <a:pt x="201055" y="234018"/>
                </a:lnTo>
                <a:lnTo>
                  <a:pt x="207209" y="213856"/>
                </a:lnTo>
                <a:lnTo>
                  <a:pt x="201055" y="193983"/>
                </a:lnTo>
                <a:lnTo>
                  <a:pt x="190867" y="185535"/>
                </a:lnTo>
                <a:close/>
              </a:path>
              <a:path w="767715" h="260984">
                <a:moveTo>
                  <a:pt x="468439" y="0"/>
                </a:moveTo>
                <a:lnTo>
                  <a:pt x="444452" y="0"/>
                </a:lnTo>
                <a:lnTo>
                  <a:pt x="444452" y="154612"/>
                </a:lnTo>
                <a:lnTo>
                  <a:pt x="468439" y="154612"/>
                </a:lnTo>
                <a:lnTo>
                  <a:pt x="468439" y="114442"/>
                </a:lnTo>
                <a:lnTo>
                  <a:pt x="461214" y="114442"/>
                </a:lnTo>
                <a:lnTo>
                  <a:pt x="461214" y="94501"/>
                </a:lnTo>
                <a:lnTo>
                  <a:pt x="468439" y="94501"/>
                </a:lnTo>
                <a:lnTo>
                  <a:pt x="468439" y="58955"/>
                </a:lnTo>
                <a:lnTo>
                  <a:pt x="461214" y="58955"/>
                </a:lnTo>
                <a:lnTo>
                  <a:pt x="461214" y="39014"/>
                </a:lnTo>
                <a:lnTo>
                  <a:pt x="468439" y="39014"/>
                </a:lnTo>
                <a:lnTo>
                  <a:pt x="468439" y="0"/>
                </a:lnTo>
                <a:close/>
              </a:path>
              <a:path w="767715" h="260984">
                <a:moveTo>
                  <a:pt x="468439" y="94501"/>
                </a:moveTo>
                <a:lnTo>
                  <a:pt x="461214" y="94501"/>
                </a:lnTo>
                <a:lnTo>
                  <a:pt x="461214" y="114442"/>
                </a:lnTo>
                <a:lnTo>
                  <a:pt x="468439" y="114442"/>
                </a:lnTo>
                <a:lnTo>
                  <a:pt x="468439" y="94501"/>
                </a:lnTo>
                <a:close/>
              </a:path>
              <a:path w="767715" h="260984">
                <a:moveTo>
                  <a:pt x="506586" y="94501"/>
                </a:moveTo>
                <a:lnTo>
                  <a:pt x="468439" y="94501"/>
                </a:lnTo>
                <a:lnTo>
                  <a:pt x="468439" y="114442"/>
                </a:lnTo>
                <a:lnTo>
                  <a:pt x="506586" y="114442"/>
                </a:lnTo>
                <a:lnTo>
                  <a:pt x="506586" y="94501"/>
                </a:lnTo>
                <a:close/>
              </a:path>
              <a:path w="767715" h="260984">
                <a:moveTo>
                  <a:pt x="468439" y="39014"/>
                </a:moveTo>
                <a:lnTo>
                  <a:pt x="461214" y="39014"/>
                </a:lnTo>
                <a:lnTo>
                  <a:pt x="461214" y="58955"/>
                </a:lnTo>
                <a:lnTo>
                  <a:pt x="468439" y="58955"/>
                </a:lnTo>
                <a:lnTo>
                  <a:pt x="468439" y="39014"/>
                </a:lnTo>
                <a:close/>
              </a:path>
              <a:path w="767715" h="260984">
                <a:moveTo>
                  <a:pt x="506586" y="39014"/>
                </a:moveTo>
                <a:lnTo>
                  <a:pt x="468439" y="39014"/>
                </a:lnTo>
                <a:lnTo>
                  <a:pt x="468439" y="58955"/>
                </a:lnTo>
                <a:lnTo>
                  <a:pt x="506586" y="58955"/>
                </a:lnTo>
                <a:lnTo>
                  <a:pt x="506586" y="39014"/>
                </a:lnTo>
                <a:close/>
              </a:path>
              <a:path w="767715" h="260984">
                <a:moveTo>
                  <a:pt x="338680" y="15316"/>
                </a:moveTo>
                <a:lnTo>
                  <a:pt x="311442" y="19859"/>
                </a:lnTo>
                <a:lnTo>
                  <a:pt x="289839" y="32584"/>
                </a:lnTo>
                <a:lnTo>
                  <a:pt x="275606" y="52136"/>
                </a:lnTo>
                <a:lnTo>
                  <a:pt x="270477" y="77161"/>
                </a:lnTo>
                <a:lnTo>
                  <a:pt x="275606" y="101974"/>
                </a:lnTo>
                <a:lnTo>
                  <a:pt x="289839" y="121342"/>
                </a:lnTo>
                <a:lnTo>
                  <a:pt x="311442" y="133935"/>
                </a:lnTo>
                <a:lnTo>
                  <a:pt x="338680" y="138428"/>
                </a:lnTo>
                <a:lnTo>
                  <a:pt x="365918" y="133935"/>
                </a:lnTo>
                <a:lnTo>
                  <a:pt x="387520" y="121342"/>
                </a:lnTo>
                <a:lnTo>
                  <a:pt x="389617" y="118488"/>
                </a:lnTo>
                <a:lnTo>
                  <a:pt x="338680" y="118488"/>
                </a:lnTo>
                <a:lnTo>
                  <a:pt x="320708" y="115485"/>
                </a:lnTo>
                <a:lnTo>
                  <a:pt x="306529" y="107036"/>
                </a:lnTo>
                <a:lnTo>
                  <a:pt x="297227" y="93982"/>
                </a:lnTo>
                <a:lnTo>
                  <a:pt x="293885" y="77161"/>
                </a:lnTo>
                <a:lnTo>
                  <a:pt x="297227" y="60296"/>
                </a:lnTo>
                <a:lnTo>
                  <a:pt x="306529" y="47142"/>
                </a:lnTo>
                <a:lnTo>
                  <a:pt x="320708" y="38594"/>
                </a:lnTo>
                <a:lnTo>
                  <a:pt x="338680" y="35546"/>
                </a:lnTo>
                <a:lnTo>
                  <a:pt x="389676" y="35546"/>
                </a:lnTo>
                <a:lnTo>
                  <a:pt x="387520" y="32584"/>
                </a:lnTo>
                <a:lnTo>
                  <a:pt x="365918" y="19859"/>
                </a:lnTo>
                <a:lnTo>
                  <a:pt x="338680" y="15316"/>
                </a:lnTo>
                <a:close/>
              </a:path>
              <a:path w="767715" h="260984">
                <a:moveTo>
                  <a:pt x="389676" y="35546"/>
                </a:moveTo>
                <a:lnTo>
                  <a:pt x="338680" y="35546"/>
                </a:lnTo>
                <a:lnTo>
                  <a:pt x="356652" y="38594"/>
                </a:lnTo>
                <a:lnTo>
                  <a:pt x="370830" y="47142"/>
                </a:lnTo>
                <a:lnTo>
                  <a:pt x="380132" y="60296"/>
                </a:lnTo>
                <a:lnTo>
                  <a:pt x="383474" y="77161"/>
                </a:lnTo>
                <a:lnTo>
                  <a:pt x="380132" y="93982"/>
                </a:lnTo>
                <a:lnTo>
                  <a:pt x="370830" y="107036"/>
                </a:lnTo>
                <a:lnTo>
                  <a:pt x="356652" y="115485"/>
                </a:lnTo>
                <a:lnTo>
                  <a:pt x="338680" y="118488"/>
                </a:lnTo>
                <a:lnTo>
                  <a:pt x="389617" y="118488"/>
                </a:lnTo>
                <a:lnTo>
                  <a:pt x="401753" y="101974"/>
                </a:lnTo>
                <a:lnTo>
                  <a:pt x="406883" y="77161"/>
                </a:lnTo>
                <a:lnTo>
                  <a:pt x="401753" y="52136"/>
                </a:lnTo>
                <a:lnTo>
                  <a:pt x="389676" y="35546"/>
                </a:lnTo>
                <a:close/>
              </a:path>
              <a:path w="767715" h="260984">
                <a:moveTo>
                  <a:pt x="385208" y="162993"/>
                </a:moveTo>
                <a:lnTo>
                  <a:pt x="349364" y="166316"/>
                </a:lnTo>
                <a:lnTo>
                  <a:pt x="322351" y="175926"/>
                </a:lnTo>
                <a:lnTo>
                  <a:pt x="305310" y="191278"/>
                </a:lnTo>
                <a:lnTo>
                  <a:pt x="299376" y="211833"/>
                </a:lnTo>
                <a:lnTo>
                  <a:pt x="305310" y="232510"/>
                </a:lnTo>
                <a:lnTo>
                  <a:pt x="322351" y="247849"/>
                </a:lnTo>
                <a:lnTo>
                  <a:pt x="349364" y="257391"/>
                </a:lnTo>
                <a:lnTo>
                  <a:pt x="385208" y="260673"/>
                </a:lnTo>
                <a:lnTo>
                  <a:pt x="421052" y="257391"/>
                </a:lnTo>
                <a:lnTo>
                  <a:pt x="448065" y="247849"/>
                </a:lnTo>
                <a:lnTo>
                  <a:pt x="455008" y="241600"/>
                </a:lnTo>
                <a:lnTo>
                  <a:pt x="385208" y="241600"/>
                </a:lnTo>
                <a:lnTo>
                  <a:pt x="359117" y="239590"/>
                </a:lnTo>
                <a:lnTo>
                  <a:pt x="339474" y="233761"/>
                </a:lnTo>
                <a:lnTo>
                  <a:pt x="327093" y="224409"/>
                </a:lnTo>
                <a:lnTo>
                  <a:pt x="322785" y="211833"/>
                </a:lnTo>
                <a:lnTo>
                  <a:pt x="327093" y="199303"/>
                </a:lnTo>
                <a:lnTo>
                  <a:pt x="339474" y="190050"/>
                </a:lnTo>
                <a:lnTo>
                  <a:pt x="359117" y="184320"/>
                </a:lnTo>
                <a:lnTo>
                  <a:pt x="385208" y="182356"/>
                </a:lnTo>
                <a:lnTo>
                  <a:pt x="455202" y="182356"/>
                </a:lnTo>
                <a:lnTo>
                  <a:pt x="448065" y="175926"/>
                </a:lnTo>
                <a:lnTo>
                  <a:pt x="421052" y="166316"/>
                </a:lnTo>
                <a:lnTo>
                  <a:pt x="385208" y="162993"/>
                </a:lnTo>
                <a:close/>
              </a:path>
              <a:path w="767715" h="260984">
                <a:moveTo>
                  <a:pt x="455202" y="182356"/>
                </a:moveTo>
                <a:lnTo>
                  <a:pt x="385208" y="182356"/>
                </a:lnTo>
                <a:lnTo>
                  <a:pt x="411299" y="184320"/>
                </a:lnTo>
                <a:lnTo>
                  <a:pt x="430942" y="190050"/>
                </a:lnTo>
                <a:lnTo>
                  <a:pt x="443323" y="199303"/>
                </a:lnTo>
                <a:lnTo>
                  <a:pt x="447631" y="211833"/>
                </a:lnTo>
                <a:lnTo>
                  <a:pt x="443323" y="224409"/>
                </a:lnTo>
                <a:lnTo>
                  <a:pt x="430942" y="233761"/>
                </a:lnTo>
                <a:lnTo>
                  <a:pt x="411299" y="239590"/>
                </a:lnTo>
                <a:lnTo>
                  <a:pt x="385208" y="241600"/>
                </a:lnTo>
                <a:lnTo>
                  <a:pt x="455008" y="241600"/>
                </a:lnTo>
                <a:lnTo>
                  <a:pt x="465106" y="232510"/>
                </a:lnTo>
                <a:lnTo>
                  <a:pt x="471040" y="211833"/>
                </a:lnTo>
                <a:lnTo>
                  <a:pt x="465106" y="191278"/>
                </a:lnTo>
                <a:lnTo>
                  <a:pt x="455202" y="182356"/>
                </a:lnTo>
                <a:close/>
              </a:path>
              <a:path w="767715" h="260984">
                <a:moveTo>
                  <a:pt x="637768" y="172276"/>
                </a:moveTo>
                <a:lnTo>
                  <a:pt x="611722" y="174309"/>
                </a:lnTo>
                <a:lnTo>
                  <a:pt x="583653" y="182934"/>
                </a:lnTo>
                <a:lnTo>
                  <a:pt x="566097" y="196977"/>
                </a:lnTo>
                <a:lnTo>
                  <a:pt x="560028" y="216168"/>
                </a:lnTo>
                <a:lnTo>
                  <a:pt x="566097" y="235192"/>
                </a:lnTo>
                <a:lnTo>
                  <a:pt x="583653" y="249150"/>
                </a:lnTo>
                <a:lnTo>
                  <a:pt x="611722" y="257743"/>
                </a:lnTo>
                <a:lnTo>
                  <a:pt x="649327" y="260673"/>
                </a:lnTo>
                <a:lnTo>
                  <a:pt x="686933" y="257743"/>
                </a:lnTo>
                <a:lnTo>
                  <a:pt x="715002" y="249150"/>
                </a:lnTo>
                <a:lnTo>
                  <a:pt x="723408" y="242467"/>
                </a:lnTo>
                <a:lnTo>
                  <a:pt x="649327" y="242467"/>
                </a:lnTo>
                <a:lnTo>
                  <a:pt x="621855" y="240715"/>
                </a:lnTo>
                <a:lnTo>
                  <a:pt x="601426" y="235603"/>
                </a:lnTo>
                <a:lnTo>
                  <a:pt x="588692" y="227349"/>
                </a:lnTo>
                <a:lnTo>
                  <a:pt x="584303" y="216168"/>
                </a:lnTo>
                <a:lnTo>
                  <a:pt x="588692" y="204988"/>
                </a:lnTo>
                <a:lnTo>
                  <a:pt x="601426" y="196733"/>
                </a:lnTo>
                <a:lnTo>
                  <a:pt x="621855" y="191622"/>
                </a:lnTo>
                <a:lnTo>
                  <a:pt x="649327" y="189870"/>
                </a:lnTo>
                <a:lnTo>
                  <a:pt x="723673" y="189870"/>
                </a:lnTo>
                <a:lnTo>
                  <a:pt x="715002" y="182934"/>
                </a:lnTo>
                <a:lnTo>
                  <a:pt x="701834" y="178888"/>
                </a:lnTo>
                <a:lnTo>
                  <a:pt x="637768" y="178888"/>
                </a:lnTo>
                <a:lnTo>
                  <a:pt x="637768" y="172276"/>
                </a:lnTo>
                <a:close/>
              </a:path>
              <a:path w="767715" h="260984">
                <a:moveTo>
                  <a:pt x="723673" y="189870"/>
                </a:moveTo>
                <a:lnTo>
                  <a:pt x="649327" y="189870"/>
                </a:lnTo>
                <a:lnTo>
                  <a:pt x="676800" y="191622"/>
                </a:lnTo>
                <a:lnTo>
                  <a:pt x="697228" y="196733"/>
                </a:lnTo>
                <a:lnTo>
                  <a:pt x="709962" y="204988"/>
                </a:lnTo>
                <a:lnTo>
                  <a:pt x="714351" y="216168"/>
                </a:lnTo>
                <a:lnTo>
                  <a:pt x="709962" y="227349"/>
                </a:lnTo>
                <a:lnTo>
                  <a:pt x="697228" y="235603"/>
                </a:lnTo>
                <a:lnTo>
                  <a:pt x="676800" y="240715"/>
                </a:lnTo>
                <a:lnTo>
                  <a:pt x="649327" y="242467"/>
                </a:lnTo>
                <a:lnTo>
                  <a:pt x="723408" y="242467"/>
                </a:lnTo>
                <a:lnTo>
                  <a:pt x="732558" y="235192"/>
                </a:lnTo>
                <a:lnTo>
                  <a:pt x="738627" y="216168"/>
                </a:lnTo>
                <a:lnTo>
                  <a:pt x="732558" y="196977"/>
                </a:lnTo>
                <a:lnTo>
                  <a:pt x="723673" y="189870"/>
                </a:lnTo>
                <a:close/>
              </a:path>
              <a:path w="767715" h="260984">
                <a:moveTo>
                  <a:pt x="649327" y="171374"/>
                </a:moveTo>
                <a:lnTo>
                  <a:pt x="637768" y="172276"/>
                </a:lnTo>
                <a:lnTo>
                  <a:pt x="637768" y="178888"/>
                </a:lnTo>
                <a:lnTo>
                  <a:pt x="661465" y="178888"/>
                </a:lnTo>
                <a:lnTo>
                  <a:pt x="661465" y="172321"/>
                </a:lnTo>
                <a:lnTo>
                  <a:pt x="649327" y="171374"/>
                </a:lnTo>
                <a:close/>
              </a:path>
              <a:path w="767715" h="260984">
                <a:moveTo>
                  <a:pt x="661465" y="172321"/>
                </a:moveTo>
                <a:lnTo>
                  <a:pt x="661465" y="178888"/>
                </a:lnTo>
                <a:lnTo>
                  <a:pt x="701834" y="178888"/>
                </a:lnTo>
                <a:lnTo>
                  <a:pt x="686933" y="174309"/>
                </a:lnTo>
                <a:lnTo>
                  <a:pt x="661465" y="172321"/>
                </a:lnTo>
                <a:close/>
              </a:path>
              <a:path w="767715" h="260984">
                <a:moveTo>
                  <a:pt x="661465" y="171374"/>
                </a:moveTo>
                <a:lnTo>
                  <a:pt x="649327" y="171374"/>
                </a:lnTo>
                <a:lnTo>
                  <a:pt x="661465" y="172321"/>
                </a:lnTo>
                <a:lnTo>
                  <a:pt x="661465" y="171374"/>
                </a:lnTo>
                <a:close/>
              </a:path>
              <a:path w="767715" h="260984">
                <a:moveTo>
                  <a:pt x="661465" y="136116"/>
                </a:moveTo>
                <a:lnTo>
                  <a:pt x="637768" y="136116"/>
                </a:lnTo>
                <a:lnTo>
                  <a:pt x="637768" y="172276"/>
                </a:lnTo>
                <a:lnTo>
                  <a:pt x="649327" y="171374"/>
                </a:lnTo>
                <a:lnTo>
                  <a:pt x="661465" y="171374"/>
                </a:lnTo>
                <a:lnTo>
                  <a:pt x="661465" y="136116"/>
                </a:lnTo>
                <a:close/>
              </a:path>
              <a:path w="767715" h="260984">
                <a:moveTo>
                  <a:pt x="767527" y="127158"/>
                </a:moveTo>
                <a:lnTo>
                  <a:pt x="531417" y="127158"/>
                </a:lnTo>
                <a:lnTo>
                  <a:pt x="531417" y="146809"/>
                </a:lnTo>
                <a:lnTo>
                  <a:pt x="637768" y="146809"/>
                </a:lnTo>
                <a:lnTo>
                  <a:pt x="637768" y="136116"/>
                </a:lnTo>
                <a:lnTo>
                  <a:pt x="767527" y="136116"/>
                </a:lnTo>
                <a:lnTo>
                  <a:pt x="767527" y="127158"/>
                </a:lnTo>
                <a:close/>
              </a:path>
              <a:path w="767715" h="260984">
                <a:moveTo>
                  <a:pt x="767527" y="136116"/>
                </a:moveTo>
                <a:lnTo>
                  <a:pt x="661465" y="136116"/>
                </a:lnTo>
                <a:lnTo>
                  <a:pt x="661465" y="146809"/>
                </a:lnTo>
                <a:lnTo>
                  <a:pt x="767527" y="146809"/>
                </a:lnTo>
                <a:lnTo>
                  <a:pt x="767527" y="136116"/>
                </a:lnTo>
                <a:close/>
              </a:path>
              <a:path w="767715" h="260984">
                <a:moveTo>
                  <a:pt x="592973" y="83519"/>
                </a:moveTo>
                <a:lnTo>
                  <a:pt x="554537" y="83519"/>
                </a:lnTo>
                <a:lnTo>
                  <a:pt x="554537" y="103171"/>
                </a:lnTo>
                <a:lnTo>
                  <a:pt x="744118" y="103171"/>
                </a:lnTo>
                <a:lnTo>
                  <a:pt x="744118" y="96813"/>
                </a:lnTo>
                <a:lnTo>
                  <a:pt x="592973" y="96813"/>
                </a:lnTo>
                <a:lnTo>
                  <a:pt x="592973" y="83519"/>
                </a:lnTo>
                <a:close/>
              </a:path>
              <a:path w="767715" h="260984">
                <a:moveTo>
                  <a:pt x="616960" y="18206"/>
                </a:moveTo>
                <a:lnTo>
                  <a:pt x="592973" y="18206"/>
                </a:lnTo>
                <a:lnTo>
                  <a:pt x="592973" y="96813"/>
                </a:lnTo>
                <a:lnTo>
                  <a:pt x="616960" y="96813"/>
                </a:lnTo>
                <a:lnTo>
                  <a:pt x="616960" y="18206"/>
                </a:lnTo>
                <a:close/>
              </a:path>
              <a:path w="767715" h="260984">
                <a:moveTo>
                  <a:pt x="681984" y="83519"/>
                </a:moveTo>
                <a:lnTo>
                  <a:pt x="616960" y="83519"/>
                </a:lnTo>
                <a:lnTo>
                  <a:pt x="616960" y="96813"/>
                </a:lnTo>
                <a:lnTo>
                  <a:pt x="681984" y="96813"/>
                </a:lnTo>
                <a:lnTo>
                  <a:pt x="681984" y="83519"/>
                </a:lnTo>
                <a:close/>
              </a:path>
              <a:path w="767715" h="260984">
                <a:moveTo>
                  <a:pt x="705681" y="18206"/>
                </a:moveTo>
                <a:lnTo>
                  <a:pt x="681984" y="18206"/>
                </a:lnTo>
                <a:lnTo>
                  <a:pt x="681984" y="96813"/>
                </a:lnTo>
                <a:lnTo>
                  <a:pt x="705681" y="96813"/>
                </a:lnTo>
                <a:lnTo>
                  <a:pt x="705681" y="18206"/>
                </a:lnTo>
                <a:close/>
              </a:path>
              <a:path w="767715" h="260984">
                <a:moveTo>
                  <a:pt x="744118" y="83519"/>
                </a:moveTo>
                <a:lnTo>
                  <a:pt x="705681" y="83519"/>
                </a:lnTo>
                <a:lnTo>
                  <a:pt x="705681" y="96813"/>
                </a:lnTo>
                <a:lnTo>
                  <a:pt x="744118" y="96813"/>
                </a:lnTo>
                <a:lnTo>
                  <a:pt x="744118" y="83519"/>
                </a:lnTo>
                <a:close/>
              </a:path>
              <a:path w="767715" h="260984">
                <a:moveTo>
                  <a:pt x="745274" y="9825"/>
                </a:moveTo>
                <a:lnTo>
                  <a:pt x="553381" y="9825"/>
                </a:lnTo>
                <a:lnTo>
                  <a:pt x="553381" y="29188"/>
                </a:lnTo>
                <a:lnTo>
                  <a:pt x="592973" y="29188"/>
                </a:lnTo>
                <a:lnTo>
                  <a:pt x="592973" y="18206"/>
                </a:lnTo>
                <a:lnTo>
                  <a:pt x="745274" y="18206"/>
                </a:lnTo>
                <a:lnTo>
                  <a:pt x="745274" y="9825"/>
                </a:lnTo>
                <a:close/>
              </a:path>
              <a:path w="767715" h="260984">
                <a:moveTo>
                  <a:pt x="681984" y="18206"/>
                </a:moveTo>
                <a:lnTo>
                  <a:pt x="616960" y="18206"/>
                </a:lnTo>
                <a:lnTo>
                  <a:pt x="616960" y="29188"/>
                </a:lnTo>
                <a:lnTo>
                  <a:pt x="681984" y="29188"/>
                </a:lnTo>
                <a:lnTo>
                  <a:pt x="681984" y="18206"/>
                </a:lnTo>
                <a:close/>
              </a:path>
              <a:path w="767715" h="260984">
                <a:moveTo>
                  <a:pt x="745274" y="18206"/>
                </a:moveTo>
                <a:lnTo>
                  <a:pt x="705681" y="18206"/>
                </a:lnTo>
                <a:lnTo>
                  <a:pt x="705681" y="29188"/>
                </a:lnTo>
                <a:lnTo>
                  <a:pt x="745274" y="29188"/>
                </a:lnTo>
                <a:lnTo>
                  <a:pt x="745274" y="18206"/>
                </a:lnTo>
                <a:close/>
              </a:path>
            </a:pathLst>
          </a:custGeom>
          <a:solidFill>
            <a:srgbClr val="62707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0625428" y="7182315"/>
            <a:ext cx="768350" cy="262255"/>
          </a:xfrm>
          <a:custGeom>
            <a:avLst/>
            <a:gdLst/>
            <a:ahLst/>
            <a:cxnLst/>
            <a:rect l="l" t="t" r="r" b="b"/>
            <a:pathLst>
              <a:path w="768350" h="262254">
                <a:moveTo>
                  <a:pt x="215590" y="0"/>
                </a:moveTo>
                <a:lnTo>
                  <a:pt x="191893" y="0"/>
                </a:lnTo>
                <a:lnTo>
                  <a:pt x="191893" y="261829"/>
                </a:lnTo>
                <a:lnTo>
                  <a:pt x="215590" y="261829"/>
                </a:lnTo>
                <a:lnTo>
                  <a:pt x="215590" y="108373"/>
                </a:lnTo>
                <a:lnTo>
                  <a:pt x="203741" y="108373"/>
                </a:lnTo>
                <a:lnTo>
                  <a:pt x="203741" y="88721"/>
                </a:lnTo>
                <a:lnTo>
                  <a:pt x="215590" y="88721"/>
                </a:lnTo>
                <a:lnTo>
                  <a:pt x="215590" y="0"/>
                </a:lnTo>
                <a:close/>
              </a:path>
              <a:path w="768350" h="262254">
                <a:moveTo>
                  <a:pt x="72537" y="22830"/>
                </a:moveTo>
                <a:lnTo>
                  <a:pt x="67913" y="22830"/>
                </a:lnTo>
                <a:lnTo>
                  <a:pt x="67913" y="69358"/>
                </a:lnTo>
                <a:lnTo>
                  <a:pt x="62707" y="105582"/>
                </a:lnTo>
                <a:lnTo>
                  <a:pt x="48370" y="139368"/>
                </a:lnTo>
                <a:lnTo>
                  <a:pt x="26826" y="167626"/>
                </a:lnTo>
                <a:lnTo>
                  <a:pt x="0" y="187269"/>
                </a:lnTo>
                <a:lnTo>
                  <a:pt x="15316" y="206342"/>
                </a:lnTo>
                <a:lnTo>
                  <a:pt x="44040" y="183801"/>
                </a:lnTo>
                <a:lnTo>
                  <a:pt x="66938" y="151505"/>
                </a:lnTo>
                <a:lnTo>
                  <a:pt x="80279" y="117054"/>
                </a:lnTo>
                <a:lnTo>
                  <a:pt x="77938" y="111172"/>
                </a:lnTo>
                <a:lnTo>
                  <a:pt x="72537" y="69358"/>
                </a:lnTo>
                <a:lnTo>
                  <a:pt x="72537" y="22830"/>
                </a:lnTo>
                <a:close/>
              </a:path>
              <a:path w="768350" h="262254">
                <a:moveTo>
                  <a:pt x="91900" y="22830"/>
                </a:moveTo>
                <a:lnTo>
                  <a:pt x="87565" y="22830"/>
                </a:lnTo>
                <a:lnTo>
                  <a:pt x="87565" y="69358"/>
                </a:lnTo>
                <a:lnTo>
                  <a:pt x="82088" y="112383"/>
                </a:lnTo>
                <a:lnTo>
                  <a:pt x="80279" y="117054"/>
                </a:lnTo>
                <a:lnTo>
                  <a:pt x="92984" y="148977"/>
                </a:lnTo>
                <a:lnTo>
                  <a:pt x="115941" y="180062"/>
                </a:lnTo>
                <a:lnTo>
                  <a:pt x="145075" y="201718"/>
                </a:lnTo>
                <a:lnTo>
                  <a:pt x="159236" y="182356"/>
                </a:lnTo>
                <a:lnTo>
                  <a:pt x="132743" y="163846"/>
                </a:lnTo>
                <a:lnTo>
                  <a:pt x="111371" y="137020"/>
                </a:lnTo>
                <a:lnTo>
                  <a:pt x="97097" y="104611"/>
                </a:lnTo>
                <a:lnTo>
                  <a:pt x="91900" y="69358"/>
                </a:lnTo>
                <a:lnTo>
                  <a:pt x="91900" y="22830"/>
                </a:lnTo>
                <a:close/>
              </a:path>
              <a:path w="768350" h="262254">
                <a:moveTo>
                  <a:pt x="87565" y="22830"/>
                </a:moveTo>
                <a:lnTo>
                  <a:pt x="72537" y="22830"/>
                </a:lnTo>
                <a:lnTo>
                  <a:pt x="72537" y="69358"/>
                </a:lnTo>
                <a:lnTo>
                  <a:pt x="77938" y="111172"/>
                </a:lnTo>
                <a:lnTo>
                  <a:pt x="80279" y="117054"/>
                </a:lnTo>
                <a:lnTo>
                  <a:pt x="82088" y="112383"/>
                </a:lnTo>
                <a:lnTo>
                  <a:pt x="87565" y="69358"/>
                </a:lnTo>
                <a:lnTo>
                  <a:pt x="87565" y="22830"/>
                </a:lnTo>
                <a:close/>
              </a:path>
              <a:path w="768350" h="262254">
                <a:moveTo>
                  <a:pt x="191893" y="88721"/>
                </a:moveTo>
                <a:lnTo>
                  <a:pt x="130914" y="88721"/>
                </a:lnTo>
                <a:lnTo>
                  <a:pt x="130914" y="108373"/>
                </a:lnTo>
                <a:lnTo>
                  <a:pt x="191893" y="108373"/>
                </a:lnTo>
                <a:lnTo>
                  <a:pt x="191893" y="88721"/>
                </a:lnTo>
                <a:close/>
              </a:path>
              <a:path w="768350" h="262254">
                <a:moveTo>
                  <a:pt x="215590" y="88721"/>
                </a:moveTo>
                <a:lnTo>
                  <a:pt x="203741" y="88721"/>
                </a:lnTo>
                <a:lnTo>
                  <a:pt x="203741" y="108373"/>
                </a:lnTo>
                <a:lnTo>
                  <a:pt x="215590" y="108373"/>
                </a:lnTo>
                <a:lnTo>
                  <a:pt x="215590" y="88721"/>
                </a:lnTo>
                <a:close/>
              </a:path>
              <a:path w="768350" h="262254">
                <a:moveTo>
                  <a:pt x="469017" y="288"/>
                </a:moveTo>
                <a:lnTo>
                  <a:pt x="445030" y="288"/>
                </a:lnTo>
                <a:lnTo>
                  <a:pt x="445030" y="154901"/>
                </a:lnTo>
                <a:lnTo>
                  <a:pt x="469017" y="154901"/>
                </a:lnTo>
                <a:lnTo>
                  <a:pt x="469017" y="114731"/>
                </a:lnTo>
                <a:lnTo>
                  <a:pt x="461792" y="114731"/>
                </a:lnTo>
                <a:lnTo>
                  <a:pt x="461792" y="94790"/>
                </a:lnTo>
                <a:lnTo>
                  <a:pt x="469017" y="94790"/>
                </a:lnTo>
                <a:lnTo>
                  <a:pt x="469017" y="59244"/>
                </a:lnTo>
                <a:lnTo>
                  <a:pt x="461792" y="59244"/>
                </a:lnTo>
                <a:lnTo>
                  <a:pt x="461792" y="39303"/>
                </a:lnTo>
                <a:lnTo>
                  <a:pt x="469017" y="39303"/>
                </a:lnTo>
                <a:lnTo>
                  <a:pt x="469017" y="288"/>
                </a:lnTo>
                <a:close/>
              </a:path>
              <a:path w="768350" h="262254">
                <a:moveTo>
                  <a:pt x="469017" y="94790"/>
                </a:moveTo>
                <a:lnTo>
                  <a:pt x="461792" y="94790"/>
                </a:lnTo>
                <a:lnTo>
                  <a:pt x="461792" y="114731"/>
                </a:lnTo>
                <a:lnTo>
                  <a:pt x="469017" y="114731"/>
                </a:lnTo>
                <a:lnTo>
                  <a:pt x="469017" y="94790"/>
                </a:lnTo>
                <a:close/>
              </a:path>
              <a:path w="768350" h="262254">
                <a:moveTo>
                  <a:pt x="507164" y="94790"/>
                </a:moveTo>
                <a:lnTo>
                  <a:pt x="469017" y="94790"/>
                </a:lnTo>
                <a:lnTo>
                  <a:pt x="469017" y="114731"/>
                </a:lnTo>
                <a:lnTo>
                  <a:pt x="507164" y="114731"/>
                </a:lnTo>
                <a:lnTo>
                  <a:pt x="507164" y="94790"/>
                </a:lnTo>
                <a:close/>
              </a:path>
              <a:path w="768350" h="262254">
                <a:moveTo>
                  <a:pt x="469017" y="39303"/>
                </a:moveTo>
                <a:lnTo>
                  <a:pt x="461792" y="39303"/>
                </a:lnTo>
                <a:lnTo>
                  <a:pt x="461792" y="59244"/>
                </a:lnTo>
                <a:lnTo>
                  <a:pt x="469017" y="59244"/>
                </a:lnTo>
                <a:lnTo>
                  <a:pt x="469017" y="39303"/>
                </a:lnTo>
                <a:close/>
              </a:path>
              <a:path w="768350" h="262254">
                <a:moveTo>
                  <a:pt x="507164" y="39303"/>
                </a:moveTo>
                <a:lnTo>
                  <a:pt x="469017" y="39303"/>
                </a:lnTo>
                <a:lnTo>
                  <a:pt x="469017" y="59244"/>
                </a:lnTo>
                <a:lnTo>
                  <a:pt x="507164" y="59244"/>
                </a:lnTo>
                <a:lnTo>
                  <a:pt x="507164" y="39303"/>
                </a:lnTo>
                <a:close/>
              </a:path>
              <a:path w="768350" h="262254">
                <a:moveTo>
                  <a:pt x="339258" y="15605"/>
                </a:moveTo>
                <a:lnTo>
                  <a:pt x="312020" y="20148"/>
                </a:lnTo>
                <a:lnTo>
                  <a:pt x="290417" y="32873"/>
                </a:lnTo>
                <a:lnTo>
                  <a:pt x="276184" y="52425"/>
                </a:lnTo>
                <a:lnTo>
                  <a:pt x="271055" y="77450"/>
                </a:lnTo>
                <a:lnTo>
                  <a:pt x="276184" y="102263"/>
                </a:lnTo>
                <a:lnTo>
                  <a:pt x="290417" y="121631"/>
                </a:lnTo>
                <a:lnTo>
                  <a:pt x="312020" y="134224"/>
                </a:lnTo>
                <a:lnTo>
                  <a:pt x="339258" y="138717"/>
                </a:lnTo>
                <a:lnTo>
                  <a:pt x="366496" y="134224"/>
                </a:lnTo>
                <a:lnTo>
                  <a:pt x="388098" y="121631"/>
                </a:lnTo>
                <a:lnTo>
                  <a:pt x="390195" y="118777"/>
                </a:lnTo>
                <a:lnTo>
                  <a:pt x="339258" y="118777"/>
                </a:lnTo>
                <a:lnTo>
                  <a:pt x="321286" y="115774"/>
                </a:lnTo>
                <a:lnTo>
                  <a:pt x="307107" y="107325"/>
                </a:lnTo>
                <a:lnTo>
                  <a:pt x="297805" y="94271"/>
                </a:lnTo>
                <a:lnTo>
                  <a:pt x="294463" y="77450"/>
                </a:lnTo>
                <a:lnTo>
                  <a:pt x="297805" y="60585"/>
                </a:lnTo>
                <a:lnTo>
                  <a:pt x="307107" y="47431"/>
                </a:lnTo>
                <a:lnTo>
                  <a:pt x="321286" y="38883"/>
                </a:lnTo>
                <a:lnTo>
                  <a:pt x="339258" y="35835"/>
                </a:lnTo>
                <a:lnTo>
                  <a:pt x="390254" y="35835"/>
                </a:lnTo>
                <a:lnTo>
                  <a:pt x="388098" y="32873"/>
                </a:lnTo>
                <a:lnTo>
                  <a:pt x="366496" y="20148"/>
                </a:lnTo>
                <a:lnTo>
                  <a:pt x="339258" y="15605"/>
                </a:lnTo>
                <a:close/>
              </a:path>
              <a:path w="768350" h="262254">
                <a:moveTo>
                  <a:pt x="390254" y="35835"/>
                </a:moveTo>
                <a:lnTo>
                  <a:pt x="339258" y="35835"/>
                </a:lnTo>
                <a:lnTo>
                  <a:pt x="357230" y="38883"/>
                </a:lnTo>
                <a:lnTo>
                  <a:pt x="371408" y="47431"/>
                </a:lnTo>
                <a:lnTo>
                  <a:pt x="380710" y="60585"/>
                </a:lnTo>
                <a:lnTo>
                  <a:pt x="384052" y="77450"/>
                </a:lnTo>
                <a:lnTo>
                  <a:pt x="380710" y="94271"/>
                </a:lnTo>
                <a:lnTo>
                  <a:pt x="371408" y="107325"/>
                </a:lnTo>
                <a:lnTo>
                  <a:pt x="357230" y="115774"/>
                </a:lnTo>
                <a:lnTo>
                  <a:pt x="339258" y="118777"/>
                </a:lnTo>
                <a:lnTo>
                  <a:pt x="390195" y="118777"/>
                </a:lnTo>
                <a:lnTo>
                  <a:pt x="402331" y="102263"/>
                </a:lnTo>
                <a:lnTo>
                  <a:pt x="407461" y="77450"/>
                </a:lnTo>
                <a:lnTo>
                  <a:pt x="402331" y="52425"/>
                </a:lnTo>
                <a:lnTo>
                  <a:pt x="390254" y="35835"/>
                </a:lnTo>
                <a:close/>
              </a:path>
              <a:path w="768350" h="262254">
                <a:moveTo>
                  <a:pt x="385786" y="163282"/>
                </a:moveTo>
                <a:lnTo>
                  <a:pt x="349941" y="166605"/>
                </a:lnTo>
                <a:lnTo>
                  <a:pt x="322929" y="176215"/>
                </a:lnTo>
                <a:lnTo>
                  <a:pt x="305888" y="191567"/>
                </a:lnTo>
                <a:lnTo>
                  <a:pt x="299954" y="212122"/>
                </a:lnTo>
                <a:lnTo>
                  <a:pt x="305888" y="232799"/>
                </a:lnTo>
                <a:lnTo>
                  <a:pt x="322929" y="248138"/>
                </a:lnTo>
                <a:lnTo>
                  <a:pt x="349941" y="257680"/>
                </a:lnTo>
                <a:lnTo>
                  <a:pt x="385786" y="260962"/>
                </a:lnTo>
                <a:lnTo>
                  <a:pt x="421630" y="257680"/>
                </a:lnTo>
                <a:lnTo>
                  <a:pt x="448643" y="248138"/>
                </a:lnTo>
                <a:lnTo>
                  <a:pt x="455586" y="241889"/>
                </a:lnTo>
                <a:lnTo>
                  <a:pt x="385786" y="241889"/>
                </a:lnTo>
                <a:lnTo>
                  <a:pt x="359695" y="239879"/>
                </a:lnTo>
                <a:lnTo>
                  <a:pt x="340052" y="234050"/>
                </a:lnTo>
                <a:lnTo>
                  <a:pt x="327671" y="224698"/>
                </a:lnTo>
                <a:lnTo>
                  <a:pt x="323363" y="212122"/>
                </a:lnTo>
                <a:lnTo>
                  <a:pt x="327671" y="199592"/>
                </a:lnTo>
                <a:lnTo>
                  <a:pt x="340052" y="190339"/>
                </a:lnTo>
                <a:lnTo>
                  <a:pt x="359695" y="184609"/>
                </a:lnTo>
                <a:lnTo>
                  <a:pt x="385786" y="182645"/>
                </a:lnTo>
                <a:lnTo>
                  <a:pt x="455780" y="182645"/>
                </a:lnTo>
                <a:lnTo>
                  <a:pt x="448643" y="176215"/>
                </a:lnTo>
                <a:lnTo>
                  <a:pt x="421630" y="166605"/>
                </a:lnTo>
                <a:lnTo>
                  <a:pt x="385786" y="163282"/>
                </a:lnTo>
                <a:close/>
              </a:path>
              <a:path w="768350" h="262254">
                <a:moveTo>
                  <a:pt x="455780" y="182645"/>
                </a:moveTo>
                <a:lnTo>
                  <a:pt x="385786" y="182645"/>
                </a:lnTo>
                <a:lnTo>
                  <a:pt x="411877" y="184609"/>
                </a:lnTo>
                <a:lnTo>
                  <a:pt x="431520" y="190339"/>
                </a:lnTo>
                <a:lnTo>
                  <a:pt x="443901" y="199592"/>
                </a:lnTo>
                <a:lnTo>
                  <a:pt x="448209" y="212122"/>
                </a:lnTo>
                <a:lnTo>
                  <a:pt x="443901" y="224698"/>
                </a:lnTo>
                <a:lnTo>
                  <a:pt x="431520" y="234050"/>
                </a:lnTo>
                <a:lnTo>
                  <a:pt x="411877" y="239879"/>
                </a:lnTo>
                <a:lnTo>
                  <a:pt x="385786" y="241889"/>
                </a:lnTo>
                <a:lnTo>
                  <a:pt x="455586" y="241889"/>
                </a:lnTo>
                <a:lnTo>
                  <a:pt x="465684" y="232799"/>
                </a:lnTo>
                <a:lnTo>
                  <a:pt x="471618" y="212122"/>
                </a:lnTo>
                <a:lnTo>
                  <a:pt x="465684" y="191567"/>
                </a:lnTo>
                <a:lnTo>
                  <a:pt x="455780" y="182645"/>
                </a:lnTo>
                <a:close/>
              </a:path>
              <a:path w="768350" h="262254">
                <a:moveTo>
                  <a:pt x="638346" y="172565"/>
                </a:moveTo>
                <a:lnTo>
                  <a:pt x="612300" y="174598"/>
                </a:lnTo>
                <a:lnTo>
                  <a:pt x="584231" y="183223"/>
                </a:lnTo>
                <a:lnTo>
                  <a:pt x="566675" y="197266"/>
                </a:lnTo>
                <a:lnTo>
                  <a:pt x="560606" y="216457"/>
                </a:lnTo>
                <a:lnTo>
                  <a:pt x="566675" y="235481"/>
                </a:lnTo>
                <a:lnTo>
                  <a:pt x="584231" y="249439"/>
                </a:lnTo>
                <a:lnTo>
                  <a:pt x="612300" y="258032"/>
                </a:lnTo>
                <a:lnTo>
                  <a:pt x="649905" y="260962"/>
                </a:lnTo>
                <a:lnTo>
                  <a:pt x="687511" y="258032"/>
                </a:lnTo>
                <a:lnTo>
                  <a:pt x="715580" y="249439"/>
                </a:lnTo>
                <a:lnTo>
                  <a:pt x="723986" y="242756"/>
                </a:lnTo>
                <a:lnTo>
                  <a:pt x="649905" y="242756"/>
                </a:lnTo>
                <a:lnTo>
                  <a:pt x="622433" y="241004"/>
                </a:lnTo>
                <a:lnTo>
                  <a:pt x="602004" y="235892"/>
                </a:lnTo>
                <a:lnTo>
                  <a:pt x="589270" y="227638"/>
                </a:lnTo>
                <a:lnTo>
                  <a:pt x="584881" y="216457"/>
                </a:lnTo>
                <a:lnTo>
                  <a:pt x="589270" y="205277"/>
                </a:lnTo>
                <a:lnTo>
                  <a:pt x="602004" y="197022"/>
                </a:lnTo>
                <a:lnTo>
                  <a:pt x="622433" y="191911"/>
                </a:lnTo>
                <a:lnTo>
                  <a:pt x="649905" y="190159"/>
                </a:lnTo>
                <a:lnTo>
                  <a:pt x="724251" y="190159"/>
                </a:lnTo>
                <a:lnTo>
                  <a:pt x="715580" y="183223"/>
                </a:lnTo>
                <a:lnTo>
                  <a:pt x="702412" y="179177"/>
                </a:lnTo>
                <a:lnTo>
                  <a:pt x="638346" y="179177"/>
                </a:lnTo>
                <a:lnTo>
                  <a:pt x="638346" y="172565"/>
                </a:lnTo>
                <a:close/>
              </a:path>
              <a:path w="768350" h="262254">
                <a:moveTo>
                  <a:pt x="724251" y="190159"/>
                </a:moveTo>
                <a:lnTo>
                  <a:pt x="649905" y="190159"/>
                </a:lnTo>
                <a:lnTo>
                  <a:pt x="677378" y="191911"/>
                </a:lnTo>
                <a:lnTo>
                  <a:pt x="697806" y="197022"/>
                </a:lnTo>
                <a:lnTo>
                  <a:pt x="710540" y="205277"/>
                </a:lnTo>
                <a:lnTo>
                  <a:pt x="714929" y="216457"/>
                </a:lnTo>
                <a:lnTo>
                  <a:pt x="710540" y="227638"/>
                </a:lnTo>
                <a:lnTo>
                  <a:pt x="697806" y="235892"/>
                </a:lnTo>
                <a:lnTo>
                  <a:pt x="677378" y="241004"/>
                </a:lnTo>
                <a:lnTo>
                  <a:pt x="649905" y="242756"/>
                </a:lnTo>
                <a:lnTo>
                  <a:pt x="723986" y="242756"/>
                </a:lnTo>
                <a:lnTo>
                  <a:pt x="733136" y="235481"/>
                </a:lnTo>
                <a:lnTo>
                  <a:pt x="739205" y="216457"/>
                </a:lnTo>
                <a:lnTo>
                  <a:pt x="733136" y="197266"/>
                </a:lnTo>
                <a:lnTo>
                  <a:pt x="724251" y="190159"/>
                </a:lnTo>
                <a:close/>
              </a:path>
              <a:path w="768350" h="262254">
                <a:moveTo>
                  <a:pt x="649905" y="171663"/>
                </a:moveTo>
                <a:lnTo>
                  <a:pt x="638346" y="172565"/>
                </a:lnTo>
                <a:lnTo>
                  <a:pt x="638346" y="179177"/>
                </a:lnTo>
                <a:lnTo>
                  <a:pt x="662043" y="179177"/>
                </a:lnTo>
                <a:lnTo>
                  <a:pt x="662043" y="172610"/>
                </a:lnTo>
                <a:lnTo>
                  <a:pt x="649905" y="171663"/>
                </a:lnTo>
                <a:close/>
              </a:path>
              <a:path w="768350" h="262254">
                <a:moveTo>
                  <a:pt x="662043" y="172610"/>
                </a:moveTo>
                <a:lnTo>
                  <a:pt x="662043" y="179177"/>
                </a:lnTo>
                <a:lnTo>
                  <a:pt x="702412" y="179177"/>
                </a:lnTo>
                <a:lnTo>
                  <a:pt x="687511" y="174598"/>
                </a:lnTo>
                <a:lnTo>
                  <a:pt x="662043" y="172610"/>
                </a:lnTo>
                <a:close/>
              </a:path>
              <a:path w="768350" h="262254">
                <a:moveTo>
                  <a:pt x="662043" y="171663"/>
                </a:moveTo>
                <a:lnTo>
                  <a:pt x="649905" y="171663"/>
                </a:lnTo>
                <a:lnTo>
                  <a:pt x="662043" y="172610"/>
                </a:lnTo>
                <a:lnTo>
                  <a:pt x="662043" y="171663"/>
                </a:lnTo>
                <a:close/>
              </a:path>
              <a:path w="768350" h="262254">
                <a:moveTo>
                  <a:pt x="662043" y="136405"/>
                </a:moveTo>
                <a:lnTo>
                  <a:pt x="638346" y="136405"/>
                </a:lnTo>
                <a:lnTo>
                  <a:pt x="638346" y="172565"/>
                </a:lnTo>
                <a:lnTo>
                  <a:pt x="649905" y="171663"/>
                </a:lnTo>
                <a:lnTo>
                  <a:pt x="662043" y="171663"/>
                </a:lnTo>
                <a:lnTo>
                  <a:pt x="662043" y="136405"/>
                </a:lnTo>
                <a:close/>
              </a:path>
              <a:path w="768350" h="262254">
                <a:moveTo>
                  <a:pt x="768104" y="127447"/>
                </a:moveTo>
                <a:lnTo>
                  <a:pt x="531995" y="127447"/>
                </a:lnTo>
                <a:lnTo>
                  <a:pt x="531995" y="147098"/>
                </a:lnTo>
                <a:lnTo>
                  <a:pt x="638346" y="147098"/>
                </a:lnTo>
                <a:lnTo>
                  <a:pt x="638346" y="136405"/>
                </a:lnTo>
                <a:lnTo>
                  <a:pt x="768104" y="136405"/>
                </a:lnTo>
                <a:lnTo>
                  <a:pt x="768104" y="127447"/>
                </a:lnTo>
                <a:close/>
              </a:path>
              <a:path w="768350" h="262254">
                <a:moveTo>
                  <a:pt x="768104" y="136405"/>
                </a:moveTo>
                <a:lnTo>
                  <a:pt x="662043" y="136405"/>
                </a:lnTo>
                <a:lnTo>
                  <a:pt x="662043" y="147098"/>
                </a:lnTo>
                <a:lnTo>
                  <a:pt x="768104" y="147098"/>
                </a:lnTo>
                <a:lnTo>
                  <a:pt x="768104" y="136405"/>
                </a:lnTo>
                <a:close/>
              </a:path>
              <a:path w="768350" h="262254">
                <a:moveTo>
                  <a:pt x="593551" y="83808"/>
                </a:moveTo>
                <a:lnTo>
                  <a:pt x="555115" y="83808"/>
                </a:lnTo>
                <a:lnTo>
                  <a:pt x="555115" y="103460"/>
                </a:lnTo>
                <a:lnTo>
                  <a:pt x="744696" y="103460"/>
                </a:lnTo>
                <a:lnTo>
                  <a:pt x="744696" y="97102"/>
                </a:lnTo>
                <a:lnTo>
                  <a:pt x="593551" y="97102"/>
                </a:lnTo>
                <a:lnTo>
                  <a:pt x="593551" y="83808"/>
                </a:lnTo>
                <a:close/>
              </a:path>
              <a:path w="768350" h="262254">
                <a:moveTo>
                  <a:pt x="617538" y="18495"/>
                </a:moveTo>
                <a:lnTo>
                  <a:pt x="593551" y="18495"/>
                </a:lnTo>
                <a:lnTo>
                  <a:pt x="593551" y="97102"/>
                </a:lnTo>
                <a:lnTo>
                  <a:pt x="617538" y="97102"/>
                </a:lnTo>
                <a:lnTo>
                  <a:pt x="617538" y="18495"/>
                </a:lnTo>
                <a:close/>
              </a:path>
              <a:path w="768350" h="262254">
                <a:moveTo>
                  <a:pt x="682562" y="83808"/>
                </a:moveTo>
                <a:lnTo>
                  <a:pt x="617538" y="83808"/>
                </a:lnTo>
                <a:lnTo>
                  <a:pt x="617538" y="97102"/>
                </a:lnTo>
                <a:lnTo>
                  <a:pt x="682562" y="97102"/>
                </a:lnTo>
                <a:lnTo>
                  <a:pt x="682562" y="83808"/>
                </a:lnTo>
                <a:close/>
              </a:path>
              <a:path w="768350" h="262254">
                <a:moveTo>
                  <a:pt x="706259" y="18495"/>
                </a:moveTo>
                <a:lnTo>
                  <a:pt x="682562" y="18495"/>
                </a:lnTo>
                <a:lnTo>
                  <a:pt x="682562" y="97102"/>
                </a:lnTo>
                <a:lnTo>
                  <a:pt x="706259" y="97102"/>
                </a:lnTo>
                <a:lnTo>
                  <a:pt x="706259" y="18495"/>
                </a:lnTo>
                <a:close/>
              </a:path>
              <a:path w="768350" h="262254">
                <a:moveTo>
                  <a:pt x="744696" y="83808"/>
                </a:moveTo>
                <a:lnTo>
                  <a:pt x="706259" y="83808"/>
                </a:lnTo>
                <a:lnTo>
                  <a:pt x="706259" y="97102"/>
                </a:lnTo>
                <a:lnTo>
                  <a:pt x="744696" y="97102"/>
                </a:lnTo>
                <a:lnTo>
                  <a:pt x="744696" y="83808"/>
                </a:lnTo>
                <a:close/>
              </a:path>
              <a:path w="768350" h="262254">
                <a:moveTo>
                  <a:pt x="745852" y="10114"/>
                </a:moveTo>
                <a:lnTo>
                  <a:pt x="553959" y="10114"/>
                </a:lnTo>
                <a:lnTo>
                  <a:pt x="553959" y="29477"/>
                </a:lnTo>
                <a:lnTo>
                  <a:pt x="593551" y="29477"/>
                </a:lnTo>
                <a:lnTo>
                  <a:pt x="593551" y="18495"/>
                </a:lnTo>
                <a:lnTo>
                  <a:pt x="745852" y="18495"/>
                </a:lnTo>
                <a:lnTo>
                  <a:pt x="745852" y="10114"/>
                </a:lnTo>
                <a:close/>
              </a:path>
              <a:path w="768350" h="262254">
                <a:moveTo>
                  <a:pt x="682562" y="18495"/>
                </a:moveTo>
                <a:lnTo>
                  <a:pt x="617538" y="18495"/>
                </a:lnTo>
                <a:lnTo>
                  <a:pt x="617538" y="29477"/>
                </a:lnTo>
                <a:lnTo>
                  <a:pt x="682562" y="29477"/>
                </a:lnTo>
                <a:lnTo>
                  <a:pt x="682562" y="18495"/>
                </a:lnTo>
                <a:close/>
              </a:path>
              <a:path w="768350" h="262254">
                <a:moveTo>
                  <a:pt x="745852" y="18495"/>
                </a:moveTo>
                <a:lnTo>
                  <a:pt x="706259" y="18495"/>
                </a:lnTo>
                <a:lnTo>
                  <a:pt x="706259" y="29477"/>
                </a:lnTo>
                <a:lnTo>
                  <a:pt x="745852" y="29477"/>
                </a:lnTo>
                <a:lnTo>
                  <a:pt x="745852" y="18495"/>
                </a:lnTo>
                <a:close/>
              </a:path>
            </a:pathLst>
          </a:custGeom>
          <a:solidFill>
            <a:srgbClr val="6775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6285650" y="6926864"/>
            <a:ext cx="1661795" cy="812800"/>
          </a:xfrm>
          <a:custGeom>
            <a:avLst/>
            <a:gdLst/>
            <a:ahLst/>
            <a:cxnLst/>
            <a:rect l="l" t="t" r="r" b="b"/>
            <a:pathLst>
              <a:path w="1661795" h="812800">
                <a:moveTo>
                  <a:pt x="1481102" y="0"/>
                </a:moveTo>
                <a:lnTo>
                  <a:pt x="180622" y="0"/>
                </a:lnTo>
                <a:lnTo>
                  <a:pt x="132605" y="6451"/>
                </a:lnTo>
                <a:lnTo>
                  <a:pt x="89458" y="24660"/>
                </a:lnTo>
                <a:lnTo>
                  <a:pt x="52903" y="52903"/>
                </a:lnTo>
                <a:lnTo>
                  <a:pt x="24660" y="89458"/>
                </a:lnTo>
                <a:lnTo>
                  <a:pt x="6452" y="132605"/>
                </a:lnTo>
                <a:lnTo>
                  <a:pt x="0" y="180622"/>
                </a:lnTo>
                <a:lnTo>
                  <a:pt x="0" y="632177"/>
                </a:lnTo>
                <a:lnTo>
                  <a:pt x="6452" y="680194"/>
                </a:lnTo>
                <a:lnTo>
                  <a:pt x="24660" y="723341"/>
                </a:lnTo>
                <a:lnTo>
                  <a:pt x="52903" y="759896"/>
                </a:lnTo>
                <a:lnTo>
                  <a:pt x="89458" y="788139"/>
                </a:lnTo>
                <a:lnTo>
                  <a:pt x="132605" y="806347"/>
                </a:lnTo>
                <a:lnTo>
                  <a:pt x="180622" y="812799"/>
                </a:lnTo>
                <a:lnTo>
                  <a:pt x="1481102" y="812799"/>
                </a:lnTo>
                <a:lnTo>
                  <a:pt x="1529118" y="806348"/>
                </a:lnTo>
                <a:lnTo>
                  <a:pt x="1572265" y="788139"/>
                </a:lnTo>
                <a:lnTo>
                  <a:pt x="1608821" y="759896"/>
                </a:lnTo>
                <a:lnTo>
                  <a:pt x="1637064" y="723341"/>
                </a:lnTo>
                <a:lnTo>
                  <a:pt x="1655272" y="680194"/>
                </a:lnTo>
                <a:lnTo>
                  <a:pt x="1661724" y="632177"/>
                </a:lnTo>
                <a:lnTo>
                  <a:pt x="1661724" y="180622"/>
                </a:lnTo>
                <a:lnTo>
                  <a:pt x="1655272" y="132605"/>
                </a:lnTo>
                <a:lnTo>
                  <a:pt x="1637064" y="89458"/>
                </a:lnTo>
                <a:lnTo>
                  <a:pt x="1608821" y="52903"/>
                </a:lnTo>
                <a:lnTo>
                  <a:pt x="1572265" y="24660"/>
                </a:lnTo>
                <a:lnTo>
                  <a:pt x="1529118" y="6452"/>
                </a:lnTo>
                <a:lnTo>
                  <a:pt x="1481102" y="0"/>
                </a:lnTo>
                <a:close/>
              </a:path>
            </a:pathLst>
          </a:custGeom>
          <a:solidFill>
            <a:srgbClr val="84D0D3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8236371" y="5816035"/>
            <a:ext cx="1661795" cy="812800"/>
          </a:xfrm>
          <a:custGeom>
            <a:avLst/>
            <a:gdLst/>
            <a:ahLst/>
            <a:cxnLst/>
            <a:rect l="l" t="t" r="r" b="b"/>
            <a:pathLst>
              <a:path w="1661795" h="812800">
                <a:moveTo>
                  <a:pt x="1481102" y="0"/>
                </a:moveTo>
                <a:lnTo>
                  <a:pt x="180622" y="0"/>
                </a:lnTo>
                <a:lnTo>
                  <a:pt x="132605" y="6451"/>
                </a:lnTo>
                <a:lnTo>
                  <a:pt x="89458" y="24660"/>
                </a:lnTo>
                <a:lnTo>
                  <a:pt x="52903" y="52903"/>
                </a:lnTo>
                <a:lnTo>
                  <a:pt x="24660" y="89458"/>
                </a:lnTo>
                <a:lnTo>
                  <a:pt x="6452" y="132605"/>
                </a:lnTo>
                <a:lnTo>
                  <a:pt x="0" y="180622"/>
                </a:lnTo>
                <a:lnTo>
                  <a:pt x="0" y="632177"/>
                </a:lnTo>
                <a:lnTo>
                  <a:pt x="6452" y="680194"/>
                </a:lnTo>
                <a:lnTo>
                  <a:pt x="24660" y="723341"/>
                </a:lnTo>
                <a:lnTo>
                  <a:pt x="52903" y="759896"/>
                </a:lnTo>
                <a:lnTo>
                  <a:pt x="89458" y="788139"/>
                </a:lnTo>
                <a:lnTo>
                  <a:pt x="132605" y="806347"/>
                </a:lnTo>
                <a:lnTo>
                  <a:pt x="180622" y="812800"/>
                </a:lnTo>
                <a:lnTo>
                  <a:pt x="1481102" y="812800"/>
                </a:lnTo>
                <a:lnTo>
                  <a:pt x="1529118" y="806348"/>
                </a:lnTo>
                <a:lnTo>
                  <a:pt x="1572265" y="788139"/>
                </a:lnTo>
                <a:lnTo>
                  <a:pt x="1608821" y="759896"/>
                </a:lnTo>
                <a:lnTo>
                  <a:pt x="1637064" y="723341"/>
                </a:lnTo>
                <a:lnTo>
                  <a:pt x="1655272" y="680194"/>
                </a:lnTo>
                <a:lnTo>
                  <a:pt x="1661724" y="632177"/>
                </a:lnTo>
                <a:lnTo>
                  <a:pt x="1661724" y="180622"/>
                </a:lnTo>
                <a:lnTo>
                  <a:pt x="1655272" y="132605"/>
                </a:lnTo>
                <a:lnTo>
                  <a:pt x="1637064" y="89458"/>
                </a:lnTo>
                <a:lnTo>
                  <a:pt x="1608821" y="52903"/>
                </a:lnTo>
                <a:lnTo>
                  <a:pt x="1572265" y="24660"/>
                </a:lnTo>
                <a:lnTo>
                  <a:pt x="1529118" y="6452"/>
                </a:lnTo>
                <a:lnTo>
                  <a:pt x="1481102" y="0"/>
                </a:lnTo>
                <a:close/>
              </a:path>
            </a:pathLst>
          </a:custGeom>
          <a:solidFill>
            <a:srgbClr val="84D0D3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0196121" y="6926864"/>
            <a:ext cx="1661795" cy="812800"/>
          </a:xfrm>
          <a:custGeom>
            <a:avLst/>
            <a:gdLst/>
            <a:ahLst/>
            <a:cxnLst/>
            <a:rect l="l" t="t" r="r" b="b"/>
            <a:pathLst>
              <a:path w="1661795" h="812800">
                <a:moveTo>
                  <a:pt x="1481102" y="0"/>
                </a:moveTo>
                <a:lnTo>
                  <a:pt x="180622" y="0"/>
                </a:lnTo>
                <a:lnTo>
                  <a:pt x="132605" y="6451"/>
                </a:lnTo>
                <a:lnTo>
                  <a:pt x="89458" y="24660"/>
                </a:lnTo>
                <a:lnTo>
                  <a:pt x="52903" y="52903"/>
                </a:lnTo>
                <a:lnTo>
                  <a:pt x="24660" y="89458"/>
                </a:lnTo>
                <a:lnTo>
                  <a:pt x="6452" y="132605"/>
                </a:lnTo>
                <a:lnTo>
                  <a:pt x="0" y="180622"/>
                </a:lnTo>
                <a:lnTo>
                  <a:pt x="0" y="632177"/>
                </a:lnTo>
                <a:lnTo>
                  <a:pt x="6452" y="680194"/>
                </a:lnTo>
                <a:lnTo>
                  <a:pt x="24660" y="723341"/>
                </a:lnTo>
                <a:lnTo>
                  <a:pt x="52903" y="759896"/>
                </a:lnTo>
                <a:lnTo>
                  <a:pt x="89458" y="788139"/>
                </a:lnTo>
                <a:lnTo>
                  <a:pt x="132605" y="806347"/>
                </a:lnTo>
                <a:lnTo>
                  <a:pt x="180622" y="812799"/>
                </a:lnTo>
                <a:lnTo>
                  <a:pt x="1481102" y="812799"/>
                </a:lnTo>
                <a:lnTo>
                  <a:pt x="1529118" y="806348"/>
                </a:lnTo>
                <a:lnTo>
                  <a:pt x="1572265" y="788139"/>
                </a:lnTo>
                <a:lnTo>
                  <a:pt x="1608821" y="759896"/>
                </a:lnTo>
                <a:lnTo>
                  <a:pt x="1637064" y="723341"/>
                </a:lnTo>
                <a:lnTo>
                  <a:pt x="1655272" y="680194"/>
                </a:lnTo>
                <a:lnTo>
                  <a:pt x="1661724" y="632177"/>
                </a:lnTo>
                <a:lnTo>
                  <a:pt x="1661724" y="180622"/>
                </a:lnTo>
                <a:lnTo>
                  <a:pt x="1655272" y="132605"/>
                </a:lnTo>
                <a:lnTo>
                  <a:pt x="1637064" y="89458"/>
                </a:lnTo>
                <a:lnTo>
                  <a:pt x="1608821" y="52903"/>
                </a:lnTo>
                <a:lnTo>
                  <a:pt x="1572265" y="24660"/>
                </a:lnTo>
                <a:lnTo>
                  <a:pt x="1529118" y="6452"/>
                </a:lnTo>
                <a:lnTo>
                  <a:pt x="1481102" y="0"/>
                </a:lnTo>
                <a:close/>
              </a:path>
            </a:pathLst>
          </a:custGeom>
          <a:solidFill>
            <a:srgbClr val="84D0D3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6294685" y="5816035"/>
            <a:ext cx="1652905" cy="812800"/>
          </a:xfrm>
          <a:custGeom>
            <a:avLst/>
            <a:gdLst/>
            <a:ahLst/>
            <a:cxnLst/>
            <a:rect l="l" t="t" r="r" b="b"/>
            <a:pathLst>
              <a:path w="1652904" h="812800">
                <a:moveTo>
                  <a:pt x="1472071" y="803768"/>
                </a:moveTo>
                <a:lnTo>
                  <a:pt x="180622" y="803768"/>
                </a:lnTo>
                <a:lnTo>
                  <a:pt x="180622" y="812799"/>
                </a:lnTo>
                <a:lnTo>
                  <a:pt x="1472071" y="812799"/>
                </a:lnTo>
                <a:lnTo>
                  <a:pt x="1472071" y="803768"/>
                </a:lnTo>
                <a:close/>
              </a:path>
              <a:path w="1652904" h="812800">
                <a:moveTo>
                  <a:pt x="1472071" y="0"/>
                </a:moveTo>
                <a:lnTo>
                  <a:pt x="1472071" y="9031"/>
                </a:lnTo>
                <a:lnTo>
                  <a:pt x="1517686" y="15160"/>
                </a:lnTo>
                <a:lnTo>
                  <a:pt x="1558676" y="32458"/>
                </a:lnTo>
                <a:lnTo>
                  <a:pt x="1593404" y="59288"/>
                </a:lnTo>
                <a:lnTo>
                  <a:pt x="1620235" y="94016"/>
                </a:lnTo>
                <a:lnTo>
                  <a:pt x="1637532" y="135006"/>
                </a:lnTo>
                <a:lnTo>
                  <a:pt x="1643662" y="180622"/>
                </a:lnTo>
                <a:lnTo>
                  <a:pt x="1643662" y="632177"/>
                </a:lnTo>
                <a:lnTo>
                  <a:pt x="1637532" y="677793"/>
                </a:lnTo>
                <a:lnTo>
                  <a:pt x="1620235" y="718783"/>
                </a:lnTo>
                <a:lnTo>
                  <a:pt x="1593404" y="753510"/>
                </a:lnTo>
                <a:lnTo>
                  <a:pt x="1558676" y="780341"/>
                </a:lnTo>
                <a:lnTo>
                  <a:pt x="1517686" y="797639"/>
                </a:lnTo>
                <a:lnTo>
                  <a:pt x="1472071" y="803768"/>
                </a:lnTo>
                <a:lnTo>
                  <a:pt x="1472071" y="812799"/>
                </a:lnTo>
                <a:lnTo>
                  <a:pt x="1520087" y="806347"/>
                </a:lnTo>
                <a:lnTo>
                  <a:pt x="1563234" y="788139"/>
                </a:lnTo>
                <a:lnTo>
                  <a:pt x="1599790" y="759897"/>
                </a:lnTo>
                <a:lnTo>
                  <a:pt x="1628032" y="723341"/>
                </a:lnTo>
                <a:lnTo>
                  <a:pt x="1646240" y="680194"/>
                </a:lnTo>
                <a:lnTo>
                  <a:pt x="1652692" y="632177"/>
                </a:lnTo>
                <a:lnTo>
                  <a:pt x="1652692" y="180622"/>
                </a:lnTo>
                <a:lnTo>
                  <a:pt x="1646240" y="132605"/>
                </a:lnTo>
                <a:lnTo>
                  <a:pt x="1628032" y="89458"/>
                </a:lnTo>
                <a:lnTo>
                  <a:pt x="1599790" y="52902"/>
                </a:lnTo>
                <a:lnTo>
                  <a:pt x="1563234" y="24660"/>
                </a:lnTo>
                <a:lnTo>
                  <a:pt x="1520087" y="6451"/>
                </a:lnTo>
                <a:lnTo>
                  <a:pt x="1472071" y="0"/>
                </a:lnTo>
                <a:close/>
              </a:path>
              <a:path w="1652904" h="812800">
                <a:moveTo>
                  <a:pt x="180622" y="0"/>
                </a:moveTo>
                <a:lnTo>
                  <a:pt x="132605" y="6451"/>
                </a:lnTo>
                <a:lnTo>
                  <a:pt x="89458" y="24660"/>
                </a:lnTo>
                <a:lnTo>
                  <a:pt x="52902" y="52902"/>
                </a:lnTo>
                <a:lnTo>
                  <a:pt x="24660" y="89458"/>
                </a:lnTo>
                <a:lnTo>
                  <a:pt x="6451" y="132605"/>
                </a:lnTo>
                <a:lnTo>
                  <a:pt x="0" y="180622"/>
                </a:lnTo>
                <a:lnTo>
                  <a:pt x="0" y="632177"/>
                </a:lnTo>
                <a:lnTo>
                  <a:pt x="6451" y="680194"/>
                </a:lnTo>
                <a:lnTo>
                  <a:pt x="24660" y="723341"/>
                </a:lnTo>
                <a:lnTo>
                  <a:pt x="52902" y="759897"/>
                </a:lnTo>
                <a:lnTo>
                  <a:pt x="89458" y="788139"/>
                </a:lnTo>
                <a:lnTo>
                  <a:pt x="132605" y="806347"/>
                </a:lnTo>
                <a:lnTo>
                  <a:pt x="180622" y="812799"/>
                </a:lnTo>
                <a:lnTo>
                  <a:pt x="180622" y="803768"/>
                </a:lnTo>
                <a:lnTo>
                  <a:pt x="135006" y="797639"/>
                </a:lnTo>
                <a:lnTo>
                  <a:pt x="94016" y="780341"/>
                </a:lnTo>
                <a:lnTo>
                  <a:pt x="59288" y="753510"/>
                </a:lnTo>
                <a:lnTo>
                  <a:pt x="32458" y="718783"/>
                </a:lnTo>
                <a:lnTo>
                  <a:pt x="15160" y="677793"/>
                </a:lnTo>
                <a:lnTo>
                  <a:pt x="9031" y="632177"/>
                </a:lnTo>
                <a:lnTo>
                  <a:pt x="9031" y="180622"/>
                </a:lnTo>
                <a:lnTo>
                  <a:pt x="15160" y="135006"/>
                </a:lnTo>
                <a:lnTo>
                  <a:pt x="32458" y="94016"/>
                </a:lnTo>
                <a:lnTo>
                  <a:pt x="59288" y="59288"/>
                </a:lnTo>
                <a:lnTo>
                  <a:pt x="94016" y="32458"/>
                </a:lnTo>
                <a:lnTo>
                  <a:pt x="135006" y="15160"/>
                </a:lnTo>
                <a:lnTo>
                  <a:pt x="180622" y="9031"/>
                </a:lnTo>
                <a:lnTo>
                  <a:pt x="180622" y="0"/>
                </a:lnTo>
                <a:close/>
              </a:path>
              <a:path w="1652904" h="812800">
                <a:moveTo>
                  <a:pt x="1472071" y="0"/>
                </a:moveTo>
                <a:lnTo>
                  <a:pt x="180622" y="0"/>
                </a:lnTo>
                <a:lnTo>
                  <a:pt x="180622" y="9031"/>
                </a:lnTo>
                <a:lnTo>
                  <a:pt x="1472071" y="9031"/>
                </a:lnTo>
                <a:lnTo>
                  <a:pt x="1472071" y="0"/>
                </a:lnTo>
                <a:close/>
              </a:path>
            </a:pathLst>
          </a:custGeom>
          <a:solidFill>
            <a:srgbClr val="70B6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6294685" y="6926864"/>
            <a:ext cx="1652905" cy="812800"/>
          </a:xfrm>
          <a:custGeom>
            <a:avLst/>
            <a:gdLst/>
            <a:ahLst/>
            <a:cxnLst/>
            <a:rect l="l" t="t" r="r" b="b"/>
            <a:pathLst>
              <a:path w="1652904" h="812800">
                <a:moveTo>
                  <a:pt x="1472071" y="803768"/>
                </a:moveTo>
                <a:lnTo>
                  <a:pt x="180622" y="803768"/>
                </a:lnTo>
                <a:lnTo>
                  <a:pt x="180622" y="812799"/>
                </a:lnTo>
                <a:lnTo>
                  <a:pt x="1472071" y="812799"/>
                </a:lnTo>
                <a:lnTo>
                  <a:pt x="1472071" y="803768"/>
                </a:lnTo>
                <a:close/>
              </a:path>
              <a:path w="1652904" h="812800">
                <a:moveTo>
                  <a:pt x="1472071" y="0"/>
                </a:moveTo>
                <a:lnTo>
                  <a:pt x="1472071" y="9031"/>
                </a:lnTo>
                <a:lnTo>
                  <a:pt x="1517686" y="15160"/>
                </a:lnTo>
                <a:lnTo>
                  <a:pt x="1558676" y="32458"/>
                </a:lnTo>
                <a:lnTo>
                  <a:pt x="1593404" y="59288"/>
                </a:lnTo>
                <a:lnTo>
                  <a:pt x="1620235" y="94016"/>
                </a:lnTo>
                <a:lnTo>
                  <a:pt x="1637532" y="135006"/>
                </a:lnTo>
                <a:lnTo>
                  <a:pt x="1643662" y="180622"/>
                </a:lnTo>
                <a:lnTo>
                  <a:pt x="1643662" y="632177"/>
                </a:lnTo>
                <a:lnTo>
                  <a:pt x="1637532" y="677793"/>
                </a:lnTo>
                <a:lnTo>
                  <a:pt x="1620235" y="718783"/>
                </a:lnTo>
                <a:lnTo>
                  <a:pt x="1593404" y="753510"/>
                </a:lnTo>
                <a:lnTo>
                  <a:pt x="1558676" y="780341"/>
                </a:lnTo>
                <a:lnTo>
                  <a:pt x="1517686" y="797639"/>
                </a:lnTo>
                <a:lnTo>
                  <a:pt x="1472071" y="803768"/>
                </a:lnTo>
                <a:lnTo>
                  <a:pt x="1472071" y="812799"/>
                </a:lnTo>
                <a:lnTo>
                  <a:pt x="1520087" y="806347"/>
                </a:lnTo>
                <a:lnTo>
                  <a:pt x="1563234" y="788139"/>
                </a:lnTo>
                <a:lnTo>
                  <a:pt x="1599790" y="759897"/>
                </a:lnTo>
                <a:lnTo>
                  <a:pt x="1628032" y="723341"/>
                </a:lnTo>
                <a:lnTo>
                  <a:pt x="1646240" y="680194"/>
                </a:lnTo>
                <a:lnTo>
                  <a:pt x="1652692" y="632177"/>
                </a:lnTo>
                <a:lnTo>
                  <a:pt x="1652692" y="180622"/>
                </a:lnTo>
                <a:lnTo>
                  <a:pt x="1646240" y="132605"/>
                </a:lnTo>
                <a:lnTo>
                  <a:pt x="1628032" y="89458"/>
                </a:lnTo>
                <a:lnTo>
                  <a:pt x="1599790" y="52902"/>
                </a:lnTo>
                <a:lnTo>
                  <a:pt x="1563234" y="24660"/>
                </a:lnTo>
                <a:lnTo>
                  <a:pt x="1520087" y="6451"/>
                </a:lnTo>
                <a:lnTo>
                  <a:pt x="1472071" y="0"/>
                </a:lnTo>
                <a:close/>
              </a:path>
              <a:path w="1652904" h="812800">
                <a:moveTo>
                  <a:pt x="180622" y="0"/>
                </a:moveTo>
                <a:lnTo>
                  <a:pt x="132605" y="6451"/>
                </a:lnTo>
                <a:lnTo>
                  <a:pt x="89458" y="24660"/>
                </a:lnTo>
                <a:lnTo>
                  <a:pt x="52902" y="52902"/>
                </a:lnTo>
                <a:lnTo>
                  <a:pt x="24660" y="89458"/>
                </a:lnTo>
                <a:lnTo>
                  <a:pt x="6451" y="132605"/>
                </a:lnTo>
                <a:lnTo>
                  <a:pt x="0" y="180622"/>
                </a:lnTo>
                <a:lnTo>
                  <a:pt x="0" y="632177"/>
                </a:lnTo>
                <a:lnTo>
                  <a:pt x="6451" y="680194"/>
                </a:lnTo>
                <a:lnTo>
                  <a:pt x="24660" y="723341"/>
                </a:lnTo>
                <a:lnTo>
                  <a:pt x="52902" y="759897"/>
                </a:lnTo>
                <a:lnTo>
                  <a:pt x="89458" y="788139"/>
                </a:lnTo>
                <a:lnTo>
                  <a:pt x="132605" y="806347"/>
                </a:lnTo>
                <a:lnTo>
                  <a:pt x="180622" y="812799"/>
                </a:lnTo>
                <a:lnTo>
                  <a:pt x="180622" y="803768"/>
                </a:lnTo>
                <a:lnTo>
                  <a:pt x="135006" y="797639"/>
                </a:lnTo>
                <a:lnTo>
                  <a:pt x="94016" y="780341"/>
                </a:lnTo>
                <a:lnTo>
                  <a:pt x="59288" y="753510"/>
                </a:lnTo>
                <a:lnTo>
                  <a:pt x="32458" y="718783"/>
                </a:lnTo>
                <a:lnTo>
                  <a:pt x="15160" y="677793"/>
                </a:lnTo>
                <a:lnTo>
                  <a:pt x="9031" y="632177"/>
                </a:lnTo>
                <a:lnTo>
                  <a:pt x="9031" y="180622"/>
                </a:lnTo>
                <a:lnTo>
                  <a:pt x="15160" y="135006"/>
                </a:lnTo>
                <a:lnTo>
                  <a:pt x="32458" y="94016"/>
                </a:lnTo>
                <a:lnTo>
                  <a:pt x="59288" y="59288"/>
                </a:lnTo>
                <a:lnTo>
                  <a:pt x="94016" y="32458"/>
                </a:lnTo>
                <a:lnTo>
                  <a:pt x="135006" y="15160"/>
                </a:lnTo>
                <a:lnTo>
                  <a:pt x="180622" y="9031"/>
                </a:lnTo>
                <a:lnTo>
                  <a:pt x="180622" y="0"/>
                </a:lnTo>
                <a:close/>
              </a:path>
              <a:path w="1652904" h="812800">
                <a:moveTo>
                  <a:pt x="1472071" y="0"/>
                </a:moveTo>
                <a:lnTo>
                  <a:pt x="180622" y="0"/>
                </a:lnTo>
                <a:lnTo>
                  <a:pt x="180622" y="9031"/>
                </a:lnTo>
                <a:lnTo>
                  <a:pt x="1472071" y="9031"/>
                </a:lnTo>
                <a:lnTo>
                  <a:pt x="1472071" y="0"/>
                </a:lnTo>
                <a:close/>
              </a:path>
            </a:pathLst>
          </a:custGeom>
          <a:solidFill>
            <a:srgbClr val="70B6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8245406" y="5816035"/>
            <a:ext cx="1661795" cy="812800"/>
          </a:xfrm>
          <a:custGeom>
            <a:avLst/>
            <a:gdLst/>
            <a:ahLst/>
            <a:cxnLst/>
            <a:rect l="l" t="t" r="r" b="b"/>
            <a:pathLst>
              <a:path w="1661795" h="812800">
                <a:moveTo>
                  <a:pt x="180622" y="0"/>
                </a:moveTo>
                <a:lnTo>
                  <a:pt x="132605" y="6451"/>
                </a:lnTo>
                <a:lnTo>
                  <a:pt x="89458" y="24660"/>
                </a:lnTo>
                <a:lnTo>
                  <a:pt x="52902" y="52902"/>
                </a:lnTo>
                <a:lnTo>
                  <a:pt x="24660" y="89458"/>
                </a:lnTo>
                <a:lnTo>
                  <a:pt x="6451" y="132605"/>
                </a:lnTo>
                <a:lnTo>
                  <a:pt x="0" y="180622"/>
                </a:lnTo>
                <a:lnTo>
                  <a:pt x="0" y="632177"/>
                </a:lnTo>
                <a:lnTo>
                  <a:pt x="6451" y="680194"/>
                </a:lnTo>
                <a:lnTo>
                  <a:pt x="24660" y="723341"/>
                </a:lnTo>
                <a:lnTo>
                  <a:pt x="52902" y="759897"/>
                </a:lnTo>
                <a:lnTo>
                  <a:pt x="89458" y="788139"/>
                </a:lnTo>
                <a:lnTo>
                  <a:pt x="132605" y="806347"/>
                </a:lnTo>
                <a:lnTo>
                  <a:pt x="180622" y="812799"/>
                </a:lnTo>
                <a:lnTo>
                  <a:pt x="180622" y="803768"/>
                </a:lnTo>
                <a:lnTo>
                  <a:pt x="135006" y="797639"/>
                </a:lnTo>
                <a:lnTo>
                  <a:pt x="94016" y="780341"/>
                </a:lnTo>
                <a:lnTo>
                  <a:pt x="59289" y="753510"/>
                </a:lnTo>
                <a:lnTo>
                  <a:pt x="32458" y="718783"/>
                </a:lnTo>
                <a:lnTo>
                  <a:pt x="15160" y="677793"/>
                </a:lnTo>
                <a:lnTo>
                  <a:pt x="9031" y="632177"/>
                </a:lnTo>
                <a:lnTo>
                  <a:pt x="9031" y="180622"/>
                </a:lnTo>
                <a:lnTo>
                  <a:pt x="15160" y="135006"/>
                </a:lnTo>
                <a:lnTo>
                  <a:pt x="32458" y="94016"/>
                </a:lnTo>
                <a:lnTo>
                  <a:pt x="59288" y="59288"/>
                </a:lnTo>
                <a:lnTo>
                  <a:pt x="94016" y="32458"/>
                </a:lnTo>
                <a:lnTo>
                  <a:pt x="135006" y="15160"/>
                </a:lnTo>
                <a:lnTo>
                  <a:pt x="180622" y="9031"/>
                </a:lnTo>
                <a:lnTo>
                  <a:pt x="180622" y="0"/>
                </a:lnTo>
                <a:close/>
              </a:path>
              <a:path w="1661795" h="812800">
                <a:moveTo>
                  <a:pt x="1481102" y="803768"/>
                </a:moveTo>
                <a:lnTo>
                  <a:pt x="180622" y="803768"/>
                </a:lnTo>
                <a:lnTo>
                  <a:pt x="180622" y="812799"/>
                </a:lnTo>
                <a:lnTo>
                  <a:pt x="1481102" y="812799"/>
                </a:lnTo>
                <a:lnTo>
                  <a:pt x="1481102" y="803768"/>
                </a:lnTo>
                <a:close/>
              </a:path>
              <a:path w="1661795" h="812800">
                <a:moveTo>
                  <a:pt x="1481102" y="0"/>
                </a:moveTo>
                <a:lnTo>
                  <a:pt x="1481102" y="9031"/>
                </a:lnTo>
                <a:lnTo>
                  <a:pt x="1526717" y="15160"/>
                </a:lnTo>
                <a:lnTo>
                  <a:pt x="1567707" y="32458"/>
                </a:lnTo>
                <a:lnTo>
                  <a:pt x="1602435" y="59288"/>
                </a:lnTo>
                <a:lnTo>
                  <a:pt x="1629266" y="94016"/>
                </a:lnTo>
                <a:lnTo>
                  <a:pt x="1646564" y="135006"/>
                </a:lnTo>
                <a:lnTo>
                  <a:pt x="1652693" y="180622"/>
                </a:lnTo>
                <a:lnTo>
                  <a:pt x="1652693" y="632177"/>
                </a:lnTo>
                <a:lnTo>
                  <a:pt x="1646564" y="677793"/>
                </a:lnTo>
                <a:lnTo>
                  <a:pt x="1629266" y="718783"/>
                </a:lnTo>
                <a:lnTo>
                  <a:pt x="1602435" y="753510"/>
                </a:lnTo>
                <a:lnTo>
                  <a:pt x="1567707" y="780341"/>
                </a:lnTo>
                <a:lnTo>
                  <a:pt x="1526718" y="797639"/>
                </a:lnTo>
                <a:lnTo>
                  <a:pt x="1481102" y="803768"/>
                </a:lnTo>
                <a:lnTo>
                  <a:pt x="1481102" y="812799"/>
                </a:lnTo>
                <a:lnTo>
                  <a:pt x="1529118" y="806347"/>
                </a:lnTo>
                <a:lnTo>
                  <a:pt x="1572265" y="788139"/>
                </a:lnTo>
                <a:lnTo>
                  <a:pt x="1608821" y="759897"/>
                </a:lnTo>
                <a:lnTo>
                  <a:pt x="1637064" y="723341"/>
                </a:lnTo>
                <a:lnTo>
                  <a:pt x="1655272" y="680194"/>
                </a:lnTo>
                <a:lnTo>
                  <a:pt x="1661724" y="632177"/>
                </a:lnTo>
                <a:lnTo>
                  <a:pt x="1661724" y="180622"/>
                </a:lnTo>
                <a:lnTo>
                  <a:pt x="1655272" y="132605"/>
                </a:lnTo>
                <a:lnTo>
                  <a:pt x="1637064" y="89458"/>
                </a:lnTo>
                <a:lnTo>
                  <a:pt x="1608821" y="52902"/>
                </a:lnTo>
                <a:lnTo>
                  <a:pt x="1572265" y="24660"/>
                </a:lnTo>
                <a:lnTo>
                  <a:pt x="1529118" y="6451"/>
                </a:lnTo>
                <a:lnTo>
                  <a:pt x="1481102" y="0"/>
                </a:lnTo>
                <a:close/>
              </a:path>
              <a:path w="1661795" h="812800">
                <a:moveTo>
                  <a:pt x="1481101" y="0"/>
                </a:moveTo>
                <a:lnTo>
                  <a:pt x="180622" y="0"/>
                </a:lnTo>
                <a:lnTo>
                  <a:pt x="180622" y="9031"/>
                </a:lnTo>
                <a:lnTo>
                  <a:pt x="1481102" y="9031"/>
                </a:lnTo>
                <a:lnTo>
                  <a:pt x="1481101" y="0"/>
                </a:lnTo>
                <a:close/>
              </a:path>
            </a:pathLst>
          </a:custGeom>
          <a:solidFill>
            <a:srgbClr val="70B6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8245406" y="6926864"/>
            <a:ext cx="1661795" cy="812800"/>
          </a:xfrm>
          <a:custGeom>
            <a:avLst/>
            <a:gdLst/>
            <a:ahLst/>
            <a:cxnLst/>
            <a:rect l="l" t="t" r="r" b="b"/>
            <a:pathLst>
              <a:path w="1661795" h="812800">
                <a:moveTo>
                  <a:pt x="180622" y="0"/>
                </a:moveTo>
                <a:lnTo>
                  <a:pt x="132605" y="6451"/>
                </a:lnTo>
                <a:lnTo>
                  <a:pt x="89458" y="24660"/>
                </a:lnTo>
                <a:lnTo>
                  <a:pt x="52902" y="52902"/>
                </a:lnTo>
                <a:lnTo>
                  <a:pt x="24660" y="89458"/>
                </a:lnTo>
                <a:lnTo>
                  <a:pt x="6451" y="132605"/>
                </a:lnTo>
                <a:lnTo>
                  <a:pt x="0" y="180622"/>
                </a:lnTo>
                <a:lnTo>
                  <a:pt x="0" y="632177"/>
                </a:lnTo>
                <a:lnTo>
                  <a:pt x="6451" y="680194"/>
                </a:lnTo>
                <a:lnTo>
                  <a:pt x="24660" y="723341"/>
                </a:lnTo>
                <a:lnTo>
                  <a:pt x="52902" y="759897"/>
                </a:lnTo>
                <a:lnTo>
                  <a:pt x="89458" y="788139"/>
                </a:lnTo>
                <a:lnTo>
                  <a:pt x="132605" y="806347"/>
                </a:lnTo>
                <a:lnTo>
                  <a:pt x="180622" y="812799"/>
                </a:lnTo>
                <a:lnTo>
                  <a:pt x="180622" y="803768"/>
                </a:lnTo>
                <a:lnTo>
                  <a:pt x="135006" y="797639"/>
                </a:lnTo>
                <a:lnTo>
                  <a:pt x="94016" y="780341"/>
                </a:lnTo>
                <a:lnTo>
                  <a:pt x="59289" y="753510"/>
                </a:lnTo>
                <a:lnTo>
                  <a:pt x="32458" y="718783"/>
                </a:lnTo>
                <a:lnTo>
                  <a:pt x="15160" y="677793"/>
                </a:lnTo>
                <a:lnTo>
                  <a:pt x="9031" y="632177"/>
                </a:lnTo>
                <a:lnTo>
                  <a:pt x="9031" y="180622"/>
                </a:lnTo>
                <a:lnTo>
                  <a:pt x="15160" y="135006"/>
                </a:lnTo>
                <a:lnTo>
                  <a:pt x="32458" y="94016"/>
                </a:lnTo>
                <a:lnTo>
                  <a:pt x="59288" y="59288"/>
                </a:lnTo>
                <a:lnTo>
                  <a:pt x="94016" y="32458"/>
                </a:lnTo>
                <a:lnTo>
                  <a:pt x="135006" y="15160"/>
                </a:lnTo>
                <a:lnTo>
                  <a:pt x="180622" y="9031"/>
                </a:lnTo>
                <a:lnTo>
                  <a:pt x="180622" y="0"/>
                </a:lnTo>
                <a:close/>
              </a:path>
              <a:path w="1661795" h="812800">
                <a:moveTo>
                  <a:pt x="1481102" y="803768"/>
                </a:moveTo>
                <a:lnTo>
                  <a:pt x="180622" y="803768"/>
                </a:lnTo>
                <a:lnTo>
                  <a:pt x="180622" y="812799"/>
                </a:lnTo>
                <a:lnTo>
                  <a:pt x="1481102" y="812799"/>
                </a:lnTo>
                <a:lnTo>
                  <a:pt x="1481102" y="803768"/>
                </a:lnTo>
                <a:close/>
              </a:path>
              <a:path w="1661795" h="812800">
                <a:moveTo>
                  <a:pt x="1481102" y="0"/>
                </a:moveTo>
                <a:lnTo>
                  <a:pt x="1481102" y="9031"/>
                </a:lnTo>
                <a:lnTo>
                  <a:pt x="1526717" y="15160"/>
                </a:lnTo>
                <a:lnTo>
                  <a:pt x="1567707" y="32458"/>
                </a:lnTo>
                <a:lnTo>
                  <a:pt x="1602435" y="59288"/>
                </a:lnTo>
                <a:lnTo>
                  <a:pt x="1629266" y="94016"/>
                </a:lnTo>
                <a:lnTo>
                  <a:pt x="1646564" y="135006"/>
                </a:lnTo>
                <a:lnTo>
                  <a:pt x="1652693" y="180622"/>
                </a:lnTo>
                <a:lnTo>
                  <a:pt x="1652693" y="632177"/>
                </a:lnTo>
                <a:lnTo>
                  <a:pt x="1646564" y="677793"/>
                </a:lnTo>
                <a:lnTo>
                  <a:pt x="1629266" y="718783"/>
                </a:lnTo>
                <a:lnTo>
                  <a:pt x="1602435" y="753510"/>
                </a:lnTo>
                <a:lnTo>
                  <a:pt x="1567707" y="780341"/>
                </a:lnTo>
                <a:lnTo>
                  <a:pt x="1526718" y="797639"/>
                </a:lnTo>
                <a:lnTo>
                  <a:pt x="1481102" y="803768"/>
                </a:lnTo>
                <a:lnTo>
                  <a:pt x="1481102" y="812799"/>
                </a:lnTo>
                <a:lnTo>
                  <a:pt x="1529118" y="806347"/>
                </a:lnTo>
                <a:lnTo>
                  <a:pt x="1572265" y="788139"/>
                </a:lnTo>
                <a:lnTo>
                  <a:pt x="1608821" y="759897"/>
                </a:lnTo>
                <a:lnTo>
                  <a:pt x="1637064" y="723341"/>
                </a:lnTo>
                <a:lnTo>
                  <a:pt x="1655272" y="680194"/>
                </a:lnTo>
                <a:lnTo>
                  <a:pt x="1661724" y="632177"/>
                </a:lnTo>
                <a:lnTo>
                  <a:pt x="1661724" y="180622"/>
                </a:lnTo>
                <a:lnTo>
                  <a:pt x="1655272" y="132605"/>
                </a:lnTo>
                <a:lnTo>
                  <a:pt x="1637064" y="89458"/>
                </a:lnTo>
                <a:lnTo>
                  <a:pt x="1608821" y="52902"/>
                </a:lnTo>
                <a:lnTo>
                  <a:pt x="1572265" y="24660"/>
                </a:lnTo>
                <a:lnTo>
                  <a:pt x="1529118" y="6451"/>
                </a:lnTo>
                <a:lnTo>
                  <a:pt x="1481102" y="0"/>
                </a:lnTo>
                <a:close/>
              </a:path>
              <a:path w="1661795" h="812800">
                <a:moveTo>
                  <a:pt x="1481101" y="0"/>
                </a:moveTo>
                <a:lnTo>
                  <a:pt x="180622" y="0"/>
                </a:lnTo>
                <a:lnTo>
                  <a:pt x="180622" y="9031"/>
                </a:lnTo>
                <a:lnTo>
                  <a:pt x="1481102" y="9031"/>
                </a:lnTo>
                <a:lnTo>
                  <a:pt x="1481101" y="0"/>
                </a:lnTo>
                <a:close/>
              </a:path>
            </a:pathLst>
          </a:custGeom>
          <a:solidFill>
            <a:srgbClr val="70B6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10187092" y="5816035"/>
            <a:ext cx="1671320" cy="812800"/>
          </a:xfrm>
          <a:custGeom>
            <a:avLst/>
            <a:gdLst/>
            <a:ahLst/>
            <a:cxnLst/>
            <a:rect l="l" t="t" r="r" b="b"/>
            <a:pathLst>
              <a:path w="1671320" h="812800">
                <a:moveTo>
                  <a:pt x="1490133" y="803768"/>
                </a:moveTo>
                <a:lnTo>
                  <a:pt x="180622" y="803768"/>
                </a:lnTo>
                <a:lnTo>
                  <a:pt x="180622" y="812800"/>
                </a:lnTo>
                <a:lnTo>
                  <a:pt x="1490133" y="812799"/>
                </a:lnTo>
                <a:lnTo>
                  <a:pt x="1490133" y="803768"/>
                </a:lnTo>
                <a:close/>
              </a:path>
              <a:path w="1671320" h="812800">
                <a:moveTo>
                  <a:pt x="180622" y="0"/>
                </a:moveTo>
                <a:lnTo>
                  <a:pt x="132605" y="6451"/>
                </a:lnTo>
                <a:lnTo>
                  <a:pt x="89458" y="24660"/>
                </a:lnTo>
                <a:lnTo>
                  <a:pt x="52902" y="52902"/>
                </a:lnTo>
                <a:lnTo>
                  <a:pt x="24660" y="89458"/>
                </a:lnTo>
                <a:lnTo>
                  <a:pt x="6451" y="132605"/>
                </a:lnTo>
                <a:lnTo>
                  <a:pt x="0" y="180622"/>
                </a:lnTo>
                <a:lnTo>
                  <a:pt x="0" y="632177"/>
                </a:lnTo>
                <a:lnTo>
                  <a:pt x="6451" y="680194"/>
                </a:lnTo>
                <a:lnTo>
                  <a:pt x="24660" y="723341"/>
                </a:lnTo>
                <a:lnTo>
                  <a:pt x="52902" y="759897"/>
                </a:lnTo>
                <a:lnTo>
                  <a:pt x="89458" y="788139"/>
                </a:lnTo>
                <a:lnTo>
                  <a:pt x="132605" y="806348"/>
                </a:lnTo>
                <a:lnTo>
                  <a:pt x="180622" y="812799"/>
                </a:lnTo>
                <a:lnTo>
                  <a:pt x="180622" y="803768"/>
                </a:lnTo>
                <a:lnTo>
                  <a:pt x="135006" y="797639"/>
                </a:lnTo>
                <a:lnTo>
                  <a:pt x="94016" y="780341"/>
                </a:lnTo>
                <a:lnTo>
                  <a:pt x="59288" y="753511"/>
                </a:lnTo>
                <a:lnTo>
                  <a:pt x="32458" y="718783"/>
                </a:lnTo>
                <a:lnTo>
                  <a:pt x="15160" y="677793"/>
                </a:lnTo>
                <a:lnTo>
                  <a:pt x="9031" y="632177"/>
                </a:lnTo>
                <a:lnTo>
                  <a:pt x="9031" y="180622"/>
                </a:lnTo>
                <a:lnTo>
                  <a:pt x="15160" y="135006"/>
                </a:lnTo>
                <a:lnTo>
                  <a:pt x="32458" y="94016"/>
                </a:lnTo>
                <a:lnTo>
                  <a:pt x="59288" y="59288"/>
                </a:lnTo>
                <a:lnTo>
                  <a:pt x="94016" y="32458"/>
                </a:lnTo>
                <a:lnTo>
                  <a:pt x="135006" y="15160"/>
                </a:lnTo>
                <a:lnTo>
                  <a:pt x="180622" y="9031"/>
                </a:lnTo>
                <a:lnTo>
                  <a:pt x="180622" y="0"/>
                </a:lnTo>
                <a:close/>
              </a:path>
              <a:path w="1671320" h="812800">
                <a:moveTo>
                  <a:pt x="1490133" y="0"/>
                </a:moveTo>
                <a:lnTo>
                  <a:pt x="1490133" y="9031"/>
                </a:lnTo>
                <a:lnTo>
                  <a:pt x="1535749" y="15160"/>
                </a:lnTo>
                <a:lnTo>
                  <a:pt x="1576738" y="32458"/>
                </a:lnTo>
                <a:lnTo>
                  <a:pt x="1611466" y="59288"/>
                </a:lnTo>
                <a:lnTo>
                  <a:pt x="1638297" y="94016"/>
                </a:lnTo>
                <a:lnTo>
                  <a:pt x="1655595" y="135006"/>
                </a:lnTo>
                <a:lnTo>
                  <a:pt x="1661724" y="180622"/>
                </a:lnTo>
                <a:lnTo>
                  <a:pt x="1661724" y="632177"/>
                </a:lnTo>
                <a:lnTo>
                  <a:pt x="1655595" y="677793"/>
                </a:lnTo>
                <a:lnTo>
                  <a:pt x="1638297" y="718783"/>
                </a:lnTo>
                <a:lnTo>
                  <a:pt x="1611466" y="753511"/>
                </a:lnTo>
                <a:lnTo>
                  <a:pt x="1576738" y="780341"/>
                </a:lnTo>
                <a:lnTo>
                  <a:pt x="1535749" y="797639"/>
                </a:lnTo>
                <a:lnTo>
                  <a:pt x="1490133" y="803768"/>
                </a:lnTo>
                <a:lnTo>
                  <a:pt x="1490133" y="812799"/>
                </a:lnTo>
                <a:lnTo>
                  <a:pt x="1538149" y="806348"/>
                </a:lnTo>
                <a:lnTo>
                  <a:pt x="1581296" y="788139"/>
                </a:lnTo>
                <a:lnTo>
                  <a:pt x="1617852" y="759897"/>
                </a:lnTo>
                <a:lnTo>
                  <a:pt x="1646095" y="723341"/>
                </a:lnTo>
                <a:lnTo>
                  <a:pt x="1664303" y="680194"/>
                </a:lnTo>
                <a:lnTo>
                  <a:pt x="1670755" y="632177"/>
                </a:lnTo>
                <a:lnTo>
                  <a:pt x="1670755" y="180622"/>
                </a:lnTo>
                <a:lnTo>
                  <a:pt x="1664303" y="132605"/>
                </a:lnTo>
                <a:lnTo>
                  <a:pt x="1646095" y="89458"/>
                </a:lnTo>
                <a:lnTo>
                  <a:pt x="1617852" y="52902"/>
                </a:lnTo>
                <a:lnTo>
                  <a:pt x="1581296" y="24660"/>
                </a:lnTo>
                <a:lnTo>
                  <a:pt x="1538150" y="6451"/>
                </a:lnTo>
                <a:lnTo>
                  <a:pt x="1490133" y="0"/>
                </a:lnTo>
                <a:close/>
              </a:path>
              <a:path w="1671320" h="812800">
                <a:moveTo>
                  <a:pt x="1490133" y="0"/>
                </a:moveTo>
                <a:lnTo>
                  <a:pt x="180622" y="0"/>
                </a:lnTo>
                <a:lnTo>
                  <a:pt x="180622" y="9031"/>
                </a:lnTo>
                <a:lnTo>
                  <a:pt x="1490133" y="9031"/>
                </a:lnTo>
                <a:lnTo>
                  <a:pt x="1490133" y="0"/>
                </a:lnTo>
                <a:close/>
              </a:path>
            </a:pathLst>
          </a:custGeom>
          <a:solidFill>
            <a:srgbClr val="70B6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10187092" y="6926864"/>
            <a:ext cx="1671320" cy="812800"/>
          </a:xfrm>
          <a:custGeom>
            <a:avLst/>
            <a:gdLst/>
            <a:ahLst/>
            <a:cxnLst/>
            <a:rect l="l" t="t" r="r" b="b"/>
            <a:pathLst>
              <a:path w="1671320" h="812800">
                <a:moveTo>
                  <a:pt x="1490133" y="803768"/>
                </a:moveTo>
                <a:lnTo>
                  <a:pt x="180622" y="803768"/>
                </a:lnTo>
                <a:lnTo>
                  <a:pt x="180622" y="812799"/>
                </a:lnTo>
                <a:lnTo>
                  <a:pt x="1490133" y="812799"/>
                </a:lnTo>
                <a:lnTo>
                  <a:pt x="1490133" y="803768"/>
                </a:lnTo>
                <a:close/>
              </a:path>
              <a:path w="1671320" h="812800">
                <a:moveTo>
                  <a:pt x="180622" y="0"/>
                </a:moveTo>
                <a:lnTo>
                  <a:pt x="132605" y="6451"/>
                </a:lnTo>
                <a:lnTo>
                  <a:pt x="89458" y="24660"/>
                </a:lnTo>
                <a:lnTo>
                  <a:pt x="52902" y="52902"/>
                </a:lnTo>
                <a:lnTo>
                  <a:pt x="24660" y="89458"/>
                </a:lnTo>
                <a:lnTo>
                  <a:pt x="6451" y="132605"/>
                </a:lnTo>
                <a:lnTo>
                  <a:pt x="0" y="180622"/>
                </a:lnTo>
                <a:lnTo>
                  <a:pt x="0" y="632177"/>
                </a:lnTo>
                <a:lnTo>
                  <a:pt x="6451" y="680194"/>
                </a:lnTo>
                <a:lnTo>
                  <a:pt x="24660" y="723341"/>
                </a:lnTo>
                <a:lnTo>
                  <a:pt x="52902" y="759897"/>
                </a:lnTo>
                <a:lnTo>
                  <a:pt x="89458" y="788139"/>
                </a:lnTo>
                <a:lnTo>
                  <a:pt x="132605" y="806348"/>
                </a:lnTo>
                <a:lnTo>
                  <a:pt x="180622" y="812799"/>
                </a:lnTo>
                <a:lnTo>
                  <a:pt x="180622" y="803768"/>
                </a:lnTo>
                <a:lnTo>
                  <a:pt x="135006" y="797639"/>
                </a:lnTo>
                <a:lnTo>
                  <a:pt x="94016" y="780341"/>
                </a:lnTo>
                <a:lnTo>
                  <a:pt x="59288" y="753511"/>
                </a:lnTo>
                <a:lnTo>
                  <a:pt x="32458" y="718783"/>
                </a:lnTo>
                <a:lnTo>
                  <a:pt x="15160" y="677793"/>
                </a:lnTo>
                <a:lnTo>
                  <a:pt x="9031" y="632177"/>
                </a:lnTo>
                <a:lnTo>
                  <a:pt x="9031" y="180622"/>
                </a:lnTo>
                <a:lnTo>
                  <a:pt x="15160" y="135006"/>
                </a:lnTo>
                <a:lnTo>
                  <a:pt x="32458" y="94016"/>
                </a:lnTo>
                <a:lnTo>
                  <a:pt x="59288" y="59288"/>
                </a:lnTo>
                <a:lnTo>
                  <a:pt x="94016" y="32458"/>
                </a:lnTo>
                <a:lnTo>
                  <a:pt x="135006" y="15160"/>
                </a:lnTo>
                <a:lnTo>
                  <a:pt x="180622" y="9031"/>
                </a:lnTo>
                <a:lnTo>
                  <a:pt x="180622" y="0"/>
                </a:lnTo>
                <a:close/>
              </a:path>
              <a:path w="1671320" h="812800">
                <a:moveTo>
                  <a:pt x="1490133" y="0"/>
                </a:moveTo>
                <a:lnTo>
                  <a:pt x="1490133" y="9031"/>
                </a:lnTo>
                <a:lnTo>
                  <a:pt x="1535749" y="15160"/>
                </a:lnTo>
                <a:lnTo>
                  <a:pt x="1576738" y="32458"/>
                </a:lnTo>
                <a:lnTo>
                  <a:pt x="1611466" y="59288"/>
                </a:lnTo>
                <a:lnTo>
                  <a:pt x="1638297" y="94016"/>
                </a:lnTo>
                <a:lnTo>
                  <a:pt x="1655595" y="135006"/>
                </a:lnTo>
                <a:lnTo>
                  <a:pt x="1661724" y="180622"/>
                </a:lnTo>
                <a:lnTo>
                  <a:pt x="1661724" y="632177"/>
                </a:lnTo>
                <a:lnTo>
                  <a:pt x="1655595" y="677793"/>
                </a:lnTo>
                <a:lnTo>
                  <a:pt x="1638297" y="718783"/>
                </a:lnTo>
                <a:lnTo>
                  <a:pt x="1611466" y="753511"/>
                </a:lnTo>
                <a:lnTo>
                  <a:pt x="1576738" y="780341"/>
                </a:lnTo>
                <a:lnTo>
                  <a:pt x="1535749" y="797639"/>
                </a:lnTo>
                <a:lnTo>
                  <a:pt x="1490133" y="803768"/>
                </a:lnTo>
                <a:lnTo>
                  <a:pt x="1490133" y="812799"/>
                </a:lnTo>
                <a:lnTo>
                  <a:pt x="1538149" y="806348"/>
                </a:lnTo>
                <a:lnTo>
                  <a:pt x="1581296" y="788139"/>
                </a:lnTo>
                <a:lnTo>
                  <a:pt x="1617852" y="759897"/>
                </a:lnTo>
                <a:lnTo>
                  <a:pt x="1646095" y="723341"/>
                </a:lnTo>
                <a:lnTo>
                  <a:pt x="1664303" y="680194"/>
                </a:lnTo>
                <a:lnTo>
                  <a:pt x="1670755" y="632177"/>
                </a:lnTo>
                <a:lnTo>
                  <a:pt x="1670755" y="180622"/>
                </a:lnTo>
                <a:lnTo>
                  <a:pt x="1664303" y="132605"/>
                </a:lnTo>
                <a:lnTo>
                  <a:pt x="1646095" y="89458"/>
                </a:lnTo>
                <a:lnTo>
                  <a:pt x="1617852" y="52902"/>
                </a:lnTo>
                <a:lnTo>
                  <a:pt x="1581296" y="24660"/>
                </a:lnTo>
                <a:lnTo>
                  <a:pt x="1538150" y="6451"/>
                </a:lnTo>
                <a:lnTo>
                  <a:pt x="1490133" y="0"/>
                </a:lnTo>
                <a:close/>
              </a:path>
              <a:path w="1671320" h="812800">
                <a:moveTo>
                  <a:pt x="1490133" y="0"/>
                </a:moveTo>
                <a:lnTo>
                  <a:pt x="180622" y="0"/>
                </a:lnTo>
                <a:lnTo>
                  <a:pt x="180622" y="9031"/>
                </a:lnTo>
                <a:lnTo>
                  <a:pt x="1490133" y="9031"/>
                </a:lnTo>
                <a:lnTo>
                  <a:pt x="1490133" y="0"/>
                </a:lnTo>
                <a:close/>
              </a:path>
            </a:pathLst>
          </a:custGeom>
          <a:solidFill>
            <a:srgbClr val="70B6BC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3004800" cy="9753600"/>
            <a:chOff x="0" y="0"/>
            <a:chExt cx="13004800" cy="97536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3004800" cy="97536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5241846" y="1057148"/>
              <a:ext cx="2530475" cy="637540"/>
            </a:xfrm>
            <a:custGeom>
              <a:avLst/>
              <a:gdLst/>
              <a:ahLst/>
              <a:cxnLst/>
              <a:rect l="l" t="t" r="r" b="b"/>
              <a:pathLst>
                <a:path w="2530475" h="637539">
                  <a:moveTo>
                    <a:pt x="78028" y="9536"/>
                  </a:moveTo>
                  <a:lnTo>
                    <a:pt x="0" y="9536"/>
                  </a:lnTo>
                  <a:lnTo>
                    <a:pt x="0" y="628565"/>
                  </a:lnTo>
                  <a:lnTo>
                    <a:pt x="348528" y="628565"/>
                  </a:lnTo>
                  <a:lnTo>
                    <a:pt x="348528" y="559206"/>
                  </a:lnTo>
                  <a:lnTo>
                    <a:pt x="78028" y="559206"/>
                  </a:lnTo>
                  <a:lnTo>
                    <a:pt x="78028" y="9536"/>
                  </a:lnTo>
                  <a:close/>
                </a:path>
                <a:path w="2530475" h="637539">
                  <a:moveTo>
                    <a:pt x="693487" y="0"/>
                  </a:moveTo>
                  <a:lnTo>
                    <a:pt x="646995" y="2492"/>
                  </a:lnTo>
                  <a:lnTo>
                    <a:pt x="604621" y="9970"/>
                  </a:lnTo>
                  <a:lnTo>
                    <a:pt x="566365" y="22433"/>
                  </a:lnTo>
                  <a:lnTo>
                    <a:pt x="532228" y="39881"/>
                  </a:lnTo>
                  <a:lnTo>
                    <a:pt x="476957" y="87565"/>
                  </a:lnTo>
                  <a:lnTo>
                    <a:pt x="437726" y="150855"/>
                  </a:lnTo>
                  <a:lnTo>
                    <a:pt x="424058" y="187973"/>
                  </a:lnTo>
                  <a:lnTo>
                    <a:pt x="414317" y="228017"/>
                  </a:lnTo>
                  <a:lnTo>
                    <a:pt x="408465" y="271150"/>
                  </a:lnTo>
                  <a:lnTo>
                    <a:pt x="406515" y="317317"/>
                  </a:lnTo>
                  <a:lnTo>
                    <a:pt x="407598" y="352484"/>
                  </a:lnTo>
                  <a:lnTo>
                    <a:pt x="416268" y="417941"/>
                  </a:lnTo>
                  <a:lnTo>
                    <a:pt x="433662" y="476680"/>
                  </a:lnTo>
                  <a:lnTo>
                    <a:pt x="460146" y="527453"/>
                  </a:lnTo>
                  <a:lnTo>
                    <a:pt x="495652" y="569339"/>
                  </a:lnTo>
                  <a:lnTo>
                    <a:pt x="540301" y="601851"/>
                  </a:lnTo>
                  <a:lnTo>
                    <a:pt x="594109" y="624555"/>
                  </a:lnTo>
                  <a:lnTo>
                    <a:pt x="657399" y="635826"/>
                  </a:lnTo>
                  <a:lnTo>
                    <a:pt x="692620" y="637235"/>
                  </a:lnTo>
                  <a:lnTo>
                    <a:pt x="726649" y="635826"/>
                  </a:lnTo>
                  <a:lnTo>
                    <a:pt x="788205" y="624555"/>
                  </a:lnTo>
                  <a:lnTo>
                    <a:pt x="841471" y="602176"/>
                  </a:lnTo>
                  <a:lnTo>
                    <a:pt x="886172" y="569610"/>
                  </a:lnTo>
                  <a:lnTo>
                    <a:pt x="692620" y="569610"/>
                  </a:lnTo>
                  <a:lnTo>
                    <a:pt x="659404" y="567713"/>
                  </a:lnTo>
                  <a:lnTo>
                    <a:pt x="601749" y="552541"/>
                  </a:lnTo>
                  <a:lnTo>
                    <a:pt x="556232" y="522467"/>
                  </a:lnTo>
                  <a:lnTo>
                    <a:pt x="522853" y="479118"/>
                  </a:lnTo>
                  <a:lnTo>
                    <a:pt x="501070" y="423035"/>
                  </a:lnTo>
                  <a:lnTo>
                    <a:pt x="490233" y="355843"/>
                  </a:lnTo>
                  <a:lnTo>
                    <a:pt x="488878" y="318184"/>
                  </a:lnTo>
                  <a:lnTo>
                    <a:pt x="490233" y="280578"/>
                  </a:lnTo>
                  <a:lnTo>
                    <a:pt x="501070" y="213820"/>
                  </a:lnTo>
                  <a:lnTo>
                    <a:pt x="522853" y="158170"/>
                  </a:lnTo>
                  <a:lnTo>
                    <a:pt x="556232" y="115255"/>
                  </a:lnTo>
                  <a:lnTo>
                    <a:pt x="601803" y="85560"/>
                  </a:lnTo>
                  <a:lnTo>
                    <a:pt x="659891" y="70388"/>
                  </a:lnTo>
                  <a:lnTo>
                    <a:pt x="693487" y="68491"/>
                  </a:lnTo>
                  <a:lnTo>
                    <a:pt x="886313" y="68491"/>
                  </a:lnTo>
                  <a:lnTo>
                    <a:pt x="879239" y="61447"/>
                  </a:lnTo>
                  <a:lnTo>
                    <a:pt x="849545" y="39881"/>
                  </a:lnTo>
                  <a:lnTo>
                    <a:pt x="816057" y="22433"/>
                  </a:lnTo>
                  <a:lnTo>
                    <a:pt x="778885" y="9970"/>
                  </a:lnTo>
                  <a:lnTo>
                    <a:pt x="738029" y="2492"/>
                  </a:lnTo>
                  <a:lnTo>
                    <a:pt x="693487" y="0"/>
                  </a:lnTo>
                  <a:close/>
                </a:path>
                <a:path w="2530475" h="637539">
                  <a:moveTo>
                    <a:pt x="886313" y="68491"/>
                  </a:moveTo>
                  <a:lnTo>
                    <a:pt x="693487" y="68491"/>
                  </a:lnTo>
                  <a:lnTo>
                    <a:pt x="742418" y="72664"/>
                  </a:lnTo>
                  <a:lnTo>
                    <a:pt x="784304" y="85181"/>
                  </a:lnTo>
                  <a:lnTo>
                    <a:pt x="819146" y="106043"/>
                  </a:lnTo>
                  <a:lnTo>
                    <a:pt x="846944" y="135249"/>
                  </a:lnTo>
                  <a:lnTo>
                    <a:pt x="868185" y="171392"/>
                  </a:lnTo>
                  <a:lnTo>
                    <a:pt x="883357" y="213928"/>
                  </a:lnTo>
                  <a:lnTo>
                    <a:pt x="892461" y="262859"/>
                  </a:lnTo>
                  <a:lnTo>
                    <a:pt x="895495" y="318184"/>
                  </a:lnTo>
                  <a:lnTo>
                    <a:pt x="894140" y="355843"/>
                  </a:lnTo>
                  <a:lnTo>
                    <a:pt x="883303" y="423035"/>
                  </a:lnTo>
                  <a:lnTo>
                    <a:pt x="861520" y="479118"/>
                  </a:lnTo>
                  <a:lnTo>
                    <a:pt x="828141" y="522467"/>
                  </a:lnTo>
                  <a:lnTo>
                    <a:pt x="783329" y="552541"/>
                  </a:lnTo>
                  <a:lnTo>
                    <a:pt x="726108" y="567713"/>
                  </a:lnTo>
                  <a:lnTo>
                    <a:pt x="692620" y="569610"/>
                  </a:lnTo>
                  <a:lnTo>
                    <a:pt x="886172" y="569610"/>
                  </a:lnTo>
                  <a:lnTo>
                    <a:pt x="922134" y="527398"/>
                  </a:lnTo>
                  <a:lnTo>
                    <a:pt x="949411" y="477167"/>
                  </a:lnTo>
                  <a:lnTo>
                    <a:pt x="967617" y="418808"/>
                  </a:lnTo>
                  <a:lnTo>
                    <a:pt x="976721" y="353351"/>
                  </a:lnTo>
                  <a:lnTo>
                    <a:pt x="977859" y="318184"/>
                  </a:lnTo>
                  <a:lnTo>
                    <a:pt x="975800" y="271637"/>
                  </a:lnTo>
                  <a:lnTo>
                    <a:pt x="969622" y="228234"/>
                  </a:lnTo>
                  <a:lnTo>
                    <a:pt x="959306" y="187919"/>
                  </a:lnTo>
                  <a:lnTo>
                    <a:pt x="944913" y="150855"/>
                  </a:lnTo>
                  <a:lnTo>
                    <a:pt x="926923" y="116934"/>
                  </a:lnTo>
                  <a:lnTo>
                    <a:pt x="905032" y="87132"/>
                  </a:lnTo>
                  <a:lnTo>
                    <a:pt x="886313" y="68491"/>
                  </a:lnTo>
                  <a:close/>
                </a:path>
                <a:path w="2530475" h="637539">
                  <a:moveTo>
                    <a:pt x="1404633" y="866"/>
                  </a:moveTo>
                  <a:lnTo>
                    <a:pt x="1355756" y="3359"/>
                  </a:lnTo>
                  <a:lnTo>
                    <a:pt x="1310565" y="10837"/>
                  </a:lnTo>
                  <a:lnTo>
                    <a:pt x="1269058" y="23300"/>
                  </a:lnTo>
                  <a:lnTo>
                    <a:pt x="1231235" y="40748"/>
                  </a:lnTo>
                  <a:lnTo>
                    <a:pt x="1197748" y="62260"/>
                  </a:lnTo>
                  <a:lnTo>
                    <a:pt x="1168379" y="87782"/>
                  </a:lnTo>
                  <a:lnTo>
                    <a:pt x="1143128" y="117314"/>
                  </a:lnTo>
                  <a:lnTo>
                    <a:pt x="1121995" y="150855"/>
                  </a:lnTo>
                  <a:lnTo>
                    <a:pt x="1105306" y="188027"/>
                  </a:lnTo>
                  <a:lnTo>
                    <a:pt x="1093385" y="228450"/>
                  </a:lnTo>
                  <a:lnTo>
                    <a:pt x="1086232" y="272125"/>
                  </a:lnTo>
                  <a:lnTo>
                    <a:pt x="1083848" y="319051"/>
                  </a:lnTo>
                  <a:lnTo>
                    <a:pt x="1085961" y="366410"/>
                  </a:lnTo>
                  <a:lnTo>
                    <a:pt x="1092301" y="410518"/>
                  </a:lnTo>
                  <a:lnTo>
                    <a:pt x="1102867" y="451374"/>
                  </a:lnTo>
                  <a:lnTo>
                    <a:pt x="1117660" y="488980"/>
                  </a:lnTo>
                  <a:lnTo>
                    <a:pt x="1136951" y="522522"/>
                  </a:lnTo>
                  <a:lnTo>
                    <a:pt x="1187236" y="577575"/>
                  </a:lnTo>
                  <a:lnTo>
                    <a:pt x="1253073" y="615777"/>
                  </a:lnTo>
                  <a:lnTo>
                    <a:pt x="1291708" y="627698"/>
                  </a:lnTo>
                  <a:lnTo>
                    <a:pt x="1334136" y="634850"/>
                  </a:lnTo>
                  <a:lnTo>
                    <a:pt x="1380357" y="637235"/>
                  </a:lnTo>
                  <a:lnTo>
                    <a:pt x="1412002" y="636747"/>
                  </a:lnTo>
                  <a:lnTo>
                    <a:pt x="1470090" y="632846"/>
                  </a:lnTo>
                  <a:lnTo>
                    <a:pt x="1522055" y="624988"/>
                  </a:lnTo>
                  <a:lnTo>
                    <a:pt x="1572774" y="612851"/>
                  </a:lnTo>
                  <a:lnTo>
                    <a:pt x="1597971" y="605156"/>
                  </a:lnTo>
                  <a:lnTo>
                    <a:pt x="1597971" y="569610"/>
                  </a:lnTo>
                  <a:lnTo>
                    <a:pt x="1398564" y="569610"/>
                  </a:lnTo>
                  <a:lnTo>
                    <a:pt x="1358954" y="567659"/>
                  </a:lnTo>
                  <a:lnTo>
                    <a:pt x="1291762" y="552053"/>
                  </a:lnTo>
                  <a:lnTo>
                    <a:pt x="1240285" y="520842"/>
                  </a:lnTo>
                  <a:lnTo>
                    <a:pt x="1202571" y="476625"/>
                  </a:lnTo>
                  <a:lnTo>
                    <a:pt x="1178512" y="420325"/>
                  </a:lnTo>
                  <a:lnTo>
                    <a:pt x="1166808" y="354868"/>
                  </a:lnTo>
                  <a:lnTo>
                    <a:pt x="1165345" y="319051"/>
                  </a:lnTo>
                  <a:lnTo>
                    <a:pt x="1167078" y="281824"/>
                  </a:lnTo>
                  <a:lnTo>
                    <a:pt x="1180950" y="215500"/>
                  </a:lnTo>
                  <a:lnTo>
                    <a:pt x="1208531" y="159850"/>
                  </a:lnTo>
                  <a:lnTo>
                    <a:pt x="1248846" y="116501"/>
                  </a:lnTo>
                  <a:lnTo>
                    <a:pt x="1301461" y="86427"/>
                  </a:lnTo>
                  <a:lnTo>
                    <a:pt x="1364751" y="71255"/>
                  </a:lnTo>
                  <a:lnTo>
                    <a:pt x="1400298" y="69358"/>
                  </a:lnTo>
                  <a:lnTo>
                    <a:pt x="1575318" y="69358"/>
                  </a:lnTo>
                  <a:lnTo>
                    <a:pt x="1589301" y="37280"/>
                  </a:lnTo>
                  <a:lnTo>
                    <a:pt x="1547686" y="21891"/>
                  </a:lnTo>
                  <a:lnTo>
                    <a:pt x="1502602" y="10403"/>
                  </a:lnTo>
                  <a:lnTo>
                    <a:pt x="1455135" y="3251"/>
                  </a:lnTo>
                  <a:lnTo>
                    <a:pt x="1430263" y="1463"/>
                  </a:lnTo>
                  <a:lnTo>
                    <a:pt x="1404633" y="866"/>
                  </a:lnTo>
                  <a:close/>
                </a:path>
                <a:path w="2530475" h="637539">
                  <a:moveTo>
                    <a:pt x="1597971" y="301711"/>
                  </a:moveTo>
                  <a:lnTo>
                    <a:pt x="1383825" y="301711"/>
                  </a:lnTo>
                  <a:lnTo>
                    <a:pt x="1383825" y="371070"/>
                  </a:lnTo>
                  <a:lnTo>
                    <a:pt x="1519942" y="371070"/>
                  </a:lnTo>
                  <a:lnTo>
                    <a:pt x="1519942" y="554871"/>
                  </a:lnTo>
                  <a:lnTo>
                    <a:pt x="1477189" y="563487"/>
                  </a:lnTo>
                  <a:lnTo>
                    <a:pt x="1436278" y="568634"/>
                  </a:lnTo>
                  <a:lnTo>
                    <a:pt x="1398564" y="569610"/>
                  </a:lnTo>
                  <a:lnTo>
                    <a:pt x="1597971" y="569610"/>
                  </a:lnTo>
                  <a:lnTo>
                    <a:pt x="1597971" y="301711"/>
                  </a:lnTo>
                  <a:close/>
                </a:path>
                <a:path w="2530475" h="637539">
                  <a:moveTo>
                    <a:pt x="1575318" y="69358"/>
                  </a:moveTo>
                  <a:lnTo>
                    <a:pt x="1400298" y="69358"/>
                  </a:lnTo>
                  <a:lnTo>
                    <a:pt x="1422189" y="70009"/>
                  </a:lnTo>
                  <a:lnTo>
                    <a:pt x="1443647" y="71959"/>
                  </a:lnTo>
                  <a:lnTo>
                    <a:pt x="1485263" y="79762"/>
                  </a:lnTo>
                  <a:lnTo>
                    <a:pt x="1524711" y="91250"/>
                  </a:lnTo>
                  <a:lnTo>
                    <a:pt x="1559824" y="104905"/>
                  </a:lnTo>
                  <a:lnTo>
                    <a:pt x="1575318" y="69358"/>
                  </a:lnTo>
                  <a:close/>
                </a:path>
                <a:path w="2530475" h="637539">
                  <a:moveTo>
                    <a:pt x="1920090" y="9536"/>
                  </a:moveTo>
                  <a:lnTo>
                    <a:pt x="1696408" y="9536"/>
                  </a:lnTo>
                  <a:lnTo>
                    <a:pt x="1696408" y="54620"/>
                  </a:lnTo>
                  <a:lnTo>
                    <a:pt x="1769235" y="71959"/>
                  </a:lnTo>
                  <a:lnTo>
                    <a:pt x="1769235" y="567009"/>
                  </a:lnTo>
                  <a:lnTo>
                    <a:pt x="1696408" y="583482"/>
                  </a:lnTo>
                  <a:lnTo>
                    <a:pt x="1696408" y="628565"/>
                  </a:lnTo>
                  <a:lnTo>
                    <a:pt x="1920090" y="628565"/>
                  </a:lnTo>
                  <a:lnTo>
                    <a:pt x="1920090" y="583482"/>
                  </a:lnTo>
                  <a:lnTo>
                    <a:pt x="1847264" y="567009"/>
                  </a:lnTo>
                  <a:lnTo>
                    <a:pt x="1847264" y="71959"/>
                  </a:lnTo>
                  <a:lnTo>
                    <a:pt x="1920090" y="54620"/>
                  </a:lnTo>
                  <a:lnTo>
                    <a:pt x="1920090" y="9536"/>
                  </a:lnTo>
                  <a:close/>
                </a:path>
                <a:path w="2530475" h="637539">
                  <a:moveTo>
                    <a:pt x="2129786" y="9536"/>
                  </a:moveTo>
                  <a:lnTo>
                    <a:pt x="2039619" y="9536"/>
                  </a:lnTo>
                  <a:lnTo>
                    <a:pt x="2039619" y="628565"/>
                  </a:lnTo>
                  <a:lnTo>
                    <a:pt x="2111579" y="628565"/>
                  </a:lnTo>
                  <a:lnTo>
                    <a:pt x="2111525" y="270933"/>
                  </a:lnTo>
                  <a:lnTo>
                    <a:pt x="2108978" y="190737"/>
                  </a:lnTo>
                  <a:lnTo>
                    <a:pt x="2106377" y="149121"/>
                  </a:lnTo>
                  <a:lnTo>
                    <a:pt x="2105510" y="130914"/>
                  </a:lnTo>
                  <a:lnTo>
                    <a:pt x="2104643" y="114442"/>
                  </a:lnTo>
                  <a:lnTo>
                    <a:pt x="2197415" y="114442"/>
                  </a:lnTo>
                  <a:lnTo>
                    <a:pt x="2129786" y="9536"/>
                  </a:lnTo>
                  <a:close/>
                </a:path>
                <a:path w="2530475" h="637539">
                  <a:moveTo>
                    <a:pt x="2197415" y="114442"/>
                  </a:moveTo>
                  <a:lnTo>
                    <a:pt x="2108111" y="114442"/>
                  </a:lnTo>
                  <a:lnTo>
                    <a:pt x="2439300" y="628565"/>
                  </a:lnTo>
                  <a:lnTo>
                    <a:pt x="2530334" y="628565"/>
                  </a:lnTo>
                  <a:lnTo>
                    <a:pt x="2530334" y="521925"/>
                  </a:lnTo>
                  <a:lnTo>
                    <a:pt x="2460108" y="521925"/>
                  </a:lnTo>
                  <a:lnTo>
                    <a:pt x="2197415" y="114442"/>
                  </a:lnTo>
                  <a:close/>
                </a:path>
                <a:path w="2530475" h="637539">
                  <a:moveTo>
                    <a:pt x="2530334" y="9536"/>
                  </a:moveTo>
                  <a:lnTo>
                    <a:pt x="2457507" y="9536"/>
                  </a:lnTo>
                  <a:lnTo>
                    <a:pt x="2457561" y="369553"/>
                  </a:lnTo>
                  <a:lnTo>
                    <a:pt x="2460108" y="451700"/>
                  </a:lnTo>
                  <a:lnTo>
                    <a:pt x="2461842" y="493315"/>
                  </a:lnTo>
                  <a:lnTo>
                    <a:pt x="2463576" y="521925"/>
                  </a:lnTo>
                  <a:lnTo>
                    <a:pt x="2530334" y="521925"/>
                  </a:lnTo>
                  <a:lnTo>
                    <a:pt x="2530334" y="953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711778" y="4054969"/>
              <a:ext cx="5843270" cy="822325"/>
            </a:xfrm>
            <a:custGeom>
              <a:avLst/>
              <a:gdLst/>
              <a:ahLst/>
              <a:cxnLst/>
              <a:rect l="l" t="t" r="r" b="b"/>
              <a:pathLst>
                <a:path w="5843270" h="822325">
                  <a:moveTo>
                    <a:pt x="5843155" y="0"/>
                  </a:moveTo>
                  <a:lnTo>
                    <a:pt x="0" y="0"/>
                  </a:lnTo>
                  <a:lnTo>
                    <a:pt x="0" y="18072"/>
                  </a:lnTo>
                  <a:lnTo>
                    <a:pt x="5843155" y="18072"/>
                  </a:lnTo>
                  <a:lnTo>
                    <a:pt x="5843155" y="0"/>
                  </a:lnTo>
                  <a:close/>
                </a:path>
                <a:path w="5843270" h="822325">
                  <a:moveTo>
                    <a:pt x="5843168" y="803770"/>
                  </a:moveTo>
                  <a:lnTo>
                    <a:pt x="12" y="803770"/>
                  </a:lnTo>
                  <a:lnTo>
                    <a:pt x="12" y="821829"/>
                  </a:lnTo>
                  <a:lnTo>
                    <a:pt x="5843168" y="821829"/>
                  </a:lnTo>
                  <a:lnTo>
                    <a:pt x="5843168" y="803770"/>
                  </a:lnTo>
                  <a:close/>
                </a:path>
              </a:pathLst>
            </a:custGeom>
            <a:solidFill>
              <a:srgbClr val="6B6B6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25440" y="3779200"/>
              <a:ext cx="2025510" cy="19658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733677" y="4592000"/>
              <a:ext cx="2216664" cy="19658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88705" y="6402175"/>
              <a:ext cx="196017" cy="139079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4797760" y="6389532"/>
              <a:ext cx="843280" cy="164465"/>
            </a:xfrm>
            <a:custGeom>
              <a:avLst/>
              <a:gdLst/>
              <a:ahLst/>
              <a:cxnLst/>
              <a:rect l="l" t="t" r="r" b="b"/>
              <a:pathLst>
                <a:path w="843279" h="164465">
                  <a:moveTo>
                    <a:pt x="41001" y="13185"/>
                  </a:moveTo>
                  <a:lnTo>
                    <a:pt x="24460" y="17198"/>
                  </a:lnTo>
                  <a:lnTo>
                    <a:pt x="11492" y="28628"/>
                  </a:lnTo>
                  <a:lnTo>
                    <a:pt x="3028" y="46561"/>
                  </a:lnTo>
                  <a:lnTo>
                    <a:pt x="0" y="70081"/>
                  </a:lnTo>
                  <a:lnTo>
                    <a:pt x="3028" y="93706"/>
                  </a:lnTo>
                  <a:lnTo>
                    <a:pt x="11492" y="111692"/>
                  </a:lnTo>
                  <a:lnTo>
                    <a:pt x="24460" y="123142"/>
                  </a:lnTo>
                  <a:lnTo>
                    <a:pt x="41001" y="127158"/>
                  </a:lnTo>
                  <a:lnTo>
                    <a:pt x="57542" y="123142"/>
                  </a:lnTo>
                  <a:lnTo>
                    <a:pt x="67927" y="113972"/>
                  </a:lnTo>
                  <a:lnTo>
                    <a:pt x="41001" y="113972"/>
                  </a:lnTo>
                  <a:lnTo>
                    <a:pt x="30118" y="110848"/>
                  </a:lnTo>
                  <a:lnTo>
                    <a:pt x="21674" y="101983"/>
                  </a:lnTo>
                  <a:lnTo>
                    <a:pt x="16210" y="88140"/>
                  </a:lnTo>
                  <a:lnTo>
                    <a:pt x="14269" y="70081"/>
                  </a:lnTo>
                  <a:lnTo>
                    <a:pt x="16210" y="52182"/>
                  </a:lnTo>
                  <a:lnTo>
                    <a:pt x="21674" y="38517"/>
                  </a:lnTo>
                  <a:lnTo>
                    <a:pt x="30118" y="29797"/>
                  </a:lnTo>
                  <a:lnTo>
                    <a:pt x="41001" y="26732"/>
                  </a:lnTo>
                  <a:lnTo>
                    <a:pt x="68358" y="26732"/>
                  </a:lnTo>
                  <a:lnTo>
                    <a:pt x="57542" y="17198"/>
                  </a:lnTo>
                  <a:lnTo>
                    <a:pt x="41001" y="13185"/>
                  </a:lnTo>
                  <a:close/>
                </a:path>
                <a:path w="843279" h="164465">
                  <a:moveTo>
                    <a:pt x="68358" y="26732"/>
                  </a:moveTo>
                  <a:lnTo>
                    <a:pt x="41001" y="26732"/>
                  </a:lnTo>
                  <a:lnTo>
                    <a:pt x="51807" y="29797"/>
                  </a:lnTo>
                  <a:lnTo>
                    <a:pt x="60260" y="38517"/>
                  </a:lnTo>
                  <a:lnTo>
                    <a:pt x="65766" y="52182"/>
                  </a:lnTo>
                  <a:lnTo>
                    <a:pt x="67733" y="70081"/>
                  </a:lnTo>
                  <a:lnTo>
                    <a:pt x="65766" y="88140"/>
                  </a:lnTo>
                  <a:lnTo>
                    <a:pt x="60260" y="101983"/>
                  </a:lnTo>
                  <a:lnTo>
                    <a:pt x="51807" y="110848"/>
                  </a:lnTo>
                  <a:lnTo>
                    <a:pt x="41001" y="113972"/>
                  </a:lnTo>
                  <a:lnTo>
                    <a:pt x="67927" y="113972"/>
                  </a:lnTo>
                  <a:lnTo>
                    <a:pt x="70510" y="111692"/>
                  </a:lnTo>
                  <a:lnTo>
                    <a:pt x="78974" y="93706"/>
                  </a:lnTo>
                  <a:lnTo>
                    <a:pt x="82002" y="70081"/>
                  </a:lnTo>
                  <a:lnTo>
                    <a:pt x="78974" y="46561"/>
                  </a:lnTo>
                  <a:lnTo>
                    <a:pt x="70510" y="28628"/>
                  </a:lnTo>
                  <a:lnTo>
                    <a:pt x="68358" y="26732"/>
                  </a:lnTo>
                  <a:close/>
                </a:path>
                <a:path w="843279" h="164465">
                  <a:moveTo>
                    <a:pt x="123184" y="722"/>
                  </a:moveTo>
                  <a:lnTo>
                    <a:pt x="108012" y="722"/>
                  </a:lnTo>
                  <a:lnTo>
                    <a:pt x="108012" y="164004"/>
                  </a:lnTo>
                  <a:lnTo>
                    <a:pt x="123184" y="164004"/>
                  </a:lnTo>
                  <a:lnTo>
                    <a:pt x="123184" y="78570"/>
                  </a:lnTo>
                  <a:lnTo>
                    <a:pt x="119571" y="78570"/>
                  </a:lnTo>
                  <a:lnTo>
                    <a:pt x="119571" y="65927"/>
                  </a:lnTo>
                  <a:lnTo>
                    <a:pt x="123184" y="65927"/>
                  </a:lnTo>
                  <a:lnTo>
                    <a:pt x="123184" y="722"/>
                  </a:lnTo>
                  <a:close/>
                </a:path>
                <a:path w="843279" h="164465">
                  <a:moveTo>
                    <a:pt x="123184" y="65927"/>
                  </a:moveTo>
                  <a:lnTo>
                    <a:pt x="119571" y="65927"/>
                  </a:lnTo>
                  <a:lnTo>
                    <a:pt x="119571" y="78570"/>
                  </a:lnTo>
                  <a:lnTo>
                    <a:pt x="123184" y="78570"/>
                  </a:lnTo>
                  <a:lnTo>
                    <a:pt x="123184" y="65927"/>
                  </a:lnTo>
                  <a:close/>
                </a:path>
                <a:path w="843279" h="164465">
                  <a:moveTo>
                    <a:pt x="149916" y="65927"/>
                  </a:moveTo>
                  <a:lnTo>
                    <a:pt x="123184" y="65927"/>
                  </a:lnTo>
                  <a:lnTo>
                    <a:pt x="123184" y="78570"/>
                  </a:lnTo>
                  <a:lnTo>
                    <a:pt x="149916" y="78570"/>
                  </a:lnTo>
                  <a:lnTo>
                    <a:pt x="149916" y="65927"/>
                  </a:lnTo>
                  <a:close/>
                </a:path>
                <a:path w="843279" h="164465">
                  <a:moveTo>
                    <a:pt x="297290" y="541"/>
                  </a:moveTo>
                  <a:lnTo>
                    <a:pt x="282298" y="541"/>
                  </a:lnTo>
                  <a:lnTo>
                    <a:pt x="282298" y="164185"/>
                  </a:lnTo>
                  <a:lnTo>
                    <a:pt x="297290" y="164185"/>
                  </a:lnTo>
                  <a:lnTo>
                    <a:pt x="297290" y="541"/>
                  </a:lnTo>
                  <a:close/>
                </a:path>
                <a:path w="843279" h="164465">
                  <a:moveTo>
                    <a:pt x="211133" y="13185"/>
                  </a:moveTo>
                  <a:lnTo>
                    <a:pt x="194535" y="17198"/>
                  </a:lnTo>
                  <a:lnTo>
                    <a:pt x="181443" y="28628"/>
                  </a:lnTo>
                  <a:lnTo>
                    <a:pt x="172855" y="46561"/>
                  </a:lnTo>
                  <a:lnTo>
                    <a:pt x="169770" y="70081"/>
                  </a:lnTo>
                  <a:lnTo>
                    <a:pt x="172855" y="93706"/>
                  </a:lnTo>
                  <a:lnTo>
                    <a:pt x="181443" y="111692"/>
                  </a:lnTo>
                  <a:lnTo>
                    <a:pt x="194535" y="123142"/>
                  </a:lnTo>
                  <a:lnTo>
                    <a:pt x="211133" y="127158"/>
                  </a:lnTo>
                  <a:lnTo>
                    <a:pt x="227835" y="123142"/>
                  </a:lnTo>
                  <a:lnTo>
                    <a:pt x="238362" y="113972"/>
                  </a:lnTo>
                  <a:lnTo>
                    <a:pt x="211133" y="113972"/>
                  </a:lnTo>
                  <a:lnTo>
                    <a:pt x="200194" y="110848"/>
                  </a:lnTo>
                  <a:lnTo>
                    <a:pt x="191626" y="101983"/>
                  </a:lnTo>
                  <a:lnTo>
                    <a:pt x="186038" y="88140"/>
                  </a:lnTo>
                  <a:lnTo>
                    <a:pt x="184039" y="70081"/>
                  </a:lnTo>
                  <a:lnTo>
                    <a:pt x="186038" y="52182"/>
                  </a:lnTo>
                  <a:lnTo>
                    <a:pt x="191626" y="38517"/>
                  </a:lnTo>
                  <a:lnTo>
                    <a:pt x="200194" y="29797"/>
                  </a:lnTo>
                  <a:lnTo>
                    <a:pt x="211133" y="26732"/>
                  </a:lnTo>
                  <a:lnTo>
                    <a:pt x="238799" y="26732"/>
                  </a:lnTo>
                  <a:lnTo>
                    <a:pt x="227835" y="17198"/>
                  </a:lnTo>
                  <a:lnTo>
                    <a:pt x="211133" y="13185"/>
                  </a:lnTo>
                  <a:close/>
                </a:path>
                <a:path w="843279" h="164465">
                  <a:moveTo>
                    <a:pt x="238799" y="26732"/>
                  </a:moveTo>
                  <a:lnTo>
                    <a:pt x="211133" y="26732"/>
                  </a:lnTo>
                  <a:lnTo>
                    <a:pt x="222148" y="29797"/>
                  </a:lnTo>
                  <a:lnTo>
                    <a:pt x="230708" y="38517"/>
                  </a:lnTo>
                  <a:lnTo>
                    <a:pt x="236253" y="52182"/>
                  </a:lnTo>
                  <a:lnTo>
                    <a:pt x="238226" y="70081"/>
                  </a:lnTo>
                  <a:lnTo>
                    <a:pt x="236253" y="88140"/>
                  </a:lnTo>
                  <a:lnTo>
                    <a:pt x="230708" y="101983"/>
                  </a:lnTo>
                  <a:lnTo>
                    <a:pt x="222148" y="110848"/>
                  </a:lnTo>
                  <a:lnTo>
                    <a:pt x="211133" y="113972"/>
                  </a:lnTo>
                  <a:lnTo>
                    <a:pt x="238362" y="113972"/>
                  </a:lnTo>
                  <a:lnTo>
                    <a:pt x="240981" y="111692"/>
                  </a:lnTo>
                  <a:lnTo>
                    <a:pt x="249588" y="93706"/>
                  </a:lnTo>
                  <a:lnTo>
                    <a:pt x="252676" y="70081"/>
                  </a:lnTo>
                  <a:lnTo>
                    <a:pt x="249588" y="46561"/>
                  </a:lnTo>
                  <a:lnTo>
                    <a:pt x="240981" y="28628"/>
                  </a:lnTo>
                  <a:lnTo>
                    <a:pt x="238799" y="26732"/>
                  </a:lnTo>
                  <a:close/>
                </a:path>
                <a:path w="843279" h="164465">
                  <a:moveTo>
                    <a:pt x="463448" y="722"/>
                  </a:moveTo>
                  <a:lnTo>
                    <a:pt x="448456" y="722"/>
                  </a:lnTo>
                  <a:lnTo>
                    <a:pt x="448456" y="164366"/>
                  </a:lnTo>
                  <a:lnTo>
                    <a:pt x="463448" y="164366"/>
                  </a:lnTo>
                  <a:lnTo>
                    <a:pt x="463448" y="722"/>
                  </a:lnTo>
                  <a:close/>
                </a:path>
                <a:path w="843279" h="164465">
                  <a:moveTo>
                    <a:pt x="417570" y="16256"/>
                  </a:moveTo>
                  <a:lnTo>
                    <a:pt x="340444" y="16256"/>
                  </a:lnTo>
                  <a:lnTo>
                    <a:pt x="340444" y="123726"/>
                  </a:lnTo>
                  <a:lnTo>
                    <a:pt x="353630" y="123726"/>
                  </a:lnTo>
                  <a:lnTo>
                    <a:pt x="376354" y="123511"/>
                  </a:lnTo>
                  <a:lnTo>
                    <a:pt x="396166" y="122687"/>
                  </a:lnTo>
                  <a:lnTo>
                    <a:pt x="414488" y="120983"/>
                  </a:lnTo>
                  <a:lnTo>
                    <a:pt x="432742" y="118126"/>
                  </a:lnTo>
                  <a:lnTo>
                    <a:pt x="432440" y="115778"/>
                  </a:lnTo>
                  <a:lnTo>
                    <a:pt x="355255" y="115778"/>
                  </a:lnTo>
                  <a:lnTo>
                    <a:pt x="355255" y="111082"/>
                  </a:lnTo>
                  <a:lnTo>
                    <a:pt x="353630" y="111082"/>
                  </a:lnTo>
                  <a:lnTo>
                    <a:pt x="355255" y="111065"/>
                  </a:lnTo>
                  <a:lnTo>
                    <a:pt x="355255" y="28718"/>
                  </a:lnTo>
                  <a:lnTo>
                    <a:pt x="417570" y="28718"/>
                  </a:lnTo>
                  <a:lnTo>
                    <a:pt x="417570" y="16256"/>
                  </a:lnTo>
                  <a:close/>
                </a:path>
                <a:path w="843279" h="164465">
                  <a:moveTo>
                    <a:pt x="431117" y="105483"/>
                  </a:moveTo>
                  <a:lnTo>
                    <a:pt x="413345" y="108263"/>
                  </a:lnTo>
                  <a:lnTo>
                    <a:pt x="395421" y="109976"/>
                  </a:lnTo>
                  <a:lnTo>
                    <a:pt x="375973" y="110842"/>
                  </a:lnTo>
                  <a:lnTo>
                    <a:pt x="355255" y="111065"/>
                  </a:lnTo>
                  <a:lnTo>
                    <a:pt x="355255" y="115778"/>
                  </a:lnTo>
                  <a:lnTo>
                    <a:pt x="432440" y="115778"/>
                  </a:lnTo>
                  <a:lnTo>
                    <a:pt x="431117" y="105483"/>
                  </a:lnTo>
                  <a:close/>
                </a:path>
                <a:path w="843279" h="164465">
                  <a:moveTo>
                    <a:pt x="355255" y="111065"/>
                  </a:moveTo>
                  <a:lnTo>
                    <a:pt x="353630" y="111082"/>
                  </a:lnTo>
                  <a:lnTo>
                    <a:pt x="355255" y="111082"/>
                  </a:lnTo>
                  <a:close/>
                </a:path>
                <a:path w="843279" h="164465">
                  <a:moveTo>
                    <a:pt x="586395" y="27635"/>
                  </a:moveTo>
                  <a:lnTo>
                    <a:pt x="583686" y="27635"/>
                  </a:lnTo>
                  <a:lnTo>
                    <a:pt x="583686" y="34679"/>
                  </a:lnTo>
                  <a:lnTo>
                    <a:pt x="580740" y="50023"/>
                  </a:lnTo>
                  <a:lnTo>
                    <a:pt x="572442" y="63556"/>
                  </a:lnTo>
                  <a:lnTo>
                    <a:pt x="559607" y="74481"/>
                  </a:lnTo>
                  <a:lnTo>
                    <a:pt x="543046" y="82002"/>
                  </a:lnTo>
                  <a:lnTo>
                    <a:pt x="550090" y="93742"/>
                  </a:lnTo>
                  <a:lnTo>
                    <a:pt x="568841" y="84768"/>
                  </a:lnTo>
                  <a:lnTo>
                    <a:pt x="583325" y="71390"/>
                  </a:lnTo>
                  <a:lnTo>
                    <a:pt x="591497" y="56539"/>
                  </a:lnTo>
                  <a:lnTo>
                    <a:pt x="589615" y="53229"/>
                  </a:lnTo>
                  <a:lnTo>
                    <a:pt x="586395" y="34679"/>
                  </a:lnTo>
                  <a:lnTo>
                    <a:pt x="586395" y="27635"/>
                  </a:lnTo>
                  <a:close/>
                </a:path>
                <a:path w="843279" h="164465">
                  <a:moveTo>
                    <a:pt x="598678" y="27635"/>
                  </a:moveTo>
                  <a:lnTo>
                    <a:pt x="595968" y="27635"/>
                  </a:lnTo>
                  <a:lnTo>
                    <a:pt x="595968" y="34679"/>
                  </a:lnTo>
                  <a:lnTo>
                    <a:pt x="592661" y="54423"/>
                  </a:lnTo>
                  <a:lnTo>
                    <a:pt x="591497" y="56539"/>
                  </a:lnTo>
                  <a:lnTo>
                    <a:pt x="598745" y="69291"/>
                  </a:lnTo>
                  <a:lnTo>
                    <a:pt x="612995" y="82002"/>
                  </a:lnTo>
                  <a:lnTo>
                    <a:pt x="631551" y="90491"/>
                  </a:lnTo>
                  <a:lnTo>
                    <a:pt x="638595" y="78931"/>
                  </a:lnTo>
                  <a:lnTo>
                    <a:pt x="622223" y="71788"/>
                  </a:lnTo>
                  <a:lnTo>
                    <a:pt x="609628" y="61479"/>
                  </a:lnTo>
                  <a:lnTo>
                    <a:pt x="601536" y="48832"/>
                  </a:lnTo>
                  <a:lnTo>
                    <a:pt x="598678" y="34679"/>
                  </a:lnTo>
                  <a:lnTo>
                    <a:pt x="598678" y="27635"/>
                  </a:lnTo>
                  <a:close/>
                </a:path>
                <a:path w="843279" h="164465">
                  <a:moveTo>
                    <a:pt x="595968" y="27635"/>
                  </a:moveTo>
                  <a:lnTo>
                    <a:pt x="586395" y="27635"/>
                  </a:lnTo>
                  <a:lnTo>
                    <a:pt x="586395" y="34679"/>
                  </a:lnTo>
                  <a:lnTo>
                    <a:pt x="589615" y="53229"/>
                  </a:lnTo>
                  <a:lnTo>
                    <a:pt x="591497" y="56539"/>
                  </a:lnTo>
                  <a:lnTo>
                    <a:pt x="592661" y="54423"/>
                  </a:lnTo>
                  <a:lnTo>
                    <a:pt x="595968" y="34679"/>
                  </a:lnTo>
                  <a:lnTo>
                    <a:pt x="595968" y="27635"/>
                  </a:lnTo>
                  <a:close/>
                </a:path>
                <a:path w="843279" h="164465">
                  <a:moveTo>
                    <a:pt x="583686" y="19687"/>
                  </a:moveTo>
                  <a:lnTo>
                    <a:pt x="547561" y="19687"/>
                  </a:lnTo>
                  <a:lnTo>
                    <a:pt x="547561" y="31789"/>
                  </a:lnTo>
                  <a:lnTo>
                    <a:pt x="583686" y="31789"/>
                  </a:lnTo>
                  <a:lnTo>
                    <a:pt x="583686" y="27635"/>
                  </a:lnTo>
                  <a:lnTo>
                    <a:pt x="634621" y="27635"/>
                  </a:lnTo>
                  <a:lnTo>
                    <a:pt x="634621" y="24745"/>
                  </a:lnTo>
                  <a:lnTo>
                    <a:pt x="583686" y="24745"/>
                  </a:lnTo>
                  <a:lnTo>
                    <a:pt x="583686" y="19687"/>
                  </a:lnTo>
                  <a:close/>
                </a:path>
                <a:path w="843279" h="164465">
                  <a:moveTo>
                    <a:pt x="634621" y="27635"/>
                  </a:moveTo>
                  <a:lnTo>
                    <a:pt x="598678" y="27635"/>
                  </a:lnTo>
                  <a:lnTo>
                    <a:pt x="598678" y="31789"/>
                  </a:lnTo>
                  <a:lnTo>
                    <a:pt x="634621" y="31789"/>
                  </a:lnTo>
                  <a:lnTo>
                    <a:pt x="634621" y="27635"/>
                  </a:lnTo>
                  <a:close/>
                </a:path>
                <a:path w="843279" h="164465">
                  <a:moveTo>
                    <a:pt x="598678" y="0"/>
                  </a:moveTo>
                  <a:lnTo>
                    <a:pt x="583686" y="0"/>
                  </a:lnTo>
                  <a:lnTo>
                    <a:pt x="583686" y="24745"/>
                  </a:lnTo>
                  <a:lnTo>
                    <a:pt x="598678" y="24745"/>
                  </a:lnTo>
                  <a:lnTo>
                    <a:pt x="598678" y="0"/>
                  </a:lnTo>
                  <a:close/>
                </a:path>
                <a:path w="843279" h="164465">
                  <a:moveTo>
                    <a:pt x="634621" y="19687"/>
                  </a:moveTo>
                  <a:lnTo>
                    <a:pt x="598678" y="19687"/>
                  </a:lnTo>
                  <a:lnTo>
                    <a:pt x="598678" y="24745"/>
                  </a:lnTo>
                  <a:lnTo>
                    <a:pt x="634621" y="24745"/>
                  </a:lnTo>
                  <a:lnTo>
                    <a:pt x="634621" y="19687"/>
                  </a:lnTo>
                  <a:close/>
                </a:path>
                <a:path w="843279" h="164465">
                  <a:moveTo>
                    <a:pt x="669662" y="722"/>
                  </a:moveTo>
                  <a:lnTo>
                    <a:pt x="654670" y="722"/>
                  </a:lnTo>
                  <a:lnTo>
                    <a:pt x="654670" y="95549"/>
                  </a:lnTo>
                  <a:lnTo>
                    <a:pt x="669662" y="95549"/>
                  </a:lnTo>
                  <a:lnTo>
                    <a:pt x="669662" y="53464"/>
                  </a:lnTo>
                  <a:lnTo>
                    <a:pt x="665508" y="53464"/>
                  </a:lnTo>
                  <a:lnTo>
                    <a:pt x="665508" y="41001"/>
                  </a:lnTo>
                  <a:lnTo>
                    <a:pt x="669662" y="41001"/>
                  </a:lnTo>
                  <a:lnTo>
                    <a:pt x="669662" y="722"/>
                  </a:lnTo>
                  <a:close/>
                </a:path>
                <a:path w="843279" h="164465">
                  <a:moveTo>
                    <a:pt x="669662" y="41001"/>
                  </a:moveTo>
                  <a:lnTo>
                    <a:pt x="665508" y="41001"/>
                  </a:lnTo>
                  <a:lnTo>
                    <a:pt x="665508" y="53464"/>
                  </a:lnTo>
                  <a:lnTo>
                    <a:pt x="669662" y="53464"/>
                  </a:lnTo>
                  <a:lnTo>
                    <a:pt x="669662" y="41001"/>
                  </a:lnTo>
                  <a:close/>
                </a:path>
                <a:path w="843279" h="164465">
                  <a:moveTo>
                    <a:pt x="693866" y="41001"/>
                  </a:moveTo>
                  <a:lnTo>
                    <a:pt x="669662" y="41001"/>
                  </a:lnTo>
                  <a:lnTo>
                    <a:pt x="669662" y="53464"/>
                  </a:lnTo>
                  <a:lnTo>
                    <a:pt x="693866" y="53464"/>
                  </a:lnTo>
                  <a:lnTo>
                    <a:pt x="693866" y="41001"/>
                  </a:lnTo>
                  <a:close/>
                </a:path>
                <a:path w="843279" h="164465">
                  <a:moveTo>
                    <a:pt x="626855" y="109095"/>
                  </a:moveTo>
                  <a:lnTo>
                    <a:pt x="623965" y="109095"/>
                  </a:lnTo>
                  <a:lnTo>
                    <a:pt x="623965" y="113430"/>
                  </a:lnTo>
                  <a:lnTo>
                    <a:pt x="619232" y="131306"/>
                  </a:lnTo>
                  <a:lnTo>
                    <a:pt x="619084" y="131476"/>
                  </a:lnTo>
                  <a:lnTo>
                    <a:pt x="631573" y="145920"/>
                  </a:lnTo>
                  <a:lnTo>
                    <a:pt x="650378" y="157042"/>
                  </a:lnTo>
                  <a:lnTo>
                    <a:pt x="673094" y="163643"/>
                  </a:lnTo>
                  <a:lnTo>
                    <a:pt x="678693" y="152083"/>
                  </a:lnTo>
                  <a:lnTo>
                    <a:pt x="658888" y="146628"/>
                  </a:lnTo>
                  <a:lnTo>
                    <a:pt x="642411" y="137769"/>
                  </a:lnTo>
                  <a:lnTo>
                    <a:pt x="631068" y="126379"/>
                  </a:lnTo>
                  <a:lnTo>
                    <a:pt x="626855" y="113430"/>
                  </a:lnTo>
                  <a:lnTo>
                    <a:pt x="626855" y="109095"/>
                  </a:lnTo>
                  <a:close/>
                </a:path>
                <a:path w="843279" h="164465">
                  <a:moveTo>
                    <a:pt x="614030" y="109095"/>
                  </a:moveTo>
                  <a:lnTo>
                    <a:pt x="611141" y="109095"/>
                  </a:lnTo>
                  <a:lnTo>
                    <a:pt x="611141" y="113430"/>
                  </a:lnTo>
                  <a:lnTo>
                    <a:pt x="606975" y="126528"/>
                  </a:lnTo>
                  <a:lnTo>
                    <a:pt x="595697" y="137882"/>
                  </a:lnTo>
                  <a:lnTo>
                    <a:pt x="579137" y="146628"/>
                  </a:lnTo>
                  <a:lnTo>
                    <a:pt x="559121" y="151903"/>
                  </a:lnTo>
                  <a:lnTo>
                    <a:pt x="564901" y="163463"/>
                  </a:lnTo>
                  <a:lnTo>
                    <a:pt x="587617" y="156966"/>
                  </a:lnTo>
                  <a:lnTo>
                    <a:pt x="606422" y="146033"/>
                  </a:lnTo>
                  <a:lnTo>
                    <a:pt x="619084" y="131476"/>
                  </a:lnTo>
                  <a:lnTo>
                    <a:pt x="618763" y="131106"/>
                  </a:lnTo>
                  <a:lnTo>
                    <a:pt x="614030" y="113430"/>
                  </a:lnTo>
                  <a:lnTo>
                    <a:pt x="614030" y="109095"/>
                  </a:lnTo>
                  <a:close/>
                </a:path>
                <a:path w="843279" h="164465">
                  <a:moveTo>
                    <a:pt x="623965" y="109095"/>
                  </a:moveTo>
                  <a:lnTo>
                    <a:pt x="614030" y="109095"/>
                  </a:lnTo>
                  <a:lnTo>
                    <a:pt x="614030" y="113430"/>
                  </a:lnTo>
                  <a:lnTo>
                    <a:pt x="618763" y="131106"/>
                  </a:lnTo>
                  <a:lnTo>
                    <a:pt x="619084" y="131476"/>
                  </a:lnTo>
                  <a:lnTo>
                    <a:pt x="619232" y="131306"/>
                  </a:lnTo>
                  <a:lnTo>
                    <a:pt x="623965" y="113430"/>
                  </a:lnTo>
                  <a:lnTo>
                    <a:pt x="623965" y="109095"/>
                  </a:lnTo>
                  <a:close/>
                </a:path>
                <a:path w="843279" h="164465">
                  <a:moveTo>
                    <a:pt x="672552" y="104399"/>
                  </a:moveTo>
                  <a:lnTo>
                    <a:pt x="565443" y="104399"/>
                  </a:lnTo>
                  <a:lnTo>
                    <a:pt x="565443" y="116501"/>
                  </a:lnTo>
                  <a:lnTo>
                    <a:pt x="610164" y="116501"/>
                  </a:lnTo>
                  <a:lnTo>
                    <a:pt x="611141" y="113430"/>
                  </a:lnTo>
                  <a:lnTo>
                    <a:pt x="611141" y="109095"/>
                  </a:lnTo>
                  <a:lnTo>
                    <a:pt x="672552" y="109095"/>
                  </a:lnTo>
                  <a:lnTo>
                    <a:pt x="672552" y="104399"/>
                  </a:lnTo>
                  <a:close/>
                </a:path>
                <a:path w="843279" h="164465">
                  <a:moveTo>
                    <a:pt x="672552" y="109095"/>
                  </a:moveTo>
                  <a:lnTo>
                    <a:pt x="626855" y="109095"/>
                  </a:lnTo>
                  <a:lnTo>
                    <a:pt x="626855" y="113430"/>
                  </a:lnTo>
                  <a:lnTo>
                    <a:pt x="627854" y="116501"/>
                  </a:lnTo>
                  <a:lnTo>
                    <a:pt x="672552" y="116501"/>
                  </a:lnTo>
                  <a:lnTo>
                    <a:pt x="672552" y="109095"/>
                  </a:lnTo>
                  <a:close/>
                </a:path>
                <a:path w="843279" h="164465">
                  <a:moveTo>
                    <a:pt x="843045" y="722"/>
                  </a:moveTo>
                  <a:lnTo>
                    <a:pt x="828054" y="722"/>
                  </a:lnTo>
                  <a:lnTo>
                    <a:pt x="828054" y="164004"/>
                  </a:lnTo>
                  <a:lnTo>
                    <a:pt x="843045" y="164004"/>
                  </a:lnTo>
                  <a:lnTo>
                    <a:pt x="843045" y="722"/>
                  </a:lnTo>
                  <a:close/>
                </a:path>
                <a:path w="843279" h="164465">
                  <a:moveTo>
                    <a:pt x="786691" y="18242"/>
                  </a:moveTo>
                  <a:lnTo>
                    <a:pt x="780189" y="18242"/>
                  </a:lnTo>
                  <a:lnTo>
                    <a:pt x="780189" y="20771"/>
                  </a:lnTo>
                  <a:lnTo>
                    <a:pt x="776037" y="51607"/>
                  </a:lnTo>
                  <a:lnTo>
                    <a:pt x="763368" y="78886"/>
                  </a:lnTo>
                  <a:lnTo>
                    <a:pt x="741860" y="102305"/>
                  </a:lnTo>
                  <a:lnTo>
                    <a:pt x="711191" y="121558"/>
                  </a:lnTo>
                  <a:lnTo>
                    <a:pt x="719138" y="133660"/>
                  </a:lnTo>
                  <a:lnTo>
                    <a:pt x="754004" y="111003"/>
                  </a:lnTo>
                  <a:lnTo>
                    <a:pt x="777525" y="83673"/>
                  </a:lnTo>
                  <a:lnTo>
                    <a:pt x="790817" y="52482"/>
                  </a:lnTo>
                  <a:lnTo>
                    <a:pt x="793499" y="30525"/>
                  </a:lnTo>
                  <a:lnTo>
                    <a:pt x="786691" y="30525"/>
                  </a:lnTo>
                  <a:lnTo>
                    <a:pt x="786691" y="18242"/>
                  </a:lnTo>
                  <a:close/>
                </a:path>
                <a:path w="843279" h="164465">
                  <a:moveTo>
                    <a:pt x="780189" y="18242"/>
                  </a:moveTo>
                  <a:lnTo>
                    <a:pt x="718597" y="18242"/>
                  </a:lnTo>
                  <a:lnTo>
                    <a:pt x="718597" y="30525"/>
                  </a:lnTo>
                  <a:lnTo>
                    <a:pt x="778876" y="30525"/>
                  </a:lnTo>
                  <a:lnTo>
                    <a:pt x="780189" y="20771"/>
                  </a:lnTo>
                  <a:lnTo>
                    <a:pt x="780189" y="18242"/>
                  </a:lnTo>
                  <a:close/>
                </a:path>
                <a:path w="843279" h="164465">
                  <a:moveTo>
                    <a:pt x="795000" y="18242"/>
                  </a:moveTo>
                  <a:lnTo>
                    <a:pt x="786691" y="18242"/>
                  </a:lnTo>
                  <a:lnTo>
                    <a:pt x="786691" y="30525"/>
                  </a:lnTo>
                  <a:lnTo>
                    <a:pt x="793499" y="30525"/>
                  </a:lnTo>
                  <a:lnTo>
                    <a:pt x="795000" y="18242"/>
                  </a:lnTo>
                  <a:close/>
                </a:path>
              </a:pathLst>
            </a:custGeom>
            <a:solidFill>
              <a:srgbClr val="6A6A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775006" y="5057421"/>
              <a:ext cx="316230" cy="316230"/>
            </a:xfrm>
            <a:custGeom>
              <a:avLst/>
              <a:gdLst/>
              <a:ahLst/>
              <a:cxnLst/>
              <a:rect l="l" t="t" r="r" b="b"/>
              <a:pathLst>
                <a:path w="316229" h="316229">
                  <a:moveTo>
                    <a:pt x="45155" y="0"/>
                  </a:moveTo>
                  <a:lnTo>
                    <a:pt x="27578" y="3548"/>
                  </a:lnTo>
                  <a:lnTo>
                    <a:pt x="13225" y="13225"/>
                  </a:lnTo>
                  <a:lnTo>
                    <a:pt x="3548" y="27578"/>
                  </a:lnTo>
                  <a:lnTo>
                    <a:pt x="0" y="45155"/>
                  </a:lnTo>
                  <a:lnTo>
                    <a:pt x="0" y="270933"/>
                  </a:lnTo>
                  <a:lnTo>
                    <a:pt x="3548" y="288510"/>
                  </a:lnTo>
                  <a:lnTo>
                    <a:pt x="13225" y="302863"/>
                  </a:lnTo>
                  <a:lnTo>
                    <a:pt x="27579" y="312540"/>
                  </a:lnTo>
                  <a:lnTo>
                    <a:pt x="45155" y="316088"/>
                  </a:lnTo>
                  <a:lnTo>
                    <a:pt x="45155" y="307057"/>
                  </a:lnTo>
                  <a:lnTo>
                    <a:pt x="31094" y="304218"/>
                  </a:lnTo>
                  <a:lnTo>
                    <a:pt x="19611" y="296477"/>
                  </a:lnTo>
                  <a:lnTo>
                    <a:pt x="11869" y="284994"/>
                  </a:lnTo>
                  <a:lnTo>
                    <a:pt x="9031" y="270933"/>
                  </a:lnTo>
                  <a:lnTo>
                    <a:pt x="9031" y="45155"/>
                  </a:lnTo>
                  <a:lnTo>
                    <a:pt x="11869" y="31094"/>
                  </a:lnTo>
                  <a:lnTo>
                    <a:pt x="19611" y="19611"/>
                  </a:lnTo>
                  <a:lnTo>
                    <a:pt x="31094" y="11869"/>
                  </a:lnTo>
                  <a:lnTo>
                    <a:pt x="45155" y="9031"/>
                  </a:lnTo>
                  <a:lnTo>
                    <a:pt x="45155" y="0"/>
                  </a:lnTo>
                  <a:close/>
                </a:path>
                <a:path w="316229" h="316229">
                  <a:moveTo>
                    <a:pt x="270933" y="307057"/>
                  </a:moveTo>
                  <a:lnTo>
                    <a:pt x="45155" y="307057"/>
                  </a:lnTo>
                  <a:lnTo>
                    <a:pt x="45155" y="316088"/>
                  </a:lnTo>
                  <a:lnTo>
                    <a:pt x="270933" y="316088"/>
                  </a:lnTo>
                  <a:lnTo>
                    <a:pt x="270933" y="307057"/>
                  </a:lnTo>
                  <a:close/>
                </a:path>
                <a:path w="316229" h="316229">
                  <a:moveTo>
                    <a:pt x="270933" y="0"/>
                  </a:moveTo>
                  <a:lnTo>
                    <a:pt x="270933" y="9031"/>
                  </a:lnTo>
                  <a:lnTo>
                    <a:pt x="284994" y="11869"/>
                  </a:lnTo>
                  <a:lnTo>
                    <a:pt x="296477" y="19611"/>
                  </a:lnTo>
                  <a:lnTo>
                    <a:pt x="304218" y="31094"/>
                  </a:lnTo>
                  <a:lnTo>
                    <a:pt x="307057" y="45155"/>
                  </a:lnTo>
                  <a:lnTo>
                    <a:pt x="307057" y="270933"/>
                  </a:lnTo>
                  <a:lnTo>
                    <a:pt x="304218" y="284994"/>
                  </a:lnTo>
                  <a:lnTo>
                    <a:pt x="296477" y="296477"/>
                  </a:lnTo>
                  <a:lnTo>
                    <a:pt x="284994" y="304218"/>
                  </a:lnTo>
                  <a:lnTo>
                    <a:pt x="270933" y="307057"/>
                  </a:lnTo>
                  <a:lnTo>
                    <a:pt x="270933" y="316088"/>
                  </a:lnTo>
                  <a:lnTo>
                    <a:pt x="288509" y="312540"/>
                  </a:lnTo>
                  <a:lnTo>
                    <a:pt x="302863" y="302863"/>
                  </a:lnTo>
                  <a:lnTo>
                    <a:pt x="312540" y="288509"/>
                  </a:lnTo>
                  <a:lnTo>
                    <a:pt x="316088" y="270933"/>
                  </a:lnTo>
                  <a:lnTo>
                    <a:pt x="316088" y="45155"/>
                  </a:lnTo>
                  <a:lnTo>
                    <a:pt x="312540" y="27578"/>
                  </a:lnTo>
                  <a:lnTo>
                    <a:pt x="302862" y="13225"/>
                  </a:lnTo>
                  <a:lnTo>
                    <a:pt x="288509" y="3548"/>
                  </a:lnTo>
                  <a:lnTo>
                    <a:pt x="270933" y="0"/>
                  </a:lnTo>
                  <a:close/>
                </a:path>
                <a:path w="316229" h="316229">
                  <a:moveTo>
                    <a:pt x="270933" y="0"/>
                  </a:moveTo>
                  <a:lnTo>
                    <a:pt x="45155" y="0"/>
                  </a:lnTo>
                  <a:lnTo>
                    <a:pt x="45155" y="9031"/>
                  </a:lnTo>
                  <a:lnTo>
                    <a:pt x="270933" y="9031"/>
                  </a:lnTo>
                  <a:lnTo>
                    <a:pt x="270933" y="0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252207" y="5106988"/>
              <a:ext cx="967740" cy="196215"/>
            </a:xfrm>
            <a:custGeom>
              <a:avLst/>
              <a:gdLst/>
              <a:ahLst/>
              <a:cxnLst/>
              <a:rect l="l" t="t" r="r" b="b"/>
              <a:pathLst>
                <a:path w="967739" h="196214">
                  <a:moveTo>
                    <a:pt x="54836" y="27960"/>
                  </a:moveTo>
                  <a:lnTo>
                    <a:pt x="51585" y="27960"/>
                  </a:lnTo>
                  <a:lnTo>
                    <a:pt x="51585" y="59822"/>
                  </a:lnTo>
                  <a:lnTo>
                    <a:pt x="47457" y="85032"/>
                  </a:lnTo>
                  <a:lnTo>
                    <a:pt x="36277" y="109186"/>
                  </a:lnTo>
                  <a:lnTo>
                    <a:pt x="19856" y="129682"/>
                  </a:lnTo>
                  <a:lnTo>
                    <a:pt x="0" y="143919"/>
                  </a:lnTo>
                  <a:lnTo>
                    <a:pt x="10403" y="158225"/>
                  </a:lnTo>
                  <a:lnTo>
                    <a:pt x="31966" y="141996"/>
                  </a:lnTo>
                  <a:lnTo>
                    <a:pt x="49607" y="118452"/>
                  </a:lnTo>
                  <a:lnTo>
                    <a:pt x="60605" y="92359"/>
                  </a:lnTo>
                  <a:lnTo>
                    <a:pt x="59012" y="88656"/>
                  </a:lnTo>
                  <a:lnTo>
                    <a:pt x="54836" y="59822"/>
                  </a:lnTo>
                  <a:lnTo>
                    <a:pt x="54836" y="27960"/>
                  </a:lnTo>
                  <a:close/>
                </a:path>
                <a:path w="967739" h="196214">
                  <a:moveTo>
                    <a:pt x="69142" y="27960"/>
                  </a:moveTo>
                  <a:lnTo>
                    <a:pt x="65890" y="27960"/>
                  </a:lnTo>
                  <a:lnTo>
                    <a:pt x="65890" y="59822"/>
                  </a:lnTo>
                  <a:lnTo>
                    <a:pt x="61518" y="90193"/>
                  </a:lnTo>
                  <a:lnTo>
                    <a:pt x="60605" y="92359"/>
                  </a:lnTo>
                  <a:lnTo>
                    <a:pt x="70523" y="115417"/>
                  </a:lnTo>
                  <a:lnTo>
                    <a:pt x="87846" y="137789"/>
                  </a:lnTo>
                  <a:lnTo>
                    <a:pt x="109457" y="153456"/>
                  </a:lnTo>
                  <a:lnTo>
                    <a:pt x="119644" y="139151"/>
                  </a:lnTo>
                  <a:lnTo>
                    <a:pt x="99774" y="125445"/>
                  </a:lnTo>
                  <a:lnTo>
                    <a:pt x="83745" y="106070"/>
                  </a:lnTo>
                  <a:lnTo>
                    <a:pt x="73040" y="83403"/>
                  </a:lnTo>
                  <a:lnTo>
                    <a:pt x="69142" y="59822"/>
                  </a:lnTo>
                  <a:lnTo>
                    <a:pt x="69142" y="27960"/>
                  </a:lnTo>
                  <a:close/>
                </a:path>
                <a:path w="967739" h="196214">
                  <a:moveTo>
                    <a:pt x="65890" y="27960"/>
                  </a:moveTo>
                  <a:lnTo>
                    <a:pt x="54836" y="27960"/>
                  </a:lnTo>
                  <a:lnTo>
                    <a:pt x="54836" y="59822"/>
                  </a:lnTo>
                  <a:lnTo>
                    <a:pt x="59012" y="88656"/>
                  </a:lnTo>
                  <a:lnTo>
                    <a:pt x="60605" y="92359"/>
                  </a:lnTo>
                  <a:lnTo>
                    <a:pt x="61518" y="90193"/>
                  </a:lnTo>
                  <a:lnTo>
                    <a:pt x="65890" y="59822"/>
                  </a:lnTo>
                  <a:lnTo>
                    <a:pt x="65890" y="27960"/>
                  </a:lnTo>
                  <a:close/>
                </a:path>
                <a:path w="967739" h="196214">
                  <a:moveTo>
                    <a:pt x="112491" y="19940"/>
                  </a:moveTo>
                  <a:lnTo>
                    <a:pt x="6935" y="19940"/>
                  </a:lnTo>
                  <a:lnTo>
                    <a:pt x="6935" y="35112"/>
                  </a:lnTo>
                  <a:lnTo>
                    <a:pt x="51585" y="35112"/>
                  </a:lnTo>
                  <a:lnTo>
                    <a:pt x="51585" y="27960"/>
                  </a:lnTo>
                  <a:lnTo>
                    <a:pt x="112491" y="27960"/>
                  </a:lnTo>
                  <a:lnTo>
                    <a:pt x="112491" y="19940"/>
                  </a:lnTo>
                  <a:close/>
                </a:path>
                <a:path w="967739" h="196214">
                  <a:moveTo>
                    <a:pt x="112491" y="27960"/>
                  </a:moveTo>
                  <a:lnTo>
                    <a:pt x="69142" y="27960"/>
                  </a:lnTo>
                  <a:lnTo>
                    <a:pt x="69142" y="35112"/>
                  </a:lnTo>
                  <a:lnTo>
                    <a:pt x="112491" y="35112"/>
                  </a:lnTo>
                  <a:lnTo>
                    <a:pt x="112491" y="27960"/>
                  </a:lnTo>
                  <a:close/>
                </a:path>
                <a:path w="967739" h="196214">
                  <a:moveTo>
                    <a:pt x="153890" y="0"/>
                  </a:moveTo>
                  <a:lnTo>
                    <a:pt x="135683" y="0"/>
                  </a:lnTo>
                  <a:lnTo>
                    <a:pt x="135683" y="195938"/>
                  </a:lnTo>
                  <a:lnTo>
                    <a:pt x="153890" y="195938"/>
                  </a:lnTo>
                  <a:lnTo>
                    <a:pt x="153890" y="94284"/>
                  </a:lnTo>
                  <a:lnTo>
                    <a:pt x="149555" y="94284"/>
                  </a:lnTo>
                  <a:lnTo>
                    <a:pt x="149555" y="79112"/>
                  </a:lnTo>
                  <a:lnTo>
                    <a:pt x="153890" y="79112"/>
                  </a:lnTo>
                  <a:lnTo>
                    <a:pt x="153890" y="0"/>
                  </a:lnTo>
                  <a:close/>
                </a:path>
                <a:path w="967739" h="196214">
                  <a:moveTo>
                    <a:pt x="153890" y="79112"/>
                  </a:moveTo>
                  <a:lnTo>
                    <a:pt x="149555" y="79112"/>
                  </a:lnTo>
                  <a:lnTo>
                    <a:pt x="149555" y="94284"/>
                  </a:lnTo>
                  <a:lnTo>
                    <a:pt x="153890" y="94284"/>
                  </a:lnTo>
                  <a:lnTo>
                    <a:pt x="153890" y="79112"/>
                  </a:lnTo>
                  <a:close/>
                </a:path>
                <a:path w="967739" h="196214">
                  <a:moveTo>
                    <a:pt x="185968" y="79112"/>
                  </a:moveTo>
                  <a:lnTo>
                    <a:pt x="153890" y="79112"/>
                  </a:lnTo>
                  <a:lnTo>
                    <a:pt x="153890" y="94284"/>
                  </a:lnTo>
                  <a:lnTo>
                    <a:pt x="185968" y="94284"/>
                  </a:lnTo>
                  <a:lnTo>
                    <a:pt x="185968" y="79112"/>
                  </a:lnTo>
                  <a:close/>
                </a:path>
                <a:path w="967739" h="196214">
                  <a:moveTo>
                    <a:pt x="282187" y="96452"/>
                  </a:moveTo>
                  <a:lnTo>
                    <a:pt x="202641" y="96452"/>
                  </a:lnTo>
                  <a:lnTo>
                    <a:pt x="202641" y="111191"/>
                  </a:lnTo>
                  <a:lnTo>
                    <a:pt x="379723" y="111191"/>
                  </a:lnTo>
                  <a:lnTo>
                    <a:pt x="379723" y="102521"/>
                  </a:lnTo>
                  <a:lnTo>
                    <a:pt x="282187" y="102521"/>
                  </a:lnTo>
                  <a:lnTo>
                    <a:pt x="282187" y="96452"/>
                  </a:lnTo>
                  <a:close/>
                </a:path>
                <a:path w="967739" h="196214">
                  <a:moveTo>
                    <a:pt x="299960" y="65023"/>
                  </a:moveTo>
                  <a:lnTo>
                    <a:pt x="282187" y="65023"/>
                  </a:lnTo>
                  <a:lnTo>
                    <a:pt x="282187" y="102521"/>
                  </a:lnTo>
                  <a:lnTo>
                    <a:pt x="299960" y="102521"/>
                  </a:lnTo>
                  <a:lnTo>
                    <a:pt x="299960" y="65023"/>
                  </a:lnTo>
                  <a:close/>
                </a:path>
                <a:path w="967739" h="196214">
                  <a:moveTo>
                    <a:pt x="379723" y="96452"/>
                  </a:moveTo>
                  <a:lnTo>
                    <a:pt x="299960" y="96452"/>
                  </a:lnTo>
                  <a:lnTo>
                    <a:pt x="299960" y="102521"/>
                  </a:lnTo>
                  <a:lnTo>
                    <a:pt x="379723" y="102521"/>
                  </a:lnTo>
                  <a:lnTo>
                    <a:pt x="379723" y="96452"/>
                  </a:lnTo>
                  <a:close/>
                </a:path>
                <a:path w="967739" h="196214">
                  <a:moveTo>
                    <a:pt x="357615" y="8886"/>
                  </a:moveTo>
                  <a:lnTo>
                    <a:pt x="224966" y="8886"/>
                  </a:lnTo>
                  <a:lnTo>
                    <a:pt x="224966" y="74127"/>
                  </a:lnTo>
                  <a:lnTo>
                    <a:pt x="282187" y="74127"/>
                  </a:lnTo>
                  <a:lnTo>
                    <a:pt x="282187" y="68058"/>
                  </a:lnTo>
                  <a:lnTo>
                    <a:pt x="242739" y="68058"/>
                  </a:lnTo>
                  <a:lnTo>
                    <a:pt x="242739" y="23408"/>
                  </a:lnTo>
                  <a:lnTo>
                    <a:pt x="357615" y="23408"/>
                  </a:lnTo>
                  <a:lnTo>
                    <a:pt x="357615" y="8886"/>
                  </a:lnTo>
                  <a:close/>
                </a:path>
                <a:path w="967739" h="196214">
                  <a:moveTo>
                    <a:pt x="359132" y="65023"/>
                  </a:moveTo>
                  <a:lnTo>
                    <a:pt x="299960" y="65023"/>
                  </a:lnTo>
                  <a:lnTo>
                    <a:pt x="299960" y="74127"/>
                  </a:lnTo>
                  <a:lnTo>
                    <a:pt x="359132" y="74127"/>
                  </a:lnTo>
                  <a:lnTo>
                    <a:pt x="359132" y="65023"/>
                  </a:lnTo>
                  <a:close/>
                </a:path>
                <a:path w="967739" h="196214">
                  <a:moveTo>
                    <a:pt x="359132" y="59388"/>
                  </a:moveTo>
                  <a:lnTo>
                    <a:pt x="242739" y="59388"/>
                  </a:lnTo>
                  <a:lnTo>
                    <a:pt x="242739" y="68058"/>
                  </a:lnTo>
                  <a:lnTo>
                    <a:pt x="282187" y="68058"/>
                  </a:lnTo>
                  <a:lnTo>
                    <a:pt x="282187" y="65023"/>
                  </a:lnTo>
                  <a:lnTo>
                    <a:pt x="359132" y="65023"/>
                  </a:lnTo>
                  <a:lnTo>
                    <a:pt x="359132" y="59388"/>
                  </a:lnTo>
                  <a:close/>
                </a:path>
                <a:path w="967739" h="196214">
                  <a:moveTo>
                    <a:pt x="290857" y="125279"/>
                  </a:moveTo>
                  <a:lnTo>
                    <a:pt x="262710" y="127626"/>
                  </a:lnTo>
                  <a:lnTo>
                    <a:pt x="241574" y="134464"/>
                  </a:lnTo>
                  <a:lnTo>
                    <a:pt x="228281" y="145487"/>
                  </a:lnTo>
                  <a:lnTo>
                    <a:pt x="223665" y="160392"/>
                  </a:lnTo>
                  <a:lnTo>
                    <a:pt x="228281" y="175514"/>
                  </a:lnTo>
                  <a:lnTo>
                    <a:pt x="241574" y="186591"/>
                  </a:lnTo>
                  <a:lnTo>
                    <a:pt x="262710" y="193402"/>
                  </a:lnTo>
                  <a:lnTo>
                    <a:pt x="290857" y="195722"/>
                  </a:lnTo>
                  <a:lnTo>
                    <a:pt x="319003" y="193402"/>
                  </a:lnTo>
                  <a:lnTo>
                    <a:pt x="340139" y="186591"/>
                  </a:lnTo>
                  <a:lnTo>
                    <a:pt x="346089" y="181633"/>
                  </a:lnTo>
                  <a:lnTo>
                    <a:pt x="290857" y="181633"/>
                  </a:lnTo>
                  <a:lnTo>
                    <a:pt x="270310" y="180235"/>
                  </a:lnTo>
                  <a:lnTo>
                    <a:pt x="254904" y="176133"/>
                  </a:lnTo>
                  <a:lnTo>
                    <a:pt x="245228" y="169472"/>
                  </a:lnTo>
                  <a:lnTo>
                    <a:pt x="241872" y="160392"/>
                  </a:lnTo>
                  <a:lnTo>
                    <a:pt x="245228" y="151404"/>
                  </a:lnTo>
                  <a:lnTo>
                    <a:pt x="254904" y="144732"/>
                  </a:lnTo>
                  <a:lnTo>
                    <a:pt x="270310" y="140580"/>
                  </a:lnTo>
                  <a:lnTo>
                    <a:pt x="290857" y="139151"/>
                  </a:lnTo>
                  <a:lnTo>
                    <a:pt x="345791" y="139151"/>
                  </a:lnTo>
                  <a:lnTo>
                    <a:pt x="340139" y="134464"/>
                  </a:lnTo>
                  <a:lnTo>
                    <a:pt x="319003" y="127626"/>
                  </a:lnTo>
                  <a:lnTo>
                    <a:pt x="290857" y="125279"/>
                  </a:lnTo>
                  <a:close/>
                </a:path>
                <a:path w="967739" h="196214">
                  <a:moveTo>
                    <a:pt x="345791" y="139151"/>
                  </a:moveTo>
                  <a:lnTo>
                    <a:pt x="290857" y="139151"/>
                  </a:lnTo>
                  <a:lnTo>
                    <a:pt x="311495" y="140580"/>
                  </a:lnTo>
                  <a:lnTo>
                    <a:pt x="326891" y="144732"/>
                  </a:lnTo>
                  <a:lnTo>
                    <a:pt x="336516" y="151404"/>
                  </a:lnTo>
                  <a:lnTo>
                    <a:pt x="339841" y="160392"/>
                  </a:lnTo>
                  <a:lnTo>
                    <a:pt x="336516" y="169472"/>
                  </a:lnTo>
                  <a:lnTo>
                    <a:pt x="326891" y="176133"/>
                  </a:lnTo>
                  <a:lnTo>
                    <a:pt x="311495" y="180235"/>
                  </a:lnTo>
                  <a:lnTo>
                    <a:pt x="290857" y="181633"/>
                  </a:lnTo>
                  <a:lnTo>
                    <a:pt x="346089" y="181633"/>
                  </a:lnTo>
                  <a:lnTo>
                    <a:pt x="353432" y="175514"/>
                  </a:lnTo>
                  <a:lnTo>
                    <a:pt x="358048" y="160392"/>
                  </a:lnTo>
                  <a:lnTo>
                    <a:pt x="353432" y="145487"/>
                  </a:lnTo>
                  <a:lnTo>
                    <a:pt x="345791" y="139151"/>
                  </a:lnTo>
                  <a:close/>
                </a:path>
                <a:path w="967739" h="196214">
                  <a:moveTo>
                    <a:pt x="481360" y="156924"/>
                  </a:moveTo>
                  <a:lnTo>
                    <a:pt x="402031" y="156924"/>
                  </a:lnTo>
                  <a:lnTo>
                    <a:pt x="402031" y="171880"/>
                  </a:lnTo>
                  <a:lnTo>
                    <a:pt x="579546" y="171880"/>
                  </a:lnTo>
                  <a:lnTo>
                    <a:pt x="579546" y="163210"/>
                  </a:lnTo>
                  <a:lnTo>
                    <a:pt x="481360" y="163210"/>
                  </a:lnTo>
                  <a:lnTo>
                    <a:pt x="481360" y="156924"/>
                  </a:lnTo>
                  <a:close/>
                </a:path>
                <a:path w="967739" h="196214">
                  <a:moveTo>
                    <a:pt x="499350" y="114875"/>
                  </a:moveTo>
                  <a:lnTo>
                    <a:pt x="481360" y="114875"/>
                  </a:lnTo>
                  <a:lnTo>
                    <a:pt x="481360" y="163210"/>
                  </a:lnTo>
                  <a:lnTo>
                    <a:pt x="499350" y="163210"/>
                  </a:lnTo>
                  <a:lnTo>
                    <a:pt x="499350" y="114875"/>
                  </a:lnTo>
                  <a:close/>
                </a:path>
                <a:path w="967739" h="196214">
                  <a:moveTo>
                    <a:pt x="579546" y="156924"/>
                  </a:moveTo>
                  <a:lnTo>
                    <a:pt x="499350" y="156924"/>
                  </a:lnTo>
                  <a:lnTo>
                    <a:pt x="499350" y="163210"/>
                  </a:lnTo>
                  <a:lnTo>
                    <a:pt x="579546" y="163210"/>
                  </a:lnTo>
                  <a:lnTo>
                    <a:pt x="579546" y="156924"/>
                  </a:lnTo>
                  <a:close/>
                </a:path>
                <a:path w="967739" h="196214">
                  <a:moveTo>
                    <a:pt x="557655" y="14522"/>
                  </a:moveTo>
                  <a:lnTo>
                    <a:pt x="423489" y="14522"/>
                  </a:lnTo>
                  <a:lnTo>
                    <a:pt x="423489" y="29044"/>
                  </a:lnTo>
                  <a:lnTo>
                    <a:pt x="539882" y="29044"/>
                  </a:lnTo>
                  <a:lnTo>
                    <a:pt x="539882" y="59388"/>
                  </a:lnTo>
                  <a:lnTo>
                    <a:pt x="424139" y="59388"/>
                  </a:lnTo>
                  <a:lnTo>
                    <a:pt x="424139" y="120294"/>
                  </a:lnTo>
                  <a:lnTo>
                    <a:pt x="481360" y="120294"/>
                  </a:lnTo>
                  <a:lnTo>
                    <a:pt x="481360" y="114875"/>
                  </a:lnTo>
                  <a:lnTo>
                    <a:pt x="562206" y="114875"/>
                  </a:lnTo>
                  <a:lnTo>
                    <a:pt x="562206" y="113141"/>
                  </a:lnTo>
                  <a:lnTo>
                    <a:pt x="441912" y="113141"/>
                  </a:lnTo>
                  <a:lnTo>
                    <a:pt x="441912" y="73910"/>
                  </a:lnTo>
                  <a:lnTo>
                    <a:pt x="557655" y="73910"/>
                  </a:lnTo>
                  <a:lnTo>
                    <a:pt x="557655" y="14522"/>
                  </a:lnTo>
                  <a:close/>
                </a:path>
                <a:path w="967739" h="196214">
                  <a:moveTo>
                    <a:pt x="562206" y="114875"/>
                  </a:moveTo>
                  <a:lnTo>
                    <a:pt x="499350" y="114875"/>
                  </a:lnTo>
                  <a:lnTo>
                    <a:pt x="499350" y="120294"/>
                  </a:lnTo>
                  <a:lnTo>
                    <a:pt x="562206" y="120294"/>
                  </a:lnTo>
                  <a:lnTo>
                    <a:pt x="562206" y="114875"/>
                  </a:lnTo>
                  <a:close/>
                </a:path>
                <a:path w="967739" h="196214">
                  <a:moveTo>
                    <a:pt x="562206" y="105555"/>
                  </a:moveTo>
                  <a:lnTo>
                    <a:pt x="441912" y="105555"/>
                  </a:lnTo>
                  <a:lnTo>
                    <a:pt x="441912" y="113141"/>
                  </a:lnTo>
                  <a:lnTo>
                    <a:pt x="562206" y="113141"/>
                  </a:lnTo>
                  <a:lnTo>
                    <a:pt x="562206" y="105555"/>
                  </a:lnTo>
                  <a:close/>
                </a:path>
                <a:path w="967739" h="196214">
                  <a:moveTo>
                    <a:pt x="746641" y="20807"/>
                  </a:moveTo>
                  <a:lnTo>
                    <a:pt x="737104" y="20807"/>
                  </a:lnTo>
                  <a:lnTo>
                    <a:pt x="736969" y="59879"/>
                  </a:lnTo>
                  <a:lnTo>
                    <a:pt x="736129" y="81198"/>
                  </a:lnTo>
                  <a:lnTo>
                    <a:pt x="733812" y="105816"/>
                  </a:lnTo>
                  <a:lnTo>
                    <a:pt x="729301" y="133949"/>
                  </a:lnTo>
                  <a:lnTo>
                    <a:pt x="747291" y="135683"/>
                  </a:lnTo>
                  <a:lnTo>
                    <a:pt x="751552" y="106486"/>
                  </a:lnTo>
                  <a:lnTo>
                    <a:pt x="753739" y="81578"/>
                  </a:lnTo>
                  <a:lnTo>
                    <a:pt x="754545" y="59879"/>
                  </a:lnTo>
                  <a:lnTo>
                    <a:pt x="754661" y="35329"/>
                  </a:lnTo>
                  <a:lnTo>
                    <a:pt x="746641" y="35329"/>
                  </a:lnTo>
                  <a:lnTo>
                    <a:pt x="746641" y="20807"/>
                  </a:lnTo>
                  <a:close/>
                </a:path>
                <a:path w="967739" h="196214">
                  <a:moveTo>
                    <a:pt x="737104" y="20807"/>
                  </a:moveTo>
                  <a:lnTo>
                    <a:pt x="620494" y="20807"/>
                  </a:lnTo>
                  <a:lnTo>
                    <a:pt x="620494" y="35329"/>
                  </a:lnTo>
                  <a:lnTo>
                    <a:pt x="737104" y="35329"/>
                  </a:lnTo>
                  <a:lnTo>
                    <a:pt x="737104" y="20807"/>
                  </a:lnTo>
                  <a:close/>
                </a:path>
                <a:path w="967739" h="196214">
                  <a:moveTo>
                    <a:pt x="754661" y="20807"/>
                  </a:moveTo>
                  <a:lnTo>
                    <a:pt x="746641" y="20807"/>
                  </a:lnTo>
                  <a:lnTo>
                    <a:pt x="746641" y="35329"/>
                  </a:lnTo>
                  <a:lnTo>
                    <a:pt x="754661" y="35329"/>
                  </a:lnTo>
                  <a:lnTo>
                    <a:pt x="754661" y="20807"/>
                  </a:lnTo>
                  <a:close/>
                </a:path>
                <a:path w="967739" h="196214">
                  <a:moveTo>
                    <a:pt x="778503" y="152372"/>
                  </a:moveTo>
                  <a:lnTo>
                    <a:pt x="601421" y="152372"/>
                  </a:lnTo>
                  <a:lnTo>
                    <a:pt x="601421" y="167328"/>
                  </a:lnTo>
                  <a:lnTo>
                    <a:pt x="778503" y="167328"/>
                  </a:lnTo>
                  <a:lnTo>
                    <a:pt x="778503" y="152372"/>
                  </a:lnTo>
                  <a:close/>
                </a:path>
                <a:path w="967739" h="196214">
                  <a:moveTo>
                    <a:pt x="961420" y="216"/>
                  </a:moveTo>
                  <a:lnTo>
                    <a:pt x="943213" y="216"/>
                  </a:lnTo>
                  <a:lnTo>
                    <a:pt x="943213" y="143269"/>
                  </a:lnTo>
                  <a:lnTo>
                    <a:pt x="961420" y="143269"/>
                  </a:lnTo>
                  <a:lnTo>
                    <a:pt x="961420" y="216"/>
                  </a:lnTo>
                  <a:close/>
                </a:path>
                <a:path w="967739" h="196214">
                  <a:moveTo>
                    <a:pt x="853263" y="128530"/>
                  </a:moveTo>
                  <a:lnTo>
                    <a:pt x="835490" y="128530"/>
                  </a:lnTo>
                  <a:lnTo>
                    <a:pt x="835490" y="191604"/>
                  </a:lnTo>
                  <a:lnTo>
                    <a:pt x="967272" y="191604"/>
                  </a:lnTo>
                  <a:lnTo>
                    <a:pt x="967272" y="181850"/>
                  </a:lnTo>
                  <a:lnTo>
                    <a:pt x="853263" y="181850"/>
                  </a:lnTo>
                  <a:lnTo>
                    <a:pt x="853263" y="128530"/>
                  </a:lnTo>
                  <a:close/>
                </a:path>
                <a:path w="967739" h="196214">
                  <a:moveTo>
                    <a:pt x="967272" y="176865"/>
                  </a:moveTo>
                  <a:lnTo>
                    <a:pt x="853263" y="176865"/>
                  </a:lnTo>
                  <a:lnTo>
                    <a:pt x="853263" y="181850"/>
                  </a:lnTo>
                  <a:lnTo>
                    <a:pt x="967272" y="181850"/>
                  </a:lnTo>
                  <a:lnTo>
                    <a:pt x="967272" y="176865"/>
                  </a:lnTo>
                  <a:close/>
                </a:path>
                <a:path w="967739" h="196214">
                  <a:moveTo>
                    <a:pt x="856298" y="13655"/>
                  </a:moveTo>
                  <a:lnTo>
                    <a:pt x="835961" y="17214"/>
                  </a:lnTo>
                  <a:lnTo>
                    <a:pt x="819749" y="27174"/>
                  </a:lnTo>
                  <a:lnTo>
                    <a:pt x="809023" y="42458"/>
                  </a:lnTo>
                  <a:lnTo>
                    <a:pt x="805146" y="61989"/>
                  </a:lnTo>
                  <a:lnTo>
                    <a:pt x="809023" y="81429"/>
                  </a:lnTo>
                  <a:lnTo>
                    <a:pt x="819749" y="96723"/>
                  </a:lnTo>
                  <a:lnTo>
                    <a:pt x="835961" y="106734"/>
                  </a:lnTo>
                  <a:lnTo>
                    <a:pt x="856298" y="110324"/>
                  </a:lnTo>
                  <a:lnTo>
                    <a:pt x="876601" y="106734"/>
                  </a:lnTo>
                  <a:lnTo>
                    <a:pt x="892738" y="96723"/>
                  </a:lnTo>
                  <a:lnTo>
                    <a:pt x="894285" y="94501"/>
                  </a:lnTo>
                  <a:lnTo>
                    <a:pt x="856298" y="94501"/>
                  </a:lnTo>
                  <a:lnTo>
                    <a:pt x="843002" y="92103"/>
                  </a:lnTo>
                  <a:lnTo>
                    <a:pt x="832347" y="85398"/>
                  </a:lnTo>
                  <a:lnTo>
                    <a:pt x="825269" y="75116"/>
                  </a:lnTo>
                  <a:lnTo>
                    <a:pt x="822702" y="61989"/>
                  </a:lnTo>
                  <a:lnTo>
                    <a:pt x="825269" y="48737"/>
                  </a:lnTo>
                  <a:lnTo>
                    <a:pt x="832347" y="38391"/>
                  </a:lnTo>
                  <a:lnTo>
                    <a:pt x="843002" y="31661"/>
                  </a:lnTo>
                  <a:lnTo>
                    <a:pt x="856298" y="29260"/>
                  </a:lnTo>
                  <a:lnTo>
                    <a:pt x="894192" y="29260"/>
                  </a:lnTo>
                  <a:lnTo>
                    <a:pt x="892738" y="27174"/>
                  </a:lnTo>
                  <a:lnTo>
                    <a:pt x="876601" y="17214"/>
                  </a:lnTo>
                  <a:lnTo>
                    <a:pt x="856298" y="13655"/>
                  </a:lnTo>
                  <a:close/>
                </a:path>
                <a:path w="967739" h="196214">
                  <a:moveTo>
                    <a:pt x="894192" y="29260"/>
                  </a:moveTo>
                  <a:lnTo>
                    <a:pt x="856298" y="29260"/>
                  </a:lnTo>
                  <a:lnTo>
                    <a:pt x="869594" y="31661"/>
                  </a:lnTo>
                  <a:lnTo>
                    <a:pt x="880248" y="38391"/>
                  </a:lnTo>
                  <a:lnTo>
                    <a:pt x="887326" y="48737"/>
                  </a:lnTo>
                  <a:lnTo>
                    <a:pt x="889894" y="61989"/>
                  </a:lnTo>
                  <a:lnTo>
                    <a:pt x="887326" y="75116"/>
                  </a:lnTo>
                  <a:lnTo>
                    <a:pt x="880248" y="85398"/>
                  </a:lnTo>
                  <a:lnTo>
                    <a:pt x="869594" y="92103"/>
                  </a:lnTo>
                  <a:lnTo>
                    <a:pt x="856298" y="94501"/>
                  </a:lnTo>
                  <a:lnTo>
                    <a:pt x="894285" y="94501"/>
                  </a:lnTo>
                  <a:lnTo>
                    <a:pt x="903389" y="81429"/>
                  </a:lnTo>
                  <a:lnTo>
                    <a:pt x="907233" y="61989"/>
                  </a:lnTo>
                  <a:lnTo>
                    <a:pt x="903389" y="42458"/>
                  </a:lnTo>
                  <a:lnTo>
                    <a:pt x="894192" y="29260"/>
                  </a:lnTo>
                  <a:close/>
                </a:path>
              </a:pathLst>
            </a:custGeom>
            <a:solidFill>
              <a:srgbClr val="6A6A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951685" y="6389532"/>
              <a:ext cx="1002665" cy="164465"/>
            </a:xfrm>
            <a:custGeom>
              <a:avLst/>
              <a:gdLst/>
              <a:ahLst/>
              <a:cxnLst/>
              <a:rect l="l" t="t" r="r" b="b"/>
              <a:pathLst>
                <a:path w="1002665" h="164465">
                  <a:moveTo>
                    <a:pt x="124268" y="541"/>
                  </a:moveTo>
                  <a:lnTo>
                    <a:pt x="109276" y="541"/>
                  </a:lnTo>
                  <a:lnTo>
                    <a:pt x="109276" y="164185"/>
                  </a:lnTo>
                  <a:lnTo>
                    <a:pt x="124268" y="164185"/>
                  </a:lnTo>
                  <a:lnTo>
                    <a:pt x="124268" y="541"/>
                  </a:lnTo>
                  <a:close/>
                </a:path>
                <a:path w="1002665" h="164465">
                  <a:moveTo>
                    <a:pt x="14811" y="14449"/>
                  </a:moveTo>
                  <a:lnTo>
                    <a:pt x="0" y="14449"/>
                  </a:lnTo>
                  <a:lnTo>
                    <a:pt x="0" y="124809"/>
                  </a:lnTo>
                  <a:lnTo>
                    <a:pt x="76945" y="124809"/>
                  </a:lnTo>
                  <a:lnTo>
                    <a:pt x="76945" y="112527"/>
                  </a:lnTo>
                  <a:lnTo>
                    <a:pt x="14811" y="112527"/>
                  </a:lnTo>
                  <a:lnTo>
                    <a:pt x="14811" y="69539"/>
                  </a:lnTo>
                  <a:lnTo>
                    <a:pt x="76945" y="69539"/>
                  </a:lnTo>
                  <a:lnTo>
                    <a:pt x="76945" y="57618"/>
                  </a:lnTo>
                  <a:lnTo>
                    <a:pt x="14811" y="57618"/>
                  </a:lnTo>
                  <a:lnTo>
                    <a:pt x="14811" y="14449"/>
                  </a:lnTo>
                  <a:close/>
                </a:path>
                <a:path w="1002665" h="164465">
                  <a:moveTo>
                    <a:pt x="76945" y="69539"/>
                  </a:moveTo>
                  <a:lnTo>
                    <a:pt x="61953" y="69539"/>
                  </a:lnTo>
                  <a:lnTo>
                    <a:pt x="61953" y="112527"/>
                  </a:lnTo>
                  <a:lnTo>
                    <a:pt x="76945" y="112527"/>
                  </a:lnTo>
                  <a:lnTo>
                    <a:pt x="76945" y="69539"/>
                  </a:lnTo>
                  <a:close/>
                </a:path>
                <a:path w="1002665" h="164465">
                  <a:moveTo>
                    <a:pt x="76945" y="14449"/>
                  </a:moveTo>
                  <a:lnTo>
                    <a:pt x="61953" y="14449"/>
                  </a:lnTo>
                  <a:lnTo>
                    <a:pt x="61953" y="57618"/>
                  </a:lnTo>
                  <a:lnTo>
                    <a:pt x="76945" y="57618"/>
                  </a:lnTo>
                  <a:lnTo>
                    <a:pt x="76945" y="14449"/>
                  </a:lnTo>
                  <a:close/>
                </a:path>
                <a:path w="1002665" h="164465">
                  <a:moveTo>
                    <a:pt x="241477" y="9753"/>
                  </a:moveTo>
                  <a:lnTo>
                    <a:pt x="165435" y="9753"/>
                  </a:lnTo>
                  <a:lnTo>
                    <a:pt x="165435" y="76583"/>
                  </a:lnTo>
                  <a:lnTo>
                    <a:pt x="241477" y="76583"/>
                  </a:lnTo>
                  <a:lnTo>
                    <a:pt x="241477" y="64482"/>
                  </a:lnTo>
                  <a:lnTo>
                    <a:pt x="179885" y="64482"/>
                  </a:lnTo>
                  <a:lnTo>
                    <a:pt x="179885" y="21674"/>
                  </a:lnTo>
                  <a:lnTo>
                    <a:pt x="241477" y="21674"/>
                  </a:lnTo>
                  <a:lnTo>
                    <a:pt x="241477" y="9753"/>
                  </a:lnTo>
                  <a:close/>
                </a:path>
                <a:path w="1002665" h="164465">
                  <a:moveTo>
                    <a:pt x="241477" y="21674"/>
                  </a:moveTo>
                  <a:lnTo>
                    <a:pt x="227028" y="21674"/>
                  </a:lnTo>
                  <a:lnTo>
                    <a:pt x="227028" y="64482"/>
                  </a:lnTo>
                  <a:lnTo>
                    <a:pt x="241477" y="64482"/>
                  </a:lnTo>
                  <a:lnTo>
                    <a:pt x="241477" y="21674"/>
                  </a:lnTo>
                  <a:close/>
                </a:path>
                <a:path w="1002665" h="164465">
                  <a:moveTo>
                    <a:pt x="290607" y="722"/>
                  </a:moveTo>
                  <a:lnTo>
                    <a:pt x="275615" y="722"/>
                  </a:lnTo>
                  <a:lnTo>
                    <a:pt x="275615" y="84711"/>
                  </a:lnTo>
                  <a:lnTo>
                    <a:pt x="290607" y="84711"/>
                  </a:lnTo>
                  <a:lnTo>
                    <a:pt x="290607" y="722"/>
                  </a:lnTo>
                  <a:close/>
                </a:path>
                <a:path w="1002665" h="164465">
                  <a:moveTo>
                    <a:pt x="290607" y="92839"/>
                  </a:moveTo>
                  <a:lnTo>
                    <a:pt x="184943" y="92839"/>
                  </a:lnTo>
                  <a:lnTo>
                    <a:pt x="184943" y="104760"/>
                  </a:lnTo>
                  <a:lnTo>
                    <a:pt x="275796" y="104760"/>
                  </a:lnTo>
                  <a:lnTo>
                    <a:pt x="275796" y="121197"/>
                  </a:lnTo>
                  <a:lnTo>
                    <a:pt x="185304" y="121197"/>
                  </a:lnTo>
                  <a:lnTo>
                    <a:pt x="185304" y="162198"/>
                  </a:lnTo>
                  <a:lnTo>
                    <a:pt x="296206" y="162198"/>
                  </a:lnTo>
                  <a:lnTo>
                    <a:pt x="296206" y="155335"/>
                  </a:lnTo>
                  <a:lnTo>
                    <a:pt x="199934" y="155335"/>
                  </a:lnTo>
                  <a:lnTo>
                    <a:pt x="199934" y="132396"/>
                  </a:lnTo>
                  <a:lnTo>
                    <a:pt x="290607" y="132396"/>
                  </a:lnTo>
                  <a:lnTo>
                    <a:pt x="290607" y="92839"/>
                  </a:lnTo>
                  <a:close/>
                </a:path>
                <a:path w="1002665" h="164465">
                  <a:moveTo>
                    <a:pt x="296206" y="150277"/>
                  </a:moveTo>
                  <a:lnTo>
                    <a:pt x="199934" y="150277"/>
                  </a:lnTo>
                  <a:lnTo>
                    <a:pt x="199934" y="155335"/>
                  </a:lnTo>
                  <a:lnTo>
                    <a:pt x="296206" y="155335"/>
                  </a:lnTo>
                  <a:lnTo>
                    <a:pt x="296206" y="150277"/>
                  </a:lnTo>
                  <a:close/>
                </a:path>
                <a:path w="1002665" h="164465">
                  <a:moveTo>
                    <a:pt x="367357" y="109998"/>
                  </a:moveTo>
                  <a:lnTo>
                    <a:pt x="352365" y="109998"/>
                  </a:lnTo>
                  <a:lnTo>
                    <a:pt x="352365" y="160392"/>
                  </a:lnTo>
                  <a:lnTo>
                    <a:pt x="461280" y="160392"/>
                  </a:lnTo>
                  <a:lnTo>
                    <a:pt x="461280" y="154432"/>
                  </a:lnTo>
                  <a:lnTo>
                    <a:pt x="367357" y="154432"/>
                  </a:lnTo>
                  <a:lnTo>
                    <a:pt x="367357" y="109998"/>
                  </a:lnTo>
                  <a:close/>
                </a:path>
                <a:path w="1002665" h="164465">
                  <a:moveTo>
                    <a:pt x="461280" y="148110"/>
                  </a:moveTo>
                  <a:lnTo>
                    <a:pt x="367357" y="148110"/>
                  </a:lnTo>
                  <a:lnTo>
                    <a:pt x="367357" y="154432"/>
                  </a:lnTo>
                  <a:lnTo>
                    <a:pt x="461280" y="154432"/>
                  </a:lnTo>
                  <a:lnTo>
                    <a:pt x="461280" y="148110"/>
                  </a:lnTo>
                  <a:close/>
                </a:path>
                <a:path w="1002665" h="164465">
                  <a:moveTo>
                    <a:pt x="457307" y="903"/>
                  </a:moveTo>
                  <a:lnTo>
                    <a:pt x="442315" y="903"/>
                  </a:lnTo>
                  <a:lnTo>
                    <a:pt x="442315" y="121739"/>
                  </a:lnTo>
                  <a:lnTo>
                    <a:pt x="457307" y="121739"/>
                  </a:lnTo>
                  <a:lnTo>
                    <a:pt x="457307" y="59063"/>
                  </a:lnTo>
                  <a:lnTo>
                    <a:pt x="447011" y="59063"/>
                  </a:lnTo>
                  <a:lnTo>
                    <a:pt x="447011" y="46781"/>
                  </a:lnTo>
                  <a:lnTo>
                    <a:pt x="457307" y="46781"/>
                  </a:lnTo>
                  <a:lnTo>
                    <a:pt x="457307" y="903"/>
                  </a:lnTo>
                  <a:close/>
                </a:path>
                <a:path w="1002665" h="164465">
                  <a:moveTo>
                    <a:pt x="345863" y="11559"/>
                  </a:moveTo>
                  <a:lnTo>
                    <a:pt x="331052" y="11559"/>
                  </a:lnTo>
                  <a:lnTo>
                    <a:pt x="331052" y="93923"/>
                  </a:lnTo>
                  <a:lnTo>
                    <a:pt x="404746" y="93923"/>
                  </a:lnTo>
                  <a:lnTo>
                    <a:pt x="404746" y="81641"/>
                  </a:lnTo>
                  <a:lnTo>
                    <a:pt x="345863" y="81641"/>
                  </a:lnTo>
                  <a:lnTo>
                    <a:pt x="345863" y="52199"/>
                  </a:lnTo>
                  <a:lnTo>
                    <a:pt x="400050" y="52199"/>
                  </a:lnTo>
                  <a:lnTo>
                    <a:pt x="400050" y="46781"/>
                  </a:lnTo>
                  <a:lnTo>
                    <a:pt x="404746" y="46781"/>
                  </a:lnTo>
                  <a:lnTo>
                    <a:pt x="404746" y="40459"/>
                  </a:lnTo>
                  <a:lnTo>
                    <a:pt x="345863" y="40459"/>
                  </a:lnTo>
                  <a:lnTo>
                    <a:pt x="345863" y="11559"/>
                  </a:lnTo>
                  <a:close/>
                </a:path>
                <a:path w="1002665" h="164465">
                  <a:moveTo>
                    <a:pt x="400050" y="52199"/>
                  </a:moveTo>
                  <a:lnTo>
                    <a:pt x="390115" y="52199"/>
                  </a:lnTo>
                  <a:lnTo>
                    <a:pt x="390115" y="81641"/>
                  </a:lnTo>
                  <a:lnTo>
                    <a:pt x="404746" y="81641"/>
                  </a:lnTo>
                  <a:lnTo>
                    <a:pt x="404746" y="59063"/>
                  </a:lnTo>
                  <a:lnTo>
                    <a:pt x="400050" y="59063"/>
                  </a:lnTo>
                  <a:lnTo>
                    <a:pt x="400050" y="52199"/>
                  </a:lnTo>
                  <a:close/>
                </a:path>
                <a:path w="1002665" h="164465">
                  <a:moveTo>
                    <a:pt x="404746" y="46781"/>
                  </a:moveTo>
                  <a:lnTo>
                    <a:pt x="400050" y="46781"/>
                  </a:lnTo>
                  <a:lnTo>
                    <a:pt x="400050" y="59063"/>
                  </a:lnTo>
                  <a:lnTo>
                    <a:pt x="404746" y="59063"/>
                  </a:lnTo>
                  <a:lnTo>
                    <a:pt x="404746" y="46781"/>
                  </a:lnTo>
                  <a:close/>
                </a:path>
                <a:path w="1002665" h="164465">
                  <a:moveTo>
                    <a:pt x="442315" y="46781"/>
                  </a:moveTo>
                  <a:lnTo>
                    <a:pt x="404746" y="46781"/>
                  </a:lnTo>
                  <a:lnTo>
                    <a:pt x="404746" y="59063"/>
                  </a:lnTo>
                  <a:lnTo>
                    <a:pt x="442315" y="59063"/>
                  </a:lnTo>
                  <a:lnTo>
                    <a:pt x="442315" y="46781"/>
                  </a:lnTo>
                  <a:close/>
                </a:path>
                <a:path w="1002665" h="164465">
                  <a:moveTo>
                    <a:pt x="457307" y="46781"/>
                  </a:moveTo>
                  <a:lnTo>
                    <a:pt x="447011" y="46781"/>
                  </a:lnTo>
                  <a:lnTo>
                    <a:pt x="447011" y="59063"/>
                  </a:lnTo>
                  <a:lnTo>
                    <a:pt x="457307" y="59063"/>
                  </a:lnTo>
                  <a:lnTo>
                    <a:pt x="457307" y="46781"/>
                  </a:lnTo>
                  <a:close/>
                </a:path>
                <a:path w="1002665" h="164465">
                  <a:moveTo>
                    <a:pt x="404746" y="11559"/>
                  </a:moveTo>
                  <a:lnTo>
                    <a:pt x="390115" y="11559"/>
                  </a:lnTo>
                  <a:lnTo>
                    <a:pt x="390115" y="40459"/>
                  </a:lnTo>
                  <a:lnTo>
                    <a:pt x="404746" y="40459"/>
                  </a:lnTo>
                  <a:lnTo>
                    <a:pt x="404746" y="11559"/>
                  </a:lnTo>
                  <a:close/>
                </a:path>
                <a:path w="1002665" h="164465">
                  <a:moveTo>
                    <a:pt x="555551" y="24564"/>
                  </a:moveTo>
                  <a:lnTo>
                    <a:pt x="496488" y="24564"/>
                  </a:lnTo>
                  <a:lnTo>
                    <a:pt x="496488" y="36846"/>
                  </a:lnTo>
                  <a:lnTo>
                    <a:pt x="629064" y="36846"/>
                  </a:lnTo>
                  <a:lnTo>
                    <a:pt x="629064" y="32150"/>
                  </a:lnTo>
                  <a:lnTo>
                    <a:pt x="555551" y="32150"/>
                  </a:lnTo>
                  <a:lnTo>
                    <a:pt x="555551" y="24564"/>
                  </a:lnTo>
                  <a:close/>
                </a:path>
                <a:path w="1002665" h="164465">
                  <a:moveTo>
                    <a:pt x="570362" y="3431"/>
                  </a:moveTo>
                  <a:lnTo>
                    <a:pt x="555551" y="3431"/>
                  </a:lnTo>
                  <a:lnTo>
                    <a:pt x="555551" y="32150"/>
                  </a:lnTo>
                  <a:lnTo>
                    <a:pt x="570362" y="32150"/>
                  </a:lnTo>
                  <a:lnTo>
                    <a:pt x="570362" y="3431"/>
                  </a:lnTo>
                  <a:close/>
                </a:path>
                <a:path w="1002665" h="164465">
                  <a:moveTo>
                    <a:pt x="629064" y="24564"/>
                  </a:moveTo>
                  <a:lnTo>
                    <a:pt x="570362" y="24564"/>
                  </a:lnTo>
                  <a:lnTo>
                    <a:pt x="570362" y="32150"/>
                  </a:lnTo>
                  <a:lnTo>
                    <a:pt x="629064" y="32150"/>
                  </a:lnTo>
                  <a:lnTo>
                    <a:pt x="629064" y="24564"/>
                  </a:lnTo>
                  <a:close/>
                </a:path>
                <a:path w="1002665" h="164465">
                  <a:moveTo>
                    <a:pt x="555551" y="132576"/>
                  </a:moveTo>
                  <a:lnTo>
                    <a:pt x="489263" y="132576"/>
                  </a:lnTo>
                  <a:lnTo>
                    <a:pt x="489263" y="145039"/>
                  </a:lnTo>
                  <a:lnTo>
                    <a:pt x="637192" y="145039"/>
                  </a:lnTo>
                  <a:lnTo>
                    <a:pt x="637192" y="137453"/>
                  </a:lnTo>
                  <a:lnTo>
                    <a:pt x="555551" y="137453"/>
                  </a:lnTo>
                  <a:lnTo>
                    <a:pt x="555551" y="132576"/>
                  </a:lnTo>
                  <a:close/>
                </a:path>
                <a:path w="1002665" h="164465">
                  <a:moveTo>
                    <a:pt x="555551" y="109320"/>
                  </a:moveTo>
                  <a:lnTo>
                    <a:pt x="555551" y="137453"/>
                  </a:lnTo>
                  <a:lnTo>
                    <a:pt x="570362" y="137453"/>
                  </a:lnTo>
                  <a:lnTo>
                    <a:pt x="570362" y="109998"/>
                  </a:lnTo>
                  <a:lnTo>
                    <a:pt x="562776" y="109998"/>
                  </a:lnTo>
                  <a:lnTo>
                    <a:pt x="555551" y="109320"/>
                  </a:lnTo>
                  <a:close/>
                </a:path>
                <a:path w="1002665" h="164465">
                  <a:moveTo>
                    <a:pt x="637192" y="132576"/>
                  </a:moveTo>
                  <a:lnTo>
                    <a:pt x="570362" y="132576"/>
                  </a:lnTo>
                  <a:lnTo>
                    <a:pt x="570362" y="137453"/>
                  </a:lnTo>
                  <a:lnTo>
                    <a:pt x="637192" y="137453"/>
                  </a:lnTo>
                  <a:lnTo>
                    <a:pt x="637192" y="132576"/>
                  </a:lnTo>
                  <a:close/>
                </a:path>
                <a:path w="1002665" h="164465">
                  <a:moveTo>
                    <a:pt x="570362" y="106747"/>
                  </a:moveTo>
                  <a:lnTo>
                    <a:pt x="555551" y="106747"/>
                  </a:lnTo>
                  <a:lnTo>
                    <a:pt x="555551" y="109320"/>
                  </a:lnTo>
                  <a:lnTo>
                    <a:pt x="562776" y="109998"/>
                  </a:lnTo>
                  <a:lnTo>
                    <a:pt x="570362" y="109289"/>
                  </a:lnTo>
                  <a:lnTo>
                    <a:pt x="570362" y="106747"/>
                  </a:lnTo>
                  <a:close/>
                </a:path>
                <a:path w="1002665" h="164465">
                  <a:moveTo>
                    <a:pt x="570362" y="109289"/>
                  </a:moveTo>
                  <a:lnTo>
                    <a:pt x="562776" y="109998"/>
                  </a:lnTo>
                  <a:lnTo>
                    <a:pt x="570362" y="109998"/>
                  </a:lnTo>
                  <a:lnTo>
                    <a:pt x="570362" y="109289"/>
                  </a:lnTo>
                  <a:close/>
                </a:path>
                <a:path w="1002665" h="164465">
                  <a:moveTo>
                    <a:pt x="562776" y="47864"/>
                  </a:moveTo>
                  <a:lnTo>
                    <a:pt x="540582" y="49950"/>
                  </a:lnTo>
                  <a:lnTo>
                    <a:pt x="523807" y="56015"/>
                  </a:lnTo>
                  <a:lnTo>
                    <a:pt x="513195" y="65771"/>
                  </a:lnTo>
                  <a:lnTo>
                    <a:pt x="509492" y="78931"/>
                  </a:lnTo>
                  <a:lnTo>
                    <a:pt x="513195" y="92091"/>
                  </a:lnTo>
                  <a:lnTo>
                    <a:pt x="523807" y="101848"/>
                  </a:lnTo>
                  <a:lnTo>
                    <a:pt x="540582" y="107913"/>
                  </a:lnTo>
                  <a:lnTo>
                    <a:pt x="555551" y="109320"/>
                  </a:lnTo>
                  <a:lnTo>
                    <a:pt x="555551" y="106747"/>
                  </a:lnTo>
                  <a:lnTo>
                    <a:pt x="588309" y="106747"/>
                  </a:lnTo>
                  <a:lnTo>
                    <a:pt x="601903" y="101848"/>
                  </a:lnTo>
                  <a:lnTo>
                    <a:pt x="606012" y="98077"/>
                  </a:lnTo>
                  <a:lnTo>
                    <a:pt x="562776" y="98077"/>
                  </a:lnTo>
                  <a:lnTo>
                    <a:pt x="546811" y="96788"/>
                  </a:lnTo>
                  <a:lnTo>
                    <a:pt x="534757" y="93043"/>
                  </a:lnTo>
                  <a:lnTo>
                    <a:pt x="527140" y="87028"/>
                  </a:lnTo>
                  <a:lnTo>
                    <a:pt x="524484" y="78931"/>
                  </a:lnTo>
                  <a:lnTo>
                    <a:pt x="527140" y="70806"/>
                  </a:lnTo>
                  <a:lnTo>
                    <a:pt x="534757" y="64730"/>
                  </a:lnTo>
                  <a:lnTo>
                    <a:pt x="546811" y="60923"/>
                  </a:lnTo>
                  <a:lnTo>
                    <a:pt x="562776" y="59605"/>
                  </a:lnTo>
                  <a:lnTo>
                    <a:pt x="605815" y="59605"/>
                  </a:lnTo>
                  <a:lnTo>
                    <a:pt x="601903" y="56015"/>
                  </a:lnTo>
                  <a:lnTo>
                    <a:pt x="585074" y="49950"/>
                  </a:lnTo>
                  <a:lnTo>
                    <a:pt x="562776" y="47864"/>
                  </a:lnTo>
                  <a:close/>
                </a:path>
                <a:path w="1002665" h="164465">
                  <a:moveTo>
                    <a:pt x="588309" y="106747"/>
                  </a:moveTo>
                  <a:lnTo>
                    <a:pt x="570362" y="106747"/>
                  </a:lnTo>
                  <a:lnTo>
                    <a:pt x="570362" y="109289"/>
                  </a:lnTo>
                  <a:lnTo>
                    <a:pt x="585074" y="107913"/>
                  </a:lnTo>
                  <a:lnTo>
                    <a:pt x="588309" y="106747"/>
                  </a:lnTo>
                  <a:close/>
                </a:path>
                <a:path w="1002665" h="164465">
                  <a:moveTo>
                    <a:pt x="605815" y="59605"/>
                  </a:moveTo>
                  <a:lnTo>
                    <a:pt x="562776" y="59605"/>
                  </a:lnTo>
                  <a:lnTo>
                    <a:pt x="578818" y="60923"/>
                  </a:lnTo>
                  <a:lnTo>
                    <a:pt x="590863" y="64730"/>
                  </a:lnTo>
                  <a:lnTo>
                    <a:pt x="598438" y="70806"/>
                  </a:lnTo>
                  <a:lnTo>
                    <a:pt x="601068" y="78931"/>
                  </a:lnTo>
                  <a:lnTo>
                    <a:pt x="598438" y="87028"/>
                  </a:lnTo>
                  <a:lnTo>
                    <a:pt x="590863" y="93043"/>
                  </a:lnTo>
                  <a:lnTo>
                    <a:pt x="578818" y="96788"/>
                  </a:lnTo>
                  <a:lnTo>
                    <a:pt x="562776" y="98077"/>
                  </a:lnTo>
                  <a:lnTo>
                    <a:pt x="606012" y="98077"/>
                  </a:lnTo>
                  <a:lnTo>
                    <a:pt x="612535" y="92091"/>
                  </a:lnTo>
                  <a:lnTo>
                    <a:pt x="616240" y="78931"/>
                  </a:lnTo>
                  <a:lnTo>
                    <a:pt x="612535" y="65771"/>
                  </a:lnTo>
                  <a:lnTo>
                    <a:pt x="605815" y="59605"/>
                  </a:lnTo>
                  <a:close/>
                </a:path>
                <a:path w="1002665" h="164465">
                  <a:moveTo>
                    <a:pt x="745690" y="27635"/>
                  </a:moveTo>
                  <a:lnTo>
                    <a:pt x="742981" y="27635"/>
                  </a:lnTo>
                  <a:lnTo>
                    <a:pt x="742981" y="34679"/>
                  </a:lnTo>
                  <a:lnTo>
                    <a:pt x="740034" y="50023"/>
                  </a:lnTo>
                  <a:lnTo>
                    <a:pt x="731737" y="63556"/>
                  </a:lnTo>
                  <a:lnTo>
                    <a:pt x="718901" y="74481"/>
                  </a:lnTo>
                  <a:lnTo>
                    <a:pt x="702341" y="82002"/>
                  </a:lnTo>
                  <a:lnTo>
                    <a:pt x="709385" y="93742"/>
                  </a:lnTo>
                  <a:lnTo>
                    <a:pt x="728136" y="84768"/>
                  </a:lnTo>
                  <a:lnTo>
                    <a:pt x="742619" y="71390"/>
                  </a:lnTo>
                  <a:lnTo>
                    <a:pt x="750791" y="56539"/>
                  </a:lnTo>
                  <a:lnTo>
                    <a:pt x="748910" y="53229"/>
                  </a:lnTo>
                  <a:lnTo>
                    <a:pt x="745690" y="34679"/>
                  </a:lnTo>
                  <a:lnTo>
                    <a:pt x="745690" y="27635"/>
                  </a:lnTo>
                  <a:close/>
                </a:path>
                <a:path w="1002665" h="164465">
                  <a:moveTo>
                    <a:pt x="757972" y="27635"/>
                  </a:moveTo>
                  <a:lnTo>
                    <a:pt x="755263" y="27635"/>
                  </a:lnTo>
                  <a:lnTo>
                    <a:pt x="755263" y="34679"/>
                  </a:lnTo>
                  <a:lnTo>
                    <a:pt x="751955" y="54423"/>
                  </a:lnTo>
                  <a:lnTo>
                    <a:pt x="750791" y="56539"/>
                  </a:lnTo>
                  <a:lnTo>
                    <a:pt x="758040" y="69291"/>
                  </a:lnTo>
                  <a:lnTo>
                    <a:pt x="772290" y="82002"/>
                  </a:lnTo>
                  <a:lnTo>
                    <a:pt x="790845" y="90491"/>
                  </a:lnTo>
                  <a:lnTo>
                    <a:pt x="797890" y="78931"/>
                  </a:lnTo>
                  <a:lnTo>
                    <a:pt x="781518" y="71788"/>
                  </a:lnTo>
                  <a:lnTo>
                    <a:pt x="768922" y="61479"/>
                  </a:lnTo>
                  <a:lnTo>
                    <a:pt x="760831" y="48832"/>
                  </a:lnTo>
                  <a:lnTo>
                    <a:pt x="757972" y="34679"/>
                  </a:lnTo>
                  <a:lnTo>
                    <a:pt x="757972" y="27635"/>
                  </a:lnTo>
                  <a:close/>
                </a:path>
                <a:path w="1002665" h="164465">
                  <a:moveTo>
                    <a:pt x="755263" y="27635"/>
                  </a:moveTo>
                  <a:lnTo>
                    <a:pt x="745690" y="27635"/>
                  </a:lnTo>
                  <a:lnTo>
                    <a:pt x="745690" y="34679"/>
                  </a:lnTo>
                  <a:lnTo>
                    <a:pt x="748910" y="53229"/>
                  </a:lnTo>
                  <a:lnTo>
                    <a:pt x="750791" y="56539"/>
                  </a:lnTo>
                  <a:lnTo>
                    <a:pt x="751955" y="54423"/>
                  </a:lnTo>
                  <a:lnTo>
                    <a:pt x="755263" y="34679"/>
                  </a:lnTo>
                  <a:lnTo>
                    <a:pt x="755263" y="27635"/>
                  </a:lnTo>
                  <a:close/>
                </a:path>
                <a:path w="1002665" h="164465">
                  <a:moveTo>
                    <a:pt x="742981" y="19687"/>
                  </a:moveTo>
                  <a:lnTo>
                    <a:pt x="706856" y="19687"/>
                  </a:lnTo>
                  <a:lnTo>
                    <a:pt x="706856" y="31789"/>
                  </a:lnTo>
                  <a:lnTo>
                    <a:pt x="742981" y="31789"/>
                  </a:lnTo>
                  <a:lnTo>
                    <a:pt x="742981" y="27635"/>
                  </a:lnTo>
                  <a:lnTo>
                    <a:pt x="793916" y="27635"/>
                  </a:lnTo>
                  <a:lnTo>
                    <a:pt x="793916" y="24745"/>
                  </a:lnTo>
                  <a:lnTo>
                    <a:pt x="742981" y="24745"/>
                  </a:lnTo>
                  <a:lnTo>
                    <a:pt x="742981" y="19687"/>
                  </a:lnTo>
                  <a:close/>
                </a:path>
                <a:path w="1002665" h="164465">
                  <a:moveTo>
                    <a:pt x="793916" y="27635"/>
                  </a:moveTo>
                  <a:lnTo>
                    <a:pt x="757972" y="27635"/>
                  </a:lnTo>
                  <a:lnTo>
                    <a:pt x="757972" y="31789"/>
                  </a:lnTo>
                  <a:lnTo>
                    <a:pt x="793916" y="31789"/>
                  </a:lnTo>
                  <a:lnTo>
                    <a:pt x="793916" y="27635"/>
                  </a:lnTo>
                  <a:close/>
                </a:path>
                <a:path w="1002665" h="164465">
                  <a:moveTo>
                    <a:pt x="757972" y="0"/>
                  </a:moveTo>
                  <a:lnTo>
                    <a:pt x="742981" y="0"/>
                  </a:lnTo>
                  <a:lnTo>
                    <a:pt x="742981" y="24745"/>
                  </a:lnTo>
                  <a:lnTo>
                    <a:pt x="757972" y="24745"/>
                  </a:lnTo>
                  <a:lnTo>
                    <a:pt x="757972" y="0"/>
                  </a:lnTo>
                  <a:close/>
                </a:path>
                <a:path w="1002665" h="164465">
                  <a:moveTo>
                    <a:pt x="793916" y="19687"/>
                  </a:moveTo>
                  <a:lnTo>
                    <a:pt x="757972" y="19687"/>
                  </a:lnTo>
                  <a:lnTo>
                    <a:pt x="757972" y="24745"/>
                  </a:lnTo>
                  <a:lnTo>
                    <a:pt x="793916" y="24745"/>
                  </a:lnTo>
                  <a:lnTo>
                    <a:pt x="793916" y="19687"/>
                  </a:lnTo>
                  <a:close/>
                </a:path>
                <a:path w="1002665" h="164465">
                  <a:moveTo>
                    <a:pt x="828957" y="722"/>
                  </a:moveTo>
                  <a:lnTo>
                    <a:pt x="813965" y="722"/>
                  </a:lnTo>
                  <a:lnTo>
                    <a:pt x="813965" y="95549"/>
                  </a:lnTo>
                  <a:lnTo>
                    <a:pt x="828957" y="95549"/>
                  </a:lnTo>
                  <a:lnTo>
                    <a:pt x="828957" y="53464"/>
                  </a:lnTo>
                  <a:lnTo>
                    <a:pt x="824802" y="53464"/>
                  </a:lnTo>
                  <a:lnTo>
                    <a:pt x="824802" y="41001"/>
                  </a:lnTo>
                  <a:lnTo>
                    <a:pt x="828957" y="41001"/>
                  </a:lnTo>
                  <a:lnTo>
                    <a:pt x="828957" y="722"/>
                  </a:lnTo>
                  <a:close/>
                </a:path>
                <a:path w="1002665" h="164465">
                  <a:moveTo>
                    <a:pt x="828957" y="41001"/>
                  </a:moveTo>
                  <a:lnTo>
                    <a:pt x="824802" y="41001"/>
                  </a:lnTo>
                  <a:lnTo>
                    <a:pt x="824802" y="53464"/>
                  </a:lnTo>
                  <a:lnTo>
                    <a:pt x="828957" y="53464"/>
                  </a:lnTo>
                  <a:lnTo>
                    <a:pt x="828957" y="41001"/>
                  </a:lnTo>
                  <a:close/>
                </a:path>
                <a:path w="1002665" h="164465">
                  <a:moveTo>
                    <a:pt x="853160" y="41001"/>
                  </a:moveTo>
                  <a:lnTo>
                    <a:pt x="828957" y="41001"/>
                  </a:lnTo>
                  <a:lnTo>
                    <a:pt x="828957" y="53464"/>
                  </a:lnTo>
                  <a:lnTo>
                    <a:pt x="853160" y="53464"/>
                  </a:lnTo>
                  <a:lnTo>
                    <a:pt x="853160" y="41001"/>
                  </a:lnTo>
                  <a:close/>
                </a:path>
                <a:path w="1002665" h="164465">
                  <a:moveTo>
                    <a:pt x="786149" y="109095"/>
                  </a:moveTo>
                  <a:lnTo>
                    <a:pt x="783259" y="109095"/>
                  </a:lnTo>
                  <a:lnTo>
                    <a:pt x="783259" y="113430"/>
                  </a:lnTo>
                  <a:lnTo>
                    <a:pt x="778526" y="131306"/>
                  </a:lnTo>
                  <a:lnTo>
                    <a:pt x="778378" y="131476"/>
                  </a:lnTo>
                  <a:lnTo>
                    <a:pt x="790868" y="145920"/>
                  </a:lnTo>
                  <a:lnTo>
                    <a:pt x="809672" y="157042"/>
                  </a:lnTo>
                  <a:lnTo>
                    <a:pt x="832389" y="163643"/>
                  </a:lnTo>
                  <a:lnTo>
                    <a:pt x="837988" y="152083"/>
                  </a:lnTo>
                  <a:lnTo>
                    <a:pt x="818182" y="146628"/>
                  </a:lnTo>
                  <a:lnTo>
                    <a:pt x="801705" y="137769"/>
                  </a:lnTo>
                  <a:lnTo>
                    <a:pt x="790363" y="126379"/>
                  </a:lnTo>
                  <a:lnTo>
                    <a:pt x="786149" y="113430"/>
                  </a:lnTo>
                  <a:lnTo>
                    <a:pt x="786149" y="109095"/>
                  </a:lnTo>
                  <a:close/>
                </a:path>
                <a:path w="1002665" h="164465">
                  <a:moveTo>
                    <a:pt x="773325" y="109095"/>
                  </a:moveTo>
                  <a:lnTo>
                    <a:pt x="770435" y="109095"/>
                  </a:lnTo>
                  <a:lnTo>
                    <a:pt x="770435" y="113430"/>
                  </a:lnTo>
                  <a:lnTo>
                    <a:pt x="766270" y="126528"/>
                  </a:lnTo>
                  <a:lnTo>
                    <a:pt x="754992" y="137882"/>
                  </a:lnTo>
                  <a:lnTo>
                    <a:pt x="738431" y="146628"/>
                  </a:lnTo>
                  <a:lnTo>
                    <a:pt x="718416" y="151903"/>
                  </a:lnTo>
                  <a:lnTo>
                    <a:pt x="724196" y="163463"/>
                  </a:lnTo>
                  <a:lnTo>
                    <a:pt x="746912" y="156966"/>
                  </a:lnTo>
                  <a:lnTo>
                    <a:pt x="765716" y="146033"/>
                  </a:lnTo>
                  <a:lnTo>
                    <a:pt x="778378" y="131476"/>
                  </a:lnTo>
                  <a:lnTo>
                    <a:pt x="778058" y="131106"/>
                  </a:lnTo>
                  <a:lnTo>
                    <a:pt x="773325" y="113430"/>
                  </a:lnTo>
                  <a:lnTo>
                    <a:pt x="773325" y="109095"/>
                  </a:lnTo>
                  <a:close/>
                </a:path>
                <a:path w="1002665" h="164465">
                  <a:moveTo>
                    <a:pt x="783259" y="109095"/>
                  </a:moveTo>
                  <a:lnTo>
                    <a:pt x="773325" y="109095"/>
                  </a:lnTo>
                  <a:lnTo>
                    <a:pt x="773325" y="113430"/>
                  </a:lnTo>
                  <a:lnTo>
                    <a:pt x="778058" y="131106"/>
                  </a:lnTo>
                  <a:lnTo>
                    <a:pt x="778378" y="131476"/>
                  </a:lnTo>
                  <a:lnTo>
                    <a:pt x="778526" y="131306"/>
                  </a:lnTo>
                  <a:lnTo>
                    <a:pt x="783259" y="113430"/>
                  </a:lnTo>
                  <a:lnTo>
                    <a:pt x="783259" y="109095"/>
                  </a:lnTo>
                  <a:close/>
                </a:path>
                <a:path w="1002665" h="164465">
                  <a:moveTo>
                    <a:pt x="831847" y="104399"/>
                  </a:moveTo>
                  <a:lnTo>
                    <a:pt x="724738" y="104399"/>
                  </a:lnTo>
                  <a:lnTo>
                    <a:pt x="724738" y="116501"/>
                  </a:lnTo>
                  <a:lnTo>
                    <a:pt x="769459" y="116501"/>
                  </a:lnTo>
                  <a:lnTo>
                    <a:pt x="770435" y="113430"/>
                  </a:lnTo>
                  <a:lnTo>
                    <a:pt x="770435" y="109095"/>
                  </a:lnTo>
                  <a:lnTo>
                    <a:pt x="831847" y="109095"/>
                  </a:lnTo>
                  <a:lnTo>
                    <a:pt x="831847" y="104399"/>
                  </a:lnTo>
                  <a:close/>
                </a:path>
                <a:path w="1002665" h="164465">
                  <a:moveTo>
                    <a:pt x="831847" y="109095"/>
                  </a:moveTo>
                  <a:lnTo>
                    <a:pt x="786149" y="109095"/>
                  </a:lnTo>
                  <a:lnTo>
                    <a:pt x="786149" y="113430"/>
                  </a:lnTo>
                  <a:lnTo>
                    <a:pt x="787148" y="116501"/>
                  </a:lnTo>
                  <a:lnTo>
                    <a:pt x="831847" y="116501"/>
                  </a:lnTo>
                  <a:lnTo>
                    <a:pt x="831847" y="109095"/>
                  </a:lnTo>
                  <a:close/>
                </a:path>
                <a:path w="1002665" h="164465">
                  <a:moveTo>
                    <a:pt x="1002340" y="722"/>
                  </a:moveTo>
                  <a:lnTo>
                    <a:pt x="987348" y="722"/>
                  </a:lnTo>
                  <a:lnTo>
                    <a:pt x="987348" y="164005"/>
                  </a:lnTo>
                  <a:lnTo>
                    <a:pt x="1002340" y="164005"/>
                  </a:lnTo>
                  <a:lnTo>
                    <a:pt x="1002340" y="722"/>
                  </a:lnTo>
                  <a:close/>
                </a:path>
                <a:path w="1002665" h="164465">
                  <a:moveTo>
                    <a:pt x="945986" y="18242"/>
                  </a:moveTo>
                  <a:lnTo>
                    <a:pt x="939483" y="18242"/>
                  </a:lnTo>
                  <a:lnTo>
                    <a:pt x="939483" y="20771"/>
                  </a:lnTo>
                  <a:lnTo>
                    <a:pt x="935332" y="51607"/>
                  </a:lnTo>
                  <a:lnTo>
                    <a:pt x="922663" y="78886"/>
                  </a:lnTo>
                  <a:lnTo>
                    <a:pt x="901155" y="102305"/>
                  </a:lnTo>
                  <a:lnTo>
                    <a:pt x="870486" y="121558"/>
                  </a:lnTo>
                  <a:lnTo>
                    <a:pt x="878433" y="133660"/>
                  </a:lnTo>
                  <a:lnTo>
                    <a:pt x="913299" y="111003"/>
                  </a:lnTo>
                  <a:lnTo>
                    <a:pt x="936819" y="83673"/>
                  </a:lnTo>
                  <a:lnTo>
                    <a:pt x="950112" y="52482"/>
                  </a:lnTo>
                  <a:lnTo>
                    <a:pt x="952794" y="30525"/>
                  </a:lnTo>
                  <a:lnTo>
                    <a:pt x="945986" y="30525"/>
                  </a:lnTo>
                  <a:lnTo>
                    <a:pt x="945986" y="18242"/>
                  </a:lnTo>
                  <a:close/>
                </a:path>
                <a:path w="1002665" h="164465">
                  <a:moveTo>
                    <a:pt x="939483" y="18242"/>
                  </a:moveTo>
                  <a:lnTo>
                    <a:pt x="877891" y="18242"/>
                  </a:lnTo>
                  <a:lnTo>
                    <a:pt x="877891" y="30525"/>
                  </a:lnTo>
                  <a:lnTo>
                    <a:pt x="938170" y="30525"/>
                  </a:lnTo>
                  <a:lnTo>
                    <a:pt x="939483" y="20771"/>
                  </a:lnTo>
                  <a:lnTo>
                    <a:pt x="939483" y="18242"/>
                  </a:lnTo>
                  <a:close/>
                </a:path>
                <a:path w="1002665" h="164465">
                  <a:moveTo>
                    <a:pt x="954294" y="18242"/>
                  </a:moveTo>
                  <a:lnTo>
                    <a:pt x="945986" y="18242"/>
                  </a:lnTo>
                  <a:lnTo>
                    <a:pt x="945986" y="30525"/>
                  </a:lnTo>
                  <a:lnTo>
                    <a:pt x="952794" y="30525"/>
                  </a:lnTo>
                  <a:lnTo>
                    <a:pt x="954294" y="18242"/>
                  </a:lnTo>
                  <a:close/>
                </a:path>
              </a:pathLst>
            </a:custGeom>
            <a:solidFill>
              <a:srgbClr val="6B6B6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797969" y="6321780"/>
              <a:ext cx="1310005" cy="262255"/>
            </a:xfrm>
            <a:custGeom>
              <a:avLst/>
              <a:gdLst/>
              <a:ahLst/>
              <a:cxnLst/>
              <a:rect l="l" t="t" r="r" b="b"/>
              <a:pathLst>
                <a:path w="1310004" h="262254">
                  <a:moveTo>
                    <a:pt x="13550" y="0"/>
                  </a:moveTo>
                  <a:lnTo>
                    <a:pt x="0" y="0"/>
                  </a:lnTo>
                  <a:lnTo>
                    <a:pt x="0" y="262064"/>
                  </a:lnTo>
                  <a:lnTo>
                    <a:pt x="13550" y="262064"/>
                  </a:lnTo>
                  <a:lnTo>
                    <a:pt x="13550" y="0"/>
                  </a:lnTo>
                  <a:close/>
                </a:path>
                <a:path w="1310004" h="262254">
                  <a:moveTo>
                    <a:pt x="1309509" y="0"/>
                  </a:moveTo>
                  <a:lnTo>
                    <a:pt x="1295958" y="0"/>
                  </a:lnTo>
                  <a:lnTo>
                    <a:pt x="1295958" y="262064"/>
                  </a:lnTo>
                  <a:lnTo>
                    <a:pt x="1309509" y="262064"/>
                  </a:lnTo>
                  <a:lnTo>
                    <a:pt x="1309509" y="0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711785" y="5572196"/>
              <a:ext cx="5843270" cy="578485"/>
            </a:xfrm>
            <a:custGeom>
              <a:avLst/>
              <a:gdLst/>
              <a:ahLst/>
              <a:cxnLst/>
              <a:rect l="l" t="t" r="r" b="b"/>
              <a:pathLst>
                <a:path w="5843270" h="578485">
                  <a:moveTo>
                    <a:pt x="5843129" y="0"/>
                  </a:moveTo>
                  <a:lnTo>
                    <a:pt x="0" y="0"/>
                  </a:lnTo>
                  <a:lnTo>
                    <a:pt x="0" y="577991"/>
                  </a:lnTo>
                  <a:lnTo>
                    <a:pt x="5843129" y="577991"/>
                  </a:lnTo>
                  <a:lnTo>
                    <a:pt x="5843129" y="0"/>
                  </a:lnTo>
                  <a:close/>
                </a:path>
              </a:pathLst>
            </a:custGeom>
            <a:solidFill>
              <a:srgbClr val="00BC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6140646" y="5737914"/>
              <a:ext cx="753745" cy="255270"/>
            </a:xfrm>
            <a:custGeom>
              <a:avLst/>
              <a:gdLst/>
              <a:ahLst/>
              <a:cxnLst/>
              <a:rect l="l" t="t" r="r" b="b"/>
              <a:pathLst>
                <a:path w="753745" h="255270">
                  <a:moveTo>
                    <a:pt x="105772" y="208943"/>
                  </a:moveTo>
                  <a:lnTo>
                    <a:pt x="0" y="208943"/>
                  </a:lnTo>
                  <a:lnTo>
                    <a:pt x="0" y="228884"/>
                  </a:lnTo>
                  <a:lnTo>
                    <a:pt x="236687" y="228884"/>
                  </a:lnTo>
                  <a:lnTo>
                    <a:pt x="236687" y="217324"/>
                  </a:lnTo>
                  <a:lnTo>
                    <a:pt x="105772" y="217324"/>
                  </a:lnTo>
                  <a:lnTo>
                    <a:pt x="105772" y="208943"/>
                  </a:lnTo>
                  <a:close/>
                </a:path>
                <a:path w="753745" h="255270">
                  <a:moveTo>
                    <a:pt x="129759" y="152878"/>
                  </a:moveTo>
                  <a:lnTo>
                    <a:pt x="105772" y="152878"/>
                  </a:lnTo>
                  <a:lnTo>
                    <a:pt x="105772" y="217324"/>
                  </a:lnTo>
                  <a:lnTo>
                    <a:pt x="129759" y="217324"/>
                  </a:lnTo>
                  <a:lnTo>
                    <a:pt x="129759" y="152878"/>
                  </a:lnTo>
                  <a:close/>
                </a:path>
                <a:path w="753745" h="255270">
                  <a:moveTo>
                    <a:pt x="236687" y="208943"/>
                  </a:moveTo>
                  <a:lnTo>
                    <a:pt x="129759" y="208943"/>
                  </a:lnTo>
                  <a:lnTo>
                    <a:pt x="129759" y="217324"/>
                  </a:lnTo>
                  <a:lnTo>
                    <a:pt x="236687" y="217324"/>
                  </a:lnTo>
                  <a:lnTo>
                    <a:pt x="236687" y="208943"/>
                  </a:lnTo>
                  <a:close/>
                </a:path>
                <a:path w="753745" h="255270">
                  <a:moveTo>
                    <a:pt x="207498" y="19073"/>
                  </a:moveTo>
                  <a:lnTo>
                    <a:pt x="28610" y="19073"/>
                  </a:lnTo>
                  <a:lnTo>
                    <a:pt x="28610" y="38436"/>
                  </a:lnTo>
                  <a:lnTo>
                    <a:pt x="183801" y="38436"/>
                  </a:lnTo>
                  <a:lnTo>
                    <a:pt x="183801" y="78895"/>
                  </a:lnTo>
                  <a:lnTo>
                    <a:pt x="29477" y="78895"/>
                  </a:lnTo>
                  <a:lnTo>
                    <a:pt x="29477" y="160103"/>
                  </a:lnTo>
                  <a:lnTo>
                    <a:pt x="105772" y="160103"/>
                  </a:lnTo>
                  <a:lnTo>
                    <a:pt x="105772" y="152878"/>
                  </a:lnTo>
                  <a:lnTo>
                    <a:pt x="213567" y="152878"/>
                  </a:lnTo>
                  <a:lnTo>
                    <a:pt x="213567" y="150566"/>
                  </a:lnTo>
                  <a:lnTo>
                    <a:pt x="53175" y="150566"/>
                  </a:lnTo>
                  <a:lnTo>
                    <a:pt x="53175" y="98258"/>
                  </a:lnTo>
                  <a:lnTo>
                    <a:pt x="207498" y="98258"/>
                  </a:lnTo>
                  <a:lnTo>
                    <a:pt x="207498" y="19073"/>
                  </a:lnTo>
                  <a:close/>
                </a:path>
                <a:path w="753745" h="255270">
                  <a:moveTo>
                    <a:pt x="213567" y="152878"/>
                  </a:moveTo>
                  <a:lnTo>
                    <a:pt x="129759" y="152878"/>
                  </a:lnTo>
                  <a:lnTo>
                    <a:pt x="129759" y="160103"/>
                  </a:lnTo>
                  <a:lnTo>
                    <a:pt x="213567" y="160103"/>
                  </a:lnTo>
                  <a:lnTo>
                    <a:pt x="213567" y="152878"/>
                  </a:lnTo>
                  <a:close/>
                </a:path>
                <a:path w="753745" h="255270">
                  <a:moveTo>
                    <a:pt x="213567" y="140451"/>
                  </a:moveTo>
                  <a:lnTo>
                    <a:pt x="53175" y="140451"/>
                  </a:lnTo>
                  <a:lnTo>
                    <a:pt x="53175" y="150566"/>
                  </a:lnTo>
                  <a:lnTo>
                    <a:pt x="213567" y="150566"/>
                  </a:lnTo>
                  <a:lnTo>
                    <a:pt x="213567" y="140451"/>
                  </a:lnTo>
                  <a:close/>
                </a:path>
                <a:path w="753745" h="255270">
                  <a:moveTo>
                    <a:pt x="459480" y="27454"/>
                  </a:moveTo>
                  <a:lnTo>
                    <a:pt x="446764" y="27454"/>
                  </a:lnTo>
                  <a:lnTo>
                    <a:pt x="446764" y="53464"/>
                  </a:lnTo>
                  <a:lnTo>
                    <a:pt x="446602" y="79108"/>
                  </a:lnTo>
                  <a:lnTo>
                    <a:pt x="445464" y="107975"/>
                  </a:lnTo>
                  <a:lnTo>
                    <a:pt x="442375" y="140799"/>
                  </a:lnTo>
                  <a:lnTo>
                    <a:pt x="436360" y="178310"/>
                  </a:lnTo>
                  <a:lnTo>
                    <a:pt x="460347" y="180622"/>
                  </a:lnTo>
                  <a:lnTo>
                    <a:pt x="466027" y="141693"/>
                  </a:lnTo>
                  <a:lnTo>
                    <a:pt x="468944" y="108481"/>
                  </a:lnTo>
                  <a:lnTo>
                    <a:pt x="470019" y="79550"/>
                  </a:lnTo>
                  <a:lnTo>
                    <a:pt x="470173" y="53464"/>
                  </a:lnTo>
                  <a:lnTo>
                    <a:pt x="470173" y="46817"/>
                  </a:lnTo>
                  <a:lnTo>
                    <a:pt x="459480" y="46817"/>
                  </a:lnTo>
                  <a:lnTo>
                    <a:pt x="459480" y="27454"/>
                  </a:lnTo>
                  <a:close/>
                </a:path>
                <a:path w="753745" h="255270">
                  <a:moveTo>
                    <a:pt x="446764" y="27454"/>
                  </a:moveTo>
                  <a:lnTo>
                    <a:pt x="291284" y="27454"/>
                  </a:lnTo>
                  <a:lnTo>
                    <a:pt x="291284" y="46817"/>
                  </a:lnTo>
                  <a:lnTo>
                    <a:pt x="446764" y="46817"/>
                  </a:lnTo>
                  <a:lnTo>
                    <a:pt x="446764" y="27454"/>
                  </a:lnTo>
                  <a:close/>
                </a:path>
                <a:path w="753745" h="255270">
                  <a:moveTo>
                    <a:pt x="470173" y="27454"/>
                  </a:moveTo>
                  <a:lnTo>
                    <a:pt x="459480" y="27454"/>
                  </a:lnTo>
                  <a:lnTo>
                    <a:pt x="459480" y="46817"/>
                  </a:lnTo>
                  <a:lnTo>
                    <a:pt x="470173" y="46817"/>
                  </a:lnTo>
                  <a:lnTo>
                    <a:pt x="470173" y="27454"/>
                  </a:lnTo>
                  <a:close/>
                </a:path>
                <a:path w="753745" h="255270">
                  <a:moveTo>
                    <a:pt x="501962" y="202874"/>
                  </a:moveTo>
                  <a:lnTo>
                    <a:pt x="265853" y="202874"/>
                  </a:lnTo>
                  <a:lnTo>
                    <a:pt x="265853" y="222815"/>
                  </a:lnTo>
                  <a:lnTo>
                    <a:pt x="501962" y="222815"/>
                  </a:lnTo>
                  <a:lnTo>
                    <a:pt x="501962" y="202874"/>
                  </a:lnTo>
                  <a:close/>
                </a:path>
                <a:path w="753745" h="255270">
                  <a:moveTo>
                    <a:pt x="745852" y="0"/>
                  </a:moveTo>
                  <a:lnTo>
                    <a:pt x="721576" y="0"/>
                  </a:lnTo>
                  <a:lnTo>
                    <a:pt x="721576" y="190737"/>
                  </a:lnTo>
                  <a:lnTo>
                    <a:pt x="745852" y="190737"/>
                  </a:lnTo>
                  <a:lnTo>
                    <a:pt x="745852" y="0"/>
                  </a:lnTo>
                  <a:close/>
                </a:path>
                <a:path w="753745" h="255270">
                  <a:moveTo>
                    <a:pt x="601643" y="171085"/>
                  </a:moveTo>
                  <a:lnTo>
                    <a:pt x="577946" y="171085"/>
                  </a:lnTo>
                  <a:lnTo>
                    <a:pt x="577946" y="255183"/>
                  </a:lnTo>
                  <a:lnTo>
                    <a:pt x="753655" y="255183"/>
                  </a:lnTo>
                  <a:lnTo>
                    <a:pt x="753655" y="242178"/>
                  </a:lnTo>
                  <a:lnTo>
                    <a:pt x="601643" y="242178"/>
                  </a:lnTo>
                  <a:lnTo>
                    <a:pt x="601643" y="171085"/>
                  </a:lnTo>
                  <a:close/>
                </a:path>
                <a:path w="753745" h="255270">
                  <a:moveTo>
                    <a:pt x="753655" y="235531"/>
                  </a:moveTo>
                  <a:lnTo>
                    <a:pt x="601643" y="235531"/>
                  </a:lnTo>
                  <a:lnTo>
                    <a:pt x="601643" y="242178"/>
                  </a:lnTo>
                  <a:lnTo>
                    <a:pt x="753655" y="242178"/>
                  </a:lnTo>
                  <a:lnTo>
                    <a:pt x="753655" y="235531"/>
                  </a:lnTo>
                  <a:close/>
                </a:path>
                <a:path w="753745" h="255270">
                  <a:moveTo>
                    <a:pt x="605689" y="17917"/>
                  </a:moveTo>
                  <a:lnTo>
                    <a:pt x="578573" y="22663"/>
                  </a:lnTo>
                  <a:lnTo>
                    <a:pt x="556957" y="35943"/>
                  </a:lnTo>
                  <a:lnTo>
                    <a:pt x="542657" y="56322"/>
                  </a:lnTo>
                  <a:lnTo>
                    <a:pt x="537486" y="82363"/>
                  </a:lnTo>
                  <a:lnTo>
                    <a:pt x="542657" y="108283"/>
                  </a:lnTo>
                  <a:lnTo>
                    <a:pt x="556957" y="128675"/>
                  </a:lnTo>
                  <a:lnTo>
                    <a:pt x="578573" y="142023"/>
                  </a:lnTo>
                  <a:lnTo>
                    <a:pt x="605689" y="146809"/>
                  </a:lnTo>
                  <a:lnTo>
                    <a:pt x="632760" y="142023"/>
                  </a:lnTo>
                  <a:lnTo>
                    <a:pt x="654277" y="128675"/>
                  </a:lnTo>
                  <a:lnTo>
                    <a:pt x="656339" y="125713"/>
                  </a:lnTo>
                  <a:lnTo>
                    <a:pt x="605689" y="125713"/>
                  </a:lnTo>
                  <a:lnTo>
                    <a:pt x="587961" y="122516"/>
                  </a:lnTo>
                  <a:lnTo>
                    <a:pt x="573755" y="113575"/>
                  </a:lnTo>
                  <a:lnTo>
                    <a:pt x="564318" y="99866"/>
                  </a:lnTo>
                  <a:lnTo>
                    <a:pt x="560895" y="82363"/>
                  </a:lnTo>
                  <a:lnTo>
                    <a:pt x="564318" y="64694"/>
                  </a:lnTo>
                  <a:lnTo>
                    <a:pt x="573755" y="50899"/>
                  </a:lnTo>
                  <a:lnTo>
                    <a:pt x="587961" y="41926"/>
                  </a:lnTo>
                  <a:lnTo>
                    <a:pt x="605689" y="38725"/>
                  </a:lnTo>
                  <a:lnTo>
                    <a:pt x="656215" y="38725"/>
                  </a:lnTo>
                  <a:lnTo>
                    <a:pt x="654277" y="35943"/>
                  </a:lnTo>
                  <a:lnTo>
                    <a:pt x="632760" y="22663"/>
                  </a:lnTo>
                  <a:lnTo>
                    <a:pt x="605689" y="17917"/>
                  </a:lnTo>
                  <a:close/>
                </a:path>
                <a:path w="753745" h="255270">
                  <a:moveTo>
                    <a:pt x="656215" y="38725"/>
                  </a:moveTo>
                  <a:lnTo>
                    <a:pt x="605689" y="38725"/>
                  </a:lnTo>
                  <a:lnTo>
                    <a:pt x="623417" y="41926"/>
                  </a:lnTo>
                  <a:lnTo>
                    <a:pt x="637623" y="50899"/>
                  </a:lnTo>
                  <a:lnTo>
                    <a:pt x="647061" y="64694"/>
                  </a:lnTo>
                  <a:lnTo>
                    <a:pt x="650483" y="82363"/>
                  </a:lnTo>
                  <a:lnTo>
                    <a:pt x="647061" y="99866"/>
                  </a:lnTo>
                  <a:lnTo>
                    <a:pt x="637623" y="113575"/>
                  </a:lnTo>
                  <a:lnTo>
                    <a:pt x="623417" y="122516"/>
                  </a:lnTo>
                  <a:lnTo>
                    <a:pt x="605689" y="125713"/>
                  </a:lnTo>
                  <a:lnTo>
                    <a:pt x="656339" y="125713"/>
                  </a:lnTo>
                  <a:lnTo>
                    <a:pt x="668478" y="108283"/>
                  </a:lnTo>
                  <a:lnTo>
                    <a:pt x="673603" y="82363"/>
                  </a:lnTo>
                  <a:lnTo>
                    <a:pt x="668478" y="56322"/>
                  </a:lnTo>
                  <a:lnTo>
                    <a:pt x="656215" y="3872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7189669" y="6389996"/>
              <a:ext cx="963930" cy="163830"/>
            </a:xfrm>
            <a:custGeom>
              <a:avLst/>
              <a:gdLst/>
              <a:ahLst/>
              <a:cxnLst/>
              <a:rect l="l" t="t" r="r" b="b"/>
              <a:pathLst>
                <a:path w="963929" h="163829">
                  <a:moveTo>
                    <a:pt x="45516" y="119185"/>
                  </a:moveTo>
                  <a:lnTo>
                    <a:pt x="24756" y="119701"/>
                  </a:lnTo>
                  <a:lnTo>
                    <a:pt x="0" y="119933"/>
                  </a:lnTo>
                  <a:lnTo>
                    <a:pt x="1986" y="132396"/>
                  </a:lnTo>
                  <a:lnTo>
                    <a:pt x="26145" y="132243"/>
                  </a:lnTo>
                  <a:lnTo>
                    <a:pt x="52606" y="131447"/>
                  </a:lnTo>
                  <a:lnTo>
                    <a:pt x="80218" y="129500"/>
                  </a:lnTo>
                  <a:lnTo>
                    <a:pt x="107831" y="125893"/>
                  </a:lnTo>
                  <a:lnTo>
                    <a:pt x="107742" y="124990"/>
                  </a:lnTo>
                  <a:lnTo>
                    <a:pt x="45516" y="124990"/>
                  </a:lnTo>
                  <a:lnTo>
                    <a:pt x="45516" y="119185"/>
                  </a:lnTo>
                  <a:close/>
                </a:path>
                <a:path w="963929" h="163829">
                  <a:moveTo>
                    <a:pt x="60689" y="118552"/>
                  </a:moveTo>
                  <a:lnTo>
                    <a:pt x="51748" y="119030"/>
                  </a:lnTo>
                  <a:lnTo>
                    <a:pt x="45516" y="119185"/>
                  </a:lnTo>
                  <a:lnTo>
                    <a:pt x="45516" y="124990"/>
                  </a:lnTo>
                  <a:lnTo>
                    <a:pt x="60689" y="124990"/>
                  </a:lnTo>
                  <a:lnTo>
                    <a:pt x="60689" y="118552"/>
                  </a:lnTo>
                  <a:close/>
                </a:path>
                <a:path w="963929" h="163829">
                  <a:moveTo>
                    <a:pt x="106747" y="114875"/>
                  </a:moveTo>
                  <a:lnTo>
                    <a:pt x="79552" y="117545"/>
                  </a:lnTo>
                  <a:lnTo>
                    <a:pt x="60689" y="118552"/>
                  </a:lnTo>
                  <a:lnTo>
                    <a:pt x="60689" y="124990"/>
                  </a:lnTo>
                  <a:lnTo>
                    <a:pt x="107742" y="124990"/>
                  </a:lnTo>
                  <a:lnTo>
                    <a:pt x="106747" y="114875"/>
                  </a:lnTo>
                  <a:close/>
                </a:path>
                <a:path w="963929" h="163829">
                  <a:moveTo>
                    <a:pt x="45516" y="100885"/>
                  </a:moveTo>
                  <a:lnTo>
                    <a:pt x="45516" y="119185"/>
                  </a:lnTo>
                  <a:lnTo>
                    <a:pt x="51748" y="119030"/>
                  </a:lnTo>
                  <a:lnTo>
                    <a:pt x="60689" y="118552"/>
                  </a:lnTo>
                  <a:lnTo>
                    <a:pt x="60689" y="101870"/>
                  </a:lnTo>
                  <a:lnTo>
                    <a:pt x="52922" y="101870"/>
                  </a:lnTo>
                  <a:lnTo>
                    <a:pt x="45516" y="100885"/>
                  </a:lnTo>
                  <a:close/>
                </a:path>
                <a:path w="963929" h="163829">
                  <a:moveTo>
                    <a:pt x="60689" y="98077"/>
                  </a:moveTo>
                  <a:lnTo>
                    <a:pt x="45516" y="98077"/>
                  </a:lnTo>
                  <a:lnTo>
                    <a:pt x="45516" y="100885"/>
                  </a:lnTo>
                  <a:lnTo>
                    <a:pt x="52922" y="101870"/>
                  </a:lnTo>
                  <a:lnTo>
                    <a:pt x="60689" y="100844"/>
                  </a:lnTo>
                  <a:lnTo>
                    <a:pt x="60689" y="98077"/>
                  </a:lnTo>
                  <a:close/>
                </a:path>
                <a:path w="963929" h="163829">
                  <a:moveTo>
                    <a:pt x="60689" y="100844"/>
                  </a:moveTo>
                  <a:lnTo>
                    <a:pt x="52922" y="101870"/>
                  </a:lnTo>
                  <a:lnTo>
                    <a:pt x="60689" y="101870"/>
                  </a:lnTo>
                  <a:lnTo>
                    <a:pt x="60689" y="100844"/>
                  </a:lnTo>
                  <a:close/>
                </a:path>
                <a:path w="963929" h="163829">
                  <a:moveTo>
                    <a:pt x="52922" y="41543"/>
                  </a:moveTo>
                  <a:lnTo>
                    <a:pt x="36968" y="43690"/>
                  </a:lnTo>
                  <a:lnTo>
                    <a:pt x="24587" y="49784"/>
                  </a:lnTo>
                  <a:lnTo>
                    <a:pt x="16574" y="59297"/>
                  </a:lnTo>
                  <a:lnTo>
                    <a:pt x="13727" y="71707"/>
                  </a:lnTo>
                  <a:lnTo>
                    <a:pt x="16574" y="84192"/>
                  </a:lnTo>
                  <a:lnTo>
                    <a:pt x="24587" y="93697"/>
                  </a:lnTo>
                  <a:lnTo>
                    <a:pt x="36968" y="99748"/>
                  </a:lnTo>
                  <a:lnTo>
                    <a:pt x="45516" y="100885"/>
                  </a:lnTo>
                  <a:lnTo>
                    <a:pt x="45516" y="98077"/>
                  </a:lnTo>
                  <a:lnTo>
                    <a:pt x="72414" y="98077"/>
                  </a:lnTo>
                  <a:lnTo>
                    <a:pt x="81415" y="93697"/>
                  </a:lnTo>
                  <a:lnTo>
                    <a:pt x="84277" y="90311"/>
                  </a:lnTo>
                  <a:lnTo>
                    <a:pt x="52922" y="90311"/>
                  </a:lnTo>
                  <a:lnTo>
                    <a:pt x="42855" y="88979"/>
                  </a:lnTo>
                  <a:lnTo>
                    <a:pt x="34972" y="85208"/>
                  </a:lnTo>
                  <a:lnTo>
                    <a:pt x="29833" y="79338"/>
                  </a:lnTo>
                  <a:lnTo>
                    <a:pt x="27996" y="71707"/>
                  </a:lnTo>
                  <a:lnTo>
                    <a:pt x="29833" y="64075"/>
                  </a:lnTo>
                  <a:lnTo>
                    <a:pt x="34972" y="58205"/>
                  </a:lnTo>
                  <a:lnTo>
                    <a:pt x="42855" y="54435"/>
                  </a:lnTo>
                  <a:lnTo>
                    <a:pt x="52922" y="53102"/>
                  </a:lnTo>
                  <a:lnTo>
                    <a:pt x="84217" y="53102"/>
                  </a:lnTo>
                  <a:lnTo>
                    <a:pt x="81415" y="49784"/>
                  </a:lnTo>
                  <a:lnTo>
                    <a:pt x="68980" y="43690"/>
                  </a:lnTo>
                  <a:lnTo>
                    <a:pt x="52922" y="41543"/>
                  </a:lnTo>
                  <a:close/>
                </a:path>
                <a:path w="963929" h="163829">
                  <a:moveTo>
                    <a:pt x="72414" y="98077"/>
                  </a:moveTo>
                  <a:lnTo>
                    <a:pt x="60689" y="98077"/>
                  </a:lnTo>
                  <a:lnTo>
                    <a:pt x="60689" y="100844"/>
                  </a:lnTo>
                  <a:lnTo>
                    <a:pt x="68980" y="99748"/>
                  </a:lnTo>
                  <a:lnTo>
                    <a:pt x="72414" y="98077"/>
                  </a:lnTo>
                  <a:close/>
                </a:path>
                <a:path w="963929" h="163829">
                  <a:moveTo>
                    <a:pt x="84217" y="53102"/>
                  </a:moveTo>
                  <a:lnTo>
                    <a:pt x="52922" y="53102"/>
                  </a:lnTo>
                  <a:lnTo>
                    <a:pt x="63093" y="54435"/>
                  </a:lnTo>
                  <a:lnTo>
                    <a:pt x="71029" y="58205"/>
                  </a:lnTo>
                  <a:lnTo>
                    <a:pt x="76188" y="64075"/>
                  </a:lnTo>
                  <a:lnTo>
                    <a:pt x="78028" y="71707"/>
                  </a:lnTo>
                  <a:lnTo>
                    <a:pt x="76188" y="79338"/>
                  </a:lnTo>
                  <a:lnTo>
                    <a:pt x="71029" y="85208"/>
                  </a:lnTo>
                  <a:lnTo>
                    <a:pt x="63093" y="88979"/>
                  </a:lnTo>
                  <a:lnTo>
                    <a:pt x="52922" y="90311"/>
                  </a:lnTo>
                  <a:lnTo>
                    <a:pt x="84277" y="90311"/>
                  </a:lnTo>
                  <a:lnTo>
                    <a:pt x="89447" y="84192"/>
                  </a:lnTo>
                  <a:lnTo>
                    <a:pt x="92297" y="71707"/>
                  </a:lnTo>
                  <a:lnTo>
                    <a:pt x="89447" y="59297"/>
                  </a:lnTo>
                  <a:lnTo>
                    <a:pt x="84217" y="53102"/>
                  </a:lnTo>
                  <a:close/>
                </a:path>
                <a:path w="963929" h="163829">
                  <a:moveTo>
                    <a:pt x="132034" y="180"/>
                  </a:moveTo>
                  <a:lnTo>
                    <a:pt x="117043" y="180"/>
                  </a:lnTo>
                  <a:lnTo>
                    <a:pt x="117043" y="163463"/>
                  </a:lnTo>
                  <a:lnTo>
                    <a:pt x="132034" y="163463"/>
                  </a:lnTo>
                  <a:lnTo>
                    <a:pt x="132034" y="180"/>
                  </a:lnTo>
                  <a:close/>
                </a:path>
                <a:path w="963929" h="163829">
                  <a:moveTo>
                    <a:pt x="45516" y="20049"/>
                  </a:moveTo>
                  <a:lnTo>
                    <a:pt x="3431" y="20049"/>
                  </a:lnTo>
                  <a:lnTo>
                    <a:pt x="3431" y="32150"/>
                  </a:lnTo>
                  <a:lnTo>
                    <a:pt x="102593" y="32150"/>
                  </a:lnTo>
                  <a:lnTo>
                    <a:pt x="102593" y="26732"/>
                  </a:lnTo>
                  <a:lnTo>
                    <a:pt x="45516" y="26732"/>
                  </a:lnTo>
                  <a:lnTo>
                    <a:pt x="45516" y="20049"/>
                  </a:lnTo>
                  <a:close/>
                </a:path>
                <a:path w="963929" h="163829">
                  <a:moveTo>
                    <a:pt x="60508" y="180"/>
                  </a:moveTo>
                  <a:lnTo>
                    <a:pt x="45516" y="180"/>
                  </a:lnTo>
                  <a:lnTo>
                    <a:pt x="45516" y="26732"/>
                  </a:lnTo>
                  <a:lnTo>
                    <a:pt x="60508" y="26732"/>
                  </a:lnTo>
                  <a:lnTo>
                    <a:pt x="60508" y="180"/>
                  </a:lnTo>
                  <a:close/>
                </a:path>
                <a:path w="963929" h="163829">
                  <a:moveTo>
                    <a:pt x="102593" y="20049"/>
                  </a:moveTo>
                  <a:lnTo>
                    <a:pt x="60508" y="20049"/>
                  </a:lnTo>
                  <a:lnTo>
                    <a:pt x="60508" y="26732"/>
                  </a:lnTo>
                  <a:lnTo>
                    <a:pt x="102593" y="26732"/>
                  </a:lnTo>
                  <a:lnTo>
                    <a:pt x="102593" y="20049"/>
                  </a:lnTo>
                  <a:close/>
                </a:path>
                <a:path w="963929" h="163829">
                  <a:moveTo>
                    <a:pt x="202463" y="112347"/>
                  </a:moveTo>
                  <a:lnTo>
                    <a:pt x="187471" y="112347"/>
                  </a:lnTo>
                  <a:lnTo>
                    <a:pt x="187471" y="159850"/>
                  </a:lnTo>
                  <a:lnTo>
                    <a:pt x="302889" y="159850"/>
                  </a:lnTo>
                  <a:lnTo>
                    <a:pt x="302889" y="151000"/>
                  </a:lnTo>
                  <a:lnTo>
                    <a:pt x="202463" y="151000"/>
                  </a:lnTo>
                  <a:lnTo>
                    <a:pt x="202463" y="112347"/>
                  </a:lnTo>
                  <a:close/>
                </a:path>
                <a:path w="963929" h="163829">
                  <a:moveTo>
                    <a:pt x="302889" y="147568"/>
                  </a:moveTo>
                  <a:lnTo>
                    <a:pt x="202463" y="147568"/>
                  </a:lnTo>
                  <a:lnTo>
                    <a:pt x="202463" y="151000"/>
                  </a:lnTo>
                  <a:lnTo>
                    <a:pt x="302889" y="151000"/>
                  </a:lnTo>
                  <a:lnTo>
                    <a:pt x="302889" y="147568"/>
                  </a:lnTo>
                  <a:close/>
                </a:path>
                <a:path w="963929" h="163829">
                  <a:moveTo>
                    <a:pt x="298915" y="180"/>
                  </a:moveTo>
                  <a:lnTo>
                    <a:pt x="283924" y="180"/>
                  </a:lnTo>
                  <a:lnTo>
                    <a:pt x="283924" y="124448"/>
                  </a:lnTo>
                  <a:lnTo>
                    <a:pt x="298915" y="124448"/>
                  </a:lnTo>
                  <a:lnTo>
                    <a:pt x="298915" y="107650"/>
                  </a:lnTo>
                  <a:lnTo>
                    <a:pt x="287717" y="107650"/>
                  </a:lnTo>
                  <a:lnTo>
                    <a:pt x="287717" y="96632"/>
                  </a:lnTo>
                  <a:lnTo>
                    <a:pt x="298915" y="96632"/>
                  </a:lnTo>
                  <a:lnTo>
                    <a:pt x="298915" y="180"/>
                  </a:lnTo>
                  <a:close/>
                </a:path>
                <a:path w="963929" h="163829">
                  <a:moveTo>
                    <a:pt x="226486" y="86311"/>
                  </a:moveTo>
                  <a:lnTo>
                    <a:pt x="216439" y="86992"/>
                  </a:lnTo>
                  <a:lnTo>
                    <a:pt x="211494" y="87142"/>
                  </a:lnTo>
                  <a:lnTo>
                    <a:pt x="211494" y="118668"/>
                  </a:lnTo>
                  <a:lnTo>
                    <a:pt x="226486" y="118668"/>
                  </a:lnTo>
                  <a:lnTo>
                    <a:pt x="226486" y="86311"/>
                  </a:lnTo>
                  <a:close/>
                </a:path>
                <a:path w="963929" h="163829">
                  <a:moveTo>
                    <a:pt x="283924" y="96632"/>
                  </a:moveTo>
                  <a:lnTo>
                    <a:pt x="250689" y="96632"/>
                  </a:lnTo>
                  <a:lnTo>
                    <a:pt x="250689" y="107650"/>
                  </a:lnTo>
                  <a:lnTo>
                    <a:pt x="283924" y="107650"/>
                  </a:lnTo>
                  <a:lnTo>
                    <a:pt x="283924" y="96632"/>
                  </a:lnTo>
                  <a:close/>
                </a:path>
                <a:path w="963929" h="163829">
                  <a:moveTo>
                    <a:pt x="298915" y="96632"/>
                  </a:moveTo>
                  <a:lnTo>
                    <a:pt x="287717" y="96632"/>
                  </a:lnTo>
                  <a:lnTo>
                    <a:pt x="287717" y="107650"/>
                  </a:lnTo>
                  <a:lnTo>
                    <a:pt x="298915" y="107650"/>
                  </a:lnTo>
                  <a:lnTo>
                    <a:pt x="298915" y="96632"/>
                  </a:lnTo>
                  <a:close/>
                </a:path>
                <a:path w="963929" h="163829">
                  <a:moveTo>
                    <a:pt x="269654" y="70803"/>
                  </a:moveTo>
                  <a:lnTo>
                    <a:pt x="242812" y="73470"/>
                  </a:lnTo>
                  <a:lnTo>
                    <a:pt x="215310" y="74935"/>
                  </a:lnTo>
                  <a:lnTo>
                    <a:pt x="188654" y="75553"/>
                  </a:lnTo>
                  <a:lnTo>
                    <a:pt x="164352" y="75680"/>
                  </a:lnTo>
                  <a:lnTo>
                    <a:pt x="166338" y="87963"/>
                  </a:lnTo>
                  <a:lnTo>
                    <a:pt x="190195" y="87790"/>
                  </a:lnTo>
                  <a:lnTo>
                    <a:pt x="211494" y="87142"/>
                  </a:lnTo>
                  <a:lnTo>
                    <a:pt x="211494" y="82363"/>
                  </a:lnTo>
                  <a:lnTo>
                    <a:pt x="266333" y="82363"/>
                  </a:lnTo>
                  <a:lnTo>
                    <a:pt x="270738" y="81821"/>
                  </a:lnTo>
                  <a:lnTo>
                    <a:pt x="269654" y="70803"/>
                  </a:lnTo>
                  <a:close/>
                </a:path>
                <a:path w="963929" h="163829">
                  <a:moveTo>
                    <a:pt x="226486" y="82363"/>
                  </a:moveTo>
                  <a:lnTo>
                    <a:pt x="211494" y="82363"/>
                  </a:lnTo>
                  <a:lnTo>
                    <a:pt x="211494" y="87142"/>
                  </a:lnTo>
                  <a:lnTo>
                    <a:pt x="216439" y="86992"/>
                  </a:lnTo>
                  <a:lnTo>
                    <a:pt x="226486" y="86311"/>
                  </a:lnTo>
                  <a:lnTo>
                    <a:pt x="226486" y="82363"/>
                  </a:lnTo>
                  <a:close/>
                </a:path>
                <a:path w="963929" h="163829">
                  <a:moveTo>
                    <a:pt x="266333" y="82363"/>
                  </a:moveTo>
                  <a:lnTo>
                    <a:pt x="226486" y="82363"/>
                  </a:lnTo>
                  <a:lnTo>
                    <a:pt x="226486" y="86311"/>
                  </a:lnTo>
                  <a:lnTo>
                    <a:pt x="243732" y="85143"/>
                  </a:lnTo>
                  <a:lnTo>
                    <a:pt x="266333" y="82363"/>
                  </a:lnTo>
                  <a:close/>
                </a:path>
                <a:path w="963929" h="163829">
                  <a:moveTo>
                    <a:pt x="217455" y="6863"/>
                  </a:moveTo>
                  <a:lnTo>
                    <a:pt x="201026" y="8881"/>
                  </a:lnTo>
                  <a:lnTo>
                    <a:pt x="188307" y="14607"/>
                  </a:lnTo>
                  <a:lnTo>
                    <a:pt x="180091" y="23551"/>
                  </a:lnTo>
                  <a:lnTo>
                    <a:pt x="177176" y="35221"/>
                  </a:lnTo>
                  <a:lnTo>
                    <a:pt x="180091" y="46995"/>
                  </a:lnTo>
                  <a:lnTo>
                    <a:pt x="188307" y="55992"/>
                  </a:lnTo>
                  <a:lnTo>
                    <a:pt x="201026" y="61738"/>
                  </a:lnTo>
                  <a:lnTo>
                    <a:pt x="217455" y="63759"/>
                  </a:lnTo>
                  <a:lnTo>
                    <a:pt x="233778" y="61738"/>
                  </a:lnTo>
                  <a:lnTo>
                    <a:pt x="246444" y="55992"/>
                  </a:lnTo>
                  <a:lnTo>
                    <a:pt x="249735" y="52380"/>
                  </a:lnTo>
                  <a:lnTo>
                    <a:pt x="217455" y="52380"/>
                  </a:lnTo>
                  <a:lnTo>
                    <a:pt x="206914" y="51172"/>
                  </a:lnTo>
                  <a:lnTo>
                    <a:pt x="198692" y="47729"/>
                  </a:lnTo>
                  <a:lnTo>
                    <a:pt x="193350" y="42322"/>
                  </a:lnTo>
                  <a:lnTo>
                    <a:pt x="191445" y="35221"/>
                  </a:lnTo>
                  <a:lnTo>
                    <a:pt x="193350" y="28120"/>
                  </a:lnTo>
                  <a:lnTo>
                    <a:pt x="198692" y="22713"/>
                  </a:lnTo>
                  <a:lnTo>
                    <a:pt x="206914" y="19270"/>
                  </a:lnTo>
                  <a:lnTo>
                    <a:pt x="217455" y="18062"/>
                  </a:lnTo>
                  <a:lnTo>
                    <a:pt x="249610" y="18062"/>
                  </a:lnTo>
                  <a:lnTo>
                    <a:pt x="246444" y="14607"/>
                  </a:lnTo>
                  <a:lnTo>
                    <a:pt x="233778" y="8881"/>
                  </a:lnTo>
                  <a:lnTo>
                    <a:pt x="217455" y="6863"/>
                  </a:lnTo>
                  <a:close/>
                </a:path>
                <a:path w="963929" h="163829">
                  <a:moveTo>
                    <a:pt x="249610" y="18062"/>
                  </a:moveTo>
                  <a:lnTo>
                    <a:pt x="217455" y="18062"/>
                  </a:lnTo>
                  <a:lnTo>
                    <a:pt x="227891" y="19270"/>
                  </a:lnTo>
                  <a:lnTo>
                    <a:pt x="236059" y="22713"/>
                  </a:lnTo>
                  <a:lnTo>
                    <a:pt x="241381" y="28120"/>
                  </a:lnTo>
                  <a:lnTo>
                    <a:pt x="243284" y="35221"/>
                  </a:lnTo>
                  <a:lnTo>
                    <a:pt x="241381" y="42322"/>
                  </a:lnTo>
                  <a:lnTo>
                    <a:pt x="236059" y="47729"/>
                  </a:lnTo>
                  <a:lnTo>
                    <a:pt x="227891" y="51172"/>
                  </a:lnTo>
                  <a:lnTo>
                    <a:pt x="217455" y="52380"/>
                  </a:lnTo>
                  <a:lnTo>
                    <a:pt x="249735" y="52380"/>
                  </a:lnTo>
                  <a:lnTo>
                    <a:pt x="254640" y="46995"/>
                  </a:lnTo>
                  <a:lnTo>
                    <a:pt x="257553" y="35221"/>
                  </a:lnTo>
                  <a:lnTo>
                    <a:pt x="254640" y="23551"/>
                  </a:lnTo>
                  <a:lnTo>
                    <a:pt x="249610" y="18062"/>
                  </a:lnTo>
                  <a:close/>
                </a:path>
                <a:path w="963929" h="163829">
                  <a:moveTo>
                    <a:pt x="456946" y="0"/>
                  </a:moveTo>
                  <a:lnTo>
                    <a:pt x="441773" y="0"/>
                  </a:lnTo>
                  <a:lnTo>
                    <a:pt x="441773" y="163463"/>
                  </a:lnTo>
                  <a:lnTo>
                    <a:pt x="456946" y="163463"/>
                  </a:lnTo>
                  <a:lnTo>
                    <a:pt x="456946" y="78751"/>
                  </a:lnTo>
                  <a:lnTo>
                    <a:pt x="452791" y="78751"/>
                  </a:lnTo>
                  <a:lnTo>
                    <a:pt x="452791" y="66288"/>
                  </a:lnTo>
                  <a:lnTo>
                    <a:pt x="456946" y="66288"/>
                  </a:lnTo>
                  <a:lnTo>
                    <a:pt x="456946" y="0"/>
                  </a:lnTo>
                  <a:close/>
                </a:path>
                <a:path w="963929" h="163829">
                  <a:moveTo>
                    <a:pt x="456946" y="66288"/>
                  </a:moveTo>
                  <a:lnTo>
                    <a:pt x="452791" y="66288"/>
                  </a:lnTo>
                  <a:lnTo>
                    <a:pt x="452791" y="78751"/>
                  </a:lnTo>
                  <a:lnTo>
                    <a:pt x="456946" y="78751"/>
                  </a:lnTo>
                  <a:lnTo>
                    <a:pt x="456946" y="66288"/>
                  </a:lnTo>
                  <a:close/>
                </a:path>
                <a:path w="963929" h="163829">
                  <a:moveTo>
                    <a:pt x="482955" y="66288"/>
                  </a:moveTo>
                  <a:lnTo>
                    <a:pt x="456946" y="66288"/>
                  </a:lnTo>
                  <a:lnTo>
                    <a:pt x="456946" y="78751"/>
                  </a:lnTo>
                  <a:lnTo>
                    <a:pt x="482955" y="78751"/>
                  </a:lnTo>
                  <a:lnTo>
                    <a:pt x="482955" y="66288"/>
                  </a:lnTo>
                  <a:close/>
                </a:path>
                <a:path w="963929" h="163829">
                  <a:moveTo>
                    <a:pt x="407816" y="17700"/>
                  </a:moveTo>
                  <a:lnTo>
                    <a:pt x="400050" y="17700"/>
                  </a:lnTo>
                  <a:lnTo>
                    <a:pt x="400050" y="20049"/>
                  </a:lnTo>
                  <a:lnTo>
                    <a:pt x="395816" y="50811"/>
                  </a:lnTo>
                  <a:lnTo>
                    <a:pt x="383116" y="78119"/>
                  </a:lnTo>
                  <a:lnTo>
                    <a:pt x="361950" y="101633"/>
                  </a:lnTo>
                  <a:lnTo>
                    <a:pt x="332316" y="121016"/>
                  </a:lnTo>
                  <a:lnTo>
                    <a:pt x="340625" y="132576"/>
                  </a:lnTo>
                  <a:lnTo>
                    <a:pt x="374446" y="109953"/>
                  </a:lnTo>
                  <a:lnTo>
                    <a:pt x="397430" y="82589"/>
                  </a:lnTo>
                  <a:lnTo>
                    <a:pt x="410526" y="51499"/>
                  </a:lnTo>
                  <a:lnTo>
                    <a:pt x="413170" y="29983"/>
                  </a:lnTo>
                  <a:lnTo>
                    <a:pt x="407816" y="29983"/>
                  </a:lnTo>
                  <a:lnTo>
                    <a:pt x="407816" y="17700"/>
                  </a:lnTo>
                  <a:close/>
                </a:path>
                <a:path w="963929" h="163829">
                  <a:moveTo>
                    <a:pt x="400050" y="17700"/>
                  </a:moveTo>
                  <a:lnTo>
                    <a:pt x="339902" y="17700"/>
                  </a:lnTo>
                  <a:lnTo>
                    <a:pt x="339902" y="29983"/>
                  </a:lnTo>
                  <a:lnTo>
                    <a:pt x="398682" y="29983"/>
                  </a:lnTo>
                  <a:lnTo>
                    <a:pt x="400050" y="20049"/>
                  </a:lnTo>
                  <a:lnTo>
                    <a:pt x="400050" y="17700"/>
                  </a:lnTo>
                  <a:close/>
                </a:path>
                <a:path w="963929" h="163829">
                  <a:moveTo>
                    <a:pt x="414680" y="17700"/>
                  </a:moveTo>
                  <a:lnTo>
                    <a:pt x="407816" y="17700"/>
                  </a:lnTo>
                  <a:lnTo>
                    <a:pt x="407816" y="29983"/>
                  </a:lnTo>
                  <a:lnTo>
                    <a:pt x="413170" y="29983"/>
                  </a:lnTo>
                  <a:lnTo>
                    <a:pt x="414680" y="17700"/>
                  </a:lnTo>
                  <a:close/>
                </a:path>
                <a:path w="963929" h="163829">
                  <a:moveTo>
                    <a:pt x="631412" y="180"/>
                  </a:moveTo>
                  <a:lnTo>
                    <a:pt x="616240" y="180"/>
                  </a:lnTo>
                  <a:lnTo>
                    <a:pt x="616240" y="87782"/>
                  </a:lnTo>
                  <a:lnTo>
                    <a:pt x="631412" y="87782"/>
                  </a:lnTo>
                  <a:lnTo>
                    <a:pt x="631412" y="180"/>
                  </a:lnTo>
                  <a:close/>
                </a:path>
                <a:path w="963929" h="163829">
                  <a:moveTo>
                    <a:pt x="540921" y="95910"/>
                  </a:moveTo>
                  <a:lnTo>
                    <a:pt x="526110" y="95910"/>
                  </a:lnTo>
                  <a:lnTo>
                    <a:pt x="526110" y="161295"/>
                  </a:lnTo>
                  <a:lnTo>
                    <a:pt x="631412" y="161295"/>
                  </a:lnTo>
                  <a:lnTo>
                    <a:pt x="631412" y="149193"/>
                  </a:lnTo>
                  <a:lnTo>
                    <a:pt x="540921" y="149193"/>
                  </a:lnTo>
                  <a:lnTo>
                    <a:pt x="540921" y="127699"/>
                  </a:lnTo>
                  <a:lnTo>
                    <a:pt x="631412" y="127699"/>
                  </a:lnTo>
                  <a:lnTo>
                    <a:pt x="631412" y="115778"/>
                  </a:lnTo>
                  <a:lnTo>
                    <a:pt x="540921" y="115778"/>
                  </a:lnTo>
                  <a:lnTo>
                    <a:pt x="540921" y="95910"/>
                  </a:lnTo>
                  <a:close/>
                </a:path>
                <a:path w="963929" h="163829">
                  <a:moveTo>
                    <a:pt x="631412" y="127699"/>
                  </a:moveTo>
                  <a:lnTo>
                    <a:pt x="616601" y="127699"/>
                  </a:lnTo>
                  <a:lnTo>
                    <a:pt x="616601" y="149193"/>
                  </a:lnTo>
                  <a:lnTo>
                    <a:pt x="631412" y="149193"/>
                  </a:lnTo>
                  <a:lnTo>
                    <a:pt x="631412" y="127699"/>
                  </a:lnTo>
                  <a:close/>
                </a:path>
                <a:path w="963929" h="163829">
                  <a:moveTo>
                    <a:pt x="631412" y="95910"/>
                  </a:moveTo>
                  <a:lnTo>
                    <a:pt x="616601" y="95910"/>
                  </a:lnTo>
                  <a:lnTo>
                    <a:pt x="616601" y="115778"/>
                  </a:lnTo>
                  <a:lnTo>
                    <a:pt x="631412" y="115778"/>
                  </a:lnTo>
                  <a:lnTo>
                    <a:pt x="631412" y="95910"/>
                  </a:lnTo>
                  <a:close/>
                </a:path>
                <a:path w="963929" h="163829">
                  <a:moveTo>
                    <a:pt x="543811" y="7947"/>
                  </a:moveTo>
                  <a:lnTo>
                    <a:pt x="526711" y="10693"/>
                  </a:lnTo>
                  <a:lnTo>
                    <a:pt x="513218" y="18400"/>
                  </a:lnTo>
                  <a:lnTo>
                    <a:pt x="504364" y="30273"/>
                  </a:lnTo>
                  <a:lnTo>
                    <a:pt x="501184" y="45516"/>
                  </a:lnTo>
                  <a:lnTo>
                    <a:pt x="504364" y="60864"/>
                  </a:lnTo>
                  <a:lnTo>
                    <a:pt x="513218" y="72790"/>
                  </a:lnTo>
                  <a:lnTo>
                    <a:pt x="526711" y="80518"/>
                  </a:lnTo>
                  <a:lnTo>
                    <a:pt x="543811" y="83266"/>
                  </a:lnTo>
                  <a:lnTo>
                    <a:pt x="560882" y="80518"/>
                  </a:lnTo>
                  <a:lnTo>
                    <a:pt x="574313" y="72790"/>
                  </a:lnTo>
                  <a:lnTo>
                    <a:pt x="575911" y="70623"/>
                  </a:lnTo>
                  <a:lnTo>
                    <a:pt x="543811" y="70623"/>
                  </a:lnTo>
                  <a:lnTo>
                    <a:pt x="532578" y="68783"/>
                  </a:lnTo>
                  <a:lnTo>
                    <a:pt x="523716" y="63624"/>
                  </a:lnTo>
                  <a:lnTo>
                    <a:pt x="517903" y="55688"/>
                  </a:lnTo>
                  <a:lnTo>
                    <a:pt x="515814" y="45516"/>
                  </a:lnTo>
                  <a:lnTo>
                    <a:pt x="517903" y="35345"/>
                  </a:lnTo>
                  <a:lnTo>
                    <a:pt x="523716" y="27409"/>
                  </a:lnTo>
                  <a:lnTo>
                    <a:pt x="532578" y="22250"/>
                  </a:lnTo>
                  <a:lnTo>
                    <a:pt x="543811" y="20410"/>
                  </a:lnTo>
                  <a:lnTo>
                    <a:pt x="575801" y="20410"/>
                  </a:lnTo>
                  <a:lnTo>
                    <a:pt x="574313" y="18400"/>
                  </a:lnTo>
                  <a:lnTo>
                    <a:pt x="560882" y="10693"/>
                  </a:lnTo>
                  <a:lnTo>
                    <a:pt x="543811" y="7947"/>
                  </a:lnTo>
                  <a:close/>
                </a:path>
                <a:path w="963929" h="163829">
                  <a:moveTo>
                    <a:pt x="575801" y="20410"/>
                  </a:moveTo>
                  <a:lnTo>
                    <a:pt x="543811" y="20410"/>
                  </a:lnTo>
                  <a:lnTo>
                    <a:pt x="555043" y="22250"/>
                  </a:lnTo>
                  <a:lnTo>
                    <a:pt x="563905" y="27409"/>
                  </a:lnTo>
                  <a:lnTo>
                    <a:pt x="569719" y="35345"/>
                  </a:lnTo>
                  <a:lnTo>
                    <a:pt x="571807" y="45516"/>
                  </a:lnTo>
                  <a:lnTo>
                    <a:pt x="569719" y="55688"/>
                  </a:lnTo>
                  <a:lnTo>
                    <a:pt x="563905" y="63624"/>
                  </a:lnTo>
                  <a:lnTo>
                    <a:pt x="555043" y="68783"/>
                  </a:lnTo>
                  <a:lnTo>
                    <a:pt x="543811" y="70623"/>
                  </a:lnTo>
                  <a:lnTo>
                    <a:pt x="575911" y="70623"/>
                  </a:lnTo>
                  <a:lnTo>
                    <a:pt x="583104" y="60864"/>
                  </a:lnTo>
                  <a:lnTo>
                    <a:pt x="586257" y="45516"/>
                  </a:lnTo>
                  <a:lnTo>
                    <a:pt x="583104" y="30273"/>
                  </a:lnTo>
                  <a:lnTo>
                    <a:pt x="575801" y="20410"/>
                  </a:lnTo>
                  <a:close/>
                </a:path>
                <a:path w="963929" h="163829">
                  <a:moveTo>
                    <a:pt x="789262" y="180"/>
                  </a:moveTo>
                  <a:lnTo>
                    <a:pt x="774271" y="180"/>
                  </a:lnTo>
                  <a:lnTo>
                    <a:pt x="774271" y="163463"/>
                  </a:lnTo>
                  <a:lnTo>
                    <a:pt x="789262" y="163463"/>
                  </a:lnTo>
                  <a:lnTo>
                    <a:pt x="789262" y="79835"/>
                  </a:lnTo>
                  <a:lnTo>
                    <a:pt x="785650" y="79835"/>
                  </a:lnTo>
                  <a:lnTo>
                    <a:pt x="785650" y="67191"/>
                  </a:lnTo>
                  <a:lnTo>
                    <a:pt x="789262" y="67191"/>
                  </a:lnTo>
                  <a:lnTo>
                    <a:pt x="789262" y="180"/>
                  </a:lnTo>
                  <a:close/>
                </a:path>
                <a:path w="963929" h="163829">
                  <a:moveTo>
                    <a:pt x="789262" y="67191"/>
                  </a:moveTo>
                  <a:lnTo>
                    <a:pt x="785650" y="67191"/>
                  </a:lnTo>
                  <a:lnTo>
                    <a:pt x="785650" y="79835"/>
                  </a:lnTo>
                  <a:lnTo>
                    <a:pt x="789262" y="79835"/>
                  </a:lnTo>
                  <a:lnTo>
                    <a:pt x="789262" y="67191"/>
                  </a:lnTo>
                  <a:close/>
                </a:path>
                <a:path w="963929" h="163829">
                  <a:moveTo>
                    <a:pt x="815994" y="67191"/>
                  </a:moveTo>
                  <a:lnTo>
                    <a:pt x="789262" y="67191"/>
                  </a:lnTo>
                  <a:lnTo>
                    <a:pt x="789262" y="79835"/>
                  </a:lnTo>
                  <a:lnTo>
                    <a:pt x="815994" y="79835"/>
                  </a:lnTo>
                  <a:lnTo>
                    <a:pt x="815994" y="67191"/>
                  </a:lnTo>
                  <a:close/>
                </a:path>
                <a:path w="963929" h="163829">
                  <a:moveTo>
                    <a:pt x="703828" y="26190"/>
                  </a:moveTo>
                  <a:lnTo>
                    <a:pt x="662827" y="26190"/>
                  </a:lnTo>
                  <a:lnTo>
                    <a:pt x="662827" y="38472"/>
                  </a:lnTo>
                  <a:lnTo>
                    <a:pt x="759098" y="38472"/>
                  </a:lnTo>
                  <a:lnTo>
                    <a:pt x="759098" y="31789"/>
                  </a:lnTo>
                  <a:lnTo>
                    <a:pt x="703828" y="31789"/>
                  </a:lnTo>
                  <a:lnTo>
                    <a:pt x="703828" y="26190"/>
                  </a:lnTo>
                  <a:close/>
                </a:path>
                <a:path w="963929" h="163829">
                  <a:moveTo>
                    <a:pt x="718820" y="2167"/>
                  </a:moveTo>
                  <a:lnTo>
                    <a:pt x="703828" y="2167"/>
                  </a:lnTo>
                  <a:lnTo>
                    <a:pt x="703828" y="31789"/>
                  </a:lnTo>
                  <a:lnTo>
                    <a:pt x="718820" y="31789"/>
                  </a:lnTo>
                  <a:lnTo>
                    <a:pt x="718820" y="2167"/>
                  </a:lnTo>
                  <a:close/>
                </a:path>
                <a:path w="963929" h="163829">
                  <a:moveTo>
                    <a:pt x="759098" y="26190"/>
                  </a:moveTo>
                  <a:lnTo>
                    <a:pt x="718820" y="26190"/>
                  </a:lnTo>
                  <a:lnTo>
                    <a:pt x="718820" y="31789"/>
                  </a:lnTo>
                  <a:lnTo>
                    <a:pt x="759098" y="31789"/>
                  </a:lnTo>
                  <a:lnTo>
                    <a:pt x="759098" y="26190"/>
                  </a:lnTo>
                  <a:close/>
                </a:path>
                <a:path w="963929" h="163829">
                  <a:moveTo>
                    <a:pt x="711595" y="52019"/>
                  </a:moveTo>
                  <a:lnTo>
                    <a:pt x="695708" y="54790"/>
                  </a:lnTo>
                  <a:lnTo>
                    <a:pt x="683124" y="62540"/>
                  </a:lnTo>
                  <a:lnTo>
                    <a:pt x="674841" y="74422"/>
                  </a:lnTo>
                  <a:lnTo>
                    <a:pt x="671858" y="89588"/>
                  </a:lnTo>
                  <a:lnTo>
                    <a:pt x="674841" y="104755"/>
                  </a:lnTo>
                  <a:lnTo>
                    <a:pt x="683124" y="116636"/>
                  </a:lnTo>
                  <a:lnTo>
                    <a:pt x="695708" y="124386"/>
                  </a:lnTo>
                  <a:lnTo>
                    <a:pt x="711595" y="127158"/>
                  </a:lnTo>
                  <a:lnTo>
                    <a:pt x="727557" y="124386"/>
                  </a:lnTo>
                  <a:lnTo>
                    <a:pt x="740133" y="116636"/>
                  </a:lnTo>
                  <a:lnTo>
                    <a:pt x="741480" y="114695"/>
                  </a:lnTo>
                  <a:lnTo>
                    <a:pt x="711595" y="114695"/>
                  </a:lnTo>
                  <a:lnTo>
                    <a:pt x="701367" y="112829"/>
                  </a:lnTo>
                  <a:lnTo>
                    <a:pt x="693307" y="107628"/>
                  </a:lnTo>
                  <a:lnTo>
                    <a:pt x="688023" y="99683"/>
                  </a:lnTo>
                  <a:lnTo>
                    <a:pt x="686127" y="89588"/>
                  </a:lnTo>
                  <a:lnTo>
                    <a:pt x="688023" y="79417"/>
                  </a:lnTo>
                  <a:lnTo>
                    <a:pt x="693307" y="71481"/>
                  </a:lnTo>
                  <a:lnTo>
                    <a:pt x="701367" y="66322"/>
                  </a:lnTo>
                  <a:lnTo>
                    <a:pt x="711595" y="64482"/>
                  </a:lnTo>
                  <a:lnTo>
                    <a:pt x="741480" y="64482"/>
                  </a:lnTo>
                  <a:lnTo>
                    <a:pt x="740133" y="62540"/>
                  </a:lnTo>
                  <a:lnTo>
                    <a:pt x="727557" y="54790"/>
                  </a:lnTo>
                  <a:lnTo>
                    <a:pt x="711595" y="52019"/>
                  </a:lnTo>
                  <a:close/>
                </a:path>
                <a:path w="963929" h="163829">
                  <a:moveTo>
                    <a:pt x="741480" y="64482"/>
                  </a:moveTo>
                  <a:lnTo>
                    <a:pt x="711595" y="64482"/>
                  </a:lnTo>
                  <a:lnTo>
                    <a:pt x="721822" y="66322"/>
                  </a:lnTo>
                  <a:lnTo>
                    <a:pt x="729883" y="71481"/>
                  </a:lnTo>
                  <a:lnTo>
                    <a:pt x="735166" y="79417"/>
                  </a:lnTo>
                  <a:lnTo>
                    <a:pt x="737062" y="89588"/>
                  </a:lnTo>
                  <a:lnTo>
                    <a:pt x="735166" y="99683"/>
                  </a:lnTo>
                  <a:lnTo>
                    <a:pt x="729883" y="107628"/>
                  </a:lnTo>
                  <a:lnTo>
                    <a:pt x="721822" y="112829"/>
                  </a:lnTo>
                  <a:lnTo>
                    <a:pt x="711595" y="114695"/>
                  </a:lnTo>
                  <a:lnTo>
                    <a:pt x="741480" y="114695"/>
                  </a:lnTo>
                  <a:lnTo>
                    <a:pt x="748374" y="104755"/>
                  </a:lnTo>
                  <a:lnTo>
                    <a:pt x="751332" y="89588"/>
                  </a:lnTo>
                  <a:lnTo>
                    <a:pt x="748374" y="74422"/>
                  </a:lnTo>
                  <a:lnTo>
                    <a:pt x="741480" y="64482"/>
                  </a:lnTo>
                  <a:close/>
                </a:path>
                <a:path w="963929" h="163829">
                  <a:moveTo>
                    <a:pt x="963729" y="180"/>
                  </a:moveTo>
                  <a:lnTo>
                    <a:pt x="948738" y="180"/>
                  </a:lnTo>
                  <a:lnTo>
                    <a:pt x="948738" y="163463"/>
                  </a:lnTo>
                  <a:lnTo>
                    <a:pt x="963729" y="163463"/>
                  </a:lnTo>
                  <a:lnTo>
                    <a:pt x="963729" y="180"/>
                  </a:lnTo>
                  <a:close/>
                </a:path>
                <a:path w="963929" h="163829">
                  <a:moveTo>
                    <a:pt x="907375" y="17700"/>
                  </a:moveTo>
                  <a:lnTo>
                    <a:pt x="900873" y="17700"/>
                  </a:lnTo>
                  <a:lnTo>
                    <a:pt x="900873" y="20229"/>
                  </a:lnTo>
                  <a:lnTo>
                    <a:pt x="896721" y="51065"/>
                  </a:lnTo>
                  <a:lnTo>
                    <a:pt x="884052" y="78344"/>
                  </a:lnTo>
                  <a:lnTo>
                    <a:pt x="862544" y="101763"/>
                  </a:lnTo>
                  <a:lnTo>
                    <a:pt x="831875" y="121016"/>
                  </a:lnTo>
                  <a:lnTo>
                    <a:pt x="839822" y="133118"/>
                  </a:lnTo>
                  <a:lnTo>
                    <a:pt x="874688" y="110461"/>
                  </a:lnTo>
                  <a:lnTo>
                    <a:pt x="898208" y="83131"/>
                  </a:lnTo>
                  <a:lnTo>
                    <a:pt x="911501" y="51940"/>
                  </a:lnTo>
                  <a:lnTo>
                    <a:pt x="914183" y="29983"/>
                  </a:lnTo>
                  <a:lnTo>
                    <a:pt x="907375" y="29983"/>
                  </a:lnTo>
                  <a:lnTo>
                    <a:pt x="907375" y="17700"/>
                  </a:lnTo>
                  <a:close/>
                </a:path>
                <a:path w="963929" h="163829">
                  <a:moveTo>
                    <a:pt x="900873" y="17700"/>
                  </a:moveTo>
                  <a:lnTo>
                    <a:pt x="839280" y="17700"/>
                  </a:lnTo>
                  <a:lnTo>
                    <a:pt x="839280" y="29983"/>
                  </a:lnTo>
                  <a:lnTo>
                    <a:pt x="899560" y="29983"/>
                  </a:lnTo>
                  <a:lnTo>
                    <a:pt x="900873" y="20229"/>
                  </a:lnTo>
                  <a:lnTo>
                    <a:pt x="900873" y="17700"/>
                  </a:lnTo>
                  <a:close/>
                </a:path>
                <a:path w="963929" h="163829">
                  <a:moveTo>
                    <a:pt x="915684" y="17700"/>
                  </a:moveTo>
                  <a:lnTo>
                    <a:pt x="907375" y="17700"/>
                  </a:lnTo>
                  <a:lnTo>
                    <a:pt x="907375" y="29983"/>
                  </a:lnTo>
                  <a:lnTo>
                    <a:pt x="914183" y="29983"/>
                  </a:lnTo>
                  <a:lnTo>
                    <a:pt x="915684" y="17700"/>
                  </a:lnTo>
                  <a:close/>
                </a:path>
              </a:pathLst>
            </a:custGeom>
            <a:solidFill>
              <a:srgbClr val="6B6B6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</TotalTime>
  <Words>1</Words>
  <Application>Microsoft Office PowerPoint</Application>
  <PresentationFormat>사용자 지정</PresentationFormat>
  <Paragraphs>1</Paragraphs>
  <Slides>43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43</vt:i4>
      </vt:variant>
    </vt:vector>
  </HeadingPairs>
  <TitlesOfParts>
    <vt:vector size="45" baseType="lpstr"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수정 박</cp:lastModifiedBy>
  <cp:revision>2</cp:revision>
  <dcterms:created xsi:type="dcterms:W3CDTF">2023-12-20T16:00:27Z</dcterms:created>
  <dcterms:modified xsi:type="dcterms:W3CDTF">2023-12-20T16:39:10Z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LastSaved">
    <vt:filetime>2023-12-20T00:00:00Z</vt:filetime>
  </property>
  <property fmtid="{D5CDD505-2E9C-101B-9397-08002B2CF9AE}" pid="3" name="Producer">
    <vt:lpwstr>iLovePDF</vt:lpwstr>
  </property>
</Properties>
</file>